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2.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3.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4.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5.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notesSlides/notesSlide6.xml" ContentType="application/vnd.openxmlformats-officedocument.presentationml.notesSlide+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notesSlides/notesSlide7.xml" ContentType="application/vnd.openxmlformats-officedocument.presentationml.notesSlide+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notesSlides/notesSlide8.xml" ContentType="application/vnd.openxmlformats-officedocument.presentationml.notesSlide+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notesSlides/notesSlide9.xml" ContentType="application/vnd.openxmlformats-officedocument.presentationml.notesSlide+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notesSlides/notesSlide10.xml" ContentType="application/vnd.openxmlformats-officedocument.presentationml.notesSlide+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notesSlides/notesSlide11.xml" ContentType="application/vnd.openxmlformats-officedocument.presentationml.notesSlide+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notesSlides/notesSlide12.xml" ContentType="application/vnd.openxmlformats-officedocument.presentationml.notesSlide+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372" r:id="rId2"/>
    <p:sldId id="1318" r:id="rId3"/>
    <p:sldId id="1319" r:id="rId4"/>
    <p:sldId id="1320" r:id="rId5"/>
    <p:sldId id="1328" r:id="rId6"/>
    <p:sldId id="1322" r:id="rId7"/>
    <p:sldId id="1329" r:id="rId8"/>
    <p:sldId id="1324" r:id="rId9"/>
    <p:sldId id="1325" r:id="rId10"/>
    <p:sldId id="1327" r:id="rId11"/>
    <p:sldId id="1420" r:id="rId12"/>
    <p:sldId id="1421" r:id="rId13"/>
    <p:sldId id="1330" r:id="rId14"/>
    <p:sldId id="1331" r:id="rId15"/>
    <p:sldId id="1332" r:id="rId16"/>
    <p:sldId id="1422" r:id="rId17"/>
    <p:sldId id="1369" r:id="rId18"/>
    <p:sldId id="1423" r:id="rId19"/>
    <p:sldId id="1333" r:id="rId20"/>
    <p:sldId id="1334" r:id="rId21"/>
    <p:sldId id="1335" r:id="rId22"/>
    <p:sldId id="1336" r:id="rId23"/>
    <p:sldId id="1337" r:id="rId24"/>
    <p:sldId id="1338" r:id="rId25"/>
    <p:sldId id="1339" r:id="rId26"/>
    <p:sldId id="1340" r:id="rId27"/>
    <p:sldId id="1341" r:id="rId28"/>
    <p:sldId id="1342" r:id="rId29"/>
    <p:sldId id="1343" r:id="rId30"/>
    <p:sldId id="1344" r:id="rId31"/>
    <p:sldId id="1345" r:id="rId32"/>
    <p:sldId id="1346" r:id="rId3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77" d="100"/>
          <a:sy n="77" d="100"/>
        </p:scale>
        <p:origin x="2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1:23.377"/>
    </inkml:context>
    <inkml:brush xml:id="br0">
      <inkml:brushProperty name="width" value="0.05" units="cm"/>
      <inkml:brushProperty name="height" value="0.05" units="cm"/>
    </inkml:brush>
  </inkml:definitions>
  <inkml:trace contextRef="#ctx0" brushRef="#br0">39 0 17428,'-5'3'768,"-10"-3"-560,-3-1-96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6.613"/>
    </inkml:context>
    <inkml:brush xml:id="br0">
      <inkml:brushProperty name="width" value="0.05" units="cm"/>
      <inkml:brushProperty name="height" value="0.05" units="cm"/>
    </inkml:brush>
  </inkml:definitions>
  <inkml:trace contextRef="#ctx0" brushRef="#br0">37 162 19780,'-28'3'1752,"20"-2"-1038,18-3 138,43-10-262,-2-2-1,54-21 1,2-1-456,-57 21-117,137-35-187,-184 50 159,0-1 0,0 1-1,1 0 1,-1 0 0,0 0 0,0 0 0,0 0-1,0 1 1,4 0 0,-6 0 6,0-1 0,-1 1 0,1-1 0,0 0 0,0 1 0,-1 0 0,1-1 0,0 1 1,-1-1-1,1 1 0,-1 0 0,1 0 0,-1-1 0,1 1 0,-1 0 0,1 0 0,-1-1 0,0 1 0,1 0 0,-1 0 0,0 0 0,0 0 0,0 0 0,0 0 0,1-1 0,-1 1 0,-1 0 0,1 0 0,0 0 1,0 0-1,0 0 0,0 0 0,0-1 0,-1 1 0,1 0 0,0 0 0,-2 1 0,-3 12-13,-2-1-1,0 0 1,-1 0-1,0 0 1,-15 16 0,-1 4 40,-25 39 170,3 2 1,-55 123-1,93-181-253,2 0 0,0 0 0,1 1 0,0-1 0,1 1-1,-2 32 1,6-71-1876,1 10 1524,-1-1 0,-2-19 0,-7-14-221,-3-3-137</inkml:trace>
  <inkml:trace contextRef="#ctx0" brushRef="#br0" timeOffset="1">167 311 13747,'0'8'1192,"5"-2"-664,5 0-160,8-3 729,5-3-209,15 0-200,5-2-48,7-3-120,1-1-248,1 0 1521,-5-4-1465,1 6-32,-4 0 56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20.674"/>
    </inkml:context>
    <inkml:brush xml:id="br0">
      <inkml:brushProperty name="width" value="0.05" units="cm"/>
      <inkml:brushProperty name="height" value="0.05" units="cm"/>
    </inkml:brush>
  </inkml:definitions>
  <inkml:trace contextRef="#ctx0" brushRef="#br0">1 79 17068,'4'2'1632,"12"-6"-944,4-5-272,9-2 632,9 1-143,5 4-257,6 0-184,2 0-544,-2 1-416,-6 0 416,-2-2-88,-9-5-128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9:04.300"/>
    </inkml:context>
    <inkml:brush xml:id="br0">
      <inkml:brushProperty name="width" value="0.05" units="cm"/>
      <inkml:brushProperty name="height" value="0.05" units="cm"/>
    </inkml:brush>
  </inkml:definitions>
  <inkml:trace contextRef="#ctx0" brushRef="#br0">29 1 18516,'-3'15'1760,"-4"0"-1392,-4-4-168,3 2 689,8-2-937,3 1-488,2-6 536,-3-5-145,0-7-183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9:04.699"/>
    </inkml:context>
    <inkml:brush xml:id="br0">
      <inkml:brushProperty name="width" value="0.05" units="cm"/>
      <inkml:brushProperty name="height" value="0.05" units="cm"/>
    </inkml:brush>
  </inkml:definitions>
  <inkml:trace contextRef="#ctx0" brushRef="#br0">45 1 17148,'-11'32'1856,"-4"-4"-1344,4-7-344,4-4 472,7-9-8,1-6-215,4-9-249,-1-11-112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1.743"/>
    </inkml:context>
    <inkml:brush xml:id="br0">
      <inkml:brushProperty name="width" value="0.05" units="cm"/>
      <inkml:brushProperty name="height" value="0.05" units="cm"/>
    </inkml:brush>
  </inkml:definitions>
  <inkml:trace contextRef="#ctx0" brushRef="#br0">2 6 14763,'-1'-5'3358,"5"19"-2156,9 23-673,-5-21-399,1 0-1,0-1 0,1 0 1,1-1-1,0 0 1,0 0-1,2-1 1,20 17-1,-23-22-230,1 0-1,1 0 1,-1-1-1,1-1 1,0 0 0,1 0-1,-1-1 1,1-1-1,0 0 1,0-1 0,25 3-1,-35-5 21,0-1-1,-1 0 1,1 0-1,0 0 1,-1 0-1,1-1 1,0 1-1,-1-1 1,1 1-1,-1-1 1,1 0-1,-1 0 1,1 0-1,-1 0 1,1-1-1,-1 1 1,4-4-1,7-12-423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2.178"/>
    </inkml:context>
    <inkml:brush xml:id="br0">
      <inkml:brushProperty name="width" value="0.05" units="cm"/>
      <inkml:brushProperty name="height" value="0.05" units="cm"/>
    </inkml:brush>
  </inkml:definitions>
  <inkml:trace contextRef="#ctx0" brushRef="#br0">280 1 14595,'-5'43'1761,"-3"0"0,-20 62 0,12-45-945,-128 347 413,101-299-3013,33-90 679,10-18 1085,0 0-1,-1 1 0,1-1 1,0 0-1,-1 0 1,1 1-1,0-1 1,-1 0-1,1 0 1,0 0-1,-1 0 1,1 0-1,-1 1 1,1-1-1,0 0 1,-1 0-1,1 0 0,-1 0 1,1 0-1,0 0 1,-1 0-1,1 0 1,-1-1-1,1 1 1,0 0-1,-1 0 1,1 0-1,0 0 1,-1 0-1,1-1 1,-1 1-1,1 0 0,0 0 1,0-1-1,-1 1 1,1 0-1,0-1 1,-1 1-1,-10-12-664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2.708"/>
    </inkml:context>
    <inkml:brush xml:id="br0">
      <inkml:brushProperty name="width" value="0.05" units="cm"/>
      <inkml:brushProperty name="height" value="0.05" units="cm"/>
    </inkml:brush>
  </inkml:definitions>
  <inkml:trace contextRef="#ctx0" brushRef="#br0">39 1 15659,'0'8'1879,"-11"35"-972,3 1-1,1 1 0,-1 54 0,8-107-4664,-1-23 2556,-2 7 186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3.192"/>
    </inkml:context>
    <inkml:brush xml:id="br0">
      <inkml:brushProperty name="width" value="0.05" units="cm"/>
      <inkml:brushProperty name="height" value="0.05" units="cm"/>
    </inkml:brush>
  </inkml:definitions>
  <inkml:trace contextRef="#ctx0" brushRef="#br0">0 6 14827,'0'0'116,"1"-1"1,-1 1-1,0 0 0,1-1 0,-1 1 0,1-1 0,-1 1 1,0 0-1,1-1 0,-1 1 0,1 0 0,-1 0 0,1-1 1,-1 1-1,1 0 0,-1 0 0,1 0 0,-1 0 0,1-1 1,-1 1-1,1 0 0,-1 0 0,1 0 0,-1 0 0,1 0 1,0 1-1,20-2 557,-17 1-389,11 0-130,0 0 0,0 1 0,0 1 0,0 0 0,20 6 0,-31-7-151,0 1 1,0-1 0,0 1 0,0 0 0,0 1 0,0-1 0,-1 1-1,1-1 1,-1 1 0,0 0 0,0 1 0,0-1 0,0 0 0,0 1 0,-1-1-1,1 1 1,-1 0 0,0 0 0,-1 0 0,1 0 0,0 0 0,1 9 0,-1-3 94,-1 0 1,0 1 0,-1-1 0,0 1-1,0-1 1,-1 0 0,-1 0 0,1 1-1,-2-1 1,1 0 0,-1 0 0,-8 16-1,7-18 42,1-1 0,-1 0 0,0-1 0,-1 1 0,0-1-1,0 1 1,0-1 0,-1-1 0,0 1 0,0-1 0,0 0-1,0 0 1,-1-1 0,0 0 0,0 0 0,0-1 0,-9 3-1,15-5-167,-1 0-1,1-1 0,-1 1 0,0-1 0,1 0 0,-1 1 0,1-1 0,-1 0 0,0 0 0,1 0 0,-1 0 1,0 0-1,1 0 0,-1-1 0,1 1 0,-1-1 0,0 1 0,1-1 0,-1 1 0,1-1 0,-1 0 0,1 0 1,0 0-1,-1 0 0,1 0 0,0 0 0,-1 0 0,1 0 0,0 0 0,0 0 0,0-1 0,0 1 0,0-1 1,1 1-1,-1 0 0,0-1 0,1 1 0,-1-1 0,0-2 0,-1-4-300,1 1-1,0-1 0,0 0 1,1 0-1,0 1 1,0-1-1,2-9 1,1-6-361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3.670"/>
    </inkml:context>
    <inkml:brush xml:id="br0">
      <inkml:brushProperty name="width" value="0.05" units="cm"/>
      <inkml:brushProperty name="height" value="0.05" units="cm"/>
    </inkml:brush>
  </inkml:definitions>
  <inkml:trace contextRef="#ctx0" brushRef="#br0">7 49 15787,'-6'7'1681,"6"-2"-1201,4-4-208,3 0 808,8-2-448,1-5-96,5-1-184,2-1-120,3 0-103,-2 0-49,2-1-224,-5 1-193,-3 3-351,-3 2-168,-3 3-536,-5 0 1000,-16 3-1145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4.045"/>
    </inkml:context>
    <inkml:brush xml:id="br0">
      <inkml:brushProperty name="width" value="0.05" units="cm"/>
      <inkml:brushProperty name="height" value="0.05" units="cm"/>
    </inkml:brush>
  </inkml:definitions>
  <inkml:trace contextRef="#ctx0" brushRef="#br0">25 11 12379,'-13'14'1744,"2"-1"-992,11-3-296,1-3 1569,8-2-1201,5-2-80,6-3-200,5-3-136,3-3-160,5 0-24,-1-2-336,1-1-248,0-1 488,-3 1-176,-6 4-64,-4-1-40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4.463"/>
    </inkml:context>
    <inkml:brush xml:id="br0">
      <inkml:brushProperty name="width" value="0.05" units="cm"/>
      <inkml:brushProperty name="height" value="0.05" units="cm"/>
    </inkml:brush>
  </inkml:definitions>
  <inkml:trace contextRef="#ctx0" brushRef="#br0">13 75 16820,'-5'18'1504,"0"2"-968,2 1-216,3 2 464,0-1-120,6-1-143,3 1-105,4-7-216,1 1-80,2-7-144,1-2-128,0-4-288,2-5-193,-1-9-367,1-6 760,-2-11-160,3-5-192</inkml:trace>
  <inkml:trace contextRef="#ctx0" brushRef="#br0" timeOffset="1">299 1 13251,'-12'43'1784,"-4"4"-800,-4 2-343,2 0 1775,-1 2-1384,3 1-264,2-5-87,2 0-369,2-1-232,3-1-624,0-2-313,1-2 697,-1 1-168,4-5-120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19.213"/>
    </inkml:context>
    <inkml:brush xml:id="br0">
      <inkml:brushProperty name="width" value="0.05" units="cm"/>
      <inkml:brushProperty name="height" value="0.05" units="cm"/>
    </inkml:brush>
  </inkml:definitions>
  <inkml:trace contextRef="#ctx0" brushRef="#br0">54 198 13491,'-7'-7'819,"5"4"-529,0 1 0,0-1 0,-1 1 0,1 0 0,0 0 0,-1 0 0,-2-1 0,4 3-242,0-1 1,1 1-1,-1 0 1,1 0-1,-1 0 1,0 0-1,1 0 0,-1 0 1,0 0-1,1 0 1,-1 0-1,1 1 1,-1-1-1,0 0 0,1 0 1,-1 1-1,1-1 1,-1 0-1,1 1 1,-1-1-1,1 0 0,-1 1 1,1-1-1,-1 1 1,1-1-1,-1 0 1,1 1-1,0-1 0,-1 1 1,1 0-1,0-1 1,-1 1-1,1-1 1,0 1-1,0-1 0,-1 1 1,1 0-1,0-1 1,0 1-1,0 0 1,0 0-1,-2 6 41,1-1-1,0 1 1,0 0-1,0 0 1,1-1 0,0 1-1,0 0 1,1 0-1,0-1 1,0 1-1,0 0 1,1-1 0,3 8-1,-5-13-100,1 0 0,0-1 0,-1 1-1,1 0 1,-1 0 0,1-1 0,0 1-1,0 0 1,0-1 0,-1 1 0,1-1 0,0 1-1,0-1 1,0 1 0,0-1 0,0 1 0,0-1-1,0 0 1,0 0 0,0 0 0,0 1-1,0-1 1,0 0 0,0 0 0,0 0 0,0 0-1,0-1 1,0 1 0,0 0 0,0 0-1,0-1 1,0 1 0,0 0 0,-1-1 0,1 1-1,0-1 1,0 1 0,0-1 0,0 0-1,1-1 1,4-2-141,0-1-1,-1 1 1,1-2-1,6-7 1,11-18-496,0-2 0,-2 0 0,18-39 0,10-18 484,-57 114 1030,0 0-1,2 1 0,-6 40 0,10-53-782,0-7-126,1 1 1,0-1-1,1 1 0,-1-1 1,1 1-1,0-1 0,0 1 1,1-1-1,1 10 0,-1-14 37,-1-1-1,0 1 0,0-1 0,0 1 0,1-1 1,-1 0-1,0 1 0,1-1 0,-1 1 1,0-1-1,1 0 0,-1 1 0,1-1 0,-1 0 1,1 0-1,-1 1 0,0-1 0,1 0 1,-1 0-1,1 0 0,-1 0 0,1 0 0,-1 1 1,1-1-1,-1 0 0,1 0 0,-1 0 1,1 0-1,-1 0 0,1 0 0,-1-1 0,1 1 1,-1 0-1,1 0 0,-1 0 0,1 0 1,-1-1-1,1 1 0,-1 0 0,0 0 0,1-1 1,12-7-264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21.218"/>
    </inkml:context>
    <inkml:brush xml:id="br0">
      <inkml:brushProperty name="width" value="0.05" units="cm"/>
      <inkml:brushProperty name="height" value="0.05" units="cm"/>
    </inkml:brush>
  </inkml:definitions>
  <inkml:trace contextRef="#ctx0" brushRef="#br0">168 5 18244,'7'-4'1848,"-4"4"-1184,-1 0-303,-5 6 983,1 5-480,-2 10-344,1 2-112,2 10-272,-1 3-56,2 6-136,3 3-48,1 1-232,4-1-88,-4-9-472,2-1-248,-5-12 800,-2 2-249,-5-8-87</inkml:trace>
  <inkml:trace contextRef="#ctx0" brushRef="#br0" timeOffset="1">0 511 17460,'0'8'1760,"12"-5"-960,7-5-320,15 1 801,7-2-313,14-4-224,4 1-72,3-6-448,2 5-224,-5-3-528,-5 4-200,-12-1-296,-8-2 752,-9 2-232,-5-5-233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20.014"/>
    </inkml:context>
    <inkml:brush xml:id="br0">
      <inkml:brushProperty name="width" value="0.05" units="cm"/>
      <inkml:brushProperty name="height" value="0.05" units="cm"/>
    </inkml:brush>
  </inkml:definitions>
  <inkml:trace contextRef="#ctx0" brushRef="#br0">19 35 12283,'1'1'170,"-1"1"1,1 0-1,-1-1 1,1 1 0,-1 0-1,0 0 1,1-1-1,-1 1 1,0 0-1,0 0 1,0 0 0,0-1-1,-1 1 1,0 3-1,-9 28 1731,2-8-1331,5 4-400,3-29-170,0 0 0,0 1 0,0-1 0,0 1 0,0-1 0,0 0-1,0 1 1,1-1 0,-1 0 0,0 1 0,0-1 0,0 0 0,0 1 0,1-1 0,-1 0 0,0 1 0,0-1 0,1 0 0,-1 0 0,0 1 0,0-1 0,1 0 0,-1 0 0,0 1 0,1-1 0,-1 0 0,1 0-4,0 0-1,0 0 1,0 0-1,0 0 1,0-1-1,-1 1 1,1 0-1,0-1 1,0 1 0,0 0-1,-1-1 1,1 1-1,0-1 1,-1 1-1,1-1 1,0 1 0,0-2-1,13-11-119,0-1 1,-1 0-1,18-27 0,18-19 19,-49 59 122,0 0 0,1 1 1,0-1-1,-1 1 0,1-1 0,-1 0 1,1 1-1,0-1 0,-1 1 0,1-1 0,0 1 1,0 0-1,-1-1 0,1 1 0,0 0 1,0-1-1,0 1 0,0 0 0,0 0 1,-1 0-1,0 1 1,1-1 0,-1 0-1,0 1 1,0-1-1,1 0 1,-1 1-1,0-1 1,0 0-1,0 1 1,0-1 0,1 1-1,-1-1 1,0 0-1,0 1 1,0-1-1,0 1 1,0-1-1,0 0 1,0 1 0,0-1-1,0 1 1,0-1-1,-1 1 1,-7 39 801,6-31-703,-4 19 233,5-17-617,-1-1-1,-1 1 1,1-1-1,-7 15 0,7-24-33,-2-2-118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20.650"/>
    </inkml:context>
    <inkml:brush xml:id="br0">
      <inkml:brushProperty name="width" value="0.05" units="cm"/>
      <inkml:brushProperty name="height" value="0.05" units="cm"/>
    </inkml:brush>
  </inkml:definitions>
  <inkml:trace contextRef="#ctx0" brushRef="#br0">2 0 15907,'-1'14'1537,"4"-1"-905,1 0-256,12 0 672,2-3-168,10-1-296,2-4-87,5-2-289,0-3-96,-1-4-296,-2 0-152,-5-3-345,-3 1-191,-11-1 616,-4-1-152,-9 1-152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21.101"/>
    </inkml:context>
    <inkml:brush xml:id="br0">
      <inkml:brushProperty name="width" value="0.05" units="cm"/>
      <inkml:brushProperty name="height" value="0.05" units="cm"/>
    </inkml:brush>
  </inkml:definitions>
  <inkml:trace contextRef="#ctx0" brushRef="#br0">3 75 16876,'-3'19'1464,"5"-8"-952,2-1-200,9-4 632,4-3-216,8-5-231,0-5-153,5-3-344,1-3-200,-1-4-513,0 1-247,-3-2 712,-4-1-184,-3-3-200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21.507"/>
    </inkml:context>
    <inkml:brush xml:id="br0">
      <inkml:brushProperty name="width" value="0.05" units="cm"/>
      <inkml:brushProperty name="height" value="0.05" units="cm"/>
    </inkml:brush>
  </inkml:definitions>
  <inkml:trace contextRef="#ctx0" brushRef="#br0">37 0 14875,'7'8'4133,"12"-2"-2291,-11-4-1357,41 12 345,65 10 0,-56-13-908,-56-11 63,0 0-1,0 1 1,0-1-1,1 1 1,-1 0 0,0-1-1,0 1 1,0 0-1,0 0 1,0 0 0,-1 1-1,1-1 1,0 0-1,0 1 1,-1-1 0,1 1-1,-1-1 1,3 4 0,-3-3 0,-1 0 0,1 1 1,-1-1-1,0 0 0,1 0 1,-1 0-1,0 0 0,0 1 1,-1-1-1,1 0 0,0 0 1,-1 0-1,1 0 0,-1 0 1,0 0-1,1 0 0,-1 0 1,0 0-1,-2 3 0,-10 18 16,-2 0-1,0-1 0,-27 30 0,-61 56 309,81-86-277,-11 9-881,-40 30 0,65-56 454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48.842"/>
    </inkml:context>
    <inkml:brush xml:id="br0">
      <inkml:brushProperty name="width" value="0.05" units="cm"/>
      <inkml:brushProperty name="height" value="0.05" units="cm"/>
    </inkml:brush>
  </inkml:definitions>
  <inkml:trace contextRef="#ctx0" brushRef="#br0">1 35 13331,'87'-22'2952,"-44"16"-2811,1 2 0,0 1 0,54 5 0,130 23-100,-147-15-52,-1-4-784,1-3 1,-1-3-1,134-19 1,-158 14 319,-7 4-74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49.447"/>
    </inkml:context>
    <inkml:brush xml:id="br0">
      <inkml:brushProperty name="width" value="0.05" units="cm"/>
      <inkml:brushProperty name="height" value="0.05" units="cm"/>
    </inkml:brush>
  </inkml:definitions>
  <inkml:trace contextRef="#ctx0" brushRef="#br0">0 0 10074,'16'13'1144,"2"-3"-728,8 0-191,6-1 1455,8-3-1552,3-5 8,4-2 24,3-5-32,1-1-24,-1-2-48,-4 0-120,-3-1-88,-2 8-1288,-4-1 1320,-7 6-192,-4 7-120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49.896"/>
    </inkml:context>
    <inkml:brush xml:id="br0">
      <inkml:brushProperty name="width" value="0.05" units="cm"/>
      <inkml:brushProperty name="height" value="0.05" units="cm"/>
    </inkml:brush>
  </inkml:definitions>
  <inkml:trace contextRef="#ctx0" brushRef="#br0">0 48 14171,'13'2'1120,"9"-6"-856,1-9-120,7-1 689,4 4-633,9 3-192,3 5-56,3 9-232,1 9-89,-6 6 273,2 2-88,-6-2-64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2.028"/>
    </inkml:context>
    <inkml:brush xml:id="br0">
      <inkml:brushProperty name="width" value="0.05" units="cm"/>
      <inkml:brushProperty name="height" value="0.05" units="cm"/>
    </inkml:brush>
  </inkml:definitions>
  <inkml:trace contextRef="#ctx0" brushRef="#br0">65 86 11466,'-22'-26'1466,"-20"-33"0,46 66-1060,3 4-301,1-1 1,0 1 0,11 10 0,-6-10-102,0 0 1,1-1-1,1 0 0,0-1 0,0-1 0,0 0 1,1-1-1,0-1 0,1-1 0,-1 0 0,30 4 0,15-1-1,121-1-1,-74-5-2,252 32 24,-12 0 196,-219-29-29,-1-7 0,250-34 0,-331 28-132,11-3 254,100-4 0,-141 14-148,0 1 1,0 1-1,0 1 1,-1 0 0,1 2-1,0 0 1,-1 0 0,0 2-1,0 0 1,24 12-1,-39-17-140,0-1 0,0 1 0,0 0 0,0-1 0,0 1 0,0 0 0,0 0 0,0 0 0,-1 0 0,1 0 0,0 0 0,0 0 0,0 2 0,-1-3-26,1 1 0,-1-1 0,0 1 0,0-1 0,0 1 0,0-1 0,0 1 0,0-1 0,0 1 0,0-1 0,0 1 0,0 0 0,0-1 0,-1 1 0,1-1 0,0 1 0,0-1 0,0 0 0,-1 1-1,1-1 1,0 1 0,-1 0 0,0 0-50,-1 0 0,1 1-1,-1-1 1,0 0-1,1 0 1,-1 0-1,0-1 1,1 1 0,-1 0-1,0-1 1,0 1-1,0-1 1,1 1-1,-1-1 1,0 0 0,-3 0-1,-6-1-140,3-2-61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0.189"/>
    </inkml:context>
    <inkml:brush xml:id="br0">
      <inkml:brushProperty name="width" value="0.05" units="cm"/>
      <inkml:brushProperty name="height" value="0.05" units="cm"/>
    </inkml:brush>
  </inkml:definitions>
  <inkml:trace contextRef="#ctx0" brushRef="#br0">12 110 10674,'-4'-12'717,"3"9"-462,-1 1 0,1-1 0,1 1 0,-1-1-1,0 0 1,1 1 0,-1-1 0,1-5-1,0 8-215,0-1 0,1 0 0,-1 0 0,1 1 0,-1-1 0,1 0 0,-1 1 0,1-1-1,-1 0 1,1 1 0,0-1 0,-1 1 0,1-1 0,0 1 0,-1-1 0,1 1 0,0 0 0,0-1-1,0 1 1,-1 0 0,1 0 0,0-1 0,0 1 0,0 0 0,-1 0 0,1 0 0,0 0 0,0 0-1,0 0 1,0 0 0,0 0 0,-1 0 0,1 1 0,1-1 0,19 2 226,-1 1 0,26 8 1,15 1 97,-21-7-148,1-2 0,54-3 0,82-14-59,70-2-126,120 47-8,-41-1 218,-121-28 173,266-30 0,-76-5-17,-120 12-437,-273 21 12,29-2 186,-1-2 0,1 0 0,50-16-1,-53 6-101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3.150"/>
    </inkml:context>
    <inkml:brush xml:id="br0">
      <inkml:brushProperty name="width" value="0.05" units="cm"/>
      <inkml:brushProperty name="height" value="0.05" units="cm"/>
    </inkml:brush>
  </inkml:definitions>
  <inkml:trace contextRef="#ctx0" brushRef="#br0">18 100 12603,'-1'-2'151,"-1"0"1,0 0 0,1 0-1,-1 0 1,1 0 0,0 0-1,0-1 1,-1 1-1,2-1 1,-1 1 0,0-1-1,0 1 1,1-1 0,-1 1-1,1-4 1,0 5-101,1-1-1,-1 1 1,1-1 0,-1 0-1,1 1 1,0-1 0,-1 1-1,1-1 1,0 1 0,0 0-1,0-1 1,0 1 0,1 0-1,-1 0 1,0-1 0,0 1-1,1 0 1,-1 0-1,1 0 1,-1 1 0,1-1-1,-1 0 1,3 0 0,11-5 54,0 1 1,1 0-1,-1 1 1,1 1-1,0 0 0,16 0 1,100 2 68,-126 1-161,147 12-129,189 38 0,127 10-1252,-373-58 1089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21.772"/>
    </inkml:context>
    <inkml:brush xml:id="br0">
      <inkml:brushProperty name="width" value="0.05" units="cm"/>
      <inkml:brushProperty name="height" value="0.05" units="cm"/>
    </inkml:brush>
  </inkml:definitions>
  <inkml:trace contextRef="#ctx0" brushRef="#br0">0 42 13603,'5'-4'2024,"8"0"-1071,14-1-281,4 0 1864,12-1-1528,5 1-135,14 3-409,-3-1-232,4 1-784,-3-1-289,-2 2 625,-1-1-176,-5 2-192</inkml:trace>
  <inkml:trace contextRef="#ctx0" brushRef="#br0" timeOffset="1">1302 9 19820,'0'6'1345,"0"5"-1113,-5 4-128,2 4 424,-3 2-328,6 11-232,0-1-56,4 3-312,1 0-160,0 2-369,3-7 1778,-6-6-1082,1-6-71,-3-14 104</inkml:trace>
  <inkml:trace contextRef="#ctx0" brushRef="#br0" timeOffset="2">1067 145 16580,'5'3'1512,"10"0"-864,6-3-240,16 0 616,2 0-168,13 0-511,6-2-313,8 1-465,1-6 505,1-3-272,1-2-120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4.149"/>
    </inkml:context>
    <inkml:brush xml:id="br0">
      <inkml:brushProperty name="width" value="0.05" units="cm"/>
      <inkml:brushProperty name="height" value="0.05" units="cm"/>
    </inkml:brush>
  </inkml:definitions>
  <inkml:trace contextRef="#ctx0" brushRef="#br0">58 74 13275,'6'-10'866,"0"0"1,-1 0 0,0 0-1,6-19 1,-8 24 1121,-2 13-1177,-2 14-149,-34 199 690,7-51-2467,27-168 1099,-16 93-440,4-57 138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5.346"/>
    </inkml:context>
    <inkml:brush xml:id="br0">
      <inkml:brushProperty name="width" value="0.05" units="cm"/>
      <inkml:brushProperty name="height" value="0.05" units="cm"/>
    </inkml:brush>
  </inkml:definitions>
  <inkml:trace contextRef="#ctx0" brushRef="#br0">17 0 14011,'-10'3'1416,"7"1"-816,0-2-264,7-1 841,6 2-337,5-2-200,6-1-104,8 0-184,4 0-72,4 0-168,2 0-184,-2-2-656,-1-1 688,-13 1-152,-6-1-40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5.925"/>
    </inkml:context>
    <inkml:brush xml:id="br0">
      <inkml:brushProperty name="width" value="0.05" units="cm"/>
      <inkml:brushProperty name="height" value="0.05" units="cm"/>
    </inkml:brush>
  </inkml:definitions>
  <inkml:trace contextRef="#ctx0" brushRef="#br0">222 70 14883,'0'-2'92,"0"1"-1,-1-1 0,1 1 0,-1 0 1,1-1-1,-1 1 0,1 0 1,-1 0-1,0-1 0,0 1 1,1 0-1,-1 0 0,0 0 1,0 0-1,0 0 0,0 0 1,-1 0-1,1 0 0,0 1 1,0-1-1,0 0 0,-1 1 1,1-1-1,0 0 0,-3 0 1,1 1 27,0 0 1,-1 0-1,1 0 0,0 0 1,0 1-1,-1-1 1,1 1-1,0-1 1,0 1-1,-6 3 0,-2 1 80,0 0 0,1 1-1,0 1 1,0 0-1,-11 10 1,10-7-72,0 1 0,1 1 0,1-1 1,-10 16-1,16-23-98,0 1-1,1 0 1,-1 0 0,1 0 0,0 0-1,0 0 1,1 0 0,0 0-1,-1 1 1,2-1 0,-1 1 0,1-1-1,-1 0 1,2 8 0,0-11-21,-1 0 1,1 0 0,0-1-1,0 1 1,-1 0 0,1-1-1,0 1 1,1-1 0,-1 1-1,0-1 1,0 0-1,1 1 1,-1-1 0,1 0-1,-1 0 1,1 0 0,-1 0-1,1 0 1,0 0 0,-1 0-1,1-1 1,0 1-1,0 0 1,0-1 0,-1 0-1,1 1 1,0-1 0,0 0-1,0 0 1,0 0 0,2-1-1,6 1 13,1-1 0,-1 0 0,0-1 0,15-4 0,-1-1 26,1-3-1,-2 0 1,1-1-1,-1-1 1,-1-1 0,0-1-1,-1-1 1,-1-1-1,0-1 1,-1 0-1,27-34 1,-43 47-30,0 0 0,-1 0-1,1 0 1,-1-1 0,0 1 0,0-1-1,0 0 1,1-8 0,-3 12-13,0 0 0,0 0 0,1 0 0,-1 0 0,0 0 0,0 0 0,0 0 0,-1 0 0,1 0 0,0 0 0,0-1 0,-1 1 0,1 0 0,0 0 0,-1 0 0,1 0 0,-1 0 0,0 0 0,1 1 0,-1-1 0,0 0 0,1 0 0,-1 0 0,0 1 0,0-1 0,0 0 0,1 1 0,-1-1 0,0 0 0,0 1 0,0-1 0,0 1 0,0 0 0,0-1 0,0 1 0,0 0 0,-1 0 0,1-1 0,0 1 0,0 0 0,0 0 0,-2 0 0,-4 1-22,-1-1 0,1 1 0,-1 1 1,1-1-1,0 1 0,-1 0 0,1 1 0,0 0 1,0 0-1,1 1 0,-1-1 0,-10 9 1,6-4-343,-1 1 0,1 1 0,0 0 0,1 1 1,-16 20-1,17-15-52,6-2-131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6.372"/>
    </inkml:context>
    <inkml:brush xml:id="br0">
      <inkml:brushProperty name="width" value="0.05" units="cm"/>
      <inkml:brushProperty name="height" value="0.05" units="cm"/>
    </inkml:brush>
  </inkml:definitions>
  <inkml:trace contextRef="#ctx0" brushRef="#br0">84 1 15371,'-13'36'1593,"0"4"-1185,-4 3-144,4 0 568,3 0-296,1-3-112,5-6-576,0-4-280,4-14 360,2-7-64,11-18-120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7.011"/>
    </inkml:context>
    <inkml:brush xml:id="br0">
      <inkml:brushProperty name="width" value="0.05" units="cm"/>
      <inkml:brushProperty name="height" value="0.05" units="cm"/>
    </inkml:brush>
  </inkml:definitions>
  <inkml:trace contextRef="#ctx0" brushRef="#br0">158 49 11947,'-13'-2'725,"-15"-1"-278,26 3-392,1 0 0,0-1 0,0 1 0,0 0 0,0-1 1,-1 1-1,1-1 0,0 1 0,0-1 0,0 1 0,0-1 1,0 0-1,0 1 0,0-1 0,0 0 0,-1-1 0,28-26 3940,-26 28-3956,0 0 0,0 0 0,0 0 0,0 0 0,0 0 0,0-1 0,0 1 0,0 0 0,0 0 1,0 0-1,0 0 0,0 0 0,0 0 0,0-1 0,1 1 0,-1 0 0,0 0 0,0 0 0,0 0 1,0 0-1,-1-1 0,1 1 0,0 0 0,0 0 0,0 0 0,0 0 0,0 0 0,0-1 0,0 1 1,0 0-1,0 0 0,0 0 0,0 0 0,0 0 0,0 0 0,0 0 0,-1-1 0,1 1 0,0 0 1,0 0-1,0 0 0,0 0 0,0 0 0,0 0 0,-1 0 0,1 0 0,0 0 0,0 0 0,0 0 1,0 0-1,0 0 0,-1 0 0,1 0 0,0 0 0,0 0 0,-11 6 753,-10 12-475,18-15-315,0 1 0,0-1 1,0 1-1,1-1 0,0 1 1,0 0-1,0 0 0,0 0 0,0 0 1,1 0-1,-1 1 0,1-1 1,0 0-1,1 1 0,-1-1 1,1 0-1,0 1 0,0-1 1,0 1-1,1-1 0,-1 1 1,3 5-1,-2-5-7,2 0-1,-1 1 1,1-1 0,-1 0-1,1 0 1,1-1 0,-1 1-1,1 0 1,-1-1 0,1 0-1,1 0 1,-1 0 0,1-1-1,-1 1 1,1-1 0,9 5-1,4-1-9,34 11 0,-35-13 8,0 0 0,26 14 1,-41-18 6,-1-1 1,1 1-1,-1 0 1,1 0 0,-1 0-1,0 0 1,1 0 0,-1 0-1,0 0 1,0 0 0,0 1-1,0-1 1,0 0 0,0 1-1,0-1 1,0 1-1,0-1 1,-1 1 0,1 0-1,0-1 1,-1 3 0,0-2 1,0-1 0,0 1 0,0 0 0,-1 0 1,1-1-1,-1 1 0,1 0 0,-1-1 0,0 1 1,1-1-1,-1 1 0,0-1 0,0 1 0,0-1 1,-1 1-1,-1 1 0,-4 3 14,0 0 0,0 0 0,-1-1 0,0 0-1,0 0 1,-11 4 0,3-2 129,-1-1 0,0 0-1,-31 5 1,41-9-77,0-1 0,-1-1-1,1 1 1,0-1 0,0 0-1,0-1 1,0 0 0,0 0-1,0-1 1,0 1 0,0-1 0,-8-4-1,13 5-52,1 1-1,-1-1 1,1 0-1,-1 0 1,1 0-1,-1 0 0,1 0 1,-1 0-1,1 0 1,0-1-1,0 1 1,0 0-1,0-1 1,0 1-1,0-1 1,0 1-1,0-1 1,0 0-1,1 1 0,-1-1 1,1 0-1,-1 1 1,1-1-1,0 0 1,0 0-1,-1 1 1,1-1-1,0 0 1,1 0-1,-1 1 1,0-1-1,0 0 0,1 0 1,-1 1-1,1-1 1,-1 0-1,1 1 1,0-1-1,0 1 1,1-3-1,2-3-14,1 1 0,0 0-1,0 0 1,0 0 0,0 1 0,1 0 0,0 0-1,8-5 1,11-5-36,51-21 0,-56 28 30,-1-1 0,0 0 0,0-2-1,-1 0 1,21-17 0,-37 26 15,0 0 0,1 0 0,-1-1 0,0 1 0,0-1 0,0 1 0,-1-1 0,1 0 0,-1 0 0,1 1 0,-1-1 0,0 0 0,0 0 0,0-1 0,0 1 0,0-6 0,-1 7 1,0 0 0,-1 0-1,1 0 1,-1 0 0,1 0-1,-1 0 1,0 0 0,1 0-1,-1 1 1,0-1 0,0 0-1,0 0 1,-1 1 0,1-1-1,0 1 1,-1-1 0,1 1-1,-1-1 1,1 1 0,-1 0-1,0 0 1,1 0 0,-1 0-1,0 0 1,0 0 0,-4-1-1,-4-1-58,-1 0-1,0 1 0,0 0 0,0 1 0,0 0 0,0 0 0,-13 2 0,-37-2-560,41-5 403,6-6-62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7.822"/>
    </inkml:context>
    <inkml:brush xml:id="br0">
      <inkml:brushProperty name="width" value="0.05" units="cm"/>
      <inkml:brushProperty name="height" value="0.05" units="cm"/>
    </inkml:brush>
  </inkml:definitions>
  <inkml:trace contextRef="#ctx0" brushRef="#br0">2 16 12995,'-2'-12'2036,"2"8"15,5 12-617,19 47 61,-18-39-1320,1 0 1,0-1-1,1 0 0,0 0 1,1-1-1,1 0 1,19 21-1,-27-33-222,1 0 0,-1-1 0,0 1 0,0-1 0,1 0 1,-1 0-1,1 0 0,-1 0 0,1 0 0,-1 0 0,1-1 0,0 1 0,-1-1 0,1 0 1,-1 0-1,1 0 0,0 0 0,-1 0 0,1-1 0,0 1 0,-1-1 0,1 1 0,-1-1 1,1 0-1,-1 0 0,1 0 0,-1 0 0,0-1 0,1 1 0,3-4 0,11-8-229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38.209"/>
    </inkml:context>
    <inkml:brush xml:id="br0">
      <inkml:brushProperty name="width" value="0.05" units="cm"/>
      <inkml:brushProperty name="height" value="0.05" units="cm"/>
    </inkml:brush>
  </inkml:definitions>
  <inkml:trace contextRef="#ctx0" brushRef="#br0">325 0 13267,'0'0'2839,"-2"11"-1662,-7 16-311,-104 196 1550,-38 90-2755,141-284-116,7-18 298,-1 0 0,0 0 0,-1 0-1,-8 13 1,3-16-240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51.659"/>
    </inkml:context>
    <inkml:brush xml:id="br0">
      <inkml:brushProperty name="width" value="0.05" units="cm"/>
      <inkml:brushProperty name="height" value="0.05" units="cm"/>
    </inkml:brush>
  </inkml:definitions>
  <inkml:trace contextRef="#ctx0" brushRef="#br0">11 12 13867,'-7'-9'968,"4"6"-928,7 5-96,7 3-32,7 5 88,2 5-32,4 2-64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2.994"/>
    </inkml:context>
    <inkml:brush xml:id="br0">
      <inkml:brushProperty name="width" value="0.05" units="cm"/>
      <inkml:brushProperty name="height" value="0.05" units="cm"/>
    </inkml:brush>
  </inkml:definitions>
  <inkml:trace contextRef="#ctx0" brushRef="#br0">264 10 6777,'14'-4'315,"1"-2"7004,-29 7-2514,6 1-4675,0 0 0,0 1 1,-1-1-1,2 2 0,-1-1 0,0 1 0,1 1 0,-1-1 0,1 1 1,1 1-1,-1-1 0,1 1 0,-9 9 0,-3 7-118,1 0 1,-26 43-1,24-33 43,-20 47 0,33-65-34,1 1 0,0-1 0,1 0-1,1 1 1,0 0 0,0 20 0,2-33-21,1 0 0,0 0-1,0 0 1,0 0 0,0 0 0,0 0-1,0 1 1,1-1 0,-1 0-1,1 0 1,-1 0 0,1 0 0,0 0-1,0-1 1,0 1 0,0 0-1,0 0 1,0-1 0,1 1 0,-1 0-1,0-1 1,1 1 0,-1-1-1,1 0 1,0 1 0,-1-1 0,1 0-1,0 0 1,0 0 0,0 0 0,0 0-1,0-1 1,0 1 0,0-1-1,0 1 1,0-1 0,0 0 0,0 1-1,0-1 1,0 0 0,0 0-1,0-1 1,3 1 0,7-2-120,1 0 0,-1-1 1,0-1-1,0 0 0,20-9 0,-9 2 492,-2-1 1,24-16-1,-20 9-332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3.427"/>
    </inkml:context>
    <inkml:brush xml:id="br0">
      <inkml:brushProperty name="width" value="0.05" units="cm"/>
      <inkml:brushProperty name="height" value="0.05" units="cm"/>
    </inkml:brush>
  </inkml:definitions>
  <inkml:trace contextRef="#ctx0" brushRef="#br0">88 1 15875,'4'6'1345,"-4"2"-969,-3 1-104,0 7 536,-2 4-184,-3 7-200,0 3-112,1 3-152,-3 1-24,1-1-32,2-1-48,0-4-56,1-5-104,2-7-312,1-2-216,-1-6 520,-1-6-96,2-2-64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22.337"/>
    </inkml:context>
    <inkml:brush xml:id="br0">
      <inkml:brushProperty name="width" value="0.05" units="cm"/>
      <inkml:brushProperty name="height" value="0.05" units="cm"/>
    </inkml:brush>
  </inkml:definitions>
  <inkml:trace contextRef="#ctx0" brushRef="#br0">369 6 15579,'-4'-2'159,"-1"1"-1,1 0 1,0 1-1,-1-1 1,1 1-1,-1 0 1,1 0-1,-1 0 1,1 0-1,-1 1 1,1 0-1,-1 0 1,1 0-1,-8 4 1,-8 0 245,-2 0 16,1 1-1,-1 2 1,1 0-1,0 1 0,1 0 1,0 2-1,-19 14 1,32-20-368,0 0 1,0 1-1,1-1 1,0 1-1,0 1 1,0-1-1,1 1 1,0 0-1,1 0 1,-1 1-1,1-1 1,1 1-1,-1 0 1,1 0-1,1 0 1,0 1-1,0-1 1,0 0-1,1 1 1,0 0-1,1 12 1,1-7-55,1-1 0,0 0 0,1 0 1,0 0-1,1-1 0,1 1 1,0-1-1,0 0 0,1 0 0,1-1 1,0 0-1,0 0 0,11 11 1,-16-20 10,-1 0 0,1 0 0,0 0 0,0 0 1,0 0-1,0-1 0,0 1 0,1-1 0,-1 0 1,0 1-1,1-1 0,-1 0 0,1 0 0,-1-1 1,1 1-1,0 0 0,-1-1 0,1 0 0,0 0 1,-1 1-1,1-1 0,0-1 0,-1 1 1,1 0-1,0-1 0,-1 1 0,1-1 0,-1 0 1,1 0-1,-1 0 0,1 0 0,-1 0 0,0-1 1,0 1-1,1-1 0,-1 1 0,0-1 0,0 0 1,0 0-1,2-3 0,2-2 58,0-1 0,-1 1 1,0-1-1,0-1 0,-1 1 0,0 0 0,-1-1 0,1 0 0,-2 0 1,3-11-1,-4 14-23,-1-1 0,1 0 0,-1 1 0,-1-1 1,1 0-1,-4-11 0,4 16-39,-1 0 1,0 0 0,1 0-1,-1 0 1,0 1 0,0-1-1,0 0 1,0 1 0,0-1-1,0 0 1,-1 1-1,-1-2 1,2 2-5,1 1-1,-1-1 1,0 1 0,0-1-1,0 1 1,0 0 0,0-1 0,0 1-1,0 0 1,0 0 0,0 0-1,0 0 1,0 0 0,-1 0-1,1 0 1,0 0 0,0 0-1,0 0 1,0 0 0,0 1-1,0-1 1,0 0 0,-1 2 0,1-2-3,0 0 1,0 1-1,1-1 1,-1 0-1,1 1 1,-1-1-1,0 1 1,1-1-1,-1 1 1,1-1-1,-1 1 1,1 0 0,-1-1-1,1 1 1,0-1-1,-1 1 1,1 0-1,0 0 1,0-1-1,-1 1 1,1 0-1,0-1 1,0 1-1,0 0 1,0 0-1,0-1 1,0 1 0,0 0-1,0 0 1,0 0-1,0-1 1,0 1-1,0 0 1,1-1-1,-1 1 1,0 0-1,1 0 1,0 0-1,0 2 0,1 0 0,-1 0 0,1-1-1,0 1 1,0-1 0,0 0 0,0 1-1,4 2 1,5 2-1,-1-1 0,1-1 0,0 0 0,0 0-1,0-1 1,1-1 0,-1 0 0,1-1 0,0 0 0,13 1 0,11-1 27,1-2 1,37-3 0,-30-5 67,-43 8-89,-1 0 0,0 0-1,1 1 1,-1-1 0,0 0 0,0 0-1,1 0 1,-1 0 0,0 1 0,0-1-1,0 0 1,1 0 0,-1 0-1,0 1 1,0-1 0,0 0 0,0 1-1,1-1 1,-1 0 0,0 0 0,0 1-1,0-1 1,0 0 0,0 1-1,0-1 1,0 0 0,0 0 0,0 1-1,0-1 1,0 0 0,0 1 0,0-1-1,0 0 1,0 1 0,0-1-1,0 0 1,0 0 0,0 1 0,-1-1-1,1 0 1,0 1 0,0-1 0,0 0-1,-3 6 43,0-1 0,0 1 1,0-1-1,-7 7 0,-10 19 117,15-22-144,1 0 0,1 1 1,-1 0-1,1-1 0,1 1 0,0 1 0,0-1 0,1 0 0,0 17 0,2-19-152,0-1 0,0 1 0,0-1 0,1 1 0,0-1 0,1 1-1,-1-1 1,2 0 0,-1 0 0,1-1 0,0 1 0,0-1 0,9 11 0,-3-8-306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3.827"/>
    </inkml:context>
    <inkml:brush xml:id="br0">
      <inkml:brushProperty name="width" value="0.05" units="cm"/>
      <inkml:brushProperty name="height" value="0.05" units="cm"/>
    </inkml:brush>
  </inkml:definitions>
  <inkml:trace contextRef="#ctx0" brushRef="#br0">2 295 15963,'-2'7'1609,"4"3"-1145,6-1-160,2-5 672,12-4-464,2-1-56,9-6-232,6 0-296,3-2-584,1-4 1648,-3 2-1024,-2 2-24,-6-1-24</inkml:trace>
  <inkml:trace contextRef="#ctx0" brushRef="#br0" timeOffset="0.5">741 0 15859,'0'20'1297,"2"2"-945,-2-4-112,-2 7 408,2-1-224,0 3-88,0-2-120,0 0-272,0-2-184,-1 0-352,0-1-192,-7-7 600,1 4-168,1-2-144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4.230"/>
    </inkml:context>
    <inkml:brush xml:id="br0">
      <inkml:brushProperty name="width" value="0.05" units="cm"/>
      <inkml:brushProperty name="height" value="0.05" units="cm"/>
    </inkml:brush>
  </inkml:definitions>
  <inkml:trace contextRef="#ctx0" brushRef="#br0">1 48 15987,'8'6'1273,"8"-5"-889,4-1-120,9-3 344,7 0-104,2-2-96,2-1-64,-1-1-224,1 2-192,-5 0-488,-2 0-112,-12 1 520,-7-3-168,-11 3-80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4.647"/>
    </inkml:context>
    <inkml:brush xml:id="br0">
      <inkml:brushProperty name="width" value="0.05" units="cm"/>
      <inkml:brushProperty name="height" value="0.05" units="cm"/>
    </inkml:brush>
  </inkml:definitions>
  <inkml:trace contextRef="#ctx0" brushRef="#br0">0 45 15891,'2'0'1233,"2"0"-857,3-1-128,6-2 424,4-1-168,5-2-160,3-1-112,4 1-304,3 2-304,1 1-984,-2-1 1176,5 1-216,3 0-160</inkml:trace>
  <inkml:trace contextRef="#ctx0" brushRef="#br0" timeOffset="1">807 35 15339,'2'28'1257,"-7"0"-929,-5 4-136,2 5 416,-1 0-160,2 1-328,-2-3-176,3-3-328,1-8-120,3-5-785,1-6 1009,-5-10-904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5.052"/>
    </inkml:context>
    <inkml:brush xml:id="br0">
      <inkml:brushProperty name="width" value="0.05" units="cm"/>
      <inkml:brushProperty name="height" value="0.05" units="cm"/>
    </inkml:brush>
  </inkml:definitions>
  <inkml:trace contextRef="#ctx0" brushRef="#br0">0 12 14115,'3'12'1160,"7"-2"-840,3-6-136,9 2 505,2-3-241,10-3-528,4-2-224,2-6 304,3-7-72,4-6-97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5.441"/>
    </inkml:context>
    <inkml:brush xml:id="br0">
      <inkml:brushProperty name="width" value="0.05" units="cm"/>
      <inkml:brushProperty name="height" value="0.05" units="cm"/>
    </inkml:brush>
  </inkml:definitions>
  <inkml:trace contextRef="#ctx0" brushRef="#br0">177 0 15003,'-2'5'120,"-98"158"3203,86-136-2815,0 1-1,3 0 0,0 1 1,-8 36-1,17-60-436,1 1 0,0 0 1,1 0-1,-1-1 0,1 1 0,0 0 0,0 0 0,1-1 0,0 1 0,3 10 1,-3-13-66,0-1 1,0 0-1,0 1 1,1-1-1,-1 0 0,1 0 1,-1 0-1,1 0 1,0 0-1,0-1 1,0 1-1,0 0 1,0-1-1,0 0 1,1 1-1,-1-1 1,0 0-1,1 0 1,-1 0-1,1 0 1,-1-1-1,1 1 1,-1-1-1,1 0 1,-1 1-1,4-1 1,2 0-1,0 0 0,0-1 0,0 0 0,-1 0 0,1-1 0,0 0 0,7-3 0,-11 4 0,-1 0-1,1-1 0,0 0 1,0 0-1,-1 0 0,0 0 0,1 0 1,-1-1-1,0 1 0,0-1 1,0 0-1,0 0 0,-1 0 0,1 0 1,2-5-1,-5 8 2,1-1 0,-1 1 0,0-1 0,0 1 0,1-1 0,-1 0 0,0 1 0,0-1 0,0 1 0,0-1 0,1 1 0,-1-1 0,0 1 0,0-1 0,0 0 0,0 1 0,0-1 0,-1 1-1,1-1 1,0 1 0,0-1 0,0 1 0,0-1 0,-1 0 0,1 1 0,0-1 0,0 1 0,-1 0 0,1-1 0,0 1 0,-1-1 0,0 0 0,0 1 8,0-1 0,-1 0-1,1 1 1,0-1 0,-1 1-1,1 0 1,-1 0 0,1-1 0,-1 1-1,1 0 1,0 0 0,-3 1-1,-3-1 51,1 1-1,-1 0 0,1 1 1,-13 3-1,15-3-27,-27 15 157,29-16-177,0 0-1,1 0 0,0 0 1,-1 0-1,1 0 0,0 0 0,-1 1 1,1-1-1,0 0 0,0 1 0,0-1 1,0 1-1,0-1 0,1 1 0,-1-1 1,-1 4-1,2-4-14,0-1 0,0 0 0,1 0 0,-1 1 0,0-1 0,0 0 0,0 0-1,0 1 1,0-1 0,0 0 0,1 1 0,-1-1 0,0 0 0,0 0 0,0 0 0,1 1 0,-1-1 0,0 0 0,0 0 0,1 0 0,-1 0 0,0 1-1,0-1 1,1 0 0,-1 0 0,0 0 0,0 0 0,1 0 0,-1 0 0,0 0 0,1 0 0,-1 0 0,0 0 0,0 0 0,1 0 0,-1 0 0,0 0-1,1 0 1,-1 0 0,0 0 0,0 0 0,1 0 0,0-1 0,13-2 1,-14 3-3,26-11-49,41-21 0,-52 23-4,1 0 0,0 2 0,1 0 0,0 0 0,0 2 0,29-6 0,-44 11 49,-1-1 1,1 1-1,-1 0 1,1 0-1,-1 0 1,1 0 0,-1 0-1,1 1 1,-1-1-1,0 0 1,1 1-1,-1-1 1,1 1 0,-1-1-1,0 1 1,1-1-1,-1 1 1,0 0-1,1 0 1,0 1 0,-1-1 8,-1 0 0,1 1 1,0-1-1,-1 0 0,1 1 1,-1-1-1,1 0 0,-1 1 1,1-1-1,-1 1 1,0-1-1,0 0 0,0 1 1,0-1-1,0 1 0,0-1 1,-1 2-1,-1 8 65,-1-1 0,0 1 0,-1-1 0,-7 15 0,5-12-11,-21 58 561,27-70-612,0-1 0,0 0 1,0 0-1,0 1 0,0-1 0,0 0 0,-1 0 0,1 1 1,0-1-1,0 0 0,0 0 0,0 0 0,-1 1 0,1-1 1,0 0-1,0 0 0,0 0 0,0 0 0,-1 1 0,1-1 0,0 0 1,0 0-1,-1 0 0,1 0 0,0 0 0,0 0 0,-1 0 1,1 0-1,0 0 0,0 0 0,-1 0 0,1 0 0,-1 0 1,1 0 19,-4-2 74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5.879"/>
    </inkml:context>
    <inkml:brush xml:id="br0">
      <inkml:brushProperty name="width" value="0.05" units="cm"/>
      <inkml:brushProperty name="height" value="0.05" units="cm"/>
    </inkml:brush>
  </inkml:definitions>
  <inkml:trace contextRef="#ctx0" brushRef="#br0">10 59 16211,'-6'7'1553,"4"-5"-1033,1-2-240,7 0 856,7-3-352,15-1-304,10-4-135,12-2-193,6 0-40,4 0-280,0 2-160,-1 1-441,-8 1-167,-13 4 672,-13 2-168,-16 8-200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6.327"/>
    </inkml:context>
    <inkml:brush xml:id="br0">
      <inkml:brushProperty name="width" value="0.05" units="cm"/>
      <inkml:brushProperty name="height" value="0.05" units="cm"/>
    </inkml:brush>
  </inkml:definitions>
  <inkml:trace contextRef="#ctx0" brushRef="#br0">0 59 13859,'0'11'1384,"3"-2"-952,13-6-96,8-3 553,18-3-313,8 0-72,12-5-64,2-5-184,5-2-528,-3 1 1000,-6 4-680,-7 1-24,-14 2-32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56.723"/>
    </inkml:context>
    <inkml:brush xml:id="br0">
      <inkml:brushProperty name="width" value="0.05" units="cm"/>
      <inkml:brushProperty name="height" value="0.05" units="cm"/>
    </inkml:brush>
  </inkml:definitions>
  <inkml:trace contextRef="#ctx0" brushRef="#br0">7 48 18068,'-5'16'1512,"5"-1"-976,-1 4-208,2 2 601,5 2-265,4 5-208,-3-3-104,8-3-176,0-1-120,4-3-320,0-8-136,2-10-368,-1-6-177,2-13 369,1-5 208,-2-12-160,2-4-104</inkml:trace>
  <inkml:trace contextRef="#ctx0" brushRef="#br0" timeOffset="1">342 1 13619,'-10'35'1880,"-6"8"-1080,-7 10-183,-2 5 1535,0 5-1088,-1 0-232,5-6-303,2-2-345,6-11-728,2-8 648,8-12-256,3-5-105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4.473"/>
    </inkml:context>
    <inkml:brush xml:id="br0">
      <inkml:brushProperty name="width" value="0.05" units="cm"/>
      <inkml:brushProperty name="height" value="0.05" units="cm"/>
    </inkml:brush>
  </inkml:definitions>
  <inkml:trace contextRef="#ctx0" brushRef="#br0">245 7 12451,'0'-1'139,"-1"1"0,0-1 0,0 1 0,1-1 0,-1 1 0,0-1 0,0 1 1,1-1-1,-1 1 0,0 0 0,0-1 0,0 1 0,0 0 0,0 0 0,0 0 1,0 0-1,1 0 0,-1 0 0,0 0 0,0 0 0,0 0 0,0 0 0,-1 1 0,0-1-13,1 1 0,0 0 0,-1 0 0,1 0-1,0 0 1,0 0 0,0 0 0,0 0 0,0 1 0,0-1-1,0 0 1,-1 3 0,-3 6 86,1 1 1,0-1 0,-3 16-1,3-11 125,-2 3-194,1 1 0,0-1 0,1 1 1,1 0-1,-1 36 0,4-54-140,0 0 0,0 0 0,0 0 0,0 0 0,0 0 1,0 0-1,0 0 0,1 0 0,-1 0 0,0 0 0,1 0 0,-1 0 1,1 0-1,-1 0 0,1 0 0,-1 0 0,1 0 0,0 0 0,-1-1 0,1 1 1,1 1-1,-1-2-2,0 1 0,0-1 1,0 0-1,0 0 1,0 0-1,0 0 1,0 0-1,0 0 0,0 0 1,0 0-1,0 0 1,0 0-1,0 0 0,0-1 1,0 1-1,0 0 1,0-1-1,1 0 1,6-4-8,0 0 1,-1 0 0,14-13-1,-14 11-5,-6 6 6,1-1 0,0 1 0,0-1 0,0 1 0,1 0 0,-1 0 0,0 0 0,0 0 0,5-1 0,-7 1 3,1 1 0,0 0 1,0 0-1,-1 0 1,1 0-1,0 1 1,0-1-1,-1 0 0,1 0 1,0 0-1,-1 0 1,1 1-1,0-1 0,-1 0 1,1 1-1,0-1 1,-1 0-1,1 1 1,-1-1-1,1 1 0,-1-1 1,1 1-1,-1-1 1,1 1-1,-1 0 1,1-1-1,-1 1 0,0-1 1,1 1-1,-1 0 1,0-1-1,0 1 1,1 0-1,-1 0 0,0 0 1,3 11-4,-1-1 0,0 1-1,-1 0 1,0 0 0,-1 16 0,-8 60 205,6-74-52,-1 0 1,0-1-1,-1 1 0,0-1 1,-1 0-1,-1 0 0,-13 24 0,16-34-87,1 1-1,0-1 0,-1 1 1,1-1-1,-1 0 0,0 0 0,0 0 1,0 0-1,-1-1 0,1 1 1,0-1-1,-1 0 0,0 0 0,0 0 1,1-1-1,-1 1 0,0-1 1,0 0-1,0 0 0,-1 0 1,1 0-1,0-1 0,0 0 0,0 0 1,0 0-1,-1 0 0,1-1 1,0 1-1,0-1 0,-6-2 1,5 1-128,-1-1 0,1 0 0,0 0 0,0 0 0,0-1 1,0 1-1,0-1 0,1 0 0,-1-1 0,1 1 1,1-1-1,-1 0 0,0 0 0,1 0 0,0 0 1,0 0-1,-3-11 0,-2-7-137,0 0-1,2-1 1,-3-24-1,1-1-246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4.892"/>
    </inkml:context>
    <inkml:brush xml:id="br0">
      <inkml:brushProperty name="width" value="0.05" units="cm"/>
      <inkml:brushProperty name="height" value="0.05" units="cm"/>
    </inkml:brush>
  </inkml:definitions>
  <inkml:trace contextRef="#ctx0" brushRef="#br0">1 63 15747,'17'0'1489,"-1"0"-1073,1-1-112,4-1 592,5-1-432,1-1-16,3-2-112,2 1-160,-3-2-312,-4-2-328,-3 0-152,-5 2 464,-7 1-120,0 2-128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38.369"/>
    </inkml:context>
    <inkml:brush xml:id="br0">
      <inkml:brushProperty name="width" value="0.05" units="cm"/>
      <inkml:brushProperty name="height" value="0.05" units="cm"/>
    </inkml:brush>
  </inkml:definitions>
  <inkml:trace contextRef="#ctx0" brushRef="#br0">9 0 16980,'-5'7'2248,"1"1"-1400,8 5-272,5 0 1553,7 4-1145,3 2-168,4 1-192,2 2-144,5-3-319,3 1-73,1-6-280,-1-2-225,-6-12-559,2-6-328,-4-8 976,-1-8-248,-3-8-160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5.247"/>
    </inkml:context>
    <inkml:brush xml:id="br0">
      <inkml:brushProperty name="width" value="0.05" units="cm"/>
      <inkml:brushProperty name="height" value="0.05" units="cm"/>
    </inkml:brush>
  </inkml:definitions>
  <inkml:trace contextRef="#ctx0" brushRef="#br0">88 0 12603,'0'1'125,"1"0"0,-1 0 0,1 1 0,-1-1 1,0 0-1,0 0 0,1 0 0,-1 0 0,0 0 0,0 0 1,0 0-1,0 1 0,0-1 0,0 0 0,-1 0 0,1 0 1,0 0-1,0 0 0,-1 0 0,0 2 0,-13 26 1089,4-11-347,-3 13-468,2 2 0,1 0 0,1 0 0,2 0 0,1 1 1,2 0-1,1 0 0,2 1 0,4 41 0,-3-71-388,1-1-1,-1 0 0,1-1 1,0 1-1,0 0 0,1 0 1,-1 0-1,1-1 0,0 1 1,0 0-1,0-1 0,3 4 1,-4-6-9,1 0 1,-1 1 0,1-1-1,-1 0 1,1 0 0,0 0 0,-1 0-1,1-1 1,0 1 0,0 0 0,-1-1-1,1 1 1,0-1 0,0 0-1,0 0 1,0 1 0,0-1 0,0 0-1,-1-1 1,1 1 0,0 0 0,0 0-1,0-1 1,0 1 0,-1-1-1,1 0 1,2-1 0,11-4 9,-1-2 1,0 1-1,0-2 1,-1 0-1,0-1 1,-1 0-1,0-1 1,18-20-1,-15 13 8,-1-1-1,-1 0 1,0-1-1,-1 0 1,12-30-1,-20 41 2,-1-1 0,1 0 0,-2 0-1,1 0 1,-1 0 0,-1 0 0,0 0-1,0-1 1,-2-15 0,0 22-9,1 0 0,-1 0-1,0 0 1,0 0 0,-1 0 0,1 0 0,-1 1 0,0-1-1,0 0 1,0 1 0,0 0 0,-1-1 0,1 1-1,-1 0 1,0 0 0,0 0 0,0 1 0,0-1 0,0 1-1,-1-1 1,1 1 0,-1 0 0,0 0 0,1 1-1,-1-1 1,-6-1 0,6 2-135,1 0 0,-1 1 0,0-1 0,0 0 0,1 1 0,-1 0 1,0 0-1,0 0 0,0 0 0,1 1 0,-1-1 0,0 1 0,1 0 0,-1 0 0,0 1 0,1-1 0,-1 1 0,1-1 0,0 1 0,-1 0 0,-2 4 1,-3 0-408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5.912"/>
    </inkml:context>
    <inkml:brush xml:id="br0">
      <inkml:brushProperty name="width" value="0.05" units="cm"/>
      <inkml:brushProperty name="height" value="0.05" units="cm"/>
    </inkml:brush>
  </inkml:definitions>
  <inkml:trace contextRef="#ctx0" brushRef="#br0">48 1 14771,'-16'132'3789,"9"0"-4451,6-132 529,0 0 0,0-1 0,0 1 0,0 0-1,0 0 1,1-1 0,-1 1 0,0-1 0,0 1-1,0-1 1,0 1 0,1-1 0,-1 1 0,0-1-1,1 0 1,-2 0 0,-7-10-458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6.316"/>
    </inkml:context>
    <inkml:brush xml:id="br0">
      <inkml:brushProperty name="width" value="0.05" units="cm"/>
      <inkml:brushProperty name="height" value="0.05" units="cm"/>
    </inkml:brush>
  </inkml:definitions>
  <inkml:trace contextRef="#ctx0" brushRef="#br0">1 114 15451,'0'-1'1393,"2"-1"-945,0 2-160,7-3 528,1-1-168,4-3-200,3-2-104,5 1-448,-1-5-272,3 0-696,-2-1 920,-2-5-168,0-1-104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6.745"/>
    </inkml:context>
    <inkml:brush xml:id="br0">
      <inkml:brushProperty name="width" value="0.05" units="cm"/>
      <inkml:brushProperty name="height" value="0.05" units="cm"/>
    </inkml:brush>
  </inkml:definitions>
  <inkml:trace contextRef="#ctx0" brushRef="#br0">95 1 15235,'-10'16'1499,"2"-5"-1297,-5 14 126,2 0 1,0 0 0,2 1 0,1 0 0,1 1-1,1 0 1,1 0 0,2 0 0,1 1 0,1 32-1,1-57-296,0 0 0,1 0 0,-1 0 0,1-1-1,-1 1 1,1 0 0,0 0 0,0-1 0,1 1-1,-1-1 1,0 1 0,1-1 0,2 4 0,-3-5-24,0 0 1,0-1 0,0 1 0,0 0 0,1-1-1,-1 1 1,0-1 0,0 1 0,0-1 0,1 0 0,-1 1-1,0-1 1,1 0 0,-1 0 0,0 0 0,1 0 0,-1 0-1,0 0 1,1 0 0,-1 0 0,0-1 0,0 1 0,1 0-1,-1-1 1,0 1 0,0-1 0,0 0 0,1 1 0,-1-1-1,1-1 1,8-4 10,0-1 0,-1-1 0,1 0 0,-2 0 0,1-1 0,-1 0-1,0 0 1,-1-1 0,0 0 0,10-21 0,-7 11 8,-1-1-1,-1 0 1,-1 0-1,-1-1 0,4-22 1,-8 35-8,-1 1-1,-1-1 1,1 1 0,-1 0-1,-1-1 1,-1-8 0,2 16-13,0-1 0,0 0 0,-1 1 0,1-1 0,0 1 0,-1-1 1,0 1-1,1-1 0,-1 1 0,0 0 0,0-1 0,1 1 0,-1 0 0,0-1 0,-1 1 1,1 0-1,0 0 0,0 0 0,0 0 0,-1 0 0,1 0 0,0 0 0,-1 0 1,1 1-1,-1-1 0,1 1 0,-1-1 0,1 1 0,-1-1 0,1 1 0,-1 0 1,0 0-1,1 0 0,-1-1 0,1 2 0,-1-1 0,0 0 0,-2 1 0,0 0-23,1 0-1,-1 1 0,0-1 0,1 1 0,-1 0 0,1 0 0,0 1 1,0-1-1,-1 1 0,2-1 0,-1 1 0,0 0 0,0 0 0,1 0 1,0 0-1,-4 7 0,3-4 55,-1 0 1,1 1-1,0-1 1,1 1-1,0 0 0,0 0 1,0 0-1,-1 10 1,4-7-77,4-7-38</inkml:trace>
  <inkml:trace contextRef="#ctx0" brushRef="#br0" timeOffset="1">271 290 12891,'-2'40'1432,"-8"5"-696,-1-1-304,-2 2 969,3-3-569,1-4-240,4-6-56,0-9-424,1-8-216,5-13 712,4-6-592,2-13-16,-1-7 24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7.251"/>
    </inkml:context>
    <inkml:brush xml:id="br0">
      <inkml:brushProperty name="width" value="0.05" units="cm"/>
      <inkml:brushProperty name="height" value="0.05" units="cm"/>
    </inkml:brush>
  </inkml:definitions>
  <inkml:trace contextRef="#ctx0" brushRef="#br0">101 1 13331,'-13'17'733,"1"0"0,1 1 0,0 0-1,1 0 1,1 1 0,0 1 0,2 0 0,-10 38 0,17-57-719,-1 1 0,1-1-1,0 0 1,0 0 0,-1 1 0,1-1-1,0 0 1,0 1 0,0-1 0,0 0 0,0 0-1,0 1 1,1-1 0,-1 0 0,0 1 0,1-1-1,-1 0 1,1 0 0,-1 0 0,1 0 0,0 1-1,-1-1 1,1 0 0,0 0 0,0 0 0,0 0-1,0 0 1,0-1 0,0 1 0,0 0-1,2 1 1,1-1-16,0 0 0,1 0 0,-1-1 0,1 0 0,-1 0 0,1 0 0,7-1 0,-8 0 0,0 1 1,0-1-1,0 1 0,-1 0 0,1 0 1,0 0-1,0 1 0,0 0 1,0-1-1,-1 1 0,1 0 0,6 4 1,-6-2 3,-1 1 0,1-1 0,-1 1 0,0 0-1,0 0 1,-1 0 0,1 1 0,-1-1 0,0 1 0,0-1 0,-1 1 0,1 0 0,-1 0 0,0 0 0,0 0 0,0 0 0,-1 8 0,0 6 57,0 0 0,-1-1 1,-5 27-1,3-31 83,0 1 1,-6 15 0,8-27-94,0 0 1,0 0-1,0-1 1,-1 1-1,1 0 1,0-1-1,-1 1 1,0-1-1,0 0 1,0 1-1,0-1 1,0 0-1,0 0 1,0 0-1,-1 0 1,1-1-1,-5 4 1,6-5-38,0 0 1,0 0 0,0 0-1,0 0 1,0 0 0,1 0-1,-1 0 1,0-1 0,0 1-1,0 0 1,1 0 0,-1-1-1,0 1 1,0 0 0,0-1-1,1 1 1,-1-1 0,0 1-1,1-1 1,-1 1 0,0-1-1,1 1 1,-1-1 0,1 0-1,-1 1 1,1-1 0,-1 0-1,1 0 1,0 1 0,-1-1-1,1 0 1,0 0 0,-1-1-1,-7-30 75,6 15-92,1 0 0,0 1 0,1-1-1,1 0 1,1 0 0,0 0 0,2 1 0,-1-1-1,2 1 1,7-18 0,10-16-34,50-84 1,-47 91 105,-23 39 9,1-1 0,-1 1 0,0-1 0,-1 1 0,1-1 0,-1 0 0,2-9 0,-3 13-46,0 0 1,0 0-1,0 0 0,0 0 0,0 0 0,-1 1 0,1-1 0,0 0 0,0 0 0,0 0 1,-1 0-1,1 1 0,-1-1 0,1 0 0,0 0 0,-1 1 0,1-1 0,-1 0 0,-1-1 1,1 2 0,0-1 1,0 1 0,0-1 0,0 1 0,-1-1 0,1 1 0,0 0 0,0 0 0,-1-1 0,1 1 0,0 0-1,0 0 1,-1 0 0,1 1 0,0-1 0,0 0 0,-3 1 0,-1 0-120,0 1 1,0-1 0,0 1-1,0 0 1,0 0-1,0 1 1,1 0 0,-1 0-1,1 0 1,0 0 0,0 0-1,0 1 1,0 0-1,1 0 1,-1 0 0,-4 7-1,8-10 72,0-1 0,0 0-1,0 1 0,-1-1 1,1 0-1,0 0 1,0 0-1,0 1 0,0-1 1,0 0-1,0 0 1,0 0-1,0 1 1,0-1-1,0 0 0,0 0 1,0 1-1,0-1 1,0 0-1,0 0 1,0 0-1,0 1 0,0-1 1,0 0-1,0 0 1,0 1-1,0-1 1,0 0-1,0 0 0,0 0 1,0 1-1,1-1 1,-1 0-1,0 0 0,0 0 1,0 0-1,1 1 1,3 2-476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7.653"/>
    </inkml:context>
    <inkml:brush xml:id="br0">
      <inkml:brushProperty name="width" value="0.05" units="cm"/>
      <inkml:brushProperty name="height" value="0.05" units="cm"/>
    </inkml:brush>
  </inkml:definitions>
  <inkml:trace contextRef="#ctx0" brushRef="#br0">22 50 17132,'-8'54'1906,"3"-22"-827,1 0 0,0 43 0,4-74-1036,0 1 0,0-1-1,0 1 1,0-1 0,0 1-1,0-1 1,1 0 0,-1 1-1,1-1 1,-1 0 0,1 1-1,-1-1 1,1 0-1,0 0 1,-1 1 0,3 0-1,-3-1-39,1-1 0,0 0 0,0 1 0,0-1 0,0 0 0,0 0 0,-1 0 0,1 0 0,0 0 0,0 0 0,0 0 0,0 0 0,0 0 0,0 0 0,0 0 0,-1-1 0,1 1 0,0 0 0,0 0 0,0-1 0,0 1 0,-1-1 0,1 1 0,0-1 0,0 1 0,-1-1 0,2 0 0,18-16-916,-1 0 1,0-1 0,-1-1 0,-2-1-1,17-24 1,5-5-908,22-29-2908,-68 96 8605,0 3-3119,-69 165 5355,57-126-5715,3 0 0,-18 115 0,34-132 58,2-49-527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8.804"/>
    </inkml:context>
    <inkml:brush xml:id="br0">
      <inkml:brushProperty name="width" value="0.05" units="cm"/>
      <inkml:brushProperty name="height" value="0.05" units="cm"/>
    </inkml:brush>
  </inkml:definitions>
  <inkml:trace contextRef="#ctx0" brushRef="#br0">44 1 13955,'1'4'355,"0"0"0,-1 1 0,1-1 0,-1 1 0,0-1 0,0 1 0,0-1 0,-1 0 0,0 1 0,1-1-1,-3 6 1,-1 13 118,-5 103 652,-3 41-1464,12-167 335,0 0-1,0 0 1,0 0-1,0 0 0,0 0 1,0 0-1,0 1 1,0-1-1,0 0 0,0 0 1,0 0-1,0 0 0,0 0 1,0 0-1,0 1 1,0-1-1,0 0 0,0 0 1,0 0-1,-1 0 0,1 0 1,0 0-1,0 0 1,0 1-1,0-1 0,0 0 1,0 0-1,0 0 0,0 0 1,0 0-1,0 0 1,-1 0-1,1 0 0,0 0 1,0 0-1,0 0 1,0 0-1,0 0 0,0 0 1,-1 0-1,1 0 0,0 0 1,0 0-1,0 0 1,0 0-1,0 0 0,0 0 1,-1 0-1,1 0 0,0 0 1,0 0-1,0 0 1,0 0-1,0 0 0,0 0 1,0 0-1,-1 0 0,1 0 1,0 0-1,0 0 1,0 0-1,0 0 0,0 0 1,0-1-1,0 1 1,0 0-1,0 0 0,-1 0 1,-4-8-148,0-5-103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09.192"/>
    </inkml:context>
    <inkml:brush xml:id="br0">
      <inkml:brushProperty name="width" value="0.05" units="cm"/>
      <inkml:brushProperty name="height" value="0.05" units="cm"/>
    </inkml:brush>
  </inkml:definitions>
  <inkml:trace contextRef="#ctx0" brushRef="#br0">1 0 12515,'1'5'1616,"3"2"-928,1 2-264,0 2 1865,7-1-1753,1 3-112,4-4-64,2-2-56,4-2-464,-1 0-344,-1-4 440,-3-5-80,-8-9-80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1.492"/>
    </inkml:context>
    <inkml:brush xml:id="br0">
      <inkml:brushProperty name="width" value="0.05" units="cm"/>
      <inkml:brushProperty name="height" value="0.05" units="cm"/>
    </inkml:brush>
  </inkml:definitions>
  <inkml:trace contextRef="#ctx0" brushRef="#br0">25 71 13995,'22'-17'1304,"-11"8"-706,0 0 0,1 1 1,17-9-1,-25 15-526,0 0 0,-1 1 0,1 0 0,0 0 1,0 0-1,0 0 0,0 0 0,0 1 0,0-1 0,0 1 1,1 0-1,-1 1 0,0-1 0,0 1 0,0 0 1,5 1-1,-7-1-53,0 0 1,0-1-1,-1 1 1,1 0 0,0 0-1,-1 0 1,1 0-1,-1 0 1,1 0-1,-1 1 1,0-1-1,1 0 1,-1 1 0,0-1-1,0 1 1,0 0-1,0-1 1,0 1-1,0 2 1,0-1 14,0 0 0,0 1-1,-1-1 1,1 1 0,-1-1 0,0 1-1,0-1 1,0 0 0,-2 7 0,-1 3 81,0 0 0,-1-1 0,-1 0 0,-8 16 0,-4 2 273,-22 30 1,-8 13 289,47-73-679,0 0 0,0 1-1,0-1 1,0 0 0,0 1 0,0-1 0,0 0-1,0 0 1,0 1 0,0-1 0,0 0 0,0 0-1,0 1 1,0-1 0,0 0 0,0 1 0,0-1-1,0 0 1,0 0 0,0 1 0,0-1 0,0 0 0,0 0-1,1 1 1,-1-1 0,0 0 0,0 0 0,0 0-1,0 1 1,1-1 0,-1 0 0,0 0 0,0 0-1,0 1 1,1-1 0,-1 0 0,0 0 0,0 0-1,1 0 1,-1 0 0,0 0 0,1 0 0,-1 0-1,0 0 1,0 1 0,1-1 0,-1 0 0,0 0-1,0 0 1,1-1 0,-1 1 0,0 0 0,1 0 0,-1 0-1,0 0 1,1 0 0,19-2-158,-18 2 134,3-1-17,0 1 0,0 0 0,1 0-1,-1 0 1,0 1 0,0 0 0,0 0 0,1 0 0,-1 1 0,0 0 0,-1 0-1,1 0 1,0 0 0,-1 1 0,1 0 0,-1 0 0,0 0 0,1 0 0,-2 1 0,7 6-1,-7-7 54,-1 0-1,0 0 1,0 1 0,0-1-1,0 1 1,0-1-1,-1 1 1,0-1-1,0 1 1,0 0-1,0 0 1,0 0-1,-1-1 1,1 1 0,-1 0-1,0 0 1,-1 0-1,1 0 1,-1 0-1,1-1 1,-1 1-1,0 0 1,0 0-1,-1-1 1,1 1-1,-1-1 1,0 1 0,-4 5-1,-1 0 142,0 0 0,-1 0 0,0-1-1,-1 0 1,0-1 0,0 0 0,0 0 0,-1-1-1,-13 7 1,2-3 84,-1 0-1,-1-2 1,-32 9 0,52-17-1654,9-4 1035,12-6 78,7-1-181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1.912"/>
    </inkml:context>
    <inkml:brush xml:id="br0">
      <inkml:brushProperty name="width" value="0.05" units="cm"/>
      <inkml:brushProperty name="height" value="0.05" units="cm"/>
    </inkml:brush>
  </inkml:definitions>
  <inkml:trace contextRef="#ctx0" brushRef="#br0">135 1 15595,'-34'44'1985,"23"-30"-1626,0 1-1,1 0 0,0 0 1,-9 21-1,10-15 10,1 1 0,-9 36 0,15-53-325,1 1-1,0 0 1,0-1 0,1 1 0,-1-1 0,1 1-1,1 0 1,-1-1 0,1 1 0,0-1-1,0 1 1,0-1 0,1 1 0,0-1 0,0 0-1,4 8 1,-4-11-41,-1-1-1,1 1 0,-1 0 1,1-1-1,0 1 1,0-1-1,0 1 0,0-1 1,0 0-1,0 0 1,0 0-1,0 0 0,0 0 1,0 0-1,1-1 1,-1 1-1,0-1 0,0 0 1,1 1-1,-1-1 1,0 0-1,1 0 0,-1-1 1,0 1-1,1 0 1,-1-1-1,0 1 0,0-1 1,1 0-1,-1 0 0,0 0 1,3-2-1,2 0 10,0-1 0,0 0 0,-1-1-1,0 0 1,0 0 0,0 0-1,0-1 1,7-9 0,-7 6 36,0 0 0,-1-1 1,0 0-1,0 0 0,-1 0 1,0 0-1,-1-1 0,0 1 0,-1-1 1,0 0-1,0-19 0,-1 24-33,-1 1-1,0-1 1,-1 1 0,0-1-1,0 1 1,0-1 0,0 1-1,-1-1 1,0 1 0,0 0-1,0 0 1,-1 0-1,0 0 1,0 0 0,0 1-1,0-1 1,-1 1 0,0 0-1,0 0 1,0 0 0,0 1-1,0-1 1,-1 1-1,-8-5 1,-7 2-882,19 6 817,1 0 1,-1 0-1,1 0 1,-1-1 0,1 1-1,0 0 1,-1 0-1,1 0 1,-1 0 0,1 0-1,0 1 1,-1-1 0,1 0-1,-1 0 1,1 0-1,-1 0 1,1 0 0,0 0-1,-1 1 1,1-1-1,0 0 1,-1 0 0,1 1-1,0-1 1,-1 0 0,1 1-1,0-1 1,-1 0-1,1 0 1,0 1 0,0-1-1,0 1 1,-1-1 0,1 0-1,0 1 1,0-1-1,0 1 1,0-1 0,0 0-1,-1 1 1,1 0-1,0 2-574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38.874"/>
    </inkml:context>
    <inkml:brush xml:id="br0">
      <inkml:brushProperty name="width" value="0.05" units="cm"/>
      <inkml:brushProperty name="height" value="0.05" units="cm"/>
    </inkml:brush>
  </inkml:definitions>
  <inkml:trace contextRef="#ctx0" brushRef="#br0">207 0 16179,'-9'5'1841,"-8"12"-873,-3 5-336,-5 12 1137,-1 5-313,2 12-464,3 3-120,1 3-288,1 1-111,11-4-562,0-2-375,4-10 432,1-5-96,0-8-88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2.330"/>
    </inkml:context>
    <inkml:brush xml:id="br0">
      <inkml:brushProperty name="width" value="0.05" units="cm"/>
      <inkml:brushProperty name="height" value="0.05" units="cm"/>
    </inkml:brush>
  </inkml:definitions>
  <inkml:trace contextRef="#ctx0" brushRef="#br0">14 0 16187,'-7'26'1561,"5"-10"-1057,-2-3-216,5-4 896,5-5-536,4-1-336,3-3-264,0-3-680,0-4-144,0-5 600,-1-6-160,3-8-112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2.778"/>
    </inkml:context>
    <inkml:brush xml:id="br0">
      <inkml:brushProperty name="width" value="0.05" units="cm"/>
      <inkml:brushProperty name="height" value="0.05" units="cm"/>
    </inkml:brush>
  </inkml:definitions>
  <inkml:trace contextRef="#ctx0" brushRef="#br0">18 1 15795,'3'1'313,"0"1"-1,1-1 0,-1 0 0,0 0 0,0 0 0,1 0 1,-1 0-1,0-1 0,6 1 0,8 2 310,-12-2-536,0 1 0,0-1 0,0 1 0,0 1 0,0-1 0,0 1 0,-1 0 0,1 0 1,-1 0-1,0 0 0,7 7 0,-9-7-66,0 0 1,0 0 0,-1 0 0,1 0-1,-1 0 1,1 0 0,-1 0-1,0 1 1,0-1 0,-1 0-1,1 1 1,0-1 0,-1 0 0,0 1-1,0-1 1,0 1 0,0-1-1,-1 1 1,-1 4 0,-3 9 132,-1 0 1,0-1 0,-2 0-1,0 0 1,0 0 0,-2-1-1,0-1 1,-18 21 0,30-36-182,-1 1 0,1-1 1,0 1-1,0-1 1,-1 1-1,1-1 0,0 1 1,0 0-1,0 0 0,0 0 1,-1 0-1,1 0 0,0 0 1,0 0-1,0 1 0,-1-1 1,1 1-1,0-1 0,0 1 1,1 1-1,1-1-11,-1 0 1,1 0-1,-1 1 0,1 0 0,-1 0 1,0 0-1,0 0 0,0 0 1,0 1-1,0-1 0,0 1 0,2 3 1,-1 1 42,0 1 0,-1-1 1,0 1-1,-1-1 0,1 1 1,-2 0-1,1 0 0,-1 0 1,0 0-1,0 0 1,-2 15-1,0-8 197,-1 1-1,0 0 1,-1-1 0,-1 0-1,-6 17 1,7-26-26,1 1 1,-2-1 0,1 0-1,-1 0 1,0-1-1,0 1 1,0-1 0,-1 0-1,1 0 1,-7 5-1,8-8-98,0 0 0,-1 0-1,1 0 1,0 0 0,0 0-1,-1 0 1,1-1 0,-1 0-1,0 1 1,1-2 0,-1 1-1,0 0 1,0-1 0,1 1-1,-1-1 1,0 0 0,0 0-1,0-1 1,-5 0 0,8 1-132,0 0 0,0-1 0,0 1 0,0 0 0,1 0 0,-1 0 0,0-1 0,0 1 1,0 0-1,1-1 0,-1 1 0,0 0 0,0-1 0,1 1 0,-1-1 0,0 1 0,1-1 1,-1 0-1,1 1 0,-1-1 0,0 0 0,1 1 0,0-1 0,-1 0 0,1 1 0,-1-1 1,1 0-1,0 0 0,0 0 0,-1 0 0,1 1 0,0-1 0,0 0 0,0 0 0,0 0 1,0 0-1,0 1 0,0-1 0,0 0 0,0 0 0,0 0 0,1 0 0,-1-1 0,3-3-581,0 0-1,0 0 1,0 1-1,0-1 1,7-6-1,-2 2 353,6-10-735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3.182"/>
    </inkml:context>
    <inkml:brush xml:id="br0">
      <inkml:brushProperty name="width" value="0.05" units="cm"/>
      <inkml:brushProperty name="height" value="0.05" units="cm"/>
    </inkml:brush>
  </inkml:definitions>
  <inkml:trace contextRef="#ctx0" brushRef="#br0">159 66 14843,'1'0'93,"-1"-1"1,1 0-1,-1 1 0,1-1 1,-1 0-1,1 1 0,-1-1 0,0 0 1,1 0-1,-1 0 0,0 1 1,0-1-1,1 0 0,-1 0 1,0 0-1,0 1 0,0-1 0,0 0 1,0 0-1,0-1 0,-1 2-32,0 0-1,1 0 1,-1 0 0,1 0-1,-1 0 1,0 0-1,1 0 1,-1 0 0,1 0-1,-1 0 1,0 1-1,1-1 1,-1 0 0,1 0-1,-1 0 1,1 1-1,-1-1 1,1 0 0,-2 2-1,-32 23 1588,21-12-1265,1 0 0,0 1 0,0 1 0,2 0 0,-12 21 0,16-25-273,1 0-1,0 0 1,1 0 0,0 1-1,0-1 1,2 1 0,-1 0-1,1 0 1,0 14 0,2-23-93,0 0 0,0 0 0,1 0 0,-1 0 0,1 0 0,-1 0 0,1 0 0,0 0 0,0-1 1,0 1-1,1 0 0,-1 0 0,1-1 0,-1 1 0,1-1 0,0 1 0,0-1 0,0 0 0,0 0 0,4 3 0,-3-3-12,0-1 1,0 1-1,0 0 0,1-1 0,-1 0 0,0 0 0,1 0 0,-1 0 0,1-1 1,0 1-1,-1-1 0,1 0 0,-1 0 0,1 0 0,0-1 0,-1 1 1,6-2-1,1-1-2,-1 0 0,0-1 0,0 0 0,0-1 0,0 0 1,-1 0-1,0-1 0,0 0 0,0 0 0,-1-1 0,0 0 1,0 0-1,-1-1 0,1 0 0,-2 0 0,9-16 0,-8 15 9,-1-1 0,-1 1 0,0-1-1,0 0 1,-1-1 0,0 1 0,-1 0-1,0-1 1,-1 0 0,0 1-1,-1-1 1,0 0 0,0 1 0,-1-1-1,-4-15 1,3 19 4,0 0-1,-1 0 1,0 1-1,-1-1 1,1 1-1,-1 0 1,-8-9-1,11 13-30,-1 0-1,1 0 1,-1 0 0,0 0 0,1 1-1,-1-1 1,0 1 0,0 0-1,0-1 1,0 1 0,-1 0-1,1 0 1,0 0 0,0 0-1,-1 1 1,1-1 0,0 1-1,-1-1 1,1 1 0,-1 0 0,1 0-1,-1 0 1,1 0 0,0 0-1,-1 0 1,-2 2 0,3-2-81,1 1-1,-1 0 1,1 0 0,-1 0 0,1 0 0,0 1 0,0-1-1,-1 0 1,1 1 0,0-1 0,0 0 0,0 1 0,0-1-1,1 1 1,-1 0 0,0-1 0,1 1 0,-1 2 0,0-3 29,1 0 1,-1 1 0,1-1 0,0 0 0,0 1 0,0-1 0,-1 0 0,1 0 0,0 1 0,1-1 0,-1 0-1,0 1 1,0-1 0,1 0 0,-1 1 0,0-1 0,1 0 0,-1 0 0,1 0 0,0 1 0,-1-1 0,1 0-1,0 0 1,1 2 0,5 0-574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3.558"/>
    </inkml:context>
    <inkml:brush xml:id="br0">
      <inkml:brushProperty name="width" value="0.05" units="cm"/>
      <inkml:brushProperty name="height" value="0.05" units="cm"/>
    </inkml:brush>
  </inkml:definitions>
  <inkml:trace contextRef="#ctx0" brushRef="#br0">139 0 14091,'0'5'301,"-1"-1"1,0 0-1,0 0 1,-1 0-1,1 0 1,-1-1-1,0 1 1,0 0-1,0-1 0,-5 7 1,-7 12 827,-10 28 278,-19 53 0,34-77-1091,2 0 1,0 0-1,2 1 0,-3 32 1,8-56-288,0 0 0,-1 0 1,2 0-1,-1 0 0,0 0 1,0-1-1,1 1 0,0 0 1,0 0-1,2 5 0,-3-8-23,1 1 0,-1 0 0,1 0-1,0-1 1,-1 1 0,1-1 0,0 1 0,0-1-1,-1 1 1,1-1 0,0 1 0,0-1-1,0 0 1,0 1 0,0-1 0,-1 0-1,1 0 1,0 0 0,0 1 0,0-1-1,0 0 1,0 0 0,0 0 0,0-1-1,0 1 1,0 0 0,0 0 0,-1 0 0,1-1-1,0 1 1,0 0 0,0-1 0,0 1-1,-1-1 1,1 1 0,1-2 0,5-2-1,0-1 1,-1 0-1,1-1 1,-1 1-1,-1-1 1,1 0-1,-1 0 1,0-1-1,7-12 1,1-3 16,17-42 1,-20 40-3,-2 0 0,6-25 0,-12 38-4,0 0 0,0-1 0,-1 1 1,-1 0-1,0-1 0,-3-20 0,3 30-15,0 1-1,0-1 1,0 1-1,-1-1 1,1 1-1,0-1 1,-1 0-1,1 1 1,-1 0-1,0-1 1,0 1 0,1-1-1,-1 1 1,0 0-1,0 0 1,0-1-1,0 1 1,0 0-1,-1 0 1,1 0-1,0 0 1,0 0 0,-1 0-1,1 1 1,-1-1-1,1 0 1,-1 1-1,1-1 1,-1 1-1,1-1 1,-1 1-1,1 0 1,-1 0-1,1 0 1,-1 0 0,0 0-1,-1 0 1,0 0-157,1 1 0,-1 0 1,1 0-1,-1 0 0,1 0 1,-1 0-1,1 1 0,-1-1 1,1 1-1,0 0 0,0-1 0,0 1 1,0 0-1,0 0 0,0 0 1,1 1-1,-1-1 0,1 0 1,-1 1-1,-1 4 0,3-1-412,5-2-176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3.972"/>
    </inkml:context>
    <inkml:brush xml:id="br0">
      <inkml:brushProperty name="width" value="0.05" units="cm"/>
      <inkml:brushProperty name="height" value="0.05" units="cm"/>
    </inkml:brush>
  </inkml:definitions>
  <inkml:trace contextRef="#ctx0" brushRef="#br0">120 337 15707,'-15'15'3928,"2"-3"-2847,0 4-284,1-1-1,1 1 1,-14 26-1,20-33-677,1 1 0,0-1 0,0 1 0,1-1 0,0 1-1,1 0 1,0 1 0,-1 14 0,3-24-116,0 0 0,0 0 0,0 0 1,0 0-1,0 1 0,0-1 0,0 0 0,1 0 0,-1 0 0,0 0 1,1 0-1,-1 0 0,0 0 0,1 0 0,0 0 0,-1 0 0,1 0 0,-1 0 1,1-1-1,0 1 0,0 0 0,-1 0 0,1-1 0,0 1 0,1 0 1,0 0-17,0-1 0,0 1 0,-1-1 0,1 0 0,0 1 0,0-1 0,0 0 0,-1 0 0,1 0 0,0-1 0,0 1 0,0 0 0,3-2 0,2 0-188,0-1 0,0-1 0,0 1 0,0-1 0,0 0 0,6-6 0,-3 1-77,0-1 0,-1 0 0,0 0 0,0-1 0,-1 0 0,12-24 0,4-14-341</inkml:trace>
  <inkml:trace contextRef="#ctx0" brushRef="#br0" timeOffset="1">174 5 18436,'-7'-5'1776,"-2"5"-1144,4 0-239,3 0 743,-1 2-232,3-1-576,3 1-456,-19 1-1648,-5-1 1216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4.799"/>
    </inkml:context>
    <inkml:brush xml:id="br0">
      <inkml:brushProperty name="width" value="0.05" units="cm"/>
      <inkml:brushProperty name="height" value="0.05" units="cm"/>
    </inkml:brush>
  </inkml:definitions>
  <inkml:trace contextRef="#ctx0" brushRef="#br0">238 58 15579,'-1'-1'2720,"0"-5"1675,2 6-4341,-1-1-1,0 1 0,0-1 0,0 1 0,1-1 0,-1 1 0,0-1 1,0 1-1,1-1 0,-1 1 0,0-1 0,1 1 0,-1 0 0,1-1 1,-1 1-1,1 0 0,-1-1 0,0 1 0,1 0 0,-1-1 0,1 1 1,-1 0-1,1 0 0,0 0 0,-1-1 0,1 1 0,0 0 0,3 0-41,0 0-1,0 0 0,0 0 0,0 1 1,0-1-1,0 1 0,0 0 0,-1 0 1,1 1-1,0-1 0,0 1 0,-1-1 0,0 1 1,1 0-1,-1 1 0,5 3 0,-5-4-7,-3-2-4,0 0 1,0 0-1,0 0 0,0 0 0,-1 0 1,1 0-1,0 0 0,0 0 0,0 0 1,0-1-1,0 1 0,0 0 0,0 0 1,0 0-1,0 0 0,0 0 0,0 0 1,0 0-1,0 0 0,-1-1 0,1 1 1,0 0-1,0 0 0,0 0 0,0 0 1,0 0-1,0 0 0,0 0 0,0-1 1,0 1-1,0 0 0,0 0 0,0 0 1,0 0-1,1 0 0,-1 0 0,0 0 1,0 0-1,0-1 0,0 1 0,0 0 1,0 0-1,0 0 0,0 0 0,0 0 1,0 0-1,0 0 0,0 0 0,0 0 1,1 0-1,-1-1 0,0 1 0,0 0 1,0 0-1,0 0 0,0 0 0,0 0 1,0 0-1,1 0 0,-1 0 0,0 0 1,0 0-1,0 0 0,0 0 0,0 0 1,0 0-1,0 0 0,1 0 0,-1 0 1,-8-11 45,-5 5 14,0 0 0,-1 1 0,1 0-1,-1 1 1,0 0 0,0 1 0,0 1 0,0 0-1,-18 1 1,21 1-10,1 0 0,-1 1 0,0 0 0,0 0 0,0 1 0,1 1 0,-1 0 0,1 0 0,0 1 0,0 0 0,0 1 0,-15 10 1,25-15-50,0 0 1,-1 0-1,1 0 1,0 0 0,-1 0-1,1 0 1,0 1 0,-1-1-1,1 0 1,0 0 0,-1 0-1,1 1 1,0-1-1,0 0 1,-1 0 0,1 1-1,0-1 1,0 0 0,-1 0-1,1 1 1,0-1 0,0 0-1,0 1 1,0-1-1,-1 0 1,1 1 0,0-1-1,0 0 1,0 1 0,0-1-1,0 0 1,0 1 0,0-1-1,0 1 1,0-1-1,0 0 1,0 1 0,0-1-1,1 1 1,15 0 8,23-8-27,17-10-120,1 3 0,0 3 0,64-5 0,-122 16 132,1 0-1,0 0 1,0 0 0,0 0 0,0 0-1,0 0 1,0 0 0,0 0-1,0 0 1,0 1 0,0-1-1,0 0 1,-1 0 0,1 0-1,0 0 1,0 0 0,0 0 0,0 0-1,0 0 1,0 0 0,0 0-1,0 1 1,0-1 0,0 0-1,0 0 1,0 0 0,0 0-1,0 0 1,0 0 0,0 0-1,0 0 1,0 1 0,0-1 0,0 0-1,0 0 1,0 0 0,0 0-1,0 0 1,0 0 0,0 0-1,1 0 1,-1 0 0,0 0-1,0 1 1,0-1 0,0 0 0,0 0-1,0 0 1,0 0 0,0 0-1,0 0 1,-17 11-35,-24 9 128,28-13 4,0-1 1,0 0-1,0-2 0,-1 1 1,1-1-1,-1-1 0,0-1 1,-14 2-1,43-18-438,15-12 377,-8 7-98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5.923"/>
    </inkml:context>
    <inkml:brush xml:id="br0">
      <inkml:brushProperty name="width" value="0.05" units="cm"/>
      <inkml:brushProperty name="height" value="0.05" units="cm"/>
    </inkml:brush>
  </inkml:definitions>
  <inkml:trace contextRef="#ctx0" brushRef="#br0">69 1 15051,'0'0'61,"0"0"1,0 0-1,0 0 0,1-1 0,-1 1 0,0 0 0,0 0 1,0 0-1,0 0 0,0 0 0,0 0 0,0 0 0,0 0 1,2 1 1039,-2-1-1040,0 0 0,0 1 0,0-1 0,0 0 0,0 0 1,0 0-1,0 0 0,0 0 0,0 0 0,0 0 0,0 0 1,0 0-1,0 0 0,0 1 0,0-1 0,0 0 0,0 0 1,0 0-1,0 0 0,0 0 0,0 0 0,0 0 0,0 0 1,0 0-1,0 0 0,0 1 0,0-1 0,-1 0 0,0 13 1804,-7 28-998,3-17-183,-8 60-405,4 1 0,2 88 1,-2-184-2688,1-4 1862,-3-4-172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6.341"/>
    </inkml:context>
    <inkml:brush xml:id="br0">
      <inkml:brushProperty name="width" value="0.05" units="cm"/>
      <inkml:brushProperty name="height" value="0.05" units="cm"/>
    </inkml:brush>
  </inkml:definitions>
  <inkml:trace contextRef="#ctx0" brushRef="#br0">0 4 15683,'0'-3'2241,"0"7"-1809,6 2 968,4 1-520,6 2-167,5-1-273,6-1-64,8-1-104,5-4-272,6-4-704,3-4 664,-9-9-144,-4-4-64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8.491"/>
    </inkml:context>
    <inkml:brush xml:id="br0">
      <inkml:brushProperty name="width" value="0.05" units="cm"/>
      <inkml:brushProperty name="height" value="0.05" units="cm"/>
    </inkml:brush>
  </inkml:definitions>
  <inkml:trace contextRef="#ctx0" brushRef="#br0">40 4 10114,'-1'0'57,"0"-1"1,0 1-1,0 0 0,0 0 1,0-1-1,0 1 0,0 0 0,0 0 1,0 0-1,0 0 0,0 1 0,0-1 1,-1 0-1,1 0 0,0 0 1,0 1-1,0-1 0,0 1 0,1-1 1,-1 1-1,0-1 0,0 1 0,0-1 1,0 1-1,0 0 0,-1 1 1,1 0 30,-1 1 0,1-1 0,0 0 0,0 1 1,0-1-1,0 1 0,0-1 0,1 1 0,-1 0 1,0 4-1,1 7 163,-1 1 1,2-1 0,2 16-1,-3-29-238,3 19 215,0 0 1,1-1 0,2 1 0,10 26 0,-13-38-165,1 0-1,-1-1 1,2 1-1,-1-1 1,1 0-1,0 0 1,0 0-1,1-1 1,0 0-1,0 0 1,1 0-1,0-1 1,7 5-1,-10-8-46,-1-1 0,0 0 0,1 1 0,-1-2 0,1 1-1,-1 0 1,1-1 0,-1 1 0,1-1 0,0 0 0,-1-1 0,1 1-1,-1 0 1,1-1 0,-1 0 0,1 0 0,-1 0 0,1 0-1,-1-1 1,0 1 0,0-1 0,0 0 0,0 1 0,0-2 0,0 1-1,4-4 1,7-7 42,0 0-1,-1-2 0,19-25 0,-19 23-5,14-19 37,44-51 86,-65 80-125,2 0 0,-1 0-1,1 0 1,0 1 0,1 0-1,0 1 1,-1-1 0,13-4-1,-6 6 137,0 0 1,-1 1-1,20-1 0,28-7 230,-57 9-401,0 1 1,0 0-1,1 0 1,-1 1-1,0-1 0,0 1 1,0 0-1,0 0 1,0 1-1,1 0 0,-1 0 1,0 0-1,8 3 1,-7-1 3,-1 0 1,1 0 0,-1 1-1,1 0 1,-1 0 0,0 0 0,-1 0-1,1 1 1,-1 0 0,6 8-1,-2 1 70,-6-11-39,-1 0 1,1 1-1,0-1 1,0 0-1,0 0 1,0-1-1,1 1 1,-1 0-1,5 2 0,-5-6 18,1 0-1,-1 0 0,1 0 0,-1-1 0,1 1 1,-1-1-1,0 1 0,4-5 0,2 0 7,51-35 17,-56 39-94,1 1 1,0-1-1,0 1 0,0 0 1,0 0-1,0 1 1,0-1-1,0 1 1,0 0-1,0 0 1,0 0-1,0 0 1,0 1-1,0 0 0,0 0 1,0 0-1,5 2 1,-2-1 0,1-1 0,-1 1 0,1-1-1,10 0 1,5-4-5,0-1 1,-1-1-1,34-11 0,36-9 3,-82 23 2,0 1 0,0 0 0,0 1 0,1 0 0,-1 0 0,0 1 0,11 2 0,-15-1 0,-1-1 0,0 1 0,0 0 0,0 0 0,0 1 0,-1-1 0,1 1 0,-1 0 0,1 1 0,-1-1 0,0 1 0,0-1 0,-1 1 0,1 0 0,-1 1 0,0-1 0,5 10 0,1 4 4,0 2-1,-2-1 1,7 30-1,-8-27 16,15 34 0,-20-53-61,1-1 0,0 1 1,0 0-1,0-1 1,0 1-1,1-1 0,-1 0 1,1 0-1,-1 0 1,1 0-1,0 0 0,0-1 1,0 1-1,0-1 1,0 1-1,6 1 0,-8-1-253,0 6 87</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18.908"/>
    </inkml:context>
    <inkml:brush xml:id="br0">
      <inkml:brushProperty name="width" value="0.05" units="cm"/>
      <inkml:brushProperty name="height" value="0.05" units="cm"/>
    </inkml:brush>
  </inkml:definitions>
  <inkml:trace contextRef="#ctx0" brushRef="#br0">0 0 15027,'0'0'1192,"3"5"-911,2 3-89,0 7 432,4 5-144,1 3-232,0-1-216,1-1 1176,-1-7-1072,0-14 88,1-7 16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39.846"/>
    </inkml:context>
    <inkml:brush xml:id="br0">
      <inkml:brushProperty name="width" value="0.05" units="cm"/>
      <inkml:brushProperty name="height" value="0.05" units="cm"/>
    </inkml:brush>
  </inkml:definitions>
  <inkml:trace contextRef="#ctx0" brushRef="#br0">2 21 17180,'-1'6'1888,"2"-2"-1064,8 0-296,10-4 1145,7-2-529,10-3-384,0-1-112,4 4-392,-2-3-192,-2 4-456,-7-1-336,-9-2 584,-1 1-112,-9-1-128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0.555"/>
    </inkml:context>
    <inkml:brush xml:id="br0">
      <inkml:brushProperty name="width" value="0.05" units="cm"/>
      <inkml:brushProperty name="height" value="0.05" units="cm"/>
    </inkml:brush>
  </inkml:definitions>
  <inkml:trace contextRef="#ctx0" brushRef="#br0">4 108 13555,'0'0'41,"0"0"0,0 0 0,0 0 0,0 0 0,-1 0 0,1 0 0,0 0 0,0 0 0,0 0 0,0 0 0,0 0 0,0 0 0,0 0 0,-1 0 0,1 0 0,0 0 0,0 0 0,0-1 0,0 1 0,0 0 0,0 0 0,0 0 0,0 0 0,-1 0 0,1 0 0,0 0 0,0 0 0,0 0 0,0-1 0,0 1 0,0 0 0,0 0 0,0 0 0,0 0 0,0 0 0,0 0 0,0 0 0,0-1 0,0 1 0,0 0 0,0 0 0,0 0 0,0 0 0,0 0 0,0-1 0,4-7 872,8-8-366,-12 15-466,7-7 19,0 0-1,0 0 0,1 1 0,-1 0 0,2 1 1,8-7-1,-13 11-90,-1 0 0,1 1 0,-1-1 0,1 1 1,-1-1-1,1 1 0,0 0 0,0 0 0,0 1 0,0-1 0,-1 1 1,1 0-1,0 0 0,0 0 0,0 1 0,0-1 0,0 1 1,0 0-1,4 2 0,-1-1-4,6 4 8,-1-1 1,1-1-1,0 0 1,0-1-1,1 0 1,-1-1-1,0 0 1,1-1-1,19-1 1,38-12 106,-54 8-70,0 1 1,0 0-1,1 1 1,-1 1-1,28 2 1,-39 1-30,-1 0 0,0-1 1,0 2-1,0-1 0,0 0 1,0 1-1,-1 0 0,1 0 1,-1 1-1,0-1 0,1 1 1,5 8-1,-5-7 14,0 0-1,0-1 1,0 1-1,0-1 1,1 0 0,8 4-1,-12-7-23,1 0 0,0 0-1,0-1 1,-1 1-1,1-1 1,0 0 0,0 1-1,0-1 1,0 0 0,-1-1-1,1 1 1,0 0-1,0-1 1,0 0 0,-1 1-1,1-1 1,0 0 0,-1-1-1,5-1 1,5-4 34,-1-1 1,0 0-1,11-11 1,-12 11 17,0 0 0,0 0 0,17-9 1,-26 16-59,-1 1 1,0 0-1,0 0 1,0 0-1,1 0 1,-1 0-1,0 0 1,0-1-1,0 1 1,1 0-1,-1 0 1,0 0-1,0 0 1,0 0-1,1 0 1,-1 0-1,0 0 1,0 0-1,1 0 1,-1 0-1,0 0 1,0 0-1,0 0 1,1 0-1,-1 0 1,0 0-1,0 1 1,0-1-1,1 0 1,-1 0-1,0 0 1,0 0-1,0 0 1,1 0-1,-1 1 1,0-1-1,0 0 1,0 0-1,0 0 1,0 0-1,1 1 1,-1-1-1,0 0 1,0 0-1,0 0 1,0 1-1,0-1 1,0 0-1,0 0 1,0 1-1,0-1 1,0 0-1,0 0 1,0 0-1,0 1 1,0-1-1,0 0 1,0 0-1,0 1 1,0-1-1,0 0 1,0 0-1,0 0 1,0 1-1,0-1 1,-1 0-1,1 0 1,-2 3-20,3-15-382,1 13 352,0 0 0,0 1 0,0-1 0,0 0 1,0 0-1,0 0 0,0 0 0,0 0 1,0-1-1,0 1 0,0-1 0,1 1 1,3-1-1,45 9 120,-27-8-36,0-1 0,1-1-1,-1-1 1,0 0-1,30-9 1,-31 6-29,0 1 0,0 1-1,0 1 1,0 1 0,39 3 0,-57-1 31,0 1 0,0-1 0,0 1 0,0 1 0,0-1 0,0 1 1,-1 0-1,1 0 0,-1 0 0,0 1 0,0-1 0,0 1 0,-1 0 0,1 0 0,-1 0 0,5 8 0,-3-5 126,1 1-1,1-1 1,10 9 0,-15-14-157,1 0-1,0 0 1,0 0 0,-1-1 0,1 1 0,1-1 0,-1 0 0,0 0-1,0 0 1,0 0 0,1-1 0,-1 1 0,7 0 0,1-5-115,-11 4 106,0 0 1,0 0-1,0 0 1,0 0-1,1-1 1,-1 1-1,0 0 1,0 0-1,0 0 1,0 0-1,0-1 1,0 1-1,0 0 1,0 0-1,0 0 1,0-1-1,0 1 1,1 0-1,-1 0 1,0 0-1,0-1 1,0 1-1,0 0 1,-1 0-1,1 0 1,0-1-1,0 1 1,0 0-1,0 0 1,0 0-1,0 0 1,0-1-1,0 1 1,0 0-1,0 0 1,0 0-1,-1 0 1,1-1-1,0 1 1,0 0-1,0 0 1,0 0-1,0 0 1,-1 0-1,1 0 1,0-1-1,0 1 1,0 0-1,-1 0 1,1 0-1,0 0 1,0 0-1,0 0 1,-1 0-1,-4-3-65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1.230"/>
    </inkml:context>
    <inkml:brush xml:id="br0">
      <inkml:brushProperty name="width" value="0.05" units="cm"/>
      <inkml:brushProperty name="height" value="0.05" units="cm"/>
    </inkml:brush>
  </inkml:definitions>
  <inkml:trace contextRef="#ctx0" brushRef="#br0">652 316 12427,'-1'1'179,"1"-1"1,0 1 0,0-1-1,-1 1 1,1-1 0,0 0-1,-1 1 1,1-1 0,-1 1-1,1-1 1,0 0-1,-1 0 1,1 1 0,-1-1-1,1 0 1,-1 0 0,1 1-1,-1-1 1,1 0 0,-1 0-1,1 0 1,-1 0 0,1 0-1,-1 0 1,0 0 0,1 0-1,-1 0 1,1 0 0,-1 0-1,1 0 1,-1 0-1,1 0 1,-1 0 0,1-1-1,-1 1 1,1 0 0,-1 0-1,1-1 1,-1 1 0,1 0-1,-1-1 1,-24-21 16,12 11 304,-10-4-267,-1 0-1,0 2 0,-1 1 0,-1 1 0,-35-11 0,-45-20 404,26 6 96,23 11 91,-101-61 1,148 81-873,10 7-1298,1-2 1250,0 0-1,1 1 0,-1-1 1,0 0-1,0 1 0,0-1 1,0 0-1,0 0 0,0 0 1,0 0-1,1 0 0,-1 0 1,0-1-1,0 1 1,0 0-1,0 0 0,0-1 1,0 1-1,2-2 0,7-2-552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1.702"/>
    </inkml:context>
    <inkml:brush xml:id="br0">
      <inkml:brushProperty name="width" value="0.05" units="cm"/>
      <inkml:brushProperty name="height" value="0.05" units="cm"/>
    </inkml:brush>
  </inkml:definitions>
  <inkml:trace contextRef="#ctx0" brushRef="#br0">25 194 14163,'-3'6'400,"0"-1"0,0 1 1,0-1-1,1 1 0,0 0 0,0 0 1,0 0-1,-1 10 0,3-14-318,-1 0 1,1 0-1,0 1 0,0-1 1,0 0-1,0 0 0,0 1 1,0-1-1,1 0 0,-1 0 1,1 0-1,-1 1 0,1-1 1,0 0-1,0 0 1,0 0-1,0 0 0,0 0 1,0 0-1,1-1 0,-1 1 1,1 0-1,-1 0 0,1-1 1,0 1-1,2 1 0,-3-3-59,0 0 0,0 1 0,0-1 0,0 0-1,0 0 1,0 0 0,0 0 0,0 0 0,0 0 0,0 0-1,0 0 1,0 0 0,0-1 0,0 1 0,0 0-1,0-1 1,0 1 0,0-1 0,0 1 0,0-1 0,0 1-1,0-1 1,-1 0 0,2 0 0,19-21 252,-5 0-106,-1-2 1,-1 1 0,19-47 0,-22 44-102,2 0 0,1 1 0,20-29 0,-33 53-82,0 0 0,0 0 0,0 0 1,0 0-1,0 0 0,0 0 0,0 1 1,0-1-1,0 0 0,0 0 0,1 1 0,-1-1 1,0 1-1,1-1 0,-1 1 0,0 0 1,1-1-1,-1 1 0,0 0 0,1 0 1,-1 0-1,2 0 0,31 10-749,-5-1 573,3-5-49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4.785"/>
    </inkml:context>
    <inkml:brush xml:id="br0">
      <inkml:brushProperty name="width" value="0.05" units="cm"/>
      <inkml:brushProperty name="height" value="0.05" units="cm"/>
    </inkml:brush>
  </inkml:definitions>
  <inkml:trace contextRef="#ctx0" brushRef="#br0">34 17 14195,'2'-2'182,"0"0"1,0 1-1,0-1 1,0 1-1,0 0 1,0 0-1,0 0 1,0 0-1,0 0 1,0 0-1,1 0 1,-1 1-1,0-1 0,1 1 1,-1 0-1,0 0 1,1-1-1,-1 2 1,1-1-1,-1 0 1,0 0-1,1 1 1,-1-1-1,0 1 1,1 0-1,-1 0 0,2 1 1,-1-1-109,-1 0 1,1 1-1,-1-1 0,0 1 1,0 0-1,0 0 0,0-1 1,0 1-1,0 1 1,0-1-1,-1 0 0,1 0 1,-1 1-1,1-1 0,-1 1 1,0-1-1,0 1 0,0-1 1,0 1-1,-1 0 0,1-1 1,-1 1-1,1 4 0,-2 2 10,0 1 0,0-1 0,-1 0 0,0-1 0,-1 1 0,-5 14 0,-28 50 328,27-55-298,-11 17 130,-15 31 153,32-59-337,0 0-1,1-1 1,0 2 0,0-1-1,0 0 1,1 0-1,-1 10 1,2-16-56,0 0 1,0 0 0,0 0-1,0 0 1,0 0 0,1 0-1,-1 0 1,0 0-1,0 0 1,1 0 0,-1 0-1,0 0 1,1 0 0,-1 0-1,1-1 1,-1 1 0,1 0-1,-1 0 1,1 0 0,0-1-1,0 1 1,-1 0 0,1-1-1,1 1 1,-1 0-44,1 0 0,-1-1 0,1 0 0,-1 1 0,1-1 0,0 0 0,-1 0 0,1 0-1,-1 0 1,1 0 0,0 0 0,-1 0 0,3-1 0,4-1-278,-1-1-1,0 1 1,0-1-1,13-8 1,-3 1 37,-1-2 1,22-18-1,2-7-283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5.246"/>
    </inkml:context>
    <inkml:brush xml:id="br0">
      <inkml:brushProperty name="width" value="0.05" units="cm"/>
      <inkml:brushProperty name="height" value="0.05" units="cm"/>
    </inkml:brush>
  </inkml:definitions>
  <inkml:trace contextRef="#ctx0" brushRef="#br0">172 1 16788,'-12'8'388,"0"0"0,1 1 0,0 1 0,0-1 1,1 2-1,0 0 0,1 0 0,0 0 1,1 1-1,-10 20 0,10-16-139,0 1 1,1 0 0,1 0-1,0 1 1,2 0-1,0 0 1,-3 32-1,7-44-205,0 1 1,0-1-1,0 0 0,1 1 0,0-1 0,0 0 0,0 0 1,1 0-1,0 0 0,0 0 0,1 0 0,4 7 0,-5-10-36,0 0 0,0-1 1,0 0-1,0 1 0,0-1 0,1 0 0,-1 0 0,1 0 0,0-1 0,-1 1 0,1-1 0,0 1 0,0-1 0,0 0 0,0 0 1,0 0-1,0 0 0,0-1 0,0 1 0,1-1 0,-1 0 0,0 0 0,0 0 0,0 0 0,0-1 0,5-1 0,3 0-4,0-2 0,-1 1 0,1-1 0,-1-1 0,0 0 1,0-1-1,-1 0 0,1 0 0,-1-1 0,-1 0 0,1 0 0,8-11 0,-6 5 43,0 0 1,-1 0 0,0-1-1,-1 0 1,0-1 0,-2 0-1,10-24 1,-15 33-16,0 1 0,-1 0 0,0 0 0,0-1 0,0 1-1,-1-1 1,1 1 0,-1-1 0,-1 1 0,1-1 0,-1 1 0,0 0 0,0-1 0,-2-4 0,1 6-2,0 0-1,0 0 1,0 0-1,-1 0 1,1 1 0,-1-1-1,0 1 1,0 0 0,0 0-1,-1 0 1,1 0-1,-1 1 1,1-1 0,-1 1-1,0 0 1,0 0-1,-8-3 1,3 2-79,0 0 0,0 1 0,0 0 0,-1 1 0,1 0 0,-1 0 0,1 1 1,-1 0-1,-9 2 0,18-2 48,1 0 1,0-1 0,0 1-1,0 1 1,-1-1 0,1 0-1,0 0 1,0 0-1,0 0 1,-1 0 0,1 0-1,0 0 1,0 0 0,0 0-1,0 0 1,-1 0 0,1 0-1,0 1 1,0-1 0,0 0-1,0 0 1,0 0 0,-1 0-1,1 0 1,0 1 0,0-1-1,0 0 1,0 0-1,0 0 1,0 0 0,0 1-1,0-1 1,0 0 0,0 0-1,-1 0 1,1 1 0,0-1-1,0 0 1,0 0 0,0 0-1,1 1 1,3 1-119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5.711"/>
    </inkml:context>
    <inkml:brush xml:id="br0">
      <inkml:brushProperty name="width" value="0.05" units="cm"/>
      <inkml:brushProperty name="height" value="0.05" units="cm"/>
    </inkml:brush>
  </inkml:definitions>
  <inkml:trace contextRef="#ctx0" brushRef="#br0">1 0 16115,'0'6'1457,"13"0"-809,2-2-176,10-1 744,6-3-344,14 0-255,8 0-17,10-3-112,3-1-192,-2 0-456,-2 1-288,-8 1-456,-8 2-161,-20 3 753,-14 3-224,-28 1-216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6.116"/>
    </inkml:context>
    <inkml:brush xml:id="br0">
      <inkml:brushProperty name="width" value="0.05" units="cm"/>
      <inkml:brushProperty name="height" value="0.05" units="cm"/>
    </inkml:brush>
  </inkml:definitions>
  <inkml:trace contextRef="#ctx0" brushRef="#br0">3 27 15115,'-3'17'1561,"8"-4"-1073,6-5-112,6-4 904,11-1-736,6 0-88,13-5-40,8-4-128,6-2-584,4-1-248,-1-5 456,1-3-120,-3-2-104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26.546"/>
    </inkml:context>
    <inkml:brush xml:id="br0">
      <inkml:brushProperty name="width" value="0.05" units="cm"/>
      <inkml:brushProperty name="height" value="0.05" units="cm"/>
    </inkml:brush>
  </inkml:definitions>
  <inkml:trace contextRef="#ctx0" brushRef="#br0">50 16 17052,'-5'13'1992,"-7"4"-1224,-2 6-208,2 3 953,7 3-577,3 1-80,12-2-232,9 0-120,15-13-240,5-3-176,7-14-384,1-5-272,2-10-568,0-5-184,-9-8 976,-4-1-313,-11-2-215</inkml:trace>
  <inkml:trace contextRef="#ctx0" brushRef="#br0" timeOffset="1">473 0 15531,'-6'16'1745,"-6"8"-945,-4 7-224,-7 14 1112,0 8-351,-6 13-385,-2 2-168,-2 2-232,1 2-112,1-5-512,3-7-464,6-17 512,-3-8-112,4-17-128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52.637"/>
    </inkml:context>
    <inkml:brush xml:id="br0">
      <inkml:brushProperty name="width" value="0.05" units="cm"/>
      <inkml:brushProperty name="height" value="0.05" units="cm"/>
    </inkml:brush>
  </inkml:definitions>
  <inkml:trace contextRef="#ctx0" brushRef="#br0">46 88 10826,'-13'0'1249,"2"2"-577,1 0-224,3 0 1304,2-1-944,5 1-192,8-2-47,7 0-97,1 0-64,13-3-160,1-1-32,9-2-56,1-3-80,7-1-296,3-3-216,0-4 360,1 0-40,-6 0-56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1:54.445"/>
    </inkml:context>
    <inkml:brush xml:id="br0">
      <inkml:brushProperty name="width" value="0.05" units="cm"/>
      <inkml:brushProperty name="height" value="0.05" units="cm"/>
    </inkml:brush>
  </inkml:definitions>
  <inkml:trace contextRef="#ctx0" brushRef="#br0">1 32 14403,'11'19'1104,"5"-2"-992,9-1-24,8-3 240,18-7-224,6-5 8,14-7-72,6-6-144,6-13 120,-1-4 16,-6-2-64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41.515"/>
    </inkml:context>
    <inkml:brush xml:id="br0">
      <inkml:brushProperty name="width" value="0.05" units="cm"/>
      <inkml:brushProperty name="height" value="0.05" units="cm"/>
    </inkml:brush>
  </inkml:definitions>
  <inkml:trace contextRef="#ctx0" brushRef="#br0">0 54 18748,'22'1'1568,"6"-4"-1144,5-1-168,7-3 49,4-1-305,6 0-2161,1-4 2177,-8 5-528,-1 1-272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01.904"/>
    </inkml:context>
    <inkml:brush xml:id="br0">
      <inkml:brushProperty name="width" value="0.05" units="cm"/>
      <inkml:brushProperty name="height" value="0.05" units="cm"/>
    </inkml:brush>
  </inkml:definitions>
  <inkml:trace contextRef="#ctx0" brushRef="#br0">0 125 13035,'0'1'21,"0"-1"0,0 0 0,0 0 0,0 0 0,0 0 0,1 1 0,-1-1 0,0 0 0,0 0 0,0 0 0,0 0 0,0 0 0,0 1 1,0-1-1,0 0 0,0 0 0,1 0 0,-1 0 0,0 0 0,0 0 0,0 1 0,0-1 0,0 0 0,1 0 0,-1 0 0,0 0 0,0 0 0,0 0 0,0 0 0,1 0 0,-1 0 0,0 0 1,0 0-1,0 0 0,0 0 0,1 0 0,-1 0 0,0 0 0,0 0 0,0 0 0,0 0 0,1 0 0,-1 0 0,0 0 0,0 0 0,0 0 0,0-1 0,0 1 0,1 0 0,-1 0 0,0 0 0,0 0 1,0 0-1,0 0 0,0-1 0,0 1 0,0 0 0,1 0 0,16-9 186,-6 3 80,10-2-85,1 1-1,1 0 1,-1 2-1,26-3 0,95-5 138,-95 10-279,-2 0-56,95-9 112,-115 8-189,1-1 0,-2-1 0,32-11 0,-42 9-53,-10 3 50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08.117"/>
    </inkml:context>
    <inkml:brush xml:id="br0">
      <inkml:brushProperty name="width" value="0.05" units="cm"/>
      <inkml:brushProperty name="height" value="0.05" units="cm"/>
    </inkml:brush>
  </inkml:definitions>
  <inkml:trace contextRef="#ctx0" brushRef="#br0">20 173 11442,'-18'25'2863,"18"-24"-2794,0-1 0,-1 0 0,1 0-1,0 1 1,0-1 0,0 0 0,0 1-1,0-1 1,0 1 0,0-1 0,-1 0 0,1 1-1,0-1 1,0 0 0,0 1 0,0-1-1,1 0 1,-1 1 0,0-1 0,0 0 0,0 1-1,0-1 1,0 0 0,0 1 0,0-1-1,1 0 1,-1 1 0,1-1 20,0 1 0,0-1 1,-1 0-1,1 0 0,0 0 0,0 0 1,0 0-1,0 0 0,0 0 0,-1 0 1,1 0-1,0 0 0,0 0 0,0 0 0,0-1 1,-1 1-1,2-1 0,27-10 719,0-1-1,-1-2 1,50-33-1,33-16-287,-3 17-2043,-108 46 1519,0 0-1,0 0 0,1 0 1,-1 0-1,0 0 1,0 0-1,0 0 0,0 0 1,0 0-1,0 0 1,0 0-1,0 0 0,1 0 1,-1 0-1,0 0 1,0 0-1,0 0 0,0 0 1,0 0-1,0 0 1,0 0-1,0-1 0,0 1 1,0 0-1,0 0 0,1 0 1,-1 0-1,0 0 1,0 0-1,0 0 0,0 0 1,0 0-1,0 0 1,0-1-1,0 1 0,0 0 1,0 0-1,0 0 1,0 0-1,0 0 0,0 0 1,0 0-1,0-1 1,0 1-1,0 0 0,0 0 1,0 0-1,0 0 1,0 0-1,0 0 0,0 0 1,-1 0-1,1 0 0,0-1 1,-4-8-339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08.798"/>
    </inkml:context>
    <inkml:brush xml:id="br0">
      <inkml:brushProperty name="width" value="0.05" units="cm"/>
      <inkml:brushProperty name="height" value="0.05" units="cm"/>
    </inkml:brush>
  </inkml:definitions>
  <inkml:trace contextRef="#ctx0" brushRef="#br0">38 1 15659,'7'0'3673,"10"1"-2597,-10 0-924,-1 0-1,1 1 0,-1 0 0,0 0 0,1 1 1,8 4-1,-13-5-143,-1-1 0,0 0 1,1 0-1,-1 1 1,0-1-1,1 0 0,-1 1 1,0-1-1,0 1 0,0 0 1,0-1-1,-1 1 0,1 0 1,0 0-1,-1-1 0,1 1 1,-1 0-1,1 0 0,-1 0 1,0 0-1,0 0 1,0 0-1,0-1 0,0 1 1,-1 0-1,1 0 0,-1 3 1,-3 7 25,0 1 1,-1 0 0,-1-1 0,0 0 0,0 0-1,-14 16 1,12-16-13,0 1-1,1-1 1,0 1 0,1 0-1,-7 20 1,13-32-22,-1 1 1,1-1-1,0 0 0,-1 0 1,1 0-1,0 1 0,0-1 1,0 0-1,0 0 0,0 1 1,0-1-1,0 0 0,1 0 1,-1 0-1,0 1 1,1-1-1,-1 0 0,1 0 1,-1 0-1,1 0 0,0 0 1,-1 0-1,1 0 0,0 0 1,0 0-1,-1 0 0,1 0 1,0 0-1,0 0 0,0-1 1,0 1-1,0 0 0,0-1 1,1 1-1,-1-1 0,0 1 1,0-1-1,2 1 0,6 1-3,-1-1-1,1 0 0,-1 0 1,16-2-1,-2 2-4,-18-1 7,0 0 0,-1 0 1,1 1-1,0 0 1,0 0-1,0 0 0,0 0 1,-1 1-1,1-1 1,-1 1-1,1 0 0,-1 0 1,6 5-1,-7-5 3,0 0-1,-1 0 1,1 0-1,-1 0 0,0 1 1,1-1-1,-1 0 1,0 1-1,0-1 1,0 1-1,-1-1 1,1 1-1,-1 0 1,1-1-1,-1 1 1,0 0-1,0-1 1,0 1-1,-1 0 1,1-1-1,-1 5 1,-1 2 99,-1 0 1,0 0-1,-1 0 0,1-1 1,-2 1-1,1-1 1,-1 0-1,0 0 1,-1 0-1,0-1 1,0 1-1,-1-2 0,-7 8 1,5-7 39,1 0 1,-1-1-1,0 1 1,-1-2-1,1 1 1,-1-1-1,0-1 1,-1 0-1,1 0 1,-22 4-1,32-8-166,0 0 0,0 0-1,0 0 1,-1 0-1,1 0 1,0 0-1,0 0 1,0 0 0,0 0-1,-1 0 1,1 0-1,0 0 1,0 0-1,0 0 1,0 0 0,-1 0-1,1 0 1,0 0-1,0 0 1,0 0 0,0 0-1,-1 0 1,1 0-1,0 0 1,0 0-1,0 0 1,0 0 0,0 0-1,-1 0 1,1-1-1,0 1 1,0 0 0,0 0-1,0 0 1,0 0-1,0 0 1,0 0-1,-1-1 1,1 1 0,0 0-1,0 0 1,0 0-1,0 0 1,0-1 0,5-6-1157,10-7-580,17-14 260,-10 8 578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09.187"/>
    </inkml:context>
    <inkml:brush xml:id="br0">
      <inkml:brushProperty name="width" value="0.05" units="cm"/>
      <inkml:brushProperty name="height" value="0.05" units="cm"/>
    </inkml:brush>
  </inkml:definitions>
  <inkml:trace contextRef="#ctx0" brushRef="#br0">104 54 13219,'15'-20'1518,"-11"11"-475,-4 9-1005,-1 0 1,1 0-1,0-1 0,0 1 1,0 0-1,0 0 0,-1 0 1,1 0-1,0 0 0,0 0 1,0 0-1,-1 0 0,1 0 1,0 0-1,0 0 0,-1 0 1,1 0-1,0 0 0,0 0 1,0 0-1,-1 0 0,1 0 1,0 0-1,0 0 0,0 0 1,-1 0-1,1 0 0,0 0 1,0 1-1,0-1 0,0 0 1,-1 0-1,1 0 0,0 0 1,0 0-1,0 1 0,0-1 1,0 0-1,-1 0 0,1 0 1,-6 6 311,0 0-1,0 0 1,0 0 0,1 1 0,0 0 0,0 0-1,0 0 1,-5 14 0,2-7-107,0 1-91,1-1 0,0 1 0,1 0 0,1 1 0,0 0 0,1 0 0,0 0 0,2 0 0,0 0 0,0 23 0,2-37-141,0 0 0,0 0 0,0 0 0,0 0 0,0 0 0,1 0-1,-1 0 1,1 0 0,-1 0 0,1 0 0,0 0 0,0-1 0,0 1-1,0 0 1,0-1 0,0 1 0,0 0 0,0-1 0,1 1 0,-1-1-1,0 0 1,1 1 0,0-1 0,-1 0 0,1 0 0,0 0 0,-1 0-1,1 0 1,0-1 0,0 1 0,0 0 0,3 0 0,-1-1-5,0 0 0,0 0 0,0-1 1,0 0-1,0 1 0,0-1 0,0 0 1,0-1-1,0 1 0,0-1 1,0 0-1,-1 0 0,1 0 0,4-3 1,8-8 8,0 0 0,0 0 0,-1-2 0,-1 0 1,21-29-1,-27 33 7,0-2 0,-1 1 1,0-1-1,-1 0 0,-1-1 1,0 1-1,-1-1 0,6-27 1,-10 38-13,1 0 0,-1 0 0,0-1 0,0 1 1,0 0-1,0 0 0,-1 0 0,1-1 0,-1 1 0,0 0 1,0 0-1,0 0 0,0 0 0,0 0 0,-1 1 0,1-1 1,-1 0-1,0 0 0,0 1 0,0-1 0,0 1 1,-4-4-1,4 5-9,0 0 0,0 0 1,0 0-1,-1 0 1,1 0-1,0 1 0,-1-1 1,1 1-1,0-1 1,-1 1-1,1 0 0,0 0 1,-1 0-1,1 0 1,-1 0-1,1 1 0,0-1 1,-1 1-1,1 0 1,0-1-1,0 1 0,0 0 1,-1 0-1,1 0 1,0 1-1,0-1 0,0 0 1,0 1-1,-2 3 1,1-3-144,0 1 0,0 1 1,0-1-1,1 0 1,-1 1-1,-2 4 0,5-7 49,-1 0-1,0 0 0,1 0 1,-1 1-1,1-1 1,-1 0-1,1 0 0,0 0 1,-1 1-1,1-1 1,0 0-1,0 1 0,0-1 1,0 0-1,0 1 1,0-1-1,0 0 0,1 0 1,-1 1-1,0-1 0,1 0 1,-1 0-1,2 3 1,5 0-458,6-5-156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09.618"/>
    </inkml:context>
    <inkml:brush xml:id="br0">
      <inkml:brushProperty name="width" value="0.05" units="cm"/>
      <inkml:brushProperty name="height" value="0.05" units="cm"/>
    </inkml:brush>
  </inkml:definitions>
  <inkml:trace contextRef="#ctx0" brushRef="#br0">208 1 12827,'0'0'45,"0"0"1,1 0 0,-1 0-1,0 0 1,0 1 0,1-1-1,-1 0 1,0 0 0,0 0-1,0 0 1,1 1 0,-1-1-1,0 0 1,0 0 0,0 0-1,0 1 1,0-1 0,1 0-1,-1 0 1,0 0 0,0 1-1,0-1 1,0 0 0,0 0-1,0 1 1,0-1 0,0 0-1,0 1 1,0-1 0,0 0-1,0 0 1,0 1-1,0-1 1,0 0 0,0 0-1,0 1 1,0-1 0,-9 14 929,-24 18 226,20-21-205,-8 12-3,0 0 0,-30 46 0,41-53-728,0 1 0,1 0 0,1 0 0,1 1 0,-9 31 0,15-45-237,0-1 0,1 1 0,-1-1 0,1 0 0,0 1 0,0-1 0,0 1 0,0-1 0,0 1 0,1-1 0,0 1 0,0-1 0,2 6 0,-2-8-22,0 1 1,0 0-1,0-1 1,1 1-1,-1-1 0,0 1 1,1-1-1,-1 0 1,1 1-1,0-1 1,-1 0-1,1 0 0,0 0 1,0 0-1,0-1 1,0 1-1,0 0 1,-1-1-1,1 1 0,0-1 1,0 0-1,1 1 1,-1-1-1,2-1 1,5 1 0,0-1 1,1 0-1,-1-1 1,0 0-1,0-1 1,0 0-1,-1 0 1,1-1-1,-1 0 1,14-8 0,0-3 17,1-1 1,25-25 0,-31 26 3,-1 0 0,-1-2 1,23-32-1,-33 42-8,-1 0 0,0 0-1,0 0 1,0 0 0,-1-1 0,-1 1-1,1-1 1,-1 0 0,0 1 0,-1-1-1,0 0 1,0 0 0,-1-16 0,-1 22-8,1-1 0,-1 0 1,0 1-1,0-1 0,0 1 1,0-1-1,-1 1 1,1-1-1,-1 1 0,1 0 1,-1 0-1,0 0 0,0 0 1,0 0-1,0 0 0,0 0 1,0 1-1,0-1 0,-1 1 1,1-1-1,-1 1 1,1 0-1,-1 0 0,1 0 1,-1 1-1,0-1 0,-2 0 1,1 0-134,0 0 1,1 1-1,-1 0 0,0-1 1,1 1-1,-1 0 1,0 1-1,1-1 0,-1 1 1,0-1-1,1 1 1,-1 0-1,1 1 0,-1-1 1,1 1-1,0-1 1,0 1-1,-1 0 1,-3 4-1,7-5-362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0.068"/>
    </inkml:context>
    <inkml:brush xml:id="br0">
      <inkml:brushProperty name="width" value="0.05" units="cm"/>
      <inkml:brushProperty name="height" value="0.05" units="cm"/>
    </inkml:brush>
  </inkml:definitions>
  <inkml:trace contextRef="#ctx0" brushRef="#br0">23 13 15515,'4'-3'492,"14"-7"1235,-13 12-730,-6 11 204,-16 54 692,8-39-1434,2 1 0,1 1 0,-2 31 0,7-58-433,1-1 0,0 1 0,0-1 0,0 1 1,0-1-1,1 1 0,-1-1 0,1 1 0,-1-1 0,1 1 0,0-1 0,0 1 0,0-1 1,0 0-1,1 0 0,-1 1 0,0-1 0,3 2 0,-3-3-21,1 0 1,0 0-1,-1 0 0,1-1 1,0 1-1,0 0 0,0-1 0,0 1 1,0-1-1,0 0 0,0 1 1,0-1-1,-1 0 0,1 0 0,0 0 1,0-1-1,0 1 0,0 0 1,0-1-1,0 1 0,0-1 0,0 0 1,-1 0-1,4-1 0,5-3-216,0-1 0,0 0 0,-1 0-1,0-1 1,0 0 0,-1-1 0,1 0 0,-2 0 0,1-1-1,-1 0 1,-1 0 0,1-1 0,-1 0 0,-1 0 0,0 0-1,-1-1 1,0 1 0,0-1 0,2-12 0,1-21-619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0.485"/>
    </inkml:context>
    <inkml:brush xml:id="br0">
      <inkml:brushProperty name="width" value="0.05" units="cm"/>
      <inkml:brushProperty name="height" value="0.05" units="cm"/>
    </inkml:brush>
  </inkml:definitions>
  <inkml:trace contextRef="#ctx0" brushRef="#br0">30 29 17724,'-8'-9'1808,"1"6"-1096,0 2-304,4 1 897,2 3-249,2-2-696,1 1-416,-2-7 40,-6-12-152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1.182"/>
    </inkml:context>
    <inkml:brush xml:id="br0">
      <inkml:brushProperty name="width" value="0.05" units="cm"/>
      <inkml:brushProperty name="height" value="0.05" units="cm"/>
    </inkml:brush>
  </inkml:definitions>
  <inkml:trace contextRef="#ctx0" brushRef="#br0">23 1 14019,'-13'5'1408,"6"-3"-728,4-4-223,6 2 599,3 0-88,4 2-208,7 2-112,5 0-184,5 1-104,4-1-208,1 2-23,1-4-137,0 3-177,-6-4-487,-4-1-120,-10 0 616,-12 0-152,2-8-112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1.620"/>
    </inkml:context>
    <inkml:brush xml:id="br0">
      <inkml:brushProperty name="width" value="0.05" units="cm"/>
      <inkml:brushProperty name="height" value="0.05" units="cm"/>
    </inkml:brush>
  </inkml:definitions>
  <inkml:trace contextRef="#ctx0" brushRef="#br0">11 2 12691,'-7'22'1608,"4"-7"-984,6-3-232,5-2 1329,12-3-1057,5 0-80,7-5-120,6-1-72,8-2-488,2-4 1880,-6-9-1576,-5-10 89,-11-9 63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2.633"/>
    </inkml:context>
    <inkml:brush xml:id="br0">
      <inkml:brushProperty name="width" value="0.05" units="cm"/>
      <inkml:brushProperty name="height" value="0.05" units="cm"/>
    </inkml:brush>
  </inkml:definitions>
  <inkml:trace contextRef="#ctx0" brushRef="#br0">230 53 12819,'4'-3'363,"0"-1"1,0 0-1,0 0 1,6-8-1,-10 12-316,1-1 0,-1 1 0,0-1 0,1 1 0,-1-1 0,1 1 0,-1-1 0,0 1 0,1-1 0,-1 1 1,0-1-1,0 0 0,1 1 0,-1-1 0,0 1 0,0-1 0,0 0 0,0 1 0,0-1 0,0 1 0,0-1 0,0 0 0,0 1 0,0-1 0,0 0 0,0 1 0,0-1 0,-1 1 0,1-1 0,0 0 0,0 1 0,-1-1 0,1 1 0,0-1 0,-1 1 0,1-1 0,-1 1 0,1-1 0,-1 1 0,1-1 0,0 1 0,-1 0 0,0-1 0,1 1 0,-1 0 0,1-1 0,-1 1 0,1 0 0,-1 0 1,0 0-1,1-1 0,-1 1 0,1 0 0,-1 0 0,0 0 0,1 0 0,-2 0 0,-3 0 96,0 0 0,0 1 0,0-1 0,0 1 0,0 0 0,0 0 0,0 0 0,1 1 0,-1 0 0,0 0 0,1 0 0,-1 1 0,1-1 0,-7 7 1,-2 0 47,1 1 1,1 1 0,-16 18-1,15-15-93,1 0-1,0 1 1,1 1 0,1 0-1,0 0 1,1 1-1,1 0 1,1 0 0,0 0-1,1 1 1,-3 22-1,8-38-83,-1 1 1,1-1-1,0 1 0,0 0 0,0-1 1,0 1-1,1-1 0,-1 1 0,1-1 0,-1 1 1,1-1-1,0 1 0,0-1 0,0 1 0,0-1 1,1 0-1,2 4 0,-3-5-9,1 0 0,-1 0 0,1 0 0,0 0 1,-1 0-1,1 0 0,0-1 0,-1 1 0,1-1 0,0 1 0,0-1 0,0 0 0,0 0 0,-1 0 1,1 0-1,0 0 0,0 0 0,0 0 0,0 0 0,-1-1 0,1 1 0,0-1 0,0 1 0,-1-1 0,1 0 1,2-1-1,12-6 12,1-1 1,-1 0 0,-1-1 0,0-1 0,17-15 0,64-71 193,-92 93-195,34-42 145,-35 42-138,0 0 1,-1 0-1,1-1 0,-1 1 0,0-1 0,0 1 0,-1-1 0,1 0 0,0-6 1,-2 10-18,0 0 1,0 0 0,1 0 0,-1 0 0,-1 1 0,1-1 0,0 0 0,0 0 0,0 0 0,0 0 0,-1 0 0,1 1 0,0-1 0,-1 0 0,1 0 0,0 0 0,-1 1 0,1-1 0,-1 0 0,1 1 0,-1-1 0,0 0 0,1 1 0,-2-2 0,0 2 3,1-1 0,-1 0 0,0 0 0,1 1 0,-1-1 0,0 1 0,0 0 0,1-1 0,-1 1-1,0 0 1,-2 0 0,-4 1 13,1 0 0,-1 0 0,1 1 0,-13 3 0,6 1-200,0 0-1,0 0 1,-23 16 0,32-19 27,0 1-1,0 0 1,0 0-1,1 0 1,-1 0-1,1 1 1,0 0-1,0 0 1,1 0-1,-1 0 1,1 1-1,-2 5 1,4-3-373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41.980"/>
    </inkml:context>
    <inkml:brush xml:id="br0">
      <inkml:brushProperty name="width" value="0.05" units="cm"/>
      <inkml:brushProperty name="height" value="0.05" units="cm"/>
    </inkml:brush>
  </inkml:definitions>
  <inkml:trace contextRef="#ctx0" brushRef="#br0">334 1 15859,'-18'1'368,"-1"1"0,1 1-1,0 1 1,0 0-1,0 1 1,0 1-1,1 1 1,0 1 0,0 0-1,-26 18 1,34-20-297,1 0 1,-1 1-1,1 0 1,1 0-1,-1 1 1,1 0-1,1 0 1,-1 1-1,2 0 1,-1 0-1,1 0 1,0 1-1,1-1 1,0 1-1,1 0 1,0 0-1,0 1 1,1-1-1,-1 21 1,3-25-50,0 0 0,1 0 0,-1 0 0,1 0 0,1-1 1,-1 1-1,1 0 0,0-1 0,0 1 0,1-1 0,0 0 1,0 0-1,0 0 0,0 0 0,1 0 0,0-1 0,0 0 1,0 1-1,0-1 0,1-1 0,-1 1 0,1-1 0,0 0 1,0 0-1,0 0 0,1-1 0,5 3 0,-5-3 26,1 0 0,-1 0-1,0-1 1,1 0 0,-1 0-1,0 0 1,1-1 0,-1 0-1,1 0 1,-1-1 0,1 0-1,-1 0 1,0 0 0,1-1-1,-1 0 1,0 0 0,0 0-1,0-1 1,0 0 0,-1 0-1,1-1 1,-1 0 0,0 0-1,7-6 1,-10 8-11,0 0-1,-1 0 1,1 1-1,-1-1 1,1 0 0,-1 0-1,0 0 1,0 0 0,0-1-1,0 1 1,0 0-1,0 0 1,-1-1 0,1 1-1,-1 0 1,1-1 0,-1 1-1,0 0 1,0-1-1,0 1 1,0-1 0,-1 1-1,1 0 1,-1-1 0,0-3-1,-1 4-10,1-1 0,-1 1 0,1 0 0,-1-1 0,0 1 0,0 0 0,1 0 0,-2 0 0,1 1 0,0-1 0,0 0 0,0 1 0,-1-1 0,1 1 0,-1 0 0,1 0 0,-1 0 0,0 0 0,1 0 0,-1 1 0,-4-1 0,-2-1 4,0 2-1,0-1 1,-12 2-1,18-1-32,0 0 0,0 1 0,0-1 0,1 1 0,-1 0 0,0 0 0,0 0 0,1 0 0,-1 0 0,1 1 0,-1-1-1,1 1 1,-1-1 0,-1 3 0,3-3 4,0-1-1,1 1 1,-1 0-1,1-1 1,-1 1-1,1 0 1,0-1-1,-1 1 1,1 0-1,-1 0 1,1-1-1,0 1 1,0 0-1,0 0 1,-1 0-1,1 0 0,0-1 1,0 1-1,0 0 1,0 0-1,0 0 1,0 0-1,1-1 1,-1 1-1,0 0 1,0 0-1,1 0 1,-1-1-1,0 1 1,1 0-1,-1 0 1,0-1-1,1 1 1,-1 0-1,1-1 1,0 1-1,-1-1 1,1 1-1,-1-1 1,1 1-1,0-1 1,-1 1-1,2 0 1,3 2 5,-1-1 1,1 1 0,-1-1-1,1 0 1,9 2 0,4 0 21,-1-1 1,1-1-1,0 0 1,0-2-1,0 0 1,23-3 0,-5-2-1,0-2 0,38-12 0,-74 19-28,0 0 0,0-1 1,0 1-1,1 0 0,-1 0 0,0 0 1,0 0-1,1 0 0,-1 0 1,0 0-1,1 0 0,-1 0 1,0 0-1,0 0 0,1 0 0,-1 0 1,0 0-1,0 0 0,1 0 1,-1 0-1,0 0 0,0 0 1,1 0-1,-1 0 0,0 1 0,0-1 1,1 0-1,-1 0 0,0 0 1,0 0-1,0 1 0,1-1 0,-1 0 1,-1 11 20,-16 21 43,10-20-23,0 3 27,1 1-1,-9 30 1,13-40-84,1 1 0,0 0-1,0 0 1,0 0-1,1-1 1,0 1 0,1 0-1,-1 0 1,4 12 0,6 1 18,-10-20-4,1 1-1,0-1 1,-1 0-1,1 1 0,0-1 1,-1 0-1,1 1 1,0-1-1,0 0 1,-1 0-1,1 0 0,0 1 1,0-1-1,0 0 1,-1 0-1,2 0 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3.014"/>
    </inkml:context>
    <inkml:brush xml:id="br0">
      <inkml:brushProperty name="width" value="0.05" units="cm"/>
      <inkml:brushProperty name="height" value="0.05" units="cm"/>
    </inkml:brush>
  </inkml:definitions>
  <inkml:trace contextRef="#ctx0" brushRef="#br0">103 0 14475,'-3'43'1640,"-9"-1"-1087,-6 2-177,2 4 696,-1-1-392,4 0-88,1-5-176,2-6-104,9-12-392,2-5-248,11-16 184,1-6 56,-3-12-64,-2-2-24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3.652"/>
    </inkml:context>
    <inkml:brush xml:id="br0">
      <inkml:brushProperty name="width" value="0.05" units="cm"/>
      <inkml:brushProperty name="height" value="0.05" units="cm"/>
    </inkml:brush>
  </inkml:definitions>
  <inkml:trace contextRef="#ctx0" brushRef="#br0">19 73 15931,'12'-9'405,"-1"1"-1,1 0 1,1 1-1,-1 0 1,1 1-1,0 0 1,1 1-1,0 0 0,-1 1 1,26-3-1,-37 6-353,1 1 0,-1 0 0,0 0-1,0 0 1,1 1 0,-1-1 0,0 0-1,0 1 1,1-1 0,-1 1 0,0 0-1,0 0 1,0 0 0,3 2 0,-4-2-32,0-1 1,0 1-1,-1 0 0,1 0 1,0 0-1,-1 0 1,1 0-1,0 0 0,-1 0 1,0 0-1,1 0 1,-1 1-1,1-1 0,-1 0 1,0 0-1,0 0 1,0 0-1,0 1 1,0-1-1,0 0 0,0 0 1,0 0-1,0 0 1,0 1-1,-1-1 0,1 0 1,0 0-1,-2 2 1,-2 7 59,0-1 0,-1 1 1,-1-1-1,1 0 0,-12 13 0,-40 40 271,35-39-194,12-12-76,-11 11 124,-18 25 1,35-40-153,-1-1 0,1 0 0,0 1 1,1 0-1,0 0 0,0 0 0,0 1 1,1-1-1,-2 11 0,3-15-42,1-1-1,0 0 1,0 0 0,0 1 0,0-1-1,0 0 1,0 0 0,1 1-1,-1-1 1,1 0 0,-1 0-1,1 0 1,0 0 0,0 0 0,0 0-1,0 0 1,0 0 0,1 0-1,2 3 1,-2-3-3,0 0 1,1-1-1,-1 1 1,1-1-1,0 1 0,-1-1 1,1 0-1,0 0 0,0 0 1,0-1-1,-1 1 1,1 0-1,4-1 0,4 1-66,0-2 0,1 1-1,-1-1 1,0-1-1,0 0 1,17-6-1,-20 6-120,49-19-1061,-53 19 1167,0 0 0,0-1 0,0 1 0,0-1-1,0 1 1,-1-1 0,0 0 0,1 0 0,-1-1 0,0 1-1,3-6 1,4-13-437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4.067"/>
    </inkml:context>
    <inkml:brush xml:id="br0">
      <inkml:brushProperty name="width" value="0.05" units="cm"/>
      <inkml:brushProperty name="height" value="0.05" units="cm"/>
    </inkml:brush>
  </inkml:definitions>
  <inkml:trace contextRef="#ctx0" brushRef="#br0">38 0 17236,'-7'15'1640,"0"8"-896,-3 1-288,4 5 649,0 1-201,5 1-224,2-2-88,9-9-208,4-6-136,7-11-320,4-3-136,7-13-424,2-4-216,4-10-353,2-3-271,-2-2 936,0 1-312,-7 5-144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4.455"/>
    </inkml:context>
    <inkml:brush xml:id="br0">
      <inkml:brushProperty name="width" value="0.05" units="cm"/>
      <inkml:brushProperty name="height" value="0.05" units="cm"/>
    </inkml:brush>
  </inkml:definitions>
  <inkml:trace contextRef="#ctx0" brushRef="#br0">309 0 15147,'-19'19'1593,"-5"7"-833,-5 7-256,-1 13 872,-6 5-240,5 8-295,2 2-153,2 1-224,3 0-128,4-5-568,1-4-432,6-16 560,6-4-96,7-14-112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6.026"/>
    </inkml:context>
    <inkml:brush xml:id="br0">
      <inkml:brushProperty name="width" value="0.05" units="cm"/>
      <inkml:brushProperty name="height" value="0.05" units="cm"/>
    </inkml:brush>
  </inkml:definitions>
  <inkml:trace contextRef="#ctx0" brushRef="#br0">68 44 12195,'4'-11'876,"-3"7"-653,1 0 0,-1 0 1,1 1-1,0-1 0,-1 1 0,2-1 0,2-3 1,-6 7-197,1 0 1,0 1 0,0-1-1,0 0 1,0 0 0,0 0 0,0 1-1,0-1 1,0 0 0,0 0-1,0 0 1,0 0 0,0 1 0,0-1-1,0 0 1,0 0 0,1 0-1,-1 0 1,0 1 0,0-1 0,0 0-1,0 0 1,0 0 0,0 0-1,0 1 1,0-1 0,1 0 0,-1 0-1,0 0 1,0 0 0,0 0-1,0 0 1,1 0 0,-1 1 0,0-1-1,0 0 1,0 0 0,0 0-1,1 0 1,-1 0 0,0 0-1,0 0 1,0 0 0,0 0 0,1 0-1,-1 0 1,0 0 0,0 0-1,0 0 1,1 0 0,-1 0 0,0 0-1,0 0 1,0-1 0,0 1-1,1 0 1,-1 0 0,0 0 0,0 0-1,0 0 1,0 0 0,0 0-1,1-1 1,-1 1 0,0 0 0,0 0-1,0 0 1,0 0 0,0-1 0,1 20 985,-11 70 699,-27 113 0,11-74-1296,17-74-1023,2 1 0,-1 56 1,10-102 294,1-6-114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6.477"/>
    </inkml:context>
    <inkml:brush xml:id="br0">
      <inkml:brushProperty name="width" value="0.05" units="cm"/>
      <inkml:brushProperty name="height" value="0.05" units="cm"/>
    </inkml:brush>
  </inkml:definitions>
  <inkml:trace contextRef="#ctx0" brushRef="#br0">34 0 17188,'-1'5'1904,"-2"2"-1272,-7-1-264,3 1 1129,1 0-873,0-1-56,5-1-472,1-3-360,0-1 272,1-2-88,-1-1-88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6.909"/>
    </inkml:context>
    <inkml:brush xml:id="br0">
      <inkml:brushProperty name="width" value="0.05" units="cm"/>
      <inkml:brushProperty name="height" value="0.05" units="cm"/>
    </inkml:brush>
  </inkml:definitions>
  <inkml:trace contextRef="#ctx0" brushRef="#br0">256 1 14715,'-10'4'1296,"0"0"0,1 1-1,-16 10 1,15-8-982,1 0 1,-1 0-1,2 1 1,-1 0 0,1 1-1,0-1 1,-7 13-1,14-20-296,0 0 0,0 0 0,1 0-1,-1 0 1,0 0 0,1 0 0,-1 0 0,1 1-1,-1-1 1,1 0 0,0 0 0,0 1 0,-1-1-1,1 0 1,0 1 0,0-1 0,0 0 0,0 1-1,1-1 1,-1 0 0,0 0 0,1 2 0,0-1-14,0-1 1,1 0 0,-1 0-1,0 0 1,1 0 0,-1 0-1,0 0 1,1 0 0,-1-1-1,1 1 1,0-1 0,-1 1-1,1-1 1,-1 1 0,1-1-1,0 0 1,2 1 0,21 1-14,36 0 0,-44-3 9,0 2 1,1 0-1,-1 0 0,1 2 0,16 4 1,-33-7-2,1 1 1,-1-1-1,1 0 1,-1 1-1,1-1 1,-1 1-1,1 0 1,-1-1-1,0 1 1,1 0-1,-1 0 1,0 0-1,0 0 1,1 0-1,-1 0 1,0 0-1,0 0 1,0 0-1,0 1 1,-1-1-1,1 0 1,0 1-1,0-1 1,-1 0-1,1 1 1,-1-1-1,1 1 1,-1-1-1,0 1 1,1-1-1,-1 1 1,0 0-1,0-1 1,0 1-1,0-1 1,-1 1-1,1-1 1,0 1-1,-1-1 1,1 1-1,-1-1 1,1 1-1,-1-1 1,1 0-1,-2 2 1,-2 5 4,-1-1 1,0 0-1,0 0 1,-1-1 0,0 0-1,-12 11 1,0-2 87,-1 0 1,-1-1 0,0-1-1,-1-1 1,0-1-1,-1-1 1,0-1-1,-1-1 1,-40 10-1,60-18-146,0 1-1,0-1 1,0 1-1,0-1 0,0 0 1,0 0-1,0 0 1,0-1-1,-1 1 0,1-1 1,0 0-1,0 0 0,1 0 1,-1 0-1,0 0 1,0-1-1,0 1 0,-3-3 1,4 1-9,0 1 1,0-1-1,0 0 1,0 0-1,0 0 1,1 0-1,-1 0 1,1 0-1,0 0 1,0 0-1,0 0 1,0-1-1,0 1 1,1-1-1,-1 1 0,1-6 1,0-23-363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17.358"/>
    </inkml:context>
    <inkml:brush xml:id="br0">
      <inkml:brushProperty name="width" value="0.05" units="cm"/>
      <inkml:brushProperty name="height" value="0.05" units="cm"/>
    </inkml:brush>
  </inkml:definitions>
  <inkml:trace contextRef="#ctx0" brushRef="#br0">1 47 17124,'16'4'1544,"-2"2"-920,7-1-232,2 0 552,5-1-231,6-3-89,0-1-56,5-1-696,0-2-432,-8-16 488,-2-2-112,-8-6-96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4.867"/>
    </inkml:context>
    <inkml:brush xml:id="br0">
      <inkml:brushProperty name="width" value="0.05" units="cm"/>
      <inkml:brushProperty name="height" value="0.05" units="cm"/>
    </inkml:brush>
  </inkml:definitions>
  <inkml:trace contextRef="#ctx0" brushRef="#br0">85 4 15435,'0'0'40,"0"0"1,0 0-1,0 0 0,0 0 0,0 0 0,-1 0 0,1 0 0,0 0 0,0 0 1,0 0-1,0 0 0,0 0 0,0 0 0,0 0 0,-1 0 0,1 0 1,0 0-1,0 0 0,0 0 0,0 0 0,0 0 0,0 0 0,0 0 0,0 0 1,-1 0-1,1 0 0,0 0 0,0 0 0,0-1 0,0 1 0,0 0 1,0 0-1,0 0 0,0 0 0,0 0 0,0 0 0,0 0 0,0 0 0,0 0 1,-1-1-1,1 1 0,0 0 0,0 0 0,0 0 0,0 0 0,0 0 1,0 0-1,0 0 0,0 0 0,0-1 0,0 1 0,0 0 0,0 0 0,-8 16 1120,-9 26 149,7-6-904,1 0-1,1 1 1,3 0-1,-3 66 1,4-36-2244,3-65 1770,1-1 0,0 1 0,0-1-1,0 1 1,-1 0 0,1-1 0,-1 1 0,1-1 0,-1 1 0,0-1 0,-1 3-1,-2-2-503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5.280"/>
    </inkml:context>
    <inkml:brush xml:id="br0">
      <inkml:brushProperty name="width" value="0.05" units="cm"/>
      <inkml:brushProperty name="height" value="0.05" units="cm"/>
    </inkml:brush>
  </inkml:definitions>
  <inkml:trace contextRef="#ctx0" brushRef="#br0">1 63 13955,'7'12'1528,"0"-7"-1008,9-2-127,9-1 855,6-2-664,0-2-56,8-2-88,1 0-72,2-3-216,-2 1-168,-7-3-296,-5 1-160,-3-1-280,-5-1 576,-10-1-168,0-4-112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57.456"/>
    </inkml:context>
    <inkml:brush xml:id="br0">
      <inkml:brushProperty name="width" value="0.05" units="cm"/>
      <inkml:brushProperty name="height" value="0.05" units="cm"/>
    </inkml:brush>
  </inkml:definitions>
  <inkml:trace contextRef="#ctx0" brushRef="#br0">373 3 13963,'-12'-2'252,"0"1"-1,0 1 1,0 0 0,0 1-1,0 0 1,0 1 0,0 0-1,-12 5 1,-6 2 528,-53 26 0,73-30-612,0 1 1,0 0-1,0 0 1,1 1-1,0 1 0,1-1 1,-1 1-1,1 1 1,1 0-1,0 0 1,-12 19-1,16-22-93,-1 1-1,1 0 0,0 0 1,1 0-1,0 1 0,0-1 1,0 0-1,1 1 0,0-1 1,0 1-1,1 0 1,0-1-1,1 1 0,-1 0 1,1-1-1,1 1 0,-1-1 1,1 0-1,4 9 1,-2-8-19,1 0 0,0 0 1,0-1-1,1 1 1,-1-1-1,2-1 0,-1 1 1,1-1-1,0 0 1,0 0-1,0-1 1,1 0-1,0-1 0,0 1 1,11 3-1,3 1-41,0-2 0,1 0 0,0-1 0,42 5 0,-54-10-15,1 0-1,0-1 1,0 0-1,0-1 1,-1 0-1,1-1 1,17-4-1,19-16-64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5.714"/>
    </inkml:context>
    <inkml:brush xml:id="br0">
      <inkml:brushProperty name="width" value="0.05" units="cm"/>
      <inkml:brushProperty name="height" value="0.05" units="cm"/>
    </inkml:brush>
  </inkml:definitions>
  <inkml:trace contextRef="#ctx0" brushRef="#br0">1 64 15971,'9'-3'1401,"2"0"-801,6 0-168,8 0 704,6-1-272,12-2-248,7 0-55,3 1-73,2-1-152,1 3-544,-5 0-336,-3 0 472,-5-1-88,-15-7-112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6.127"/>
    </inkml:context>
    <inkml:brush xml:id="br0">
      <inkml:brushProperty name="width" value="0.05" units="cm"/>
      <inkml:brushProperty name="height" value="0.05" units="cm"/>
    </inkml:brush>
  </inkml:definitions>
  <inkml:trace contextRef="#ctx0" brushRef="#br0">243 6 15419,'2'0'401,"1"0"-1,-1-1 1,1 1-1,-1-1 1,1 1-1,-1-1 1,5-2 1012,-19 12 69,-89 73 881,85-67-2285,1 1 1,0 0-1,-24 37 0,37-51-76,1 0-1,0 0 0,-1 0 0,1 1 0,0-1 0,0 1 0,0-1 0,1 1 1,-1-1-1,1 1 0,-1-1 0,1 1 0,0-1 0,0 1 0,0 0 1,0-1-1,0 1 0,1-1 0,-1 1 0,2 2 0,-1-2-18,1 1-1,0-1 1,0 0 0,0 0-1,1 0 1,-1-1-1,1 1 1,0 0-1,-1-1 1,1 0 0,0 0-1,0 1 1,6 1-1,9 5-107,0-2-1,0 0 1,21 5-1,-24-8 42,0 0 0,0 1 0,0 1 0,-1 1 0,25 14-1,-37-20 86,-1 1 0,1-1 0,-1 0 0,1 0-1,-1 1 1,1-1 0,-1 1 0,0-1-1,0 1 1,0 0 0,0-1 0,0 1 0,0 0-1,0 0 1,0 0 0,-1 0 0,1 0-1,-1 0 1,1 0 0,-1 0 0,0 2 0,0-1 13,-1 0 1,1 0 0,-1 0-1,0 1 1,0-1-1,0 0 1,-1 0 0,1 0-1,-1-1 1,1 1 0,-5 5-1,-4 4 80,-1 0 1,-1-1-1,0 0 0,-15 9 0,25-18-83,-18 13 186,-1-1-1,-29 15 0,41-24-183,-1-1 0,1 0 1,-1-1-1,0 0 0,0 0 0,0-1 0,0 0 0,-15 0 0,23-2-6,0 0 1,1 0-1,-1 0 0,0 0 1,0 0-1,1-1 0,-1 1 0,0 0 1,1-1-1,-1 0 0,1 1 1,-1-1-1,0 0 0,1 0 1,0 0-1,-1 0 0,1 0 0,0 0 1,-1 0-1,1 0 0,0-1 1,0 1-1,0 0 0,-2-3 1,2 1 3,1 1 1,-1 0-1,1 0 1,-1-1 0,1 1-1,0 0 1,0 0-1,0-1 1,0 1-1,0 0 1,0-1 0,0 1-1,1 0 1,-1 0-1,1-1 1,0 1 0,0 0-1,2-4 1,14-22-39</inkml:trace>
  <inkml:trace contextRef="#ctx0" brushRef="#br0" timeOffset="1">552 298 17396,'19'3'2008,"-3"7"-1320,-2-4-232,4 0 1129,10-2-729,2 0-168,7-2-368,0-2-320,5-2-752,-3 1-224,-2-1 736,-6 1-160,-8 1-168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6.560"/>
    </inkml:context>
    <inkml:brush xml:id="br0">
      <inkml:brushProperty name="width" value="0.05" units="cm"/>
      <inkml:brushProperty name="height" value="0.05" units="cm"/>
    </inkml:brush>
  </inkml:definitions>
  <inkml:trace contextRef="#ctx0" brushRef="#br0">51 16 18556,'1'1'103,"0"-1"0,0 0 1,0 0-1,-1 1 0,1-1 0,0 0 1,0 1-1,0-1 0,-1 1 0,1-1 1,0 1-1,-1-1 0,1 1 0,0 0 1,-1-1-1,1 1 0,-1 0 0,1-1 1,-1 1-1,1 0 0,-1 0 0,1-1 1,-1 1-1,0 0 0,1 0 0,-1 0 1,0 0-1,0 0 0,0-1 0,0 1 1,0 0-1,0 0 0,0 0 0,0 1 1,-7 37 830,4-29-650,-12 49 497,1-3-351,-13 100-1,27-154-427,-1 2 4,1 1 0,0-1 0,0 1 0,0-1 0,1 7 1,0-10-5,-1-1 0,0 1 0,0 0 1,1 0-1,-1-1 0,0 1 1,1 0-1,-1-1 0,0 1 1,1 0-1,-1-1 0,1 1 1,0 0-1,-1-1 0,1 1 1,-1-1-1,1 1 0,0-1 0,-1 0 1,1 1-1,0-1 0,0 1 1,-1-1-1,1 0 0,0 0 1,0 0-1,-1 1 0,1-1 1,0 0-1,0 0 0,0 0 0,-1 0 1,1 0-1,0 0 0,0 0 1,1-1-1,8-1 13,1-1 0,-1 0 0,0-1 1,0 0-1,0-1 0,-1 0 0,17-11 0,58-50 50,-81 63-64,122-116-78,-107 99-274,-2 0 0,0-1 0,-1 0 1,19-39-1,-33 58 254,0 0 0,0-1 1,0 0-1,0 1 1,0-1-1,-1 1 0,1-1 1,-1 0-1,1-4 1,-1 7 86,-1 0 0,1-1 0,0 1 0,0 0 0,0-1 0,0 1 0,0 0 0,0-1 0,0 1 0,0 0 0,-1-1 0,1 1 0,0 0 1,0 0-1,0-1 0,-1 1 0,1 0 0,0 0 0,0 0 0,-1-1 0,1 1 0,0 0 0,-1 0 0,1 0 0,0 0 0,0-1 0,-1 1 1,0 0-1,-15 4-377,-3 7-51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6.931"/>
    </inkml:context>
    <inkml:brush xml:id="br0">
      <inkml:brushProperty name="width" value="0.05" units="cm"/>
      <inkml:brushProperty name="height" value="0.05" units="cm"/>
    </inkml:brush>
  </inkml:definitions>
  <inkml:trace contextRef="#ctx0" brushRef="#br0">3 0 16932,'-1'19'1712,"-1"-3"-976,2 1-312,3 0 672,1 0-135,5-1-257,0 0-120,2-5-456,2-1-264,4-2-648,-1-5-224,3-3 784,-2-5-185,1 1-167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8.144"/>
    </inkml:context>
    <inkml:brush xml:id="br0">
      <inkml:brushProperty name="width" value="0.05" units="cm"/>
      <inkml:brushProperty name="height" value="0.05" units="cm"/>
    </inkml:brush>
  </inkml:definitions>
  <inkml:trace contextRef="#ctx0" brushRef="#br0">69 85 16884,'-13'16'2225,"-18"31"1,27-41-1914,1 1 1,0 1-1,0-1 0,0 0 0,1 1 1,0-1-1,-2 14 0,4-20-291,0 0-1,0 0 1,0 0-1,0 0 1,0 0-1,0 0 1,0 0-1,0 0 1,0 0 0,1 0-1,-1 0 1,0 0-1,1 0 1,-1 0-1,1 0 1,-1 0-1,1 0 1,-1 0-1,1-1 1,-1 1 0,1 0-1,0 0 1,1 0-1,-1 0-6,1 0 0,0 0-1,-1-1 1,1 1 0,0 0-1,0-1 1,0 0 0,0 1-1,-1-1 1,1 0 0,3 0-1,5 0-12,-1-1 0,0-1 1,0 1-1,10-5 0,12-4-53,-1-2 0,-1-1 1,0-2-1,-1-1 0,0 0 1,-1-3-1,-2 0 0,28-26 0,-41 31 0,-9 7 34,-7 8 26,-25 19 329,1 2 1,0 1-1,2 1 0,-44 53 1,68-75-305,0 1 0,0-1 1,0 1-1,0 0 0,1-1 1,-1 1-1,1 0 0,0 0 0,0 0 1,0 0-1,0 0 0,0 1 1,1-1-1,-1 3 0,1-4-27,0-1 0,1 1 0,-1-1 0,1 1 0,0-1 0,-1 1 0,1-1 0,0 0 0,0 1 0,0-1 0,-1 0 0,1 0 0,1 1 0,-1-1 0,0 0 0,0 0-1,0 0 1,1 0 0,-1-1 0,0 1 0,1 0 0,-1-1 0,1 1 0,-1 0 0,1-1 0,-1 0 0,1 1 0,-1-1 0,1 0 0,2 0 0,5 2-2,1 0-1,-1-2 1,0 1 0,1-1-1,-1 0 1,1-1-1,-1 0 1,1 0 0,-1-1-1,0-1 1,0 1 0,0-1-1,0-1 1,0 0 0,-1 0-1,0-1 1,1 1-1,-2-2 1,1 1 0,-1-1-1,10-10 1,8-10-33,40-52 0,-24 25-36,-40 52 63,-1 1 0,0-1 1,0 1-1,1 0 0,-1-1 0,0 1 0,1 0 0,-1-1 0,0 1 0,1 0 0,-1-1 0,1 1 0,-1 0 0,1-1 0,-1 1 1,0 0-1,1 0 0,-1 0 0,1 0 0,-1-1 0,1 1 0,-1 0 0,1 0 0,-1 0 0,1 0 0,-1 0 0,1 0 1,-1 0-1,1 0 0,-1 1 0,1-1 0,-1 0 0,1 0 0,-1 0 0,1 0 0,-1 1 0,1-1 0,1 2-1,-1-1 0,0 1 0,1-1 1,-1 1-1,0-1 0,0 1 0,0 0 0,0 0 0,0 0 0,0 2 0,2 5 3,0 0-1,-1 1 1,2 12 0,-4-12-4,0-1 1,-1 0 0,0 0 0,-1 0-1,0 0 1,0 0 0,0 0-1,-1-1 1,-8 15 0,-9 33-24,22-61 55,-1-1-17,1 1 0,-1-1-1,0 1 1,0-1-1,-1 1 1,0-1 0,0 0-1,0 1 1,-1-1-1,0-5 1,0 6-10,2 0 0,-1 0 0,0-1 0,1 1 0,0 0 0,0 0 0,1 1 0,-1-1 0,1 0-1,0 0 1,0 1 0,1-1 0,4-7 0,-4 10 0,0-1 1,1 1-1,-1 0 0,0 0 0,1 0 0,0 0 0,-1 1 0,1 0 0,0-1 0,0 1 1,-1 0-1,8 0 0,-4-1-1,19-4 3,1 1 0,-1 0 1,1 2-1,0 2 0,0 0 0,31 3 1,-56-2-4,0 1-1,-1-1 1,1 0 0,-1 0 0,1 1 0,-1-1 0,1 1 0,-1-1 0,1 1 0,-1-1 0,0 1 0,1 0 0,-1 0 0,0 0 0,0 0-1,1 0 1,-1 0 0,1 1 0,-2-1 0,1 0-1,-1 0 1,0 0-1,0 0 1,0 0 0,0 0-1,0-1 1,0 1-1,0 0 1,0 0-1,0 0 1,0 0-1,0 0 1,0 0-1,-1 0 1,1-1 0,0 1-1,-1 0 1,1 0-1,-1 0 1,1 0-1,-1 0 1,-6 7-4,1 0 1,-1-1-1,0 0 0,-12 9 1,6-6 5,3-1 4,0 0 0,1 1 0,0 0 1,0 0-1,-7 14 0,15-24-5,1 0 0,0 1 0,-1-1 0,1 1 0,0-1 0,0 1 0,-1-1 0,1 1 0,0-1 0,0 1 0,0-1 0,0 1 0,-1 0 0,1-1-1,0 1 1,0-1 0,0 1 0,0-1 0,0 1 0,0-1 0,1 1 0,-1 0 0,0-1 0,0 1 0,0-1 0,0 1 0,1-1 0,-1 1 0,0-1 0,1 1 0,-1 0 0,1-1 0,0 1 1,1-1-1,-1 1 1,0-1-1,0 1 1,0-1-1,1 1 1,-1-1-1,0 0 1,0 0-1,1 0 1,-1 0-1,2 0 1,41-6 17,-23 0-9,0 0 0,0-1 0,-1-1 1,20-12-1,-32 17-7,-1-2 1,0 1-1,0-1 0,0 0 1,-1-1-1,1 1 1,-1-1-1,-1-1 0,1 1 1,-1-1-1,0 0 1,-1 0-1,6-11 0,-8-13 19,-6 18-5,4 12-16,0 1-1,0 0 1,-1 0 0,1 0-1,0 0 1,0-1-1,-1 1 1,1 0 0,0 0-1,0 0 1,-1 0 0,1 0-1,0 0 1,-1 0-1,1-1 1,0 1 0,0 0-1,-1 0 1,1 0-1,0 0 1,-1 0 0,1 0-1,0 1 1,0-1-1,-1 0 1,1 0 0,0 0-1,-1 0 1,1 0 0,0 0-1,0 0 1,-1 1-1,1-1 1,0 0 0,0 0-1,0 0 1,-1 0-1,1 1 1,-1 0 0,0 0 0,0 0-1,0 0 1,0 1 0,0-1 0,1 0-1,-1 0 1,0 1 0,1-1 0,-1 1-1,1-1 1,0 0 0,-1 1 0,1-1-1,0 1 1,0-1 0,0 1 0,0-1-1,0 1 1,0 1 0,0-1-2,1 0 0,-1 1 1,0-1-1,1 0 0,-1 1 0,1-1 1,0 0-1,0 0 0,0 0 0,0 0 0,3 4 1,-2-4-1,0 1 0,1-1 0,-1 0 0,1 0 0,0 0 1,0-1-1,0 1 0,0 0 0,0-1 0,0 0 0,0 0 0,0 0 1,6 1-1,-2-1 0,0-1 1,-1 0-1,1 0 0,0 0 1,0-1-1,9-2 0,2-1 2,1-2 0,-1-1 0,31-15-1,-32 13 5,0-1-1,22-17 1,-34 23-4,0 0 0,0 0 1,0 0-1,-1-1 1,0 0-1,0 0 1,0 0-1,0-1 1,-1 1-1,0-1 1,3-6-1,-6 11 1,1-1-1,-1 1 1,1 0 0,-1 0-1,0 0 1,1-1 0,-1 1-1,0 0 1,0 0 0,0 0-1,0-1 1,0 1 0,0 0 0,0 0-1,0-1 1,-1 1 0,1 0-1,0 0 1,-1 0 0,1-1-1,-1 1 1,1 0 0,-2-2-1,1 2 2,-1 1 0,1-1 0,0 0 0,0 1 0,-1-1 0,1 1 0,0-1 0,-1 1 0,1 0 0,0 0 0,-1-1 0,1 1 0,0 0 0,-1 0 0,1 0 0,-1 1 0,-1-1 0,-4 2 19,-1-1 0,1 1 1,1 1-1,-1-1 0,0 1 0,-12 8 0,7-3 20,1 1-1,0 1 1,1-1-1,0 2 0,-9 11 1,14-16-24,1 0 0,0 0 1,0 0-1,1 0 0,-1 0 0,2 1 0,-1 0 1,1 0-1,0 0 0,0 0 0,0 0 1,1 7-1,1-11-58,0 0 1,0 0 0,1 0-1,-1 0 1,1 0-1,0 0 1,0 0 0,0-1-1,1 1 1,-1 0 0,0-1-1,1 1 1,0-1-1,0 1 1,0-1 0,0 0-1,0 1 1,0-1-1,0 0 1,1 0 0,-1-1-1,1 1 1,-1-1-1,1 1 1,0-1 0,-1 0-1,1 0 1,5 2-1,8 1-322,0 0 0,0-1 0,31 3 0,-46-6 364,54 4-444,7-3-128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47.450"/>
    </inkml:context>
    <inkml:brush xml:id="br0">
      <inkml:brushProperty name="width" value="0.05" units="cm"/>
      <inkml:brushProperty name="height" value="0.05" units="cm"/>
    </inkml:brush>
  </inkml:definitions>
  <inkml:trace contextRef="#ctx0" brushRef="#br0">146 28 14043,'1'-2'112,"7"-22"2596,-6 23-1173,-2 15-596,-8 50-263,-2 0-1,-4-1 1,-23 67-1,10-49-497,12-38-121,1 1-1,2 0 1,-6 49-1,18-89-52,-1 1 0,1-1 0,0 1-1,0-1 1,0 0 0,1 1-1,-1-1 1,3 8 0,-2-11-3,0 1 0,-1-1 0,1 0 1,0 1-1,0-1 0,0 0 1,0 0-1,0 1 0,0-1 1,1 0-1,-1 0 0,0 0 0,0 0 1,1-1-1,-1 1 0,1 0 1,-1-1-1,1 1 0,-1 0 0,1-1 1,-1 0-1,1 1 0,-1-1 1,1 0-1,0 0 0,1 0 0,8 0 5,-1-1-1,1 0 1,-1 0-1,1-1 1,-1-1-1,0 0 1,17-6-1,67-37 18,19-21-539,-96 56-195,-1-2-1,0 0 1,0-1 0,17-20-1,-24 23-37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48.103"/>
    </inkml:context>
    <inkml:brush xml:id="br0">
      <inkml:brushProperty name="width" value="0.05" units="cm"/>
      <inkml:brushProperty name="height" value="0.05" units="cm"/>
    </inkml:brush>
  </inkml:definitions>
  <inkml:trace contextRef="#ctx0" brushRef="#br0">184 1 15403,'-2'11'445,"0"0"0,0 1 0,-1-1 0,0 0 0,-1 0 0,-1-1 0,-8 17 0,-5 13 263,-18 53-20,3 2-1,-25 124 1,57-211-670,-1 0 1,1 0-1,1 0 1,0 0-1,0 10 1,0-18-18,0 0 1,0 1 0,0-1-1,0 0 1,0 1-1,0-1 1,0 0 0,0 1-1,1-1 1,-1 0-1,0 1 1,0-1 0,0 0-1,0 1 1,1-1 0,-1 0-1,0 1 1,0-1-1,0 0 1,1 0 0,-1 1-1,0-1 1,1 0 0,-1 0-1,0 0 1,0 1-1,1-1 1,-1 0 0,0 0-1,1 0 1,-1 0-1,0 0 1,1 0 0,-1 0-1,0 1 1,1-1 0,-1 0-1,1 0 1,-1 0-1,0-1 1,1 1 0,-1 0-1,0 0 1,1 0 0,-1 0-1,0 0 1,1 0-1,-1 0 1,0-1 0,1 1-1,-1 0 1,0 0-1,0 0 1,1-1 0,-1 1-1,0 0 1,0 0 0,1-1-1,-1 1 1,0 0-1,0 0 1,1-1 0,15-18 50,-16 19-49,17-25 36,-2 0-1,-1 0 1,-2-2-1,0 1 1,8-30-1,31-141 47,-23 36-85,-30 188 26,3 43 1,-1-63-16,1 1 0,0-1 0,0 1 0,1-1 0,0 1 0,0-1 0,1 0 0,0 0 0,0 0-1,7 10 1,-9-15-6,1 0-1,-1 0 0,1 0 1,0-1-1,-1 1 0,1-1 1,0 1-1,0-1 0,0 0 1,0 1-1,0-1 0,0 0 0,1 0 1,-1-1-1,0 1 0,0 0 1,1-1-1,-1 0 0,0 1 1,5-1-1,-3 0 1,1-1 1,0 0-1,-1 0 1,1 0-1,0-1 0,-1 1 1,0-1-1,1 0 1,6-5-1,4-3-4,-1-1 0,0 0 0,-1-1 0,18-20 0,57-85-222,-86 113 203,-2 4 16,0 1-1,0-1 1,0 0 0,0 0-1,0 0 1,0 0-1,0 1 1,0-1 0,0 0-1,0 0 1,0 0-1,0 1 1,0-1 0,-1 0-1,1 0 1,1 0-1,-1 0 1,0 1 0,0-1-1,0 0 1,0 0-1,0 0 1,0 1 0,0-1-1,0 0 1,0 0-1,0 0 1,0 0 0,0 1-1,0-1 1,1 0-1,-1 0 1,0 0 0,0 0-1,0 0 1,0 1-1,0-1 1,1 0 0,-1 0-1,0 0 1,0 0-1,0 0 1,0 0 0,1 0-1,-1 0 1,0 0-1,0 0 1,0 0 0,1 0-1,-1 0 1,0 0-1,0 0 1,0 0 0,1 0-1,-1 0 1,0 0 0,0 0-1,0 0 1,1 0-1,-1 0 1,0 0 0,0 0-1,0 0 1,0 0-1,1 0 1,-1-1 0,0 1-1,0 0 1,-1 12-19,-2 0 0,1 0 0,-1 0 0,-8 17 1,0 5 20,1-3-61,-6 17-95,2 0 1,3 1-1,-11 93 1,22-141 129,0-1 16,0 1 1,0-1 0,0 1 0,0-1-1,0 1 1,-1-1 0,1 1 0,0-1-1,0 1 1,0-1 0,0 0 0,0 1-1,1-1 1,-1 1 0,0-1 0,0 1-1,0-1 1,0 1 0,0-1 0,1 1 0,-1-1-1,0 0 1,0 1 0,1-1 0,-1 1-1,0-1 1,1 0 0,-1 1 0,0-1-1,1 0 1,-1 1 0,0-1 0,1 0-1,-1 0 1,1 1 0,-1-1 0,1 0-1,0 0 1,7-1-258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48.550"/>
    </inkml:context>
    <inkml:brush xml:id="br0">
      <inkml:brushProperty name="width" value="0.05" units="cm"/>
      <inkml:brushProperty name="height" value="0.05" units="cm"/>
    </inkml:brush>
  </inkml:definitions>
  <inkml:trace contextRef="#ctx0" brushRef="#br0">16 0 19020,'-6'25'1384,"0"-11"-1144,2-5-136,7-5-56,7-3-360,0-1 320,0-5-152,-4 3-120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48.939"/>
    </inkml:context>
    <inkml:brush xml:id="br0">
      <inkml:brushProperty name="width" value="0.05" units="cm"/>
      <inkml:brushProperty name="height" value="0.05" units="cm"/>
    </inkml:brush>
  </inkml:definitions>
  <inkml:trace contextRef="#ctx0" brushRef="#br0">4 0 15219,'1'10'1609,"-2"2"-1153,-2-5-224,3-1 864,4-3 1008,2-3-1671,-2-5-41,-1 0 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06.054"/>
    </inkml:context>
    <inkml:brush xml:id="br0">
      <inkml:brushProperty name="width" value="0.05" units="cm"/>
      <inkml:brushProperty name="height" value="0.05" units="cm"/>
    </inkml:brush>
  </inkml:definitions>
  <inkml:trace contextRef="#ctx0" brushRef="#br0">0 22 18196,'3'0'616,"-2"0"-1248,4-4 720,12-2-96,10-5-328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7.012"/>
    </inkml:context>
    <inkml:brush xml:id="br0">
      <inkml:brushProperty name="width" value="0.05" units="cm"/>
      <inkml:brushProperty name="height" value="0.05" units="cm"/>
    </inkml:brush>
  </inkml:definitions>
  <inkml:trace contextRef="#ctx0" brushRef="#br0">15 412 20108,'-10'34'1417,"9"-13"-1201,-2-3-216,7-9 104,5-2-664,4-13 464,3-10-129,2-14-151</inkml:trace>
  <inkml:trace contextRef="#ctx0" brushRef="#br0" timeOffset="1">473 1 19828,'5'13'1849,"0"7"-1497,-7 3-152,1 2 792,-2 10-680,-1 2-144,-1 5-616,4 3-456,-8-4 720,-2-3-88,-6-15-152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43.386"/>
    </inkml:context>
    <inkml:brush xml:id="br0">
      <inkml:brushProperty name="width" value="0.05" units="cm"/>
      <inkml:brushProperty name="height" value="0.05" units="cm"/>
    </inkml:brush>
  </inkml:definitions>
  <inkml:trace contextRef="#ctx0" brushRef="#br0">2 60 18300,'-2'-9'2056,"10"2"-1151,9 0-361,12 1 1104,11 0-384,18 2-488,7-3-127,8 2-465,0 1-200,-5 3-448,-4 1-289,-16-2 753,-12 1-200,-33 1-56,-2 4-200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07.358"/>
    </inkml:context>
    <inkml:brush xml:id="br0">
      <inkml:brushProperty name="width" value="0.05" units="cm"/>
      <inkml:brushProperty name="height" value="0.05" units="cm"/>
    </inkml:brush>
  </inkml:definitions>
  <inkml:trace contextRef="#ctx0" brushRef="#br0">90 374 13979,'-89'61'3734,"131"-96"-768,38-45-2647,-58 57-82,56-57-73,112-109-44,-188 188-121,2-3-6,0 0 0,1 0 0,0 0-1,9-5 1,-13 8 6,-1 1 1,1 0-1,-1 0 0,0 0 1,1 0-1,-1 0 0,1-1 1,-1 1-1,0 0 0,1 0 0,-1 0 1,1 0-1,-1 0 0,1 0 1,-1 0-1,0 0 0,1 1 1,-1-1-1,1 0 0,-1 0 0,0 0 1,1 0-1,-1 1 0,1-1 1,-1 0-1,1 1 0,0 0 0,-1 0 0,1 0 0,-1 0 0,1 0 0,-1 0 0,0 0 0,1 1 0,-1-1 0,0 0 0,0 0 0,0 0 0,0 1 1,0-1-1,0 1 0,-1 15 14,0 0 0,-2 0 0,0-1 0,0 1 0,-8 17 0,-34 82 242,34-91-176,-153 351 1410,161-369-1463,0 1-1,0 0 0,-3 14 0,6-22-36,0 1-1,0-1 0,0 0 1,0 1-1,0-1 0,0 0 1,0 1-1,0-1 1,0 0-1,0 1 0,0-1 1,0 1-1,0-1 0,0 0 1,0 1-1,0-1 0,0 0 1,0 1-1,0-1 0,1 0 1,-1 1-1,0-1 0,0 0 1,0 1-1,1-1 1,-1 0-1,0 0 0,0 1 1,1-1-1,-1 0 0,0 0 1,1 0-1,-1 1 0,2-1-40,-1-1 0,1 1 0,-1-1-1,0 1 1,1-1 0,-1 1-1,0-1 1,1 0 0,-1 1 0,0-1-1,0 0 1,0 0 0,1 0 0,0-1-1,54-55-564,-24 19 216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07.781"/>
    </inkml:context>
    <inkml:brush xml:id="br0">
      <inkml:brushProperty name="width" value="0.05" units="cm"/>
      <inkml:brushProperty name="height" value="0.05" units="cm"/>
    </inkml:brush>
  </inkml:definitions>
  <inkml:trace contextRef="#ctx0" brushRef="#br0">81 46 16572,'0'0'100,"0"1"1,0 0-1,0 0 1,0 0-1,0 0 1,-1 0-1,1 0 0,0-1 1,-1 1-1,1 0 1,0 0-1,-1 0 1,1-1-1,-1 1 1,1 0-1,-2 1 1,-2 4 124,-10 28 373,1 1-1,3 0 1,0 1-1,2 0 1,-4 54-1,12-88-580,-2 7 83,1 0-1,1 0 1,0 0 0,0 1-1,2 14 1,-1-23-82,-1 1 1,0-1-1,1 1 1,0-1-1,-1 0 1,1 1-1,0-1 1,-1 1-1,1-1 1,0 0-1,0 0 1,0 0-1,0 1 1,0-1-1,1 0 1,1 1-1,-1-1-2,0 0 1,0-1-1,0 1 0,0-1 0,0 1 0,-1-1 0,1 0 0,0 0 0,0 0 0,0 0 0,0 0 0,0 0 1,0-1-1,0 1 0,0-1 0,0 1 0,2-2 0,5-1 11,-1-1 0,1-1-1,-1 0 1,0 0 0,0 0 0,0-1 0,-1 0 0,8-8-1,52-63 122,-60 68-138,15-19 78,37-61 1,-53 78-71,0 0-1,-1 0 1,0-1 0,-1 0 0,0 0 0,0 0 0,-2 0 0,1-1 0,-1-15 0,-1 27-15,-1-1-1,0 0 1,0 0 0,-1 1 0,1-1 0,0 0 0,-1 1 0,1-1-1,-1 0 1,1 1 0,-1-1 0,0 0 0,1 1 0,-1-1-1,0 1 1,0 0 0,-2-3 0,2 3-1,-1 0 1,1 1-1,-1-1 0,1 0 1,0 1-1,-1-1 0,1 1 1,-1 0-1,1-1 0,-1 1 1,0 0-1,1 0 0,-1 0 1,1 0-1,-1 0 0,1 0 1,-1 0-1,1 1 0,-1-1 0,-2 1 1,-5 3-116,1-1 0,-1 1-1,1 0 1,0 0 0,0 1 0,0 1 0,0-1-1,1 1 1,0 0 0,0 1 0,1 0 0,0 0 0,-10 14-1,16-20 87,-1-1 0,1 0 0,0 1 0,-1-1 0,1 1 0,0-1-1,0 1 1,0-1 0,-1 1 0,1 0 0,0-1 0,0 1 0,0-1-1,0 1 1,0-1 0,0 1 0,0 0 0,0-1 0,0 1 0,0-1-1,0 1 1,0-1 0,0 1 0,1-1 0,-1 1 0,0-1-1,0 1 1,1-1 0,-1 1 0,0-1 0,1 1 0,-1-1 0,0 1-1,1-1 1,-1 1 0,1-1 0,-1 0 0,1 1 0,-1-1 0,1 0-1,-1 0 1,1 1 0,-1-1 0,1 0 0,-1 0 0,1 0-1,-1 1 1,1-1 0,-1 0 0,1 0 0,-1 0 0,1 0 0,0 0-1,-1 0 1,1 0 0,-1 0 0,1-1 0,-1 1 0,1 0 0,-1 0-1,1 0 1,0 0 0,-1-1 0,1 1 0,-1 0 0,1-1-1,20-10-568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08.226"/>
    </inkml:context>
    <inkml:brush xml:id="br0">
      <inkml:brushProperty name="width" value="0.05" units="cm"/>
      <inkml:brushProperty name="height" value="0.05" units="cm"/>
    </inkml:brush>
  </inkml:definitions>
  <inkml:trace contextRef="#ctx0" brushRef="#br0">117 1 14731,'0'0'56,"1"0"0,-1 0 0,0 0-1,0 0 1,0 0 0,0 0 0,1 0 0,-1 0 0,0 0-1,0 0 1,0 0 0,0 0 0,1 0 0,-1 0 0,0 0-1,0 0 1,0 0 0,0 0 0,0 0 0,1 0 0,-1 0-1,0 1 1,0-1 0,0 0 0,0 0 0,0 0 0,0 0-1,1 0 1,-1 0 0,0 1 0,0-1 0,0 0 0,0 0-1,0 0 1,0 0 0,0 0 0,0 1 0,0-1 0,0 0-1,-1 10 884,-9 18-498,6-19 151,-25 66 829,3 0 0,-21 100 1,46-167-1330,-1 1 0,1 0 0,1 0 0,0 15 0,0-23-81,0 1-1,0-1 1,1 0 0,-1 1-1,0-1 1,0 0-1,1 0 1,-1 1 0,1-1-1,-1 0 1,1 0-1,-1 0 1,1 0-1,0 0 1,0 0 0,-1 0-1,1 0 1,0 0-1,0 0 1,0 0 0,0 0-1,0 0 1,0-1-1,0 1 1,1 0 0,-1-1-1,0 1 1,0-1-1,0 0 1,1 1 0,-1-1-1,0 0 1,0 0-1,1 1 1,-1-1 0,0 0-1,1 0 1,-1 0-1,0-1 1,3 1-1,7-3 13,-1 0 0,0 0 1,1-1-1,-1-1 0,-1 1 0,15-10 0,1-3 8,28-23 1,-14 7 26,35-40 1,-58 55-19,0 0-1,-2-1 1,0-1 0,16-31 0,-28 47-21,0-1-1,0 1 1,0-1 0,-1 0 0,1 0 0,-1 0 0,0 0 0,-1 0 0,1-9 0,-1 12-11,-1 0 1,1 1-1,0-1 1,-1 0-1,1 0 0,-1 1 1,1-1-1,-1 0 1,0 1-1,0-1 1,0 1-1,0-1 1,0 1-1,0-1 1,0 1-1,0 0 0,-1-1 1,1 1-1,0 0 1,-1 0-1,1 0 1,-1 0-1,0 0 1,1 0-1,-1 0 1,0 1-1,1-1 0,-1 1 1,-3-1-1,-6-1-41,-1 2 0,0-1 0,1 1-1,-1 1 1,1 0 0,-1 1 0,1 0-1,-19 7 1,17-6-374,-4-2-603,17-1 991,-1-1-1,1 1 1,-1 0-1,1 0 1,0-1-1,-1 1 0,1 0 1,0-1-1,-1 1 1,1-1-1,0 1 1,-1-1-1,1 1 1,0 0-1,0-1 0,0 1 1,-1-1-1,1 1 1,0-1-1,0 1 1,0-1-1,0 1 1,0-1-1,0 1 0,0-2 1,0-9-413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07.463"/>
    </inkml:context>
    <inkml:brush xml:id="br0">
      <inkml:brushProperty name="width" value="0.05" units="cm"/>
      <inkml:brushProperty name="height" value="0.05" units="cm"/>
    </inkml:brush>
  </inkml:definitions>
  <inkml:trace contextRef="#ctx0" brushRef="#br0">73 58 14539,'7'-51'2990,"-6"44"-909,-6 34-565,-17 93 88,-32 238-277,54-350-1251,3-8-18,6-19 17,9-31-10,15-59 5,-12 39-58,49-114 0,-69 182-14,12-21-60,-6 18 4,-6 6 55,-1-1-1,1 0 1,-1 1 0,0-1-1,1 0 1,-1 1 0,0-1-1,1 0 1,-1 1 0,0-1-1,1 0 1,-1 1 0,0-1-1,0 1 1,0-1 0,1 1-1,-1-1 1,0 1 0,0-1-1,0 1 1,0-1 0,0 1 0,3 19-72,-2-13 61,0 0 0,0 0 0,1 0 0,0-1 0,0 1 0,4 8 0,-5-14 14,-1 1 0,1-1 0,0 0 1,0 0-1,0 0 0,0 0 0,0 0 1,1 0-1,-1 0 0,0 0 0,0 0 1,1-1-1,-1 1 0,0 0 0,1-1 0,-1 1 1,0-1-1,1 1 0,-1-1 0,1 0 1,-1 0-1,1 0 0,-1 0 0,1 0 1,-1 0-1,1 0 0,-1 0 0,0 0 1,1-1-1,-1 1 0,1-1 0,-1 1 1,0-1-1,1 1 0,-1-1 0,2-1 0,5-2 2,-1-1 0,1 0 0,-1-1 0,0 0-1,-1 0 1,1 0 0,-1-1 0,-1 0-1,1 0 1,5-10 0,-4 7-8,0 0 0,0 1 1,1 0-1,15-13 0,-23 22 5,0 0 0,0 0 0,0 1 0,0-1 0,0 0 0,0 0 1,0 0-1,0 0 0,0 0 0,0 1 0,0-1 0,0 0 0,0 0 0,0 0 0,0 0 0,0 0 0,0 1 0,0-1 0,0 0 0,0 0 0,0 0 0,0 0 0,0 0 0,0 1 0,1-1 1,-1 0-1,0 0 0,0 0 0,0 0 0,0 0 0,0 0 0,0 0 0,0 0 0,1 1 0,-1-1 0,0 0 0,0 0 0,0 0 0,0 0 0,0 0 0,1 0 0,-1 0 0,0 0 0,0 0 1,0 0-1,0 0 0,1 0 0,-1 0 0,0 0 0,0 0 0,0 0 0,0 0 0,0 0 0,1 0 0,-1 0 0,0 0 0,0 0 0,0-1 0,0 1 0,0 0 0,0 0 0,1 0 0,-1 0 1,0 0-1,-4 19-6,2-14 3,-26 96 4,-16 65 190,38-137-247,1 0 0,2 0 0,1 53-1,5-58-227,2-16 641,-1-15-287,0-14-153,-4-7 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07.899"/>
    </inkml:context>
    <inkml:brush xml:id="br0">
      <inkml:brushProperty name="width" value="0.05" units="cm"/>
      <inkml:brushProperty name="height" value="0.05" units="cm"/>
    </inkml:brush>
  </inkml:definitions>
  <inkml:trace contextRef="#ctx0" brushRef="#br0">6 180 15083,'-1'0'144,"0"1"0,1 0 0,-1 1 0,1-1 0,-1 0 0,1 0 0,-1 0 0,1 0 0,0 0 0,0 0 0,-1 1 0,1-1 0,0 0 0,0 0 0,0 0 0,0 0 0,1 1 0,-1-1 0,0 0 0,0 0 0,1 0 0,-1 0 0,1 0 0,-1 0 0,1 0 0,0 2 0,1-1 4,0-1 0,0 0 1,-1 1-1,1-1 0,0 0 0,0 0 0,0-1 0,0 1 0,0 0 0,0-1 0,0 1 0,1-1 1,2 1-1,7 0 167,0-1 0,-1 0 0,1-1 1,18-4-1,62-19 268,0-4 0,103-48 0,-46 18-428,-123 47-141,-14 6-15,-1 1 1,1 0 0,21-4-1,-32 8 1,-1 0 0,1 0 0,-1-1 0,0 1 0,1 0-1,-1 0 1,1 0 0,-1 0 0,1 0 0,-1 0 0,0 0 0,1 0-1,-1 0 1,1 0 0,-1 0 0,1 0 0,-1 1 0,0-1-1,1 0 1,-1 0 0,1 0 0,-1 0 0,0 1 0,1-1 0,-1 0-1,0 0 1,1 1 0,-6 9-84,-17 8-444,16-14 310,0-1 0,-1 0 0,0-1 0,1 0 0,-1 0 0,0 0 0,0-1 0,0 0 0,-11 0 0,-5 0-286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08.541"/>
    </inkml:context>
    <inkml:brush xml:id="br0">
      <inkml:brushProperty name="width" value="0.05" units="cm"/>
      <inkml:brushProperty name="height" value="0.05" units="cm"/>
    </inkml:brush>
  </inkml:definitions>
  <inkml:trace contextRef="#ctx0" brushRef="#br0">43 66 15747,'0'0'43,"1"0"-1,-1 0 0,0-1 0,0 1 0,0 0 1,0 0-1,0-1 0,0 1 0,1 0 0,-1 0 1,0 0-1,0-1 0,0 1 0,1 0 0,-1 0 1,0 0-1,0 0 0,1-1 0,-1 1 0,0 0 1,0 0-1,1 0 0,-1 0 0,0 0 1,0 0-1,1 0 0,-1 0 0,0 0 0,0 0 1,1 0-1,-1 0 0,0 0 0,1 0 0,-1 0 1,0 0-1,0 0 0,1 0 0,-1 0 0,0 0 1,0 0-1,1 1 0,-1-1 0,0 0 0,0 0 1,1 0-1,-1 0 0,0 1 0,0-1 0,0 0 1,0 0-1,1 0 0,-1 1 0,0-1 0,0 0 1,0 0-1,0 1 0,0-1 0,0 0 1,1 0-1,-1 1 0,0-1 0,0 0 0,0 1 1,0-1-1,0 0 0,0 0 0,0 1 0,0-1 1,0 1-1,2 26 810,-2-21-440,-21 484 4442,16-427-4561,-5 20-99,4-92-410,0-22 6,2 1 1,1-1 0,1 0-1,2-39 1,1 30 43,-1-24-120,14-97 0,-10 136 250,1-1 0,1 1 0,2 0 0,0 1 0,1 0 0,22-39 0,-29 59 31,1 0 0,-1-1 0,1 1 1,1 0-1,-1 1 0,0-1 0,1 1 0,0-1 0,0 1 0,0 0 0,0 0 0,0 1 0,1-1 0,-1 1 0,1 0 0,-1 0 0,1 1 1,5-2-1,-5 3 8,0-1 1,-1 1-1,1 0 1,0 1-1,0-1 1,0 1-1,-1 0 1,1 0-1,0 0 1,-1 1-1,1 0 1,-1-1-1,0 2 1,0-1-1,1 0 1,-1 1 0,-1 0-1,7 5 1,-6-4 34,1 0 1,-1 0 0,0 0 0,-1 0-1,1 1 1,-1-1 0,0 1-1,0 0 1,0 0 0,-1 0 0,0 1-1,0-1 1,0 0 0,0 1 0,-1-1-1,0 1 1,0 0 0,0 7-1,-2-5 25,0-1 0,0 0 0,0 0 0,-1-1 0,0 1 0,0 0 0,-1-1 0,0 1 0,0-1 0,0 0 0,-1 1 0,0-2 0,0 1 0,-8 8 0,0-1 99,0-1-1,-27 20 1,33-28-134,0 0 0,0 0-1,0-1 1,-1 1 0,1-1 0,-1-1 0,0 1-1,0-1 1,-10 2 0,15-4-62,1 0 0,0 0 0,0 0 1,0 0-1,-1 0 0,1 0 0,0 0 0,0 0 0,0-1 1,-1 1-1,1 0 0,0-1 0,0 1 0,0-1 1,0 1-1,0-1 0,0 1 0,0-1 0,0 0 0,0 1 1,0-1-1,0 0 0,0 0 0,0 0 0,1 0 1,-1 0-1,0 0 0,1 0 0,-1 0 0,0 0 0,1 0 1,0 0-1,-1 0 0,1-1 0,0 1 0,-1 0 1,1 0-1,0 0 0,0-1 0,0 1 0,0 0 0,0-2 1,0-4-201,1 0 0,0 0 0,0 0 0,1 0 0,3-11 0,7-14-262,3-5-192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09.005"/>
    </inkml:context>
    <inkml:brush xml:id="br0">
      <inkml:brushProperty name="width" value="0.05" units="cm"/>
      <inkml:brushProperty name="height" value="0.05" units="cm"/>
    </inkml:brush>
  </inkml:definitions>
  <inkml:trace contextRef="#ctx0" brushRef="#br0">1 2 14747,'0'1'129,"0"-1"0,0 1-1,0-1 1,0 0 0,0 1 0,0-1-1,0 0 1,0 1 0,0-1 0,0 1-1,0-1 1,1 0 0,-1 1 0,0-1-1,0 0 1,0 1 0,1-1 0,-1 0-1,0 1 1,0-1 0,1 0 0,-1 0-1,0 1 1,0-1 0,1 0 0,-1 0-1,0 1 1,1-1 0,-1 0 0,0 0-1,1 0 1,-1 0 0,0 0 0,1 1-1,17 5 780,-17-6-683,20 6 163,-1-2 1,1-1 0,0 0 0,0-2-1,0 0 1,31-4 0,124-24-2145,-148 22 896,-13 3-881,-15 2 1713,0 1 0,1-1 1,-1 0-1,0 0 0,0 0 0,0 0 1,1 0-1,-1 1 0,0-1 0,0 0 1,0 0-1,0 0 0,0 0 0,1 1 1,-1-1-1,0 0 0,0 0 0,0 0 1,0 1-1,0-1 0,0 0 0,0 0 1,0 1-1,0-1 0,0 0 0,0 0 1,0 0-1,0 1 0,0-1 0,0 0 1,0 0-1,0 1 0,0-1 0,0 0 1,0 0-1,0 0 0,0 1 0,0-1 1,-1 0-1,1 0 0,0 0 0,0 1 1,0-1-1,0 0 0,0 0 0,-1 0 1,1 0-1,0 0 0,-1 1 0,-5 9-938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09.421"/>
    </inkml:context>
    <inkml:brush xml:id="br0">
      <inkml:brushProperty name="width" value="0.05" units="cm"/>
      <inkml:brushProperty name="height" value="0.05" units="cm"/>
    </inkml:brush>
  </inkml:definitions>
  <inkml:trace contextRef="#ctx0" brushRef="#br0">12 57 14875,'-12'8'1408,"14"-3"-695,5-1-177,14-3 680,5-1-96,10 0-232,4-3-119,6-2-121,1-4-104,-1-1-664,-3-3-408,-4 2 488,-6-1-120,-10 1-120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0.417"/>
    </inkml:context>
    <inkml:brush xml:id="br0">
      <inkml:brushProperty name="width" value="0.05" units="cm"/>
      <inkml:brushProperty name="height" value="0.05" units="cm"/>
    </inkml:brush>
  </inkml:definitions>
  <inkml:trace contextRef="#ctx0" brushRef="#br0">66 79 14595,'7'-18'886,"-4"7"-238,2 0 0,9-19 0,-14 30-598,1-1 0,-1 1 0,0-1 0,0 1 0,0-1 0,1 1-1,-1-1 1,0 1 0,1 0 0,-1-1 0,0 1 0,1-1 0,-1 1 0,0 0 0,1 0 0,-1-1 0,1 1-1,-1 0 1,1-1 0,-1 1 0,0 0 0,1 0 0,-1 0 0,1 0 0,-1 0 0,1-1 0,-1 1 0,1 0-1,-1 0 1,1 0 0,-1 0 0,1 0 0,-1 0 0,1 1 0,-1-1 0,1 0 0,-1 0 0,1 0 0,-1 0-1,1 1 1,-1-1 0,1 0 0,-1 0 0,1 1 0,-1-1 0,0 0 0,1 1 0,-1-1 0,0 0 0,1 1-1,-1-1 1,0 1 0,1-1 0,-1 1 0,2 2 136,0 0 0,-1 0 0,1 0 0,-1 0 0,0 0 0,0 0 0,1 3 0,2 17 208,-2 1-1,0-1 1,-1 0-1,-2 1 1,0-1-1,-6 28 1,-38 140 141,26-115-324,6-26-166,-3 9 10,3-1-1,-9 92 1,22-146-54,-1 1 0,1-1 0,0 1 0,1-1 0,-1 1 0,1-1 0,0 0 0,0 1 0,0-1 0,1 0 0,0 1 0,2 3 0,-3-6-13,1 0 1,-1 0 0,1-1-1,0 1 1,-1-1-1,1 0 1,0 1-1,0-1 1,0 0-1,0 0 1,0 0 0,0 0-1,0-1 1,0 1-1,0 0 1,1-1-1,-1 0 1,0 1 0,0-1-1,0 0 1,1 0-1,-1 0 1,0 0-1,0-1 1,1 1-1,3-2 1,6-1-269,0-1 1,0 0-1,0-1 0,0 0 1,-1-1-1,18-12 0,61-52-1004,-50 34 643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0.854"/>
    </inkml:context>
    <inkml:brush xml:id="br0">
      <inkml:brushProperty name="width" value="0.05" units="cm"/>
      <inkml:brushProperty name="height" value="0.05" units="cm"/>
    </inkml:brush>
  </inkml:definitions>
  <inkml:trace contextRef="#ctx0" brushRef="#br0">142 1 16067,'-13'20'2670,"-16"35"-1,9-2-2128,1 2 0,3 0 1,3 0-1,2 2 0,2-1 0,-2 98 1,11-151-554,0 16-159,3 32 0,-3-47 35,1 0 0,0 0 0,-1 0 1,2 0-1,-1 0 0,0 0 1,1-1-1,0 1 0,-1-1 0,2 1 1,-1-1-1,0 1 0,1-1 1,3 3-1,-5-5 96,0 0 1,0 0-1,0-1 1,0 1-1,0 0 0,0-1 1,1 1-1,-1-1 1,0 1-1,0-1 1,1 0-1,-1 0 1,0 1-1,1-1 0,-1 0 1,0 0-1,1 0 1,-1 0-1,0-1 1,0 1-1,1 0 0,-1 0 1,2-2-1,16-11-642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43.897"/>
    </inkml:context>
    <inkml:brush xml:id="br0">
      <inkml:brushProperty name="width" value="0.05" units="cm"/>
      <inkml:brushProperty name="height" value="0.05" units="cm"/>
    </inkml:brush>
  </inkml:definitions>
  <inkml:trace contextRef="#ctx0" brushRef="#br0">1 57 17780,'14'3'1904,"22"-4"-1136,8-6-328,8-2 937,7 0-377,-1 1-440,-5 0-592,-2 0 96,-5 2-80,-5 3-160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1.255"/>
    </inkml:context>
    <inkml:brush xml:id="br0">
      <inkml:brushProperty name="width" value="0.05" units="cm"/>
      <inkml:brushProperty name="height" value="0.05" units="cm"/>
    </inkml:brush>
  </inkml:definitions>
  <inkml:trace contextRef="#ctx0" brushRef="#br0">13 1 13747,'-3'7'749,"1"0"-1,0 0 1,0 1 0,1-1 0,0 1-1,0-1 1,0 1 0,2 9 0,-2-10-411,2 77 2384,0-72-2463,0-1-1,0 1 1,2-1 0,-1 0 0,6 14 0,-8-24-251,1 1 1,-1-1-1,1 0 0,-1 1 1,1-1-1,-1 0 1,1 1-1,0-1 1,0 0-1,0 0 1,0 0-1,0 0 0,0 1 1,0-1-1,0-1 1,0 1-1,0 0 1,0 0-1,1 0 0,-1 0 1,0-1-1,0 1 1,1-1-1,-1 1 1,1-1-1,-1 0 0,0 1 1,1-1-1,-1 0 1,1 0-1,-1 0 1,1 0-1,-1 0 1,1 0-1,-1 0 0,1-1 1,-1 1-1,0 0 1,1-1-1,-1 1 1,0-1-1,1 0 0,-1 1 1,0-1-1,2-1 1,9-6-1,-1-1 0,-1 1 0,0-2 1,0 1-1,0-2 0,-2 1 0,9-13 1,49-88-262,-29 45-10,-50 108 431,-109 440 2029,118-432-5327,6-48 1914,2-3 381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1.688"/>
    </inkml:context>
    <inkml:brush xml:id="br0">
      <inkml:brushProperty name="width" value="0.05" units="cm"/>
      <inkml:brushProperty name="height" value="0.05" units="cm"/>
    </inkml:brush>
  </inkml:definitions>
  <inkml:trace contextRef="#ctx0" brushRef="#br0">88 1 18572,'4'14'1656,"-5"8"-1048,-5 5-183,-1 7 503,-2 3-136,-1 2-128,0 3-136,0-4-264,2-2-64,1-7-272,2-3-184,1-11-440,0-2-376,-1-11 880,1-5-240,3-9-72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2.605"/>
    </inkml:context>
    <inkml:brush xml:id="br0">
      <inkml:brushProperty name="width" value="0.05" units="cm"/>
      <inkml:brushProperty name="height" value="0.05" units="cm"/>
    </inkml:brush>
  </inkml:definitions>
  <inkml:trace contextRef="#ctx0" brushRef="#br0">52 411 13795,'6'-6'5723,"-13"21"-3006,-7 36-52,8-26-2032,-10 25 0,16-50-632,0 0 0,0 0 0,0 0 0,0 0 1,0 0-1,0 0 0,0 0 0,0 0 0,0 0 1,0 0-1,0 0 0,0 0 0,0 0 0,0 0 0,0 0 1,0-1-1,0 1 0,0 0 0,0 0 0,0 0 1,0 0-1,-1 0 0,1 0 0,0 0 0,0 0 1,0 0-1,0 0 0,0 0 0,0 0 0,0 0 1,0 0-1,0 0 0,0 0 0,0 0 0,0 0 1,0 0-1,0 0 0,0 0 0,0 0 0,0 0 1,-1 1-1,1-1 0,0 0 0,0 0 0,0 0 0,0 0 1,0 0-1,0 0 0,0 0 0,0 0 0,0 0 1,0 0-1,0 0 0,0 0 0,0 0 0,-2-10 50,2-11-8,6 1-250,-3 13-78,-14 27-94,6-13 399,6-11 81,0 3-97,-1-1-1,1 1 1,-1-1 0,0 1-1,0 0 1,1-1 0,-1 1 0,0-1-1,0 1 1,0 0 0,0-1-1,-1-1 1,-2 2-58,-1 12-19,25-103 244,-16 68-107,2 1 0,0 0 0,16-31 0,2-7-16,49-134 200,-68 166 240,-21 42-285,11-5-205,1 0 0,0 1 0,1 0 0,0 0 0,0-1 0,0 16-1,-1-1 5,-5 37-4,3 0 0,2 80 0,3-136 5,0 1-1,1-1 0,0 0 1,0 1-1,0-1 1,0 0-1,1 0 0,2 5 1,-4-8-9,1 0 1,-1-1 0,1 1-1,-1-1 1,1 1 0,-1 0-1,1-1 1,-1 1 0,1-1 0,-1 1-1,1-1 1,0 0 0,-1 1-1,1-1 1,0 1 0,0-1-1,-1 0 1,1 0 0,0 1 0,1-1-1,-1 0-18,0 0 1,1-1-1,-1 1 0,0 0 0,0-1 0,1 1 1,-1-1-1,0 0 0,0 1 0,0-1 0,0 0 0,0 1 1,0-1-1,0 0 0,0 0 0,0 0 0,1-1 1,3-5-222,0 0 0,0-1 0,0 1 0,-1-1 1,0 0-1,5-12 0,13-55-406,-22 75 648,13-55-526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3.024"/>
    </inkml:context>
    <inkml:brush xml:id="br0">
      <inkml:brushProperty name="width" value="0.05" units="cm"/>
      <inkml:brushProperty name="height" value="0.05" units="cm"/>
    </inkml:brush>
  </inkml:definitions>
  <inkml:trace contextRef="#ctx0" brushRef="#br0">21 0 18996,'-9'12'2113,"5"-4"-1417,0 1-320,1-2 2232,6-4-2808,-3 0-480,1 2 32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3.415"/>
    </inkml:context>
    <inkml:brush xml:id="br0">
      <inkml:brushProperty name="width" value="0.05" units="cm"/>
      <inkml:brushProperty name="height" value="0.05" units="cm"/>
    </inkml:brush>
  </inkml:definitions>
  <inkml:trace contextRef="#ctx0" brushRef="#br0">70 6 13979,'1'0'140,"0"-1"1,0 0-1,0 1 1,-1-1-1,1 1 1,0 0-1,0-1 1,0 1-1,0 0 1,0-1-1,0 1 0,0 0 1,0 0-1,0 0 1,0 0-1,0 0 1,0 0-1,0 0 1,0 0-1,0 0 1,0 0-1,0 1 0,0-1 1,0 0-1,-1 1 1,1-1-1,0 0 1,0 1-1,0-1 1,0 1-1,-1 0 1,1-1-1,0 1 0,0 0 1,-1-1-1,1 1 1,1 1-1,2 4 584,1 1 0,-1-1 0,7 14 0,-7-11-681,6 11 312,-1 0-1,-1 1 0,-1 0 0,-1 1 0,0-1 1,-2 1-1,-1 0 0,1 42 0,-4-27-199,-2 0-1,-1-1 1,-2 1 0,-15 56-1,12-64-364,-2 1 1,-1-2-1,-1 1 0,-1-1 0,-1-1 0,-2-1 1,-1 0-1,-20 24 0,15-26-177</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6.824"/>
    </inkml:context>
    <inkml:brush xml:id="br0">
      <inkml:brushProperty name="width" value="0.05" units="cm"/>
      <inkml:brushProperty name="height" value="0.05" units="cm"/>
    </inkml:brush>
  </inkml:definitions>
  <inkml:trace contextRef="#ctx0" brushRef="#br0">0 43 13691,'0'0'1336,"5"3"-704,-1-2-136,5 2 777,2 2-209,6 0-224,6 0-104,3-5-216,3 0 1,-2-3-369,2-4-288,-5-1-585,-5-3-151,-7-2 664,-6 2-200,-9-1-160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7.273"/>
    </inkml:context>
    <inkml:brush xml:id="br0">
      <inkml:brushProperty name="width" value="0.05" units="cm"/>
      <inkml:brushProperty name="height" value="0.05" units="cm"/>
    </inkml:brush>
  </inkml:definitions>
  <inkml:trace contextRef="#ctx0" brushRef="#br0">0 7 14427,'2'12'1400,"8"-5"-759,3 0-161,11-3 552,8 1-112,6-4-176,4-1-152,4-1-472,-2-5-312,-5 0 168,-5-4-40,-5 0-96,-5 0-96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7.659"/>
    </inkml:context>
    <inkml:brush xml:id="br0">
      <inkml:brushProperty name="width" value="0.05" units="cm"/>
      <inkml:brushProperty name="height" value="0.05" units="cm"/>
    </inkml:brush>
  </inkml:definitions>
  <inkml:trace contextRef="#ctx0" brushRef="#br0">1 5 14595,'2'-1'280,"-1"0"-1,1 1 1,0-1 0,0 1 0,-1-1-1,1 1 1,0 0 0,0 0-1,0 0 1,-1 0 0,1 0-1,0 0 1,3 1 0,2 1-102,0 1 1,0 0-1,0 1 1,-1-1-1,1 1 1,-1 0-1,0 1 1,0 0-1,-1 0 0,1 0 1,-1 0-1,0 1 1,4 7-1,-2-3-96,0 0 1,-1 1-1,0-1 0,0 2 0,-1-1 0,-1 1 0,4 14 0,-5-11 24,-1 1 0,-1-1 1,0 0-1,-1 1 0,-1-1 0,0 0 1,-1 1-1,-1-1 0,-8 26 0,-7 9 344,-33 70 0,34-85-370,3-7-202,9-19-15,0-1 1,1 1-1,-4 11 1,8-20 133,0 0 1,0 0-1,0 0 1,0 0-1,0 0 1,0 0-1,0 1 0,0-1 1,0 0-1,0 0 1,0 0-1,0 0 1,0 0-1,0 0 1,0 0-1,0 0 1,0 0-1,0 0 1,0 0-1,0 1 1,0-1-1,0 0 1,0 0-1,0 0 1,0 0-1,0 0 1,0 0-1,0 0 1,0 0-1,0 0 1,0 0-1,0 0 1,0 0-1,0 0 1,0 1-1,0-1 1,0 0-1,0 0 1,0 0-1,1 0 1,-1 0-1,0 0 1,0 0-1,0 0 0,0 0 1,0 0-1,0 0 1,0 0-1,0 0 1,0 0-1,0 0 1,0 0-1,0 0 1,1 0-1,-1 0 1,0 0-1,0 0 1,0 0-1,0 0 1,0 0-1,7-2-230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0.721"/>
    </inkml:context>
    <inkml:brush xml:id="br0">
      <inkml:brushProperty name="width" value="0.05" units="cm"/>
      <inkml:brushProperty name="height" value="0.05" units="cm"/>
    </inkml:brush>
  </inkml:definitions>
  <inkml:trace contextRef="#ctx0" brushRef="#br0">68 95 15203,'7'-4'1096,"-1"0"-1,1-1 0,10-9 1,18-13 1126,-19 19-1424,-1 0 0,28-8 0,-38 14-683,0 0 1,1 1 0,-1 0 0,0 0 0,1 0 0,-1 1 0,1 0 0,0 0-1,-1 0 1,1 1 0,-1 0 0,8 2 0,-11-3-96,0 1 1,-1 0-1,1 0 1,0 0-1,-1 0 0,1 0 1,-1 1-1,1-1 1,-1 0-1,0 1 0,1-1 1,-1 1-1,0-1 1,0 1-1,0 0 1,0-1-1,0 1 0,-1 0 1,1 0-1,0 0 1,-1-1-1,1 1 1,-1 0-1,0 0 0,0 0 1,0 0-1,0 0 1,0 3-1,-1 3 4,0 0 0,0-1 1,-1 1-1,0-1 0,0 1 0,-5 8 0,-4 8 34,-2 0-1,-1-1 1,-1-1-1,-26 32 1,8-17 117,-57 51 0,87-86-167,-3 4 15,-1 0-1,1 0 1,-1-1-1,0 0 1,-1-1-1,1 1 1,-1-1-1,-10 3 1,17-6-25,1-1 0,0 0 1,-1 0-1,1 0 1,0 0-1,0 0 1,-1 0-1,1 0 1,0 0-1,-1 0 1,1 0-1,0 0 0,0 0 1,-1 0-1,1 0 1,0 0-1,-1 0 1,1 0-1,0-1 1,0 1-1,-1 0 1,1 0-1,0 0 0,0 0 1,-1-1-1,1 1 1,0 0-1,0 0 1,0 0-1,-1-1 1,1 1-1,0 0 1,0 0-1,0-1 1,0 1-1,0 0 0,-1 0 1,1-1-1,0 1 1,0 0-1,0-1 1,0 1-1,0 0 1,0 0-1,0-1 1,0 1-1,0 0 0,0-1 1,0 1-1,0 0 1,0-1-1,0 1 1,1 0-1,-1 0 1,0-1-1,0 1 1,0 0-1,0-1 0,8-15-139,-4 10 70,1 0 0,-1 1 0,1-1-1,1 1 1,-1 1 0,1-1-1,11-7 1,-15 11 57,0 0 1,0 0-1,0 0 0,0 0 1,0 0-1,0 0 0,0 0 1,0 1-1,0-1 0,1 1 1,-1 0-1,0-1 0,0 1 1,0 0-1,1 0 0,-1 1 1,0-1-1,0 0 0,0 1 1,1-1-1,-1 1 1,0 0-1,0 0 0,0 0 1,0 0-1,0 0 0,0 0 1,0 0-1,2 3 0,4 4 15,-1 1 0,10 16 0,-12-17 46,0-1 1,0 0 0,0 0 0,11 10 0,-13-15-21,-1 0 0,1 0 1,0-1-1,0 1 0,-1-1 0,1 1 1,0-1-1,1 0 0,-1 0 1,0 0-1,0-1 0,0 1 1,1-1-1,-1 1 0,0-1 0,5-1 1,2 0 20,0-1-1,0 0 1,-1-1 0,1-1 0,-1 1 0,0-1 0,0-1 0,0 0-1,0 0 1,-1 0 0,0-1 0,0-1 0,0 1 0,-1-1 0,0 0 0,-1-1-1,9-11 1,-14 17-60,0 0 0,0 0 0,0 0 1,0 0-1,0 0 0,0 0 0,0 0 0,-1 0 0,1 0 0,-1 0 0,0-1 0,1 1 0,-1 0 0,0 0 0,0 0 1,-1-1-1,1 1 0,0 0 0,-1 0 0,1 0 0,-1 0 0,0 0 0,0 0 0,0 0 0,0 0 0,0 0 0,0 0 1,-2-2-1,-3-3-613,0 2 0,0-1 0,-1 1 0,0 0 1,-14-8-1,13 8-391,-1-3 176,6-2-205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8.544"/>
    </inkml:context>
    <inkml:brush xml:id="br0">
      <inkml:brushProperty name="width" value="0.05" units="cm"/>
      <inkml:brushProperty name="height" value="0.05" units="cm"/>
    </inkml:brush>
  </inkml:definitions>
  <inkml:trace contextRef="#ctx0" brushRef="#br0">178 57 16355,'4'-8'788,"-1"4"-353,-1-1 0,0 1 0,-1 0 0,1-1 0,-1 1 0,1-1 0,-2 0 0,2-8 0,-11 26 1885,-70 144 201,39-74-2202,28-60-241,2-5-15,1 0 1,0 1-1,2 1 1,0 0-1,-6 28 0,12-46-60,1 0 0,0 0 0,0 0 0,0 1 0,0-1-1,0 0 1,0 0 0,0 0 0,1 0 0,-1 0 0,1 0 0,-1 1-1,1-1 1,0 0 0,0-1 0,0 1 0,0 0 0,0 0 0,0 0-1,1-1 1,-1 1 0,2 1 0,0-1-20,0 0-1,0 0 1,0-1-1,0 0 1,0 1 0,0-1-1,0 0 1,0 0-1,1-1 1,-1 1 0,0-1-1,7 0 1,6 0-272,-1-2 0,1 0 0,-1 0 0,30-10 0,-26 6-440,0-1 1,35-19 0,-46 22 566,0-1-1,0-1 1,-1 0 0,1 0 0,-1 0 0,0-1-1,-1 0 1,8-10 0,1-7-508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58.389"/>
    </inkml:context>
    <inkml:brush xml:id="br0">
      <inkml:brushProperty name="width" value="0.05" units="cm"/>
      <inkml:brushProperty name="height" value="0.05" units="cm"/>
    </inkml:brush>
  </inkml:definitions>
  <inkml:trace contextRef="#ctx0" brushRef="#br0">0 0 18604,'1'2'358,"0"-1"0,0 1 0,0 0 0,0 0 0,-1 0 0,1-1 0,0 1 0,-1 0-1,0 0 1,1 0 0,-1 0 0,0 0 0,0 3 0,1 5 326,9 39 509,16 50 1,-10-54-1822,25 52 1,-40-96 540,0 2-40,0-1 0,1 1 0,-1-1 0,0 1 1,0-1-1,-1 1 0,1 0 0,0-1 0,-1 1 0,0 0 0,0 0 0,0 3 0,-2-2-458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8.980"/>
    </inkml:context>
    <inkml:brush xml:id="br0">
      <inkml:brushProperty name="width" value="0.05" units="cm"/>
      <inkml:brushProperty name="height" value="0.05" units="cm"/>
    </inkml:brush>
  </inkml:definitions>
  <inkml:trace contextRef="#ctx0" brushRef="#br0">79 1 16492,'-7'14'1776,"-1"9"-896,-2 1-240,-2 8 865,1 4-161,-1 2-384,4 1-112,0-3-376,6-2-256,2-6-608,5-7-384,7-12 216,1-9 312,7-15-168,1-6-192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9.413"/>
    </inkml:context>
    <inkml:brush xml:id="br0">
      <inkml:brushProperty name="width" value="0.05" units="cm"/>
      <inkml:brushProperty name="height" value="0.05" units="cm"/>
    </inkml:brush>
  </inkml:definitions>
  <inkml:trace contextRef="#ctx0" brushRef="#br0">168 0 16315,'-5'3'312,"1"-1"-1,0 1 1,0 0-1,0 1 0,0-1 1,1 1-1,-1-1 0,-5 8 1,2-2 108,-9 10 377,1 1 1,1 0 0,1 1 0,-15 30 0,22-38-588,1 0-1,0 0 1,1 0 0,0 0-1,1 1 1,1 0-1,0-1 1,0 1-1,2 19 1,0-31-194,0 0-1,0 0 1,0 0 0,0 0 0,0 1-1,1-1 1,-1 0 0,1 0-1,0 0 1,-1 0 0,1 0 0,0 0-1,0-1 1,0 1 0,1 0 0,-1 0-1,0-1 1,1 1 0,-1-1 0,1 1-1,-1-1 1,1 1 0,0-1 0,-1 0-1,1 0 1,0 0 0,0 0 0,0 0-1,0 0 1,0-1 0,0 1 0,0-1-1,0 1 1,0-1 0,0 0 0,0 0-1,1 0 1,-1 0 0,4 0 0,3-2 5,0 0 0,0 0 0,-1 0 0,1-1 0,-1 0 0,1-1 0,-1 0 0,8-6 0,1 0 24,-2-1 0,0 0 0,0-1 0,-1-1 0,0 0 0,22-29 0,-32 37-34,0-1-1,0 0 1,-1 0 0,1 0 0,-1 0 0,-1 0 0,1-1-1,-1 1 1,0-1 0,-1 0 0,1 1 0,-1-1-1,-1 0 1,1 0 0,-1 0 0,0 0 0,-1 0 0,0 1-1,0-1 1,0 0 0,-1 0 0,-3-8 0,2 10-3,1 1 1,-1-1-1,-1 0 1,1 1-1,-1-1 0,1 1 1,-1 0-1,-1 0 1,1 1-1,0-1 1,-1 1-1,0 0 1,-5-2-1,8 3-65,1 1 0,-1 1 0,0-1-1,0 0 1,0 0 0,0 1 0,0-1 0,0 1 0,0-1 0,0 1 0,0 0 0,0 0-1,0 0 1,0 0 0,-1 0 0,1 0 0,0 1 0,0-1 0,0 1 0,0-1-1,0 1 1,1 0 0,-1 0 0,0 0 0,0 0 0,0 0 0,1 0 0,-1 1-1,0-1 1,1 0 0,-1 1 0,1-1 0,0 1 0,-1 0 0,1-1 0,0 1-1,-1 3 1,1-3-67,0 0-1,0 0 0,0 0 0,0 0 0,1 0 1,-1 0-1,1 1 0,0-1 0,0 0 0,-1 0 1,1 1-1,1-1 0,-1 0 0,0 0 0,0 1 1,1-1-1,0 0 0,-1 0 0,1 0 0,0 1 1,0-1-1,0 0 0,0 0 0,0-1 0,1 1 1,-1 0-1,0 0 0,1 0 0,0-1 0,2 3 1,20 8-853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19.849"/>
    </inkml:context>
    <inkml:brush xml:id="br0">
      <inkml:brushProperty name="width" value="0.05" units="cm"/>
      <inkml:brushProperty name="height" value="0.05" units="cm"/>
    </inkml:brush>
  </inkml:definitions>
  <inkml:trace contextRef="#ctx0" brushRef="#br0">128 60 16339,'-10'11'1351,"0"0"-1,1 0 0,0 1 1,1 0-1,-7 15 0,1-3-737,1 1-1,-16 45 1,26-62-498,1 0 0,0 1 0,0-1 0,1 0 0,0 1 0,1 16 0,0-24-101,0 1 0,1 0 1,-1 0-1,0 0 0,1 0 0,-1-1 0,1 1 1,0 0-1,-1-1 0,1 1 0,0 0 0,0-1 1,0 1-1,0-1 0,1 1 0,-1-1 0,0 0 0,0 1 1,1-1-1,-1 0 0,1 0 0,-1 0 0,1 0 1,0 0-1,-1 0 0,1-1 0,0 1 0,0-1 1,-1 1-1,1-1 0,0 1 0,0-1 0,0 0 0,-1 0 1,1 0-1,0 0 0,3-1 0,9 0 3,-1-1-1,1-1 1,-1 0-1,0-1 0,0 0 1,0-1-1,24-14 1,-2-1 14,47-36 1,-51 32-17,29-28 0,-49 41-7,-1 0-1,0 0 0,-1-1 1,0 0-1,13-24 1,-21 34-8,0 0 1,1-1 0,-1 1 0,0 0-1,0-1 1,-1 1 0,1-1 0,0 1-1,-1-1 1,1 1 0,-1-1 0,0 1-1,0-1 1,0 1 0,0-1-1,-1 1 1,1-1 0,-1 1 0,1-1-1,-1 1 1,0-1 0,0 1 0,0 0-1,0-1 1,0 1 0,0 0 0,-1 0-1,-2-3 1,1 3-1,0-1-1,-1 1 1,1 0-1,-1 0 0,0 1 1,1-1-1,-1 1 1,0 0-1,0 0 1,0 0-1,0 0 1,0 1-1,0 0 1,0-1-1,0 2 1,1-1-1,-8 1 1,-6 2-159,0 1 1,1 0 0,0 1-1,0 1 1,0 0 0,1 1-1,0 1 1,0 0 0,1 1-1,-27 22 1,35-21-2140,11-16 1558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0.240"/>
    </inkml:context>
    <inkml:brush xml:id="br0">
      <inkml:brushProperty name="width" value="0.05" units="cm"/>
      <inkml:brushProperty name="height" value="0.05" units="cm"/>
    </inkml:brush>
  </inkml:definitions>
  <inkml:trace contextRef="#ctx0" brushRef="#br0">20 136 15707,'-1'0'173,"-1"1"0,1 0 0,0 0 0,-1 0 0,1 0 0,0 0 0,-1 1 0,1-1 0,0 0 0,0 1 0,0-1 0,0 0 0,0 1 0,0-1 0,-1 4 0,2-5-87,1 1 1,-1-1-1,0 1 1,0 0-1,0-1 1,0 1-1,0-1 1,0 1-1,1 0 1,-1-1-1,0 1 1,1-1 0,-1 1-1,0-1 1,1 1-1,-1-1 1,1 1-1,-1-1 1,0 1-1,1-1 1,-1 0-1,1 1 1,-1-1-1,1 0 1,0 1-1,-1-1 1,2 0-1,5 3 332,0-1-1,0 0 0,1 0 0,-1-1 1,12 1-1,39 0 630,-1-2 0,66-8 0,114-26-167,-202 28-763,270-47 256,165-25-238,-457 76-121,-10 1-2,1 0 0,-1 1 0,0-1 0,1 1 1,-1 0-1,0 0 0,4 0 0,-21 7 53,-13 2-323,10-5-490,-1 0 0,1-1 0,0-1 0,-1-1 0,0-1 0,-20-2 0,19 0-152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1.498"/>
    </inkml:context>
    <inkml:brush xml:id="br0">
      <inkml:brushProperty name="width" value="0.05" units="cm"/>
      <inkml:brushProperty name="height" value="0.05" units="cm"/>
    </inkml:brush>
  </inkml:definitions>
  <inkml:trace contextRef="#ctx0" brushRef="#br0">0 0 16379,'0'1'215,"0"0"-1,0-1 0,0 1 1,0 0-1,0-1 0,1 1 0,-1 0 1,0 0-1,0-1 0,1 1 0,-1 0 1,0-1-1,1 1 0,-1-1 0,0 1 1,1 0-1,-1-1 0,1 1 0,-1-1 1,1 1-1,-1-1 0,1 1 0,0-1 1,-1 0-1,1 1 0,-1-1 0,1 0 1,0 1-1,1-1 0,23 10 593,-20-8-389,17 5-37,1-2 0,0 0 0,1-1 0,-1-1 0,34-1 0,-17-2-513,0-3-1,55-10 0,-61 3-960,-23 6-256,-18 4-654,-11 5 1092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1.886"/>
    </inkml:context>
    <inkml:brush xml:id="br0">
      <inkml:brushProperty name="width" value="0.05" units="cm"/>
      <inkml:brushProperty name="height" value="0.05" units="cm"/>
    </inkml:brush>
  </inkml:definitions>
  <inkml:trace contextRef="#ctx0" brushRef="#br0">8 0 16572,'-7'15'1712,"7"-5"-824,7-3-288,13 0 841,7-1-177,8-2-264,5 0-136,6-2-248,-2-2-168,0-3-560,-3 3-424,-10-6 488,-1 6-112,-8 0-96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3.375"/>
    </inkml:context>
    <inkml:brush xml:id="br0">
      <inkml:brushProperty name="width" value="0.05" units="cm"/>
      <inkml:brushProperty name="height" value="0.05" units="cm"/>
    </inkml:brush>
  </inkml:definitions>
  <inkml:trace contextRef="#ctx0" brushRef="#br0">296 128 12067,'-34'9'846,"-65"8"1,87-16-728,-1-1 0,1 1 0,0-2 1,-1 0-1,1 0 0,0-1 0,-1-1 0,-21-7 1,32 9-127,1 0 1,-1 0 0,0 1 0,0-1 0,1 0 0,-1-1 0,0 1 0,1 0 0,-1 0 0,1-1 0,0 1 0,-1 0 0,1-1 0,0 0 0,0 1 0,0-1 0,0 0 0,0 1 0,0-1 0,0 0 0,0-2 0,1 3 2,0 0 1,0 0-1,0 0 1,0 0-1,0 1 1,0-1-1,1 0 1,-1 0-1,0 0 1,0 1-1,1-1 1,-1 0-1,0 0 1,1 1-1,-1-1 1,1 0-1,-1 0 1,1 1-1,0-2 1,1 1 3,0 0 0,-1 0 0,1 0 0,0 0 0,0 0 0,0 0 0,-1 0 0,1 1 0,0-1 0,0 1 0,3-1 0,24-1 162,0 2 0,0 0 0,-1 3 0,1 0 0,34 9-1,-19-5 99,63 7 192,1-4 0,0-6 1,0-4-1,118-15 1,527-48 1705,-344 30-1843,420 19-1035,-761 11 352,-54 1 136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30.274"/>
    </inkml:context>
    <inkml:brush xml:id="br0">
      <inkml:brushProperty name="width" value="0.05" units="cm"/>
      <inkml:brushProperty name="height" value="0.05" units="cm"/>
    </inkml:brush>
  </inkml:definitions>
  <inkml:trace contextRef="#ctx0" brushRef="#br0">13 15 21597,'-4'3'2016,"-2"1"-1400,3-3-280,3 2 889,0-1-401,5-4-1184,-4-4 536,-2-2-232,-1-4-152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38.467"/>
    </inkml:context>
    <inkml:brush xml:id="br0">
      <inkml:brushProperty name="width" value="0.05" units="cm"/>
      <inkml:brushProperty name="height" value="0.05" units="cm"/>
    </inkml:brush>
  </inkml:definitions>
  <inkml:trace contextRef="#ctx0" brushRef="#br0">205 32 12803,'3'-4'340,"-1"1"-60,1 1-1,-1-1 1,0 0 0,0 0-1,-1 0 1,3-4 0,-4 4 847,-5 8-180,-7 10 305,-14 29-52,3 0 1,2 1 0,-27 79 0,-21 152 129,66-261-1336,-2 10-460,0 1 0,2-1 1,0 1-1,2 0 0,2 27 0,-1-50-88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38.897"/>
    </inkml:context>
    <inkml:brush xml:id="br0">
      <inkml:brushProperty name="width" value="0.05" units="cm"/>
      <inkml:brushProperty name="height" value="0.05" units="cm"/>
    </inkml:brush>
  </inkml:definitions>
  <inkml:trace contextRef="#ctx0" brushRef="#br0">128 1 14771,'-10'18'1099,"1"1"0,0 1 0,2-1 0,0 1-1,-4 21 1,-14 105 836,19-100-1332,-26 209-1280,32-255 647,0-1-1,0 1 1,0 0 0,0 0-1,0 0 1,0 0 0,0-1-1,0 1 1,0 0-1,0 0 1,0 0 0,0 0-1,0 0 1,0-1 0,0 1-1,-1 0 1,1 0 0,0 0-1,0 0 1,0 0 0,0 0-1,0-1 1,0 1 0,-1 0-1,1 0 1,0 0-1,0 0 1,0 0 0,0 0-1,0 0 1,-1 0 0,1 0-1,0 0 1,0 0 0,0 0-1,0 0 1,-1 0 0,1 0-1,0 0 1,0 0 0,0 0-1,0 0 1,-1 0 0,1 0-1,0 0 1,0 0-1,0 0 1,0 0 0,0 0-1,-1 1 1,1-1 0,0 0-1,0 0 1,0 0 0,0 0-1,0 0 1,0 0 0,0 1-1,-1-1 1,1 0 0,0 0-1,0 0 1,0 0 0,0 0-1,0 1 1,-4-9-668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58.944"/>
    </inkml:context>
    <inkml:brush xml:id="br0">
      <inkml:brushProperty name="width" value="0.05" units="cm"/>
      <inkml:brushProperty name="height" value="0.05" units="cm"/>
    </inkml:brush>
  </inkml:definitions>
  <inkml:trace contextRef="#ctx0" brushRef="#br0">99 553 14707,'8'9'1913,"14"-5"-777,5-4-392,17-2 1817,9-2-1145,14 0-376,2-5-40,8 3-296,0-1-151,-8 1-249,-5 0-176,-14 1-400,-6 0-353,-21-3 1418,-12-5-833,-16 0-32,-10-2-32</inkml:trace>
  <inkml:trace contextRef="#ctx0" brushRef="#br0" timeOffset="1">0 120 16163,'10'2'1737,"16"-2"-881,6 0-256,17-7 816,5-2-151,14 6-201,1-4-120,4 0-496,-3-2-352,-6-13 64,-7-4-64,-17-6-152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39.345"/>
    </inkml:context>
    <inkml:brush xml:id="br0">
      <inkml:brushProperty name="width" value="0.05" units="cm"/>
      <inkml:brushProperty name="height" value="0.05" units="cm"/>
    </inkml:brush>
  </inkml:definitions>
  <inkml:trace contextRef="#ctx0" brushRef="#br0">2 21 15275,'-2'-13'1761,"2"8"-921,0 2-288,6 5 1176,1 1-495,7 5-417,5-3-112,7 3-424,4-2-360,7 0-752,2-2 792,-5-7-192,2-5-96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39.780"/>
    </inkml:context>
    <inkml:brush xml:id="br0">
      <inkml:brushProperty name="width" value="0.05" units="cm"/>
      <inkml:brushProperty name="height" value="0.05" units="cm"/>
    </inkml:brush>
  </inkml:definitions>
  <inkml:trace contextRef="#ctx0" brushRef="#br0">59 57 17980,'0'-3'140,"1"1"1,-1-1-1,0 1 1,1 0 0,0 0-1,0-1 1,-1 1-1,1 0 1,1 0-1,-1 0 1,0 0-1,0 0 1,1 0-1,-1 0 1,1 0 0,-1 1-1,1-1 1,3-2-1,-1 2 30,-1 0-1,1 0 0,0 1 1,-1-1-1,1 1 1,0 0-1,0 0 0,0 0 1,0 0-1,5 0 1,-1 1-11,0 0 0,-1 0 0,1 1 0,-1 0 1,1 0-1,-1 1 0,0 0 0,1 0 0,-1 1 0,0 0 1,9 5-1,-14-6-140,0-1 0,1 1 0,-1 0 0,0 0 1,0 0-1,-1 0 0,1 0 0,0 0 0,-1 0 0,1 1 1,-1-1-1,0 0 0,1 1 0,-1 0 0,-1-1 0,2 4 1,-1-1-5,-1-1 0,1 1 0,-1-1 0,0 1 0,-1-1 0,1 1 0,-1-1 1,0 1-1,-1 4 0,-5 8 13,1-1 1,-2 1 0,-19 29-1,25-44-22,-58 89 64,-20 32-12,68-101-45,0 0 1,2 0-1,-14 43 1,23-63-14,1 0 1,-1 0 0,1 0-1,-1 1 1,1-1 0,0 0-1,0 0 1,0 1 0,0-1-1,0 0 1,0 1-1,1-1 1,-1 0 0,1 0-1,1 4 1,-1-5-19,0 0 1,0 0-1,0 1 0,0-1 0,0 0 1,0 0-1,0-1 0,1 1 0,-1 0 1,0 0-1,1-1 0,-1 1 0,0-1 1,1 1-1,-1-1 0,1 1 0,-1-1 1,1 0-1,-1 0 0,1 0 0,-1 1 1,1-2-1,-1 1 0,3 0 0,5-1-240,0-1 0,0 0 0,0 0 0,0 0 0,0-1-1,0-1 1,-1 0 0,0 0 0,0 0 0,9-7 0,6-6-434,41-38 0,-14 6-186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0.277"/>
    </inkml:context>
    <inkml:brush xml:id="br0">
      <inkml:brushProperty name="width" value="0.05" units="cm"/>
      <inkml:brushProperty name="height" value="0.05" units="cm"/>
    </inkml:brush>
  </inkml:definitions>
  <inkml:trace contextRef="#ctx0" brushRef="#br0">265 1 16692,'-2'0'225,"0"0"0,-1 0 0,1 0 1,0 0-1,0 0 0,-1 0 1,1 1-1,0-1 0,0 0 0,0 1 1,-1 0-1,1 0 0,0 0 1,0 0-1,0 0 0,0 0 0,1 0 1,-4 3-1,-1 1 211,0-1 0,1 1 0,0 0 0,-7 10 0,10-14-393,1 1 1,0-1 0,-1 1 0,1-1 0,0 1 0,0 0-1,0 0 1,0 0 0,1 0 0,-1 0 0,0-1 0,1 1-1,-1 0 1,1 1 0,0-1 0,0 0 0,0 0 0,0 0-1,0 0 1,0 0 0,0 0 0,0 0 0,1 0 0,-1 0-1,1 0 1,0 0 0,0 0 0,0-1 0,-1 1 0,2 0-1,-1 0 1,0-1 0,0 1 0,0 0 0,1-1 0,-1 1-1,1-1 1,-1 0 0,3 2 0,7 4-81,0-1 1,0 0 0,1 0-1,-1-1 1,17 4-1,-7-1 36,-14-6-27,0 1 0,-1-1 1,1 2-1,-1-1 0,0 1 0,0 0 0,10 9 0,-14-11 24,0 1-1,0-1 1,0 1-1,-1 0 1,1-1 0,-1 1-1,0 0 1,0 0-1,0 0 1,0 0-1,0 0 1,-1 0 0,1 0-1,-1 0 1,0 0-1,0 0 1,0 0-1,0 0 1,0 0 0,-2 6-1,-1 3 27,-1 0 0,0 0-1,-1 0 1,0-1 0,-1 0 0,0 0-1,-1 0 1,0-1 0,0 0-1,-1-1 1,-16 16 0,5-7 44,-1-1 1,-1-1 0,-1-1-1,-35 19 1,43-26-178,-1-1 0,-23 8 0,35-14 111,0 0 1,0 0 0,0 0 0,0-1-1,0 1 1,0-1 0,0 1-1,0-1 1,0 0 0,0 0-1,0-1 1,-1 1 0,1-1 0,0 1-1,0-1 1,1 0 0,-1 0-1,0 0 1,0-1 0,0 1 0,-2-3-1,3 2 3,0-1 0,0 1 0,0-1 0,1 0 0,0 0 0,-1 0 0,1 0 0,0 0 0,0 0 0,1 0 0,-1 0 0,1 0 0,-1-1 0,1 1-1,0 0 1,0 0 0,1 0 0,0-6 0,4-40-107</inkml:trace>
  <inkml:trace contextRef="#ctx0" brushRef="#br0" timeOffset="1">243 40 17964,'15'0'2096,"-4"0"-1392,-1 0-255,5 2 967,3-2-520,5 0-216,4 0-752,2 0-464,0-2-232,-1 2 608,1 0-248,1 2-184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0.679"/>
    </inkml:context>
    <inkml:brush xml:id="br0">
      <inkml:brushProperty name="width" value="0.05" units="cm"/>
      <inkml:brushProperty name="height" value="0.05" units="cm"/>
    </inkml:brush>
  </inkml:definitions>
  <inkml:trace contextRef="#ctx0" brushRef="#br0">202 0 13907,'-10'6'1346,"0"1"0,0-1-1,1 1 1,-17 17 0,10-8-484,2 1-1,-20 28 1,24-31-671,1 1 0,1-1 0,0 2 0,1-1 0,0 1 0,1 0 0,1 1 0,1-1 0,-4 32 0,7-43-161,1-1 0,0 1 0,1 0 0,-1 0 1,1-1-1,0 1 0,0-1 0,0 1 0,1-1 1,-1 1-1,1-1 0,0 0 0,5 8 0,-4-9-21,-1 0 1,1 0-1,0-1 0,0 1 0,0-1 0,0 0 0,0 0 0,0 0 0,0 0 1,1 0-1,-1-1 0,1 0 0,-1 1 0,1-1 0,0-1 0,-1 1 0,7 0 1,0-1-3,-1 0 1,0-1-1,0 0 1,0-1-1,0 0 1,0 0 0,-1-1-1,1 0 1,-1 0-1,1-1 1,-1 0 0,0-1-1,0 0 1,11-10-1,1-1 12,-2 0 0,0-2-1,-1 0 1,18-24-1,-23 25 0,0-1 0,0 0 1,8-21-1,-16 30-7,0-1 1,-1 1 0,0-1-1,0 0 1,-1-1 0,0 1-1,-1 0 1,1-13 0,-2 21-15,0-1 0,-1 1 1,1 0-1,0 0 1,0 0-1,-1-1 0,0 1 1,1 0-1,-1 0 1,0 0-1,0 0 0,0 0 1,0 0-1,0 0 1,-1 0-1,1 1 0,-1-1 1,1 0-1,-1 1 1,1-1-1,-1 1 1,0 0-1,0-1 0,0 1 1,0 0-1,0 0 1,0 0-1,0 0 0,0 0 1,0 1-1,-4-1 1,3 0-164,-1 1 0,1 0 1,-1 0-1,1 0 0,-1 0 0,1 0 1,-1 1-1,1 0 0,-1 0 1,1 0-1,0 0 0,-1 0 1,1 1-1,0-1 0,0 1 1,0 0-1,0 0 0,0 0 1,-3 3-1,5-4 110,1 0 0,-1-1 0,1 1 0,-1 0 0,1-1 0,-1 1 0,1 0 0,-1 0 0,1-1 0,-1 1 0,1 0 0,0 0 0,0 0 1,-1 0-1,1 0 0,0-1 0,0 1 0,0 0 0,0 0 0,0 0 0,0 1 0,5 7-726</inkml:trace>
  <inkml:trace contextRef="#ctx0" brushRef="#br0" timeOffset="1">747 42 18244,'-2'9'1912,"-15"9"-1007,-2 2-345,-3 9 912,0 1-328,1 3-256,6 1-159,7-2-329,8-3-152,7-9-264,9-5-88,8-6-336,2-7-225,5-8-391,4-6-232,-1-9 872,-2-8-232,1-1-169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1.096"/>
    </inkml:context>
    <inkml:brush xml:id="br0">
      <inkml:brushProperty name="width" value="0.05" units="cm"/>
      <inkml:brushProperty name="height" value="0.05" units="cm"/>
    </inkml:brush>
  </inkml:definitions>
  <inkml:trace contextRef="#ctx0" brushRef="#br0">90 24 18436,'-23'-15'2416,"3"8"-1487,1 5-401,3 4 1472,9 2-944,3 2-359,7 1-1170,8-2 634,9-5-282,-1-2-119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3.610"/>
    </inkml:context>
    <inkml:brush xml:id="br0">
      <inkml:brushProperty name="width" value="0.05" units="cm"/>
      <inkml:brushProperty name="height" value="0.05" units="cm"/>
    </inkml:brush>
  </inkml:definitions>
  <inkml:trace contextRef="#ctx0" brushRef="#br0">6 134 12571,'-1'-1'166,"1"0"1,-1 0 0,1 0-1,-1-1 1,1 1 0,-1 0 0,1 0-1,0 0 1,-1-1 0,1 1-1,0 0 1,0 0 0,0-1-1,0 1 1,0 0 0,0 0-1,0-1 1,1 1 0,-1 0-1,0 0 1,1 0 0,-1-1 0,1 1-1,-1 0 1,1 0 0,-1 0-1,1 0 1,0 0 0,0 0-1,1-1 1,28-32 1849,-28 32-1846,6-5 130,0 0 0,1 1 0,-1 0 0,1 1 0,0-1 0,1 2-1,18-8 1,-23 11-253,0-1 0,0 1 0,-1-1 0,1 2 0,0-1 0,0 0 0,0 1 0,0 0 0,0 0 0,0 1 0,0-1 0,0 1 0,0 0 0,0 0 0,0 1 0,-1-1 0,1 1 0,7 4 0,-10-4-34,0-1 0,0 1 1,0 0-1,0 0 1,0-1-1,0 1 0,-1 0 1,1 1-1,-1-1 0,1 0 1,-1 0-1,0 1 1,0-1-1,0 1 0,0-1 1,1 4-1,-2-1 2,1-1 0,-1 1 0,0 0 0,0-1 0,-1 1 0,1-1 0,-1 1 0,-2 7 0,-3 5 45,0-1 1,-2 0-1,-16 27 1,23-40-47,-37 59 270,-40 71 452,64-104-415,1 0 1,-18 55-1,29-76-254,0 1 0,0-1 1,1 1-1,0-1 0,0 11 1,1-17-68,0-1 1,0 1-1,0 0 0,0-1 1,1 1-1,-1 0 1,0-1-1,1 1 1,-1-1-1,1 1 1,0 0-1,0-1 1,-1 0-1,1 1 1,0-1-1,0 1 0,0-1 1,0 0-1,1 0 1,-1 1-1,0-1 1,0 0-1,1 0 1,-1 0-1,0-1 1,1 1-1,-1 0 0,1 0 1,0-1-1,-1 1 1,1-1-1,-1 1 1,1-1-1,2 0 1,3 0-178,1 0 0,-1 0 0,1-1 0,0 0 0,-1-1 1,0 1-1,1-2 0,-1 1 0,9-5 0,8-4-632,29-19-1,-13 3 239,2-5-159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4.065"/>
    </inkml:context>
    <inkml:brush xml:id="br0">
      <inkml:brushProperty name="width" value="0.05" units="cm"/>
      <inkml:brushProperty name="height" value="0.05" units="cm"/>
    </inkml:brush>
  </inkml:definitions>
  <inkml:trace contextRef="#ctx0" brushRef="#br0">119 31 17372,'-10'8'455,"1"0"1,1 1-1,-1 0 1,1 1-1,1 0 1,0 0 0,0 1-1,1-1 1,0 1-1,-5 17 1,4-11-246,1 2 1,1-1-1,1 1 1,1-1-1,0 1 0,0 20 1,3-32-163,0-1 0,1 0 0,-1 1 0,1-1 0,1 0 0,-1 0 0,5 12 0,-5-16-38,-1-1-1,1 0 1,0 1 0,-1-1-1,1 0 1,0 0-1,0 0 1,0 1-1,0-1 1,0 0-1,1 0 1,-1 0 0,0-1-1,0 1 1,1 0-1,-1 0 1,0-1-1,1 1 1,-1 0-1,1-1 1,-1 0 0,1 1-1,-1-1 1,1 0-1,-1 0 1,1 0-1,-1 0 1,1 0-1,-1 0 1,1 0 0,-1 0-1,1-1 1,-1 1-1,1 0 1,-1-1-1,0 0 1,1 1-1,-1-1 1,3-1 0,3-2 21,1-1 1,0-1 0,-1 1 0,0-1-1,-1 0 1,1-1 0,-1 1 0,9-14-1,41-66 185,-49 73-181,6-9 47,18-42 0,-28 57-70,0 1-1,-1 0 1,-1-1 0,1 1 0,-1-1 0,0 1 0,0-1 0,-1 1 0,1-1 0,-2 0 0,1 1 0,-3-11-1,3 15-9,-1 0 0,1 0 0,-1 0 0,0 1 0,0-1 0,0 0 0,0 0-1,0 1 1,-1-1 0,1 1 0,0-1 0,-1 1 0,1-1 0,-1 1-1,0 0 1,1 0 0,-1 0 0,0 0 0,0 0 0,-2-1 0,0 1 22,0 0 1,1 0-1,-1 0 1,0 1-1,0-1 1,0 1-1,0 0 1,0 0-1,0 1 1,-5 0-1,4 0-160,0 0 0,1 0-1,-1 0 1,0 1 0,0 0-1,1 0 1,-1 0 0,1 0 0,0 1-1,0 0 1,0-1 0,0 2-1,0-1 1,1 0 0,-1 1 0,1 0-1,-4 5 1,6-8 67,1-1 1,-1 1-1,1-1 1,-1 1-1,1 0 0,0-1 1,0 1-1,-1 0 1,1-1-1,0 1 0,0 0 1,0-1-1,-1 1 0,1 0 1,0-1-1,0 1 1,0 0-1,0-1 0,0 1 1,1 0-1,-1 0 1,0-1-1,0 1 0,0 0 1,0-1-1,1 1 1,-1-1-1,0 1 0,1 0 1,-1-1-1,1 1 1,-1-1-1,0 1 0,1-1 1,0 2-1,10 0-766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4.479"/>
    </inkml:context>
    <inkml:brush xml:id="br0">
      <inkml:brushProperty name="width" value="0.05" units="cm"/>
      <inkml:brushProperty name="height" value="0.05" units="cm"/>
    </inkml:brush>
  </inkml:definitions>
  <inkml:trace contextRef="#ctx0" brushRef="#br0">156 4 15931,'13'-3'1318,"-13"3"-1292,0 0 0,0 0 0,0 0 0,0 0 0,0 0 0,0 0 0,0 0 0,0 0 0,0 0 0,1 0 0,-1 0 0,0 0 0,0 0 0,0 0 0,0 0 0,0 0 0,0 0 0,0 0 0,0 0 0,0 0 0,0 1 0,0-1 0,0 0 0,0 0 0,0 0 0,1 0 0,-1 0 0,0 0 0,0 0 0,0 0 0,0 0 0,0 0 0,0 0 0,0 0 0,0 1 0,0-1 0,0 0 0,0 0 0,0 0 0,0 0 0,0 0 0,0 0 0,0 0 0,0 0 0,0 0 0,0 0 0,0 1 0,0-1 0,0 0 0,0 0 0,0 0 0,0 0 0,-1 0 0,1 0 0,0 0 0,0 0 0,0 0 0,-16 19 2635,1-3-1888,-3 6-366,2 1-1,1 1 0,1 0 1,0 1-1,2 0 1,1 1-1,1 0 0,2 1 1,-9 41-1,16-59-347,0 0-1,0 0 1,1 0 0,0 0-1,1 0 1,-1 0 0,4 10-1,-4-16-42,1 0-1,0 0 0,0 0 1,1 0-1,-1 0 0,1 0 1,-1 0-1,1-1 0,0 1 1,0 0-1,0-1 0,0 0 1,0 1-1,1-1 0,-1 0 1,1 0-1,-1-1 0,1 1 1,0 0-1,-1-1 0,1 1 1,0-1-1,5 1 0,-1-1-2,0 0-1,0-1 1,0 1-1,0-2 1,0 1-1,0-1 1,0 0-1,0 0 1,0-1-1,-1 0 1,1 0-1,-1-1 1,1 0-1,-1 0 1,0 0-1,9-7 1,5-3 26,-1-2 0,0 0 1,24-27-1,-24 23-1,-2-2-1,0-1 1,15-24 0,-24 33-13,-1-1 1,0 0-1,-1 0 1,0 0-1,-1 0 1,6-31-1,-11 42-22,1-1 0,-1 0 0,1 1-1,-1-1 1,0 0 0,-1 1 0,1-1 0,0 0 0,-1 0-1,0 1 1,0-1 0,0 1 0,-1-1 0,1 1-1,-1-1 1,1 1 0,-1 0 0,0 0 0,-1 0-1,1 0 1,-4-3 0,2 2-71,0 1 0,-1 0 1,0 0-1,1 1 0,-1-1 0,0 1 1,0 0-1,0 1 0,-1-1 0,1 1 1,0 0-1,-1 0 0,-9 0 0,-28 3-1624,41-2 1594,0 0 0,-1 1 0,1-1 1,0 1-1,0-1 0,0 1 0,0 0 1,0 0-1,1 0 0,-1 0 0,0 0 0,0 0 1,1 1-1,-1-1 0,0 0 0,1 1 0,-3 2 1,3 5-638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5.300"/>
    </inkml:context>
    <inkml:brush xml:id="br0">
      <inkml:brushProperty name="width" value="0.05" units="cm"/>
      <inkml:brushProperty name="height" value="0.05" units="cm"/>
    </inkml:brush>
  </inkml:definitions>
  <inkml:trace contextRef="#ctx0" brushRef="#br0">19 16 15667,'-1'-16'2302,"0"22"-201,-3 31 488,3-30-2466,-6 60 421,3 0-1,4 0 1,8 80-1,0-125-2055,-5-19-421,-3-12 765,-4-5 380,0-3-123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5.727"/>
    </inkml:context>
    <inkml:brush xml:id="br0">
      <inkml:brushProperty name="width" value="0.05" units="cm"/>
      <inkml:brushProperty name="height" value="0.05" units="cm"/>
    </inkml:brush>
  </inkml:definitions>
  <inkml:trace contextRef="#ctx0" brushRef="#br0">14 65 15307,'-8'-10'1849,"4"4"-905,3 1-360,1 0 912,3 2-151,7 1-361,1-1-184,5-2-360,4 3-240,6-4-544,1 2-328,2-2 576,-1 2-112,-3 1-136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05.715"/>
    </inkml:context>
    <inkml:brush xml:id="br0">
      <inkml:brushProperty name="width" value="0.05" units="cm"/>
      <inkml:brushProperty name="height" value="0.05" units="cm"/>
    </inkml:brush>
  </inkml:definitions>
  <inkml:trace contextRef="#ctx0" brushRef="#br0">4 45 11626,'0'0'58,"0"1"-1,-1-1 0,1 1 0,0-1 0,-1 0 0,1 1 0,0-1 0,0 1 0,0-1 0,-1 1 0,1-1 0,0 1 0,0-1 0,0 1 0,0-1 0,0 1 0,0-1 0,0 1 0,0-1 0,0 1 1,0-1-1,0 1 0,0-1 0,0 1 0,0-1 0,1 1 0,-1-1 0,0 1 0,0-1 0,1 0 0,-1 1 0,0-1 0,0 1 0,1-1 0,-1 0 0,0 1 0,1-1 0,-1 0 0,1 1 0,-1-1 1,0 0-1,1 1 0,-1-1 0,1 0 0,-1 0 0,1 0 0,-1 1 0,1-1 0,-1 0 0,1 0 0,-1 0 0,1 0 0,-1 0 0,1 0 0,-1 0 0,1 0 0,-1 0 0,1 0 0,-1 0 0,1-1 1,41-6 1635,-31 4-1309,73-20 1499,-53 13-1134,36-6-1,-49 16-738,-14 1-241,-12-1-12,-12 1 174,1 1 0,0 0 0,-1 2 0,-31 9 0,17-1 99,-55 26 0,126-53 149,0 2 0,1 1 0,1 1-1,0 3 1,1 1 0,73-3 0,-105 10-184,-5-1-8,0 1 0,0-1 0,0 1 0,0 0 0,0 0 0,0 1 0,-1-1 0,1 0 0,0 1 0,0 0 0,0 0 0,0 0 0,-1 0 0,5 2 0,-7-3 8,1 1 0,-1-1-1,0 0 1,0 0 0,0 0 0,0 1-1,0-1 1,0 0 0,1 0 0,-1 0-1,0 1 1,0-1 0,0 0 0,0 0-1,0 1 1,0-1 0,0 0 0,0 0-1,0 1 1,0-1 0,0 0 0,0 0 0,0 1-1,0-1 1,-1 0 0,1 0 0,0 1-1,0-1 1,0 0 0,0 0 0,0 0-1,0 1 1,-1-1 0,1 0 0,0 0-1,0 1 1,-12 6-103,-16 1 29,27-7 75,-32 5 43,1-1 0,-1-1 1,-51-1-1,88-3-154,0-2 0,0 1 0,0 0 0,0-1 0,0 1 0,-1-1 0,1 0 0,0 0 0,-1-1 0,0 1 0,4-4 0,-3-1-148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6.142"/>
    </inkml:context>
    <inkml:brush xml:id="br0">
      <inkml:brushProperty name="width" value="0.05" units="cm"/>
      <inkml:brushProperty name="height" value="0.05" units="cm"/>
    </inkml:brush>
  </inkml:definitions>
  <inkml:trace contextRef="#ctx0" brushRef="#br0">7 22 18108,'0'-1'93,"0"0"0,0 0 0,0 0-1,0 0 1,0 0 0,0 1 0,1-1 0,-1 0 0,0 0 0,1 0 0,-1 0 0,1 1-1,-1-1 1,1 0 0,-1 0 0,1 1 0,-1-1 0,1 0 0,0 1 0,-1-1 0,1 0-1,0 1 1,0-1 0,0 1 0,1-1 0,0 0 35,-1 1 0,1 0-1,0 0 1,0 0 0,0 0 0,0 0-1,-1 0 1,1 0 0,0 1 0,0-1-1,-1 1 1,4 0 0,2 2 154,1 1 0,-1-1 0,0 1 0,0 1 0,6 5 0,-9-8-230,-1 1 1,1 1-1,-1-1 0,0 0 1,0 1-1,0-1 1,-1 1-1,1 0 1,-1 0-1,0 0 0,0 0 1,0 0-1,-1 1 1,1-1-1,-1 1 1,0-1-1,-1 0 0,1 1 1,0 6-1,-2-3-9,0 0-1,0 0 1,-1 0-1,0 0 1,0 0-1,-1 0 1,0 0-1,0-1 1,-9 15-1,-19 27 301,12-21-51,-15 32-1,30-52-224,0 0-1,1 1 0,0-1 0,1 1 0,0-1 0,0 1 0,0 0 0,1 18 0,0-26-88,1 0 1,0 0-1,0 0 1,0 0-1,0 0 1,0 0-1,0 0 1,1 1-1,-1-1 1,0 0-1,1 0 0,-1 0 1,0 0-1,1 0 1,-1 0-1,1 0 1,-1 0-1,1 0 1,0 0-1,0-1 1,-1 1-1,1 0 1,0 0-1,0-1 1,0 1-1,0 0 1,0-1-1,0 1 1,-1-1-1,2 1 1,-1-1-1,0 1 0,0-1 1,0 0-1,0 1 1,0-1-1,0 0 1,0 0-1,0 0 1,0 0-1,0 0 1,1 0-1,-1 0 1,0-1-1,2 1 1,3-2-151,-1 0 0,0 0 0,1 0 0,-1 0 0,0-1 0,0 0 0,7-5 0,3-5-250,27-28 0,-12 8-225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6.591"/>
    </inkml:context>
    <inkml:brush xml:id="br0">
      <inkml:brushProperty name="width" value="0.05" units="cm"/>
      <inkml:brushProperty name="height" value="0.05" units="cm"/>
    </inkml:brush>
  </inkml:definitions>
  <inkml:trace contextRef="#ctx0" brushRef="#br0">127 42 18436,'-18'22'2668,"-23"38"-1,36-52-2485,1 0-1,0 0 1,1 1 0,-1 0-1,2 0 1,-1 0-1,1 0 1,-1 15-1,3-22-179,0 1 0,0-1 0,0 1-1,1-1 1,-1 0 0,1 1 0,-1-1-1,1 0 1,0 0 0,0 0 0,0 1-1,0-1 1,0 0 0,1 0-1,-1 0 1,0 0 0,1-1 0,0 1-1,-1 0 1,1-1 0,0 1 0,0-1-1,0 0 1,0 1 0,0-1 0,0 0-1,0 0 1,1 0 0,-1 0-1,0-1 1,5 2 0,7 1-46,1-1 1,-1 0-1,1-1 1,14 0-1,-17-1 40,9 0-47,-5-1 30,1 2 0,23 3 0,-37-4 19,0 0 0,0 1 0,-1 0 1,1-1-1,0 1 0,0 0 0,-1 0 0,1 1 1,-1-1-1,1 0 0,-1 1 0,1 0 0,-1-1 0,0 1 1,0 0-1,0 0 0,0 0 0,0 1 0,0-1 1,2 4-1,-3-3 11,0 1 1,-1-1 0,1 0-1,-1 1 1,0-1 0,0 1-1,0-1 1,0 0 0,0 1-1,-1-1 1,0 1 0,1-1-1,-1 0 1,-1 0 0,1 1-1,0-1 1,-1 0 0,-2 4-1,-5 7 97,0-1 0,-15 19 0,12-19 14,-1 0-1,0 0 1,-1-1-1,-20 14 1,28-22-172,0 0 0,-1 0 0,1 0 0,-1-1-1,0 0 1,0 0 0,0-1 0,0 0 0,-1 0 0,1-1 0,0 0-1,-1 0 1,-9-1 0,14 0-83,0-1-1,0 1 0,0-1 1,0 0-1,0 0 1,0-1-1,0 1 0,0 0 1,0-1-1,0 0 1,1 0-1,-1 0 1,1 0-1,0 0 0,-1 0 1,1 0-1,-4-6 1,2 2-43,0-1 1,1 1-1,0-1 0,0 0 1,0 0-1,-2-12 1,-2-24-736</inkml:trace>
  <inkml:trace contextRef="#ctx0" brushRef="#br0" timeOffset="1">88 126 16692,'22'-15'1816,"-4"3"-936,5-1-328,7 3 937,-1 3-217,4 0-496,0-3-296,6 0-784,-2 1-480,-1-2 656,-3 1-168,-9-2-200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7.033"/>
    </inkml:context>
    <inkml:brush xml:id="br0">
      <inkml:brushProperty name="width" value="0.05" units="cm"/>
      <inkml:brushProperty name="height" value="0.05" units="cm"/>
    </inkml:brush>
  </inkml:definitions>
  <inkml:trace contextRef="#ctx0" brushRef="#br0">155 1 14339,'1'0'98,"0"0"0,-1 0-1,1 0 1,0-1 0,0 1 0,-1 0-1,1 0 1,0 0 0,-1 0 0,1 0-1,0 1 1,0-1 0,-1 0 0,1 0-1,0 0 1,-1 1 0,1-1 0,0 0-1,-1 1 1,1-1 0,0 0-1,-1 1 1,1-1 0,-1 1 0,1-1-1,-1 1 1,1-1 0,-1 1 0,1-1-1,0 2 1,-2 1 108,1-1 0,-1 1 0,0-1 0,1 0 0,-1 1 0,0-1 0,0 0 0,-1 0 0,1 0 0,-2 3 0,-33 52 2004,-40 72 758,66-109-2611,2-1 1,0 1-1,1 1 1,-9 40-1,15-57-316,1 0-1,-1-1 0,1 1 0,0 0 0,0 0 0,0-1 1,1 1-1,-1 0 0,1-1 0,0 1 0,1 4 0,-1-6-22,1 0-1,-1 0 0,0 0 1,1 0-1,-1 0 0,1 0 1,0 0-1,-1-1 0,1 1 0,0-1 1,0 1-1,0-1 0,0 0 1,0 1-1,1-1 0,-1 0 1,0-1-1,4 2 0,3 0 0,1 0 0,-1-1-1,0-1 1,1 1 0,-1-1 0,0-1 0,1 0-1,-1 0 1,0-1 0,0 0 0,0-1-1,0 0 1,15-7 0,-8 2 1,1 0-1,-2-1 1,0-1 0,0 0-1,0-1 1,15-16 0,-21 17-9,-1 0 0,0 0 0,0-1 0,-1 0 0,-1 0 0,1 0 0,-2-1 0,0 0 0,0 0 1,-1-1-1,3-15 0,-5 19-53,-1 0 1,0-1 0,0 1 0,-1 0 0,0-1-1,0 1 1,-1-1 0,-1 1 0,1 0-1,-1-1 1,-1 1 0,0 0 0,0 0 0,-1 1-1,-9-17 1,11 23-65,0-1 0,0 1-1,0 0 1,0 0 0,0 0-1,0 0 1,-1 0 0,1 1-1,0-1 1,-1 1 0,0-1-1,1 1 1,-6-2 0,7 3 21,0 0 1,0 0-1,0 0 1,1-1-1,-1 1 1,0 0-1,0 0 1,0 1-1,0-1 1,1 0-1,-1 0 1,0 0-1,0 0 1,0 1-1,1-1 1,-1 0-1,0 1 1,0-1-1,1 1 1,-2 0-1,1 0-60,0 0-1,1 0 1,-1 0-1,0 0 1,1 0-1,-1 1 1,1-1-1,-1 0 1,1 0 0,-1 1-1,1-1 1,0 0-1,0 1 1,0-1-1,-1 0 1,2 3-1,-1-1-18,-1-1 15,1 1 1,0-1-1,1 1 0,-1-1 1,0 1-1,1-1 1,-1 1-1,1-1 0,1 4 1,10 7-793</inkml:trace>
  <inkml:trace contextRef="#ctx0" brushRef="#br0" timeOffset="1">640 37 16428,'1'1'156,"1"0"1,-1 0 0,0 0-1,0 1 1,1-1 0,-1 0-1,0 0 1,0 1 0,0-1-1,-1 1 1,1-1 0,0 1 0,0-1-1,-1 1 1,1-1 0,-1 1-1,1 0 1,-1-1 0,0 1-1,0 0 1,0-1 0,0 1 0,0 0-1,0 0 1,0-1 0,-1 3-1,-1 4 224,0 1-1,-1-1 1,0 0 0,-5 9-1,1-1 455,-27 58 1130,-15 41-506,48-112-1439,0 0-1,0 0 0,1 0 1,-1 1-1,0-1 0,1 0 0,0 0 1,0 1-1,0 3 0,1-6-21,-1 0 1,0 0-1,0 0 0,1 0 0,-1 0 0,1 0 0,-1-1 1,1 1-1,-1 0 0,1 0 0,0 0 0,-1-1 0,1 1 0,0 0 1,0 0-1,-1-1 0,1 1 0,0-1 0,0 1 0,0-1 1,0 1-1,0-1 0,0 1 0,0-1 0,0 0 0,0 0 1,0 1-1,0-1 0,0 0 0,0 0 0,1 0 0,5 0-164,0 0 0,0-1 0,-1 0 0,1 0-1,0 0 1,0-1 0,-1 0 0,1 0 0,-1-1 0,0 1-1,0-2 1,0 1 0,0-1 0,6-4 0,-2 0-96,0-1 1,0 0 0,0-1 0,-1 0-1,-1 0 1,11-16 0,9-25-534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7.459"/>
    </inkml:context>
    <inkml:brush xml:id="br0">
      <inkml:brushProperty name="width" value="0.05" units="cm"/>
      <inkml:brushProperty name="height" value="0.05" units="cm"/>
    </inkml:brush>
  </inkml:definitions>
  <inkml:trace contextRef="#ctx0" brushRef="#br0">41 9 19700,'-13'-6'2313,"0"3"-1537,4 3-352,4 2 1328,5-1-823,4 3-385,2-1-1040,-1-1-473,-3 0 801,-2 0-200,-13 1-168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7.879"/>
    </inkml:context>
    <inkml:brush xml:id="br0">
      <inkml:brushProperty name="width" value="0.05" units="cm"/>
      <inkml:brushProperty name="height" value="0.05" units="cm"/>
    </inkml:brush>
  </inkml:definitions>
  <inkml:trace contextRef="#ctx0" brushRef="#br0">3 1 17540,'-2'4'4267,"2"-4"-4185,0 0 0,0 0 0,0 0 0,0 0 82,-1 0-82,15 8 1853,23 7-576,-6-10-1353,1-2 0,-1-1 0,0-1 0,1-2 1,-1 0-1,0-3 0,48-10 0,-63 10-532,0 1 0,25 0 0,-42 4 52,-8 4-145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48.370"/>
    </inkml:context>
    <inkml:brush xml:id="br0">
      <inkml:brushProperty name="width" value="0.05" units="cm"/>
      <inkml:brushProperty name="height" value="0.05" units="cm"/>
    </inkml:brush>
  </inkml:definitions>
  <inkml:trace contextRef="#ctx0" brushRef="#br0">18 2 15427,'-12'11'1801,"6"-1"-1097,14-4-152,7 0 1224,16-3-791,4-3-97,11-6-208,4 2-160,5-2-496,1 2-384,-10-5 376,-2 6-120,-12-3-120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0.034"/>
    </inkml:context>
    <inkml:brush xml:id="br0">
      <inkml:brushProperty name="width" value="0.05" units="cm"/>
      <inkml:brushProperty name="height" value="0.05" units="cm"/>
    </inkml:brush>
  </inkml:definitions>
  <inkml:trace contextRef="#ctx0" brushRef="#br0">341 18 14763,'1'0'39,"-1"0"-1,0 0 1,1-1 0,-1 1-1,0 0 1,0 0 0,1-1-1,-1 1 1,0 0-1,0-1 1,1 1 0,-1 0-1,0 0 1,0-1 0,0 1-1,0 0 1,0-1 0,1 1-1,-1-1 1,0 1-1,0 0 1,0-1 0,0 1-1,0 0 1,0-1 0,0 1-1,0 0 1,0-1 0,0 1-1,-1-1 1,1 1-1,0 0 1,0-1 0,0 1-1,0 0 1,0-1 0,-1 1-1,1 0 1,0 0-1,0-1 1,0 1 0,-1 0-1,1 0 1,0-1 0,-1 1-1,1 0 1,0 0 0,0-1-1,-1 1 1,1 0-1,0 0 1,-1 0 0,1 0-1,-1 0 1,1 0 0,0 0-1,-1-1 1,1 1 0,0 0-1,-1 0 1,1 0-1,0 0 1,-1 1 0,0-1-1,-30-2 708,28 2-474,-9 1-75,1 0 0,-1 0 1,0 1-1,1 1 0,0 0 0,-1 1 1,1 0-1,0 0 0,1 1 0,-1 1 1,1 0-1,0 0 0,1 1 0,-1 0 1,1 1-1,1 0 0,-11 12 0,8-7-48,0 1-1,1 0 0,0 1 0,1 1 1,0-1-1,2 1 0,0 1 0,0-1 1,2 1-1,-7 33 0,11-41-53,0-1 0,0 1 1,1 17-1,0-24-77,0 0 0,1 0-1,-1 0 1,0 0 0,1 0 0,0 0 0,-1 0 0,1 0 0,0 0 0,0 0 0,0 0 0,0 0 0,0-1 0,1 1-1,-1 0 1,0-1 0,1 1 0,-1-1 0,1 1 0,0-1 0,3 2 0,-1-1-1,0-1-1,0 0 1,0 0 0,0 0 0,0 0-1,0-1 1,1 0 0,-1 0 0,0 0-1,0 0 1,0-1 0,0 1-1,7-3 1,3-1 16,0-1 0,21-10 0,2-4 31,0-2 0,-2-2 0,0-1 0,-2-1-1,-1-2 1,35-37 0,-62 59-50,1 0 1,-1 0-1,-1-1 0,1 1 0,-1-1 1,0 0-1,-1-1 0,1 1 0,-1 0 1,0-1-1,-1 0 0,0 0 0,0 0 1,0 0-1,0-9 0,-1 14-8,-1 1-1,-1-1 0,1 0 1,0 1-1,0-1 1,-1 0-1,1 1 1,-1-1-1,1 1 1,-1-1-1,1 1 1,-1-1-1,0 1 1,0-1-1,0 1 0,0 0 1,0-1-1,0 1 1,0 0-1,-1 0 1,1 0-1,-2-1 1,0 0 2,-1 0 0,0 0 0,1 1 0,-1-1 1,0 1-1,0 0 0,0 0 0,-8-1 0,0 1-159,0 1-1,0 0 0,0 1 0,1 0 0,-19 5 0,23-4-267,0 0 1,0 0-1,0 1 0,-9 6 1,14-8 310,0 0 1,0 0 0,0 1 0,0-1-1,0 1 1,0 0 0,1-1 0,-1 1-1,1 0 1,-1 0 0,1 0 0,0 0 0,0 0-1,-1 0 1,1 0 0,1 0 0,-2 4-1,1 11-816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0.496"/>
    </inkml:context>
    <inkml:brush xml:id="br0">
      <inkml:brushProperty name="width" value="0.05" units="cm"/>
      <inkml:brushProperty name="height" value="0.05" units="cm"/>
    </inkml:brush>
  </inkml:definitions>
  <inkml:trace contextRef="#ctx0" brushRef="#br0">49 0 17772,'-3'33'2064,"-1"-1"-1344,-4 2-272,1 2 929,-1-2-425,0 1-224,4-7-656,0-2-320,1-9-600,3-4-304,0-7 832,4-9-1049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0.895"/>
    </inkml:context>
    <inkml:brush xml:id="br0">
      <inkml:brushProperty name="width" value="0.05" units="cm"/>
      <inkml:brushProperty name="height" value="0.05" units="cm"/>
    </inkml:brush>
  </inkml:definitions>
  <inkml:trace contextRef="#ctx0" brushRef="#br0">115 53 15683,'1'0'21,"15"-14"2157,-14 12-532,-13 6-203,5 0-870,-1 1-1,0-1 0,1 1 1,0 1-1,-10 10 1,13-13-480,0 0 1,1 0-1,-1 1 1,1-1-1,0 1 1,0-1-1,0 1 1,1-1-1,-1 1 1,1 0-1,0 0 1,0 0-1,-1 5 1,2-8-92,1 1 1,-1-1-1,0 0 1,1 1-1,-1-1 1,1 0 0,-1 1-1,1-1 1,0 0-1,-1 0 1,1 0-1,0 0 1,0 0-1,0 1 1,0-1-1,0-1 1,0 1-1,0 0 1,0 0-1,0 0 1,0-1 0,1 1-1,-1 0 1,0-1-1,0 1 1,1-1-1,-1 0 1,2 1-1,42 7-221,-43-8 209,66 2-349,-51-3 266,-1 1 1,0 1-1,0 0 0,0 1 1,0 1-1,-1 0 0,23 8 1,-35-10 87,-1 0 0,0 0 0,1 1 0,-1-1-1,0 0 1,0 1 0,0 0 0,0-1 0,0 1 0,-1 0 0,1 0 0,0 0 0,-1 0 0,1 0 0,-1 0 0,0 1 0,0-1 0,2 5 0,-3-4 17,1 1-1,-1 0 1,1-1-1,-1 1 1,0 0-1,-1 0 1,1-1 0,-1 1-1,1 0 1,-1-1-1,-2 7 1,-4 5 102,0 0 1,-2 0 0,1-1 0,-17 21 0,3-7 178,-1-1 0,-29 28-1,38-43-208,1 0-1,-2-1 0,1-1 1,-2 0-1,1-1 0,-18 8 1,31-16-146,0 0 0,0 0 0,0 0 0,0 0 0,0-1 0,0 1 0,-1 0 0,1-1 1,0 0-1,-1 1 0,1-1 0,0 0 0,0 0 0,-1-1 0,1 1 0,0 0 0,-1-1 0,1 1 0,0-1 1,0 0-1,0 0 0,0 0 0,0 0 0,0 0 0,0 0 0,0 0 0,0-1 0,0 1 0,0-1 0,1 1 1,-1-1-1,-1-2 0,-1-3-89,1 1 0,0-1 1,0 0-1,1 0 0,-1-1 0,1 1 1,1 0-1,-2-12 0,-2-30-598</inkml:trace>
  <inkml:trace contextRef="#ctx0" brushRef="#br0" timeOffset="1">109 39 16748,'18'-6'2176,"-3"0"-1256,10 2-272,2 0 1145,6 1-593,3-3-160,4 2-400,1 3-168,0-2-464,-1 1-312,-13 2-848,-3 0 968,-8 6-128,0 3-184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1.432"/>
    </inkml:context>
    <inkml:brush xml:id="br0">
      <inkml:brushProperty name="width" value="0.05" units="cm"/>
      <inkml:brushProperty name="height" value="0.05" units="cm"/>
    </inkml:brush>
  </inkml:definitions>
  <inkml:trace contextRef="#ctx0" brushRef="#br0">16 1 16019,'-4'3'1825,"1"8"-737,0-1-296,2 6 1041,-3 0-329,5 2-352,2 2-136,6-1-287,2 0-153,5-5-440,0-3-216,5-3-416,6-3-209,-4-5-527,2-3-200,-3-7 968,3-2-336,-4-7-137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08.536"/>
    </inkml:context>
    <inkml:brush xml:id="br0">
      <inkml:brushProperty name="width" value="0.05" units="cm"/>
      <inkml:brushProperty name="height" value="0.05" units="cm"/>
    </inkml:brush>
  </inkml:definitions>
  <inkml:trace contextRef="#ctx0" brushRef="#br0">32 64 12947,'4'-4'326,"1"1"0,-1-1 1,1 1-1,0 0 0,0 1 1,0-1-1,0 1 0,0 0 0,0 0 1,11-2-1,6 0-123,33-1-1,-11 1-35,-18 1-134,-3 0 36,42-10 1,-156 28 614,37-8-461,-131 12 1288,200-28-1283,22 0-262,1 2 0,0 2 0,0 1 0,68 2 0,-99 2-9,-5 0 25,0 0-1,0 0 1,0 0-1,-1 0 1,1 0-1,0 0 1,0 1-1,0-1 1,0 1-1,2 0 0,-13 3-16,0-1 0,0-1 0,-1 0 0,-10 2 0,15-3 20,-154 28-440,157-29 433,-1 1 0,1-1 0,0 0 0,-1-1 0,1 1 0,-1 0 1,1-1-1,-4 0 0,-1-2-105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1.850"/>
    </inkml:context>
    <inkml:brush xml:id="br0">
      <inkml:brushProperty name="width" value="0.05" units="cm"/>
      <inkml:brushProperty name="height" value="0.05" units="cm"/>
    </inkml:brush>
  </inkml:definitions>
  <inkml:trace contextRef="#ctx0" brushRef="#br0">352 1 17164,'-13'19'2080,"-6"5"-1224,-8 9-208,-2 8 1097,-2 12-513,-3 8-168,1 3-336,0 4-151,2-1-545,3-3-376,6-6-1241,2-2 1377,4-12-240,1-4-200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2.631"/>
    </inkml:context>
    <inkml:brush xml:id="br0">
      <inkml:brushProperty name="width" value="0.05" units="cm"/>
      <inkml:brushProperty name="height" value="0.05" units="cm"/>
    </inkml:brush>
  </inkml:definitions>
  <inkml:trace contextRef="#ctx0" brushRef="#br0">39 5 13555,'4'-4'2634,"0"11"-1453,0 15 32,0 27 416,-6 85 1,-15 54-413,6-77-730,0-11-284,3-36-1006,3 1 0,4 99-1,4-152 357,0-23-161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3.171"/>
    </inkml:context>
    <inkml:brush xml:id="br0">
      <inkml:brushProperty name="width" value="0.05" units="cm"/>
      <inkml:brushProperty name="height" value="0.05" units="cm"/>
    </inkml:brush>
  </inkml:definitions>
  <inkml:trace contextRef="#ctx0" brushRef="#br0">3 0 20028,'-1'7'1633,"-1"-1"-1257,2 0-184,2-3 504,5-1-384,3-2-920,1-4 688,-2 1-248,1-2-120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3.635"/>
    </inkml:context>
    <inkml:brush xml:id="br0">
      <inkml:brushProperty name="width" value="0.05" units="cm"/>
      <inkml:brushProperty name="height" value="0.05" units="cm"/>
    </inkml:brush>
  </inkml:definitions>
  <inkml:trace contextRef="#ctx0" brushRef="#br0">120 26 16420,'7'-4'436,"1"1"-1,-1-1 1,1 1 0,0 1 0,-1-1 0,1 1 0,1 0 0,13 0 0,-18 2-337,-1 0-1,1 0 1,-1 0-1,0 1 1,1 0-1,-1 0 1,0 0 0,1 0-1,-1 0 1,0 0-1,0 1 1,0 0-1,0-1 1,0 1-1,-1 0 1,1 1-1,-1-1 1,1 0-1,-1 1 1,0-1-1,0 1 1,0 0-1,0 0 1,2 3-1,-1 0-30,-1 1 0,1 0 0,-1 0 0,0-1 1,-1 1-1,0 0 0,0 1 0,0-1 0,-1 0 0,0 0 0,0 0 0,-1 0 0,0 0 0,0 0 0,-1 0 0,0 0 0,-3 8 1,-1 1-10,-1 0 0,0 0 1,-1-1-1,-1 0 1,-1-1-1,-12 16 1,-11 6 5,-66 56 1,49-48-34,48-42-31,-2 1-1,0 1 0,0 0 0,1 0 0,-6 8 0,8-11 0,1-1 1,-1 1-1,1 0 1,0-1-1,0 1 0,-1-1 1,1 1-1,0 0 1,0-1-1,0 1 1,0 0-1,-1-1 0,1 1 1,0 0-1,0-1 1,0 1-1,1-1 0,-1 1 1,0 0-1,0-1 1,0 1-1,0 0 1,0-1-1,1 1 0,-1-1 1,0 1-1,1 0 1,-1-1-1,0 1 0,1-1 1,-1 1-1,1-1 1,-1 1-1,1-1 1,-1 0-1,1 1 0,-1-1 1,1 1-1,-1-1 1,1 0-1,0 0 0,-1 1 1,1-1-1,-1 0 1,1 0-1,0 0 1,-1 0-1,1 0 0,0 1 1,0-1-1,22 3-9,0-1-1,0 0 0,0-2 1,0-1-1,37-5 0,-25 2-208,101-6-585,-114 10 558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9.433"/>
    </inkml:context>
    <inkml:brush xml:id="br0">
      <inkml:brushProperty name="width" value="0.05" units="cm"/>
      <inkml:brushProperty name="height" value="0.05" units="cm"/>
    </inkml:brush>
  </inkml:definitions>
  <inkml:trace contextRef="#ctx0" brushRef="#br0">74 33 15531,'1'-8'979,"0"-13"1470,-2 18-815,-1 12 304,-27 97 859,19-74-2544,0 1 1,3 0-1,1 0 0,1 1 0,0 35 0,4-67-240,1 0-1,0 0 1,0 0 0,0 0-1,1 0 1,-1 0 0,0 0-1,1 0 1,-1-1 0,1 1 0,0 0-1,-1 0 1,1 0 0,0-1-1,0 1 1,0 0 0,0-1-1,1 1 1,-1-1 0,0 0-1,1 1 1,-1-1 0,1 0-1,2 2 1,-2-2-6,1-1-1,-1 1 1,1-1 0,-1 0-1,1 1 1,0-1 0,-1 0 0,1-1-1,-1 1 1,1 0 0,-1-1-1,1 0 1,-1 1 0,1-1-1,-1 0 1,1 0 0,2-2 0,25-13-731,-2-2 1,0-1 0,-1 0 0,-1-2 0,-1-2 0,0 0-1,26-33 1,-44 46 251,0 1-1,0-1 1,7-15 0,-5 3-606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59.920"/>
    </inkml:context>
    <inkml:brush xml:id="br0">
      <inkml:brushProperty name="width" value="0.05" units="cm"/>
      <inkml:brushProperty name="height" value="0.05" units="cm"/>
    </inkml:brush>
  </inkml:definitions>
  <inkml:trace contextRef="#ctx0" brushRef="#br0">52 114 15363,'-10'16'1777,"0"7"-865,4 3-288,-4 4 992,0 3-199,6 1-401,2 4-192,2-3-272,2-2-192,2-1-416,0-5-304,6-7-592,0-6-248,3-8 856,-3-6-193,2-10-223</inkml:trace>
  <inkml:trace contextRef="#ctx0" brushRef="#br0" timeOffset="1">356 111 13683,'3'-6'558,"-1"3"-353,0 0 1,0 1 0,-1-1-1,1 0 1,-1 0 0,0 0-1,0 0 1,0 0 0,-1 0-1,1 0 1,-1 0 0,1-6-1,-14 26 2428,1 5-2091,2 2 1,0-1 0,2 1-1,0 0 1,2 1 0,1 0-1,-5 48 1,10-67-476,-1 0 1,1 0-1,1 1 1,-1-1 0,1 0-1,0 0 1,0 0-1,4 11 1,-4-16-53,-1 1 0,1-1 0,0 0 0,0 0 0,0 1 0,-1-1 0,1 0 0,0 0 0,0 0 0,1 0 0,-1 0 0,0 0 0,0-1 0,0 1 0,1 0 0,-1-1 0,2 2 0,-1-2-4,0 0-1,0 1 0,0-1 1,0 0-1,0 0 0,1 0 1,-1 0-1,0-1 0,0 1 1,0-1-1,0 1 0,0-1 1,0 1-1,4-3 0,4-3 9,1 0 0,-1-1 0,-1 0 0,1 0 1,-1-1-1,-1 0 0,12-13 0,2-7 45,23-34-1,-36 48-40,-1 0 0,0-1 0,-1 0 0,7-19 0,-12 27-13,0 0 1,0-1 0,-1 1-1,0 0 1,0-1-1,0 1 1,-1-1-1,-1 1 1,1-1 0,-1 1-1,-2-12 1,2 17-31,1 0 0,-1-1 0,0 1 1,0 0-1,0 0 0,0 0 0,0-1 1,0 1-1,0 0 0,-1 0 0,1 1 1,-1-1-1,1 0 0,-1 0 0,0 1 0,0-1 1,1 1-1,-1-1 0,-1 1 0,1 0 1,0 0-1,0 0 0,0 0 0,0 0 1,-1 0-1,1 1 0,0-1 0,-1 1 0,1 0 1,0-1-1,-1 1 0,1 0 0,-1 0 1,1 1-1,0-1 0,-1 0 0,1 1 1,-4 1-1,2-1-154,-1 1 1,1 0 0,0 0-1,1 0 1,-1 0 0,0 1-1,0-1 1,1 1 0,0 0-1,-1 0 1,1 0-1,1 1 1,-1-1 0,0 1-1,1 0 1,-1-1 0,1 1-1,0 0 1,1 0 0,-3 7-1,2 7-629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0.289"/>
    </inkml:context>
    <inkml:brush xml:id="br0">
      <inkml:brushProperty name="width" value="0.05" units="cm"/>
      <inkml:brushProperty name="height" value="0.05" units="cm"/>
    </inkml:brush>
  </inkml:definitions>
  <inkml:trace contextRef="#ctx0" brushRef="#br0">110 7 17268,'3'-5'1250,"-5"5"-355,-7 10-66,-5 9-329,2 1 1,0 0 0,1 1-1,1 0 1,1 1-1,1 0 1,1 0 0,1 0-1,-6 46 1,12-64-463,0 0-1,0 0 1,0 0 0,0 0 0,1-1-1,-1 1 1,1 0 0,0 0-1,0-1 1,1 1 0,-1 0 0,1-1-1,1 4 1,-1-5-23,-1 0 0,1 0 0,0-1 0,0 1 0,-1-1 0,1 1 0,0-1 0,0 0 0,0 1 0,1-1 0,-1 0 0,0-1 1,0 1-1,0 0 0,1 0 0,-1-1 0,0 0 0,1 1 0,-1-1 0,1 0 0,3 0 0,3-1 1,0-1 0,1 1 0,-1-2 1,0 1-1,0-1 0,-1 0 0,1-1 0,-1 0 0,0-1 1,0 0-1,0 0 0,11-9 0,-2 0 12,-2-1-1,1 0 1,-2-1-1,17-24 1,-24 30-10,0-1 0,-1 1 0,-1-1 0,0 0 0,0 0 0,-1-1 0,2-13 0,-5 21-17,0-1 0,-1 1 0,1 0 0,-1 0 0,0 0 0,-1-1 0,1 1 0,-1 0 0,1 0 0,-3-7 0,1 9-13,1-1 0,0 1 0,0-1 0,-1 1 0,0 0 0,1 0 0,-1 0 0,0 0-1,0 0 1,0 0 0,0 0 0,0 1 0,0-1 0,-1 1 0,1 0 0,-1-1 0,1 1-1,-3-1 1,0 1-174,-1 0 0,1 0 0,-1 0-1,1 1 1,-1-1 0,1 1 0,-1 1 0,1-1-1,-1 1 1,-6 1 0,10-2-253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2.116"/>
    </inkml:context>
    <inkml:brush xml:id="br0">
      <inkml:brushProperty name="width" value="0.05" units="cm"/>
      <inkml:brushProperty name="height" value="0.05" units="cm"/>
    </inkml:brush>
  </inkml:definitions>
  <inkml:trace contextRef="#ctx0" brushRef="#br0">30 1 15779,'0'1'1705,"1"1"-1113,-7 15-176,-4 7 784,4 11-400,1 2-127,3 10-185,1-1-128,1 0-112,4-2-96,2-8-88,0-4-64,-1-9-304,0-8-200,-4-13-489,1-2 817,-8-16-152,-3-5-136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2.518"/>
    </inkml:context>
    <inkml:brush xml:id="br0">
      <inkml:brushProperty name="width" value="0.05" units="cm"/>
      <inkml:brushProperty name="height" value="0.05" units="cm"/>
    </inkml:brush>
  </inkml:definitions>
  <inkml:trace contextRef="#ctx0" brushRef="#br0">1 53 15379,'1'0'1593,"6"2"-889,1 1-256,6-3 816,5 0-304,12-2-344,6-2-215,5-3-689,2-2-369,1-1 561,-4-4-168,4 2-144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2.972"/>
    </inkml:context>
    <inkml:brush xml:id="br0">
      <inkml:brushProperty name="width" value="0.05" units="cm"/>
      <inkml:brushProperty name="height" value="0.05" units="cm"/>
    </inkml:brush>
  </inkml:definitions>
  <inkml:trace contextRef="#ctx0" brushRef="#br0">145 16 16524,'-17'32'1827,"10"-20"-1280,0 1 0,1 0 0,0 0 0,1 1 0,0 0 0,1 0 0,-4 26 1,8-38-531,-1 0 0,1 0 0,0-1 0,0 1 0,0 0 0,0-1 0,0 1 1,0 0-1,1 0 0,-1-1 0,0 1 0,1 0 0,-1-1 0,1 1 0,0-1 1,0 1-1,-1-1 0,1 1 0,0-1 0,0 1 0,1-1 0,-1 0 0,0 0 1,0 1-1,0-1 0,1 0 0,-1 0 0,1 0 0,-1 0 0,1-1 0,-1 1 1,3 0-1,3 1-81,0-1 1,0 0 0,1-1 0,-1 0 0,0 0-1,12-2 1,-14 1 7,1 0-1,-1 1 1,1 0-1,-1 0 0,1 0 1,-1 0-1,1 1 1,-1 0-1,9 3 1,-13-4 50,1 1 0,-1 0 1,0 0-1,0-1 1,0 1-1,0 0 0,0 0 1,0 1-1,0-1 0,0 0 1,0 0-1,-1 0 1,1 0-1,0 1 0,-1-1 1,1 0-1,-1 1 0,1-1 1,-1 2-1,1 1 19,-1-1 0,0 1 0,0 0 0,0-1 0,0 1 0,-1-1 0,-1 6 0,-1 3 92,-1-1 0,-1 1 0,-8 15 0,-2-1 158,0-1 1,-2-1-1,-1 0 1,-1-1 0,-43 40-1,58-60-263,1 0 0,-1-1-1,0 1 1,0-1 0,-1 1 0,1-1-1,-6 2 1,9-4 0,0 0-1,0 1 0,0-1 1,0 0-1,0 0 1,0 0-1,0 0 1,0 0-1,0 0 0,0 0 1,0 0-1,0 0 1,0 0-1,0-1 0,0 1 1,0 0-1,0-1 1,0 1-1,0 0 1,0-1-1,0 0 0,1 1 1,-1-1-1,0 1 1,0-1-1,0 0 1,1 0-1,-1 1 0,0-1 1,1 0-1,-1 0 1,1 0-1,-1 0 0,1 0 1,-1 0-1,1 0 1,-1-1-1,-2-24-60,1-6-30</inkml:trace>
  <inkml:trace contextRef="#ctx0" brushRef="#br0" timeOffset="1">73 76 16652,'7'-4'1592,"6"1"-1056,0-1-200,7-4 688,5 3-280,8-4-744,8 1-448,7-1 432,0-4-136,2 0-136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26.306"/>
    </inkml:context>
    <inkml:brush xml:id="br0">
      <inkml:brushProperty name="width" value="0.05" units="cm"/>
      <inkml:brushProperty name="height" value="0.05" units="cm"/>
    </inkml:brush>
  </inkml:definitions>
  <inkml:trace contextRef="#ctx0" brushRef="#br0">0 114 11186,'42'-3'894,"0"-1"-1,59-14 0,-36 5-523,25 0 30,-43 7-215,76-19 1,-163 21 82,-46 6-2,-67-2 520,153 0-777,0 0-1,0 0 1,1 0-1,-1 0 1,0-1-1,0 1 1,0 0 0,0 0-1,0 0 1,0 0-1,0 0 1,0 0-1,0-1 1,0 1-1,0 0 1,0 0-1,0 0 1,0 0-1,0 0 1,0 0-1,0-1 1,0 1-1,0 0 1,0 0-1,0 0 1,0 0-1,0 0 1,0 0-1,0-1 1,0 1-1,0 0 1,0 0-1,-1 0 1,1 0-1,0 0 1,0 0-1,0 0 1,0-1-1,0 1 1,0 0-1,0 0 1,0 0-1,-1 0 1,1 0-1,0 0 1,0 0-1,0 0 1,0 0-1,-1 0 1,13-5 70,25-2-10,62-5 1,-92 12-69,-208 13 748,196-12-379,9-1-249,18 1-330,15 1-128,-23 0 251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3.421"/>
    </inkml:context>
    <inkml:brush xml:id="br0">
      <inkml:brushProperty name="width" value="0.05" units="cm"/>
      <inkml:brushProperty name="height" value="0.05" units="cm"/>
    </inkml:brush>
  </inkml:definitions>
  <inkml:trace contextRef="#ctx0" brushRef="#br0">120 7 15939,'-10'13'814,"1"0"-1,0 0 0,1 1 0,-11 23 0,-18 61 1435,31-84-2022,1 0 0,1 0 0,0 1 0,1-1 0,1 1 0,0 0 0,1-1 0,1 1 0,1 24 0,0-36-212,-1-1-1,1 0 1,-1 0-1,1 0 1,-1 0-1,1 0 1,0 0-1,0 0 1,0-1-1,0 1 1,1 0-1,-1 0 1,0-1-1,1 1 1,-1-1-1,1 1 1,-1-1-1,1 0 1,0 1-1,0-1 1,-1 0-1,1 0 1,0 0-1,0-1 1,0 1-1,0 0 1,0-1-1,0 1 1,0-1-1,0 0 1,0 1-1,1-1 1,-1 0-1,0 0 1,0-1-1,0 1 1,0 0-1,3-2 1,3 1 3,-2-1 0,1 0 0,0-1 0,0 0 0,-1 0 1,1 0-1,-1-1 0,0 0 0,0 0 0,8-8 0,-5 3 15,-1-1 1,0 0-1,0-1 1,-1 0-1,0 0 0,-1-1 1,0 0-1,-1 0 0,-1 0 1,1 0-1,1-14 1,-3 14-12,-1 1 1,-1-1-1,0 1 1,0-1 0,-1 1-1,-1-1 1,0 1-1,0-1 1,-1 1 0,-1-1-1,0 1 1,-7-19 0,8 27-43,1 0 1,-1 0 0,0 0 0,0 0 0,0 0-1,0 0 1,-1 1 0,1-1 0,-1 1 0,1-1 0,-1 1-1,0 0 1,0 0 0,0 0 0,0 1 0,0-1-1,0 1 1,-7-3 0,7 4-90,1 0 1,0 0-1,0 0 1,-1 0-1,1 0 0,0 0 1,0 0-1,-1 1 0,1-1 1,0 1-1,0 0 0,0 0 1,0 0-1,0 0 1,0 0-1,0 0 0,0 0 1,0 0-1,0 1 0,1-1 1,-1 1-1,0-1 0,1 1 1,-1 0-1,1 0 1,0 0-1,0 0 0,0 0 1,0 0-1,-1 2 0,1-2-2,0 1-1,0-1 0,0 0 0,0 1 0,1-1 1,-1 1-1,1-1 0,0 1 0,0 0 0,0-1 1,0 4-1,6 9-709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3.843"/>
    </inkml:context>
    <inkml:brush xml:id="br0">
      <inkml:brushProperty name="width" value="0.05" units="cm"/>
      <inkml:brushProperty name="height" value="0.05" units="cm"/>
    </inkml:brush>
  </inkml:definitions>
  <inkml:trace contextRef="#ctx0" brushRef="#br0">88 49 15083,'-5'8'1328,"0"-1"-1,0 1 0,1 0 1,-4 9-1,-17 53 991,14-34-1928,2 1 1,-4 40-1,12-69-327,0 1-1,1-1 0,0 1 1,0-1-1,1 1 0,3 15 0,-3-22-54,-1 0 0,1 0 0,0 0 0,0 0 0,0 0 0,0 0-1,0-1 1,0 1 0,0 0 0,1-1 0,-1 1 0,0-1-1,1 1 1,0-1 0,-1 0 0,1 0 0,0 1 0,-1-1 0,1 0-1,0-1 1,0 1 0,0 0 0,0 0 0,0-1 0,0 1 0,0-1-1,0 0 1,0 1 0,0-1 0,0 0 0,0 0 0,0-1-1,0 1 1,3-1 0,8-1 3,-1-1 0,0-1 1,0 0-1,0-1 0,-1 0 0,1 0 0,19-14 0,-4 0 28,44-40 0,-58 47-23,0 0 0,-1-1 1,-1-1-1,0 1 0,13-22 0,-22 30-10,0 0-1,0 1 0,0-1 0,0 0 0,-1 0 0,1 0 1,-2 0-1,1 0 0,0 0 0,-1-5 0,0 6-2,0 1 0,-1-1 0,0 1 0,0-1 0,0 1-1,0-1 1,0 1 0,-1 0 0,1 0 0,-1-1 0,0 1 0,0 0-1,0 1 1,0-1 0,-6-5 0,3 3-15,-1 0 1,0 0-1,-1 1 0,1 0 1,-1 0-1,0 0 1,-14-4-1,-1 1-432,-30-5 1,0 0-707,35 5 782,9-3-96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4.299"/>
    </inkml:context>
    <inkml:brush xml:id="br0">
      <inkml:brushProperty name="width" value="0.05" units="cm"/>
      <inkml:brushProperty name="height" value="0.05" units="cm"/>
    </inkml:brush>
  </inkml:definitions>
  <inkml:trace contextRef="#ctx0" brushRef="#br0">68 14 15043,'0'-1'80,"0"1"-1,0-1 1,0 1-1,0-1 1,0 1-1,0-1 1,0 1 0,0-1-1,0 1 1,0-1-1,-1 1 1,1-1-1,0 1 1,0 0-1,0-1 1,-1 1-1,1-1 1,0 1 0,-1-1-1,1 1 1,0 0-1,-1-1 1,1 1-1,0 0 1,-1-1-1,1 1 1,-1 0-1,1 0 1,-1-1 0,1 1-1,-1 0 1,0 0 32,0 1 0,0-1 0,1 1 0,-1-1 0,0 1 0,1 0 0,-1-1 0,0 1-1,1 0 1,-1 0 0,1-1 0,-1 1 0,1 0 0,-1 1 0,-13 35 1554,4-2-1041,2 0 1,1 0 0,2 1-1,1-1 1,2 1 0,3 43-1,0-69-553,1-1 0,-1 0 0,1 1 0,1-1 0,0 0 0,0 0 0,5 8-1,-8-15-92,1 0-1,0 0 1,1 0-1,-1 0 1,0-1-1,0 1 1,1 0-1,-1-1 0,1 1 1,-1-1-1,1 1 1,0-1-1,0 0 1,-1 0-1,1 0 1,0 0-1,0 0 0,0 0 1,0 0-1,0-1 1,0 1-1,0-1 1,1 1-1,-1-1 1,0 0-1,0 0 0,0 0 1,0 0-1,0 0 1,1-1-1,-1 1 1,0-1-1,0 1 1,0-1-1,0 0 0,0 0 1,2-1-1,1-1-107,1 0 0,-1-1 0,0 1 0,0-1 0,0-1 0,0 1 0,-1-1 0,0 1 0,5-8 0,4-7-102,12-25 0,4-14-297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4.727"/>
    </inkml:context>
    <inkml:brush xml:id="br0">
      <inkml:brushProperty name="width" value="0.05" units="cm"/>
      <inkml:brushProperty name="height" value="0.05" units="cm"/>
    </inkml:brush>
  </inkml:definitions>
  <inkml:trace contextRef="#ctx0" brushRef="#br0">12 28 20076,'-7'4'1433,"2"1"-1161,5-1-144,6-4-264,7-4 392,6-11-224,-4-6-72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5.162"/>
    </inkml:context>
    <inkml:brush xml:id="br0">
      <inkml:brushProperty name="width" value="0.05" units="cm"/>
      <inkml:brushProperty name="height" value="0.05" units="cm"/>
    </inkml:brush>
  </inkml:definitions>
  <inkml:trace contextRef="#ctx0" brushRef="#br0">15 85 14019,'-10'13'1624,"6"-4"-759,4-1-241,8-3 1248,8-3-736,13-3-304,2-5-87,12-4-233,4-3-136,8-2-344,-2-4-224,-1 0-432,-7 5-265,-16 3 681,-9 2-160,-17 5-136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5.564"/>
    </inkml:context>
    <inkml:brush xml:id="br0">
      <inkml:brushProperty name="width" value="0.05" units="cm"/>
      <inkml:brushProperty name="height" value="0.05" units="cm"/>
    </inkml:brush>
  </inkml:definitions>
  <inkml:trace contextRef="#ctx0" brushRef="#br0">1 28 17028,'10'8'1840,"7"-5"-1224,6-3-248,4-3 849,9 2-529,5-3-128,4-1-736,3 1-432,1 0 576,-3-5-184,-6 0-121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5.999"/>
    </inkml:context>
    <inkml:brush xml:id="br0">
      <inkml:brushProperty name="width" value="0.05" units="cm"/>
      <inkml:brushProperty name="height" value="0.05" units="cm"/>
    </inkml:brush>
  </inkml:definitions>
  <inkml:trace contextRef="#ctx0" brushRef="#br0">11 57 16628,'-2'3'1800,"0"9"-864,-4 1-280,6 4 1249,0 4-521,11 4-400,1 2-136,9 0-231,6-3-113,5-8-376,2-3-192,2-10-496,-1-3-337,-4-11-535,-1-5-184,-3-9 1056,1-3-353,-2-1-143</inkml:trace>
  <inkml:trace contextRef="#ctx0" brushRef="#br0" timeOffset="1">487 0 16275,'0'1'1777,"-5"8"-937,-6 4-272,-5 7 1097,-2 7-305,-5 16-376,-2 7-176,-5 18-208,-1 2-112,-2 5-384,-2-1-344,7-2-1424,0-5 1496,1-17-248,0-10-192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4.524"/>
    </inkml:context>
    <inkml:brush xml:id="br0">
      <inkml:brushProperty name="width" value="0.05" units="cm"/>
      <inkml:brushProperty name="height" value="0.05" units="cm"/>
    </inkml:brush>
  </inkml:definitions>
  <inkml:trace contextRef="#ctx0" brushRef="#br0">263 40 14131,'1'-2'130,"-1"1"0,0-1 0,0 1 0,0-1 1,0 1-1,-1-1 0,1 0 0,0 1 0,-1-1 0,1 1 0,-1-1 0,1 1 0,-1 0 0,0-1 1,1 1-1,-1 0 0,0-1 0,0 1 0,0 0 0,0 0 0,0 0 0,-3-2 0,2 2 2,-1 0 0,1 0 0,-1 0-1,1 1 1,-1-1 0,0 1 0,1 0-1,-1 0 1,0 0 0,1 0 0,-1 0 0,1 1-1,-6 0 1,1 1 82,-1 0 0,0 1 0,0-1 0,1 2 0,-1-1 1,1 1-1,0 0 0,0 0 0,1 1 0,-10 8 0,6-4-13,1 0-1,1 1 1,-1 0 0,2 1-1,-1 0 1,-5 13 0,3-6-15,2 2 0,0-1 0,2 1 1,0 0-1,1 0 0,1 1 0,1-1 1,-1 23-1,4-37-137,0 0-1,0 1 1,0-1 0,1 0-1,0 0 1,0 1 0,1-1-1,0 0 1,4 11 0,-4-15-37,-1 0 0,0 0 0,1-1 0,-1 1 0,1 0 0,0 0 0,-1-1 0,1 1 0,0-1 0,0 0 0,0 1 0,0-1 0,0 0 0,0 0 0,1 0 0,-1 0 0,0-1 0,0 1 0,1-1 0,-1 1 0,0-1 0,1 0 0,-1 0 0,0 0 0,1 0 0,-1 0 0,0 0 0,1-1 0,2 0 0,6-2 13,1-1-1,-1 0 1,0 0 0,-1-1 0,1-1-1,-1 0 1,0 0 0,14-12 0,71-68 146,-68 59-59,41-53 0,-62 72-96,0 0 0,0-1 0,-1 0 0,0-1 0,0 1 0,-1-1 0,-1 0 0,1 0-1,-2 0 1,1-1 0,0-14 0,-2 24-21,-1 0 0,0 0-1,0-1 1,0 1 0,0 0-1,0 0 1,0-1 0,0 1-1,-1 0 1,1 0 0,0 0 0,-1-1-1,1 1 1,-1 0 0,1 0-1,-1 0 1,1 0 0,-1 0-1,0 0 1,1 0 0,-1 0-1,0 0 1,0 0 0,0 0 0,0 0-1,0 1 1,0-1 0,0 0-1,0 1 1,0-1 0,0 1-1,-1-1 1,1 1 0,0 0-1,0-1 1,0 1 0,-1 0 0,1 0-1,0 0 1,0 0 0,-1 0-1,1 0 1,-2 0 0,-1 1-84,-1 0 1,1 0-1,0 0 0,0 1 1,-1-1-1,1 1 1,1 0-1,-1 0 1,0 1-1,0-1 1,-5 5-1,5-3-99,0 0 1,0 0-1,1 0 0,-1 0 1,1 0-1,0 1 0,1 0 1,-1-1-1,1 1 0,-1 0 1,1 0-1,1 0 0,-1 1 1,1-1-1,0 0 0,0 1 1,0 8-1,7 3-530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5.055"/>
    </inkml:context>
    <inkml:brush xml:id="br0">
      <inkml:brushProperty name="width" value="0.05" units="cm"/>
      <inkml:brushProperty name="height" value="0.05" units="cm"/>
    </inkml:brush>
  </inkml:definitions>
  <inkml:trace contextRef="#ctx0" brushRef="#br0">44 0 13619,'0'35'1944,"-3"13"-847,-3 5-361,-4 5 2120,2-2-1567,0-2-385,3-4-192,3-14-664,1-7-336,2-21-768,5-8 896,1-18-288,6-9-121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5.488"/>
    </inkml:context>
    <inkml:brush xml:id="br0">
      <inkml:brushProperty name="width" value="0.05" units="cm"/>
      <inkml:brushProperty name="height" value="0.05" units="cm"/>
    </inkml:brush>
  </inkml:definitions>
  <inkml:trace contextRef="#ctx0" brushRef="#br0">90 63 16452,'0'0'31,"0"0"0,0 0 1,0 0-1,0 0 1,0 0-1,0 0 0,0 0 1,1 0-1,-1-1 1,0 1-1,0 0 0,0 0 1,0 0-1,0 0 1,0 0-1,0 0 0,0 0 1,0 0-1,1 0 1,-1 0-1,0 0 0,0 0 1,0 0-1,0 0 1,0 0-1,0 0 0,0 0 1,0 0-1,1 0 1,-1 0-1,0 0 0,0 0 1,0 0-1,0 0 1,0 0-1,0 0 0,0 0 1,1 0-1,-1 0 1,0 0-1,0 0 0,0 0 1,0 0-1,0 0 1,0 0-1,0 0 0,0 0 1,0 1-1,1-1 1,-1 0-1,0 0 0,0 0 1,0 0-1,0 0 1,0 0-1,0 0 0,0 0 1,0 0-1,0 1 1,0-1-1,0 0 0,0 0 1,0 0-1,0 0 1,0 0-1,0 0 0,0 1 1,-7 10 1473,-22 24 579,17-21-944,2-2-519,-15 19 364,24-29-920,-1-1 0,1 1 0,0 0 0,0 0-1,0 0 1,0 0 0,0 1 0,1-1 0,-1 0 0,0 0 0,1 0 0,-1 4-1,2-5-57,-1-1 0,1 1 0,-1-1 0,0 1 0,1 0 0,-1-1 0,1 0 0,-1 1 0,1-1 0,-1 1 0,1-1 0,-1 1 0,1-1 0,0 0-1,-1 0 1,1 1 0,0-1 0,-1 0 0,1 0 0,0 0 0,-1 1 0,1-1 0,0 0 0,-1 0 0,1 0 0,0 0 0,-1 0 0,1-1-1,1 1 1,22-2-102,-23 1 92,65-13-290,-49 9 218,1 1-1,-1 0 0,1 2 1,0 0-1,0 1 1,0 0-1,23 3 0,-39-2 78,0 0-1,-1 1 1,1-1-1,0 0 1,0 1-1,0-1 1,-1 1-1,1-1 1,0 1-1,-1 0 1,1 0-1,0 0 1,-1 0 0,1 0-1,-1 0 1,1 0-1,-1 0 1,0 1-1,0-1 1,1 0-1,-1 1 1,0-1-1,0 1 1,0 0-1,-1-1 1,1 1-1,0 0 1,0-1-1,-1 1 1,1 0-1,-1 0 1,0-1-1,0 1 1,1 0-1,-1 0 1,0 0-1,0 0 1,-1-1-1,1 1 1,0 0-1,-1 0 1,1 0-1,-1 1 1,-3 8 72,0-1-1,-1 0 1,0 0-1,-1 0 1,-11 15-1,2-4 78,-1 0-1,-1-2 0,-1 0 1,0 0-1,-2-2 0,-28 21 1,46-37-213,0 1 1,0-1-1,-1 0 1,1 1-1,-1-1 0,1 0 1,-1 0-1,1-1 1,-1 1-1,1-1 1,-1 1-1,0-1 1,1 0-1,-1 0 1,0 0-1,1 0 1,-5-1-1,4 0-64,1 0 0,0 0-1,0 0 1,0 0 0,0-1 0,0 1 0,0-1 0,0 1-1,0-1 1,1 0 0,-1 0 0,0 0 0,1 0-1,0 0 1,-1 0 0,1 0 0,0 0 0,0 0-1,-1-5 1,-2-8-246,0 0-1,0 0 1,-1-22 0,2-13-673</inkml:trace>
  <inkml:trace contextRef="#ctx0" brushRef="#br0" timeOffset="1">109 32 16748,'17'-9'1880,"2"4"-864,-1-1-352,5 3 1017,1 3-241,8 0-400,1 0-160,1 0-415,-1-1-353,-1-1-801,-3 1-439,-9-1 880,-5 1-168,-5-1-216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27.139"/>
    </inkml:context>
    <inkml:brush xml:id="br0">
      <inkml:brushProperty name="width" value="0.05" units="cm"/>
      <inkml:brushProperty name="height" value="0.05" units="cm"/>
    </inkml:brush>
  </inkml:definitions>
  <inkml:trace contextRef="#ctx0" brushRef="#br0">13 14 11162,'24'-4'444,"6"0"-163,0 1 1,58 1 0,-193 14 2929,26-2-2365,348-29-925,-269 18 54,1 1 0,0 0 0,0 0 0,0 0 0,-1 0 0,1 0 0,0 0-1,0 0 1,-1 0 0,1 0 0,0 0 0,0 1 0,-1-1 0,1 0 0,0 0 0,-1 1 0,1-1 0,1 1 0,-11 6-338,-22 5-78,7-6 203,-1-1 0,-25 3 0,15-5 46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6.188"/>
    </inkml:context>
    <inkml:brush xml:id="br0">
      <inkml:brushProperty name="width" value="0.05" units="cm"/>
      <inkml:brushProperty name="height" value="0.05" units="cm"/>
    </inkml:brush>
  </inkml:definitions>
  <inkml:trace contextRef="#ctx0" brushRef="#br0">12 1 15059,'-1'0'1913,"-4"8"-857,1 5-328,3 4 2249,1 3-1753,2 3-416,6-1-64,3-1-168,3-4-96,9-4-255,2-4-177,3-9-297,4-3-239,-2-11-448,1-3-360,-2-8 960,-2-2-256,-2-5-176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6.607"/>
    </inkml:context>
    <inkml:brush xml:id="br0">
      <inkml:brushProperty name="width" value="0.05" units="cm"/>
      <inkml:brushProperty name="height" value="0.05" units="cm"/>
    </inkml:brush>
  </inkml:definitions>
  <inkml:trace contextRef="#ctx0" brushRef="#br0">263 0 16508,'-79'165'5813,"-21"90"-2372,30-6-3680,65-237-664,0-11-379,5-2 1182,-1-1-1,1 1 1,-1-1 0,1 0 0,0 1 0,-1-1-1,1 1 1,0-1 0,0 1 0,0-1 0,0 0 0,1-2-1,2-24-545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7.662"/>
    </inkml:context>
    <inkml:brush xml:id="br0">
      <inkml:brushProperty name="width" value="0.05" units="cm"/>
      <inkml:brushProperty name="height" value="0.05" units="cm"/>
    </inkml:brush>
  </inkml:definitions>
  <inkml:trace contextRef="#ctx0" brushRef="#br0">8 5 17132,'-8'7'3680,"10"-3"-531,17-1-768,19-3-1581,58-8 1,-60 4-671,65 1 0,-90 6-236,-16 2-512,-19 1-2076,21-6 2370,0 0 0,1 0 0,-1-1 0,0 1 1,0-1-1,1 0 0,-1 0 0,0 0 0,1 0 0,-1 0 0,-2-2 0,-4-4-850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8.057"/>
    </inkml:context>
    <inkml:brush xml:id="br0">
      <inkml:brushProperty name="width" value="0.05" units="cm"/>
      <inkml:brushProperty name="height" value="0.05" units="cm"/>
    </inkml:brush>
  </inkml:definitions>
  <inkml:trace contextRef="#ctx0" brushRef="#br0">112 15 16436,'1'-1'221,"-1"0"0,0 0 0,1 1 1,-1-1-1,1 0 0,-1 0 1,1 1-1,-1-1 0,1 0 0,-1 1 1,1-1-1,0 0 0,-1 1 0,1-1 1,0 1-1,0-1 0,-1 1 1,1 0-1,0-1 0,0 1 0,0 0 1,-1-1-1,1 1 0,0 0 1,0 0-1,0 0 0,0 0 0,0 0 1,-1 0-1,1 0 0,0 0 1,0 0-1,0 0 0,0 0 0,0 1 1,0-1-1,-1 0 0,2 1 1,-1 0-174,0-1 1,-1 1 0,1-1-1,0 1 1,-1 0 0,1-1 0,0 1-1,-1 0 1,1 0 0,-1 0-1,1-1 1,-1 1 0,0 0 0,1 0-1,-1 0 1,0 0 0,1 0 0,-1 0-1,0 0 1,0 0 0,0-1-1,0 1 1,0 0 0,0 0 0,0 2-1,-2 5 3,1-1-1,-1 1 1,-1 0-1,0 0 0,0-1 1,0 1-1,-5 7 1,-36 51 210,14-22-43,25-36-175,-4 6 38,1 1 1,0 0-1,-6 18 1,12-30-75,1 0 1,0-1-1,0 1 1,1 0-1,-1-1 1,0 1-1,1 0 1,0 0 0,0 0-1,0-1 1,0 1-1,0 0 1,0 0-1,1 0 1,-1-1-1,1 1 1,0 0-1,0-1 1,0 1 0,0 0-1,0-1 1,1 1-1,-1-1 1,1 0-1,-1 1 1,4 2-1,-3-3-82,0-1-1,1 1 1,-1-1-1,0 0 1,1 0-1,-1 0 0,0 0 1,1 0-1,-1-1 1,1 1-1,0-1 1,-1 1-1,1-1 1,-1 0-1,1 0 0,0 0 1,-1-1-1,1 1 1,-1-1-1,1 1 1,-1-1-1,1 0 1,-1 0-1,1 0 0,-1 0 1,4-3-1,5-2-243,0-1 0,-1-1-1,0 0 1,9-10-1,9-8-377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8.508"/>
    </inkml:context>
    <inkml:brush xml:id="br0">
      <inkml:brushProperty name="width" value="0.05" units="cm"/>
      <inkml:brushProperty name="height" value="0.05" units="cm"/>
    </inkml:brush>
  </inkml:definitions>
  <inkml:trace contextRef="#ctx0" brushRef="#br0">206 4 15731,'13'-3'2132,"-13"3"-2101,0 0 0,0 0 0,0 0 0,0 0 0,1 0 0,-1 0 0,0 0 0,0 0 0,0 0 0,0 0 0,0 0 0,0 1 0,0-1 0,0 0-1,0 0 1,0 0 0,0 0 0,0 0 0,1 0 0,-1 0 0,0 0 0,0 0 0,0 0 0,0 1 0,0-1 0,0 0 0,0 0 0,0 0 0,0 0 0,0 0-1,0 0 1,0 0 0,0 0 0,0 1 0,0-1 0,0 0 0,0 0 0,0 0 0,0 0 0,0 0 0,0 0 0,0 0 0,0 0 0,-1 0 0,1 1 0,0-1-1,0 0 1,0 0 0,0 0 0,0 0 0,0 0 0,0 0 0,-18 19 2130,5-6-1218,-4 6 104,11-12-847,-1 0 1,1 0 0,0 0 0,0 1 0,1 0-1,0 0 1,1 1 0,0-1 0,-3 10-1,7-17-201,0 0 0,-1 0 0,1 0 0,0-1 0,0 1 0,0 0 0,0 0 0,1 0 0,-1 0 0,0 0 0,0-1 0,0 1 0,1 0 0,-1 0 0,0 0 0,1-1 0,-1 1 0,1 0 0,-1-1 0,1 1 0,-1 0 0,1-1 0,0 1 0,-1 0 0,1-1 0,0 1 0,-1-1 0,1 1 0,0-1 0,0 0 0,-1 1 0,1-1 0,0 0 0,0 1 0,1-1 0,33 4-324,-31-4 272,53-1-476,-35 0 243,0 1 0,31 3 0,-51-3 275,-1 0 1,1 0-1,-1 1 1,1-1 0,-1 0-1,1 1 1,-1-1-1,0 1 1,1-1-1,-1 1 1,1 0 0,-1 0-1,0-1 1,0 1-1,0 0 1,1 0-1,-1 0 1,0 1-1,0-1 1,0 0 0,0 0-1,1 2 1,-2-1 16,0 0 1,1 0-1,-1-1 0,0 1 1,0 0-1,0 0 1,0-1-1,0 1 0,-1 0 1,1 0-1,0-1 0,-1 1 1,1 0-1,-1-1 1,0 1-1,0 1 0,-5 6 70,1 0-1,-1 0 0,0-1 0,-1 0 1,-8 9-1,-11 8 339,-45 35-1,63-53-367,-1-1 0,0-1 0,0 1 0,0-1 0,-1-1 0,0 0 0,0 0 0,0-1 0,0 0 0,-12 1 0,19-4-138,1 0 0,-1 0-1,0 0 1,0 0 0,0 0-1,1 0 1,-1-1-1,0 0 1,1 1 0,-1-1-1,0 0 1,1 0-1,-1-1 1,1 1 0,0 0-1,-1-1 1,1 1 0,0-1-1,0 0 1,0 0-1,0 0 1,0 0 0,0 0-1,1 0 1,-1-1 0,-1-3-1,-2-3-163,1 0 0,1-1 0,0 0-1,0 0 1,1 0 0,-1-10 0,-2-24-654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8.925"/>
    </inkml:context>
    <inkml:brush xml:id="br0">
      <inkml:brushProperty name="width" value="0.05" units="cm"/>
      <inkml:brushProperty name="height" value="0.05" units="cm"/>
    </inkml:brush>
  </inkml:definitions>
  <inkml:trace contextRef="#ctx0" brushRef="#br0">0 15 16868,'19'0'1856,"-2"0"-920,3 1-296,5-1 1161,1-1-553,5 1-440,2-2-224,-3 1-688,-1 1-408,-3-4 464,-5-1-208,-1 3-96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9.406"/>
    </inkml:context>
    <inkml:brush xml:id="br0">
      <inkml:brushProperty name="width" value="0.05" units="cm"/>
      <inkml:brushProperty name="height" value="0.05" units="cm"/>
    </inkml:brush>
  </inkml:definitions>
  <inkml:trace contextRef="#ctx0" brushRef="#br0">262 26 13595,'0'-1'153,"0"1"0,0-1 0,0 0 0,0 0 0,0 0 0,0 0 0,0 0 0,0 0 0,0 0 0,-1 0 0,1 0 0,0 0 0,-1 0 0,1 0 0,-1 0 0,1 0-1,-1 0 1,1 0 0,-1 1 0,1-1 0,-1 0 0,0 0 0,1 1 0,-1-1 0,0 1 0,0-1 0,0 0 0,-1 0 0,0 1 72,0 0 0,0 0 0,0-1 0,-1 2 0,1-1 0,0 0 0,0 0 0,0 1 0,0-1 0,-1 1 0,1 0 0,-3 1 0,-7 3 133,1 1 0,-1 1 0,1 0 0,1 0 0,-1 1 0,1 0-1,-9 11 1,-1 1 39,2 2 0,-20 27-1,29-36-196,1 0 0,-9 21 0,15-30-150,0 0-1,0 0 1,1 0-1,0 0 1,0 0-1,0 0 1,0 1 0,1-1-1,-1 0 1,1 1-1,0-1 1,1 0-1,0 8 1,0-10-33,0-1-1,0 1 1,0 0 0,0-1-1,0 1 1,0-1 0,1 1-1,-1-1 1,0 1 0,1-1 0,-1 0-1,1 1 1,-1-1 0,1 0-1,0 0 1,-1 0 0,1-1-1,0 1 1,0 0 0,0-1-1,0 1 1,-1-1 0,1 1 0,0-1-1,0 0 1,0 0 0,0 0-1,3 0 1,5-1 22,-1 1-1,1-2 1,-1 1 0,16-6-1,-4 0 14,-1 0 0,1-2 0,-2-1 0,1 0 0,33-25 0,-41 26-42,-2 1 0,1-2 0,-1 1 0,0-2 0,-1 1-1,-1-1 1,1 0 0,-2-1 0,1 0 0,7-18 0,-13 25-15,-1 0 1,1 1 0,-1-1 0,0 0 0,0 0 0,-1 0 0,0 0-1,1 0 1,-2 0 0,0-7 0,1 11-8,0-1 1,-1 1 0,1-1-1,-1 0 1,1 1-1,-1-1 1,0 1-1,0-1 1,0 1-1,1-1 1,-1 1-1,-1 0 1,1 0-1,0-1 1,0 1-1,0 0 1,-1 0-1,1 0 1,0 0 0,-1 0-1,1 1 1,-1-1-1,1 0 1,-1 1-1,1-1 1,-1 1-1,0-1 1,1 1-1,-1 0 1,0 0-1,1-1 1,-4 2-1,-3-1-93,1 1-1,0 1 0,0 0 0,0 0 0,0 0 0,0 1 1,0 0-1,0 0 0,1 0 0,-1 1 0,1 0 0,0 1 0,0-1 1,1 1-1,-1 0 0,1 1 0,0-1 0,-6 11 0,-3 3-270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4:29.883"/>
    </inkml:context>
    <inkml:brush xml:id="br0">
      <inkml:brushProperty name="width" value="0.05" units="cm"/>
      <inkml:brushProperty name="height" value="0.05" units="cm"/>
    </inkml:brush>
  </inkml:definitions>
  <inkml:trace contextRef="#ctx0" brushRef="#br0">125 2 16924,'1'0'78,"-1"0"1,1-1 0,-1 1 0,1 0 0,-1 0 0,1 0 0,-1-1-1,1 1 1,-1 0 0,1 0 0,0 0 0,-1 0 0,1 0 0,-1 0-1,1 0 1,-1 1 0,1-1 0,0 0 0,-1 0 0,1 0-1,-1 0 1,1 1 0,-1-1 0,1 0 0,-1 1 0,1-1 0,-1 0-1,0 1 1,1-1 0,-1 0 0,1 1 0,-1-1 0,0 1 0,1-1-1,-1 1 1,0-1 0,0 1 0,1-1 0,-1 1 0,0-1 0,0 1-1,0-1 1,0 1 0,1-1 0,-1 1 0,0 0 0,0-1-1,0 1 1,0-1 0,0 1 0,-1-1 0,1 1 0,0-1 0,0 1-1,0 0 1,-2 5 359,0-1-1,-1 1 1,1-1-1,-5 7 1,5-9-248,-45 66 1948,35-55-1933,1 1 0,1 0 0,1 1 1,0 0-1,1 0 0,-8 24 0,15-39-203,1-1 0,-1 1 0,1 0 0,0 0 0,-1 0 0,1 0 0,0 0 0,0 0 1,0 0-1,0 0 0,0 0 0,0 0 0,0-1 0,0 1 0,0 0 0,0 0 0,0 0 0,1 0 0,-1 0 0,0 0 0,1 0 0,-1 0 0,1-1 0,-1 1 0,1 0 0,-1 0 0,1 0 0,-1-1 0,2 2 0,-1-2-49,1 1-1,-1-1 0,1 0 0,-1 0 1,1 0-1,0 0 0,-1 0 0,1 0 1,-1 0-1,1 0 0,-1 0 0,1-1 1,-1 1-1,1-1 0,2 0 0,6-3-607,0-1-1,1 0 1,14-11-1,26-25-613,-25 19 401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09.728"/>
    </inkml:context>
    <inkml:brush xml:id="br0">
      <inkml:brushProperty name="width" value="0.05" units="cm"/>
      <inkml:brushProperty name="height" value="0.05" units="cm"/>
    </inkml:brush>
  </inkml:definitions>
  <inkml:trace contextRef="#ctx0" brushRef="#br0">24 86 14067,'-1'1'216,"0"-1"1,0 0-1,0 0 0,0 0 1,-1 0-1,1 0 0,0 0 1,0 0-1,0 0 0,0-1 0,0 1 1,0 0-1,0-1 0,0 1 1,0 0-1,0-1 0,1 1 1,-1-1-1,0 0 0,0 1 1,0-1-1,0 0 0,1 0-81,0 0 1,0 0-1,0 1 0,0-1 0,0 0 0,0 0 1,0 1-1,1-1 0,-1 0 0,0 1 0,1-1 0,-1 0 1,0 1-1,1-1 0,-1 0 0,1 1 0,-1-1 1,1 1-1,-1-1 0,1 1 0,1-2 0,5-4 243,2 0 0,-1 0 0,10-5 0,-12 8-284,45-22 438,-48 24-492,0 0 0,0 0 1,0 0-1,0 0 0,0 1 0,0-1 0,0 1 1,0 0-1,0 0 0,0 0 0,0 0 0,0 0 1,1 1-1,-1-1 0,3 2 0,-4-1-13,0 1 0,0 0 1,0-1-1,0 1 0,-1 0 0,1 0 0,0 0 0,-1 0 0,1 0 0,-1 0 0,0 0 0,0 0 0,0 1 0,0-1 0,0 0 0,0 1 1,-1-1-1,1 1 0,-1-1 0,1 1 0,-1-1 0,0 1 0,0-1 0,0 1 0,0-1 0,-1 1 0,0 2 0,-1 6 56,0 0-1,0 1 0,-1-1 1,-8 17-1,-3 1 122,-24 37 0,22-41-104,-23 52 0,38-76-98,1 0-1,-1 0 1,1 1-1,0-1 1,0 0-1,-1 0 1,1 0-1,0 0 1,0 0-1,0 0 1,0 1-1,0-1 1,1 0-1,-1 0 1,0 0-1,0 0 1,1 0-1,-1 0 1,1 0-1,-1 0 1,1 0-1,-1 0 1,2 2-1,23 17 23,-2 0 36,-22-19-40,1 1 0,-1-1 0,0 0 0,0 1 0,0-1 0,1 0 0,-1 0 0,0 0 0,1 0 0,-1 0 0,1 0 0,0 0 0,-1-1 0,1 1 0,0-1 0,-1 1 0,1-1 0,0 1 1,-1-1-1,1 0 0,2 0 0,0 0 37,1-1 1,-1 0 0,1 0 0,-1-1 0,0 1 0,6-4 0,-6 3-10,1 0 0,-1 1 0,0-1 0,1 1 1,-1 0-1,1 0 0,5 0 0,-10 1-38,1 0 0,-1 0 0,0 0 0,0 0 0,1 0 0,-1 0 0,0 0 0,1 0 0,-1 0-1,0 0 1,0 0 0,1 0 0,-1 0 0,0 1 0,0-1 0,1 0 0,-1 0 0,0 0 0,0 0 0,1 1 0,-1-1 0,0 0 0,0 0 0,0 1 0,0-1 0,1 0 0,-1 0 0,0 1 0,0-1 0,0 0 0,0 0-1,0 1 1,0-1 0,0 0 0,0 1 0,0-1 0,0 0 0,0 0 0,0 1 0,0-1 0,0 0 0,0 1 0,0-1 0,0 0 0,0 0 0,0 1 0,0-1 0,0 0 0,0 0 0,0 1 0,-1-1 0,1 1-2,-1 0 0,1 0 0,-1-1 0,1 1 0,-1 0 0,0-1 0,1 1 0,-1 0 1,0-1-1,0 1 0,1-1 0,-1 1 0,0-1 0,0 0 0,0 1 0,1-1 0,-1 0 0,0 1 1,0-1-1,0 0 0,0 0 0,0 0 0,-1 0 0,1 0-11,1 0 1,0 0-1,-1 0 1,1 0-1,-1-1 0,1 1 1,0 0-1,-1 0 0,1 0 1,-1-1-1,1 1 0,0 0 1,-1 0-1,1-1 0,0 1 1,-1 0-1,1-1 1,0 1-1,0 0 0,-1-1 1,1 1-1,0 0 0,0-1 1,0 1-1,-1-1 0,1 1 1,0 0-1,0-1 0,0 0 1,-2-14-10,2 13-37,0-13-99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20.638"/>
    </inkml:context>
    <inkml:brush xml:id="br0">
      <inkml:brushProperty name="width" value="0.05" units="cm"/>
      <inkml:brushProperty name="height" value="0.05" units="cm"/>
    </inkml:brush>
  </inkml:definitions>
  <inkml:trace contextRef="#ctx0" brushRef="#br0">6 142 14299,'-5'-3'1578,"10"4"-110,13 6-270,-12-4-1074,-1 0 1,0-1 0,1 1 0,-1-1-1,1 0 1,-1 0 0,1-1 0,0 0 0,0 0-1,0 0 1,0 0 0,0-1 0,11-1-1,8-2 85,0-1 0,24-7 0,-9 2-39,109-16-10,224-7 0,73 1-131,-19 0 15,3 31-24,416 27-21,-321-52 15,127 1-23,83 55 5,-376 11-4,-20-1 16,121-20-14,1-25-2,156-5 4,-2 65-3,-463-33 11,1-7-1,0-7 1,1-7 0,232-25 0,605-84 5,-538 74-23,0 33-45,716 20-244,-487-19 223,-149 8 63,-1-23-28,-489 12 33,608 18-161,-88-1-201,-301-12 179,165 28 96,-4 31 100,-185-31 8,328 2 0,-389-33-27,326 17 20,-190 11-1,-165-24-4,188-17 0,-291 10 6,125-12 10,54-2 14,-121 12-26,529-10-26,-226-3 22,-50-1 2,79-1 29,-186-2-27,-179 20-2,110 10 0,-131-3 14,105 14 23,-121-12-27,-1 0-1,52 19 1,-65-19 12,-13-6-7,-1 1-1,1 0 1,-1 0 0,1 1-1,-1-1 1,0 1 0,7 6-1,-12-9-117,-11-1-665,-9 2 565,3 3-11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07.275"/>
    </inkml:context>
    <inkml:brush xml:id="br0">
      <inkml:brushProperty name="width" value="0.05" units="cm"/>
      <inkml:brushProperty name="height" value="0.05" units="cm"/>
    </inkml:brush>
  </inkml:definitions>
  <inkml:trace contextRef="#ctx0" brushRef="#br0">1715 0 9586,'-346'0'1555,"248"6"-853,-148 27-1,-132 55 319,296-64-838,2 4 0,-120 61 0,179-78-175,0 1 0,0 2 1,2 0-1,-1 1 0,2 0 1,-24 27-1,29-26-41,0 0 1,2 0-1,0 1 0,1 0 0,1 1 1,0 0-1,2 1 0,-7 22 1,6-13-87,2 0 0,2 1 0,0-1 0,2 1 1,1 0-1,1 0 0,1-1 0,2 1 0,1 0 0,1-1 1,11 33-1,-6-30-19,1 0 1,2-1 0,1 0-1,2-1 1,0-1-1,2-1 1,1 0 0,2-1-1,36 37 1,-13-24 44,2-1 1,2-2 0,2-2 0,0-3-1,3-1 1,0-3 0,73 25 0,26 0 90,233 47 1,-193-61 175,1-9 1,2-9-1,0-8 1,0-8-1,0-9 1,0-9-1,-1-8 1,372-92 0,-458 83-60,105-46 1,-163 55-71,-1-2 1,-2-2 0,0-2 0,47-37 0,-79 53-21,0-1 0,-1 0-1,0-1 1,-1-1 0,0 0 0,-2 0 0,19-32-1,-25 36 0,0 0 0,0-1 0,-1 0 0,-1 0 0,0 0 0,-1 0 0,0 0-1,-1-1 1,0 1 0,-1-1 0,0 1 0,-1 0 0,-2-15 0,-2 9 13,0-1 0,-1 1 0,-1 0 0,-1 1 0,0-1 1,-1 2-1,-1-1 0,-1 1 0,0 1 0,-1 0 0,-1 0 0,-16-14 0,-24-18 112,-112-78 0,144 110-128,-138-90 163,-5 8-1,-330-145 0,228 147 30,135 57-92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22.243"/>
    </inkml:context>
    <inkml:brush xml:id="br0">
      <inkml:brushProperty name="width" value="0.05" units="cm"/>
      <inkml:brushProperty name="height" value="0.05" units="cm"/>
    </inkml:brush>
  </inkml:definitions>
  <inkml:trace contextRef="#ctx0" brushRef="#br0">1 320 13219,'12'5'157,"0"-1"1,0 0 0,0-1-1,1 0 1,0-1-1,-1-1 1,1 0 0,0 0-1,-1-2 1,17-1-1,17-4-86,66-18-1,-73 14-96,145-33-163,432-95-471,9 44 632,39 69 276,0 55-19,466 80-262,-6 38 7,111-30 113,-356-118-33,-5-83 136,-580 36-25,443-64 200,4 54-351,-508 66-230,-170-2 168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34.626"/>
    </inkml:context>
    <inkml:brush xml:id="br0">
      <inkml:brushProperty name="width" value="0.05" units="cm"/>
      <inkml:brushProperty name="height" value="0.05" units="cm"/>
    </inkml:brush>
  </inkml:definitions>
  <inkml:trace contextRef="#ctx0" brushRef="#br0">211 50 17964,'-4'-1'1672,"-16"5"-988,3 5-467,-1 1-1,2 1 0,0 0 1,0 2-1,1-1 0,0 2 1,1 0-1,1 1 0,-17 23 0,28-34-183,-1-1-1,1 1 1,0 0-1,1 0 0,-1 0 1,1 0-1,-2 7 0,3-10-27,0-1 0,0 1 0,0 0 0,0 0-1,0 0 1,0 0 0,0-1 0,0 1 0,0 0-1,0 0 1,0 0 0,1 0 0,-1-1 0,0 1 0,0 0-1,1 0 1,-1 0 0,1-1 0,-1 1 0,1 0-1,-1-1 1,1 1 0,-1 0 0,1-1 0,0 1 0,-1-1-1,1 1 1,0-1 0,-1 1 0,1-1 0,0 0-1,0 1 1,0-1 0,-1 0 0,1 1 0,0-1 0,0 0-1,0 0 1,-1 0 0,1 0 0,0 0 0,0 0-1,1 0 1,7 0 6,0-1-1,0 0 1,0-1-1,0 0 1,-1 0-1,1-1 1,-1 0-1,1-1 1,-1 0 0,11-7-1,5-4 31,45-37 1,-39 26 7,0-2-1,-2 0 1,37-49 0,-62 74-21,-4 4-23,0 0 1,0 0 0,0 0 0,0 1 0,0-1-1,0 0 1,1 1 0,-1-1 0,1 0-1,-1 1 1,0 2 0,-1 2 7,-33 75 159,32-71-183,-1 1 0,1 0 0,1 0 0,0 0 0,0 19 0,1-29-39,1 1 1,0 0 0,0 0 0,1 0 0,-1-1-1,0 1 1,1 0 0,-1 0 0,1 0 0,-1-1-1,1 1 1,0 0 0,0-1 0,0 1-1,1 2 1,-1-4 3,0 1 0,0 0-1,0-1 1,0 1-1,0 0 1,0-1 0,0 1-1,0-1 1,0 1 0,0-1-1,1 0 1,-1 0-1,0 1 1,0-1 0,0 0-1,0 0 1,0 0 0,2 0-1,2-1-43,-1 0-1,0 0 1,1 0-1,-1-1 0,0 1 1,0-1-1,0 0 1,0-1-1,0 1 1,6-6-1,18-16-492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35.048"/>
    </inkml:context>
    <inkml:brush xml:id="br0">
      <inkml:brushProperty name="width" value="0.05" units="cm"/>
      <inkml:brushProperty name="height" value="0.05" units="cm"/>
    </inkml:brush>
  </inkml:definitions>
  <inkml:trace contextRef="#ctx0" brushRef="#br0">169 0 17252,'2'11'744,"-1"-1"0,1 1 1,-2 0-1,0 18 0,1 21 704,13 38 290,2 27-764,-15-100-923,-1 0 0,0 1 0,-1-1 0,-1 0 0,-6 26 0,-1-15-246,-1-1 0,-1 1 0,-1-2 0,-1 0 0,-1 0 0,-2-1 0,0-1 0,-23 25 0,11-22-100,2-12-121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35.938"/>
    </inkml:context>
    <inkml:brush xml:id="br0">
      <inkml:brushProperty name="width" value="0.05" units="cm"/>
      <inkml:brushProperty name="height" value="0.05" units="cm"/>
    </inkml:brush>
  </inkml:definitions>
  <inkml:trace contextRef="#ctx0" brushRef="#br0">153 79 14835,'23'-69'3890,"-16"59"-2133,-4 19-643,-2 25-194,-1-32-875,-8 110 766,4-72-615,1 52 0,3-89-188,0 0-1,0 0 1,0 0 0,1 0 0,-1 0-1,1 0 1,0 0 0,0 0 0,0 0 0,0 0-1,1 0 1,1 3 0,-2-5-7,0 0 1,1 0-1,-1-1 1,0 1-1,0 0 1,1 0-1,-1-1 0,0 1 1,1-1-1,-1 1 1,1-1-1,-1 0 1,0 1-1,1-1 0,-1 0 1,1 0-1,-1 0 1,1 0-1,-1 0 1,1-1-1,-1 1 0,1 0 1,-1-1-1,0 1 1,1 0-1,-1-1 1,2-1-1,9-3-14,0-1 0,-1 0 1,18-13-1,-18 12-15,0 0 0,0 0 0,0 1 0,14-5 0,-24 11 26,-1-1 0,1 1 0,0 0 0,-1-1 0,1 1 0,0 0 0,-1 0 0,1-1 0,0 1 0,0 0 0,-1 0 0,1 0 0,0 0 0,0 0 0,-1 0 0,1 0 0,0 0 0,0 0 0,-1 0 0,1 1 0,0-1 0,0 0 0,-1 0 0,1 1 0,0-1 0,-1 0 0,1 1-1,0-1 1,-1 1 0,1-1 0,-1 1 0,1-1 0,-1 1 0,1-1 0,-1 1 0,1 0 0,-1-1 0,0 1 0,1 0 0,-1-1 0,0 1 0,1 0 0,-1-1 0,0 1 0,0 0 0,0 0 0,1-1 0,-1 1 0,0 0 0,0 0 0,-1 1 0,1 4 16,-1 1 1,0-1-1,0 0 1,0 0-1,-4 8 1,-3 7 130,-1-1-1,0 0 1,-2 0 0,0-1 0,-2-1-1,-28 34 1,20-29 148,-1-1 0,-1-1 1,-1 0-1,-38 23 0,55-39-214,-1 0 1,0 0-1,0 0 1,-1-1-1,1-1 1,-1 1-1,0-1 1,0-1-1,-15 3 1,23-5-90,0 0 1,0 1-1,0-1 1,1 0 0,-1 0-1,0 0 1,0 0-1,1 0 1,-1-1-1,0 1 1,0 0 0,0 0-1,1 0 1,-1-1-1,0 1 1,1 0-1,-1-1 1,0 1 0,1 0-1,-1-1 1,0 1-1,1-1 1,-1 1-1,1-1 1,-2-1-1,2 1-41,0 0 0,-1 0 0,1 0 0,0 0 0,0 0 0,0 0 0,0-1-1,0 1 1,0 0 0,1 0 0,-1 0 0,0 0 0,0 0 0,1 0 0,-1 0-1,1-1 1,4-8-457,0 1-1,1 0 0,8-9 0,-11 13 306,57-68-1116,-17 26 514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36.353"/>
    </inkml:context>
    <inkml:brush xml:id="br0">
      <inkml:brushProperty name="width" value="0.05" units="cm"/>
      <inkml:brushProperty name="height" value="0.05" units="cm"/>
    </inkml:brush>
  </inkml:definitions>
  <inkml:trace contextRef="#ctx0" brushRef="#br0">357 0 17916,'1'0'81,"0"0"0,-1 0 1,1 0-1,0 1 0,-1-1 1,1 0-1,-1 0 0,1 1 1,-1-1-1,1 0 0,-1 1 0,1-1 1,-1 0-1,1 1 0,-1-1 1,1 1-1,-1-1 0,1 1 1,-1-1-1,0 1 0,1-1 1,-1 1-1,0-1 0,0 1 0,1-1 1,-1 1-1,0 0 0,0-1 1,0 1-1,0 0 0,-1 24 819,0-9 95,0 65 646,2-39-1239,-2 0-1,-1 0 1,-14 68 0,-2-44-296,-3 0 1,-51 108 0,-83 115-2066,92-187 1168,44-72 239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47.728"/>
    </inkml:context>
    <inkml:brush xml:id="br0">
      <inkml:brushProperty name="width" value="0.05" units="cm"/>
      <inkml:brushProperty name="height" value="0.05" units="cm"/>
    </inkml:brush>
  </inkml:definitions>
  <inkml:trace contextRef="#ctx0" brushRef="#br0">257 14 17756,'1'-14'2113,"-6"18"-747,-10 27-142,9-19-990,-9 18 80,-106 189 1010,108-198-1242,-37 67 175,44-75-232,0-1 1,1 1 0,1 0 0,0 0-1,-3 18 1,7-29-25,0 0 0,0 1 1,-1-1-1,1 0 0,1 0 0,-1 1 1,0-1-1,0 0 0,1 0 0,0 1 0,-1-1 1,1 0-1,0 0 0,0 0 0,0 0 1,0 0-1,0 0 0,1 0 0,1 2 1,0-2-1,-1 1 1,1-1-1,0 0 1,0 0 0,0-1-1,0 1 1,1 0-1,-1-1 1,0 0 0,1 0-1,4 1 1,4 0 3,0-1-1,0 0 1,0-1 0,0 0 0,0-1 0,17-2-1,-25 2 14,19-3-370,40-13 0,-58 16 132,1-1 0,-1-1 0,1 1 0,-1-1 0,0 0 0,0 0 0,0 0 0,-1-1 0,1 0 0,-1 0 0,1 0 0,5-8 0,-2-1-443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48.322"/>
    </inkml:context>
    <inkml:brush xml:id="br0">
      <inkml:brushProperty name="width" value="0.05" units="cm"/>
      <inkml:brushProperty name="height" value="0.05" units="cm"/>
    </inkml:brush>
  </inkml:definitions>
  <inkml:trace contextRef="#ctx0" brushRef="#br0">85 29 16908,'13'-5'1659,"-9"8"-398,-10 16 372,0-5-1055,-20 59 109,4 2 0,-19 109 0,40-179-658,3-6-9,6-17-1,8-29 14,-2-1-40,5-14-57,-2-1 1,7-67 0,-25 137 33,1 1 0,-1-1-1,1 1 1,1-1 0,-1 1 0,1-1 0,1 1 0,1 6 0,-2-11 32,0-1-1,0 1 1,0-1 0,1 0 0,-1 1 0,1-1 0,-1 0 0,1 0-1,0 0 1,-1 0 0,1-1 0,0 1 0,0 0 0,1-1-1,-1 1 1,0-1 0,0 0 0,1 0 0,-1 0 0,1 0 0,-1 0-1,1 0 1,-1-1 0,1 1 0,-1-1 0,1 0 0,0 0 0,4 0-1,2 0 15,1-1-1,-1 0 0,1-1 1,-1 0-1,0 0 0,0-1 1,0 0-1,0-1 0,15-8 1,2-5 86,41-32 0,-11 5 131,-55 44-230,-1 0 1,0 0-1,0 0 0,0-1 0,1 1 0,-1 0 0,0 0 1,0 0-1,1 0 0,-1-1 0,0 1 0,0 0 0,1 0 1,-1 0-1,0 0 0,1 0 0,-1 0 0,0 0 0,1 0 1,-1 0-1,0 0 0,0 0 0,1 0 0,-1 0 0,0 0 0,1 0 1,-1 0-1,0 0 0,0 0 0,1 0 0,-1 1 0,0-1 1,1 0-1,1 11 79,-8 19 40,6-28-103,-32 147 552,29-124-669,0 0-1,1 0 1,2 0 0,2 26 0,1-40-765,1-10-170,6-16 83,-5-4 245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48.788"/>
    </inkml:context>
    <inkml:brush xml:id="br0">
      <inkml:brushProperty name="width" value="0.05" units="cm"/>
      <inkml:brushProperty name="height" value="0.05" units="cm"/>
    </inkml:brush>
  </inkml:definitions>
  <inkml:trace contextRef="#ctx0" brushRef="#br0">3 0 17860,'-3'9'1760,"3"1"-1040,0 0-304,13 0 785,5-2-193,6-2-288,2-3-216,5-3-248,2-3-64,-1-1-280,-5-3-112,-6 1-360,-2 0-240,-7 3-416,-2 2-89,-12 2 817,-1 2-328,-4 4-64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49.177"/>
    </inkml:context>
    <inkml:brush xml:id="br0">
      <inkml:brushProperty name="width" value="0.05" units="cm"/>
      <inkml:brushProperty name="height" value="0.05" units="cm"/>
    </inkml:brush>
  </inkml:definitions>
  <inkml:trace contextRef="#ctx0" brushRef="#br0">1 55 17020,'0'14'1736,"8"-4"-952,8-4-248,9-6 817,2-1-169,10-7-304,-3 0-264,2-4-552,-3 0-368,-4 0 1400,-6-1-1056,-2 3-48,-2 2-32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49.627"/>
    </inkml:context>
    <inkml:brush xml:id="br0">
      <inkml:brushProperty name="width" value="0.05" units="cm"/>
      <inkml:brushProperty name="height" value="0.05" units="cm"/>
    </inkml:brush>
  </inkml:definitions>
  <inkml:trace contextRef="#ctx0" brushRef="#br0">58 0 20124,'4'5'1577,"-7"9"-1137,-4 3-144,0 11 568,0 2-184,0 5-272,0 3-136,-1 0-72,6 1-16,0-4-152,2-2-80,2-6-312,-2-3-144,0-5-400,0-5-256,0-4 840,-5-3-264,-3-10-113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08.467"/>
    </inkml:context>
    <inkml:brush xml:id="br0">
      <inkml:brushProperty name="width" value="0.05" units="cm"/>
      <inkml:brushProperty name="height" value="0.05" units="cm"/>
    </inkml:brush>
  </inkml:definitions>
  <inkml:trace contextRef="#ctx0" brushRef="#br0">766 100 10874,'-89'31'476,"1"4"-1,-100 56 1,152-71-447,0 2 1,2 1-1,1 2 1,1 2 0,2 0-1,0 2 1,-40 52-1,57-63-36,0 1-1,2 0 1,0 1 0,1 0-1,1 0 1,1 1-1,-6 24 1,11-31 17,0-1-1,1 1 1,1 0 0,0-1-1,1 1 1,0 0 0,1 0-1,1-1 1,0 1 0,1 0 0,0-1-1,9 23 1,-2-15 11,1-1-1,1 0 1,0-1 0,2 0-1,0-1 1,1 0 0,1-2 0,0 0-1,1 0 1,1-2 0,25 17-1,12 2 39,1-1 0,111 43-1,-67-38 14,2-5 0,1-4-1,186 26 1,-94-33 102,227-7 0,225-50 289,-465 12-238,270-72-1,-387 77-179,-1-1 0,81-40 0,-124 51-36,-1-2 0,0 0 1,-1-2-1,0 0 0,-1-1 0,-1-1 0,0 0 1,-1-1-1,-1-1 0,21-29 0,-28 32-1,-1 0 0,0 0-1,-1-1 1,0 1 0,-2-1-1,1-1 1,-2 1 0,0-1-1,-1 1 1,0-1 0,-2 0-1,1 0 1,-5-27 0,1 22 1,-1 0-1,-1 0 1,-1 1 0,-1 0 0,-1 0 0,0 0 0,-2 1 0,0 0-1,-22-30 1,5 15-7,-2 3 0,-1 0 0,-1 2 0,-1 1 0,-2 2 0,-1 1 0,0 1 0,-65-30 0,20 17-63,-2 3-1,-2 5 1,-102-24-1,17 17-82,-2 7-1,-346-14 1,184 45 10,330-2 133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0.173"/>
    </inkml:context>
    <inkml:brush xml:id="br0">
      <inkml:brushProperty name="width" value="0.05" units="cm"/>
      <inkml:brushProperty name="height" value="0.05" units="cm"/>
    </inkml:brush>
  </inkml:definitions>
  <inkml:trace contextRef="#ctx0" brushRef="#br0">199 5 18100,'0'0'145,"-1"-1"1,0 1 0,0-1-1,0 1 1,0-1-1,1 1 1,-1 0-1,0-1 1,0 1 0,0 0-1,0 0 1,0 0-1,0 0 1,0 0-1,0 0 1,0 0 0,0 0-1,0 0 1,0 0-1,1 0 1,-1 1-1,0-1 1,0 0 0,0 1-1,0-1 1,-1 1-1,-23 15 1258,20-13-927,-43 36 950,45-36-1403,0 0 0,1 0 0,-1 0 0,1 0 0,-1 0 0,1 0 0,0 1 0,0-1 0,1 1 0,-1-1 0,1 1 0,0 0 0,-2 6 0,3-9-23,1 1-1,-1-1 0,0 0 1,1 1-1,-1-1 0,1 0 1,-1 1-1,1-1 0,-1 0 0,1 0 1,0 0-1,0 0 0,0 0 1,-1 0-1,1 0 0,0 0 0,0 0 1,1 0-1,-1 0 0,0 0 1,0-1-1,0 1 0,0 0 1,3 0-1,37 14 24,-33-13-18,1 1 0,-1 0 0,0 0 0,0 0 0,0 1 0,-1 0 0,8 5 0,-13-7 2,-1-1 0,1 0 0,-1 0 0,0 1 0,1-1 0,-1 1 0,0 0 0,0-1 0,0 1 0,0 0 0,0-1 0,0 1 0,0 0 0,-1 0 0,1 0 0,-1 0 0,1 0 0,-1 0 0,0 0 0,0 0 0,0 0 0,0 0 0,0 0 0,0-1 0,-1 1 0,1 0 0,0 0 0,-1 0 0,0 0 0,1 0 0,-1 0 0,-2 2 0,-2 6 93,-2 0 0,1 0 1,-1-1-1,-1 0 1,0 0-1,0-1 0,-1 0 1,0 0-1,0-1 1,0 0-1,-1-1 0,0 0 1,-19 8-1,27-13-155,0-1-1,0 1 1,1 0-1,-1-1 1,0 1-1,0-1 0,0 0 1,0 1-1,0-1 1,0 0-1,0 0 1,0-1-1,0 1 1,0 0-1,0-1 1,0 1-1,1-1 1,-1 1-1,0-1 1,0 0-1,0 0 0,1 0 1,-1 0-1,0 0 1,1 0-1,-1 0 1,1-1-1,0 1 1,-1 0-1,1-1 1,0 1-1,-2-3 1,0-2-281,1 1 1,-1-1 0,1 0 0,0 0 0,1 0 0,-1 0-1,1-1 1,0-10 0,-1-2-566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37.580"/>
    </inkml:context>
    <inkml:brush xml:id="br0">
      <inkml:brushProperty name="width" value="0.05" units="cm"/>
      <inkml:brushProperty name="height" value="0.05" units="cm"/>
    </inkml:brush>
  </inkml:definitions>
  <inkml:trace contextRef="#ctx0" brushRef="#br0">281 15 13827,'14'-10'1532,"-14"10"-1494,0 0 0,0 0 0,0 0 0,0 0 0,0 0 0,0-1 0,0 1 0,0 0 1,0 0-1,0 0 0,0 0 0,0 0 0,0 0 0,0-1 0,0 1 0,0 0 0,0 0 0,0 0 0,0 0 0,0 0 0,0 0 0,0-1 0,0 1 0,0 0 0,0 0 0,0 0 0,0 0 0,0 0 0,0 0 0,-1-1 0,1 1 0,0 0 0,0 0 0,0 0 0,0 0 0,0 0 0,0 0 0,0 0 0,0 0 0,-1 0 0,1 0 0,0 0 0,0 0 0,0 0 0,0 0 0,0-1 0,0 1 0,-1 0 0,1 0 0,0 0 0,0 0 0,-3 0 167,1 0 0,-1 0 0,1 0-1,-1 1 1,1-1 0,-1 0-1,1 1 1,0 0 0,-1-1-1,-3 3 1,-9 4 24,1 1 0,0 1 0,0 0 0,0 1 0,1 1-1,1 0 1,0 0 0,-19 24 0,15-14-117,1 0 0,1 1 0,1 1 1,-19 44-1,24-48-32,1 1 1,-5 30-1,10-45-67,1 1 0,0-1-1,1 1 1,-1 0 0,1-1 0,1 1 0,-1-1-1,1 1 1,0 0 0,0-1 0,0 1 0,1-1 0,0 0-1,2 7 1,-2-10-40,-1 0-1,1 0 1,0-1-1,0 1 1,-1 0-1,1-1 1,0 1-1,0-1 1,0 1-1,1-1 1,-1 0-1,0 0 1,0 0-1,1 0 1,-1-1-1,1 1 1,-1 0-1,0-1 1,1 0-1,-1 0 1,1 1-1,-1-2 1,1 1-1,-1 0 1,5-1-1,4-1-335,-1-1-1,0 0 1,-1 0-1,17-8 1,-13 4 164,0 0 1,-1 0 0,0-2 0,20-17 0,12-16-453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38.002"/>
    </inkml:context>
    <inkml:brush xml:id="br0">
      <inkml:brushProperty name="width" value="0.05" units="cm"/>
      <inkml:brushProperty name="height" value="0.05" units="cm"/>
    </inkml:brush>
  </inkml:definitions>
  <inkml:trace contextRef="#ctx0" brushRef="#br0">188 1 16604,'0'-1'55,"-1"1"1,1 0 0,-1 0-1,1 0 1,0 0 0,-1 0 0,1 0-1,0 0 1,-1 0 0,1 0-1,-1 1 1,1-1 0,0 0 0,-1 0-1,1 0 1,0 0 0,-1 0 0,1 1-1,0-1 1,-1 0 0,1 0-1,0 1 1,-1-1 0,1 0 0,0 0-1,0 1 1,-1-1 0,1 0 0,0 1-1,0-1 1,-1 1 0,-5 17 673,2 23 339,5 6-115,3 0-1,11 58 0,5 56-385,-19-123-708,-1-1 0,-2 0 0,-2 0 0,-1 0 1,-13 48-1,11-63-112,0-1 0,-1-1 0,-1 1 0,0-1 1,-2-1-1,0 0 0,-2-1 0,0 0 0,-1 0 0,-20 19 1,-9-1-454</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1.057"/>
    </inkml:context>
    <inkml:brush xml:id="br0">
      <inkml:brushProperty name="width" value="0.05" units="cm"/>
      <inkml:brushProperty name="height" value="0.05" units="cm"/>
    </inkml:brush>
  </inkml:definitions>
  <inkml:trace contextRef="#ctx0" brushRef="#br0">0 123 14899,'1'-9'1095,"-1"5"-622,1-1 1,-1 1 0,1 0-1,0-1 1,0 1-1,0 0 1,0 0 0,1 0-1,2-5 1,-1 33 2926,-3-12-2953,2 25 87,-2-35-532,1-1 0,-1 1-1,0 0 1,1-1 0,-1 1-1,1 0 1,-1-1-1,1 1 1,0-1 0,0 1-1,0-1 1,0 1-1,0-1 1,0 0 0,0 1-1,2 1 1,-2-3-19,0 0 1,0 0-1,0 1 1,0-1 0,0 0-1,0 0 1,0 0-1,0 0 1,0 0 0,0 0-1,0-1 1,0 1-1,0 0 1,0 0 0,0-1-1,-1 1 1,1-1-1,0 1 1,0-1-1,0 1 1,0-1 0,-1 1-1,1-1 1,0 0-1,0 1 1,-1-1 0,1 0-1,-1 0 1,1 1-1,0-1 1,0-2-1,19-29-395,-20 31 388,16-32-534,12-40-1,-22 57 413,-9 28 181,1-1 1,0 0-1,0 12 0,-1 4 43,2-18-57,-2 3-72,2 1 0,-1-1 0,2 0 0,-1 1-1,2-1 1,0 0 0,4 22 0,-5-33 90,0 0 0,0 0-1,0-1 1,1 1 0,-1 0 0,0 0 0,1 0 0,-1-1 0,1 1-1,-1 0 1,1 0 0,-1-1 0,1 1 0,0 0 0,-1-1-1,1 1 1,0-1 0,1 1 0,-2-1-34,1 0 0,-1 0 0,1 0 0,0-1 0,-1 1 0,1 0 0,-1-1 0,1 1 0,-1-1 0,1 1 0,-1-1 0,1 1 0,-1-1 0,1 1 0,-1-1 0,0 1 0,1-1 0,-1 1 0,0-1 0,1 0 0,-1 1 0,0-1 0,0 1 0,1-1 0,-1 0 0,0 1 0,0-1 0,0-1 0,7-27-4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1.772"/>
    </inkml:context>
    <inkml:brush xml:id="br0">
      <inkml:brushProperty name="width" value="0.05" units="cm"/>
      <inkml:brushProperty name="height" value="0.05" units="cm"/>
    </inkml:brush>
  </inkml:definitions>
  <inkml:trace contextRef="#ctx0" brushRef="#br0">8 1 18116,'-3'34'2926,"1"-29"-2692,1 1 0,0-1 0,1 1 0,0-1 0,0 1 0,0-1 1,0 1-1,1-1 0,0 0 0,0 1 0,0-1 0,4 9 0,-4-13-228,0 0 0,0 0 0,0 0 0,0 0 1,0 0-1,0-1 0,1 1 0,-1 0 0,0-1 0,1 1 0,-1 0 0,0-1 0,1 0 0,-1 1 0,1-1 1,-1 0-1,1 0 0,-1 1 0,0-1 0,1 0 0,-1-1 0,1 1 0,-1 0 0,1 0 0,-1-1 0,0 1 1,1 0-1,-1-1 0,3-1 0,5-1-30,0-1 0,0-1 1,9-5-1,20-20-119,-30 23 147,0 0 0,0 1 0,16-10 0,-40 42 191,9-15-274,1-1 0,1 1 0,-1 0 0,2 1-1,0-1 1,0 1 0,1 0 0,0 0 0,1 0-1,-1 19 1,5-24-118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6.794"/>
    </inkml:context>
    <inkml:brush xml:id="br0">
      <inkml:brushProperty name="width" value="0.05" units="cm"/>
      <inkml:brushProperty name="height" value="0.05" units="cm"/>
    </inkml:brush>
  </inkml:definitions>
  <inkml:trace contextRef="#ctx0" brushRef="#br0">15 14 20908,'-6'-7'1825,"2"7"-1305,0 0-256,7-1 944,4 1-768,3-4-208,-3 4-120,-3-2-192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9.210"/>
    </inkml:context>
    <inkml:brush xml:id="br0">
      <inkml:brushProperty name="width" value="0.05" units="cm"/>
      <inkml:brushProperty name="height" value="0.05" units="cm"/>
    </inkml:brush>
  </inkml:definitions>
  <inkml:trace contextRef="#ctx0" brushRef="#br0">37 14 16596,'8'-13'2129,"-8"13"-2094,0-1-1,0 1 1,0 0-1,0 0 1,0 0-1,0 0 1,1 0-1,-1 0 1,0 0-1,0 0 1,0 0 0,0 0-1,0 0 1,0 0-1,1 0 1,-1 0-1,0 0 1,0 1-1,0-1 1,0 0 0,0 0-1,0 0 1,0 0-1,0 0 1,1 0-1,-1 0 1,0 0-1,0 0 1,0 0-1,0 0 1,0 0 0,0 1-1,0-1 1,0 0-1,0 0 1,0 0-1,0 0 1,0 0-1,0 0 1,0 0 0,1 1-1,-1-1 1,0 0-1,0 0 1,0 0-1,0 0 1,0 0-1,0 0 1,0 0-1,-1 1 1,1-1 0,0 0-1,1 31 2297,-2-18-2048,-12 285 2245,-5-99-3651,11-119-470,-2-33-2446,9-44 2852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9.833"/>
    </inkml:context>
    <inkml:brush xml:id="br0">
      <inkml:brushProperty name="width" value="0.05" units="cm"/>
      <inkml:brushProperty name="height" value="0.05" units="cm"/>
    </inkml:brush>
  </inkml:definitions>
  <inkml:trace contextRef="#ctx0" brushRef="#br0">3 61 14523,'-1'3'1977,"-1"1"-1089,2 0-144,3 0 1152,7-1-487,5 0-137,6-3-272,6 2-192,11-4-200,3 1-136,7-5-448,-1-1-232,-3-3-672,1-2-328,-12-2 928,0-2-200,-13 0-232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0.282"/>
    </inkml:context>
    <inkml:brush xml:id="br0">
      <inkml:brushProperty name="width" value="0.05" units="cm"/>
      <inkml:brushProperty name="height" value="0.05" units="cm"/>
    </inkml:brush>
  </inkml:definitions>
  <inkml:trace contextRef="#ctx0" brushRef="#br0">36 6 16267,'0'0'136,"0"-1"-1,0 1 0,1 0 0,-1-1 0,0 1 1,1 0-1,-1-1 0,0 1 0,1 0 0,-1-1 0,1 1 1,-1 0-1,1 0 0,-1-1 0,0 1 0,1 0 0,-1 0 1,1 0-1,-1 0 0,1 0 0,-1 0 0,1 0 1,-1 0-1,1 0 0,-1 0 0,1 0 0,-1 0 0,1 0 1,-1 0-1,1 0 0,-1 0 0,1 1 0,-1-1 1,0 0-1,1 0 0,-1 1 0,1-1 0,0 2 93,0-1 1,-1 1-1,1-1 0,-1 1 1,1 0-1,-1-1 0,0 1 0,1-1 1,-1 1-1,0 0 0,-1 2 1,-5 45 1397,-14 21-727,13-50-804,1 1 0,1 0-1,1 0 1,-3 40 0,7-60-98,-1 1-1,2 0 0,-1 0 1,0 0-1,0 0 1,0 0-1,1 0 0,-1 0 1,1-1-1,0 1 1,-1 0-1,1 0 1,0-1-1,0 1 0,2 2 1,-2-3-62,0-1 0,-1 1 0,1 0 0,0-1 1,0 1-1,0-1 0,0 1 0,0-1 0,0 1 0,0-1 1,0 0-1,0 0 0,1 1 0,-1-1 0,0 0 0,0 0 1,0 0-1,0 0 0,2-1 0,1 1-132,0-2 0,0 1 0,0 0 0,0-1-1,0 0 1,-1 0 0,1 0 0,-1 0 0,1-1 0,-1 1 0,0-1-1,4-3 1,10-14-434,0-3-143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0.704"/>
    </inkml:context>
    <inkml:brush xml:id="br0">
      <inkml:brushProperty name="width" value="0.05" units="cm"/>
      <inkml:brushProperty name="height" value="0.05" units="cm"/>
    </inkml:brush>
  </inkml:definitions>
  <inkml:trace contextRef="#ctx0" brushRef="#br0">91 27 15059,'-3'16'2409,"-6"6"-1241,-5 8-432,-3 4 2449,1 5-1953,2 2-232,4 1-552,3-5-336,8-7-672,6-5-328,8-17-472,2-8 1008,6-17-336,1-7-257</inkml:trace>
  <inkml:trace contextRef="#ctx0" brushRef="#br0" timeOffset="1">339 0 17068,'-12'15'876,"0"1"0,2 0 0,-16 29 0,22-35-569,0 0 1,0 0-1,1 1 0,0-1 1,1 1-1,0 0 1,1 0-1,0 11 0,1-20-266,-1 1-1,1-1 1,0 1 0,1-1-1,-1 1 1,0-1-1,1 1 1,0-1-1,-1 1 1,1-1-1,0 1 1,0-1-1,0 0 1,1 1 0,-1-1-1,0 0 1,1 0-1,0 0 1,-1 0-1,1 0 1,0-1-1,0 1 1,0 0-1,0-1 1,0 1 0,0-1-1,1 0 1,-1 0-1,0 0 1,1 0-1,-1 0 1,1 0-1,-1-1 1,1 1-1,-1-1 1,1 0 0,-1 0-1,1 0 1,-1 0-1,1 0 1,3-1-1,2-1-30,1 0-1,0 0 1,-1-1 0,0-1-1,0 0 1,0 0-1,0 0 1,0-1-1,-1 0 1,0 0 0,10-11-1,-6 6 5,-2 0 0,1 0 0,-1-1 1,-1-1-1,0 1 0,10-21 0,-17 29-9,1 0 0,-1 0 0,0 0 0,0 0 0,0-1 1,-1 1-1,1 0 0,-1 0 0,1 0 0,-1-1 0,0 1 0,0 0 0,-1-1 1,1 1-1,-1 0 0,-1-4 0,1 4-2,0 1 0,0 0 0,0 0 0,-1 0 0,1 0 0,-1 0 0,0 0 0,1 1 0,-1-1 0,0 1 0,0-1 0,0 1 0,0-1 0,0 1 0,0 0 0,-1 0 0,1 0 0,0 0 0,-1 1 0,1-1 0,0 0 0,-5 1 0,-1-1 11,0 0 0,-1 1-1,1 0 1,0 1 0,-1 0 0,1 0 0,-13 4 0,18-5-107,0 1-1,0 0 1,0 0 0,0 0 0,0 1 0,0-1-1,0 1 1,0-1 0,1 1 0,-1 0 0,1 0-1,-1 0 1,1 0 0,0 0 0,0 1 0,0-1-1,0 1 1,0 0 0,0-1 0,1 1 0,0 0 0,-3 5-1,4-7 47,0-1-1,0 1 1,0-1-1,0 1 1,0-1 0,0 1-1,0-1 1,0 1-1,0-1 1,0 0-1,0 1 1,0-1-1,0 1 1,0-1-1,0 1 1,0-1-1,1 1 1,-1-1-1,0 1 1,0-1-1,1 0 1,-1 1-1,0-1 1,0 0 0,1 1-1,-1-1 1,0 0-1,1 1 1,0-1-1,15 3-740,4-3-14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7.419"/>
    </inkml:context>
    <inkml:brush xml:id="br0">
      <inkml:brushProperty name="width" value="0.05" units="cm"/>
      <inkml:brushProperty name="height" value="0.05" units="cm"/>
    </inkml:brush>
  </inkml:definitions>
  <inkml:trace contextRef="#ctx0" brushRef="#br0">1 28 18484,'11'-5'323,"0"1"0,1-1-1,-1 2 1,1 0 0,0 0 0,0 1 0,0 0-1,0 1 1,25 1 0,-29 1-198,0-1 1,1 1-1,-1 1 1,0-1-1,1 2 0,-1-1 1,0 1-1,0 0 1,-1 0-1,1 1 0,-1 0 1,0 1-1,0 0 1,13 11-1,-18-14-86,0 1 0,1 0 0,-1 0-1,0 0 1,-1 0 0,1 0 0,-1 0 0,1 1 0,-1-1 0,0 0-1,0 1 1,0-1 0,-1 1 0,1 6 0,-1-3-7,0 0 0,-1 0 0,0-1 1,0 1-1,-1 0 0,1-1 0,-5 9 0,-4 6 18,-1 0 0,0-1 0,-21 27 0,31-45-44,-46 60 120,-32 49 89,66-92-162,1 1 0,2 1 0,-14 34 0,23-52-47,0-1-1,0 0 1,0 0 0,0 1-1,1-1 1,-1 1 0,1-1-1,0 0 1,0 1 0,0-1-1,0 1 1,0-1 0,0 1-1,0-1 1,1 0 0,0 1-1,-1-1 1,1 0 0,0 1-1,0-1 1,0 0 0,0 0-1,2 3 1,0-3-13,-1-1 1,0 1-1,1-1 1,-1 1-1,1-1 1,-1 0-1,1 0 1,0 0-1,-1-1 1,1 1-1,0 0 1,0-1-1,0 0 1,-1 0-1,1 0 0,0 0 1,0 0-1,0 0 1,4-2-1,9-1-202,1-1 0,-1-1-1,0 0 1,25-13-1,62-37-319,-81 42 472,43-25-286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43.162"/>
    </inkml:context>
    <inkml:brush xml:id="br0">
      <inkml:brushProperty name="width" value="0.05" units="cm"/>
      <inkml:brushProperty name="height" value="0.05" units="cm"/>
    </inkml:brush>
  </inkml:definitions>
  <inkml:trace contextRef="#ctx0" brushRef="#br0">65 198 12947,'-4'3'307,"1"-1"-218,1 0 1,-1 0 0,0 0 0,0-1 0,0 1-1,0-1 1,0 1 0,0-1 0,0 0 0,0 0-1,-1-1 1,1 1 0,0-1 0,-1 1-1,1-1 1,0 0 0,-5-1 0,8-2 102,7-2-141,10-2-41,11-3-28,0 1-1,1 2 1,49-6-1,93 1 19,-107 9 10,90-7 107,145-6 125,99 4-66,177-5-60,152-13 197,13 0-205,-519 28-53,332-7 21,574-15 25,-394 27-110,-3 31 131,36 14 72,1-53-190,-105-22 190,-652 27-126,1-1 1,0 0 0,15-5-1,-19 5-8,-5 0-122,-4-5 18,0 2 65,-5-12-54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1.151"/>
    </inkml:context>
    <inkml:brush xml:id="br0">
      <inkml:brushProperty name="width" value="0.05" units="cm"/>
      <inkml:brushProperty name="height" value="0.05" units="cm"/>
    </inkml:brush>
  </inkml:definitions>
  <inkml:trace contextRef="#ctx0" brushRef="#br0">94 0 16804,'-8'14'1368,"-20"25"1,20-30-963,1 0 0,0 1-1,1 0 1,0 0 0,-6 14-1,10-18-249,-1 0-1,2 0 0,-1 1 1,1-1-1,-1 1 1,2-1-1,-1 1 0,1-1 1,0 1-1,0-1 0,2 10 1,-1-14-127,0 1 0,0 0 0,0-1 0,0 1 1,1 0-1,-1-1 0,1 1 0,-1-1 0,1 0 0,0 0 0,0 1 1,0-1-1,0 0 0,0 0 0,1-1 0,-1 1 0,0-1 0,1 1 1,-1-1-1,1 1 0,0-1 0,-1 0 0,1 0 0,0-1 1,0 1-1,0-1 0,4 1 0,5 0-16,0-1 0,0 0 0,-1 0 0,1-1 0,0-1 0,-1 0 0,1-1 0,-1 0 0,1-1 0,11-5 0,-4 0 29,0-1 0,-1 0 0,0-1-1,29-25 1,-41 31 21,-1 0 0,0 0 0,0 0 0,-1 0 0,0-1 0,0 0 0,0 0 0,-1 0 0,0-1 0,0 1 0,3-9-1,-6 12-22,1 1 0,-1 0-1,1 0 1,-1-1 0,0 1-1,0 0 1,0 0 0,0-1-1,-1 1 1,1 0 0,-1 0-1,1 0 1,-1-1 0,0 1-1,-1-4 1,0 4-3,0 0-1,1 0 1,-1 0-1,0 0 1,0 0 0,0 1-1,0-1 1,-1 1-1,1-1 1,0 1 0,-1 0-1,1-1 1,-1 2 0,1-1-1,-1 0 1,-3-1-1,-3 1 19,1-1-1,-1 1 0,0 1 0,1 0 0,-1 0 0,1 0 0,-1 1 0,-9 2 0,12-2-112,0 1 1,0 0-1,1 0 0,-1 0 0,1 0 1,-1 1-1,1 0 0,0 0 0,0 1 1,0-1-1,0 1 0,-5 6 0,9-9-27,0-1-1,1 1 1,-1 0-1,1-1 1,-1 1-1,1 0 1,-1 0-1,1-1 0,0 1 1,-1 0-1,1 0 1,0-1-1,0 1 1,-1 0-1,1 0 1,0 0-1,0 0 1,0-1-1,0 1 0,0 0 1,0 0-1,0 0 1,1 1-1,-1-1 20,1 0 1,0 0-1,-1 0 0,1 0 0,0 0 0,0-1 0,0 1 0,-1 0 0,1 0 1,0-1-1,0 1 0,0-1 0,0 1 0,0-1 0,0 1 0,0-1 0,1 1 1,0-1-1,19 5-709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2.583"/>
    </inkml:context>
    <inkml:brush xml:id="br0">
      <inkml:brushProperty name="width" value="0.05" units="cm"/>
      <inkml:brushProperty name="height" value="0.05" units="cm"/>
    </inkml:brush>
  </inkml:definitions>
  <inkml:trace contextRef="#ctx0" brushRef="#br0">2 4 14931,'0'-1'102,"0"1"0,0 0 0,0 0 0,0 0-1,1-1 1,-1 1 0,0 0 0,0 0 0,1 0 0,-1 0 0,0 0 0,0-1-1,0 1 1,1 0 0,-1 0 0,0 0 0,1 0 0,-1 0 0,0 0-1,0 0 1,1 0 0,-1 0 0,0 0 0,0 0 0,1 0 0,-1 0-1,0 0 1,0 0 0,1 0 0,-1 0 0,0 1 0,0-1 0,1 0 0,-1 0-1,0 0 1,0 0 0,0 0 0,1 1 0,-1-1 0,0 0 0,0 0-1,0 0 1,1 1 0,2 16 2067,-8 30-906,4-38-798,-3 20-274,1 0 0,1 0-1,2 0 1,6 52 0,-6-79-315,1 0 1,-1 0 0,1 0-1,0 0 1,0 0-1,0 0 1,0 0-1,0 0 1,0-1 0,1 1-1,1 2 1,-2-3 86,-1-1 0,0 0 1,0 0-1,0 0 1,0 0-1,1 1 0,-1-1 1,0 0-1,0 0 0,1 0 1,-1 0-1,0 0 0,0 0 1,0 0-1,1 0 1,-1 0-1,0 0 0,0 0 1,1 0-1,-1 0 0,0 0 1,0 0-1,1 0 0,-1 0 1,0 0-1,0 0 1,0 0-1,1 0 0,-1 0 1,0 0-1,0 0 0,1 0 1,-1-1-1,0 1 0,0 0 1,4-16-686,-3-1 40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2.982"/>
    </inkml:context>
    <inkml:brush xml:id="br0">
      <inkml:brushProperty name="width" value="0.05" units="cm"/>
      <inkml:brushProperty name="height" value="0.05" units="cm"/>
    </inkml:brush>
  </inkml:definitions>
  <inkml:trace contextRef="#ctx0" brushRef="#br0">3 19 16428,'-2'1'2000,"2"1"-1224,7-1-168,3-1 913,6 0-297,5-3-184,6 1-320,5-3-192,1 2-424,0-1-416,0 1-768,-5 0 952,-9 3-248,-5 3-96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3.642"/>
    </inkml:context>
    <inkml:brush xml:id="br0">
      <inkml:brushProperty name="width" value="0.05" units="cm"/>
      <inkml:brushProperty name="height" value="0.05" units="cm"/>
    </inkml:brush>
  </inkml:definitions>
  <inkml:trace contextRef="#ctx0" brushRef="#br0">1 14 18052,'14'-12'1687,"-14"12"-1648,0-1 1,1 1-1,-1 0 1,0 0-1,0 0 1,0 0-1,1 0 1,-1 0-1,0 0 0,0 0 1,0 0-1,1 0 1,-1 0-1,0 0 1,0 0-1,0 0 1,1 0-1,-1 0 1,0 0-1,0 0 1,0 0-1,1 0 1,-1 0-1,0 0 1,0 0-1,0 0 1,0 0-1,1 0 1,-1 0-1,0 0 1,0 1-1,0-1 1,0 0-1,1 0 1,-1 0-1,0 0 1,0 1-1,1 3 223,0-1 0,0 1 0,-1 0 0,0 0 0,1 0 0,-2 6-1,1-8-243,-12 181 2225,4-113-2097,3 74-1,10-117-1187,-5-27 1001,0 1 1,1-1-1,-1 0 0,0 1 1,0-1-1,0 0 1,0 0-1,0 1 0,1-1 1,-1 0-1,0 0 1,0 0-1,1 1 0,-1-1 1,0 0-1,0 0 1,1 0-1,-1 0 0,0 0 1,0 1-1,1-1 1,-1 0-1,0 0 0,0 0 1,1 0-1,-1 0 1,0 0-1,1 0 0,10-10-697,-4-1 133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4.062"/>
    </inkml:context>
    <inkml:brush xml:id="br0">
      <inkml:brushProperty name="width" value="0.05" units="cm"/>
      <inkml:brushProperty name="height" value="0.05" units="cm"/>
    </inkml:brush>
  </inkml:definitions>
  <inkml:trace contextRef="#ctx0" brushRef="#br0">140 1 17180,'0'0'35,"0"0"0,0 0 0,0 0 0,0 0 0,0 0 1,0 0-1,1 0 0,-1 0 0,0 0 0,0 0 0,0 0 0,0 0 0,0 0 1,0 0-1,0 0 0,0 0 0,0 0 0,0 0 0,1 0 0,-1 0 1,0 0-1,0 0 0,0 0 0,0 0 0,0 0 0,0 0 0,0 0 1,0 1-1,0-1 0,0 0 0,0 0 0,0 0 0,0 0 0,1 0 1,-1 0-1,0 0 0,0 0 0,0 0 0,0 0 0,0 0 0,0 0 1,0 1-1,0-1 0,0 0 0,0 0 0,0 0 0,0 0 0,0 0 1,0 0-1,0 0 0,0 0 0,0 0 0,0 0 0,0 1 0,0-1 0,0 0 1,0 0-1,0 0 0,0 0 0,-1 0 0,1 0 0,0 0 0,0 0 1,0 0-1,0 0 0,0 0 0,0 0 0,0 0 0,0 1 0,-6 11 1382,-16 23-212,14-22-697,-39 74 573,43-77-1031,-1 1 0,1 0 1,1 0-1,0 1 1,0-1-1,0 15 0,3-24-48,-1-1 0,1 1-1,0-1 1,0 1 0,1 0-1,-1-1 1,0 1 0,0-1-1,1 1 1,-1-1 0,1 1-1,-1-1 1,1 1 0,0-1-1,0 0 1,0 1 0,-1-1-1,1 0 1,0 1 0,0-1-1,1 0 1,-1 0 0,0 0-1,0 0 1,0 0 0,1 0-1,-1-1 1,1 1 0,-1 0-1,0-1 1,1 1 0,-1-1-1,1 1 1,0-1 0,-1 0-1,1 1 1,2-1 0,6 0-32,1 0 0,-1-1 0,0 0 0,18-4 0,-14 3-13,-5 0 14,0 0-7,0 1 0,-1 0 0,1 0 0,0 1 0,11 1 1,-18-1 29,0 0 0,0 0 1,0 1-1,-1 0 1,1-1-1,0 1 0,0 0 1,0 0-1,-1 0 1,1 0-1,0 0 1,-1 0-1,1 0 0,-1 0 1,1 1-1,-1-1 1,1 1-1,-1-1 0,0 1 1,0 0-1,0-1 1,0 1-1,0 0 1,0 0-1,-1 0 0,1-1 1,0 1-1,-1 0 1,1 3-1,0 1 38,-1 1 0,0 0 0,0 0 0,0 0 0,-1 0 0,0-1 1,0 1-1,-1 0 0,0-1 0,0 1 0,-1-1 0,1 0 0,-1 1 0,-1-1 0,1 0 0,-1-1 0,0 1 0,0-1 0,-1 0 0,1 0 0,-7 5 1,5-4-10,-1 0 1,0-1 0,0 0 0,-1 0-1,0 0 1,1-1 0,-2 0 0,1-1-1,0 0 1,-1 0 0,1-1 0,-1 0-1,0 0 1,1-1 0,-17 1 0,22-3-164,1 1 0,-1 0-1,0 0 1,0-1 0,1 0 0,-1 1 0,1-1 0,-1 0 0,1 0 0,-1-1 0,1 1 0,-1 0 0,1-1 0,0 1 0,0-1 0,0 0 0,0 0 0,0 0 0,0 0 0,0 0 0,1 0 0,-1 0 0,1-1 0,-1 1-1,-1-6 1,1 1-169,0-1-1,0 0 0,0 0 0,1 0 0,0 0 0,1 0 1,1-14-1,3-27-961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4.526"/>
    </inkml:context>
    <inkml:brush xml:id="br0">
      <inkml:brushProperty name="width" value="0.05" units="cm"/>
      <inkml:brushProperty name="height" value="0.05" units="cm"/>
    </inkml:brush>
  </inkml:definitions>
  <inkml:trace contextRef="#ctx0" brushRef="#br0">0 77 16964,'10'-10'1976,"0"2"-1040,-2-2-400,3 3 1033,3 1-297,1 2-448,2-2-432,2 2-896,2-1-480,-2 0 776,2-1-168,-1 0-200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4.974"/>
    </inkml:context>
    <inkml:brush xml:id="br0">
      <inkml:brushProperty name="width" value="0.05" units="cm"/>
      <inkml:brushProperty name="height" value="0.05" units="cm"/>
    </inkml:brush>
  </inkml:definitions>
  <inkml:trace contextRef="#ctx0" brushRef="#br0">137 2 16924,'-1'2'171,"1"1"0,-1-1 0,0 0 1,-1 0-1,1 0 0,0 0 0,0-1 0,-1 1 1,1 0-1,-1 0 0,-2 1 0,-9 12 196,-3 11 381,0 1 0,2 0 0,-16 44 0,23-51-542,1 0 1,1 0 0,0 0 0,2 1-1,1 0 1,-1 23 0,3-41-178,0 1 0,1 0 0,-1-1 0,1 1 0,-1-1 0,1 0 1,0 1-1,1-1 0,-1 0 0,0 1 0,4 4 0,-3-6-15,-1 0 0,1 0 1,0 0-1,0-1 0,0 1 0,0 0 0,0-1 0,0 0 0,0 1 1,0-1-1,1 0 0,-1 0 0,0-1 0,1 1 0,-1 0 1,1-1-1,2 1 0,3 0 8,1-1 1,-1 0 0,0-1-1,0 0 1,0 0-1,0-1 1,0 0-1,0 0 1,-1-1-1,1 1 1,-1-2 0,1 1-1,8-7 1,1-1 31,0-1 1,-2 0-1,1-1 1,17-20-1,-23 22-13,0-1-1,-1 0 1,0-1-1,-1 0 1,0 0-1,-1-1 1,8-23-1,-12 31-24,-1-1 0,0 0 0,-1 1 0,0-1 0,0 0 0,0 0 0,-1 0 0,0 0 0,0 0 0,-1 0 0,0 0 0,0 1 0,0-1 0,-1 0 0,0 0 0,0 1 0,-1-1 0,-7-11 0,7 14-24,0 0 1,0 0-1,-1 0 0,0 0 1,0 1-1,0-1 0,0 1 1,-1 0-1,1 1 0,-1-1 0,1 1 1,-1 0-1,0 0 0,0 0 1,0 0-1,0 1 0,0 0 1,-1 0-1,1 1 0,0-1 0,-10 2 1,6-1-305,0 1-1,0 0 1,0 1 0,0 0 0,0 0 0,0 1 0,1 0-1,-1 1 1,1-1 0,0 2 0,-13 8 0,18-11-421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5.413"/>
    </inkml:context>
    <inkml:brush xml:id="br0">
      <inkml:brushProperty name="width" value="0.05" units="cm"/>
      <inkml:brushProperty name="height" value="0.05" units="cm"/>
    </inkml:brush>
  </inkml:definitions>
  <inkml:trace contextRef="#ctx0" brushRef="#br0">207 66 17940,'1'-3'289,"-1"-1"0,1 0-1,-1 0 1,0 0 0,0 0 0,-1 0 0,1 0 0,-1 1-1,-2-8 1,3 10-221,0-1 0,-1 1 0,1 0 1,-1 0-1,1 0 0,-1 0 0,0 0 0,1 0 0,-1 0 0,0 1 0,0-1 0,1 0 0,-1 0 0,0 0 0,0 1 0,0-1 0,0 0 0,0 1 0,0-1 0,0 1 0,0-1 0,0 1 1,0 0-1,0-1 0,-1 1 0,1 0 0,0 0 0,0 0 0,0 0 0,0 0 0,0 0 0,-1 0 0,1 0 0,0 0 0,0 1 0,0-1 0,0 0 0,-2 1 0,-3 2 78,1 0-1,-1 0 0,1 0 0,0 1 1,-1 0-1,2 0 0,-1 0 0,0 1 1,1-1-1,-6 9 0,-2 3 10,0 1 0,-8 19 0,7-12-29,1 1-1,-11 37 0,20-53-97,0 0 0,1 1 1,0 0-1,1-1 0,0 1 1,0 0-1,1-1 0,0 1 1,1 0-1,2 11 0,-3-19-24,1 1-1,-1-1 0,1 0 1,0 0-1,0 0 0,0 0 0,0 0 1,0 0-1,0 0 0,1 0 1,-1 0-1,1-1 0,-1 1 1,1-1-1,-1 1 0,1-1 1,0 1-1,0-1 0,3 2 1,-2-2-1,0 0 1,0 0 0,0-1-1,0 1 1,0-1 0,0 0-1,0 0 1,0 0-1,1 0 1,-1-1 0,0 1-1,5-2 1,3-2 7,0 0 0,-1 0-1,0-1 1,0-1 0,0 1 0,16-14 0,-16 10 1,0-1 1,0 0 0,-1 0 0,0-1-1,-1 0 1,0-1 0,0 0-1,-2 0 1,1 0 0,6-20 0,-11 25-56,1-1-1,-1 1 1,0-1 0,-1 1 0,0-1 0,0 1 0,0-1 0,-1 0 0,0 1 0,-1-1 0,0 0 0,0 1 0,-1-1 0,1 1 0,-2-1 0,1 1 0,-1 0 0,0 0 0,0 0 0,-7-9-1,9 14-65,-1-1-1,0 1 0,1 0 1,-1 1-1,0-1 0,0 0 0,0 0 1,0 1-1,0-1 0,0 1 1,0-1-1,-1 1 0,1 0 0,0 0 1,-1 0-1,1 0 0,-1 1 0,1-1 1,-1 1-1,-4-1 0,5 1 20,0 1 0,0-1 0,0 1-1,0 0 1,0 0 0,0 0 0,0-1-1,1 2 1,-1-1 0,0 0 0,1 0-1,-1 0 1,1 1 0,-1-1 0,1 1-1,-1-1 1,1 1 0,0 0 0,0-1-1,0 1 1,0 0 0,0 0 0,0 0-1,1 0 1,-1 0 0,0 4-1,-3 13-511,3 1-12</inkml:trace>
  <inkml:trace contextRef="#ctx0" brushRef="#br0" timeOffset="1">521 64 17260,'1'2'213,"0"1"0,0 1 0,0-1 0,-1 0 1,1 0-1,-1 0 0,0 0 0,0 0 0,0 0 1,0 1-1,-1-1 0,1 0 0,-1 0 0,1 0 1,-3 3-1,-1 7 310,-1-1 0,-10 16 0,4-8 245,4-6-415,-28 63 1117,32-70-1361,1-1 1,0 1-1,0 0 1,1 0-1,0 0 1,0-1-1,1 1 1,-1 0-1,3 12 1,-2-17-109,1 0 1,-1 0-1,1 0 1,0-1 0,-1 1-1,1 0 1,0-1 0,0 1-1,1-1 1,-1 1 0,0-1-1,0 1 1,1-1-1,-1 0 1,1 1 0,-1-1-1,1 0 1,-1 0 0,1 0-1,0 0 1,0-1-1,-1 1 1,1 0 0,0-1-1,0 1 1,0-1 0,0 0-1,0 0 1,-1 1 0,1-1-1,0 0 1,3-1-1,2 1-130,1-1 0,-1 0 0,0 0-1,0-1 1,0 0 0,0 0 0,8-3-1,-7 0-54,0 1-1,0-1 0,0 0 0,0 0 1,-1-1-1,0 0 0,0-1 0,-1 0 1,0 0-1,0 0 0,0 0 0,-1-1 1,0 0-1,-1 0 0,1 0 0,4-15 1,10-28-585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15.841"/>
    </inkml:context>
    <inkml:brush xml:id="br0">
      <inkml:brushProperty name="width" value="0.05" units="cm"/>
      <inkml:brushProperty name="height" value="0.05" units="cm"/>
    </inkml:brush>
  </inkml:definitions>
  <inkml:trace contextRef="#ctx0" brushRef="#br0">75 4 20188,'-29'-4'1849,"10"4"-1265,2 4-280,9 2 768,6 0-592,6-5-160,7 2-104,6-1-296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3.500"/>
    </inkml:context>
    <inkml:brush xml:id="br0">
      <inkml:brushProperty name="width" value="0.05" units="cm"/>
      <inkml:brushProperty name="height" value="0.05" units="cm"/>
    </inkml:brush>
  </inkml:definitions>
  <inkml:trace contextRef="#ctx0" brushRef="#br0">39 1 14019,'-3'47'5253,"-11"23"-2758,0 1-1438,10-39-739,2 0 1,1 45-1,2-61-753,0-1 1,1 0-1,1 0 0,0 0 1,1-1-1,1 1 0,8 17 1,-11-30-142,-1-4-170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48.030"/>
    </inkml:context>
    <inkml:brush xml:id="br0">
      <inkml:brushProperty name="width" value="0.05" units="cm"/>
      <inkml:brushProperty name="height" value="0.05" units="cm"/>
    </inkml:brush>
  </inkml:definitions>
  <inkml:trace contextRef="#ctx0" brushRef="#br0">4408 345 10098,'-15'-15'173,"0"0"0,-1 0 0,0 2 0,-1 0 0,-1 1 1,0 1-1,-1 0 0,0 2 0,0 0 0,-1 1 0,0 1 0,-21-5 0,-62-8 202,-1 4 0,-110-2 0,113 11-250,77 5-99,-873-76 614,277 29-449,-3 44-260,479 12 42,1 7-1,-151 34 1,229-33 18,0 2 0,1 4 0,2 3 0,0 2 0,2 3-1,-98 62 1,-14 40-19,145-107 21,1 2 1,1 0-1,-42 58 1,62-77 4,1 1 1,0-1 0,0 1 0,1 0-1,0 0 1,0 0 0,1 0-1,0 1 1,0-1 0,1 0-1,0 16 1,1-13 2,1 0 0,0 0 1,1 0-1,1 0 0,0 0 0,0 0 0,1 0 0,5 10 0,5 3 0,0 0 0,2 0 0,0-2 0,2 0 0,0-1 0,30 27 0,-8-14-6,1-1 0,1-2 1,2-1-1,1-3 0,1-2 0,1-1 1,2-3-1,0-2 0,0-2 0,2-3 0,81 14 1,-2-10-50,222 2 1,133-33-74,-431 11 115,918-80 42,-173-46 299,-564 74-206,304-110 1,-488 145-67,-1-1 0,-1-3 0,47-29 0,-91 49-37,0 0 0,0-1 0,-1 0 0,1 1 0,-1-1 0,0-1 0,0 1 0,4-7 1,-7 9-17,0 0 0,0 1 0,0-1 0,-1 0 0,1 0 0,-1 0 0,1 1 0,-1-1 0,0 0 0,1 0 0,-1 0 0,0 0 0,0 0 0,-1 0 1,1 0-1,0 1 0,-1-1 0,1 0 0,-1 0 0,1 0 0,-1 1 0,0-1 0,0 0 0,0 1 0,0-1 0,0 0 0,0 1 0,0-1 0,-3-1 1,-4-5-15,0 0 0,-1 1 0,0 0 0,0 1 1,-1 0-1,0 0 0,0 1 0,0 0 1,-17-4-1,-11-3-37,-59-10 0,-26 2-51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3.967"/>
    </inkml:context>
    <inkml:brush xml:id="br0">
      <inkml:brushProperty name="width" value="0.05" units="cm"/>
      <inkml:brushProperty name="height" value="0.05" units="cm"/>
    </inkml:brush>
  </inkml:definitions>
  <inkml:trace contextRef="#ctx0" brushRef="#br0">32 1 18076,'-7'14'1352,"-2"-2"-1120,1-1-336,2-1 504,4 0-32,5-1-256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4.334"/>
    </inkml:context>
    <inkml:brush xml:id="br0">
      <inkml:brushProperty name="width" value="0.05" units="cm"/>
      <inkml:brushProperty name="height" value="0.05" units="cm"/>
    </inkml:brush>
  </inkml:definitions>
  <inkml:trace contextRef="#ctx0" brushRef="#br0">21 0 16884,'-9'9'1696,"5"1"-1264,-2-3-352,5-3 856,4-4-624,2-2-272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4.830"/>
    </inkml:context>
    <inkml:brush xml:id="br0">
      <inkml:brushProperty name="width" value="0.05" units="cm"/>
      <inkml:brushProperty name="height" value="0.05" units="cm"/>
    </inkml:brush>
  </inkml:definitions>
  <inkml:trace contextRef="#ctx0" brushRef="#br0">0 118 12955,'3'-6'395,"-1"-1"1,2 1-1,-1 0 1,1 0-1,0 0 1,0 0-1,0 1 0,1 0 1,0 0-1,0 0 1,0 0-1,9-5 1,-7 5 22,1 0 0,0 0 0,0 1 1,0 0-1,1 1 0,-1 0 0,1 0 1,0 0-1,10 0 0,-17 2-371,0 1 1,0-1-1,0 1 0,0 0 1,0 0-1,0 0 0,0 0 0,0 0 1,0 1-1,0-1 0,0 1 1,0-1-1,0 1 0,-1-1 1,1 1-1,0 0 0,0 0 0,-1 0 1,1 0-1,0 0 0,-1 0 1,1 1-1,-1-1 0,0 1 0,1-1 1,-1 1-1,0-1 0,0 1 1,0-1-1,0 1 0,0 0 1,0 0-1,0 0 0,-1-1 0,1 3 1,0 1-14,0 1-1,-1-1 1,0 0 0,0 1 0,0-1-1,0 0 1,-1 0 0,0 1 0,0-1 0,-1 0-1,0 0 1,-2 6 0,-5 7 14,-1-1-1,-1 0 1,-1 0 0,-26 28 0,22-27-22,1 0 0,1 1 1,-12 21-1,25-38-31,0-1 1,0 1-1,0-1 1,1 1-1,-1-1 0,1 1 1,-1-1-1,1 1 1,-1 0-1,1-1 0,0 1 1,0 0-1,0-1 1,0 1-1,0 0 0,0-1 1,0 1-1,0 0 1,1-1-1,-1 1 0,1-1 1,-1 1-1,1-1 1,1 4-1,-1-4-34,1 0 0,-1 1 0,1-1 0,0 0 0,0 0 0,-1 0 0,1 0 1,0 0-1,0 0 0,0 0 0,0 0 0,0-1 0,0 1 0,0-1 0,0 0 0,0 0 0,1 0 0,-1 0 0,3 0 0,8-1 140,-1-1-1,0-1 0,0 0 0,0-1 0,23-9 0,-31 11-107,35-13-100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5.294"/>
    </inkml:context>
    <inkml:brush xml:id="br0">
      <inkml:brushProperty name="width" value="0.05" units="cm"/>
      <inkml:brushProperty name="height" value="0.05" units="cm"/>
    </inkml:brush>
  </inkml:definitions>
  <inkml:trace contextRef="#ctx0" brushRef="#br0">164 53 16339,'0'-1'99,"0"0"-1,1 0 1,-2 0-1,1 0 0,0 0 1,0 0-1,0 0 0,0 0 1,-1 0-1,1 0 0,0 0 1,-1 0-1,1 0 0,-1 0 1,1 0-1,-1 0 0,1 1 1,-1-1-1,0 0 0,1 0 1,-1 1-1,0-1 1,0 0-1,0 1 0,1-1 1,-1 1-1,0-1 0,0 1 1,0-1-1,0 1 0,0-1 1,0 1-1,0 0 0,0 0 1,0 0-1,0 0 0,0-1 1,0 1-1,0 0 0,0 1 1,0-1-1,0 0 0,-2 0 1,-1 1 103,0 0 0,0 0 0,-1 1 0,1-1 0,0 1-1,1 0 1,-1 0 0,0 0 0,-4 3 0,-3 4-5,1 0 0,1 1 0,0 0 0,0 0 0,-8 14 0,14-19-173,0-1 0,0 1 1,1 0-1,-1 0 0,1 0 1,0 1-1,0-1 0,1 0 1,0 1-1,0-1 0,0 1 1,1-1-1,-1 1 0,1-1 1,1 7-1,0-10-15,-1 0-1,1 0 1,-1 0-1,1 0 1,0 0-1,0 0 1,0 0 0,0 0-1,0 0 1,0-1-1,1 1 1,-1 0-1,0-1 1,1 1-1,-1-1 1,1 0 0,0 0-1,0 1 1,2 0-1,0 0 1,0 0 0,0-1 0,0 0 0,1 0 0,-1 0 0,0-1 0,0 1 0,1-1 0,4 0 0,2-1-1,0 0-1,-1-1 0,0 0 1,1 0-1,-1-1 0,0-1 1,11-5-1,-11 4 5,-1-1 1,0 0-1,0-1 0,0 0 0,-1 0 1,0-1-1,-1 0 0,0-1 0,0 0 0,6-10 1,-10 15-1,-1-1 1,0 1 0,0-1 0,0 1 0,-1-1-1,1 0 1,-1 0 0,0 0 0,0 0-1,-1-9 1,0 10-3,0 1 1,-1 0-1,0-1 0,0 1 1,0 0-1,0 0 0,0-1 0,0 1 1,-1 0-1,0 0 0,0 0 1,1 1-1,-2-1 0,1 0 0,0 1 1,0-1-1,-5-2 0,4 3-14,0-1 0,-1 1 0,0 0-1,1 0 1,-1 1 0,0-1 0,0 1-1,0 0 1,0 0 0,0 0 0,0 1 0,0-1-1,-8 1 1,10 0-96,-1 0 0,1 0 0,-1 1 0,1-1 0,-1 0 0,1 1 0,-1 0 0,1-1 0,0 1 0,-1 0 0,1 0 0,0 1 0,0-1 0,-1 0 0,1 1 0,0-1 0,0 1 0,1 0 0,-1 0 0,0 0 0,1 0 0,-1 0 0,-1 3 0,2-5 71,1 1 0,0-1-1,-1 1 1,1 0 0,0-1-1,0 1 1,0-1 0,-1 1-1,1 0 1,0-1 0,0 1 0,0 0-1,0-1 1,0 1 0,0 0-1,0-1 1,0 1 0,0 0-1,0-1 1,1 1 0,-1 0 0,0-1-1,0 1 1,1 0 0,-1-1-1,0 1 1,1-1 0,-1 1-1,0-1 1,1 1 0,-1-1 0,1 1-1,0 0 1,12 5-621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5.697"/>
    </inkml:context>
    <inkml:brush xml:id="br0">
      <inkml:brushProperty name="width" value="0.05" units="cm"/>
      <inkml:brushProperty name="height" value="0.05" units="cm"/>
    </inkml:brush>
  </inkml:definitions>
  <inkml:trace contextRef="#ctx0" brushRef="#br0">187 1 17348,'-56'70'2203,"-19"28"-300,66-84-1600,0 0 0,1 1 0,1 0 0,0 1 0,-5 19 0,11-33-276,0-1 0,1 1 0,-1 0 0,1 0 0,0 0 0,-1-1-1,1 1 1,0 0 0,0 0 0,0 0 0,0 0 0,1 0 0,-1-1 0,0 1 0,1 0 0,-1 0 0,1-1 0,0 1 0,0 0 0,-1-1 0,1 1 0,0 0 0,2 1 0,-1-2-7,-1 1 0,1-1-1,0 0 1,0 0 0,0-1 0,0 1 0,0 0-1,0-1 1,0 1 0,1-1 0,-1 0-1,0 1 1,0-1 0,0 0 0,0 0-1,1 0 1,-1-1 0,0 1 0,4-2 0,9-2-45,-1-1 0,1 0 0,-1-1 0,0-1-1,-1 0 1,1-1 0,-1 0 0,-1-1 0,0-1 0,0 0 0,-1-1 0,0 0 0,-1 0 0,0-1 0,10-16 0,-18 26 31,-1-2 0,1 1 0,-1 0 0,1 0 0,-1 0 0,0 0 0,0-1 0,0 1 0,-1-1 0,1 1 0,-1-1 0,0 1 0,0 0 0,0-1 0,-1 1 0,1-1 0,-1 1 0,1-1 0,-1 1 0,0 0 0,-1 0 0,1-1 0,0 1 0,-1 0 0,0 0 0,-2-3 0,1 2 12,-1 1 1,1 0-1,-1 0 0,1 0 0,-1 0 0,0 1 0,0-1 1,-1 1-1,1 0 0,0 0 0,-1 1 0,1-1 0,-1 1 0,1 0 1,-1 0-1,1 0 0,-1 1 0,-9 0 0,7 0 9,0 1 0,0 0 0,-1 1 0,1-1 0,0 1 0,0 1 1,1-1-1,-1 1 0,-12 8 0,16-10-100,1 1 0,-1 0 0,0 0 1,1 0-1,0 0 0,-1 0 1,1 0-1,0 0 0,0 1 0,0 0 1,0-1-1,1 1 0,-1 0 1,1-1-1,0 1 0,0 0 0,0 0 1,0 0-1,0 0 0,0 1 1,1-1-1,0 0 0,-1 0 0,1 0 1,1 5-1,-1-7 17,0 1 0,1-1 0,0 1 0,-1-1 0,1 1 0,0-1 0,-1 1 0,1-1 0,0 0 0,0 1 0,0-1 0,0 0 0,0 0 0,1 0 0,-1 0 0,0 0 0,1 0 0,-1 0 0,0 0 0,1-1 0,-1 1 0,1 0 0,-1-1 0,1 1 0,-1-1 0,1 1 0,-1-1 0,1 0 0,0 0 0,-1 0 0,1 0 0,3 0-1,22-3-651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6.087"/>
    </inkml:context>
    <inkml:brush xml:id="br0">
      <inkml:brushProperty name="width" value="0.05" units="cm"/>
      <inkml:brushProperty name="height" value="0.05" units="cm"/>
    </inkml:brush>
  </inkml:definitions>
  <inkml:trace contextRef="#ctx0" brushRef="#br0">178 1 13827,'-32'12'2799,"27"-11"-2531,1 0 1,0 0-1,0 0 0,1 1 0,-1 0 1,0 0-1,0 0 0,1 0 0,-1 0 1,1 1-1,0 0 0,0-1 0,-4 6 1,-6 8 444,0 1-1,2 1 1,-17 34 0,23-43-560,1 1 0,0 0-1,1 0 1,0 0 0,1 0-1,0 1 1,1-1 0,0 1-1,0 14 1,1-22-139,1-1 1,-1 1-1,0-1 0,1 1 0,-1-1 1,1 1-1,0-1 0,0 0 0,-1 1 1,2-1-1,-1 0 0,0 0 1,0 0-1,1 1 0,-1-2 0,1 1 1,0 0-1,-1 0 0,1 0 0,0-1 1,0 1-1,0-1 0,0 0 1,1 1-1,-1-1 0,0 0 0,0 0 1,1 0-1,-1-1 0,1 1 0,-1 0 1,0-1-1,1 0 0,-1 1 1,1-1-1,-1 0 0,1-1 0,-1 1 1,4-1-1,5 0 8,-1-1 0,1 0 0,-1-1 0,0-1 0,0 1 0,0-1 0,18-11 0,-21 10 30,1 0 1,-1 0-1,0-1 1,-1 0-1,1 0 1,-1 0-1,0-1 1,-1 0-1,0 0 1,0-1-1,0 1 1,4-13 0,-7 16-32,-1 0 1,1 0-1,-1 0 1,-1 0 0,1 0-1,0 0 1,-1 0 0,0 0-1,0-1 1,0 1 0,-1 0-1,1 0 1,-1 0 0,0 0-1,0 0 1,-1 0 0,1 0-1,-1 0 1,0 0 0,0 1-1,0-1 1,0 1 0,0-1-1,-1 1 1,0 0 0,0 0-1,0 0 1,-5-4 0,2 3-167,0 0 0,-1 0 0,1 0 0,-1 1 0,-9-4 0,-16-7-1084,28 9 835,0-9-126</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7:04.334"/>
    </inkml:context>
    <inkml:brush xml:id="br0">
      <inkml:brushProperty name="width" value="0.05" units="cm"/>
      <inkml:brushProperty name="height" value="0.05" units="cm"/>
    </inkml:brush>
  </inkml:definitions>
  <inkml:trace contextRef="#ctx0" brushRef="#br0">18 91 14251,'-2'-3'412,"-1"-1"0,1 0 1,-1 0-1,1 0 0,0-1 0,-1-4 0,3 8-344,0 1 0,0-1 0,-1 1-1,1-1 1,0 1 0,0-1 0,0 1 0,0-1-1,0 1 1,0-1 0,0 1 0,0-1-1,0 0 1,1 1 0,-1-1 0,0 1 0,0-1-1,0 1 1,1-1 0,-1 1 0,0 0 0,0-1-1,1 0 1,0 1 37,0-1-1,0 1 1,0 0-1,0-1 1,0 1 0,0 0-1,0 0 1,0 0-1,0 0 1,0 0-1,0 0 1,0 0-1,0 0 1,0 0 0,0 1-1,0-1 1,0 0-1,1 1 1,54 23 2086,-39-16-1694,29 11-1,-4-9-325,1-2-1,-1-1 0,1-2 1,0-2-1,0-2 0,1-2 1,54-8-1,295-72 114,-348 70-205,-23 5-46,-3 0 9,1 1 1,-1 1 0,1 1-1,-1 1 1,38 0-1,-55 2-89,0 0 0,-1 1 0,1-1 0,0 0-1,-1 1 1,1-1 0,-1 1 0,1-1 0,0 1 0,-1 0 0,1-1-1,-1 1 1,0 0 0,1 0 0,-1 0 0,0 0 0,1 1-1,-1-1 1,0 0 0,0 0 0,0 1 0,0-1 0,0 1 0,0-1-1,-1 1 1,1-1 0,0 1 0,-1-1 0,1 1 0,-1 0-1,0-1 1,1 1 0,-1 0 0,0-1 0,0 1 0,0 0-1,0-1 1,-1 4 0,-2-2-290,-12 0-94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7:05.994"/>
    </inkml:context>
    <inkml:brush xml:id="br0">
      <inkml:brushProperty name="width" value="0.05" units="cm"/>
      <inkml:brushProperty name="height" value="0.05" units="cm"/>
    </inkml:brush>
  </inkml:definitions>
  <inkml:trace contextRef="#ctx0" brushRef="#br0">10 32 13123,'-7'-23'2628,"4"15"-69,8 19-735,3 12-1221,2-1 0,0 0 0,2-1 0,0 0 0,1-1 0,2 0 0,19 22-1,-25-33-559,0-1 0,1 1-1,-1-2 1,2 1 0,-1-1-1,22 9 1,-24-12-50,0-1 1,0 0 0,1-1-1,0 0 1,-1 0-1,1-1 1,0 0 0,0-1-1,0 0 1,14-1-1,-18 0-97,1 0 0,0 0 0,0-1 0,-1 0 0,1 0-1,-1 0 1,1-1 0,-1 0 0,0 0 0,0 0 0,0 0-1,0-1 1,-1 0 0,1 0 0,5-7 0,-3 1 35,0 0 1,0-1 0,-1 1 0,0-1-1,-1 0 1,5-19 0,4-11-368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7:06.430"/>
    </inkml:context>
    <inkml:brush xml:id="br0">
      <inkml:brushProperty name="width" value="0.05" units="cm"/>
      <inkml:brushProperty name="height" value="0.05" units="cm"/>
    </inkml:brush>
  </inkml:definitions>
  <inkml:trace contextRef="#ctx0" brushRef="#br0">369 1 12411,'-3'30'1861,"0"0"0,-2 1 1,-18 56-1,12-45-982,-81 269 2511,65-234-2987,-75 142 0,100-214-418,-30 46-2,30-47-91,-2 0 1,1 0 0,0 0-1,-1 0 1,0-1-1,0 1 1,0-1-1,-8 5 1,12-8 58,0 0 1,-1 0-1,1 0 0,-1 1 1,1-1-1,-1 0 0,1 0 1,-1 0-1,1 0 1,-1 0-1,1 0 0,-1 0 1,0 0-1,1 0 0,-1 0 1,1 0-1,-1 0 1,1 0-1,-1 0 0,1-1 1,-1 1-1,1 0 0,0 0 1,-1-1-1,1 1 0,-1 0 1,1 0-1,-1-1 1,1 1-1,0-1 0,-1 1 1,1 0-1,0-1 0,-1 1 1,1-1-1,0 1 1,0-1-1,-1 1 0,1-1 1,0 1-1,0 0 0,0-2 1,-6-26-658,5 21 494,-4-23-483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7:06.993"/>
    </inkml:context>
    <inkml:brush xml:id="br0">
      <inkml:brushProperty name="width" value="0.05" units="cm"/>
      <inkml:brushProperty name="height" value="0.05" units="cm"/>
    </inkml:brush>
  </inkml:definitions>
  <inkml:trace contextRef="#ctx0" brushRef="#br0">107 81 11050,'55'-80'5350,"-52"80"-3350,-2 5-1254,-1 7-85,-55 188 3223,-8 37-2623,81-341-1328,-1 22-115,-2 5-207,29-89-1,-44 166 389,0 1 0,0-1 0,0 0 0,0 0 0,0 0 0,0 0 0,1 1 0,-1-1 1,0 0-1,0 0 0,0 0 0,0 0 0,0 0 0,0 0 0,0 1 0,0-1 0,1 0 0,-1 0 0,0 0 0,0 0 0,0 0 1,0 0-1,0 0 0,1 0 0,-1 0 0,0 0 0,0 1 0,0-1 0,0 0 0,1 0 0,-1 0 0,0 0 0,0 0 1,0 0-1,0 0 0,1 0 0,-1 0 0,0-1 0,0 1 0,0 0 0,0 0 0,0 0 0,1 0 0,-1 0 0,0 0 0,0 0 1,0 0-1,0 0 0,0 0 0,1 0 0,-1-1 0,0 1 0,0 0 0,0 0 0,0 0 0,0 0 0,0-1 0,2 17 42,0 0-1,-2 0 0,-1 24 0,0 8 73,0-21-19,3 0 1,0 0-1,1-1 1,2 1-1,1-1 1,1 0-1,17 43 1,-3-39-47,-52-58 119,-44-82-142,-1 0-268,55 90 137,21 20 103,-1-1-1,1 1 0,0 0 1,-1 0-1,1-1 0,0 1 0,-1 0 1,1 0-1,0-1 0,-1 1 1,1 0-1,-1 0 0,1 0 1,0 0-1,-1 0 0,1 0 0,-1 0 1,1 0-1,0 0 0,-1 0 1,1 0-1,-1 0 0,1 0 1,0 0-1,-1 0 0,1 0 0,-1 0 1,1 1-1,0-1 0,-1 0 1,1 0-1,-1 0 0,1 1 1,0-1-1,0 0 0,-1 0 0,1 1 1,0-1-1,-1 0 0,1 1 1,0-1-1,0 0 0,-1 1 1,1-1-1,0 0 0,0 1 0,0-1 1,0 1-1,0-1 0,-1 0 1,1 1-1,0-1 0,0 1 1,0-1-1,0 1 0,0-1 0,0 0 1,0 1-1,0-1 0,1 1 1,-1-1-1,0 0 0,0 1 1,1 1-3,-1 0 1,0 0 0,1 0 0,0 0 0,-1 0 0,1 0 0,0-1 0,0 1-1,0 0 1,0-1 0,0 1 0,1 0 0,-1-1 0,0 0 0,1 1 0,-1-1-1,1 0 1,-1 0 0,1 1 0,0-1 0,0 0 0,2 1 0,7 3-4,1 0 1,16 4-1,-19-6 7,19 5-149,1-2 0,0-1 0,58 3 0,-82-8 131,-3 1 10,0-1 1,1 0 0,-1 0-1,0 0 1,1 0 0,-1 0-1,0 0 1,0-1 0,1 1 0,-1-1-1,0 1 1,0-1 0,0 0-1,0 0 1,1 0 0,-1 0-1,2-2 1,3-11-115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51.055"/>
    </inkml:context>
    <inkml:brush xml:id="br0">
      <inkml:brushProperty name="width" value="0.05" units="cm"/>
      <inkml:brushProperty name="height" value="0.05" units="cm"/>
    </inkml:brush>
  </inkml:definitions>
  <inkml:trace contextRef="#ctx0" brushRef="#br0">6691 292 11955,'-83'-45'1280,"42"21"-1052,0 3 0,-1 1-1,-1 2 1,-56-16 0,13 17-1540,-145-13 0,-92 17-1446,209 10 1825,-579-25 4007,-461-10-293,-246 53-2885,1227-10 91,-336 18 212,380-10 40,-243 55 0,340-60-233,0 2 0,1 1 0,0 2 0,1 1 0,1 1 1,0 2-1,1 0 0,0 2 0,-41 38 0,29-18-55,-62 80-1,-23 55-64,47-61 79,-246 421 318,295-481-198,3 2-1,2 1 1,-18 62 0,34-90-72,1 1 0,2 0 0,1 0-1,1 0 1,2 1 0,1-1 0,1 1 0,7 40 0,2-21-18,3-1 0,2 0 1,2-1-1,2-1 0,2 0 1,2-2-1,42 62 0,-8-27-157,2-3 0,135 131-1,-143-161 33,2-1 0,2-4 0,61 36-1,-24-24-82,124 51 1,-141-74 84,0-4 1,129 27-1,-92-33-130,147 7 1,-11-22-619,251-27 0,-447 18 735,745-75-1669,186-94 2514,-381 62-112,263-59 129,-719 130-439,-2-6 0,-3-7-1,-1-6 1,137-80 0,36-18 114,169-100-163,-66-38-116,-349 239-98,-1-4-1,-4-2 1,97-124 0,-143 163-10,-1 0 0,0-1 0,-2-1 0,-1 0 0,-1 0 0,-1-1 0,-1-1-1,-1 0 1,6-41 0,-12 50 12,-1 1 0,0 0 0,-1 0 0,-1 0-1,-1-1 1,0 1 0,-2 0 0,0 0 0,0 1-1,-2-1 1,0 1 0,0 0 0,-2 1 0,0 0-1,-1 0 1,-16-21 0,4 11-12,-1 2 1,-1 1-1,0 1 1,-2 0-1,-1 2 1,0 1-1,-1 1 1,-1 2-1,-54-23 1,20 15-380,-2 3 0,0 3-1,-118-17 1,69 22 22,-192 2 0,58 23-123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6.361"/>
    </inkml:context>
    <inkml:brush xml:id="br0">
      <inkml:brushProperty name="width" value="0.05" units="cm"/>
      <inkml:brushProperty name="height" value="0.05" units="cm"/>
    </inkml:brush>
  </inkml:definitions>
  <inkml:trace contextRef="#ctx0" brushRef="#br0">10 0 14651,'-4'9'1392,"1"-1"-927,0 1-177,3-5 616,4 1-112,7 5-184,0-3-112,3 0-200,4 2-48,3-2-40,2-2 16,0-3-304,0-2-368,-6-9 408,-6-5-72,-6-9-48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6.811"/>
    </inkml:context>
    <inkml:brush xml:id="br0">
      <inkml:brushProperty name="width" value="0.05" units="cm"/>
      <inkml:brushProperty name="height" value="0.05" units="cm"/>
    </inkml:brush>
  </inkml:definitions>
  <inkml:trace contextRef="#ctx0" brushRef="#br0">56 1 15211,'-2'7'781,"0"0"0,0-1 1,1 1-1,-1 9 0,1-10-372,-42 320 2543,42-292-3563,0-33 633,1-1 0,0 0-1,0 0 1,0 0 0,0 0-1,0 1 1,0-1 0,0 0-1,0 0 1,0 0 0,-1 1-1,1-1 1,0 0 0,0 0-1,0 1 1,0-1 0,0 0-1,0 0 1,0 0 0,1 1-1,-1-1 1,0 0 0,0 0-1,0 0 1,0 1 0,0-1-1,0 0 1,0 0 0,0 0-1,0 0 1,1 1 0,-1-1-1,0 0 1,0 0 0,0 0-1,0 0 1,0 0 0,1 1-1,-1-1 1,0 0 0,0 0-1,0 0 1,1 0 0,-1 0-1,3-4-79,-3 4 87,6-15-13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7.244"/>
    </inkml:context>
    <inkml:brush xml:id="br0">
      <inkml:brushProperty name="width" value="0.05" units="cm"/>
      <inkml:brushProperty name="height" value="0.05" units="cm"/>
    </inkml:brush>
  </inkml:definitions>
  <inkml:trace contextRef="#ctx0" brushRef="#br0">98 3 16492,'15'-2'1432,"-15"2"-1380,0 0 1,0 0-1,1 0 1,-1 0 0,0 0-1,0 0 1,0 1-1,0-1 1,1 0-1,-1 0 1,0 0 0,0 0-1,0 0 1,0 1-1,0-1 1,0 0-1,1 0 1,-1 0 0,0 1-1,0-1 1,0 0-1,0 0 1,0 0-1,0 0 1,0 1 0,0-1-1,0 0 1,0 0-1,0 1 1,0-1 0,0 0-1,0 0 1,0 0-1,0 1 1,0-1-1,-13 26 2046,12-25-2119,-9 17 533,0 0 1,2 1-1,-13 40 0,21-59-513,0 0 0,-1 1 0,1-1 0,0 0 0,0 0 0,0 1 0,0-1 0,0 0 0,0 1 0,0-1 0,0 0 0,0 1 0,0-1 0,0 0 0,0 1 0,0-1 0,0 0 0,0 1 0,0-1 0,1 0 0,-1 1 0,0-1 0,0 0 0,0 1 0,0-1-1,1 0 1,-1 0 0,0 1 0,0-1 0,1 0 0,-1 0 0,0 0 0,0 1 0,1-1 0,-1 0 0,0 0 0,1 0 0,-1 1 0,18-2-164,25-14-269,-37 13 355,1-1 1,1 0 1,0 1-1,0 0 1,0 1-1,0-1 1,0 2-1,0-1 1,0 1-1,0 0 1,14 2-1,-18-1 68,0 0-1,0 1 0,0-1 0,0 1 1,0-1-1,-1 1 0,1 0 1,0 1-1,-1-1 0,0 1 0,1-1 1,-1 1-1,0 0 0,-1 0 0,1 0 1,0 1-1,-1-1 0,0 1 1,0-1-1,0 1 0,0 0 0,2 6 1,-2-2 52,1 1 0,-2 0 0,1 0 1,-1-1-1,-1 1 0,1 0 0,-1 0 0,-1 0 1,0 0-1,0 0 0,-1 0 0,0 0 0,0-1 1,-6 12-1,2-5 100,0-1 0,-2 0 1,1-1-1,-2 0 0,0 0 0,0-1 1,-17 17-1,19-22-68,-1-1 0,0 1 1,0-1-1,0-1 0,-1 1 1,0-2-1,0 1 1,-15 5-1,21-9-126,0 0 1,0 0-1,0-1 0,0 1 1,0 0-1,0-1 1,0 0-1,0 0 1,0 0-1,0 0 0,0 0 1,-1-1-1,1 1 1,0-1-1,0 0 0,0 0 1,1 0-1,-1 0 1,0-1-1,0 1 0,1-1 1,-1 0-1,0 1 1,1-1-1,0 0 0,-1 0 1,1-1-1,0 1 1,0 0-1,0-1 0,1 1 1,-3-5-1,-1-3-69,1-1-1,0 0 0,1 0 1,0 0-1,-2-16 1,0-25-359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7.704"/>
    </inkml:context>
    <inkml:brush xml:id="br0">
      <inkml:brushProperty name="width" value="0.05" units="cm"/>
      <inkml:brushProperty name="height" value="0.05" units="cm"/>
    </inkml:brush>
  </inkml:definitions>
  <inkml:trace contextRef="#ctx0" brushRef="#br0">1 23 17260,'11'-1'1392,"-1"0"-1056,2 1-160,6-2 552,4 1-264,6-4-616,0 3-368,3-3 488,2 1-120,-1 3-104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8.115"/>
    </inkml:context>
    <inkml:brush xml:id="br0">
      <inkml:brushProperty name="width" value="0.05" units="cm"/>
      <inkml:brushProperty name="height" value="0.05" units="cm"/>
    </inkml:brush>
  </inkml:definitions>
  <inkml:trace contextRef="#ctx0" brushRef="#br0">107 1 15139,'-18'26'1647,"9"-14"-1238,0 1 0,1 0 0,-9 21-1,6-6 65,1 1 0,-7 31 0,15-49-373,-1 0 1,2 1-1,0-1 0,0 0 1,1 1-1,1-1 0,0 0 1,4 20-1,-5-29-85,0 0-1,1 0 0,0 0 1,-1 0-1,1 0 1,0-1-1,0 1 0,0 0 1,0 0-1,0-1 1,0 1-1,0-1 0,1 1 1,-1-1-1,1 1 1,-1-1-1,1 0 1,-1 0-1,5 3 0,-4-4-5,-1 0 0,1 1-1,0-1 1,0 0 0,0 0 0,0 0-1,0 0 1,0 0 0,0 0-1,0-1 1,0 1 0,0-1 0,0 1-1,0-1 1,0 0 0,2-1-1,6-4 29,-1 0 0,1-1 0,-1 0 0,-1 0 0,12-13 0,-4 2 83,-1 0 1,0 0 0,14-27-1,-24 38-48,-1-1-1,0 0 1,0-1-1,-1 1 1,0-1-1,0 1 0,-1-1 1,0 0-1,0 0 1,-1 0-1,0-13 1,-2 19-47,1 0 1,-1 1-1,0-1 0,0 0 1,0 1-1,0-1 1,-1 1-1,1-1 0,-1 1 1,1 0-1,-1 0 1,0-1-1,0 1 0,0 0 1,0 1-1,0-1 1,0 0-1,-1 1 0,1-1 1,-1 1-1,1-1 1,-1 1-1,1 0 0,-1 0 1,0 1-1,1-1 1,-1 0-1,0 1 0,-2-1 1,2 1-85,1-1 0,0 1 0,0 0-1,-1 0 1,1 0 0,0 0 0,0 0 0,-1 0 0,1 0 0,0 1 0,0-1 0,0 1 0,0 0 0,-1 0 0,1 0 0,0 0 0,0 0-1,1 0 1,-1 0 0,0 0 0,0 1 0,0-1 0,1 1 0,-1-1 0,1 1 0,-1 0 0,1 0 0,0 0 0,0 0 0,0 0 0,0 0-1,0 0 1,0 0 0,-1 4 0,2-4-34,0 0-1,-1 0 1,1 0 0,0 0-1,1 0 1,-1 0-1,0 0 1,1 0 0,-1 0-1,1 0 1,-1-1-1,1 1 1,0 0-1,0 0 1,0-1 0,0 1-1,0 0 1,0-1-1,0 1 1,1-1 0,1 2-1,13 9-650</inkml:trace>
  <inkml:trace contextRef="#ctx0" brushRef="#br0" timeOffset="1">454 78 13267,'9'-6'1189,"3"1"2524,-12 5-3641,-13 20 739,0-1-1,2 2 0,1-1 1,-10 27-1,15-33-693,0 1 0,1 0 0,1 0 1,1 0-1,0 0 0,0 1 0,2 19 0,0-32-98,0 0-1,1 0 0,-1 0 0,1 0 0,-1 0 1,1-1-1,0 1 0,0 0 0,0 0 0,0-1 1,1 1-1,-1-1 0,1 1 0,0-1 0,3 4 1,-4-5-12,1 0 0,0 0 0,0 0 0,-1 0 0,1 0 0,0 0 0,0 0 0,0-1 0,0 1 0,0-1 1,0 1-1,0-1 0,0 0 0,0 0 0,0 0 0,0 0 0,0 0 0,0-1 0,0 1 0,0 0 0,0-1 1,0 0-1,2 0 0,6-3 6,-1-1 0,0 0 0,0 0 0,0 0 0,-1-1 1,0-1-1,0 1 0,12-15 0,-2 1 26,-1-1 1,17-28-1,-27 39-2,-1 0 0,-1 0 0,0-1 0,0 0 0,-1 0 0,-1 0 0,4-17 1,-6 25-25,-1 0 1,1-1 0,-1 1 0,0-1 0,0 1-1,0 0 1,-1-1 0,1 1 0,-1 0 0,0-1-1,1 1 1,-2 0 0,1 0 0,0-1 0,-1 1-1,1 0 1,-1 1 0,0-1 0,0 0 0,0 0-1,0 1 1,-1-1 0,1 1 0,-1 0 0,1-1-1,-1 1 1,0 1 0,0-1 0,-4-2 0,2 2-83,0 0 1,1 0 0,-1 1-1,0-1 1,-8 0-1,11 2-10,1 0-1,-1-1 0,1 1 1,-1 0-1,1 0 0,-1 1 1,1-1-1,-1 0 0,1 0 0,-1 1 1,1-1-1,-1 1 0,1-1 1,0 1-1,-1-1 0,1 1 1,0 0-1,-1 0 0,1 0 1,0 0-1,0 0 0,-2 2 0,3-3 56,-1 1 0,1-1-1,0 1 1,0-1 0,-1 1-1,1-1 1,0 1 0,0-1-1,0 1 1,0 0-1,0-1 1,0 1 0,0-1-1,0 1 1,0 0 0,0-1-1,0 1 1,0-1 0,0 1-1,0 0 1,1-1 0,-1 1-1,0-1 1,0 1-1,1-1 1,-1 1 0,0-1-1,1 1 1,0 0 0,8 9-572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8.551"/>
    </inkml:context>
    <inkml:brush xml:id="br0">
      <inkml:brushProperty name="width" value="0.05" units="cm"/>
      <inkml:brushProperty name="height" value="0.05" units="cm"/>
    </inkml:brush>
  </inkml:definitions>
  <inkml:trace contextRef="#ctx0" brushRef="#br0">39 21 15531,'11'-6'1132,"-8"4"-896,0 0-1,0 1 0,0-1 1,0 1-1,1-1 1,-1 1-1,0 0 0,1 0 1,-1 1-1,0-1 1,7 0-1,-9 2-177,-1-1 0,1 0-1,-1 0 1,1 1 0,-1-1 0,1 0-1,-1 1 1,0-1 0,1 0 0,-1 1-1,0-1 1,1 1 0,-1-1 0,0 1-1,1-1 1,-1 1 0,0-1 0,0 1-1,0-1 1,0 1 0,1-1 0,-1 1-1,0-1 1,0 1 0,0-1 0,0 1-1,0-1 1,0 1 0,0-1-1,0 1 1,0-1 0,-1 1 0,1-1-1,0 2 1,-8 21 740,7-20-656,-32 70 1206,-6 14-482,35-75-778,0-1 1,1 1-1,0 0 0,1-1 0,-1 19 0,2-30-84,1 1 1,0 0-1,0 0 1,0 0-1,0 0 1,0-1-1,0 1 0,0 0 1,0 0-1,0 0 1,0 0-1,1-1 1,-1 1-1,0 0 0,0 0 1,1 0-1,-1-1 1,1 1-1,-1 0 1,1-1-1,-1 1 0,1 0 1,-1-1-1,1 1 1,-1-1-1,1 1 0,0 0 1,-1-1-1,1 0 1,0 1-1,0-1 1,-1 1-1,1-1 0,0 0 1,0 0-1,0 1 1,-1-1-1,1 0 1,0 0-1,0 0 0,0 0 1,0 0-1,1 0 1,2-1-44,0 0 0,-1 0 0,1 0 0,0 0 1,-1 0-1,1-1 0,-1 0 0,7-4 0,0-2 60,0 0 0,0-1 0,-1-1 0,0 1 0,9-13 0,34-56 155,-52 77-179,29-46-48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8.953"/>
    </inkml:context>
    <inkml:brush xml:id="br0">
      <inkml:brushProperty name="width" value="0.05" units="cm"/>
      <inkml:brushProperty name="height" value="0.05" units="cm"/>
    </inkml:brush>
  </inkml:definitions>
  <inkml:trace contextRef="#ctx0" brushRef="#br0">41 29 19924,'-14'-1'1769,"2"1"-1273,4 0-208,3 2 552,4 0-680,5-2 96,8-7-96,1-18-224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9.479"/>
    </inkml:context>
    <inkml:brush xml:id="br0">
      <inkml:brushProperty name="width" value="0.05" units="cm"/>
      <inkml:brushProperty name="height" value="0.05" units="cm"/>
    </inkml:brush>
  </inkml:definitions>
  <inkml:trace contextRef="#ctx0" brushRef="#br0">7 4 16155,'-7'3'1433,"7"0"-945,0-2-152,10 2 672,3-3-192,10 0-248,1 0-103,12 0-177,3-3-24,5 0-80,1-1-128,-5 2-360,-3 1-216,-14 4-377,-9 3 729,-16 1-168,-10 3-120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29.897"/>
    </inkml:context>
    <inkml:brush xml:id="br0">
      <inkml:brushProperty name="width" value="0.05" units="cm"/>
      <inkml:brushProperty name="height" value="0.05" units="cm"/>
    </inkml:brush>
  </inkml:definitions>
  <inkml:trace contextRef="#ctx0" brushRef="#br0">3 6 12387,'-3'12'1784,"5"-4"-944,9-5-232,6-1 1993,6-2-1737,8-2-120,7-2-120,7 0-40,5-1-495,1 3-514,-5-1 425,0-3-128,-10 2-88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0.334"/>
    </inkml:context>
    <inkml:brush xml:id="br0">
      <inkml:brushProperty name="width" value="0.05" units="cm"/>
      <inkml:brushProperty name="height" value="0.05" units="cm"/>
    </inkml:brush>
  </inkml:definitions>
  <inkml:trace contextRef="#ctx0" brushRef="#br0">16 39 17332,'-4'6'1648,"-2"7"-928,2 1-208,2 5 705,4 1-233,5 3-272,6 0-64,8-5-224,9-3-112,8-8-192,-1-4-160,7-9-312,1-5-272,-2-7-496,-4-3-120,-5-3 863,-7-2-255,-5 1-248</inkml:trace>
  <inkml:trace contextRef="#ctx0" brushRef="#br0" timeOffset="1">470 1 15859,'-2'10'1745,"-7"7"-905,-2 1-296,-7 11 1120,0 7-407,-5 13-369,-2 2-152,-2 10-240,0-1-104,0 1-192,2-2-192,8-9-880,1-8 824,2-12-136,-2-6-80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55.733"/>
    </inkml:context>
    <inkml:brush xml:id="br0">
      <inkml:brushProperty name="width" value="0.05" units="cm"/>
      <inkml:brushProperty name="height" value="0.05" units="cm"/>
    </inkml:brush>
  </inkml:definitions>
  <inkml:trace contextRef="#ctx0" brushRef="#br0">663 1 11987,'0'1'73,"0"-1"1,-1 1 0,1-1 0,0 1 0,0 0-1,0-1 1,0 1 0,0 0 0,0-1-1,0 1 1,0 0 0,0-1 0,0 1 0,0 0-1,0-1 1,0 1 0,0 0 0,1-1 0,-1 1-1,0 0 1,0-1 0,1 1 0,-1-1-1,0 1 1,1-1 0,0 2 0,14 21-177,-12-19 262,3 3-143,0 0 1,0 0-1,1-1 0,-1 0 1,1-1-1,1 0 0,-1 0 1,1 0-1,0-1 0,0 0 0,12 4 1,11 3-15,55 11 0,143 9-5,-169-26 53,-1 2 1,0 3 0,95 29 0,-115-25 162,2-2 0,62 12 0,-108-30 136,-8 0-251,-1 1 0,-1 0 0,1 1 0,-25-3 1,-64-5-103,80 10-31,-545-2-1412,464 8 1265,-108 4-37,-166 4-50,481-4-549,134-7 871,-1-11 0,285-48 0,-453 49-114,-41 7 11,1-1 0,-1-2 0,-1-1 0,42-15 0,-67 21 50,-1 0 1,0 0-1,0 0 1,0 0-1,0 0 1,0 0-1,1 0 0,-1 0 1,0 0-1,0 0 1,0 0-1,0 0 1,0 0-1,0 0 0,0 0 1,1-1-1,-1 1 1,0 0-1,0 0 0,0 0 1,0 0-1,0 0 1,0 0-1,0 0 1,0-1-1,0 1 0,0 0 1,0 0-1,0 0 1,1 0-1,-1 0 0,0 0 1,0-1-1,0 1 1,0 0-1,0 0 1,0 0-1,0 0 0,0 0 1,-1-1-1,1 1 1,0 0-1,0 0 0,0 0 1,0 0-1,0 0 1,0 0-1,0-1 1,0 1-1,0 0 0,0 0 1,0 0-1,0 0 1,0 0-1,-1 0 1,1 0-1,0 0 0,0-1 1,0 1-1,0 0 1,-9-4 24,-14 2 27,-1 0 0,0 1 1,-46 5-1,43-2-12,-94 10 91,0 5 0,-201 55 0,-225 109 84,339-108-196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39.376"/>
    </inkml:context>
    <inkml:brush xml:id="br0">
      <inkml:brushProperty name="width" value="0.05" units="cm"/>
      <inkml:brushProperty name="height" value="0.05" units="cm"/>
    </inkml:brush>
  </inkml:definitions>
  <inkml:trace contextRef="#ctx0" brushRef="#br0">0 65 14507,'8'-4'1376,"7"2"-735,1 1-153,10-2 544,4 0-128,13-3-160,4 1-72,6-2-136,2-2-287,-2 0-770,-2 2 529,-6 1-120,-5 4-48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2:40.314"/>
    </inkml:context>
    <inkml:brush xml:id="br0">
      <inkml:brushProperty name="width" value="0.05" units="cm"/>
      <inkml:brushProperty name="height" value="0.05" units="cm"/>
    </inkml:brush>
  </inkml:definitions>
  <inkml:trace contextRef="#ctx0" brushRef="#br0">1 74 15755,'11'0'1489,"6"-2"-1129,18-2-96,10 0 512,21-5-288,6 0-88,10 1-72,2-1-72,4 1-328,-1 2-256,-15 0-1192,-9 0 1352,-32 5-232,-5-1-136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10.359"/>
    </inkml:context>
    <inkml:brush xml:id="br0">
      <inkml:brushProperty name="width" value="0.05" units="cm"/>
      <inkml:brushProperty name="height" value="0.05" units="cm"/>
    </inkml:brush>
  </inkml:definitions>
  <inkml:trace contextRef="#ctx0" brushRef="#br0">143 30 13883,'0'-11'889,"0"-7"3206,-3 31-1016,2-4-2646,0-3-338,0-1 0,0 1 0,1-1-1,0 1 1,0-1 0,1 7 0,-1-11-101,1-1 0,-1 1 0,0 0 0,0 0 0,1 0 0,-1-1 0,0 1 0,1 0 0,-1 0 0,1-1 0,-1 1 0,1-1 1,0 1-1,-1 0 0,1-1 0,-1 1 0,1-1 0,1 1 0,0 0-4,-1-1 0,0 1 0,1-1 0,-1 0 0,0 0 0,1 0 1,-1 0-1,1 0 0,-1 0 0,0 0 0,1 0 0,-1-1 0,1 1 0,-1 0 0,2-2 1,5-1-52,-1 1-8,-1 0-1,1 0 1,-1 0 0,1 1 0,11-1-1,-17 2 60,1 0-1,0 0 1,-1 0-1,1 1 1,-1-1-1,1 0 1,0 1-1,-1-1 1,1 1-1,-1 0 1,1-1-1,-1 1 1,1 0-1,-1 0 0,0 0 1,0 0-1,1 0 1,-1 0-1,0 0 1,0 1-1,0-1 1,0 0-1,0 1 1,0-1-1,0 0 1,-1 1-1,1-1 0,0 1 1,0 2-1,1 5 12,0-1-1,-1 1 1,0 0-1,-1 0 1,1 0-1,-2 0 1,1 0-1,-1 0 1,-4 16-1,-3 6 203,-16 41 0,12-42 111,0-1 0,-22 35 0,28-53-171,-1-1-1,0 0 0,-1-1 0,1 1 0,-2-2 0,1 1 0,-2-1 0,1 0 0,-12 7 0,19-14-114,0 0 1,-1 1-1,1-1 0,0 0 0,0 0 0,-1 0 0,1-1 0,-1 1 0,1-1 1,-1 1-1,1-1 0,-1 0 0,1 1 0,-1-1 0,1-1 0,-1 1 1,1 0-1,-5-2 0,5 1-78,0 0 1,0 0-1,0-1 1,0 1-1,0-1 1,0 0-1,0 1 1,1-1-1,-1 0 1,1 0-1,-1 0 1,1 0-1,0 0 0,0 0 1,0-1-1,0 1 1,0 0-1,1-1 1,-1 1-1,0-4 1,-1-8-177,0 0 0,1 0 0,1 0 0,0 0 0,1 0 0,0 0 0,4-15-1,6-25-399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10.790"/>
    </inkml:context>
    <inkml:brush xml:id="br0">
      <inkml:brushProperty name="width" value="0.05" units="cm"/>
      <inkml:brushProperty name="height" value="0.05" units="cm"/>
    </inkml:brush>
  </inkml:definitions>
  <inkml:trace contextRef="#ctx0" brushRef="#br0">0 130 18580,'2'0'1880,"0"0"-1312,4 0-135,6 0 1183,12-3-920,6-3-104,10-3-128,6-3-80,7-3-120,0-1-128,0-1-288,-5-1-168,-11 5-464,-10 1-200,-11 8-432,-15 4 1000,1-4-265,-8 7-183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11.259"/>
    </inkml:context>
    <inkml:brush xml:id="br0">
      <inkml:brushProperty name="width" value="0.05" units="cm"/>
      <inkml:brushProperty name="height" value="0.05" units="cm"/>
    </inkml:brush>
  </inkml:definitions>
  <inkml:trace contextRef="#ctx0" brushRef="#br0">202 74 13907,'0'1'87,"0"-1"0,1 0 0,-1 1 0,0-1 0,0 0 0,0 1 0,0-1 0,0 1 0,0-1 0,0 0 0,0 1 0,0-1 0,0 1 0,0-1 0,-1 0 0,1 1-1,0-1 1,0 0 0,0 1 0,0-1 0,-1 0 0,1 1 0,0-1 0,0 0 0,-1 1 0,1-1 0,0 0 0,0 0 0,-1 1 0,1-1 0,-1 0 0,-9 14 725,9-13-694,-16 21 775,1 1-1,2 1 1,-21 44 0,-24 81 697,58-146-1571,-34 115 940,32-105-841,0 0 0,1 0 0,1 0 0,0 0 0,1 0 0,1 0 0,2 17 0,-2-27-95,-1-1 1,1 1 0,-1-1 0,1 1-1,0-1 1,0 0 0,0 1 0,1-1-1,-1 0 1,0 0 0,1 0 0,0 0-1,-1 0 1,1 0 0,2 2 0,-2-3-14,-1 0 0,1-1 0,0 1 0,-1 0 0,1-1 1,-1 1-1,1-1 0,0 0 0,0 0 0,-1 1 0,1-1 0,0 0 0,-1 0 1,1 0-1,0-1 0,0 1 0,-1 0 0,1-1 0,0 1 0,-1-1 1,1 0-1,-1 1 0,1-1 0,2-1 0,5-4 15,0 0 0,0-1 0,-1 0 0,0 0 0,11-13 0,35-47 68,-48 59-83,24-33 42,-2-1-1,27-54 0,-42 71-43,-2-1 1,-1-1-1,0 1 0,-2-2 0,6-41 0,-13 65-7,0-1 0,-1 0 0,1 0 0,-1 0 0,-1 0 0,1 1 0,-1-1 0,1 0 0,-1 0 0,-3-5 0,4 8-2,-1 1-1,0-1 0,0 1 1,0 0-1,-1-1 1,1 1-1,0 0 1,0 0-1,-1 0 1,1 0-1,0 0 1,-1 0-1,1 0 0,-1 1 1,1-1-1,-1 0 1,0 1-1,1-1 1,-1 1-1,0 0 1,1 0-1,-1-1 1,0 1-1,1 0 1,-1 0-1,0 0 0,1 1 1,-1-1-1,0 0 1,1 1-1,-1-1 1,-1 1-1,-1 0-100,0 1-1,1-1 0,-1 0 1,0 1-1,1 0 1,0 0-1,-1 0 0,1 0 1,0 0-1,0 1 0,0-1 1,0 1-1,1 0 1,-1 0-1,1 0 0,-3 4 1,5-7 56,0 0 0,-1 1-1,1-1 1,0 0 0,0 0 0,0 1 0,0-1 0,0 0 0,0 0-1,0 0 1,0 1 0,0-1 0,0 0 0,1 0 0,-1 0 0,0 1 0,0-1-1,0 0 1,0 0 0,0 0 0,0 1 0,0-1 0,0 0 0,1 0-1,-1 0 1,0 0 0,0 1 0,0-1 0,0 0 0,1 0 0,-1 0 0,0 0-1,0 0 1,0 0 0,1 1 0,-1-1 0,0 0 0,0 0 0,0 0-1,1 0 1,-1 0 0,0 0 0,0 0 0,0 0 0,1 0 0,-1 0 0,0 0-1,0 0 1,1 0 0,-1 0 0,0 0 0,0 0 0,0-1 0,1 1-1,-1 0 1,0 0 0,0 0 0,15-3-1244,10-5-2470,38-16 0,23-18 1093,-34 17 2402,-36 17 435,-13 5 178,1 1 1,0 0-1,0 0 1,1 0 0,-1 1-1,0-1 1,1 1-1,-1 0 1,5 0-1,-9 1-294,0 0-1,0 0 0,1 0 0,-1 0 0,0 0 0,0 0 0,0 0 0,0 0 0,0 0 1,0 0-1,1 0 0,-1 0 0,0 0 0,0 0 0,0 0 0,0 0 0,0 0 0,0 1 0,0-1 1,0 0-1,1 0 0,-1 0 0,0 0 0,0 0 0,0 0 0,0 0 0,0 1 0,0-1 1,0 0-1,0 0 0,0 0 0,0 0 0,0 0 0,0 0 0,0 1 0,0-1 0,0 0 0,0 0 1,0 0-1,0 0 0,0 0 0,0 1 0,0-1 0,0 0 0,0 0 0,0 0 0,0 0 1,0 0-1,-6 12 1228,-11 12-158,15-22-818,-24 34 600,2 1 1,1 1-1,2 1 0,2 1 0,1 0 0,-19 70 0,32-93-680,2 0 1,-4 28-1,7-39-175,0 1 0,0-1 0,0 1 1,1-1-1,0 0 0,0 1 1,1-1-1,-1 0 0,1 0 0,4 7 1,-5-10-42,0-1 0,1 0 0,-1 0 0,1 0 0,-1 0 0,1 0 0,0-1 0,0 1 0,0 0 0,0-1 0,0 1 0,0-1 0,0 0 0,0 0 1,1 1-1,-1-2 0,0 1 0,1 0 0,-1 0 0,0-1 0,1 1 0,-1-1 0,1 0 0,-1 0 0,1 0 0,0 0 0,-1 0 0,1 0 0,-1-1 0,4-1 0,4 0 1,0-1-1,0-1 1,-1 0-1,0 0 1,0-1-1,13-9 0,3-4 9,0-1-1,-2-1 1,0-2 0,28-33-1,-36 37-2,-1 0-1,-2 0 1,0-2 0,0 0 0,-2 0-1,14-39 1,-21 53-73,-1 0 1,-1-1-1,1 1 0,-1 0 0,0-1 1,0 1-1,-1-1 0,0 1 1,0-1-1,-1 1 0,1-1 0,-1 1 1,-1 0-1,1-1 0,-1 1 1,0 0-1,-1 0 0,1 0 0,-1 0 1,-1 1-1,1-1 0,-1 1 0,0 0 1,-7-9-1,-25-22-535,24 16 207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1.326"/>
    </inkml:context>
    <inkml:brush xml:id="br0">
      <inkml:brushProperty name="width" value="0.05" units="cm"/>
      <inkml:brushProperty name="height" value="0.05" units="cm"/>
    </inkml:brush>
  </inkml:definitions>
  <inkml:trace contextRef="#ctx0" brushRef="#br0">11 235 13371,'-11'6'1044,"29"-14"-764,16-1-291,1 2 0,0 0 0,67-2 0,110 12 1,-19 0-3,228-34 75,-50 2-8,-222 26-35,248 25 0,-234-1-8,98 9 45,-176-24-26,93-5 0,170-27 79,-24 0 33,3 25 63,-185 11-136,231 6 170,-10-34-93,23-1-96,56 8-28,-295 7-24,0 6 0,170 25 0,-205-14 11,0-6 1,1-4 0,156-17-1,456-110 72,-593 97-60,-68 14 136,67-3 0,-102 14 28,0 2 0,0 0 0,0 2 0,50 10 0,-58-8-2,6 2 827,-27-6-1004,0 0 1,0 0-1,0 0 1,0 0 0,0 0-1,0 0 1,0 0-1,0 0 1,-1 0-1,1 0 1,0 0-1,0 0 1,0 0-1,0 0 1,0 0-1,0 0 1,0 0-1,0 0 1,0 0-1,0 0 1,0 1-1,0-1 1,0 0-1,0 0 1,0 0-1,0 0 1,0 0-1,0 0 1,0 0-1,0 0 1,-1 0-1,1 0 1,0 0 0,0 0-1,0 0 1,0 0-1,0 1 1,0-1-1,0 0 1,0 0-1,0 0 1,0 0-1,0 0 1,0 0-1,1 0 1,-1 0-1,0 0 1,0 0-1,0 0 1,0 0-1,0 0 1,0 0-1,0 1 1,0-1-1,0 0 1,0 0-1,0 0 1,0 0-1,0 0 1,0 0-1,0 0 1,-18 3 60,2-3-74,-2-4-14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5.410"/>
    </inkml:context>
    <inkml:brush xml:id="br0">
      <inkml:brushProperty name="width" value="0.05" units="cm"/>
      <inkml:brushProperty name="height" value="0.05" units="cm"/>
    </inkml:brush>
  </inkml:definitions>
  <inkml:trace contextRef="#ctx0" brushRef="#br0">83 0 18772,'-1'9'703,"0"1"0,-1-1 0,0 0 0,0 0 0,-6 12 0,-3 18 115,10-33-741,-1 1 5,0 0-1,1 1 1,0-1 0,1 14 0,0-20-86,0 0 0,0 0 0,0 0 0,0 0 0,0 0 1,0 0-1,1 0 0,-1 0 0,0-1 0,1 1 0,-1 0 0,1 0 0,-1 0 0,1-1 0,-1 1 0,1 0 0,-1 0 0,1-1 0,0 1 0,-1 0 0,1-1 1,0 1-1,0-1 0,-1 1 0,1-1 0,0 0 0,0 1 0,0-1 0,0 0 0,0 1 0,0-1 0,-1 0 0,1 0 0,0 0 0,0 0 0,0 0 0,0 0 1,0 0-1,0 0 0,0 0 0,0 0 0,0 0 0,0-1 0,-1 1 0,1 0 0,0-1 0,2 0 0,11-4-106,-4 1 29,1 1 0,0 0 0,-1 1 0,1 0 0,17-1 0,-25 3 83,0 0 0,0 0 0,0 1 1,0-1-1,0 1 0,0 0 0,0 0 1,0 0-1,-1 0 0,1 0 1,0 1-1,0-1 0,-1 1 0,1 0 1,-1 0-1,0 0 0,1 0 1,-1 0-1,0 0 0,0 1 0,0-1 1,-1 1-1,1-1 0,-1 1 0,2 3 1,-1-1 70,1 1 0,-2 0 0,1-1 1,-1 1-1,0 0 0,0 0 0,0 0 1,-1 0-1,0 0 0,0 0 0,0 0 1,-1 0-1,0 0 0,0 0 0,-1 0 0,0 0 1,0-1-1,0 1 0,-1 0 0,1-1 1,-1 0-1,0 0 0,-5 6 0,0-1 164,1-1 0,-1 0 0,0 0 0,-1-1 0,0 0 1,0-1-1,-1 0 0,0 0 0,0-1 0,-22 10 0,28-15-225,0 1 0,0-1 0,0 0 0,-1 0 0,1 0 1,0 0-1,0-1 0,-1 0 0,1 0 0,-7 0 0,9-1-115,0 1 1,-1-1-1,2 0 0,-1 0 0,0 0 0,0 0 0,0 0 0,0 0 0,0 0 0,1 0 0,-1-1 0,1 1 0,-1-1 0,1 1 0,-1-1 1,1 0-1,0 1 0,0-1 0,0 0 0,0 0 0,0 0 0,0 0 0,0-3 0,-2-4-144,0 0-1,1-1 1,0 0-1,0-15 1,1-15-571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5.869"/>
    </inkml:context>
    <inkml:brush xml:id="br0">
      <inkml:brushProperty name="width" value="0.05" units="cm"/>
      <inkml:brushProperty name="height" value="0.05" units="cm"/>
    </inkml:brush>
  </inkml:definitions>
  <inkml:trace contextRef="#ctx0" brushRef="#br0">0 46 17932,'10'-11'2032,"0"5"-1192,-1 3-351,2 2 1159,6 1-432,8 0-760,2 0-512,10 0-936,-1-2-792,6-3 1416,-1-4-329,5 1-287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6.309"/>
    </inkml:context>
    <inkml:brush xml:id="br0">
      <inkml:brushProperty name="width" value="0.05" units="cm"/>
      <inkml:brushProperty name="height" value="0.05" units="cm"/>
    </inkml:brush>
  </inkml:definitions>
  <inkml:trace contextRef="#ctx0" brushRef="#br0">64 0 17940,'-18'54'1965,"-14"66"1,27-95-1397,1 0 0,2 0 1,0 1-1,4 50 0,-2-72-507,1 1-1,-1 0 0,2-1 1,-1 1-1,0-1 0,1 1 0,0-1 1,0 0-1,3 6 0,-4-8-53,0-1-1,1 0 0,-1 1 1,0-1-1,0 0 0,1 0 0,-1 0 1,1 0-1,-1 0 0,1 0 1,-1 0-1,1-1 0,-1 1 1,1 0-1,0-1 0,-1 1 0,1-1 1,0 0-1,0 0 0,-1 1 1,1-1-1,0 0 0,0 0 1,-1-1-1,1 1 0,0 0 1,2-1-1,3-2-2,-1 1-1,0-1 1,0 0 0,0 0 0,0-1-1,-1 0 1,1 0 0,-1 0 0,0-1 0,0 1-1,-1-1 1,1 0 0,5-9 0,1-3 12,0 0 0,-1-1 0,9-23-1,-11 22 11,-2 1-1,0-1 0,6-34 1,-11 45-20,0-1-1,0 1 1,-1-1 0,0 1 0,0-1 0,-1 1-1,0-1 1,-1 1 0,0 0 0,0-1-1,-4-8 1,6 15-35,-1 1 1,0-1-1,0 0 0,0 0 0,0 1 1,0-1-1,-1 0 0,1 1 0,0-1 1,-1 1-1,1 0 0,-1 0 0,0-1 1,1 1-1,-1 0 0,0 0 0,1 0 1,-1 0-1,0 1 0,0-1 0,0 1 1,0-1-1,0 1 0,0-1 0,0 1 1,0 0-1,0 0 0,0 0 0,0 0 1,0 0-1,0 1 0,0-1 0,0 0 1,0 1-1,0 0 0,0-1 0,1 1 0,-1 0 1,0 0-1,0 0 0,1 0 0,-1 0 1,-1 2-1,0-1-35,0 0 0,-1 1 0,2-1 0,-1 1 1,0 0-1,1 0 0,-1 0 0,1 0 0,0 0 0,0 0 0,0 1 0,0-1 1,0 1-1,1-1 0,0 1 0,0-1 0,0 1 0,0 0 0,0 0 0,1 0 1,-1 7-1,1-11 54,0 0-1,0 0 1,0 1 0,0-1 0,0 0 0,0 0 0,0 0 0,0 0 0,0 0 0,0 0 0,0 1 0,1-1 0,-1 0 0,0 0 0,0 0-1,0 0 1,0 0 0,0 0 0,0 1 0,0-1 0,0 0 0,0 0 0,0 0 0,0 0 0,1 0 0,-1 0 0,0 0 0,0 0-1,0 0 1,0 0 0,0 1 0,0-1 0,0 0 0,1 0 0,-1 0 0,0 0 0,0 0 0,0 0 0,0 0 0,0 0 0,0 0 0,1 0-1,-1 0 1,0 0 0,0 0 0,10-7-548</inkml:trace>
  <inkml:trace contextRef="#ctx0" brushRef="#br0" timeOffset="1">413 35 17812,'-17'39'1221,"-23"67"340,36-93-1280,1 0-1,0 1 1,1 0-1,0 0 0,1 25 1,1-36-242,0 0 0,0 0 1,0 0-1,1 0 0,-1 0 1,1 0-1,0 0 0,0 0 1,0 0-1,0 0 0,0 0 0,0-1 1,1 1-1,0-1 0,-1 1 1,1-1-1,0 1 0,0-1 1,0 0-1,1 0 0,-1 0 1,0 0-1,1 0 0,-1-1 1,1 1-1,0-1 0,-1 0 0,1 1 1,0-1-1,0-1 0,0 1 1,0 0-1,0-1 0,0 1 1,3-1-1,2 0-26,1 0 0,-1-1 0,0 0 0,1 0 0,-1-1 0,0 0 0,0-1 0,0 1 0,0-2 0,-1 1 0,14-9 0,-6 2 3,0-2 0,0 0 0,-1 0 0,-1-1 0,0-1 0,15-20 0,-20 22-1,0 1 0,-1-1 0,0 0-1,-1-1 1,0 1 0,-1-1 0,0 0-1,-2-1 1,4-16 0,-6 27-13,-1 0 1,1 0-1,-1 0 1,0 0-1,0 0 1,0 0-1,0 0 1,-1 0-1,1 0 1,-1 0-1,0 0 1,0 0-1,0 0 1,0 0-1,0 0 0,-1 1 1,1-1-1,-1 1 1,0-1-1,-3-3 1,3 5-15,0-1 1,0 1 0,-1 0-1,1 0 1,-1-1 0,1 1-1,-1 1 1,0-1 0,1 0-1,-1 1 1,0-1-1,1 1 1,-1 0 0,0 0-1,1 0 1,-1 0 0,0 0-1,0 1 1,1-1 0,-1 1-1,0 0 1,-2 1-1,-4 2-186,0 0-1,0 0 0,1 1 0,0 0 1,-10 7-1,-26 15-340,22-17 161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8.112"/>
    </inkml:context>
    <inkml:brush xml:id="br0">
      <inkml:brushProperty name="width" value="0.05" units="cm"/>
      <inkml:brushProperty name="height" value="0.05" units="cm"/>
    </inkml:brush>
  </inkml:definitions>
  <inkml:trace contextRef="#ctx0" brushRef="#br0">0 1 18708,'0'11'1752,"5"-2"-1047,-1-5-289,7 2 696,2-2-160,4-1-272,2-3-104,5 1-280,2-2-232,0-3-608,0-1-376,-8 2 768,4-1-176,-8-4-112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5:07.024"/>
    </inkml:context>
    <inkml:brush xml:id="br0">
      <inkml:brushProperty name="width" value="0.05" units="cm"/>
      <inkml:brushProperty name="height" value="0.05" units="cm"/>
    </inkml:brush>
  </inkml:definitions>
  <inkml:trace contextRef="#ctx0" brushRef="#br0">9 9 12883,'-1'1'15,"1"-1"1,-1 0-1,1 0 1,-1 0 0,1 0-1,0 1 1,-1-1-1,1 0 1,-1 0-1,1 0 1,0 1-1,-1-1 1,1 0-1,0 1 1,-1-1 0,1 0-1,0 1 1,0-1-1,-1 1 1,1-1-1,0 0 1,0 1-1,0-1 1,-1 1 0,1-1-1,0 1 1,0-1-1,0 0 1,0 1-1,0-1 1,0 1-1,0-1 1,0 1 0,0-1-1,0 1 1,0-1-1,0 1 1,1-1-1,-1 0 1,0 1-1,0-1 1,0 1-1,0-1 1,1 0 0,-1 1-1,0-1 1,1 1-1,-1-1 1,0 0-1,0 1 1,1-1-1,-1 0 1,1 0 0,-1 1-1,0-1 1,1 0-1,-1 0 1,1 1-1,-1-1 1,0 0-1,1 0 1,0 0 0,31 14-11,13-3-74,1-1-1,1-3 0,93 3 1,-77-7 33,209 8 197,272-24 0,-270-7-45,639-26 283,-509 51-124,392-5 224,-567-5-387,184-9 28,-394 12-126,-37 2-7,-20 1-2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8.574"/>
    </inkml:context>
    <inkml:brush xml:id="br0">
      <inkml:brushProperty name="width" value="0.05" units="cm"/>
      <inkml:brushProperty name="height" value="0.05" units="cm"/>
    </inkml:brush>
  </inkml:definitions>
  <inkml:trace contextRef="#ctx0" brushRef="#br0">27 10 17356,'14'-4'1032,"-12"3"-765,0 0 0,0 0-1,0 1 1,0-1 0,0 1 0,0-1-1,0 1 1,0 0 0,4 0 0,-5 0-201,0 1 1,-1-1-1,1 0 0,0 1 1,0 0-1,-1-1 0,1 1 1,-1-1-1,1 1 0,-1 0 1,1-1-1,-1 1 0,1 0 1,-1 0-1,0-1 1,1 1-1,-1 0 0,0 0 1,1 0-1,-1-1 0,0 1 1,0 0-1,0 0 0,0 0 1,0 0-1,0-1 1,0 1-1,0 0 0,0 0 1,-1 1-1,-2 35 545,-2-1 1,-2 0 0,-12 39-1,9-43-1230,2 1 0,2 0 0,-5 63 1,11-96 595,0 0 1,0 0-1,0 0 1,0 0-1,0 0 1,0 0-1,0 0 1,0 0-1,0-1 1,0 1-1,-1 0 1,1 0-1,0 0 1,0 0-1,0 0 1,0 0-1,0 0 1,0 0-1,0 0 1,0 0-1,-1 0 1,1 0-1,0 0 1,0 0-1,0 0 1,0 0-1,0 1 1,0-1-1,0 0 1,0 0-1,0 0 1,-1 0-1,1 0 1,0 0-1,0 0 1,0 0-1,0 0 1,0 0 0,0 0-1,0 0 1,0 0-1,0 1 1,0-1-1,-2-16-650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9.023"/>
    </inkml:context>
    <inkml:brush xml:id="br0">
      <inkml:brushProperty name="width" value="0.05" units="cm"/>
      <inkml:brushProperty name="height" value="0.05" units="cm"/>
    </inkml:brush>
  </inkml:definitions>
  <inkml:trace contextRef="#ctx0" brushRef="#br0">21 32 18468,'0'14'1290,"-2"0"0,-4 24 0,-3 14 208,8-38-1202,0-4-151,0 0 0,1-1 0,0 1 0,0 0 0,1 0 0,1 0 0,3 14 0,-5-23-149,0 0 0,1-1-1,-1 1 1,0 0 0,1-1-1,-1 1 1,1 0 0,-1-1-1,0 1 1,1-1 0,-1 1 0,1-1-1,0 1 1,-1-1 0,1 1-1,-1-1 1,1 0 0,0 1 0,-1-1-1,1 0 1,0 1 0,-1-1-1,1 0 1,0 0 0,0 0 0,-1 0-1,1 0 1,0 0 0,-1 0-1,1 0 1,0 0 0,0 0 0,-1 0-1,1 0 1,0 0 0,-1 0-1,1-1 1,0 1 0,0 0 0,-1-1-1,1 1 1,0-1 0,31-22-436,-25 17 323,-2 2 29,0 1 1,0-1-1,0 1 1,0 0 0,1 0-1,-1 1 1,1 0-1,7-2 1,-11 3 72,-1 1 0,1 0 0,0 0 0,0 0 0,-1 0 1,1 0-1,0 0 0,-1 1 0,1-1 0,0 0 0,-1 1 0,1 0 0,0-1 0,-1 1 0,1 0 0,-1 0 0,1-1 1,-1 1-1,1 1 0,-1-1 0,0 0 0,0 0 0,1 0 0,-1 1 0,0-1 0,0 0 0,0 1 0,0-1 1,-1 1-1,1-1 0,0 1 0,-1 0 0,1 2 0,3 6 91,-1 1 0,-1 0 1,0 0-1,-1 0 0,0 0 0,0 0 0,-1 1 0,-1-1 1,0 0-1,-2 12 0,0-8 223,0 0 0,-2 0 0,1-1 0,-2 1 0,0-1 0,-14 24 0,18-35-270,0 0 0,0 0-1,0 0 1,0 0 0,-1-1-1,1 1 1,-1-1 0,0 0-1,0 0 1,0 0 0,0 0-1,0 0 1,0 0 0,-1-1-1,1 0 1,-5 2 0,6-3-82,0 0-1,0 0 1,0 0 0,0 0 0,0 0 0,0 0-1,0-1 1,0 1 0,0-1 0,0 0 0,0 1-1,1-1 1,-1 0 0,0 0 0,0 0 0,1 0-1,-1 0 1,0 0 0,1-1 0,-1 1 0,1-1-1,0 1 1,-1-1 0,1 1 0,0-1 0,0 0-1,0 1 1,0-1 0,0 0 0,-1-4 0,-9-32-355,3-9-150</inkml:trace>
  <inkml:trace contextRef="#ctx0" brushRef="#br0" timeOffset="1">129 24 20580,'6'0'1593,"7"0"-1249,-1 0-136,8-3 184,5 0-504,2-3 232,2-1-80,-3 3-224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9.472"/>
    </inkml:context>
    <inkml:brush xml:id="br0">
      <inkml:brushProperty name="width" value="0.05" units="cm"/>
      <inkml:brushProperty name="height" value="0.05" units="cm"/>
    </inkml:brush>
  </inkml:definitions>
  <inkml:trace contextRef="#ctx0" brushRef="#br0">113 1 16283,'-22'46'1464,"-40"96"1762,56-123-2795,0 0 0,1-1 1,1 2-1,1-1 1,-1 34-1,4-48-372,0-1 0,0 1 0,0 0 0,1-1 0,0 1 0,0-1 0,0 0 0,1 1 0,-1-1 0,3 5 0,-3-7-48,1 0 1,-1-1-1,0 1 1,1-1-1,-1 1 0,1-1 1,-1 0-1,1 1 0,0-1 1,0 0-1,-1 0 1,1 0-1,0 0 0,0-1 1,0 1-1,0 0 0,0-1 1,0 1-1,0-1 1,0 0-1,0 0 0,0 0 1,1 0-1,1 0 1,3-1-4,-1 0 0,1-1 0,-1 0 0,0 0 1,0 0-1,0-1 0,0 1 0,0-2 1,-1 1-1,1 0 0,-1-1 0,0 0 1,9-10-1,1-1 11,-1-1 1,23-34-1,-26 33 6,0 0 1,-2 0-1,8-20 1,-14 32-19,-1 0 1,-1 0-1,1 0 1,-1 0 0,0-1-1,0 1 1,0-1-1,-1 1 1,0-1-1,0 1 1,0-1-1,-1 1 1,1-1 0,-1 1-1,-3-9 1,3 12-6,0 0 0,-1 0 0,1 0 0,0 0 0,-1 0 0,1 0 0,-1 1 0,1-1 0,-1 0 0,0 1 0,0-1 0,1 1 0,-1 0 0,0 0 0,-1 0 0,-3-2 0,2 2 18,-1-1 0,1 1-1,-1 1 1,0-1 0,1 1 0,-1-1-1,0 2 1,-5-1 0,3 1-92,0 0 1,1 0-1,-1 1 1,0 0-1,1 0 1,-1 0-1,1 1 1,0 0 0,0 0-1,0 1 1,-8 5-1,14-9 16,0 1-1,-1-1 1,1 0 0,-1 0-1,1 0 1,0 1-1,-1-1 1,1 0 0,0 1-1,-1-1 1,1 0-1,0 1 1,0-1 0,-1 0-1,1 1 1,0-1-1,0 0 1,-1 1-1,1-1 1,0 1 0,0-1-1,0 1 1,0-1-1,0 0 1,0 1 0,0-1-1,0 1 1,0-1-1,0 1 1,0-1 0,0 0-1,0 2 1,1-2-12,0 0 0,0 1 1,0-1-1,0 0 0,0 0 0,0 0 1,0 0-1,0 0 0,0 0 1,-1 0-1,1 0 0,0 0 0,0-1 1,0 1-1,0 0 0,1-1 1,19-6-682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5:59.937"/>
    </inkml:context>
    <inkml:brush xml:id="br0">
      <inkml:brushProperty name="width" value="0.05" units="cm"/>
      <inkml:brushProperty name="height" value="0.05" units="cm"/>
    </inkml:brush>
  </inkml:definitions>
  <inkml:trace contextRef="#ctx0" brushRef="#br0">78 0 19188,'-13'31'1269,"0"0"-319,1 1 1,2 0-1,0 1 1,-8 63-1,17-83-745,0-1 0,1 1 0,1-1-1,0 0 1,5 25 0,-6-35-181,1 0 0,0 0 0,-1 0 0,1-1 1,0 1-1,0 0 0,0 0 0,0 0 0,1-1 0,-1 1 0,0 0 0,1-1 0,-1 1 0,1-1 1,-1 0-1,1 1 0,3 1 0,-3-3-16,0 1 1,1-1 0,-1 0-1,0 1 1,1-1-1,-1 0 1,1 0-1,-1-1 1,0 1 0,1 0-1,-1-1 1,0 0-1,0 1 1,1-1-1,-1 0 1,0 0-1,0 0 1,0 0 0,4-3-1,6-5 9,-1 1-1,0-2 1,0 1-1,-1-1 1,0-1-1,12-16 1,-7 5 10,0 0 1,17-39 0,-27 51-14,0 0 1,-1 0 0,-1 0-1,0-1 1,0 1-1,-1-1 1,-1 0 0,1-18-1,-2 26-11,0 0 0,0 0 0,-1 0 1,1 0-1,-1 0 0,0 0 0,0 1 0,0-1 0,0 0 0,-1 0 0,1 0 0,-1 1 0,1-1 0,-1 1 0,0-1 0,0 1 0,0 0 0,-1 0 1,1 0-1,0 0 0,-1 0 0,1 0 0,-1 1 0,0-1 0,1 1 0,-1 0 0,0 0 0,0 0 0,0 0 0,0 0 0,0 1 0,0-1 0,0 1 1,-5 0-1,0-1-125,0 1 0,0 0 0,-1 1 0,1-1 1,0 2-1,-15 3 0,21-4-11,0-1 0,-1 1 1,1 0-1,0 1 0,0-1 0,0 0 0,0 1 0,0-1 1,0 1-1,0-1 0,0 1 0,-1 2 0,2-3 14,0 0 0,1 1-1,-1-1 1,0 1-1,1-1 1,-1 0-1,1 1 1,0-1 0,-1 1-1,1 0 1,0-1-1,0 1 1,0-1-1,0 1 1,0-1 0,0 1-1,1-1 1,-1 1-1,0-1 1,1 1 0,0 1-1,6 5-637,3-1-44</inkml:trace>
  <inkml:trace contextRef="#ctx0" brushRef="#br0" timeOffset="1">480 49 16235,'1'1'143,"0"-1"-1,0 1 0,0-1 0,0 1 1,0 0-1,0 0 0,0-1 0,0 1 1,-1 0-1,1 0 0,0 0 0,-1 0 1,1 0-1,-1 0 0,1 0 0,-1 0 1,1 0-1,-1 0 0,0 0 0,1 0 1,-1 1-1,0-1 0,0 0 0,0 0 1,0 2-1,-7 32 1234,3-22-505,-27 94 2161,15-60-2246,3 0 0,-13 90 0,25-135-780,1 0-1,0 0 1,0 0 0,0-1-1,0 1 1,0 0 0,0 0-1,0-1 1,0 1-1,1 0 1,-1 0 0,1-1-1,0 1 1,-1 0 0,1-1-1,0 1 1,0 0-1,0-1 1,0 1 0,2 1-1,-2-2-26,0-1-1,1 1 1,-1-1-1,1 1 1,-1-1-1,1 0 1,-1 1-1,1-1 1,0 0-1,-1 0 1,1 0 0,-1 0-1,1 0 1,-1 0-1,1-1 1,-1 1-1,1 0 1,-1-1-1,1 1 1,-1-1-1,1 0 1,-1 0-1,2 0 1,4-3-43,0 0 0,-1 0-1,1-1 1,-1 0 0,0 0 0,-1 0 0,1-1 0,-1 0 0,5-7 0,5-8-47,16-32 0,-2-2-154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0.367"/>
    </inkml:context>
    <inkml:brush xml:id="br0">
      <inkml:brushProperty name="width" value="0.05" units="cm"/>
      <inkml:brushProperty name="height" value="0.05" units="cm"/>
    </inkml:brush>
  </inkml:definitions>
  <inkml:trace contextRef="#ctx0" brushRef="#br0">42 35 18956,'-19'-6'2016,"6"5"-1271,6 2-337,4 1 1616,5-2-1832,10-3-8,0-6-104,1-9-280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1.145"/>
    </inkml:context>
    <inkml:brush xml:id="br0">
      <inkml:brushProperty name="width" value="0.05" units="cm"/>
      <inkml:brushProperty name="height" value="0.05" units="cm"/>
    </inkml:brush>
  </inkml:definitions>
  <inkml:trace contextRef="#ctx0" brushRef="#br0">1 72 17716,'0'5'1944,"1"-3"-1296,8-3-256,5-5 825,7-2-353,7-1-144,3-2-328,1-1-80,-1 2-280,1 0-160,-5 3-392,-6 3-192,-6 4-480,-7 1 2200,-8 5-1240,-7 2-144,-3 2 64</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1.592"/>
    </inkml:context>
    <inkml:brush xml:id="br0">
      <inkml:brushProperty name="width" value="0.05" units="cm"/>
      <inkml:brushProperty name="height" value="0.05" units="cm"/>
    </inkml:brush>
  </inkml:definitions>
  <inkml:trace contextRef="#ctx0" brushRef="#br0">2 44 14523,'-2'10'2001,"4"-1"-1089,9-1-280,-1-2 1208,10-2-671,3-1-185,4-4-216,2-4-256,7-3-664,1 1-432,-5-12 536,-2-1-176,-10-3-72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2.366"/>
    </inkml:context>
    <inkml:brush xml:id="br0">
      <inkml:brushProperty name="width" value="0.05" units="cm"/>
      <inkml:brushProperty name="height" value="0.05" units="cm"/>
    </inkml:brush>
  </inkml:definitions>
  <inkml:trace contextRef="#ctx0" brushRef="#br0">29 45 16043,'0'-4'402,"0"1"-124,1-1 1,-1 1-1,0 0 0,1-1 0,0 1 0,0 0 0,0 0 0,0 0 0,1 0 0,2-5 0,-1 41 3434,-24 91-1714,12-81-1572,-5 60 1,14-99-400,0-1 0,0 1 1,0-1-1,1 0 0,-1 1 0,1-1 1,0 0-1,-1 1 0,2-1 1,1 6-1,-2-8-36,0 0 0,-1 0 0,1 0 0,0 0 0,0 0 0,0 0 0,0 0 1,0 0-1,0 0 0,0-1 0,1 1 0,-1 0 0,0-1 0,0 1 0,1-1 0,-1 1 1,0-1-1,0 0 0,1 1 0,-1-1 0,1 0 0,-1 0 0,0 0 0,1 0 0,-1 0 0,0 0 1,1 0-1,-1-1 0,0 1 0,2-1 0,6-2-200,-1-1 1,-1 0-1,1 0 1,0-1-1,-1 0 0,0 0 1,0 0-1,-1-1 1,1 0-1,-1-1 0,5-6 1,10-13-359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2.800"/>
    </inkml:context>
    <inkml:brush xml:id="br0">
      <inkml:brushProperty name="width" value="0.05" units="cm"/>
      <inkml:brushProperty name="height" value="0.05" units="cm"/>
    </inkml:brush>
  </inkml:definitions>
  <inkml:trace contextRef="#ctx0" brushRef="#br0">55 1 18908,'-8'23'1992,"-2"10"-1143,-2 1-305,2 6 1016,2 0-344,3 1-487,4-3-289,2-6-632,5-4-417,4-12-663,3-10-208,4-15 1008,0-6-344,5-14-249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3.203"/>
    </inkml:context>
    <inkml:brush xml:id="br0">
      <inkml:brushProperty name="width" value="0.05" units="cm"/>
      <inkml:brushProperty name="height" value="0.05" units="cm"/>
    </inkml:brush>
  </inkml:definitions>
  <inkml:trace contextRef="#ctx0" brushRef="#br0">140 34 16067,'-3'0'226,"0"1"1,0 0-1,0-1 0,0 1 0,0 0 0,1 1 0,-1-1 0,0 0 0,1 1 0,-1-1 0,1 1 0,-1 0 0,1 0 0,0 0 0,0 0 0,-2 3 0,-31 41 1287,33-43-1318,-7 12 185,1 0 1,0 0-1,1 0 1,-6 18-1,11-25-247,-1 0 0,1 1 0,0 0-1,1-1 1,0 1 0,1 0 0,-1 0-1,2-1 1,1 14 0,-2-20-114,0 0-1,1 0 1,-1-1-1,0 1 1,1 0-1,0-1 1,-1 1-1,1 0 1,0-1 0,0 1-1,0-1 1,0 1-1,0-1 1,0 0-1,0 1 1,0-1-1,1 0 1,-1 0 0,1 0-1,-1 0 1,1 0-1,-1 0 1,1 0-1,-1 0 1,1-1-1,0 1 1,-1-1 0,1 1-1,0-1 1,0 0-1,-1 1 1,1-1-1,0 0 1,0 0-1,-1 0 1,1 0 0,0-1-1,0 1 1,-1 0-1,1-1 1,3 0-1,3-2 10,0-1-1,1 1 1,-1-1 0,0-1-1,-1 1 1,14-11-1,-5 1-9,-1 0-1,0-1 1,-1 0-1,20-29 1,-28 35-20,0 0 0,-1 0 0,0-1 0,0 0 0,-1 0 0,0 0 1,-1 0-1,0 0 0,-1-1 0,3-19 0,-5 27 0,0 1 0,0-1 0,0 1 0,-1 0 0,1-1 0,-1 1-1,1-1 1,-1 1 0,0 0 0,0 0 0,0-1 0,0 1 0,0 0 0,0 0 0,-1 0 0,-1-2 0,2 3 0,-1 0 0,1-1 0,-1 1 0,1 0 0,-1 0 0,1 0 0,-1 1 0,0-1-1,0 0 1,1 1 0,-1-1 0,0 1 0,0 0 0,0-1 0,0 1 0,0 0 0,1 0 0,-1 0 0,0 0 0,0 1 0,-2-1 0,-2 1-120,1 1 1,-1 0-1,1-1 1,0 1-1,0 1 0,0-1 1,0 1-1,0 0 1,0 0-1,1 1 1,-1-1-1,1 1 0,0 0 1,0 0-1,1 0 1,-1 1-1,1-1 1,0 1-1,0 0 0,0 0 1,1 0-1,0 0 1,0 0-1,-2 9 1,4-14 92,0 1-1,-1 0 1,1-1 0,0 1 0,0-1 0,0 1 0,0 0 0,0-1 0,1 1 0,-1 0 0,0-1 0,0 1 0,0 0 0,0-1 0,1 1 0,-1 0 0,0-1 0,1 1 0,-1-1 0,0 1 0,1-1 0,-1 1 0,1-1 0,-1 1 0,1-1 0,-1 1 0,1-1 0,-1 0 0,1 1 0,-1-1 0,1 0 0,0 1 0,-1-1 0,1 0 0,0 0 0,0 1 0,18 5-733</inkml:trace>
  <inkml:trace contextRef="#ctx0" brushRef="#br0" timeOffset="1">427 10 15931,'-1'7'395,"-1"0"0,1 0-1,-1 0 1,0 0-1,-1 0 1,0 0 0,0 0-1,-4 6 1,-9 22 1026,7-9-462,1 0 1,-4 31-1,10-46-730,0 1 1,1 0 0,0-1-1,1 1 1,1 0-1,0 0 1,3 15 0,-3-25-202,-1 0 1,1-1-1,-1 1 1,1-1-1,-1 1 1,1-1-1,0 1 0,0-1 1,-1 1-1,1-1 1,0 1-1,0-1 1,1 0-1,-1 0 1,0 0-1,0 0 1,1 0-1,-1 0 0,0 0 1,1 0-1,-1 0 1,1 0-1,1 0 1,0-1-4,-1 1 1,1-1-1,0 0 1,-1 0-1,1 0 1,0 0-1,0-1 1,-1 1-1,1-1 1,-1 0-1,1 1 1,4-3-1,4-3 27,0 0 0,0-1-1,-1 0 1,18-15-1,-6 2 39,-2-1 0,29-36 1,-39 44-52,-1-1 0,0-1 1,-1 0-1,0 0 0,9-28 1,-15 39-32,-1 1 1,0-1-1,-1 1 0,1-1 1,0 1-1,-1-1 0,0 0 1,0 1-1,0-1 0,0 1 1,-1-1-1,0 0 0,1 1 1,-1-1-1,0 1 0,-1-1 1,-1-4-1,1 6-5,0 0 0,0 0 0,0-1 0,0 1 0,0 1 0,0-1 0,-1 0 0,1 0 0,-1 1 0,1 0 0,-1-1 0,1 1 0,-1 0 1,0 0-1,0 0 0,1 1 0,-1-1 0,0 1 0,0-1 0,0 1 0,0 0 0,-3 1 0,-3-1-232,0 2 0,0-1 0,1 1 0,-1 1 0,0-1 0,1 2-1,-1-1 1,1 1 0,-13 8 0,-2 0-133,11-8-150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5:22.217"/>
    </inkml:context>
    <inkml:brush xml:id="br0">
      <inkml:brushProperty name="width" value="0.05" units="cm"/>
      <inkml:brushProperty name="height" value="0.05" units="cm"/>
    </inkml:brush>
  </inkml:definitions>
  <inkml:trace contextRef="#ctx0" brushRef="#br0">8634 527 11987,'-109'-5'443,"-156"-28"1,117 12-494,-490-76-1086,-50-6 488,438 72 741,-349-41 190,-3 27-161,589 44-121,-791-21 125,-309-37 433,427 21-65,457 42-386,-227 33 1,58 21-58,6 28-10,81 16-5,245-75-27,0 3 0,-94 60-1,92-46-22,2 3-1,3 2 1,2 3 0,-90 99-1,125-120-48,1 0 0,1 2 0,2 1 1,2 1-1,1 1 0,1 0 0,2 2 0,2 0 0,2 0 0,1 1 0,-7 48 1,14-54-29,2 0 0,1 0 0,2 0 0,1 1 0,1-2 0,2 1 0,10 35 0,-3-27 3,2 0 0,2-2 1,1 0-1,2 0 0,25 36 1,-8-23 80,2-1 0,2-2-1,3-1 1,1-3 0,3-2 0,1-1 0,84 54 0,-59-51 90,3-4 1,147 59 0,176 29-30,-152-68-832,396 47-1,261-32-1587,-669-61 1861,1275 75 656,-31-59 1241,-6-108-133,-1277 55-1294,316-78-1,-390 66 41,-1-6 0,-3-5 1,184-96-1,-226 98 314,114-85 0,-155 101-123,-1-3 1,-2-1 0,-1-1 0,-1-2 0,27-38 0,-33 34-21,-1-1-1,-2-1 1,-1-1 0,-3-1 0,-1 0-1,-2-1 1,-2-1 0,-2 0 0,8-85-1,-12 60-70,-3 0-1,-3 0 0,-3-1 0,-3 1 0,-3 0 0,-26-95 0,21 116-51,-2 0 1,-2 2-1,-2 0 1,-2 1-1,-2 1 1,-2 2-1,-2 0 0,-2 2 1,-58-62-1,58 71-46,-2 2 0,-1 1-1,-1 2 1,-1 1-1,-1 1 1,-1 2-1,-1 2 1,-1 2-1,-1 1 1,-76-21-1,61 27-13,0 3 0,0 2 0,-1 2 0,-59 4-1,-96 14-13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3.890"/>
    </inkml:context>
    <inkml:brush xml:id="br0">
      <inkml:brushProperty name="width" value="0.05" units="cm"/>
      <inkml:brushProperty name="height" value="0.05" units="cm"/>
    </inkml:brush>
  </inkml:definitions>
  <inkml:trace contextRef="#ctx0" brushRef="#br0">0 2 18100,'6'-1'1968,"-5"1"-1400,-1 7-216,-1 6 969,0 11-489,1 3-224,-2 12-256,1 3-152,-1 2-96,2-2-8,0-4-96,2-5-96,1-8-312,2-8-192,-2-16-520,0-6 896,-6-16-184,-5-1-152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4.298"/>
    </inkml:context>
    <inkml:brush xml:id="br0">
      <inkml:brushProperty name="width" value="0.05" units="cm"/>
      <inkml:brushProperty name="height" value="0.05" units="cm"/>
    </inkml:brush>
  </inkml:definitions>
  <inkml:trace contextRef="#ctx0" brushRef="#br0">0 67 17532,'1'4'1904,"5"0"-1248,6-2-224,3-2 1033,14-5-753,6-2-248,8-3-688,2-3-424,3-1 624,-2 0-208,-3 1-216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4.719"/>
    </inkml:context>
    <inkml:brush xml:id="br0">
      <inkml:brushProperty name="width" value="0.05" units="cm"/>
      <inkml:brushProperty name="height" value="0.05" units="cm"/>
    </inkml:brush>
  </inkml:definitions>
  <inkml:trace contextRef="#ctx0" brushRef="#br0">60 96 19484,'0'11'1018,"-2"0"0,1 0-1,-7 19 1,6-23-880,0 0 1,0 0-1,1 0 0,0 0 0,0 1 1,0-1-1,1 0 0,0 1 0,1-1 1,1 11-1,-1-17-155,-1 0 0,1 0 1,-1 0-1,1 0 0,-1 0 0,1 0 0,0-1 0,-1 1 0,1 0 1,0 0-1,0 0 0,0-1 0,-1 1 0,1 0 0,0-1 1,0 1-1,0 0 0,0-1 0,0 0 0,0 1 0,1-1 1,-1 0-1,0 1 0,0-1 0,0 0 0,0 0 0,0 0 0,0 0 1,2 0-1,37-7-584,-30 5 445,2-1-42,1 1-1,-1 1 1,1 0 0,0 1-1,24 2 1,-34-1 181,0-1 1,-1 1 0,1-1 0,0 1 0,-1 0 0,1 0 0,-1 0 0,1 1-1,-1-1 1,1 1 0,-1-1 0,0 1 0,0 0 0,3 2 0,-4-2 34,0 0 1,0 0-1,0 0 1,0 0 0,0 0-1,-1 0 1,1 0-1,-1 0 1,0 0-1,1 0 1,-1 0 0,0 0-1,0 0 1,0 0-1,0 0 1,-1 0-1,1 0 1,-1 0 0,1 0-1,-1 0 1,0 0-1,-1 2 1,-2 6 145,0-1 1,-1-1-1,-1 1 0,1-1 1,-2 0-1,1 0 0,-14 12 1,7-8 166,0-1 1,-1 0-1,-26 15 0,36-24-352,0 0 0,-1 0 0,1 0 0,0-1 0,-1 1 0,1-1 0,-1 0 0,1-1 1,-1 1-1,1-1 0,-1 0 0,-6 0 0,8 0-13,0-1 1,1 0-1,-1 1 1,0-1-1,1 0 1,-1 0-1,1-1 1,-1 1-1,1 0 1,0-1-1,-1 0 1,1 1-1,0-1 1,0 0-1,0 0 1,0 0-1,0 0 1,1-1-1,-1 1 1,1 0-1,-3-5 1,-6-26-322</inkml:trace>
  <inkml:trace contextRef="#ctx0" brushRef="#br0" timeOffset="1">39 96 17140,'6'0'1944,"2"-1"-1088,1 1-344,4-1 1249,4-4-569,7-1-712,8-1-456,6-4-368,3-6 344,6-6-184,3-2-112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5.185"/>
    </inkml:context>
    <inkml:brush xml:id="br0">
      <inkml:brushProperty name="width" value="0.05" units="cm"/>
      <inkml:brushProperty name="height" value="0.05" units="cm"/>
    </inkml:brush>
  </inkml:definitions>
  <inkml:trace contextRef="#ctx0" brushRef="#br0">81 5 18300,'-59'166'6085,"58"-162"-6021,-4 10 134,1 0 0,0 0 0,2 0 0,-1 1 0,2-1 0,0 1 0,0 0 0,3 17 0,-2-31-186,0 1 0,0-1 1,0 0-1,1 1 0,-1-1 1,0 0-1,1 0 0,-1 1 0,1-1 1,-1 0-1,1 0 0,0 0 0,0 1 1,-1-1-1,1 0 0,0 0 0,0 0 1,0 0-1,0-1 0,0 1 1,0 0-1,0 0 0,0-1 0,1 1 1,-1 0-1,0-1 0,0 1 0,1-1 1,-1 0-1,0 1 0,1-1 1,-1 0-1,0 0 0,1 0 0,-1 0 1,0 0-1,1 0 0,-1 0 0,0 0 1,1 0-1,-1-1 0,0 1 0,2-1 1,3-2 2,1 1 0,-1-1 0,0-1 1,0 1-1,0-1 0,-1 0 0,7-6 0,1-2-2,0-1-1,-2 0 1,1-1-1,-2 0 1,17-30-1,-20 32-20,-1 0 0,-1 0-1,0-1 1,-1 0 0,0 0-1,-1 0 1,0-1 0,0-16-1,-3 27-9,1 0-1,-1 0 0,-1-1 1,1 1-1,0 0 0,-1 0 1,0-1-1,1 1 1,-1 0-1,0 0 0,-1 0 1,1 0-1,0 0 0,-1 1 1,0-1-1,0 0 0,0 1 1,0-1-1,0 1 0,0 0 1,-4-3-1,4 3-48,-1 1 1,1 0-1,-1 0 0,1 0 1,-1 0-1,1 1 1,-1-1-1,1 1 0,-1-1 1,0 1-1,0 0 0,1 0 1,-1 0-1,0 0 0,1 1 1,-1-1-1,1 1 0,-1 0 1,0 0-1,1-1 1,-1 2-1,1-1 0,0 0 1,-1 0-1,-2 3 0,1-2-69,1 0-1,0 1 1,0-1-1,0 0 1,0 1-1,0 0 1,1 0-1,-1 0 1,1 0-1,0 0 1,0 0-1,0 0 1,-2 6-1,3-1-408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5.684"/>
    </inkml:context>
    <inkml:brush xml:id="br0">
      <inkml:brushProperty name="width" value="0.05" units="cm"/>
      <inkml:brushProperty name="height" value="0.05" units="cm"/>
    </inkml:brush>
  </inkml:definitions>
  <inkml:trace contextRef="#ctx0" brushRef="#br0">280 6 18340,'-4'-1'198,"0"0"1,0 0-1,1 0 0,-1 0 1,-1 1-1,1-1 0,0 1 1,0 0-1,0 0 1,0 1-1,0-1 0,0 1 1,0 0-1,0 0 0,1 0 1,-1 1-1,0-1 0,0 1 1,-6 4-1,-4 2 127,1 1-1,0 1 1,-19 18-1,14-11-100,1 1 0,-25 33 0,36-42-161,1-1-1,-1 1 1,1 0-1,1 1 1,0-1-1,0 1 1,1 0 0,0 0-1,-1 11 1,3-19-48,1 1 1,-1-1 0,1 0-1,0 0 1,0 1 0,0-1-1,0 0 1,1 1-1,-1-1 1,0 0 0,1 0-1,0 1 1,-1-1 0,1 0-1,0 0 1,0 0 0,0 0-1,0 0 1,1 0-1,-1 0 1,1 0 0,-1-1-1,1 1 1,-1 0 0,1-1-1,0 1 1,0-1 0,0 0-1,0 1 1,0-1 0,0 0-1,0 0 1,0-1-1,0 1 1,0 0 0,1-1-1,-1 1 1,0-1 0,1 0-1,2 0 1,5 1 8,-1-2-1,1 1 1,-1-1 0,1-1 0,-1 0-1,0 0 1,0-1 0,15-6 0,-9 2-9,1-2 0,-1 1 1,-1-2-1,0 0 0,0-1 1,-1 0-1,19-21 1,-25 24-12,-1 1-1,0-1 1,0-1 0,0 1 0,-1-1 0,-1 0 0,1 0 0,-2 0 0,1-1-1,-1 1 1,-1-1 0,1 0 0,-2 0 0,2-14 0,-3 22-26,0 0 1,0 0-1,0 0 1,0 0-1,0 0 1,0 0-1,0 0 1,-1 0-1,1 0 1,-1 0-1,1 0 1,-1 0-1,0 0 1,0 0-1,0 1 1,0-1-1,0 0 1,0 1-1,-1-1 1,1 1-1,0-1 1,-1 1-1,1-1 1,-1 1-1,1 0 1,-1 0-1,0 0 1,0 0-1,0 0 1,1 0-1,-4-1 1,1 2-131,0 0 0,1 0 1,-1 0-1,1 0 0,-1 1 0,0-1 1,1 1-1,-1 0 0,1 0 0,0 0 1,-1 0-1,1 1 0,0-1 0,0 1 1,0 0-1,0 0 0,-3 2 0,-2 2-150,1 1 0,0-1-1,-11 15 1,3 0-444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06.362"/>
    </inkml:context>
    <inkml:brush xml:id="br0">
      <inkml:brushProperty name="width" value="0.05" units="cm"/>
      <inkml:brushProperty name="height" value="0.05" units="cm"/>
    </inkml:brush>
  </inkml:definitions>
  <inkml:trace contextRef="#ctx0" brushRef="#br0">55 0 19500,'0'2'242,"0"1"-1,0-1 1,0 0 0,-1 0-1,1 0 1,-1 0 0,1 1-1,-1-1 1,1 0 0,-1 0-1,0 0 1,0 0 0,0 0-1,0 0 1,-2 2-1,-5 10 813,-1 8-339,1 1 0,-4 23 0,10-37-650,0 0 0,1 0 1,0 0-1,0 0 0,1 0 0,0 1 0,1-1 0,2 12 0,-2-19-74,-1-1 0,0 1 1,1-1-1,-1 0 0,1 1 0,-1-1 0,1 1 1,0-1-1,-1 0 0,1 0 0,0 1 0,0-1 0,0 0 1,0 0-1,0 0 0,0 0 0,1 0 0,-1 0 0,0 0 1,0 0-1,1-1 0,-1 1 0,0 0 0,1-1 0,-1 1 1,1-1-1,-1 1 0,1-1 0,-1 0 0,1 0 0,-1 0 1,1 0-1,-1 0 0,1 0 0,-1 0 0,1 0 1,-1 0-1,0-1 0,1 1 0,-1-1 0,1 1 0,-1-1 1,3-1-1,0 0-221,1 0 1,0-1-1,-1 1 1,0-1-1,0 0 1,0-1-1,0 1 1,0-1 0,-1 1-1,0-1 1,0 0-1,4-5 1,-3-2 29,0 0 0,0 1 0,-1-1 0,0 0 0,-1-1-1,1-11 1,1-29-742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4.697"/>
    </inkml:context>
    <inkml:brush xml:id="br0">
      <inkml:brushProperty name="width" value="0.05" units="cm"/>
      <inkml:brushProperty name="height" value="0.05" units="cm"/>
    </inkml:brush>
  </inkml:definitions>
  <inkml:trace contextRef="#ctx0" brushRef="#br0">29 337 11282,'-1'3'137,"-21"42"3162,21-42-2950,0 0 1,0 0 0,1 0 0,-1 0-1,0 0 1,1 0 0,0 0-1,0 0 1,0 0 0,0 0-1,0 0 1,0 0 0,2 6 0,-2-9-297,0 0 1,0 1-1,0-1 1,1 1-1,-1-1 1,0 0-1,0 1 1,0-1-1,0 0 1,1 0-1,-1 1 1,0-1-1,0 0 1,1 1 0,-1-1-1,0 0 1,0 0-1,1 1 1,-1-1-1,0 0 1,1 0-1,-1 0 1,0 0-1,1 1 1,-1-1-1,0 0 1,1 0 0,-1 0-1,0 0 1,1 0-1,-1 0 1,1 0-1,-1 0 1,0 0-1,1 0 1,12-11 748,8-23-250,-20 33-470,73-153 908,49-86-558,-153 328 638,8-20-740,2 1-1,3 0 1,-13 123-1,30-189-370,-1 21 9,0-24-11,1 1 1,0 0-1,0-1 1,0 1-1,0 0 0,0-1 1,0 1-1,0 0 0,0-1 1,0 1-1,1 0 0,-1-1 1,0 1-1,0-1 1,1 1-1,-1 0 0,0-1 1,0 1-1,1-1 0,-1 1 1,1-1-1,-1 1 0,1-1 1,0 1-1,-1-1-47,1 0-1,0 0 1,-1-1-1,1 1 1,0 0 0,-1-1-1,1 1 1,-1-1-1,1 1 1,0-1-1,-1 1 1,1-1 0,-1 1-1,1-1 1,-1 1-1,0-1 1,1 0 0,-1 1-1,1-1 1,-1 1-1,0-2 1,8-18-640,-6 15 571,8-22-526,0-8-211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5.157"/>
    </inkml:context>
    <inkml:brush xml:id="br0">
      <inkml:brushProperty name="width" value="0.05" units="cm"/>
      <inkml:brushProperty name="height" value="0.05" units="cm"/>
    </inkml:brush>
  </inkml:definitions>
  <inkml:trace contextRef="#ctx0" brushRef="#br0">29 48 15059,'0'6'843,"0"-1"0,-1 1 0,0-1 0,0 1-1,0-1 1,-1 0 0,-3 8 0,-5 24 59,7-19-639,1 0 0,0 0 0,2 0 0,1 23 1,0-34-198,-1 1 0,2 0 0,-1 0 1,1-1-1,0 1 0,1-1 1,0 1-1,0-1 0,0 0 0,1 0 1,0 0-1,6 7 0,-9-12-51,1-1 0,-1 1 1,1-1-1,-1 1 0,1-1 0,0 0 0,0 1 0,-1-1 0,1 0 0,0 0 0,0 0 0,0 0 0,0-1 0,1 1 0,-1-1 0,0 1 1,0-1-1,0 0 0,0 1 0,1-1 0,1 0 0,0-1 1,-1 0 0,1 0 0,-1 0-1,0-1 1,1 1 0,-1-1 0,0 0 0,0 0 0,0 0 0,0 0 0,4-5 0,4-4 13,-2 0 1,1-1 0,-1 0-1,-1 0 1,7-15-1,-2 2 32,-1 0-1,11-36 0,-20 51-38,0 0 0,-1 0 0,0 0 0,-1 0 0,0 0 0,0 0 0,-1 0 0,0 0 0,-4-19 0,4 28-17,0-1 1,0 1 0,-1-1 0,1 1 0,-1-1 0,1 1 0,-1 0 0,1-1-1,-1 1 1,0-1 0,0 1 0,1 0 0,-1 0 0,0 0 0,0 0 0,0-1-1,0 1 1,-1 0 0,1 1 0,0-1 0,0 0 0,-1 0 0,1 0 0,0 1-1,-1-1 1,1 1 0,-1-1 0,1 1 0,-1-1 0,1 1 0,-1 0-1,1 0 1,-1 0 0,1 0 0,-1 0 0,1 0 0,-1 0 0,1 0 0,-1 1-1,1-1 1,0 1 0,-1-1 0,1 1 0,-1-1 0,1 1 0,-2 1 0,-3 1 7,1 0 0,0 0-1,-1 1 1,1-1 0,1 1 0,-1 0 0,0 1 0,1-1 0,0 1 0,-4 6 0,5-7-59,1 0 0,0 0 0,0 1-1,0-1 1,1 1 0,-1-1 0,1 1-1,0 0 1,1-1 0,-1 1 0,1 0-1,0 0 1,0 4 0,0-7-35,1-1 1,-1 1-1,0-1 1,1 1-1,-1-1 1,1 1-1,0-1 1,-1 0-1,1 1 1,0-1-1,0 0 1,0 0-1,0 0 1,0 1-1,0-1 1,0 0-1,2 1 1,-1-1-34,0 0 0,0 0 0,0 0 0,1-1 0,-1 1 0,0-1 0,0 1 0,1-1 0,-1 0 0,0 0 0,0 0 0,1 0 0,-1 0-1,0-1 1,3 0 0,18-6-538,1-6-211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5.553"/>
    </inkml:context>
    <inkml:brush xml:id="br0">
      <inkml:brushProperty name="width" value="0.05" units="cm"/>
      <inkml:brushProperty name="height" value="0.05" units="cm"/>
    </inkml:brush>
  </inkml:definitions>
  <inkml:trace contextRef="#ctx0" brushRef="#br0">15 88 15067,'7'-4'822,"4"-3"1316,-8 10-1002,-5 5-112,-6 19-272,0 0 0,2 1 0,-3 31-1,7-47-641,2 0-1,-1 0 0,2-1 0,-1 1 1,2 0-1,-1-1 0,2 1 0,0-1 0,0 1 1,6 12-1,-8-20-73,1-1 0,0 1 1,0-1-1,0 0 0,0 0 0,0 0 1,1 0-1,-1 0 0,1 0 0,0 0 1,0-1-1,0 0 0,0 1 0,0-1 0,1 0 1,-1-1-1,1 1 0,3 1 0,-3-2-5,1-1 0,-1 1 0,0-1-1,1 0 1,-1 0 0,1 0-1,-1 0 1,1-1 0,-1 0-1,1 0 1,-1 0 0,0-1-1,6-2 1,4-3 27,0 0 0,-1-2 0,0 0 0,0 0 0,-1-1 0,0-1 0,16-18 0,-11 9 38,0-1 0,-1-1-1,14-26 1,-26 42-61,0-1 0,0 0 0,-1-1-1,0 1 1,-1 0 0,0-1-1,0 0 1,0 1 0,-1-1-1,0 0 1,-1 0 0,0 0-1,0 0 1,0 1 0,-3-10-1,2 12-4,-1 1-1,0-1 0,0 1 1,-1-1-1,1 1 1,-1 0-1,0 0 0,0 0 1,-1 1-1,1-1 0,-1 1 1,0-1-1,1 1 0,-1 0 1,-1 1-1,1-1 0,0 1 1,-1 0-1,1 0 0,-8-2 1,6 2-195,1 0-1,-1 1 1,1 0 0,-1 0 0,0 0 0,0 1 0,1 0 0,-1 0-1,0 0 1,0 1 0,1 0 0,-1 0 0,0 0 0,1 1-1,-1 0 1,1 0 0,-8 4 0,12-5 114,0-1 0,0 1-1,0 0 1,0-1 0,0 1 0,1 0 0,-1-1-1,0 1 1,0 0 0,1 0 0,-1 0 0,1 0 0,-1-1-1,1 1 1,-1 0 0,1 0 0,-1 0 0,1 0 0,0 0-1,0 0 1,-1 0 0,1 0 0,0 2 0,2 6-724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6.638"/>
    </inkml:context>
    <inkml:brush xml:id="br0">
      <inkml:brushProperty name="width" value="0.05" units="cm"/>
      <inkml:brushProperty name="height" value="0.05" units="cm"/>
    </inkml:brush>
  </inkml:definitions>
  <inkml:trace contextRef="#ctx0" brushRef="#br0">52 43 13867,'-11'2'1135,"-14"6"409,24-8-1380,0 0 1,0 1-1,0-1 1,0 1 0,0 0-1,0-1 1,0 1-1,0-1 1,1 1-1,-1 0 1,0 0-1,0 0 1,1-1-1,-1 1 1,0 0 0,1 0-1,-1 0 1,0 2-1,1-3-97,0 1 0,1-1 0,-1 1 0,0-1-1,0 1 1,0-1 0,0 0 0,1 1 0,-1-1 0,0 1 0,1-1-1,-1 0 1,0 1 0,1-1 0,-1 0 0,0 1 0,1-1 0,-1 0-1,0 0 1,1 1 0,-1-1 0,1 0 0,-1 0 0,1 0 0,-1 1-1,1-1 1,-1 0 0,1 0 0,-1 0 0,0 0 0,1 0 0,-1 0-1,1 0 1,-1 0 0,1 0 0,23 1 781,-24-1-801,35-3 291,-1-1 0,0-1-1,0-2 1,54-19 0,17-3-1585,-74 26-286,-30 3 1495,-1 0-1,1 0 1,-1 0-1,0 0 1,1 0-1,-1 0 1,1 0-1,-1 0 1,0 1-1,1-1 1,-1 0-1,0 0 1,1 0-1,-1 1 1,0-1-1,1 0 1,-1 0-1,0 1 1,1-1-1,-1 0 1,0 1-1,0-1 1,1 0-1,-1 1 1,0 0-6,0 0 1,0 0-1,0-1 0,0 1 0,0 0 1,-1 0-1,1 0 0,0-1 1,0 1-1,-1 0 0,1 0 1,-1-1-1,1 1 0,0 0 1,-1-1-1,1 1 0,-1-1 1,0 2-1,-17 14-747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28.468"/>
    </inkml:context>
    <inkml:brush xml:id="br0">
      <inkml:brushProperty name="width" value="0.05" units="cm"/>
      <inkml:brushProperty name="height" value="0.05" units="cm"/>
    </inkml:brush>
  </inkml:definitions>
  <inkml:trace contextRef="#ctx0" brushRef="#br0">3 25 15619,'0'0'67,"1"0"0,-1 0 0,0 0-1,1 0 1,-1 0 0,0-1 0,1 1-1,-1 0 1,0 0 0,1 0 0,-1-1-1,0 1 1,1 0 0,-1-1 0,0 1 0,0 0-1,1-1 1,-1 1 0,0 0 0,0-1-1,0 1 1,0 0 0,1-1 0,-1 1-1,0 0 1,0-1 0,0 1 0,0-1-1,0 1 1,0 0 0,0-1 0,0 1-1,0-1 1,0 1 0,0 0 0,0-1-1,-1 1 1,1 0 0,0-1 0,0 1-1,0-1 1,0 1 0,-1 0 0,1-1 0,0 1-1,0 0 1,0 0 0,-1-1 0,1 1-1,0 0 1,-1-1 0,1 1 0,0 0-1,-1 0 1,1 0 0,0-1 0,-1 1-1,1 0 1,0 0 0,-1 0 0,1 0-1,-1 0 1,1 0 0,0 0 0,-1 0-1,0 0 1,11-2 220,-1 0 0,0 0 0,1 2 0,-1-1 0,0 1 0,11 1 0,10 0-26,264 6-615,-178-2-1166,-95-4 1315,-7 0 18,0 0 0,-1-1 0,1-1 0,0 0 0,14-3 0,-17-3-402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7.085"/>
    </inkml:context>
    <inkml:brush xml:id="br0">
      <inkml:brushProperty name="width" value="0.05" units="cm"/>
      <inkml:brushProperty name="height" value="0.05" units="cm"/>
    </inkml:brush>
  </inkml:definitions>
  <inkml:trace contextRef="#ctx0" brushRef="#br0">16 23 15323,'-14'11'1569,"12"-2"-801,2 0-256,17-2 712,6-3-104,10-2-279,3-2-121,6-8-160,-1 0-272,4-4-752,-2-2 512,-9 2-96,-2 1-88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8.711"/>
    </inkml:context>
    <inkml:brush xml:id="br0">
      <inkml:brushProperty name="width" value="0.05" units="cm"/>
      <inkml:brushProperty name="height" value="0.05" units="cm"/>
    </inkml:brush>
  </inkml:definitions>
  <inkml:trace contextRef="#ctx0" brushRef="#br0">24 176 12275,'-2'-4'237,"1"0"1,-1 0 0,1 0-1,0 0 1,0 0 0,0 0 0,1-1-1,-1 1 1,1 0 0,0 0-1,1-1 1,-1 1 0,0 0-1,1 0 1,0-1 0,0 1 0,1 0-1,-1 0 1,1 0 0,-1 0-1,1 1 1,1-1 0,3-5-1,-2 3 2,0 0-1,1 0 1,0 0 0,0 1-1,1 0 1,-1 0-1,1 0 1,0 1-1,0 0 1,1 0-1,-1 0 1,13-4 0,-17 7-196,0 0 0,0 1 1,0-1-1,0 0 1,0 1-1,0 0 1,0 0-1,0-1 1,0 1-1,0 0 0,0 1 1,1-1-1,-1 0 1,0 0-1,0 1 1,0 0-1,0-1 1,0 1-1,0 0 0,0 0 1,2 1-1,-2 0-14,0 0-1,-1 0 1,1 0-1,-1 0 1,0 0-1,1 0 1,-1 1-1,0-1 1,0 0-1,0 0 1,-1 1-1,1-1 1,0 1 0,-1-1-1,1 4 1,-1 5 7,0 0 0,0 0 0,-1 0 0,-1 0 1,0 0-1,0 0 0,-5 11 0,-6 11 119,-2-2 0,-1 0-1,-37 52 1,-4 7 512,55-86-596,-1 0 0,1 1 0,0-1 0,0 1 0,1-1 0,-3 9 0,4-12-57,0 0-1,0 0 1,0 0 0,0 0-1,0 0 1,0 0-1,1 0 1,-1 0 0,0 0-1,0 0 1,1 0-1,-1 0 1,0-1 0,1 1-1,-1 0 1,1 0-1,-1 0 1,1 0-1,-1-1 1,1 1 0,0 0-1,-1-1 1,1 1-1,0 0 1,0-1 0,-1 1-1,1-1 1,0 1-1,0-1 1,0 0 0,0 1-1,0-1 1,0 0-1,0 1 1,-1-1 0,1 0-1,0 0 1,0 0-1,0 0 1,0 0-1,1 0 1,13-1 30,-1 0 0,1-1-1,-1-1 1,0 0 0,0-1 0,21-9 0,-2 2-10,-7 2-254,43-11 621,-22 15-3588,-70 11-460,9-1 2595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29.584"/>
    </inkml:context>
    <inkml:brush xml:id="br0">
      <inkml:brushProperty name="width" value="0.05" units="cm"/>
      <inkml:brushProperty name="height" value="0.05" units="cm"/>
    </inkml:brush>
  </inkml:definitions>
  <inkml:trace contextRef="#ctx0" brushRef="#br0">164 54 13011,'0'-3'288,"-1"0"1,1-1 0,0 1-1,-1 0 1,0-1-1,1 1 1,-1 0 0,-1 0-1,1 0 1,-3-5-1,4 7-211,-1 1-1,0-1 0,1 0 1,-1 0-1,0 0 0,0 1 1,1-1-1,-1 0 0,0 1 1,0-1-1,0 1 1,0-1-1,0 1 0,0-1 1,0 1-1,0 0 0,0 0 1,0-1-1,0 1 0,0 0 1,0 0-1,0 0 0,0 0 1,0 0-1,-1 0 0,1 0 1,0 1-1,0-1 0,0 0 1,0 0-1,0 1 0,0-1 1,0 1-1,0-1 0,1 1 1,-1-1-1,0 1 0,-1 0 1,-3 3 115,0 0 1,1 0 0,-1 0 0,1 0-1,0 1 1,0 0 0,1 0-1,-1 0 1,-2 6 0,-24 53 820,20-39-624,1 1-1,-6 33 0,12-45-249,1-1 0,0 1 0,1-1-1,1 1 1,0 0 0,4 19 0,-4-30-121,0 0 1,1-1-1,0 1 1,0 0-1,0 0 1,0 0-1,0-1 0,0 1 1,1 0-1,-1-1 1,1 1-1,0-1 1,0 0-1,0 0 1,0 0-1,0 1 1,0-2-1,1 1 0,-1 0 1,6 2-1,-5-2-10,1-1 0,0 0 0,-1 0 0,1-1 0,0 1 0,0-1-1,0 0 1,-1 0 0,1 0 0,0 0 0,0 0 0,0-1 0,-1 0 0,1 0 0,0 0-1,3-2 1,4-2 8,0 0 0,0-1-1,-1 0 1,0-1 0,0 0-1,0-1 1,-1 0 0,0-1-1,-1 1 1,0-2 0,0 1-1,-1-1 1,0 0 0,-1-1-1,0 1 1,-1-1 0,6-14-1,-8 16-14,-1 1 0,0 0-1,0 0 1,-1-1 0,0 1 0,0-1-1,-1 0 1,0 1 0,-1-1-1,1 1 1,-3-10 0,1 11-23,0 1 0,-1-1 0,0 0 0,0 1 1,0 0-1,0 0 0,-1 0 0,0 0 0,-1 0 0,1 1 0,-1 0 1,0 0-1,0 0 0,-11-7 0,11 9-193,0-1 1,0 1-1,0 0 1,0 0-1,-1 1 1,0 0-1,1 0 1,-1 0-1,0 0 1,0 1-1,0 0 1,0 1-1,-6-1 1,11 1 171,1 0 1,-1 0-1,1 0 1,-1 0-1,1 0 1,-1 1-1,1-1 0,-1 0 1,1 0-1,-1 0 1,1 1-1,0-1 1,-1 0-1,1 1 1,-1-1-1,1 0 1,0 1-1,-1-1 1,1 0-1,0 1 1,-1-1-1,1 1 1,0-1-1,-1 1 1,1 0-1,0 4-648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0.231"/>
    </inkml:context>
    <inkml:brush xml:id="br0">
      <inkml:brushProperty name="width" value="0.05" units="cm"/>
      <inkml:brushProperty name="height" value="0.05" units="cm"/>
    </inkml:brush>
  </inkml:definitions>
  <inkml:trace contextRef="#ctx0" brushRef="#br0">158 74 14043,'0'-1'116,"1"0"0,-1 0-1,1 1 1,-1-1 0,1 0 0,-1 0 0,0 0-1,1 0 1,-1 0 0,0 0 0,0 0 0,1 0-1,-1 0 1,0 0 0,0 0 0,0 0 0,0 0-1,0 0 1,-1 0 0,1 0 0,0 0-1,0 0 1,-1 0 0,1 0 0,0 0 0,-1 1-1,1-1 1,-1 0 0,0 0 0,1 0 0,-1 0-1,0 0 1,-1 0-12,1 1-1,0-1 1,0 1-1,0-1 1,0 1-1,0 0 1,0-1-1,-1 1 1,1 0-1,0 0 1,0 0-1,0 0 1,-1 0-1,1 0 1,0 0-1,0 0 0,0 1 1,-1-1-1,1 0 1,0 1-1,0-1 1,0 1-1,0-1 1,0 1-1,0 0 1,0-1-1,-1 2 1,-8 6 141,1 0 1,0 1 0,1 0-1,0 0 1,1 1 0,-1 0-1,2 0 1,0 1 0,-8 17-1,6-11-84,2 1-1,0 0 1,1-1-1,1 1 1,-3 31-1,6-44-122,1-1-1,0 1 1,0 0 0,0 0-1,0 0 1,1 0 0,0-1-1,0 1 1,1 0 0,-1-1-1,1 1 1,0-1 0,0 1-1,0-1 1,1 0 0,-1 0-1,4 4 1,-3-5-21,1 0 0,-1 0 0,1-1 0,-1 1 0,1-1 0,0 0 0,-1 0 0,1 0 0,0-1 0,1 1 0,-1-1 0,0 0 0,0 0 0,0 0 0,1-1 0,-1 0 0,0 0 0,1 0 0,3 0 0,4-2-10,-1 0 1,1-1 0,-1 0-1,0-1 1,0 0-1,0 0 1,0-1 0,-1-1-1,0 0 1,0 0 0,0-1-1,13-13 1,-12 11 7,-1-2 0,0 1 0,0-2 0,-1 1 0,0-1 0,-1-1 0,-1 1 0,0-1 0,9-23 0,-14 29-3,0 0 0,0 1-1,-1-1 1,0 0 0,0 0-1,0 0 1,-1 0 0,0 0 0,-1 0-1,0 0 1,0 0 0,-3-11 0,3 14-60,-1-1 0,0 1 1,0 0-1,-1-1 0,1 1 0,-1 0 1,0 1-1,0-1 0,0 0 1,0 1-1,-1 0 0,1-1 1,-1 2-1,0-1 0,0 0 1,0 1-1,0-1 0,-9-2 1,-60-17-1431,65 20 1333,-11-2-378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1.770"/>
    </inkml:context>
    <inkml:brush xml:id="br0">
      <inkml:brushProperty name="width" value="0.05" units="cm"/>
      <inkml:brushProperty name="height" value="0.05" units="cm"/>
    </inkml:brush>
  </inkml:definitions>
  <inkml:trace contextRef="#ctx0" brushRef="#br0">130 72 13155,'5'-5'906,"16"-22"524,-19 26-1210,-1-1 0,0 1 1,-1-1-1,1 0 0,0 1 0,0-1 1,-1 0-1,1 0 0,-1 1 0,1-1 0,-1 0 1,0 0-1,1 0 0,-1 0 0,-1-2 1,1 4-189,0-1 1,0 1-1,0 0 0,0 0 1,0 0-1,0-1 1,0 1-1,-1 0 0,1 0 1,0-1-1,0 1 1,0 0-1,-1 0 0,1 0 1,0 0-1,0-1 1,0 1-1,-1 0 1,1 0-1,0 0 0,0 0 1,-1 0-1,1 0 1,0 0-1,0 0 0,-1 0 1,1 0-1,0 0 1,0 0-1,-1 0 0,1 0 1,0 0-1,0 0 1,-1 0-1,1 0 0,0 0 1,0 0-1,-1 0 1,1 0-1,0 0 1,0 0-1,-1 0 0,1 1 1,0-1-1,0 0 1,0 0-1,-1 0 0,1 0 1,0 1-1,0-1 1,0 0-1,0 0 0,-1 1 1,-15 13 364,13-10-217,-11 10-14,0 0 1,2 0-1,0 1 0,1 1 1,0 0-1,1 1 1,1 0-1,0 0 0,2 1 1,0 0-1,1 0 1,-5 24-1,11-38-139,-1-1 0,1 0 0,-1 0 0,1 0 0,0 0 0,1 1 0,-1-1 0,0 0 0,1 0 0,0 0 0,0 0 0,0 0 0,0 0 0,0 0 0,0 0 0,1 0 0,0 0 0,-1 0 0,1-1 0,3 3 0,-3-3-16,0 0 1,1 0-1,0-1 0,-1 1 1,1-1-1,0 0 1,0 0-1,-1 0 0,1 0 1,0 0-1,0-1 1,0 1-1,0-1 0,0 0 1,0 0-1,0 0 1,0 0-1,0-1 0,0 1 1,0-1-1,4-1 1,2-1 1,0 0 1,-1-1 0,1 0 0,-1-1-1,0 0 1,0 0 0,0-1 0,-1 0 0,1 0-1,-2-1 1,1 1 0,-1-2 0,7-8-1,0-2 21,-1-1 0,-1 0 0,-1-1-1,13-33 1,-20 45-3,0 0 1,-1 0-1,0 0 1,0 0-1,-1-1 1,-1 1-1,1-14 1,-1 20-19,0 0 1,-1 0-1,1-1 0,0 1 1,-1 0-1,1 0 0,-1 0 1,0 1-1,1-1 1,-1 0-1,0 0 0,0 0 1,-1 0-1,1 1 0,0-1 1,0 1-1,-1-1 1,1 1-1,-1-1 0,1 1 1,-1 0-1,0-1 1,0 1-1,1 0 0,-1 0 1,0 1-1,0-1 0,0 0 1,0 1-1,0-1 1,0 1-1,0-1 0,0 1 1,0 0-1,-4 0 0,-3 0 23,-1 1 0,1 0 0,-1 1-1,1 0 1,-1 1 0,1-1 0,0 2-1,0-1 1,1 1 0,-10 6-1,7-3-205,0 0 0,0 0-1,1 1 1,0 1-1,0 0 1,-15 18-1,16-10-683,7-11 458,5-6-99,8-6-68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2.236"/>
    </inkml:context>
    <inkml:brush xml:id="br0">
      <inkml:brushProperty name="width" value="0.05" units="cm"/>
      <inkml:brushProperty name="height" value="0.05" units="cm"/>
    </inkml:brush>
  </inkml:definitions>
  <inkml:trace contextRef="#ctx0" brushRef="#br0">77 2 15955,'0'0'103,"1"-1"-1,0 1 1,-1 0-1,1 0 0,0 0 1,-1 0-1,1 0 1,0 0-1,0 0 0,-1 0 1,1 0-1,0 0 1,-1 0-1,1 0 0,0 0 1,-1 0-1,1 1 1,0-1-1,-1 0 0,1 1 1,0-1-1,-1 0 1,1 1-1,-1-1 0,1 1 1,-1-1-1,1 1 1,-1-1-1,1 1 1,-1-1-1,0 1 0,1-1 1,0 2-1,-1 0 129,0 1 0,0-1-1,0 1 1,-1-1 0,1 1 0,-1-1-1,1 1 1,-1-1 0,-1 4 0,-30 79 1902,-12 41-837,39-110-1164,1 0 0,1 1 0,1 0 0,0-1 0,2 31 0,-1-46-125,1 1 1,0-1-1,0 1 1,0-1-1,1 1 1,-1 0-1,0-1 1,0 1-1,1-1 1,-1 1-1,1-1 1,0 0-1,-1 1 1,1-1-1,0 1 1,0-1-1,0 0 1,0 0-1,0 1 1,0-1-1,0 0 1,0 0-1,0 0 1,0 0-1,1 0 1,-1-1-1,0 1 1,1 0-1,-1 0 1,1-1-1,-1 1 1,1-1-1,-1 1 1,1-1-1,-1 0 1,1 0-1,-1 0 1,1 0-1,0 0 1,-1 0-1,3 0 1,4-2-120,0 0 1,0 0-1,0-1 1,-1 0-1,1 0 1,11-8-1,-5 3-175,-1-2 0,0 1-1,0-2 1,-1 1 0,0-2 0,-1 0 0,0 0-1,-1-1 1,0 0 0,9-19 0,3-11-497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2.638"/>
    </inkml:context>
    <inkml:brush xml:id="br0">
      <inkml:brushProperty name="width" value="0.05" units="cm"/>
      <inkml:brushProperty name="height" value="0.05" units="cm"/>
    </inkml:brush>
  </inkml:definitions>
  <inkml:trace contextRef="#ctx0" brushRef="#br0">29 23 17276,'-8'-7'2320,"-1"1"-1360,2 3-415,3 2 1479,4 0-968,1 1-520,1 0 56,-5-5-576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7.779"/>
    </inkml:context>
    <inkml:brush xml:id="br0">
      <inkml:brushProperty name="width" value="0.05" units="cm"/>
      <inkml:brushProperty name="height" value="0.05" units="cm"/>
    </inkml:brush>
  </inkml:definitions>
  <inkml:trace contextRef="#ctx0" brushRef="#br0">68 62 15899,'14'-52'3835,"-13"42"-1069,-11 37-1006,-41 150-242,44-147-1428,2-1 0,0 1 0,3 1 0,0 32 0,2-60-77,0 0 1,0 1-1,1-1 0,-1 0 0,1 0 0,0 1 0,0-1 0,0 0 1,0 0-1,0 0 0,1 0 0,0 0 0,-1 0 0,1-1 0,0 1 1,0-1-1,1 1 0,2 2 0,-3-4-62,0 0 0,0 0 1,0 0-1,0 0 0,0 0 1,1 0-1,-1-1 0,0 1 0,1-1 1,-1 1-1,0-1 0,1 0 0,-1 0 1,1 0-1,-1 0 0,0-1 0,1 1 1,-1-1-1,0 1 0,0-1 0,1 0 1,-1 0-1,0 0 0,0 0 0,3-2 1,1-1-149,0 0 1,0 0 0,-1-1-1,1 0 1,-1 0 0,0-1 0,0 1-1,-1-1 1,6-8 0,7-14-431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8.199"/>
    </inkml:context>
    <inkml:brush xml:id="br0">
      <inkml:brushProperty name="width" value="0.05" units="cm"/>
      <inkml:brushProperty name="height" value="0.05" units="cm"/>
    </inkml:brush>
  </inkml:definitions>
  <inkml:trace contextRef="#ctx0" brushRef="#br0">30 1 19772,'-8'0'2177,"1"0"-1505,1 1-312,-1 2 1008,7 1-568,-2 1-368,5-2-992,0-2-440,6-1 816,1 0-224,1-1-160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8.773"/>
    </inkml:context>
    <inkml:brush xml:id="br0">
      <inkml:brushProperty name="width" value="0.05" units="cm"/>
      <inkml:brushProperty name="height" value="0.05" units="cm"/>
    </inkml:brush>
  </inkml:definitions>
  <inkml:trace contextRef="#ctx0" brushRef="#br0">181 1 14451,'0'1'469,"0"1"0,0 0 0,-1-1 0,1 1 0,0-1 0,-1 1 0,1 0 0,-1-1 0,1 1 0,-1-1 0,0 1 0,1-1 0,-1 0-1,-1 2 1,-18 36 1152,-91 178 928,109-212-2517,-1 0 0,0 0 0,0-1 0,0 0 0,0 1 0,-6 4 0,9-9-31,0 0 0,0 0 0,0 0 0,0 0 0,-1 0 0,1 0 0,0 1 0,0-1 0,0 0 0,0 0 0,0 0 0,0 0 0,0 0 0,0 0-1,-1 0 1,1 0 0,0 0 0,0 0 0,0 0 0,0 0 0,0 0 0,-1 0 0,1 0 0,0 0 0,0 0 0,0 0 0,0 0 0,0 0 0,0 0 0,-1 0 0,1 0 0,0 0 0,0 0 0,0 0 0,0 0 0,0 0 0,0 0 0,0 0 0,-1-1 0,1 1 0,0 0 0,0 0 0,0 0 0,0 0 0,0 0 0,0 0 0,0 0 0,0 0 0,0-1 0,0 1 0,0 0 0,0 0 0,0 0-1,0 0 1,-1 0 0,1 0 0,0-1 0,0 1 0,0 0 0,0 0 0,0 0 0,0 0 0,1-1 0,-1-9 5,8-24-175,2 1 1,20-51-1,38-62-672,-68 146 840,0 1 0,0-1 0,0 0 0,0 0 1,0 0-1,0 0 0,0 0 0,0 0 0,0 0 0,0 0 0,0 0 1,0 0-1,0 0 0,0 0 0,0 0 0,0 0 0,1 0 0,-1 0 1,0 0-1,0 0 0,0 0 0,0 0 0,0 0 0,0 1 0,0-1 1,0 0-1,0 0 0,0 0 0,0 0 0,0 0 0,0 0 0,0 0 0,0 0 1,0 0-1,0 0 0,1 0 0,-1 0 0,0 0 0,0 0 0,0 0 1,0 0-1,0 0 0,0-1 0,0 1 0,0 0 0,0 0 0,0 0 1,0 0-1,0 0 0,0 0 0,0 0 0,0 0 0,0 0 0,0 0 1,0 0-1,0 0 0,0 0 0,0 0 0,1 0 0,0 9 13,-1 12 25,-2 0 82,1 1-1,1 0 1,5 37-1,-3-50-77,-1-1-1,1 1 0,0-1 1,1 0-1,0 1 1,1-1-1,-1 0 0,1-1 1,1 1-1,-1-1 0,2 0 1,5 8-1,-99-69 43,67 38-81,13 11-3,0-1 0,1 1-1,0-1 1,0-1 0,0 0 0,1 0 0,0 0 0,0 0 0,-5-10-1,11 17 2,0 0 0,0-1-1,0 1 1,-1-1-1,1 1 1,0 0 0,0-1-1,0 1 1,0-1 0,0 1-1,1 0 1,-1-1-1,0 1 1,0-1 0,0 1-1,0 0 1,0-1-1,0 1 1,1 0 0,-1-1-1,0 1 1,0 0-1,0-1 1,1 1 0,-1 0-1,0 0 1,1-1-1,-1 1 1,0 0 0,1 0-1,-1-1 1,0 1-1,1 0 1,-1 0 0,0 0-1,1 0 1,-1 0-1,0-1 1,1 1 0,-1 0-1,1 0 1,-1 0-1,0 0 1,1 0 0,-1 0-1,0 0 1,1 0-1,23 1-50,-21-1 37,191 9-2318,-148-9 1900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29.040"/>
    </inkml:context>
    <inkml:brush xml:id="br0">
      <inkml:brushProperty name="width" value="0.05" units="cm"/>
      <inkml:brushProperty name="height" value="0.05" units="cm"/>
    </inkml:brush>
  </inkml:definitions>
  <inkml:trace contextRef="#ctx0" brushRef="#br0">500 32 14507,'1'-2'167,"1"-1"-1,-1 1 1,1 0 0,0 0-1,0 1 1,0-1-1,0 0 1,0 1 0,0-1-1,0 1 1,0 0 0,1-1-1,-1 1 1,0 0-1,1 0 1,-1 1 0,1-1-1,-1 0 1,4 1-1,0-2 34,0 1-1,1 1 0,-1-1 0,1 1 0,-1 0 0,11 2 0,-17-2-187,1 0-1,-1 0 0,0 0 0,1 0 1,-1 0-1,1 0 0,-1 0 1,1 0-1,-1 1 0,0-1 0,1 0 1,-1 0-1,0 0 0,1 1 0,-1-1 1,1 0-1,-1 0 0,0 1 0,1-1 1,-1 0-1,0 1 0,0-1 0,1 0 1,-1 1-1,0-1 0,0 0 1,0 1-1,1-1 0,-1 1 0,0-1 1,0 0-1,0 1 0,0 0-2,0 0 1,-1 0-1,1 0 1,-1 0-1,1 0 0,-1-1 1,1 1-1,-1 0 0,1 0 1,-1-1-1,0 1 0,1 0 1,-1-1-1,0 1 0,1-1 1,-1 1-1,-1 0 1,-28 16 87,-1-1 0,0-1 1,-1-2-1,-42 11 0,-3 3 82,73-26-171,-45 17 163,-70 37 0,106-48-149,1 1-1,-1 0 0,1 0 0,1 1 0,-1 1 0,2 0 0,-1 1 0,2 0 1,-1 0-1,-10 18 0,17-25-23,1 0 0,0 1 0,0-1-1,0 1 1,0 0 0,1-1 0,0 1 0,0 0 0,0 0 0,0 0 0,1 0 0,0 0-1,0 0 1,0 0 0,1 0 0,-1 0 0,1 0 0,1 0 0,-1 0 0,1-1 0,-1 1 0,1 0-1,1-1 1,-1 0 0,1 1 0,-1-1 0,1 0 0,0 0 0,1 0 0,-1-1 0,7 6-1,2 1-13,1 0-1,0-1 1,1-1-1,-1 0 1,2 0-1,-1-2 1,1 0-1,28 8 1,-17-8 166,1 0 0,-1-2 1,1-1-1,0-1 0,0-1 1,0-1-1,0-2 0,0 0 1,0-2-1,28-8 0,28-20 116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9.210"/>
    </inkml:context>
    <inkml:brush xml:id="br0">
      <inkml:brushProperty name="width" value="0.05" units="cm"/>
      <inkml:brushProperty name="height" value="0.05" units="cm"/>
    </inkml:brush>
  </inkml:definitions>
  <inkml:trace contextRef="#ctx0" brushRef="#br0">3 38 20316,'-1'8'1817,"-1"-5"-769,20-3 136,5 0-248,12-6-327,6-1-153,10 0-280,1-2-160,-1 1-488,-3-1-385,-11 6-2295,-11 3 2712,-12 3-433,-7 4-327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39.642"/>
    </inkml:context>
    <inkml:brush xml:id="br0">
      <inkml:brushProperty name="width" value="0.05" units="cm"/>
      <inkml:brushProperty name="height" value="0.05" units="cm"/>
    </inkml:brush>
  </inkml:definitions>
  <inkml:trace contextRef="#ctx0" brushRef="#br0">1 27 16388,'1'6'2128,"5"3"-1264,8-8-296,6-1 1393,12-1-977,2-1-184,9-4-416,3-1-384,0-3 1152,0 2-1048,-6 5-32,-4-3 32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4.611"/>
    </inkml:context>
    <inkml:brush xml:id="br0">
      <inkml:brushProperty name="width" value="0.05" units="cm"/>
      <inkml:brushProperty name="height" value="0.05" units="cm"/>
    </inkml:brush>
  </inkml:definitions>
  <inkml:trace contextRef="#ctx0" brushRef="#br0">5 256 13171,'-4'26'3307,"4"-26"-3262,0 0 1,0 0-1,0 0 0,0 0 1,0 0-1,0 0 0,0 1 1,0-1-1,0 0 0,0 0 1,0 0-1,0 0 1,0 0-1,0 0 0,0 1 1,0-1-1,0 0 0,0 0 1,0 0-1,0 0 0,1 0 1,-1 0-1,0 0 1,0 1-1,0-1 0,0 0 1,0 0-1,0 0 0,0 0 1,1 0-1,-1 0 0,0 0 1,0 0-1,0 0 1,0 0-1,0 0 0,0 0 1,1 0-1,-1 0 0,0 0 1,0 0-1,0 0 0,0 0 1,0 0-1,1 0 0,-1 0 1,0 0-1,12-11 1251,15-22-362,-3-1 1,35-61-1,10-17-651,-91 179 337,16-49-774,0 1-1,0 0 1,2 0-1,1 0 1,0 0-1,0 27 0,3-45 127,1 5-249,4-7-87,2-6-65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5.061"/>
    </inkml:context>
    <inkml:brush xml:id="br0">
      <inkml:brushProperty name="width" value="0.05" units="cm"/>
      <inkml:brushProperty name="height" value="0.05" units="cm"/>
    </inkml:brush>
  </inkml:definitions>
  <inkml:trace contextRef="#ctx0" brushRef="#br0">56 12 15931,'0'1'225,"-1"1"0,1-1 0,-1 1 0,0-1 0,0 0 0,0 1 0,0-1 0,0 0 0,0 0 0,0 1 0,0-1 1,-1 0-1,-1 1 0,-6 7 708,5-2-717,0 0 0,0 0 0,0 1 0,1 0 1,0-1-1,1 1 0,0 0 0,0 0 0,0 0 0,1 0 0,0 1 0,1-1 1,0 0-1,0 0 0,3 16 0,-2-22-201,-1-1 1,1 1-1,-1 0 1,1-1-1,0 1 0,-1 0 1,1-1-1,0 1 0,0-1 1,0 0-1,0 1 1,1-1-1,-1 0 0,0 1 1,0-1-1,1 0 0,-1 0 1,1 0-1,-1 0 1,1-1-1,-1 1 0,1 0 1,0 0-1,-1-1 0,1 1 1,0-1-1,-1 0 1,1 1-1,0-1 0,0 0 1,-1 0-1,1 0 0,0 0 1,0-1-1,-1 1 1,1 0-1,0-1 0,-1 1 1,3-2-1,5-1 33,-1 0 0,0-1-1,1 0 1,-2 0 0,1-1 0,9-7 0,-4 2 44,-1 0 0,-1-1 0,18-21 0,-26 28-60,0 0 0,0 0 0,0-1 0,0 1 0,0-1 0,-1 0 0,0 0 0,0 0 1,0 0-1,-1 0 0,1 0 0,-1-1 0,-1 1 0,1-9 0,-1 13-23,0 0-1,0 0 1,0-1 0,-1 1-1,1 0 1,0 0 0,-1 0-1,1-1 1,-1 1 0,0 0-1,1 0 1,-1 0-1,0 0 1,1 0 0,-1 0-1,0 0 1,0 0 0,0 0-1,0 1 1,0-1 0,-2-1-1,1 1 2,-1 0-1,1 0 1,-1 0-1,1 1 1,-1-1 0,1 1-1,-1-1 1,0 1-1,-4 0 1,-2 0 0,1 1 0,0 1 0,-1-1 0,1 1 0,-12 5-1,-22 14-107,25-4-515,16-16 545,1-1-1,0 1 0,-1 0 1,1 0-1,0-1 0,-1 1 1,1 0-1,0 0 0,0-1 1,0 1-1,0 0 0,0 0 1,0 0-1,0-1 0,0 1 1,0 0-1,0 0 0,0 0 1,1-1-1,-1 1 0,0 0 1,1 0-1,-1 0 0,2 1-34,-1-1-1,0 0 1,1 1-1,-1-1 1,1 0-1,0 0 1,-1 0-1,1 0 1,0 0 0,-1-1-1,1 1 1,0 0-1,0-1 1,0 1-1,-1-1 1,1 0-1,0 0 1,0 0-1,0 0 1,0 0-1,2 0 1,-1 0-85,25 2-698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5.495"/>
    </inkml:context>
    <inkml:brush xml:id="br0">
      <inkml:brushProperty name="width" value="0.05" units="cm"/>
      <inkml:brushProperty name="height" value="0.05" units="cm"/>
    </inkml:brush>
  </inkml:definitions>
  <inkml:trace contextRef="#ctx0" brushRef="#br0">61 1 15411,'-5'6'2658,"-3"4"-1849,1 0 1,0 0-1,1 0 0,-8 16 0,12-21-637,-1 1 0,1 0-1,1 0 1,-1 0 0,1 0-1,0 0 1,0 0 0,1 0-1,0 0 1,1 11 0,-1-15-158,0-1 1,0 0-1,1 1 1,-1-1-1,0 1 1,1-1-1,-1 1 1,1-1-1,0 0 1,-1 0-1,1 1 1,0-1-1,0 0 1,0 0-1,0 0 1,0 0-1,0 0 1,0 0-1,0 0 1,0 0-1,1 0 1,-1 0-1,0-1 1,1 1-1,-1 0 1,0-1-1,1 1 1,-1-1-1,1 0 1,-1 1-1,0-1 1,1 0-1,-1 0 1,1 0-1,-1 0 1,1 0-1,-1 0 1,1-1-1,-1 1 1,1 0-1,-1-1 1,2 0-1,5-1 21,0-1-1,0 0 0,-1 0 0,1-1 0,-1 0 0,8-5 1,-4 1 50,0 0 1,0 0-1,-1-1 1,0 0-1,0-1 1,-1 0-1,-1-1 1,13-19-1,-20 29-71,-1 1-1,1-1 1,-1 0 0,1 0-1,-1 0 1,0 0 0,1 0-1,-1 0 1,0 0 0,0 0-1,0 0 1,1 0-1,-1-1 1,0 1 0,-1 0-1,1 0 1,0 0 0,0 0-1,0 0 1,-1 0 0,1 0-1,0 0 1,-1 0 0,0-1-1,0 1 1,0 0 0,0 0 0,0 0 0,0 1 0,-1-1 0,1 0 0,0 0 0,-1 1 0,1-1 1,0 1-1,-1-1 0,1 1 0,-1 0 0,1-1 0,-2 1 0,-8 0-10,0-1-1,0 2 1,-19 2 0,23-2-73,-15 0-371,17-1 348,-1 1 0,1-1 0,-1 1 1,1 0-1,-1 0 0,-7 2 0,12 0-124,-1 2-92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6.075"/>
    </inkml:context>
    <inkml:brush xml:id="br0">
      <inkml:brushProperty name="width" value="0.05" units="cm"/>
      <inkml:brushProperty name="height" value="0.05" units="cm"/>
    </inkml:brush>
  </inkml:definitions>
  <inkml:trace contextRef="#ctx0" brushRef="#br0">1 272 14787,'0'1'115,"0"0"0,0 0 1,0 0-1,1 0 0,-1 0 0,0-1 0,1 1 0,-1 0 0,1 0 1,-1-1-1,1 1 0,-1 0 0,1-1 0,0 1 0,-1 0 0,1-1 0,0 1 1,-1-1-1,1 1 0,0-1 0,0 1 0,-1-1 0,1 0 0,0 1 1,0-1-1,0 0 0,0 0 0,0 0 0,-1 1 0,1-1 0,0 0 0,1 0 1,36 0 1235,-31-1-953,38-4 549,1-2 1,-1-2-1,64-22 0,-26 7-501,-60 18-357,722-168 700,-561 154-589,-180 18-78,-10-2-73,-9-1-245,-54 4-1670,57 1 1729,-17 1-303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6.702"/>
    </inkml:context>
    <inkml:brush xml:id="br0">
      <inkml:brushProperty name="width" value="0.05" units="cm"/>
      <inkml:brushProperty name="height" value="0.05" units="cm"/>
    </inkml:brush>
  </inkml:definitions>
  <inkml:trace contextRef="#ctx0" brushRef="#br0">33 171 13859,'-2'0'136,"1"1"1,-1-1-1,1 1 1,-1-1-1,1 0 0,-1 1 1,1-1-1,-1 0 1,1 0-1,-1 0 0,0-1 1,1 1-1,-1 0 1,1 0-1,-2-1 0,2 0-78,1 1 1,-1-1-1,1 1 0,-1-1 0,1 1 0,-1-1 0,1 0 0,0 1 0,-1-1 0,1 1 0,0-1 0,0 0 1,-1 1-1,1-1 0,0 0 0,0 0 0,0 1 0,0-1 0,0 0 0,0 1 0,0-1 0,0 0 0,0 0 1,0 1-1,0-1 0,0 0 0,0 1 0,1-1 0,-1 0 0,0 1 0,1-1 0,-1 0 0,0 1 0,2-2 1,4-10 376,1 1 0,0-1 1,1 1-1,1 1 1,0 0-1,0 0 1,1 0-1,0 2 0,0-1 1,1 1-1,0 0 1,1 1-1,23-10 0,-34 16-410,1 1 0,-1-1 0,0 1 0,0-1 0,1 1 0,-1-1 0,0 1 0,1 0 0,-1 0 0,1 0 0,-1 0 0,0 0 0,1 0 0,-1 0 0,0 0 0,1 1 0,-1-1 0,0 0 0,1 1 0,-1-1 0,2 2 0,-2-1-12,0 0 0,-1 0 0,1 0 0,0 0 0,-1 0 0,1 0 0,0 0 0,-1 0 0,1 0 1,-1 0-1,0 1 0,1-1 0,-1 0 0,0 0 0,0 1 0,0-1 0,0 0 0,0 2 0,-1 6 8,0 0 0,0-1 0,-1 1 0,-1-1 0,-4 11-1,-10 20 49,-27 46-1,24-50 90,-24 60-1,42-92-139,1 0 0,0 0 0,0 1-1,0-1 1,1 0 0,-1 1-1,1-1 1,0 0 0,0 1-1,0-1 1,0 1 0,0-1 0,1 0-1,0 4 1,0-5-12,0-1 0,0 0-1,0 1 1,0-1 0,0 0 0,0 0 0,0 0-1,0 0 1,1 0 0,-1 0 0,0 0 0,1 0-1,-1 0 1,1 0 0,-1-1 0,1 1 0,-1-1-1,1 1 1,-1-1 0,1 0 0,-1 1 0,1-1-1,0 0 1,-1 0 0,1 0 0,-1 0 0,1 0-1,0-1 1,-1 1 0,3-1 0,4-1-210,0 1-1,-1-2 1,1 1-1,-1-1 1,0 0 0,0-1-1,0 1 1,0-1 0,-1-1-1,1 1 1,-1-1 0,0-1-1,5-5 1,2-3-491,-1-1 1,0 0-1,-1-1 1,10-19 0,-1-1-336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7.177"/>
    </inkml:context>
    <inkml:brush xml:id="br0">
      <inkml:brushProperty name="width" value="0.05" units="cm"/>
      <inkml:brushProperty name="height" value="0.05" units="cm"/>
    </inkml:brush>
  </inkml:definitions>
  <inkml:trace contextRef="#ctx0" brushRef="#br0">95 57 15731,'-4'0'253,"1"1"0,-1-1 0,0 1 0,1 0 0,0 0 0,-1 0-1,1 1 1,0-1 0,-1 1 0,1 0 0,0 0 0,0 0 0,0 0-1,1 1 1,-1-1 0,0 1 0,1 0 0,0-1 0,-1 1 0,1 0-1,1 0 1,-1 1 0,0-1 0,1 0 0,-2 4 0,-1 4 26,0 0 1,0 1-1,1-1 1,1 0-1,0 1 1,-1 19 0,3-25-188,1 0 0,-1 1 0,1-1 1,0 0-1,0 0 0,1 0 1,2 8-1,-3-13-78,-1 1 0,1-1 0,-1 0 0,1 1 0,0-1 0,0 0 0,0 1 0,0-1 0,0 0 0,0 0 0,0 0 0,0 0 0,0 0 0,0 0 0,0 0 0,1 0 1,-1 0-1,0-1 0,1 1 0,-1 0 0,0-1 0,1 0 0,-1 1 0,1-1 0,-1 1 0,1-1 0,-1 0 0,1 0 0,-1 0 0,1 0 0,-1 0 0,1 0 0,-1-1 0,1 1 0,-1 0 0,3-2 0,3-1 4,-1 0-1,0 0 0,0-1 1,0 0-1,-1 0 1,1 0-1,-1-1 1,0 0-1,0 0 0,7-11 1,1-2 16,-1 0 1,12-25-1,-19 33-13,-1 0 0,1-1 0,-1 0 0,-1 0 0,0 0 0,2-19 0,-5 28-17,1 0-1,-1 0 0,0-1 0,0 1 0,0 0 0,0 0 0,0-1 0,-1 1 0,1 0 1,-1 0-1,1 0 0,-1-1 0,0 1 0,0 0 0,0 0 0,0 0 0,0 0 0,0 0 1,-1 1-1,1-1 0,-1 0 0,1 0 0,-1 1 0,1-1 0,-1 1 0,0 0 0,0-1 1,0 1-1,0 0 0,0 0 0,0 0 0,0 0 0,0 1 0,0-1 0,0 1 0,-1-1 1,1 1-1,0-1 0,-4 1 0,-1 0-13,0 0 0,1 1 0,-1 0-1,0 0 1,1 0 0,-1 1 0,1 0 0,-10 4 0,14-5-101,0 0 0,-1 0 0,1 0 0,0 0 0,0 0 0,0 0 0,0 1 0,0-1 0,1 1 0,-1 0 0,0-1 0,1 1 0,-1 0 0,1 0 0,-1 0 0,1 0 0,0 0 0,0 0 0,0 1 0,0-1 0,0 0 0,1 1 0,-1-1 0,1 0 1,-1 1-1,1 2 0,0-4 22,0 0 0,0 0 0,0 1 0,1-1 0,-1 0 0,0 0 0,1 0 0,-1 0 0,1 0 0,-1 0 0,1 0 1,-1 0-1,1 0 0,0 0 0,-1 0 0,1 0 0,0-1 0,0 1 0,0 0 0,0 0 0,0-1 0,0 1 0,0-1 0,0 1 1,0-1-1,0 1 0,0-1 0,0 1 0,0-1 0,1 0 0,16 3-822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7.597"/>
    </inkml:context>
    <inkml:brush xml:id="br0">
      <inkml:brushProperty name="width" value="0.05" units="cm"/>
      <inkml:brushProperty name="height" value="0.05" units="cm"/>
    </inkml:brush>
  </inkml:definitions>
  <inkml:trace contextRef="#ctx0" brushRef="#br0">117 37 15451,'4'-5'1923,"-7"5"-421,-10 6 329,5 0-1384,0 1 0,1 0 0,0 0 0,0 1 0,1 0 0,0 0 0,-8 14 0,8-11-308,0 2 1,0-1-1,1 1 1,1 0 0,0 0-1,1 0 1,0 0-1,-2 26 1,5-36-115,0 1 1,0-1 0,1 1-1,-1-1 1,1 1 0,-1-1-1,1 1 1,0-1 0,3 6-1,-3-8-20,-1 0 0,1 0 0,0 0-1,-1 0 1,1 0 0,0 0 0,0-1 0,0 1-1,0 0 1,0-1 0,0 1 0,0 0 0,0-1-1,0 1 1,0-1 0,0 1 0,0-1 0,0 0-1,0 0 1,0 1 0,1-1 0,-1 0 0,0 0-1,0 0 1,0 0 0,0 0 0,1 0 0,-1 0-1,0-1 1,0 1 0,0 0 0,2-1 0,3-2 1,1 0 1,-1-1-1,0 1 1,0-1 0,0 0-1,-1-1 1,1 1 0,-1-1-1,0 0 1,7-10 0,4-7 10,20-33 1,-35 53-18,12-19 27,11-28 0,-22 44-20,1-1 0,-1 1 0,-1-1 0,1 0 0,-1 1 0,0-1 0,0 0-1,0 0 1,-1 0 0,0 0 0,-1-7 0,0 11-4,1 1-1,0 0 1,-1 0-1,1 0 1,-1 0 0,0-1-1,1 1 1,-1 0-1,0 0 1,0 0 0,1 0-1,-1 1 1,0-1 0,0 0-1,0 0 1,0 0-1,0 1 1,0-1 0,0 1-1,-1-1 1,1 1 0,0-1-1,0 1 1,0-1-1,-1 1 1,1 0 0,0 0-1,0 0 1,-1 0-1,1 0 1,0 0 0,0 0-1,-1 0 1,1 0 0,0 1-1,-2-1 1,-3 2 3,-1-1-1,1 1 1,0 0 0,0 1 0,-8 3 0,6-1-29,1 0 1,-1 0-1,1 0 0,1 1 0,-10 9 1,14-13-114,0 0 0,0 1 1,0-1-1,0 1 0,0-1 0,1 1 1,-1 0-1,1 0 0,0 0 0,-1 0 1,1 0-1,1 0 0,-1 0 0,0 0 1,1 0-1,0 0 0,-1 1 0,2 3 1,-1-6 109,0 0 0,0 0 0,1 0 0,-1 0 0,1 0 1,-1 0-1,1 0 0,-1 0 0,1 0 0,0 0 0,-1 0 0,1 0 0,0 0 1,0-1-1,0 1 0,0 0 0,0 0 0,0-1 0,-1 1 0,2-1 1,-1 1-1,0-1 0,0 1 0,0-1 0,0 0 0,0 1 0,0-1 1,0 0-1,0 0 0,1 0 0,-1 0 0,1 0 0,18 0-579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8.020"/>
    </inkml:context>
    <inkml:brush xml:id="br0">
      <inkml:brushProperty name="width" value="0.05" units="cm"/>
      <inkml:brushProperty name="height" value="0.05" units="cm"/>
    </inkml:brush>
  </inkml:definitions>
  <inkml:trace contextRef="#ctx0" brushRef="#br0">126 32 15147,'0'-1'145,"0"0"0,0 0-1,0 0 1,0-1 0,0 1-1,0 0 1,0 0 0,0 0-1,0 0 1,0 0 0,-1 0-1,1 0 1,0 0 0,-1 0-1,1 0 1,-1 0 0,1 0-1,-1 0 1,0 0 0,1 0-1,-1 0 1,0 0 0,1 1-1,-1-1 1,0 0 0,0 1-1,0-1 1,0 0 0,0 1-1,0-1 1,0 1 0,0-1-1,0 1 1,0 0 0,0-1-1,0 1 1,0 0 0,0 0-1,0 0 1,0 0 0,0 0-1,0 0 1,-1 0 0,1 0-1,-2 1 1,0 0 40,0-1 1,0 2-1,-1-1 1,1 0-1,0 1 1,0-1-1,1 1 1,-1 0-1,0 0 1,0 0-1,1 0 1,-1 1-1,-3 4 1,-1 5-72,0 0 1,1 0 0,0 1-1,1-1 1,1 2 0,0-1-1,1 0 1,0 1 0,1-1-1,1 1 1,0 0 0,0-1 0,2 1-1,1 15 1,-2-26-100,1 0 0,-1 0 0,1 0-1,0 0 1,0 0 0,0 0 0,0 0 0,1 0 0,-1 0 0,1-1 0,0 1 0,-1-1-1,1 1 1,0-1 0,1 1 0,2 2 0,-2-4-7,-1 1 0,1-1 0,-1 0 1,1 0-1,-1 0 0,1 0 0,0-1 0,-1 1 0,1-1 1,0 1-1,0-1 0,0 0 0,-1 0 0,1 0 0,0 0 1,0-1-1,-1 1 0,6-3 0,6-1 4,0-2 0,-1 0 0,1 0 0,-1-1-1,-1-1 1,23-17 0,64-63 29,-97 86-40,13-13 6,-8 9 0,0 0-1,0-1 1,0 0-1,-1 0 1,0-1-1,0 1 1,-1-1-1,0-1 1,4-9-1,-9 17-11,1 0-1,-1 0 0,1-1 0,-1 1 0,0 0 0,0 0 0,1-1 0,-1 1 1,0 0-1,0 0 0,0-1 0,0 1 0,0 0 0,-1 0 0,1-1 1,0 1-1,-1 0 0,1 0 0,-1-1 0,1 1 0,-1 0 0,1 0 1,-1 0-1,0 0 0,1 0 0,-1 0 0,0 0 0,0 0 0,0 0 0,0 0 1,0 1-1,0-1 0,0 0 0,0 1 0,0-1 0,0 0 0,-1 1 1,1-1-1,0 1 0,0 0 0,0-1 0,-1 1 0,-1 0 0,-8-2-191,1 1-1,-1 1 0,1-1 0,-14 3 0,18-2 37,-31 2-1074,0 3-1,-49 11 1,56-7 357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29.519"/>
    </inkml:context>
    <inkml:brush xml:id="br0">
      <inkml:brushProperty name="width" value="0.05" units="cm"/>
      <inkml:brushProperty name="height" value="0.05" units="cm"/>
    </inkml:brush>
  </inkml:definitions>
  <inkml:trace contextRef="#ctx0" brushRef="#br0">2 219 14811,'0'2'128,"-1"1"0,1 0 0,0-1 0,0 1 0,0 0 0,0-1 0,0 1 0,1 0 0,-1-1 0,1 1 0,-1-1 0,1 1 0,0-1 0,0 1 0,1-1 0,-1 1 0,0-1 0,1 0 0,-1 0 0,1 0 0,0 0 0,-1 0 0,1 0 0,0 0 0,1 0 0,-1-1 0,0 1 0,0-1 0,1 0 0,-1 1 0,0-1 0,1 0 0,-1 0 0,1-1 0,0 1 0,-1 0 0,6-1 0,2 1 106,0 0-1,0-2 1,0 1 0,0-1-1,0 0 1,0-1 0,0 0-1,17-7 1,-10 2 68,0-1 0,-1 0 0,0-1 1,0-1-1,-1 0 0,15-14 0,-22 18-183,-1-1-1,-1 0 1,1 0 0,-1 0-1,0-1 1,-1 0 0,0 0 0,0 0-1,-1-1 1,0 1 0,0-1-1,-1 0 1,4-14 0,-7 21-104,1-1 0,-1 0 0,0 1 0,0-1 0,0 1 0,0-1 0,0 0 0,0 1 0,-1-1 0,1 1 0,-1-1 0,0 1 0,1-1 0,-1 1 0,0-1 0,-1 1 0,1 0 0,0 0 0,-1-1 0,1 1 1,-1 0-1,0 0 0,0 1 0,0-1 0,1 0 0,-2 0 0,1 1 0,0-1 0,0 1 0,0 0 0,-1 0 0,1 0 0,-1 0 0,1 0 0,-1 0 0,-2 0 0,-3 0-17,0-1 0,0 1 0,0 1 0,0 0 0,1 0 0,-1 0 0,0 1 0,0 0 0,0 1 1,-15 4-1,13-1-1,1-1 1,0 1 0,0 0 0,0 1 0,0 0 0,1 1 0,0 0-1,0 0 1,1 0 0,0 1 0,0 0 0,-7 13 0,11-17-49,1-1-1,0 1 1,0 0 0,0 0 0,0 0 0,1 0 0,-1 0 0,1 0 0,0 1 0,0-1 0,1 0 0,-1 1 0,1-1 0,0 0 0,0 1 0,1-1 0,-1 0 0,1 1 0,0-1 0,0 0 0,0 0 0,1 0 0,0 0 0,-1 0 0,1 0 0,1 0-1,-1 0 1,0-1 0,1 1 0,0-1 0,0 0 0,4 4 0,-3-3-161,1 0-1,0-1 1,0 1-1,1-1 0,-1 0 1,1-1-1,-1 1 1,1-1-1,0 0 1,10 2-1,-5-3-51,0 1 1,0-1-1,0-1 1,0 0-1,16-3 0,-2-1-107,-1-1-1,0-2 1,0 0-1,36-17 1,7-8-489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8.483"/>
    </inkml:context>
    <inkml:brush xml:id="br0">
      <inkml:brushProperty name="width" value="0.05" units="cm"/>
      <inkml:brushProperty name="height" value="0.05" units="cm"/>
    </inkml:brush>
  </inkml:definitions>
  <inkml:trace contextRef="#ctx0" brushRef="#br0">13 418 13131,'-13'8'6667,"26"-24"-3336,47-43-937,-23 21-1629,73-55 1,-55 56-616,2 3 0,2 2-1,1 3 1,113-38 0,-142 55-104,-31 11-51,1 1-1,-1 0 1,0 0 0,0 0 0,0 0 0,0 0 0,0 0 0,0-1 0,0 1 0,0 0 0,0 0 0,0 0 0,0 0 0,0-1 0,0 1-1,0 0 1,0 0 0,0 0 0,0 0 0,0 0 0,0-1 0,0 1 0,0 0 0,0 0 0,0 0 0,-1 0 0,1 0 0,0-1 0,0 1-1,0 0 1,0 0 0,0 0 0,0 0 0,0 0 0,0 0 0,-1 0 0,1-1 0,0 1 0,0 0 0,0 0 0,0 0 0,0 0 0,-1 0-1,1 0 1,0 0 0,0 0 0,0 0 0,0 0 0,-1 0 0,1 0 0,0 0 0,0 0 0,0 0 0,0 0 0,0 0 0,-1 0 0,1 0-1,0 0 1,0 0 0,0 0 0,-11-2-367,-11 2-721,1 2 0,-1 0-1,-28 7 1,45-8 1020,-28 6-803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49.150"/>
    </inkml:context>
    <inkml:brush xml:id="br0">
      <inkml:brushProperty name="width" value="0.05" units="cm"/>
      <inkml:brushProperty name="height" value="0.05" units="cm"/>
    </inkml:brush>
  </inkml:definitions>
  <inkml:trace contextRef="#ctx0" brushRef="#br0">48 334 13147,'-12'13'1441,"-13"16"742,24-27-1933,0-1 0,-1 1 0,1 0 0,1-1 0,-1 1 1,0 0-1,0-1 0,1 1 0,-1 0 0,1 0 0,-1 0 0,1 0 0,0-1 0,0 1 0,0 3 0,0-5-195,0 1-1,0-1 1,0 0-1,0 0 1,0 1-1,0-1 1,0 0-1,1 1 0,-1-1 1,0 0-1,0 0 1,0 1-1,1-1 1,-1 0-1,0 0 1,0 1-1,0-1 0,1 0 1,-1 0-1,0 0 1,0 1-1,1-1 1,-1 0-1,0 0 1,1 0-1,-1 0 0,0 0 1,1 0-1,-1 1 1,0-1-1,0 0 1,1 0-1,-1 0 1,1 0-1,14-5 829,13-13-276,-27 17-540,213-169 1607,40-30-2236,-222 181-1619,-32 26-1503,-8 5 2909,-3 1-472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51.104"/>
    </inkml:context>
    <inkml:brush xml:id="br0">
      <inkml:brushProperty name="width" value="0.05" units="cm"/>
      <inkml:brushProperty name="height" value="0.05" units="cm"/>
    </inkml:brush>
  </inkml:definitions>
  <inkml:trace contextRef="#ctx0" brushRef="#br0">1 1 15843,'0'10'1697,"1"2"-873,2 0-264,10 1 824,4 0-119,10 0-257,1-3-128,10-7-272,1-3-120,5-8-192,-1-3-72,-2-5-328,-7 0-200,-7 1-576,-5 5-288,-14 4 904,-5 2-240,-4 4-184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51.571"/>
    </inkml:context>
    <inkml:brush xml:id="br0">
      <inkml:brushProperty name="width" value="0.05" units="cm"/>
      <inkml:brushProperty name="height" value="0.05" units="cm"/>
    </inkml:brush>
  </inkml:definitions>
  <inkml:trace contextRef="#ctx0" brushRef="#br0">1 84 16684,'13'7'1784,"7"-5"-960,4-5-288,11-6 793,3 1-209,8-7-232,-2 1-144,4-2-464,-4 5-352,-7 3-824,-5 0 824,-8 14-176,-5-1-104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52.080"/>
    </inkml:context>
    <inkml:brush xml:id="br0">
      <inkml:brushProperty name="width" value="0.05" units="cm"/>
      <inkml:brushProperty name="height" value="0.05" units="cm"/>
    </inkml:brush>
  </inkml:definitions>
  <inkml:trace contextRef="#ctx0" brushRef="#br0">36 3 16940,'1'0'121,"-1"0"0,1-1 0,-1 1 0,1 0 0,0 0 0,-1-1 0,1 1 0,-1 0 0,1 0 0,0 0 0,-1 0 0,1-1 0,-1 1 0,1 0 0,0 0-1,-1 0 1,1 1 0,0-1 0,-1 0 0,1 0 0,-1 0 0,1 0 0,0 0 0,-1 1 0,1-1 0,-1 0 0,1 1 0,-1-1 0,1 0 0,-1 1 0,1-1 0,-1 1 0,1-1 0,-1 1 0,0-1 0,1 0 0,-1 1 0,0 0 0,1-1 0,-1 2 0,1 1 190,-1 0-1,0 0 0,-1 0 0,1 1 0,-1-1 1,1 0-1,-2 3 0,1 0-372,-4 11 393,3-10-270,0 0 1,0 1-1,1-1 1,0 1-1,1-1 1,-1 10-1,2-16-61,-1 1 0,0 0 0,1-1-1,-1 1 1,1 0 0,-1-1 0,1 1-1,0-1 1,0 1 0,0-1 0,0 0-1,0 1 1,0-1 0,0 0 0,0 1-1,0-1 1,1 0 0,-1 0 0,1 0 0,-1 0-1,0 0 1,1-1 0,0 1 0,-1 0-1,1-1 1,-1 1 0,1-1 0,0 1-1,-1-1 1,1 0 0,0 0 0,2 1-1,50-2-157,-38 0 90,1 0 1,20 3 0,-33-2 48,-1 1 0,1-1 0,-1 1 0,1 0 0,-1 0-1,1 0 1,-1 1 0,0-1 0,0 1 0,0 0 0,0-1 0,0 2 0,0-1 0,0 0 0,4 5 0,-5-4 16,0 1-1,0-1 1,-1 1-1,1-1 1,-1 1 0,0 0-1,0-1 1,0 1 0,0 0-1,-1 0 1,1 0-1,-1 0 1,0-1 0,-1 1-1,1 0 1,0 0 0,-1 0-1,0 0 1,0-1-1,0 1 1,-3 4 0,0 4 104,-1 0-1,-1-1 1,0 0 0,-1 0 0,-10 13 0,12-17 31,-1-1 0,0 1 0,0-1 1,0-1-1,-1 1 0,0-1 0,0 0 0,-14 8 1,18-12-156,0 0 0,0 0 0,0 0 0,0 0 0,0-1 0,0 1 0,0-1 0,0 0 0,0 0 0,0 0 0,-1 0 1,1 0-1,0-1 0,0 1 0,0-1 0,0 0 0,0 0 0,0 0 0,1 0 0,-1-1 0,0 1 0,0-1 0,1 1 0,-1-1 1,1 0-1,-1 0 0,-2-4 0,-2-2-13,1 0 1,1 0 0,-1-1-1,1 1 1,1-1 0,0-1-1,0 1 1,0 0 0,-3-19-1,6 23-8,-12-43-320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52.474"/>
    </inkml:context>
    <inkml:brush xml:id="br0">
      <inkml:brushProperty name="width" value="0.05" units="cm"/>
      <inkml:brushProperty name="height" value="0.05" units="cm"/>
    </inkml:brush>
  </inkml:definitions>
  <inkml:trace contextRef="#ctx0" brushRef="#br0">1 58 18596,'10'-5'2288,"4"4"-1431,2-3-337,4-1 1416,4-2-960,2 1-175,3-2-409,1 1-296,-3 1-800,0 2-465,-5-1 937,-3 5-200,-8 7-176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52.934"/>
    </inkml:context>
    <inkml:brush xml:id="br0">
      <inkml:brushProperty name="width" value="0.05" units="cm"/>
      <inkml:brushProperty name="height" value="0.05" units="cm"/>
    </inkml:brush>
  </inkml:definitions>
  <inkml:trace contextRef="#ctx0" brushRef="#br0">166 0 17524,'1'1'145,"0"0"0,0 0 0,0 0-1,-1 1 1,1-1 0,-1 0 0,1 0 0,-1 0 0,1 0 0,-1 1 0,1-1 0,-1 0 0,0 1 0,0-1 0,0 0 0,0 0-1,0 1 1,0-1 0,0 0 0,0 1 0,0-1 0,0 0 0,-1 0 0,0 2 0,-13 36 1043,9-28-697,-125 288 729,130-298-1298,-1 0-1,0 1 0,1-1 0,-1 0 0,0 0 0,1 0 0,-1 1 0,0-1 0,0 0 0,0 0 1,0 0-1,-2 1 0,3-2 19,0 0 0,-1 0 1,1 0-1,0 0 0,0 0 0,-1 0 1,1 0-1,0 0 0,0 0 1,-1 0-1,1 0 0,0 0 0,0-1 1,-1 1-1,1 0 0,0 0 1,0 0-1,-1 0 0,1 0 1,0-1-1,0 1 0,0 0 0,-1 0 1,1 0-1,0-1 0,0 1 1,0 0-1,0 0 0,0-1 0,-1 1 1,1 0-1,0 0 0,0-1 1,0 1-1,0 0 0,0-1 0,-1-4-271,0 0-1,0 1 0,1-1 0,-1 0 0,2-10 0,2-18-732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6:53.339"/>
    </inkml:context>
    <inkml:brush xml:id="br0">
      <inkml:brushProperty name="width" value="0.05" units="cm"/>
      <inkml:brushProperty name="height" value="0.05" units="cm"/>
    </inkml:brush>
  </inkml:definitions>
  <inkml:trace contextRef="#ctx0" brushRef="#br0">162 1 17340,'-5'-1'189,"1"1"1,-1 1-1,1-1 1,-1 0-1,1 1 0,0 0 1,-1 0-1,1 0 1,0 1-1,0 0 1,0-1-1,0 2 1,0-1-1,0 0 1,0 1-1,0-1 1,1 1-1,0 0 1,-1 0-1,1 1 0,0-1 1,-2 5-1,1-3-30,0 0 0,1 0 1,0 0-1,0 0 0,1 1 0,-1-1 0,1 1 0,0 0 0,1 0 0,-1-1 0,1 1 0,0 0 0,1 0 0,0 0 0,-1 1 0,2 6 0,0-11-128,-1 0-1,0 0 0,1 0 0,-1-1 1,1 1-1,-1 0 0,1 0 1,0-1-1,0 1 0,0 0 1,0-1-1,0 1 0,0-1 1,0 1-1,1-1 0,-1 0 1,0 1-1,1-1 0,-1 0 1,1 0-1,0 0 0,-1 0 1,1 0-1,0 0 0,-1-1 0,1 1 1,0 0-1,0-1 0,0 0 1,0 1-1,0-1 0,-1 0 1,1 0-1,0 0 0,0 0 1,0 0-1,0 0 0,0-1 1,2 0-1,3-1 4,-1 1 0,0-1 1,0-1-1,-1 1 0,1-1 1,0 0-1,-1 0 0,0 0 0,0-1 1,9-8-1,-11 9-21,0 0 0,-1 0-1,1 0 1,-1-1 0,1 0 0,-1 1 0,-1-1-1,1 0 1,0 0 0,-1 0 0,0 0 0,0 0 0,0 0-1,0 0 1,0 0 0,-1-1 0,0-5 0,0 8-13,-1-1 0,0 1 1,1 0-1,-1-1 0,0 1 1,0 0-1,0 0 0,0-1 1,0 1-1,-1 0 0,1 0 1,-1 0-1,1 1 0,-1-1 1,0 0-1,0 1 0,0-1 1,0 1-1,0-1 0,0 1 1,0 0-1,0 0 0,0 0 1,-1 0-1,1 0 0,0 0 1,-1 1-1,1-1 0,-1 1 1,1 0-1,-4-1 0,0 1-99,-1 0 1,1 1-1,-1-1 0,1 1 0,-1 0 0,1 1 0,0-1 0,-1 1 0,1 1 1,0-1-1,0 1 0,0 0 0,-7 6 0,9-7-18,1 0 0,1 0 0,-1 0-1,0 0 1,0 1 0,1 0 0,-1-1 0,1 1 0,0 0-1,0 0 1,0 0 0,0 0 0,1 1 0,-1-1 0,1 0 0,0 1-1,0-1 1,0 1 0,0-1 0,0 1 0,1-1 0,0 1-1,0 0 1,0-1 0,1 7 0,7 9-536</inkml:trace>
  <inkml:trace contextRef="#ctx0" brushRef="#br0" timeOffset="1">520 315 16484,'0'1'172,"0"1"1,0 0-1,0 0 1,0 0 0,-1-1-1,1 1 1,-1 0-1,1-1 1,-1 1 0,0 0-1,1-1 1,-1 1-1,0-1 1,-2 3 0,-20 24 667,8-10 154,3 0-108,1 0 1,-16 35-1,23-43-627,0 1 0,1-1 0,0 1 0,0 0 0,1 0 0,-1 22 0,3-31-219,0 0 1,0 0-1,0 1 1,1-1-1,-1 0 1,0 0-1,1 1 1,0-1-1,-1 0 0,1 0 1,0 0-1,0 0 1,0 0-1,3 3 1,-3-4-16,0 0 0,0 0-1,0 0 1,0 0 0,0 0 0,1-1 0,-1 1-1,0 0 1,1-1 0,-1 1 0,0-1 0,1 1 0,-1-1-1,1 0 1,-1 0 0,1 1 0,1-1 0,2-1 9,-1 1-1,1-1 1,0 0 0,0 0 0,-1 0 0,1-1 0,-1 0 0,1 0-1,-1 0 1,1 0 0,5-6 0,5-2 15,-2-2 1,0 0-1,0 0 0,-1-1 1,-1-1-1,15-21 0,-20 27-35,-1 0 0,-1-1 0,0 1 0,0-1-1,0 0 1,-1 0 0,0 0 0,-1 0 0,0-1 0,0 1-1,-1 0 1,-1-1 0,0-14 0,0 21-43,-1-1 1,0 1-1,0 0 1,0 0 0,0 0-1,0 1 1,0-1-1,-1 0 1,0 0-1,1 1 1,-1-1-1,0 1 1,0-1-1,-1 1 1,1 0 0,0 0-1,-1 0 1,1 0-1,-1 0 1,0 0-1,0 1 1,1 0-1,-1-1 1,0 1-1,-5-1 1,-2-1-247,0 1 1,0 0-1,0 1 1,0 0-1,0 1 1,-19 1-1,6 2-228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16.691"/>
    </inkml:context>
    <inkml:brush xml:id="br0">
      <inkml:brushProperty name="width" value="0.05" units="cm"/>
      <inkml:brushProperty name="height" value="0.05" units="cm"/>
    </inkml:brush>
  </inkml:definitions>
  <inkml:trace contextRef="#ctx0" brushRef="#br0">1 18 13291,'23'4'8395,"18"-4"-6397,43-5-1749,-41 3-55,-3-1-711,43-7 0,-126 9-2784,16 2 2545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17.113"/>
    </inkml:context>
    <inkml:brush xml:id="br0">
      <inkml:brushProperty name="width" value="0.05" units="cm"/>
      <inkml:brushProperty name="height" value="0.05" units="cm"/>
    </inkml:brush>
  </inkml:definitions>
  <inkml:trace contextRef="#ctx0" brushRef="#br0">0 0 13923,'0'3'242,"0"0"-1,0 0 1,1-1-1,-1 1 1,1 0-1,0 0 1,-1-1-1,1 1 1,0 0-1,1-1 1,-1 1-1,0-1 1,1 0 0,-1 1-1,1-1 1,3 3-1,-1-1 32,-1-1 0,1 0 0,0-1 0,0 1 0,1-1 1,-1 0-1,0 0 0,1 0 0,4 1 0,5 1 103,0-1 1,1-1 0,-1 0-1,1-1 1,22-2 0,-17 0-472,0-1 1,38-10 0,-57 12 106,0 0 1,0-1 0,0 1-1,-1 0 1,1 0-1,0-1 1,0 1 0,0-1-1,0 1 1,0-1-1,-1 0 1,1 1-1,0-1 1,0 1 0,-1-1-1,2-1 1,-2 1-15,0 1-1,0-1 1,0 0 0,0 0-1,0 1 1,0-1 0,0 0-1,0 1 1,0-1 0,0 0-1,0 0 1,-1 1 0,1-1-1,0 0 1,0 1 0,-1-1-1,1 0 1,0 1 0,-1-1-1,1 1 1,-1-1 0,1 0 0,-1 1-1,0-1 1,-12-12-102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30.013"/>
    </inkml:context>
    <inkml:brush xml:id="br0">
      <inkml:brushProperty name="width" value="0.05" units="cm"/>
      <inkml:brushProperty name="height" value="0.05" units="cm"/>
    </inkml:brush>
  </inkml:definitions>
  <inkml:trace contextRef="#ctx0" brushRef="#br0">407 2 13347,'31'-1'1232,"-23"7"-728,-8 8-112,-26 15 561,-6 3-81,-16 10-72,-1 13-24,0 1-104,-3-5-104,10 2-152,3-4-32,5-15-280,7-4-128,8-11-520,5-18-216,5-11 624,3-9-176,9-24-64</inkml:trace>
  <inkml:trace contextRef="#ctx0" brushRef="#br0" timeOffset="1">77 36 14723,'-2'2'1360,"2"7"-719,3 3-177,9 5 656,5 3-104,9 2-208,8 5-88,12 7-127,4 0-121,4-2-552,1-7-344,-2 1-1489,-3-6 1665,-4-10-256,-6-10-192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4.125"/>
    </inkml:context>
    <inkml:brush xml:id="br0">
      <inkml:brushProperty name="width" value="0.05" units="cm"/>
      <inkml:brushProperty name="height" value="0.05" units="cm"/>
    </inkml:brush>
  </inkml:definitions>
  <inkml:trace contextRef="#ctx0" brushRef="#br0">59 39 13259,'0'-10'1072,"0"7"-806,0 0 0,0-1 0,0 1-1,0 0 1,0 0 0,1 0 0,0-3 0,0 24 3277,0 6-2906,-7 51 686,2-40-836,1 0 1,3 39 0,0-73-477,0 0 0,0-1 0,0 1 0,0 0 0,0 0 0,0 0 0,0 0 0,0 0 0,0 0 0,1 0 0,-1 0 1,0 0-1,1 0 0,-1-1 0,1 1 0,-1 0 0,1 0 0,-1 0 0,1-1 0,0 1 0,-1 0 0,1-1 0,0 1 0,-1 0 0,1-1 1,1 1-1,0 0-1,0-1 1,-1 0 0,1 0 0,0-1 0,0 1-1,-1 0 1,1 0 0,0-1 0,0 1 0,2-2-1,-2 1-8,0 0 0,-1 0-1,1 1 1,0-1-1,0 1 1,-1-1 0,1 1-1,0 0 1,0 0-1,0 0 1,0 0-1,-1 0 1,1 0 0,0 0-1,0 1 1,0-1-1,0 1 1,-1-1 0,3 2-1,0 1-1,0 1-1,-1-1 0,0 1 1,0 0-1,0 0 1,0 1-1,0-1 0,-1 0 1,0 1-1,0-1 1,0 1-1,-1 0 1,1 0-1,-1 0 0,1 7 1,-1-6 8,0-1 0,-1 1 0,0 0 0,1 0 0,-2-1 0,1 1 0,-1 0 0,0-1 0,0 1 0,0-1 0,-1 1 0,0-1 0,-3 9 0,3-12-1,1 0 0,-1 1 1,1-1-1,-1 0 0,0 0 1,0 0-1,0-1 0,0 1 0,0 0 1,0-1-1,0 1 0,0-1 1,-1 1-1,1-1 0,-1 0 0,1 0 1,-1 0-1,1-1 0,-1 1 1,0-1-1,1 1 0,-1-1 0,0 0 1,1 0-1,-1 0 0,0 0 1,1 0-1,-1-1 0,1 1 1,-1-1-1,0 0 0,1 0 0,-1 0 1,1 0-1,-4-2 0,2 0-102,-1 1 0,1-1-1,0-1 1,-1 1 0,2-1-1,-1 1 1,0-1 0,1 0 0,-1 0-1,1-1 1,1 1 0,-1-1-1,0 0 1,1 1 0,0-1-1,-3-10 1,3-10-286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4.544"/>
    </inkml:context>
    <inkml:brush xml:id="br0">
      <inkml:brushProperty name="width" value="0.05" units="cm"/>
      <inkml:brushProperty name="height" value="0.05" units="cm"/>
    </inkml:brush>
  </inkml:definitions>
  <inkml:trace contextRef="#ctx0" brushRef="#br0">0 140 16700,'3'-16'1736,"6"7"-1016,-2 1-256,3 0 1001,1 3-449,4-2-392,2 1-128,1-3-288,2 1-256,0-1-656,-1-1-328,-5-1 840,-4-5-217,-2-1-103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4.977"/>
    </inkml:context>
    <inkml:brush xml:id="br0">
      <inkml:brushProperty name="width" value="0.05" units="cm"/>
      <inkml:brushProperty name="height" value="0.05" units="cm"/>
    </inkml:brush>
  </inkml:definitions>
  <inkml:trace contextRef="#ctx0" brushRef="#br0">60 0 16115,'-1'11'382,"-1"1"-1,0-1 1,0 0-1,-1 0 1,0 0-1,-7 13 1,-8 31 656,12-27-598,1 0 0,-3 53 0,8-71-401,0 0 1,1 1 0,-1-1 0,2 0-1,0 0 1,0 0 0,0-1 0,2 1-1,-1 0 1,1-1 0,7 13 0,-10-19-26,1-1 1,-1 0-1,0 0 0,1 0 1,0 0-1,-1 0 1,1 0-1,0 0 1,0 0-1,0-1 1,0 1-1,0-1 1,0 1-1,0-1 1,1 0-1,-1 0 1,1 0-1,-1 0 0,0 0 1,1-1-1,-1 1 1,1-1-1,0 0 1,-1 1-1,1-1 1,-1 0-1,1 0 1,-1-1-1,1 1 1,0-1-1,-1 1 0,1-1 1,-1 0-1,0 0 1,1 0-1,-1 0 1,0 0-1,1 0 1,-1-1-1,0 1 1,2-3-1,5-4 68,-1 1 0,0-1 0,0-1 0,-1 1 0,0-1 0,-1-1 0,0 1 0,6-13 0,-6 8 20,0 0 0,-1 0 0,-1-1 0,0 0 0,2-25 0,-5 30-58,0 0-1,-1 0 1,0 0-1,-1 1 1,0-1-1,0 0 1,-1 0-1,-1 1 1,-5-17-1,7 24-36,0 0 0,1 0 0,-1 0 0,0 0 0,0 1 0,-1-1 0,1 0-1,0 0 1,-1 1 0,1-1 0,-1 1 0,1-1 0,-1 1 0,1 0 0,-1 0 0,0-1 0,0 1 0,0 0 0,0 1 0,0-1-1,0 0 1,0 1 0,0-1 0,0 1 0,-2-1 0,1 1-37,1 1 1,-1-1-1,1 1 1,0-1-1,0 1 1,-1 0-1,1 0 0,0 0 1,0 0-1,0 1 1,0-1-1,0 1 1,0-1-1,0 1 0,0-1 1,1 1-1,-1 0 1,1 0-1,-1 0 1,1 0-1,-2 4 0,0-3-124,1 1-1,0-1 1,0 1 0,1 0-1,-1-1 1,1 1-1,0 0 1,0 0-1,0 0 1,0 0-1,1 0 1,0 0-1,-1 0 1,2 0-1,-1 0 1,1 5-1,6 2-453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5.383"/>
    </inkml:context>
    <inkml:brush xml:id="br0">
      <inkml:brushProperty name="width" value="0.05" units="cm"/>
      <inkml:brushProperty name="height" value="0.05" units="cm"/>
    </inkml:brush>
  </inkml:definitions>
  <inkml:trace contextRef="#ctx0" brushRef="#br0">35 37 15363,'10'-12'2799,"-15"30"-443,-3 4-1740,4-5-268,-20 92 650,23-97-938,-1 1 1,2-1-1,0 0 0,0 1 1,1-1-1,4 22 0,-4-31-52,-1-1 0,1 0-1,0 1 1,-1-1 0,1 0 0,0 0-1,1 0 1,-1 0 0,0 0 0,0 0-1,1 0 1,-1 0 0,1 0 0,0-1-1,-1 1 1,1-1 0,3 3-1,-3-3 4,0-1-1,0 1 1,-1-1-1,1 1 0,0-1 1,0 1-1,0-1 0,1 0 1,-1 0-1,0 0 0,0 0 1,0 0-1,0-1 0,0 1 1,0-1-1,2 0 1,3-2 41,0 0 1,0-1-1,0 0 0,-1 0 1,1 0-1,-1-1 1,0 0-1,0 0 1,5-8-1,-3 4 44,-1 0-1,0-1 0,-1 0 0,0 0 0,-1-1 0,0 0 0,0 0 0,-1 0 0,4-20 0,-7 24-59,1 0 0,-1 0 0,-1 0 0,1 0 0,-1 0 0,0-1 0,-1 1 0,0 0 0,0 0 0,0 0 0,-1 0 0,0 0 0,-1 0 0,1 0 0,-1 1 0,-8-13 0,8 16-61,1 0-1,-1 0 0,0 1 1,0-1-1,0 1 1,0-1-1,-1 1 0,1 0 1,-1 1-1,1-1 0,-1 0 1,-5-1-1,7 3-37,1-1 0,-1 1 0,1-1 0,-1 1 0,1 0 0,-1 0 1,0 0-1,1 0 0,-1 0 0,1 0 0,-1 0 0,0 0 0,1 0 0,-1 1 0,1-1 0,-1 1 0,1-1 0,-1 1 0,1 0 0,-1-1 0,1 1 1,0 0-1,-1 0 0,1 0 0,0 0 0,0 0 0,0 0 0,-1 1 0,1-1 0,1 0 0,-2 2 0,1 2-378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6.345"/>
    </inkml:context>
    <inkml:brush xml:id="br0">
      <inkml:brushProperty name="width" value="0.05" units="cm"/>
      <inkml:brushProperty name="height" value="0.05" units="cm"/>
    </inkml:brush>
  </inkml:definitions>
  <inkml:trace contextRef="#ctx0" brushRef="#br0">3 1 15091,'-3'3'1665,"5"0"-1057,5-1-96,2 1 688,8-1-216,0-1-88,2 2-103,-2-2-81,4 1-224,2-1-80,-5 1-192,-1-1-40,-4-1-240,-3 0-240,-5-1 960,1-2-672,-4 0 48,-1 0-16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7.501"/>
    </inkml:context>
    <inkml:brush xml:id="br0">
      <inkml:brushProperty name="width" value="0.05" units="cm"/>
      <inkml:brushProperty name="height" value="0.05" units="cm"/>
    </inkml:brush>
  </inkml:definitions>
  <inkml:trace contextRef="#ctx0" brushRef="#br0">1 0 15475,'1'9'412,"1"-1"0,-1 1 0,0 0 0,-1 0 0,0-1 1,-1 1-1,-1 9 0,0 18 571,14 209 797,-15-250-5147,1-2 2929,-4-4-360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7.961"/>
    </inkml:context>
    <inkml:brush xml:id="br0">
      <inkml:brushProperty name="width" value="0.05" units="cm"/>
      <inkml:brushProperty name="height" value="0.05" units="cm"/>
    </inkml:brush>
  </inkml:definitions>
  <inkml:trace contextRef="#ctx0" brushRef="#br0">59 0 16163,'3'10'506,"0"0"0,-1 0 0,-1 0 0,1 1 0,-2-1-1,1 0 1,-2 16 0,2 31 855,-1-55-1322,0 1-1,0-1 0,0 0 1,1 1-1,-1-1 0,1 0 1,-1 0-1,1 1 0,0-1 0,0 0 1,0 0-1,0 0 0,1 0 1,-1 0-1,0 0 0,3 2 1,-2-3-33,0 0 0,1 0-1,-1-1 1,0 1 0,0-1 0,1 0 0,-1 1 0,0-1 0,1 0 0,-1 0 0,0 0 0,0-1 0,1 1 0,-1-1 0,0 1 0,4-2-1,2 0 2,0 0-1,-1 0 0,1 1 0,0 1 0,0-1 1,12 2-1,-18-1-5,1 0 0,-1 1 0,0-1 1,1 1-1,-1 0 0,0 0 0,0 0 0,0 0 1,0 0-1,1 1 0,-2-1 0,1 1 0,0-1 1,0 1-1,0-1 0,-1 1 0,1 0 0,-1 0 1,1 0-1,-1 0 0,0 0 0,0 0 1,0 1-1,0-1 0,1 3 0,0 1 28,-1 0 0,0 1 0,0-1 0,0 1 0,-1-1 0,0 1 0,0-1 0,-1 1 0,0-1 0,0 1 0,0-1 0,-1 1 0,0-1 0,0 0 0,-1 0 0,1 0 0,-1 0 0,-1-1 0,1 1 0,-5 5 0,5-7-24,1-1 1,-1 0-1,0 0 0,0 0 0,0 0 0,0 0 0,-1-1 0,1 0 0,-1 1 0,0-1 0,1 0 0,-1-1 1,0 1-1,0-1 0,0 0 0,0 0 0,0 0 0,-1 0 0,1-1 0,0 1 0,0-1 0,0 0 0,-1-1 1,1 1-1,0-1 0,0 1 0,0-1 0,0-1 0,0 1 0,0 0 0,-7-5 0,4 2-298,1-1-1,0 0 0,0 0 1,0-1-1,1 0 0,0 0 1,0 0-1,0 0 0,1-1 1,0 0-1,0 0 0,1 0 1,0 0-1,-4-11 0,-5-18-715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8.361"/>
    </inkml:context>
    <inkml:brush xml:id="br0">
      <inkml:brushProperty name="width" value="0.05" units="cm"/>
      <inkml:brushProperty name="height" value="0.05" units="cm"/>
    </inkml:brush>
  </inkml:definitions>
  <inkml:trace contextRef="#ctx0" brushRef="#br0">0 71 16900,'13'-9'1616,"1"3"-1008,1 1-240,6-1 664,-1 1-191,3 3-401,2-4-384,-1 2-600,-1-2 544,-2-4-176,-1-2-113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8.768"/>
    </inkml:context>
    <inkml:brush xml:id="br0">
      <inkml:brushProperty name="width" value="0.05" units="cm"/>
      <inkml:brushProperty name="height" value="0.05" units="cm"/>
    </inkml:brush>
  </inkml:definitions>
  <inkml:trace contextRef="#ctx0" brushRef="#br0">32 1 12707,'1'14'1084,"-1"0"0,-1 1 0,0-1 0,-1 1 1,-6 22-1,-1 10-248,8-38-679,-9 78 1150,10-76-1099,0 1 1,0-1 0,1 0-1,0 1 1,5 15 0,-6-26-193,0 1 0,0-1 0,1 1 0,-1-1 0,1 0 0,-1 1 0,1-1 0,0 0 0,-1 0 0,1 1 0,0-1 0,0 0 0,0 0 0,0 0 0,0 0 0,0 0 0,0 0 0,0 0 0,0-1 0,1 1 0,-1 0 0,0-1 0,0 1 0,1-1 0,-1 1 0,0-1 0,1 1 0,-1-1 0,1 0 0,-1 0 0,0 0 0,1 0 0,-1 0 0,1 0 0,-1 0 0,0 0 0,1 0 0,-1-1 0,1 1 0,-1 0 0,0-1 0,1 0 0,-1 1 0,2-2 0,5-2-8,0-1-1,0 0 1,-1 0-1,0-1 1,10-9-1,-3 2 12,-1-1 1,-1 0-1,-1-1 0,0 0 1,9-17-1,-16 26-11,-1 1 1,0-1-1,-1 1 0,0-1 0,1 0 1,-2 0-1,1 0 0,-1 0 0,0 0 1,0 0-1,-1 0 0,1 0 1,-1-1-1,-1 1 0,1 0 0,-1 0 1,0 0-1,-1 0 0,-1-6 0,0 8 5,1 0-1,0 0 0,-1 1 0,0-1 0,0 1 0,0 0 0,0 0 1,-1 0-1,1 0 0,-1 0 0,1 1 0,-1-1 0,0 1 0,0 0 1,-6-1-1,7 1-47,1 1-1,-1 0 1,0 1 0,0-1 0,0 0 0,0 1 0,0 0-1,0 0 1,0 0 0,0 0 0,0 0 0,0 0 0,0 1 0,0 0-1,0-1 1,0 1 0,0 0 0,0 0 0,0 1 0,1-1-1,-1 1 1,1-1 0,-4 4 0,4-3-138,1 1 0,-1-1 0,1 1 0,0-1 0,0 1 1,0-1-1,0 1 0,0 0 0,1 0 0,-1-1 0,1 1 0,0 0 0,0 0 0,0 0 0,0 0 1,1 4-1,3 2-549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29.182"/>
    </inkml:context>
    <inkml:brush xml:id="br0">
      <inkml:brushProperty name="width" value="0.05" units="cm"/>
      <inkml:brushProperty name="height" value="0.05" units="cm"/>
    </inkml:brush>
  </inkml:definitions>
  <inkml:trace contextRef="#ctx0" brushRef="#br0">63 0 14491,'0'4'396,"-1"-1"0,1 1 1,0 0-1,-1-1 0,0 1 0,0-1 0,0 1 1,-1-1-1,1 1 0,-1-1 0,1 0 0,-5 6 0,-4 10 630,3-4-777,1-1 0,1 2 0,0-1 0,2 1 0,-1-1-1,2 1 1,0 0 0,1 0 0,1 0 0,3 32 0,-3-45-237,0 0-1,1 0 1,-1 0-1,1-1 1,0 1-1,0 0 1,0-1-1,1 1 1,-1 0-1,1-1 1,-1 0-1,1 1 1,0-1-1,0 0 1,-1 0-1,2 0 1,-1 0-1,0 0 1,0 0-1,1-1 1,-1 1 0,1-1-1,-1 1 1,1-1-1,0 0 1,-1 0-1,1 0 1,0-1-1,3 1 1,-2 0-6,1-1 1,-1-1 0,1 1 0,-1-1-1,0 0 1,1 0 0,-1 0-1,0 0 1,0-1 0,1 1 0,-1-1-1,0 0 1,-1-1 0,1 1 0,0-1-1,-1 1 1,1-1 0,4-5-1,-2 0 21,1 1-1,-1-2 0,0 1 0,-1-1 0,0 1 0,-1-1 0,1-1 0,-2 1 0,1-1 0,-1 1 0,2-14 0,-4 16-11,0-1 1,0 1-1,-1 0 0,1-1 0,-2 1 0,1 0 1,-1-1-1,0 1 0,-1 0 0,0 0 0,0 0 0,0 0 1,-1 0-1,0 0 0,0 1 0,-6-9 0,6 12-97,0-1 0,0 1 0,0 1 0,0-1 0,0 0 0,-1 1 0,1-1-1,-1 1 1,0 0 0,-7-3 0,10 4-2,-1 1-1,0-1 1,0 0-1,0 1 1,0 0-1,0-1 1,0 1-1,-1 0 1,1 0-1,0 0 1,0 0-1,0 0 1,0 1-1,0-1 1,0 0-1,0 1 1,0 0-1,0-1 1,0 1-1,1 0 0,-1 0 1,0 0-1,-2 2 1,-1 4-486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7.865"/>
    </inkml:context>
    <inkml:brush xml:id="br0">
      <inkml:brushProperty name="width" value="0.05" units="cm"/>
      <inkml:brushProperty name="height" value="0.05" units="cm"/>
    </inkml:brush>
  </inkml:definitions>
  <inkml:trace contextRef="#ctx0" brushRef="#br0">0 11 15715,'19'-10'1753,"-2"21"-785,-4 6-368,1 16 1112,-4 6-487,2 11-321,-1 6-112,-4 1-336,-1 4-272,1-10-688,3-5-400,-5-13 688,-1-11-104,-13-24-144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30.557"/>
    </inkml:context>
    <inkml:brush xml:id="br0">
      <inkml:brushProperty name="width" value="0.05" units="cm"/>
      <inkml:brushProperty name="height" value="0.05" units="cm"/>
    </inkml:brush>
  </inkml:definitions>
  <inkml:trace contextRef="#ctx0" brushRef="#br0">143 118 12531,'5'-3'469,"8"-2"179,0-2 0,0 0 0,14-10 0,-25 15-444,0 0-1,1 1 0,-1-1 1,0 0-1,0 0 0,0 0 0,0 0 1,-1-1-1,1 1 0,0-1 0,-1 1 1,0-1-1,1 1 0,-1-1 1,0 0-1,0 1 0,-1-1 0,1 0 1,-1 0-1,1 0 0,-1 1 0,0-1 1,0-4-1,0 6-142,0 1 0,-1-1-1,1 0 1,0 0 0,-1 1 0,1-1-1,0 0 1,-1 1 0,1-1 0,-1 0-1,1 1 1,-1-1 0,1 1 0,-1-1-1,1 1 1,-1-1 0,0 1 0,1-1-1,-1 1 1,0-1 0,1 1 0,-1 0-1,-1-1 1,-23-2 647,16 4-581,-1 0 0,1 1 0,-12 3 0,7 0-93,1 0 1,0 0 0,0 2-1,0-1 1,-20 16-1,28-19-35,0 1 0,1-1 1,0 1-1,0 0 0,0 0 0,0 1 0,1-1 0,-1 1 1,1 0-1,0 0 0,1 0 0,-1 0 0,1 0 0,0 0 1,0 1-1,1-1 0,-2 8 0,3-10 1,-1-1 0,1 0 0,0 1 0,0-1 0,0 0 0,1 1 0,-1-1 1,0 0-1,1 0 0,0 1 0,-1-1 0,1 0 0,0 0 0,0 0 0,0 0 0,1 0 0,-1 0 0,0 0 0,1 0 0,2 3 0,-1-4 1,0 1 0,0 0 0,0-1-1,0 1 1,0-1 0,0 0 0,1 0 0,-1 0-1,0 0 1,1-1 0,-1 1 0,6-1-1,5-1 7,0 0 0,-1 0 0,1-2 0,-1 1 0,25-10 0,-12 1 32,0-2 0,-1 0 0,46-34 1,-9 6 117,-68 70 22,-3 3-148,8-29-28,1 0-1,-1 0 0,1-1 1,0 1-1,0 0 0,0 0 0,0 0 1,1-1-1,-1 1 0,1 0 0,-1 0 1,1-1-1,0 1 0,0 0 1,0-1-1,1 1 0,-1-1 0,0 1 1,1-1-1,2 3 0,-2-3 2,2 0 0,-1 1 0,0-1 0,0 0 0,1-1 0,-1 1 0,1-1 0,-1 1 0,1-1 0,-1 0 0,1 0 0,0-1 0,0 1 0,6 0 0,3-1 4,1 0-1,0-1 0,-1 0 0,1-1 0,-1-1 0,24-7 0,77-37-98,-68 27-45,-46 19 129,1 1 1,-1-1-1,1 1 1,-1 0-1,1-1 0,0 1 1,-1 0-1,1 0 1,-1-1-1,1 1 0,0 0 1,-1 0-1,1 0 1,0 0-1,-1 0 0,1 0 1,0 0-1,-1 0 0,1 0 1,0 0-1,-1 0 1,1 0-1,0 0 0,-1 0 1,1 1-1,-1-1 1,1 0-1,0 1 0,-1-1 1,1 0-1,-1 1 0,2 0 1,-2 1-11,1 0 0,-1-1 0,0 1 0,1 0 0,-1 0-1,0 0 1,0 0 0,0 0 0,-1 2 0,0 6 33,1-8-13,0 1 0,0-1 1,0 1-1,0-1 0,0 1 0,1-1 1,-1 1-1,1-1 0,-1 0 1,1 1-1,0-1 0,0 0 1,0 1-1,1-1 0,-1 0 0,0 0 1,1 0-1,-1 0 0,1 0 1,0-1-1,-1 1 0,1 0 1,0-1-1,0 1 0,0-1 0,0 0 1,1 0-1,-1 1 0,0-1 1,0-1-1,1 1 0,-1 0 0,1-1 1,-1 1-1,4 0 0,0-1-101,0 1-1,1-1 0,-1-1 1,0 1-1,1-1 0,-1 0 1,0 0-1,0-1 0,0 0 1,0 0-1,0 0 0,0-1 0,5-3 1,-1-1 15,0-1-1,0 0 1,-1-1 0,0 0 0,0-1 0,-1 0-1,13-20 1,5-10-359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0.125"/>
    </inkml:context>
    <inkml:brush xml:id="br0">
      <inkml:brushProperty name="width" value="0.05" units="cm"/>
      <inkml:brushProperty name="height" value="0.05" units="cm"/>
    </inkml:brush>
  </inkml:definitions>
  <inkml:trace contextRef="#ctx0" brushRef="#br0">4 3 16924,'-2'27'2109,"1"24"-49,1-49-1957,0 1 0,0 0 1,1 0-1,-1-1 0,1 1 1,0 0-1,-1-1 0,1 1 1,1-1-1,-1 1 0,0-1 1,1 1-1,2 3 0,-3-5-87,0-1 0,0 1 0,0 0 0,0-1 0,0 1 0,0-1 0,0 0 0,1 1 0,-1-1 0,0 0 0,0 0 0,0 0 0,0 0-1,0 0 1,0 0 0,1 0 0,-1 0 0,0 0 0,0 0 0,0-1 0,0 1 0,0 0 0,0-1 0,0 1 0,0-1 0,0 1 0,0-1-1,0 0 1,0 1 0,0-1 0,0 0 0,0 0 0,-1 1 0,2-3 0,4-2 27,-1-1 1,0 0-1,8-10 0,-10 10 14,1 1-1,-1-1 1,1 1-1,-1-1 0,-1 0 1,1 0-1,-1-1 1,0 1-1,1-12 0,-3 18-48,0 0 1,0-1-1,0 1 0,1 0 0,-1-1 0,0 1 0,0 0 0,0-1 0,0 1 0,-1-1 0,1 1 0,0 0 0,0-1 0,0 1 0,0 0 0,0-1 0,0 1 0,-1 0 0,1 0 0,0-1 0,0 1 1,0 0-1,-1-1 0,1 1 0,0 0 0,0 0 0,-1-1 0,1 1 0,0 0 0,0 0 0,-1 0 0,1 0 0,0-1 0,-1 1 0,0 0 0,-11 6 188,-10 15 32,17-13-202,0 0 0,0 0 0,1 1 0,0-1 0,1 1 0,0 0 0,-2 10 0,5-12-541,4-8-1181,4-10-209,-7-2 1263,0-5-208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0.584"/>
    </inkml:context>
    <inkml:brush xml:id="br0">
      <inkml:brushProperty name="width" value="0.05" units="cm"/>
      <inkml:brushProperty name="height" value="0.05" units="cm"/>
    </inkml:brush>
  </inkml:definitions>
  <inkml:trace contextRef="#ctx0" brushRef="#br0">58 6 16948,'0'-1'103,"1"1"0,-1 0 0,1-1 0,-1 1 0,1-1 0,-1 1 1,1 0-1,-1-1 0,1 1 0,0 0 0,-1-1 0,1 1 0,0 0 1,-1 0-1,1 0 0,0 0 0,-1 0 0,1-1 0,0 1 0,-1 0 0,1 0 1,0 1-1,-1-1 0,1 0 0,-1 0 0,1 0 0,0 0 0,-1 1 1,1-1-1,0 0 0,0 2 97,0 0 0,-1-1 0,1 1 0,0 0 0,-1 0 0,0-1 1,1 1-1,-1 0 0,0 0 0,0 0 0,0 2 0,-2 43 1464,0-36-1497,2 0-1,-1 0 1,1 0-1,1-1 1,2 18-1,-2-27-166,-1 0-1,0-1 1,1 1-1,-1 0 1,0-1-1,1 1 0,-1 0 1,1-1-1,-1 1 1,1 0-1,-1-1 0,1 1 1,-1-1-1,1 1 1,0-1-1,-1 1 1,1-1-1,0 1 0,-1-1 1,1 0-1,0 0 1,0 1-1,-1-1 1,1 0-1,0 0 0,0 0 1,-1 1-1,1-1 1,0 0-1,0 0 1,0 0-1,1-1 0,29-7-169,-15 4 79,-14 3 77,0 1 0,0-1 0,1 1-1,-1 0 1,0 0 0,1 0 0,-1 0-1,0 0 1,0 1 0,1-1 0,-1 1 0,0 0-1,0-1 1,0 1 0,0 0 0,0 0-1,0 0 1,0 0 0,0 1 0,2 1-1,-2-1 7,0 1-1,1 0 1,-2 0-1,1 0 0,0 0 1,0 0-1,-1 0 0,0 0 1,0 0-1,0 1 1,0-1-1,1 4 0,-1 4 11,0 0 0,0 0 0,-1 0 0,-1 0 0,0 0 1,0 0-1,-5 16 0,3-18 32,0 0 1,0 0-1,-1-1 1,-1 1-1,1-1 1,-1 0 0,-1 0-1,1 0 1,-8 7-1,11-13-66,1 0-1,-1 0 1,0-1-1,0 1 0,0-1 1,0 1-1,0-1 1,0 0-1,0 1 0,0-1 1,-1 0-1,1 0 1,0-1-1,-1 1 1,1 0-1,0-1 0,-1 0 1,1 1-1,-1-1 1,1 0-1,-1 0 1,1 0-1,0-1 0,-1 1 1,1-1-1,-1 1 1,1-1-1,0 0 0,-1 0 1,1 0-1,0 0 1,0 0-1,0 0 1,0 0-1,0-1 0,0 1 1,0-1-1,0 0 1,-1-2-1,-5-4 69,1-1-1,0 0 1,1 0 0,0-1-1,1 0 1,0 0 0,-7-21-1,-4-15-316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1.003"/>
    </inkml:context>
    <inkml:brush xml:id="br0">
      <inkml:brushProperty name="width" value="0.05" units="cm"/>
      <inkml:brushProperty name="height" value="0.05" units="cm"/>
    </inkml:brush>
  </inkml:definitions>
  <inkml:trace contextRef="#ctx0" brushRef="#br0">1 73 15211,'13'-7'1793,"2"1"-817,4 2-376,4-2 1184,1 1-479,7-2-409,0-1-120,-1 1-536,0 0-448,-4 0 456,-6 1-248,-6 5-88,-2-1-72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1.410"/>
    </inkml:context>
    <inkml:brush xml:id="br0">
      <inkml:brushProperty name="width" value="0.05" units="cm"/>
      <inkml:brushProperty name="height" value="0.05" units="cm"/>
    </inkml:brush>
  </inkml:definitions>
  <inkml:trace contextRef="#ctx0" brushRef="#br0">1 293 15067,'12'-5'806,"1"0"-1,0 1 0,0 1 1,0 0-1,0 1 0,23-1 1,-3 0-149,109-11 688,115-16-548,-104 4-698,154-47 0,-239 53-89,215-55-18,-268 72-128,1 1 1,-1 1 0,17 0-1,-56-14 278,15 10-249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1.962"/>
    </inkml:context>
    <inkml:brush xml:id="br0">
      <inkml:brushProperty name="width" value="0.05" units="cm"/>
      <inkml:brushProperty name="height" value="0.05" units="cm"/>
    </inkml:brush>
  </inkml:definitions>
  <inkml:trace contextRef="#ctx0" brushRef="#br0">0 259 12651,'0'28'3716,"5"-28"-821,14-13-1697,9-18-448,-1-2-1,39-64 1,-8 11-570,-34 60-152,-24 26-28,0 0 1,0 0 0,0 0-1,0 0 1,0-1-1,1 1 1,-1 0-1,0 0 1,0 0-1,0 0 1,0 0 0,0 0-1,0 0 1,0 0-1,0 0 1,1 0-1,-1 0 1,0 0-1,0 0 1,0 0 0,0 0-1,0 0 1,0 0-1,1 0 1,-1 0-1,0 0 1,0 0-1,0 0 1,0 0-1,0 1 1,0-1 0,0 0-1,0 0 1,0 0-1,1 0 1,-1 0-1,0 0 1,0 0-1,0 0 1,0 0 0,0 0-1,0 1 1,0-1-1,0 0 1,0 0-1,0 0 1,2 9 23,-3 7 38,-2 16-40,-13 202-111,19-246-506,1-5 185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2.464"/>
    </inkml:context>
    <inkml:brush xml:id="br0">
      <inkml:brushProperty name="width" value="0.05" units="cm"/>
      <inkml:brushProperty name="height" value="0.05" units="cm"/>
    </inkml:brush>
  </inkml:definitions>
  <inkml:trace contextRef="#ctx0" brushRef="#br0">95 38 13171,'1'-1'126,"-1"1"1,0-1 0,1 0-1,-1 1 1,0-1-1,0 1 1,1-1 0,-1 0-1,0 1 1,0-1 0,0 0-1,0 1 1,0-1-1,0 0 1,0 1 0,0-1-1,0 0 1,0 1-1,0-1 1,0 0 0,-1 1-1,1-1 1,0 0 0,0 1-1,-1-1 1,1 0-1,0 1 1,-1-1 0,1 1-1,-1-1 1,1 1-1,-1-1 1,1 1 0,-1-1-1,1 1 1,-1 0 0,1-1-1,-1 1 1,1 0-1,-1-1 1,0 1 0,1 0-1,-1 0 1,0 0-1,1-1 1,-1 1 0,0 0-1,1 0 1,-1 0-1,0 0 1,1 0 0,-1 0-1,0 0 1,1 0 0,-1 1-1,0-1 1,1 0-1,-1 0 1,0 0 0,1 1-1,-1-1 1,1 0-1,-1 1 1,0-1 0,0 1-1,-3 2 42,0 1 0,0-1 0,1 1-1,-1 0 1,1 0 0,0 0 0,0 0-1,0 0 1,1 1 0,-1-1 0,-2 9-1,0 1 46,0 1 1,-5 24-1,10-36-191,-4 17 198,-2 34 1,6-50-196,0 1 1,0-1 0,0 1-1,1 0 1,-1-1-1,1 1 1,0-1 0,1 1-1,-1-1 1,1 0-1,-1 1 1,1-1 0,5 6-1,-7-9-18,1 0 0,0 0 0,0 0-1,0 0 1,0 0 0,0 0 0,0 0-1,0-1 1,0 1 0,0 0 0,0-1-1,1 1 1,-1-1 0,0 1 0,0-1-1,0 0 1,1 0 0,-1 1 0,0-1-1,1 0 1,1 0 0,-1-1-1,1 1 0,-1-1 1,1 0-1,-1 1 0,0-1 0,1 0 1,-1-1-1,0 1 0,0 0 0,3-3 1,4-3 2,0-1 0,-1 0 1,12-17-1,-4 6 6,-2-2 0,19-34 0,-28 46-7,0-1 0,-2 1 0,1-1 0,-1 1 0,0-1 0,-1 0-1,0 0 1,-1 0 0,1-13 0,-2 22-6,0-1-1,0 1 1,0-1 0,-1 0-1,1 1 1,0-1 0,-1 1-1,1-1 1,-1 1-1,1-1 1,-1 1 0,0 0-1,1-1 1,-1 1 0,0 0-1,0-1 1,-1 0 0,1 1 0,0 0 0,0 1 0,0-1 0,0 1 0,0-1 0,-1 1 0,1 0 0,0-1 0,0 1 0,0 0 0,0 0 0,0-1 0,0 1 0,-1 0 0,1 0 0,0 0 0,0 1 0,-1-1 0,-2 1 1,0 0 0,0 0 0,0 1-1,1-1 1,-1 1 0,0 0 0,1 0 0,0 0 0,-1 1 0,1-1 0,-5 6 0,-16 26-253,23-32 95,-1-1-1,1 1 1,0 0-1,0 0 1,1 0-1,-1 0 1,0 0-1,1 0 1,-1 1-1,1-1 1,-1 0 0,1 0-1,0 0 1,0 0-1,0 0 1,1 4-1,-1-6 130,0 1 1,1-1-1,-1 0 0,0 0 0,0 0 0,1 0 1,-1 1-1,0-1 0,0 0 0,1 0 1,-1 0-1,0 0 0,0 0 0,1 0 1,-1 0-1,0 0 0,1 0 0,-1 0 0,0 0 1,1 0-1,-1 0 0,0 0 0,0 0 1,1 0-1,-1 0 0,0 0 0,1 0 0,-1 0 1,0 0-1,0-1 0,1 1 0,-1 0 1,0 0-1,0 0 0,1 0 0,-1-1 0,0 1 1,0 0-1,0 0 0,1-1 0,-1 1 0,10-7-725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2.908"/>
    </inkml:context>
    <inkml:brush xml:id="br0">
      <inkml:brushProperty name="width" value="0.05" units="cm"/>
      <inkml:brushProperty name="height" value="0.05" units="cm"/>
    </inkml:brush>
  </inkml:definitions>
  <inkml:trace contextRef="#ctx0" brushRef="#br0">30 1 15635,'0'0'82,"1"0"0,-1 0-1,1 1 1,-1-1 0,0 0 0,1 1-1,-1-1 1,0 0 0,1 1-1,-1-1 1,0 0 0,0 1-1,1-1 1,-1 1 0,0-1 0,0 1-1,0-1 1,0 0 0,1 1-1,-1-1 1,0 1 0,0-1 0,0 1-1,0-1 1,0 1 0,0-1-1,0 1 1,0-1 0,0 1-1,-1-1 1,1 0 0,0 1 0,0-1-1,0 1 1,-1 0 0,-8 22 488,5-13 194,-1 5-275,1 1 1,0 0-1,1 0 1,1 0-1,0 31 1,2-43-438,0 1 0,1 0 0,0 0 0,-1-1 0,2 1 0,-1-1 0,1 1 0,-1-1 0,1 0 0,5 9 0,-5-11-18,0 0 0,0 0 0,0 0-1,0 0 1,0 0 0,1 0 0,-1 0 0,1-1 0,-1 1 0,1-1 0,0 0 0,-1 0 0,1 0 0,0 0 0,0 0 0,0-1 0,0 1 0,0-1 0,3 1-1,1-2 32,-1 1 0,1-1 0,-1 0-1,1 0 1,-1-1 0,0 0-1,0 0 1,0-1 0,0 1-1,0-1 1,0-1 0,0 1-1,-1-1 1,8-6 0,-7 5 5,0-1 0,0 1 0,-1-1 1,0 0-1,0 0 0,0-1 0,-1 1 0,0-1 0,0 0 1,-1 0-1,6-15 0,-9 19-55,1 1-1,-1-1 1,1 0 0,-1 1 0,0-1-1,0 0 1,0 1 0,0-1 0,-1 0-1,1 1 1,-1-1 0,1 0 0,-1 1-1,0-1 1,0 1 0,0-1-1,-1 1 1,1-1 0,-2-1 0,0 0 17,0 1 1,0 0-1,0 0 1,0 0-1,-1 1 1,1-1-1,-1 1 1,0 0-1,0 0 1,0 0-1,-5-1 1,2 0-168,0 1 1,0 0 0,0 1 0,0 0 0,0 0-1,-1 0 1,1 1 0,0 0 0,-1 1 0,1-1-1,0 1 1,-1 1 0,1-1 0,-7 4 0,10-3 35,1-1 0,0 1 1,0 0-1,0 0 1,1 1-1,-1-1 0,0 1 1,1-1-1,0 1 1,-1 0-1,1 0 1,-3 5-1,-2 9-533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3.543"/>
    </inkml:context>
    <inkml:brush xml:id="br0">
      <inkml:brushProperty name="width" value="0.05" units="cm"/>
      <inkml:brushProperty name="height" value="0.05" units="cm"/>
    </inkml:brush>
  </inkml:definitions>
  <inkml:trace contextRef="#ctx0" brushRef="#br0">9 634 11987,'-8'0'3090,"11"-1"-550,17-3-138,-4-6-2026,-1 0 0,0-1 0,-1-1 0,0 0 0,-1-1 0,12-14 0,7-6-35,95-85 22,6 7 0,163-107 0,-225 165-290,-107 81-2525,31-24 1995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4.974"/>
    </inkml:context>
    <inkml:brush xml:id="br0">
      <inkml:brushProperty name="width" value="0.05" units="cm"/>
      <inkml:brushProperty name="height" value="0.05" units="cm"/>
    </inkml:brush>
  </inkml:definitions>
  <inkml:trace contextRef="#ctx0" brushRef="#br0">12 604 13907,'-9'3'4494,"9"-3"-4407,0 0 0,0-1 1,0 1-1,0 0 0,0 0 1,0 0-1,0 0 0,0 0 0,0 0 1,0 0-1,0-1 0,0 1 1,0 0-1,0 0 0,0 0 1,0 0-1,0 0 0,-1-2 1485,1 2-1485,0 0 0,0 0 1,0 0-1,-1 0 0,1 0 1,0 0-1,0-1 0,0 1 0,0 0 1,45-45 735,474-511 1244,-518 555-2369,-2 4-57,-7 10-463,-13 18-777,-1-11 489,16-20 407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8.798"/>
    </inkml:context>
    <inkml:brush xml:id="br0">
      <inkml:brushProperty name="width" value="0.05" units="cm"/>
      <inkml:brushProperty name="height" value="0.05" units="cm"/>
    </inkml:brush>
  </inkml:definitions>
  <inkml:trace contextRef="#ctx0" brushRef="#br0">1 128 13963,'6'-3'2217,"-5"2"-2000,1 0 0,-1 1-1,1-1 1,-1 0-1,1 1 1,-1-1-1,1 1 1,-1-1 0,1 1-1,2-1 1,39-2 1667,-3 0-479,43-10 0,-69 10-1272,0-1 1,0 0 0,-1-1-1,0 0 1,0-1-1,22-15 1,-5-2 10,6-4-564,-36 27 384,-1 0 0,1 0 0,0 0-1,0 1 1,0-1 0,0 0 0,0 0 0,0 0 0,0 0 0,0 1 0,0-1 0,0 0 0,0 0 0,0 0 0,0 0-1,0 1 1,0-1 0,0 0 0,0 0 0,0 0 0,0 0 0,0 1 0,0-1 0,0 0 0,0 0 0,0 0 0,0 0 0,0 1-1,0-1 1,0 0 0,1 0 0,-1 0 0,0 0 0,0 0 0,0 0 0,0 1 0,0-1 0,0 0 0,1 0 0,-1 0-1,0 0 1,0 0 0,0 0 0,0 0 0,1 0 0,-1 0 0,0 0 0,0 0 0,0 0 0,0 0 0,1 0 0,-1 0-1,0 0 1,0 0 0,0 0 0,0 0 0,1 0 0,-1 0 0,0 0 0,0 0 0,0 0 0,-7 14 98,-23 18-777,12-14 253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31.247"/>
    </inkml:context>
    <inkml:brush xml:id="br0">
      <inkml:brushProperty name="width" value="0.05" units="cm"/>
      <inkml:brushProperty name="height" value="0.05" units="cm"/>
    </inkml:brush>
  </inkml:definitions>
  <inkml:trace contextRef="#ctx0" brushRef="#br0">36 0 15171,'-7'16'513,"1"1"-1,1 0 0,0 0 1,1 0-1,1 0 0,0 1 0,2-1 1,0 1-1,0-1 0,2 1 1,0 0-1,7 30 0,7 23-128,25 71-1,-40-140-375,0-1-1,1 0 1,-1 1 0,1-1-1,-1 0 1,1 1-1,-1-1 1,1 0-1,0 0 1,-1 1 0,1-1-1,0 0 1,0 0-1,1 1 1,-1-2-4,-1-1 1,1 1-1,-1 0 1,0 0-1,1-1 1,-1 1-1,0-1 0,1 1 1,-1 0-1,0-1 1,0 1-1,1-1 0,-1 1 1,0-1-1,0 1 1,0-1-1,0 1 1,1-1-1,-1 1 0,0-1 1,0 1-1,0-1 1,0 1-1,0-1 0,0 0 1,1-49 141,-1 46-142,1-36 83,0 16-40,-1 1-1,-1-1 0,0 0 1,-2 1-1,-8-30 0,7 43 22,3 11 79,7 18 74,-1-11-180,1-1 0,0 1-1,0-1 1,1 0-1,0-1 1,0 1-1,0-1 1,1-1-1,0 0 1,0 0 0,0 0-1,1-1 1,12 5-1,-3-3 1,0 0 0,1-1-1,0-1 1,0-1 0,33 2 0,-39-5-26,-1-1 0,1 0 0,0 0 1,0-1-1,-1-1 0,0 0 1,22-9-1,-28 10-9,-1-1 0,0 1 0,1-1 0,-1 0 0,0-1 0,-1 1 0,1-1 0,-1 0 0,1 0 1,-1 0-1,0-1 0,-1 0 0,1 1 0,-1-1 0,0 0 0,0-1 0,0 1 0,3-10 0,-6 13-6,1 0 1,-1 1-1,0-1 1,1 1-1,-1-1 1,0 1-1,0-1 0,0 0 1,0 1-1,0-1 1,-1 0-1,1 1 1,0-1-1,-1 1 1,1-1-1,-1 1 0,1-1 1,-1 1-1,0-1 1,0 1-1,0 0 1,0-1-1,0 1 1,0 0-1,0 0 0,0 0 1,0 0-1,0-1 1,-1 2-1,1-1 1,0 0-1,-1 0 0,1 0 1,-1 1-1,1-1 1,-3 0-1,-1-1-2,1 1 0,-1 0 0,0 1 0,0-1 0,1 1-1,-1 0 1,0 0 0,0 0 0,0 0 0,1 1 0,-6 1 0,4 0 3,1 0 1,0 0 0,-1 0 0,1 1 0,0 0-1,0 0 1,1 0 0,-1 0 0,1 1-1,-1 0 1,1 0 0,0 0 0,1 0 0,-1 1-1,1-1 1,-1 1 0,2 0 0,-1 0-1,0 0 1,1 1 0,0-1 0,0 0 0,1 1-1,-2 6 1,2-3 4,0 0 1,0 0-1,1 0 0,0 0 1,1 0-1,0 0 0,0 0 0,1 0 1,0-1-1,0 1 0,1 0 1,0-1-1,1 0 0,8 14 0,-4-9-39,1-1-1,0-1 1,1 0-1,1 0 0,-1-1 1,2 0-1,-1-1 1,1 0-1,1-1 0,16 9 1,-20-13 48,-1 0-1,1 0 1,1 0 0,-1-1 0,1-1-1,-1 0 1,1 0 0,0-1 0,-1 0-1,1 0 1,0-1 0,0-1 0,0 1-1,-1-2 1,1 1 0,14-5 0,-8-1-32,29-17 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9.203"/>
    </inkml:context>
    <inkml:brush xml:id="br0">
      <inkml:brushProperty name="width" value="0.05" units="cm"/>
      <inkml:brushProperty name="height" value="0.05" units="cm"/>
    </inkml:brush>
  </inkml:definitions>
  <inkml:trace contextRef="#ctx0" brushRef="#br0">1 35 14459,'0'10'1672,"4"-1"-1015,3-3-113,7-3 640,7-3-192,0 0-40,6 0-151,0-3-81,2-2-264,-4 0-88,-3-1-376,-1-3-336,-7-2 320,-1-1-64,-6 1-64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39.915"/>
    </inkml:context>
    <inkml:brush xml:id="br0">
      <inkml:brushProperty name="width" value="0.05" units="cm"/>
      <inkml:brushProperty name="height" value="0.05" units="cm"/>
    </inkml:brush>
  </inkml:definitions>
  <inkml:trace contextRef="#ctx0" brushRef="#br0">3 61 14803,'10'-24'1885,"-9"20"-1450,1 1 0,-1-1 0,1 0 0,-1 1 0,1-1 0,0 1 0,1-1 0,3-4 0,-3 9 1631,-3 5-1163,-3 11-504,2-13-93,0 2-196,-25 168 1615,23-145-1591,2 1 0,0 0-1,8 56 1,-6-81-120,0 0-1,0-1 1,0 1-1,1 0 1,0 0-1,0-1 1,0 1-1,0-1 1,1 1-1,0-1 1,5 7-1,-6-10-9,-1 1 1,1-1-1,0 0 0,0 1 0,0-1 0,0 0 0,0 0 0,0 0 0,0-1 0,0 1 1,0 0-1,0-1 0,0 1 0,1-1 0,-1 0 0,0 0 0,0 0 0,0 0 0,1 0 0,-1 0 1,0 0-1,0-1 0,0 1 0,0-1 0,1 0 0,-1 0 0,0 1 0,3-3 0,3-2-204,0 0 1,0 0-1,-1-1 0,0 0 0,0 0 0,0-1 0,-1 0 0,0 0 0,0 0 0,-1-1 0,0 0 0,0 0 0,-1 0 0,0-1 0,0 1 0,4-19 0,-3 9-1143,0-1 0,-2 1-1,-1-1 1,0 0 0,-1 0-1,-1 0 1,-3-27 0,3 45 1338,-5-23-817,5 23 871,-1 0-1,1 0 1,0 0 0,0 0 0,-1 0 0,1 1 0,0-1 0,-1 0 0,1 0 0,-1 0-1,1 1 1,-1-1 0,0 0 0,1 0 0,-1 1 0,0-1 0,1 0 0,-1 1 0,0-1-1,0 1 1,0-1 0,0 1 0,0 0 139,0 0 1,1 1-1,-1-1 0,0 1 1,1-1-1,-1 1 0,0-1 1,1 1-1,-1-1 0,1 1 1,-1 0-1,1-1 0,-1 1 1,1 0-1,0-1 0,-1 1 1,1 0-1,0 0 0,0-1 1,-1 1-1,1 0 0,0 0 1,0-1-1,0 1 0,0 0 1,0 1-1,-4 26 1783,4-25-1716,-4 142 3867,7-78-3452,14 82 1,-16-143-688,4 21-651,-5-26 674,1 0-1,-1 0 1,0 0-1,0 0 0,1-1 1,-1 1-1,1 0 1,-1 0-1,1 0 0,-1 0 1,1 0-1,-1-1 1,1 1-1,0 0 0,-1-1 1,1 1-1,0 0 1,0-1-1,-1 1 0,2 0 1,-1-1-10,-1 0 0,1-1 0,0 1 0,-1 0 0,1 0 0,0-1 1,-1 1-1,1 0 0,-1-1 0,1 1 0,-1 0 0,1-1 0,-1 1 0,1-1 1,-1 1-1,0-1 0,1 1 0,-1-1 0,1 1 0,-1-1 0,0 0 0,0 1 1,1-1-1,-1 1 0,0-1 0,0 0 0,0 1 0,0-1 0,1 0 0,-1-2-18,8-19-205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0.380"/>
    </inkml:context>
    <inkml:brush xml:id="br0">
      <inkml:brushProperty name="width" value="0.05" units="cm"/>
      <inkml:brushProperty name="height" value="0.05" units="cm"/>
    </inkml:brush>
  </inkml:definitions>
  <inkml:trace contextRef="#ctx0" brushRef="#br0">1 63 17996,'6'-6'473,"0"0"1,0 0-1,1 1 1,-1 0-1,1 0 1,1 1-1,-1 0 1,1 0-1,-1 0 1,1 1 0,9-2-1,-14 4-406,0 0 0,1 0 0,-1 0 1,1 0-1,0 1 0,-1 0 0,1-1 0,-1 1 0,1 1 0,0-1 0,-1 0 1,1 1-1,-1 0 0,1 0 0,-1 0 0,1 0 0,-1 0 0,0 1 0,0 0 0,1-1 1,-1 1-1,0 0 0,0 1 0,-1-1 0,1 0 0,0 1 0,3 5 0,-3-4-42,-1 1 0,0 0 0,-1 0 0,1 0 0,-1 0-1,0 0 1,0 0 0,0 0 0,-1 0 0,1 1 0,-1-1-1,-1 0 1,0 7 0,-2 7 49,-1 0-1,-7 23 1,-66 149 613,31-87-163,44-100-491,0 0 0,1-1 0,0 1 0,0 0 0,0 0 0,0 1 0,0-1 0,1 0 0,0 0 0,0 7 0,1-10-25,-1 0 1,0 0-1,1 0 0,-1 0 0,0 0 0,1 0 0,-1 0 0,1 0 1,0 0-1,-1 0 0,1 0 0,0-1 0,-1 1 0,1 0 0,0 0 0,0-1 1,1 2-1,0-1-7,0 0-1,0-1 1,0 1 0,0-1 0,0 1 0,1-1-1,-1 0 1,0 1 0,0-1 0,0 0 0,4-1 0,4-1-122,-1 0 0,0 0 1,0-1-1,0 0 0,0 0 1,0-1-1,-1 0 0,11-8 1,-7 4-662,0 0 1,-1-1 0,0 0 0,18-21 0,-25 24 491,0 0 0,0 0 1,-1 0-1,5-12 0,-5 12 25,10-21-746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0.878"/>
    </inkml:context>
    <inkml:brush xml:id="br0">
      <inkml:brushProperty name="width" value="0.05" units="cm"/>
      <inkml:brushProperty name="height" value="0.05" units="cm"/>
    </inkml:brush>
  </inkml:definitions>
  <inkml:trace contextRef="#ctx0" brushRef="#br0">23 20 14739,'5'-17'2874,"-5"15"-600,-4 10-155,1 2-1640,1 0 0,0-1 0,0 1 0,-1 13 1,3-20-464,0 0 0,0 1 0,0-1 0,0 0 0,0 0 0,0 0 0,1 1 0,0-1 0,0 0 0,-1 0 0,2 0 0,-1 0 0,0 0 0,1 0 0,-1 0 1,1-1-1,2 4 0,-2-5-13,-1 0 1,0 0-1,1 0 1,-1 0 0,1-1-1,-1 1 1,1 0-1,0-1 1,-1 0-1,1 1 1,0-1 0,-1 0-1,1 0 1,0 0-1,-1 0 1,1 0 0,1 0-1,33-8 47,-12 3-54,-21 4 2,0 1 0,0 0 0,0 0 0,0 0-1,0 0 1,0 0 0,0 1 0,0-1 0,0 1-1,0 0 1,0 0 0,-1 0 0,1 0 0,0 0-1,0 1 1,-1-1 0,1 1 0,3 3-1,-3-2-3,0 0 0,-1 1 0,1-1 0,-1 1-1,0 0 1,0 0 0,0 0 0,0 0-1,0 0 1,-1 1 0,0-1 0,1 5 0,0 6 82,0 1 0,0-1 0,-2 0 0,0 1 0,-1-1 0,-3 19 0,2-22 77,-1-1 0,0 1 0,0-1 0,-1 0 0,0 0-1,-1 0 1,-1 0 0,-10 15 0,14-24-137,1 0 1,0 0-1,-1 0 0,1 0 0,-1 0 1,0 0-1,0-1 0,0 1 1,0-1-1,0 1 0,0-1 0,0 0 1,0 0-1,0 0 0,-1 0 0,1 0 1,0 0-1,-1-1 0,1 1 1,-1-1-1,1 0 0,-1 0 0,1 0 1,0 0-1,-1 0 0,-2 0 0,1-2-120,1 1-1,0-1 1,-1 1-1,1-1 0,0 0 1,0 0-1,0-1 1,0 1-1,0 0 0,0-1 1,1 0-1,-1 0 1,1 0-1,0 0 0,0 0 1,-3-6-1,-3-7-307,1-1-1,1 0 1,0 0 0,1-1 0,-3-25-1,0-9-468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1.277"/>
    </inkml:context>
    <inkml:brush xml:id="br0">
      <inkml:brushProperty name="width" value="0.05" units="cm"/>
      <inkml:brushProperty name="height" value="0.05" units="cm"/>
    </inkml:brush>
  </inkml:definitions>
  <inkml:trace contextRef="#ctx0" brushRef="#br0">1 93 17460,'8'-8'1928,"2"2"-1088,0 0-272,6 0 1001,6 1-297,3 0-472,4 0-184,3-4-600,1 1-496,-6-1 480,-6-1-168,-9-6-72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2.300"/>
    </inkml:context>
    <inkml:brush xml:id="br0">
      <inkml:brushProperty name="width" value="0.05" units="cm"/>
      <inkml:brushProperty name="height" value="0.05" units="cm"/>
    </inkml:brush>
  </inkml:definitions>
  <inkml:trace contextRef="#ctx0" brushRef="#br0">6 65 15803,'-6'4'1713,"6"-1"-1113,6-2-112,1-1 728,9-1-248,1-5-111,5-1-265,1 0-88,1-3-104,2-2-96,-5 2-248,1 0-240,-8 5-672,-1 0-192,-11 5 840,-1 0-185,-4 6-191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2.755"/>
    </inkml:context>
    <inkml:brush xml:id="br0">
      <inkml:brushProperty name="width" value="0.05" units="cm"/>
      <inkml:brushProperty name="height" value="0.05" units="cm"/>
    </inkml:brush>
  </inkml:definitions>
  <inkml:trace contextRef="#ctx0" brushRef="#br0">0 129 17308,'6'10'1824,"7"-10"-1224,7-7-200,3-4 841,10-5-593,1-1-112,5-3-176,3 0-376,-8 5-264,-4 2 264,-10 3-136,-4 0-64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6.594"/>
    </inkml:context>
    <inkml:brush xml:id="br0">
      <inkml:brushProperty name="width" value="0.05" units="cm"/>
      <inkml:brushProperty name="height" value="0.05" units="cm"/>
    </inkml:brush>
  </inkml:definitions>
  <inkml:trace contextRef="#ctx0" brushRef="#br0">0 38 15475,'2'-1'238,"-1"-1"-1,1 0 0,-1 0 1,1 1-1,-1-1 0,0 0 1,0 0-1,1-3 0,-1 3 38,0 0-1,-1 0 0,1 1 1,0-1-1,0 1 1,0-1-1,0 1 0,1-1 1,2-2-1,-4 4-221,0 0 0,1 0 1,-1 0-1,0 0 0,1 0 0,-1 0 0,0 0 0,1 1 1,-1-1-1,0 0 0,1 0 0,-1 0 0,0 0 0,1 0 1,-1 1-1,0-1 0,0 0 0,1 0 0,-1 0 1,0 1-1,0-1 0,1 0 0,-1 0 0,0 1 0,0-1 1,1 0-1,-1 1 0,0-1 0,0 0 0,0 1 0,0-1 1,0 0-1,0 1 0,0-1 0,0 0 0,1 1 1,-1-1-1,0 1 0,4 15 503,-3 2-244,-1-1 0,0 1 0,-1 0 0,-7 33 0,4-26 50,-1 40 0,5-63-343,-1-1-1,1 0 0,0 1 0,0-1 1,1 0-1,-1 1 0,0-1 0,0 0 1,1 0-1,-1 1 0,1-1 0,-1 0 1,1 0-1,-1 1 0,1-1 0,0 0 1,-1 0-1,1 0 0,0 0 0,0 0 1,0 0-1,1 1 0,0-2 2,-1 1-1,1-1 1,-1 1-1,1-1 1,-1 0-1,1 0 0,0 0 1,-1 0-1,1 0 1,0 0-1,-1 0 1,1 0-1,-1 0 1,1-1-1,0 1 1,-1-1-1,1 1 0,1-2 1,19-8-152,-1-1 1,0-1-1,-1-1 1,-1 0-1,30-27 0,-48 39-55,-1 0-1,1 1 0,0-1 1,-1 0-1,1 0 0,0 0 1,-1 0-1,1 0 0,-1 0 1,1 0-1,-1 0 0,0 0 1,1 0-1,-1 0 0,0 0 1,0 0-1,0 0 0,0 0 1,0 0-1,0 0 0,0 0 1,0 0-1,0 0 1,0 0-1,-1 0 0,1 0 1,-1-2-1,-18-27-4841,4 8 2039,7 9 5381,10 29 2736,1 2-4390,5 130 3857,-8-50-4647,0-48-1567,2-43 699,3-11 315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7.161"/>
    </inkml:context>
    <inkml:brush xml:id="br0">
      <inkml:brushProperty name="width" value="0.05" units="cm"/>
      <inkml:brushProperty name="height" value="0.05" units="cm"/>
    </inkml:brush>
  </inkml:definitions>
  <inkml:trace contextRef="#ctx0" brushRef="#br0">80 49 11979,'1'-2'243,"-1"1"0,0 0 0,0-1 0,0 1 1,0 0-1,0-1 0,0 1 0,0-1 1,0 1-1,0 0 0,-1-1 0,1 1 0,-1 0 1,1-1-1,-1 1 0,1 0 0,-1 0 1,0-1-1,0 1 0,1 0 0,-1 0 0,-2-2 1,3 3-127,-1 0 0,1 0 0,-1-1 0,1 1 0,-1 0 0,1 0 0,-1 0 0,1 0 0,-1 0 0,1 0 0,-1 0 0,1 0 0,0 0 0,-1 0 0,1 0 0,-1 0 1,1 0-1,-1 0 0,1 0 0,-1 0 0,1 1 0,-1-1 0,0 0 0,0 1-17,0 0-1,-1 0 1,1 0 0,0 0 0,0 0 0,0 1-1,0-1 1,0 0 0,1 0 0,-1 1 0,-1 1-1,-6 17 174,0 0 0,1 0-1,1 1 1,1 0 0,0 0 0,2 1-1,1-1 1,0 1 0,3 27 0,-1-47-251,0 1 0,0-1 0,0 0 0,1 1 0,-1-1 0,1 0 0,0 1 0,-1-1 0,1 0 0,0 0 1,0 1-1,1-1 0,-1 0 0,0 0 0,1 0 0,-1-1 0,1 1 0,3 3 0,-4-5-10,1 1 0,-1 0 0,1-1 0,0 1 0,-1-1 0,1 0 0,0 0 0,0 1 0,-1-1 0,1 0-1,0 0 1,-1-1 0,1 1 0,0 0 0,-1-1 0,1 1 0,0-1 0,-1 1 0,1-1 0,-1 0 0,1 1 0,-1-1-1,1 0 1,-1 0 0,1 0 0,-1 0 0,2-2 0,9-8 52,0 0 0,-1-1 0,0 0 0,-1-1 1,-1-1-1,0 1 0,0-1 0,-1-1 0,-1 1 0,-1-1 0,0-1 0,-1 1 0,0-1 0,2-17 1,-6 29-50,-1 0 0,0 0 0,1-1 1,-2 1-1,1 0 0,0 0 0,-1 0 1,0 0-1,0 0 0,0 0 0,0 0 1,-1 0-1,-2-5 0,3 7-12,0 1-1,-1-1 1,1 1-1,0 0 0,-1-1 1,1 1-1,0 0 1,-1 0-1,1 0 1,-1 0-1,0 1 1,1-1-1,-1 0 1,0 1-1,1-1 1,-1 1-1,0-1 0,0 1 1,0 0-1,1 0 1,-1-1-1,0 2 1,0-1-1,0 0 1,1 0-1,-1 0 1,0 1-1,0-1 0,1 1 1,-1 0-1,0-1 1,-3 3-1,0-1-28,0 1 0,0 0 1,0 1-1,0-1 0,0 1 0,1 0 0,0 0 0,-7 8 0,9-9-149,-1 0-1,1 0 1,0 0-1,0 0 0,0 1 1,0-1-1,1 1 1,-1-1-1,1 1 1,0 0-1,0-1 1,0 1-1,1 0 1,-1 5-1,1-9 160,0 1 0,-1-1 0,1 1 1,0-1-1,0 1 0,0-1 0,0 1 0,0-1 0,0 1 0,1-1 0,-1 1 0,0-1 0,0 1 0,0-1 0,0 1 0,0-1 0,1 0 0,-1 1 0,0-1 0,0 1 0,1-1 0,-1 0 0,0 1 0,1-1 1,-1 0-1,0 1 0,1-1 0,-1 0 0,1 0 0,-1 1 0,0-1 0,1 0 0,-1 0 0,1 0 0,-1 1 0,1-1 0,-1 0 0,1 0 0,-1 0 0,1 0 0,-1 0 0,1 0 0,-1 0 0,0 0 0,1 0 1,-1 0-1,1 0 0,-1 0 0,1-1 0,-1 1 0,2 0 0,7-4-560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7.601"/>
    </inkml:context>
    <inkml:brush xml:id="br0">
      <inkml:brushProperty name="width" value="0.05" units="cm"/>
      <inkml:brushProperty name="height" value="0.05" units="cm"/>
    </inkml:brush>
  </inkml:definitions>
  <inkml:trace contextRef="#ctx0" brushRef="#br0">17 0 15371,'0'1'123,"0"-1"0,1 0 0,-1 1 0,0-1 0,0 1 0,1-1 0,-1 1 0,0-1 0,0 1 0,0-1 0,1 1-1,-1-1 1,0 1 0,0-1 0,0 1 0,0 0 0,0-1 0,0 1 0,0-1 0,0 1 0,0-1 0,0 1 0,-1 0 0,-3 20 572,2-14 162,-3 21 602,-2 44 0,7-62-1331,0 0 0,1 1 1,0-1-1,1 0 0,0 0 0,0 0 0,7 17 0,-8-25-100,0 0 1,0 1-1,0-1 1,0 0-1,0 0 0,1 0 1,-1 0-1,0 0 1,1 0-1,0 0 0,-1-1 1,1 1-1,0-1 0,0 1 1,0-1-1,0 0 1,0 1-1,0-1 0,0 0 1,1 0-1,-1-1 1,0 1-1,1 0 0,-1-1 1,0 1-1,1-1 0,-1 0 1,1 0-1,-1 0 1,0 0-1,1 0 0,-1 0 1,1-1-1,-1 1 1,0-1-1,5-2 0,0 1 71,0-2 1,-1 1-1,1-1 0,-1 0 0,0 0 0,0-1 0,0 1 0,0-1 0,-1-1 0,9-10 1,-9 9-16,-1 0 0,1 0 0,-1-1 0,-1 1 1,1-1-1,-1 0 0,-1 0 0,1 0 0,-2 0 1,3-14-1,-4 18-64,0 0 0,0 1 0,0-1 0,0 0 0,0 0 1,-1 1-1,0-1 0,0 0 0,0 1 0,0-1 0,0 1 0,-1-1 0,0 1 1,1 0-1,-1 0 0,-1 0 0,1 0 0,0 0 0,-1 0 0,1 0 0,-1 1 1,0-1-1,0 1 0,0 0 0,0 0 0,-4-2 0,0 1-46,1 0 1,-1 0-1,0 1 0,0 0 0,-1 0 1,1 1-1,0 0 0,-15 0 0,20 1-83,0 0-1,0 0 1,1 0-1,-1 0 1,0 0-1,0 1 1,0-1-1,0 0 1,0 1-1,0 0 1,1-1-1,-1 1 1,0 0-1,1 0 1,-1 0-1,0 0 1,1 0-1,-1 1 1,1-1-1,0 0 1,-1 1-1,1-1 1,0 1-1,0-1 1,0 1-1,0-1 1,0 1-1,0 0 1,0 0-1,1 0 1,-1-1-1,1 1 1,-1 0-1,1 0 1,0 0-1,-1 0 1,1 3-1,1 4-623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4:31.744"/>
    </inkml:context>
    <inkml:brush xml:id="br0">
      <inkml:brushProperty name="width" value="0.05" units="cm"/>
      <inkml:brushProperty name="height" value="0.05" units="cm"/>
    </inkml:brush>
  </inkml:definitions>
  <inkml:trace contextRef="#ctx0" brushRef="#br0">9 136 12099,'-9'4'1434,"16"-1"-693,18-1-149,455-4 4237,-334-2-4249,169-2-12,1405-35 969,-9-41-241,-1681 80-1384,165-5-1410,-178 8 526,-22 0-288,-29 1-326,29-2 1641,-28 1-954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8.745"/>
    </inkml:context>
    <inkml:brush xml:id="br0">
      <inkml:brushProperty name="width" value="0.05" units="cm"/>
      <inkml:brushProperty name="height" value="0.05" units="cm"/>
    </inkml:brush>
  </inkml:definitions>
  <inkml:trace contextRef="#ctx0" brushRef="#br0">1 1 17732,'1'1'286,"-1"-1"-1,1 1 1,0 0 0,0 0-1,-1 0 1,1 0 0,-1 0 0,1 0-1,-1 0 1,1 0 0,-1 0 0,0 1-1,1-1 1,-1 0 0,0 0 0,0 0-1,0 0 1,0 2 0,9 44 200,-4-24-29,-1 2-449,2 0-1,0 0 1,2 0 0,1-1 0,1 0 0,23 40 0,-35-60-1971,-6-4 580,-9-2-517,-18-10 161,15 1 864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49.165"/>
    </inkml:context>
    <inkml:brush xml:id="br0">
      <inkml:brushProperty name="width" value="0.05" units="cm"/>
      <inkml:brushProperty name="height" value="0.05" units="cm"/>
    </inkml:brush>
  </inkml:definitions>
  <inkml:trace contextRef="#ctx0" brushRef="#br0">11 129 14235,'-7'-13'1696,"4"6"-799,3 1-257,3 2 976,3-2-184,5-1-279,3 0-185,8 0-328,2 3-88,3-2-200,2-1-136,-2-1-472,-1 3-336,-6-2-1929,-7-1 2225,-13-5-312,-7-1-272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2.342"/>
    </inkml:context>
    <inkml:brush xml:id="br0">
      <inkml:brushProperty name="width" value="0.05" units="cm"/>
      <inkml:brushProperty name="height" value="0.05" units="cm"/>
    </inkml:brush>
  </inkml:definitions>
  <inkml:trace contextRef="#ctx0" brushRef="#br0">53 1 14667,'-9'33'6084,"-5"47"-4169,13-76-1812,0 4 164,0 0 1,0 1-1,1-1 1,1 16-1,-1-24-258,0 1 0,0-1 0,0 0-1,0 0 1,0 1 0,1-1 0,-1 0-1,0 0 1,0 1 0,0-1-1,0 0 1,0 0 0,0 0 0,0 1-1,0-1 1,0 0 0,1 0 0,-1 0-1,0 1 1,0-1 0,0 0-1,1 0 1,-1 0 0,0 0 0,0 0-1,0 1 1,1-1 0,-1 0-1,0 0 1,0 0 0,0 0 0,1 0-1,-1 0 1,0 0 0,0 0 0,1 0-1,-1 0 1,0 0 0,0 0-1,1 0 1,9-7 120,7-15-75,-11 13-46,12-16 45,-17 25-53,-1-1 0,1 1 0,-1 0 0,1-1 0,-1 1 0,1 0 0,-1-1 0,1 1-1,-1 0 1,1 0 0,-1 0 0,1 0 0,0-1 0,-1 1 0,1 0 0,-1 0 0,1 0 0,-1 0-1,1 0 1,0 1 0,-1-1 0,1 0 0,-1 0 0,1 0 0,-1 0 0,1 1 0,0-1 0,-1 0 0,1 0-1,-1 1 1,1-1 0,-1 0 0,0 1 0,1-1 0,-1 1 0,1-1 0,-1 1 0,0-1 0,1 0-1,-1 1 1,0 0 0,1-1 0,-1 1 0,0 0 0,29 45 40,-28-45-20,13 39-37,-11-25 44,-1 0 1,-1 0 0,0 0-1,-1 0 1,-1 0 0,0 0-1,-5 19 1,-3 2 37,8-34-62,1 0 0,-1 1 0,0-1 0,0 0 0,0 0 0,0 0 0,-1 0 0,1 0 0,-1 0 0,1 0 0,-4 3 0,2-4 13,1 0-1,-1-1 0,1 1 1,-1-1-1,0 0 0,1 1 0,-1-1 1,1-1-1,-6 1 0,-10-1 3,-30 9-31,47-8-31,0 0 0,0 0 0,0-1-1,0 1 1,0 0 0,0 0 0,0 0 0,0-1 0,0 1 0,0 0 0,0-1 0,1 1 0,-1-1 0,0 1 0,0-1 0,0 0-1,0 1 1,1-1 0,-1 0 0,0 0 0,0 1 0,1-1 0,-1 0 0,1 0 0,-1 0 0,1 0 0,-1 0 0,1 0 0,0 1 0,-1-1-1,1-2 1,-1-1-87,0 0 0,1 0 0,0 0 0,0 0 0,0 0 0,1 0 0,1-7 0,4-14-336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2.759"/>
    </inkml:context>
    <inkml:brush xml:id="br0">
      <inkml:brushProperty name="width" value="0.05" units="cm"/>
      <inkml:brushProperty name="height" value="0.05" units="cm"/>
    </inkml:brush>
  </inkml:definitions>
  <inkml:trace contextRef="#ctx0" brushRef="#br0">7 83 14227,'-5'-3'1568,"5"-1"-807,-1-1-257,2-1 1048,4 2-544,0-2-248,1 1-112,3 0-199,-2 1-121,1 0-152,4 0-176,-2 1-504,0-2-241,1 1-295,1-2 800,-1-1-200,2 0-184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3.216"/>
    </inkml:context>
    <inkml:brush xml:id="br0">
      <inkml:brushProperty name="width" value="0.05" units="cm"/>
      <inkml:brushProperty name="height" value="0.05" units="cm"/>
    </inkml:brush>
  </inkml:definitions>
  <inkml:trace contextRef="#ctx0" brushRef="#br0">26 0 14379,'0'1'127,"1"-1"1,-1 1-1,1-1 0,-1 1 1,0-1-1,0 1 0,1-1 1,-1 1-1,0-1 0,0 1 0,0-1 1,0 1-1,0-1 0,1 1 1,-1 0-1,0-1 0,0 1 1,0-1-1,-1 1 0,1-1 0,0 1 1,0 0-1,0-1 0,0 1 1,-1 0-1,-3 22 709,3-20-517,-8 46 1054,-3 54 1,11-80-1076,1 0 0,1 1 0,0-1 0,8 35 0,-8-55-259,0 0 0,-1 0 0,1-1 0,0 1-1,0 0 1,1-1 0,-1 1 0,1-1 0,-1 1 0,1-1 0,0 0 0,3 4 0,-4-5-26,1 0 0,-1-1 0,0 1 0,0 0 0,0-1 0,1 1 0,-1-1 0,0 0 1,1 1-1,-1-1 0,0 0 0,1 0 0,-1 0 0,0 0 0,1 0 0,-1 0 0,0 0 0,1 0 0,-1-1 1,0 1-1,0 0 0,1-1 0,-1 1 0,0-1 0,0 1 0,1-1 0,-1 0 0,2-1 0,3-3 21,1-1 0,-1 1-1,-1-2 1,1 1 0,-1 0-1,0-1 1,0 0-1,0 0 1,4-12 0,3-6 92,13-40 1,-21 52-88,0-1 1,-1 0 0,-1 0-1,2-28 1,-4 38-30,0 1 0,0-1 1,0 0-1,0 0 0,0 0 0,-1 1 1,0-1-1,0 0 0,0 1 0,0-1 1,0 0-1,-1 1 0,0 0 0,1-1 1,-1 1-1,-1 0 0,1 0 0,0 0 1,-1 0-1,1 0 0,-1 1 0,0-1 1,-4-2-1,4 4-1,-1-1 0,1 1 1,0 1-1,0-1 0,-1 0 0,1 1 1,-1 0-1,1-1 0,0 2 0,-1-1 1,1 0-1,0 0 0,-1 1 0,1 0 1,0 0-1,-1 0 0,1 0 0,0 0 1,0 1-1,0-1 0,0 1 0,0 0 1,0 0-1,1 0 0,-5 4 0,3-3-106,1 1 1,-1-1-1,1 0 0,0 1 0,1 0 0,-1-1 0,0 1 0,1 0 0,0 0 1,0 1-1,0-1 0,1 0 0,-1 1 0,1-1 0,0 1 0,0-1 0,1 1 1,-1 6-1,1-11 83,0 1 1,0-1-1,0 0 1,0 0-1,0 1 1,0-1 0,0 0-1,1 0 1,-1 1-1,0-1 1,0 0-1,0 0 1,0 1 0,0-1-1,0 0 1,1 0-1,-1 0 1,0 1-1,0-1 1,0 0-1,1 0 1,-1 0 0,0 0-1,0 0 1,0 1-1,1-1 1,-1 0-1,0 0 1,0 0-1,1 0 1,-1 0 0,0 0-1,0 0 1,1 0-1,-1 0 1,0 0-1,0 0 1,1 0 0,-1 0-1,0 0 1,0 0-1,1 0 1,-1 0-1,0 0 1,0 0-1,1 0 1,-1-1 0,0 1-1,0 0 1,0 0-1,1 0 1,-1 0-1,0 0 1,0-1 0,0 1-1,1 0 1,-1 0-1,0 0 1,0-1-1,0 1 1,0 0-1,0 0 1,0-1 0,1 1-1,7-9-507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3.666"/>
    </inkml:context>
    <inkml:brush xml:id="br0">
      <inkml:brushProperty name="width" value="0.05" units="cm"/>
      <inkml:brushProperty name="height" value="0.05" units="cm"/>
    </inkml:brush>
  </inkml:definitions>
  <inkml:trace contextRef="#ctx0" brushRef="#br0">23 0 16452,'-6'32'3722,"2"-17"-2980,-1 10-226,2-1-1,-1 32 0,3-47-450,1 0 1,1 1 0,0-1-1,0 0 1,1 0 0,0 1-1,1-1 1,-1-1 0,7 12-1,-9-19-49,0 0 0,1 1-1,-1-1 1,1 0 0,-1 0 0,1 0-1,0 0 1,-1-1 0,1 1 0,0 0-1,0 0 1,0 0 0,-1 0 0,1-1-1,0 1 1,0 0 0,0-1-1,0 1 1,0-1 0,1 1 0,-1-1-1,0 0 1,0 1 0,0-1 0,0 0-1,0 0 1,0 0 0,1 0 0,-1 0-1,0 0 1,0 0 0,0 0 0,0 0-1,1 0 1,-1-1 0,0 1-1,0 0 1,0-1 0,0 1 0,0-1-1,0 0 1,0 1 0,0-1 0,0 0-1,0 1 1,0-1 0,-1 0 0,1 0-1,1-1 1,4-4 83,-1 0 1,0-1-1,0 0 0,0 0 1,5-12-1,-2 4 52,-1 0-1,-1-1 0,6-25 1,-11 37-131,0 0 0,0 0 0,0-1 1,0 1-1,-1 0 0,0-1 0,0 1 0,0 0 1,-1 0-1,1-1 0,-1 1 0,0 0 0,0 0 1,-1 0-1,1 0 0,-1 0 0,0 0 0,0 0 1,-3-5-1,2 7-12,0 0-1,0 0 1,0 0 0,0 1 0,0-1 0,0 1 0,0 0-1,-1-1 1,1 1 0,-1 1 0,1-1 0,0 0-1,-1 1 1,1 0 0,-1 0 0,1 0 0,-7 1-1,8-1-142,0 0 0,-1 0 0,1 0 0,0 1 0,0-1 0,-1 1 0,1-1 0,0 1 0,0 0 0,0 0 0,0 0 0,0 0 0,0 0 0,0 1 0,0-1 0,1 0 0,-1 1 0,0-1 0,1 1 0,-1 0 0,1 0 0,-1-1 0,1 1 0,0 0 0,0 0 0,0 0 0,-1 5 0,2 1-491,5 1-187</inkml:trace>
  <inkml:trace contextRef="#ctx0" brushRef="#br0" timeOffset="1">252 142 18876,'2'7'2032,"-1"-3"-1447,1-1-257,0 0 1008,3-1-632,-1-1-288,2-1-768,-2-3-472,-1-4 688,1-2-144,1-1-144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4.226"/>
    </inkml:context>
    <inkml:brush xml:id="br0">
      <inkml:brushProperty name="width" value="0.05" units="cm"/>
      <inkml:brushProperty name="height" value="0.05" units="cm"/>
    </inkml:brush>
  </inkml:definitions>
  <inkml:trace contextRef="#ctx0" brushRef="#br0">90 1 17724,'0'0'44,"0"0"0,0 0 1,0 0-1,0 0 1,0 0-1,0 0 0,0 0 1,0 0-1,1 0 0,-1 0 1,0 0-1,0-1 0,0 1 1,0 0-1,0 0 0,0 0 1,1 0-1,-1 0 0,0 0 1,0 0-1,0 0 0,0 0 1,0 0-1,0 0 0,1 1 1,-1-1-1,0 0 0,0 0 1,0 0-1,0 0 1,0 0-1,0 0 0,0 0 1,1 0-1,-1 0 0,0 0 1,0 0-1,0 0 0,0 0 1,0 1-1,0-1 0,0 0 1,0 0-1,0 0 0,0 0 1,0 0-1,1 0 0,-1 1 1,0-1-1,0 0 0,0 0 1,0 0-1,0 0 0,0 0 1,0 0-1,0 1 1,0-1-1,0 0 0,0 0 1,-1 0-1,-1 16 1275,-10 20-250,11-33-866,-6 17 264,-12 40 439,19-60-898,-1 1 0,1-1 0,0 1 0,0-1 0,0 1-1,0-1 1,0 1 0,0-1 0,0 1 0,0-1 0,0 1 0,0-1-1,0 1 1,0-1 0,0 1 0,1-1 0,-1 1 0,0-1 0,0 1-1,1-1 1,-1 1 0,0-1 0,0 1 0,1-1 0,-1 0 0,0 1-1,2 0 1,14 1 94,26-15-72,-32 10-19,4-1-16,-1 0 1,0 1-1,1 1 1,18-2-1,-30 4 5,1 0 0,0 0 0,-1 1 0,1-1 0,-1 0 0,1 1 0,-1 0 1,0-1-1,1 1 0,-1 0 0,0 0 0,1 0 0,2 3 0,-3-3 1,-1 0 1,0 1-1,0-1 1,0 1 0,0-1-1,-1 0 1,1 1-1,0 0 1,-1-1 0,1 1-1,-1-1 1,1 1-1,-1 0 1,0-1 0,1 1-1,-1 0 1,0-1-1,0 1 1,0 0 0,-1-1-1,1 1 1,0 0-1,-1 1 1,-1 6 46,-1 0 1,0 0-1,-1 0 0,0-1 1,0 0-1,-1 1 0,-8 10 1,2-4 123,0-1 0,-26 24 0,32-34-197,0 1 0,0-1 0,0 0-1,-1 0 1,0-1 0,1 0 0,-1 0 0,0 0 0,-9 2 0,12-4-61,1-1 1,-1 1 0,0-1-1,1 0 1,-1 0 0,0 0-1,1-1 1,-1 1 0,1 0-1,-1-1 1,0 0 0,1 0-1,0 1 1,-1-2 0,1 1-1,-1 0 1,1 0 0,0-1-1,0 1 1,0-1 0,0 0-1,0 1 1,0-1 0,0 0-1,-3-5 1,-12-18-408,3-4-158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4.625"/>
    </inkml:context>
    <inkml:brush xml:id="br0">
      <inkml:brushProperty name="width" value="0.05" units="cm"/>
      <inkml:brushProperty name="height" value="0.05" units="cm"/>
    </inkml:brush>
  </inkml:definitions>
  <inkml:trace contextRef="#ctx0" brushRef="#br0">1 128 16692,'11'-13'2240,"2"3"-1336,4-2-344,2 1 1569,8 2-1041,6-1-208,3 1-344,4-1-232,-3 3-520,-2-3-416,-8 2-2192,-7 1 2472,-11 1-337,-8 0-303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5.020"/>
    </inkml:context>
    <inkml:brush xml:id="br0">
      <inkml:brushProperty name="width" value="0.05" units="cm"/>
      <inkml:brushProperty name="height" value="0.05" units="cm"/>
    </inkml:brush>
  </inkml:definitions>
  <inkml:trace contextRef="#ctx0" brushRef="#br0">5 356 13963,'-1'0'100,"1"1"0,0-1 0,0 0 0,-1 0 0,1 0-1,0 0 1,0 1 0,-1-1 0,1 0 0,0 0 0,0 1 0,0-1 0,0 0 0,-1 0 0,1 1 0,0-1-1,0 0 1,0 0 0,0 1 0,0-1 0,0 0 0,0 1 0,0-1 0,0 0 0,0 1 0,0-1 0,0 0-1,0 0 1,0 1 0,0-1 0,0 0 0,0 1 0,0-1 0,0 0 0,0 1 0,12 2 2230,17-6-387,-1-6-1427,-1 0-1,0-2 1,-1-1 0,0-1 0,37-26 0,-12 9-263,62-34-117,3 5 0,149-53 0,-256 107-1063,-12 3-662,-20 3-1433,11-1 2775,-9-1-833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5.443"/>
    </inkml:context>
    <inkml:brush xml:id="br0">
      <inkml:brushProperty name="width" value="0.05" units="cm"/>
      <inkml:brushProperty name="height" value="0.05" units="cm"/>
    </inkml:brush>
  </inkml:definitions>
  <inkml:trace contextRef="#ctx0" brushRef="#br0">1 308 16051,'0'0'87,"0"1"0,1-1 0,-1 1 0,0-1 0,0 0 0,1 1 0,-1-1 0,0 0 0,1 0 0,-1 1 0,0-1-1,1 0 1,-1 0 0,1 1 0,-1-1 0,0 0 0,1 0 0,-1 0 0,1 0 0,-1 0 0,1 1 0,-1-1 0,1 0-1,-1 0 1,0 0 0,1 0 0,-1 0 0,1-1 0,13-8 1403,12-26-76,-20 25-887,22-32 698,30-64-1,3-5-880,-67 156-189,0-21-87,-1 4-8,2 1 1,0-1-1,2 1 0,1 52 0,2-82-87,0 1 1,0 0-1,0 0 0,0 0 0,0 0 1,0-1-1,0 1 0,0 0 0,1 0 1,-1 0-1,0 0 0,0 0 1,0 0-1,0-1 0,1 1 0,-1 0 1,0 0-1,0 0 0,0 0 0,0 0 1,1 0-1,-1 0 0,0 0 0,0 0 1,0 0-1,1 0 0,-1 0 1,0 0-1,0 0 0,0 0 0,1 0 1,-1 0-1,0 0 0,0 0 0,0 0 1,1 0-1,-1 0 0,0 0 0,0 0 1,0 1-1,0-1 0,1 0 1,-1 0-1,0 0 0,0 0 0,0 0 1,0 1-1,0-1 0,0 0 0,1 0 1,-1 0-1,0 0 0,0 1 0,0-1 1,0 0-1,0 0 0,0 0 1,0 0-1,0 1 0,0-1 0,0 0 1,8-14-877,11-41-176,-8 19 314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5:24.407"/>
    </inkml:context>
    <inkml:brush xml:id="br0">
      <inkml:brushProperty name="width" value="0.05" units="cm"/>
      <inkml:brushProperty name="height" value="0.05" units="cm"/>
    </inkml:brush>
  </inkml:definitions>
  <inkml:trace contextRef="#ctx0" brushRef="#br0">2255 199 11378,'-4'-8'171,"0"0"0,-1 0-1,0 1 1,0 0-1,-1 0 1,0 0 0,0 1-1,-1 0 1,1 0-1,-1 0 1,-1 1 0,1 0-1,-12-6 1,-11-3 136,0 2 0,-41-13 0,58 21-240,-35-9 81,0 2 0,0 2 0,-1 2 0,0 3 0,0 1 0,0 3 0,-81 10 0,-22 13-2,-162 46 0,-18 23-133,245-63-25,-143 69-1,195-79 8,0 2 0,2 1 0,0 2-1,2 1 1,1 1 0,-50 56-1,62-61 3,1 1-1,1 0 0,2 1 0,0 1 0,1 0 0,2 0 0,0 1 0,2 1 0,0 0 0,-8 51 0,15-61 1,0 0 0,2 0 0,0 0 0,1 0 0,1-1 0,0 1 1,1 0-1,0 0 0,11 26 0,-6-23-5,1-1 0,1 0 0,0 0 0,2-1 0,0 0 0,27 29 0,-13-21 0,2-1-1,0-1 0,1-2 1,1-1-1,2-1 1,-1-2-1,2-1 0,48 17 1,-4-9-13,2-2 1,0-5 0,1-3-1,114 6 1,-37-15-49,205-21 0,-171-4-16,0-9 0,-3-9 0,-1-7 0,243-94 1,-126 10 70,-250 101 14,-1-1 1,-1-4-1,65-52 1,-103 73 2,0-1 1,-1 0 0,0-1-1,-1-1 1,-1 0 0,0 0 0,-2-1-1,14-27 1,-19 34-2,0 0 0,-1-1 0,0 0 0,-1 1 0,0-1 0,-1 0 1,0 0-1,0 0 0,-1 0 0,0 0 0,-1 0 0,0 0 0,0 0 0,-1 0 0,-1 0 0,0 0 0,-6-14 0,0 8 1,0 0 0,-1 1 0,-1 0-1,0 1 1,-1 0 0,0 0 0,-1 2-1,-1-1 1,0 2 0,-1 0-1,-20-12 1,-12-4 24,-1 3 1,-77-29-1,-11 6 135,-2 6 0,-1 5 0,-2 7 0,-199-15-1,202 36-180,0 7 0,-166 20 0,-274 76-184,281-25 83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5.862"/>
    </inkml:context>
    <inkml:brush xml:id="br0">
      <inkml:brushProperty name="width" value="0.05" units="cm"/>
      <inkml:brushProperty name="height" value="0.05" units="cm"/>
    </inkml:brush>
  </inkml:definitions>
  <inkml:trace contextRef="#ctx0" brushRef="#br0">3 34 14811,'1'3'457,"0"0"0,-1 0 1,0 0-1,1 0 0,-1 1 0,0-1 0,-1 0 0,1 0 0,-1 4 1,1-7-294,-2 14 578,1 0 0,1 0 0,2 25 0,-2-36-693,1 0 0,-1 1-1,1-1 1,0 0-1,0 0 1,0 0-1,1 0 1,-1-1 0,1 1-1,2 4 1,-3-6-31,0 0 0,0 0 0,0 0 0,0-1 0,1 1 0,-1 0 0,0 0 0,0-1 1,1 1-1,-1 0 0,0-1 0,1 1 0,-1-1 0,0 0 0,1 0 0,-1 1 0,1-1 0,-1 0 0,1 0 0,-1 0 0,1 0 1,-1-1-1,3 1 0,1-2 16,1 0 1,-1 0 0,0 0-1,0-1 1,0 0 0,0 0-1,-1 0 1,1 0 0,-1-1-1,6-5 1,0-1 89,0-1 1,15-22 0,-21 26-55,1 0 1,-1-1 0,0 0 0,-1 0 0,0 0 0,3-14 0,-5 20-56,-1 1 0,0-1 1,0 1-1,0-1 1,0 1-1,0-1 0,0 1 1,0-1-1,0 1 1,0-1-1,-1 1 0,1-1 1,-1 1-1,1-1 1,-1 1-1,0-1 0,1 1 1,-2-2-1,1 2-5,-1 0 1,1 0-1,-1 0 0,1 1 0,-1-1 1,1 0-1,-1 1 0,1-1 0,-1 1 0,0-1 1,1 1-1,-1 0 0,1 0 0,-1 0 1,0 0-1,1 0 0,-1 0 0,0 0 0,1 0 1,-1 1-1,-2 0 0,-2 0 9,0 1 1,-1 1-1,1-1 1,0 1-1,0 0 0,1 0 1,-1 1-1,1-1 1,-9 8-1,12-9-91,-1 1 0,0-1-1,1 0 1,0 1 0,-1-1 0,1 1 0,0 0 0,0 0-1,1 0 1,-1 0 0,0 0 0,1 0 0,0 1 0,0-1-1,0 0 1,0 1 0,1-1 0,-1 1 0,1 4-1,0-7 61,0-1 0,0 1 0,0-1 0,0 1 0,0 0 0,0-1 0,1 1 0,-1-1 0,0 1 0,0-1 0,1 1-1,-1-1 1,0 0 0,1 1 0,-1-1 0,0 1 0,1-1 0,-1 1 0,1-1 0,-1 0 0,1 1 0,-1-1-1,0 0 1,1 0 0,-1 1 0,1-1 0,0 0 0,-1 0 0,1 0 0,-1 0 0,1 0 0,-1 0 0,1 1 0,-1-1-1,1 0 1,0-1 0,-1 1 0,1 0 0,-1 0 0,1 0 0,-1 0 0,2-1 0,24-10-222,-2-4-90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6.202"/>
    </inkml:context>
    <inkml:brush xml:id="br0">
      <inkml:brushProperty name="width" value="0.05" units="cm"/>
      <inkml:brushProperty name="height" value="0.05" units="cm"/>
    </inkml:brush>
  </inkml:definitions>
  <inkml:trace contextRef="#ctx0" brushRef="#br0">81 1 15155,'0'3'247,"0"0"0,-1 1 0,1-1 0,0 0 0,-1 0 0,0 0 0,0 0 0,0 0 0,0 0 0,0-1 0,-2 4 0,-2 5 215,-4 12 674,2 0-1,-7 31 0,13-44-964,-1-1 1,1 0-1,0 0 0,1 0 0,0 1 1,1-1-1,0 0 0,0 0 0,4 12 1,-5-20-150,0 0 0,1 0 0,-1 1 0,0-1 0,1 0 1,-1 0-1,1 0 0,-1 0 0,1 0 0,0 0 0,0-1 0,-1 1 1,1 0-1,0 0 0,0 0 0,0-1 0,0 1 0,0 0 0,0-1 1,0 1-1,0-1 0,0 1 0,2 0 0,-2-1 0,1 0 0,-1 0 0,1 0 0,-1-1 1,1 1-1,-1 0 0,1-1 0,-1 1 0,0-1 0,1 1 0,-1-1 0,1 0 0,-1 0 0,0 1 0,2-3 0,4-2 43,-1-1 1,0 0-1,0 0 0,-1-1 0,6-8 0,-6 7-17,51-82 373,-50 81-384,-1-1 1,-1 0 0,0-1 0,0 1 0,-1-1 0,0 0 0,1-14 0,-4 25-36,0-1 0,0 0 1,1 0-1,-1 0 0,0 0 0,0 0 0,0 0 1,-1 0-1,1 0 0,0 0 0,0 0 1,0 0-1,-1 1 0,1-1 0,0 0 0,-1 0 1,1 0-1,-1 0 0,1 1 0,-1-1 1,1 0-1,-1 0 0,0 1 0,1-1 1,-1 0-1,0 1 0,0-1 0,1 1 0,-1-1 1,0 1-1,0 0 0,0-1 0,0 1 1,1 0-1,-1-1 0,0 1 0,0 0 1,0 0-1,0 0 0,0 0 0,0 0 0,0 0 1,0 0-1,0 0 0,0 0 0,-1 0 1,-5 2 2,0-1 0,0 1 0,1 0 0,-12 5 0,17-6-6,-14 6-372,0 0-1,0 1 1,1 1 0,0 0-1,1 1 1,0 0-1,1 1 1,-14 15-1,20-16-216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8.081"/>
    </inkml:context>
    <inkml:brush xml:id="br0">
      <inkml:brushProperty name="width" value="0.05" units="cm"/>
      <inkml:brushProperty name="height" value="0.05" units="cm"/>
    </inkml:brush>
  </inkml:definitions>
  <inkml:trace contextRef="#ctx0" brushRef="#br0">1 587 13275,'17'-22'5420,"7"-8"-4441,61-75 603,155-148 0,-170 186-1416,41-43 158,-175 191-2113,59-76 1439</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8:58.609"/>
    </inkml:context>
    <inkml:brush xml:id="br0">
      <inkml:brushProperty name="width" value="0.05" units="cm"/>
      <inkml:brushProperty name="height" value="0.05" units="cm"/>
    </inkml:brush>
  </inkml:definitions>
  <inkml:trace contextRef="#ctx0" brushRef="#br0">46 600 12147,'-37'67'3574,"29"-53"1704,182-269-1613,114-109-3765,-242 309-2089,-42 51 1752,4 2-136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0.581"/>
    </inkml:context>
    <inkml:brush xml:id="br0">
      <inkml:brushProperty name="width" value="0.05" units="cm"/>
      <inkml:brushProperty name="height" value="0.05" units="cm"/>
    </inkml:brush>
  </inkml:definitions>
  <inkml:trace contextRef="#ctx0" brushRef="#br0">0 135 10570,'1'3'215,"0"0"0,0 0 0,0-1-1,0 1 1,1-1 0,-1 1 0,1-1 0,-1 0 0,1 1-1,0-1 1,0 0 0,0 0 0,0 0 0,0 0-1,1-1 1,-1 1 0,0-1 0,1 1 0,3 1-1,1-1 106,1 0 0,-1-1 0,1 0 0,0 0 0,12 0 0,1 0 275,0 0-256,31 4 155,0-3 0,0-2 0,83-11 0,-61-5 72,119-44 0,-58 15-109,62-5-38,-163 44-299,1 1 0,-1 2 0,65 2-1,-90 2-55,0 0 0,0 0-1,-1 1 1,1 1-1,0-1 1,-1 1-1,0 0 1,0 1-1,0 0 1,0 1-1,0-1 1,-1 1 0,0 1-1,0-1 1,0 1-1,-1 1 1,0-1-1,0 1 1,9 14-1,1 7 264,-1 0-1,-1 2 1,-2-1-1,11 39 1,3 9 303,-26-77-633,1 1-1,-1 0 0,0-1 0,0 1 1,0-1-1,0 1 0,1 0 0,-1-1 0,0 1 1,1-1-1,-1 1 0,0-1 0,1 1 1,-1-1-1,1 1 0,-1-1 0,1 1 0,-1-1 1,1 0-1,-1 1 0,1-1 0,-1 0 1,1 1-1,0-1 0,-1 0 0,1 0 0,-1 0 1,2 1-1,-1-2-29,0 1 0,0 0 0,-1-1 0,1 1 0,0-1 0,0 0 0,0 1 0,-1-1 0,1 1 0,0-1 0,0 0 0,-1 0 0,1 1 0,-1-1 0,1 0 0,0-1 0,20-45-622,-18 39 927,7-15-496,-1 1-99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1.043"/>
    </inkml:context>
    <inkml:brush xml:id="br0">
      <inkml:brushProperty name="width" value="0.05" units="cm"/>
      <inkml:brushProperty name="height" value="0.05" units="cm"/>
    </inkml:brush>
  </inkml:definitions>
  <inkml:trace contextRef="#ctx0" brushRef="#br0">9 355 12435,'-4'15'755,"3"-12"-368,0-1 1,0 1-1,1-1 1,-1 1-1,1-1 1,-1 1-1,1 0 1,0-1 0,0 5-1,0-7-319,1 1 1,-1-1-1,0 0 0,0 1 1,0-1-1,1 0 0,-1 1 0,0-1 1,0 0-1,1 1 0,-1-1 1,0 0-1,1 0 0,-1 1 1,0-1-1,1 0 0,-1 0 0,0 0 1,1 0-1,-1 1 0,0-1 1,1 0-1,-1 0 0,0 0 1,1 0-1,0 0 0,20-4 883,3-7-418,0 0 1,29-19-1,-25 13-217,32-13 0,-51 26-248,0 0 0,0 1 0,1 1-1,-1-1 1,1 2 0,-1-1-1,20 1 1,-24 1-22,-1 0 0,1 1 0,0 0 0,0 0 0,-1 0 0,1 1 0,-1 0 0,1 0-1,-1 0 1,5 3 0,37 31 596,-40-30-520,1 0 0,-1 0 0,1-1 0,0 0 0,1 0 0,-1-1-1,1 0 1,0 0 0,11 4 0,-8-7-43,1 1 0,-1-1 0,1-1 0,-1 0 0,1-1 0,0 0 0,-1 0 0,1-1 0,-1-1 0,0 0 0,0-1 0,12-5 0,7-5 23,-1 0-1,0-2 1,27-21 0,-46 30-62,0 0 0,-1 0 1,0 0-1,-1-2 0,0 1 0,0-1 1,0 0-1,-1 0 0,-1-1 1,1 0-1,-2 0 0,1 0 1,-2-1-1,1 0 0,-1 0 1,-1 0-1,4-21 0,-4 19-117,-2 0 0,1 0 0,-1 0 0,-2-18 0,2 30 43,-1 1 1,0-1-1,0 1 0,0-1 1,0 0-1,0 1 1,0-1-1,0 1 1,0-1-1,0 1 0,-1-1 1,1 1-1,0-1 1,0 0-1,0 1 1,-1-1-1,1 1 0,0-1 1,-1 1-1,1 0 1,0-1-1,-1 1 0,1-1 1,0 1-1,-1 0 1,1-1-1,-1 1 1,1 0-1,-1-1 0,1 1 1,-1 0-1,1 0 1,-1-1-1,1 1 1,-1 0-1,1 0 0,-1 0 1,1 0-1,-1 0 1,0 0-1,1 0 1,-1 0-1,1 0 0,-1 0 1,1 0-1,-1 0 1,0 0-1,1 0 1,-1 0-1,1 1 0,-1-1 1,1 0-1,-1 0 1,1 1-1,-1-1 1,1 0-1,-1 1 0,0 0 1,-3 2-93,0 0 1,0 0-1,1 1 1,-1 0-1,-4 5 1,-15 23-494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1.524"/>
    </inkml:context>
    <inkml:brush xml:id="br0">
      <inkml:brushProperty name="width" value="0.05" units="cm"/>
      <inkml:brushProperty name="height" value="0.05" units="cm"/>
    </inkml:brush>
  </inkml:definitions>
  <inkml:trace contextRef="#ctx0" brushRef="#br0">35 1 18148,'3'45'6359,"0"15"-5811,-24 120 253,2-25-227,19-153-557,-1-1 0,1 0 1,0 1-1,0-1 1,0 1-1,1-1 0,-1 1 1,0-1-1,0 1 0,1-1 1,-1 0-1,1 1 1,-1-1-1,1 0 0,0 1 1,0 0-1,0-1-7,0-1-1,-1 1 0,1-1 1,0 0-1,0 1 1,-1-1-1,1 0 0,0 0 1,0 0-1,-1 0 1,1 1-1,0-1 0,0 0 1,0 0-1,-1 0 1,1-1-1,0 1 0,0 0 1,0 0-1,-1 0 1,1-1-1,0 1 0,0 0 1,-1-1-1,1 1 0,0 0 1,-1-1-1,1 1 1,0-2-1,22-13 130,38-33 0,11-8-368,-32 34-459,-30 18 298,-1-1 1,0 0-1,0-1 1,0 0-1,0 0 1,9-10-1,-15 8-310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2.109"/>
    </inkml:context>
    <inkml:brush xml:id="br0">
      <inkml:brushProperty name="width" value="0.05" units="cm"/>
      <inkml:brushProperty name="height" value="0.05" units="cm"/>
    </inkml:brush>
  </inkml:definitions>
  <inkml:trace contextRef="#ctx0" brushRef="#br0">41 150 20284,'-1'16'576,"-1"0"0,0 0 0,-5 16 0,-3 19 144,6-21-357,-9 98 350,12-110-672,1 0 1,1 1-1,0-1 0,8 34 1,-8-51-42,-1 1 1,0-1-1,1 0 0,-1 0 1,0 0-1,1 0 1,-1 0-1,1 1 1,0-1-1,-1 0 1,1 0-1,0 0 0,0-1 1,1 3-1,-2-3 1,1 0-1,-1 0 0,0 0 0,1 0 0,-1 0 0,1 0 0,-1 0 0,0 0 1,1 0-1,-1 0 0,0 0 0,1 0 0,-1 0 0,1 0 0,-1 0 1,0 0-1,1 0 0,-1 0 0,0 0 0,1-1 0,-1 1 0,1 0 0,-1 0 1,0 0-1,0-1 0,1 1 0,-1 0 0,1-1 0,1-2 0,1 0 0,-1 0-1,0-1 1,0 1 0,0-1-1,-1 1 1,3-8 0,4-19-3,-1 0 0,6-59 0,-7-62-90,-6 143 84,1-10-22,-1 0 0,-1 0 1,0 1-1,-2-1 1,-4-21-1,7 39 29,0-1 1,0 1-1,0-1 0,0 1 1,0-1-1,-1 1 1,1-1-1,0 1 0,0 0 1,0-1-1,0 1 1,0-1-1,-1 1 0,1-1 1,0 1-1,0 0 1,-1-1-1,1 1 0,0-1 1,-1 1-1,1 0 1,0-1-1,-1 1 0,1 0 1,-1 0-1,1-1 1,0 1-1,-1 0 0,1 0 1,-1 0-1,1-1 1,-2 1-1,-6 14 8,-1 27 118,7-30-61,1 0 0,0 0 0,1 0 0,0 0 0,1 0 0,0 0 0,1 0 0,0 0 0,7 20 0,-8-30-55,-1 0 1,0 0 0,1-1 0,-1 1 0,1 0-1,-1 0 1,1 0 0,-1-1 0,1 1-1,-1 0 1,1 0 0,0-1 0,0 1 0,-1-1-1,1 1 1,0 0 0,0-1 0,0 0-1,-1 1 1,1-1 0,0 1 0,0-1 0,0 0-1,0 0 1,0 1 0,0-1 0,0 0-1,0 0 1,0 0 0,0 0 0,0 0-1,0 0 1,-1-1 0,1 1 0,0 0 0,0 0-1,0-1 1,0 1 0,0 0 0,0-1-1,0 1 1,-1-1 0,1 1 0,0-1 0,0 1-1,-1-1 1,1 0 0,1-1 0,4-3 21,0-1 1,-1 0-1,0 0 1,8-11-1,55-103 125,-12 21-190,-53 95 28,-1 0 0,0 1 0,1-1 0,0 1 0,6-5 0,-9 7 6,1 1-1,-1 0 0,0-1 1,1 1-1,-1 0 1,1 0-1,-1-1 1,1 1-1,-1 0 1,1 0-1,0 0 1,-1 0-1,1 0 1,-1 0-1,1 0 1,-1 0-1,1 0 1,-1 0-1,1 0 1,-1 0-1,1 0 1,0 0-1,-1 0 0,1 0 1,-1 1-1,1-1 1,-1 0-1,1 0 1,-1 1-1,0-1 1,1 0-1,-1 1 1,1-1-1,-1 0 1,0 1-1,1-1 1,-1 1-1,0-1 1,1 1-1,-1-1 1,0 1-1,1-1 0,-1 1 1,0-1-1,0 1 1,0-1-1,0 1 1,0-1-1,1 2 1,3 15 16,0 1-1,-1 0 1,0 0 0,-2 0 0,0 1-1,-3 24 1,2-2 79,0 18 30,-1-15 21,2 1 1,12 78-1,-5-105-598,-5-20 297,0-8 72,0-15-114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6.499"/>
    </inkml:context>
    <inkml:brush xml:id="br0">
      <inkml:brushProperty name="width" value="0.05" units="cm"/>
      <inkml:brushProperty name="height" value="0.05" units="cm"/>
    </inkml:brush>
  </inkml:definitions>
  <inkml:trace contextRef="#ctx0" brushRef="#br0">9 557 10762,'-3'-11'399,"1"-1"0,0-1-1,1 1 1,1 0-1,0 0 1,0 0 0,4-20-1,1 6 130,0 1 0,15-38 0,-14 49-452,0 1 0,2 0 0,-1 0-1,2 1 1,-1 0 0,2 0 0,0 1-1,0 0 1,1 1 0,0 0 0,0 1-1,2 0 1,14-8 0,5-1 47,0 1 0,1 2-1,1 1 1,43-11 0,-50 18 21,1 1-1,-1 1 1,2 1-1,27 1 1,114 11 803,-166-8-941,355 23 1143,-291-23-381,1-2 0,-1-4 0,85-18 0,-135 21-561,-12 2-83,-1 0 0,1 0 1,0 0-1,9-5 0,-15 6-117,0 0 0,0 0 0,1-1 0,-1 1-1,0 0 1,0 0 0,0-1 0,0 1 0,0 0-1,0 0 1,0-1 0,0 1 0,0 0 0,0 0-1,0-1 1,0 1 0,0 0 0,0-1 0,0 1-1,0 0 1,0 0 0,0-1 0,0 1-1,0 0 1,-1 0 0,1-1 0,0 1 0,0 0-1,0 0 1,0-1 0,0 1 0,-1 0 0,1 0-1,0 0 1,0-1 0,-1 1 0,1 0 0,0 0-1,0 0 1,-1 0 0,1 0 0,0-1 0,-11-7-405,4 3-370,6 4 672,0 0 1,0 0 0,0 1-1,-1-1 1,1 0 0,0 0-1,0 1 1,-1-1 0,1 0-1,0 1 1,-1 0 0,1-1-1,-1 1 1,1 0 0,0 0-1,-1-1 1,-1 1 0,-7 3-474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7.196"/>
    </inkml:context>
    <inkml:brush xml:id="br0">
      <inkml:brushProperty name="width" value="0.05" units="cm"/>
      <inkml:brushProperty name="height" value="0.05" units="cm"/>
    </inkml:brush>
  </inkml:definitions>
  <inkml:trace contextRef="#ctx0" brushRef="#br0">25 99 11058,'-3'3'201,"0"0"-1,1 0 1,-1 1-1,1-1 1,0 1-1,0 0 1,1-1-1,-1 1 1,1 0-1,0 0 1,-1 5-1,1-7-98,1 0 0,1 0 0,-1 0 0,0 0 0,0 0 0,1 0 0,-1 0 0,1 0 0,0 0 0,-1 0 0,1 0 0,0 0-1,0 0 1,0-1 0,1 1 0,-1 0 0,0-1 0,1 1 0,-1-1 0,1 1 0,-1-1 0,1 1 0,0-1 0,1 1 0,8 5 123,1-1 0,-1 0 0,1-1 1,0 0-1,1-1 0,-1-1 0,1 0 0,-1 0 1,1-1-1,0-1 0,21 0 0,3-2 70,0-2 0,66-13 0,262-92 64,-293 83-332,-12 4-5,63-19 109,-101 34-76,0 2-1,0 0 1,43 0 0,66 7 102,102-3 271,-201-3-336,-2 0 121,0 1 1,43 3-1,-71-1-173,1 0-1,-1 0 0,0 1 0,0-1 1,0 0-1,0 1 0,0-1 0,0 1 1,0 0-1,0 0 0,0 0 0,0 0 1,0 0-1,0 0 0,-1 1 0,1-1 1,0 0-1,-1 1 0,1-1 0,-1 1 0,0 0 1,1-1-1,-1 1 0,0 0 0,0 0 1,0 0-1,1 3 0,-2 0 36,1-1-1,-1 0 1,0 0 0,0 0-1,0 0 1,-1 0-1,1 1 1,-1-1-1,0 0 1,0 0 0,-1 0-1,1-1 1,-4 7-1,-25 41 555,27-47-703,0 0-1,0 1 1,-1-2-1,0 1 1,1 0-1,-1-1 1,-1 0-1,1 1 1,-5 1-1,8-4 33,0-1 0,0 0 0,1 1-1,-1-1 1,0 0 0,0 1 0,0-1 0,1 0-1,-1 0 1,0 0 0,0 0 0,0 0-1,0 0 1,0 0 0,1 0 0,-1 0-1,0 0 1,0-1 0,0 1 0,1 0 0,-1 0-1,0-1 1,0 1 0,0-1 0,1 1-1,-1-1 1,0 1 0,1-1 0,-1 1-1,0-1 1,1 1 0,-1-1 0,1 0 0,-1 1-1,0-2 1,-5-9-415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5:29.132"/>
    </inkml:context>
    <inkml:brush xml:id="br0">
      <inkml:brushProperty name="width" value="0.05" units="cm"/>
      <inkml:brushProperty name="height" value="0.05" units="cm"/>
    </inkml:brush>
  </inkml:definitions>
  <inkml:trace contextRef="#ctx0" brushRef="#br0">1 743 11674,'264'-49'975,"-123"19"-897,785-118-104,73 81-515,6 40 476,638 24 577,288-6-171,-399-41 278,-354 6 122,61-3-557,103-66-173,-568 16 181,-662 85-121,31-4 96,-125 11-151,-17 5-16,-1-1 0,0 1 0,1 0 1,-1 0-1,0-1 0,1 1 0,-1 0 0,0-1 1,1 1-1,-1 0 0,0-1 0,0 1 0,0-1 0,1 1 1,-1 0-1,0-1 0,0 1 0,0-1 0,0 1 1,0-1-1,0 1 0,1 0 0,-1-1 0,0 1 1,0-1-1,-1 1 0,1-1 0,0 1 0,0-1 0,0 1 1,0 0-1,0-1 0,-1 0 0,-4-10-16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7.759"/>
    </inkml:context>
    <inkml:brush xml:id="br0">
      <inkml:brushProperty name="width" value="0.05" units="cm"/>
      <inkml:brushProperty name="height" value="0.05" units="cm"/>
    </inkml:brush>
  </inkml:definitions>
  <inkml:trace contextRef="#ctx0" brushRef="#br0">8 0 15955,'1'0'1465,"-2"6"-913,-1 6-224,-1 6 664,3 5-184,-1 7-272,0 0-144,1 0-159,0 1-49,1-6-88,2-2-88,0-7-392,-2-6-265,3-7-359,-1-3 792,2-4-168,2-4-144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08.204"/>
    </inkml:context>
    <inkml:brush xml:id="br0">
      <inkml:brushProperty name="width" value="0.05" units="cm"/>
      <inkml:brushProperty name="height" value="0.05" units="cm"/>
    </inkml:brush>
  </inkml:definitions>
  <inkml:trace contextRef="#ctx0" brushRef="#br0">35 1 15795,'1'3'237,"0"0"0,-1 1 0,1-1-1,-1 0 1,0 1 0,0-1 0,0 1-1,0-1 1,-1 0 0,0 1 0,1-1-1,-1 0 1,0 0 0,-3 6 0,0 5 272,0 5-160,-3 12 162,-7 58 0,14-88-503,0 0-1,0-1 1,0 1 0,0 0-1,0-1 1,0 1-1,0 0 1,1-1-1,-1 1 1,0 0 0,0-1-1,1 1 1,-1 0-1,0-1 1,1 1 0,-1-1-1,1 1 1,-1-1-1,1 1 1,-1-1 0,1 1-1,-1-1 1,1 1-1,-1-1 1,1 0-1,0 1 1,-1-1 0,1 0-1,-1 0 1,1 1-1,0-1 1,-1 0 0,1 0-1,0 0 1,0 0-1,-1 0 1,1 0 0,0 0-1,0 0 1,36-4 79,-18 1-62,-12 3-25,-1 1 1,0-1-1,1 1 0,-1 1 0,0-1 0,0 1 0,0 0 1,0 1-1,0-1 0,-1 1 0,1 0 0,-1 1 0,0-1 1,0 1-1,0 0 0,0 0 0,0 1 0,6 7 0,-9-9 46,0 0 0,0-1-1,0 1 1,0 1 0,-1-1-1,1 0 1,-1 0 0,0 0-1,0 1 1,0-1 0,0 1-1,0-1 1,-1 0 0,0 1-1,1-1 1,-1 1 0,-1 0-1,1-1 1,0 0 0,-1 1-1,0-1 1,0 1 0,0-1 0,0 0-1,0 1 1,-1-1 0,1 0-1,-1 0 1,0 0 0,0 0-1,0 0 1,0-1 0,-1 1-1,-4 3 1,1-1 136,0 0 1,0-1-1,0 0 1,-1 0-1,1 0 1,-1-1-1,0 0 1,0-1-1,-9 3 0,13-4-182,1 0 0,-1-1 0,0 1 0,0-1-1,0 1 1,0-1 0,0 0 0,0 0 0,0 0-1,0-1 1,0 1 0,0-1 0,0 1 0,0-1-1,0 0 1,1 0 0,-1 0 0,0-1-1,1 1 1,-1-1 0,1 1 0,-1-1 0,1 0-1,0 0 1,-4-4 0,5 4 8,0 0 0,0 0 0,1 0 0,-1 0 0,1 0 0,-1 0 1,1-1-1,0 1 0,0 0 0,0 0 0,0 0 0,0-1 0,0 1 0,1 0 0,-1 0 0,1 0 0,0 0 0,-1 0 1,1 0-1,0 0 0,1-2 0,1-4-187,6-16 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6"/>
    </inkml:context>
    <inkml:brush xml:id="br0">
      <inkml:brushProperty name="width" value="0.05" units="cm"/>
      <inkml:brushProperty name="height" value="0.05" units="cm"/>
    </inkml:brush>
  </inkml:definitions>
  <inkml:trace contextRef="#ctx0" brushRef="#br0">85 4 15435,'0'0'40,"0"0"1,0 0-1,0 0 0,0 0 0,0 0 0,-1 0 0,1 0 0,0 0 0,0 0 1,0 0-1,0 0 0,0 0 0,0 0 0,0 0 0,-1 0 0,1 0 1,0 0-1,0 0 0,0 0 0,0 0 0,0 0 0,0 0 0,0 0 0,0 0 1,-1 0-1,1 0 0,0 0 0,0 0 0,0-1 0,0 1 0,0 0 1,0 0-1,0 0 0,0 0 0,0 0 0,0 0 0,0 0 0,0 0 0,0 0 1,-1-1-1,1 1 0,0 0 0,0 0 0,0 0 0,0 0 0,0 0 1,0 0-1,0 0 0,0 0 0,0-1 0,0 1 0,0 0 0,0 0 0,-8 16 1120,-9 26 149,7-6-904,1 0-1,1 1 1,3 0-1,-3 66 1,4-36-2244,3-65 1770,1-1 0,0 1 0,0-1-1,0 1 1,-1 0 0,1-1 0,-1 1 0,1-1 0,-1 1 0,0-1 0,-1 3-1,-2-2-503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7"/>
    </inkml:context>
    <inkml:brush xml:id="br0">
      <inkml:brushProperty name="width" value="0.05" units="cm"/>
      <inkml:brushProperty name="height" value="0.05" units="cm"/>
    </inkml:brush>
  </inkml:definitions>
  <inkml:trace contextRef="#ctx0" brushRef="#br0">1 63 13955,'7'12'1528,"0"-7"-1008,9-2-127,9-1 855,6-2-664,0-2-56,8-2-88,1 0-72,2-3-216,-2 1-168,-7-3-296,-5 1-160,-3-1-280,-5-1 576,-10-1-168,0-4-112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7"/>
    </inkml:context>
    <inkml:brush xml:id="br0">
      <inkml:brushProperty name="width" value="0.05" units="cm"/>
      <inkml:brushProperty name="height" value="0.05" units="cm"/>
    </inkml:brush>
  </inkml:definitions>
  <inkml:trace contextRef="#ctx0" brushRef="#br0">1 64 15971,'9'-3'1401,"2"0"-801,6 0-168,8 0 704,6-1-272,12-2-248,7 0-55,3 1-73,2-1-152,1 3-544,-5 0-336,-3 0 472,-5-1-88,-15-7-112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8"/>
    </inkml:context>
    <inkml:brush xml:id="br0">
      <inkml:brushProperty name="width" value="0.05" units="cm"/>
      <inkml:brushProperty name="height" value="0.05" units="cm"/>
    </inkml:brush>
  </inkml:definitions>
  <inkml:trace contextRef="#ctx0" brushRef="#br0">243 6 15419,'2'0'401,"1"0"-1,-1-1 1,1 1-1,-1-1 1,1 1-1,-1-1 1,5-2 1012,-19 12 69,-89 73 881,85-67-2285,1 1 1,0 0-1,-24 37 0,37-51-76,1 0-1,0 0 0,-1 0 0,1 1 0,0-1 0,0 1 0,0-1 0,1 1 1,-1-1-1,1 1 0,-1-1 0,1 1 0,0-1 0,0 1 0,0 0 1,0-1-1,0 1 0,1-1 0,-1 1 0,2 2 0,-1-2-18,1 1-1,0-1 1,0 0 0,0 0-1,1 0 1,-1-1-1,1 1 1,0 0-1,-1-1 1,1 0 0,0 0-1,0 1 1,6 1-1,9 5-107,0-2-1,0 0 1,21 5-1,-24-8 42,0 0 0,0 1 0,0 1 0,-1 1 0,25 14-1,-37-20 86,-1 1 0,1-1 0,-1 0 0,1 0-1,-1 1 1,1-1 0,-1 1 0,0-1-1,0 1 1,0 0 0,0-1 0,0 1 0,0 0-1,0 0 1,0 0 0,-1 0 0,1 0-1,-1 0 1,1 0 0,-1 0 0,0 2 0,0-1 13,-1 0 1,1 0 0,-1 0-1,0 1 1,0-1-1,0 0 1,-1 0 0,1 0-1,-1-1 1,1 1 0,-5 5-1,-4 4 80,-1 0 1,-1-1-1,0 0 0,-15 9 0,25-18-83,-18 13 186,-1-1-1,-29 15 0,41-24-183,-1-1 0,1 0 1,-1-1-1,0 0 0,0 0 0,0-1 0,0 0 0,-15 0 0,23-2-6,0 0 1,1 0-1,-1 0 0,0 0 1,0 0-1,1-1 0,-1 1 0,0 0 1,1-1-1,-1 0 0,1 1 1,-1-1-1,0 0 0,1 0 1,0 0-1,-1 0 0,1 0 0,0 0 1,-1 0-1,1 0 0,0-1 1,0 1-1,0 0 0,-2-3 1,2 1 3,1 1 1,-1 0-1,1 0 1,-1-1 0,1 1-1,0 0 1,0 0-1,0-1 1,0 1-1,0 0 1,0-1 0,0 1-1,1 0 1,-1 0-1,1-1 1,0 1 0,0 0-1,2-4 1,14-22-39</inkml:trace>
  <inkml:trace contextRef="#ctx0" brushRef="#br0" timeOffset="1">552 298 17396,'19'3'2008,"-3"7"-1320,-2-4-232,4 0 1129,10-2-729,2 0-168,7-2-368,0-2-320,5-2-752,-3 1-224,-2-1 736,-6 1-160,-8 1-168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0"/>
    </inkml:context>
    <inkml:brush xml:id="br0">
      <inkml:brushProperty name="width" value="0.05" units="cm"/>
      <inkml:brushProperty name="height" value="0.05" units="cm"/>
    </inkml:brush>
  </inkml:definitions>
  <inkml:trace contextRef="#ctx0" brushRef="#br0">3 0 16932,'-1'19'1712,"-1"-3"-976,2 1-312,3 0 672,1 0-135,5-1-257,0 0-120,2-5-456,2-1-264,4-2-648,-1-5-224,3-3 784,-2-5-185,1 1-167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1"/>
    </inkml:context>
    <inkml:brush xml:id="br0">
      <inkml:brushProperty name="width" value="0.05" units="cm"/>
      <inkml:brushProperty name="height" value="0.05" units="cm"/>
    </inkml:brush>
  </inkml:definitions>
  <inkml:trace contextRef="#ctx0" brushRef="#br0">69 85 16884,'-13'16'2225,"-18"31"1,27-41-1914,1 1 1,0 1-1,0-1 0,0 0 0,1 1 1,0-1-1,-2 14 0,4-20-291,0 0-1,0 0 1,0 0-1,0 0 1,0 0-1,0 0 1,0 0-1,0 0 1,0 0 0,1 0-1,-1 0 1,0 0-1,1 0 1,-1 0-1,1 0 1,-1 0-1,1 0 1,-1 0-1,1-1 1,-1 1 0,1 0-1,0 0 1,1 0-1,-1 0-6,1 0 0,0 0-1,-1-1 1,1 1 0,0 0-1,0-1 1,0 0 0,0 1-1,-1-1 1,1 0 0,3 0-1,5 0-12,-1-1 0,0-1 1,0 1-1,10-5 0,12-4-53,-1-2 0,-1-1 1,0-2-1,-1-1 0,0 0 1,-1-3-1,-2 0 0,28-26 0,-41 31 0,-9 7 34,-7 8 26,-25 19 329,1 2 1,0 1-1,2 1 0,-44 53 1,68-75-305,0 1 0,0-1 1,0 1-1,0 0 0,1-1 1,-1 1-1,1 0 0,0 0 0,0 0 1,0 0-1,0 0 0,0 1 1,1-1-1,-1 3 0,1-4-27,0-1 0,1 1 0,-1-1 0,1 1 0,0-1 0,-1 1 0,1-1 0,0 0 0,0 1 0,0-1 0,-1 0 0,1 0 0,1 1 0,-1-1 0,0 0 0,0 0-1,0 0 1,1 0 0,-1-1 0,0 1 0,1 0 0,-1-1 0,1 1 0,-1 0 0,1-1 0,-1 0 0,1 1 0,-1-1 0,1 0 0,2 0 0,5 2-2,1 0-1,-1-2 1,0 1 0,1-1-1,-1 0 1,1-1-1,-1 0 1,1 0 0,-1-1-1,0-1 1,0 1 0,0-1-1,0-1 1,0 0 0,-1 0-1,0-1 1,1 1-1,-2-2 1,1 1 0,-1-1-1,10-10 1,8-10-33,40-52 0,-24 25-36,-40 52 63,-1 1 0,0-1 1,0 1-1,1 0 0,-1-1 0,0 1 0,1 0 0,-1-1 0,0 1 0,1 0 0,-1-1 0,1 1 0,-1 0 0,1-1 0,-1 1 1,0 0-1,1 0 0,-1 0 0,1 0 0,-1-1 0,1 1 0,-1 0 0,1 0 0,-1 0 0,1 0 0,-1 0 0,1 0 1,-1 0-1,1 0 0,-1 1 0,1-1 0,-1 0 0,1 0 0,-1 0 0,1 0 0,-1 1 0,1-1 0,1 2-1,-1-1 0,0 1 0,1-1 1,-1 1-1,0-1 0,0 1 0,0 0 0,0 0 0,0 0 0,0 2 0,2 5 3,0 0-1,-1 1 1,2 12 0,-4-12-4,0-1 1,-1 0 0,0 0 0,-1 0-1,0 0 1,0 0 0,0 0-1,-1-1 1,-8 15 0,-9 33-24,22-61 55,-1-1-17,1 1 0,-1-1-1,0 1 1,0-1-1,-1 1 1,0-1 0,0 0-1,0 1 1,-1-1-1,0-5 1,0 6-10,2 0 0,-1 0 0,0-1 0,1 1 0,0 0 0,0 0 0,1 1 0,-1-1 0,1 0-1,0 0 1,0 1 0,1-1 0,4-7 0,-4 10 0,0-1 1,1 1-1,-1 0 0,0 0 0,1 0 0,0 0 0,-1 1 0,1 0 0,0-1 0,0 1 1,-1 0-1,8 0 0,-4-1-1,19-4 3,1 1 0,-1 0 1,1 2-1,0 2 0,0 0 0,31 3 1,-56-2-4,0 1-1,-1-1 1,1 0 0,-1 0 0,1 1 0,-1-1 0,1 1 0,-1-1 0,1 1 0,-1-1 0,0 1 0,1 0 0,-1 0 0,0 0 0,0 0-1,1 0 1,-1 0 0,1 1 0,-2-1 0,1 0-1,-1 0 1,0 0-1,0 0 1,0 0 0,0 0-1,0-1 1,0 1-1,0 0 1,0 0-1,0 0 1,0 0-1,0 0 1,0 0-1,-1 0 1,1-1 0,0 1-1,-1 0 1,1 0-1,-1 0 1,1 0-1,-1 0 1,-6 7-4,1 0 1,-1-1-1,0 0 0,-12 9 1,6-6 5,3-1 4,0 0 0,1 1 0,0 0 1,0 0-1,-7 14 0,15-24-5,1 0 0,0 1 0,-1-1 0,1 1 0,0-1 0,0 1 0,-1-1 0,1 1 0,0-1 0,0 1 0,0-1 0,0 1 0,-1 0 0,1-1-1,0 1 1,0-1 0,0 1 0,0-1 0,0 1 0,0-1 0,1 1 0,-1 0 0,0-1 0,0 1 0,0-1 0,0 1 0,1-1 0,-1 1 0,0-1 0,1 1 0,-1 0 0,1-1 0,0 1 1,1-1-1,-1 1 1,0-1-1,0 1 1,0-1-1,1 1 1,-1-1-1,0 0 1,0 0-1,1 0 1,-1 0-1,2 0 1,41-6 17,-23 0-9,0 0 0,0-1 0,-1-1 1,20-12-1,-32 17-7,-1-2 1,0 1-1,0-1 0,0 0 1,-1-1-1,1 1 1,-1-1-1,-1-1 0,1 1 1,-1-1-1,0 0 1,-1 0-1,6-11 0,-8-13 19,-6 18-5,4 12-16,0 1-1,0 0 1,-1 0 0,1 0-1,0 0 1,0-1-1,-1 1 1,1 0 0,0 0-1,0 0 1,-1 0 0,1 0-1,0 0 1,-1 0-1,1-1 1,0 1 0,0 0-1,-1 0 1,1 0-1,0 0 1,-1 0 0,1 0-1,0 1 1,0-1-1,-1 0 1,1 0 0,0 0-1,-1 0 1,1 0 0,0 0-1,0 0 1,-1 1-1,1-1 1,0 0 0,0 0-1,0 0 1,-1 0-1,1 1 1,-1 0 0,0 0 0,0 0-1,0 0 1,0 1 0,0-1 0,1 0-1,-1 0 1,0 1 0,1-1 0,-1 1-1,1-1 1,0 0 0,-1 1 0,1-1-1,0 1 1,0-1 0,0 1 0,0-1-1,0 1 1,0 1 0,0-1-2,1 0 0,-1 1 1,0-1-1,1 0 0,-1 1 0,1-1 1,0 0-1,0 0 0,0 0 0,0 0 0,3 4 1,-2-4-1,0 1 0,1-1 0,-1 0 0,1 0 0,0 0 1,0-1-1,0 1 0,0 0 0,0-1 0,0 0 0,0 0 0,0 0 1,6 1-1,-2-1 0,0-1 1,-1 0-1,1 0 0,0 0 1,0-1-1,9-2 0,2-1 2,1-2 0,-1-1 0,31-15-1,-32 13 5,0-1-1,22-17 1,-34 23-4,0 0 0,0 0 1,0 0-1,-1-1 1,0 0-1,0 0 1,0 0-1,0-1 1,-1 1-1,0-1 1,3-6-1,-6 11 1,1-1-1,-1 1 1,1 0 0,-1 0-1,0 0 1,1-1 0,-1 1-1,0 0 1,0 0 0,0 0-1,0-1 1,0 1 0,0 0 0,0 0-1,0-1 1,-1 1 0,1 0-1,0 0 1,-1 0 0,1-1-1,-1 1 1,1 0 0,-2-2-1,1 2 2,-1 1 0,1-1 0,0 0 0,0 1 0,-1-1 0,1 1 0,0-1 0,-1 1 0,1 0 0,0 0 0,-1-1 0,1 1 0,0 0 0,-1 0 0,1 0 0,-1 1 0,-1-1 0,-4 2 19,-1-1 0,1 1 1,1 1-1,-1-1 0,0 1 0,-12 8 0,7-3 20,1 1-1,0 1 1,1-1-1,0 2 0,-9 11 1,14-16-24,1 0 0,0 0 1,0 0-1,1 0 0,-1 0 0,2 1 0,-1 0 1,1 0-1,0 0 0,0 0 0,0 0 1,1 7-1,1-11-58,0 0 1,0 0 0,1 0-1,-1 0 1,1 0-1,0 0 1,0 0 0,0-1-1,1 1 1,-1 0 0,0-1-1,1 1 1,0-1-1,0 1 1,0-1 0,0 0-1,0 1 1,0-1-1,0 0 1,1 0 0,-1-1-1,1 1 1,-1-1-1,1 1 1,0-1 0,-1 0-1,1 0 1,5 2-1,8 1-322,0 0 0,0-1 0,31 3 0,-46-6 364,54 4-444,7-3-128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2"/>
    </inkml:context>
    <inkml:brush xml:id="br0">
      <inkml:brushProperty name="width" value="0.05" units="cm"/>
      <inkml:brushProperty name="height" value="0.05" units="cm"/>
    </inkml:brush>
  </inkml:definitions>
  <inkml:trace contextRef="#ctx0" brushRef="#br0">10 0 14651,'-4'9'1392,"1"-1"-927,0 1-177,3-5 616,4 1-112,7 5-184,0-3-112,3 0-200,4 2-48,3-2-40,2-2 16,0-3-304,0-2-368,-6-9 408,-6-5-72,-6-9-48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3"/>
    </inkml:context>
    <inkml:brush xml:id="br0">
      <inkml:brushProperty name="width" value="0.05" units="cm"/>
      <inkml:brushProperty name="height" value="0.05" units="cm"/>
    </inkml:brush>
  </inkml:definitions>
  <inkml:trace contextRef="#ctx0" brushRef="#br0">56 1 15211,'-2'7'781,"0"0"0,0-1 1,1 1-1,-1 9 0,1-10-372,-42 320 2543,42-292-3563,0-33 633,1-1 0,0 0-1,0 0 1,0 0 0,0 0-1,0 1 1,0-1 0,0 0-1,0 0 1,0 0 0,-1 1-1,1-1 1,0 0 0,0 0-1,0 1 1,0-1 0,0 0-1,0 0 1,0 0 0,1 1-1,-1-1 1,0 0 0,0 0-1,0 0 1,0 1 0,0-1-1,0 0 1,0 0 0,0 0-1,0 0 1,1 1 0,-1-1-1,0 0 1,0 0 0,0 0-1,0 0 1,0 0 0,1 1-1,-1-1 1,0 0 0,0 0-1,0 0 1,1 0 0,-1 0-1,3-4-79,-3 4 87,6-15-13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5:34.589"/>
    </inkml:context>
    <inkml:brush xml:id="br0">
      <inkml:brushProperty name="width" value="0.05" units="cm"/>
      <inkml:brushProperty name="height" value="0.05" units="cm"/>
    </inkml:brush>
  </inkml:definitions>
  <inkml:trace contextRef="#ctx0" brushRef="#br0">1024 125 13203,'-20'-16'259,"0"1"1,-1 1-1,-1 1 1,0 1 0,-1 1-1,-41-13 1,47 19-234,-1 0 0,0 2 0,0 0 1,0 1-1,-1 1 0,1 1 1,0 0-1,0 2 0,-1 0 0,-18 5 1,16-1-33,0 1-1,0 1 1,1 1 0,0 1 0,1 1 0,0 0 0,1 2 0,0 0 0,0 1 0,2 0 0,-23 25 0,6 0-7,1 1 0,2 1 0,-46 84 1,42-60-4,2 1 1,4 2 0,2 1-1,-23 103 1,40-130 8,2 1-1,3 0 1,0 63 0,5-75-3,2 0 1,1 0-1,2 0 1,0 0-1,16 42 1,-12-49-1,1-1-1,1 0 1,1 0-1,1-1 1,1-1 0,1 0-1,1-1 1,0-1 0,2 0-1,0-1 1,1-2 0,1 0-1,0-1 1,1-1 0,0-1-1,2-1 1,-1-1 0,1-1-1,1-1 1,0-1 0,0-1-1,0-1 1,1-2 0,0 0-1,0-2 1,0-1-1,0-1 1,34-4 0,-27-2 56,-1-2 1,0-1-1,0-1 0,-1-2 1,-1-1-1,0-1 0,50-33 1,-39 19 78,-2-2 0,0-2 0,-2-1 0,50-60 0,-60 61-20,-2-2 1,-2 0-1,-1-2 0,-1-1 0,-3 0 1,0-2-1,-3 0 0,-1 0 0,-2-1 1,-2-1-1,-2 0 0,-1-1 0,1-57 1,-8 80-74,0 0 0,-2 1 0,0-1 0,-2 0 0,0 1 0,-1-1 1,0 1-1,-12-23 0,10 27-30,-1 0 0,0 0-1,-1 1 1,-1 0 0,0 0 0,-1 1 0,0 1 0,-1-1-1,0 2 1,-15-10 0,0 2-177,0 2-1,-2 1 1,0 1-1,0 1 1,-1 2 0,-1 1-1,0 1 1,0 2-1,-1 1 1,0 1-1,0 2 1,-46 1 0,64 3 86,0 0 0,1 1 1,-15 4-1,-29 14-326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4"/>
    </inkml:context>
    <inkml:brush xml:id="br0">
      <inkml:brushProperty name="width" value="0.05" units="cm"/>
      <inkml:brushProperty name="height" value="0.05" units="cm"/>
    </inkml:brush>
  </inkml:definitions>
  <inkml:trace contextRef="#ctx0" brushRef="#br0">98 3 16492,'15'-2'1432,"-15"2"-1380,0 0 1,0 0-1,1 0 1,-1 0 0,0 0-1,0 0 1,0 1-1,0-1 1,1 0-1,-1 0 1,0 0 0,0 0-1,0 0 1,0 1-1,0-1 1,0 0-1,1 0 1,-1 0 0,0 1-1,0-1 1,0 0-1,0 0 1,0 0-1,0 0 1,0 1 0,0-1-1,0 0 1,0 0-1,0 1 1,0-1 0,0 0-1,0 0 1,0 0-1,0 1 1,0-1-1,-13 26 2046,12-25-2119,-9 17 533,0 0 1,2 1-1,-13 40 0,21-59-513,0 0 0,-1 1 0,1-1 0,0 0 0,0 0 0,0 1 0,0-1 0,0 0 0,0 1 0,0-1 0,0 0 0,0 1 0,0-1 0,0 0 0,0 1 0,0-1 0,0 0 0,0 1 0,0-1 0,1 0 0,-1 1 0,0-1 0,0 0 0,0 1 0,0-1-1,1 0 1,-1 0 0,0 1 0,0-1 0,1 0 0,-1 0 0,0 0 0,0 1 0,1-1 0,-1 0 0,0 0 0,1 0 0,-1 1 0,18-2-164,25-14-269,-37 13 355,1-1 1,1 0 1,0 1-1,0 0 1,0 1-1,0-1 1,0 2-1,0-1 1,0 1-1,0 0 1,14 2-1,-18-1 68,0 0-1,0 1 0,0-1 0,0 1 1,0-1-1,-1 1 0,1 0 1,0 1-1,-1-1 0,0 1 0,1-1 1,-1 1-1,0 0 0,-1 0 0,1 0 1,0 1-1,-1-1 0,0 1 1,0-1-1,0 1 0,0 0 0,2 6 1,-2-2 52,1 1 0,-2 0 0,1 0 1,-1-1-1,-1 1 0,1 0 0,-1 0 0,-1 0 1,0 0-1,0 0 0,-1 0 0,0 0 0,0-1 1,-6 12-1,2-5 100,0-1 0,-2 0 1,1-1-1,-2 0 0,0 0 0,0-1 1,-17 17-1,19-22-68,-1-1 0,0 1 1,0-1-1,0-1 0,-1 1 1,0-2-1,0 1 1,-15 5-1,21-9-126,0 0 1,0 0-1,0-1 0,0 1 1,0 0-1,0-1 1,0 0-1,0 0 1,0 0-1,0 0 0,0 0 1,-1-1-1,1 1 1,0-1-1,0 0 0,0 0 1,1 0-1,-1 0 1,0-1-1,0 1 0,1-1 1,-1 0-1,0 1 1,1-1-1,0 0 0,-1 0 1,1-1-1,0 1 1,0 0-1,0-1 0,1 1 1,-3-5-1,-1-3-69,1-1-1,0 0 0,1 0 1,0 0-1,-2-16 1,0-25-359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5"/>
    </inkml:context>
    <inkml:brush xml:id="br0">
      <inkml:brushProperty name="width" value="0.05" units="cm"/>
      <inkml:brushProperty name="height" value="0.05" units="cm"/>
    </inkml:brush>
  </inkml:definitions>
  <inkml:trace contextRef="#ctx0" brushRef="#br0">1 23 17260,'11'-1'1392,"-1"0"-1056,2 1-160,6-2 552,4 1-264,6-4-616,0 3-368,3-3 488,2 1-120,-1 3-104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6"/>
    </inkml:context>
    <inkml:brush xml:id="br0">
      <inkml:brushProperty name="width" value="0.05" units="cm"/>
      <inkml:brushProperty name="height" value="0.05" units="cm"/>
    </inkml:brush>
  </inkml:definitions>
  <inkml:trace contextRef="#ctx0" brushRef="#br0">107 1 15139,'-18'26'1647,"9"-14"-1238,0 1 0,1 0 0,-9 21-1,6-6 65,1 1 0,-7 31 0,15-49-373,-1 0 1,2 1-1,0-1 0,0 0 1,1 1-1,1-1 0,0 0 1,4 20-1,-5-29-85,0 0-1,1 0 0,0 0 1,-1 0-1,1 0 1,0-1-1,0 1 0,0 0 1,0 0-1,0-1 1,0 1-1,0-1 0,1 1 1,-1-1-1,1 1 1,-1-1-1,1 0 1,-1 0-1,5 3 0,-4-4-5,-1 0 0,1 1-1,0-1 1,0 0 0,0 0 0,0 0-1,0 0 1,0 0 0,0 0-1,0-1 1,0 1 0,0-1 0,0 1-1,0-1 1,0 0 0,2-1-1,6-4 29,-1 0 0,1-1 0,-1 0 0,-1 0 0,12-13 0,-4 2 83,-1 0 1,0 0 0,14-27-1,-24 38-48,-1-1-1,0 0 1,0-1-1,-1 1 1,0-1-1,0 1 0,-1-1 1,0 0-1,0 0 1,-1 0-1,0-13 1,-2 19-47,1 0 1,-1 1-1,0-1 0,0 0 1,0 1-1,0-1 1,-1 1-1,1-1 0,-1 1 1,1 0-1,-1 0 1,0-1-1,0 1 0,0 0 1,0 1-1,0-1 1,0 0-1,-1 1 0,1-1 1,-1 1-1,1-1 1,-1 1-1,1 0 0,-1 0 1,0 1-1,1-1 1,-1 0-1,0 1 0,-2-1 1,2 1-85,1-1 0,0 1 0,0 0-1,-1 0 1,1 0 0,0 0 0,0 0 0,-1 0 0,1 0 0,0 1 0,0-1 0,0 1 0,0 0 0,-1 0 0,1 0 0,0 0 0,0 0-1,1 0 1,-1 0 0,0 0 0,0 1 0,0-1 0,1 1 0,-1-1 0,1 1 0,-1 0 0,1 0 0,0 0 0,0 0 0,0 0 0,0 0-1,0 0 1,0 0 0,-1 4 0,2-4-34,0 0-1,-1 0 1,1 0 0,0 0-1,1 0 1,-1 0-1,0 0 1,1 0 0,-1 0-1,1 0 1,-1-1-1,1 1 1,0 0-1,0 0 1,0-1 0,0 1-1,0 0 1,0-1-1,0 1 1,1-1 0,1 2-1,13 9-650</inkml:trace>
  <inkml:trace contextRef="#ctx0" brushRef="#br0" timeOffset="1">454 78 13267,'9'-6'1189,"3"1"2524,-12 5-3641,-13 20 739,0-1-1,2 2 0,1-1 1,-10 27-1,15-33-693,0 1 0,1 0 0,1 0 1,1 0-1,0 0 0,0 1 0,2 19 0,0-32-98,0 0-1,1 0 0,-1 0 0,1 0 0,-1 0 1,1-1-1,0 1 0,0 0 0,0 0 0,0-1 1,1 1-1,-1-1 0,1 1 0,0-1 0,3 4 1,-4-5-12,1 0 0,0 0 0,0 0 0,-1 0 0,1 0 0,0 0 0,0 0 0,0-1 0,0 1 0,0-1 1,0 1-1,0-1 0,0 0 0,0 0 0,0 0 0,0 0 0,0 0 0,0-1 0,0 1 0,0 0 0,0-1 1,0 0-1,2 0 0,6-3 6,-1-1 0,0 0 0,0 0 0,0 0 0,-1-1 1,0-1-1,0 1 0,12-15 0,-2 1 26,-1-1 1,17-28-1,-27 39-2,-1 0 0,-1 0 0,0-1 0,0 0 0,-1 0 0,-1 0 0,4-17 1,-6 25-25,-1 0 1,1-1 0,-1 1 0,0-1 0,0 1-1,0 0 1,-1-1 0,1 1 0,-1 0 0,0-1-1,1 1 1,-2 0 0,1 0 0,0-1 0,-1 1-1,1 0 1,-1 1 0,0-1 0,0 0 0,0 0-1,0 1 1,-1-1 0,1 1 0,-1 0 0,1-1-1,-1 1 1,0 1 0,0-1 0,-4-2 0,2 2-83,0 0 1,1 0 0,-1 1-1,0-1 1,-8 0-1,11 2-10,1 0-1,-1-1 0,1 1 1,-1 0-1,1 0 0,-1 1 1,1-1-1,-1 0 0,1 0 0,-1 1 1,1-1-1,-1 1 0,1-1 1,0 1-1,-1-1 0,1 1 1,0 0-1,-1 0 0,1 0 1,0 0-1,0 0 0,-2 2 0,3-3 56,-1 1 0,1-1-1,0 1 1,0-1 0,-1 1-1,1-1 1,0 1 0,0-1-1,0 1 1,0 0-1,0-1 1,0 1 0,0-1-1,0 1 1,0 0 0,0-1-1,0 1 1,0-1 0,0 1-1,0 0 1,1-1 0,-1 1-1,0-1 1,0 1-1,1-1 1,-1 1 0,0-1-1,1 1 1,0 0 0,8 9-572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8"/>
    </inkml:context>
    <inkml:brush xml:id="br0">
      <inkml:brushProperty name="width" value="0.05" units="cm"/>
      <inkml:brushProperty name="height" value="0.05" units="cm"/>
    </inkml:brush>
  </inkml:definitions>
  <inkml:trace contextRef="#ctx0" brushRef="#br0">39 21 15531,'11'-6'1132,"-8"4"-896,0 0-1,0 1 0,0-1 1,0 1-1,1-1 1,-1 1-1,0 0 0,1 0 1,-1 1-1,0-1 1,7 0-1,-9 2-177,-1-1 0,1 0-1,-1 0 1,1 1 0,-1-1 0,1 0-1,-1 1 1,0-1 0,1 0 0,-1 1-1,0-1 1,1 1 0,-1-1 0,0 1-1,1-1 1,-1 1 0,0-1 0,0 1-1,0-1 1,0 1 0,1-1 0,-1 1-1,0-1 1,0 1 0,0-1 0,0 1-1,0-1 1,0 1 0,0-1-1,0 1 1,0-1 0,-1 1 0,1-1-1,0 2 1,-8 21 740,7-20-656,-32 70 1206,-6 14-482,35-75-778,0-1 1,1 1-1,0 0 0,1-1 0,-1 19 0,2-30-84,1 1 1,0 0-1,0 0 1,0 0-1,0 0 1,0-1-1,0 1 0,0 0 1,0 0-1,0 0 1,0 0-1,1-1 1,-1 1-1,0 0 0,0 0 1,1 0-1,-1-1 1,1 1-1,-1 0 1,1-1-1,-1 1 0,1 0 1,-1-1-1,1 1 1,-1-1-1,1 1 0,0 0 1,-1-1-1,1 0 1,0 1-1,0-1 1,-1 1-1,1-1 0,0 0 1,0 0-1,0 1 1,-1-1-1,1 0 1,0 0-1,0 0 0,0 0 1,0 0-1,1 0 1,2-1-44,0 0 0,-1 0 0,1 0 0,0 0 1,-1 0-1,1-1 0,-1 0 0,7-4 0,0-2 60,0 0 0,0-1 0,-1-1 0,0 1 0,9-13 0,34-56 155,-52 77-179,29-46-48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9"/>
    </inkml:context>
    <inkml:brush xml:id="br0">
      <inkml:brushProperty name="width" value="0.05" units="cm"/>
      <inkml:brushProperty name="height" value="0.05" units="cm"/>
    </inkml:brush>
  </inkml:definitions>
  <inkml:trace contextRef="#ctx0" brushRef="#br0">41 29 19924,'-14'-1'1769,"2"1"-1273,4 0-208,3 2 552,4 0-680,5-2 96,8-7-96,1-18-224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0"/>
    </inkml:context>
    <inkml:brush xml:id="br0">
      <inkml:brushProperty name="width" value="0.05" units="cm"/>
      <inkml:brushProperty name="height" value="0.05" units="cm"/>
    </inkml:brush>
  </inkml:definitions>
  <inkml:trace contextRef="#ctx0" brushRef="#br0">7 4 16155,'-7'3'1433,"7"0"-945,0-2-152,10 2 672,3-3-192,10 0-248,1 0-103,12 0-177,3-3-24,5 0-80,1-1-128,-5 2-360,-3 1-216,-14 4-377,-9 3 729,-16 1-168,-10 3-120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1"/>
    </inkml:context>
    <inkml:brush xml:id="br0">
      <inkml:brushProperty name="width" value="0.05" units="cm"/>
      <inkml:brushProperty name="height" value="0.05" units="cm"/>
    </inkml:brush>
  </inkml:definitions>
  <inkml:trace contextRef="#ctx0" brushRef="#br0">3 6 12387,'-3'12'1784,"5"-4"-944,9-5-232,6-1 1993,6-2-1737,8-2-120,7-2-120,7 0-40,5-1-495,1 3-514,-5-1 425,0-3-128,-10 2-88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2"/>
    </inkml:context>
    <inkml:brush xml:id="br0">
      <inkml:brushProperty name="width" value="0.05" units="cm"/>
      <inkml:brushProperty name="height" value="0.05" units="cm"/>
    </inkml:brush>
  </inkml:definitions>
  <inkml:trace contextRef="#ctx0" brushRef="#br0">16 39 17332,'-4'6'1648,"-2"7"-928,2 1-208,2 5 705,4 1-233,5 3-272,6 0-64,8-5-224,9-3-112,8-8-192,-1-4-160,7-9-312,1-5-272,-2-7-496,-4-3-120,-5-3 863,-7-2-255,-5 1-248</inkml:trace>
  <inkml:trace contextRef="#ctx0" brushRef="#br0" timeOffset="1">470 1 15859,'-2'10'1745,"-7"7"-905,-2 1-296,-7 11 1120,0 7-407,-5 13-369,-2 2-152,-2 10-240,0-1-104,0 1-192,2-2-192,8-9-880,1-8 824,2-12-136,-2-6-80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4"/>
    </inkml:context>
    <inkml:brush xml:id="br0">
      <inkml:brushProperty name="width" value="0.05" units="cm"/>
      <inkml:brushProperty name="height" value="0.05" units="cm"/>
    </inkml:brush>
  </inkml:definitions>
  <inkml:trace contextRef="#ctx0" brushRef="#br0">0 65 14507,'8'-4'1376,"7"2"-735,1 1-153,10-2 544,4 0-128,13-3-160,4 1-72,6-2-136,2-2-287,-2 0-770,-2 2 529,-6 1-120,-5 4-48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5"/>
    </inkml:context>
    <inkml:brush xml:id="br0">
      <inkml:brushProperty name="width" value="0.05" units="cm"/>
      <inkml:brushProperty name="height" value="0.05" units="cm"/>
    </inkml:brush>
  </inkml:definitions>
  <inkml:trace contextRef="#ctx0" brushRef="#br0">1 74 15755,'11'0'1489,"6"-2"-1129,18-2-96,10 0 512,21-5-288,6 0-88,10 1-72,2-1-72,4 1-328,-1 2-256,-15 0-1192,-9 0 1352,-32 5-232,-5-1-136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5:35.469"/>
    </inkml:context>
    <inkml:brush xml:id="br0">
      <inkml:brushProperty name="width" value="0.05" units="cm"/>
      <inkml:brushProperty name="height" value="0.05" units="cm"/>
    </inkml:brush>
  </inkml:definitions>
  <inkml:trace contextRef="#ctx0" brushRef="#br0">1274 253 10994,'-15'-20'183,"0"0"0,-1 0 0,-1 2-1,0 0 1,-2 1 0,0 0 0,-1 2-1,0 0 1,-1 2 0,-1 0 0,-44-18-1,48 23-134,0 2-1,-1 0 1,0 2-1,0 0 0,0 1 1,-1 0-1,1 2 0,-1 0 1,1 2-1,-1 0 1,1 1-1,-1 1 0,1 0 1,0 2-1,-35 13 1,27-5-30,1 1 1,0 2 0,1 0 0,1 2-1,1 0 1,1 2 0,0 0 0,-29 37-1,10-5 11,2 1 1,-57 103-1,55-76-1,4 1 0,3 1 0,4 2 0,3 2 0,-17 103 0,31-117-15,4 1 1,3 0-1,3 0 1,4 1-1,2-1 1,24 127-1,-20-165-11,2 0-1,1 0 1,1-1-1,2-1 0,2 0 1,24 40-1,-31-61-2,1 0 0,0 0 0,1-1 0,0 0-1,0-1 1,1 0 0,22 15 0,-24-20 3,0 0 0,1 0-1,0 0 1,0-1 0,0-1 0,0 0 0,1 0 0,-1-1 0,1-1-1,0 1 1,18-1 0,-10-3 25,-1 0 0,1 0 0,-1-2 0,0 0 0,0-1 0,0-1 0,-1-1 0,0 0 0,0-2 0,30-19 0,-14 5 51,-1-2 0,-2-1 0,0-2 0,26-32 0,5-12 150,-4-3 0,63-108 0,71-175 394,-145 261-385,58-175 1,-82 194-136,-2-2 0,16-153 0,-31 110-77,-6 106-44,-1 1 1,0-1 0,-1 0-1,0 1 1,-8-19 0,9 28-8,-1 1 1,0 0 0,0 0-1,0 0 1,0 1-1,-1-1 1,0 1 0,-1 0-1,1 0 1,-1 0 0,0 1-1,0 0 1,0 0 0,0 0-1,-1 0 1,0 1-1,-11-5 1,8 5-24,-1 0 0,0 0 0,0 1 0,0 1 0,0 0 0,0 0 0,0 1 0,0 0 0,0 1 0,0 0 0,-16 4 0,1 2-14,0 0 0,0 2 0,-27 14 0,-78 46-196,130-69 258,-159 93-303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6"/>
    </inkml:context>
    <inkml:brush xml:id="br0">
      <inkml:brushProperty name="width" value="0.05" units="cm"/>
      <inkml:brushProperty name="height" value="0.05" units="cm"/>
    </inkml:brush>
  </inkml:definitions>
  <inkml:trace contextRef="#ctx0" brushRef="#br0">143 30 13883,'0'-11'889,"0"-7"3206,-3 31-1016,2-4-2646,0-3-338,0-1 0,0 1 0,1-1-1,0 1 1,0-1 0,1 7 0,-1-11-101,1-1 0,-1 1 0,0 0 0,0 0 0,1 0 0,-1-1 0,0 1 0,1 0 0,-1 0 0,1-1 0,-1 1 0,1-1 1,0 1-1,-1 0 0,1-1 0,-1 1 0,1-1 0,1 1 0,0 0-4,-1-1 0,0 1 0,1-1 0,-1 0 0,0 0 0,1 0 1,-1 0-1,1 0 0,-1 0 0,0 0 0,1 0 0,-1-1 0,1 1 0,-1 0 0,2-2 1,5-1-52,-1 1-8,-1 0-1,1 0 1,-1 0 0,1 1 0,11-1-1,-17 2 60,1 0-1,0 0 1,-1 0-1,1 1 1,-1-1-1,1 0 1,0 1-1,-1-1 1,1 1-1,-1 0 1,1-1-1,-1 1 1,1 0-1,-1 0 0,0 0 1,0 0-1,1 0 1,-1 0-1,0 0 1,0 1-1,0-1 1,0 0-1,0 1 1,0-1-1,0 0 1,-1 1-1,1-1 0,0 1 1,0 2-1,1 5 12,0-1-1,-1 1 1,0 0-1,-1 0 1,1 0-1,-2 0 1,1 0-1,-1 0 1,-4 16-1,-3 6 203,-16 41 0,12-42 111,0-1 0,-22 35 0,28-53-171,-1-1-1,0 0 0,-1-1 0,1 1 0,-2-2 0,1 1 0,-2-1 0,1 0 0,-12 7 0,19-14-114,0 0 1,-1 1-1,1-1 0,0 0 0,0 0 0,-1 0 0,1-1 0,-1 1 0,1-1 1,-1 1-1,1-1 0,-1 0 0,1 1 0,-1-1 0,1-1 0,-1 1 1,1 0-1,-5-2 0,5 1-78,0 0 1,0 0-1,0-1 1,0 1-1,0-1 1,0 0-1,0 1 1,1-1-1,-1 0 1,1 0-1,-1 0 1,1 0-1,0 0 0,0 0 1,0-1-1,0 1 1,0 0-1,1-1 1,-1 1-1,0-4 1,-1-8-177,0 0 0,1 0 0,1 0 0,0 0 0,1 0 0,0 0 0,4-15-1,6-25-399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7"/>
    </inkml:context>
    <inkml:brush xml:id="br0">
      <inkml:brushProperty name="width" value="0.05" units="cm"/>
      <inkml:brushProperty name="height" value="0.05" units="cm"/>
    </inkml:brush>
  </inkml:definitions>
  <inkml:trace contextRef="#ctx0" brushRef="#br0">0 130 18580,'2'0'1880,"0"0"-1312,4 0-135,6 0 1183,12-3-920,6-3-104,10-3-128,6-3-80,7-3-120,0-1-128,0-1-288,-5-1-168,-11 5-464,-10 1-200,-11 8-432,-15 4 1000,1-4-265,-8 7-183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8"/>
    </inkml:context>
    <inkml:brush xml:id="br0">
      <inkml:brushProperty name="width" value="0.05" units="cm"/>
      <inkml:brushProperty name="height" value="0.05" units="cm"/>
    </inkml:brush>
  </inkml:definitions>
  <inkml:trace contextRef="#ctx0" brushRef="#br0">202 74 13907,'0'1'87,"0"-1"0,1 0 0,-1 1 0,0-1 0,0 0 0,0 1 0,0-1 0,0 1 0,0-1 0,0 0 0,0 1 0,0-1 0,0 1 0,0-1 0,-1 0 0,1 1-1,0-1 1,0 0 0,0 1 0,0-1 0,-1 0 0,1 1 0,0-1 0,0 0 0,-1 1 0,1-1 0,0 0 0,0 0 0,-1 1 0,1-1 0,-1 0 0,-9 14 725,9-13-694,-16 21 775,1 1-1,2 1 1,-21 44 0,-24 81 697,58-146-1571,-34 115 940,32-105-841,0 0 0,1 0 0,1 0 0,0 0 0,1 0 0,1 0 0,2 17 0,-2-27-95,-1-1 1,1 1 0,-1-1 0,1 1-1,0-1 1,0 0 0,0 1 0,1-1-1,-1 0 1,0 0 0,1 0 0,0 0-1,-1 0 1,1 0 0,2 2 0,-2-3-14,-1 0 0,1-1 0,0 1 0,-1 0 0,1-1 1,-1 1-1,1-1 0,0 0 0,0 0 0,-1 1 0,1-1 0,0 0 0,-1 0 1,1 0-1,0-1 0,0 1 0,-1 0 0,1-1 0,0 1 0,-1-1 1,1 0-1,-1 1 0,1-1 0,2-1 0,5-4 15,0 0 0,0-1 0,-1 0 0,0 0 0,11-13 0,35-47 68,-48 59-83,24-33 42,-2-1-1,27-54 0,-42 71-43,-2-1 1,-1-1-1,0 1 0,-2-2 0,6-41 0,-13 65-7,0-1 0,-1 0 0,1 0 0,-1 0 0,-1 0 0,1 1 0,-1-1 0,1 0 0,-1 0 0,-3-5 0,4 8-2,-1 1-1,0-1 0,0 1 1,0 0-1,-1-1 1,1 1-1,0 0 1,0 0-1,-1 0 1,1 0-1,0 0 1,-1 0-1,1 0 0,-1 1 1,1-1-1,-1 0 1,0 1-1,1-1 1,-1 1-1,0 0 1,1 0-1,-1-1 1,0 1-1,1 0 1,-1 0-1,0 0 0,1 1 1,-1-1-1,0 0 1,1 1-1,-1-1 1,-1 1-1,-1 0-100,0 1-1,1-1 0,-1 0 1,0 1-1,1 0 1,0 0-1,-1 0 0,1 0 1,0 0-1,0 1 0,0-1 1,0 1-1,1 0 1,-1 0-1,1 0 0,-3 4 1,5-7 56,0 0 0,-1 1-1,1-1 1,0 0 0,0 0 0,0 1 0,0-1 0,0 0 0,0 0-1,0 0 1,0 1 0,0-1 0,0 0 0,1 0 0,-1 0 0,0 1 0,0-1-1,0 0 1,0 0 0,0 0 0,0 1 0,0-1 0,0 0 0,1 0-1,-1 0 1,0 0 0,0 1 0,0-1 0,0 0 0,1 0 0,-1 0 0,0 0-1,0 0 1,0 0 0,1 1 0,-1-1 0,0 0 0,0 0 0,0 0-1,1 0 1,-1 0 0,0 0 0,0 0 0,0 0 0,1 0 0,-1 0 0,0 0-1,0 0 1,1 0 0,-1 0 0,0 0 0,0 0 0,0-1 0,1 1-1,-1 0 1,0 0 0,0 0 0,15-3-1244,10-5-2470,38-16 0,23-18 1093,-34 17 2402,-36 17 435,-13 5 178,1 1 1,0 0-1,0 0 1,1 0 0,-1 1-1,0-1 1,1 1-1,-1 0 1,5 0-1,-9 1-294,0 0-1,0 0 0,1 0 0,-1 0 0,0 0 0,0 0 0,0 0 0,0 0 0,0 0 1,0 0-1,1 0 0,-1 0 0,0 0 0,0 0 0,0 0 0,0 0 0,0 0 0,0 1 0,0-1 1,0 0-1,1 0 0,-1 0 0,0 0 0,0 0 0,0 0 0,0 0 0,0 1 0,0-1 1,0 0-1,0 0 0,0 0 0,0 0 0,0 0 0,0 0 0,0 1 0,0-1 0,0 0 0,0 0 1,0 0-1,0 0 0,0 0 0,0 1 0,0-1 0,0 0 0,0 0 0,0 0 0,0 0 1,0 0-1,-6 12 1228,-11 12-158,15-22-818,-24 34 600,2 1 1,1 1-1,2 1 0,2 1 0,1 0 0,-19 70 0,32-93-680,2 0 1,-4 28-1,7-39-175,0 1 0,0-1 0,0 1 1,1-1-1,0 0 0,0 1 1,1-1-1,-1 0 0,1 0 0,4 7 1,-5-10-42,0-1 0,1 0 0,-1 0 0,1 0 0,-1 0 0,1 0 0,0-1 0,0 1 0,0 0 0,0-1 0,0 1 0,0-1 0,0 0 0,0 0 1,1 1-1,-1-2 0,0 1 0,1 0 0,-1 0 0,0-1 0,1 1 0,-1-1 0,1 0 0,-1 0 0,1 0 0,0 0 0,-1 0 0,1 0 0,-1-1 0,4-1 0,4 0 1,0-1-1,0-1 1,-1 0-1,0 0 1,0-1-1,13-9 0,3-4 9,0-1-1,-2-1 1,0-2 0,28-33-1,-36 37-2,-1 0-1,-2 0 1,0-2 0,0 0 0,-2 0-1,14-39 1,-21 53-73,-1 0 1,-1-1-1,1 1 0,-1 0 0,0-1 1,0 1-1,-1-1 0,0 1 1,0-1-1,-1 1 0,1-1 0,-1 1 1,-1 0-1,1-1 0,-1 1 1,0 0-1,-1 0 0,1 0 0,-1 0 1,-1 1-1,1-1 0,-1 1 0,0 0 1,-7-9-1,-25-22-535,24 16 207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9"/>
    </inkml:context>
    <inkml:brush xml:id="br0">
      <inkml:brushProperty name="width" value="0.05" units="cm"/>
      <inkml:brushProperty name="height" value="0.05" units="cm"/>
    </inkml:brush>
  </inkml:definitions>
  <inkml:trace contextRef="#ctx0" brushRef="#br0">11 235 13371,'-11'6'1044,"29"-14"-764,16-1-291,1 2 0,0 0 0,67-2 0,110 12 1,-19 0-3,228-34 75,-50 2-8,-222 26-35,248 25 0,-234-1-8,98 9 45,-176-24-26,93-5 0,170-27 79,-24 0 33,3 25 63,-185 11-136,231 6 170,-10-34-93,23-1-96,56 8-28,-295 7-24,0 6 0,170 25 0,-205-14 11,0-6 1,1-4 0,156-17-1,456-110 72,-593 97-60,-68 14 136,67-3 0,-102 14 28,0 2 0,0 0 0,0 2 0,50 10 0,-58-8-2,6 2 827,-27-6-1004,0 0 1,0 0-1,0 0 1,0 0 0,0 0-1,0 0 1,0 0-1,0 0 1,-1 0-1,1 0 1,0 0-1,0 0 1,0 0-1,0 0 1,0 0-1,0 0 1,0 0-1,0 0 1,0 0-1,0 0 1,0 1-1,0-1 1,0 0-1,0 0 1,0 0-1,0 0 1,0 0-1,0 0 1,0 0-1,0 0 1,-1 0-1,1 0 1,0 0 0,0 0-1,0 0 1,0 0-1,0 1 1,0-1-1,0 0 1,0 0-1,0 0 1,0 0-1,0 0 1,0 0-1,1 0 1,-1 0-1,0 0 1,0 0-1,0 0 1,0 0-1,0 0 1,0 0-1,0 1 1,0-1-1,0 0 1,0 0-1,0 0 1,0 0-1,0 0 1,0 0-1,0 0 1,-18 3 60,2-3-74,-2-4-14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48"/>
    </inkml:context>
    <inkml:brush xml:id="br0">
      <inkml:brushProperty name="width" value="0.05" units="cm"/>
      <inkml:brushProperty name="height" value="0.05" units="cm"/>
    </inkml:brush>
  </inkml:definitions>
  <inkml:trace contextRef="#ctx0" brushRef="#br0">74 33 15531,'1'-8'979,"0"-13"1470,-2 18-815,-1 12 304,-27 97 859,19-74-2544,0 1 1,3 0-1,1 0 0,1 1 0,0 35 0,4-67-240,1 0-1,0 0 1,0 0 0,0 0-1,1 0 1,-1 0 0,0 0-1,1 0 1,-1-1 0,1 1 0,0 0-1,-1 0 1,1 0 0,0-1-1,0 1 1,0 0 0,0-1-1,1 1 1,-1-1 0,0 0-1,1 1 1,-1-1 0,1 0-1,2 2 1,-2-2-6,1-1-1,-1 1 1,1-1 0,-1 0-1,1 1 1,0-1 0,-1 0 0,1-1-1,-1 1 1,1 0 0,-1-1-1,1 0 1,-1 1 0,1-1-1,-1 0 1,1 0 0,2-2 0,25-13-731,-2-2 1,0-1 0,-1 0 0,-1-2 0,-1-2 0,0 0-1,26-33 1,-44 46 251,0 1-1,0-1 1,7-15 0,-5 3-606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49"/>
    </inkml:context>
    <inkml:brush xml:id="br0">
      <inkml:brushProperty name="width" value="0.05" units="cm"/>
      <inkml:brushProperty name="height" value="0.05" units="cm"/>
    </inkml:brush>
  </inkml:definitions>
  <inkml:trace contextRef="#ctx0" brushRef="#br0">52 114 15363,'-10'16'1777,"0"7"-865,4 3-288,-4 4 992,0 3-199,6 1-401,2 4-192,2-3-272,2-2-192,2-1-416,0-5-304,6-7-592,0-6-248,3-8 856,-3-6-193,2-10-223</inkml:trace>
  <inkml:trace contextRef="#ctx0" brushRef="#br0" timeOffset="1">356 111 13683,'3'-6'558,"-1"3"-353,0 0 1,0 1 0,-1-1-1,1 0 1,-1 0 0,0 0-1,0 0 1,0 0 0,-1 0-1,1 0 1,-1 0 0,1-6-1,-14 26 2428,1 5-2091,2 2 1,0-1 0,2 1-1,0 0 1,2 1 0,1 0-1,-5 48 1,10-67-476,-1 0 1,1 0-1,1 1 1,-1-1 0,1 0-1,0 0 1,0 0-1,4 11 1,-4-16-53,-1 1 0,1-1 0,0 0 0,0 0 0,0 1 0,-1-1 0,1 0 0,0 0 0,0 0 0,1 0 0,-1 0 0,0 0 0,0-1 0,0 1 0,1 0 0,-1-1 0,2 2 0,-1-2-4,0 0-1,0 1 0,0-1 1,0 0-1,0 0 0,1 0 1,-1 0-1,0-1 0,0 1 1,0-1-1,0 1 0,0-1 1,0 1-1,4-3 0,4-3 9,1 0 0,-1-1 0,-1 0 0,1 0 1,-1-1-1,-1 0 0,12-13 0,2-7 45,23-34-1,-36 48-40,-1 0 0,0-1 0,-1 0 0,7-19 0,-12 27-13,0 0 1,0-1 0,-1 1-1,0 0 1,0-1-1,0 1 1,-1-1-1,-1 1 1,1-1 0,-1 1-1,-2-12 1,2 17-31,1 0 0,-1-1 0,0 1 1,0 0-1,0 0 0,0 0 0,0-1 1,0 1-1,0 0 0,-1 0 0,1 1 1,-1-1-1,1 0 0,-1 0 0,0 1 0,0-1 1,1 1-1,-1-1 0,-1 1 0,1 0 1,0 0-1,0 0 0,0 0 0,0 0 1,-1 0-1,1 1 0,0-1 0,-1 1 0,1 0 1,0-1-1,-1 1 0,1 0 0,-1 0 1,1 1-1,0-1 0,-1 0 0,1 1 1,-4 1-1,2-1-154,-1 1 1,1 0 0,0 0-1,1 0 1,-1 0 0,0 1-1,0-1 1,1 1 0,0 0-1,-1 0 1,1 0-1,1 1 1,-1-1 0,0 1-1,1 0 1,-1-1 0,1 1-1,0 0 1,1 0 0,-3 7-1,2 7-629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1"/>
    </inkml:context>
    <inkml:brush xml:id="br0">
      <inkml:brushProperty name="width" value="0.05" units="cm"/>
      <inkml:brushProperty name="height" value="0.05" units="cm"/>
    </inkml:brush>
  </inkml:definitions>
  <inkml:trace contextRef="#ctx0" brushRef="#br0">110 7 17268,'3'-5'1250,"-5"5"-355,-7 10-66,-5 9-329,2 1 1,0 0 0,1 1-1,1 0 1,1 1-1,1 0 1,1 0 0,1 0-1,-6 46 1,12-64-463,0 0-1,0 0 1,0 0 0,0 0 0,1-1-1,-1 1 1,1 0 0,0 0-1,0-1 1,1 1 0,-1 0 0,1-1-1,1 4 1,-1-5-23,-1 0 0,1 0 0,0-1 0,0 1 0,-1-1 0,1 1 0,0-1 0,0 0 0,0 1 0,1-1 0,-1 0 0,0-1 1,0 1-1,0 0 0,1 0 0,-1-1 0,0 0 0,1 1 0,-1-1 0,1 0 0,3 0 0,3-1 1,0-1 0,1 1 0,-1-2 1,0 1-1,0-1 0,-1 0 0,1-1 0,-1 0 0,0-1 1,0 0-1,0 0 0,11-9 0,-2 0 12,-2-1-1,1 0 1,-2-1-1,17-24 1,-24 30-10,0-1 0,-1 1 0,-1-1 0,0 0 0,0 0 0,-1-1 0,2-13 0,-5 21-17,0-1 0,-1 1 0,1 0 0,-1 0 0,0 0 0,-1-1 0,1 1 0,-1 0 0,1 0 0,-3-7 0,1 9-13,1-1 0,0 1 0,0-1 0,-1 1 0,0 0 0,1 0 0,-1 0 0,0 0-1,0 0 1,0 0 0,0 0 0,0 1 0,0-1 0,-1 1 0,1 0 0,-1-1 0,1 1-1,-3-1 1,0 1-174,-1 0 0,1 0 0,-1 0-1,1 1 1,-1-1 0,1 1 0,-1 1 0,1-1-1,-1 1 1,-6 1 0,10-2-253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2"/>
    </inkml:context>
    <inkml:brush xml:id="br0">
      <inkml:brushProperty name="width" value="0.05" units="cm"/>
      <inkml:brushProperty name="height" value="0.05" units="cm"/>
    </inkml:brush>
  </inkml:definitions>
  <inkml:trace contextRef="#ctx0" brushRef="#br0">30 1 15779,'0'1'1705,"1"1"-1113,-7 15-176,-4 7 784,4 11-400,1 2-127,3 10-185,1-1-128,1 0-112,4-2-96,2-8-88,0-4-64,-1-9-304,0-8-200,-4-13-489,1-2 817,-8-16-152,-3-5-136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3"/>
    </inkml:context>
    <inkml:brush xml:id="br0">
      <inkml:brushProperty name="width" value="0.05" units="cm"/>
      <inkml:brushProperty name="height" value="0.05" units="cm"/>
    </inkml:brush>
  </inkml:definitions>
  <inkml:trace contextRef="#ctx0" brushRef="#br0">1 53 15379,'1'0'1593,"6"2"-889,1 1-256,6-3 816,5 0-304,12-2-344,6-2-215,5-3-689,2-2-369,1-1 561,-4-4-168,4 2-144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4"/>
    </inkml:context>
    <inkml:brush xml:id="br0">
      <inkml:brushProperty name="width" value="0.05" units="cm"/>
      <inkml:brushProperty name="height" value="0.05" units="cm"/>
    </inkml:brush>
  </inkml:definitions>
  <inkml:trace contextRef="#ctx0" brushRef="#br0">145 16 16524,'-17'32'1827,"10"-20"-1280,0 1 0,1 0 0,0 0 0,1 1 0,0 0 0,1 0 0,-4 26 1,8-38-531,-1 0 0,1 0 0,0-1 0,0 1 0,0 0 0,0-1 0,0 1 1,0 0-1,1 0 0,-1-1 0,0 1 0,1 0 0,-1-1 0,1 1 0,0-1 1,0 1-1,-1-1 0,1 1 0,0-1 0,0 1 0,1-1 0,-1 0 0,0 0 1,0 1-1,0-1 0,1 0 0,-1 0 0,1 0 0,-1 0 0,1-1 0,-1 1 1,3 0-1,3 1-81,0-1 1,0 0 0,1-1 0,-1 0 0,0 0-1,12-2 1,-14 1 7,1 0-1,-1 1 1,1 0-1,-1 0 0,1 0 1,-1 0-1,1 1 1,-1 0-1,9 3 1,-13-4 50,1 1 0,-1 0 1,0 0-1,0-1 1,0 1-1,0 0 0,0 0 1,0 1-1,0-1 0,0 0 1,0 0-1,-1 0 1,1 0-1,0 1 0,-1-1 1,1 0-1,-1 1 0,1-1 1,-1 2-1,1 1 19,-1-1 0,0 1 0,0 0 0,0-1 0,0 1 0,-1-1 0,-1 6 0,-1 3 92,-1-1 0,-1 1 0,-8 15 0,-2-1 158,0-1 1,-2-1-1,-1 0 1,-1-1 0,-43 40-1,58-60-263,1 0 0,-1-1-1,0 1 1,0-1 0,-1 1 0,1-1-1,-6 2 1,9-4 0,0 0-1,0 1 0,0-1 1,0 0-1,0 0 1,0 0-1,0 0 1,0 0-1,0 0 0,0 0 1,0 0-1,0 0 1,0 0-1,0-1 0,0 1 1,0 0-1,0-1 1,0 1-1,0 0 1,0-1-1,0 0 0,1 1 1,-1-1-1,0 1 1,0-1-1,0 0 1,1 0-1,-1 1 0,0-1 1,1 0-1,-1 0 1,1 0-1,-1 0 0,1 0 1,-1 0-1,1 0 1,-1-1-1,-2-24-60,1-6-30</inkml:trace>
  <inkml:trace contextRef="#ctx0" brushRef="#br0" timeOffset="1">73 76 16652,'7'-4'1592,"6"1"-1056,0-1-200,7-4 688,5 3-280,8-4-744,8 1-448,7-1 432,0-4-136,2 0-136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2:56.507"/>
    </inkml:context>
    <inkml:brush xml:id="br0">
      <inkml:brushProperty name="width" value="0.05" units="cm"/>
      <inkml:brushProperty name="height" value="0.05" units="cm"/>
    </inkml:brush>
  </inkml:definitions>
  <inkml:trace contextRef="#ctx0" brushRef="#br0">0 1 12067,'12'7'410,"1"0"0,-1-1 1,1 0-1,1-1 0,23 7 1,3 0-354,13 4-50,1-3 0,0-2 0,60 4 0,-60-8 17,681 98 592,-171-37-408,3-21-183,-522-44-21,2775 44-40,-2646-53 4,521-13-132,0 25 86,210 0 111,-814-7-20,551 36 1330,-508-29-636,-152 5-822,10-7 100,1 0-1,-1-1 0,-14 5 1,-15 4-57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6"/>
    </inkml:context>
    <inkml:brush xml:id="br0">
      <inkml:brushProperty name="width" value="0.05" units="cm"/>
      <inkml:brushProperty name="height" value="0.05" units="cm"/>
    </inkml:brush>
  </inkml:definitions>
  <inkml:trace contextRef="#ctx0" brushRef="#br0">120 7 15939,'-10'13'814,"1"0"-1,0 0 0,1 1 0,-11 23 0,-18 61 1435,31-84-2022,1 0 0,1 0 0,0 1 0,1-1 0,1 1 0,0 0 0,1-1 0,1 1 0,1 24 0,0-36-212,-1-1-1,1 0 1,-1 0-1,1 0 1,-1 0-1,1 0 1,0 0-1,0 0 1,0-1-1,0 1 1,1 0-1,-1 0 1,0-1-1,1 1 1,-1-1-1,1 1 1,-1-1-1,1 0 1,0 1-1,0-1 1,-1 0-1,1 0 1,0 0-1,0-1 1,0 1-1,0 0 1,0-1-1,0 1 1,0-1-1,0 0 1,0 1-1,1-1 1,-1 0-1,0 0 1,0-1-1,0 1 1,0 0-1,3-2 1,3 1 3,-2-1 0,1 0 0,0-1 0,0 0 0,-1 0 1,1 0-1,-1-1 0,0 0 0,0 0 0,8-8 0,-5 3 15,-1-1 1,0 0-1,0-1 1,-1 0-1,0 0 0,-1-1 1,0 0-1,-1 0 0,-1 0 1,1 0-1,1-14 1,-3 14-12,-1 1 1,-1-1-1,0 1 1,0-1 0,-1 1-1,-1-1 1,0 1-1,0-1 1,-1 1 0,-1-1-1,0 1 1,-7-19 0,8 27-43,1 0 1,-1 0 0,0 0 0,0 0 0,0 0-1,0 0 1,-1 1 0,1-1 0,-1 1 0,1-1 0,-1 1-1,0 0 1,0 0 0,0 0 0,0 1 0,0-1-1,0 1 1,-7-3 0,7 4-90,1 0 1,0 0-1,0 0 1,-1 0-1,1 0 0,0 0 1,0 0-1,-1 1 0,1-1 1,0 1-1,0 0 0,0 0 1,0 0-1,0 0 1,0 0-1,0 0 0,0 0 1,0 0-1,0 1 0,1-1 1,-1 1-1,0-1 0,1 1 1,-1 0-1,1 0 1,0 0-1,0 0 0,0 0 1,0 0-1,-1 2 0,1-2-2,0 1-1,0-1 0,0 0 0,0 1 0,1-1 1,-1 1-1,1-1 0,0 1 0,0 0 0,0-1 1,0 4-1,6 9-709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7"/>
    </inkml:context>
    <inkml:brush xml:id="br0">
      <inkml:brushProperty name="width" value="0.05" units="cm"/>
      <inkml:brushProperty name="height" value="0.05" units="cm"/>
    </inkml:brush>
  </inkml:definitions>
  <inkml:trace contextRef="#ctx0" brushRef="#br0">88 49 15083,'-5'8'1328,"0"-1"-1,0 1 0,1 0 1,-4 9-1,-17 53 991,14-34-1928,2 1 1,-4 40-1,12-69-327,0 1-1,1-1 0,0 1 1,0-1-1,1 1 0,3 15 0,-3-22-54,-1 0 0,1 0 0,0 0 0,0 0 0,0 0 0,0 0-1,0-1 1,0 1 0,0 0 0,1-1 0,-1 1 0,0-1-1,1 1 1,0-1 0,-1 0 0,1 0 0,0 1 0,-1-1 0,1 0-1,0-1 1,0 1 0,0 0 0,0 0 0,0-1 0,0 1 0,0-1-1,0 0 1,0 1 0,0-1 0,0 0 0,0 0 0,0-1-1,0 1 1,3-1 0,8-1 3,-1-1 0,0-1 1,0 0-1,0-1 0,-1 0 0,1 0 0,19-14 0,-4 0 28,44-40 0,-58 47-23,0 0 0,-1-1 1,-1-1-1,0 1 0,13-22 0,-22 30-10,0 0-1,0 1 0,0-1 0,0 0 0,-1 0 0,1 0 1,-2 0-1,1 0 0,0 0 0,-1-5 0,0 6-2,0 1 0,-1-1 0,0 1 0,0-1 0,0 1-1,0-1 1,0 1 0,-1 0 0,1 0 0,-1-1 0,0 1 0,0 0-1,0 1 1,0-1 0,-6-5 0,3 3-15,-1 0 1,0 0-1,-1 1 0,1 0 1,-1 0-1,0 0 1,-14-4-1,-1 1-432,-30-5 1,0 0-707,35 5 782,9-3-96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8"/>
    </inkml:context>
    <inkml:brush xml:id="br0">
      <inkml:brushProperty name="width" value="0.05" units="cm"/>
      <inkml:brushProperty name="height" value="0.05" units="cm"/>
    </inkml:brush>
  </inkml:definitions>
  <inkml:trace contextRef="#ctx0" brushRef="#br0">68 14 15043,'0'-1'80,"0"1"-1,0-1 1,0 1-1,0-1 1,0 1-1,0-1 1,0 1 0,0-1-1,0 1 1,0-1-1,-1 1 1,1-1-1,0 1 1,0 0-1,0-1 1,-1 1-1,1-1 1,0 1 0,-1-1-1,1 1 1,0 0-1,-1-1 1,1 1-1,0 0 1,-1-1-1,1 1 1,-1 0-1,1 0 1,-1-1 0,1 1-1,-1 0 1,0 0 32,0 1 0,0-1 0,1 1 0,-1-1 0,0 1 0,1 0 0,-1-1 0,0 1-1,1 0 1,-1 0 0,1-1 0,-1 1 0,1 0 0,-1 1 0,-13 35 1554,4-2-1041,2 0 1,1 0 0,2 1-1,1-1 1,2 1 0,3 43-1,0-69-553,1-1 0,-1 0 0,1 1 0,1-1 0,0 0 0,0 0 0,5 8-1,-8-15-92,1 0-1,0 0 1,1 0-1,-1 0 1,0-1-1,0 1 1,1 0-1,-1-1 0,1 1 1,-1-1-1,1 1 1,0-1-1,0 0 1,-1 0-1,1 0 1,0 0-1,0 0 0,0 0 1,0 0-1,0-1 1,0 1-1,0-1 1,1 1-1,-1-1 1,0 0-1,0 0 0,0 0 1,0 0-1,0 0 1,1-1-1,-1 1 1,0-1-1,0 1 1,0-1-1,0 0 0,0 0 1,2-1-1,1-1-107,1 0 0,-1-1 0,0 1 0,0-1 0,0-1 0,0 1 0,-1-1 0,0 1 0,5-8 0,4-7-102,12-25 0,4-14-297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9"/>
    </inkml:context>
    <inkml:brush xml:id="br0">
      <inkml:brushProperty name="width" value="0.05" units="cm"/>
      <inkml:brushProperty name="height" value="0.05" units="cm"/>
    </inkml:brush>
  </inkml:definitions>
  <inkml:trace contextRef="#ctx0" brushRef="#br0">15 85 14019,'-10'13'1624,"6"-4"-759,4-1-241,8-3 1248,8-3-736,13-3-304,2-5-87,12-4-233,4-3-136,8-2-344,-2-4-224,-1 0-432,-7 5-265,-16 3 681,-9 2-160,-17 5-136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60"/>
    </inkml:context>
    <inkml:brush xml:id="br0">
      <inkml:brushProperty name="width" value="0.05" units="cm"/>
      <inkml:brushProperty name="height" value="0.05" units="cm"/>
    </inkml:brush>
  </inkml:definitions>
  <inkml:trace contextRef="#ctx0" brushRef="#br0">1 28 17028,'10'8'1840,"7"-5"-1224,6-3-248,4-3 849,9 2-529,5-3-128,4-1-736,3 1-432,1 0 576,-3-5-184,-6 0-121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61"/>
    </inkml:context>
    <inkml:brush xml:id="br0">
      <inkml:brushProperty name="width" value="0.05" units="cm"/>
      <inkml:brushProperty name="height" value="0.05" units="cm"/>
    </inkml:brush>
  </inkml:definitions>
  <inkml:trace contextRef="#ctx0" brushRef="#br0">11 57 16628,'-2'3'1800,"0"9"-864,-4 1-280,6 4 1249,0 4-521,11 4-400,1 2-136,9 0-231,6-3-113,5-8-376,2-3-192,2-10-496,-1-3-337,-4-11-535,-1-5-184,-3-9 1056,1-3-353,-2-1-143</inkml:trace>
  <inkml:trace contextRef="#ctx0" brushRef="#br0" timeOffset="1">487 0 16275,'0'1'1777,"-5"8"-937,-6 4-272,-5 7 1097,-2 7-305,-5 16-376,-2 7-176,-5 18-208,-1 2-112,-2 5-384,-2-1-344,7-2-1424,0-5 1496,1-17-248,0-10-192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8.744"/>
    </inkml:context>
    <inkml:brush xml:id="br0">
      <inkml:brushProperty name="width" value="0.05" units="cm"/>
      <inkml:brushProperty name="height" value="0.05" units="cm"/>
    </inkml:brush>
  </inkml:definitions>
  <inkml:trace contextRef="#ctx0" brushRef="#br0">77 0 14211,'-6'15'831,"0"-1"0,1 1 0,0 0 0,-2 22-1,-6 64 1568,9-68-1820,4-26-486,-30 402 2667,30-407-2737,0-1 0,0 1 0,0 0 0,0 0 0,0 0 0,0 0 0,1 0-1,-1 0 1,1 0 0,0 0 0,-1-1 0,1 1 0,1 2 0,-1-4-7,-1 1 0,1-1 0,0 0 0,0 0 0,-1 1 0,1-1 0,0 0 0,0 0 0,0 0 0,-1 0 0,1 1 1,0-1-1,0-1 0,0 1 0,-1 0 0,1 0 0,0 0 0,0 0 0,0 0 0,-1-1 0,1 1 0,0 0 0,0-1 0,-1 1 0,1-1 0,0 1 0,-1-1 0,1 1 0,0-1 0,-1 1 0,2-2 0,57-44 525,-37 27-419,1 2 0,28-17 0,-15 17-566,0 1 0,65-19 0,-54 20-1010,-36 10 1002,-8 2-150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9.335"/>
    </inkml:context>
    <inkml:brush xml:id="br0">
      <inkml:brushProperty name="width" value="0.05" units="cm"/>
      <inkml:brushProperty name="height" value="0.05" units="cm"/>
    </inkml:brush>
  </inkml:definitions>
  <inkml:trace contextRef="#ctx0" brushRef="#br0">46 109 14291,'4'-5'809,"13"-19"874,-17 24-1643,0 0 0,1-1 0,-1 1 1,0 0-1,0 0 0,1 0 0,-1-1 0,0 1 0,0 0 0,1 0 1,-1 0-1,0 0 0,1 0 0,-1-1 0,0 1 0,0 0 0,1 0 1,-1 0-1,0 0 0,1 0 0,-1 0 0,0 0 0,1 0 1,-1 0-1,0 0 0,1 1 0,0-1 54,-1 1 1,1-1-1,-1 1 1,0-1-1,1 1 1,-1 0-1,0-1 0,1 1 1,-1 0-1,0-1 1,1 1-1,-1 0 1,0 0-1,0-1 1,0 1-1,0 0 0,0 0 1,1 21 381,-2-1 1,0 0 0,-2-1-1,-5 26 1,2-9-202,-14 82 254,-12 80-199,30-173-265,3-19-3,4-14 77,-2-5-111,1-1 1,-1 1-1,-1-1 0,-1 0 0,1-12 0,-4-68 29,1 59-31,1 29-23,-3-84-3,-19-132 0,22 225-9,2 9 20,1-1 0,0-1-1,1 1 1,0 0 0,8 15-1,-10-24-3,-1 0 0,1 0 0,0 0 1,0 0-1,1 0 0,-1 0 0,1 0 0,-1-1 0,1 0 0,0 1 0,0-1 0,0 0 1,0 0-1,0 0 0,0-1 0,1 1 0,-1-1 0,0 0 0,1 0 0,-1 0 1,1 0-1,0-1 0,-1 1 0,1-1 0,-1 0 0,1 0 0,0 0 0,3-1 0,4-2 10,0 0 1,-1-1-1,1 0 0,-1 0 0,0-1 0,0 0 0,-1-1 0,0 0 0,0-1 0,14-13 0,8-9 48,36-45 0,-64 70-61,11-15 9,-2 4 86,-18 32 81,-25 55 272,-22 78 0,43-115-364,1 1-1,2 0 0,2 0 0,-2 56 0,7-86-145,0 1 0,0-1 0,1 0 0,0 0 0,0 0 0,0 1 0,1-1 0,0 0 0,3 6 0,-4-10 56,0 0-1,0-1 1,0 1-1,1-1 0,-1 1 1,0-1-1,1 0 0,-1 0 1,1 1-1,0-1 0,-1 0 1,1 0-1,0 0 0,-1-1 1,1 1-1,0 0 1,0-1-1,0 1 0,0-1 1,0 0-1,0 1 0,0-1 1,0 0-1,-1 0 0,1 0 1,0-1-1,0 1 1,0 0-1,0-1 0,0 1 1,0-1-1,2-1 0,21-7-185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9.774"/>
    </inkml:context>
    <inkml:brush xml:id="br0">
      <inkml:brushProperty name="width" value="0.05" units="cm"/>
      <inkml:brushProperty name="height" value="0.05" units="cm"/>
    </inkml:brush>
  </inkml:definitions>
  <inkml:trace contextRef="#ctx0" brushRef="#br0">7 0 17636,'-7'29'2000,"7"-6"-1376,9-13-304,6-4 1953,13-6-1761,5-2-200,3-3-720,2-3-544,-5 0 832,-1-4-128,-9-3-136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10.459"/>
    </inkml:context>
    <inkml:brush xml:id="br0">
      <inkml:brushProperty name="width" value="0.05" units="cm"/>
      <inkml:brushProperty name="height" value="0.05" units="cm"/>
    </inkml:brush>
  </inkml:definitions>
  <inkml:trace contextRef="#ctx0" brushRef="#br0">85 4 12667,'0'0'33,"0"-1"0,0 1 0,0 0 1,0 0-1,0 0 0,0 0 0,0 0 0,0 0 1,0-1-1,0 1 0,0 0 0,0 0 1,0 0-1,0 0 0,0 0 0,0 0 0,1 0 1,-1 0-1,0-1 0,0 1 0,0 0 0,0 0 1,0 0-1,0 0 0,0 0 0,0 0 1,0 0-1,1 0 0,-1 0 0,0 0 0,0 0 1,0 0-1,0 0 0,0 0 0,0 0 1,0 0-1,1 0 0,-1 0 0,0 0 0,0 0 1,0 0-1,0 0 0,0 0 0,0 0 0,1 0 1,-1 0-1,0 0 0,0 0 0,0 0 1,0 0-1,0 0 0,0 0 0,0 0 0,0 0 1,1 0-1,-1 0 0,0 1 0,2 9 965,-3 18 475,-38 227 3045,-10 106-2266,48-352-2207,0 3 43,0 0 0,1 0-1,0 0 1,4 17-1,-4-28-75,0 0 0,0-1-1,0 1 1,0 0 0,0 0 0,1 0 0,-1-1-1,0 1 1,1 0 0,-1-1 0,0 1-1,1 0 1,-1-1 0,1 1 0,-1 0-1,1-1 1,0 1 0,-1-1 0,1 1-1,-1-1 1,1 1 0,0-1 0,0 1-1,-1-1 1,1 0 0,0 1 0,0-1 0,-1 0-1,1 0 1,0 0 0,0 1 0,-1-1-1,1 0 1,0 0 0,0 0 0,0 0-1,0-1 1,-1 1 0,2 0 0,2-1 19,-1-1 0,0 1 1,0 0-1,0-1 1,0 0-1,0 0 0,4-4 1,7-7 70,-1-1 1,0-1-1,0-1 1,19-31-1,-6 8 22,288-402-1579,-305 424 614,-9 17 787,0 0 1,0 0-1,0-1 1,0 1-1,0 0 1,0 0-1,0-1 1,1 1-1,-1 0 1,-1 0-1,1 0 1,0-1-1,0 1 1,0 0-1,0 0 1,0 0-1,0-1 1,0 1-1,0 0 1,0 0-1,0 0 1,0-1-1,0 1 1,-1 0-1,1 0 1,0 0-1,0 0 1,0-1-1,0 1 1,-1 0-1,1 0 1,0 0-1,0 0 1,0 0-1,0 0 1,-1-1-1,-2 1-155,1 0 0,-1 1-1,1-1 1,0 0 0,-1 1 0,1-1-1,-1 1 1,1 0 0,0 0 0,-4 1-1,-19 10-744,-4 2-113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04.825"/>
    </inkml:context>
    <inkml:brush xml:id="br0">
      <inkml:brushProperty name="width" value="0.05" units="cm"/>
      <inkml:brushProperty name="height" value="0.05" units="cm"/>
    </inkml:brush>
  </inkml:definitions>
  <inkml:trace contextRef="#ctx0" brushRef="#br0">1 4 12611,'0'0'743,"25"-3"-390,18 5-204,67 12 0,15 2 138,892 3 847,-658-29-1138,153 1 1,-110 21 2,340 0-11,174-20-99,-672 9 62,-14 1 21,324-9 16,524-14 1,-651 14-11,191 6 38,-258 14 29,128 7 144,-367-14-116,1-5 0,164-20 0,-246 13-37,290-23 332,-327 29-284,-1 0-1,0 0 1,0 0-1,0 0 1,0 1-1,0-1 0,0 0 1,0 1-1,1 0 1,-1-1-1,0 1 1,0 0-1,-1 0 1,4 2-1,7 15-307,-12-12 98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12.014"/>
    </inkml:context>
    <inkml:brush xml:id="br0">
      <inkml:brushProperty name="width" value="0.05" units="cm"/>
      <inkml:brushProperty name="height" value="0.05" units="cm"/>
    </inkml:brush>
  </inkml:definitions>
  <inkml:trace contextRef="#ctx0" brushRef="#br0">7 177 14091,'-5'128'4025,"3"69"361,2-195-4406,0 0 0,0 1 0,1-1 0,-1 0 0,0 1 0,1-1 0,-1 0 0,1 0 0,0 0 0,0 0 1,0 0-1,0 0 0,0 0 0,1 0 0,-1 0 0,0 0 0,1 0 0,-1-1 0,1 1 0,3 2 0,-3-3-80,1 0 1,-1 0-1,1-1 1,-1 1-1,1-1 0,-1 0 1,1 1-1,-1-1 1,1 0-1,-1 0 1,1-1-1,-1 1 0,1 0 1,-1-1-1,1 0 1,-1 0-1,1 1 1,2-3-1,6-2-291,0 0 1,0-2-1,-1 1 0,1-1 0,-2-1 1,1 0-1,15-16 0,53-71-1522,-78 95 1904,29-40 194,-2-1-1,-1-1 0,33-76 1,-92 166 3912,13-13-2875,-25 59 0,38-76-1012,1 1 0,0 0 0,1 1 0,1 0 0,-1 22 0,4-39-196,1-1 0,0 0 0,0 1 0,0-1 0,0 0-1,0 1 1,0-1 0,1 0 0,-1 1 0,1-1 0,0 0-1,-1 0 1,1 0 0,0 1 0,1-1 0,-1 0 0,0 0 0,0 0-1,1-1 1,-1 1 0,1 0 0,0 0 0,-1-1 0,1 1-1,0-1 1,0 0 0,3 2 0,-1-1-9,-1-1 0,1-1 0,0 1 0,0 0 1,0-1-1,0 0 0,0 0 0,0 0 0,0 0 0,-1 0 0,1-1 0,0 0 0,0 0 1,0 0-1,6-3 0,3-2 2,-1-1 1,0 0-1,0-1 0,0 0 1,-1 0-1,0-2 0,-1 1 1,0-1-1,-1-1 0,14-19 1,-5 4 12,-1 0 0,-2-2 0,21-49 0,-30 62-15,15-40-12,-20 50 8,0 1 1,0 0-1,0-1 1,0 1 0,-1-1-1,1 1 1,-1-1-1,0 1 1,-2-7 0,2 10-2,0 1 0,0 0 0,0 0 1,0 0-1,0 0 0,0 0 1,0-1-1,0 1 0,0 0 1,0 0-1,0 0 0,0 0 1,-1 0-1,1 0 0,0 0 1,0 0-1,0-1 0,0 1 1,0 0-1,0 0 0,0 0 0,-1 0 1,1 0-1,0 0 0,0 0 1,0 0-1,0 0 0,0 0 1,-1 0-1,1 0 0,0 0 1,0 0-1,0 0 0,0 0 1,0 0-1,-1 0 0,1 0 0,0 0 1,0 0-1,0 0 0,0 0 1,0 0-1,-1 0 0,1 1 1,0-1-1,0 0 0,0 0 1,0 0-1,0 0 0,0 0 1,-1 0-1,-6 8 6,-2 5 19,1 0 0,0 1 0,1 0 0,-7 20 0,-17 65 129,26-82-134,-14 63 101,18-72-108,0 0 1,0 1-1,0-1 1,1 0-1,1 0 0,0 0 1,2 15-1,-2-21-13,-1-1 1,1 1-1,-1 0 0,1-1 0,0 1 1,-1-1-1,1 1 0,0-1 0,0 1 1,0-1-1,0 1 0,0-1 1,0 0-1,1 1 0,-1-1 0,0 0 1,1 0-1,1 1 0,-2-2 2,1 1-1,-1-1 0,0 0 0,1 1 1,-1-1-1,1 0 0,-1 0 0,1 0 1,-1 0-1,1 0 0,-1-1 0,0 1 1,1 0-1,-1-1 0,1 1 1,-1-1-1,2 0 0,3-2 1,0-1 0,1 0 1,-2-1-1,1 1 0,-1-1 0,1 0 0,4-6 0,85-109 42,-56 69-2,67-69 0,-102 116-36,13-11 3,-17 15-9,1-1 0,-1 1 0,1 0 0,0-1 1,-1 1-1,1-1 0,0 1 0,-1 0 0,1 0 1,0-1-1,0 1 0,-1 0 0,1 0 0,0 0 1,0 0-1,0 0 0,-1 0 0,1 0 0,0 0 0,0 0 1,-1 0-1,2 1 0,-1-1 0,-1 1 0,1 0-1,0 0 1,-1 0 0,1 0 0,-1 0-1,0 0 1,1 0 0,-1 0 0,1 0 0,-1 0-1,0 0 1,0 0 0,0 0 0,0 0 0,0 0-1,0 0 1,0 0 0,0 0 0,0 0-1,-1 2 1,-4 28-9,4-25 8,-25 98 6,14-61 3,-8 62 1,20-94 109,3-14 18,4-16 38,5-128 155,-3 25-123,-8 108-215,-1 14 8,0 0 1,1 0 0,-1 0-1,0 1 1,0-1-1,0 0 1,0 0-1,0 0 1,0 0-1,0 0 1,0 0-1,0 0 1,0 0 0,1 0-1,-1 0 1,0 0-1,0 0 1,0 0-1,0 0 1,0 0-1,0 0 1,0 0 0,0 0-1,0 0 1,0 0-1,1 0 1,-1-1-1,0 1 1,0 0-1,0 0 1,0 0-1,0 0 1,0 0 0,0 0-1,0 0 1,0 0-1,0 0 1,0 0-1,0 0 1,0 0-1,0 0 1,0 0 0,0-1-1,1 1 1,-1 0-1,0 0 1,0 0-1,0 0 1,0 0-1,0 0 1,0 0-1,0 0 1,0 0 0,0-1-1,0 1 1,0 0-1,0 0 1,0 0-1,-1 0 1,1 0-1,0 0 1,8 3-10,-2-3 10,1 1 0,-1-1 1,0 0-1,1-1 0,-1 0 0,0 0 0,0 0 1,0-1-1,0 0 0,0 0 0,7-3 1,2-1 4,7-1 8,9-4-1,34-7 0,-57 17-14,1-1 0,-1 1 0,1 0 0,0 1 0,-1 0 0,1 0 0,-1 1 0,1 0 0,10 3 0,-17-4 1,-1 1 0,1 0 1,0 0-1,-1 0 0,1 0 0,-1 0 0,1 0 0,-1 1 0,1-1 0,-1 0 1,0 1-1,0-1 0,0 1 0,0-1 0,0 1 0,0-1 0,0 1 0,0 0 1,0 0-1,-1-1 0,1 1 0,-1 0 0,0 0 0,1 0 0,-1 0 0,0 0 0,0-1 1,0 1-1,0 0 0,0 0 0,-1 0 0,0 3 0,-1 8 3,-1 0 1,0-1-1,-9 20 0,8-19 1,1-6-4,-28 91 38,27-83-24,1 0-1,0 1 1,1-1 0,1 24 0,1-37-12,0-1 1,0 1-1,0 0 1,0 0-1,0-1 1,1 1-1,-1-1 1,1 1-1,-1 0 0,1-1 1,0 1-1,0-1 1,-1 1-1,1-1 1,0 0-1,2 3 1,-2-3-2,0-1 1,0 1 0,0-1-1,0 1 1,1-1 0,-1 1-1,0-1 1,0 0 0,0 0-1,0 1 1,0-1 0,0 0-1,1 0 1,-1 0 0,0 0-1,0 0 1,0 0 0,0-1-1,1 1 1,-1 0 0,0-1-1,0 1 1,0-1 0,2 0-1,7-4 3,-1-1-1,0 0 0,0 0 1,0-1-1,-1 0 0,0-1 1,0 0-1,0 0 0,6-10 1,6-11 10,26-47 0,-34 53-8,-1 0 1,10-32 0,-18 44-6,0-1-1,0 1 1,-1 0 0,0-1-1,-1 1 1,0-1 0,-2-15-1,1 25 0,0 1 1,0-1-1,-1 1 0,1-1 0,0 1 0,-1-1 0,1 1 1,-1-1-1,0 1 0,1 0 0,-1-1 0,0 1 1,0 0-1,0 0 0,0-1 0,-1 0 0,2 2 1,-1-1 0,0 1-1,0-1 1,1 1 0,-1 0 0,0-1-1,0 1 1,0 0 0,0 0 0,0 0-1,1 0 1,-1 0 0,0 0 0,0 0-1,0 0 1,0 0 0,0 0 0,0 0-1,1 0 1,-2 1 0,-1 0 1,0 0-1,0 1 1,0-1 0,0 1 0,1 0-1,-1 0 1,1 0 0,-1 0 0,1 1 0,0-1-1,0 0 1,-4 6 0,3-3 4,0 1 1,0 0 0,0 0-1,1 0 1,0 0-1,0 1 1,0-1-1,1 0 1,0 1 0,0-1-1,1 8 1,0-11-5,0 0 1,0 0-1,1 0 1,-1 0-1,1 0 1,0 0-1,0 0 1,0 0-1,0-1 1,0 1-1,1 0 1,-1-1-1,1 1 0,0-1 1,-1 1-1,1-1 1,0 0-1,1 0 1,-1 0-1,0 0 1,1 0-1,-1 0 1,1-1-1,-1 1 1,7 2-1,1-1 0,0 0-1,1 0 1,-1-1 0,1-1-1,0 0 1,0 0-1,-1-1 1,1 0-1,18-3 1,1-2 0,-1-2 0,35-11 1,-33 8 8,-2-2-1,52-27 1,-69 32-6,0-1 0,0 0 0,-1-1 0,0 0 0,0 0 0,-1-1 0,0-1 0,13-19 0,-21 28-2,-1 0 0,1 0 0,-1 0 0,0 0 0,0 0 0,0 0 1,0-1-1,-1 1 0,1 0 0,0-1 0,-1 1 0,0 0 0,1-1 0,-1 1 0,0-1 0,0 1 0,-1 0 0,1-1 1,0 1-1,-1 0 0,0-4 0,0 5 1,-1-1 1,1 1 0,0 0 0,0-1-1,-1 1 1,1 0 0,-1 0-1,1 0 1,-1 0 0,1 0 0,-1 0-1,1 1 1,-1-1 0,0 0-1,0 1 1,1-1 0,-1 1 0,0 0-1,0 0 1,1 0 0,-1 0-1,0 0 1,0 0 0,0 0 0,1 0-1,-1 1 1,0-1 0,-2 2-1,-4 0 23,0 0 1,1 1-1,-1 0 0,1 0 0,0 1 0,0 0 0,0 0 0,0 1 0,1 0 0,0 0 0,0 0 0,0 1 0,0 0 0,1 0 1,0 0-1,-6 11 0,6-7 2,-1 0-1,1-1 1,1 2 0,0-1 0,0 1 0,1-1 0,1 1-1,0 0 1,0 0 0,1 0 0,0 18 0,2-19-50,0 1 0,1-1 0,0 0 0,1 1 0,0-1 0,0 0 0,1-1 0,1 1 0,0-1 0,0 1 0,0-1 0,1-1 0,1 1 0,-1-1 0,2 0 0,-1-1 0,14 11 0,-12-11 2,1 0 1,0 0-1,0-2 1,1 1 0,-1-1-1,1-1 1,0 0 0,1 0-1,-1-1 1,1-1 0,-1 1-1,1-2 1,0 0-1,0 0 1,0-2 0,11 0-1,-1-3-67,30-9 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20.117"/>
    </inkml:context>
    <inkml:brush xml:id="br0">
      <inkml:brushProperty name="width" value="0.05" units="cm"/>
      <inkml:brushProperty name="height" value="0.05" units="cm"/>
    </inkml:brush>
  </inkml:definitions>
  <inkml:trace contextRef="#ctx0" brushRef="#br0">4 461 14291,'-3'2'1221,"10"-9"-734,14-10 130,-3 9-320,0 1 1,0 0 0,0 2 0,1 0 0,30-4 0,98-4 333,-137 12-594,141-7 170,326-29-104,-63-8-62,-279 37-26,147 12 0,173 42 52,-89-6 13,2-28-33,93-55-11,-4-37 14,151-20 74,-44 53 92,4 0-12,-367 21-186,103-11 50,-282 35-36,-2-1 82,0 2 1,0 0-1,1 1 0,33 4 1,-37 2 343,-17-6-428,0 0 0,0 0 0,-1 0 0,1 0 0,0 0 0,0 0 0,0 0 0,-1 0 0,1 0 0,0 0-1,0 0 1,0 0 0,0 0 0,-1 0 0,1 0 0,0 1 0,0-1 0,0 0 0,0 0 0,0 0 0,0 0 0,-1 0 0,1 1 0,0-1 0,0 0 0,0 0-1,0 0 1,0 0 0,0 1 0,0-1 0,0 0 0,0 0 0,0 0 0,0 0 0,0 1 0,0-1 0,0 0 0,0 0 0,0 0 0,0 1 0,0-1 0,0 0-1,0 0 1,0 0 0,0 1 0,0-1 0,0 0 0,0 0 0,0 0 0,0 0 0,0 1 0,1-1 0,-1 0 0,0 0 0,0 0 0,0 0 0,0 0 0,0 0-1,1 1 1,-1-1 0,-150 43-1462,87-25 1043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2.709"/>
    </inkml:context>
    <inkml:brush xml:id="br0">
      <inkml:brushProperty name="width" value="0.05" units="cm"/>
      <inkml:brushProperty name="height" value="0.05" units="cm"/>
    </inkml:brush>
  </inkml:definitions>
  <inkml:trace contextRef="#ctx0" brushRef="#br0">188 35 15147,'6'-30'2358,"-6"25"-1059,-6 22-8,-81 306 1959,40-195-2865,1-1 144,44-123-492,1 1 1,0-1 0,0 1-1,0 0 1,0-1 0,1 9-1,0-12-30,0 0-1,0 0 1,1 0-1,-1-1 0,0 1 1,1 0-1,-1 0 1,1 0-1,-1 0 0,1-1 1,-1 1-1,1 0 1,-1 0-1,1-1 0,0 1 1,-1 0-1,1-1 1,0 1-1,0-1 0,-1 1 1,1-1-1,0 0 1,0 1-1,0-1 0,0 0 1,0 1-1,0-1 1,-1 0-1,1 0 1,0 0-1,0 0 0,0 0 1,0 0-1,0 0 1,0 0-1,0 0 0,0 0 1,0 0-1,1-1 1,16-3 32,-1 0 1,1-1 0,-1-1 0,-1-1-1,19-9 1,20-9 28,178-46-1090,-75 35-2997,-143 31 3220,-7 1-106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3.114"/>
    </inkml:context>
    <inkml:brush xml:id="br0">
      <inkml:brushProperty name="width" value="0.05" units="cm"/>
      <inkml:brushProperty name="height" value="0.05" units="cm"/>
    </inkml:brush>
  </inkml:definitions>
  <inkml:trace contextRef="#ctx0" brushRef="#br0">31 7 13619,'0'0'128,"0"-1"-1,1 1 1,-1-1-1,0 1 1,1 0-1,-1-1 1,0 1 0,1-1-1,-1 1 1,1 0-1,-1-1 1,1 1 0,-1 0-1,1 0 1,-1-1-1,0 1 1,1 0 0,0 0-1,-1 0 1,1 0-1,-1 0 1,1-1 0,-1 1-1,1 0 1,-1 0-1,1 0 1,-1 0-1,1 1 1,-1-1 0,1 0-1,-1 0 1,1 0-1,-1 0 1,2 1 0,-1 0 100,1 0 0,-1 1-1,1-1 1,-1 1 0,0-1 0,0 1 0,0-1 0,0 1 0,0 0 0,1 2 0,15 47 1960,-13-38-2045,-1 0 0,-1 1 0,0-1 1,0 1-1,-2-1 0,0 1 0,0-1 1,-1 1-1,-1-1 0,0 0 0,-1 1 1,0-1-1,-9 20 0,0-6-367,-2-1 0,-29 42 0,54-80-52,5-8-116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094"/>
    </inkml:context>
    <inkml:brush xml:id="br0">
      <inkml:brushProperty name="width" value="0.05" units="cm"/>
      <inkml:brushProperty name="height" value="0.05" units="cm"/>
    </inkml:brush>
  </inkml:definitions>
  <inkml:trace contextRef="#ctx0" brushRef="#br0">225 55 14611,'-1'-3'266,"1"-1"-1,-1 1 1,0 0-1,1 0 1,-1-1-1,-1 1 1,1 0-1,0 0 1,-1 0-1,0 0 1,0 0-1,0 1 1,-3-5-1,3 6-163,1 0 1,-1 0-1,1 0 0,-1 1 0,1-1 0,-1 0 0,1 1 0,-1-1 1,0 1-1,1 0 0,-1 0 0,0-1 0,1 1 0,-1 0 1,0 0-1,1 1 0,-1-1 0,0 0 0,1 0 0,-1 1 1,0-1-1,1 1 0,-1 0 0,1-1 0,-1 1 0,1 0 1,-1 0-1,1 0 0,0 0 0,-2 1 0,-9 8 179,1-1 0,0 1 0,0 1 0,1 0 0,-11 16 0,3-2-66,-22 43 1,36-62-193,1 0-1,0 0 1,1 1 0,-4 12 0,6-18-24,-1 0 1,1-1-1,0 1 1,0 0-1,0 0 1,0 0-1,0 0 1,0-1-1,0 1 1,0 0-1,0 0 0,1 0 1,-1-1-1,0 1 1,0 0-1,1 0 1,-1 0-1,0-1 1,1 1-1,-1 0 0,1-1 1,-1 1-1,1 0 1,0-1-1,-1 1 1,1-1-1,-1 1 1,1-1-1,0 1 0,0-1 1,-1 1-1,1-1 1,0 0-1,0 1 1,-1-1-1,1 0 1,0 0-1,0 1 0,0-1 1,-1 0-1,1 0 1,0 0-1,0 0 1,0 0-1,0 0 1,-1 0-1,1-1 1,0 1-1,1 0 0,9-2-64,0 0 1,0-1-1,-1 0 0,13-5 0,-14 4 3,0 1 0,1 0 0,-1 1 0,0-1 0,1 2 0,9-1 0,-17 2 54,-1 0 1,0 0-1,0 0 1,1 0-1,-1 0 1,0 0-1,0 1 1,0-1-1,1 1 1,-1-1-1,0 1 1,0-1-1,0 1 1,0-1-1,0 1 1,0 0-1,0 0 1,0-1-1,0 1 1,0 0-1,0 0 1,-1 0-1,2 2 1,-1-1 14,0 0-1,0 1 1,0 0 0,0-1-1,-1 1 1,1-1 0,-1 1 0,0 0-1,1-1 1,-2 5 0,1 3 97,-2 0 0,1 0 1,-2 0-1,-5 18 1,3-16 50,0 1 0,-1-1 1,-1 0-1,0 0 0,0-1 1,-1 0-1,-1 0 0,0-1 1,0 0-1,-1-1 0,0 0 0,-12 8 1,21-16-187,0 0 1,-1 0 0,1 0-1,0 0 1,-1 0-1,1-1 1,-1 1 0,1-1-1,-1 1 1,1-1-1,-1 1 1,0-1-1,1 0 1,-1 0 0,1 0-1,-1 0 1,0 0-1,1 0 1,-1 0 0,-2-1-1,3 0-82,1 1 0,-1-1 0,0 0 0,0 0-1,1 0 1,-1 0 0,1 1 0,-1-1 0,1 0 0,-1 0-1,1 0 1,0 0 0,-1 0 0,1 0 0,0 0 0,0-1 0,0 1-1,0 0 1,0 0 0,0 0 0,0 0 0,0 0 0,0 0-1,0 0 1,0 0 0,1 0 0,-1 0 0,1 0 0,-1 0-1,0 0 1,2-1 0,0-4-151,1 0 0,0 0 1,1 1-1,-1-1 0,1 1 0,6-6 0,12-14-944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467"/>
    </inkml:context>
    <inkml:brush xml:id="br0">
      <inkml:brushProperty name="width" value="0.05" units="cm"/>
      <inkml:brushProperty name="height" value="0.05" units="cm"/>
    </inkml:brush>
  </inkml:definitions>
  <inkml:trace contextRef="#ctx0" brushRef="#br0">67 122 15947,'7'0'461,"7"1"544,-1-2 1,1 0-1,18-3 0,-29 3-900,1 0 1,-1 0-1,1 0 0,-1 0 0,1-1 1,-1 0-1,0 1 0,0-1 0,0 0 1,0-1-1,0 1 0,0 0 0,-1-1 1,1 0-1,-1 1 0,0-1 0,3-5 0,-4 8-94,-1-1 0,1 1 0,-1 0-1,0-1 1,1 1 0,-1-1 0,0 1-1,1-1 1,-1 1 0,0-1 0,0 1-1,0 0 1,1-1 0,-1 0 0,0 1-1,0-1 1,0 1 0,0-1 0,0 1-1,0-1 1,0 1 0,0-1 0,0 1-1,0-1 1,0 1 0,0-1 0,0 1-1,-1-1 1,1 1 0,0-1 0,0 1-1,0-1 1,-1 1 0,1-1 0,0 1-1,-1-1 1,1 1 0,0 0 0,-1-1-1,1 1 1,-1 0 0,1-1 0,0 1 0,-1 0-1,1-1 1,-1 1 0,1 0 0,-1 0-1,1 0 1,-1-1 0,1 1 0,-1 0-1,1 0 1,-1 0 0,1 0 0,-1 0-1,1 0 1,-1 0 0,0 0 0,1 0-1,-1 0 1,1 0 0,-1 1 0,0-1-1,-3 1 41,-1-1-1,0 1 0,1 0 0,-1 1 1,1-1-1,-7 4 0,-1 2 42,1 1 0,0 0 1,0 1-1,1 0 0,0 1 0,1 0 0,0 0 0,1 1 0,-9 13 0,11-14-30,1 0 0,-1 0 0,1 0-1,1 0 1,0 1 0,1 0 0,0 0 0,0 0 0,1 0 0,1 0-1,-1 17 1,2-26-54,0 0-1,0 0 0,0 1 0,1-1 0,-1 0 1,1 0-1,-1 1 0,1-1 0,0 0 1,-1 0-1,1 0 0,1 0 0,-1 0 0,0 0 1,0 0-1,1 0 0,-1-1 0,1 1 0,-1 0 1,1-1-1,0 1 0,0-1 0,-1 0 1,1 1-1,0-1 0,0 0 0,0 0 0,1 0 1,-1-1-1,0 1 0,0 0 0,0-1 0,1 1 1,-1-1-1,0 0 0,0 0 0,1 0 1,1 0-1,7-1-123,-1 0 0,0-1 0,0 0 1,0-1-1,0 0 0,0 0 0,-1-1 1,1-1-1,-1 1 0,0-1 0,-1-1 1,11-8-1,-1 0-586,-1 0 1,-1-2 0,0 0-1,22-29 1,-24 25 311,-1-1 0,-1 0-1,0-1 1,11-33 0,3-19-874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933"/>
    </inkml:context>
    <inkml:brush xml:id="br0">
      <inkml:brushProperty name="width" value="0.05" units="cm"/>
      <inkml:brushProperty name="height" value="0.05" units="cm"/>
    </inkml:brush>
  </inkml:definitions>
  <inkml:trace contextRef="#ctx0" brushRef="#br0">40 0 16556,'-10'32'1235,"1"1"1,2 0 0,1 0-1,-2 60 1,12 135 483,-4-225-1684,0 0 0,0-1 0,0 1 0,0 0 0,1-1 0,0 1 0,-1 0 0,1-1 0,0 1 0,0-1-1,0 0 1,1 1 0,-1-1 0,0 0 0,4 4 0,-4-6-23,-1 1-1,1-1 1,0 1 0,-1-1-1,1 1 1,0-1-1,0 0 1,-1 0-1,1 1 1,0-1 0,0 0-1,0 0 1,-1 0-1,1 0 1,0 0 0,0 0-1,0 0 1,0 0-1,-1 0 1,2-1 0,0 1-5,1-1 1,-1 0 0,0 0 0,0-1-1,0 1 1,0 0 0,0-1 0,0 1 0,3-4-1,13-14 9,-1-2-1,26-40 0,-26 35-59,30-34 0,-47 59 40,1 0 0,0 0 0,-1 0 0,1 1 0,0-1 0,0 0 0,-1 0 0,1 1 0,0-1 0,0 0 0,0 1 0,0-1 0,0 1 0,0-1 0,0 1 0,0-1 0,0 1 1,0 0-1,0-1 0,0 1 0,1 0 0,-1 0 1,-1 1 0,1 0 1,-1-1-1,1 1 0,-1 0 1,0-1-1,1 1 1,-1 0-1,0-1 0,0 1 1,1 0-1,-1 0 0,0-1 1,0 1-1,0 0 0,0 0 1,0 0-1,0-1 0,0 1 1,0 0-1,-1 1 0,-11 53-8,11-52 21,-22 69 124,-9 37 231,32-108-357,-1 0 0,1 1 0,-1-1 0,1 0 0,0 0 0,0 0 0,-1 0 0,1 1 0,0-1 0,0 0 0,0 0 0,0 0 0,1 1 0,-1-1 0,0 0 0,0 0 0,1 0 0,-1 0 0,0 0 0,1 1 0,-1-1 0,1 0 0,0 0 0,-1 0 0,1 0 0,0 0 0,0-1 0,1 2 0,-1-1-4,1-1-1,0 1 1,0-1 0,0 0 0,0 0-1,0 0 1,0 0 0,0 0 0,0-1-1,0 1 1,0 0 0,0-1 0,0 0 0,0 1-1,-1-1 1,3-1 0,2 0-14,33-14-824,63-36 0,-100 51 781,1-1 0,-1 1-1,0-1 1,0 0-1,0 0 1,0 0 0,4-4-1,-6 5 49,0 1-1,1-1 0,-1 1 0,0-1 0,0 0 0,1 1 0,-1-1 0,0 0 0,0 0 0,0 1 0,0-1 0,0 0 0,0 1 0,0-1 1,0 0-1,0 1 0,0-1 0,0 0 0,0 0 0,-1 1 0,1-1 0,0 0 0,0 1 0,-1-1 0,1 1 0,0-1 0,-1 0 0,1 1 1,-1-1-1,1 1 0,-1-1 0,1 1 0,-1-1 0,1 1 0,-2-1 0,-11-8-298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5.356"/>
    </inkml:context>
    <inkml:brush xml:id="br0">
      <inkml:brushProperty name="width" value="0.05" units="cm"/>
      <inkml:brushProperty name="height" value="0.05" units="cm"/>
    </inkml:brush>
  </inkml:definitions>
  <inkml:trace contextRef="#ctx0" brushRef="#br0">18 114 17124,'-13'3'1432,"9"-4"-944,4-2-144,12-6 640,7 2-175,10-3-473,5-1-416,5-4 1552,2-2-1240,4-3-8,-2-3-16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5.709"/>
    </inkml:context>
    <inkml:brush xml:id="br0">
      <inkml:brushProperty name="width" value="0.05" units="cm"/>
      <inkml:brushProperty name="height" value="0.05" units="cm"/>
    </inkml:brush>
  </inkml:definitions>
  <inkml:trace contextRef="#ctx0" brushRef="#br0">0 146 15307,'1'4'292,"0"0"-1,0-1 1,1 1 0,-1 0-1,1-1 1,-1 1-1,1-1 1,0 0-1,4 5 1,-5-7-177,1 0 0,-1 0 1,1 1-1,0-1 0,-1 0 0,1-1 0,0 1 0,0 0 1,0 0-1,0-1 0,-1 1 0,1-1 0,0 0 0,0 1 1,0-1-1,0 0 0,0 0 0,0 0 0,0 0 1,2-1-1,6-1 5,-1 0 0,1-1 1,-1 1-1,0-2 0,0 1 1,-1-2-1,1 1 0,-1-1 0,10-7 1,-4 2-29,-2-1 1,1 0 0,-1-1 0,15-19 0,-23 26-48,-1 0-1,0 0 1,0 0 0,0-1 0,-1 1-1,3-12 1,-4 16-34,-1 0 0,1 0-1,-1 0 1,0 0 0,0 1 0,0-1-1,1 0 1,-1 0 0,0 0-1,0 0 1,0 0 0,-1 0 0,1 0-1,0 0 1,0 0 0,0 0-1,-1 0 1,1 0 0,0 1 0,-1-1-1,1 0 1,-1 0 0,1 0-1,-1 1 1,1-1 0,-1 0 0,1 0-1,-1 1 1,0-1 0,0 1-1,1-1 1,-1 0 0,0 1 0,0-1-1,0 1 1,1 0 0,-1-1-1,0 1 1,0 0 0,0-1 0,0 1-1,0 0 1,0 0 0,0 0-1,0 0 1,0 0 0,0 0 0,1 0-1,-1 0 1,0 0 0,0 1-1,0-1 1,0 0 0,-1 1 0,-5 1 59,0 0 0,0 0 0,0 1-1,0 0 1,0 0 0,1 1 0,-1-1 0,1 1 0,0 1 0,0 0 0,1-1 0,-9 10 0,4-3 38,1 0-1,0 1 0,1-1 1,0 2-1,-10 19 0,15-25-57,0 0-1,0 1 0,1-1 0,0 1 1,1-1-1,-1 1 0,1-1 0,0 10 1,1-14-86,1 0 1,-1 0-1,0 0 1,1 0-1,-1 0 1,1 0-1,0-1 1,0 1-1,0 0 1,1-1-1,-1 1 1,0-1-1,1 1 1,0-1-1,-1 1 1,1-1-1,0 0 1,0 0-1,1 0 1,-1 0-1,0 0 1,1-1-1,-1 1 1,4 1-1,2 0-33,0 1 0,1-2 0,-1 1 0,1-1-1,0-1 1,15 2 0,20-2-235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100"/>
    </inkml:context>
    <inkml:brush xml:id="br0">
      <inkml:brushProperty name="width" value="0.05" units="cm"/>
      <inkml:brushProperty name="height" value="0.05" units="cm"/>
    </inkml:brush>
  </inkml:definitions>
  <inkml:trace contextRef="#ctx0" brushRef="#br0">0 97 16788,'7'12'4542,"4"9"-2998,-7-15-1436,0-1-1,1 1 1,0-1-1,0 0 1,1 0-1,-1 0 1,1-1-1,0 0 1,1 0-1,-1 0 1,0-1-1,1 0 1,0 0-1,0-1 1,0 0-1,0 0 1,0 0-1,0-1 1,0 0-1,12 0 1,-8-2-449,-1 0-1,0 0 1,1-1-1,-1-1 1,0 1 0,0-2-1,0 1 1,-1-1-1,1-1 1,-1 0 0,0 0-1,0-1 1,14-12-1,-10 8-601,-1-2-1,-1 1 1,0-2-1,0 1 0,-1-1 1,-1-1-1,0 0 0,13-30 1,-102 250 11291,48-130-9404,3 2 0,-24 100 0,49-138-1909,3-39 940,1 0 0,0-1 0,0 1 0,0-1 0,0 1-1,0 0 1,0-1 0,0 1 0,0-1 0,0 1-1,0 0 1,1-1 0,-1 1 0,0-1 0,0 1 0,1 0-1,-1-1 1,0 1 0,1-1 0,-1 1 0,0-1 0,1 1-1,-1-1 1,1 0 0,-1 1 0,1-1 0,-1 1 0,1-1-1,-1 0 1,1 1 0,-1-1 0,1 0 0,-1 0 0,1 1-1,-1-1 1,1 0 0,0 0 0,-1 0 0,1 0 0,-1 0-1,1 0 1,0 0 0,-1 0 0,1 0 0,0 0 0,-1 0-1,1 0 1,-1 0 0,1-1 0,0 1 0,-1 0 0,1 0-1,-1-1 1,1 1 0,-1 0 0,1-1 0,0 0 0,17-10-562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02.113"/>
    </inkml:context>
    <inkml:brush xml:id="br0">
      <inkml:brushProperty name="width" value="0.05" units="cm"/>
      <inkml:brushProperty name="height" value="0.05" units="cm"/>
    </inkml:brush>
  </inkml:definitions>
  <inkml:trace contextRef="#ctx0" brushRef="#br0">0 172 12067,'4'3'319,"0"-1"0,0 1 0,0-1 0,0-1 0,0 1 1,0 0-1,9 1 0,40 9-315,-49-12 84,45 8-23,1-2-1,-1-3 1,1-2-1,59-5 0,201-38 3,-154 18-34,813-64 68,-423 68-137,460-12-117,-964 31-102,-114-7-1987,-81 10 111,89 0 1459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554"/>
    </inkml:context>
    <inkml:brush xml:id="br0">
      <inkml:brushProperty name="width" value="0.05" units="cm"/>
      <inkml:brushProperty name="height" value="0.05" units="cm"/>
    </inkml:brush>
  </inkml:definitions>
  <inkml:trace contextRef="#ctx0" brushRef="#br0">0 28 16452,'6'10'1848,"0"-6"-984,1-2-336,7-2 1617,7-3-993,4-2-512,4-2-144,3-1-208,0 0-104,-1 3-440,-3-1-288,-5 5-488,-4 1-224,-11 4 880,-3 2-225,-7 5-223</inkml:trace>
  <inkml:trace contextRef="#ctx0" brushRef="#br0" timeOffset="1">18 213 15371,'-5'10'1833,"5"-2"-1113,10-5-192,10-3 872,8-4-416,6-3-151,6-6-377,3-3-440,5-7-712,-3 0 704,-2-5-224,-2-1-137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971"/>
    </inkml:context>
    <inkml:brush xml:id="br0">
      <inkml:brushProperty name="width" value="0.05" units="cm"/>
      <inkml:brushProperty name="height" value="0.05" units="cm"/>
    </inkml:brush>
  </inkml:definitions>
  <inkml:trace contextRef="#ctx0" brushRef="#br0">128 45 13339,'0'0'122,"1"-1"1,-1 1-1,0-1 0,1 1 1,-1-1-1,0 0 0,0 1 1,1-1-1,-1 1 0,0-1 1,0 0-1,0 1 0,0-1 1,0 0-1,0 1 0,0-1 1,0 0-1,0 1 0,0-1 1,0 0-1,0 0 0,-1 1-17,1-1 0,-1 1-1,1 0 1,-1 0-1,1 0 1,-1 0-1,1 0 1,-1 0-1,1 0 1,0 0-1,-1 0 1,1 0-1,-1 0 1,1 0-1,-1 1 1,1-1-1,-1 0 1,1 0 0,-1 0-1,1 1 1,-1-1-1,-28 21 2634,19-10-2462,1 1 0,0 0 0,1 0-1,0 1 1,1 0 0,0 0-1,1 1 1,1 0 0,0 0-1,1 0 1,0 1 0,1-1-1,1 1 1,0 0 0,1 0-1,1 21 1,0-32-246,1 1 0,-1 0 0,1-1 0,0 1 1,1-1-1,-1 1 0,1-1 0,0 1 0,0-1 0,0 0 0,0 0 1,1 0-1,0 0 0,0 0 0,0-1 0,0 1 0,0-1 0,1 0 0,-1 0 1,1 0-1,0-1 0,0 1 0,5 2 0,-4-4-20,0 1-1,0-1 0,0 0 1,0 0-1,0 0 0,0-1 1,0 0-1,0 0 1,0 0-1,0-1 0,1 1 1,-1-1-1,0 0 0,0-1 1,-1 1-1,1-1 1,0 0-1,0 0 0,-1-1 1,1 1-1,3-4 0,4-3 5,-1 0 0,0-1-1,-1 0 1,0-1-1,0 0 1,-1 0-1,-1-1 1,0 0 0,0-1-1,-1 1 1,-1-2-1,6-16 1,-9 22-58,0-1-1,-1 0 1,-1-1-1,1 1 1,-1 0-1,-1 0 1,0-1 0,-2-17-1,1 20-68,0 1 0,-1-1 0,0 1 0,-1-1 1,1 1-1,-1 0 0,0 0 0,-1 0 0,1 0 0,-1 1 0,0 0 0,-1-1 0,-6-5 0,8 8-1,0 0 1,-1 0-1,1 1 1,-1 0-1,1-1 1,-1 1-1,0 0 1,0 1-1,0-1 1,0 1-1,0 0 1,0 0-1,0 0 1,-1 0-1,1 1 1,-7-1-1,-4 5-503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7.734"/>
    </inkml:context>
    <inkml:brush xml:id="br0">
      <inkml:brushProperty name="width" value="0.05" units="cm"/>
      <inkml:brushProperty name="height" value="0.05" units="cm"/>
    </inkml:brush>
  </inkml:definitions>
  <inkml:trace contextRef="#ctx0" brushRef="#br0">1 0 18964,'2'7'1616,"7"-1"-1095,7 0-161,5-1 576,8 0-264,10-1-160,2-1-80,9-2-248,2 1-192,-3-1-544,-5 4-368,-9 0 736,-12 1-136,-18-2-104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8.139"/>
    </inkml:context>
    <inkml:brush xml:id="br0">
      <inkml:brushProperty name="width" value="0.05" units="cm"/>
      <inkml:brushProperty name="height" value="0.05" units="cm"/>
    </inkml:brush>
  </inkml:definitions>
  <inkml:trace contextRef="#ctx0" brushRef="#br0">0 94 15419,'5'16'1449,"16"-15"-793,4-1-184,10-7 816,7-3-392,8-2-264,5 1-207,-7-2-401,-3-3 224,-15-4-192,-6-1-88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9.693"/>
    </inkml:context>
    <inkml:brush xml:id="br0">
      <inkml:brushProperty name="width" value="0.05" units="cm"/>
      <inkml:brushProperty name="height" value="0.05" units="cm"/>
    </inkml:brush>
  </inkml:definitions>
  <inkml:trace contextRef="#ctx0" brushRef="#br0">79 93 9762,'41'-92'8967,"-50"100"-5857,-7 26-2472,2 0 0,2 1 0,1 0 0,-9 49 0,20-83-631,-1 0-1,1 0 1,0 0-1,0 1 0,0-1 1,0 0-1,0 0 1,0 0-1,0 1 0,1-1 1,-1 0-1,0 0 0,1 0 1,-1 0-1,0 0 1,1 1-1,0-1 0,-1 0 1,1 0-1,0 0 1,-1-1-1,1 1 0,0 0 1,0 0-1,0 0 1,0 0-1,0-1 0,0 1 1,0 0-1,0-1 1,0 1-1,0-1 0,0 1 1,0-1-1,0 0 1,0 1-1,1-1 0,-1 0 1,0 0-1,0 0 1,0 0-1,1 0 0,0 0 1,10 0-17,0 0 1,0-2 0,20-3-1,-13 2-7,0 0-27,1 0 0,-1 2 0,1 1 0,0 0 0,19 4 0,-34-3 32,-1 0 0,1 0 1,0 0-1,-1 1 0,0 0 0,1 0 0,-1 0 1,0 0-1,0 1 0,0 0 0,5 4 0,-6-4 8,-1 0 0,0 0 0,0 0 0,0 0 0,0 0 0,0 1 0,-1-1 0,1 0 0,-1 1 0,0 0 0,0-1 0,0 1 0,-1-1-1,1 1 1,-1 0 0,0 6 0,0 0 26,-2 0 0,1 1 0,-1-1 0,-1 0 0,0 0 0,0 0 0,-1 0 0,-7 13 0,-3 1 174,0-1-1,-19 24 0,21-32-46,0-1 0,-1 0 0,0-1 0,-18 13 0,26-22-109,-1 1-1,0-1 1,0-1 0,0 1 0,0-1 0,-1 0 0,1-1-1,-1 0 1,0 0 0,0 0 0,0-1 0,0 0-1,0 0 1,-8 0 0,11-2-86,0 1 1,0-1-1,0-1 0,1 1 0,-1 0 0,0-1 1,1 0-1,-1 1 0,1-1 0,-1-1 1,1 1-1,0-1 0,0 1 0,0-1 1,0 0-1,1 0 0,-1 0 0,1 0 1,0 0-1,0-1 0,0 1 0,0-1 1,0 1-1,1-1 0,-2-6 0,-2-6-403,1 1-1,1-1 0,0 0 1,0-32-1,5 5-138,7 1-192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0.093"/>
    </inkml:context>
    <inkml:brush xml:id="br0">
      <inkml:brushProperty name="width" value="0.05" units="cm"/>
      <inkml:brushProperty name="height" value="0.05" units="cm"/>
    </inkml:brush>
  </inkml:definitions>
  <inkml:trace contextRef="#ctx0" brushRef="#br0">0 66 16940,'0'-10'1912,"4"6"-1008,1-2-344,3 0 1265,7 1-561,5-3-464,3 4-144,7-3-528,3 0-344,1 3-800,-1 1 1968,-7 1-1072,-5 2-48,-3 0-96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0.608"/>
    </inkml:context>
    <inkml:brush xml:id="br0">
      <inkml:brushProperty name="width" value="0.05" units="cm"/>
      <inkml:brushProperty name="height" value="0.05" units="cm"/>
    </inkml:brush>
  </inkml:definitions>
  <inkml:trace contextRef="#ctx0" brushRef="#br0">157 1 15171,'-18'19'1721,"0"2"1,-21 30-1,26-31-1287,1 1 0,0 0 0,2 0 0,1 1 0,-10 33 1,17-48-364,0 0 0,1-1 1,0 1-1,0 0 0,1 0 1,0-1-1,0 1 0,1 0 1,0 0-1,0-1 1,2 9-1,-2-13-62,0 0 0,0 0 1,0 1-1,0-1 0,1 0 0,-1 0 0,1 0 1,-1 0-1,1-1 0,-1 1 0,1 0 0,0-1 1,0 1-1,0-1 0,0 1 0,0-1 1,0 0-1,1 0 0,-1 0 0,0 0 0,1 0 1,-1-1-1,0 1 0,1-1 0,-1 1 0,1-1 1,-1 0-1,0 0 0,1 0 0,-1 0 1,1-1-1,-1 1 0,4-2 0,2 1 0,0-2 0,0 1 0,-1-1 0,1-1 0,-1 1 0,0-1 0,0 0-1,0-1 1,-1 0 0,1 0 0,-1 0 0,9-10 0,-7 5 5,1 0-1,-2 0 1,1-1 0,-1 0-1,-1 0 1,0 0 0,5-16 0,-8 20-8,-1 0 0,-1 0 0,0-1 0,0 1 0,0 0 0,0-1 0,-1 1 0,-1 0 0,1 0 0,-1-1 0,0 1 0,-1 0 0,-3-9 1,4 13-6,0 1 1,0-1-1,0 0 1,-1 0-1,1 1 1,-1-1 0,0 1-1,0 0 1,0-1-1,0 1 1,0 0-1,0 0 1,-1 0 0,1 0-1,-1 1 1,1-1-1,-1 1 1,0-1-1,1 1 1,-1 0 0,0 0-1,0 0 1,0 1-1,0-1 1,0 1-1,0-1 1,0 1 0,0 0-1,0 0 1,0 0-1,0 1 1,0-1-1,0 1 1,-3 1 0,-1-1-25,1 1 1,0 1-1,1-1 0,-1 1 1,0 0-1,1 1 1,-1-1-1,1 1 1,0 0-1,0 0 1,-8 10-1,10-11 3,-1 1 0,1 1 0,0-1 0,1 0 0,-1 1 0,1-1 0,-1 1 0,1 0 0,1 0 0,-1 0 0,1 0 0,0 0 0,0 0 0,0 0 0,0 6 0,7 7-107,5-4-41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1.008"/>
    </inkml:context>
    <inkml:brush xml:id="br0">
      <inkml:brushProperty name="width" value="0.05" units="cm"/>
      <inkml:brushProperty name="height" value="0.05" units="cm"/>
    </inkml:brush>
  </inkml:definitions>
  <inkml:trace contextRef="#ctx0" brushRef="#br0">202 0 17500,'-3'4'288,"0"-1"0,1 0 0,-1 0 1,0 0-1,-1-1 0,1 1 0,0-1 1,-5 3-1,-7 5 122,-3 5 160,1 1-1,1 0 0,1 2 0,-15 20 1,22-27-435,1 0 1,0 1-1,0 0 0,2 1 1,0 0-1,0-1 0,1 2 1,-3 16-1,6-27-121,0 0-1,1 0 0,-1 0 0,1 0 1,0 0-1,0 1 0,0-1 1,0 0-1,1 0 0,-1 0 1,1 0-1,-1 0 0,1 0 1,0 0-1,1 0 0,-1 0 0,0 0 1,1-1-1,0 1 0,-1 0 1,1-1-1,0 1 0,0-1 1,1 0-1,-1 0 0,0 0 0,1 0 1,-1 0-1,1 0 0,0-1 1,0 1-1,-1-1 0,1 0 1,0 0-1,0 0 0,0 0 1,0 0-1,0 0 0,0-1 0,4 0 1,4 1-8,1-1 0,-1-1 0,0 1 1,1-2-1,-1 0 0,0 0 0,0-1 1,0-1-1,-1 1 0,1-2 0,11-5 1,-6 1 3,1-1 1,-2-1-1,1 0 0,-1-1 1,25-26-1,-35 33-6,-1-1 0,1 1 1,-1-1-1,0-1 0,0 1 0,-1 0 0,0-1 1,0 0-1,-1 0 0,0 0 0,0 0 0,0 0 1,1-14-1,-3 18-4,0-1 1,0 0-1,-1 0 1,1 0-1,-1 0 0,0 0 1,0 0-1,0 1 1,-1-1-1,1 0 1,-1 1-1,0-1 1,0 1-1,0 0 0,0 0 1,-1-1-1,1 1 1,-1 1-1,0-1 1,0 0-1,0 1 1,0-1-1,0 1 0,-1 0 1,1 0-1,-8-2 1,2 0-20,0 1 1,0 0 0,-1 0-1,1 1 1,-1 1 0,1-1-1,-1 2 1,0-1 0,0 1 0,1 1-1,-1 0 1,0 0 0,1 1-1,-1 0 1,1 0 0,0 1-1,-1 1 1,1 0 0,1 0-1,-1 0 1,1 1 0,-10 7-1,-9 11-85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1.487"/>
    </inkml:context>
    <inkml:brush xml:id="br0">
      <inkml:brushProperty name="width" value="0.05" units="cm"/>
      <inkml:brushProperty name="height" value="0.05" units="cm"/>
    </inkml:brush>
  </inkml:definitions>
  <inkml:trace contextRef="#ctx0" brushRef="#br0">1 34 19308,'7'-2'1720,"10"2"-1055,3-3-241,13-1 784,5 0-336,10-2-312,1 2-56,1 0-240,-1-1-152,-9 4-632,-7 1-392,-17 0 744,-8 4-152,-19 2-80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2.268"/>
    </inkml:context>
    <inkml:brush xml:id="br0">
      <inkml:brushProperty name="width" value="0.05" units="cm"/>
      <inkml:brushProperty name="height" value="0.05" units="cm"/>
    </inkml:brush>
  </inkml:definitions>
  <inkml:trace contextRef="#ctx0" brushRef="#br0">50 0 17572,'1'1'88,"-1"-1"1,1 1-1,-1-1 1,1 1 0,-1-1-1,0 1 1,1 0-1,-1-1 1,0 1-1,1-1 1,-1 1-1,0 0 1,0-1-1,0 1 1,1 0 0,-1-1-1,0 1 1,0 0-1,0-1 1,0 1-1,0 0 1,-1-1-1,1 1 1,0 0 0,0-1-1,0 1 1,0 0-1,-1-1 1,1 1-1,-1 0 1,1 4 182,-17 99 2335,-10 82-929,21-136-1623,4 86 0,2-132-173,2 21-197,-2-24 227,0 0 0,0 0-1,1 0 1,-1 0-1,0 0 1,0 0-1,1-1 1,-1 1-1,0 0 1,1 0 0,-1 0-1,1 0 1,0 0-1,-1-1 1,1 1-1,-1 0 1,1 0-1,1 0 1,-2-1 50,1 0 1,-1 0-1,0 0 0,0 0 1,1 0-1,-1 0 0,0 0 1,1 0-1,-1 0 0,0 0 1,0 0-1,1 0 0,-1-1 1,0 1-1,0 0 0,1 0 1,-1 0-1,0 0 0,0-1 1,1 1-1,-1 0 1,0 0-1,0 0 0,0-1 1,1 1-1,-1 0 0,0 0 1,0-1-1,0 1 0,0 0 1,0-1-1,0 1 0,0 0 1,0 0-1,1-1 0,-1 1 1,0 0-1,0-1 0,0 1 1,0-1-1,2-15-429,-2 13 240,1-15-620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8.299"/>
    </inkml:context>
    <inkml:brush xml:id="br0">
      <inkml:brushProperty name="width" value="0.05" units="cm"/>
      <inkml:brushProperty name="height" value="0.05" units="cm"/>
    </inkml:brush>
  </inkml:definitions>
  <inkml:trace contextRef="#ctx0" brushRef="#br0">0 292 17700,'5'-12'271,"-1"1"0,1-1 0,1 1 1,0 0-1,0 0 0,1 1 0,1 0 0,0 0 1,0 1-1,1 0 0,16-13 0,3 0 271,1 1 0,57-30-1,-64 40-353,0 0 0,0 2-1,33-9 1,-45 15-147,1 1 0,-1 0 1,1 0-1,0 1 0,-1 1 0,1 0 1,0 0-1,-1 1 0,1 0 0,10 3 1,-17-3-38,0 1 0,-1-1 0,0 0 1,1 1-1,-1 0 0,0 0 0,0 0 0,0 0 1,0 0-1,0 0 0,-1 1 0,1 0 1,-1-1-1,1 1 0,2 5 0,-2-3-2,-1 0 0,1 0 1,-1 1-1,-1-1 0,1 1 0,-1-1 0,0 1 0,0 0 0,0 6 0,-1 3 4,0-1-1,-2 0 1,1 0 0,-2 1-1,0-1 1,-1 0 0,-6 16-1,-13 20 67,-2-1 0,-34 49 0,50-86-64,-6 12 13,15-24-21,0 0-1,0 1 1,0-1-1,0 1 1,0-1-1,0 0 1,0 1-1,0-1 1,0 1-1,0-1 1,0 1-1,0-1 1,0 0-1,0 1 1,0-1-1,0 1 1,1-1-1,-1 0 1,0 1-1,0-1 1,0 1-1,1-1 1,-1 0-1,0 1 1,1-1-1,-1 0 1,0 0 0,1 1-1,-1-1 1,0 0-1,1 0 1,-1 1-1,0-1 1,1 0-1,-1 0 1,1 0-1,-1 0 1,0 1-1,1-1 1,-1 0-1,1 0 1,-1 0-1,1 0 1,-1 0-1,0 0 1,1 0-1,-1 0 1,1-1-1,-1 1 1,1 0-1,31-1-108,-21 0 9,0 1 0,1 0 0,21 3-1,-31-3 83,0 1 0,0-1 0,1 1 0,-1 0 1,0-1-1,0 1 0,0 0 0,0 0 0,0 0 0,0 1 0,0-1 0,-1 0 0,1 1 0,0-1 0,-1 1 0,1 0 0,-1-1 0,1 1 0,-1 0 0,0 0 0,0 0 0,0 0 0,0 0 0,1 4 0,0 2 4,-1 0 1,0 0-1,-1 0 0,0 0 0,0 0 0,-1 0 0,0 0 0,0 0 0,-1 0 0,0 0 1,0 0-1,-1-1 0,0 1 0,0-1 0,-5 8 0,-3 4 124,0-1 1,-2-1-1,1 0 0,-25 23 1,21-24 84,-2 0 1,0-2-1,-35 23 1,43-31-154,0 0 1,-1-1-1,0 0 1,0-1 0,0 0-1,0-1 1,-1 0 0,0 0-1,-12 0 1,22-3-96,0 0 1,-1 0-1,1 0 0,0 0 1,-1 0-1,1 0 0,0-1 1,0 1-1,-1-1 0,1 0 1,0 1-1,0-1 0,0 0 1,0 0-1,0-1 0,0 1 1,0 0-1,0-1 0,-3-2 1,4 2-14,0 0 1,1 1 0,-1-1-1,0 0 1,0 0-1,1 0 1,-1 0-1,1 0 1,0 0 0,-1 0-1,1 0 1,0 0-1,0 0 1,0 0-1,1 0 1,-1 0 0,0 0-1,1 0 1,-1 1-1,1-1 1,0 0-1,1-3 1,3-5-103,0 1-1,1 0 1,0 1-1,1-1 1,7-7-1,21-22-510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0:02.730"/>
    </inkml:context>
    <inkml:brush xml:id="br0">
      <inkml:brushProperty name="width" value="0.05" units="cm"/>
      <inkml:brushProperty name="height" value="0.05" units="cm"/>
    </inkml:brush>
  </inkml:definitions>
  <inkml:trace contextRef="#ctx0" brushRef="#br0">9 278 7194,'-9'6'-229,"18"-3"-46,21-2-170,-28-1 427,482-34-2008,-341 20 2201,874-64 3440,37-4-4342,-333 21 217,0 42 3462,-463 36-1676,-253-16-1219,1 0-1,-1 0 1,0 0-1,0 0 1,10 5-1,-15-6-54,0 0 1,0 0-1,0 0 0,1 0 0,-1 0 1,0 1-1,0-1 0,0 0 1,0 0-1,0 0 0,0 0 0,0 0 1,1 0-1,-1 0 0,0 0 0,0 0 1,0 1-1,0-1 0,0 0 1,0 0-1,0 0 0,0 0 0,0 0 1,0 0-1,0 0 0,0 1 1,0-1-1,0 0 0,0 0 0,0 0 1,0 0-1,0 0 0,0 1 0,0-1 1,0 0-1,0 0 0,0 0 1,0 0-1,0 0 0,0 0 0,0 1 1,0-1-1,0 0 0,0 0 0,0 0 1,0 0-1,0 0 0,-1 0 1,1 1-1,-9 4-110,-11 1-205,-82 12 135,28-8 80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2.747"/>
    </inkml:context>
    <inkml:brush xml:id="br0">
      <inkml:brushProperty name="width" value="0.05" units="cm"/>
      <inkml:brushProperty name="height" value="0.05" units="cm"/>
    </inkml:brush>
  </inkml:definitions>
  <inkml:trace contextRef="#ctx0" brushRef="#br0">213 0 18716,'0'0'40,"0"0"1,1 0-1,-1 0 1,0 0-1,0 0 0,0 0 1,0 0-1,1 0 0,-1 0 1,0 0-1,0 0 1,0 0-1,0 0 0,1 0 1,-1 0-1,0 0 0,0 1 1,0-1-1,0 0 1,1 0-1,-1 0 0,0 0 1,0 0-1,0 0 0,0 0 1,0 1-1,0-1 1,1 0-1,-1 0 0,0 0 1,0 0-1,0 1 0,0-1 1,0 0-1,0 0 1,0 0-1,0 0 0,0 1 1,0-1-1,0 0 0,0 0 1,0 0-1,0 0 1,0 1-1,0-1 0,0 0 1,0 0-1,0 0 0,0 0 1,0 1-1,0-1 1,0 0-1,0 0 0,0 0 1,-1 0-1,1 1 0,0-1 1,0 0-1,0 0 1,-8 17 363,5-12-128,-12 25 881,-3 4-460,2 0 1,1 1-1,-11 42 1,25-74-689,0-1 0,1 0 0,0 0 1,-1 1-1,1-1 0,0 0 1,0 1-1,0-1 0,1 0 1,-1 1-1,1 2 0,0-4-16,-1 1 0,1-1-1,-1 0 1,1 0-1,0 0 1,-1-1-1,1 1 1,0 0-1,0 0 1,-1 0 0,1 0-1,0-1 1,0 1-1,0 0 1,0-1-1,0 1 1,2 0-1,1 0-54,1 0-1,0 0 0,-1-1 0,1 1 1,0-1-1,0 0 0,0 0 1,0-1-1,7-1 0,39-12-569,-43 11 483,1 0-1,-1 1 1,1-1 0,0 2-1,0-1 1,-1 1-1,1 1 1,12 0 0,-19 0 139,-1 0 1,0 1 0,0-1-1,0 0 1,0 1-1,0-1 1,0 1 0,0-1-1,0 1 1,0 0 0,-1-1-1,1 1 1,0 0 0,0 0-1,0 0 1,-1-1 0,1 1-1,0 0 1,-1 0-1,1 0 1,-1 0 0,1 0-1,-1 0 1,0 0 0,1 0-1,-1 1 1,0-1 0,0 0-1,1 0 1,-1 0 0,0 0-1,0 0 1,0 0-1,-1 0 1,1 1 0,0-1-1,0 0 1,-1 0 0,1 0-1,0 0 1,-2 2 0,0 4 70,-1 0 1,0 0-1,0 0 1,-7 11-1,-1-3 121,0-1-1,-1 0 1,-1-1-1,0 0 1,0-1-1,-23 16 1,25-21-144,1 0 0,-1-1 0,0 0 1,0-1-1,-1 0 0,0-1 0,1 0 1,-2 0-1,1-2 0,-16 3 0,25-5-32,1 0-1,-1 0 1,0 0-1,1 0 1,-1-1 0,1 1-1,0-1 1,-1 1-1,1-1 1,-1 0-1,1 0 1,0 0-1,0 0 1,-1 0 0,1-1-1,0 1 1,-3-4-1,3 3 7,-1-1-1,1 0 1,0 0-1,0 0 1,0-1 0,1 1-1,-1 0 1,1-1-1,0 1 1,0-1-1,-1-5 1,-3-24-143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166"/>
    </inkml:context>
    <inkml:brush xml:id="br0">
      <inkml:brushProperty name="width" value="0.05" units="cm"/>
      <inkml:brushProperty name="height" value="0.05" units="cm"/>
    </inkml:brush>
  </inkml:definitions>
  <inkml:trace contextRef="#ctx0" brushRef="#br0">0 83 16900,'17'-9'1960,"2"0"-1320,1 2-264,3-1 913,0 0-609,3 1-464,-2 0 128,0 0-200,1-3-184,-4 0-64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572"/>
    </inkml:context>
    <inkml:brush xml:id="br0">
      <inkml:brushProperty name="width" value="0.05" units="cm"/>
      <inkml:brushProperty name="height" value="0.05" units="cm"/>
    </inkml:brush>
  </inkml:definitions>
  <inkml:trace contextRef="#ctx0" brushRef="#br0">95 50 17828,'-29'57'1872,"12"-24"-745,-15 41 1,28-64-894,1 0-1,0 0 1,1 1-1,0-1 1,1 1 0,0-1-1,1 1 1,1 18-1,-1-27-210,0 0 0,1 0 1,-1 0-1,0-1 0,1 1 0,-1 0 0,1 0 0,0 0 0,0 0 0,0-1 0,0 1 1,0 0-1,0-1 0,0 1 0,0-1 0,0 1 0,1-1 0,-1 0 0,1 0 1,-1 1-1,4 0 0,-3-1-15,1 0 0,0 0 0,0 0 1,0-1-1,0 1 0,0-1 0,-1 0 0,1 0 0,0 0 1,0 0-1,0 0 0,0-1 0,3 0 0,5-2-10,-1-1 0,1 0-1,0-1 1,-1 0 0,0 0-1,12-9 1,-3 0 1,-1 0-1,0-2 1,-1 0 0,20-24 0,-31 33 6,-1 0 0,1-1-1,-1 0 1,0 0 0,-1 0 0,0 0 0,0-1 0,-1 0 0,0 1 0,-1-1 0,1-1 0,-2 1 0,2-16 0,-3 21-3,0 0 1,-1 0-1,1 1 1,-1-1-1,0 0 0,1 1 1,-2-1-1,1 1 1,0-1-1,-1 1 1,0-1-1,1 1 1,-1 0-1,-1 0 1,1 0-1,0 0 1,-1 0-1,0 1 1,-3-4-1,1 3-3,1 0-1,-1 1 0,1-1 1,-1 1-1,0 0 0,0 0 1,0 1-1,0 0 0,0 0 1,0 0-1,0 0 1,-10 1-1,8 0-60,0 0 0,-1 1 0,1 0 0,0 1 1,1 0-1,-1 0 0,0 0 0,0 0 0,-9 6 0,12-5-54,0-1 0,0 1-1,0 0 1,1 0 0,-1 0 0,1 0 0,0 0-1,0 1 1,0-1 0,0 1 0,0 0-1,1 0 1,0 0 0,-3 8 0,4-11 79,1 1 0,-1-1 0,1 1 1,0-1-1,-1 0 0,1 1 0,0-1 0,0 1 1,0-1-1,0 0 0,0 1 0,0-1 0,1 1 1,-1-1-1,0 0 0,1 2 0,7 0-469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943"/>
    </inkml:context>
    <inkml:brush xml:id="br0">
      <inkml:brushProperty name="width" value="0.05" units="cm"/>
      <inkml:brushProperty name="height" value="0.05" units="cm"/>
    </inkml:brush>
  </inkml:definitions>
  <inkml:trace contextRef="#ctx0" brushRef="#br0">207 1 15259,'-8'4'502,"0"1"-1,0-1 1,0 2-1,1-1 1,0 1-1,0 0 1,0 1-1,0 0 1,-7 11-1,-5 9 616,-20 37-1,37-61-1029,-12 23 445,1 0-1,-11 29 1,21-47-440,0 1 1,1-1-1,0 0 1,0 1 0,1-1-1,0 1 1,0 0 0,1-1-1,0 1 1,1 0-1,2 12 1,-2-18-79,0 0-1,0 0 1,0 0-1,0-1 1,1 1 0,-1 0-1,1-1 1,0 1-1,0-1 1,0 0-1,0 1 1,0-1 0,0 0-1,1 0 1,-1 0-1,1-1 1,-1 1-1,1-1 1,0 1 0,0-1-1,-1 0 1,1 0-1,0 0 1,0 0-1,0-1 1,0 1 0,0-1-1,0 0 1,6 0-1,-1 0-7,1-1 0,-1 0-1,0 0 1,0-1 0,0 0-1,0 0 1,-1-1 0,1 0-1,-1-1 1,9-4 0,-3-1 1,0-1 0,0 1 0,-1-2 0,-1 0 0,0-1 1,0 1-1,-2-2 0,15-21 0,-17 23-2,-1-1 0,-1 1 0,1-1 0,-2 0 0,0 0 1,0 0-1,-1 0 0,0-1 0,-2 0 0,1 1 0,-1-16 0,-1 24-9,0 0-1,-1 0 1,1 0 0,-1 0 0,0 0-1,0 0 1,0 0 0,-1 1 0,1-1-1,-1 0 1,0 1 0,0-1 0,0 1-1,-5-6 1,5 8-51,0-1-1,0 0 1,0 1-1,0-1 1,-1 1 0,1 0-1,0 0 1,-1 0-1,1 0 1,-1 0 0,1 0-1,-1 1 1,1-1-1,-1 1 1,1-1 0,-1 1-1,1 0 1,-1 0-1,0 1 1,1-1-1,-1 0 1,1 1 0,-4 1-1,-6 1-559,1 1 1,-20 11-1,23-10 35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8.952"/>
    </inkml:context>
    <inkml:brush xml:id="br0">
      <inkml:brushProperty name="width" value="0.05" units="cm"/>
      <inkml:brushProperty name="height" value="0.05" units="cm"/>
    </inkml:brush>
  </inkml:definitions>
  <inkml:trace contextRef="#ctx0" brushRef="#br0">4 19 18340,'1'-6'1960,"-2"5"-1167,-2-2-369,4 0 976,4 1-288,-4 1-456,2 1-480,3-3 889,-2 3-953,0 0 120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8.560"/>
    </inkml:context>
    <inkml:brush xml:id="br0">
      <inkml:brushProperty name="width" value="0.05" units="cm"/>
      <inkml:brushProperty name="height" value="0.05" units="cm"/>
    </inkml:brush>
  </inkml:definitions>
  <inkml:trace contextRef="#ctx0" brushRef="#br0">52 22 13979,'9'-17'2777,"-8"13"-1052,-7 10-96,-3 13-1160,0-1-1,2 2 1,0-1 0,1 1 0,1 0 0,1 0 0,0 0 0,2 0 0,-1 24 0,3-40-437,1 1 1,-1-1 0,0 0 0,1 0 0,0 1 0,0-1 0,0 0-1,1 0 1,-1 0 0,1 0 0,0 0 0,0-1 0,0 1 0,1 0-1,-1-1 1,1 0 0,5 6 0,-6-8-55,0 1 0,0-1 0,0 0 0,0 1 0,1-1 0,-1 0 0,0 0-1,1 0 1,-1-1 0,0 1 0,1-1 0,-1 1 0,1-1 0,-1 0 0,1 1 0,-1-2 0,1 1 0,-1 0 0,1 0 0,-1-1 0,1 1 0,-1-1-1,0 0 1,1 0 0,-1 0 0,0 0 0,1 0 0,-1 0 0,0 0 0,0-1 0,2-1 0,-1 0-51,1 0 1,-1 1 0,0-1-1,-1 0 1,1-1-1,0 1 1,-1 0-1,0-1 1,1 0-1,-1 1 1,-1-1-1,1 0 1,-1 0 0,1 0-1,-1 0 1,0 0-1,0-8 1,2-30-343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0.055"/>
    </inkml:context>
    <inkml:brush xml:id="br0">
      <inkml:brushProperty name="width" value="0.05" units="cm"/>
      <inkml:brushProperty name="height" value="0.05" units="cm"/>
    </inkml:brush>
  </inkml:definitions>
  <inkml:trace contextRef="#ctx0" brushRef="#br0">57 12 13683,'3'-12'2362,"-8"16"-312,-10 19-46,6-5-949,-12 32 1,19-44-960,0 1 1,0 0-1,1 0 0,0 0 1,0 0-1,0 0 0,1 0 1,1 10-1,-1-15-83,0-1-1,1 1 1,-1-1 0,0 1-1,1-1 1,-1 1-1,1-1 1,-1 1 0,1-1-1,0 0 1,0 1 0,0-1-1,0 0 1,-1 0 0,2 0-1,-1 1 1,0-1 0,0 0-1,0 0 1,0-1 0,1 1-1,-1 0 1,2 1-1,0-2 11,-1 1-1,1 0 1,0-1-1,0 0 1,-1 0 0,1 1-1,0-2 1,0 1-1,-1 0 1,1 0-1,5-2 1,2-1 43,-1-1 0,0 0 1,0 0-1,0 0 1,0-1-1,8-7 1,-11 7-12,-1 1 1,0-1 0,-1 0-1,0 0 1,1 0-1,-1 0 1,-1-1 0,1 0-1,-1 0 1,0 0-1,-1 0 1,4-12 0,-5 16-51,-1 0 0,1-1 1,-1 1-1,0 0 0,0-1 1,0 1-1,0 0 1,0 0-1,0-1 0,-1 1 1,1 0-1,-1 0 0,0-1 1,0 1-1,0 0 0,-1-3 1,0 3-42,0 0 0,0 0 0,0 0 0,0 1 0,0-1 1,0 0-1,0 1 0,-1 0 0,1-1 0,0 1 0,-1 0 0,1 0 0,-1 0 0,0 1 1,1-1-1,-1 0 0,-3 1 0,2-1 26,1 0 0,-1 1 0,1 0 0,-1-1 0,1 1 0,-1 0 0,1 1 0,-1-1 0,1 1 0,-1 0 0,1-1 0,-1 1 0,1 1 0,0-1 0,0 0 0,0 1 0,-1 0 0,1 0 0,1 0 0,-1 0 0,0 0 0,0 0 0,-2 5 0,-3 6-221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6.148"/>
    </inkml:context>
    <inkml:brush xml:id="br0">
      <inkml:brushProperty name="width" value="0.05" units="cm"/>
      <inkml:brushProperty name="height" value="0.05" units="cm"/>
    </inkml:brush>
  </inkml:definitions>
  <inkml:trace contextRef="#ctx0" brushRef="#br0">23 1 15235,'-10'0'1873,"6"4"-961,-2 2-360,3 1 1624,3 0-1103,2 0-401,2-1-320,5-3-960,-1-2 672,2-2-184,3 0-128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2.319"/>
    </inkml:context>
    <inkml:brush xml:id="br0">
      <inkml:brushProperty name="width" value="0.05" units="cm"/>
      <inkml:brushProperty name="height" value="0.05" units="cm"/>
    </inkml:brush>
  </inkml:definitions>
  <inkml:trace contextRef="#ctx0" brushRef="#br0">1 106 15331,'0'0'1233,"14"-3"-849,3-1-128,10-4 392,5-4-136,8-1-216,5-1-24,5-2-272,1 3-128,-5 3-320,-1 0-120,-14 7-544,-5 3 848,-22 0-201,-5 6-183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2.804"/>
    </inkml:context>
    <inkml:brush xml:id="br0">
      <inkml:brushProperty name="width" value="0.05" units="cm"/>
      <inkml:brushProperty name="height" value="0.05" units="cm"/>
    </inkml:brush>
  </inkml:definitions>
  <inkml:trace contextRef="#ctx0" brushRef="#br0">19 224 13251,'-10'14'1560,"1"1"-992,9-4-152,3 1 697,10-4-241,6-2-112,9-3-232,7-3-88,8-5-312,7 0-184,3-5-488,0 0 600,-7-5-168,-5 1-104,-8 1-48</inkml:trace>
  <inkml:trace contextRef="#ctx0" brushRef="#br0" timeOffset="1">472 2 16227,'10'-2'3274,"14"3"-2479,-23-1-671,12 0 58,0 1 0,1 0 0,-1 1-1,0 1 1,-1 0 0,16 6 0,-25-8-177,0 0 1,-1 0-1,1 1 1,0-1 0,-1 0-1,1 1 1,-1 0-1,0 0 1,0-1 0,1 1-1,-1 1 1,0-1-1,-1 0 1,1 0 0,0 1-1,-1-1 1,1 1-1,-1-1 1,0 1 0,0 0-1,0-1 1,0 1-1,0 0 1,-1 0 0,1 0-1,-1 0 1,1 0-1,-1 0 1,0-1 0,-1 1-1,1 0 1,0 0-1,-1 0 1,0 3 0,-3 6-40,0-1 1,-1 0 0,0 0 0,-1 0-1,0-1 1,-11 15 0,-49 54-920,65-78 920,-10 12-137,0-2 1,-1 1 0,0-1-1,-1-1 1,0 0 0,-1-1-1,-21 11 1,2-9-326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6:04.781"/>
    </inkml:context>
    <inkml:brush xml:id="br0">
      <inkml:brushProperty name="width" value="0.05" units="cm"/>
      <inkml:brushProperty name="height" value="0.05" units="cm"/>
    </inkml:brush>
  </inkml:definitions>
  <inkml:trace contextRef="#ctx0" brushRef="#br0">20 56 13499,'-15'-4'1303,"10"3"178,16 2-551,93 9 206,119-5 1,104-18-1053,-267 9 29,225-14 230,264-11 377,-529 28-706,-9 0-14,0 1 0,0-1-1,0 2 1,0 0 0,0 0 0,-1 1-1,1 0 1,11 4 0,-22-6 5,1 0 1,0 1-1,-1-1 1,1 0-1,-1 1 0,1-1 1,0 0-1,-1 1 1,1-1-1,-1 1 1,1-1-1,-1 1 0,0-1 1,1 1-1,-1-1 1,1 1-1,-1 0 1,1 0-1,-6 6-966,3-6 800,0 0-1,1-1 1,-1 1 0,0 0 0,0-1 0,1 0-1,-1 1 1,0-1 0,0 0 0,-2 0 0,-3-2-338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5.684"/>
    </inkml:context>
    <inkml:brush xml:id="br0">
      <inkml:brushProperty name="width" value="0.05" units="cm"/>
      <inkml:brushProperty name="height" value="0.05" units="cm"/>
    </inkml:brush>
  </inkml:definitions>
  <inkml:trace contextRef="#ctx0" brushRef="#br0">58 17 13675,'0'-1'108,"1"1"0,-1-1 0,0 0 1,0 0-1,0 1 0,0-1 0,0 0 0,0 0 0,0 1 1,-1-1-1,1 0 0,0 0 0,0 1 0,0-1 0,-1 0 1,1 1-1,0-1 0,-1 0 0,1 1 0,-1-1 1,1 0-1,-1 0 0,0 1-10,1 1 0,-1-1 0,1 0 0,-1 0 0,1 1 0,-1-1 1,0 0-1,1 1 0,-1-1 0,1 1 0,0-1 0,-1 0 0,1 1 0,-1-1 0,1 1 1,0-1-1,-1 1 0,1-1 0,-1 2 0,-16 34 2067,10-15-1364,1 0-1,-5 33 1,10-45-652,0-1-1,1 1 1,0-1-1,0 1 1,0-1-1,1 1 1,1-1-1,0 1 1,4 12-1,-6-20-133,1 1-1,0 0 1,-1 0-1,1-1 0,0 1 1,0 0-1,0-1 1,0 1-1,1-1 1,-1 0-1,0 1 1,1-1-1,-1 0 0,1 0 1,-1 0-1,1 0 1,2 2-1,-2-3-17,-1 1 1,1-1-1,0 0 0,-1 0 0,1 0 0,-1 0 1,1 0-1,0 0 0,-1 0 0,1-1 0,-1 1 1,1 0-1,-1-1 0,1 1 0,-1-1 0,3-1 1,1-1 39,0-1 0,0 1 1,-1-1-1,1 0 1,-1 0-1,0 0 1,0-1-1,-1 0 0,1 1 1,2-7-1,9-19-29,-2-6-12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6.490"/>
    </inkml:context>
    <inkml:brush xml:id="br0">
      <inkml:brushProperty name="width" value="0.05" units="cm"/>
      <inkml:brushProperty name="height" value="0.05" units="cm"/>
    </inkml:brush>
  </inkml:definitions>
  <inkml:trace contextRef="#ctx0" brushRef="#br0">51 8 14859,'9'0'773,"15"2"2231,-23-2-2940,-1 0 0,1 0-1,-1 1 1,0-1 0,1 0-1,-1 0 1,0 0-1,1 1 1,-1-1 0,0 0-1,1 1 1,-1-1 0,0 0-1,0 0 1,1 1 0,-1-1-1,0 1 1,0-1 0,0 0-1,0 1 1,1-1-1,-1 0 1,0 1 0,0-1-1,0 1 1,0-1 0,0 0-1,0 1 1,0-1 0,0 1-1,0-1 1,0 0 0,0 1-1,0-1 1,0 1-1,0-1 1,-1 0 0,1 1-1,0-1 1,0 0 0,0 1-1,-1-1 1,1 0 0,0 1-1,0-1 1,-1 0-1,1 1 1,0-1 0,0 0-1,-1 1 1,-19 27 990,7-10-724,1 1 1,0 0 0,-14 34 0,25-52-319,1 1 1,-1-1 0,1 0 0,-1 0 0,1 1-1,0-1 1,0 0 0,0 0 0,-1 1 0,1-1-1,0 0 1,1 1 0,-1-1 0,0 0 0,0 1-1,0-1 1,1 0 0,-1 0 0,1 1 0,0 0-1,0-1 0,0 0 0,0 0-1,0 0 1,0-1 0,0 1-1,0-1 1,0 1 0,0-1-1,0 1 1,0-1 0,0 1 0,0-1-1,0 0 1,1 0 0,-1 1-1,0-1 1,0 0 0,0 0-1,0 0 1,1 0 0,-1 0-1,2-1 1,8-1 32,-1-1 0,1 0 0,-1-1 1,0 0-1,0-1 0,-1 0 0,14-9 0,1-2 39,35-31 0,-26 12-19,-31 33-60,-1 1-1,1-1 1,-1 0-1,0 0 1,0 0-1,0 0 1,0 0-1,0 0 1,0 0-1,-1 0 1,1 0-1,-1 0 1,1 0-1,-1 0 1,0-1-1,0 1 1,0 0-1,0 0 1,0-3-1,-1 3 0,0 1-1,0 0 1,-1-1-1,1 1 0,0 0 1,0 0-1,-1 0 1,1 0-1,-1 0 0,1 0 1,-1 0-1,0 0 0,1 1 1,-1-1-1,1 0 1,-1 1-1,0 0 0,0-1 1,1 1-1,-1 0 1,0 0-1,0 0 0,1 0 1,-4 0-1,-4 1-131,0-1-1,0 1 0,-14 3 1,17-2 123,1-1 0,0 1 1,-1 0-1,1 0 0,0 0 0,0 1 1,1 0-1,-1 0 0,0 0 1,-7 8-1,10-4-117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1.199"/>
    </inkml:context>
    <inkml:brush xml:id="br0">
      <inkml:brushProperty name="width" value="0.05" units="cm"/>
      <inkml:brushProperty name="height" value="0.05" units="cm"/>
    </inkml:brush>
  </inkml:definitions>
  <inkml:trace contextRef="#ctx0" brushRef="#br0">17 90 14219,'-16'7'2699,"15"-6"-2648,1-1 0,0 0-1,0 0 1,0 0 0,0 0 0,0 0 0,0 0-1,0 1 1,0-1 0,0 0 0,0 0 0,0 0-1,0 0 1,0 0 0,0 1 0,0-1 0,0 0-1,0 0 1,0 0 0,0 0 0,0 0 0,0 0 0,0 1-1,1-1 1,-1 0 0,0 0 0,0 0 0,0 0-1,0 0 1,0 0 0,0 0 0,0 0 0,0 1-1,0-1 1,1 0 0,-1 0 0,0 0 0,0 0-1,0 0 1,0 0 0,0 0 0,0 0 0,1 0 0,-1 0-1,0 0 1,0 0 0,0 0 0,0 0 0,0 0-1,1 0 1,-1 0 0,32 2 2160,5-8-1811,-1-1-1,0-2 1,0-2-1,34-15 1,-30 12-609,-14 3-141,-18 8-49,-1 0 0,1 0 0,0 0 0,0 1 0,0 0 1,16-1-1,-27 4-205,-11 6-198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1.610"/>
    </inkml:context>
    <inkml:brush xml:id="br0">
      <inkml:brushProperty name="width" value="0.05" units="cm"/>
      <inkml:brushProperty name="height" value="0.05" units="cm"/>
    </inkml:brush>
  </inkml:definitions>
  <inkml:trace contextRef="#ctx0" brushRef="#br0">9 37 14147,'-6'13'1712,"3"-3"-1023,9-7-161,8-1 752,11-2-280,5-3-128,7-3-216,6 0-279,3-2-666,0-2 402,-2-5-154,-4-2-79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020"/>
    </inkml:context>
    <inkml:brush xml:id="br0">
      <inkml:brushProperty name="width" value="0.05" units="cm"/>
      <inkml:brushProperty name="height" value="0.05" units="cm"/>
    </inkml:brush>
  </inkml:definitions>
  <inkml:trace contextRef="#ctx0" brushRef="#br0">130 4 14235,'0'0'92,"1"-1"0,0 1 0,0 0 0,-1-1 0,1 1 0,0 0 0,0-1 0,0 1 0,0 0 0,-1 0 0,1 0 0,0-1 0,0 1 1,0 0-1,0 0 0,0 1 0,0-1 0,1 0 0,-10 12 1373,-4 4-703,9-11-633,0 0 0,1 0 0,-1 0 0,1 0 0,0 0 0,1 0 0,-3 9 0,4-13-120,0 1 0,0-1 0,0 0 0,0 0 0,0 0 0,0 1 0,0-1 0,0 0-1,0 0 1,0 1 0,1-1 0,-1 0 0,0 0 0,1 0 0,-1 1 0,1-1 0,-1 0 0,1 0 0,0 0 0,-1 0 0,1 0 0,0 0-1,0 0 1,0-1 0,0 1 0,0 0 0,0 0 0,0-1 0,0 1 0,0 0 0,0-1 0,0 1 0,0-1 0,0 1 0,1-1-1,-1 0 1,0 0 0,0 1 0,2-1 0,6 0-7,-1 0 1,1 0-1,0-1 0,-1 0 1,14-4-1,-15 4-4,0-1 0,0 1 0,1 0 0,-1 0 0,0 1 0,0 0 0,1 0 0,9 2 0,-16-1 4,0-1-1,0 1 0,-1-1 1,1 1-1,0-1 1,0 1-1,-1 0 1,1 0-1,0-1 0,-1 1 1,1 0-1,0 0 1,-1 0-1,1 0 1,-1-1-1,0 1 0,1 0 1,-1 0-1,0 0 1,1 0-1,-1 0 1,0 0-1,0 0 0,0 0 1,0 0-1,0 0 1,0 0-1,0 0 0,0 0 1,-1 0-1,1 0 1,0 0-1,0 0 1,-2 2-1,-12 35 209,5-22-56,0-1 0,-1 0-1,-1-1 1,0 0 0,-1-1-1,-1 0 1,0 0 0,0-2 0,-1 0-1,-1 0 1,-23 12 0,35-21-164,0-1 1,0 1 0,0-1-1,-1 0 1,1 0 0,0 0-1,0-1 1,-1 1 0,1-1-1,0 0 1,-1 0 0,1 0 0,-6-1-1,7 0-22,0 1-1,-1-1 0,1 0 0,0 0 1,0 0-1,0-1 0,0 1 0,1 0 1,-1-1-1,0 1 0,1-1 1,-1 1-1,0-1 0,1 0 0,0 0 1,-1 0-1,1 0 0,0 0 1,0 0-1,-1-4 0,-6-27-167,2-5-95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457"/>
    </inkml:context>
    <inkml:brush xml:id="br0">
      <inkml:brushProperty name="width" value="0.05" units="cm"/>
      <inkml:brushProperty name="height" value="0.05" units="cm"/>
    </inkml:brush>
  </inkml:definitions>
  <inkml:trace contextRef="#ctx0" brushRef="#br0">1 21 14379,'10'-2'1736,"4"4"-823,-5-1-321,5-1 1288,3 0-784,6 0-295,0-3-145,3-1-736,1-1-520,-4 0 552,0 2-160,-6 1-113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889"/>
    </inkml:context>
    <inkml:brush xml:id="br0">
      <inkml:brushProperty name="width" value="0.05" units="cm"/>
      <inkml:brushProperty name="height" value="0.05" units="cm"/>
    </inkml:brush>
  </inkml:definitions>
  <inkml:trace contextRef="#ctx0" brushRef="#br0">140 33 14571,'-1'2'168,"0"1"1,0-1-1,0 0 0,0 0 1,0 0-1,0 0 0,-1 0 1,1 0-1,-1 0 0,1 0 0,-1 0 1,0-1-1,-3 3 0,-2 3 166,-9 10 600,0 1 1,-21 34-1,31-43-741,0 1 0,1 0 0,0 0 0,1 0 0,0 1 0,1-1 0,0 1 0,-1 11 0,3-20-165,1 0 1,0 0-1,0 0 1,0 0 0,0 0-1,0 0 1,0 0-1,0-1 1,1 1 0,-1 0-1,0 0 1,1 0-1,0 0 1,0 0 0,-1-1-1,1 1 1,0 0 0,0-1-1,0 1 1,1-1-1,-1 1 1,2 1 0,-1-1-16,1-1 0,-1 0 1,0 0-1,0-1 0,0 1 1,0 0-1,1-1 1,-1 1-1,0-1 0,1 0 1,-1 0-1,0 0 1,1 0-1,-1 0 0,0 0 1,1 0-1,-1-1 0,4-1 1,10-3-1,0-1 1,-1-1-1,0-1 0,0 0 1,0-1-1,-1 0 0,-1-1 1,1-1-1,-2 0 0,1-1 1,-2 0-1,0-1 0,0 0 1,10-18-1,-19 28-12,0-1 0,0 1-1,-1 0 1,0 0 0,0-1 0,0 1 0,0-1 0,0 1 0,0-1 0,-1 1-1,0-1 1,0 1 0,0-1 0,0 0 0,0 1 0,-2-5 0,1 5-6,0 1 0,0 0 1,0 0-1,0-1 1,-1 1-1,1 0 1,-1 0-1,1 0 1,-1 1-1,0-1 0,0 0 1,0 1-1,0-1 1,0 1-1,0-1 1,0 1-1,0 0 1,0 0-1,-1 0 0,1 0 1,-1 0-1,1 1 1,-5-1-1,0-1-72,0 1 1,0 1-1,-1-1 0,-8 2 1,13-1-26,0 0 0,0 1 1,0-1-1,1 1 1,-1 0-1,0 0 1,0 0-1,1 0 0,-1 0 1,1 0-1,-1 1 1,1 0-1,-4 2 0,6-4 59,-1 0 0,1 1 0,0-1 0,-1 0 0,1 1 0,0-1-1,-1 0 1,1 1 0,0-1 0,-1 1 0,1-1 0,0 0 0,0 1-1,-1-1 1,1 1 0,0-1 0,0 1 0,0-1 0,0 1 0,-1-1-1,1 1 1,0-1 0,0 1 0,0-1 0,0 1 0,0-1-1,0 1 1,1-1 0,-1 1 0,0-1 0,0 1 0,0-1 0,0 1-1,1-1 1,-1 1 0,0-1 0,0 1 0,1-1 0,-1 0 0,0 1-1,1-1 1,-1 0 0,0 1 0,1 0 0,1 0-60,0 0 1,0 0-1,0 0 1,0 0-1,0-1 0,1 1 1,-1-1-1,0 1 1,3 0-1,21-1-570</inkml:trace>
  <inkml:trace contextRef="#ctx0" brushRef="#br0" timeOffset="1">441 19 14707,'-43'45'2212,"30"-32"-1268,-25 30 1,35-38-787,-1-1 0,2 1 0,-1 0 0,0 0 1,1 1-1,0-1 0,0 0 0,1 1 0,-1-1 0,1 1 1,0 5-1,1-9-127,-1-1 0,1 1 0,0-1-1,1 0 1,-1 1 0,0-1 0,0 1 0,0-1 0,1 0 0,-1 1 0,1-1 0,-1 0 0,1 1 0,0-1 0,-1 0 0,1 0-1,0 0 1,0 0 0,0 1 0,0-1 0,0 0 0,0-1 0,0 1 0,0 0 0,0 0 0,1 0 0,-1-1 0,0 1 0,0 0 0,1-1-1,-1 1 1,0-1 0,1 0 0,-1 1 0,1-1 0,-1 0 0,0 0 0,1 0 0,-1 0 0,1 0 0,1-1 0,4 1 12,0-1 1,0 0-1,0 0 0,0-1 1,0 0-1,13-5 1,-6 1 14,0-2 0,0 1 0,-1-2 1,0 0-1,0 0 0,-1-1 0,-1-1 0,1 0 1,-2 0-1,10-14 0,-18 23-44,-1 1 1,0-1 0,1 0-1,-1 0 1,0 0-1,0 0 1,0 0-1,-1 0 1,1 0 0,0 0-1,-1 0 1,0 0-1,1 0 1,-1-1-1,0 1 1,0 0-1,0 0 1,0 0 0,-1-1-1,1 1 1,0 0-1,-1 0 1,0 0-1,1 0 1,-1 0-1,0 0 1,0 0 0,-2-3-1,0 3 2,0-1 0,0 0 0,0 1 0,0 0 0,0 0 0,-1 0 0,1 0 0,-1 0 0,0 1 1,1-1-1,-1 1 0,0 0 0,0 0 0,-6 0 0,-5-1-207,-1 0 1,1 2 0,-18 0 0,28 1 75,0-1 0,0 1 1,1-1-1,-1 1 0,0 1 0,1-1 1,-1 1-1,1-1 0,-1 1 0,1 0 1,0 1-1,0-1 0,0 1 1,-5 4-1,2 6-371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4.385"/>
    </inkml:context>
    <inkml:brush xml:id="br0">
      <inkml:brushProperty name="width" value="0.05" units="cm"/>
      <inkml:brushProperty name="height" value="0.05" units="cm"/>
    </inkml:brush>
  </inkml:definitions>
  <inkml:trace contextRef="#ctx0" brushRef="#br0">1 242 12747,'0'0'67,"0"0"-1,0 0 1,1 0 0,-1 0 0,0 0 0,0 1 0,0-1-1,0 0 1,0 0 0,1 0 0,-1 0 0,0 0 0,0 0 0,0 1-1,0-1 1,0 0 0,0 0 0,0 0 0,0 0 0,1 0-1,-1 1 1,0-1 0,0 0 0,0 0 0,0 0 0,0 0 0,0 1-1,0-1 1,0 0 0,0 0 0,0 0 0,0 1 0,0-1-1,0 0 1,0 0 0,0 0 0,0 0 0,0 1 0,-1-1-1,1 0 1,0 0 0,0 0 0,0 0 0,0 0 0,0 1 0,0-1-1,0 0 1,-1 0 0,1 0 0,0 0 0,0 0 0,21 1 1718,381-60 1480,-241 31-2973,-101 18-253,261-46 132,-8-25-195,-285 70-308,-24 7 261,-17 3 28,-1 2-65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4.901"/>
    </inkml:context>
    <inkml:brush xml:id="br0">
      <inkml:brushProperty name="width" value="0.05" units="cm"/>
      <inkml:brushProperty name="height" value="0.05" units="cm"/>
    </inkml:brush>
  </inkml:definitions>
  <inkml:trace contextRef="#ctx0" brushRef="#br0">1 456 14787,'0'0'45,"0"0"1,0 0-1,0 0 0,0 0 0,0 0 0,0 0 0,1 0 1,-1 1-1,0-1 0,0 0 0,0 0 0,0 0 0,0 0 1,0 0-1,1 0 0,-1 0 0,0 0 0,0 0 0,0 0 1,0 0-1,0 0 0,0 0 0,1 0 0,-1 0 0,0 0 1,0 0-1,0 0 0,0 0 0,0 0 0,1 0 0,-1 0 1,0 0-1,0 0 0,0 0 0,0 0 0,0 0 0,0 0 1,1-1-1,-1 1 0,0 0 0,0 0 0,0 0 0,0 0 1,0 0-1,0 0 0,0 0 0,0-1 0,0 1 1,1 0-1,-1 0 0,0 0 0,0 0 0,0-1 0,20-19 727,-1 0-1,-1-2 1,19-27-1,-26 34-552,205-298 1934,-204 298-2008,-11 15-143,-1 0 0,0 0 0,0 0 0,0 0 0,0 0 0,0 0-1,0 0 1,0 0 0,0 0 0,1 1 0,-1-1 0,0 0 0,0 0-1,0 0 1,0 0 0,0 0 0,0 0 0,0 0 0,0 0 0,0 0-1,0 0 1,1 0 0,-1 0 0,0 0 0,0 0 0,0 1-1,0-1 1,0 0 0,0 0 0,0 0 0,0 0 0,0 0 0,0 0-1,0 0 1,0 0 0,0 0 0,0 1 0,0-1 0,0 0 0,0 0-1,0 0 1,0 0 0,0 0 0,0 0 0,0 0 0,0 0 0,0 1-1,0-1 1,0 0 0,0 0 0,0 0 0,0 0 0,0 0 0,0 0-1,-1 0 1,1 0 0,0 0 0,0 0 0,0 1 0,0-1-1,0 0 1,0 0 0,0 0 0,0 0 0,0 0 0,-1 0 0,-12 33 141,10-27-136,-16 36 97,-1 2 16,2 0 0,2 1 0,-12 49 0,27-91-182,1 1 1,-1 0 0,1 0 0,0-1 0,0 1-1,0 0 1,0 0 0,2 6 0,-2-10 37,0 1 0,0-1 1,1 1-1,-1-1 1,0 1-1,0-1 1,1 1-1,-1-1 1,0 1-1,1-1 1,-1 0-1,0 1 1,1-1-1,-1 1 1,1-1-1,-1 0 1,1 1-1,-1-1 0,1 0 1,-1 0-1,1 1 1,-1-1-1,2 0 1,-1 0 32,0 0-1,1 0 1,-1 0 0,0 0 0,0-1-1,1 1 1,-1-1 0,0 1 0,0 0 0,1-1-1,-1 0 1,0 1 0,0-1 0,2-1 0,3-4-40,1 0 0,-1-1 1,-1 1-1,1-1 0,-1 0 0,7-13 1,16-28-254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5.333"/>
    </inkml:context>
    <inkml:brush xml:id="br0">
      <inkml:brushProperty name="width" value="0.05" units="cm"/>
      <inkml:brushProperty name="height" value="0.05" units="cm"/>
    </inkml:brush>
  </inkml:definitions>
  <inkml:trace contextRef="#ctx0" brushRef="#br0">104 1 18316,'-35'46'2140,"-8"12"-746,39-52-1225,1 0-1,0 0 1,0 0 0,0 0 0,1 1 0,0-1-1,0 1 1,0 7 0,1-12-150,1-1 1,0 1-1,0-1 1,0 1-1,0-1 0,0 1 1,0-1-1,1 1 1,-1-1-1,0 1 0,1-1 1,-1 1-1,1-1 1,-1 0-1,1 1 0,0-1 1,0 0-1,0 1 0,-1-1 1,1 0-1,0 0 1,0 0-1,3 2 0,-2-1-26,1-1 0,0 0 0,0 1 0,0-1 0,0 0 0,0 0 0,0-1 0,0 1-1,0-1 1,7 1 0,5-2-150,0 0-1,0 0 1,25-7-1,-22 4 21,29-6-242,-44 9 347,0 1-1,0 0 1,0 0-1,0 0 1,-1 0-1,1 0 1,0 1-1,0-1 1,0 1-1,0 0 0,0 0 1,4 2-1,-6-2 37,0 0 0,1 0-1,-1 1 1,0-1 0,0 1-1,0-1 1,0 0 0,0 1-1,-1 0 1,1-1 0,0 1-1,-1-1 1,1 1 0,-1 0-1,1 0 1,-1-1 0,0 1-1,0 0 1,0 0 0,0-1-1,0 1 1,0 0 0,0 0-1,0-1 1,-1 1 0,1 0-1,-1-1 1,0 3 0,-2 4 80,0 0 1,0 0 0,-1 0-1,-5 9 1,3-7 56,-1-1 0,0 0 1,0 0-1,-1-1 0,-16 15 1,19-19-113,-1 0 1,0 0 0,1-1-1,-1 1 1,0-1 0,0-1 0,-1 1-1,1-1 1,0 0 0,-1-1-1,-9 2 1,14-3-91,0 0 0,0 0 0,-1 0 0,1 0 0,0 0 0,0-1 0,0 1 0,-1-1 0,1 1 0,0-1 0,0 0 0,0 0 0,0 0 0,0 0 0,0 0 0,0 0 1,1-1-1,-1 1 0,0-1 0,1 1 0,-3-4 0,1 1-20,0-1 0,0 0 1,0 1-1,1-1 0,0 0 0,0-1 1,-2-9-1,-4-28-384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6:15.807"/>
    </inkml:context>
    <inkml:brush xml:id="br0">
      <inkml:brushProperty name="width" value="0.05" units="cm"/>
      <inkml:brushProperty name="height" value="0.05" units="cm"/>
    </inkml:brush>
  </inkml:definitions>
  <inkml:trace contextRef="#ctx0" brushRef="#br0">212 16 12891,'-3'-2'78,"1"0"0,-1 0 1,1 1-1,-1-1 0,0 1 1,0 0-1,0 0 0,0 0 0,0 0 1,0 0-1,0 1 0,0 0 1,0-1-1,0 1 0,0 0 0,0 0 1,0 1-1,0-1 0,-4 2 1,2-1-7,1 1 0,0 0 0,0 0 1,-1 1-1,1-1 0,1 1 1,-1 0-1,0 0 0,1 0 0,-1 1 1,-3 4-1,-2 5-4,0-1 1,1 1-1,1 1 0,0-1 0,1 1 1,-8 28-1,2 6-38,2 2 0,2-1 0,3 1-1,2 0 1,4 63 0,3-44-23,4-1-1,3-1 1,26 88-1,-28-123-1,23 53-1,-28-77 6,0 1 0,0-2-1,1 1 1,-1 0 0,2-1 0,-1 0 0,1 0 0,0-1 0,1 0-1,-1 0 1,14 9 0,-17-13 20,0-1 0,0 1 0,0-1 1,0 0-1,0 0 0,0 0 0,0-1 0,0 1 0,0-1 0,0 0 0,1 1 0,-1-1 0,0-1 0,0 1 1,0 0-1,0-1 0,0 0 0,1 0 0,-1 0 0,0 0 0,-1 0 0,1 0 0,0-1 0,0 1 1,0-1-1,-1 0 0,1 0 0,-1 0 0,3-3 0,4-4 165,-1 0 1,0-1-1,0-1 1,-1 1-1,11-22 0,-5 4 153,-1 0-1,-1-1 1,-2-1-1,-1 1 0,-1-2 1,5-55-1,-9 41-135,-2 0-1,-2 1 0,-1-1 1,-10-48-1,2 48-436,-1 0 1,-2 2-1,-1-1 1,-3 2-1,-2 0 1,-1 1-1,-41-61 1,59 100 37,0 0 1,0-1 0,1 1 0,-1 0 0,-1 0-1,1 0 1,-4-2 0,4 3-278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5.761"/>
    </inkml:context>
    <inkml:brush xml:id="br0">
      <inkml:brushProperty name="width" value="0.05" units="cm"/>
      <inkml:brushProperty name="height" value="0.05" units="cm"/>
    </inkml:brush>
  </inkml:definitions>
  <inkml:trace contextRef="#ctx0" brushRef="#br0">0 63 16011,'18'-5'2009,"-4"2"-1281,3-1-288,3 0 984,7-1-535,3 1-305,5 0-816,-2-3-488,-2 0 599,-1-2-167,-4-1-168</inkml:trace>
  <inkml:trace contextRef="#ctx0" brushRef="#br0" timeOffset="1">307 32 13331,'-14'30'1167,"-42"103"3495,52-118-4246,-1 0-1,2 0 0,0 0 1,1 0-1,0 1 1,1-1-1,2 19 0,-1-32-378,0 0 0,0 0 0,0 0-1,1 1 1,-1-1 0,1 0-1,-1 0 1,1 0 0,0 0 0,0 0-1,0 0 1,0 0 0,0 0-1,0-1 1,1 1 0,-1 0-1,0-1 1,1 1 0,-1-1 0,4 3-1,-3-3-26,0-1 0,0 1 0,0 0 0,0-1 0,1 0 0,-1 1 0,0-1 0,0 0 0,0 0 0,0 0 0,1 0 0,-1-1 0,0 1 0,0 0 0,0-1 0,0 0 0,0 1 0,0-1 0,0 0 0,3-2 0,4-2-7,0-1-1,-1 0 1,0 0 0,0-1 0,0 0 0,-1-1 0,0 1 0,0-2 0,-1 1 0,0-1 0,7-13 0,-4 6-3,-1-1 0,-1 1 1,-1-1-1,0 0 1,5-34-1,-9 43-3,-1 0-1,-1-1 1,0 1-1,0-1 1,-1 1-1,0-1 1,-2-11-1,2 18 3,1 0 0,-1 0 0,0 0 0,1 0 1,-1 0-1,0 0 0,0 0 0,0 0 0,0 0 0,-1 0 0,1 1 0,0-1 0,-1 0 0,0 1 1,1-1-1,-1 1 0,0 0 0,1 0 0,-1-1 0,0 1 0,0 0 0,0 0 0,0 1 0,0-1 0,0 0 1,0 1-1,-1-1 0,1 1 0,0 0 0,0 0 0,0-1 0,0 1 0,-5 1 0,3 0 1,-1 0-1,0 1 1,1 0-1,0-1 0,-1 2 1,1-1-1,0 0 0,0 1 1,0 0-1,0 0 1,0 0-1,1 0 0,-6 7 1,6-8-64,1 1 0,0 0 0,0 0 0,-1 0 1,2 0-1,-1 0 0,0 0 0,1 1 0,-1-1 0,1 0 0,0 1 1,0-1-1,0 1 0,1 0 0,-1-1 0,1 1 0,0-1 1,1 8-1,-1-10 7,0 0 0,0 0 0,1 0 0,-1 0 1,0 0-1,1 0 0,-1 0 0,1-1 0,0 1 0,-1 0 1,1 0-1,-1 0 0,1-1 0,0 1 0,0 0 0,0-1 1,-1 1-1,1-1 0,0 1 0,0-1 0,0 1 0,0-1 0,0 0 1,0 1-1,0-1 0,0 0 0,0 0 0,0 1 0,0-1 1,0 0-1,0 0 0,0 0 0,0 0 0,0-1 0,0 1 1,0 0-1,1-1 0,5 0-120,-1-1 0,0 0 1,0-1-1,10-5 0,17-10-628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6.143"/>
    </inkml:context>
    <inkml:brush xml:id="br0">
      <inkml:brushProperty name="width" value="0.05" units="cm"/>
      <inkml:brushProperty name="height" value="0.05" units="cm"/>
    </inkml:brush>
  </inkml:definitions>
  <inkml:trace contextRef="#ctx0" brushRef="#br0">151 1 16740,'-8'14'725,"-1"0"1,-1 0 0,-16 17-1,14-17-194,1 1 0,-13 19 0,14-15 115,0 1-1,-10 26 1,18-39-529,0 0 1,0-1-1,0 1 1,1 0 0,0 0-1,0 0 1,1 0-1,0 0 1,0 0-1,1 0 1,1 8 0,-1-13-90,-1 0 0,1 0 1,0 1-1,0-1 0,0 0 1,0 0-1,0 0 0,0 0 1,1-1-1,-1 1 1,1 0-1,-1-1 0,1 1 1,-1 0-1,1-1 0,0 0 1,0 1-1,2 0 0,0 0-9,-1-1-1,0 0 0,1 0 1,-1-1-1,1 1 1,-1 0-1,1-1 0,-1 0 1,1 0-1,6-1 0,-1 0-11,1-1-1,-1-1 0,1 0 0,-1 0 1,0-1-1,0 0 0,15-9 0,-11 4-1,0-2 0,0 1-1,-1-1 1,0-1 0,0 0 0,15-24-1,-21 28-17,-1 0-1,0 0 1,0-1-1,-1 0 1,0 1-1,-1-1 1,0-1-1,0 1 1,-1 0-1,0-1 1,-1 1-1,1-20 1,-2 26 5,0 0 0,-1 1 0,1-1 0,-1 0 0,1 0 0,-1 0 0,0 0 0,0 1 0,0-1 0,-1 0 0,1 1 0,0-1 0,-1 1 0,0 0 0,1-1 0,-1 1 0,0 0 0,-3-2 0,2 2-27,0 0 0,-1 0 0,1 0 0,-1 1 0,1-1 0,-1 1 0,1 0 0,-1 0-1,0 1 1,1-1 0,-1 1 0,-5-1 0,-6 2-197,0 1-1,0 0 1,1 0 0,-1 2-1,-24 8 1,9-1 9,6-4-98</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102"/>
    </inkml:context>
    <inkml:brush xml:id="br0">
      <inkml:brushProperty name="width" value="0.05" units="cm"/>
      <inkml:brushProperty name="height" value="0.05" units="cm"/>
    </inkml:brush>
  </inkml:definitions>
  <inkml:trace contextRef="#ctx0" brushRef="#br0">0 132 14523,'10'-8'1672,"0"-8"-839,-1-1-305,6 1 1056,4 3-480,8 3-296,1 0-167,5 2-329,0 0-232,1 4-672,0 0-321,-8-2 737,-3 0-160,-7 1-160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487"/>
    </inkml:context>
    <inkml:brush xml:id="br0">
      <inkml:brushProperty name="width" value="0.05" units="cm"/>
      <inkml:brushProperty name="height" value="0.05" units="cm"/>
    </inkml:brush>
  </inkml:definitions>
  <inkml:trace contextRef="#ctx0" brushRef="#br0">2 55 15875,'-1'16'1361,"9"-15"-937,9 0-192,13-5 544,5-6-320,9 0-728,2-1 416,-7-7-120,0-2-88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860"/>
    </inkml:context>
    <inkml:brush xml:id="br0">
      <inkml:brushProperty name="width" value="0.05" units="cm"/>
      <inkml:brushProperty name="height" value="0.05" units="cm"/>
    </inkml:brush>
  </inkml:definitions>
  <inkml:trace contextRef="#ctx0" brushRef="#br0">45 70 15043,'22'-17'1742,"-9"7"-737,1 0-1,18-10 1,-29 18-800,1 0 0,0 1 0,0-1 0,-1 1 1,1 0-1,0 0 0,0 0 0,0 0 1,0 1-1,0-1 0,1 1 0,-1 0 0,0 1 1,5 0-1,-7-1-174,-1 1 1,0-1-1,0 0 1,0 1-1,0-1 0,0 1 1,0 0-1,0-1 1,0 1-1,0 0 0,0-1 1,0 1-1,0 0 0,0 0 1,0 0-1,-1 0 1,1 0-1,0 0 0,-1 0 1,1 0-1,-1 0 1,1 0-1,-1 0 0,0 1 1,1-1-1,-1 0 1,0 0-1,0 0 0,0 1 1,1-1-1,-2 0 1,1 0-1,0 0 0,0 1 1,0-1-1,0 0 1,-1 2-1,-1 3-5,0 0 0,0 0 1,0 0-1,-1-1 0,0 1 0,-4 5 0,-8 11 16,-2-1 0,-22 21 0,-12 14 36,51-56-78,0 0 1,0 0-1,0 1 0,0-1 0,-1 0 0,1 0 1,0 0-1,0 0 0,0 0 0,0 1 1,0-1-1,0 0 0,0 0 0,-1 0 0,1 0 1,0 1-1,0-1 0,0 0 0,0 0 0,0 0 1,0 1-1,0-1 0,0 0 0,0 0 0,0 0 1,0 1-1,0-1 0,0 0 0,0 0 1,0 0-1,0 1 0,1-1 0,-1 0 0,0 0 1,0 0-1,0 1 0,8 0 3,17-5-15,-19 3 1,8-1-39,0 1-1,0 0 1,0 1 0,0 0-1,0 1 1,27 5-1,-37-5 36,0 0-1,1 1 1,-1-1-1,0 1 0,0 0 1,0 0-1,0 0 1,-1 0-1,1 1 1,-1 0-1,1 0 0,-1 0 1,0 0-1,0 0 1,0 0-1,0 1 1,-1-1-1,1 1 0,-1 0 1,0 0-1,0 0 1,-1 0-1,1 0 0,-1 1 1,0-1-1,1 5 1,-1-4 8,-1 0 1,1 0 0,-1 1-1,0-1 1,-1 0 0,1 0-1,-1 0 1,0 0 0,0 0-1,-1 0 1,0 0 0,1 0-1,-5 5 1,2-2 27,-1-1 0,0 0 0,0 0 0,-1 0 0,0-1 0,0 0 0,-10 7 0,1-2 98,-1-1-1,0 0 1,0-1 0,-1-1-1,0-1 1,-31 9-1,38-13-54,4-1-32,1 0 0,-1-1 0,0 1 0,1-1 0,-1 0 0,0-1 0,0 1 0,0-1 0,0-1 0,0 1 0,-7-2 0,12 2-77,0-1 0,1 1 0,-1 0 0,0-1 0,1 1 0,-1-1 0,0 1 0,1-1 0,-1 1 0,0-1 0,1 1 0,-1-1-1,1 0 1,-1 1 0,1-1 0,0 0 0,-1 1 0,1-1 0,0 0 0,-1 1 0,1-1 0,0 0 0,0 0 0,0 0 0,-1 1 0,1-1-1,0 0 1,0 0 0,0 1 0,0-1 0,0 0 0,1 0 0,-1 0 0,0 1 0,0-1 0,0 0 0,1 0 0,-1 1 0,0-1 0,1 0 0,-1 1-1,1-1 1,0-1 0,3-5-420,1-1-1,0 1 0,7-8 0,-7 9 529,23-27-775,10-6-242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8.448"/>
    </inkml:context>
    <inkml:brush xml:id="br0">
      <inkml:brushProperty name="width" value="0.05" units="cm"/>
      <inkml:brushProperty name="height" value="0.05" units="cm"/>
    </inkml:brush>
  </inkml:definitions>
  <inkml:trace contextRef="#ctx0" brushRef="#br0">58 27 12763,'0'-1'158,"-1"1"0,1 0 0,-1 0 0,0-1 0,1 1 1,-1 0-1,1-1 0,-1 1 0,0-1 0,1 1 0,-1-1 0,1 1 1,0-1-1,-1 1 0,1-1 0,-1 1 0,1-1 0,0 1 0,-1-1 0,1 0 1,0 1-1,0-1 0,-1 0 0,1 1 0,0-2 0,0 2-9,1-1 0,-1 0-1,1 1 1,-1-1-1,1 1 1,-1-1 0,1 1-1,-1-1 1,1 1-1,0 0 1,-1-1 0,1 1-1,0 0 1,-1-1 0,1 1-1,0 0 1,-1 0-1,2-1 1,38-3 1742,-22 4-1527,0 0 0,27 5 0,-38-4-309,0 1 0,0 0 1,1 0-1,-1 0 0,0 1 0,-1 0 1,1 1-1,9 5 0,-14-8-46,-1 0 0,1 0-1,-1 0 1,0 1 0,1-1-1,-1 0 1,0 1-1,0-1 1,0 0 0,0 1-1,0-1 1,0 1 0,0-1-1,-1 1 1,1 0 0,-1-1-1,1 1 1,-1 0 0,1 0-1,-1-1 1,0 1 0,0 2-1,0-1-1,-1-1 0,0 1-1,1 0 1,-1-1 0,0 1 0,-1-1 0,1 0-1,0 1 1,-1-1 0,1 0 0,-1 0-1,-3 4 1,-6 4 7,0-1-1,0-1 1,0 0-1,-16 8 1,27-16-14,-118 62 63,133-67-134,1 0 0,-1 2 0,1 0 0,0 0 0,0 2 0,0 0 0,23 2 0,-33-1 43,0 0 0,-1 1 0,1 0 0,0 0 0,-1 0 0,1 1 0,-1 0 0,1 0 1,-1 0-1,0 1 0,0-1 0,7 7 0,-10-8 25,0 1-1,-1 0 1,1-1-1,-1 1 1,1 0-1,-1 0 1,0 0-1,0 0 1,0 1 0,0-1-1,0 0 1,0 0-1,0 1 1,-1-1-1,0 0 1,1 1 0,-1-1-1,0 0 1,0 1-1,0-1 1,0 1-1,-1-1 1,1 0-1,0 1 1,-1-1 0,0 0-1,0 0 1,1 1-1,-1-1 1,-1 0-1,1 0 1,-2 3-1,-7 10 81,0 0-1,-1-1 0,0 0 0,-1 0 0,-1-1 1,-16 12-1,-89 63 871,40-37-508,78-51-454,0 0 0,-1 0 0,1 0 0,0 0 0,0 1 0,0-1 0,0 0 1,-1 0-1,1 0 0,0 0 0,0 0 0,0 0 0,-1 0 0,1 0 0,0 0 1,0 0-1,0 0 0,-1 0 0,1 0 0,0 0 0,0 0 0,0 0 0,-1 0 1,1 0-1,0 0 0,0 0 0,0 0 0,-1 0 0,1 0 0,0 0 0,0 0 1,0 0-1,-1-1 0,1 1 0,0 0 0,0 0 0,0 0 0,-1-9-114,7-11 39,9-11-215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0.766"/>
    </inkml:context>
    <inkml:brush xml:id="br0">
      <inkml:brushProperty name="width" value="0.05" units="cm"/>
      <inkml:brushProperty name="height" value="0.05" units="cm"/>
    </inkml:brush>
  </inkml:definitions>
  <inkml:trace contextRef="#ctx0" brushRef="#br0">156 19 15499,'4'-5'833,"6"-7"687,-8 11-541,-6 7 274,-35 68 221,-48 126 0,86-195-1449,-13 30-312,-11 43-1,24-62-783,4-17-112,4-10 27,21-58-383,-13 19 514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1.190"/>
    </inkml:context>
    <inkml:brush xml:id="br0">
      <inkml:brushProperty name="width" value="0.05" units="cm"/>
      <inkml:brushProperty name="height" value="0.05" units="cm"/>
    </inkml:brush>
  </inkml:definitions>
  <inkml:trace contextRef="#ctx0" brushRef="#br0">245 0 15771,'-33'9'2043,"-55"24"0,75-27-1689,0 0 1,0 2 0,1-1-1,-1 2 1,2-1 0,-17 17-1,26-24-317,0 1 0,0 0 0,1 0 0,-1 0 0,0 1 0,1-1 0,0 0 0,-1 1 0,1-1 0,0 0 0,0 1 0,0 0 0,1-1 0,-1 1 0,1-1 0,-1 1 0,1 4 0,0-5-32,1-1-1,-1 1 1,1-1-1,0 1 0,0-1 1,-1 1-1,1-1 1,0 1-1,0-1 1,0 0-1,0 1 1,1-1-1,-1 0 0,0 0 1,0 0-1,1 0 1,-1 0-1,1 0 1,-1 0-1,1-1 0,-1 1 1,1 0-1,-1-1 1,1 1-1,0-1 1,-1 0-1,1 1 0,0-1 1,2 0-1,5 1 7,1-1 0,0 0 0,0 0 0,0-1-1,0 0 1,-1-1 0,1 0 0,-1-1 0,1 0 0,-1 0 0,0-1-1,0 0 1,0-1 0,-1 0 0,1 0 0,-1 0 0,0-1-1,-1-1 1,1 1 0,-1-1 0,-1-1 0,12-15 0,-17 21-3,0 1 0,0-1-1,0 0 1,0 0 0,0 0 0,-1 0 0,1 0 0,-1 0 0,1 0 0,-1 0 0,0 0 0,0 0 0,0 0 0,0 0 0,0 0 0,0 0 0,-1-4 0,0 4-3,0 1 1,0-1-1,0 1 1,1 0-1,-1-1 1,0 1-1,-1 0 1,1 0-1,0 0 1,0 0-1,0 0 0,-1 0 1,1 0-1,-1 0 1,1 1-1,0-1 1,-1 0-1,1 1 1,-1-1-1,0 1 1,1 0-1,-1-1 1,-2 1-1,-3-1 1,-1 1-1,0 0 1,0 0-1,0 1 0,0 0 1,1 0-1,-1 1 1,0 0-1,-13 6 0,15-6-137,1 0 0,-1 1 1,1 0-1,0 0 0,0 0 0,0 1 0,1 0 0,-1 0 0,1 0 0,0 0 0,0 1 0,0-1 0,-4 9 0,7-12 102,0 1 0,0-1 0,1 1 0,-1-1 0,1 1 0,-1-1 1,1 1-1,0-1 0,-1 1 0,1 0 0,0-1 0,0 1 0,0-1 0,0 1 1,0-1-1,0 1 0,1 0 0,-1-1 0,1 1 0,-1-1 0,1 1 0,-1-1 1,1 1-1,1 1 0,14 16-488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1.576"/>
    </inkml:context>
    <inkml:brush xml:id="br0">
      <inkml:brushProperty name="width" value="0.05" units="cm"/>
      <inkml:brushProperty name="height" value="0.05" units="cm"/>
    </inkml:brush>
  </inkml:definitions>
  <inkml:trace contextRef="#ctx0" brushRef="#br0">29 42 15619,'-3'16'962,"1"-6"-522,1 0-1,0-1 0,0 1 1,0 1-1,2 12 0,0-22-334,-1 0-1,0 0 0,0 0 0,0 0 1,1 0-1,-1 0 0,0 0 1,1 0-1,-1 0 0,1 0 0,0 0 1,-1 0-1,1 0 0,-1-1 0,1 1 1,0 0-1,0 0 0,0-1 0,-1 1 1,1 0-1,0-1 0,0 1 0,2 0 1,-1-1-9,0 1 1,0-1-1,0 1 1,1-1-1,-1 0 1,0 0-1,1 0 1,-1 0-1,0 0 1,4-1-1,2-1 38,1-1 0,-1 0 0,0 0 0,13-7-1,-14 6-64,-1 0 0,1-1-1,-1 0 1,0 0-1,-1 0 1,1-1 0,-1 0-1,0 0 1,8-13 0,-13 18-54,1-1 1,0 1-1,0-1 1,-1 0 0,1 0-1,0 1 1,-1-1-1,0 0 1,1 0-1,-1 0 1,0 0 0,0 1-1,0-1 1,0 0-1,-1 0 1,1 0 0,0 0-1,-2-2 1,1 2-12,0 0 0,-1 0 1,1 0-1,-1 0 1,1 1-1,-1-1 0,0 1 1,0-1-1,0 1 1,0-1-1,0 1 0,0 0 1,0 0-1,0 0 0,0 0 1,-1 1-1,1-1 1,-4 0-1,-1-1-106,1 1 0,-1 0 1,0 1-1,0 0 0,1 0 0,-1 0 1,0 1-1,0 0 0,1 0 0,-1 0 1,0 1-1,1 0 0,0 1 0,-1-1 1,1 1-1,0 0 0,0 1 0,1 0 1,-9 6-1,2 4-326</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3.137"/>
    </inkml:context>
    <inkml:brush xml:id="br0">
      <inkml:brushProperty name="width" value="0.05" units="cm"/>
      <inkml:brushProperty name="height" value="0.05" units="cm"/>
    </inkml:brush>
  </inkml:definitions>
  <inkml:trace contextRef="#ctx0" brushRef="#br0">42 217 11490,'-3'1'412,"0"0"0,0 0-1,0 0 1,0 0-1,0-1 1,0 1-1,0-1 1,0 0-1,0 0 1,0 0-1,-5-1 1,8 1-365,0-1 0,0 1 0,0 0 1,-1 0-1,1-1 0,1 1 0,-1 0 0,0-1 0,0 1 1,0 0-1,0-1 0,0 1 0,0 0 0,0 0 0,0-1 1,0 1-1,1 0 0,-1-1 0,0 1 0,0 0 0,0 0 1,0 0-1,1-1 0,-1 1 0,0 0 0,0 0 1,1 0-1,-1-1 0,0 1 0,0 0 0,1 0 0,-1 0 1,0 0-1,1 0 0,-1 0 0,0-1 0,0 1 0,1 0 1,-1 0-1,1 0 0,16-7 546,-14 6-434,46-14 402,0 2 1,1 2-1,85-7 1,-48 7-400,368-37-31,-85 11-108,-233 17-12,-49 6 3,103-3-1,-179 17-7,0 0 0,-1 1 0,18 3 0,-27-4 1,0 1 0,0-1 1,0 1-1,-1 0 0,1-1 0,0 1 0,0 0 0,0 0 0,-1 0 1,1 1-1,0-1 0,-1 0 0,2 2 0,-2-2 2,-1 0 0,0 0 0,1 0 0,-1 0 0,1 0 0,-1 0 0,0 0 0,0 0 0,0 0 0,0 0 0,0 0 0,0 0 0,0 0 0,0 0 0,0 0 0,0 0 0,0 0-1,-1 0 1,1 0 0,0 0 0,-1 0 0,1 0 0,-1 0 0,1-1 0,-1 1 0,1 0 0,-2 1 0,0 1 12,0-1 0,0 1 1,0-1-1,-1 0 0,1 1 0,-1-1 0,0 0 1,1-1-1,-1 1 0,0 0 0,0-1 0,-6 3 1,-45 8 128,36-8-104,-390 53 298,61-10-233,326-44-105,-401 81 132,412-82-140,6 0-11,0-1 0,-1 0 0,1 0 0,-1-1 1,1 1-1,-8-1 0,12 0 8,0 0 1,-1 0-1,1 0 0,0 0 1,0 0-1,-1 0 0,1 0 1,0 0-1,0 0 0,0 0 1,-1-1-1,1 1 0,0 0 1,0 0-1,-1 0 0,1 0 1,0 0-1,0 0 0,0-1 1,0 1-1,-1 0 0,1 0 1,0 0-1,0 0 0,0-1 1,0 1-1,0 0 1,0 0-1,-1-1 0,1 1 1,0 0-1,0 0 0,0 0 1,0-1-1,0 1 0,0-1 1,5-8-112,12-6-21,-2 5 25,0 1 0,0 1 0,1 0 0,23-8 0,71-17-393,-90 27 427,111-26-725,138-15 0,136 3-1122,-296 34 1383,-86 8 419,-10 2 65,1-2 0,-1 0 0,1 0 0,-1-1 0,20-7 0,-33 10 62,0 0 1,0 0 0,0 0-1,0 0 1,0 0-1,0 0 1,0 0-1,0 0 1,0 0-1,-1 0 1,1 0-1,0-1 1,0 1-1,0 0 1,0 0 0,0 0-1,0 0 1,0 0-1,0 0 1,0 0-1,0 0 1,0 0-1,0 0 1,0 0-1,0 0 1,0 0-1,0-1 1,0 1 0,0 0-1,0 0 1,0 0-1,0 0 1,0 0-1,0 0 1,0 0-1,0 0 1,0 0-1,0 0 1,0-1-1,0 1 1,0 0 0,0 0-1,0 0 1,0 0-1,0 0 1,0 0-1,0 0 1,0 0-1,0 0 1,0 0-1,0 0 1,0-1-1,0 1 1,0 0-1,0 0 1,0 0 0,0 0-1,1 0 1,-1 0-1,-15-3 218,-23 2 152,-414 40 2548,223-14-2007,-224 18-780,472-63 107,-4-8-372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6:37.131"/>
    </inkml:context>
    <inkml:brush xml:id="br0">
      <inkml:brushProperty name="width" value="0.05" units="cm"/>
      <inkml:brushProperty name="height" value="0.05" units="cm"/>
    </inkml:brush>
  </inkml:definitions>
  <inkml:trace contextRef="#ctx0" brushRef="#br0">1187 170 11202,'-34'-17'757,"-37"-24"0,41 22-96,-54-24 1,56 32-526,-1 2 1,-1 1-1,0 1 0,0 1 1,0 2-1,0 1 0,-1 1 0,1 2 1,-1 1-1,1 1 0,-1 2 1,1 1-1,0 1 0,1 2 1,-33 12-1,35-9-108,0 1 0,0 1 0,1 1 0,1 1 0,0 1 0,2 2 0,0 0 0,0 1 0,2 2 1,0 0-1,2 1 0,0 1 0,2 0 0,0 2 0,-22 46 0,24-36-20,1 1 1,2 1-1,2 0 1,2 1-1,1 0 1,1 0-1,3 1 1,1 47-1,3-44-2,2 0-1,2-1 0,2 1 0,1-1 1,3 0-1,1-1 0,23 53 1,-28-79-3,0-1 0,0 0 0,1 0 1,1-1-1,0 0 0,1 0 0,0-1 0,0 0 1,1-1-1,1 0 0,0-1 0,0 0 1,1-1-1,0-1 0,0 0 0,1 0 1,0-2-1,0 1 0,0-2 0,17 4 1,1-2 38,1-1 0,0-2 0,-1 0 0,1-3 1,55-5-1,-30-3 124,-1-2 0,75-25-1,-81 18-9,-1-3 0,-1-1 0,55-34 0,128-98 462,-166 105-420,-3-3 1,-2-3-1,-3-2 1,84-104-1,-129 143-171,0-1 0,-1 0-1,-1 0 1,-1-1-1,-1-1 1,11-29 0,-18 40-47,1-1 1,-1 1 0,-1-1-1,0 0 1,0 1 0,-1-1-1,0 0 1,0 1-1,-1-1 1,-1 0 0,0 1-1,0-1 1,-1 1 0,0 0-1,0-1 1,-8-13 0,1 8-53,0-1 1,-2 2-1,1 0 1,-2 0 0,0 1-1,0 0 1,-1 1 0,-1 1-1,0 0 1,0 1-1,-1 1 1,0 1 0,-33-13-1,4 5 238,0 2 0,-1 3-1,0 1 1,-59-4 0,-63 3 391,92 11-277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30.255"/>
    </inkml:context>
    <inkml:brush xml:id="br0">
      <inkml:brushProperty name="width" value="0.05" units="cm"/>
      <inkml:brushProperty name="height" value="0.05" units="cm"/>
    </inkml:brush>
  </inkml:definitions>
  <inkml:trace contextRef="#ctx0" brushRef="#br0">277 17 12459,'-3'-3'90,"-1"1"1,1 0 0,-1 1 0,1-1 0,-1 1-1,0-1 1,0 1 0,0 0 0,0 0 0,0 1-1,0-1 1,0 1 0,0 0 0,0 0-1,-6 1 1,4 0-5,1 1-1,0 0 1,0 0-1,0 0 1,0 0-1,0 1 1,1 0-1,-1 0 0,1 0 1,-6 5-1,-2 4 78,1 0 0,1 0 0,0 1 0,1 0 0,0 1 0,-13 28-1,9-11-34,1 1 0,2 1 0,0 0-1,3 0 1,1 1 0,1 0-1,2 0 1,1 0 0,2 0 0,1 0-1,2 0 1,1 0 0,2 0-1,1-1 1,2 0 0,18 46 0,-22-66-96,1 0 1,1 0 0,0-1-1,1 0 1,0 0 0,1 0-1,0-1 1,16 15 0,-20-22-4,0 0 1,0 0 0,0-1-1,0 1 1,1-1 0,-1-1-1,1 1 1,0-1 0,0 1-1,0-2 1,0 1 0,0-1-1,0 0 1,0 0-1,1-1 1,-1 1 0,0-1-1,0-1 1,1 1 0,-1-1-1,0 0 1,7-3 0,0-1 51,1 0 0,-1-2 0,-1 1 0,1-2 0,-1 0 0,0 0 0,-1-1 0,18-18 0,-3 1 119,-2-2 0,28-41 0,-29 34-78,-2 0-1,-1-2 0,-1 0 0,24-73 0,-37 92-110,-1-1-1,0 1 0,-2-1 0,0 0 0,-1-1 1,-1 1-1,0 0 0,-2-1 0,0 1 1,-2 0-1,0 0 0,-9-30 0,8 38-71,0 1-1,-1 0 1,0 0 0,0 0-1,-1 1 1,-1 0-1,0 0 1,0 0 0,-1 1-1,1 0 1,-2 0-1,-12-8 1,14 11-28,0 1 1,-1 0-1,1 0 1,-1 1-1,0 0 1,0 0-1,0 1 1,0 0-1,-1 0 1,1 1-1,0 0 1,-1 1-1,1-1 1,-1 2-1,1-1 1,-15 4-1,-7 5-323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1.885"/>
    </inkml:context>
    <inkml:brush xml:id="br0">
      <inkml:brushProperty name="width" value="0.05" units="cm"/>
      <inkml:brushProperty name="height" value="0.05" units="cm"/>
    </inkml:brush>
  </inkml:definitions>
  <inkml:trace contextRef="#ctx0" brushRef="#br0">0 0 11266,'1'3'206,"-1"-1"0,0 0 0,1 0 0,0 0-1,0 0 1,-1 0 0,1 0 0,0 0 0,1 0-1,-1 0 1,0-1 0,0 1 0,1 0 0,-1-1-1,1 1 1,0-1 0,-1 1 0,1-1 0,0 0-1,0 0 1,0 0 0,0 0 0,0 0 0,3 1-1,4 2 98,-1-1 0,1-1 0,0 0-1,15 2 1,17-1 404,55-4 0,-68-1-639,1 1-1,-1 2 1,0 1 0,1 1 0,30 8 0,37 14-2,1-3 0,1-5 1,145 8-1,127-24-65,73 3 21,88 34-18,65 4-12,3-18 3,351 20-98,830 23-743,-1474-58 857,669-4-25,-119-63 0,-222 12-21,1340-62 42,-667 117 30,123-12 292,-1329 1-353,-93 3-189,-14 2-171,-14 2 259,-9-9-34,15-1-1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2.309"/>
    </inkml:context>
    <inkml:brush xml:id="br0">
      <inkml:brushProperty name="width" value="0.05" units="cm"/>
      <inkml:brushProperty name="height" value="0.05" units="cm"/>
    </inkml:brush>
  </inkml:definitions>
  <inkml:trace contextRef="#ctx0" brushRef="#br0">0 69 15467,'1'-1'296,"0"-1"0,1 1 0,-1 0 0,0-1 1,1 1-1,-1 0 0,1 0 0,-1 0 0,1 0 0,-1 0 0,1 0 0,0 0 0,0 0 0,-1 1 0,5-1 0,34-7-310,-22 5 360,43-10-237,-14 2-130,55-4 0,-97 14 12,1 0 1,-1 1-1,1 0 0,-1 0 0,1 1 1,-1 0-1,0-1 0,11 5 0,-15-4 9,1 0-1,0 0 0,0 0 1,-1 0-1,1 1 1,0-1-1,-1 1 0,0-1 1,1 1-1,-1 0 1,0-1-1,0 1 0,0 0 1,0 0-1,0 0 0,0 0 1,0 0-1,-1 0 1,1 0-1,-1 0 0,0 0 1,1 0-1,-1 0 1,0 0-1,0 4 0,-1 12 111,0 0 1,-1 0-1,0-1 0,-2 1 0,-6 19 0,-34 85 860,35-100-774,-16 41-190,-2-1 0,-3-1-1,-47 69 1,61-111-646,3-6 159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4.248"/>
    </inkml:context>
    <inkml:brush xml:id="br0">
      <inkml:brushProperty name="width" value="0.05" units="cm"/>
      <inkml:brushProperty name="height" value="0.05" units="cm"/>
    </inkml:brush>
  </inkml:definitions>
  <inkml:trace contextRef="#ctx0" brushRef="#br0">32 0 17468,'-18'10'1336,"11"3"-1064,1-1-216,10-1-80,3-4 288,12-8-112,0-4-152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4.905"/>
    </inkml:context>
    <inkml:brush xml:id="br0">
      <inkml:brushProperty name="width" value="0.05" units="cm"/>
      <inkml:brushProperty name="height" value="0.05" units="cm"/>
    </inkml:brush>
  </inkml:definitions>
  <inkml:trace contextRef="#ctx0" brushRef="#br0">4 0 20372,'-3'42'1729,"3"-3"-1177,0 4-216,1 1 464,5-5-48,7-12-200,3-7-136,5-17-312,5-7-104,5-15-432,2-4-216,0-10-456,0-4-248,-4-9 928,-3-1-297,-5-1-95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5.340"/>
    </inkml:context>
    <inkml:brush xml:id="br0">
      <inkml:brushProperty name="width" value="0.05" units="cm"/>
      <inkml:brushProperty name="height" value="0.05" units="cm"/>
    </inkml:brush>
  </inkml:definitions>
  <inkml:trace contextRef="#ctx0" brushRef="#br0">175 1 16916,'0'34'1728,"-7"18"-992,-6 8-240,-8 15 769,-1 3-209,-1 6-304,3-4-128,1-10-640,4-7-432,3-16 440,-1-14-136,3-20-72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3.809"/>
    </inkml:context>
    <inkml:brush xml:id="br0">
      <inkml:brushProperty name="width" value="0.05" units="cm"/>
      <inkml:brushProperty name="height" value="0.05" units="cm"/>
    </inkml:brush>
  </inkml:definitions>
  <inkml:trace contextRef="#ctx0" brushRef="#br0">51 64 13467,'-2'0'304,"-1"0"0,1 1 0,0-1 0,-1 1 1,1 0-1,0-1 0,-1 1 0,1 0 0,0 0 0,0 0 1,0 1-1,0-1 0,0 0 0,0 1 0,-2 2 0,3-3-207,0 0-1,0 0 1,0 0-1,0 0 1,0 0 0,1 0-1,-1 1 1,0-1-1,1 0 1,-1 1-1,1-1 1,-1 0-1,1 1 1,0-1-1,-1 0 1,1 1 0,0-1-1,0 1 1,0-1-1,0 1 1,0-1-1,0 0 1,1 1-1,-1-1 1,0 0-1,1 1 1,0 1-1,-1-2-86,1-1 0,-1 1 0,0-1-1,0 0 1,1 1 0,-1-1-1,0 0 1,0 1 0,1-1-1,-1 0 1,0 1 0,1-1-1,-1 0 1,1 0 0,-1 1 0,0-1-1,1 0 1,-1 0 0,1 0-1,-1 1 1,0-1 0,1 0-1,-1 0 1,1 0 0,-1 0-1,1 0 1,-1 0 0,1 0-1,-1 0 1,0 0 0,1 0 0,-1 0-1,1 0 1,-1-1 0,1 1-1,-1 0 1,0 0 0,1 0-1,-1-1 1,1 1 0,-1 0-1,0 0 1,1-1 0,-1 1 0,0 0-1,1-1 1,-1 1 0,0 0-1,0-1 1,1 1 0,-1 0-1,0-1 1,14-21 38,-11 15 2,0 1-1,-1-1 1,0 0-1,-1 0 1,0 0-1,0 0 1,0 0 0,-1 0-1,0 0 1,-1-11-1,1 17-36,0 1-1,0-1 0,0 1 0,0 0 0,-1-1 0,1 1 0,0-1 0,0 1 0,0-1 1,0 1-1,0 0 0,-1-1 0,1 1 0,0 0 0,0-1 0,-1 1 0,1 0 0,0-1 1,0 1-1,-1 0 0,1-1 0,0 1 0,-1 0 0,1 0 0,-1 0 0,1-1 0,0 1 1,-1 0-1,1 0 0,0 0 0,-1 0 0,0-1 0,-10 11 338,-4 18 91,13-21-377,0 0 0,0 0 0,1 0 0,0 0 0,0 0 0,1 0 0,0 0 0,1 12 0,-1-19-60,0 1-1,0-1 1,0 1-1,0-1 1,0 0-1,0 1 0,0-1 1,0 0-1,0 1 1,0-1-1,0 0 1,1 1-1,-1-1 0,0 0 1,0 0-1,0 1 1,1-1-1,-1 0 1,0 1-1,0-1 1,0 0-1,1 0 0,-1 0 1,0 1-1,1-1 1,-1 0-1,0 0 1,0 0-1,1 0 0,-1 1 1,0-1-1,1 0 1,-1 0-1,0 0 1,1 0-1,0 0 0,10-9 62,6-17-51,-12 10-314,-6 16 299,1-1 1,0 1-1,0 0 0,0 0 0,0 0 0,0 0 0,0 0 1,0-1-1,-1 1 0,1 0 0,0 0 0,0 0 0,0 0 1,0 0-1,0 0 0,-1 0 0,1 0 0,0 0 0,0 0 0,0 0 1,0 0-1,-1 0 0,1 0 0,0 0 0,0 0 0,0 0 1,0 0-1,-1 0 0,1 0 0,0 0 0,0 0 0,0 0 1,0 0-1,-1 0 0,1 0 0,0 0 0,0 0 0,0 0 1,0 0-1,0 0 0,-1 1 0,1-1 0,0 0 0,-25 19 155,20-14-179,-7 5-38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6.501"/>
    </inkml:context>
    <inkml:brush xml:id="br0">
      <inkml:brushProperty name="width" value="0.05" units="cm"/>
      <inkml:brushProperty name="height" value="0.05" units="cm"/>
    </inkml:brush>
  </inkml:definitions>
  <inkml:trace contextRef="#ctx0" brushRef="#br0">1 10378 11114,'1'0'231,"-1"-1"0,1 1-1,0 0 1,0 0 0,-1-1-1,1 1 1,0 0 0,-1-1 0,1 1-1,0-1 1,-1 1 0,1-1-1,0 1 1,-1-1 0,1 1-1,-1-1 1,1 0 0,-1 1-1,1-1 1,-1 0 0,0 1-1,1-1 1,-1-1 0,20-30 47,-12 18 325,22-35 226,37-85 0,10-60-579,-9 24-222,78-146 11,57-143 9,-24-83-54,-76 215 13,62-90 45,30 12 6,47-158-22,-102 220-22,-36 112-17,104-262-12,-107 189 20,137-349 12,-183 531 11,95-220-138,-21-9-240,-115 306 284,113-337-220,-91 291 267,4 1 0,56-92 0,39-35 13,84-146 217,-190 307-134,233-415 402,117-219-400,-253 448-63,159-225 0,-54 66 413,-110 200 1234,-118 196-1111,-6 6-507,-8 12-685,1-2 317,4-4 75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7.197"/>
    </inkml:context>
    <inkml:brush xml:id="br0">
      <inkml:brushProperty name="width" value="0.05" units="cm"/>
      <inkml:brushProperty name="height" value="0.05" units="cm"/>
    </inkml:brush>
  </inkml:definitions>
  <inkml:trace contextRef="#ctx0" brushRef="#br0">132 6 14883,'6'-5'2147,"-4"13"-596,-7 17 336,-96 350 1178,94-348-3017,0-1 7,1 0 0,1 0 1,1 0-1,0 43 0,3-68-50,1 0-1,0 0 1,0 0-1,0-1 1,0 1 0,0 0-1,0 0 1,1 0-1,-1 0 1,0 0 0,0 0-1,1 0 1,-1 0-1,0 0 1,1 0 0,-1-1-1,1 1 1,-1 0-1,1 0 1,0 0 0,-1-1-1,1 1 1,0 0-1,-1-1 1,1 1 0,0-1-1,0 1 1,-1-1-1,1 1 1,0-1 0,0 1-1,0-1 1,0 0-1,0 0 1,0 1 0,0-1-1,0 0 1,0 0-1,0 0 1,-1 0 0,1 0-1,0 0 1,0 0-1,1-1 1,5 0 23,-1-1 1,0 0-1,0-1 1,0 0-1,7-4 1,65-42-564,-2-4 1,-2-2-1,90-89 1,-77 56-409,-57 54 305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7.725"/>
    </inkml:context>
    <inkml:brush xml:id="br0">
      <inkml:brushProperty name="width" value="0.05" units="cm"/>
      <inkml:brushProperty name="height" value="0.05" units="cm"/>
    </inkml:brush>
  </inkml:definitions>
  <inkml:trace contextRef="#ctx0" brushRef="#br0">94 175 15419,'19'-21'2230,"-8"16"-870,-11 5-1297,1 1 1,-1-1 0,0 0 0,1 1 0,-1-1 0,0 0-1,0 1 1,1-1 0,-1 0 0,0 1 0,0-1-1,0 0 1,1 1 0,-1-1 0,0 1 0,0-1-1,0 1 1,0-1 0,0 0 0,0 1 0,0-1 0,0 1-1,0-1 1,0 1 0,0-1 0,0 0 0,0 1-1,0-1 1,-1 1 0,-3 22 578,-1 0 1,-1 0-1,-16 40 0,4-14-414,0 3-121,5-18-71,2 1-1,1 0 1,-9 60-1,41-141-163,11-51-288,-3-1-1,19-118 0,-38 135 495,-13 99 92,0 0 0,2 1 1,0-1-1,3 27 0,-2-41-145,-1 0 0,1 0 0,0 0 0,0 0 0,0 0 0,1 0 0,-1 0 0,1 0 0,0 0 0,0-1 1,0 1-1,1-1 0,-1 1 0,1-1 0,0 0 0,0 0 0,0 0 0,0-1 0,0 1 0,1-1 0,-1 0 0,1 0 0,0 0 0,-1 0 0,1 0 0,6 1 0,-1-2-9,0 0 0,0 0 0,1-1 0,-1 0 0,0-1 0,1 0 0,-1 0 0,0-1 0,0 0 0,0-1 0,0 0 0,0 0 0,10-6 0,3-2-8,-1-1 1,0-2-1,35-28 0,-32 22-27,-2-1-1,0 0 1,-1-2-1,28-40 1,-42 53 14,-9 15 16,-13 22 65,12-22-50,-28 55 353,3 1 0,-25 75 0,40-96-320,2 1-1,2 0 0,2 1 0,-4 71 0,11-105-111,-1-1 1,1 1-1,1 0 0,-1-1 0,1 1 0,1-1 0,0 1 1,0-1-1,0 1 0,0-1 0,1 0 0,7 11 0,-9-16 39,0 0 0,0-1 0,0 1 0,1-1 0,-1 0-1,0 1 1,1-1 0,-1 0 0,1 0 0,-1 0 0,1 0-1,-1 0 1,1 0 0,0 0 0,3 0 0,-2-1-20,-1 0 1,1 0 0,-1 0 0,1-1 0,-1 1-1,1-1 1,-1 0 0,1 0 0,-1 0-1,4-2 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7:04.664"/>
    </inkml:context>
    <inkml:brush xml:id="br0">
      <inkml:brushProperty name="width" value="0.05" units="cm"/>
      <inkml:brushProperty name="height" value="0.05" units="cm"/>
    </inkml:brush>
  </inkml:definitions>
  <inkml:trace contextRef="#ctx0" brushRef="#br0">83 149 15963,'-1'1'58,"0"-1"-1,-1 1 0,1 0 0,0 0 0,0 0 1,0 0-1,-1 0 0,1 0 0,0 0 0,0 0 1,1 1-1,-1-1 0,0 0 0,0 1 0,1-1 1,-1 0-1,0 1 0,1-1 0,-1 1 0,1-1 1,0 1-1,-1 2 0,-4 41-318,5-38 313,-13 158-375,-10 213 138,22-298 203,4 0 0,24 137 0,50 100-75,-10-55 14,-55-206 34,2 0 0,29 72 1,-35-110 4,0 0 1,1-1-1,1-1 1,0 0-1,1 0 1,1-1-1,1 0 1,0-1-1,1-1 1,30 24 0,-23-24-22,1 0 1,0-2 0,1 0 0,0-1 0,1-2 0,0 0 0,1-2 0,35 6 0,8-4-97,130-3 0,415-54-278,-351 20 307,1229-112-67,-626 93 117,4 36-92,-653 10 42,834 12-241,203-4 377,-997-10-30,344-9-28,-2-21-50,-193-7 61,396-24 10,510-15 63,-359 13-53,2 79 17,576 109 398,-1281-96-223,316-7 0,-6-54-190,-1-21-41,-352 34-10,252-42 15,-384 53 11,435-75 108,37-43-336,-304 71 136,-200 53 102,0 1 1,1 3-1,79 4 0,-11 10 4,76 6-47,-137-16-2,85-6 0,-128 3 33,1 0 1,-1 0-1,1-1 1,-1 0-1,0 0 1,0-1-1,13-6 1,-18 8 10,-1 0-1,1 0 1,0 0 0,-1 0-1,0-1 1,1 1 0,-1 0-1,0-1 1,0 1 0,1-1-1,-1 0 1,0 1 0,-1-1-1,1 0 1,0 1-1,0-1 1,-1 0 0,1 0-1,-1 0 1,1 0 0,-1 1-1,0-1 1,0 0 0,0 0-1,0 0 1,0 0 0,0 0-1,-1 0 1,1 0 0,-1 1-1,1-1 1,-1 0 0,0 0-1,1 1 1,-3-4 0,-53-101 30,10 23-17,24 41-6,-1 1 0,-3 1 0,-1 1 0,-2 1-1,-2 1 1,-44-40 0,-173-132-446,215 187 325,-1 2-1,-1 1 1,-1 1-1,-46-15 1,-158-37-96,-186-4 251,-8 35 88,125 13-92,296 25-36,-1514-125-979,-676 46 334,586 25 787,-781 8 285,-860 79-265,1349-18 573,484-8 259,308-9-425,112-1-508,125 68-677,708-38 478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8.790"/>
    </inkml:context>
    <inkml:brush xml:id="br0">
      <inkml:brushProperty name="width" value="0.05" units="cm"/>
      <inkml:brushProperty name="height" value="0.05" units="cm"/>
    </inkml:brush>
  </inkml:definitions>
  <inkml:trace contextRef="#ctx0" brushRef="#br0">1 0 10274,'4'0'640,"2"2"-496,5-1 32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6.808"/>
    </inkml:context>
    <inkml:brush xml:id="br0">
      <inkml:brushProperty name="width" value="0.05" units="cm"/>
      <inkml:brushProperty name="height" value="0.05" units="cm"/>
    </inkml:brush>
  </inkml:definitions>
  <inkml:trace contextRef="#ctx0" brushRef="#br0">18 10889 9842,'0'0'114,"1"1"1,-1-1-1,0 1 0,0-1 0,0 1 0,0-1 1,0 0-1,0 1 0,1-1 0,-1 1 1,0-1-1,0 0 0,1 1 0,-1-1 0,0 0 1,1 1-1,-1-1 0,0 0 0,1 0 1,-1 1-1,0-1 0,1 0 0,-1 0 1,1 1-1,-1-1 0,0 0 0,1 0 0,-1 0 1,1 0-1,-1 0 0,1 0 0,0 0 1,5-14 1773,-1-37-803,-4 42-813,11-218 1327,-12 182-1564,-3 0 1,-11-64-1,7 61-62,-2-1 23,4 32 13,-2-32 0,2-37 43,3 0 0,10-96 0,30-205-58,11-98-244,21 11 156,-33 292 151,-22 118-52,11-88 1,0-63 20,-4 36 65,-8-278-134,-13 274 114,19-1639-298,15 925 231,-15 503-120,-44-766-69,6 457 175,35 0 5,-12 535 8,2-237 127,-5 187 72,-5 85 76,2-38 267,7 117-173,2 0 0,28-95 0,-19 82 567,-15 63-575,-2 5-999,-3 7-1204,3-6 1375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7.243"/>
    </inkml:context>
    <inkml:brush xml:id="br0">
      <inkml:brushProperty name="width" value="0.05" units="cm"/>
      <inkml:brushProperty name="height" value="0.05" units="cm"/>
    </inkml:brush>
  </inkml:definitions>
  <inkml:trace contextRef="#ctx0" brushRef="#br0">23 496 13243,'-1'1'69,"-16"8"2799,12-11-1144,5-9-573,6-8-425,1 0 0,17-35 0,-3 9-413,8-27-61,82-176 240,-109 244-479,0-1 0,0 1-1,1 0 1,0 0 0,0 0-1,4-5 1,-7 9-10,0 0-1,1-1 1,-1 1 0,0 0-1,0 0 1,0 0-1,1 0 1,-1 0-1,0 0 1,0-1 0,1 1-1,-1 0 1,0 0-1,0 0 1,1 0 0,-1 0-1,0 0 1,0 0-1,1 0 1,-1 0 0,0 0-1,0 0 1,1 0-1,-1 0 1,0 0-1,0 1 1,1-1 0,-1 0-1,0 0 1,0 0-1,0 0 1,1 0 0,-1 0-1,0 1 1,0-1-1,0 0 1,1 0 0,-1 0-1,0 1 1,0-1-1,6 23 75,0 67 66,-3-26 256,18 93 0,-17-138-678,1 1 0,1-1 0,0 0 1,2-1-1,0 0 0,1 0 0,1 0 1,23 31-1,-19-33-151,-4-3-162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8.068"/>
    </inkml:context>
    <inkml:brush xml:id="br0">
      <inkml:brushProperty name="width" value="0.05" units="cm"/>
      <inkml:brushProperty name="height" value="0.05" units="cm"/>
    </inkml:brush>
  </inkml:definitions>
  <inkml:trace contextRef="#ctx0" brushRef="#br0">42 41 15747,'2'-30'2697,"-4"20"-1211,-2 20 803,-7 27-2001,3 1-1,1 0 0,2 0 0,1 0 0,2 0 0,3 42 0,0-75-282,-1-1-1,1 1 0,0 0 1,1-1-1,-1 1 0,1-1 1,3 8-1,-4-11-4,-1 0 0,1 0 0,0 0 1,-1 0-1,1 0 0,0 0 0,0 0 0,0 0 0,0-1 0,0 1 1,0 0-1,0-1 0,0 1 0,0 0 0,0-1 0,0 1 0,1-1 1,-1 0-1,0 1 0,0-1 0,0 0 0,1 0 0,-1 1 1,0-1-1,0 0 0,1 0 0,-1-1 0,0 1 0,0 0 0,1 0 1,-1-1-1,0 1 0,0 0 0,2-2 0,2 0-137,0-1-1,0 0 0,0 0 1,-1 0-1,1-1 0,-1 1 1,0-1-1,0 0 0,0-1 1,0 1-1,-1-1 1,1 0-1,4-9 0,-3 4-104,-1-1 0,1 0-1,-2 0 1,1 0 0,2-24-1,-2-15-385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8.531"/>
    </inkml:context>
    <inkml:brush xml:id="br0">
      <inkml:brushProperty name="width" value="0.05" units="cm"/>
      <inkml:brushProperty name="height" value="0.05" units="cm"/>
    </inkml:brush>
  </inkml:definitions>
  <inkml:trace contextRef="#ctx0" brushRef="#br0">30 3 19012,'-10'-3'2008,"4"8"-1151,0-1-345,0 5 1008,5-1-392,1 1-448,1-1-271,5 0-914,1-3-583,2-5 888,1 0-200,0-4-128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09.138"/>
    </inkml:context>
    <inkml:brush xml:id="br0">
      <inkml:brushProperty name="width" value="0.05" units="cm"/>
      <inkml:brushProperty name="height" value="0.05" units="cm"/>
    </inkml:brush>
  </inkml:definitions>
  <inkml:trace contextRef="#ctx0" brushRef="#br0">1 1 8370,'12'13'7738,"3"3"-3546,-1 0-3882,0 0-1,2-1 1,30 23-1,42 16 82,-44-29-256,-2 2 1,56 46-1,-73-48-42,-1 0 0,25 36 0,-32-37-27,2-1-1,1-1 1,40 36 0,-16-28-24,1-1 0,54 24-1,-15-7 81,14 4-27,-63-34-70,-1 2-1,-1 1 1,58 45-1,-74-50-6,174 140 229,-165-135-223,262 190 75,-144-91-40,-62-50 25,99 66 1,-87-75 8,150 128 1,-196-149-74,1-3 1,2-1-1,57 27 1,86 58-11,-161-91-7,-1 1 0,-1 2 1,41 52-1,24 25-8,-42-59 9,3-2 1,80 50-1,-76-56-3,-2 2 0,69 66 0,-7 10 8,225 172 1,-288-249 2,-2 4 0,72 75 1,-92-86-9,72 57 0,48 19 25,2 0-87,-10 10 95,83 59-9,-173-141-44,-2 3-1,-1 2 1,63 68 0,-96-88 17,45 48 9,93 79 1,-78-84-12,25 18-1,156 161 0,-215-193 21,2-3 1,3-3-1,65 47 0,-55-49-33,-1 2-1,-4 4 0,-1 1 1,76 92-1,-96-99 20,1-2 0,3-1 0,1-3 0,48 35 0,110 86-14,-149-114 23,76 90 0,-88-91-17,3-1-1,1-3 1,84 65 0,62 42 15,-141-106-35,74 85 0,-92-90 24,125 140 27,-122-144-20,2 0-1,76 53 1,18-6-9,-67-44-5,109 86 1,-3 15-42,66 58-125,-102-77 142,235 159-1,-312-237 28,-1 2 1,-2 3-1,62 69 0,130 117-69,-82-81 118,33 69-61,-94-99 4,-64-82 0,72 57-1,-64-58 0,42 44-1,19 40 34,30 31-16,-109-125 1,1-2 0,1 0 0,43 26 0,-70-50-6,0 1-1,0-1 0,0 0-1,0 0 1,0 1 0,-1-1 0,1 1-1,0-1 1,-1 1 0,0 0-1,1 0 1,-1 0 0,0 0 0,2 3-1,-3-5-10,0 1 0,0-1 0,0 0 0,0 0-1,0 0 1,-1 1 0,1-1 0,0 0 0,0 0-1,0 0 1,0 1 0,0-1 0,-1 0 0,1 0-1,0 0 1,0 0 0,0 0 0,-1 1 0,1-1-1,0 0 1,0 0 0,-1 0 0,1 0 0,0 0-1,0 0 1,0 0 0,-1 0 0,1 0 0,0 0-1,0 0 1,-1 0 0,1 0 0,0 0 0,0 0-1,-1 0 1,1 0 0,0 0 0,0 0 0,0 0-1,-1 0 1,1-1 0,-11 0-250,-4-4 275,6 0-129</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1.847"/>
    </inkml:context>
    <inkml:brush xml:id="br0">
      <inkml:brushProperty name="width" value="0.05" units="cm"/>
      <inkml:brushProperty name="height" value="0.05" units="cm"/>
    </inkml:brush>
  </inkml:definitions>
  <inkml:trace contextRef="#ctx0" brushRef="#br0">1 437 12259,'6'-25'10852,"6"-43"-8636,3-11-2187,29-180 822,-42 254-700,0 7-45,1 20 1,2 36-49,-5-54-47,2 27-95,13 146-241,2-60-2714,-13-66 2058,-4-39 431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2.292"/>
    </inkml:context>
    <inkml:brush xml:id="br0">
      <inkml:brushProperty name="width" value="0.05" units="cm"/>
      <inkml:brushProperty name="height" value="0.05" units="cm"/>
    </inkml:brush>
  </inkml:definitions>
  <inkml:trace contextRef="#ctx0" brushRef="#br0">1 290 16019,'-1'6'2025,"1"-4"-1297,3-15-304,3-7 2065,5-12-1833,3-1-104,4-3-240,0-2-136,1 3-280,0 4-208,-2 9-400,0 4-232,-3 9 551,-1 3 65,-7 3-192,-2 2-192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2.653"/>
    </inkml:context>
    <inkml:brush xml:id="br0">
      <inkml:brushProperty name="width" value="0.05" units="cm"/>
      <inkml:brushProperty name="height" value="0.05" units="cm"/>
    </inkml:brush>
  </inkml:definitions>
  <inkml:trace contextRef="#ctx0" brushRef="#br0">0 158 19676,'2'-9'762,"1"0"0,0 0-1,0 1 1,8-14 0,-4 9-414,2-1 1,0 1 0,19-21 0,-25 31-334,-1 1-1,1-1 1,0 1-1,-1 0 1,1 0-1,0 0 1,0 0 0,1 0-1,-1 1 1,0 0-1,0-1 1,1 1 0,4-1-1,-7 2-14,1 0 0,0 0 0,0 0-1,0 0 1,0 0 0,0 1 0,0-1 0,0 1-1,-1-1 1,1 1 0,0-1 0,0 1 0,0 0-1,-1 0 1,1 0 0,-1 0 0,1 0 0,-1 0-1,1 1 1,-1-1 0,1 0 0,-1 1 0,0-1-1,0 1 1,0-1 0,2 4 0,0 2-1,0 1 1,0-1 0,0 1 0,-1-1-1,-1 1 1,1 0 0,-1 0-1,0 0 1,-1 0 0,-1 15 0,0-9 15,0 0 1,-2 0 0,0 0 0,0 0 0,-8 17 0,2-15 12,4-7-10,16-12-34,-6 1 6,0 1 0,0-1 0,1 1 0,-1 0 0,0 0 0,1 0 0,-1 1 0,1 0 0,-1 0 0,0 0-1,1 1 1,-1-1 0,1 1 0,-1 1 0,0-1 0,0 1 0,0 0 0,0 0 0,0 0 0,0 1 0,0 0 0,-1 0-1,1 0 1,5 6 0,-5-5 35,0 1-1,0 0 0,-1 0 0,0 0 1,0 1-1,-1-1 0,1 1 0,-1 0 1,0 0-1,-1 0 0,1 0 1,-1 1-1,-1-1 0,1 1 0,-1-1 1,0 1-1,0 0 0,-1-1 0,-1 12 1,0-8 128,-1 1-1,0-1 1,-1 0 0,0 0-1,-1 0 1,0-1 0,0 1 0,-1-1-1,-1 0 1,1 0 0,-1 0 0,-13 13-1,14-17-260,-1 1 0,0-1 0,0 0-1,-1 0 1,0 0 0,0-1 0,0 0-1,0-1 1,0 1 0,-1-2 0,0 1-1,1-1 1,-1 0 0,0 0 0,0-1-1,-14 1 1,22-3 44,-1 1 1,1 0-1,0 0 0,-1 0 0,1 0 0,0 0 1,-1 0-1,1-1 0,0 1 0,0 0 1,-1 0-1,1 0 0,0-1 0,0 1 0,0 0 1,-1-1-1,1 1 0,0 0 0,0 0 1,0-1-1,0 1 0,-1 0 0,1-1 0,0 1 1,0 0-1,0-1 0,0 1 0,0 0 0,0-1 1,0 1-1,0 0 0,0-1 0,0 1 1,0 0-1,0-1 0,0 1 0,0 0 0,0-1 1,1 1-1,1-8-736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2.498"/>
    </inkml:context>
    <inkml:brush xml:id="br0">
      <inkml:brushProperty name="width" value="0.05" units="cm"/>
      <inkml:brushProperty name="height" value="0.05" units="cm"/>
    </inkml:brush>
  </inkml:definitions>
  <inkml:trace contextRef="#ctx0" brushRef="#br0">145 272 15867,'4'-34'2664,"-5"30"-2005,0 5-77,-4 20 210,-67 358 1120,21-107-1651,47-249-241,-2 0-89,2 0-1,-1 32 1,17-86-817,69-293-2480,-18-6 2989,-47 243 1186,-15 234 2497,1-77-2926,4 0 0,14 72 0,-12-106-643,0-1 0,3-1 0,1 1 0,1-2 0,31 57 0,-60-111-4168,-22-21 2516,7 9 911,0-1 515,17 21 894,2 0-1,0-1 1,0-1-1,2 1 0,-17-31 1,26 45-351,1-1 0,0 1 1,0-1-1,-1 1 0,1-1 1,0 1-1,0-1 0,0 1 0,-1-1 1,1 1-1,0-1 0,0 1 1,0-1-1,0 1 0,0-1 1,0 1-1,0-1 0,0 1 0,0-1 1,0 1-1,0-1 0,1 1 1,-1-1-1,0 1 0,0-1 0,0 1 1,1 0-1,-1-1 0,0 1 1,1-1-1,-1 1 0,0-1 1,1 1-1,-1 0 0,0-1 0,1 1 1,-1 0-1,1 0 0,-1-1 1,1 1-1,-1 0 0,0 0 0,1-1 1,-1 1-1,1 0 0,0 0 1,29 0 1739,-20 1-1559,-1 0-295,1-1 0,0 0 0,0-1-1,-1 0 1,1 0 0,0-1 0,-1 0 0,1-1 0,-1 0 0,0 0 0,0-1 0,0 0 0,0-1 0,-1 0 0,0 0 0,0-1 0,0 0 0,-1 0-1,0-1 1,0 0 0,0 0 0,-1-1 0,6-9 0,1-4-434,-1 0-1,-1 0 1,-1-1-1,-1-1 0,0 0 1,-2 0-1,5-31 1,-5 14 419,-2 1 0,-2-1-1,-2-65 1,-6 71 1020,-1 23-26,6 11-880,-1 0 1,1 0 0,0 0 0,0 0 0,-1 0 0,1 0 0,0 0 0,-1 0 0,1 0 0,0 0-1,0 0 1,-1 0 0,1 1 0,0-1 0,0 0 0,-1 0 0,1 0 0,0 0 0,0 1-1,0-1 1,-1 0 0,1 0 0,0 1 0,0-1 0,0 0 0,0 0 0,0 1 0,-1-1 0,1 0-1,0 0 1,0 1 0,0-1 0,0 0 0,0 0 0,0 1 0,0-1 0,0 1 0,-4 12 394,1 0 1,0 0 0,1 1-1,0-1 1,1 1 0,1 17-1,-1 7 172,3 166 1237,0-169-1608,3 1 0,1-1 0,19 60 1,-22-86-212,0 0 0,1 1 1,0-2-1,8 13 0,-11-19-26,0 0-1,0-1 1,1 1-1,-1 0 1,0-1-1,1 1 1,-1-1-1,1 0 1,-1 1-1,1-1 1,0 0-1,0 0 1,-1 0-1,1 0 1,0-1-1,0 1 1,0 0-1,0-1 1,0 1-1,0-1 1,0 0-1,0 1 1,0-1-1,0 0 1,0 0-1,0-1 1,0 1-1,4-1 1,-2-1-31,1 0 0,-1 0 0,0-1-1,1 1 1,-1-1 0,0 0 0,0 0 0,-1 0 0,1-1-1,-1 0 1,0 1 0,0-1 0,0 0 0,0 0 0,2-6 0,4-6-103,-2 0 0,11-31 0,-4-3-60,-2 0 0,-2-1 0,5-64 0,-9-156-142,-10 193 732,4 156 167,3 168 893,1-187-1099,2-1 1,16 68 0,-22-124-356,4 12 25,-1 0-1,2 0 1,7 18 0,-10-30-71,-1 1 0,1 0 0,0 0 0,0-1 1,0 1-1,0-1 0,1 1 0,4 3 0,-6-5-16,0 0-1,1 0 1,-1-1 0,1 1-1,-1-1 1,1 1-1,-1-1 1,1 1-1,-1-1 1,1 0-1,-1 1 1,1-1 0,0 0-1,-1 0 1,1 0-1,-1-1 1,1 1-1,2-1 1,-1 0 19,-1 0 0,0 0-1,0-1 1,-1 1 0,1-1 0,0 1 0,0-1-1,-1 0 1,1 0 0,-1 0 0,1 1-1,-1-1 1,0-1 0,0 1 0,0 0 0,1-4-1,-1 5 19,11-27-486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0.217"/>
    </inkml:context>
    <inkml:brush xml:id="br0">
      <inkml:brushProperty name="width" value="0.05" units="cm"/>
      <inkml:brushProperty name="height" value="0.05" units="cm"/>
    </inkml:brush>
  </inkml:definitions>
  <inkml:trace contextRef="#ctx0" brushRef="#br0">36 1 23693,'-6'39'1306,"-16"118"-369,19-123-713,1-21-106,0 1-1,2-1 1,0 1 0,0-1 0,4 19 0,-4-31-102,1 1 0,-1-1 1,1 0-1,-1 1 0,1-1 0,-1 0 0,1 0 0,0 0 0,0 0 1,0 0-1,0 0 0,0 0 0,0 0 0,0 0 0,0 0 1,0 0-1,0 0 0,0-1 0,1 1 0,-1 0 0,0-1 1,0 1-1,1-1 0,-1 0 0,1 1 0,-1-1 0,0 0 0,1 0 1,1 0-1,6 0 46,-1 0-1,1-1 1,15-2 0,-2-1 18,34 2-357,81 7-1,-32 0-2350,-99-4 2484,0-1 0,1-1 0,-1 1 0,0-1 0,1 0 1,-1 0-1,0-1 0,10-4 0,11-11-732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3.496"/>
    </inkml:context>
    <inkml:brush xml:id="br0">
      <inkml:brushProperty name="width" value="0.05" units="cm"/>
      <inkml:brushProperty name="height" value="0.05" units="cm"/>
    </inkml:brush>
  </inkml:definitions>
  <inkml:trace contextRef="#ctx0" brushRef="#br0">13 218 19796,'-5'18'1529,"3"-15"-1374,1 0 0,0-1 0,0 1 0,0 0 0,1 0 0,-1 0 0,1 0 0,-1 0 0,1 0 0,0 0 0,1 5 0,0-10-159,1 0-1,-1 0 1,1 0 0,-1 0 0,0 0-1,0 0 1,0 0 0,0 0 0,0 0 0,1-5-1,4-13-271,-6 19 273,0 1 0,0 0 0,0 0 1,0 0-1,0 0 0,0 0 0,0 0 0,0 0 0,0-1 0,0 1 0,0 0 0,0 0 0,0 0 0,0 0 0,0 0 0,0 0 0,0 0 0,0 0 0,0 0 0,0-1 0,0 1 0,0 0 0,1 0 0,-1 0 0,0 0 0,0 0 0,0 0 0,0 0 1,0 0-1,0 0 0,0 0 0,0 0 0,0 0 0,1 0 0,-1 0 0,0 0 0,0 0 0,0 0 0,0 0 0,0 0 0,0 0 0,0 0 0,1 0 0,-1 0 0,0 0 0,0 0 0,0 0 0,0 0 0,0 0 0,0 0 0,0 0 0,0 0 1,1 0-1,-1 0 0,0 0 0,0 0 0,0 0 0,0 0 0,0 1 0,0-1 0,0 0 0,7 32-33,-6-26 69,20 130 338,31 163 391,-14-124-513,-32-137-48,-2 0 0,-1 64 0,-9-60 49,6-41-236,-1 0-1,1 1 0,-1-1 0,1 0 0,0 0 0,-1 0 0,0 0 0,1 0 0,-1-1 0,0 1 0,1 0 1,-1 0-1,0 0 0,-1 1 0,1-2-6,1 0-1,-1 0 1,1 0 0,-1 0 0,1 0 0,-1 0-1,0 0 1,1 0 0,-1 0 0,1 0 0,-1 0-1,1 0 1,-1-1 0,0 1 0,1 0 0,-1 0-1,1-1 1,-1 1 0,1 0 0,-1-1 0,1 1 0,-1 0-1,1-1 1,0 1 0,-1 0 0,1-1 0,-1 1-1,1-1 1,0 1 0,-1-2 0,-4-5 4,1-1 0,0-1 1,0 1-1,1-1 1,0 0-1,0 1 0,1-1 1,0 0-1,0-1 0,1-10 1,-1 6-4,-5-45-23,4-1 0,1 0 1,4 0-1,2 0 0,13-67 0,4 25 5,4 1 0,43-109 0,-48 154 106,-19 48-48,-6 11-6,-5 12 10,-2 8-35,2 0 0,1 1 0,0 0 0,2 0 0,1 1 0,1 0 0,1 0 1,1 0-1,2 1 0,2 46 0,-1-63-17,1 0 0,0-1 1,1 1-1,4 14 0,-5-22-1,-1 0 0,0 0 0,1 1 0,-1-1 0,1 0 1,-1 0-1,1 1 0,0-1 0,0 0 0,-1 0 0,1 0 0,0 0 0,0 0 0,0 0 0,0-1 0,0 1 0,0 0 0,0 0 1,1-1-1,-1 1 0,0 0 0,0-1 0,0 1 0,1-1 0,-1 0 0,0 1 0,1-1 0,-1 0 0,0 0 0,1 0 1,-1 0-1,0 0 0,1 0 0,-1 0 0,0-1 0,0 1 0,1 0 0,1-1 0,2-2-17,-1 1-1,1-1 1,-1 0-1,0 0 1,0 0-1,0-1 1,0 1 0,0-1-1,-1 0 1,0 0-1,0 0 1,4-6-1,5-10-103,12-30-1,-21 44 105,73-206-500,-69 190 468,-4 14 39,-3 6 15,0 0-1,1 0 0,-1 0 0,1 0 0,0 0 0,-1 1 0,1-1 0,0 0 1,0 0-1,0 1 0,1-1 0,-1 0 0,0 1 0,2-2 0,-3 3 2,1 0 0,-1 0-1,0 0 1,1 1-1,-1-1 1,0 0 0,0 0-1,1 0 1,-1 0 0,0 1-1,0-1 1,1 0 0,-1 0-1,0 0 1,0 1-1,0-1 1,1 0 0,-1 0-1,0 1 1,0-1 0,0 0-1,0 0 1,0 1 0,0-1-1,0 0 1,1 1 0,-1-1-1,0 0 1,0 1-1,0-1 1,0 0 0,0 0-1,0 1 1,-1-1 0,4 15 78,-3-14-69,4 41 262,-3-16-40,2 0 0,1 0 1,10 37-1,-13-61-220,-1 0 1,1 0-1,-1-1 1,1 1 0,0 0-1,-1-1 1,1 1-1,0-1 1,0 1 0,0-1-1,0 1 1,0-1 0,1 1-1,-1-1 1,0 0-1,1 0 1,-1 0 0,1 0-1,-1 0 1,1 0-1,-1 0 1,1 0 0,1 0-1,0-1-3,-1 0 0,0-1 0,0 1 1,0 0-1,0-1 0,0 0 0,0 1 0,0-1 0,0 0 0,0 0 0,-1 0 0,1 0 0,0 0 0,-1-1 0,1 1 0,0-1 1,-1 1-1,0-1 0,3-3 0,10-12 38,-2-2 0,0 0 0,-1 0 1,15-38-1,8-12 26,-34 67-77,1 1-1,-1 0 0,1-1 1,0 1-1,0 0 0,0-1 1,0 1-1,0 0 0,0 0 1,0 0-1,0 0 1,0 0-1,1 0 0,1-1 1,-3 2-1,0 0 0,1 0 0,-1 0 0,1 0-1,-1 0 1,0 1 0,1-1 0,-1 0 0,1 0 0,-1 0 0,0 0 0,1 0 0,-1 1 0,0-1 0,1 0 0,-1 0 0,0 1 0,1-1 0,-1 0 0,0 1 0,0-1 0,1 0 0,-1 1 0,0-1 0,0 0 0,1 1 0,-1-1 0,0 0-1,0 1 1,0-1 0,0 1 0,3 7-13,-2-1-1,1 1 1,0 15 0,-1-15 15,1 5-2,-2-8 2,0 0 1,1 0-1,0 0 0,0 0 1,0 0-1,4 8 0,-5-13 0,0 1 0,0-1 0,0 0 0,0 0 0,1 1 0,-1-1-1,0 0 1,0 0 0,0 1 0,1-1 0,-1 0 0,0 0 0,1 0 0,-1 1-1,0-1 1,0 0 0,1 0 0,-1 0 0,0 0 0,1 0 0,-1 0-1,0 0 1,1 0 0,-1 0 0,0 0 0,1 0 0,-1 0 0,0 0-1,1 0 1,-1 0 0,0 0 0,0 0 0,1 0 0,-1 0 0,0 0 0,1 0-1,-1-1 1,0 1 0,0 0 0,1 0 0,-1 0 0,0-1 0,0 1-1,1 0 1,-1 0 0,0-1 0,0 1 0,0 0 0,1 0 0,-1-1-1,0 1 1,0-1 0,11-15 19,19-49 43,-21 44-58,1 0 0,1 0 0,20-30-1,-30 50-6,0 0 0,0-1 0,-1 1 0,1 0 0,0 0 0,1 0-1,-1 0 1,0 0 0,0 0 0,0 0 0,1 0 0,-1 0-1,0 0 1,1 1 0,-1-1 0,0 0 0,1 1 0,-1 0 0,1-1-1,2 1 1,-3 0 0,0 0 0,0 1 0,0-1 0,0 1 0,0-1 0,0 1 0,-1-1 0,1 1 0,0 0 0,0-1 0,0 1 0,0 0 0,-1 0 0,1 0 0,0 0 0,-1-1 0,1 1 0,-1 0 0,1 0 0,-1 0 0,1 2 0,2 7-15,0 0 0,0 0 0,-1 0 0,1 14 0,-1-1-141,-2-16-583,0 1 0,1-1 0,3 14 0,-2-34-3252,-2 6 3289,3-12-727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197"/>
    </inkml:context>
    <inkml:brush xml:id="br0">
      <inkml:brushProperty name="width" value="0.05" units="cm"/>
      <inkml:brushProperty name="height" value="0.05" units="cm"/>
    </inkml:brush>
  </inkml:definitions>
  <inkml:trace contextRef="#ctx0" brushRef="#br0">1 270 18644,'1'5'311,"0"0"0,1 0-1,-1 0 1,1-1 0,0 1 0,0-1-1,1 1 1,0-1 0,-1 0 0,7 7-1,-7-10-228,-1 1 0,1-1 0,0 0 0,0 0 0,0 0 0,0 0 0,0 0 0,0-1 0,0 1 0,0-1 0,0 1 0,0-1 0,1 0 0,-1 1 0,0-1 0,0 0 0,0-1 0,1 1 0,-1 0 0,0 0 0,0-1-1,0 0 1,0 1 0,0-1 0,0 0 0,0 0 0,3-2 0,2-1-45,1 0 0,-2 0-1,1-1 1,0 0-1,-1-1 1,0 1 0,0-1-1,-1 0 1,10-13 0,-13 15-36,1 0 1,-1 0 0,0 0-1,0 0 1,0 0-1,-1 0 1,1 0 0,-1-1-1,0 1 1,0-1-1,-1 1 1,1-1 0,-1 1-1,0-1 1,0 1 0,-1-1-1,1 1 1,-1-1-1,-2-7 1,2 11-4,1 0 1,0 0-1,-1 0 0,1-1 1,-1 1-1,1 1 0,-1-1 1,1 0-1,-1 0 0,1 0 1,-1 0-1,0 0 0,0 0 1,1 1-1,-1-1 0,0 0 1,0 1-1,0-1 0,0 0 1,0 1-1,0-1 0,0 1 1,0 0-1,0-1 0,0 1 1,0 0-1,0 0 0,0-1 1,0 1-1,-1 0 0,1 0 1,0 0-1,0 0 0,0 1 1,0-1-1,0 0 0,0 0 1,0 1-1,0-1 0,0 0 1,0 1-1,0-1 0,-2 2 1,-1 0-1,0 1 1,0 0 0,0 0-1,1 0 1,-1 0 0,1 1-1,-1-1 1,-4 9 0,1-1 69,1 0 0,1 0 0,0 0 0,0 1 1,1 0-1,1 0 0,0 1 0,0-1 0,1 0 1,1 1-1,0-1 0,1 1 0,1 13 0,-1-23-37,1-1-1,-1 1 0,1 0 0,0 0 0,0 0 0,0-1 0,0 1 0,0 0 0,0-1 0,1 1 0,-1-1 0,1 0 0,0 1 0,3 2 0,-4-4-17,1 0 0,-1 0 0,1 0 0,-1 0 0,1 0 0,0 0 1,0 0-1,0-1 0,-1 1 0,1-1 0,0 1 0,0-1 0,0 0 0,0 0 0,0 0 0,-1 0 0,1 0 0,0 0 0,0 0 0,0-1 0,0 1 0,3-2 0,3-1-17,0 0 1,0-1-1,-1 0 0,0-1 0,0 0 0,0 0 0,0 0 0,-1-1 0,0 0 1,0 0-1,8-10 0,5-11-60,27-49 0,-11 15-26,-33 59 86,-1-1 0,0 1-1,1 0 1,0 1 0,-1-1 0,1 0-1,0 0 1,4-2 0,2 5-5,-3 11 34,-2 17 58,-3-23-56,0 0-1,0-1 1,1 1 0,0 0-1,0 0 1,0 0-1,1-1 1,0 1 0,0 0-1,4 7 1,-5-13-22,0 1 1,-1 0-1,1-1 1,-1 1 0,1-1-1,0 0 1,-1 1-1,1-1 1,0 0-1,0 1 1,-1-1 0,1 0-1,0 1 1,0-1-1,-1 0 1,1 0-1,0 0 1,0 0 0,0 0-1,-1 0 1,1 0-1,0 0 1,0 0-1,0-1 1,-1 1 0,1 0-1,0 0 1,0-1-1,-1 1 1,1 0-1,0-1 1,-1 1 0,1-1-1,0 1 1,0-1-1,23-23 42,-22 22-44,32-41 9,-26 31-51,1 0-1,0 1 1,0 0 0,1 1 0,0 0-1,1 0 1,18-11 0,-28 20 29,0 0 1,1 0-1,0 1 0,-1-1 1,1 0-1,0 1 1,-1-1-1,1 1 1,0-1-1,-1 1 1,1 0-1,0 0 1,0 0-1,-1 0 0,1 0 1,0 0-1,0 0 1,0 0-1,-1 1 1,1-1-1,0 1 1,-1-1-1,1 1 0,0 0 1,-1 0-1,1 0 1,1 1-1,1 2-6,0 0-1,0 0 1,0 1-1,-1 0 1,1 0-1,3 8 1,7 9 28,-14-21-10,1 0 0,-1-1 0,1 1 0,0 0 0,0 0-1,-1-1 1,1 1 0,0 0 0,0-1 0,0 1 0,-1 0 0,1-1 0,0 0 0,0 1 0,0-1 0,0 1 0,0-1 0,0 0 0,0 0-1,0 0 1,0 1 0,0-1 0,0 0 0,2 0 0,-1-1-2,0 1 0,0-1-1,0 0 1,0 0 0,-1 0 0,1 0-1,0 0 1,0 0 0,-1 0 0,1 0 0,2-3-1,2-2-33,-1 0 1,0 0-1,0-1 0,0 0 0,4-9 1,-4 7-95,-1 0-1,0 0 1,0 0 0,-1 0 0,0-1 0,-1 1 0,0-1 0,-1 0 0,0 0 0,0-14 0,-1 24 97,0-1-1,0 1 1,0-1 0,0 1-1,0-1 1,0 1-1,0-1 1,-1 1 0,1-1-1,0 1 1,0-1-1,0 1 1,-1-1-1,1 1 1,0-1 0,-1 1-1,1 0 1,0-1-1,-1 1 1,1-1 0,-1 1-1,1 0 1,0 0-1,-1-1 1,1 1 0,-1 0-1,1 0 1,-1-1-1,1 1 1,-1 0-1,1 0 1,-1 0 0,1 0-1,-1 0 1,1 0-1,-1 0 1,1 0 0,-1 0-1,0 0 1,1 0-1,-1 0 1,1 0 0,-1 0-1,0 1 1,-27 12-1181,16-6 1105,-6-1-217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621"/>
    </inkml:context>
    <inkml:brush xml:id="br0">
      <inkml:brushProperty name="width" value="0.05" units="cm"/>
      <inkml:brushProperty name="height" value="0.05" units="cm"/>
    </inkml:brush>
  </inkml:definitions>
  <inkml:trace contextRef="#ctx0" brushRef="#br0">0 2 21365,'3'-1'1768,"0"2"-1336,-2 1-272,4-1 528,-1 0-984,2 4 56,-2 2 208,0 2-312,2-1-120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992"/>
    </inkml:context>
    <inkml:brush xml:id="br0">
      <inkml:brushProperty name="width" value="0.05" units="cm"/>
      <inkml:brushProperty name="height" value="0.05" units="cm"/>
    </inkml:brush>
  </inkml:definitions>
  <inkml:trace contextRef="#ctx0" brushRef="#br0">162 121 18780,'0'0'63,"1"0"0,-1 0 0,0 0 1,0 1-1,0-1 0,1 0 0,-1 0 0,0 0 0,0 0 1,0 0-1,1 0 0,-1 0 0,0 0 0,0 0 0,1 0 1,-1 0-1,0 0 0,0 0 0,1 0 0,-1 0 0,0 0 1,0 0-1,0 0 0,1 0 0,-1 0 0,0 0 0,0-1 0,0 1 1,1 0-1,-1 0 0,0 0 0,0 0 0,0 0 0,0-1 1,1 1-1,-1 0 0,0 0 0,0 0 0,0 0 0,0-1 1,0 1-1,5-15 1351,-4-15-529,-1 28-880,0 0 1,0 0 0,0 1-1,0-1 1,-1 0 0,1 0-1,-1 1 1,1-1 0,-1 1-1,0-1 1,1 0 0,-1 1-1,0-1 1,0 1 0,0-1-1,0 1 1,0 0 0,0-1-1,-1 1 1,1 0 0,0 0 0,-1 0-1,1 0 1,-1 0 0,1 0-1,-1 0 1,1 1 0,-1-1-1,0 1 1,1-1 0,-1 1-1,0-1 1,0 1 0,1 0-1,-4 0 1,2 0 9,-1 0 1,0 1 0,0 0-1,1 0 1,-1 0-1,1 0 1,-1 0 0,1 1-1,-1 0 1,1-1-1,0 1 1,0 1-1,-1-1 1,2 0 0,-6 5-1,0 3 96,0 1 0,0-1 0,1 1-1,1 1 1,0-1 0,0 1 0,1 0 0,1 1 0,-5 18-1,7-22-14,0 1 0,0-1 0,1 1 1,0 0-1,1-1 0,0 1 0,0 0 0,1 0 0,1-1 0,0 1 0,0-1 0,0 1 0,6 11 0,-7-19-74,0 0 1,0 1 0,0-1 0,1 0 0,-1 0-1,1 0 1,0 0 0,-1 0 0,1 0-1,0 0 1,0 0 0,0-1 0,1 1-1,-1-1 1,0 1 0,0-1 0,1 0-1,-1 0 1,1 0 0,2 0 0,-1 0-44,-1-1 1,1 0-1,0 0 1,0 0 0,0-1-1,0 1 1,-1-1-1,1 0 1,0 0 0,-1 0-1,1 0 1,4-3-1,4-3-275,0 0-1,0-1 0,-1 0 0,-1-1 1,1 0-1,13-16 0,5-12-902,-2-1 0,-2-1 0,36-76-1,-31 53 28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5.337"/>
    </inkml:context>
    <inkml:brush xml:id="br0">
      <inkml:brushProperty name="width" value="0.05" units="cm"/>
      <inkml:brushProperty name="height" value="0.05" units="cm"/>
    </inkml:brush>
  </inkml:definitions>
  <inkml:trace contextRef="#ctx0" brushRef="#br0">129 1 15211,'-16'24'1719,"0"1"-1,-16 38 1,26-49-1247,1 0 0,0 1 0,0-1 0,2 1 0,0 0 1,-2 19-1,5-32-442,0 0 0,0 0 0,0 0 0,0 0-1,0 0 1,0 1 0,1-1 0,-1 0 0,1 0 0,-1 0 0,1-1 0,0 1 0,0 0 0,-1 0 0,2 0 0,-1 0 0,0-1 0,0 1 0,0 0 0,3 1 0,-2-1-67,1-1 1,-1 0 0,0 0 0,1 1-1,-1-2 1,1 1 0,-1 0 0,1 0-1,0-1 1,-1 1 0,1-1-1,0 0 1,4 0 0,6-2-306,1 0 0,-1 0 0,0-1 0,24-9 0,-20 5 18,38-11-643,-51 17 966,-1 0 1,0 0-1,0 1 0,1 0 0,-1-1 1,0 1-1,1 0 0,-1 1 0,0-1 1,1 1-1,-1-1 0,0 1 1,6 2-1,-8-2 61,1 0 1,-1 0 0,1 1-1,-1-1 1,0 0 0,0 1-1,0-1 1,0 1 0,0-1 0,0 1-1,0-1 1,0 1 0,0 0-1,-1 0 1,1-1 0,-1 1-1,1 0 1,-1 0 0,0-1-1,0 1 1,0 0 0,0 0-1,0 0 1,0 0 0,0-1-1,-1 3 1,-1 5 234,1 0-1,-2 0 1,1 0-1,-5 8 1,-2 6 331,-2-1 0,0 0 0,-2-1-1,0-1 1,-21 25 0,27-36-515,-2-1 0,1 0 0,-1 0 1,0-1-1,-17 11 0,20-15-200,0 0-1,-1 0 1,1 0-1,-1-1 1,1 0-1,-1 0 1,0-1 0,0 0-1,1 0 1,-11 0-1,-15-7-147,1-8-139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071"/>
    </inkml:context>
    <inkml:brush xml:id="br0">
      <inkml:brushProperty name="width" value="0.05" units="cm"/>
      <inkml:brushProperty name="height" value="0.05" units="cm"/>
    </inkml:brush>
  </inkml:definitions>
  <inkml:trace contextRef="#ctx0" brushRef="#br0">211 66 15067,'1'-6'587,"0"-1"0,0 0 0,0 0 0,-1 0 0,1 0 0,-3-12 0,2 19-542,0 0-1,0-1 1,0 1-1,0 0 1,0 0 0,0-1-1,0 1 1,0 0-1,-1 0 1,1 0 0,0-1-1,0 1 1,0 0-1,0 0 1,-1-1 0,1 1-1,0 0 1,0 0-1,0 0 1,-1 0 0,1-1-1,0 1 1,0 0-1,0 0 1,-1 0 0,1 0-1,0 0 1,-1 0-1,1 0 1,0 0 0,0 0-1,-1 0 1,1 0-1,-1 0 1,-10 5 718,-9 13-149,19-17-559,-15 17 113,1 1 1,1 1-1,1 0 1,0 1-1,2 0 1,0 1-1,-11 32 1,8-11 97,2 0 0,2 1 0,-6 47 0,12-57 9,0 55 0,4-80-237,1 1 0,0-1 0,0 1 0,1-1 0,0 0 0,0 1 0,1-1 0,1-1 0,-1 1 0,8 12 0,-9-18-32,1 0 0,-1 0 0,0-1 0,1 0-1,0 1 1,-1-1 0,1 0 0,0 0 0,0 0-1,0-1 1,0 1 0,0-1 0,1 0 0,-1 1-1,0-1 1,1-1 0,-1 1 0,1-1 0,-1 1-1,1-1 1,-1 0 0,1 0 0,-1 0 0,1-1-1,-1 1 1,0-1 0,1 0 0,4-2 0,5-1-4,-1 0 1,-1-2 0,1 1 0,-1-1 0,0-1 0,14-11 0,41-38 31,-58 48-18,-1 0-1,0 0 1,0-1-1,-1 1 1,10-20 0,-11 9 26,-5 18-39,0 1-1,0-1 1,0 1 0,0-1 0,0 1 0,-1-1 0,1 1-1,0-1 1,0 1 0,0-1 0,-1 1 0,1-1 0,0 1-1,-1 0 1,1-1 0,0 1 0,-1-1 0,1 1 0,-1 0-1,1-1 1,-1 1 0,-1-1 3,0 1 0,0-1-1,0 1 1,0 0 0,0-1 0,0 1 0,0 0-1,0 1 1,0-1 0,0 0 0,0 0 0,0 1-1,0-1 1,0 1 0,-2 1 0,-12 5 8,2 0 0,-1 1 0,1 0 0,0 2 0,1-1 1,0 2-1,1 0 0,0 0 0,0 1 0,1 0 0,-15 24 0,24-34-13,1 0-1,0 0 1,0 0 0,0 0-1,0 0 1,0 0-1,0 0 1,0 0 0,1 1-1,-1-1 1,1 0 0,-1 0-1,1 3 1,0-5-2,0 1 1,0-1 0,0 0 0,1 1-1,-1-1 1,0 0 0,0 0-1,0 1 1,0-1 0,0 0-1,1 0 1,-1 1 0,0-1-1,0 0 1,1 0 0,-1 1 0,0-1-1,0 0 1,1 0 0,-1 0-1,0 0 1,0 1 0,1-1-1,-1 0 1,0 0 0,1 0 0,-1 0-1,0 0 1,1 0 0,-1 0-1,1 0 1,19-6-16,-7-1-12,-1-1 0,1 0 0,-1-1 0,20-20 0,39-48-207,-47 49 115,8-11-39,-22 26 60,-1 1 0,2 0 0,0 1 0,17-15-1,-27 25 96,-1 1-1,1 0 0,-1-1 0,1 1 1,-1 0-1,0 0 0,1-1 0,-1 1 1,1 0-1,-1 0 0,1 0 1,-1 0-1,1-1 0,0 1 0,-1 0 1,1 0-1,-1 0 0,1 0 0,-1 0 1,1 0-1,-1 0 0,1 1 0,-1-1 1,1 0-1,-1 0 0,1 0 0,-1 0 1,1 1-1,-1-1 0,1 0 1,-1 1-1,1-1 0,-1 0 0,0 1 1,1-1-1,-1 0 0,1 1 0,-1-1 1,0 1-1,0-1 0,1 0 0,-1 2 1,7 19-6,8 126 282,-4-23-43,-6-109-645,0-21-842,2-27-782,-7 3 1272,-3-31 0,-2 0-259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471"/>
    </inkml:context>
    <inkml:brush xml:id="br0">
      <inkml:brushProperty name="width" value="0.05" units="cm"/>
      <inkml:brushProperty name="height" value="0.05" units="cm"/>
    </inkml:brush>
  </inkml:definitions>
  <inkml:trace contextRef="#ctx0" brushRef="#br0">1 17 18964,'7'-16'1920,"-4"24"-1127,-3 14-281,0 17 1176,0 8-424,1 10-535,2 5-177,6 2-248,-1-1-56,5-8-224,0-5-144,0-10-392,0-8-193,-3-9-463,0-8-248,-4-13 952,-5-7-280,2-15-121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893"/>
    </inkml:context>
    <inkml:brush xml:id="br0">
      <inkml:brushProperty name="width" value="0.05" units="cm"/>
      <inkml:brushProperty name="height" value="0.05" units="cm"/>
    </inkml:brush>
  </inkml:definitions>
  <inkml:trace contextRef="#ctx0" brushRef="#br0">1 167 18220,'5'3'256,"-1"0"-1,1-1 1,0 1 0,0-1-1,0 0 1,1 0 0,-1 0 0,0-1-1,1 0 1,-1 0 0,1 0 0,-1-1-1,1 1 1,0-1 0,-1-1-1,1 1 1,-1-1 0,1 0 0,-1 0-1,1-1 1,7-3 0,-10 4-231,1 0 1,-1-1 0,1 0 0,-1 0-1,0 0 1,1 0 0,-1 0 0,0 0-1,0-1 1,-1 0 0,1 0 0,-1 0-1,1 0 1,-1 0 0,0 0 0,0 0-1,0-1 1,0 1 0,-1-1-1,1 1 1,-1-1 0,0 0 0,0 1-1,-1-1 1,1 0 0,-1 0 0,1 0-1,-1 0 1,0 0 0,-1 1 0,0-7-1,1 9-16,0-1 0,0 1-1,-1-1 1,1 0 0,0 1 0,-1-1-1,1 1 1,-1-1 0,0 1 0,1-1-1,-1 1 1,0 0 0,0-1 0,0 1-1,0 0 1,0 0 0,0-1-1,0 1 1,0 0 0,0 0 0,-1 0-1,1 0 1,0 1 0,-1-1 0,1 0-1,-1 0 1,1 1 0,-1-1 0,1 1-1,-1 0 1,1-1 0,-1 1-1,0 0 1,1 0 0,-1 0 0,1 0-1,-1 0 1,-3 0 0,2 1-2,0 0-1,0 1 1,0-1-1,0 0 1,0 1 0,0 0-1,0 0 1,0 0 0,1 0-1,-1 0 1,1 0 0,-1 1-1,1-1 1,0 1-1,0-1 1,0 1 0,-3 5-1,1 4 26,-1 0 1,1 1-1,1-1 0,0 1 0,1-1 0,0 1 0,1 0 0,1 15 0,0-18 10,1 1-1,-1-1 1,2 0 0,0 0-1,0 0 1,1 0 0,0 0-1,1 0 1,0-1 0,9 16-1,-12-22-25,1-1 1,0 1-1,0-1 0,0 1 0,0-1 1,1 0-1,-1 0 0,0 0 0,1 0 0,0 0 1,-1-1-1,1 1 0,0-1 0,0 1 1,0-1-1,0 0 0,0 0 0,5 0 0,-4-1-2,1 0 1,-1 0-1,1 0 0,-1-1 0,1 0 0,-1 0 0,1 0 0,-1 0 0,0-1 0,0 1 0,7-5 0,3-2 0,-2-1 1,1 0 0,-1-1-1,-1-1 1,1 0-1,14-19 1,-9 8-3,-2 0 0,-1 0 0,-1-2-1,-1 1 1,0-2 0,-2 0 0,-1 0 0,-2 0 0,7-31 0,-15 65-11,1 0 0,0 0 1,0 0-1,4 17 1,0 1 49,-2 0 26,9 58 165,-9-76-196,0-1-1,1 1 1,-1-1 0,2 1-1,-1-1 1,1 0 0,6 9 0,-10-16-38,1 0 1,0 0 0,-1 0 0,1 0 0,0 0-1,0 0 1,0-1 0,0 1 0,-1 0 0,1 0 0,0-1-1,0 1 1,0-1 0,1 1 0,-1-1 0,0 1 0,0-1-1,1 1 1,-1-1-16,0 0 0,0 0-1,-1 0 1,1-1 0,0 1-1,0 0 1,0 0 0,-1-1-1,1 1 1,0 0 0,0-1-1,-1 1 1,1 0 0,0-1-1,-1 1 1,1-1 0,-1 0-1,1 1 1,0-2 0,2-1-130,-1 0 0,0-1 0,0 1 0,-1-1 1,1 1-1,-1-1 0,0 1 0,0-1 0,1-7 1,-1 1-471,-1 0 0,0 0 0,0-1 0,-1 1 1,-4-18-1,-18-52-1004,20 70 1456,-20-57-1092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7.311"/>
    </inkml:context>
    <inkml:brush xml:id="br0">
      <inkml:brushProperty name="width" value="0.05" units="cm"/>
      <inkml:brushProperty name="height" value="0.05" units="cm"/>
    </inkml:brush>
  </inkml:definitions>
  <inkml:trace contextRef="#ctx0" brushRef="#br0">0 0 19628,'4'13'2001,"2"0"-1457,1-2-288,5 1 1064,2-1-1320,3-1-456,3 0 456,0 0-216,6 0-144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7.703"/>
    </inkml:context>
    <inkml:brush xml:id="br0">
      <inkml:brushProperty name="width" value="0.05" units="cm"/>
      <inkml:brushProperty name="height" value="0.05" units="cm"/>
    </inkml:brush>
  </inkml:definitions>
  <inkml:trace contextRef="#ctx0" brushRef="#br0">80 394 18924,'-8'10'515,"0"0"1,1 0-1,0 0 0,0 1 0,1 0 0,1 0 1,0 0-1,0 1 0,2 0 0,-4 13 1,3-10-287,2 0 0,-1 1 1,2-1-1,0 1 1,1-1-1,0 1 1,4 24-1,-3-38-196,-1 1 0,1-1 1,-1 1-1,1-1 0,0 1 0,0-1 0,0 0 1,0 0-1,0 1 0,1-1 0,-1 0 0,1 0 1,-1 0-1,1 0 0,0 0 0,3 2 0,-4-4-23,1 1 0,-1-1 0,0 1-1,1-1 1,-1 0 0,1 0-1,-1 1 1,0-1 0,1 0 0,-1 0-1,1-1 1,-1 1 0,1 0-1,-1 0 1,0-1 0,1 1 0,-1-1-1,0 1 1,1-1 0,-1 1-1,0-1 1,0 0 0,1 0 0,-1 0-1,0 0 1,0 0 0,0 0-1,0 0 1,0 0 0,1-2-1,7-7 6,-1-1 0,0 0 0,-1-1 0,0 1 0,-1-1 0,0-1 0,-1 1 0,5-19 0,1-8 11,9-61 0,-15 62-150,-1 1 0,-2-1 0,-1 0 0,-2 0 0,-2 0 0,-2 0 0,-13-57 0,15 87 59,1 1 0,-1-1-1,-1 1 1,1 0 0,-1 0 0,-8-10 0,11 16 48,0-1 0,0 1 0,0 0 0,0-1 1,0 1-1,0 0 0,-1 0 0,1 0 0,0 0 0,-1 0 1,1 0-1,-1 0 0,1 1 0,-1-1 0,1 0 1,-1 1-1,1-1 0,-1 1 0,0 0 0,1-1 1,-1 1-1,0 0 0,1 0 0,-1 0 0,0 0 1,1 1-1,-1-1 0,0 0 0,1 1 0,-1-1 1,1 1-1,-1-1 0,1 1 0,-1 0 0,-2 1 0,0 2 22,0 0-1,0 0 1,0 0-1,1 0 0,-1 0 1,1 1-1,0 0 0,1 0 1,-1 0-1,1 0 0,0 0 1,-2 7-1,-2 8 72,1-1-1,-2 23 0,5-30-24,1 1 0,0 0 0,1 0 0,1 0-1,0 0 1,0 0 0,1-1 0,7 22 0,-6-24-51,2 0-1,-1-1 1,1 1 0,0-1 0,1 0-1,0 0 1,1-1 0,0 0 0,0 0-1,0-1 1,9 7 0,26 19-550,-17-15 18,29 29 0,-48-41 486,0 0 0,0 0 0,-1 1 0,0 0 0,0 0 0,-1 1 0,0-1 0,0 1 0,4 11 0,-3 7-206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0.701"/>
    </inkml:context>
    <inkml:brush xml:id="br0">
      <inkml:brushProperty name="width" value="0.05" units="cm"/>
      <inkml:brushProperty name="height" value="0.05" units="cm"/>
    </inkml:brush>
  </inkml:definitions>
  <inkml:trace contextRef="#ctx0" brushRef="#br0">34 5 17412,'-26'4'1969,"18"-2"-1118,15-1 1459,45-6-536,-32 2-1444,0 1-1,0 1 0,1 0 0,25 4 1,-41-2-315,0 0 1,0 0 0,-1 0-1,1 0 1,0 1-1,-1 0 1,1 0 0,-1 0-1,1 1 1,-1-1-1,0 1 1,0 0 0,0 0-1,-1 1 1,1-1-1,-1 1 1,0 0 0,1 0-1,-2 0 1,1 0-1,0 0 1,2 8 0,-1 0 11,0-1 1,-1 1-1,-1 0 1,0 0 0,-1 0-1,0 1 1,-1-1-1,0 0 1,-3 17 0,-3 14 93,-15 51 0,-21 32-1872,40-110 1458,2-4-98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9.061"/>
    </inkml:context>
    <inkml:brush xml:id="br0">
      <inkml:brushProperty name="width" value="0.05" units="cm"/>
      <inkml:brushProperty name="height" value="0.05" units="cm"/>
    </inkml:brush>
  </inkml:definitions>
  <inkml:trace contextRef="#ctx0" brushRef="#br0">50 622 14651,'-5'-2'851,"3"1"-421,0 1 0,1-1-1,-1 0 1,0 1 0,0 0-1,1-1 1,-1 1 0,0 0-1,0 0 1,0 0-1,-1 0 1,2 1-300,0-1-1,0 1 1,0-1-1,0 1 1,0 0-1,1 0 1,-1-1-1,0 1 1,0 0-1,1 0 1,-1 0-1,1 0 1,-1 0-1,1 0 1,-1 0-1,1 0 1,-1 0-1,1 0 1,0 0 0,0 0-1,0 0 1,-1 2-1,0 1 93,-4 26 308,4-29-528,1 0 0,0-1 0,0 1 0,0 0 0,0-1-1,-1 1 1,1 0 0,0-1 0,0 1 0,0 0 0,0-1 0,0 1 0,0 0 0,1-1 0,-1 1 0,0-1 0,0 1 0,0 0 0,1-1-1,-1 1 1,0 0 0,1-1 0,-1 1 0,0-1 0,1 1 0,-1-1 0,1 1 0,-1-1 0,1 1 0,-1-1 0,1 0 0,-1 1 0,1 0 0,0-2-4,0 1 0,0 0 0,0-1 0,0 1 0,0-1 0,0 1 0,0-1 0,0 1 0,0-1 0,0 0 0,0 1 0,-1-1 1,1 0-1,0 0 0,-1 1 0,1-1 0,0 0 0,0-1 0,11-20-65,-9 16 48,46-97-252,-49 102 265,0 0 0,1 0-1,-1 1 1,0-1 0,1 0 0,-1 0-1,1 0 1,0 0 0,-1 1 0,1-1 0,-1 0-1,1 1 1,0-1 0,0 0 0,-1 1-1,1-1 1,0 1 0,1-1 0,-1 1 3,-1 0 1,1 0-1,-1 0 1,1 0-1,-1 0 1,1 0-1,-1 0 0,1 1 1,-1-1-1,0 0 1,1 0-1,-1 1 1,1-1-1,-1 0 1,1 0-1,-1 1 1,0-1-1,1 1 1,-1-1-1,0 0 1,1 1-1,-1-1 1,0 1-1,1 0 1,2 5-5,0 0 0,0 1 0,4 12 0,-6-14 8,130 510 842,-129-506-815,2 7 42,-1-1 1,0 1 0,-1 0-1,-1 0 1,-1 0 0,-1 18 0,1-33-76,-1 1-1,1-1 1,-1 0 0,0 1 0,1-1 0,-1 0 0,0 0-1,0 1 1,0-1 0,1 0 0,-1 0 0,-1 0 0,1 0-1,0 0 1,0 0 0,0 0 0,0 0 0,-1-1 0,1 1-1,0 0 1,-1-1 0,1 1 0,-1-1 0,1 1 0,0-1 0,-1 0-1,1 0 1,-1 1 0,1-1 0,-1 0 0,1 0 0,-1-1-1,1 1 1,-3-1 0,-3 1-56,0-1 1,1-1-1,-1 1 0,1-1 1,-1-1-1,-7-3 0,9 4 18,1 0-1,-1-1 0,1 0 1,0 0-1,0 0 1,0-1-1,0 1 0,0-1 1,1 0-1,0 0 1,0 0-1,0 0 0,0-1 1,1 1-1,-1-1 0,1 1 1,0-1-1,1 0 1,-1 0-1,1 0 0,0 0 1,0 0-1,0 0 1,1 0-1,0-1 0,1-9 1,6-33-173,25-93-1,-14 67 138,6-30 68,19-188 0,-42 282 43,-1-1 0,0 0 0,0 1 0,-1-1 0,-3-14 0,-3 13 56,2 15-5,-3 18 26,5 4-7,1 1 0,1 0 0,1-1 0,6 40 0,-4-49-51,1-1 0,0 0 0,1 0 0,1 0 0,0 0 0,1-1 0,1 1 0,13 20 0,-19-33-42,0-1 0,0 1 0,0 0 0,0-1 0,0 1 0,1-1 0,-1 0 1,0 1-1,1-1 0,-1 0 0,1 0 0,-1 0 0,1 0 0,0 0 1,-1 0-1,1 0 0,0 0 0,0-1 0,0 1 0,0-1 0,-1 1 1,1-1-1,0 0 0,0 0 0,0 0 0,0 0 0,0 0 0,0 0 0,0 0 1,0-1-1,-1 1 0,1-1 0,0 1 0,0-1 0,0 0 0,-1 0 1,1 0-1,0 0 0,-1 0 0,1 0 0,2-2 0,3-4 12,-1 1-1,0-1 0,0 0 1,0 0-1,-1-1 1,0 0-1,5-10 0,1-8 14,-1-1 0,-1 0-1,-1 0 1,-1-1-1,-2 0 1,-1 0 0,-1-1-1,-1 1 1,-3-42-1,1 70-32,-4-34 11,4 33-10,0-1-1,0 1 0,0 0 0,0 0 0,0 0 0,-1 0 0,1-1 0,0 1 1,-1 0-1,1 0 0,-1 0 0,1 0 0,-1 0 0,0 0 0,1 0 0,-1 0 1,0 0-1,0 0 0,1 0 0,-1 1 0,0-1 0,0 0 0,-2-1 0,3 3 1,-1-1-1,1 0 0,-1 1 1,1-1-1,-1 0 0,1 1 1,-1-1-1,1 0 0,0 1 0,-1-1 1,1 1-1,0-1 0,-1 1 1,1-1-1,0 1 0,-1-1 1,1 1-1,0-1 0,0 1 0,0 0 1,0-1-1,0 1 0,-1 0 1,-2 17 16,0 12 78,1 1 1,3 38-1,0-56-45,0 1 0,1-1-1,0 0 1,1 0 0,1 0-1,0 0 1,9 19 0,-12-30-38,0 0 1,0 0 0,0 0-1,1 0 1,-1 0 0,1-1-1,-1 1 1,1 0 0,-1-1 0,1 1-1,0-1 1,0 1 0,0-1-1,-1 0 1,1 0 0,0 0 0,4 1-1,-4-2-1,0 0-1,0 1 1,0-1-1,-1 0 1,1-1-1,0 1 1,0 0-1,0 0 0,0-1 1,0 1-1,0-1 1,0 0-1,-1 0 1,1 1-1,0-1 1,1-2-1,4-2 14,0 0 0,-1-1-1,0 0 1,0 0-1,-1-1 1,0 0 0,7-12-1,2-6 28,-2-1-1,-1-1 0,-1 0 1,-2-1-1,0 1 0,-2-2 1,4-50-1,3 164-56,-10-61-1,15 69 12,-16-84-1,0 0 0,1-1-1,0 0 1,1 0 0,0 0-1,0 0 1,1 0 0,5 7-1,-9-14 0,0 0-1,0 1 1,0-1-1,0 0 1,0 0-1,0 0 1,0 0-1,1 0 0,-1 0 1,0-1-1,1 1 1,-1 0-1,0-1 1,1 1-1,-1 0 1,1-1-1,-1 0 0,1 1 1,-1-1-1,1 0 1,-1 0-1,1 0 1,2 0-1,-2-1 4,0 0 1,0 0-1,0 0 0,0 0 1,0 0-1,0 0 0,0 0 0,-1-1 1,1 1-1,0-1 0,-1 0 1,1 1-1,-1-1 0,2-3 1,3-5 24,0 0 0,-1-1 0,0 0 0,6-22 0,-5 10-26,-1-1 1,-1 0 0,-1 0 0,-1 0 0,-1 0-1,-1 0 1,-2 0 0,-5-35 0,2 50-63,1 17 12,1 18 3,3-18 37,0 0 0,0 0 0,1 0 0,0 0 0,0 0 0,1-1 0,0 1 0,1 0 0,6 12 0,-9-19 4,0 0 1,1 0-1,-1-1 1,1 1-1,-1 0 1,1-1 0,-1 1-1,1-1 1,-1 1-1,1-1 1,0 1-1,-1-1 1,1 1 0,0-1-1,0 1 1,-1-1-1,1 0 1,0 1-1,0-1 1,-1 0 0,1 0-1,0 0 1,0 0-1,0 0 1,0 1-1,-1-1 1,1-1 0,1 1-1,0 0 2,0-1-1,0 0 1,-1 0-1,1 0 0,0 0 1,-1 0-1,1 0 1,-1-1-1,1 1 1,-1-1-1,3-2 1,1-4 10,1 0 0,-1 0 0,7-17 0,-2-2-7,-1-2 1,-1 1-1,-1-1 0,-2 0 0,-1-1 0,-2 1 0,-1-35 1,-2 51-59,-1 21-4,-2 23 17,4-30 40,-1 122 7,2-106 6,1-1 1,0 1 0,1 0 0,1-1 0,7 21-1,-10-35-10,0 0 0,-1 0 0,1 0-1,1 0 1,-1 0 0,0-1 0,0 1-1,1 0 1,-1-1 0,1 1 0,-1 0-1,1-1 1,0 0 0,-1 1 0,1-1-1,0 0 1,3 1 0,-4-1-25,1-1 1,-1 0-1,0 0 1,1 0-1,-1 0 0,0 0 1,1 0-1,-1 0 1,1 0-1,-1-1 0,0 1 1,1 0-1,-1-1 1,0 1-1,0-1 0,0 0 1,1 1-1,-1-1 1,0 0-1,0 0 0,0 0 1,0 0-1,0 0 1,0 0-1,0 0 0,0 0 1,-1 0-1,1 0 1,0 0-1,0-2 0,3-5-276,0 0 0,-1-1-1,0 0 1,0 1 0,-1-1-1,0 0 1,-1 0-1,0-1 1,0 1 0,-1 0-1,0 0 1,0 0 0,-1-1-1,-2-8 1,-5-28-642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9.475"/>
    </inkml:context>
    <inkml:brush xml:id="br0">
      <inkml:brushProperty name="width" value="0.05" units="cm"/>
      <inkml:brushProperty name="height" value="0.05" units="cm"/>
    </inkml:brush>
  </inkml:definitions>
  <inkml:trace contextRef="#ctx0" brushRef="#br0">4 4 19164,'-2'-3'2065,"1"3"-1457,1 1-304,0 4 1032,3 2-576,1 1-288,0 4-776,2-2-408,0 0 416,-1 0 104,1-2-120,1-2-152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40.068"/>
    </inkml:context>
    <inkml:brush xml:id="br0">
      <inkml:brushProperty name="width" value="0.05" units="cm"/>
      <inkml:brushProperty name="height" value="0.05" units="cm"/>
    </inkml:brush>
  </inkml:definitions>
  <inkml:trace contextRef="#ctx0" brushRef="#br0">94 507 15235,'0'1'197,"0"1"0,-1-1 0,0 1-1,1-1 1,-1 0 0,0 1 0,0-1-1,0 0 1,0 1 0,0-1 0,0 0 0,-2 2-1,-3 4 248,-4 9-8,1 1 0,1 0 0,1 0 0,0 0-1,1 1 1,1 0 0,1 1 0,0-1 0,2 1-1,0-1 1,1 1 0,1 0 0,0-1 0,6 32 0,-5-44-338,0 0 0,1-1 0,0 1 0,0 0 0,0-1 0,1 1 0,6 9 0,-8-14-82,0 0 0,0 0 0,0 0 1,0 1-1,0-1 0,0 0 0,0-1 0,0 1 1,1 0-1,-1 0 0,0 0 0,1-1 1,-1 1-1,0-1 0,1 1 0,-1-1 1,1 1-1,-1-1 0,1 0 0,-1 0 0,1 0 1,-1 0-1,1 0 0,-1 0 0,1 0 1,-1 0-1,1-1 0,-1 1 0,1 0 1,-1-1-1,1 1 0,-1-1 0,0 0 0,1 1 1,1-3-1,4-2 1,0-1 0,0 0 0,0 0 0,-1 0 1,0-1-1,-1 0 0,1-1 0,-1 1 0,-1-1 0,1 0 1,-1 0-1,3-10 0,4-10 18,-2-1 0,7-39 0,-8 28-41,-1-1 0,0-82-1,-7 103-25,-1 0-1,-1 0 1,-1 0 0,0 1-1,-2-1 1,0 1-1,-1 0 1,-11-23-1,15 38 19,0 0 0,0 1 0,0-1-1,-1 1 1,1-1 0,-1 1 0,0 0-1,1 0 1,-2 0 0,1 1 0,0-1-1,0 1 1,-1 0 0,1-1 0,-6-1-1,6 3 8,1 1-1,-1-1 1,1 1-1,-1 0 1,0 0-1,1 0 1,-1 0-1,1 0 1,-1 0-1,0 1 1,1-1-1,-1 1 1,1-1-1,-1 1 1,1 0-1,-1 0 1,1 1-1,0-1 1,-1 0-1,1 1 1,0-1-1,0 1 1,-4 3-1,-1 3 14,0 1 0,1-1 0,0 1 0,0 0 0,0 0 0,2 1 0,-1 0 0,1-1 0,0 2-1,1-1 1,0 0 0,1 1 0,0-1 0,1 1 0,0 0 0,0-1 0,2 14 0,-1-21-30,1 1 1,0-1-1,-1 0 1,1 0-1,0 0 1,0 0-1,1 0 1,-1 0-1,1 0 1,0 0-1,-1-1 1,1 1-1,0 0 1,0-1-1,1 0 1,-1 1-1,0-1 1,1 0-1,0 0 1,-1 0-1,1-1 1,0 1-1,0-1 1,0 0-1,0 1 1,0-1-1,0 0 1,0-1-1,0 1 1,7 0-1,8 1-273,0-2-1,0 0 1,0-1 0,24-4-1,-37 5 233,11-3-146,-1 2 0,1 0 0,0 0 0,0 2 0,27 3 0,-38-3 198,0 1 1,1-1 0,-1 1 0,-1 0 0,1 0 0,0 0 0,0 1-1,-1 0 1,0 0 0,1 0 0,-1 0 0,0 1 0,-1 0 0,1-1 0,-1 2-1,1-1 1,-1 0 0,0 0 0,-1 1 0,1 0 0,1 5 0,3 9 121,-2 0 1,0 0-1,-1 1 1,-1-1 0,1 27-1,2-67-139,-4-65-727,-3 0 0,-13-89 0,6 81 188,-2 8 148,-2-70 989,17 200 562,1 0 0,16 54 0,-8-39-869,4 0 0,2-1 1,3-1-1,2-1 0,2-1 0,49 72 0,-75-124-612,-6-6 76,-18-17-105,-29-29-98,46 42 427,-24-21-18,2-2 1,1 0-1,-38-58 1,62 84 113,0-1 0,1 1 0,0 0 0,0-1-1,1 0 1,-1 1 0,1-1 0,0 0 0,0 1 0,0-1 0,1 0 0,0-7 0,1 9-15,-1 0-1,1 0 1,0 0 0,0 0-1,0 0 1,0 0 0,1 1-1,-1-1 1,1 0 0,0 1-1,0-1 1,0 1-1,0 0 1,0 0 0,0 0-1,0 0 1,1 0 0,-1 0-1,1 0 1,3-1 0,9-5-163,0 1 0,1 1 0,-1 0 1,27-5-1,66-8-597,-58 12 414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8.182"/>
    </inkml:context>
    <inkml:brush xml:id="br0">
      <inkml:brushProperty name="width" value="0.05" units="cm"/>
      <inkml:brushProperty name="height" value="0.05" units="cm"/>
    </inkml:brush>
  </inkml:definitions>
  <inkml:trace contextRef="#ctx0" brushRef="#br0">20 42 12843,'-6'7'408,"-4"-14"-384,7-7 8,3-13-112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5.310"/>
    </inkml:context>
    <inkml:brush xml:id="br0">
      <inkml:brushProperty name="width" value="0.05" units="cm"/>
      <inkml:brushProperty name="height" value="0.05" units="cm"/>
    </inkml:brush>
  </inkml:definitions>
  <inkml:trace contextRef="#ctx0" brushRef="#br0">29 670 6145,'-29'126'10975,"45"-171"-7900,48-337-2190,-24 126-871,-35 227-14,-2 11 56,-8 43 13,-46 251 147,22 3-150,29-265-63,2-13 14,3-24 11,11-76 19,12-76-18,51-177 0,-74 341-35,-9 31-4,-107 444-1144,101-410 698,7-41 160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152"/>
    </inkml:context>
    <inkml:brush xml:id="br0">
      <inkml:brushProperty name="width" value="0.05" units="cm"/>
      <inkml:brushProperty name="height" value="0.05" units="cm"/>
    </inkml:brush>
  </inkml:definitions>
  <inkml:trace contextRef="#ctx0" brushRef="#br0">63 1 16964,'0'0'119,"-1"0"1,1 0-1,0 0 1,-1 0-1,1 0 1,-1 0-1,1 0 0,-1 0 1,1 1-1,-1-1 1,1 0-1,-1 0 1,1 0-1,0 1 1,-1-1-1,1 0 1,-1 1-1,1-1 1,0 0-1,-1 0 1,1 2-1,-2 3 105,0 0 0,1 0 0,0 1 0,0-1 0,0 1 0,0-1 0,1 1 0,0-1 0,0 1 0,2 5 0,-1 10 134,-1 25 18,10 69-1,-10-114-374,0 1 0,0 0 1,1-1-1,-1 1 0,1 0 0,-1-1 1,1 1-1,-1-1 0,1 1 0,0-1 1,0 1-1,0-1 0,0 1 1,0-1-1,2 2 0,-2-3-4,0 1 1,0-1-1,0 1 0,0-1 0,1 1 1,-1-1-1,0 0 0,0 0 0,0 0 1,1 0-1,-1 0 0,0 0 1,0 0-1,0 0 0,1 0 0,-1-1 1,0 1-1,0 0 0,0-1 0,0 1 1,0-1-1,2 0 0,31-15-118,-21 9 56,1 0 0,0 1 0,0 1-1,1 0 1,20-3 0,-31 7 54,0 1 0,0 0 0,1 0 0,-1 0 0,0 1 0,1-1 0,-1 1 0,0 0 0,0 0 0,0 0 0,0 1 0,0 0 0,0-1 0,0 1 0,0 1 0,-1-1 0,1 0 0,-1 1 0,1 0 0,-1 0 0,0 0 0,0 0 0,4 7 0,-2-2 48,0 0 0,0 1 0,-1-1-1,-1 1 1,1 0 0,-1 0 0,-1 1 0,0-1 0,0 0-1,-1 1 1,0-1 0,0 1 0,-1 0 0,-1-1-1,1 1 1,-5 16 0,4-17 64,-1 0 0,-1 0 0,1 0 0,-1-1 0,-1 1 0,0-1 0,0 0 0,-1 0 0,1 0 0,-2-1 0,1 0 0,-1 0 0,0 0 1,-1-1-1,1 1 0,-1-2 0,-14 10 0,16-12-91,-1-1 1,0 1-1,0-1 1,0 0 0,0 0-1,0-1 1,0 0-1,0 0 1,0 0-1,-1-1 1,1 0 0,0 0-1,-1 0 1,1-1-1,0 0 1,0-1 0,0 1-1,0-1 1,0 0-1,0 0 1,0-1-1,0 0 1,1 0 0,-7-5-1,1 0-307,1 0-1,0-1 0,1 0 0,0-1 1,0 1-1,1-2 0,0 1 1,1-1-1,0-1 0,-9-19 1,7 9-383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570"/>
    </inkml:context>
    <inkml:brush xml:id="br0">
      <inkml:brushProperty name="width" value="0.05" units="cm"/>
      <inkml:brushProperty name="height" value="0.05" units="cm"/>
    </inkml:brush>
  </inkml:definitions>
  <inkml:trace contextRef="#ctx0" brushRef="#br0">1 184 18844,'6'1'1624,"-2"-1"-1176,-1 0-183,11 0 703,5-1-256,11-5-304,1-3-144,11-5-208,1-3-88,1-6-304,-1-3-176,-7 2-392,-1-1-201,-12 7 753,-5 2-208,-5 10-184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939"/>
    </inkml:context>
    <inkml:brush xml:id="br0">
      <inkml:brushProperty name="width" value="0.05" units="cm"/>
      <inkml:brushProperty name="height" value="0.05" units="cm"/>
    </inkml:brush>
  </inkml:definitions>
  <inkml:trace contextRef="#ctx0" brushRef="#br0">43 91 13251,'-8'16'2484,"3"-9"-2077,0 4 108,1 0 1,1 1-1,0-1 0,0 1 0,-1 15 1,-1 63 630,4-69-827,0 19 301,6 60 0,-3-84-495,0-1 1,1 1-1,1-1 1,1 0-1,0 0 0,13 26 1,-16-37-112,-1-1 1,1 0 0,0 0-1,0 0 1,1 0-1,-1 0 1,0 0-1,1-1 1,0 1 0,0-1-1,0 0 1,0 1-1,0-1 1,0-1-1,0 1 1,1 0-1,-1-1 1,1 0 0,-1 0-1,1 0 1,-1 0-1,1 0 1,0-1-1,-1 1 1,1-1 0,0 0-1,0-1 1,-1 1-1,1 0 1,0-1-1,-1 0 1,1 0-1,-1 0 1,1 0 0,-1-1-1,1 1 1,4-4-1,3-2-2,-1-1-1,1 0 0,-2-1 0,1 0 0,-1 0 1,-1-1-1,0 0 0,0 0 0,-1-1 0,11-22 1,-2 0 21,-1-1 1,15-56-1,-21 59 1,-1 0 0,6-61 0,-13 82-23,-1 0-1,1 0 1,-2 0 0,1 0 0,-1 0-1,-1 0 1,0 0 0,0 0 0,-1 1-1,0-1 1,-1 1 0,0 0 0,-9-14-1,11 20-5,1 0 0,-2 1 0,1 0 0,0-1 0,0 1 0,-1 0 0,1 0 0,-1 0 0,0 0 0,1 1 0,-1-1 0,0 1 0,0 0 0,0 0 0,0 0 0,0 0 0,-6-1 0,3 2 1,1 0 0,0 0 1,0 0-1,0 1 0,0 0 0,0 0 1,0 0-1,0 1 0,0 0 0,-6 2 1,-1 3-121,1-1 0,0 1 0,0 1-1,0 0 1,1 0 0,1 1 0,-1 1 0,-7 10 0,-19 22-310,24-33 131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7.797"/>
    </inkml:context>
    <inkml:brush xml:id="br0">
      <inkml:brushProperty name="width" value="0.05" units="cm"/>
      <inkml:brushProperty name="height" value="0.05" units="cm"/>
    </inkml:brush>
  </inkml:definitions>
  <inkml:trace contextRef="#ctx0" brushRef="#br0">120 74 14099,'0'-3'184,"1"1"-1,-1-1 1,1 1-1,-1-1 1,0 1-1,0 0 1,0-1-1,0 1 1,-1-1-1,1 1 1,0-1 0,-2-2-1,2 4-107,-1 0-1,0 0 1,1 0-1,-1 1 1,1-1-1,-1 0 1,0 1 0,1-1-1,-1 0 1,0 1-1,0-1 1,0 1-1,0-1 1,1 1-1,-1-1 1,0 1 0,0 0-1,0-1 1,0 1-1,0 0 1,0 0-1,0-1 1,0 1-1,0 0 1,0 0-1,0 0 1,0 1 0,0-1-1,0 0 1,0 0-1,0 0 1,0 1-1,0-1 1,-1 1-1,-1 1 40,0-1 0,0 0-1,1 1 1,-1 0-1,1 0 1,-1 0 0,1 0-1,0 0 1,0 0 0,0 0-1,0 1 1,0-1-1,1 1 1,-1 0 0,1-1-1,-2 5 1,-18 51 540,21-57-645,-9 32 122,2 0-1,2 1 0,1-1 1,1 1-1,2 0 0,2 0 1,4 37-1,-4-62-103,1-1 0,0 1 1,0-1-1,0 0 0,1 1 0,0-1 0,1-1 0,0 1 0,0 0 0,1-1 1,6 9-1,-8-13-19,0-1 1,-1 1-1,1-1 0,0 1 1,0-1-1,0 0 1,1 0-1,-1 0 0,0-1 1,1 1-1,0-1 1,-1 0-1,1 0 1,-1 0-1,1 0 0,0-1 1,0 1-1,-1-1 1,1 0-1,0 0 1,0 0-1,-1-1 0,1 0 1,0 1-1,0-1 1,-1 0-1,1-1 1,5-2-1,4-2 8,0-1 0,0-1 0,-1 0 0,0-1 0,0 0 1,-1-1-1,-1 0 0,1-1 0,15-21 0,-8 7 16,-2-1 0,0-1 0,21-49 0,-29 57-2,-1 0 0,-1-1 0,-1 1 0,0-1 0,3-40 0,-8 54-38,0-1 0,0 0 0,-1 0 0,0 0 0,0 1 0,0-1 0,-1 1 0,0-1 0,-5-8 0,5 11-26,0 0 0,0 1 0,-1-1 0,0 1 0,0-1 0,0 1 0,0 0 0,0 0 0,0 0 0,-1 1 0,0-1 0,1 1 0,-1 0 0,0 0 0,-8-3 0,-2 2-386,-1-1 1,0 2 0,1 0 0,-1 1-1,0 1 1,0 0 0,-22 3 0,8-1 182,-9 0-530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6.972"/>
    </inkml:context>
    <inkml:brush xml:id="br0">
      <inkml:brushProperty name="width" value="0.05" units="cm"/>
      <inkml:brushProperty name="height" value="0.05" units="cm"/>
    </inkml:brush>
  </inkml:definitions>
  <inkml:trace contextRef="#ctx0" brushRef="#br0">47 1 12363,'1'0'21,"-1"0"1,0 0 0,0 0 0,0 0-1,0 0 1,1 1 0,-1-1 0,0 0 0,0 0-1,0 0 1,0 0 0,0 1 0,0-1-1,1 0 1,-1 0 0,0 0 0,0 1 0,0-1-1,0 0 1,0 0 0,0 0 0,0 1-1,0-1 1,0 0 0,0 0 0,0 1-1,0-1 1,0 0 0,0 0 0,0 0 0,0 1-1,-1-1 1,1 0 0,0 0 0,0 0-1,0 0 1,0 1 0,0-1 0,0 0 0,0 0-1,-1 0 1,1 0 0,0 1 0,0-1-1,0 0 1,0 0 0,-1 0 0,1 0-1,0 0 1,0 0 0,0 0 0,-1 1 0,-14-4 552,-1 0 286,16 3-832,-11 0-873,7 4 666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1.295"/>
    </inkml:context>
    <inkml:brush xml:id="br0">
      <inkml:brushProperty name="width" value="0.05" units="cm"/>
      <inkml:brushProperty name="height" value="0.05" units="cm"/>
    </inkml:brush>
  </inkml:definitions>
  <inkml:trace contextRef="#ctx0" brushRef="#br0">31 134 16836,'-6'-12'1460,"-13"-21"1691,18 35-2863,0 0 0,1 1 0,-1-1 0,0 1 1,1-1-1,-1 1 0,1-1 0,0 1 0,0 4 0,0 33 298,6 61 1,-3-81-541,0 0 0,2 0 0,0-1 0,1 0 0,9 19 1,-14-34-26,1-1 0,-1 0 0,1 1 0,0-1 0,0 0 1,1 0-1,-1 0 0,1-1 0,-1 1 0,1 0 0,0-1 1,0 0-1,0 1 0,0-1 0,0-1 0,0 1 1,1 0-1,6 2 0,-6-4 11,0 1 0,0-1-1,0 0 1,-1 0 0,1-1 0,0 1 0,0-1-1,0 1 1,0-1 0,-1-1 0,1 1 0,0 0-1,-1-1 1,1 0 0,-1 0 0,0 0 0,0 0 0,5-3-1,5-6 98,-1-1 0,0 0 0,0-1 0,-1 0 0,-1 0 0,0-1 0,-1-1 0,14-29 0,-15 27-14,-1-1 1,-1 0-1,0-1 1,-1 1-1,-1-1 1,-1 0-1,1-33 1,-4 44-95,0 0-1,-1 0 1,0 0 0,-1 1 0,0-1 0,-2-8 0,3 14-23,0 0 1,1 0 0,-1 0-1,0 1 1,0-1 0,0 0-1,0 0 1,0 0-1,-1 1 1,1-1 0,0 1-1,-1-1 1,0 1 0,1-1-1,-1 1 1,0 0 0,1 0-1,-1 0 1,0 0 0,0 0-1,0 0 1,0 0 0,0 1-1,0-1 1,-3 0 0,4 1-14,0 1 0,-1-1 0,1 0 0,0 0 0,0 0 0,0 1 0,0-1 0,0 0 0,0 1 0,0-1 0,0 1 0,0 0 0,1-1 0,-1 1 0,0-1 0,0 1 0,0 0 0,1 0 0,-1 0 0,0-1 0,1 1 0,-1 0 0,0 0 0,1 0 0,-1 0 0,1 0 0,0 0 0,-1 0 0,1 0 1,0 0-1,0 0 0,-1 0 0,1 0 0,0 1 0,0-1 0,0 0 0,0 0 0,1 2 0,-1 0-130,0 0 0,0 1 0,1-1 0,-1 0 0,1 0 0,0 1 0,0-1 0,0 0 0,0 0 0,1 0 0,1 4 0,-1-5-37,0 0-1,1 0 0,-1 0 0,0 0 0,1 0 0,-1-1 1,1 1-1,-1-1 0,1 0 0,0 0 0,0 0 0,-1 0 1,1 0-1,0 0 0,0-1 0,0 0 0,0 1 0,0-1 1,0 0-1,0 0 0,0-1 0,5 0 0,4-2-259,-1 0-1,0 0 0,1-1 0,13-7 1,12-7-704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7.516"/>
    </inkml:context>
    <inkml:brush xml:id="br0">
      <inkml:brushProperty name="width" value="0.05" units="cm"/>
      <inkml:brushProperty name="height" value="0.05" units="cm"/>
    </inkml:brush>
  </inkml:definitions>
  <inkml:trace contextRef="#ctx0" brushRef="#br0">17 1 14347,'0'0'27,"0"0"0,0 0 0,0 1 0,0-1 0,0 0-1,0 0 1,0 0 0,-1 0 0,1 1 0,0-1 0,0 0 0,0 0 0,0 0 0,0 0 0,-1 0 0,1 1-1,0-1 1,0 0 0,0 0 0,-1 0 0,1 0 0,0 0 0,0 0 0,0 0 0,-1 0 0,1 0 0,0 0-1,0 0 1,0 0 0,-1 0 0,1 0 0,0 0 0,0 0 0,0 0 0,-1 0 0,1 0 0,0 0-1,0 0-36,0 0 0,0 0 0,-1 0 0,1 0 0,0 0 0,0 0 0,0 0 0,0 0 0,0 0 0,0 0 0,0 0 0,0 0 0,-1 0 0,1 0 0,0 0 0,0 0 0,0 0 0,0 0 0,0 0 0,0 0 0,0 0 0,0 0 0,0 0 0,0 0 0,0 0 0,-1 0 0,1 0 0,0 0 0,0 0 0,0 1 0,0-1 0,0 0 0,0 0 0,0 0 0,0 0 0,0 0 0,0 0 0,0 0-1,0 0 1,0 0 0,0 0 0,0 1 0,0-1 0,0 0 0,0 0 0,0 0 0,0 0 0,0 0 0,0 0 0,0 0 0,0 0 0,0 0 0,0 1 0,0-1 0,0 0 0,0 0 0,0 0 0,0 0 0,0 0 0,0 0 0,0 0 0,0 0 0,1 0 0,-1 1 0,-6 1-210,3-1 77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1.736"/>
    </inkml:context>
    <inkml:brush xml:id="br0">
      <inkml:brushProperty name="width" value="0.05" units="cm"/>
      <inkml:brushProperty name="height" value="0.05" units="cm"/>
    </inkml:brush>
  </inkml:definitions>
  <inkml:trace contextRef="#ctx0" brushRef="#br0">29 12 10322,'-4'0'784,"1"0"-624,-1-1-88,1-2 264,0 2 25,-3-4-233,2 4-96,2 2-232,2 1-577,2 1 713,2-3-120,0 0-80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3.060"/>
    </inkml:context>
    <inkml:brush xml:id="br0">
      <inkml:brushProperty name="width" value="0.05" units="cm"/>
      <inkml:brushProperty name="height" value="0.05" units="cm"/>
    </inkml:brush>
  </inkml:definitions>
  <inkml:trace contextRef="#ctx0" brushRef="#br0">3501 1 10578,'1'0'62,"-1"0"1,1 0-1,-1 0 0,1 0 0,0 0 1,-1 0-1,1 0 0,-1 0 0,1 0 1,-1 0-1,1 0 0,0 0 0,-1 1 0,1-1 1,-1 0-1,1 0 0,-1 0 0,1 1 1,-1-1-1,1 0 0,-1 1 0,1-1 0,-1 0 1,0 1-1,1-1 0,-1 1 0,1-1 1,-1 1-1,0-1 0,0 1 0,1-1 0,-1 1 1,0 1 6,0 0-1,0 0 1,0-1 0,-1 1 0,1 0 0,-1-1 0,1 1 0,-1 0 0,0-1 0,-1 3 0,-13 23 533,14-26-564,0 1 1,0-1 0,0 1-1,0-1 1,0 0-1,0 1 1,-1-1 0,1 0-1,0 0 1,-1 0 0,1 0-1,0 0 1,-1 0-1,-1 1 1,2-3-40,-1 0-1,1 0 0,0 0 1,0 0-1,0 0 1,0 0-1,0 0 1,0 0-1,0 0 1,0-1-1,-1-1 1,-11-12-25,10 14 47,0-1-1,0 1 0,-1 0 1,1 0-1,-1 1 1,1-1-1,0 1 1,-1-1-1,1 1 0,-1 0 1,-5 1-1,-40 11 686,42-9-503,-1 0 0,-1-1 0,1 0 0,0-1 0,0 0 1,-13 0-1,-189-13 754,-52 11 323,113 5-661,-224 11-399,-89-2-70,-355-44 310,575 18-433,-163-1 617,294 14-514,-123 7 390,215-4-192,26 6-294,17 11-1313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5.339"/>
    </inkml:context>
    <inkml:brush xml:id="br0">
      <inkml:brushProperty name="width" value="0.05" units="cm"/>
      <inkml:brushProperty name="height" value="0.05" units="cm"/>
    </inkml:brush>
  </inkml:definitions>
  <inkml:trace contextRef="#ctx0" brushRef="#br0">1675 109 11947,'-59'-5'478,"-34"-3"-45,-154 7 0,202 4-589,-1-3 0,0-1 0,0-2 0,1-2 0,-45-11 0,8-3-289,-90-19 175,131 31 489,-1 3 0,-53-1 0,-41 8-54,-197-2-3412,277-3 2586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5.714"/>
    </inkml:context>
    <inkml:brush xml:id="br0">
      <inkml:brushProperty name="width" value="0.05" units="cm"/>
      <inkml:brushProperty name="height" value="0.05" units="cm"/>
    </inkml:brush>
  </inkml:definitions>
  <inkml:trace contextRef="#ctx0" brushRef="#br0">1480 0 9466,'-157'11'1367,"-81"-10"-4301,15 0 2472,76 8 5492,42 2-2996,-199 12 1395,252-21-2936,-1 2 0,-67 14 0,117-17-505,0-1 0,0 0 0,0 0 0,0 0 0,0 0 0,1 0 0,-1 0 0,0-1 0,0 0 0,0 1 0,1-1 0,-1 0 0,0-1 0,-3-1 0,-16-5-1004,15 6 887,1 2-39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6.516"/>
    </inkml:context>
    <inkml:brush xml:id="br0">
      <inkml:brushProperty name="width" value="0.05" units="cm"/>
      <inkml:brushProperty name="height" value="0.05" units="cm"/>
    </inkml:brush>
  </inkml:definitions>
  <inkml:trace contextRef="#ctx0" brushRef="#br0">89 33 19180,'0'-2'197,"0"-2"87,1 1 1,-2 0 0,1-1-1,0 1 1,-1 0 0,0-1-1,-1-3 1,-6 38 2201,1 23-1943,2 0 0,2 86 1,3-139-546,0 0 0,0 0 0,0 0 0,0 1 0,1-1 0,-1 0 1,0 0-1,0 0 0,1 0 0,-1 0 0,1 1 0,-1-1 1,2 1-1,-2-2 1,0 0-1,0 0 1,1 1 0,-1-1 0,0 0-1,0 0 1,1 0 0,-1 0 0,0 0 0,1 0-1,-1 0 1,0 0 0,1 0 0,-1 0 0,0 0-1,0 0 1,1 0 0,-1 0 0,0 0-1,1 0 1,-1 0 0,0 0 0,1 0 0,-1 0-1,0 0 1,0 0 0,1 0 0,-1-1 0,0 1-1,1 0 1,24-26-94,-10 9 28,-14 16 62,0 0 0,0 0-1,1 0 1,-1 1 0,1-1 0,-1 0-1,1 0 1,-1 1 0,1-1-1,-1 1 1,1-1 0,-1 1 0,1 0-1,0 0 1,-1-1 0,1 1 0,0 0-1,-1 0 1,1 1 0,0-1-1,2 1 1,-2 0-4,1 0 0,-1 1 0,1-1 0,-1 0 0,0 1 0,0 0 1,0 0-1,0-1 0,0 1 0,0 0 0,-1 1 0,3 1 0,1 5-4,0 0 0,-1 0 1,1 0-1,-2 0 0,0 1 0,3 11 1,-3-6 60,0 0 1,-2 1-1,1-1 1,-2 0 0,0 0-1,-1 1 1,-1-1-1,0 0 1,-1 0 0,-1 0-1,0 0 1,-1-1-1,-13 28 1,17-40-53,-1 1 0,1-1-1,-1 1 1,0-1 0,1 1 0,-1-1 0,0 0 0,-1 0 0,1 0-1,0 0 1,-1-1 0,1 1 0,-1 0 0,1-1 0,-1 0 0,0 0-1,1 0 1,-1 0 0,-5 1 0,5-2-68,0 0 1,0 0-1,0 0 0,0-1 1,0 1-1,0-1 0,0 0 1,0 0-1,0 0 0,0 0 1,1 0-1,-1-1 0,1 1 1,-1-1-1,1 0 0,-1 0 1,1 0-1,0 0 0,-4-5 1,-3-4-146,0 0 1,1-1 0,0 0 0,1-1 0,0 1-1,1-1 1,1-1 0,-5-14 0,4-6-284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6.934"/>
    </inkml:context>
    <inkml:brush xml:id="br0">
      <inkml:brushProperty name="width" value="0.05" units="cm"/>
      <inkml:brushProperty name="height" value="0.05" units="cm"/>
    </inkml:brush>
  </inkml:definitions>
  <inkml:trace contextRef="#ctx0" brushRef="#br0">0 242 17940,'9'-22'2192,"-1"3"-1384,-2 3-383,1 2 1399,0-1-816,1 3-264,0 2-624,-1-1-312,2 1-536,0 2-280,-2 2-720,-3 0 1303,0-1-319,2-1-296</inkml:trace>
  <inkml:trace contextRef="#ctx0" brushRef="#br0" timeOffset="1">211 0 16291,'6'20'1537,"-5"9"-897,2 4-216,0 6 584,0 2-128,0 2-207,-2 0-177,3 0-320,-1-4-144,0-8-328,-2-5-232,-1-7-401,0-5 1441,-2-7-728,-3-4-112,-2-6 64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7.339"/>
    </inkml:context>
    <inkml:brush xml:id="br0">
      <inkml:brushProperty name="width" value="0.05" units="cm"/>
      <inkml:brushProperty name="height" value="0.05" units="cm"/>
    </inkml:brush>
  </inkml:definitions>
  <inkml:trace contextRef="#ctx0" brushRef="#br0">225 1 14259,'-3'0'137,"0"1"0,0 0 0,0-1 0,1 1 0,-1 0 0,0 1 0,0-1 0,1 0 0,-1 1 0,0 0 0,1-1 0,0 1 0,-1 0 0,1 0 0,0 0 1,-4 5-1,-3 5 381,-16 26 1,22-33-395,-29 53 651,29-52-642,1 1-1,-1-1 0,1 1 0,0 0 0,1 0 1,0 0-1,-1 8 0,14-45 128,-8 12-205,3-31 0,-7 44-38,0-1 1,0 0 0,0 0 0,0 0 0,-1 0 0,0 0-1,0 0 1,-1 1 0,-2-8 0,3 12-12,1-1 1,-1 1 0,1 0-1,-1 0 1,1 0-1,-1 0 1,0 0-1,0 0 1,0 0-1,0 0 1,0 0-1,0 0 1,0 0 0,0 1-1,0-1 1,0 0-1,0 1 1,0-1-1,0 1 1,-1-1-1,1 1 1,0 0-1,0-1 1,0 1 0,-1 0-1,1 0 1,0 0-1,-1 0 1,1 0-1,0 0 1,0 0-1,-1 0 1,1 1-1,0-1 1,0 0 0,-1 1-1,1-1 1,0 1-1,0-1 1,0 1-1,-2 1 1,-1 0 8,0 1 1,0 0-1,0 0 1,0 1-1,1-1 1,0 1-1,-1 0 0,1-1 1,-4 9-1,3-3-110,1-1-1,0 1 0,0-1 1,1 1-1,1 0 0,-1 0 1,1 0-1,1 0 0,-1 0 1,2 0-1,-1 0 0,1 0 1,1 0-1,-1-1 0,2 1 1,-1 0-1,1-1 0,8 17 1,4 2-244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7.770"/>
    </inkml:context>
    <inkml:brush xml:id="br0">
      <inkml:brushProperty name="width" value="0.05" units="cm"/>
      <inkml:brushProperty name="height" value="0.05" units="cm"/>
    </inkml:brush>
  </inkml:definitions>
  <inkml:trace contextRef="#ctx0" brushRef="#br0">58 152 12795,'5'21'1418,"5"36"1,-8-43-712,0 1 1,1 0-1,0-1 1,12 28-1,-15-41-654,0 0 0,0-1 0,1 1 0,-1 0-1,0-1 1,1 1 0,-1-1 0,0 1 0,1-1-1,-1 1 1,1-1 0,-1 1 0,1-1 0,-1 1-1,1-1 1,0 1 0,-1-1 0,1 0 0,-1 1-1,2-1 1,-1 0-15,-1 0 1,1 0-1,-1 0 0,1 0 0,-1 0 0,1 0 1,-1-1-1,1 1 0,-1 0 0,0 0 0,1-1 1,-1 1-1,1 0 0,-1 0 0,0-1 0,1 1 1,-1-1-1,0 1 0,1 0 0,-1-1 0,1 0 1,10-26 721,-4-5-445,-2 0-1,-1 0 1,-2 0-1,-1 0 1,-5-52-1,3 79-300,0 0 0,0 0 0,0 0-1,-1 0 1,1 0 0,-1 0 0,0 0-1,-5-7 1,7 11-18,-1 1 0,0-1 0,1 0 0,-1 0 0,0 0 0,0 0 0,0 1 0,0-1 0,1 0 0,-1 1 0,0-1 0,0 0 0,0 1 0,-1 0 0,1-1 0,0 1 0,0 0 0,-1-1 0,0 1-15,1 0 0,-1 1 0,1-1-1,-1 0 1,1 1 0,-1-1 0,1 1-1,0-1 1,-1 1 0,1 0 0,0-1 0,-1 1-1,1 0 1,0 0 0,0 0 0,0 0-1,0 0 1,-1 2 0,-8 9-497,0 1-1,-14 26 1,3-5 95,4-9-30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961"/>
    </inkml:context>
    <inkml:brush xml:id="br0">
      <inkml:brushProperty name="width" value="0.05" units="cm"/>
      <inkml:brushProperty name="height" value="0.05" units="cm"/>
    </inkml:brush>
  </inkml:definitions>
  <inkml:trace contextRef="#ctx0" brushRef="#br0">1432 0 11282,'-116'11'1298,"0"-5"-1,-179-14 0,222 3-1309,0 3-1,0 3 1,-114 17 0,108-9 173,-1-3 0,-119-7 0,183 1-114,8 0-49,-6-1 201,0 1 0,-21 3 1,31-2-168,0 0 1,0 0-1,0 0 1,0 0-1,0 1 1,0-1-1,0 1 1,1 0-1,-1 1 0,1-1 1,-1 1-1,-4 4 1,8-7-98,1-1-59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1.912"/>
    </inkml:context>
    <inkml:brush xml:id="br0">
      <inkml:brushProperty name="width" value="0.05" units="cm"/>
      <inkml:brushProperty name="height" value="0.05" units="cm"/>
    </inkml:brush>
  </inkml:definitions>
  <inkml:trace contextRef="#ctx0" brushRef="#br0">13 161 12875,'1'5'637,"0"0"1,0 0 0,-1 0 0,1 0-1,-1 0 1,-1 6 0,1 5 3286,-1-20-2123,0-14-74,1 17-1718,0 1 0,0 0 0,0-1 0,0 1-1,0-1 1,0 1 0,0 0 0,0-1 0,0 1-1,1 0 1,-1-1 0,0 1 0,0 0 0,0-1-1,1 1 1,-1 0 0,0 0 0,0-1 0,1 1-1,-1 0 1,0 0 0,0-1 0,1 1 0,-1 0-1,0 0 1,1 0 0,-1 0 0,0-1 0,1 1-1,-1 0 1,1 0 0,-1 0 0,0 0 0,1 0-1,-1 0 1,0 0 0,1 0 0,-1 0-1,0 0 1,1 0 0,-1 0 0,1 0 0,-1 0-1,0 1 1,1-1 0,1 1-11,-1-1 0,0 1 0,1 0 0,-1 0 0,0 0 0,0 0 0,1 0 0,-1 1 0,0-1 0,0 0 0,0 0 1,0 1-1,-1-1 0,1 1 0,0-1 0,1 3 0,9 31 3,-7-24-4,19 63-32,-2 0-1,12 91 1,-31-150 89,-1 1 1,0-1 0,-2 1-1,0-1 1,0 1 0,-6 21-1,6-31-7,-1-1 0,1 1-1,-1-1 1,0 0-1,-1 1 1,1-1 0,-1 0-1,0-1 1,0 1 0,0 0-1,-1-1 1,0 0-1,0 1 1,0-2 0,0 1-1,0 0 1,-1-1-1,0 0 1,0 0 0,-8 4-1,11-6-40,1-1 1,0 1-1,-1-1 0,1 1 0,-1-1 0,1 0 0,-1 1 0,1-1 0,-1 0 1,1 0-1,-1 0 0,1 0 0,-1 0 0,1 0 0,-1-1 0,1 1 0,0 0 1,-1-1-1,1 1 0,-1-1 0,1 0 0,0 1 0,-1-1 0,1 0 1,0 0-1,0 0 0,0 0 0,-1 0 0,1 0 0,0 0 0,0 0 0,0 0 1,1-1-1,-1 1 0,0 0 0,0 0 0,1-1 0,-1 1 0,1-1 0,-1 1 1,1-1-1,0 1 0,-1 0 0,1-2 0,-1-7-16,0 1 1,0-1-1,1 1 0,0 0 0,3-18 1,1 7 0,0 0 1,2 1 0,0 0-1,2 0 1,15-30 0,59-86 14,-81 133-6,206-293-80,-180 247 66,-25 45 14,-1-1-1,0 1 1,0-1 0,0 1 0,0-1 0,0 0 0,-1 1-1,1-1 1,-1 0 0,0 1 0,0-1 0,-1-5 0,1 8 1,-1 1 0,1-1 0,0 0 1,0 0-1,0 1 0,-1-1 0,1 0 0,0 1 1,-1-1-1,1 0 0,-1 1 0,1-1 1,0 1-1,-1-1 0,0 0 0,1 1 1,-1-1-1,1 1 0,-1 0 0,0-1 0,1 1 1,-1-1-1,0 1 0,1 0 0,-1 0 1,-1-1-1,1 1 4,-1 0 1,0 0-1,0 0 0,1 0 1,-1 0-1,0 0 0,0 1 1,0-1-1,1 1 1,-4 1-1,-2 1 18,0 0 0,1 1 0,0 0 1,-10 8-1,8-4 6,-1 0 0,1 1 0,1 0 0,-1 1 1,2-1-1,-1 1 0,-8 21 0,11-24-25,1 0-1,0 1 1,1-1-1,0 1 1,0 0 0,1 0-1,0 0 1,0-1-1,0 1 1,1 0 0,1 0-1,1 14 1,-1-19-80,0-1-1,0 1 1,0-1 0,0 0-1,0 1 1,1-1 0,-1 0 0,1 0-1,-1 0 1,1 0 0,0 0 0,0-1-1,0 1 1,0 0 0,0-1 0,0 1-1,0-1 1,0 0 0,1 0 0,-1 0-1,1 0 1,-1 0 0,0 0-1,1-1 1,-1 1 0,1-1 0,0 1-1,3-1 1,8 0-535,0 0-1,0-1 0,-1-1 1,15-3-1,-22 4 598,45-8-873,3-3-240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078"/>
    </inkml:context>
    <inkml:brush xml:id="br0">
      <inkml:brushProperty name="width" value="0.05" units="cm"/>
      <inkml:brushProperty name="height" value="0.05" units="cm"/>
    </inkml:brush>
  </inkml:definitions>
  <inkml:trace contextRef="#ctx0" brushRef="#br0">43 524 12131,'-11'21'1553,"9"-17"-1313,-1 1 1,1-1-1,-1 0 1,0 1-1,0-1 1,-4 4-1,0-4 1379,5-11-710,8-15-189,26-78-158,4 2 1,79-150 0,-81 189-508,-30 54-52,0-1-1,0 1 1,0 0-1,1 0 1,0 0 0,0 1-1,8-6 1,-13 10-3,0-1-1,1 1 1,-1 0-1,1-1 1,-1 1-1,1 0 1,-1 0 0,1 0-1,-1-1 1,0 1-1,1 0 1,-1 0 0,1 0-1,-1 0 1,1 0-1,-1 0 1,1 0-1,-1 0 1,1 0 0,-1 0-1,1 0 1,-1 0-1,1 1 1,-1-1-1,1 0 1,-1 0 0,1 0-1,-1 1 1,1-1-1,0 1 1,6 15 7,-3 28 51,-4-38-41,0 38 60,0-7-50,2 0 1,1 0-1,13 63 0,-8-80-526,-8-20 486,0 0 0,0 0-1,0-1 1,0 1 0,0 0 0,1-1 0,-1 1 0,0 0-1,0 0 1,0-1 0,0 1 0,0 0 0,0 0-1,0-1 1,1 1 0,-1 0 0,0 0 0,0-1 0,0 1-1,1 0 1,-1 0 0,0 0 0,0 0 0,1-1-1,-1 1 1,0 0 0,0 0 0,1 0 0,-1 0-1,0 0 1,0 0 0,1 0 0,-1 0 0,0 0 0,1 0-1,-1 0 1,0 0 0,0 0 0,1 0 0,-1 0-1,0 0 1,1 0 0,-1 0 0,0 0 0,0 0 0,1 0-1,-1 0 1,0 0 0,0 1 0,1-1 0,-1 0-1,0 0 1,0 0 0,1 1 0,-1-1 0,0 0-1,0 0 1,0 0 0,0 1 0,1-1 0,-1 0 0,0 0-1,0 1 1,0-1 0,0 0 0,0 0 0,0 1-1,0-1 1,0 1 0,6-24-275,1-7-88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498"/>
    </inkml:context>
    <inkml:brush xml:id="br0">
      <inkml:brushProperty name="width" value="0.05" units="cm"/>
      <inkml:brushProperty name="height" value="0.05" units="cm"/>
    </inkml:brush>
  </inkml:definitions>
  <inkml:trace contextRef="#ctx0" brushRef="#br0">8 0 13675,'-4'178'2819,"1"-11"-1102,4-132-1264,1 0 0,13 57 1,-14-86-400,0-1 1,1 1 0,0-1-1,0 0 1,1 0-1,4 8 1,-6-12-46,-1-1 0,1 1 0,-1 0 0,1-1 0,0 1 0,-1 0 0,1-1 0,0 1 0,-1-1 0,1 1 0,0-1 0,-1 0 0,1 1 0,0-1 0,0 0 0,-1 1 0,1-1 0,0 0 0,0 0 0,1 0 0,-1 0 0,0 0 0,0-1-1,0 1 1,0-1-1,0 1 1,0-1-1,0 1 1,0-1 0,0 0-1,0 1 1,0-1-1,-1 0 1,1 0-1,0 0 1,0 0-1,-1 1 1,1-1 0,-1 0-1,2-2 1,4-9 42,-1 1 0,0-1 0,-1 0 0,-1 0 0,1 0 0,-2-1 0,2-12 0,4-95 350,-8 94-305,1 3-11,0-61 235,-1 75-263,-1 1-1,0 0 1,0 0 0,-1 0 0,0 0-1,-1 0 1,-4-12 0,6 20-52,1-1 0,0 0 1,0 1-1,0-1 0,-1 0 0,1 1 1,0-1-1,-1 1 0,1-1 0,-1 1 0,1-1 1,-1 0-1,1 1 0,0 0 0,-1-1 0,0 1 1,1-1-1,-1 1 0,1 0 0,-1-1 0,0 1 1,1 0-1,-1 0 0,1-1 0,-1 1 1,0 0-1,1 0 0,-1 0 0,0 0 0,1 0 1,-1 0-1,0 0 0,0 0 0,1 0 0,-1 0 1,0 0-1,1 0 0,-1 1 0,1-1 0,-1 0 1,0 0-1,1 1 0,-1-1 0,1 0 1,-1 1-1,0-1 0,1 1 0,-1-1 0,1 1 1,-1-1-1,1 1 0,0-1 0,-1 1 0,1-1 1,0 1-1,-1 0 0,1-1 0,0 1 0,-1 0 1,-3 6 5,0 0 0,1 0 0,-5 13 0,-14 53-515,20-67 273,1 1 1,0-1 0,0 0 0,1 1-1,0 0 1,0-1 0,1 1 0,-1-1-1,3 9 1,-3-14 208,0-1 0,0 0-1,0 1 1,0-1 0,0 1-1,1-1 1,-1 0 0,0 1 0,0-1-1,0 0 1,0 1 0,1-1-1,-1 0 1,0 1 0,0-1-1,0 0 1,1 1 0,-1-1 0,0 0-1,1 0 1,-1 1 0,0-1-1,1 0 1,-1 0 0,0 0 0,1 0-1,-1 1 1,0-1 0,1 0-1,-1 0 1,0 0 0,1 0-1,-1 0 1,1 0 0,-1 0 0,0 0-1,1 0 1,-1 0 0,0 0-1,1 0 1,-1 0 0,1 0 0,-1 0-1,0-1 1,1 1 0,10-8-657</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903"/>
    </inkml:context>
    <inkml:brush xml:id="br0">
      <inkml:brushProperty name="width" value="0.05" units="cm"/>
      <inkml:brushProperty name="height" value="0.05" units="cm"/>
    </inkml:brush>
  </inkml:definitions>
  <inkml:trace contextRef="#ctx0" brushRef="#br0">63 0 13547,'13'13'1760,"-10"16"-840,-4 8-335,-6 12 1615,-2 4-1136,2 3-240,1-2-151,3-8-305,0-5-96,2-9-304,0-6-184,-2-16-544,0-6 511,-7-12 73,0-5-96,-5-7-128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7.272"/>
    </inkml:context>
    <inkml:brush xml:id="br0">
      <inkml:brushProperty name="width" value="0.05" units="cm"/>
      <inkml:brushProperty name="height" value="0.05" units="cm"/>
    </inkml:brush>
  </inkml:definitions>
  <inkml:trace contextRef="#ctx0" brushRef="#br0">167 1 16516,'-15'18'854,"1"0"1,-14 24 0,24-35-748,1 1 1,-1-1 0,1 1 0,1 0 0,-1-1-1,1 1 1,1 0 0,0 0 0,-1 14 0,10-54-78,-7 21-15,2-38 62,-3 46-71,0 0 1,-1 0-1,1 0 0,0 0 1,-1 0-1,0 0 1,0 1-1,1-1 0,-2 0 1,1 0-1,0 1 1,-4-6-1,5 8-4,0-1-1,-1 1 1,1 0 0,-1-1-1,1 1 1,-1-1-1,1 1 1,-1 0 0,1 0-1,-1-1 1,1 1 0,-1 0-1,1 0 1,-1 0 0,0-1-1,1 1 1,-1 0 0,1 0-1,-1 0 1,1 0-1,-1 0 1,0 0 0,1 0-1,-1 0 1,1 1 0,-1-1-1,0 0 1,-17 13 4,-5 20-39,18-25 34,1 1 0,0 0-1,1 0 1,0 1 0,0-1 0,1 1 0,1-1 0,-1 1 0,1 0 0,1-1 0,0 1 0,2 12 0,2 11-41,2-1 0,12 39 0,-18-69 32,0-1-34,0 0 1,0-1-1,0 1 1,0 0 0,1 0-1,-1-1 1,0 1-1,0 0 1,0-1-1,0 1 1,1 0 0,-1-1-1,0 1 1,1 0-1,-1-1 1,0 1-1,1-1 1,-1 1 0,1-1-1,-1 1 1,1-1-1,-1 1 1,2 0-1,1-15-1681,0 1 1524,2-1-314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7.707"/>
    </inkml:context>
    <inkml:brush xml:id="br0">
      <inkml:brushProperty name="width" value="0.05" units="cm"/>
      <inkml:brushProperty name="height" value="0.05" units="cm"/>
    </inkml:brush>
  </inkml:definitions>
  <inkml:trace contextRef="#ctx0" brushRef="#br0">26 42 16059,'0'4'441,"0"-1"0,0 1 0,0-1 0,0 1-1,-1-1 1,1 1 0,-2 3 0,1-1-19,-2 10-237,0 0-1,2 0 1,0 1 0,0-1-1,2 0 1,4 29 0,-5-45-181,0 0 1,0 0-1,0 0 1,0 0-1,0 0 1,-1 0-1,1 0 1,0 1-1,0-1 0,0 0 1,0 0-1,0 0 1,0 0-1,0 0 1,0 0-1,0 0 1,0 1-1,0-1 1,1 0-1,-1 0 1,0 0-1,0 0 1,0 0-1,0 0 1,0 0-1,0 0 1,0 0-1,0 1 1,0-1-1,0 0 1,0 0-1,0 0 1,0 0-1,0 0 1,1 0-1,-1 0 1,0 0-1,0 0 1,0 0-1,0 0 1,0 0-1,0 0 1,0 0-1,0 0 1,1 0-1,-1 0 1,0 0-1,0 0 1,0 0-1,0 0 1,0 0-1,0 0 1,0 0-1,0 0 1,1 0-1,-1 0 1,0 0-1,0 0 1,0 0-1,0 0 1,0 0-1,0 0 1,4-10 173,0-16 64,-4 26-235,1-1 5,3-24 206,-1 1 0,-1-1 1,0 0-1,-2 1 1,-5-36-1,5 60-237,0 0 0,0 0 1,0 0-1,0-1 0,0 1 0,0 0 1,0 0-1,0 0 0,0-1 0,0 1 0,0 0 1,0 0-1,0 0 0,0 0 0,0-1 1,0 1-1,0 0 0,0 0 0,-1 0 0,1 0 1,0-1-1,0 1 0,0 0 0,0 0 1,0 0-1,-1 0 0,1 0 0,0 0 0,0 0 1,0-1-1,0 1 0,-1 0 0,1 0 1,0 0-1,0 0 0,0 0 0,0 0 0,-1 0 1,1 0-1,0 0 0,0 0 0,-7 7-470,-3 13 817,-2 21-494,8-21-78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1.884"/>
    </inkml:context>
    <inkml:brush xml:id="br0">
      <inkml:brushProperty name="width" value="0.05" units="cm"/>
      <inkml:brushProperty name="height" value="0.05" units="cm"/>
    </inkml:brush>
  </inkml:definitions>
  <inkml:trace contextRef="#ctx0" brushRef="#br0">5 0 10898,'0'0'1153,"-3"0"1311,3 6-2168,0 3-80,1 2-200,2 3-96,-1 1-152,-1-1-80,-1 2-616,0-2 720,-3-4-104,-3-3-72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2.335"/>
    </inkml:context>
    <inkml:brush xml:id="br0">
      <inkml:brushProperty name="width" value="0.05" units="cm"/>
      <inkml:brushProperty name="height" value="0.05" units="cm"/>
    </inkml:brush>
  </inkml:definitions>
  <inkml:trace contextRef="#ctx0" brushRef="#br0">29 1 12387,'-1'43'1080,"-2"1"-872,-1 1-104,-1-2 216,4-5-112,-2-2-1664,-1-7 1392,-1 0-152,2-4-176</inkml:trace>
  <inkml:trace contextRef="#ctx0" brushRef="#br0" timeOffset="0.49">19 912 11698,'2'74'833,"-2"-8"-673,0-3-80,0-6 160,1-6-64,0-5-176,1-3-56,1-4-144,-2 0-88,1-2-1145,-2 3 1209,0 2-160,0 2-128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3.704"/>
    </inkml:context>
    <inkml:brush xml:id="br0">
      <inkml:brushProperty name="width" value="0.05" units="cm"/>
      <inkml:brushProperty name="height" value="0.05" units="cm"/>
    </inkml:brush>
  </inkml:definitions>
  <inkml:trace contextRef="#ctx0" brushRef="#br0">1260 0 13299,'0'2'145,"0"-1"1,0 1 0,0 0-1,0-1 1,0 1-1,0 0 1,0-1-1,0 1 1,-1 0-1,1-1 1,-1 1 0,1 0-1,-1-1 1,0 1-1,0-1 1,0 0-1,0 1 1,0-1 0,0 1-1,0-1 1,0 0-1,0 0 1,0 0-1,-1 0 1,1 0 0,0 0-1,-1 0 1,1 0-1,-1 0 1,1-1-1,-1 1 1,0 0-1,1-1 1,-1 0 0,1 1-1,-1-1 1,-2 0-1,-6 0-435,1 0 0,-1-1-1,0-1 1,0 0 0,-13-4-1,-13-2-1882,18 6 1193,0 2 1,0 0-1,0 1 0,0 1 1,-33 7-1,-87 34 1047,99-29 1069,0-1 0,-73 12 0,75-23-1154,0-1 0,-1-2-1,1-2 1,0-2 0,-39-9 0,23 4-312,-80-4 0,91 14 68,-66 9 1,60-3 139</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121"/>
    </inkml:context>
    <inkml:brush xml:id="br0">
      <inkml:brushProperty name="width" value="0.05" units="cm"/>
      <inkml:brushProperty name="height" value="0.05" units="cm"/>
    </inkml:brush>
  </inkml:definitions>
  <inkml:trace contextRef="#ctx0" brushRef="#br0">524 32 15171,'-53'18'1473,"-3"-3"-1081,-2-5-248,4-2 728,2-10-848,2-5-280,1-9-440,5-1 560,-8-3-160,-3 0-177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541"/>
    </inkml:context>
    <inkml:brush xml:id="br0">
      <inkml:brushProperty name="width" value="0.05" units="cm"/>
      <inkml:brushProperty name="height" value="0.05" units="cm"/>
    </inkml:brush>
  </inkml:definitions>
  <inkml:trace contextRef="#ctx0" brushRef="#br0">3300 0 10738,'-384'55'1836,"-3"-22"-4089,211-19-413,-492-9 6587,327-11-1922,98 10-1577,-130-1-2032,-260-3-6071,538 7 7136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2.404"/>
    </inkml:context>
    <inkml:brush xml:id="br0">
      <inkml:brushProperty name="width" value="0.05" units="cm"/>
      <inkml:brushProperty name="height" value="0.05" units="cm"/>
    </inkml:brush>
  </inkml:definitions>
  <inkml:trace contextRef="#ctx0" brushRef="#br0">26 0 19244,'-8'25'2161,"0"1"-1497,1-7-336,4-3 1720,6-12-2184,3-5 432,8-14-296,1-2-176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8.994"/>
    </inkml:context>
    <inkml:brush xml:id="br0">
      <inkml:brushProperty name="width" value="0.05" units="cm"/>
      <inkml:brushProperty name="height" value="0.05" units="cm"/>
    </inkml:brush>
  </inkml:definitions>
  <inkml:trace contextRef="#ctx0" brushRef="#br0">46 422 11795,'-7'-164'1802,"-5"-56"1313,7 186-2240,5 34-864,0 0-1,0 0 0,0 0 0,0 0 1,0 0-1,0-1 0,0 1 0,0 0 1,0 0-1,0 0 0,0 0 0,0 0 1,0 0-1,0-1 0,-1 1 0,1 0 1,0 0-1,0 0 0,0 0 0,0 0 1,0 0-1,0 0 0,0-1 0,0 1 1,0 0-1,0 0 0,-1 0 0,1 0 1,0 0-1,0 0 0,0 0 1,0 0-1,0 0 0,0 0 0,0 0 1,-1 0-1,1 0 0,0 0 0,0 0 1,0 0-1,0 0 0,0 0 0,0 0 1,-1 0-1,1 0 0,0 0 0,0 0 1,0 0-1,0 0 0,0 0 0,0 0 1,-1 0-1,1 0 0,0 0 0,0 0 1,-6 19 358,0 27-224,1 1 1,5 94-1,1-111-132,43 474 3,42-1-9,12 93-114,-75-387 57,23 154-475,-44-355 376,-2-5 95,1 0 1,-1 0-1,1 0 0,-1-1 1,0 1-1,0 0 0,0 6 0,0-9 50,0 0 0,0 0 0,0 0 0,0 0 0,0 0-1,0 1 1,0-1 0,0 0 0,0 0 0,-1 0-1,1 0 1,0 0 0,0 0 0,0 1 0,0-1 0,0 0-1,0 0 1,0 0 0,0 0 0,0 0 0,0 0-1,0 0 1,-1 1 0,1-1 0,0 0 0,0 0 0,0 0-1,0 0 1,0 0 0,0 0 0,-1 0 0,1 0-1,0 0 1,0 0 0,0 0 0,0 0 0,0 0-1,0 0 1,-1 0 0,1 0 0,0 0 0,0 0 0,0 0-1,-7-8-221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9.401"/>
    </inkml:context>
    <inkml:brush xml:id="br0">
      <inkml:brushProperty name="width" value="0.05" units="cm"/>
      <inkml:brushProperty name="height" value="0.05" units="cm"/>
    </inkml:brush>
  </inkml:definitions>
  <inkml:trace contextRef="#ctx0" brushRef="#br0">0 0 16259,'12'48'1800,"-3"-15"-1591,179 683 1909,-182-698-2096,1 0 0,0 0 1,16 25-1,-22-41-16,-1-1 1,1 0-1,0 0 0,0 0 0,0 0 1,0 0-1,-1 1 0,1-2 0,0 1 1,1 0-1,-1 0 0,0 0 0,0 0 0,0-1 1,0 1-1,1 0 0,-1-1 0,0 0 1,1 1-1,2 0 0,-3-2-1,0 1 0,0 0 0,0-1 0,0 1 0,0 0 0,0-1 0,0 0 0,0 1 0,0-1 0,-1 1 0,1-1 0,0 0 0,0 0 0,0 0 0,-1 1 0,1-1 0,0 0 0,-1 0 0,1 0 0,0-1 0,4-8 16,-1-1-1,0 1 1,-1-1 0,2-11-1,-4 19-19,73-476 250,-52 297-119,-6 68-133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1.546"/>
    </inkml:context>
    <inkml:brush xml:id="br0">
      <inkml:brushProperty name="width" value="0.05" units="cm"/>
      <inkml:brushProperty name="height" value="0.05" units="cm"/>
    </inkml:brush>
  </inkml:definitions>
  <inkml:trace contextRef="#ctx0" brushRef="#br0">131 97 10002,'7'-90'7910,"-7"89"-7871,0 1 1,0 0-1,0 0 1,0 0-1,0-1 0,0 1 1,0 0-1,0 0 1,0 0-1,0 0 1,0-1-1,0 1 0,0 0 1,0 0-1,0 0 1,0 0-1,0-1 1,0 1-1,0 0 0,0 0 1,0 0-1,0 0 1,-1-1-1,1 1 1,0 0-1,0 0 0,0 0 1,0 0-1,0 0 1,0-1-1,-1 1 1,1 0-1,0 0 0,0 0 1,0 0-1,0 0 1,-1 0-1,1 0 1,0 0-1,-7 5 1057,-4 11-292,-66 291-13,65-251-705,-16 117 153,40-203 184,7-46-219,94-326 32,-107 387-215,-7 23 10,-7 25-1,8-32-31,-123 529 94,120-509-82,4-17-12,3-10 2,6-21-18,-1-2 0,8-40 0,-2 8 17,13-52-41,17-62-71,-37 159 15,-11 40-7,-58 253-391,37-173-96,15-70 450,0-16-31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2.578"/>
    </inkml:context>
    <inkml:brush xml:id="br0">
      <inkml:brushProperty name="width" value="0.05" units="cm"/>
      <inkml:brushProperty name="height" value="0.05" units="cm"/>
    </inkml:brush>
  </inkml:definitions>
  <inkml:trace contextRef="#ctx0" brushRef="#br0">187 25 13731,'12'-14'1425,"-2"3"2039,-15 22-1078,-41 70-1176,4 2 1,-51 145-1,88-215-1164,2-5-18,0-1 0,0 1 0,1 0 0,0 1 0,0-1 1,1 0-1,0 1 0,0 13 0,2-21-25,-1 1-1,1-1 1,-1 0-1,1 0 1,-1 0 0,1 0-1,-1-1 1,1 1-1,0 0 1,0 0 0,-1 0-1,1 0 1,0-1-1,0 1 1,0 0 0,0-1-1,0 1 1,0-1-1,0 1 1,0-1 0,0 1-1,0-1 1,0 0-1,1 0 1,-1 1 0,0-1-1,0 0 1,0 0-1,2 0 1,35-4 22,-11-1-296,-1-2 1,0 0 0,0-2 0,0-1 0,-1-1 0,-1-1-1,0-1 1,0-1 0,28-23 0,-45 31 177,0-1 0,-1 1 1,0-2-1,0 1 0,9-16 1,-3-5-244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012"/>
    </inkml:context>
    <inkml:brush xml:id="br0">
      <inkml:brushProperty name="width" value="0.05" units="cm"/>
      <inkml:brushProperty name="height" value="0.05" units="cm"/>
    </inkml:brush>
  </inkml:definitions>
  <inkml:trace contextRef="#ctx0" brushRef="#br0">72 1 16283,'-9'20'1657,"-2"8"-913,-4 4-256,5 2 864,0 2-191,3 1-329,3 1-128,1-4-240,0-1-120,4-7-408,2-3-280,3-8-560,0-2-216,1-7 840,-4-3-233,5-4-215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433"/>
    </inkml:context>
    <inkml:brush xml:id="br0">
      <inkml:brushProperty name="width" value="0.05" units="cm"/>
      <inkml:brushProperty name="height" value="0.05" units="cm"/>
    </inkml:brush>
  </inkml:definitions>
  <inkml:trace contextRef="#ctx0" brushRef="#br0">75 0 16003,'-8'8'2291,"-5"10"-1657,2 8-197,2 1-1,0 0 1,2 1-1,1-1 1,1 1-1,2 1 1,0-1-1,3 41 1,0-62-321,0 1 0,1-1 1,0 0-1,0 0 0,1 1 0,5 12 0,-7-19-92,1 0-1,-1 0 1,1 0-1,0 1 0,0-1 1,0 0-1,0 0 0,0 0 1,-1 0-1,2 0 1,-1 0-1,0-1 0,0 1 1,0 0-1,0-1 0,0 1 1,2 0-1,-1 0-10,0-1-1,0 0 0,-1 0 1,1 0-1,0 0 0,0 0 1,-1-1-1,1 1 0,0 0 1,0-1-1,-1 1 0,1-1 1,-1 0-1,1 0 0,0 1 1,-1-1-1,2-2 0,6-3 17,-1-1 0,0 0 0,0 0 0,-1-1 0,0 0 0,-1 0 0,1 0 0,6-14 0,-3 5 9,-2-1 0,0 1 0,10-33 1,-15 38-33,0-1 0,-1 1 0,-1-1 0,0 1 0,0-1 0,-3-24 0,1 32-16,0 0 0,0 0 0,0 0 0,-1 1 0,0-1 0,0 0 1,0 1-1,-5-9 0,5 10-4,0 1 0,0 0 0,0 0 0,0 0 1,0 0-1,0 0 0,-1 1 0,1-1 1,-1 1-1,1-1 0,-1 1 0,1 0 0,-1 0 1,0 0-1,0 0 0,-4 0 0,4 0-24,0 1 0,0 0 0,0 0 0,1 1 0,-1-1 0,0 0 0,0 1 0,0 0 0,1 0 0,-1 0-1,0 0 1,1 0 0,-1 0 0,1 1 0,-1-1 0,1 1 0,0-1 0,0 1 0,0 0 0,0 0 0,0 0 0,0 0 0,0 1 0,0-1 0,1 0-1,-1 1 1,1-1 0,0 1 0,0 0 0,0-1 0,-1 4 0,0-2-225,1 1 1,0 0-1,-1 0 0,2 0 0,-1-1 0,0 1 1,1 0-1,0 0 0,0 0 0,1 0 1,-1 0-1,1 0 0,0 0 0,0 0 1,1-1-1,-1 1 0,4 6 0,7 2-545,3-4-253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804"/>
    </inkml:context>
    <inkml:brush xml:id="br0">
      <inkml:brushProperty name="width" value="0.05" units="cm"/>
      <inkml:brushProperty name="height" value="0.05" units="cm"/>
    </inkml:brush>
  </inkml:definitions>
  <inkml:trace contextRef="#ctx0" brushRef="#br0">125 8 14179,'8'-7'1940,"-16"23"-765,-20 39 1254,-31 83-1,51-114-2142,0 0 1,2 1-1,1-1 1,0 2-1,2-1 0,1 35 1,2-56-256,0 0 1,0 0 0,1-1-1,-1 1 1,1 0 0,0-1-1,0 1 1,1 0 0,-1-1-1,1 1 1,-1-1 0,1 0-1,0 1 1,1-1 0,-1 0-1,5 4 1,-5-5-21,0-1 0,-1 0-1,1 0 1,0 0 0,1 0 0,-1 0 0,0 0 0,0-1-1,0 1 1,0-1 0,1 1 0,-1-1 0,0 0 0,0 0-1,1 0 1,-1 0 0,0 0 0,1 0 0,-1-1 0,0 1-1,0-1 1,0 0 0,0 0 0,1 0 0,-1 0 0,0 0-1,-1 0 1,4-2 0,3-2 14,-1-1 0,1-1 0,-1 1 0,-1-1 0,1 0 1,-1-1-1,0 1 0,-1-1 0,0 0 0,6-13 0,-1-2 64,0 0 1,11-43-1,-16 47-38,-1 0 0,0-1 0,0-33 0,-4 45-60,0 1 0,0-1 1,-1 0-1,0 1 1,0-1-1,-1 0 1,0 1-1,0 0 0,-1-1 1,0 1-1,0 0 1,-6-8-1,7 12-50,0 1-1,0 0 0,0 0 1,-1 0-1,1 0 1,-1 0-1,1 0 1,-1 0-1,1 1 1,-1 0-1,0-1 0,0 1 1,0 0-1,0 0 1,0 1-1,0-1 1,-4 0-1,5 1 5,1 0-1,-1 0 1,0 0-1,0 0 1,0 0 0,0 1-1,0-1 1,1 1 0,-1-1-1,0 1 1,0-1-1,1 1 1,-1 0 0,0 0-1,1 0 1,-1 0-1,1 0 1,-1 0 0,1 1-1,0-1 1,-1 0-1,1 1 1,0-1 0,0 1-1,0-1 1,0 1-1,0-1 1,0 1 0,0 2-1,-1 8-341,6-5-31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2.898"/>
    </inkml:context>
    <inkml:brush xml:id="br0">
      <inkml:brushProperty name="width" value="0.05" units="cm"/>
      <inkml:brushProperty name="height" value="0.05" units="cm"/>
    </inkml:brush>
  </inkml:definitions>
  <inkml:trace contextRef="#ctx0" brushRef="#br0">64 73 13723,'-2'0'174,"-1"0"-1,1 1 1,-1-1 0,1 1-1,0-1 1,-1 1-1,1 0 1,-1 0 0,1 0-1,0 0 1,0 0 0,0 1-1,-1-1 1,1 0 0,1 1-1,-1 0 1,0 0 0,0-1-1,1 1 1,-1 0 0,1 0-1,-3 4 1,2-2 18,0 0 0,0 1 0,0-1 0,1 1 0,-1-1 0,1 1 0,1-1 0,-1 1 0,0 0 0,1-1 1,0 7-1,3-2 173,2-9-91,-4-1-249,0 0 0,0 0 0,0 0 0,0 0 0,0 0 0,0 0 0,-1-1 0,1 1 0,0 0 0,-1 0 0,1-3-1,2-6 44,0-1-1,-1 1 1,0-1-1,-1 0 1,-1 0-1,1 1 1,-2-1-1,1 0 1,-2 0-1,1 0 1,-5-13-1,6 23-57,0 0 0,0 1 0,0-1 0,-1 0 1,1 1-1,0-1 0,0 0 0,-1 1 0,1-1 0,0 0 0,-1 1 0,1-1 0,0 0 1,-1 1-1,1-1 0,-1 1 0,1-1 0,-1 1 0,0-1 0,1 1 0,-1 0 0,1-1 1,-2 0-1,2 2 2,-1-1 1,1 1 0,-1-1-1,1 1 1,-1-1 0,1 1-1,-1 0 1,1-1 0,0 1 0,-1-1-1,1 1 1,0 0 0,0-1-1,-1 1 1,1 0 0,0-1-1,0 1 1,0 1 0,-4 37 287,5-27-197,1 1 1,0-1-1,7 21 0,-8-29-76,0 0 0,1 0 0,-1 0 0,1 0 0,0 0 0,0 0 0,0 0 0,1-1 0,0 1 0,-1-1 0,1 0 0,0 0 0,6 5 0,-8-8-23,0 1 0,0-1 1,0 0-1,-1 1 0,1-1 0,0 0 1,0 0-1,0 0 0,0 0 0,0 0 0,0 0 1,0 0-1,0 0 0,0 0 0,0 0 1,0 0-1,0-1 0,0 1 0,0 0 0,0-1 1,0 1-1,0-1 0,0 1 0,-1-1 1,1 1-1,0-1 0,0 1 0,0-1 0,-1 0 1,1 0-1,0 1 0,-1-1 0,1 0 1,-1 0-1,1 0 0,-1 0 0,1 0 0,2-5-79,-1 1 0,1 0 0,-1-1-1,3-10 1,-3 3-114,0 0 1,0 0-1,-1 0 1,-1-1 0,-2-13-1,-1-1-108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2.724"/>
    </inkml:context>
    <inkml:brush xml:id="br0">
      <inkml:brushProperty name="width" value="0.05" units="cm"/>
      <inkml:brushProperty name="height" value="0.05" units="cm"/>
    </inkml:brush>
  </inkml:definitions>
  <inkml:trace contextRef="#ctx0" brushRef="#br0">30 1 11747,'-4'70'888,"-2"-1"-736,1-2-80,-1-2 192,2-4-88,1-5-168,1-3-32,2 0-64,0 0-16,0 0-88,0 2-32,2 2 144,-2 0 0,-2-1 24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59.394"/>
    </inkml:context>
    <inkml:brush xml:id="br0">
      <inkml:brushProperty name="width" value="0.05" units="cm"/>
      <inkml:brushProperty name="height" value="0.05" units="cm"/>
    </inkml:brush>
  </inkml:definitions>
  <inkml:trace contextRef="#ctx0" brushRef="#br0">68 0 3257,'4'0'-120,"-3"0"-112,1 0 200,-9 6-432,2 0 696,-2-1 160,2 5 8,-4 6-88,-1 1-304,0 5 96,0 1 0,-2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8.779"/>
    </inkml:context>
    <inkml:brush xml:id="br0">
      <inkml:brushProperty name="width" value="0.05" units="cm"/>
      <inkml:brushProperty name="height" value="0.05" units="cm"/>
    </inkml:brush>
  </inkml:definitions>
  <inkml:trace contextRef="#ctx0" brushRef="#br0">0 0 14635,'2'1'191,"-1"0"-1,0 1 1,0-1 0,0 0-1,0 1 1,0-1-1,0 1 1,0-1 0,-1 1-1,1-1 1,0 1-1,-1 0 1,1-1 0,-1 1-1,0 0 1,1 2 0,-2 30 1053,0-19-12,0 0-671,0 12 423,2 32-1,0-53-874,-1 1-1,1 0 0,1-1 0,-1 1 0,1-1 0,0 0 0,1 0 0,-1 0 0,1 0 0,6 8 0,-7-12-94,-1 0 1,1 0-1,0 0 0,1 0 1,-1-1-1,0 1 0,0-1 1,1 0-1,-1 1 0,0-1 0,1 0 1,0-1-1,-1 1 0,1 0 1,-1-1-1,1 1 0,0-1 0,-1 0 1,1 0-1,0 0 0,-1 0 1,1-1-1,0 1 0,-1 0 1,1-1-1,3-1 0,7-3-9,0 1 0,-1-2 0,24-13 0,27-21 18,90-76 0,-115 85-45,-26 21 8,-9 7 1,0 0 0,1 0 0,-1 0-1,1 0 1,-1 1 0,1-1 0,0 1-1,0 0 1,0 0 0,0 1 0,0-1-1,0 1 1,6-2 0,-10 4 7,1-1 0,0 0 0,-1 0 0,1 0 0,-1 1-1,1-1 1,-1 0 0,1 1 0,-1-1 0,1 1 0,-1-1 0,1 0 0,-1 1 0,1-1 0,-1 1 0,1-1 0,-1 1 0,0 0 0,0-1 0,1 1 0,-1-1-1,0 1 1,0-1 0,1 1 0,-1 0 0,0-1 0,0 2 0,2 22-109,-1-15 56,-1-8 1,0 1 1,0-1 0,0 1-1,0-1 1,1 1 0,-1-1-1,0 0 1,1 1 0,-1-1-1,1 0 1,0 1 0,-1-1-1,1 0 1,0 1 0,0-1-1,0 0 1,0 0 0,0 0-1,0 0 1,0 0-1,0 0 1,0 0 0,0 0-1,1-1 1,0 2 0,0-2-41,1 0-1,-1 0 1,0 0 0,0 0 0,1 0 0,-1 0 0,0-1 0,0 1 0,0-1-1,0 0 1,0 1 0,0-1 0,0 0 0,0 0 0,0 0 0,3-3-1,58-41-946,-21 13 266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2.885"/>
    </inkml:context>
    <inkml:brush xml:id="br0">
      <inkml:brushProperty name="width" value="0.05" units="cm"/>
      <inkml:brushProperty name="height" value="0.05" units="cm"/>
    </inkml:brush>
  </inkml:definitions>
  <inkml:trace contextRef="#ctx0" brushRef="#br0">9 200 15179,'0'-2'28,"-7"-71"4255,5 61-1329,3 51-903,2 35-1556,4 1 0,16 73 0,-22-142-476,1 0-1,-1 0 1,1-1-1,0 1 1,1-1-1,3 7 1,-6-11-10,1 0 1,-1-1-1,1 1 1,0 0-1,-1-1 0,1 1 1,0-1-1,-1 1 1,1-1-1,0 1 0,0-1 1,-1 1-1,1-1 1,0 1-1,0-1 0,0 0 1,-1 0-1,1 1 0,2-1 1,-2 0 7,1-1 0,-1 1 0,0 0 0,1-1 1,-1 1-1,0-1 0,1 1 0,-1-1 0,0 0 1,0 1-1,0-1 0,1 0 0,-1 0 0,0 0 0,0 0 1,1-2-1,14-18 143,-1-1 0,-1 0 1,-1-1-1,-1 0 0,11-31 1,-5 15 6,102-234 116,-112 258-770,-8 15 461,0 0-1,0 0 0,0 0 0,0 1 0,0-1 1,0 0-1,0 0 0,0 0 0,0 0 0,0 0 0,0 0 1,0 0-1,0 0 0,0 0 0,0 0 0,0 0 0,0 0 1,0 0-1,0 0 0,0 0 0,0 0 0,0 0 1,0 0-1,0 0 0,0 0 0,0 0 0,0 0 0,1 0 1,-1 0-1,0 0 0,0 0 0,0 0 0,0 0 1,0 0-1,0 0 0,0 0 0,0 0 0,0 0 0,0 0 1,0 0-1,0 0 0,0 0 0,0 0 0,0 0 1,0 0-1,1 0 0,-1 0 0,0 0 0,0 0 0,0 0 1,0 0-1,0 0 0,0 0 0,0 0 0,0 0 1,-8 26-1511,-3 1 890,-3 5-170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59.827"/>
    </inkml:context>
    <inkml:brush xml:id="br0">
      <inkml:brushProperty name="width" value="0.05" units="cm"/>
      <inkml:brushProperty name="height" value="0.05" units="cm"/>
    </inkml:brush>
  </inkml:definitions>
  <inkml:trace contextRef="#ctx0" brushRef="#br0">6 811 8506,'-5'-9'10412,"4"19"-7999,5-45 649,19-125-2352,32-146-236,-31 207-404,36-98-1,-54 183-35,-4 18-1,-7 23-28,-1 2-238,3-16-274,1-1-1,-7 17 1,5-24 199,-3-5-92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0.446"/>
    </inkml:context>
    <inkml:brush xml:id="br0">
      <inkml:brushProperty name="width" value="0.05" units="cm"/>
      <inkml:brushProperty name="height" value="0.05" units="cm"/>
    </inkml:brush>
  </inkml:definitions>
  <inkml:trace contextRef="#ctx0" brushRef="#br0">94 44 14387,'2'-6'600,"-1"4"-376,1-1 1,-1 1-1,0 0 1,0-1-1,-1 1 1,1-1-1,0 0 1,-1 1-1,0-1 1,1 1-1,-1-1 1,-1-4-1,1 7-160,0 0-1,0 0 0,-1 0 1,1 0-1,0 0 0,0 0 1,-1 0-1,1 0 0,0-1 1,0 1-1,-1 0 0,1 0 1,0 0-1,-1 0 0,1 1 1,0-1-1,0 0 0,-1 0 1,1 0-1,0 0 0,0 0 1,-1 0-1,1 0 0,0 0 1,0 1-1,0-1 0,-1 0 1,1 0-1,0 0 0,0 0 1,0 1-1,-1-1 0,1 0 1,0 0-1,0 0 0,0 1 1,0-1-1,0 0 0,0 0 1,-1 1-1,1-1 0,0 0 1,0 1-1,-7 11 835,-6 15-288,1 0 1,2 1 0,-10 40-1,-9 90 19,29-157-623,-2 9 48,1 0 0,0 0 0,2 20 0,-1-28-49,0 0 0,1 0 0,-1-1 0,1 1 0,-1 0 0,1 0 0,0 0 0,-1-1 1,1 1-1,0 0 0,0-1 0,2 3 0,-2-3-4,0-1 1,0 1-1,0 0 0,0-1 1,0 1-1,0-1 0,0 1 1,0-1-1,0 1 0,0-1 1,0 0-1,0 0 0,0 1 1,0-1-1,0 0 0,0 0 1,0 0-1,1 0 1,-1 0-1,0-1 0,0 1 1,0 0-1,1-1 0,10-3-111,0 0 0,0-1-1,-1 0 1,1-1 0,-1 0 0,-1-1-1,14-11 1,5-6-1252,29-32 0,-44 42 678,-1 0-1,0-1 1,-2-1 0,15-23-1,-14 10-432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0.897"/>
    </inkml:context>
    <inkml:brush xml:id="br0">
      <inkml:brushProperty name="width" value="0.05" units="cm"/>
      <inkml:brushProperty name="height" value="0.05" units="cm"/>
    </inkml:brush>
  </inkml:definitions>
  <inkml:trace contextRef="#ctx0" brushRef="#br0">45 1 16195,'-9'26'1929,"-2"7"-1241,2 11-240,2 8 912,3 9-471,1 2-145,1 0-312,2-3-104,3-8-400,0-6-248,1-17-576,1-11-161,-2-18 793,-3-13-208,5-15-208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1.284"/>
    </inkml:context>
    <inkml:brush xml:id="br0">
      <inkml:brushProperty name="width" value="0.05" units="cm"/>
      <inkml:brushProperty name="height" value="0.05" units="cm"/>
    </inkml:brush>
  </inkml:definitions>
  <inkml:trace contextRef="#ctx0" brushRef="#br0">28 40 14595,'2'39'3250,"-6"72"0,0-1-901,4-107-2314,0-1 1,0 1 0,1-1-1,-1 0 1,1 1-1,-1-1 1,1 0 0,2 5-1,-3-7-36,0 0 0,0 1 0,0-1 0,0 0 0,0 0 0,1 0 0,-1 1 0,0-1-1,0 0 1,0 0 0,1 0 0,-1 0 0,0 0 0,0 1 0,1-1 0,-1 0 0,0 0 0,0 0 0,1 0 0,-1 0 0,0 0-1,0 0 1,1 0 0,-1 0 0,0 0 0,0 0 0,1 0 0,-1 0 0,0 0 0,1 0 0,10-10-216,0-7-42,-9 12 181,0 1 0,1 0 0,-1-1 1,1 1-1,0 1 0,1-1 0,-1 0 0,0 1 0,1-1 0,0 1 0,0 0 0,0 1 1,7-5-1,-10 7 75,0 0 1,0 0-1,0-1 1,0 1 0,0 0-1,0 0 1,0 1-1,0-1 1,0 0-1,0 0 1,0 0-1,0 1 1,0-1 0,0 0-1,0 1 1,0-1-1,0 1 1,0-1-1,-1 1 1,1 0 0,0-1-1,0 1 1,-1 0-1,1-1 1,0 1-1,-1 0 1,1 0-1,-1 0 1,1-1 0,-1 1-1,1 0 1,-1 0-1,1 2 1,1 3 84,0 0 0,0 0 0,-1 0 0,1 7-1,0 11 282,-1-1 0,0 0 0,-2 0-1,-1 0 1,-1 0 0,-1 0 0,-1-1-1,-1 1 1,-1-1 0,-12 27 0,18-46-347,0 0 1,-1 0 0,1 0-1,-1 0 1,0-1 0,0 1-1,0 0 1,0-1 0,-1 1 0,1-1-1,-1 0 1,1 0 0,-6 3-1,7-4-52,1-1 1,-1 0-1,0 1 0,0-1 0,0 0 0,0 0 0,0 0 1,0 0-1,1 0 0,-1 0 0,0 0 0,0 0 0,0 0 0,0 0 1,0 0-1,0-1 0,1 1 0,-1 0 0,0-1 0,0 1 0,-1-1 1,0-1-91,1 1 0,-1-1 0,0 1 0,1-1 1,-1 0-1,1 0 0,0 0 0,0 0 1,-1 0-1,1 0 0,-1-4 0,-5-15-467,-8-37-1,5 6-231</inkml:trace>
  <inkml:trace contextRef="#ctx0" brushRef="#br0" timeOffset="1">25 102 15211,'11'-19'1801,"2"9"-961,0 2-344,1 5 1120,4 0-479,3-1-601,5-3-448,4-3-704,0-2 608,3-1-225,-1 0-111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1.673"/>
    </inkml:context>
    <inkml:brush xml:id="br0">
      <inkml:brushProperty name="width" value="0.05" units="cm"/>
      <inkml:brushProperty name="height" value="0.05" units="cm"/>
    </inkml:brush>
  </inkml:definitions>
  <inkml:trace contextRef="#ctx0" brushRef="#br0">39 0 16572,'-17'112'2780,"-4"48"114,20-138-2498,1 0-1,1 0 0,1 0 1,0 0-1,8 29 1,-8-43-297,1-1 0,-1 0 1,1 0-1,0 0 0,0 0 1,1 0-1,9 11 0,-12-16-85,1 0 1,-1 0-1,1-1 0,0 1 0,0-1 0,0 1 0,0-1 0,0 0 0,0 0 0,0 0 0,0 0 0,0 0 1,0 0-1,1-1 0,-1 1 0,0-1 0,0 1 0,1-1 0,-1 0 0,0 0 0,1 0 0,-1 0 1,1 0-1,-1-1 0,0 1 0,0-1 0,1 1 0,-1-1 0,3-1 0,1-2-10,1 1-1,-1-1 0,0 0 1,0-1-1,-1 1 0,1-1 1,-1 0-1,0-1 1,0 1-1,-1-1 0,0 0 1,5-8-1,5-12 3,18-45 1,-30 66-5,46-134 42,-44 121-14,0 0 0,-1 1 1,0-1-1,-2-1 0,-1-35 0,0 52-22,0 0-1,0 0 1,0 0 0,0 0-1,-1 1 1,1-1-1,-1 0 1,1 0 0,-1 0-1,0 0 1,0 0-1,1 0 1,-1 1 0,-1-1-1,1 0 1,0 1-1,0-1 1,-1 1 0,1-1-1,0 1 1,-1 0-1,0-1 1,1 1 0,-1 0-1,0 0 1,1 0-1,-1 0 1,-3 0 0,1 0-9,0 1 0,0 0 0,0 0 0,0 0 0,0 1 0,0-1 0,0 1 0,0 0 0,0 0 0,0 0 0,1 1 0,-1-1 0,-4 3 0,-25 15-676,20-11 275,0-1 0,-14 5 0,12-8 11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3.097"/>
    </inkml:context>
    <inkml:brush xml:id="br0">
      <inkml:brushProperty name="width" value="0.05" units="cm"/>
      <inkml:brushProperty name="height" value="0.05" units="cm"/>
    </inkml:brush>
  </inkml:definitions>
  <inkml:trace contextRef="#ctx0" brushRef="#br0">40 1 6681,'-29'450'6552,"23"-300"-5211,8 295 596,0-379-1755,0-50-157,-2-13-66,1 0 0,0 0-1,-1 0 1,0 0 0,0 1 0,0-1 0,0 0 0,0 0 0,-1 0 0,0 0 0,0 4 0,1-7 38,-1 0 1,1 0-1,0 0 1,0 0-1,0 0 1,0 0-1,0 0 1,0 1-1,0-1 1,0 0-1,-1 0 1,1 0-1,0 0 1,0 0-1,0 0 1,0 0-1,0 0 1,0 0-1,-1 0 0,1 0 1,0 0-1,0 0 1,0 0-1,0-1 1,0 1-1,0 0 1,0 0-1,0 0 1,-1 0-1,1 0 1,0 0-1,0 0 1,0 0-1,0 0 1,0 0-1,0 0 1,0 0-1,0-1 1,0 1-1,0 0 1,0 0-1,-1 0 1,1 0-1,0 0 1,0 0-1,0 0 1,0-1-1,0 1 1,0 0-1,0 0 1,0 0-1,0 0 0,0 0 1,0 0-1,0 0 1,0-1-1,-2-9-64,-1-16-64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3.958"/>
    </inkml:context>
    <inkml:brush xml:id="br0">
      <inkml:brushProperty name="width" value="0.05" units="cm"/>
      <inkml:brushProperty name="height" value="0.05" units="cm"/>
    </inkml:brush>
  </inkml:definitions>
  <inkml:trace contextRef="#ctx0" brushRef="#br0">51 40 14803,'3'-2'1168,"-3"-1"-896,0 1-103,-3 1 1031,3 2-856,-5-1-352,0-6-616,-1 1-40,-3-1 512,-4-1-97,1-2-103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4.496"/>
    </inkml:context>
    <inkml:brush xml:id="br0">
      <inkml:brushProperty name="width" value="0.05" units="cm"/>
      <inkml:brushProperty name="height" value="0.05" units="cm"/>
    </inkml:brush>
  </inkml:definitions>
  <inkml:trace contextRef="#ctx0" brushRef="#br0">2094 6 7001,'-34'-3'782,"1"1"-1,-1 2 1,-65 8-1,-100 28 3563,154-27-3114,-137 24 1077,92-22-3502,-94 0 0,126-11 541,0 3 0,0 3 0,0 2 0,-65 18 0,93-18 1276,0-1 0,-1-1 0,-51 3 0,64-9-660,-1-1 0,1 0-1,-1-1 1,1-1 0,0-1-1,0-1 1,-25-9 0,8 0-915,4 1-917,-41-11 0,60 21 1789,-1 0 0,1 2 0,-1-1 0,0 1 0,0 1 0,-23 3 0,-1 0 615,0 0 0,0-3 0,-54-5 0,48 0-738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4.887"/>
    </inkml:context>
    <inkml:brush xml:id="br0">
      <inkml:brushProperty name="width" value="0.05" units="cm"/>
      <inkml:brushProperty name="height" value="0.05" units="cm"/>
    </inkml:brush>
  </inkml:definitions>
  <inkml:trace contextRef="#ctx0" brushRef="#br0">382 1 8946,'-40'4'944,"-1"2"-600,0-2-208,-2 0 520,-4-1-848,-6-3 192,-3-3-72,-5-3-160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6.677"/>
    </inkml:context>
    <inkml:brush xml:id="br0">
      <inkml:brushProperty name="width" value="0.05" units="cm"/>
      <inkml:brushProperty name="height" value="0.05" units="cm"/>
    </inkml:brush>
  </inkml:definitions>
  <inkml:trace contextRef="#ctx0" brushRef="#br0">1 1 12971,'6'0'1624,"-1"0"-984,-2 11-216,-1 11 1465,-1 9-1209,0 4-144,1 12-232,1 3-48,-3 3-240,4 0-200,-3-4-544,-1-6 616,-1-3-80,-3-4-96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3.350"/>
    </inkml:context>
    <inkml:brush xml:id="br0">
      <inkml:brushProperty name="width" value="0.05" units="cm"/>
      <inkml:brushProperty name="height" value="0.05" units="cm"/>
    </inkml:brush>
  </inkml:definitions>
  <inkml:trace contextRef="#ctx0" brushRef="#br0">1 427 17276,'8'28'1133,"-4"-11"-520,1-1-1,1 1 1,1-1-1,14 26 1,-19-38-639,1-1 1,-1 0 0,1 1 0,-1-1 0,1 0 0,0 0 0,0-1-1,0 1 1,1-1 0,-1 1 0,1-1 0,-1 0 0,1 0 0,0-1-1,0 1 1,0-1 0,0 0 0,0 0 0,0 0 0,0 0-1,0-1 1,0 1 0,0-1 0,0 0 0,6-1 0,1-2-277,1 1 1,-1-2 0,0 1-1,-1-1 1,1-1 0,-1 0-1,1-1 1,-1 0-1,-1 0 1,1-1 0,-1 0-1,-1-1 1,13-14 0,-10 11 106,-2 0 0,1-1 0,-2 0 0,1-1 0,-2 0 0,0 0 0,0-1-1,-1 0 1,7-28 0,-12 24 724,-1 18-497,-1 0-1,1-1 1,0 1-1,0 0 1,0 0-1,0-1 1,-1 1-1,1 0 1,0 0 0,0-1-1,0 1 1,-1 0-1,1 0 1,0 0-1,-1-1 1,1 1-1,0 0 1,0 0-1,-1 0 1,1 0-1,0 0 1,-1 0-1,1 0 1,0 0-1,-1 0 1,1 0-1,0 0 1,0 0-1,-1 0 1,-1 0 98,0 1 0,0-1 0,1 1 0,-1 0 0,0 0 0,1 0 0,-1 0 0,0 0 0,1 0 0,-1 0 0,1 1 0,0-1 0,-3 3 0,-7 12 401,0 0 0,1 1 0,1 0 0,1 1 0,0 0 0,1 0 0,1 1 0,-6 33 0,11-51-504,1 0 0,0 1-1,-1-1 1,1 0 0,0 0 0,0 0-1,0 0 1,0 0 0,0 0 0,0 0-1,0 1 1,0-1 0,0 0 0,1 0-1,-1 0 1,0 0 0,1 0 0,-1 0-1,1 0 1,-1 0 0,2 2 0,-1-3-9,-1 0 0,1 0 0,0 0 0,0 0 0,-1 0 0,1 0 0,0 0 0,0 0 0,0 0 0,-1 0 0,1-1 0,0 1 0,0 0 0,-1 0 0,1-1 0,0 1 0,-1 0 0,1-1 0,0 1 0,-1-1 0,1 1-1,0-2 1,7-4 78,-1 0 0,-1-1 0,10-11 0,54-90 402,-40 59-369,-17 34-112,-13 15-17,0 0 0,0 0 0,1 0 0,-1 0 0,0 0 0,0 0 0,0 0 0,1 0 0,-1 0 0,0 0 0,0 0 0,0 0-1,1 0 1,-1 0 0,0 0 0,0 0 0,0 0 0,1 0 0,-1 0 0,0 0 0,0 0 0,0 1 0,1-1 0,-1 0 0,0 0 0,0 0 0,0 0 0,0 0 0,0 1 0,1-1 0,-1 0-1,0 0 1,0 0 0,0 1 0,0-1 0,0 0 0,0 0 0,0 0 0,0 1 0,0-1 0,2 33-9,-2-25 16,0 11-3,2 51 0,-2-65-1,1 0 0,-1 0 0,1 0 1,1 0-1,-1 0 0,1-1 0,-1 1 0,1 0 0,1-1 0,4 8 1,-6-11-1,1 1 0,-1-1 1,1 1-1,0-1 0,-1 0 1,1 0-1,0 0 0,0 0 1,0 0-1,0 0 1,0 0-1,0-1 0,0 1 1,0-1-1,0 0 0,1 1 1,-1-1-1,0 0 0,0 0 1,0 0-1,0 0 0,0-1 1,1 1-1,-1-1 1,0 1-1,0-1 0,0 0 1,0 0-1,2-1 0,7-3 8,0-1 0,-1 0 0,18-14 0,-24 17-7,23-19 15,0 0 1,-2-2-1,-1-1 1,0-1-1,-2-1 0,-1-1 1,-2-1-1,-1-1 1,24-51-1,-36 67-13,-1-1 0,-1 1 0,0-1 0,3-28 0,-6 38-3,-1 0 0,1 0 0,-1 0 1,0 0-1,-1 1 0,1-1 0,-1 0 1,0 0-1,0 1 0,0-1 0,-1 0 0,0 1 1,0-1-1,0 1 0,0 0 0,-1 0 1,1 0-1,-8-8 0,8 10 1,0 1 1,0-1-1,-1 1 0,1-1 1,-1 1-1,1 0 0,-1 0 1,1 0-1,-1 0 0,0 0 1,1 1-1,-1-1 1,0 1-1,0 0 0,0 0 1,1 0-1,-1 0 0,0 0 1,0 1-1,1-1 0,-1 1 1,0-1-1,0 1 0,1 0 1,-1 0-1,1 1 0,-1-1 1,1 0-1,0 1 0,-1 0 1,-2 2-1,-4 3 28,0 0 0,1 1 0,0 1 0,0-1 0,0 1 0,-7 13 0,4-5 67,1 1 1,1 0 0,0 0-1,-11 36 1,17-40-29,-1-1-1,2 1 1,0 0 0,0 0 0,1 0 0,1-1-1,3 29 1,-2-37-76,0-1-1,0 1 1,0 0 0,1 0-1,-1-1 1,1 1 0,0-1-1,1 0 1,-1 1 0,1-1-1,0 0 1,0-1 0,0 1-1,0 0 1,1-1 0,0 0-1,5 5 1,-3-5-346,0 0 1,0 0-1,0 0 1,0 0-1,0-1 1,0 0-1,14 2 0,0-2-160,1 0 0,38-1 0,-4-6-405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7.128"/>
    </inkml:context>
    <inkml:brush xml:id="br0">
      <inkml:brushProperty name="width" value="0.05" units="cm"/>
      <inkml:brushProperty name="height" value="0.05" units="cm"/>
    </inkml:brush>
  </inkml:definitions>
  <inkml:trace contextRef="#ctx0" brushRef="#br0">59 0 14051,'-13'63'1136,"-1"-1"-872,0-5-128,6-8 8,3-6 160,2-17-136,1-3-112</inkml:trace>
  <inkml:trace contextRef="#ctx0" brushRef="#br0" timeOffset="1">76 823 11931,'0'53'1128,"-5"-6"-976,-1-14-240,0-4 696,0-13-304</inkml:trace>
  <inkml:trace contextRef="#ctx0" brushRef="#br0" timeOffset="2">53 1371 13443,'-7'48'1016,"-1"-5"-872,-1-7-264,5-7 368,-2-6 24,3-9-176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7.538"/>
    </inkml:context>
    <inkml:brush xml:id="br0">
      <inkml:brushProperty name="width" value="0.05" units="cm"/>
      <inkml:brushProperty name="height" value="0.05" units="cm"/>
    </inkml:brush>
  </inkml:definitions>
  <inkml:trace contextRef="#ctx0" brushRef="#br0">29 0 12355,'0'35'1216,"0"-5"-792,-3-6-176,2-5 616,-2-9-520,-3-13-112,0-10 8,-4-9-160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8.544"/>
    </inkml:context>
    <inkml:brush xml:id="br0">
      <inkml:brushProperty name="width" value="0.05" units="cm"/>
      <inkml:brushProperty name="height" value="0.05" units="cm"/>
    </inkml:brush>
  </inkml:definitions>
  <inkml:trace contextRef="#ctx0" brushRef="#br0">54 862 11947,'-22'131'2434,"-10"86"1952,33-182-3258,-1-35-1096,0 1 0,0-1 1,0 0-1,0 1 0,0-1 1,0 1-1,0-1 0,0 0 1,0 1-1,0-1 0,0 0 1,0 1-1,0-1 0,1 0 1,-1 1-1,0-1 0,0 0 1,0 1-1,1-1 0,-1 0 1,0 1-1,1-1 0,-1 0 1,0 0-1,0 1 0,1-1 1,0-1 24,0 1 1,0-1 0,0 0 0,-1 1-1,1-1 1,0 0 0,-1 0-1,1 0 1,0 0 0,-1 0 0,1 0-1,-1 0 1,1 0 0,-1 0 0,1-1-1,9-30 341,-1 1 0,-1-1 0,-1-1 0,2-34 0,0-1-53,130-716 869,-108 610-1182,-28 157 3,-4 16-74,0 3-38,-8 24-604,5-12-33,3-13 560,0 3-21,0-1 1,0 0-1,0 0 1,-1 0-1,0 0 1,1 0-1,-1 0 1,0 0-1,-5 5 1,-1-3-438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8.947"/>
    </inkml:context>
    <inkml:brush xml:id="br0">
      <inkml:brushProperty name="width" value="0.05" units="cm"/>
      <inkml:brushProperty name="height" value="0.05" units="cm"/>
    </inkml:brush>
  </inkml:definitions>
  <inkml:trace contextRef="#ctx0" brushRef="#br0">3 182 15787,'-1'-5'213,"0"0"0,1 0 0,0 0 0,0 0-1,0 0 1,1 0 0,-1 0 0,1 0 0,0 0 0,1 0-1,-1 0 1,1 1 0,0-1 0,0 1 0,3-6-1,3-3 43,0 1 0,0-1 0,19-19 0,-24 29-196,0 0 0,0 0-1,1 0 1,-1 0 0,1 1-1,-1-1 1,1 1 0,5-2-1,-8 3-29,0 1-1,1 0 0,-1-1 1,0 1-1,0 0 0,0 0 0,0 0 1,1 0-1,-1 0 0,0 0 1,0 0-1,0 0 0,1 0 1,-1 1-1,0-1 0,0 0 0,0 1 1,0-1-1,0 1 0,0 0 1,0-1-1,0 1 0,0 0 0,0-1 1,0 1-1,0 0 0,0 0 1,-1 0-1,1 0 0,0 0 1,-1 0-1,1 0 0,0 0 0,-1 0 1,1 0-1,-1 1 0,6 13 288,-1 1 0,0-1 0,-2 1 0,0 0 0,2 23 0,-2-15-632,8 35 1,-9-52-705,-1-6 889,-1 1 1,1-1 0,-1 1 0,1-1-1,-1 1 1,1 0 0,-1-1 0,0 1-1,0-1 1,0 1 0,0 0-1,0-1 1,0 1 0,0-1 0,-1 1-1,1 0 1,-1 1 0,-4 2-689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9.540"/>
    </inkml:context>
    <inkml:brush xml:id="br0">
      <inkml:brushProperty name="width" value="0.05" units="cm"/>
      <inkml:brushProperty name="height" value="0.05" units="cm"/>
    </inkml:brush>
  </inkml:definitions>
  <inkml:trace contextRef="#ctx0" brushRef="#br0">11 96 19196,'-1'1'141,"0"0"0,1 0 0,-1-1 0,0 1 0,0 0 0,1 0 0,-1 0 0,0 0 0,1 0 0,-1 0 0,1 0 0,-1 0 0,1 0 0,0 0 0,-1 0 0,1 0 0,0 1 0,0-1 0,0 0 0,0 0 0,0 2 0,2 26 787,1-11-755,1 0 0,1 0 0,0-1 1,1 0-1,1 0 0,1 0 0,0-1 0,2 0 0,-1 0 0,2-1 0,0-1 0,19 20 0,-28-32-175,0-1-1,0 1 1,0 0 0,0-1 0,0 1-1,1-1 1,-1 0 0,0 0-1,1 0 1,-1 0 0,1 0-1,-1 0 1,1-1 0,-1 1-1,1-1 1,0 1 0,-1-1-1,1 0 1,4-1 0,-4 0-30,0 0-1,0 0 1,0 0 0,0-1 0,0 1 0,-1-1 0,1 0-1,-1 0 1,1 0 0,-1 0 0,1 0 0,-1 0 0,0-1-1,2-2 1,4-9-293,1 0-1,-2 0 1,0-1-1,-1 1 1,6-19-1,16-69-2342,-19 62 752,3 2 0,16-41 0,-28 79 1900,0 0 1,0-1 0,0 1-1,0 0 1,0-1-1,1 1 1,-1-1 0,0 1-1,0 0 1,0-1 0,1 1-1,-1 0 1,0-1-1,0 1 1,1 0 0,-1 0-1,0-1 1,0 1 0,1 0-1,-1 0 1,0-1-1,1 1 1,-1 0 0,0 0-1,1 0 1,-1 0 0,1-1-1,0 1 1,3 10 292,-1 23 762,-3-31-1000,2 245 5118,10 135-1885,-12-380-3274,3 25-1001,-1-22 227,-1-16 147,0-6 15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0.156"/>
    </inkml:context>
    <inkml:brush xml:id="br0">
      <inkml:brushProperty name="width" value="0.05" units="cm"/>
      <inkml:brushProperty name="height" value="0.05" units="cm"/>
    </inkml:brush>
  </inkml:definitions>
  <inkml:trace contextRef="#ctx0" brushRef="#br0">89 17 14987,'4'-17'1392,"-2"21"298,-1 30 1212,-1 27-1557,1 41-198,-18 157 1,17-259-1149,0 0 1,-1 0-1,1 0 1,0 0-1,0 0 1,0 0-1,0 0 1,0-1-1,0 1 1,0 0-1,0 0 1,0 0-1,-1 0 1,1 0-1,0 0 0,0 0 1,0 0-1,0 0 1,0 0-1,0 0 1,0 0-1,0 0 1,0 0-1,-1 1 1,1-1-1,0 0 1,0 0-1,0 0 1,0 0-1,0 0 1,0 0-1,0 0 1,0 0-1,0 0 1,0 0-1,0 0 1,-1 0-1,1 0 1,0 0-1,0 1 1,0-1-1,0 0 1,0 0-1,0 0 1,0 0-1,0 0 1,0 0-1,0 0 1,0 0-1,0 0 1,0 1-1,0-1 1,0 0-1,0 0 1,0 0-1,0 0 1,0 0-1,0 0 1,0 0-1,0 0 1,0 0-1,0 1 1,0-1-1,0 0 1,1 0-1,-4-7-100,0-16-233,0 0 0,2 0 0,3-42 0,0 27-26,12-148-1343,-14 184 1697,0 1 1,0-1-1,0 1 1,0 0-1,1-1 1,-1 1 0,0 0-1,1 0 1,-1-1-1,1 1 1,-1 0 0,1 0-1,0 0 1,1-2-1,-2 3 10,1 1 0,-1-1-1,0 0 1,1 0 0,-1 1-1,1-1 1,-1 0 0,0 1-1,1-1 1,-1 0 0,0 1-1,1-1 1,-1 0 0,0 1-1,0-1 1,1 1 0,-1-1-1,0 1 1,0-1-1,0 0 1,0 1 0,0-1-1,0 1 1,1-1 0,-1 1-1,9 48 324,-8-43-291,8 52 419,-5-27-69,2-1 1,0 1 0,14 35-1,-20-64-364,0-1-1,1 0 0,-1 0 1,1 0-1,-1 0 1,1 0-1,-1 0 0,1 1 1,0-1-1,-1-1 0,1 1 1,0 0-1,0 0 1,0 0-1,0 0 0,0 0 1,1 0-1,-2-1-12,1 0 1,-1 0-1,0 0 0,1 0 1,-1-1-1,1 1 0,-1 0 0,1 0 1,-1 0-1,0-1 0,1 1 0,-1 0 1,1-1-1,-1 1 0,0 0 1,0-1-1,1 1 0,-1 0 0,0-1 1,1 1-1,-1 0 0,0-1 1,0 1-1,0-1 0,1 1 0,-1-1 1,0 1-1,0-1 0,2-5 22,-1 0 0,1 0 0,-1 0 0,0 0-1,0-7 1,-1 8-25,0 0-1,-1 0 1,1-1-1,-1 1 1,0 0-1,0 0 1,-1 0-1,0 1 1,1-1-1,-2 0 1,1 1 0,0-1-1,-1 1 1,0-1-1,0 1 1,0 0-1,-1 1 1,1-1-1,-7-5 1,5 6-10,0 0 1,0 0-1,0 0 1,0 1-1,-1 0 1,1 0-1,-1 0 1,1 1 0,-1 0-1,1 0 1,-1 0-1,0 1 1,1 0-1,-1 0 1,0 0-1,0 1 1,-8 2-1,11-3 14,1 0-1,0 1 1,0-1-1,-1 1 1,1 0-1,0 0 1,0 0-1,0 0 1,0 0-1,0 0 1,0 1 0,0-1-1,-2 3 1,4-4-8,0 0 1,0 0 0,0 1-1,0-1 1,1 0 0,-1 0-1,0 1 1,0-1-1,0 0 1,0 0 0,0 0-1,1 1 1,-1-1 0,0 0-1,0 0 1,0 0 0,0 0-1,1 0 1,-1 1 0,0-1-1,0 0 1,1 0 0,-1 0-1,0 0 1,0 0 0,1 0-1,-1 0 1,0 0 0,0 0-1,0 0 1,1 0 0,-1 0-1,0 0 1,0 0 0,1 0-1,-1 0 1,0 0 0,0 0-1,1 0 1,-1 0 0,0 0-1,1-1 1,12 1 41,14-7-177,-1 0 0,39-17 0,-46 16-31,1 1 1,-1 0 0,1 2 0,1 0 0,35-3-1,-18 7-117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0.590"/>
    </inkml:context>
    <inkml:brush xml:id="br0">
      <inkml:brushProperty name="width" value="0.05" units="cm"/>
      <inkml:brushProperty name="height" value="0.05" units="cm"/>
    </inkml:brush>
  </inkml:definitions>
  <inkml:trace contextRef="#ctx0" brushRef="#br0">1 183 18108,'21'1'1904,"3"-8"-1296,5-11-240,1-4 953,8-4-777,0-2-200,-1 2-576,-1 0-304,-7 9-536,-5 5 135,-12 11 497,-6 4-256,-9 8-200</inkml:trace>
  <inkml:trace contextRef="#ctx0" brushRef="#br0" timeOffset="1">94 325 15883,'6'8'1825,"2"-8"-1153,8-5-216,1-7 928,9-8-568,3-1-255,3-7-633,4 1-384,-4 0 472,-2-2-177,-9 1-175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014"/>
    </inkml:context>
    <inkml:brush xml:id="br0">
      <inkml:brushProperty name="width" value="0.05" units="cm"/>
      <inkml:brushProperty name="height" value="0.05" units="cm"/>
    </inkml:brush>
  </inkml:definitions>
  <inkml:trace contextRef="#ctx0" brushRef="#br0">0 1 19220,'4'8'408,"-2"0"-1,1 0 1,-1 0 0,0 0-1,-1 1 1,1 13-1,2 10 366,27 121 1026,-26-133-1628,2 0 1,0 0-1,1-1 0,1 0 0,16 27 0,-24-44-176,1 0-1,-1 0 1,0 0-1,1-1 1,-1 1-1,1 0 1,-1 0-1,1-1 1,0 1-1,0-1 1,0 0-1,0 0 1,0 1-1,0-1 0,0 0 1,0-1-1,0 1 1,1 0-1,-1-1 1,0 1-1,0-1 1,1 1-1,-1-1 1,0 0-1,1 0 1,-1 0-1,0-1 1,1 1-1,-1 0 1,0-1-1,0 1 1,1-1-1,-1 0 1,0 0-1,0 0 1,0 0-1,0 0 1,0-1-1,3-1 1,6-6-633,0-1 0,0 0 0,-1 0 0,17-24 0,-21 26 174,-1 0 1,0 0-1,0-1 0,-1 1 0,0-1 0,0 0 1,2-10-1,1-10-660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412"/>
    </inkml:context>
    <inkml:brush xml:id="br0">
      <inkml:brushProperty name="width" value="0.05" units="cm"/>
      <inkml:brushProperty name="height" value="0.05" units="cm"/>
    </inkml:brush>
  </inkml:definitions>
  <inkml:trace contextRef="#ctx0" brushRef="#br0">4 236 17012,'-2'32'1768,"1"8"-968,1 6-288,1 1 1073,6 2-385,2-2-384,1-3-128,3-3-320,1-4-216,1-10-504,0-7-344,-2-14-1384,-3-8 1728,2-16-313,-2-7-271</inkml:trace>
  <inkml:trace contextRef="#ctx0" brushRef="#br0" timeOffset="1">166 157 19636,'0'-12'492,"0"1"-1,1-1 0,1 0 1,0 0-1,0 1 0,9-22 1,-10 30-417,0-1 0,0 1 1,1 0-1,-1 0 0,1 1 1,0-1-1,0 0 1,0 0-1,1 1 0,-1 0 1,0-1-1,1 1 0,0 0 1,-1 0-1,1 0 1,0 0-1,0 1 0,0-1 1,0 1-1,0 0 0,1 0 1,-1 0-1,0 0 1,0 1-1,1-1 0,-1 1 1,0 0-1,7 0 0,-6 0-62,0 1-1,0 0 0,0 0 1,0 1-1,-1-1 0,1 1 1,-1 0-1,1-1 0,-1 2 1,1-1-1,-1 0 0,0 1 0,0-1 1,0 1-1,-1 0 0,1 0 1,-1 0-1,1 0 0,-1 1 1,0-1-1,2 5 0,1 3 22,0 0-1,-1 0 1,0 1-1,-1-1 1,4 23 0,-4 3 190,-1 0 1,-5 54 0,0 14 431,3-101-632,0-1 0,1 0-1,-1 0 1,0 1 0,1-1-1,0 0 1,0 0-1,0 0 1,2 5 0,-2-8-48,-1 1 1,1 0-1,0 0 1,-1-1 0,1 1-1,0 0 1,0-1-1,-1 1 1,1-1-1,0 1 1,0-1-1,0 1 1,0-1 0,0 1-1,0-1 1,0 0-1,0 0 1,0 1-1,0-1 1,0 0-1,0 0 1,0 0 0,0 0-1,0 0 1,0 0-1,0 0 1,0-1-1,-1 1 1,1 0-1,0 0 1,0-1 0,0 1-1,0-1 1,1 0-1,4-2-258,0-1 0,0 0 0,0 0 0,-1-1 0,1 0 0,-1 0 0,0 0 0,-1 0 0,1-1 0,-1 1 0,4-9 0,9-11-481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861"/>
    </inkml:context>
    <inkml:brush xml:id="br0">
      <inkml:brushProperty name="width" value="0.05" units="cm"/>
      <inkml:brushProperty name="height" value="0.05" units="cm"/>
    </inkml:brush>
  </inkml:definitions>
  <inkml:trace contextRef="#ctx0" brushRef="#br0">1 1 20852,'3'86'2514,"-3"-54"-2074,2 1 1,1-1 0,8 34-1,-2-44-347,-9-21-96,0-1 0,1 1 1,-1-1-1,0 0 1,1 1-1,-1-1 0,0 1 1,1-1-1,-1 0 0,1 0 1,-1 1-1,1-1 0,-1 0 1,1 0-1,-1 1 0,1-1 1,-1 0-1,1 0 0,-1 0 1,1 0-1,-1 0 0,2 0 1,0-1-32,0 0 1,1 0-1,-1 0 0,0 0 1,0-1-1,0 1 1,0-1-1,0 1 0,0-1 1,-1 0-1,1 0 0,0 0 1,1-3-1,26-32-734,-10 12-99,24-26 0,-38 46 684,0-1 1,1 1-1,0 0 1,0 1-1,0 0 1,1 0-1,-1 0 1,1 1-1,14-6 1,-19 8 139,1 1 1,-1-1-1,1 1 1,-1-1-1,1 1 0,0 0 1,-1 0-1,1 0 1,-1 0-1,1 0 1,-1 1-1,1-1 1,-1 1-1,1 0 1,-1 0-1,0 0 0,1 0 1,-1 0-1,4 3 1,-3-2 71,0 1 0,-1-1-1,1 1 1,-1 0 0,0 0 0,0 0 0,0 1 0,0-1 0,0 0 0,-1 1-1,1-1 1,0 5 0,1 5 275,0 0-1,-1 1 1,-1-1 0,0 1-1,-1 0 1,-1 16-1,-2-3 332,-2 0-1,0-1 1,-2 0-1,0 0 1,-2 0-1,-1-1 1,-22 39-1,30-60-639,0 0 0,-1 0-1,0 0 1,0-1 0,0 1 0,0-1-1,0 0 1,-7 5 0,9-7-62,-1 0 0,1-1 0,0 1 0,-1-1 0,1 1 0,-1-1 1,1 1-1,-1-1 0,1 0 0,-1 0 0,1 0 0,-1 0 0,1 0 0,-1 0 0,0 0 1,1 0-1,-1-1 0,1 1 0,-1 0 0,1-1 0,0 0 0,-1 1 0,1-1 0,-1 0 1,1 1-1,0-1 0,0 0 0,-3-2 0,0-1-38,0 0-1,1 0 1,-1 0 0,1-1-1,0 1 1,0-1 0,0 0-1,1 1 1,-3-7-1,-11-27-663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3.890"/>
    </inkml:context>
    <inkml:brush xml:id="br0">
      <inkml:brushProperty name="width" value="0.05" units="cm"/>
      <inkml:brushProperty name="height" value="0.05" units="cm"/>
    </inkml:brush>
  </inkml:definitions>
  <inkml:trace contextRef="#ctx0" brushRef="#br0">27 39 12923,'-10'-8'1695,"-2"0"3029,12 8-4613,0 1-1,-1-1 1,1 0-1,0 1 1,-1-1-1,1 0 1,0 1-1,-1-1 1,1 1-1,0-1 1,0 0-1,0 1 1,-1-1-1,1 1 1,0-1-1,0 1 1,0-1-1,0 1 1,0-1-1,0 0 1,0 1-1,0-1 1,0 1 0,0-1-1,0 1 1,0-1-1,0 1 1,0-1-1,0 1 1,1-1-1,-1 1 1,0-1-1,1 1 1,14 143 2856,17 99-2354,-31-235-595,1 0 0,0 0 0,0 0 0,7 14-1,-9-21-10,1 0-1,-1 0 0,1 0 0,0 0 0,-1-1 0,1 1 0,0 0 1,-1 0-1,1 0 0,0-1 0,0 1 0,0-1 0,0 1 0,0 0 0,0-1 1,0 1-1,0-1 0,1 1 0,-1-1 5,1 0-1,-1 0 1,0-1-1,1 1 1,-1 0-1,0 0 1,1-1 0,-1 1-1,0-1 1,0 1-1,0-1 1,0 0 0,1 1-1,-1-1 1,0 0-1,0 0 1,0 1 0,0-1-1,1-2 1,6-6 57,0-1 1,0 1 0,-1-2-1,0 1 1,10-23 0,22-63 220,-33 80-234,2-6-50,10-23-390,-3 0-1,-1 0 1,10-66 0,-23 110 283,-1 0 1,0-1-1,0 1 1,0 0-1,0 0 1,0-1-1,0 1 1,0 0-1,0-1 1,0 1-1,-1 0 1,0-2-1,1 3 67,-1 0-1,1 0 0,-1 0 1,1-1-1,-1 1 1,1 0-1,-1 0 1,1 0-1,-1 0 0,1 0 1,-1 0-1,1 1 1,-1-1-1,1 0 1,-1 0-1,1 0 0,-1 0 1,1 1-1,-1-1 1,1 0-1,-1 0 0,1 1 1,-1-1-1,1 0 1,0 1-1,-1-1 1,1 0-1,-1 1 0,1-1 1,0 1-1,-1 0 1,-14 13-756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2.249"/>
    </inkml:context>
    <inkml:brush xml:id="br0">
      <inkml:brushProperty name="width" value="0.05" units="cm"/>
      <inkml:brushProperty name="height" value="0.05" units="cm"/>
    </inkml:brush>
  </inkml:definitions>
  <inkml:trace contextRef="#ctx0" brushRef="#br0">2 236 21717,'-1'0'1840,"12"-11"-1304,1-4-232,8-8 1000,7-1-583,5-8-641,2 1-296,-1-4-889,-4 4 1009,-11 12-216,-2 5-144</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4.648"/>
    </inkml:context>
    <inkml:brush xml:id="br0">
      <inkml:brushProperty name="width" value="0.05" units="cm"/>
      <inkml:brushProperty name="height" value="0.05" units="cm"/>
    </inkml:brush>
  </inkml:definitions>
  <inkml:trace contextRef="#ctx0" brushRef="#br0">3 424 13667,'-3'2'2561,"11"-4"-1113,16-8-39,32-30-109,-1-2-1,52-54 1,38-30-855,-118 105-484,0 2 1,1 1-1,53-24 0,-57 34-281,-24 8 302,1 0 0,-1 0 0,0-1 0,1 1 0,-1 0 0,0 0 0,0 0 0,1 0-1,-1 0 1,0 0 0,1 0 0,-1 0 0,0 0 0,1 0 0,-1 0 0,0 0 0,1 0 0,-1 0 0,0 0 0,1 0-1,-1 0 1,0 0 0,0 0 0,1 0 0,-1 0 0,0 1 0,1-1 0,-1 0 0,0 0 0,0 0 0,1 0 0,-1 1 0,0-1-1,0 0 1,0 0 0,1 1 0,-1-1 0,0 0 0,0 1 0,0-1 0,0 0 0,0 0 0,1 1 0,-1-1 0,0 0-1,0 1 1,0-1 0,0 0 0,0 1 0,0-1 0,0 0 0,0 1 0,0-1 0,0 0 0,0 0 0,0 1 0,0-1-1,-1 0 1,1 1 0,0-1 0,0 0 0,0 1 0,0-1 0,0 0 0,-1 0 0,1 1 0,0-1 0,-3 4 71,-1 0 0,1 0 0,0-1 1,-1 0-1,0 1 0,0-1 0,0-1 1,0 1-1,-1-1 0,-7 4 0,8-4-36,-26 14-67</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098"/>
    </inkml:context>
    <inkml:brush xml:id="br0">
      <inkml:brushProperty name="width" value="0.05" units="cm"/>
      <inkml:brushProperty name="height" value="0.05" units="cm"/>
    </inkml:brush>
  </inkml:definitions>
  <inkml:trace contextRef="#ctx0" brushRef="#br0">119 59 14659,'0'-5'755,"2"-25"1360,-2 28-1969,0 1 1,0 0 0,0-1 0,1 1-1,-1-1 1,1 1 0,-1 0-1,1-1 1,-1 1 0,1 0 0,0 0-1,0-1 1,-1 1 0,1 0-1,0 0 1,2-2 0,-2 3-104,-1 0 1,0 0-1,1 0 1,-1 0-1,1 0 0,-1 0 1,1 0-1,-1 1 0,0-1 1,1 0-1,-1 0 1,0 0-1,1 1 0,-1-1 1,1 0-1,-1 0 1,0 1-1,1-1 0,-1 0 1,0 1-1,0-1 1,1 0-1,-1 1 0,0-1 1,0 0-1,0 1 0,1-1 1,-1 0-1,0 1 1,0-1-1,0 1 0,0-1 1,0 1-1,0-1 1,0 0-1,0 2 0,5 19 486,-3-1-349,-1 1 1,-1 0-1,-1 0 1,-1-1-1,-7 32 0,-33 101 247,35-129-343,-9 26-8,-2-2-1,-37 72 0,72-145-165,1 0 0,0 2 0,2 0 0,1 1 1,1 0-1,1 2 0,26-18 0,-34 28-206,-1 0 1,1 2-1,1 0 1,26-10-1,-33 14 120,1 2-1,-1-1 1,1 1-1,0 1 1,-1-1 0,1 2-1,0-1 1,0 2-1,16 1 1,3 6-483</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548"/>
    </inkml:context>
    <inkml:brush xml:id="br0">
      <inkml:brushProperty name="width" value="0.05" units="cm"/>
      <inkml:brushProperty name="height" value="0.05" units="cm"/>
    </inkml:brush>
  </inkml:definitions>
  <inkml:trace contextRef="#ctx0" brushRef="#br0">60 0 18620,'0'1'102,"0"1"0,1-1 0,-1 0 0,0 0-1,0 1 1,0-1 0,0 0 0,-1 0 0,1 1 0,0-1 0,0 0 0,-1 0 0,1 0-1,-1 1 1,0 1 0,-2 4 70,-12 44 491,3 0 0,2 0 0,3 1 0,1 0 0,3 80 0,3-121-575,1 1-1,1-1 1,0 0 0,1 1 0,5 13-1,-8-22-81,1-1-1,0 0 1,0 0-1,0 0 1,0 1-1,0-1 1,0 0-1,1-1 1,-1 1-1,1 0 0,-1 0 1,1-1-1,0 1 1,-1 0-1,1-1 1,0 0-1,0 1 1,0-1-1,0 0 1,1 0-1,-1 0 1,0-1-1,0 1 1,0 0-1,1-1 1,-1 1-1,0-1 0,1 0 1,-1 0-1,0 0 1,5 0-1,1-3-116,-1 1-1,1-1 0,-1 0 1,0 0-1,1-1 1,-2 0-1,1 0 0,0-1 1,-1 1-1,0-2 0,0 1 1,0-1-1,-1 1 0,0-2 1,0 1-1,0 0 1,-1-1-1,0 0 0,0 0 1,-1 0-1,0-1 0,0 1 1,2-9-1,-4-17-353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983"/>
    </inkml:context>
    <inkml:brush xml:id="br0">
      <inkml:brushProperty name="width" value="0.05" units="cm"/>
      <inkml:brushProperty name="height" value="0.05" units="cm"/>
    </inkml:brush>
  </inkml:definitions>
  <inkml:trace contextRef="#ctx0" brushRef="#br0">45 1 19084,'-9'11'1728,"-1"4"-1183,-2-4-225,3 0 936,5 1-632,4-2-552,3-1-304,2-7-728,2-2 576,-1-5 128,1-7-200,-2-4-145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6.404"/>
    </inkml:context>
    <inkml:brush xml:id="br0">
      <inkml:brushProperty name="width" value="0.05" units="cm"/>
      <inkml:brushProperty name="height" value="0.05" units="cm"/>
    </inkml:brush>
  </inkml:definitions>
  <inkml:trace contextRef="#ctx0" brushRef="#br0">93 0 17356,'4'40'4619,"-8"22"-2555,0-17-1462,-1 94-851,3-190-424,-1 9 106,2 1 0,7-72 0,0 141 916,-3 3-57,0 7 136,2-1 0,2 0 1,0 0-1,21 57 0,-27-93-415,0 1 1,0 0-1,0-1 1,-1 1-1,2 0 1,-1-1-1,0 1 1,0-1-1,0 0 1,3 3-1,-4-4-12,1 0 0,-1 0-1,1 0 1,-1 1-1,1-1 1,-1 0-1,1 0 1,-1 0 0,0 0-1,1 0 1,-1 0-1,1 0 1,-1-1-1,1 1 1,-1 0 0,1 0-1,-1 0 1,0 0-1,1-1 1,-1 1-1,1 0 1,-1 0-1,0-1 1,1 1 0,-1 0-1,1 0 1,-1-1-1,0 1 1,0 0-1,1-1 1,-1 1 0,0-1-1,0 1 1,1 0-1,-1-1 1,0 1-1,0-1 1,0 1-1,0-1 1,0 1 0,1-1-1,-1 1 1,0-1-1,3-11-11,0 0-1,0 1 1,-1-1-1,0 0 0,-1 0 1,0 0-1,-1-1 1,-1 1-1,0 0 0,-1 0 1,0 0-1,-7-22 1,9 32-9,-1 0 0,0 0 0,0 0 0,0-1 0,0 2 0,0-1 0,0 0 0,-1 0 0,1 0 0,-1 0 0,1 1 0,-1-1 0,0 1 0,0-1 0,1 1 0,-1 0 0,0 0 0,0 0 0,0 0 0,0 0 0,-1 0 0,1 0 0,0 1 0,0-1 0,-4 0 0,3 2-4,-1-1 1,0 0 0,0 1 0,1 0-1,-1 0 1,0 0 0,1 0 0,-1 1 0,1-1-1,0 1 1,-1 0 0,1 0 0,0 0 0,-5 5-1,0 0 29,0 0 0,1 1-1,-1 0 1,-9 15-1,14-19 5,1 0 0,-1 1 1,1-1-1,0 0 0,0 1 0,0 0 0,1 0 0,0-1 0,-1 1 0,2 0 1,-1 0-1,0 6 0,1-10-7,0 0 1,0-1-1,0 1 0,0 0 1,0-1-1,0 1 0,1-1 1,-1 1-1,0 0 0,0-1 1,0 1-1,1-1 0,-1 1 1,0 0-1,1-1 0,-1 1 1,0-1-1,1 1 0,-1-1 1,1 1-1,-1-1 0,1 0 1,-1 1-1,1-1 0,-1 1 1,1-1-1,-1 0 0,1 0 1,0 1-1,1-1-2,-1 0 0,0 0 0,1 0 0,-1 0 1,1 0-1,-1 0 0,0-1 0,1 1 0,-1 0 0,0-1 0,1 1 0,1-2 0,3-1-3,0 0 0,0-1 0,-1 0 0,7-6 0,-6 5 23,-1-1 1,0 0-1,0 0 1,7-13 0,-10 16-15,-1 0 0,1 0 0,-1 0 1,0 0-1,0 0 0,0 0 1,0-1-1,-1 1 0,1 0 1,-1 0-1,0-1 0,0 1 1,0 0-1,-1-5 0,4 5-3,-1 1 0,0 0 0,1 1 0,-1-1 0,1 0 0,0 1 0,-1-1 0,1 1 0,0 0 0,6-2 0,3-2-1,-6 2 8,6-2-155,-1 0 0,-1-1 0,1 0 0,-1 0 0,0-2 1,0 1-1,-1-1 0,0 0 0,14-17 0,-4-5-107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33.494"/>
    </inkml:context>
    <inkml:brush xml:id="br0">
      <inkml:brushProperty name="width" value="0.05" units="cm"/>
      <inkml:brushProperty name="height" value="0.05" units="cm"/>
    </inkml:brush>
  </inkml:definitions>
  <inkml:trace contextRef="#ctx0" brushRef="#br0">19 150 12515,'-19'-2'2410,"31"1"73,205-18-997,-21 4-943,76-17-308,37-5-23,-242 26-201,9-2 7,0 4-1,100-1 1,288 46 59,-266-16-43,907 33 318,-376-23-303,-545-7-60,-161-18 26,-1 0 0,0 2 0,-1 1 0,1 0 0,-2 2 0,23 13 0,-15 2-29,-22-19-276,-20 1-464,6-4 542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46.308"/>
    </inkml:context>
    <inkml:brush xml:id="br0">
      <inkml:brushProperty name="width" value="0.05" units="cm"/>
      <inkml:brushProperty name="height" value="0.05" units="cm"/>
    </inkml:brush>
  </inkml:definitions>
  <inkml:trace contextRef="#ctx0" brushRef="#br0">53 105 7618,'-1'-15'6504,"-2"6"-3500,2 9-2974,1-1 1,0 1-1,0 0 1,0 0-1,0 0 1,-1 0-1,1 0 1,0 0-1,0 0 1,0 0-1,-1 0 0,1 0 1,0 0-1,0-1 1,0 1-1,-1 0 1,1 0-1,0 0 1,0 0-1,0 1 1,-1-1-1,1 0 0,0 0 1,0 0-1,0 0 1,-1 0-1,1 0 1,0 0-1,0 0 1,0 0-1,0 0 1,-1 0-1,1 1 1,0-1-1,-10 13 661,3 3-390,3-5-153,4-22-99,1 2-41,1-1 47,0 0 0,-1 0 0,-1-1-1,1 1 1,-2 0 0,1 0 0,-4-14 0,4 23-48,0 1 0,0 0 0,0 0 0,0 0 0,0-1-1,0 1 1,0 0 0,0 0 0,0 0 0,0-1 0,0 1 0,0 0-1,0 0 1,0 0 0,0-1 0,-1 1 0,1 0 0,0 0 0,0 0-1,0 0 1,0-1 0,0 1 0,-1 0 0,1 0 0,0 0 0,0 0-1,0 0 1,0 0 0,-1 0 0,1-1 0,0 1 0,0 0 0,0 0-1,-1 0 1,1 0 0,0 0 0,0 0 0,0 0 0,-1 0 0,1 0-1,0 0 1,0 0 0,0 0 0,-1 0 0,-4 10 144,-1 16-16,5-13-98,-3 37 11,4-47-50,0 0 1,0 1 0,0-1-1,1 0 1,-1 1-1,1-1 1,0 0 0,0 0-1,0 1 1,0-1-1,4 5 1,-5-8 2,0 0 0,0 1 0,0-1 0,0 0 0,0 0 0,0 0 0,1 0 0,-1 0 0,0 1 0,0-1 0,0 0 0,0 0 0,1 0 1,-1 0-1,0 0 0,0 0 0,0 0 0,1 1 0,-1-1 0,0 0 0,0 0 0,0 0 0,1 0 0,-1 0 0,0 0 0,0 0 0,1 0 0,-1 0 0,0 0 0,0 0 0,0 0 0,1 0 0,-1-1 0,0 1 0,0 0 0,0 0 0,1 0 0,-1 0 0,7-9 60,1-14 71,4-50 404,-10 52-129,-13 107-279,10-168-73,-5 185 42,8-99-123,2-13 16,1-15 10,0-70 303,-14 115-162,6-8-155,1 1 0,-1 20 0,-1-85-110,3 123-1634,1-72 1775,0 0 0,0-1 1,0 1-1,-1 0 0,1 0 0,0 0 1,0 0-1,0 0 0,0 0 0,0 0 1,0 0-1,0 0 0,0 0 0,0 0 0,-1 0 1,1 0-1,0 0 0,0 0 0,0 0 1,0 0-1,0 0 0,0 0 0,0 0 1,-1 0-1,1 0 0,0 0 0,0 0 0,0 0 1,0 0-1,0 0 0,0 0 0,0 0 1,0 0-1,-1 0 0,1 0 0,0 0 1,0 0-1,0 0 0,0 0 0,0 1 0,0-1 1,0 0-1,0 0 0,0 0 0,0 0 1,0 0-1,0 0 0,0 0 0,0 0 1,-1 0-1,1 1 0,0-1 0,0 0 0,0 9-18,0-8 2,0 13-13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57.855"/>
    </inkml:context>
    <inkml:brush xml:id="br0">
      <inkml:brushProperty name="width" value="0.05" units="cm"/>
      <inkml:brushProperty name="height" value="0.05" units="cm"/>
    </inkml:brush>
  </inkml:definitions>
  <inkml:trace contextRef="#ctx0" brushRef="#br0">24 83 14339,'0'0'119,"-1"-1"-1,0 1 0,0 0 1,0 0-1,0 0 1,0-1-1,0 1 1,1 0-1,-1 0 1,0 0-1,0 1 0,0-1 1,0 0-1,0 0 1,0 0-1,0 1 1,1-1-1,-1 0 0,0 1 1,0-1-1,0 1 1,1-1-1,-1 1 1,0-1-1,1 1 1,-2 0-1,2 0-40,0 0 0,0 1 0,0-1 0,0 0-1,0 0 1,0 0 0,0 0 0,1 0 0,-1 0 0,0 0 0,0 1 0,1-1-1,-1 0 1,1 0 0,-1 0 0,1 0 0,0 0 0,-1 0 0,1-1-1,0 1 1,0 0 0,0 1 0,1 0-49,0 1-1,1 0 1,-1-1-1,0 0 1,1 0-1,0 0 1,-1 0-1,1 0 1,0 0-1,0-1 1,0 1-1,0-1 1,0 0-1,0 0 1,0 0-1,1 0 1,-1 0 0,0-1-1,0 1 1,1-1-1,-1 0 1,0 0-1,1 0 1,-1-1-1,0 1 1,1-1-1,-1 0 1,0 0-1,0 0 1,4-2-1,7-4 106,1-1 0,-2-1 0,1 0 0,-1-1 0,12-12 0,6-3 155,-22 18-236,0 1 1,1 0 0,0 0-1,0 1 1,13-4 0,-18 7-44,0 0 1,0 1 0,0 0 0,0 0 0,0 1 0,0-1 0,-1 1 0,1 0 0,0 1-1,0-1 1,0 1 0,0 0 0,0 0 0,7 2 0,-12-2-6,1-1-1,0 0 1,0 0-1,-1 1 1,1-1-1,0 0 1,0 1-1,-1-1 1,1 1 0,0-1-1,-1 1 1,1-1-1,0 1 1,-1 0-1,1-1 1,-1 1-1,1 0 1,-1-1 0,0 1-1,1 0 1,-1 0-1,0-1 1,1 1-1,-1 0 1,0 0 0,0-1-1,0 1 1,1 0-1,-1 1 1,-1 0 5,1 0 0,-1 0 0,0 0 0,1 0 0,-1 0 0,0 0 0,0 0 0,0 0 0,-1-1 0,1 1 0,-3 2 1,-4 4 24,0 0 0,-1 0 0,-12 7 1,9-7-14,0 0 0,-1-1 0,0 0 0,0-1 1,-1-1-1,1 0 0,-1-1 0,-1-1 0,1 0 0,0 0 0,-1-2 1,-27 1-1,-36-1 72,94 0-221,-5 0 95,1-1 0,0 0 1,15-2-1,-10-3 14,0 0 1,-1-1-1,31-15 1,-27 11-47,34-11-1,-53 20 61,0 1 0,1-1 0,-1 1-1,0 0 1,1-1 0,-1 1 0,0 0 0,1 0 0,-1 0-1,1 0 1,-1 0 0,0 0 0,1 0 0,-1 0 0,3 1-1,-4 0 5,0-1 0,1 0 0,-1 1 0,0-1 0,0 1-1,1-1 1,-1 0 0,0 1 0,0-1 0,0 1 0,0-1-1,0 1 1,0-1 0,0 0 0,0 1 0,0-1 0,0 1-1,0-1 1,0 1 0,0-1 0,0 1 0,0-1 0,0 0-1,0 1 1,0-1 0,-1 1 0,1-1 0,0 0 0,0 1-1,-1 0 1,-2 4 15,0-1-1,0 1 1,-1 0-1,1-1 0,-9 8 1,-7 4 28,0-1-1,-30 18 1,41-29-41,0 1 0,0-1 0,-1-1 0,1 1 0,-1-1 0,0-1 0,0 0 0,0 0 0,-15 1 0,51-1-262,-16 0 158,1-1 0,-1 0 0,1 0 0,20-3 0,-14-2-105,-1 0 0,26-11 0,-35 12 112,-1 0 1,1-1 0,-1 0 0,0-1 0,0 1 0,-1-1-1,11-10 1,-16 14 86,-1 1 1,1-1-1,-1 1 0,1-1 0,-1 1 0,1-1 1,-1 1-1,0-1 0,1 0 0,-1 1 0,0-1 1,0 1-1,0-1 0,1 0 0,-1 1 0,0-1 0,0 0 1,0 1-1,0-1 0,0 0 0,0 1 0,0-1 1,0 0-1,0 1 0,0-1 0,-1 0 0,1 0 0,-1-1 1,0 1-1,0 0 1,0 0-1,0 0 1,0 0-1,0-1 0,-1 1 1,1 1-1,0-1 1,-1 0-1,-1-1 0,-7-2 10,1 0-1,-20-5 1,21 7 2,-10-3-87,0 1 0,0 0 0,-1 2 1,1 0-1,-1 1 0,1 1 0,-1 0 0,0 2 1,-21 4-1,43-5-2128,3 6 1642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5:05.629"/>
    </inkml:context>
    <inkml:brush xml:id="br0">
      <inkml:brushProperty name="width" value="0.05" units="cm"/>
      <inkml:brushProperty name="height" value="0.05" units="cm"/>
    </inkml:brush>
  </inkml:definitions>
  <inkml:trace contextRef="#ctx0" brushRef="#br0">75 196 11771,'-10'1'669,"-31"6"1225,40-7-1784,0 0-1,0 0 1,-1 0 0,1 1-1,0-1 1,0 1-1,0-1 1,0 0-1,0 1 1,0 0 0,0-1-1,0 1 1,0 0-1,0-1 1,1 1-1,-1 0 1,0 0 0,0 0-1,1 0 1,-1 0-1,0 0 1,1 0 0,-1 0-1,1 0 1,-1 0-1,1 0 1,-1 2-1,2-2-79,-1 0-1,0 0 1,1 0-1,-1 0 0,1 0 1,-1 0-1,1 0 0,-1 0 1,1 0-1,0-1 1,-1 1-1,1 0 0,0 0 1,0-1-1,0 1 0,0 0 1,-1-1-1,1 1 1,0-1-1,0 1 0,0-1 1,0 1-1,2-1 0,25 9 101,5-2-54,1-2 0,1-2-1,-1-1 1,46-3-1,140-21 138,-207 20-197,553-89 550,-5-21-323,-558 111-242,44-9 30,-9 1 97,0 2-1,0 1 1,1 2-1,45 0 1,-75 6 43,-1-1 1,0 2-1,0-1 1,-1 1-1,1 0 1,0 0-1,-1 1 1,0 0-1,0 1 1,13 9-1,-2-1-90,-24-12-811,5-1 657,0 0 0,0 1 0,0-1 0,0 0-1,0 0 1,0 1 0,0-1 0,-1 0 0,1 0-1,0 0 1,0 0 0,0 0 0,0-1 0,0 1-1,0 0 1,0 0 0,0-1 0,0 1-1,-1-1 1,-7-10-371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4.366"/>
    </inkml:context>
    <inkml:brush xml:id="br0">
      <inkml:brushProperty name="width" value="0.05" units="cm"/>
      <inkml:brushProperty name="height" value="0.05" units="cm"/>
    </inkml:brush>
  </inkml:definitions>
  <inkml:trace contextRef="#ctx0" brushRef="#br0">0 186 14947,'5'13'778,"1"1"0,0-1 0,1 1-1,1-2 1,0 1 0,0-1 0,20 21-1,-25-30-616,1 1 0,0-1 0,0 0 0,1 0 0,-1 0 0,1 0 0,-1-1-1,1 0 1,0 0 0,-1 0 0,8 1 0,-8-2-183,0-1 0,-1 0-1,1 0 1,0 0 0,0 0 0,0-1 0,-1 1 0,1-1 0,0 0-1,0 0 1,-1 0 0,1-1 0,-1 1 0,1-1 0,-1 0 0,7-4 0,-2-2-156,1 1 1,-1-1-1,0 0 1,-1-1-1,0 0 0,0 0 1,-1 0-1,10-20 1,1-8-514,12-41-1,-27 74 647,1-5-38,1-1 53,0 0 0,-1 0 0,0-1 0,-1 0 0,0 1 0,1-22 0,-5 28 597,-2 13-126,-2 19 205,-6 79 1059,12-92-1467,0-1-1,0 0 1,2 0 0,-1 0 0,8 24-1,-9-35-181,1 0 0,0 0 0,1 0 0,-1 0 0,0-1-1,1 1 1,0 0 0,0-1 0,-1 1 0,1-1 0,1 0-1,-1 1 1,0-1 0,5 3 0,-5-4-16,0 0-1,0 0 1,0-1 0,0 1-1,0-1 1,0 1 0,0-1-1,0 0 1,0 0 0,0 0-1,0 0 1,0 0 0,0 0 0,0-1-1,-1 1 1,1-1 0,0 1-1,0-1 1,0 0 0,0 1-1,0-1 1,-1 0 0,1 0 0,1-2-1,6-3 75,-1-1 0,0 1 0,-1-2 0,0 1 0,0-1 1,0 0-1,-1-1 0,-1 0 0,1 0 0,-1 0 0,4-10 0,3-11 139,-2 0-1,10-40 1,-9 12-59,-15 72-190,0 1 0,1 0 0,1 1 0,-1 20 0,0-4 2,-1-5-30,-4 66 119,8-84-137,0 0 0,1-1-1,-1 1 1,2-1 0,-1 1 0,1-1-1,1 0 1,4 13 0,-6-20 23,-1 0 1,0 0-1,1 0 1,-1 0-1,1 0 0,-1 0 1,1 0-1,-1-1 0,1 1 1,0 0-1,0 0 1,-1 0-1,1-1 0,0 1 1,0 0-1,0-1 1,0 1-1,-1-1 0,1 1 1,0-1-1,0 1 1,0-1-1,0 0 0,0 1 1,0-1-1,0 0 0,1 0 1,-1 0-1,0 0 1,0 0-1,0 0 0,0 0 1,0 0-1,0 0 1,0-1-1,0 1 0,0 0 1,0-1-1,0 1 1,0-1-1,0 1 0,0-1 1,1 0-1,11-14-222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5:22.617"/>
    </inkml:context>
    <inkml:brush xml:id="br0">
      <inkml:brushProperty name="width" value="0.05" units="cm"/>
      <inkml:brushProperty name="height" value="0.05" units="cm"/>
    </inkml:brush>
  </inkml:definitions>
  <inkml:trace contextRef="#ctx0" brushRef="#br0">13 1 11915,'-1'0'247,"0"1"1,0 0 0,0-1-1,0 1 1,0 0 0,1 0-1,-1-1 1,0 1 0,0 0-1,1 0 1,-1 0 0,0 0-1,1 0 1,-1 0 0,0 2-1,2-2-124,-1-1-1,1 1 1,-1 0 0,1-1-1,0 1 1,-1-1-1,1 1 1,0-1 0,-1 1-1,1-1 1,0 0 0,0 1-1,0-1 1,-1 0-1,1 0 1,0 1 0,0-1-1,0 0 1,0 0-1,0 0 1,113 37 1060,251 40-308,-335-71-842,30 2 77,1-3 0,0-2 0,0-2 0,0-4 0,85-14 0,-19 1-53,-16 3-21,121-30 1,-227 41-31,1 1 0,-1 0 0,1 0 0,-1 1 1,1 0-1,7 0 0,-11 0 1,0 1-1,-1-1 1,1 0 0,0 1-1,0-1 1,0 1 0,-1-1-1,1 1 1,0 0-1,-1 0 1,1 0 0,0 0-1,-1 0 1,1 0 0,-1 1-1,0-1 1,1 0-1,-1 1 1,0-1 0,0 1-1,2 2 1,-4-4-22,1 1 1,0-1 0,-1 1-1,1-1 1,0 1-1,-1-1 1,1 1-1,-1-1 1,1 1-1,-1-1 1,1 1 0,-1-1-1,1 0 1,-1 1-1,1-1 1,-1 0-1,0 0 1,1 1-1,-1-1 1,0 0-1,1 0 1,-1 0 0,1 0-1,-1 0 1,0 0-1,1 0 1,-1 0-1,0 0 1,1 0-1,-1 0 1,0 0-1,1 0 1,-1 0 0,1-1-1,-1 1 1,0 0-1,1 0 1,-1-1-1,1 1 1,-1-1-1,1 1 1,-1 0-1,1-1 1,-1 1 0,1-1-1,-1 1 1,1-1-1,-1 0 1,-2-12-60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5:51.371"/>
    </inkml:context>
    <inkml:brush xml:id="br0">
      <inkml:brushProperty name="width" value="0.05" units="cm"/>
      <inkml:brushProperty name="height" value="0.05" units="cm"/>
    </inkml:brush>
  </inkml:definitions>
  <inkml:trace contextRef="#ctx0" brushRef="#br0">152 74 12507,'-1'-2'340,"0"1"1,0-1-1,1 0 1,-1 1-1,0-1 1,1 0-1,-1 0 1,1 1-1,-1-1 1,1 0-1,0 0 1,-1-3-1,2 4-195,-1 0-1,0 0 0,0 0 1,1 0-1,-1 0 0,0 1 0,1-1 1,-1 0-1,1 0 0,-1 0 0,1 0 1,-1 1-1,1-1 0,0 0 0,-1 1 1,1-1-1,0 0 0,1 0 0,3-1-6,-1 0-1,1 0 0,0 0 0,1 0 0,-1 1 0,0 0 0,8-1 0,8 1-96,35 0 1,-38 2-31,0-2 0,34-3 0,-43 0 53,-13 0 37,-15 1 40,-2 4-60,0 1 0,0 0-1,0 2 1,0 1 0,-29 10 0,-99 47 128,103-41-107,42-18-28,19-7-57,22-7-27,9-5 8,-12 3-59,1 1 0,0 2 1,44-6-1,-144 17 152,46-2-692,0 0 1,-1 2-1,-34 6 1,59-4-363,4-2 328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02.254"/>
    </inkml:context>
    <inkml:brush xml:id="br0">
      <inkml:brushProperty name="width" value="0.05" units="cm"/>
      <inkml:brushProperty name="height" value="0.05" units="cm"/>
    </inkml:brush>
  </inkml:definitions>
  <inkml:trace contextRef="#ctx0" brushRef="#br0">0 84 11803,'2'-2'194,"-1"1"1,1-1-1,0 1 1,0-1-1,0 1 1,0 0-1,0-1 1,0 1-1,0 0 1,0 1-1,0-1 1,0 0-1,3 0 1,4-3 103,13-6-119,0 0 0,0 1-1,1 1 1,0 1-1,1 2 1,-1 0-1,25-2 1,-44 7-170,15-1 69,0 0-1,29 3 0,-43-1-63,1 0 0,-1 0 0,0 0 0,1 1 0,-1-1 0,0 2 0,0-1 0,0 0 0,0 1 0,0 0 0,-1 0 0,1 0 0,4 6 0,4-2 55,-28-2 76,-9 8-94,-1 0 1,-48 16 0,64-26-49,-1-1 1,1 0-1,-1 0 0,1-1 0,-1 0 0,1-1 1,-1 0-1,0-1 0,1 0 0,-1 0 1,1-1-1,-10-2 0,14 2-6,-3 0-2,0-1 0,0 1 0,0-1 0,1-1-1,0 1 1,-1-1 0,1-1 0,-12-9 0,23 16-28,0 0 0,1 0 1,-1-1-1,1 0 1,0 1-1,6 0 0,2 1-20,154 24-98,-118-21 141,-32-6-50,-17 0 57,0 0 1,1 0-1,-1 0 1,0 0-1,0 0 0,0 0 1,0 0-1,0 0 0,0 0 1,1 0-1,-1 0 1,0-1-1,0 1 0,0 0 1,0 0-1,0 0 1,0 0-1,0 0 0,1 0 1,-1 0-1,0-1 0,0 1 1,0 0-1,0 0 1,0 0-1,0 0 0,0 0 1,0 0-1,0-1 1,0 1-1,0 0 0,0 0 1,0 0-1,0 0 0,0-1 1,0 1-1,0 0 1,0 0-1,0 0 0,0 0 1,0 0-1,0-1 1,0 1-1,0 0 0,-2-1 0,1-1-1,0 1 0,-1 0 0,1 0 0,0 0 1,-1 0-1,1 0 0,-1 0 0,0 0 1,1 0-1,-1 0 0,-2 0 0,-9-2 26,1 1 0,0 0 0,-1 1-1,0 0 1,1 1 0,-1 0 0,-18 4 0,-26-1-236,65-4-843,-4 1 894,1-1 1,0 1 0,0-1 0,-1 1 0,7 1-1,10 6-250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11.547"/>
    </inkml:context>
    <inkml:brush xml:id="br0">
      <inkml:brushProperty name="width" value="0.05" units="cm"/>
      <inkml:brushProperty name="height" value="0.05" units="cm"/>
    </inkml:brush>
  </inkml:definitions>
  <inkml:trace contextRef="#ctx0" brushRef="#br0">36 7 9362,'7'1'4139,"22"-5"-2598,17 0-1505,9 5 109,-16-1-109,0 2-1,0 1 1,47 11 0,-85-14-31,0 0 0,0 0 0,1 0 0,-1 1 0,0-1 1,0 1-1,0-1 0,0 1 0,0-1 0,0 1 0,0-1 0,0 1 0,0 0 0,2 1 0,-3-2 0,0 1-1,0-1 0,0 1 1,-1-1-1,1 0 0,0 1 1,0-1-1,0 0 0,0 1 0,0-1 1,0 0-1,-1 0 0,1 1 1,0-1-1,0 0 0,0 1 1,-1-1-1,1 0 0,0 0 0,0 1 1,-1-1-1,1 0 0,0 0 1,-1 0-1,1 0 0,0 1 1,-1-1-1,1 0 0,0 0 0,-1 0 1,-41 12 227,33-10-219,8-2-10,-172 43 570,137-36-390,1-1-1,-55 1 1,317-16-640,-199 9 233,-20 0 93,-17 1 179,-13-3 79,0-1 1,0-1-1,1-1 1,-1-1-1,1-1 1,-33-15-1,48 20-230,6 2 96,-1 0 0,1-1 0,0 1 0,0 0 0,0 0-1,-1 0 1,1 0 0,0 0 0,0 0 0,0 0 0,-1 0 0,1 0 0,0-1-1,0 1 1,-1 0 0,1 0 0,0 0 0,0 0 0,0 0 0,-1 1 0,1-1-1,0 0 1,0 0 0,-1 0 0,1 0 0,0 0 0,0 0 0,0 0-1,-1 0 1,1 0 0,0 1 0,0-1 0,0 0 0,-1 0 0,1 0 0,0 0-1,0 1 1,0-1 0,0 0 0,0 0 0,-1 0 0,1 1 0,3 7-213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16.565"/>
    </inkml:context>
    <inkml:brush xml:id="br0">
      <inkml:brushProperty name="width" value="0.05" units="cm"/>
      <inkml:brushProperty name="height" value="0.05" units="cm"/>
    </inkml:brush>
  </inkml:definitions>
  <inkml:trace contextRef="#ctx0" brushRef="#br0">0 2748 11010,'10'-5'4556,"33"-7"-3430,-17 6-782,-1-1 0,25-10-1,24-6 587,-36 13-643,-1-2 0,43-20 0,-24 8-98,2 2 0,0 3 1,93-19-1,214-49 120,-268 51-241,-68 24-59,1 1 0,51-12 0,163-32 7,-192 40-10,0-3 0,77-38-1,-47 19 1,1 4 1,131-34-1,13-3 3,62-24-19,-43 16 15,-191 59 10,291-90-38,-220 74 43,127-52 0,48-8-36,-152 53 24,-9-10-11,21-6-9,-29 26 44,-68 19-24,-1-3 0,97-39-1,-97 31-5,0 3-1,105-20 0,-94 24 2,110-38-1,-32-11-3,68-25 1,-118 58-5,276-82 18,-169 70-29,95-28 19,334-140-6,-385 132 9,149-54 24,-327 105-25,2 3-1,91-19 0,-128 39 8,-1-3 0,-1-1 0,1-1 0,65-33 0,-62 30 602,-43 15-663,1-1 0,-1 1 0,0 0 1,1 0-1,-1 0 0,0-1 0,1 1 0,-1 0 0,1 0 1,-1 0-1,0 0 0,1 0 0,-1 0 0,0 0 1,1 0-1,-1 0 0,0 0 0,1 1 0,-1-1 0,0 0 1,1 0-1,-1 1 0,1-1 0,-1 0 0,1 1 0,-1-1 1,1 0-1,-1 1 0,1-1 0,-1 1 0,-6 6-279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17.716"/>
    </inkml:context>
    <inkml:brush xml:id="br0">
      <inkml:brushProperty name="width" value="0.05" units="cm"/>
      <inkml:brushProperty name="height" value="0.05" units="cm"/>
    </inkml:brush>
  </inkml:definitions>
  <inkml:trace contextRef="#ctx0" brushRef="#br0">0 17 13299,'1'-4'415,"2"-9"4021,-3 13-4360,0 0-1,1 0 1,-1 0-1,0 0 1,1 0 0,-1 0-1,0 0 1,0 0-1,1 0 1,-1 0-1,0 0 1,0 1 0,1-1-1,-1 0 1,0 0-1,0 0 1,1 0-1,-1 0 1,0 0 0,0 1-1,1-1 1,-1 0-1,0 0 1,0 0-1,0 1 1,1-1 0,-1 0-1,0 0 1,0 1-1,0-1 1,0 0-1,0 0 1,0 1 0,1-1-1,-1 0 1,0 0-1,0 1 1,0-1-1,0 0 1,0 1 0,12 19 548,1 0 0,24 27 0,-34-43-585,1 1 1,0-1 0,1 0 0,-1 0 0,1-1 0,-1 1 0,1-1-1,0 0 1,0 0 0,1-1 0,-1 1 0,1-1 0,-1 0 0,1-1 0,9 2-1,-12-3-107,-1 0 0,0 0 0,1 0 0,-1 0 0,0-1 0,1 0 0,-1 1 0,0-1 0,0 0 0,1 0 0,-1 0 0,0 0 0,0 0-1,0-1 1,0 1 0,-1 0 0,1-1 0,0 0 0,0 1 0,-1-1 0,1 0 0,-1 0 0,0 0 0,2-3 0,1-2-201,-1 0 0,0-1 0,0 0 0,-1 0 0,3-15 0,0-8-378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18.129"/>
    </inkml:context>
    <inkml:brush xml:id="br0">
      <inkml:brushProperty name="width" value="0.05" units="cm"/>
      <inkml:brushProperty name="height" value="0.05" units="cm"/>
    </inkml:brush>
  </inkml:definitions>
  <inkml:trace contextRef="#ctx0" brushRef="#br0">136 0 16171,'-1'14'767,"-1"-1"0,0 0 0,-1 1-1,-5 15 1,-3 11 438,-31 186 1520,0 1-3532,36-209-367,6-17 1146,0-1-1,0 0 1,0 1 0,0-1-1,0 0 1,0 1 0,0-1-1,0 0 1,0 0-1,0 1 1,0-1 0,0 0-1,-1 1 1,1-1-1,0 0 1,0 0 0,0 1-1,-1-1 1,1 0 0,0 0-1,0 0 1,-1 1-1,1-1 1,0 0 0,0 0-1,-1 0 1,1 0-1,0 1 1,-1-1 0,1 0-1,0 0 1,0 0 0,-1 0-1,1 0 1,0 0-1,-1 0 1,1 0 0,0 0-1,-1 0 1,1 0-1,0 0 1,-1 0 0,1 0-1,0 0 1,-1-1 0,1 1-1,0 0 1,0 0-1,-1 0 1,1 0 0,0-1-1,0 1 1,-1 0 0,1 0-1,0 0 1,-1-1-1,-4-9-615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19.308"/>
    </inkml:context>
    <inkml:brush xml:id="br0">
      <inkml:brushProperty name="width" value="0.05" units="cm"/>
      <inkml:brushProperty name="height" value="0.05" units="cm"/>
    </inkml:brush>
  </inkml:definitions>
  <inkml:trace contextRef="#ctx0" brushRef="#br0">0 27 14027,'1'-3'238,"3"-20"2950,-4 23-3160,0 0 1,0 0 0,0 0 0,0 0 0,0 0 0,0 0 0,0 0-1,0 0 1,0 0 0,0 0 0,0 0 0,0 0 0,0 0 0,0 1-1,0-1 1,0 0 0,0 0 0,0 0 0,0 0 0,0 0 0,0 0-1,0 0 1,0 0 0,0 0 0,0 0 0,0 0 0,0 0 0,1 0-1,-1 0 1,0 0 0,0 0 0,0 0 0,0 0 0,0 0 0,0 0-1,0 0 1,0 0 0,0 0 0,0 0 0,0 0 0,0 0 0,0 0-1,0 0 1,0 0 0,0 0 0,0 0 0,0 0 0,0 0 0,1 0-1,-1 0 1,0 0 0,0 0 0,0 0 0,2 15 906,8 84 458,4 56-1713,-17-134 325,-2-16 532,-4-12-584,2-5-46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19.762"/>
    </inkml:context>
    <inkml:brush xml:id="br0">
      <inkml:brushProperty name="width" value="0.05" units="cm"/>
      <inkml:brushProperty name="height" value="0.05" units="cm"/>
    </inkml:brush>
  </inkml:definitions>
  <inkml:trace contextRef="#ctx0" brushRef="#br0">1 142 15315,'0'-4'197,"0"0"0,0 0-1,1 0 1,0 0 0,0 0-1,0 0 1,0 1 0,0-1-1,1 0 1,0 0 0,0 1-1,0-1 1,0 1 0,0 0-1,1 0 1,-1 0-1,1 0 1,0 0 0,0 0-1,0 1 1,4-3 0,5-4 127,0 0 0,1 2 1,0-1-1,19-7 0,-23 12-271,1 0 0,0 0 0,-1 1 0,1 0 1,0 1-1,0 0 0,1 0 0,-1 1 0,0 1 0,0 0 0,0 0 0,15 4 0,-21-4-46,1 0 0,-1 1 0,0-1 0,1 1 0,-1 0 0,0 0 1,0 1-1,0-1 0,0 1 0,0 0 0,-1 0 0,1 0 0,-1 0 0,0 1 0,0-1 0,0 1 0,0 0 0,-1 0 0,1 0 0,-1 0 1,0 0-1,0 0 0,-1 1 0,1-1 0,-1 1 0,0-1 0,0 1 0,0 9 0,-2-7 46,1 0-1,-2 0 1,1 0 0,-1 0-1,0 0 1,0 0 0,-1 0-1,0-1 1,0 1-1,-1-1 1,0 0 0,0 0-1,0 0 1,-1-1 0,-6 7-1,-6 5 165,0 0-1,-2-2 1,-24 17-1,-11 0 191,50-30-391,-1 1 0,1-2 0,-1 1 0,0-1 0,1 1 0,-1-1 0,0 0 0,0-1 0,0 1 0,-7-1 0,11 0-67,-1-1 0,1 1 0,0 0 0,0 0-1,-1-1 1,1 1 0,0-1 0,0 1 0,0-1 0,0 0-1,-1 1 1,1-1 0,0 0 0,0 0 0,1 1-1,-1-1 1,0 0 0,0 0 0,0 0 0,0 0 0,1 0-1,-1 0 1,0-1 0,1 1 0,-1 0 0,1 0 0,0 0-1,-1-1 1,1 1 0,0 0 0,0 0 0,0-1 0,-1 1-1,1 0 1,1 0 0,-1-1 0,0 1 0,0-2 0,1 1-110,-1-1 0,1 0 0,0 1 0,-1-1 0,1 1 0,0 0 0,1-1 0,-1 1 0,0 0 0,1-1 0,-1 1 0,1 0 0,0 0 0,-1 0 0,1 0 0,0 1 0,0-1 0,4-2 0,11-2-694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0.195"/>
    </inkml:context>
    <inkml:brush xml:id="br0">
      <inkml:brushProperty name="width" value="0.05" units="cm"/>
      <inkml:brushProperty name="height" value="0.05" units="cm"/>
    </inkml:brush>
  </inkml:definitions>
  <inkml:trace contextRef="#ctx0" brushRef="#br0">220 14 14707,'0'-1'69,"0"1"0,0 0 1,0-1-1,1 1 0,-1-1 0,0 1 0,0-1 0,0 1 0,0-1 1,0 1-1,0 0 0,-1-1 0,1 1 0,0-1 0,0 1 0,0-1 1,0 1-1,0 0 0,-1-1 0,1 1 0,0-1 0,0 1 0,-1 0 1,1-1-1,0 1 0,-1 0 0,1-1 0,0 1 0,-1 0 0,1 0 1,0-1-1,-1 1 0,1 0 0,-1 0 0,1 0 0,0 0 0,-1-1 1,0 1-1,0 1 55,-1-1 1,1 0-1,-1 1 1,1 0-1,-1-1 1,1 1 0,-1 0-1,1 0 1,0 0-1,0 0 1,-2 1-1,-32 35 1208,18-13-1065,1 0 1,1 1-1,1 1 0,-20 52 1,19-34-44,1 2 0,-10 59 0,21-86-122,0 1-1,1-1 0,1 1 0,0 0 1,2-1-1,3 27 0,-3-40-131,1 0 0,-1 0 0,1 0 0,0 0 0,1 0 0,0-1-1,-1 1 1,2-1 0,-1 1 0,1-1 0,-1 0 0,1 0 0,1-1 0,-1 1 0,1-1 0,0 0 0,0 0 0,0-1-1,0 1 1,0-1 0,1 0 0,0-1 0,9 4 0,-4-3 34,0 0 1,0-1-1,0 0 1,0 0-1,0-2 0,22 0 1,2-4-185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4.895"/>
    </inkml:context>
    <inkml:brush xml:id="br0">
      <inkml:brushProperty name="width" value="0.05" units="cm"/>
      <inkml:brushProperty name="height" value="0.05" units="cm"/>
    </inkml:brush>
  </inkml:definitions>
  <inkml:trace contextRef="#ctx0" brushRef="#br0">1 15 17132,'1'-2'172,"4"-10"2370,-2 31-631,2 153 1143,0 8-2064,-2-148-845,2-1 0,0 0-1,17 50 1,-20-74-169,1 0 0,-1-1 0,1 1-1,1-1 1,-1 0 0,1 0 0,0-1 0,1 1-1,-1-1 1,1 0 0,0 0 0,1 0 0,10 7-1,-11-9-101,-1-1 0,1 0 0,0 0-1,0 0 1,0-1 0,0 1-1,0-1 1,1 0 0,-1-1 0,0 1-1,0-1 1,1 0 0,-1 0-1,0-1 1,0 0 0,0 0 0,1 0-1,-1 0 1,6-4 0,21-11-362,0-6-167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1.726"/>
    </inkml:context>
    <inkml:brush xml:id="br0">
      <inkml:brushProperty name="width" value="0.05" units="cm"/>
      <inkml:brushProperty name="height" value="0.05" units="cm"/>
    </inkml:brush>
  </inkml:definitions>
  <inkml:trace contextRef="#ctx0" brushRef="#br0">173 4 13939,'0'1'55,"0"-1"0,0 0 0,0 0-1,0 0 1,-1 0 0,1 0 0,0 0 0,0 0 0,0 0 0,0 0 0,0 0-1,-1 0 1,1 0 0,0 1 0,0-1 0,0 0 0,0 0 0,-1 0 0,1 0-1,0 0 1,0-1 0,0 1 0,0 0 0,-1 0 0,1 0 0,0 0 0,0 0-1,0 0 1,0 0 0,0 0 0,-1 0 0,1 0 0,0 0 0,0 0 0,0-1-1,0 1 1,0 0 0,0 0 0,-1 0 0,1 0 0,0 0 0,0 0 0,0-1-1,0 1 1,0 0 0,0 0 0,0 0 0,0 0 0,0-1 0,0 1 0,0 0-1,0 0 1,0 0 0,0 0 0,0-1 0,0 1 0,0 0 0,0 0 0,0 0-1,0 0 1,0-1 0,0 1 0,-14 8 1045,2 6-780,0 0-1,1 1 1,0 0-1,2 1 1,-1 0-1,-10 27 1,5-6 17,-18 77 0,26-83-71,-3 39-1,9-60-201,0 0 0,1 0 0,0 0 0,1 0 0,0 0 0,1 0 0,0 0 0,3 10 0,-4-18-49,0 0-1,-1 0 1,1 0-1,0 0 1,0 0-1,0 0 1,1-1-1,-1 1 1,0 0-1,1 0 1,-1-1-1,1 1 1,-1-1-1,1 0 1,0 1-1,0-1 1,0 0-1,-1 0 1,1 0-1,0 0 1,0-1-1,0 1 0,1 0 1,-1-1-1,0 1 1,0-1-1,0 0 1,0 0-1,0 0 1,1 0-1,-1 0 1,0 0-1,0-1 1,0 1-1,0-1 1,0 1-1,0-1 1,0 0-1,0 0 1,3-1-1,1-1 41,-1 0-1,1 0 1,-1 0-1,0-1 1,0 0-1,0 0 1,-1 0 0,1-1-1,-1 0 1,0 0-1,0 0 1,5-9-1,-8 12-30,0 0-1,0 0 1,0 0-1,-1 0 1,1 0 0,0 0-1,-1-1 1,0 1-1,1 0 1,-1 0 0,0-1-1,0 1 1,0 0-1,0 0 1,-1-1-1,1 1 1,-1 0 0,1 0-1,-1-1 1,0 1-1,0 0 1,0 0 0,0 0-1,0 0 1,0 0-1,0 0 1,-1 1-1,1-1 1,-1 0 0,1 1-1,-1-1 1,0 1-1,0-1 1,0 1 0,0 0-1,0 0 1,0 0-1,0 0 1,-3-1-1,3 1-8,-1 0-1,0 0 1,0 0 0,1 1-1,-1-1 1,0 1-1,0-1 1,0 1-1,0 0 1,0 0-1,1 1 1,-1-1-1,0 1 1,0-1-1,0 1 1,1 0-1,-1 0 1,0 0-1,1 0 1,-1 0-1,1 1 1,-1-1 0,1 1-1,0 0 1,-1 0-1,1 0 1,0 0-1,0 0 1,1 0-1,-4 4 1,5-5-14,-1-1 0,1 1-1,-1 0 1,1-1 0,0 1 0,-1 0 0,1-1 0,0 1 0,-1 0 0,1-1 0,0 1-1,0 0 1,0 0 0,0-1 0,0 1 0,0 0 0,0 0 0,0-1 0,0 1 0,0 0 0,0 0-1,0-1 1,0 1 0,1 0 0,-1 0 0,0-1 0,1 1 0,-1 0 0,0-1 0,1 1 0,-1-1-1,1 1 1,-1 0 0,1-1 0,-1 1 0,1-1 0,0 1 0,-1-1 0,2 1 0,-1 0 0,1-1 0,0 1 0,0 0 1,0-1-1,0 0 0,-1 1 0,1-1 1,0 0-1,0 0 0,0 0 0,0 0 1,0-1-1,0 1 0,0 0 0,2-1 1,13-7-2,-1 0 0,1-1 0,-1-1 1,-1 0-1,0-1 0,17-16 0,10-6-11,-41 33 12,-1-1-1,1 0 1,0 1 0,0-1-1,0 0 1,0 1-1,0-1 1,-1 1-1,1-1 1,0 1-1,0 0 1,0-1-1,0 1 1,0 0 0,0 0-1,0 0 1,0 0-1,1-1 1,-1 2-1,0-1 1,0 0-1,1 0 1,-1 1-1,0-1 0,-1 1 0,1 0 0,0-1 0,-1 1 0,1 0-1,-1 0 1,1-1 0,-1 1 0,1 0 0,-1 0 0,0 0 0,1 0 0,-1 0 0,0-1 0,0 1 0,0 0 0,0 0 0,0 2 0,0 8-1,0 0 0,-1 0 0,-3 14 0,2-15 8,2-6-10,-3 16-26,1 0 0,0 34 1,2-54-15,0 1 0,0-1 0,0 1 0,0-1 0,0 0 0,0 1 0,0-1 0,0 0 0,0 1 0,0-1 0,0 0 0,0 1 0,1-1 0,-1 0 0,0 1 0,0-1 0,0 0 0,0 1 0,1-1 0,-1 0 0,0 0 0,0 1 0,1-1 0,-1 0 0,0 0 0,0 1 0,1-1 0,-1 0 0,0 0 0,1 0 0,-1 0 0,0 1 0,1-1 0,-1 0 1,0 0-1,1 0 0,-1 0 0,0 0 0,1 0 0,-1 0 0,0 0 0,1 0 0,-1 0 0,0 0 0,1 0 0,-1 0 0,0 0 0,1 0 0,-1 0 0,0-1 0,1 1 0,-1 0 0,0 0 0,1 0 0,-1 0 0,0-1 0,0 1 0,1 0 0,-1 0 0,0-1 0,0 1 0,1 0 0,-1-1 0,0 1 0,17-18-1602,-6 4 785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2.157"/>
    </inkml:context>
    <inkml:brush xml:id="br0">
      <inkml:brushProperty name="width" value="0.05" units="cm"/>
      <inkml:brushProperty name="height" value="0.05" units="cm"/>
    </inkml:brush>
  </inkml:definitions>
  <inkml:trace contextRef="#ctx0" brushRef="#br0">102 1 16660,'1'1'1183,"-1"-1"-1130,0 0 1,0 0 0,0 0 0,0 0 0,0 0-1,0 0 1,0 0 0,0 0 0,0 0-1,0 0 1,0 0 0,1 0 0,0-1 1183,-1 1-1184,0 0 1,0 0 0,0 0 0,0 0-1,0 0 1,0 0 0,0 0 0,2 12 1687,-3 25-925,1-23-374,6 146 481,6-53-3813,-12-106 2745,1-1 124,-1 0 0,0 0 1,0 1-1,0-1 0,0 0 0,0 0 0,0 0 0,0 1 0,0-1 0,0 0 0,0 0 1,0 0-1,0 1 0,0-1 0,0 0 0,0 0 0,0 0 0,0 0 0,0 1 0,0-1 1,0 0-1,0 0 0,0 0 0,0 1 0,0-1 0,0 0 0,-1 0 0,1 0 0,0 0 1,0 1-1,0-1 0,0 0 0,0 0 0,0 0 0,-1 0 0,1 0 0,0 0 1,0 0-1,0 1 0,0-1 0,-1 0 0,-6 0-610</inkml:trace>
  <inkml:trace contextRef="#ctx0" brushRef="#br0" timeOffset="1">7 213 15387,'-4'-6'2017,"1"-1"-1241,5 1-288,3-1 1344,8-2-815,1 1-209,8-7-296,-2 2-160,4 1-416,2-1-288,-1 4-584,-2 0 2104,-3 1-1256,0-2 0,-3 0-80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2.605"/>
    </inkml:context>
    <inkml:brush xml:id="br0">
      <inkml:brushProperty name="width" value="0.05" units="cm"/>
      <inkml:brushProperty name="height" value="0.05" units="cm"/>
    </inkml:brush>
  </inkml:definitions>
  <inkml:trace contextRef="#ctx0" brushRef="#br0">212 3 13395,'0'-1'104,"1"1"0,-1 0 0,1 0 0,-1 0 0,1-1 0,-1 1-1,1 0 1,-1 0 0,1 0 0,0 0 0,-1 0 0,1 0 0,-1 0 0,1 0 0,-1 0 0,1 0 0,-1 0 0,1 1 0,-1-1 0,1 0 0,-1 0 0,1 0 0,-1 1-1,1-1 1,-1 0 0,1 0 0,-1 1 0,1 0 0,-1 0 45,1 0 1,-1 0-1,0-1 0,0 1 0,0 0 0,0 0 0,0 0 1,0 0-1,0 0 0,0 0 0,0 0 0,-1 0 1,1 0-1,0-1 0,-1 3 0,-24 42 2628,16-30-2444,-41 79 1179,-46 98-1193,87-169-1115,-18 31 0,27-53 753,0-1 0,0 0 1,0 0-1,0 1 1,0-1-1,0 0 0,0 1 1,0-1-1,0 0 0,-1 0 1,1 1-1,0-1 0,0 0 1,0 0-1,0 1 0,0-1 1,-1 0-1,1 0 0,0 0 1,0 1-1,0-1 1,-1 0-1,1 0 0,0 0 1,0 0-1,-1 0 0,1 1 1,0-1-1,0 0 0,-1 0 1,1 0-1,0 0 0,-1 0 1,1 0-1,0 0 1,0 0-1,-1 0 0,1 0 1,-1 0-1,0-13-1226,5-21 310,5-4 274,4-9 11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3.054"/>
    </inkml:context>
    <inkml:brush xml:id="br0">
      <inkml:brushProperty name="width" value="0.05" units="cm"/>
      <inkml:brushProperty name="height" value="0.05" units="cm"/>
    </inkml:brush>
  </inkml:definitions>
  <inkml:trace contextRef="#ctx0" brushRef="#br0">178 8 14491,'15'-7'1566,"-7"11"-259,-7-2-1063,0 1 0,0-1 0,0 1 0,0-1 0,-1 1 0,1 0-1,0 5 1,0 2 251,54 253 2661,-35-180-3800,-16-59-425,-4-24 1028,1 1 0,-1-1 1,0 1-1,0-1 1,0 1-1,0-1 0,0 1 1,0-1-1,0 1 0,0-1 1,0 1-1,0-1 0,0 1 1,0-1-1,0 1 0,0-1 1,-1 1-1,1-1 0,0 1 1,0-1-1,-1 1 1,1-1-1,0 1 0,0-1 1,-1 0-1,1 1 0,-1-1 1,1 0-1,0 1 0,-1-1 1,1 0-1,-1 1 0,1-1 1,-1 0-1,1 0 0,0 1 1,-2-1-1,-8-2-591</inkml:trace>
  <inkml:trace contextRef="#ctx0" brushRef="#br0" timeOffset="1">0 390 15307,'9'16'1641,"2"-1"-1097,9-4-176,5-2 616,6-5-320,4-1-80,3-8-224,1 1-256,0-4-640,-3-7 520,-3-6-136,-3-2-80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3.503"/>
    </inkml:context>
    <inkml:brush xml:id="br0">
      <inkml:brushProperty name="width" value="0.05" units="cm"/>
      <inkml:brushProperty name="height" value="0.05" units="cm"/>
    </inkml:brush>
  </inkml:definitions>
  <inkml:trace contextRef="#ctx0" brushRef="#br0">177 19 16396,'1'-1'57,"-1"1"0,0-1 1,0 0-1,0 1 1,0-1-1,0 0 0,0 1 1,0-1-1,0 1 1,-1-1-1,1 0 0,0 1 1,0-1-1,0 1 1,-1-1-1,1 0 1,0 1-1,0-1 0,-1 1 1,1-1-1,-1 1 1,1-1-1,0 1 0,-1-1 1,1 1-1,-1 0 1,1-1-1,-1 1 1,0 0-1,1-1 0,-1 1 1,1 0-1,-1 0 1,1-1-1,-1 1 0,0 0 1,1 0-1,-1 0 1,1 0-1,-1 0 0,0 0 1,1 0-1,-1 0 1,0 0-1,1 0 1,-2 0-1,-1 1 63,1 0 1,-1 0-1,0 0 0,1 0 1,-1 1-1,1-1 1,0 1-1,-1-1 0,-3 5 1,-6 7 108,0 0 1,2 1-1,-1 0 1,2 1-1,0 0 0,0 1 1,2 0-1,-7 18 1,6-9 15,0 0 0,2 0 0,1 1 0,-4 48 0,8-65-190,1 0 0,1 0 0,-1-1 1,1 1-1,1 0 0,0 0 0,0-1 1,1 1-1,0-1 0,6 13 0,-7-17-51,0-1 1,0 0-1,0 0 0,0-1 0,1 1 1,-1 0-1,1-1 0,0 1 0,0-1 1,-1 0-1,2 0 0,-1 0 0,0 0 1,0-1-1,1 1 0,-1-1 1,0 0-1,1 0 0,-1 0 0,1 0 1,0-1-1,-1 0 0,1 1 0,0-1 1,-1 0-1,1-1 0,-1 1 0,5-2 1,3 0 9,-1 0 1,1-1 0,-1 0 0,1-1 0,-1 0 0,0-1-1,-1 0 1,1 0 0,-1-1 0,0-1 0,0 1 0,-1-1 0,0-1-1,12-13 1,-19 20-6,0 0-1,-1 0 0,1 0 0,0 0 1,-1 0-1,1 0 0,-1 0 0,1 0 1,-1 0-1,1 0 0,-1 0 0,0 0 1,0 0-1,1 0 0,-1 0 0,0-1 1,0 1-1,0 0 0,0 0 1,0 0-1,-1 0 0,1 0 0,0 0 1,0 0-1,-1 0 0,0-2 0,0 1 5,0 1 0,-1 0-1,1 0 1,-1 0 0,1 0-1,-1 0 1,1 0 0,-1 0-1,1 0 1,-1 0 0,0 1-1,1-1 1,-1 1 0,-3-1-1,-4-1 38,1 1 0,-1 1 0,1 0 0,-1 0 0,1 0 0,-11 3 0,-19 9 136,36-12-176,1 0-1,-1 1 1,1 0-1,0-1 1,-1 1-1,1 0 1,0 0 0,-1 0-1,1 0 1,0 0-1,0 0 1,0 0 0,0 0-1,0 0 1,0 0-1,0 1 1,0-1 0,1 0-1,-1 1 1,0-1-1,1 1 1,-1-1 0,0 3-1,1-4-7,1 1 0,-1-1 1,0 1-1,0-1 0,1 1 0,-1-1 0,0 1 0,1-1 1,-1 1-1,1-1 0,-1 0 0,0 1 0,1-1 0,-1 1 1,1-1-1,-1 0 0,1 0 0,-1 1 0,1-1 0,0 0 0,-1 0 1,1 0-1,-1 1 0,1-1 0,-1 0 0,1 0 0,0 0 1,-1 0-1,1 0 0,-1 0 0,1 0 0,-1 0 0,1-1 1,0 1-1,-1 0 0,1 0 0,-1 0 0,1-1 0,0 1 0,26-9 4,71-41-23,15-7-99,-112 56 112,1 1 0,0-1 0,-1 1 0,1-1 0,0 1 1,-1-1-1,1 1 0,0 0 0,-1 0 0,1 0 0,2 0 0,-4 0 2,1 0 0,-1 0 0,1 1 0,-1-1 0,0 0 0,1 0 0,-1 0 0,1 1 0,-1-1 0,0 0 0,1 1 0,-1-1 0,0 0-1,1 1 1,-1-1 0,0 0 0,1 1 0,-1-1 0,0 0 0,0 1 0,0-1 0,1 1 0,-1-1 0,0 1 0,0-1 0,0 1 0,0 3 3,0 0 0,0 0-1,-1 0 1,1 0 0,-1 0 0,0 0 0,-2 5 0,-4 14 3,-31 113 456,33-114-532,1 0-1,2 0 1,0 0-1,2 29 0,9-17-1088,-11-37 810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6.295"/>
    </inkml:context>
    <inkml:brush xml:id="br0">
      <inkml:brushProperty name="width" value="0.05" units="cm"/>
      <inkml:brushProperty name="height" value="0.05" units="cm"/>
    </inkml:brush>
  </inkml:definitions>
  <inkml:trace contextRef="#ctx0" brushRef="#br0">241 72 12803,'-3'-7'472,"-1"-1"1,0 1-1,0 0 1,0 1-1,-1-1 1,-7-8-1,11 14-404,0 0 1,1 0-1,-1 0 0,0 0 0,0 0 0,-1 0 0,1 0 0,0 0 0,0 1 1,0-1-1,0 0 0,-1 1 0,1-1 0,0 1 0,-1-1 0,1 1 0,0 0 1,-1-1-1,1 1 0,-1 0 0,1 0 0,0 0 0,-1 0 0,1 0 1,-1 0-1,1 0 0,0 1 0,-1-1 0,1 1 0,0-1 0,-1 1 0,1-1 1,0 1-1,0-1 0,-1 1 0,1 0 0,0 0 0,0 0 0,0 0 0,0 0 1,0 0-1,0 0 0,0 0 0,-1 2 0,-20 32 283,1 0 0,2 1-1,1 1 1,2 1 0,-13 45 0,23-66-303,1 1 0,1 0 0,1-1 1,0 1-1,0 35 0,3-48-52,0 1-1,1-1 0,0 1 0,0-1 0,0 0 0,1 1 1,0-1-1,0 0 0,0 0 0,4 7 0,-4-10-28,1 1 0,-1 0 0,1 0 0,-1-1 0,1 1-1,0-1 1,0 0 0,0 0 0,0 0 0,0 0 0,0 0-1,1-1 1,-1 0 0,1 1 0,-1-1 0,1 0 0,4 0-1,-2 0-60,1-1-1,0 1 0,-1-2 1,1 1-1,0-1 0,-1 1 1,1-2-1,-1 1 0,1-1 1,-1 0-1,0 0 0,1-1 1,5-3-1,12-6-272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6.746"/>
    </inkml:context>
    <inkml:brush xml:id="br0">
      <inkml:brushProperty name="width" value="0.05" units="cm"/>
      <inkml:brushProperty name="height" value="0.05" units="cm"/>
    </inkml:brush>
  </inkml:definitions>
  <inkml:trace contextRef="#ctx0" brushRef="#br0">80 8 12843,'-3'5'815,"0"1"1,-1-1 0,0 0 0,0-1-1,-6 6 1,-15 19 592,21-20-1242,-1 0 0,2 0 0,0 0-1,0 1 1,0 0 0,1-1 0,1 1-1,0 0 1,0 0 0,1-1 0,0 12-1,1-16-123,-1 0-1,1-1 0,0 1 1,0 0-1,1-1 0,-1 1 1,1-1-1,0 1 0,0-1 0,0 0 1,4 5-1,-4-7-26,0 0 0,-1 0 0,2 0 0,-1-1 0,0 1 0,0 0 0,1-1 0,-1 0 0,0 1 0,1-1 1,0 0-1,-1 0 0,1 0 0,-1-1 0,1 1 0,0-1 0,0 1 0,-1-1 0,1 0 0,3 0 0,1-1-2,-1 0 0,0 0 0,0-1 0,0 0 0,0 0 0,-1 0-1,1-1 1,0 1 0,-1-2 0,0 1 0,1 0 0,-2-1 0,1 0 0,8-8 0,-5 3 12,0 0 1,0-1-1,-1 1 1,0-1-1,-1-1 1,9-19-1,-12 25-5,-1 0-1,-1 0 1,1 0 0,-1-1-1,0 1 1,0-1-1,-1 1 1,1-1 0,-1 1-1,0-1 1,-1 0-1,0 1 1,1-1 0,-2 1-1,-2-9 1,3 11-35,-1-1-1,0 1 1,1 0 0,-1 0 0,-1 1 0,1-1 0,0 0 0,-1 1-1,1-1 1,-1 1 0,0 0 0,1 0 0,-1 0 0,0 0 0,-1 1-1,1-1 1,0 1 0,0-1 0,-1 1 0,1 0 0,0 1 0,-1-1-1,1 0 1,-1 1 0,-5 0 0,7 0-85,0-1 1,0 1-1,-1 0 0,1 0 0,0 0 1,0 1-1,-1-1 0,1 0 1,0 1-1,0-1 0,0 1 0,0 0 1,0 0-1,0 0 0,0 0 1,0 0-1,0 0 0,0 1 0,0-1 1,1 1-1,-4 2 0,-2 6-412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7.132"/>
    </inkml:context>
    <inkml:brush xml:id="br0">
      <inkml:brushProperty name="width" value="0.05" units="cm"/>
      <inkml:brushProperty name="height" value="0.05" units="cm"/>
    </inkml:brush>
  </inkml:definitions>
  <inkml:trace contextRef="#ctx0" brushRef="#br0">35 0 15547,'1'1'193,"0"0"0,-1 0 0,1 0 0,-1 0 0,1 1 0,-1-1 0,1 0 0,-1 0-1,0 0 1,1 0 0,-1 1 0,0-1 0,0 0 0,0 0 0,0 0 0,0 3 0,-2 26 834,1-22-601,-5 163 1729,0-8-2635,6-163 484,0 0-1,0 1 0,1-1 0,-1 1 0,0-1 0,0 0 0,-1 1 1,1-1-1,0 1 0,0-1 0,0 0 0,0 1 0,0-1 0,0 0 1,0 1-1,0-1 0,-1 0 0,1 1 0,0-1 0,0 0 0,-1 1 1,1-1-1,0 0 0,0 0 0,-1 1 0,1-1 0,0 0 0,-1 0 1,1 1-1,0-1 0,-1 0 0,1 0 0,0 0 0,-1 0 0,1 0 1,0 1-1,-1-1 0,1 0 0,-1 0 0,1 0 0,0 0 1,-1 0-1,1 0 0,-1 0 0,1 0 0,0 0 0,-1-1 0,1 1 1,0 0-1,-1 0 0,1 0 0,0 0 0,-1 0 0,1-1 0,0 1 1,-1 0-1,1 0 0,0-1 0,-1 1 0,1 0 0,0 0 0,0-1 1,-1 0-1,-8-9-139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7.630"/>
    </inkml:context>
    <inkml:brush xml:id="br0">
      <inkml:brushProperty name="width" value="0.05" units="cm"/>
      <inkml:brushProperty name="height" value="0.05" units="cm"/>
    </inkml:brush>
  </inkml:definitions>
  <inkml:trace contextRef="#ctx0" brushRef="#br0">2 31 15587,'-2'-7'1753,"2"4"-1169,5 0-152,5 1 992,4 2-568,2-2-143,5-1-297,2 1-72,2 1-176,2-1-240,-3 1-760,-2-2 752,-5 2-128,-3 1-97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8.048"/>
    </inkml:context>
    <inkml:brush xml:id="br0">
      <inkml:brushProperty name="width" value="0.05" units="cm"/>
      <inkml:brushProperty name="height" value="0.05" units="cm"/>
    </inkml:brush>
  </inkml:definitions>
  <inkml:trace contextRef="#ctx0" brushRef="#br0">190 1 15819,'0'-1'98,"1"1"0,0 0 0,-1 0 0,1 0 1,-1 0-1,1 0 0,0 0 0,-1 1 0,1-1 0,-1 0 0,1 0 0,0 0 0,-1 1 0,1-1 0,-1 0 0,1 0 0,-1 1 0,1-1 0,-1 0 0,1 1 0,-1-1 0,1 1 0,-1-1 0,0 1 0,1-1 0,-1 1 0,0-1 0,1 1 0,-1-1 0,0 1 0,1-1 0,-1 1 0,0 0 0,0-1 0,0 1 0,0-1 0,0 1 1,0 0-1,0-1 0,0 1 0,0 0 0,-3 35 1271,1-22-950,-27 187 1676,-1 2-1340,30-193-825,0-5-138,0-1 0,-1 1-1,1-1 1,-1 0-1,1 1 1,-1-1-1,0 0 1,-1 0-1,-2 7 1,3-10 165,0-1 1,0 0-1,0 1 1,0-1-1,1 0 1,-1 1-1,0-1 1,0 0 0,0 0-1,0 0 1,0 0-1,0 0 1,0 0-1,0 0 1,0 0-1,0 0 1,0 0-1,0-1 1,-1 1-1,-11-4-500</inkml:trace>
  <inkml:trace contextRef="#ctx0" brushRef="#br0" timeOffset="1">1 518 15091,'5'10'1425,"4"-3"-825,2-1-208,8-3 624,4-2-152,6-1-136,-1 0-80,2-3-175,0 0-121,1-2-112,-6 0-88,-2 1-416,-3-2-232,-5-1-369,-5 0 705,-6-3-160,-4 1-104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6.071"/>
    </inkml:context>
    <inkml:brush xml:id="br0">
      <inkml:brushProperty name="width" value="0.05" units="cm"/>
      <inkml:brushProperty name="height" value="0.05" units="cm"/>
    </inkml:brush>
  </inkml:definitions>
  <inkml:trace contextRef="#ctx0" brushRef="#br0">75 479 19284,'-6'6'260,"0"1"0,0-1 1,0 1-1,1 0 0,0 0 0,0 0 0,1 1 0,0 0 0,0 0 0,1 0 1,-3 10-1,2-3 8,0-1 0,2 1 1,0 0-1,0 0 0,2 25 1,0-36-236,0 0 1,0-1-1,1 1 1,0 0-1,0 0 0,0-1 1,0 1-1,0 0 1,1-1-1,0 1 1,4 6-1,-5-9-24,0 0 0,0 0 0,0 0 0,0 0 0,0 0 0,1 0 0,-1 0 1,0-1-1,1 1 0,-1 0 0,1-1 0,-1 1 0,1-1 0,-1 1 0,1-1 0,-1 0 0,1 1 0,-1-1 0,1 0 0,0 0 0,-1 0 0,1 0 0,-1-1 0,1 1 0,-1 0 0,1-1 0,-1 1 0,1-1 0,-1 1 0,1-1 1,1-1-1,7-3 38,-1-1 1,0 0 0,-1-1 0,0 0 0,0 0 0,0 0-1,-1-1 1,13-17 0,43-77 346,-59 95-362,48-94 379,-52 101-411,0-1 0,0 1 1,0 0-1,0 0 0,0 0 1,0 0-1,0 0 0,0 0 1,0 0-1,1-1 0,-1 1 1,0 0-1,0 0 0,0 0 1,0 0-1,0 0 0,0 0 1,0 0-1,0 0 0,0-1 1,0 1-1,0 0 0,0 0 1,0 0-1,0 0 0,1 0 1,-1 0-1,0 0 0,0 0 1,0 0-1,0 0 0,0 0 1,0 0-1,0 0 1,0 0-1,1 0 0,-1 0 1,0 0-1,0 0 0,0 0 1,0 0-1,0 0 0,0 0 1,0 0-1,1 0 0,-1 0 1,0 0-1,0 0 0,0 0 1,0 0-1,0 0 0,0 0 1,0 0-1,0 0 0,1 0 1,-1 0-1,0 0 0,0 0 1,0 0-1,0 1 0,0-1 1,0 0-1,0 0 0,0 0 1,0 0-1,0 0 0,0 0 1,2 8-8,0 14-21,-2 0-1,-2 26 1,0 31-157,2-65 61,2 0 0,0 0-1,0 0 1,9 24-1,-10-35 74,0 0-1,0-1 1,0 1-1,1 0 0,-1-1 1,1 1-1,0-1 0,0 0 1,0 1-1,0-1 0,0 0 1,0 0-1,3 2 0,-3-4 8,0 1-1,0 0 0,0-1 0,0 1 1,0-1-1,0 1 0,0-1 0,0 0 1,0 0-1,0 0 0,0 0 0,0 0 1,-1 0-1,1-1 0,0 1 0,0-1 1,0 1-1,0-1 0,0 0 1,0 0-1,-1 0 0,3-1 0,5-4-102,0-1-1,-1 1 1,0-1-1,0-1 0,-1 1 1,0-1-1,0-1 1,-1 1-1,0-1 1,6-11-1,4-11-391,23-63 1,-21 38 411,-2 0 0,-2-1 0,-3-1 0,-2 0 0,-3-1 0,-3-100 1,-3 155 193,0 0 0,-1 0 0,1 0 1,-1 0-1,0 0 0,-3-6 0,4 10-54,0-1 0,0 1 0,0 0 0,0 0 1,0-1-1,0 1 0,-1 0 0,1 0 0,0-1 0,0 1 0,0 0 0,-1 0 0,1 0 0,0-1 0,0 1 0,0 0 0,-1 0 0,1 0 0,0 0 0,0 0 0,-1-1 0,1 1 1,0 0-1,0 0 0,-1 0 0,1 0 0,0 0 0,-1 0 0,1 0 0,0 0 0,-1 0 0,0 1 20,1-1 1,-1 1-1,0-1 1,0 1-1,1 0 0,-1-1 1,1 1-1,-1 0 1,0 0-1,1-1 1,-1 1-1,1 0 0,0 0 1,-1 1-1,-8 21 492,1-1 0,1 1 0,-7 46 0,-2 73 945,14-107-1088,1 1 0,4 34 1,-2-55-288,1 0 0,1-1 1,0 1-1,1-1 1,1 0-1,0 0 1,10 18-1,-3-15-73,-6-13-12,-5-9 25,-6-6-47,1 1 1,-1-1-1,-1 1 0,0 1 1,-9-13-1,-13-20-49,21 30 49,5 9-2,-1 0-1,2 0 0,-1 0 0,0-1 1,1 1-1,-1-1 0,0-3 1,2 7 13,0-1-1,0 1 1,0 0 0,0 0 0,0 0 0,1-1 0,-1 1 0,0 0-1,0 0 1,0 0 0,0-1 0,0 1 0,1 0 0,-1 0 0,0 0-1,0 0 1,0-1 0,0 1 0,1 0 0,-1 0 0,0 0 0,0 0-1,1 0 1,-1 0 0,0 0 0,0 0 0,0 0 0,1 0 0,-1 0-1,0 0 1,0 0 0,1 0 0,-1 0 0,0 0 0,0 0 0,1 0-1,-1 0 1,0 0 0,0 0 0,0 0 0,1 0 0,-1 0 0,0 0-1,0 0 1,0 1 0,1-1 0,-1 0 0,0 0 0,19 7-84,-14-4 27,8 1-174,-1-1 0,1 0 0,0-1 0,0 0-1,0-1 1,0 0 0,0-1 0,0 0 0,-1-1 0,1-1 0,0 0 0,0-1 0,-1 0-1,1-1 1,-1 0 0,0-1 0,0 0 0,0-1 0,-1-1 0,0 1 0,0-2 0,16-15-1,-7 2-183,-20 20 412,1 0 0,0 1 1,0-1-1,-1 0 0,1 0 0,-1 0 0,1 0 1,-1 0-1,1 0 0,-1 0 0,1 0 0,-1 0 1,0 0-1,0 0 0,1-1 0,-1 1 0,0 0 1,0 0-1,0 0 0,0 0 0,-1-2 0,1 3 24,-1-1 0,1 1 1,-1 0-1,0 0 0,1-1 0,-1 1 0,1 0 0,-1 0 0,0 0 0,1 0 0,-1 0 0,1 0 0,-1 0 0,0 0 0,1 0 0,-1 0 0,0 0 0,1 0 0,-1 0 0,1 0 0,-1 1 0,0-1 1,1 0-1,-1 0 0,1 1 0,-1-1 0,1 0 0,-1 1 0,1-1 0,-1 1 0,1-1 0,-1 0 0,1 1 0,0-1 0,-1 2 0,-18 17 468,7-3-135,1 1-1,1 0 1,0 0-1,-8 24 1,14-31-217,0 0 0,1 1 0,0-1 0,0 1-1,2 0 1,-1 0 0,1 0 0,1 0 0,1 13 0,-1-22-115,0-1-1,0 1 1,1 0-1,-1 0 1,1 0-1,0-1 1,-1 1-1,1 0 1,0-1 0,0 1-1,0 0 1,0-1-1,0 0 1,0 1-1,1-1 1,-1 1 0,0-1-1,1 0 1,-1 0-1,1 0 1,-1 0-1,1 0 1,0 0-1,-1 0 1,1-1 0,0 1-1,0-1 1,-1 1-1,1-1 1,0 1-1,0-1 1,0 0 0,0 0-1,-1 0 1,4 0-1,7-1 26,0-1 0,0 0 0,1 0 1,14-6-1,-9 3 11,42-12 43,-20 5-5,48-8 0,-77 19-83,0-1 0,1 1 0,-1 1-1,0 0 1,0 1 0,0 0 0,1 1 0,-1 0-1,13 4 1,-23-5 1,0-1 1,0 1-1,0-1 0,0 1 0,0-1 1,0 0-1,0 1 0,0-1 0,0 0 0,0 0 1,0 0-1,0 0 0,0 0 0,0 0 1,0 0-1,0 0 0,0 0 0,1-1 0,-1 0 25,-1 0-1,0 1 1,0-1-1,0 0 0,0 0 1,0 0-1,0 0 0,0 0 1,0 0-1,0 0 1,0 0-1,0 0 0,0 0 1,-1 0-1,0-1 1,-2-15 83,-30-148 1527,35 169-1653,0-1-1,0 1 0,1-1 1,-1 1-1,1-1 0,-1 0 0,1 0 1,0 0-1,0-1 0,5 4 1,3 2-126,-1 0 0,19 9 1,-17-12 34,1 0 1,-1-1 0,1-1-1,-1 0 1,1 0 0,0-1-1,0-1 1,0 0 0,1-1-1,-1 0 1,0-1 0,0-1-1,24-6 1,-17 3 22,0-1 0,-1-2-1,1 0 1,-2-1 0,1 0 0,-1-2-1,-1 0 1,19-15 0,-5-7 174,-25 26 176,-17 32-28,-2 1-148,2 0 1,1 1 0,1 0-1,1 1 1,1 0 0,2 0-1,0 0 1,1 34 0,8-28-12,-4-34-93,0 1 1,0 0 0,0 0 0,0-1 0,0 1 0,1 0 0,-1-1-1,0 1 1,0 0 0,1-1 0,-1 1 0,0 0 0,1-1 0,-1 1 0,1-1-1,-1 1 1,1-1 0,-1 1 0,1-1 0,-1 1 0,1-1 0,-1 1-1,1-1 1,0 0 0,-1 1 0,1-1 0,0 0 0,-1 1 0,1-1 0,0 0-1,-1 0 1,1 0 0,0 0 0,0 0 0,-1 0 0,1 0 0,0 0-1,0 0 1,-1 0 0,1 0 0,0 0 0,-1 0 0,2-1 0,0 0-53,1-1 1,0 0 0,-1 0 0,0 0-1,1 0 1,-1 0 0,0-1 0,0 1-1,0-1 1,0 1 0,-1-1 0,1 0 0,1-4-1,14-42-1048,-8 15 816,-3 0-1,0-1 1,0-66 0,-6 40-1260,-13-83-1,12 136 1303,-9-50-1520,9 53 1681,0 0 1,-1 0-1,1 0 0,-1 0 0,-1 0 0,1 1 0,-1-1 0,-5-6 0,8 10 68,0 1 0,-1-1 0,1 1 0,-1-1 0,1 1 0,0 0 0,-1-1 0,1 1 0,-1 0 0,1-1 0,-1 1-1,1 0 1,-1 0 0,1-1 0,-1 1 0,1 0 0,-1 0 0,1 0 0,-1 0 0,0 0 0,1 0 0,-1 0 0,1 0 0,-1 0-1,1 0 1,-1 0 0,0 0 0,0 0 0,0 1 47,0 0 0,0-1 1,0 1-1,0 0 0,0 0 0,0 0 0,0 0 0,0 0 0,1 0 1,-1 0-1,0 0 0,0 1 0,-14 36 1212,15-35-1214,-2 4 329,0 0 1,0 0-1,1 0 0,0 1 0,1-1 0,0 12 0,0-16-337,1-1 0,-1 1-1,1 0 1,-1 0 0,1-1 0,0 1-1,0 0 1,0-1 0,0 1 0,1-1-1,-1 1 1,1-1 0,-1 0 0,1 0 0,0 1-1,0-1 1,0 0 0,0-1 0,5 4-1,15 6-93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8.520"/>
    </inkml:context>
    <inkml:brush xml:id="br0">
      <inkml:brushProperty name="width" value="0.05" units="cm"/>
      <inkml:brushProperty name="height" value="0.05" units="cm"/>
    </inkml:brush>
  </inkml:definitions>
  <inkml:trace contextRef="#ctx0" brushRef="#br0">0 89 15787,'3'3'1865,"3"0"-1153,5-4-240,8-4 1504,8 1-1271,5-2-65,6 0-160,4-1-88,4 0-160,-2-1-200,-2-1-512,-6 0-288,-5-2 640,-6-2-120,-1 4-120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9"/>
    </inkml:context>
    <inkml:brush xml:id="br0">
      <inkml:brushProperty name="width" value="0.05" units="cm"/>
      <inkml:brushProperty name="height" value="0.05" units="cm"/>
    </inkml:brush>
  </inkml:definitions>
  <inkml:trace contextRef="#ctx0" brushRef="#br0">107 0 16171,'-14'35'4960,"-2"3"-4345,1 2-1,1 0 0,3 1 1,1 0-1,-7 69 0,10-33-540,4 1-1,8 91 0,-4-161-139,4 38-52,-5-44-10,1 0-1,-1 1 1,1-1-1,-1 0 1,1 0-1,0 0 1,0 0-1,0 0 1,0 0-1,0 0 1,1 0-1,-1 0 0,0 0 1,1-1-1,2 4 1,-3-5 69,0 0 0,0 0 1,-1 0-1,1 0 0,0 0 0,0 0 1,-1 0-1,1 0 0,0 0 0,0 0 1,-1 0-1,1 0 0,0-1 0,-1 1 1,1 0-1,0-1 0,-1 1 0,1 0 1,0-1-1,-1 1 0,1-1 0,-1 1 1,1-1-1,-1 1 0,1-1 0,-1 1 1,1-1-1,-1 1 0,1-1 0,-1 0 1,0 1-1,1-1 0,-1 0 0,0 1 1,0-1-1,1 0 0,-1 0 0,0 0 1,7-15-700</inkml:trace>
  <inkml:trace contextRef="#ctx0" brushRef="#br0" timeOffset="1">242 297 12939,'1'8'702,"0"0"1,0 0-1,-1 0 0,0 0 1,0 0-1,-1 0 0,0 0 1,-1 0-1,1 0 1,-4 9-1,-3 16 114,-1 16 206,2-13-454,1 1 1,-1 46-1,7-80-563,-1-1 0,2 0 1,-1 1-1,0-1 0,0 1 1,1-1-1,0 0 0,-1 0 0,1 1 1,0-1-1,0 0 0,0 0 1,0 0-1,1 0 0,-1 0 1,2 2-1,-2-3-41,0 0-1,0-1 1,0 1 0,1 0 0,-1-1 0,0 1-1,0-1 1,1 1 0,-1-1 0,0 0 0,0 0-1,1 1 1,-1-1 0,0 0 0,1 0 0,-1 0-1,0-1 1,1 1 0,-1 0 0,0 0 0,0-1-1,1 1 1,-1 0 0,0-1 0,0 0 0,0 1-1,1-1 1,-1 0 0,0 1 0,1-2 0,2-1 69,0 0-1,-1-1 1,1 1 0,-1 0 0,0-1 0,0 0 0,0 0 0,-1 0 0,1 0 0,-1 0-1,0-1 1,0 1 0,-1-1 0,3-7 0,6-28-177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9.371"/>
    </inkml:context>
    <inkml:brush xml:id="br0">
      <inkml:brushProperty name="width" value="0.05" units="cm"/>
      <inkml:brushProperty name="height" value="0.05" units="cm"/>
    </inkml:brush>
  </inkml:definitions>
  <inkml:trace contextRef="#ctx0" brushRef="#br0">2 2 14891,'0'-1'1977,"0"5"-1017,-1 0-408,1 1 2225,1 0-1801,3 2-424,2 1-64,0-3-368,0 3-264,-4-3-600,1 0-136,-8-4 303,-6-4 89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29.855"/>
    </inkml:context>
    <inkml:brush xml:id="br0">
      <inkml:brushProperty name="width" value="0.05" units="cm"/>
      <inkml:brushProperty name="height" value="0.05" units="cm"/>
    </inkml:brush>
  </inkml:definitions>
  <inkml:trace contextRef="#ctx0" brushRef="#br0">11 210 17404,'0'0'6,"-10"23"3980,11-19-1676,10-12-1357,6-8-817,-1-2 0,-1 0 0,-1 0 0,13-23 0,8-11-79,-19 24-49,-14 24-6,0 0-1,0 0 0,1 0 1,-1 0-1,1 0 0,0 0 0,6-5 1,-14 42 18,-34 137-2326,39-170 2266,0 1-1,0-1 1,-1 1 0,1 0 0,0-1-1,0 1 1,0-1 0,0 1 0,-1-1-1,1 1 1,0-1 0,-1 1 0,1-1-1,0 1 1,-1-1 0,1 0 0,-1 1-1,1-1 1,-1 1 0,1-1 0,-1 1-1,-5-2-549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0.872"/>
    </inkml:context>
    <inkml:brush xml:id="br0">
      <inkml:brushProperty name="width" value="0.05" units="cm"/>
      <inkml:brushProperty name="height" value="0.05" units="cm"/>
    </inkml:brush>
  </inkml:definitions>
  <inkml:trace contextRef="#ctx0" brushRef="#br0">1 15 13395,'0'-2'234,"1"1"0,0 0 0,0 0 0,0 0 0,0 0 0,0 0 0,0 0 0,1 0 0,-1 0 0,0 0 0,0 0 1,1 1-1,-1-1 0,2 0 0,-2 1-125,0 1 1,-1-1 0,1 0-1,0 1 1,0-1 0,-1 1 0,1-1-1,0 1 1,0-1 0,-1 1-1,1-1 1,0 1 0,-1 0-1,1-1 1,-1 1 0,1 0-1,-1 0 1,1-1 0,-1 1-1,0 0 1,1 0 0,-1 0-1,0 0 1,0-1 0,1 3 0,17 48 433,-2 2 0,-2-1 0,-3 2 0,-2 0 1,-2 0-1,-3 1 0,-2-1 0,-6 63 1,1-90-332,0 0-1,-9 29 1,11-49-222,-1-1-1,0 0 1,0 0 0,0 0-1,-1 0 1,0-1-1,0 1 1,-1-1-1,1 1 1,-1-1-1,0 0 1,-1-1-1,1 1 1,-10 7-1,14-13-92,0 1 0,1 0 0,-1-1 0,0 1 0,0-1 0,1 1-1,-1-1 1,0 1 0,0-1 0,0 1 0,1-1 0,-1 1 0,0-1-1,0 1 1,0-1 0,0 1 0,0-1 0,0 1 0,0-1 0,0 1-1,0-1 1,-1 1 0,1-1 0,0 1 0,0-1 0,0 1 0,-1-1-1,1 1 1,0 0 0,0-1 0,-1 1 0,1-1 0,0 1 0,-1 0-1,1-1 1,0 1 0,-1-1 0,1 1 0,-1 0 0,1 0 0,-1-1-1,1 1 1,-1 0 0,1 0 0,0 0 0,-1-1 0,1 1 0,-1 0-1,0 0 1,1 0 0,-1 0 0,1 0 0,-1 0 0,1 0 0,-1 0-1,1 0 1,-1 0 0,0 1 0,11-7-909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1.317"/>
    </inkml:context>
    <inkml:brush xml:id="br0">
      <inkml:brushProperty name="width" value="0.05" units="cm"/>
      <inkml:brushProperty name="height" value="0.05" units="cm"/>
    </inkml:brush>
  </inkml:definitions>
  <inkml:trace contextRef="#ctx0" brushRef="#br0">129 1 17132,'0'2'239,"1"0"1,-1 0-1,0 0 1,0 0-1,0 0 1,0 0 0,-1 1-1,1-1 1,0 0-1,-1 0 1,0 0-1,0 2 1,-2 6 425,-37 318 3211,35-268-3628,4-57-276,-4 30-435,4-33 402,1 1-1,0-1 1,0 1-1,0-1 0,0 1 1,-1 0-1,1-1 1,0 1-1,-1-1 1,1 1-1,0-1 1,-1 1-1,1-1 0,-1 0 1,1 1-1,-1-1 1,1 1-1,-1-1 1,1 0-1,-1 1 1,1-1-1,-1 0 1,1 0-1,-1 1 0,0-1 1,1 0-1,-1 0 1,1 0-1,-1 0 1,0 0-1,1 0 1,-1 0-1,1 0 0,-1 0 1,0 0-1,1 0 1,-1 0-1,1 0 1,-1-1-1,0 1 1,1 0-1,-1 0 0,1-1 1,-1 1-1,1 0 1,-2-1-1,-26-28-1221,8 7 471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1.734"/>
    </inkml:context>
    <inkml:brush xml:id="br0">
      <inkml:brushProperty name="width" value="0.05" units="cm"/>
      <inkml:brushProperty name="height" value="0.05" units="cm"/>
    </inkml:brush>
  </inkml:definitions>
  <inkml:trace contextRef="#ctx0" brushRef="#br0">1 9 13611,'0'-3'1720,"8"3"-808,2 3-335,9 0 1975,2-1-1488,11-2-399,2 0-89,8-2-152,-2-1-312,-3 2-776,-2-1 664,-4 1-168,-3-3-96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2.243"/>
    </inkml:context>
    <inkml:brush xml:id="br0">
      <inkml:brushProperty name="width" value="0.05" units="cm"/>
      <inkml:brushProperty name="height" value="0.05" units="cm"/>
    </inkml:brush>
  </inkml:definitions>
  <inkml:trace contextRef="#ctx0" brushRef="#br0">131 3 15771,'0'0'49,"-1"0"0,1-1-1,0 1 1,0 0 0,0 0-1,0 0 1,0 0-1,0 0 1,0 0 0,0 0-1,0-1 1,0 1 0,0 0-1,-1 0 1,1 0 0,0 0-1,0 0 1,0 0 0,0 0-1,0 0 1,0 0-1,0 0 1,-1 0 0,1 0-1,0 0 1,0 0 0,0-1-1,0 1 1,0 0 0,-1 0-1,1 0 1,0 1-1,0-1 1,0 0 0,0 0-1,0 0 1,0 0 0,-1 0-1,1 0 1,0 0 0,0 0-1,0 0 1,0 0 0,0 0-1,0 0 1,0 0-1,-1 0 1,1 0 0,0 1-1,0-1 1,0 0 0,0 0-1,0 0 1,-9 11 1176,-5 12-240,2 5-446,1 0 0,1 0 0,-7 38 0,8-30-151,-3 13 73,1 1 1,3 1 0,2 0-1,1 75 1,5-115-433,1 0 0,0 1 0,1-1-1,1 0 1,0 0 0,7 19 0,-9-28-29,0 0 0,0 0 0,0 0 0,0 0 0,1 0 0,-1-1 0,1 1 0,-1 0 0,1-1 0,0 1 0,-1-1 0,1 1 0,0-1 0,0 0 0,0 0 0,3 2 0,-3-3-4,0 0 0,1 1 0,-1-1-1,0 0 1,0 0 0,1-1 0,-1 1-1,0 0 1,0-1 0,1 1 0,-1-1 0,0 0-1,0 0 1,0 0 0,0 0 0,0 0-1,0 0 1,0 0 0,0-1 0,1-1-1,4-2-7,-1-1 0,0 0 0,0 0 0,-1 0-1,1-1 1,-1 1 0,7-15 0,-10 17 18,0 1 1,0-1 0,0 0 0,-1 0-1,0 0 1,0 0 0,0 0 0,0-1 0,-1 1-1,1 0 1,-1 0 0,0 0 0,0-1-1,-1 1 1,1 0 0,-1 0 0,-2-7-1,3 10 0,-1-1 0,1 1 0,-1-1 0,0 1 0,0 0 0,0-1-1,0 1 1,0 0 0,0-1 0,0 1 0,0 0 0,0 0 0,0 0-1,-1 0 1,1 0 0,0 0 0,-1 0 0,1 1 0,-1-1 0,1 0-1,-1 1 1,-1-1 0,0 1 0,0 0 0,1 0 0,-1 0 0,1 0 0,-1 0 0,1 1 0,-1-1 0,1 1 0,-1 0 0,1-1 0,-1 1 0,1 0-1,-3 2 1,2-1 3,-1 0-1,0 1 1,1-1-1,-1 1 1,1-1 0,0 1-1,0 0 1,0 1-1,0-1 1,0 0-1,1 1 1,0 0-1,0-1 1,0 1-1,0 0 1,-2 8-1,3-12-6,1 1-1,0-1 0,0 1 1,0-1-1,0 1 0,0-1 1,0 1-1,0-1 1,0 1-1,0-1 0,0 1 1,0-1-1,0 1 0,0-1 1,0 1-1,0-1 0,1 1 1,-1-1-1,0 1 1,0-1-1,0 1 0,1-1 1,-1 0-1,0 1 0,1-1 1,-1 1-1,0-1 1,1 0-1,-1 1 0,1-1 1,-1 0-1,1 1 0,0-1 1,1 0 0,-1 0-1,0 0 1,0 0 0,0 0-1,1 0 1,-1 0 0,0-1-1,0 1 1,0 0-1,1-1 1,1 0 0,32-20-27,30-38-235,-20 16-2,-44 42 253,0 0-1,0 1 0,-1-1 1,1 0-1,0 0 1,0 1-1,0-1 0,0 0 1,0 1-1,0-1 1,0 1-1,0 0 0,0-1 1,0 1-1,1 0 1,-1-1-1,0 1 0,2 0 1,-2 0 6,-1 1 0,1-1 0,-1 1 1,0-1-1,1 0 0,-1 1 0,1-1 1,-1 1-1,0-1 0,1 1 0,-1-1 1,0 1-1,0-1 0,0 1 0,1 0 1,-1-1-1,0 1 0,0-1 0,0 1 1,0-1-1,0 1 0,0 0 0,0-1 1,0 1-1,0 0 0,-1 9 33,-1-1 0,1 1 0,-4 10-1,4-16 5,-43 157-834,43-158 518,-3 3-74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2.691"/>
    </inkml:context>
    <inkml:brush xml:id="br0">
      <inkml:brushProperty name="width" value="0.05" units="cm"/>
      <inkml:brushProperty name="height" value="0.05" units="cm"/>
    </inkml:brush>
  </inkml:definitions>
  <inkml:trace contextRef="#ctx0" brushRef="#br0">72 21 14155,'1'-1'173,"-1"0"0,1-1 0,-1 1-1,1 0 1,0 0 0,-1-1 0,1 1 0,0 0 0,0 0 0,0 0 0,0 0-1,0 0 1,0 0 0,0 0 0,1 1 0,-1-1 0,0 0 0,2 0-1,-3 1-55,1 0-1,0 0 0,-1 0 1,1 0-1,0 0 0,-1 1 1,1-1-1,0 0 0,-1 0 0,1 1 1,-1-1-1,1 0 0,0 1 1,-1-1-1,1 1 0,-1-1 1,1 0-1,-1 1 0,1-1 0,-1 1 1,0 0-1,1-1 0,-1 1 1,0-1-1,1 2 0,2 3 211,-1-1 0,0 2 0,-1-1 0,1 0 0,-1 0 1,0 0-1,1 10 0,-2 13-149,0 0 1,-2 0 0,-2-1 0,0 1 0,-2 0 0,-16 47 0,21-71-322,0-1-1,-1 0 1,1 0 0,-1 0 0,0 0 0,0 0 0,0 0-1,0-1 1,-3 4 0,4-5 70,0 0-1,0-1 1,1 1-1,-1-1 1,0 1-1,0-1 1,0 0-1,0 1 1,0-1-1,0 0 1,0 0-1,0 1 1,0-1-1,0 0 1,0 0-1,0 0 1,0 0-1,0-1 1,0 1-1,0 0 1,0 0-1,0 0 1,0-1 0,0 1-1,0-1 1,0 1-1,0-1 1,0 1-1,1-1 1,-1 1-1,0-1 1,0 0-1,1 1 1,-2-2-1,-11-12-619,-1-1-154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3.145"/>
    </inkml:context>
    <inkml:brush xml:id="br0">
      <inkml:brushProperty name="width" value="0.05" units="cm"/>
      <inkml:brushProperty name="height" value="0.05" units="cm"/>
    </inkml:brush>
  </inkml:definitions>
  <inkml:trace contextRef="#ctx0" brushRef="#br0">0 270 15867,'5'-4'1889,"2"-2"-1145,4 1-264,5-3 928,8 1-487,2-1-169,6-2-448,1-2-352,0 2 224,-3 0-168,0 6-104,-3-1-48</inkml:trace>
  <inkml:trace contextRef="#ctx0" brushRef="#br0" timeOffset="1">478 1 17644,'-10'24'1680,"0"3"-1264,-6 9-120,-1 4 592,-1 9-287,1 1-41,-3 0-144,2-2-72,3-5-88,2-6-112,3-13-368,2-5-240,3-18-560,4-5-145,1-16 833,4-7-256,3-13-248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6.561"/>
    </inkml:context>
    <inkml:brush xml:id="br0">
      <inkml:brushProperty name="width" value="0.05" units="cm"/>
      <inkml:brushProperty name="height" value="0.05" units="cm"/>
    </inkml:brush>
  </inkml:definitions>
  <inkml:trace contextRef="#ctx0" brushRef="#br0">294 0 16804,'-18'3'954,"0"0"0,0 1 0,1 0 1,-30 13-1,-63 35 1551,70-27-1853,37-24-608,1 1 0,0 0-1,0-1 1,1 1 0,-1 0-1,0 0 1,1 1 0,-1-1-1,1 0 1,-1 0-1,1 1 1,0-1 0,0 1-1,0-1 1,-1 5 0,2-6-38,0 0 1,0 0 0,1-1 0,-1 1-1,0 0 1,0 0 0,0 0 0,1-1-1,-1 1 1,0 0 0,1 0-1,-1-1 1,1 1 0,-1 0 0,1-1-1,-1 1 1,1-1 0,-1 1 0,1 0-1,-1-1 1,1 1 0,0-1-1,0 0 1,-1 1 0,1-1 0,0 1-1,-1-1 1,1 0 0,0 0 0,0 1-1,0-1 1,-1 0 0,1 0-1,0 0 1,1 0 0,35 2-1,-30-2 3,84-6-2,-64 3-63,0 2 0,0 0 0,-1 2 0,30 4 0,-53-5 51,-1 0 0,1 1 0,-1 0 0,1-1 0,-1 1 0,1 0 0,-1 1 0,1-1 0,-1 0 0,0 1 0,0-1 1,0 1-1,1-1 0,-2 1 0,1 0 0,3 3 0,-4-3 5,-1 0 0,1-1 0,0 1 0,-1 0 1,1 0-1,-1 0 0,1 0 0,-1 0 0,0 0 0,0-1 1,0 1-1,0 0 0,0 0 0,-1 0 0,1 0 0,0 0 1,-1 0-1,0 0 0,1-1 0,-1 1 0,0 0 0,0-1 1,-2 4-1,-4 6 85,-1 0 1,0-1 0,-1 0-1,0 0 1,-1-1 0,0 0-1,-21 14 1,7-8 123,0-1 0,-46 19 0,65-31-235,0-1 1,0 1-1,0-1 1,0 0-1,0 0 1,-11-1-1,16 0-22,-1 1-1,0-1 1,0 0-1,0 0 1,0 0-1,0-1 1,1 1-1,-1 0 1,0 0-1,0 0 1,0-1 0,0 1-1,1 0 1,-1-1-1,0 1 1,0-1-1,1 1 1,-1-1-1,0 1 1,1-1-1,-1 1 1,1-1-1,-1 0 1,0 1-1,1-1 1,-1 0-1,1 1 1,0-1 0,-1 0-1,1 0 1,0 0-1,-1 1 1,1-1-1,0 0 1,0 0-1,0 0 1,-1 0-1,1 1 1,0-1-1,0 0 1,1 0-1,-1 0 1,0 0-1,0 0 1,0 1 0,0-1-1,1 0 1,-1-1-1,2-1-122,-1 0-1,1-1 1,-1 1-1,1 0 1,0 0-1,0 0 1,0 0-1,0 1 1,1-1-1,3-3 1,32-23-566,-28 22 404,34-22-680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3.574"/>
    </inkml:context>
    <inkml:brush xml:id="br0">
      <inkml:brushProperty name="width" value="0.05" units="cm"/>
      <inkml:brushProperty name="height" value="0.05" units="cm"/>
    </inkml:brush>
  </inkml:definitions>
  <inkml:trace contextRef="#ctx0" brushRef="#br0">157 19 14451,'1'-2'206,"1"1"0,-1-1-1,1 0 1,-1 1 0,1-1 0,-1 1 0,1-1-1,0 1 1,0 0 0,4-2 0,-6 2-162,0 1 1,0 0-1,1 0 1,-1 0-1,0 0 1,0 0-1,1 0 1,-1 0-1,0 0 1,1 1 0,-1-1-1,0 0 1,0 0-1,1 0 1,-1 0-1,0 0 1,0 0-1,1 0 1,-1 1-1,0-1 1,0 0-1,0 0 1,1 0 0,-1 0-1,0 1 1,0-1-1,0 0 1,0 0-1,1 1 1,-1-1-1,3 18 1234,-3-18-1277,4 220 4639,0-163-4449,20 104 0,-15-116-2260,-9-45 2053,0 0 0,0 0 0,0 0-1,0 1 1,0-1 0,0 0 0,0 0 0,0 0-1,1 0 1,-1 0 0,0 1 0,0-1-1,0 0 1,0 0 0,0 0 0,-1 0-1,1 0 1,0 1 0,0-1 0,0 0-1,0 0 1,0 0 0,0 0 0,0 0-1,0 1 1,0-1 0,0 0 0,0 0 0,0 0-1,0 0 1,-1 0 0,1 0 0,0 0-1,0 0 1,0 1 0,0-1 0,0 0-1,0 0 1,-1 0 0,1 0 0,0 0-1,0 0 1,0 0 0,0 0 0,0 0 0,-1 0-1,1 0 1,0 0 0,0 0 0,0 0-1,-7-2-542</inkml:trace>
  <inkml:trace contextRef="#ctx0" brushRef="#br0" timeOffset="1">7 574 16668,'-6'17'1720,"6"-2"-976,0-5-264,9-6 792,2-4-175,11-2-265,2-3-152,6-4-248,2-2-144,-1-5-504,3-1-336,-3-2 1624,-3-4-1072,-5 0 0,-3 0-32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4.088"/>
    </inkml:context>
    <inkml:brush xml:id="br0">
      <inkml:brushProperty name="width" value="0.05" units="cm"/>
      <inkml:brushProperty name="height" value="0.05" units="cm"/>
    </inkml:brush>
  </inkml:definitions>
  <inkml:trace contextRef="#ctx0" brushRef="#br0">123 0 18196,'-15'22'960,"0"0"0,2 1 0,1 1 0,-11 28 0,13-26-705,2-1 0,0 1 0,2 1-1,1-1 1,2 1 0,0 0 0,1 29 0,2-48-217,1-1 1,0 0-1,0 1 1,0-1-1,1 0 1,0 0-1,0 0 1,1 0-1,0-1 1,0 1-1,6 9 1,-6-13-40,-1 0 1,1 0-1,0 0 0,-1-1 1,1 1-1,0-1 1,1 0-1,-1 0 1,0 0-1,1 0 0,-1-1 1,1 1-1,-1-1 1,1 0-1,0 0 0,-1 0 1,1 0-1,0-1 1,0 0-1,-1 0 1,1 0-1,0 0 0,7-1 1,-1-1-3,-1-1 0,0 0 0,-1 0 0,1 0 0,0-1 0,-1-1 1,0 0-1,0 0 0,0 0 0,-1-1 0,14-12 0,-20 17 6,0-1-1,0 1 1,0 0 0,0-1-1,0 1 1,0 0 0,0-1-1,0 1 1,-1-1 0,1 1-1,0-1 1,-1 0 0,1-2-1,-1 3 1,0 1-1,0-1 0,0 0 0,0 1 0,0-1 0,-1 0 0,1 1 1,0-1-1,0 1 0,-1-1 0,1 1 0,0-1 0,-1 1 0,1-1 1,0 1-1,-1-1 0,1 1 0,-1-1 0,1 1 0,-1 0 0,1-1 1,-1 1-1,1 0 0,-1-1 0,1 1 0,-1 0 0,0 0 0,1-1 1,-1 1-1,1 0 0,-1 0 0,0 0 0,1 0 0,-1 0 0,1 0 1,-1 0-1,-1 0 0,-8 0 29,0 0 0,0 1-1,0 0 1,0 1 0,1 0 0,-1 0 0,-16 7 0,0 2 45,-36 20 1,46-18-52,14-8-25,12-6-14,15-9-22,0-2 0,0 0 1,38-27-1,5-1-46,-52 30 54,21-10-42,-34 19 58,0-1 1,0 1-1,-1 0 0,1 1 0,0-1 0,0 0 1,0 1-1,0 0 0,0-1 0,6 2 0,-8-1 9,0 1 0,0-1 0,0 1-1,0-1 1,0 1 0,-1 0-1,1 0 1,0-1 0,0 1 0,0 0-1,-1 0 1,1 0 0,0 0 0,-1 0-1,1 0 1,-1 0 0,1 0-1,-1 0 1,1 0 0,-1 0 0,0 0-1,0 0 1,1 0 0,-1 1 0,0-1-1,0 0 1,0 2 0,-1 39 75,0-32-37,-3 56 114,-2 8-269,7 116-1,-1-190 111,0 0 0,0 1-1,0-1 1,0 0 0,1 0 0,-1 0-1,0 0 1,0 0 0,0 0-1,0 0 1,0 0 0,0 1-1,0-1 1,0 0 0,0 0-1,0 0 1,0 0 0,0 0-1,1 0 1,-1 0 0,0 0-1,0 0 1,0 0 0,0 0-1,0 1 1,0-1 0,0 0-1,1 0 1,-1 0 0,0 0 0,0 0-1,0 0 1,0 0 0,0 0-1,0 0 1,0 0 0,1 0-1,-1 0 1,0 0 0,0 0-1,0 0 1,0-1 0,0 1-1,0 0 1,0 0 0,1 0-1,-1 0 1,0 0 0,0 0-1,0 0 1,0 0 0,0 0-1,0 0 1,0 0 0,0 0 0,0-1-1,1 1 1,-1 0 0,0 0-1,0 0 1,0 0 0,0 0-1,0 0 1,0-1 0,3-11-436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59.621"/>
    </inkml:context>
    <inkml:brush xml:id="br0">
      <inkml:brushProperty name="width" value="0.05" units="cm"/>
      <inkml:brushProperty name="height" value="0.05" units="cm"/>
    </inkml:brush>
  </inkml:definitions>
  <inkml:trace contextRef="#ctx0" brushRef="#br0">41 0 14595,'-7'0'1064,"1"6"-784,0 7-96,-2 7 345,1 7-169,4 8-96,0 1 0,3 5-128,0 2-168,0 0-904,1-1 872,1-2-128,1-3-121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00.055"/>
    </inkml:context>
    <inkml:brush xml:id="br0">
      <inkml:brushProperty name="width" value="0.05" units="cm"/>
      <inkml:brushProperty name="height" value="0.05" units="cm"/>
    </inkml:brush>
  </inkml:definitions>
  <inkml:trace contextRef="#ctx0" brushRef="#br0">72 0 10402,'-4'62'880,"-1"-3"-848,1-10-1192,1-4 1496,3-9-456,0-4-144</inkml:trace>
  <inkml:trace contextRef="#ctx0" brushRef="#br0" timeOffset="1">20 1082 10282,'0'59'696,"0"-1"-592,0-4-72,0 3-152,0-2-232,0-2-112,-1-3 32,-2-4 88,2-2 24,-4-5-24,0 0-128,0-9 336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00.472"/>
    </inkml:context>
    <inkml:brush xml:id="br0">
      <inkml:brushProperty name="width" value="0.05" units="cm"/>
      <inkml:brushProperty name="height" value="0.05" units="cm"/>
    </inkml:brush>
  </inkml:definitions>
  <inkml:trace contextRef="#ctx0" brushRef="#br0">151 0 11522,'-8'56'937,"-1"-12"-697,-2-4-184,5-7-112,3-4 184,-1-3-128,1 0-88</inkml:trace>
  <inkml:trace contextRef="#ctx0" brushRef="#br0" timeOffset="1">20 942 11987,'-6'17'1128,"3"-9"-752,-1-2-184,4-3 1112,-2-3-1168,5 4-376,-4-2 128,-5-2 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03.026"/>
    </inkml:context>
    <inkml:brush xml:id="br0">
      <inkml:brushProperty name="width" value="0.05" units="cm"/>
      <inkml:brushProperty name="height" value="0.05" units="cm"/>
    </inkml:brush>
  </inkml:definitions>
  <inkml:trace contextRef="#ctx0" brushRef="#br0">351 10 10962,'-3'-2'104,"0"1"-1,0 0 1,0 0-1,1 0 0,-2 0 1,1 0-1,0 1 1,0-1-1,0 1 0,0 0 1,0 0-1,0 0 1,0 0-1,-6 2 0,3-1 3,0 1-1,0 0 0,0 1 0,0-1 1,1 1-1,0 0 0,-6 5 0,-6 5 37,0 2-1,1 0 0,-17 21 0,30-33-123,-19 22 36,2 1 0,0 0 0,2 2-1,-28 56 1,39-70-42,1 1-1,1-1 1,1 1-1,0 1 0,0-1 1,2 0-1,0 1 0,1 0 1,0-1-1,1 1 0,1 0 1,4 22-1,2-9 13,1-1-1,2 0 1,1 0-1,26 47 1,72 97 60,-88-140-81,6 9 19,47 67 10,-59-89-27,0-1 0,1-1 0,25 22 0,-38-36 1,1 0 0,0 0 0,0-1 1,0 1-1,0-1 0,0 0 0,0 0 0,1 0 1,-1-1-1,1 1 0,-1-1 0,1 0 0,0-1 1,-1 1-1,1-1 0,7 0 0,-7-1 24,0 0 0,0 0 0,0-1 0,0 0 0,0 0-1,0 0 1,0 0 0,-1-1 0,1 0 0,-1 0 0,0 0 0,0 0 0,0-1-1,5-5 1,4-6 105,-1 0-1,0-1 1,-2-1 0,1 0-1,-2 0 1,11-29 0,-2-1 262,15-69 1,-21 60-213,-2-1-1,-3 0 1,1-76-1,-8 87-172,-3 0 0,-1 0 1,-3 0-1,-19-72 0,22 103-50,-1-1 0,-1 1 0,-1 1 0,0-1 0,0 1 0,-2 1 0,1-1 0,-18-18 0,22 27-9,-1 1 0,1-1-1,-1 1 1,0 0 0,0 1 0,-1-1 0,1 1 0,-1 0 0,1 1 0,-1-1-1,0 1 1,0 0 0,0 0 0,-1 1 0,1 0 0,0 0 0,-1 0-1,1 1 1,0 0 0,-1 0 0,1 1 0,0 0 0,0 0 0,-8 2-1,-7 4-543,0 1 0,-37 21 0,51-25 528,-5 1-245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05.828"/>
    </inkml:context>
    <inkml:brush xml:id="br0">
      <inkml:brushProperty name="width" value="0.05" units="cm"/>
      <inkml:brushProperty name="height" value="0.05" units="cm"/>
    </inkml:brush>
  </inkml:definitions>
  <inkml:trace contextRef="#ctx0" brushRef="#br0">984 22 10778,'-30'-7'422,"0"1"0,0 2 0,-1 1 0,1 2 1,-1 0-1,0 2 0,1 2 0,-1 1 0,-32 8 0,24-2-427,0 1 0,2 2 0,0 2 0,0 1 0,1 2 0,-51 34 1,60-32 18,1 1 1,1 1-1,1 1 1,0 1-1,-32 45 1,32-34 95,1 1-1,2 1 1,-34 79 0,49-98-62,0 0-1,1 1 0,1 0 0,1 0 0,0 0 1,1 0-1,2 0 0,0 1 0,0-1 0,2 0 1,1 0-1,8 34 0,-4-30-27,1-1-1,0-1 1,2 0-1,1 0 1,0-1 0,1 0-1,2-1 1,0 0 0,0-2-1,24 23 1,-9-14-16,1-2 0,1-1 0,1-2 0,0-1 0,2-1 0,0-2 0,1-2 0,1-1 0,0-1 1,1-2-1,0-2 0,1-1 0,-1-2 0,2-2 0,-1-1 0,0-2 0,47-5 0,-35-2 3,0-2 0,79-23 0,94-43 32,-156 49-27,479-184 87,-531 203-69,0-1 0,-1 0 0,0-1 0,0-1 0,-1 0 0,0-1 0,0 0 0,-1-1 0,-1-1 0,0 1 0,0-2 0,-1 0 0,-1 0 0,0 0 0,-1-1-1,0-1 1,-1 1 0,-1-1 0,0 0 0,5-27 0,-5 16 62,-1 0-1,-1-1 0,-1 1 1,-2-1-1,0 0 0,-2 0 1,-8-50-1,5 60-65,1 1-1,-2 0 0,0 1 1,-1-1-1,-1 1 1,0 0-1,-1 0 1,0 1-1,-1 0 0,-1 1 1,0 0-1,-1 0 1,-1 1-1,-13-11 1,7 9-36,0 2 1,-1 0 0,0 1 0,-1 1 0,0 0 0,-38-11-1,24 12-42,0 1-1,0 2 1,-59-3-1,3 8-175,0 5-1,-123 21 0,80-1-96,-50 6 130,132-29 77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6.746"/>
    </inkml:context>
    <inkml:brush xml:id="br0">
      <inkml:brushProperty name="width" value="0.05" units="cm"/>
      <inkml:brushProperty name="height" value="0.05" units="cm"/>
    </inkml:brush>
  </inkml:definitions>
  <inkml:trace contextRef="#ctx0" brushRef="#br0">1 53 14475,'0'0'1504,"1"0"-1055,8 6-113,10 3 712,18-2-424,12-2-88,12-3-160,7-2-48,8-6-200,0-4-200,-1-3-536,-3-1-24,-16-2 472,-14 2-144,-19 5-104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7.259"/>
    </inkml:context>
    <inkml:brush xml:id="br0">
      <inkml:brushProperty name="width" value="0.05" units="cm"/>
      <inkml:brushProperty name="height" value="0.05" units="cm"/>
    </inkml:brush>
  </inkml:definitions>
  <inkml:trace contextRef="#ctx0" brushRef="#br0">208 1 13163,'-3'3'116,"1"-1"0,0 1 1,0 0-1,0 0 0,0 0 0,1 0 1,-3 7-1,3-9-110,1 0 0,0 0 0,-1 1 0,1-1 0,0 0 0,0 1 1,0-1-1,0 0 0,0 1 0,0-1 0,1 0 0,-1 0 0,0 1 0,1-1 1,-1 0-1,1 0 0,-1 1 0,1-1 0,-1 0 0,1 0 0,0 0 0,0 0 0,0 0 1,0 1-1,2-1 27,-4-4-50,-9-7-26,5 8 53,0 1 0,1 0 0,-1 0 1,-1 0-1,1 0 0,0 1 0,0 0 0,0 0 0,0 0 0,0 0 1,0 1-1,0 0 0,0 0 0,0 1 0,0-1 0,0 1 0,0 0 1,-4 2-1,-3 3 333,0-1-1,1 2 1,0-1 0,0 2 0,-16 15 0,27-24-311,-1 1 1,1-1 0,-1 0-1,1 1 1,0-1-1,-1 0 1,1 1-1,0-1 1,0 1 0,-1-1-1,1 0 1,0 1-1,0-1 1,-1 1 0,1-1-1,0 1 1,0-1-1,0 1 1,0-1-1,0 1 1,0-1 0,0 1-1,0-1 1,0 1-1,0-1 1,0 1-1,0-1 1,0 1 0,0-1-1,1 1 1,-1-1-1,0 1 1,0-1-1,0 0 1,1 1 0,-1-1-1,0 1 1,1-1-1,-1 0 1,0 1 0,1-1-1,-1 0 1,0 1-1,1-1 1,-1 0-1,1 1 1,-1-1 0,1 0-1,28 11 568,-25-10-540,22 6 72,-1-2 0,1 0 0,1-2 0,-1-1 0,0-1 0,51-5 0,154-39 144,-181 32-231,-42 9-43,52-8 17,-55 9-44,-1 1 0,1 0 0,-1 0 0,1 0 0,-1 0 0,1 1 0,-1 0 0,1 0 0,-1 0 0,7 3 0,-10-3-9,1-1-1,-1 1 1,0 0 0,0-1-1,0 1 1,0 0-1,-1-1 1,1 1 0,0 0-1,0 0 1,0 0 0,-1 0-1,1 0 1,0 0-1,-1 0 1,1 0 0,-1 0-1,1 0 1,-1 0-1,0 0 1,1 1 0,-1-1-1,0 0 1,0 0 0,0 0-1,0 1 1,0-1-1,0 0 1,0 0 0,0 0-1,0 0 1,0 1-1,-1-1 1,1 0 0,-1 0-1,1 0 1,-1 0-1,1 0 1,-1 0 0,1 0-1,-1 0 1,0 0 0,0 0-1,1 0 1,-1 0-1,0 0 1,0-1 0,0 1-1,0 0 1,0-1-1,0 1 1,0-1 0,0 1-1,0-1 1,-2 1-1,-12 0-327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8.349"/>
    </inkml:context>
    <inkml:brush xml:id="br0">
      <inkml:brushProperty name="width" value="0.05" units="cm"/>
      <inkml:brushProperty name="height" value="0.05" units="cm"/>
    </inkml:brush>
  </inkml:definitions>
  <inkml:trace contextRef="#ctx0" brushRef="#br0">16 11 15723,'-13'-7'1276,"11"4"-318,20 2 117,-4 2-907,178 12 632,-161-8-775,0 0 0,-1 2 0,0 2 0,33 13 1,-57-20-18,-1 1 1,0-1-1,0 1 0,0 0 1,0 0-1,-1 1 1,1 0-1,-1-1 1,0 2-1,6 6 0,-8-8 5,0 0 0,0 1-1,-1-1 1,1 0 0,-1 1-1,0 0 1,0-1-1,0 1 1,0 0 0,-1-1-1,1 1 1,-1 0 0,0 0-1,0 0 1,-1-1-1,1 1 1,-2 6 0,-9 25 245,-1-1 0,-2 0 0,-1 0 0,-21 33 0,9-16 156,-127 221 2021,152-270-3470,2-8 735,7-13 184,14-22-204,6-8-89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7.020"/>
    </inkml:context>
    <inkml:brush xml:id="br0">
      <inkml:brushProperty name="width" value="0.05" units="cm"/>
      <inkml:brushProperty name="height" value="0.05" units="cm"/>
    </inkml:brush>
  </inkml:definitions>
  <inkml:trace contextRef="#ctx0" brushRef="#br0">71 458 12339,'5'-2'290,"0"-1"52,0 0-1,-1 0 1,1-1 0,-1 0-1,1 1 1,-1-1 0,0-1-1,-1 1 1,1 0 0,-1-1-1,5-7 1,-8 11-270,0 1 0,0-1 0,0 1 0,1 0 0,-1-1 0,0 1 0,0-1 0,0 1 0,0 0 0,0-1 0,0 1 0,0-1 0,0 1 0,0-1 0,0 1 0,0 0 0,0-1 0,-1 1 0,1-1 0,0 1 0,0 0 0,0-1 0,0 1 0,-1-1 0,1 1 0,0 0 0,0-1 0,-1 1 0,1 0 0,0 0 0,-1-1 0,1 1 0,0 0 1,-1 0-1,1-1 0,0 1 0,-1 0 0,1 0 0,-1 0 0,1-1 0,0 1 0,-1 0 0,1 0 0,-1 0 0,1 0 0,-1 0 0,1 0 0,-1 0 0,-21 3 1663,16 0-1541,0 0 0,0 1 0,1-1 0,-1 1 0,1 0 0,0 1 0,0-1-1,0 1 1,0 0 0,1 0 0,0 1 0,0-1 0,1 1 0,-1 0 0,-3 9 0,4-8-149,0-1 0,1 1 0,-1-1-1,1 1 1,1 0 0,-1 0 0,1 0 0,1 0-1,-1 0 1,1 0 0,0 0 0,1 0 0,0 0-1,3 12 1,-4-16-40,1-1-1,0 0 1,0 0-1,0 0 1,0 0-1,0 0 1,0 0-1,0-1 1,1 1-1,-1 0 1,1 0-1,-1-1 1,1 1 0,0-1-1,0 0 1,0 1-1,0-1 1,-1 0-1,2 0 1,-1 0-1,0 0 1,0-1-1,0 1 1,0-1-1,0 1 1,1-1-1,-1 0 1,0 1-1,0-1 1,0 0-1,1-1 1,-1 1 0,0 0-1,0-1 1,1 1-1,-1-1 1,4-1-1,5-2 3,0-1-1,0 0 1,0-1 0,-1 0 0,16-13-1,-5 3 17,-1-2-1,0 0 1,-2-1 0,0-1-1,-1-1 1,-1 0 0,17-31-1,-22 33-8,-2 0 0,0 0-1,-1 0 1,-1-1 0,-1 0 0,-1-1 0,-1 1-1,0-1 1,0-37 0,-4 48-15,-1 0 1,0 0-1,0 0 1,-1 0-1,-1 0 0,0 0 1,0 1-1,0-1 1,-7-10-1,9 17-1,-1 0 0,0 0 1,1 0-1,-1 0 0,-1 1 0,1-1 0,0 0 1,-1 1-1,1 0 0,-1-1 0,0 1 0,0 0 1,1 1-1,-2-1 0,1 0 0,0 1 0,0-1 1,0 1-1,-1 0 0,1 0 0,0 1 0,-1-1 1,1 1-1,-1-1 0,1 1 0,-1 0 0,1 0 1,-1 1-1,-5 0 0,1 2 1,0 0 0,-1 1 0,2 0-1,-1 0 1,0 0 0,1 1 0,0 0 0,0 1 0,0 0 0,1 0 0,0 0 0,-8 11-1,5-6 11,0 2 0,1-1-1,0 1 1,1 0-1,1 0 1,-9 24-1,14-32-3,-1-1 0,1 1-1,0 0 1,1-1 0,-1 1 0,1 0-1,0 0 1,0-1 0,0 1-1,1 0 1,-1-1 0,1 1 0,2 7-1,0-7-3,0 0 0,-1 0 0,2-1 0,-1 1 1,0 0-1,1-1 0,0 0 0,0 0 0,0 0 0,1-1 0,5 5 0,82 54-6,29 23-1150,-98-67 478,29 23-1464,-47-38 1943,0 0-1,0-1 0,0 1 1,0-1-1,0 0 1,1 0-1,-1 0 0,10 1 1,6-3-948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8.784"/>
    </inkml:context>
    <inkml:brush xml:id="br0">
      <inkml:brushProperty name="width" value="0.05" units="cm"/>
      <inkml:brushProperty name="height" value="0.05" units="cm"/>
    </inkml:brush>
  </inkml:definitions>
  <inkml:trace contextRef="#ctx0" brushRef="#br0">19 55 19188,'-1'0'62,"0"1"1,0-1-1,0 0 1,0 1-1,0 0 0,0-1 1,0 1-1,0 0 0,0-1 1,0 1-1,1 0 0,-1 0 1,0 0-1,1 0 0,-1 0 1,0 0-1,1 0 1,-1 0-1,1 0 0,0 0 1,-1 0-1,1 0 0,0 0 1,0 0-1,-1 0 0,1 0 1,0 0-1,0 0 0,0 2 1,0 38 525,1-32-497,0 0-1,1 0 0,0 0 0,0 0 1,1 0-1,0 0 0,6 10 1,-8-16-84,1-1 0,-1 1-1,1-1 1,-1 0 0,1 1 0,0-1 0,0 0 0,0 0 0,0 0 0,0 0 0,0-1 0,1 1 0,-1-1 0,1 1 0,-1-1 0,1 0 0,-1 0 0,1 0 0,0 0 0,-1 0 0,1-1 0,0 1 0,0-1 0,0 0 0,-1 0 0,1 0 0,5-1 0,2-1-141,-1 0 0,0-1 0,0-1 0,-1 1 0,1-1 1,-1-1-1,0 0 0,12-9 0,57-53-2000,-68 59 1797,111-109-5408,-107 110 5315,-13 14 625,-16 23 907,13-25-889,-126 258 6948,100-193-5975,-35 139 0,60-195-1128,-5 30-715,8-42 654,1 1 0,-1 0 0,1 0 1,0 0-1,0 0 0,0-1 0,1 1 0,-1 0 0,1 0 0,-1 0 0,3 3 1,-3-6 2,0 1-1,0-1 1,0 0 0,1 0 0,-1 0 0,0 0 0,0 0 0,0 0 0,1 0 0,-1 1 0,0-1 0,0 0 0,1 0 0,-1 0 0,0 0-1,0 0 1,0 0 0,1 0 0,-1 0 0,0 0 0,0 0 0,1 0 0,-1-1 0,0 1 0,0 0 0,1 0 0,-1 0 0,0 0 0,0 0-1,0 0 1,1 0 0,-1-1 0,0 1 0,0 0 0,0 0 0,0 0 0,1 0 0,-1-1 0,0 1 0,0 0 0,0 0 0,0 0 0,0-1-1,0 1 1,0 0 0,1-1 0,7-13-179,5-18-109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9.297"/>
    </inkml:context>
    <inkml:brush xml:id="br0">
      <inkml:brushProperty name="width" value="0.05" units="cm"/>
      <inkml:brushProperty name="height" value="0.05" units="cm"/>
    </inkml:brush>
  </inkml:definitions>
  <inkml:trace contextRef="#ctx0" brushRef="#br0">52 0 16388,'7'3'1856,"-1"6"-1184,-8 15-168,-2 9 952,-3 10-599,-2 6-129,0 5-200,1 2-56,2-1-272,-1-5-264,1-13-544,3-5-256,3-17 904,0-5-232,-3-13-144,2-4-160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39.700"/>
    </inkml:context>
    <inkml:brush xml:id="br0">
      <inkml:brushProperty name="width" value="0.05" units="cm"/>
      <inkml:brushProperty name="height" value="0.05" units="cm"/>
    </inkml:brush>
  </inkml:definitions>
  <inkml:trace contextRef="#ctx0" brushRef="#br0">0 22 17068,'3'-2'142,"0"0"1,0 0-1,0 1 0,0-1 1,0 0-1,0 1 1,0 0-1,1 0 1,-1 0-1,0 0 1,1 0-1,-1 1 0,1-1 1,-1 1-1,4 0 1,-2 0 81,23-2 121,1 0-1,-1 3 1,1 0 0,52 10 0,-68-9-257,-1 1 1,1 1 0,-1 0 0,0 1 0,0 0-1,0 1 1,-1 0 0,0 0 0,0 2-1,0-1 1,-1 1 0,18 18 0,-24-21-46,-1 0 1,1 0 0,-1 0-1,0 0 1,0 0 0,-1 0-1,0 1 1,0-1 0,0 1-1,0 0 1,-1 0-1,0-1 1,0 7 0,-1-3 16,0 0 0,0-1 0,-1 1 1,-1-1-1,1 0 0,-2 1 0,1-1 1,-5 10-1,-3 3 78,-2 1 0,0-1 1,-1-1-1,-1 0 1,-24 25-1,12-17 48,-1-1 0,-44 35 0,58-52-147,-2 1 0,0-2 0,0 0 0,-1-1 0,0 0 0,0-1-1,-25 6 1,38-12 16,0 0 0,1-1 0,-1 1 0,0-1 0,0 0 0,0 0 0,0 0 0,0 0 0,0 0 0,1-1 0,-1 0 0,-4-1 0,5 2-47,1-1 1,0 0 0,0 0 0,0 1 0,0-1 0,0 0 0,0 0-1,0 0 1,0-1 0,0 1 0,0 0 0,0 0 0,1 0-1,-1-1 1,1 1 0,-1 0 0,1-1 0,-1 1 0,1 0 0,0-1-1,-1 1 1,1 0 0,0-1 0,0 1 0,0-3 0,2-33 95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0.416"/>
    </inkml:context>
    <inkml:brush xml:id="br0">
      <inkml:brushProperty name="width" value="0.05" units="cm"/>
      <inkml:brushProperty name="height" value="0.05" units="cm"/>
    </inkml:brush>
  </inkml:definitions>
  <inkml:trace contextRef="#ctx0" brushRef="#br0">16 0 13771,'1'1'121,"1"-1"0,-1 1 0,0 0 0,0 0 0,0-1 0,1 1 0,-1 0 0,0 0 0,0 0 0,0 1 0,0-1 0,-1 0 0,1 0 0,0 0 0,0 1 0,-1-1 0,1 0 0,-1 1 0,1-1 0,-1 0 0,1 1 0,-1-1 0,0 1 0,0-1 0,0 0 0,0 3 0,0 5 417,-1 0-1,0 0 1,-3 12-1,0-1 90,-2 22 77,-13 142 1509,18-179-2168,1-1 0,0 0 0,0 1 0,1-1 0,-1 1 0,1-1 0,0 0 0,0 0 0,3 7 0,-3-10-34,0 0 0,-1 0 1,1 0-1,0 0 0,0 0 0,0 0 1,0 0-1,0 0 0,0 0 0,0-1 1,1 1-1,-1 0 0,0-1 0,0 1 0,1-1 1,-1 1-1,0-1 0,1 1 0,-1-1 1,0 0-1,1 0 0,-1 0 0,0 0 0,1 0 1,-1 0-1,0 0 0,1 0 0,-1 0 1,0-1-1,1 1 0,-1-1 0,0 1 0,2-1 1,5-3 13,0 1 0,0-2-1,0 1 1,0-1 0,-1 0 0,0 0 0,0-1 0,0 0 0,-1-1 0,11-12 0,4-8 48,24-42 0,-32 48-48,11-26 0,-21 41-11,0-1 1,-1 0 0,0 0 0,0 0-1,0-1 1,-1 1 0,0 0 0,-1-10 0,0 17-14,0 1 0,0-1 1,0 0-1,0 0 0,-1 0 1,1 1-1,0-1 0,0 0 1,0 0-1,-1 0 0,1 0 1,0 0-1,0 1 0,0-1 1,-1 0-1,1 0 0,0 0 1,0 0-1,-1 0 0,1 0 1,0 0-1,0 0 1,-1 0-1,1 0 0,0 0 1,0 0-1,-1 0 0,1 0 1,0 0-1,0 0 0,-1 0 1,1 0-1,0 0 0,0-1 1,-1 1-1,1 0 0,0 0 1,0 0-1,0 0 0,-1 0 1,1-1-1,0 1 0,0 0 1,0 0-1,0 0 1,-1-1-1,1 1 0,0 0 1,0 0-1,0-1 0,0 1 1,0 0-1,0 0 0,0-1 1,0 1-1,0 0 0,-1 0 1,1-1-1,0 1 0,0 0 1,1 0-1,-1-1 0,0 1 1,0 0-1,0 0 0,0-1 1,-13 20 34,8-10-25,1 1 0,0 0 0,1 0 0,0 0 0,0 1 0,1-1 0,1 0 0,0 1 0,0 0 0,1-1 0,0 1 0,1-1 0,3 18 0,-3-26-9,-1 0 0,1 0 0,0 0 1,0-1-1,0 1 0,0 0 0,0-1 0,0 1 1,0-1-1,1 1 0,-1-1 0,0 0 1,1 1-1,-1-1 0,1 0 0,0 0 1,-1 0-1,1 0 0,0 0 0,0 0 1,-1-1-1,1 1 0,0-1 0,0 1 1,0-1-1,0 0 0,0 1 0,0-1 1,0 0-1,0 0 0,0-1 0,0 1 1,0 0-1,-1-1 0,5 0 0,2-1 5,0-1-1,0 0 1,0 0-1,-1-1 0,1 0 1,-1 0-1,8-6 1,5-6 17,-1-1 0,0 0 1,-1-1-1,-1-1 1,-1-1-1,-1-1 1,-1 0-1,22-42 1,-32 48 8,-12 21-21,-14 21 17,3 0 11,1 2 0,1 1 0,-18 43 0,35-72-39,-1 0 0,1 0-1,-1 0 1,1 0 0,-1 0-1,1 1 1,0-1-1,0 0 1,-1 0 0,1 1-1,0-1 1,0 0 0,0 0-1,0 0 1,1 1 0,-1-1-1,0 0 1,0 0 0,1 1-1,-1-1 1,1 0-1,-1 0 1,2 2 0,-1-2-1,1 0 0,-1-1 0,1 1 0,-1 0 0,1 0 0,0-1 0,0 1 0,-1-1 0,1 0 0,0 1 0,0-1 0,-1 0 0,1 0 0,0 0 0,3-1 0,72-3-24,54 0 16,-113 5 13,0 1 0,0 0-1,-1 1 1,1 1 0,19 7-1,-13 2-2,-15-5 75,-9-8-71,0 0 0,0 1 0,0-1 0,0 0 1,0 0-1,0 0 0,0 0 0,0 1 0,0-1 0,0 0 0,0 0 0,0 0 1,0 0-1,0 1 0,0-1 0,0 0 0,0 0 0,0 0 0,0 0 0,0 1 1,0-1-1,0 0 0,-1 0 0,1 0 0,0 0 0,0 0 0,0 1 0,0-1 1,0 0-1,0 0 0,0 0 0,-1 0 0,1 0 0,0 0 0,0 0 0,0 0 1,0 1-1,-1-1 0,1 0 0,0 0 0,0 0 0,0 0 0,0 0 0,-1 0 1,1 0-1,0 0 0,0 0 0,-1 0 0,0 0 31,-1-1 1,1 1-1,-1 0 0,1-1 0,-1 1 0,0 0 1,1-1-1,0 0 0,-1 1 0,1-1 1,-1 0-1,1 0 0,0 0 0,-1 0 1,1 0-1,0 0 0,0 0 0,0 0 1,0-1-1,0 1 0,0 0 0,0-1 0,0 1 1,0-3-1,-19-36 403,10 17-375,2-2-1,0 1 1,-6-36 0,14 60-111,-1-1 1,1 0-1,0 1 1,0-1-1,0 0 1,-1 1-1,1-1 1,0 0 0,0 1-1,0-1 1,0 0-1,0 1 1,0-1-1,0 0 1,1 1-1,-1-1 1,0 0-1,0 1 1,0-1-1,1 0 1,-1 1-1,0-1 1,1 1-1,-1-1 1,0 0-1,1 1 1,-1-1 0,1 1-1,-1-1 1,1 1-1,-1 0 1,1-1-1,-1 1 1,2-1-1,0 1-228,1 0 0,-1 0 0,0 0 1,1 0-1,-1 1 0,0-1 0,1 1 0,2 1 0,9 2 423,41 3-1320,-19-7 489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0.825"/>
    </inkml:context>
    <inkml:brush xml:id="br0">
      <inkml:brushProperty name="width" value="0.05" units="cm"/>
      <inkml:brushProperty name="height" value="0.05" units="cm"/>
    </inkml:brush>
  </inkml:definitions>
  <inkml:trace contextRef="#ctx0" brushRef="#br0">140 1 15651,'-6'1'2698,"-9"9"-1722,1 0 0,0 0 0,-19 20-1,26-23-789,0 0 0,1 1 1,0 0-1,0 0 0,0 0 0,1 1 0,-6 16 0,10-24-188,1 0 0,-1 0 0,1 0 0,0 0 0,-1 0-1,1 0 1,0 0 0,0 0 0,0 0 0,0 0 0,0 0 0,0 0 0,0 0 0,0 0-1,0 0 1,0 0 0,0 0 0,1 0 0,-1 0 0,0 0 0,1-1 0,-1 1 0,1 0 0,-1 0-1,2 1 1,-1-1-28,0 0-1,1-1 1,-1 1 0,0 0-1,1 0 1,-1-1-1,1 1 1,-1-1-1,1 0 1,-1 1-1,1-1 1,-1 0 0,1 0-1,2 0 1,7 0-236,1-2 0,-1 1 0,17-6 0,-23 6 198,4-1-54,74-16-953,-73 17 948,1-1 0,0 2 0,-1-1 0,1 2 0,17 1 0,-27-1 131,1-1 1,-1 0-1,1 0 0,-1 1 0,0-1 1,1 1-1,-1-1 0,1 1 0,-1-1 1,0 1-1,0 0 0,1 0 1,-1 0-1,0 0 0,0 0 0,0 0 1,1 1-1,-1-1 16,-1 0-1,0 0 1,1 0-1,-1 0 1,0 0 0,0 0-1,0 0 1,0 0 0,0 0-1,0-1 1,0 1-1,0 0 1,0 0 0,0 0-1,0 0 1,-1 0-1,1 0 1,0 0 0,-1 0-1,0 0 1,-1 4 91,-1 0-1,-1-1 1,1 0 0,-1 0 0,1 0-1,-1 0 1,-6 4 0,-10 8 313,0-1 1,-2-1-1,1 0 0,-2-2 0,-32 13 1,54-24-454,-1-1 1,1 1 0,-1 0-1,1-1 1,-1 0-1,1 1 1,-1-1-1,1 0 1,-1 0-1,1 0 1,-1 0 0,1 0-1,-1 0 1,1 0-1,-1 0 1,1-1-1,-1 1 1,1-1 0,-1 1-1,0-1 1,1 0 9,1 0 1,-1 0 0,1 0 0,-1 0 0,1 0 0,0 0-1,0 0 1,-1-1 0,1 1 0,0 0 0,0 0 0,0 0-1,0 0 1,0 0 0,0 0 0,1 0 0,-1 0 0,0 0-1,0 0 1,1 0 0,-1 0 0,1 0 0,-1 0-1,1 0 1,-1 0 0,1 0 0,0 0 0,0-1 0,16-22-297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1.230"/>
    </inkml:context>
    <inkml:brush xml:id="br0">
      <inkml:brushProperty name="width" value="0.05" units="cm"/>
      <inkml:brushProperty name="height" value="0.05" units="cm"/>
    </inkml:brush>
  </inkml:definitions>
  <inkml:trace contextRef="#ctx0" brushRef="#br0">138 463 15987,'-46'60'1845,"31"-42"-1231,0 1-1,2 1 1,0 0 0,-16 34-1,28-52-534,0 0 0,0 0 0,1 0 0,-1 1 0,0-1 0,1 1 0,-1-1 0,1 0 0,0 1 0,0-1 0,0 1 0,0-1 0,0 0 0,1 1 0,0 3 0,0-5-54,-1 0 0,0-1 1,1 1-1,-1-1 0,1 1 0,-1-1 1,1 1-1,-1-1 0,1 1 0,-1-1 1,1 0-1,-1 1 0,1-1 1,0 0-1,-1 1 0,1-1 0,0 0 1,-1 0-1,1 1 0,0-1 1,0 0-1,2 0 4,-1 0 1,1 0-1,-1 0 1,1-1-1,-1 1 1,0-1-1,1 0 0,4-1 1,10-6-10,0-1-1,0 0 1,-1-1 0,0-1 0,0-1-1,21-21 1,76-91-46,-67 67-26,39-64-1,-70 97 25,-1-2 0,-1 1-1,-1-2 1,-1 1 0,11-43-1,-21 64 25,0 0-1,0 0 0,0 0 1,-1 0-1,1 0 1,-1 0-1,-1 0 0,1 0 1,0 1-1,-1-1 1,0 0-1,0 0 0,-1 0 1,-2-6-1,2 9 5,1 0 0,-1 0 0,0 0-1,0 0 1,0 0 0,0 0 0,0 0-1,0 1 1,-1-1 0,1 1 0,0 0 0,-1 0-1,1 0 1,-1 0 0,1 0 0,-1 0 0,0 1-1,1-1 1,-1 1 0,0 0 0,1-1 0,-1 1-1,0 1 1,1-1 0,-1 0 0,-5 2 0,-7 1 36,1 0 0,-1 2 0,1 0 0,0 0 0,0 1 0,0 1 0,1 0 0,-18 14 0,7-4 80,0 2 0,2 1 0,-28 30 0,43-42-72,1-1 0,0 1 1,0 0-1,1 0 1,0 1-1,-8 17 0,13-24-38,-1 1 0,0-1 0,1 0 0,-1 0 0,1 0-1,-1 0 1,1 0 0,0 1 0,0-1 0,0 0 0,1 0-1,-1 1 1,0-1 0,1 0 0,-1 0 0,1 0 0,0 0-1,0 0 1,0 0 0,0 0 0,0 0 0,0 0 0,0 0 0,1-1-1,-1 1 1,1 0 0,-1-1 0,1 1 0,-1-1 0,1 1-1,0-1 1,0 0 0,0 0 0,0 0 0,0 0 0,4 1-1,22 9-114,36 8-1,-40-13 44,0 1 0,33 15-1,-49-18 54,-1 0-1,1 1 1,-1 0-1,0 0 0,0 0 1,-1 1-1,1 0 0,-1 0 1,-1 1-1,11 14 0,-12-13 26,0-1-1,0 1 0,-1 0 0,0 0 0,-1 0 0,1 0 1,-1 1-1,-1-1 0,0 0 0,0 1 0,-1-1 0,1 1 1,-2 0-1,0-1 0,-1 10 0,-1-7-157,0 1-1,0-1 0,-1 0 1,0 0-1,-1 0 1,-1 0-1,1-1 0,-2 0 1,1 0-1,-11 12 1,17-23 136,0 1 0,0 0 1,0 0-1,0 0 0,0 0 1,0 0-1,0 0 0,0 0 1,-1 0-1,1 0 0,0 0 1,0 0-1,0 0 0,0 0 1,0 0-1,0 0 0,0 0 0,0 0 1,0 0-1,0 0 0,0 0 1,0 0-1,0 0 0,0 0 1,0 0-1,0 0 0,0 0 1,0 0-1,0 0 0,0 0 1,0 0-1,0 0 0,-1 0 1,1 0-1,0 0 0,0 0 1,0 0-1,0 0 0,0 0 0,0 0 1,0 0-1,0 0 0,0 0 1,0 0-1,0 0 0,2-7-162,9-8-243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1.693"/>
    </inkml:context>
    <inkml:brush xml:id="br0">
      <inkml:brushProperty name="width" value="0.05" units="cm"/>
      <inkml:brushProperty name="height" value="0.05" units="cm"/>
    </inkml:brush>
  </inkml:definitions>
  <inkml:trace contextRef="#ctx0" brushRef="#br0">92 1 18636,'0'27'1688,"-11"10"-984,-5 4-271,-1 3 751,1-1-272,3-4-360,2-4-112,6-7-472,2-7-328,6-14-768,4-5 2080,5-12-1088,4-5-104,4-20-72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2.131"/>
    </inkml:context>
    <inkml:brush xml:id="br0">
      <inkml:brushProperty name="width" value="0.05" units="cm"/>
      <inkml:brushProperty name="height" value="0.05" units="cm"/>
    </inkml:brush>
  </inkml:definitions>
  <inkml:trace contextRef="#ctx0" brushRef="#br0">5 442 13739,'-2'8'321,"1"0"0,0 0 0,1 0 0,0 0 0,0 0 0,1 0 0,0 0-1,0 0 1,3 10 0,-2-14-202,-1-1 0,1 0-1,-1 0 1,1 0 0,0 0 0,0 0-1,0-1 1,1 1 0,-1 0 0,1-1-1,-1 0 1,1 0 0,0 1-1,0-2 1,0 1 0,0 0 0,0-1-1,0 1 1,0-1 0,1 0-1,-1 0 1,1 0 0,-1 0 0,4 0-1,3-1 88,0 1-1,-1-2 0,1 1 0,0-1 1,-1 0-1,1-1 0,-1 0 1,1-1-1,-1 0 0,0 0 1,0-1-1,-1 0 0,13-8 0,-13 7-111,0 0-1,-1 0 0,1-1 1,-1 0-1,0 0 0,-1-1 1,1 0-1,-1 0 0,-1 0 1,1-1-1,-1 0 0,-1 0 1,8-17-1,-11 23-77,-1 0 0,1 0 0,0 0 0,-1 0 0,1 0 0,-1 0 0,0 0 0,1 0 0,-1 0 0,0 0 0,-1-1 0,1 1 0,0 0 0,0 0 0,-1 0 0,1 0 0,-1 0 0,0 0 0,0 0 0,0 0 0,0 0 0,0 1 0,0-1 0,0 0 0,0 0 0,-1 1 0,1-1 0,-1 1 0,1-1 0,-4-1 0,2 2 1,0-1 0,0 1 1,0 0-1,0 0 0,0 0 0,0 1 1,-1-1-1,1 1 0,0 0 1,0 0-1,-1 0 0,1 0 1,0 0-1,0 1 0,-1 0 0,1-1 1,0 1-1,-6 3 0,-2 1 18,1 0-1,0 2 0,0-1 1,0 1-1,1 0 0,0 1 1,0 0-1,1 1 0,0 0 1,-13 19-1,11-14 10,1 1-1,1 1 0,0-1 1,1 1-1,1 0 0,-8 33 1,12-43-26,1 0 0,0 0 0,0 0 0,1 1 0,0-1 0,0 0 0,0 0 0,1 0 0,0 0 0,0 0 0,1 0 0,2 7 0,-3-10-27,1 0 0,0 0-1,-1-1 1,1 1 0,0-1 0,1 1 0,-1-1 0,0 0 0,1 0 0,-1 0 0,1 0 0,0 0 0,-1-1 0,1 1 0,0-1 0,0 1 0,0-1 0,0 0 0,0-1 0,0 1 0,1 0 0,-1-1 0,0 0 0,0 1 0,5-2-1,1 1-98,1-1 0,-1-1 0,0 1-1,0-2 1,-1 1 0,1-1 0,0 0-1,-1-1 1,0 0 0,0 0-1,0-1 1,0 0 0,-1-1 0,0 1-1,0-1 1,0-1 0,-1 1-1,0-1 1,0 0 0,5-10 0,24-42-399</inkml:trace>
  <inkml:trace contextRef="#ctx0" brushRef="#br0" timeOffset="1">178 1 18684,'-10'13'1264,"4"2"-1096,8 1-96,18 0 136,4 0-448,8-6 248,2-5-56,10-2-56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2.614"/>
    </inkml:context>
    <inkml:brush xml:id="br0">
      <inkml:brushProperty name="width" value="0.05" units="cm"/>
      <inkml:brushProperty name="height" value="0.05" units="cm"/>
    </inkml:brush>
  </inkml:definitions>
  <inkml:trace contextRef="#ctx0" brushRef="#br0">146 0 16828,'-44'108'3014,"-23"66"463,58-145-3047,2 1 1,0 0-1,2 0 0,-1 33 1,5-54-349,1-1 0,0 1 1,1-1-1,0 1 0,4 15 1,-4-22-88,-1 0 1,1 0 0,-1-1 0,1 1 0,0 0-1,0-1 1,0 1 0,0 0 0,0-1 0,0 1-1,0-1 1,0 0 0,1 1 0,-1-1-1,0 0 1,1 0 0,-1 0 0,1 0 0,0 0-1,-1 0 1,1 0 0,0 0 0,-1-1 0,1 1-1,0-1 1,0 1 0,0-1 0,0 0-1,-1 0 1,1 0 0,0 0 0,3 0 0,0-1-51,0 0 0,0 0 0,0-1 0,0 1 0,-1-1 1,1 0-1,0-1 0,-1 1 0,6-5 0,38-33-506,-40 32 412,0 0-1,1 1 1,0 0 0,0 0-1,16-8 1,-24 15 141,0-1 1,0 1-1,-1-1 1,1 1-1,0 0 0,0-1 1,0 1-1,-1 0 1,1 0-1,0 0 1,0-1-1,0 1 1,0 0-1,0 0 0,-1 0 1,1 0-1,0 0 1,0 0-1,0 1 1,0-1-1,0 0 1,-1 0-1,1 1 0,0-1 1,0 0-1,0 1 1,-1-1-1,1 1 1,0-1-1,1 2 1,-2 0 20,1-1 0,0 1 0,-1 0 0,1 0 0,-1-1 0,1 1 0,-1 0 0,0 0 0,0 0 0,0-1 0,0 1 0,0 0 0,-1 3 0,-1 8 206,-1-1 0,-9 25 0,2-12 239,-2 0 0,-27 44 0,31-56-312,0-2 0,-1 1 0,-1-1 0,0 0 0,0-1 0,-1-1 0,-15 11 0,24-18-175,-1-1 0,0 1 0,0 0-1,0-1 1,0 0 0,0 0 0,-1 0 0,1 0-1,0 0 1,-1-1 0,-3 1 0,6-1-23,-1 0-1,1 0 1,0 0 0,-1-1-1,1 1 1,0 0 0,0-1 0,-1 1-1,1-1 1,0 0 0,0 1-1,0-1 1,-1 0 0,1 0 0,0 1-1,0-1 1,0 0 0,0 0-1,1 0 1,-1 0 0,0 0 0,0-1-1,1 1 1,-1 0 0,0 0-1,1 0 1,-1-1 0,1 1 0,0 0-1,-1-2 1,0-4-33,0 1-1,1 0 1,-1-1-1,1 1 1,1-1-1,-1 1 1,1-1-1,1 1 1,1-9-1,9-34-538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3.062"/>
    </inkml:context>
    <inkml:brush xml:id="br0">
      <inkml:brushProperty name="width" value="0.05" units="cm"/>
      <inkml:brushProperty name="height" value="0.05" units="cm"/>
    </inkml:brush>
  </inkml:definitions>
  <inkml:trace contextRef="#ctx0" brushRef="#br0">225 1 13459,'-2'2'321,"0"1"0,1 0 1,-1 0-1,1 0 0,0 0 0,0 0 1,0 0-1,0 0 0,0 4 1,-3 6 394,-28 84 2963,-25 130 1,45-162-3484,3 1 0,3 0 1,3 72-1,3-128-329,0 6-599,1 1 0,4 20 1,-42-153-2670,-10-34 3833,44 140-298,2 5 33,-1-1-1,0 1 1,1-1 0,0 1-1,1-1 1,-1-8 0,1 13-122,0 0 0,1-1 0,-1 1 0,1 0 0,-1-1 0,0 1 0,1 0 0,0 0 0,-1-1 0,1 1 0,0 0 0,0 0 0,0 0 0,-1 0 0,1 0 0,0 0 0,0 0 0,1 0 0,-1 1 0,0-1 0,0 0 0,0 1 0,0-1 0,1 0 0,-1 1 0,0 0 0,1-1 0,-1 1 0,0 0 0,1-1 0,-1 1 0,2 0 0,217-23 1577,-167 17-1452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7.530"/>
    </inkml:context>
    <inkml:brush xml:id="br0">
      <inkml:brushProperty name="width" value="0.05" units="cm"/>
      <inkml:brushProperty name="height" value="0.05" units="cm"/>
    </inkml:brush>
  </inkml:definitions>
  <inkml:trace contextRef="#ctx0" brushRef="#br0">0 77 19332,'1'1'127,"-1"0"1,1 0-1,-1 0 0,1 0 1,0 0-1,-1 0 0,1 0 1,0 0-1,0 0 0,0 0 1,-1 0-1,1-1 0,0 1 0,0 0 1,0-1-1,0 1 0,0-1 1,0 1-1,3 0 0,22 8 745,-15-7-719,0 0-1,0 0 1,1-1-1,-1-1 1,0 0-1,1-1 1,19-3-1,-24 3-117,0 0 1,-1-1-1,1 0 0,-1 0 0,1 0 0,-1-1 1,0 0-1,0-1 0,0 1 0,-1-1 1,1 0-1,-1 0 0,0-1 0,6-6 1,-10 10-21,0 0 1,0 1-1,-1-1 1,1 0-1,0 0 1,-1 0-1,1 0 1,-1 0 0,1 0-1,-1 0 1,1 0-1,-1 0 1,1 0-1,-1 0 1,0 0-1,0 0 1,0 0-1,0-1 1,0 1 0,0 0-1,0 0 1,0 0-1,0 0 1,0 0-1,0 0 1,-1 0-1,1 0 1,-1 0-1,1 0 1,0 0 0,-1 0-1,0 0 1,1 0-1,-1 0 1,0 0-1,1 0 1,-1 0-1,0 1 1,0-1 0,0 0-1,1 0 1,-1 1-1,0-1 1,0 1-1,0-1 1,0 1-1,-2-1 1,-2-1 40,1 0 1,-1 1 0,0 0-1,0 0 1,1 0-1,-1 0 1,0 1 0,0 0-1,-8 1 1,4 1-22,0 0-1,1 1 1,-1 0 0,1 1-1,-1 0 1,1 0 0,0 1 0,1 0-1,-1 0 1,1 1 0,0 0-1,1 0 1,-1 1 0,1 0 0,0 0-1,1 0 1,0 1 0,0-1-1,-6 13 1,8-12-21,-1 1 1,1-1-1,0 1 0,0 0 0,1-1 0,0 1 1,1 0-1,-1 18 0,2-21-20,1 0 0,-1 0 1,1 0-1,1 0 0,-1 0 0,1 0 0,0 0 0,0 0 0,1-1 0,-1 1 1,1-1-1,0 0 0,8 9 0,-8-10-79,0-1 0,1 1 1,-1-1-1,1 0 0,0 0 0,0 0 0,0-1 1,1 0-1,-1 1 0,1-1 0,-1-1 0,1 1 1,0-1-1,-1 0 0,10 1 0,-4-1-8,-1-1 0,1 0 0,0-1 0,0 0 0,-1 0-1,1-1 1,9-3 0,32-13-359</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3.453"/>
    </inkml:context>
    <inkml:brush xml:id="br0">
      <inkml:brushProperty name="width" value="0.05" units="cm"/>
      <inkml:brushProperty name="height" value="0.05" units="cm"/>
    </inkml:brush>
  </inkml:definitions>
  <inkml:trace contextRef="#ctx0" brushRef="#br0">141 36 15323,'1'-2'318,"1"1"0,-1-1 0,0 1 0,0-1 0,0 1 0,0-1 0,0 0 0,0 0 0,0 1 0,-1-1-1,1 0 1,-1 0 0,1-3 0,-1 5-224,0-1 0,0 1 0,0 0 0,0-1-1,0 1 1,0 0 0,0-1 0,0 1 0,0 0 0,0-1-1,0 1 1,-1 0 0,1-1 0,0 1 0,0 0-1,0-1 1,0 1 0,-1 0 0,1 0 0,0-1 0,0 1-1,-1 0 1,1 0 0,0 0 0,0-1 0,-1 1 0,1 0-1,-1 0 1,0-1 35,0 1 0,0 0-1,0 0 1,0 0 0,0 0-1,0 0 1,-1 1 0,1-1 0,0 0-1,0 0 1,0 1 0,0-1-1,-2 1 1,-3 2 37,0 0-1,0 0 0,0 1 1,1 0-1,-1 0 0,1 0 1,0 0-1,-8 10 0,11-12-206,1-1-1,0 1 1,-1 0-1,1-1 1,0 1-1,0 0 1,0 0 0,0 0-1,1 0 1,-1 0-1,0 0 1,1 0-1,-1 0 1,1 0-1,0 0 1,0 0-1,-1 0 1,2 0 0,-1 0-1,0 0 1,0 0-1,1 0 1,-1 0-1,1 0 1,-1 0-1,1 0 1,0 0-1,0 0 1,0 0 0,0 0-1,2 2 1,10 11-854,27 22 0,-28-27 651,-1 1 0,0 0 0,0 1 0,16 23 0,-24-31 269,-1-1 0,-1 1 0,1 0 0,0 0-1,-1 0 1,0 0 0,0 0 0,0 0-1,0 1 1,-1-1 0,0 0 0,1 0 0,-2 1-1,1-1 1,0 0 0,-1 0 0,0 0-1,0 1 1,0-1 0,0 0 0,-1 0 0,-3 5-1,1-1 115,-1-1 0,1 0 0,-2 0 0,1-1 0,-1 0 0,0 0 0,0 0 0,-1 0-1,0-1 1,-7 5 0,-6 1 393,0 0 0,-32 12 0,50-22-483,-1 0 1,0 0 0,1-1-1,-1 1 1,1-1-1,-1 1 1,0-1 0,0 0-1,-3 0 1,6 0-48,0 0 0,0 0 1,-1 0-1,1 0 0,0 0 0,-1 0 0,1 0 1,0-1-1,0 1 0,-1 0 0,1 0 1,0 0-1,0 0 0,0 0 0,-1-1 0,1 1 1,0 0-1,0 0 0,0-1 0,-1 1 0,1 0 1,0 0-1,0-1 0,0 1 0,0 0 0,0 0 1,0-1-1,-1 1 0,1 0 0,0-1 0,7-15-180,8-2-261,0 1-1,2 0 0,25-20 1,-2 1-303,224-191-2115,-260 224 2961,0 0-1,0 0 0,1 0 0,-1 1 1,7-4-1,-10 6-85,-1 0-1,0 0 1,0 0 0,0 0-1,1 0 1,-1-1 0,0 1-1,0 0 1,1 0 0,-1 0-1,0 0 1,0 0-1,1 0 1,-1 0 0,0 0-1,0 1 1,1-1 0,-1 0-1,0 0 1,0 0 0,1 0-1,-1 0 1,0 0 0,0 0-1,0 0 1,1 1 0,-1-1-1,0 0 1,0 0-1,0 0 1,0 0 0,1 1-1,-1-1 1,0 0 0,0 0-1,0 0 1,0 1 0,0-1-1,-3 20 676,-8 7-46,-3 6-102,2 2 0,1-1 0,1 2 0,-5 41 0,15-74-524,0 1-1,-1-1 1,1 0-1,0 1 0,1-1 1,-1 1-1,1-1 0,-1 0 1,1 1-1,0-1 0,0 0 1,0 0-1,1 1 0,-1-1 1,1 0-1,0-1 1,3 5-1,-4-6-37,1 1 0,0-1-1,-1 0 1,1 0 0,0 0 0,0 0 0,0 0 0,0 0 0,0-1-1,0 1 1,0-1 0,0 1 0,0-1 0,1 0 0,-1 0 0,0 0-1,0 0 1,0 0 0,0 0 0,0 0 0,0-1 0,1 1 0,-1-1-1,0 0 1,0 0 0,0 0 0,-1 0 0,4-1 0,2-2-165,0-1 0,0 1 0,-1-1 0,1 0 0,-1-1 0,0 0 0,0 0 0,-1 0 0,5-7 0,4-8-212,19-38 1,-7 4-194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3.857"/>
    </inkml:context>
    <inkml:brush xml:id="br0">
      <inkml:brushProperty name="width" value="0.05" units="cm"/>
      <inkml:brushProperty name="height" value="0.05" units="cm"/>
    </inkml:brush>
  </inkml:definitions>
  <inkml:trace contextRef="#ctx0" brushRef="#br0">13 0 18540,'-10'9'1280,"7"5"-1088,5 0-112,9 2 304,5-2-544,10-1 144,4-3-48,7 0-80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4.228"/>
    </inkml:context>
    <inkml:brush xml:id="br0">
      <inkml:brushProperty name="width" value="0.05" units="cm"/>
      <inkml:brushProperty name="height" value="0.05" units="cm"/>
    </inkml:brush>
  </inkml:definitions>
  <inkml:trace contextRef="#ctx0" brushRef="#br0">87 653 16379,'-29'55'1912,"-21"45"304,42-73-1309,11-19-495,9-9-29,-1-4-303,-1 0 0,-1 0 1,1-1-1,-1-1 0,12-9 0,42-44-84,-43 40-10,17-17-112,-2-3 0,-2-1 0,-2-1 0,-2-2 0,-1-1 1,-3-1-1,-1-1 0,32-95 0,-48 115 47,9-44-1,-16 61 82,1 0 1,-2 0-1,1 0 0,-1 0 0,-1 0 0,0 0 1,-4-17-1,5 25 11,0 1 0,-1-1 0,1 0 0,-1 0 0,0 0 0,0 0 0,1 1 0,-1-1 0,0 0-1,-1 1 1,1-1 0,0 0 0,0 1 0,-1 0 0,1-1 0,-1 1 0,1 0 0,-1 0 0,1 0 0,-1 0 0,0 0 0,0 0 0,1 0 0,-1 0 0,0 1 0,0-1 0,0 1 0,0-1 0,0 1 0,0 0 0,0 0 0,0 0-1,0 0 1,0 0 0,1 0 0,-1 1 0,0-1 0,0 0 0,0 1 0,0 0 0,-2 0 0,-8 4 92,1 0-1,0 1 1,0 0 0,1 1-1,-11 9 1,-18 13 357,-43 44-1,64-54-300,0 0 0,2 1 0,0 1-1,-14 25 1,28-43-151,0 0 0,0 1 0,0 0 0,1-1-1,-1 1 1,1 0 0,0 0 0,0 0 0,1 0 0,-1 0 0,1 0-1,0 0 1,0 0 0,0 0 0,1 5 0,1-4-30,-1-1 0,1 0 0,0 0 0,0 0 1,0 0-1,0 0 0,1-1 0,0 1 0,0-1 0,0 1 1,0-1-1,0 0 0,6 4 0,20 14-275,43 23 1,-39-26 88,32 26 1,-55-37 57,-1 1 0,0 0 0,-1 0 0,0 1 1,0 0-1,-1 1 0,10 16 0,-7-8-244,-9-17 163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4.663"/>
    </inkml:context>
    <inkml:brush xml:id="br0">
      <inkml:brushProperty name="width" value="0.05" units="cm"/>
      <inkml:brushProperty name="height" value="0.05" units="cm"/>
    </inkml:brush>
  </inkml:definitions>
  <inkml:trace contextRef="#ctx0" brushRef="#br0">102 1 15387,'-1'10'769,"0"-1"0,-1 1 0,0-1 0,-1 0 0,0 1 0,-6 11 0,-3 12 508,-3 11-320,1-7-258,3 0 0,1 1 0,-7 52 0,16-85-642,1-1 0,0 1 0,0 0-1,0 0 1,2 6 0,-2-10-51,0 0 0,0-1-1,1 1 1,-1 0 0,0 0 0,0 0 0,1-1-1,-1 1 1,0 0 0,1-1 0,-1 1 0,1 0-1,-1-1 1,1 1 0,-1 0 0,1-1 0,0 1-1,-1-1 1,1 1 0,0-1 0,-1 1 0,1-1-1,0 0 1,-1 1 0,1-1 0,0 0-1,0 0 1,0 1 0,-1-1 0,1 0 0,0 0-1,0 0 1,0 0 0,-1 0 0,1 0 0,0 0-1,0 0 1,0 0 0,-1 0 0,1-1 0,1 0-1,3-1-3,0 0 0,0 0 0,-1-1 0,1 0-1,-1 0 1,1 0 0,-1-1 0,7-7 0,29-38-34,-32 38 22,84-122-231,-77 108 150,-1-1 0,-1-1 1,13-40-1,-24 54-20,-13 30 86,-5 13 114,2 0 0,-17 50 1,25-59-197,0 0-1,1 1 1,1-1 0,-1 44 0,4-63 35,1 0 1,0 0 0,0 0-1,1 1 1,-1-1-1,0 0 1,1 0-1,-1 0 1,1 0 0,0 0-1,0 0 1,0 0-1,0 0 1,0 0 0,0 0-1,0 0 1,0-1-1,3 3 1,-3-3 60,0 0 1,1-1-1,-1 1 1,1-1-1,-1 1 1,1-1-1,-1 0 1,1 1-1,-1-1 1,1 0-1,-1 0 1,1 0-1,0 0 1,-1 0-1,1 0 1,-1-1-1,1 1 1,-1-1-1,1 1 1,-1-1-1,1 1 1,-1-1-1,0 0 1,1 1-1,-1-1 1,2-1-1,27-18-381,7-9-81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5.114"/>
    </inkml:context>
    <inkml:brush xml:id="br0">
      <inkml:brushProperty name="width" value="0.05" units="cm"/>
      <inkml:brushProperty name="height" value="0.05" units="cm"/>
    </inkml:brush>
  </inkml:definitions>
  <inkml:trace contextRef="#ctx0" brushRef="#br0">174 61 18116,'-13'7'419,"0"-1"0,1 1-1,0 1 1,0 0 0,0 1 0,1 0 0,1 1 0,-1 0-1,2 1 1,-1 0 0,1 0 0,1 1 0,0 0 0,-7 17 0,13-25-376,1-1 1,0 0 0,0 1-1,0-1 1,0 1 0,0-1 0,1 1-1,0 0 1,0-1 0,0 1-1,0-1 1,1 4 0,-1-5-44,0-1 1,1 1-1,-1-1 1,1 0-1,0 0 1,-1 1-1,1-1 0,0 0 1,0 0-1,0 0 1,0 0-1,0 1 1,0-2-1,0 1 1,0 0-1,0 0 1,1 0-1,-1 0 0,0-1 1,0 1-1,1 0 1,-1-1-1,0 0 1,1 1-1,-1-1 1,1 0-1,-1 1 1,1-1-1,-1 0 0,1 0 1,1 0-1,6-1-56,0-1-1,0 1 0,-1-1 1,1-1-1,-1 0 1,0 0-1,0 0 0,0-1 1,0 0-1,-1-1 0,11-7 1,5-5-157,-2-1 1,26-27 0,10-21-235,-50 57 409,-2 1 1,1-1-1,-1 0 1,0 0-1,-1-1 1,4-12 0,-7 20 44,-1 1 1,1-1 0,-1 1 0,0-1 0,0 1 0,0-1 0,1 1 0,-2-1 0,1 0-1,0 1 1,0-1 0,0 1 0,-1-3 0,0 4 0,1-1 0,-1 1 0,1-1 0,-1 1 0,1-1 0,-1 1 0,1-1 0,-1 1 0,0 0 0,1-1 0,-1 1 0,0 0 0,1 0 0,-1-1 0,0 1 0,1 0 0,-1 0-1,0 0 1,1 0 0,-1 0 0,0 0 0,1 0 0,-1 0 0,0 0 0,0 0 0,1 0 0,-1 0 0,0 1 0,1-1 0,-1 0 0,1 0 0,-1 1 0,0-1 0,0 1 0,-6 3 58,-1 0-1,1 0 1,0 0-1,1 1 1,-1 0-1,1 1 1,0-1 0,0 1-1,1 1 1,-7 7-1,-2 7 50,0 1 1,-12 25-1,20-35-170,0 1 1,1 0-1,-5 17 0,9-28-18,0 1 0,1 0-1,-1-1 1,1 1 0,-1 0 0,1-1-1,0 1 1,0 0 0,0 0-1,0-1 1,1 1 0,-1 0-1,1-1 1,-1 1 0,1-1 0,0 1-1,0 0 1,0-1 0,1 0-1,-1 1 1,0-1 0,1 0-1,2 4 1,-2-5 35,0 0 1,0 0-1,0 0 0,1 0 1,-1 0-1,0 0 0,0-1 1,0 1-1,1-1 0,-1 0 1,0 1-1,0-1 0,1 0 0,-1 0 1,0-1-1,1 1 0,-1 0 1,0-1-1,0 1 0,1-1 1,-1 0-1,4-2 0,31-12-557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5.489"/>
    </inkml:context>
    <inkml:brush xml:id="br0">
      <inkml:brushProperty name="width" value="0.05" units="cm"/>
      <inkml:brushProperty name="height" value="0.05" units="cm"/>
    </inkml:brush>
  </inkml:definitions>
  <inkml:trace contextRef="#ctx0" brushRef="#br0">87 476 18180,'-16'14'882,"2"0"1,-14 19-1,25-29-743,-1 1 1,1-1-1,1 1 0,-1 0 1,1-1-1,0 1 1,0 0-1,0 1 0,0-1 1,1 0-1,0 0 0,0 1 1,0 5-1,1-9-92,0 0 0,0 0-1,1 0 1,-1 0 0,0-1-1,1 1 1,-1 0 0,1 0-1,0 0 1,-1-1 0,1 1-1,0 0 1,0 0 0,0-1-1,0 1 1,1-1 0,-1 1 0,0-1-1,1 0 1,-1 1 0,3 1-1,0-2-8,-1 1 0,0-1 0,1 1 0,-1-1 0,1 0 0,0-1 0,-1 1 0,1 0 0,0-1 0,5 0 0,5-1-11,0 0 0,0-1 0,0-1-1,23-7 1,-4-2-26,-1-1 0,-1-1 1,-1-2-1,0-1 0,-1-1 0,-1-2 0,0-1 0,34-34 0,-46 39 0,-1-1 0,-1-1 0,-1 0 0,0 0 0,19-39 0,-26 42 13,0 0 1,0 0 0,-2-1 0,0 0-1,-1 0 1,0 0 0,-1 0 0,-1-30-1,-1 39-4,0 0 1,-1 0-1,0-1 0,-1 1 1,1 0-1,-1 0 0,-1 0 0,1 1 1,-1-1-1,-1 1 0,1-1 0,-1 1 1,-5-7-1,6 9 1,-1 1-1,0-1 1,1 1 0,-1 0 0,0 0 0,0 0 0,-1 1-1,1-1 1,-1 1 0,1 0 0,-1 0 0,0 1 0,1-1-1,-1 1 1,0 0 0,0 1 0,0-1 0,0 1-1,-9 0 1,1 2 16,1 0 0,0 0 1,0 2-1,0-1 0,0 1 0,1 1 0,-1 0 0,1 1 0,0 0 0,1 1 0,-16 12 0,3-1 18,1 2 1,2 0-1,-35 44 0,46-53-83,1 0 0,0 1 0,1 0 0,0 1 1,1 0-1,-6 18 0,10-26-33,1 0 0,0 0 0,0 0 0,0 1 0,1-1 0,-1 0 0,1 1 0,0-1 0,1 0 0,0 1 0,-1-1 0,2 0 0,-1 0 0,1 0 0,-1 0 1,1 0-1,1 0 0,-1 0 0,1 0 0,3 5 0,8 5-329,0-1 1,0-1 0,1 0-1,1-1 1,0 0-1,23 11 1,-17-9-702,-1 0 0,0 1 1,20 20-1,-12-8-363,-19-20 722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5.998"/>
    </inkml:context>
    <inkml:brush xml:id="br0">
      <inkml:brushProperty name="width" value="0.05" units="cm"/>
      <inkml:brushProperty name="height" value="0.05" units="cm"/>
    </inkml:brush>
  </inkml:definitions>
  <inkml:trace contextRef="#ctx0" brushRef="#br0">222 180 15947,'0'0'84,"0"0"-1,0 1 1,-1-1 0,1 0-1,0 0 1,-1 0-1,1 0 1,0 1-1,0-1 1,-1 0-1,1 0 1,0 0-1,-1 0 1,1 0-1,0 0 1,-1 0-1,1 0 1,0 0-1,-1 0 1,1 0 0,0 0-1,0 0 1,-1 0-1,1 0 1,0 0-1,-1-1 1,1 1-1,0 0 1,-1 0-1,1 0 1,0 0-1,0-1 1,-1 1-1,1 0 1,0 0-1,0 0 1,0-1-1,-1 1 1,1 0 0,0 0-1,0-1 1,0 1-1,0 0 1,-1-1-1,1 1 1,0 0-1,0-1 1,0 1-1,0 0 1,0 0-1,0-1 1,0 1-1,0 0 1,0-1-1,0 1 1,0 0 0,0-1-1,0 1 1,0 0-1,0-1 1,1 1-1,-1 0 1,0-1-1,0 1 1,0 0-1,0 0 1,0-1-1,1 1 1,-1-1-1,-25 12 1432,6 1-1017,1 1 0,1 0 0,0 2 0,-25 27 0,33-31-392,0-1 1,1 1 0,1 0 0,-1 1-1,2 0 1,0 0 0,0 0-1,-6 24 1,11-35-101,1 0 1,-1 1-1,1-1 1,0 1-1,-1-1 1,1 1-1,0-1 0,0 0 1,0 1-1,0-1 1,1 1-1,-1-1 0,0 1 1,1-1-1,-1 1 1,1-1-1,-1 0 0,1 2 1,0-2-6,0-1 1,-1 1 0,1 0-1,0-1 1,0 1 0,0-1-1,-1 1 1,1-1-1,0 0 1,0 1 0,0-1-1,0 0 1,0 0 0,-1 1-1,1-1 1,0 0-1,0 0 1,0 0 0,0 0-1,0 0 1,1 0 0,3-1-6,0-1 0,0 1 0,0-1 0,0 1-1,0-1 1,0-1 0,0 1 0,7-6 0,7-6-57,-1-2-1,0-1 0,-1 0 1,-1-1-1,0 0 0,-1-2 1,-2 0-1,0 0 0,-1-1 0,-1-1 1,-1 0-1,0 0 0,-2-1 1,8-35-1,-15 49-41,1-1-1,-1 1 1,-1-1 0,-1-11-1,1 19 67,0 1-1,0-1 0,0 1 0,-1-1 0,1 0 0,-1 1 0,1-1 1,-1 1-1,0-1 0,1 1 0,-1 0 0,0-1 0,0 1 1,-1-2-1,1 2 1,0 1 0,0-1-1,0 1 1,0 0 0,0-1 0,0 1 0,1 0 0,-1 0 0,0 0 0,0 0 0,0-1-1,0 1 1,0 1 0,0-1 0,0 0 0,0 0 0,0 0 0,0 0 0,0 1 0,0-1 0,0 0-1,1 1 1,-1-1 0,0 0 0,0 1 0,0 0 0,0 0 0,-2 2-134,0-1-1,0 1 1,0 0 0,1 1-1,0-1 1,-1 0 0,1 1 0,0-1-1,1 1 1,-1 0 0,1 0 0,0-1-1,-1 1 1,2 0 0,-1 0 0,0 8-1,4-2-400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6.387"/>
    </inkml:context>
    <inkml:brush xml:id="br0">
      <inkml:brushProperty name="width" value="0.05" units="cm"/>
      <inkml:brushProperty name="height" value="0.05" units="cm"/>
    </inkml:brush>
  </inkml:definitions>
  <inkml:trace contextRef="#ctx0" brushRef="#br0">221 26 13835,'14'-26'3606,"-15"30"-2058,-23 44 1934,-40 87-1003,56-116-2337,1 1 1,1 1-1,1-1 0,1 1 0,-3 21 0,7-39-159,0-1 0,0 1 0,1-1 0,-1 1 0,0-1 1,1 1-1,-1-1 0,1 1 0,0-1 0,0 0 0,0 1 0,0-1 0,0 0 0,0 0 1,1 0-1,-1 0 0,1 0 0,-1 0 0,1 0 0,0 0 0,0-1 0,0 1 1,0-1-1,0 1 0,0-1 0,0 0 0,0 0 0,1 0 0,-1 0 0,0 0 0,3 0 1,9 3-267,0-1 1,0-1 0,0 0 0,19-1 0,-11 0-97,-19 0 314,0-1 0,1 0 0,-1 1-1,0-1 1,1 1 0,-1 0 0,0 0 0,0 1 0,0-1 0,0 1-1,6 3 1,-9-5 63,1 1 0,-1-1 0,1 1-1,-1-1 1,1 1 0,-1 0 0,0-1-1,1 1 1,-1 0 0,1 0 0,-1-1-1,0 1 1,0 0 0,0 0 0,1-1-1,-1 1 1,0 0 0,0 0 0,0-1-1,0 1 1,0 1 0,-1 0 31,1 0 0,-1-1 1,0 1-1,0 0 0,1 0 0,-1-1 1,0 1-1,-1 0 0,1-1 1,0 1-1,0-1 0,-2 2 0,-16 15 407,-1-1 0,0-1 0,-2-1-1,1-1 1,-2 0 0,0-2 0,-29 11-1,46-20-406,0-1 0,0 0 0,0-1 1,-1 0-1,1 0 0,0 0 0,-1-1 0,1 0 0,-8 0 0,12 0-78,1-1 0,-1 1 0,1 0-1,-1-1 1,1 1 0,-1-1 0,1 0 0,-1 1 0,1-1 0,0 0 0,-1 0 0,1 0 0,0 0 0,0 0 0,0 0-1,0 0 1,-1-2 0,1 2-71,0-1 0,0 0 0,1 0 0,-1 0 0,1 0 0,-1 1-1,1-1 1,0 0 0,0 0 0,-1 0 0,2 0 0,-1 0 0,0 0 0,0 0-1,0 0 1,1 0 0,0-2 0,2-2-70,-1-1 0,1 1 0,0 0 0,0 1 0,0-1 0,8-9 0,10-8-676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6:47.010"/>
    </inkml:context>
    <inkml:brush xml:id="br0">
      <inkml:brushProperty name="width" value="0.05" units="cm"/>
      <inkml:brushProperty name="height" value="0.05" units="cm"/>
    </inkml:brush>
  </inkml:definitions>
  <inkml:trace contextRef="#ctx0" brushRef="#br0">102 89 14915,'-2'-1'246,"-1"0"0,1 1 0,0 0 0,-1-1 0,1 1 0,-1 0 0,1 0 0,-1 0 0,1 0 0,0 1 0,-1-1-1,1 1 1,-1-1 0,1 1 0,0 0 0,0 0 0,-1 0 0,1 0 0,-3 3 0,4-3-121,-1 0 0,1 0 0,-1 0 0,1 0 0,0 0 0,0 1 0,-1-1 0,1 0 0,0 1 0,0-1 0,1 1 0,-1-1 0,0 1-1,0 0 1,1-1 0,-1 1 0,1 0 0,-1-1 0,1 1 0,0 0 0,0 0 0,0-1 0,0 1 0,0 0 0,0 0 0,0 0 0,1 1 0,0-1-82,0-1 1,0 1-1,0 0 1,0-1-1,0 0 1,0 1 0,0-1-1,1 0 1,-1 1-1,0-1 1,1 0-1,-1 0 1,1 0-1,-1 0 1,1-1-1,0 1 1,-1 0-1,1-1 1,0 1-1,0-1 1,-1 1-1,1-1 1,0 0-1,0 0 1,0 0-1,-1 0 1,1 0-1,2 0 1,6-1 9,-1 0 0,1 0 0,17-5 0,-13 2-18,-1-1 0,0 0 0,0-1 1,-1 0-1,16-11 0,-22 13-10,-1 0-1,1 0 1,-1 0 0,0-1-1,0 0 1,-1 0 0,1 0-1,-1-1 1,0 1 0,-1-1-1,1 0 1,4-12 0,-8 17-18,1 0 1,-1 0-1,1 0 1,-1 0-1,0 0 0,1-1 1,-1 1-1,0 0 1,0 0-1,0-1 1,0 1-1,0 0 0,0 0 1,0 0-1,-1-1 1,1 1-1,0 0 1,-1 0-1,1 0 0,0 0 1,-1-1-1,0 1 1,-1-2-1,1 3 2,0-1-1,0 0 0,-1 1 0,1-1 1,0 0-1,0 1 0,-1-1 1,1 1-1,-1 0 0,1 0 1,0-1-1,-1 1 0,1 0 1,-1 0-1,1 0 0,-1 1 1,0-1-1,-7 2 34,0-1-1,1 2 1,0-1 0,-1 1 0,-9 6 0,0 0 49,1 2 0,0 0 0,1 1 1,0 0-1,-20 21 0,27-23-37,-1 1-1,1 0 0,1 0 1,0 1-1,1 0 1,0 0-1,0 1 0,-6 20 1,12-30-48,0-1 1,0 1 0,1-1-1,-1 1 1,1 0-1,0-1 1,-1 1 0,1 0-1,0 0 1,1-1-1,-1 1 1,0 0 0,1-1-1,0 1 1,-1-1-1,1 1 1,0-1-1,0 1 1,0-1 0,3 4-1,-2-4-10,0 0-1,0 0 0,0 0 1,0-1-1,0 1 1,1-1-1,-1 1 1,1-1-1,-1 0 0,1 0 1,-1 0-1,1 0 1,0 0-1,-1-1 0,1 1 1,0-1-1,-1 0 1,1 0-1,4 0 0,8-1-34,-1-1 0,0 0 0,-1-1 0,1 0 0,0-1-1,22-11 1,76-42-151,-91 45 153,19-13-17,-31 18 60,1 0 0,0 1-1,0 0 1,1 1 0,-1 0 0,1 1-1,12-3 1,-23 7-1,1 0 0,-1 0 0,0 0 0,1 0 0,-1 0 0,1 0 0,-1 0 0,0 0 0,1 0 0,-1 0 0,1 0 0,-1 1 0,0-1 0,1 0 0,-1 0 0,1 0 0,-1 1 0,0-1 0,1 0 0,-1 0 0,0 1 0,0-1 0,1 0 0,-1 1 0,0-1 0,0 0 0,1 1 0,-1-1 0,0 0 0,0 1 0,0-1 0,0 1 0,1-1 0,-1 0 0,0 1 0,0-1 0,0 1 0,0-1 0,0 1 0,0-1 0,0 0 0,0 1 0,0-1 1,0 1-1,0-1 0,-1 0 0,1 1 0,0-1 0,0 1 0,0-1 0,0 0 0,-1 1 0,1 0 0,-11 25 199,9-24-166,2 0-25,-2 1 22,0 1 1,0-1-1,1 1 0,-1 0 0,1-1 1,0 1-1,0 0 0,1 0 0,-1 0 0,1 6 1,0-9-35,0-1 1,1 1 0,-1 0 0,0-1 0,1 1 0,-1-1 0,1 1-1,-1-1 1,1 1 0,-1-1 0,1 1 0,-1-1 0,1 0 0,-1 1-1,1-1 1,0 0 0,-1 1 0,1-1 0,0 0 0,-1 0 0,1 0-1,0 1 1,-1-1 0,1 0 0,0 0 0,-1 0 0,1 0 0,0 0-1,0 0 1,-1-1 0,1 1 0,0 0 0,-1 0 0,1 0 0,0-1-1,29-7-81,-30 8 78,121-54-630,-83 35 183,58-20 0,-96 39 449,0 0 0,0-1 0,0 1 0,1 0 0,-1 0 1,0 0-1,0 0 0,0 0 0,1-1 0,-1 1 0,0 0 0,0 0 0,0 0 0,1 0 1,-1 0-1,0 0 0,0 0 0,0 0 0,1 0 0,-1 0 0,0 0 0,0 0 0,1 0 1,-1 0-1,0 0 0,0 0 0,0 0 0,1 0 0,-1 0 0,0 0 0,0 1 0,0-1 1,1 0-1,-1 0 0,0 0 0,0 0 0,0 0 0,0 0 0,1 1 0,-1-1 0,0 0 1,0 0-1,0 0 0,0 1 0,0-1 0,0 0 0,1 0 0,-1 0 0,0 1 0,0-1 1,0 0-1,0 0 0,0 0 0,0 1 0,0-1 0,0 0 0,0 0 0,0 1 0,0-1 1,0 0-1,0 0 0,0 0 0,0 1 0,0-1 0,0 0 0,-1 0 0,-6 13 102,6-10-94,-22 30-421,2 0 0,-33 70 0,55-100 95,8-7-136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1.220"/>
    </inkml:context>
    <inkml:brush xml:id="br0">
      <inkml:brushProperty name="width" value="0.05" units="cm"/>
      <inkml:brushProperty name="height" value="0.05" units="cm"/>
    </inkml:brush>
  </inkml:definitions>
  <inkml:trace contextRef="#ctx0" brushRef="#br0">155 1 16684,'2'0'120,"0"-1"1,0 1 0,-1 1 0,1-1 0,0 0 0,0 0 0,0 1 0,0-1 0,0 1 0,0 0-1,0 0 1,-1-1 0,1 1 0,0 0 0,-1 0 0,1 1 0,2 1 0,-2-1-25,-1 0 1,0 0-1,0 0 1,0 0-1,0 0 1,0 1 0,-1-1-1,1 0 1,0 0-1,-1 1 1,0-1-1,0 0 1,1 0-1,-1 1 1,-1 3-1,0 6 242,-1 1 0,0-1 0,-1 1 1,-1-1-1,-5 15 0,-31 58 612,31-65-740,-33 59 519,23-46-359,2 1 0,1 0 0,-16 54 0,31-87-351,0 1 0,1 0 0,-1 0 0,1 0 0,0 0 1,0 1-1,0-1 0,0 0 0,0 0 0,0 0 1,0 0-1,1 0 0,-1 0 0,1 0 0,-1 0 1,3 3-1,-3-4-8,1 0 0,0 0 0,0 0 0,0 0 0,0 0 0,1 0 0,-1 0 0,0-1 0,0 1 0,0 0 0,1-1 0,-1 1 0,0-1 0,1 1 0,-1-1 0,0 1 0,1-1 0,1 0 0,5 0 9,1 0 0,-1 0 0,1-1 0,-1-1-1,0 1 1,10-4 0,8-2-382,0-2 0,0 0 0,-1-2-1,0 0 1,-1-2 0,-1-1 0,27-19-1,-47 30 271,1 0-1,-1 0 1,0-1 0,0 1-1,0-1 1,0 1-1,0-1 1,-1 0-1,1 0 1,-1 0-1,3-8 1,-5-12-692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8.044"/>
    </inkml:context>
    <inkml:brush xml:id="br0">
      <inkml:brushProperty name="width" value="0.05" units="cm"/>
      <inkml:brushProperty name="height" value="0.05" units="cm"/>
    </inkml:brush>
  </inkml:definitions>
  <inkml:trace contextRef="#ctx0" brushRef="#br0">54 250 14947,'-6'-5'384,"0"-1"0,0 0-1,1 0 1,0-1 0,0 1 0,0-1-1,-4-10 1,8 13-233,-1 0-1,1 0 1,0 0 0,1 0 0,-1 1-1,1-1 1,-1 0 0,1-1-1,0 1 1,1 0 0,-1 0 0,1 1-1,-1-1 1,1 0 0,1 0-1,-1 0 1,3-5 0,0 1 129,1 0 0,0 0 1,0 1-1,0-1 1,1 1-1,1 0 0,-1 1 1,1 0-1,0 0 0,0 0 1,1 1-1,0 0 0,0 0 1,0 1-1,16-6 1,-19 8-186,0 0 1,0 1-1,0 0 1,0 0 0,0 1-1,0-1 1,0 1-1,0 0 1,0 0 0,0 1-1,0 0 1,10 2-1,-11-1-62,0-1 0,0 1-1,-1 1 1,1-1-1,0 0 1,-1 1-1,0-1 1,0 1-1,0 0 1,0 0 0,0 1-1,0-1 1,-1 0-1,1 1 1,-1 0-1,0-1 1,2 7-1,1 3-16,-1 0-1,0 1 0,-1-1 1,-1 1-1,0 0 1,-1 0-1,0 0 0,-1-1 1,-1 1-1,0 0 0,-5 23 1,-3-1-3,0-1 0,-2-1 1,-20 42-1,19-49 0,4-9-7,0 0 1,1 0 0,-6 23 0,13-40-8,0 0 1,-1 0 0,1 1-1,0-1 1,0 0 0,0 0-1,0 0 1,0 0-1,0 0 1,0 1 0,0-1-1,0 0 1,1 0 0,-1 0-1,0 0 1,1 0 0,-1 0-1,1 0 1,-1 0-1,1 0 1,-1 0 0,1 0-1,0 0 1,0 0 0,-1 0-1,1 0 1,0 0-1,0-1 1,0 1 0,0 0-1,0-1 1,0 1 0,0-1-1,0 1 1,0-1-1,0 1 1,0-1 0,1 0-1,-1 0 1,0 1 0,0-1-1,0 0 1,0 0 0,0 0-1,1 0 1,-1 0-1,1-1 1,9 0 2,0 0-1,-1 0 1,1-2-1,10-2 1,-14 3 0,6-2-12,21-4-587,-1-1 0,0-2-1,0-1 1,42-24-1,-72 34 487,1 0 0,-1-1 0,1 1 0,-1-1 0,0 0 0,0 0 0,0 0-1,-1 0 1,5-7 0,-5-5-682</inkml:trace>
  <inkml:trace contextRef="#ctx0" brushRef="#br0" timeOffset="1">64 297 18476,'-3'7'1520,"13"-3"-1168,10 3-144,15-1 537,3-3-305,9 3-752,3-5-361,-1 2 609,0 0-192,-6 1-88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1.663"/>
    </inkml:context>
    <inkml:brush xml:id="br0">
      <inkml:brushProperty name="width" value="0.05" units="cm"/>
      <inkml:brushProperty name="height" value="0.05" units="cm"/>
    </inkml:brush>
  </inkml:definitions>
  <inkml:trace contextRef="#ctx0" brushRef="#br0">25 54 17612,'-18'11'1368,"13"-1"-984,3-3-128,17-5 528,7-2-176,11-7-616,6-3-424,10-8 456,2-3-24,4-6-160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2.110"/>
    </inkml:context>
    <inkml:brush xml:id="br0">
      <inkml:brushProperty name="width" value="0.05" units="cm"/>
      <inkml:brushProperty name="height" value="0.05" units="cm"/>
    </inkml:brush>
  </inkml:definitions>
  <inkml:trace contextRef="#ctx0" brushRef="#br0">68 195 18668,'-28'78'2572,"19"-59"-1731,2 0 0,0 1-1,-7 40 1,13-60-816,1 1 0,0 0 0,0-1 0,-1 1 0,1 0 0,0 0 0,0-1 0,0 1 0,0 0 0,0 0 0,0-1 0,0 1 0,0 0 0,0 0 0,0-1 0,1 1 0,-1 0 0,0-1 0,0 1 0,1 0 0,-1-1 0,0 1 0,1 0 0,-1-1 0,1 1 0,-1-1 0,1 1 0,-1 0 0,1-1 0,-1 0 0,1 1 0,0-1 0,-1 1 0,1-1 0,-1 0 0,1 1 0,0-1 0,0 0 0,-1 1 0,1-1 1,0 0-1,-1 0 0,1 0 0,0 0 0,0 0 0,-1 0 0,1 0 0,0 0 0,0 0 0,-1 0 0,1 0 0,0-1 0,0 1 0,-1 0 0,1 0 0,0-1 0,0 1 0,6-3 19,0 0 0,0-1 0,0 0 0,8-5 0,65-52-109,-47 34-21,46-28-1,-75 53 85,-1 0 0,0 0 0,1 0 0,0 1 1,-1-1-1,1 1 0,0 0 0,-1 0 0,1 1 0,0-1 0,0 1 0,0 0 0,5 0 0,-7 0 14,0 1 0,-1-1-1,1 1 1,0 0 0,-1 0 0,1 0-1,0 0 1,-1 0 0,1 0 0,-1 0-1,0 0 1,1 1 0,-1-1 0,0 0-1,0 1 1,0-1 0,0 1 0,0-1-1,0 1 1,0 0 0,0-1 0,-1 1-1,1 0 1,-1 0 0,1 0 0,-1-1-1,0 1 1,0 0 0,0 3 0,1 15 175,-1-1 0,0 1 0,-5 22 0,2-18 44,3-24-225,0 1 1,0-1 0,0 1-1,0 0 1,-1-1 0,1 1-1,0-1 1,0 1 0,0-1-1,1 1 1,-1 0 0,0-1-1,0 1 1,0-1 0,0 1-1,0-1 1,1 1 0,-1-1-1,0 1 1,1-1 0,-1 1-1,0-1 1,1 1 0,0 0-14,-1-1-1,1 0 1,-1 0 0,1 0 0,-1 0 0,1 0-1,-1 0 1,1 0 0,-1 0 0,1-1 0,-1 1-1,1 0 1,-1 0 0,1 0 0,-1 0-1,1-1 1,-1 1 0,1 0 0,-1 0 0,1-1-1,21-20-834,-18 16 599,0-1 0,-1 1 1,1-1-1,-1 0 0,0 0 0,0 0 0,-1-1 0,0 1 1,0-1-1,-1 1 0,1-1 0,-1 1 0,0-9 1,-2-20-557</inkml:trace>
  <inkml:trace contextRef="#ctx0" brushRef="#br0" timeOffset="1">347 11 16315,'-3'-10'5642,"6"14"-4258,4-1-560,6 0-328,11-2-664,5 0-360,12-1-680,8 0-1745,4-1 2425,0 0-480,3-4-384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2.563"/>
    </inkml:context>
    <inkml:brush xml:id="br0">
      <inkml:brushProperty name="width" value="0.05" units="cm"/>
      <inkml:brushProperty name="height" value="0.05" units="cm"/>
    </inkml:brush>
  </inkml:definitions>
  <inkml:trace contextRef="#ctx0" brushRef="#br0">200 19 17364,'-2'3'232,"0"1"1,1-1 0,-1 0 0,0 0-1,0 0 1,-1 0 0,1 0 0,-1-1-1,1 1 1,-1-1 0,0 1-1,0-1 1,-6 4 0,-5 4 299,11-8-362,-26 20 1090,2 1-1,1 1 0,-27 32 1,52-55-1241,0 0 0,0 0-1,1 0 1,-1 0 0,0 0 0,1 0 0,-1 0 0,1 0 0,-1 0 0,1 0 0,-1 0 0,1 0 0,0 0 0,0 0 0,-1 1 0,1-1 0,0 2 0,0-3-20,1 0 0,-1 1-1,0-1 1,1 1 0,-1-1 0,0 0 0,1 1 0,-1-1 0,1 0 0,-1 1-1,0-1 1,1 0 0,-1 0 0,1 1 0,-1-1 0,1 0 0,-1 0 0,1 0-1,-1 0 1,1 1 0,-1-1 0,1 0 0,-1 0 0,1 0 0,-1 0-1,2-1 1,7 1-117,0-2 0,0 1 0,13-5-1,-9 2 27,-1 2-12,0 0 1,1 1-1,-1 0 1,0 0-1,1 2 1,15 1-1,-25-2 102,-1 1 0,1-1 0,0 1 0,-1-1-1,1 1 1,-1 0 0,0 0 0,1 0 0,-1 0 0,0 0 0,0 0-1,1 1 1,-1-1 0,0 1 0,0 0 0,0 0 0,-1-1-1,1 1 1,0 0 0,-1 0 0,1 1 0,-1-1 0,0 0 0,0 0-1,0 1 1,0-1 0,0 1 0,0-1 0,-1 1 0,1-1 0,-1 1-1,1-1 1,-1 1 0,0-1 0,0 1 0,-1 3 0,-1 1 32,0 1 0,0 0 1,-1-1-1,0 0 0,-1 0 0,1 0 1,-1 0-1,-1 0 0,1-1 0,-1 0 1,0 0-1,-1 0 0,1 0 1,-1-1-1,0 0 0,-1 0 0,1-1 1,-1 0-1,-11 6 0,17-10-91,0 1 0,0-1 0,0 0-1,0 1 1,0-1 0,0 0 0,0 1 0,0-1-1,0 0 1,0 0 0,0 0 0,0 0 0,0 0-1,0 0 1,0 0 0,0 0 0,0 0 0,0-1-1,0 1 1,0 0 0,1-1 0,-1 1 0,-1-1-1,1 0-6,0 0 0,1 0 1,-1 1-1,1-1 0,0 0 0,-1 0 0,1 0 0,0 0 0,-1 0 0,1 0 0,0 0 0,0 0 0,0 0 0,0 0 0,0 0 1,0 0-1,0 0 0,1-2 0,0-4-169,1-1 1,1 1-1,-1 0 1,7-13-1,13-18-596</inkml:trace>
  <inkml:trace contextRef="#ctx0" brushRef="#br0" timeOffset="1">516 0 17116,'-21'17'4916,"-57"43"-2073,61-47-2433,-25 23 251,39-33-620,0-1 0,1 1 0,-1 0 0,1 0 0,0 0 0,0 0 0,0 1 0,0-1 1,0 1-1,-1 4 0,3-7-42,0-1 1,0 1-1,0-1 1,0 1-1,0 0 1,0-1-1,0 1 1,0-1 0,0 1-1,0-1 1,1 1-1,-1-1 1,0 1-1,0-1 1,1 1-1,-1-1 1,0 1-1,1-1 1,-1 1-1,0-1 1,1 0 0,-1 1-1,1-1 1,-1 1-1,0-1 1,1 0-1,-1 0 1,1 1-1,-1-1 1,1 0-1,-1 0 1,1 1 0,0-1-1,-1 0 1,1 0-1,-1 0 1,1 0-1,-1 0 1,2 0-1,22 0-165,-23 0 160,79-11-517,-63 7 440,0 1 0,0 0 0,1 2 0,-1 0 0,0 1-1,1 1 1,-1 0 0,18 4 0,-33-5 92,0 1 1,-1-1-1,1 0 0,0 1 1,-1-1-1,1 1 0,-1-1 1,1 1-1,-1 0 0,1 0 1,-1 0-1,1 0 0,-1 0 1,0 0-1,0 0 0,1 0 1,-1 0-1,0 1 0,0-1 0,0 0 1,0 1-1,-1-1 0,1 1 1,0-1-1,0 1 0,-1-1 1,1 1-1,-1-1 0,0 1 1,1 0-1,-1-1 0,0 1 1,0 0-1,0-1 0,0 1 1,0 0-1,0-1 0,-1 1 1,1 0-1,0-1 0,-1 1 1,1-1-1,-1 1 0,-1 2 1,-2 3 45,1 0 1,-1-1 0,-1 1 0,1-1-1,-1 0 1,-1 0 0,1 0 0,-7 4 0,2-1-70,0-1 0,0 0 0,-1-1 0,0-1 0,0 1 0,-1-2 0,0 0 0,-20 7 0,32-12-28,-1 0-1,1 0 1,-1 0 0,1 1-1,-1-1 1,1 0 0,-1 0-1,1 0 1,-1 0 0,1 0-1,-1 0 1,0 0-1,1 0 1,-1 0 0,1-1-1,-1 1 1,1 0 0,-1 0-1,1 0 1,-1 0 0,1-1-1,-1 1 1,1 0-1,0-1 1,-1 1 0,1 0-1,-1-1 1,1 1 0,0 0-1,-1-1 1,1 1 0,0-1-1,-1 1 1,1-1-1,0 1 1,0-1 0,-1 1-1,1-1 1,0 1 0,0-1-1,0 1 1,0-1 0,0 1-1,0-1 1,0 0-1,7-24-595,11-9 71,14-4-182</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2.993"/>
    </inkml:context>
    <inkml:brush xml:id="br0">
      <inkml:brushProperty name="width" value="0.05" units="cm"/>
      <inkml:brushProperty name="height" value="0.05" units="cm"/>
    </inkml:brush>
  </inkml:definitions>
  <inkml:trace contextRef="#ctx0" brushRef="#br0">105 1 16932,'-3'10'623,"-1"1"0,-1-1 1,0 0-1,0 0 1,-9 12-1,-9 19 1175,-10 33 226,31-66-1854,-1 0-1,1 0 0,0 1 0,1-1 0,0 0 1,0 1-1,1 11 0,0-19-147,0 0 0,0 0 1,0 1-1,0-1 0,0 0 0,0 0 0,1 0 0,-1 1 0,0-1 0,1 0 1,-1 0-1,1 0 0,-1 0 0,1 0 0,0 0 0,-1 0 0,1 0 0,0 0 1,0 0-1,0 0 0,0 0 0,0 0 0,0-1 0,0 1 0,0 0 0,1 0 1,1-1-12,-1 1 0,0-1 0,0 0 0,0 0 0,0 0 1,0 0-1,1-1 0,-1 1 0,0-1 0,0 1 1,0-1-1,0 1 0,3-3 0,8-4-45,-1 0-1,0 0 1,15-14 0,-25 19 35,29-25-224,42-48-1,15-14-490,-88 89 712,0 0-1,0 0 0,0-1 0,0 1 1,0 0-1,0 0 0,0 0 0,0 0 1,0 0-1,0 0 0,0-1 0,0 1 1,1 0-1,-1 0 0,0 0 1,0 0-1,0 0 0,0 0 0,0 0 1,0 0-1,1 0 0,-1-1 0,0 1 1,0 0-1,0 0 0,0 0 0,0 0 1,0 0-1,1 0 0,-1 0 0,0 0 1,0 0-1,0 0 0,0 0 0,1 0 1,-1 0-1,0 0 0,0 0 0,0 0 1,0 0-1,0 1 0,1-1 0,-1 0 1,0 0-1,0 0 0,0 0 0,0 0 1,0 0-1,0 0 0,-2 10-31,-9 16 61,-8 11 19,-28 60 261,43-88-357,0 1-1,1 0 0,1 0 1,-1 1-1,2-1 1,-1 0-1,1 19 0,1-28 12,0 0-1,0-1 1,0 1-1,0 0 1,0-1-1,0 1 1,0 0-1,0 0 1,1-1-1,-1 1 1,0 0-1,0-1 1,1 1 0,-1 0-1,0-1 1,1 1-1,-1 0 1,0-1-1,1 1 1,-1-1-1,1 1 1,-1-1-1,1 1 1,0-1-1,-1 1 1,1-1-1,-1 1 1,1-1-1,1 1 1,-1-1-59,0 0 0,1 0 1,-1-1-1,1 1 1,-1 0-1,0 0 0,1-1 1,-1 1-1,0-1 1,1 1-1,-1-1 0,0 1 1,0-1-1,2-1 0,5-4-629,1 0-1,-2-1 0,10-9 1,1-4-45,0-2 0,17-27 0,2-13-555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3.415"/>
    </inkml:context>
    <inkml:brush xml:id="br0">
      <inkml:brushProperty name="width" value="0.05" units="cm"/>
      <inkml:brushProperty name="height" value="0.05" units="cm"/>
    </inkml:brush>
  </inkml:definitions>
  <inkml:trace contextRef="#ctx0" brushRef="#br0">261 1 16540,'0'0'36,"0"0"1,0 0 0,0 0 0,0 0-1,0 0 1,0 0 0,0 0 0,0 0-1,1 1 1,-1-1 0,0 0 0,0 0-1,0 0 1,0 0 0,0 0 0,0 0-1,0 0 1,0 0 0,0 0 0,0 0-1,0 0 1,0 0 0,0 0 0,1 0-1,-1 0 1,0 0 0,0 0 0,0 0-1,0 0 1,0 0 0,0 0 0,0 0-1,0 0 1,0 0 0,0 0 0,1 0-1,-1 0 1,0 0 0,0 0 0,0 0-1,0 0 1,0 0 0,0 0 0,0 0-1,0 0 1,0 0 0,0 0 0,0-1-1,0 1 1,0 0 0,0 0 0,0 0-1,1 0 1,-1 0 0,0 0 0,0 0-1,0 0 1,0 0 0,-4 11 822,-10 20 148,9-22-368,-56 116 3514,51-102-3813,1 1 1,1-1 0,-7 37-1,14-56-331,0-1-1,0 1 0,1-1 1,0 1-1,0 0 0,0-1 1,0 1-1,0-1 0,1 1 1,0-1-1,-1 1 0,1-1 1,1 1-1,-1-1 0,0 0 1,1 1-1,0-1 0,0 0 1,0 0-1,4 5 0,-3-6-39,0 0 1,0 0-1,0 0 0,0-1 0,0 1 0,1-1 1,-1 1-1,1-1 0,-1 0 0,1 0 0,0-1 1,-1 1-1,1-1 0,0 0 0,-1 0 0,1 0 1,0 0-1,-1-1 0,1 1 0,3-2 0,12-3-225,-1 0-1,28-14 1,-34 13 126,1 1 0,-1 0 1,1 1-1,0 0 0,0 1 0,26-2 1,-39 5 127,1-1 1,0 1-1,-1 0 1,1 0-1,0 0 1,-1 1-1,1-1 1,0 0-1,0 0 1,-1 0 0,1 0-1,-1 1 1,1-1-1,0 0 1,-1 0-1,1 1 1,-1-1-1,1 1 1,0-1-1,-1 1 1,1-1-1,-1 0 1,0 1 0,1 0-1,-1-1 1,1 1-1,0 0 1,-1 1 12,0-1 0,0 0-1,0 1 1,1-1 0,-1 1 0,-1-1 0,1 0 0,0 1 0,0-1 0,0 1 0,-1-1 0,0 3 0,-3 4 88,1 0 0,-2 0 0,-5 9 0,9-16-88,-71 93 899,-2 1 55,72-92-925,0 0-1,0 0 1,1 0 0,-1 0 0,1 0 0,0 1-1,0-1 1,-1 6 0,2-8-35,0-1 1,0 0-1,0 1 0,0-1 1,0 0-1,0 1 0,0-1 1,0 1-1,0-1 1,0 0-1,0 1 0,0-1 1,1 0-1,-1 1 0,0-1 1,0 0-1,0 1 1,1-1-1,-1 0 0,0 1 1,0-1-1,1 0 0,-1 0 1,0 1-1,1-1 1,-1 0-1,0 0 0,1 1 1,1-1-4,-1 0 0,0 0 0,1 0 0,-1 0 0,0 0 1,1 0-1,-1 0 0,1 0 0,-1-1 0,0 1 0,0-1 1,1 1-1,0-1 0,27-12-435,-1 0 0,-1-2 0,0-1 0,-1-1 0,-1-1 0,30-29 0,-48 41 55,-1 0 0,0 0 1,7-10-1,-12 13 297,1 1 1,-1 0-1,0 0 0,0 0 1,0-1-1,0 1 0,0-1 0,0 1 1,-1-1-1,1 1 0,-1-1 0,0 1 1,0-1-1,0 1 0,0-5 1,-10-17-821</inkml:trace>
  <inkml:trace contextRef="#ctx0" brushRef="#br0" timeOffset="1">25 209 17708,'-18'0'1824,"11"1"-1216,13 3-176,10 1 1161,17 0-809,4-2-160,12 0-312,1-3-240,9-3-808,-2-2 768,-4 5-200,-4 0-144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3.842"/>
    </inkml:context>
    <inkml:brush xml:id="br0">
      <inkml:brushProperty name="width" value="0.05" units="cm"/>
      <inkml:brushProperty name="height" value="0.05" units="cm"/>
    </inkml:brush>
  </inkml:definitions>
  <inkml:trace contextRef="#ctx0" brushRef="#br0">81 301 19316,'-7'12'2297,"-5"6"-1473,-2 10-304,0 2 2224,1 7-2023,1 0-209,5-1-152,6-3-120,8-10-240,7-6-136,8-12-280,5-5-152,2-12-417,2-7-231,-2-11-216,-2-5 880,-8-6-152,-8-2-185</inkml:trace>
  <inkml:trace contextRef="#ctx0" brushRef="#br0" timeOffset="1">124 38 19564,'-10'-9'1849,"3"8"-1233,-2 1 1144,9 4-784,5-1-1072,0-3 1233,2-9-1017,-1-2 24,1-4-24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4.345"/>
    </inkml:context>
    <inkml:brush xml:id="br0">
      <inkml:brushProperty name="width" value="0.05" units="cm"/>
      <inkml:brushProperty name="height" value="0.05" units="cm"/>
    </inkml:brush>
  </inkml:definitions>
  <inkml:trace contextRef="#ctx0" brushRef="#br0">2 399 19332,'-1'11'1745,"5"-8"-713,17-18 253,31-28-253,84-91 0,33-65-928,-160 188-102,2 0-39,-11 19-2,-13 25-4,11-29 45,-3 6 50,-45 112-320,43-103 166,2 0 0,0 0 0,0 0 0,-1 31 0,6-28-16,1-22 114,-1 0 0,0 0-1,0 1 1,0-1 0,0 0 0,0 0 0,0 0 0,0 1 0,0-1 0,0 0 0,1 0 0,-1 0 0,0 0 0,0 1 0,0-1 0,0 0 0,1 0 0,-1 0 0,0 0 0,0 0 0,0 0 0,0 1 0,1-1 0,-1 0 0,0 0 0,0 0 0,1 0-1,-1 0 1,0 0 0,0 0 0,0 0 0,1 0 0,-1 0 0,0 0 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6.600"/>
    </inkml:context>
    <inkml:brush xml:id="br0">
      <inkml:brushProperty name="width" value="0.05" units="cm"/>
      <inkml:brushProperty name="height" value="0.05" units="cm"/>
    </inkml:brush>
  </inkml:definitions>
  <inkml:trace contextRef="#ctx0" brushRef="#br0">166 491 14331,'1'-3'178,"-1"0"0,0 0 1,0 0-1,0-1 0,0 1 0,-1 0 1,1 0-1,-1 0 0,0 0 0,0 0 0,0 0 1,-2-3-1,2 4-114,0 1 0,0 0 0,0 0 0,0 0 0,-1 0 0,1 0 0,0 0 0,-1 0 0,1 0 0,-1 1 0,1-1 0,-1 0 0,1 1 0,-1-1 0,0 1 0,1 0 0,-1-1 0,0 1 0,1 0 0,-1 0 0,1 0 0,-1 0 0,0 1 0,1-1 0,-3 1 0,-4 1 60,1 0 0,-1 0 0,1 1 0,-1 0 0,1 1 0,0-1 0,1 1-1,-1 1 1,1-1 0,-1 1 0,1 1 0,1-1 0,-1 1 0,1 0 0,0 0 0,-5 8 0,10-14-117,-1 0 1,1 1-1,0-1 1,0 0-1,-1 1 0,1-1 1,0 0-1,0 1 0,-1-1 1,1 1-1,0-1 1,0 0-1,0 1 0,0-1 1,0 1-1,-1-1 1,1 0-1,0 1 0,0-1 1,0 1-1,0-1 0,0 1 1,0-1-1,0 0 1,1 1-1,-1-1 0,0 1 1,0-1-1,0 0 0,0 1 1,0-1-1,1 1 1,-1-1-1,0 0 0,0 1 1,1-1-1,-1 0 0,0 1 1,0-1-1,1 0 1,-1 0-1,0 1 0,1-1 1,-1 0-1,1 0 1,-1 0-1,0 1 0,1-1 1,-1 0-1,1 0 0,-1 0 1,0 0-1,1 0 1,-1 0-1,1 0 0,-1 0 1,1 0-1,-1 0 0,0 0 1,1 0-1,-1 0 1,1 0-1,38-7 34,-16 3-11,-21 4-25,1 0-1,0 1 0,-1-1 1,1 1-1,-1 0 1,1 0-1,-1 0 1,1 0-1,-1 0 0,1 1 1,-1-1-1,0 1 1,0-1-1,0 1 1,0 0-1,0 0 0,0 0 1,-1 0-1,1 0 1,0 0-1,-1 0 1,0 1-1,1-1 0,-1 1 1,0-1-1,0 1 1,0 2-1,4 10 62,-1 1-1,-1-1 0,3 23 0,-5-25-14,8 56 340,-4 1 0,-3-1 0,-2 1 0,-12 74 0,11-136-317,-1 12 215,-9 29 0,10-45-221,0 1 0,-1-1-1,0 1 1,1-1-1,-1 0 1,-1 0 0,1 0-1,-1 0 1,0-1-1,0 1 1,0-1 0,-4 5-1,6-8-43,0 1 0,0 0-1,0 0 1,1-1 0,-1 1-1,0 0 1,-1-1 0,1 1-1,0-1 1,0 0 0,0 1-1,0-1 1,0 0 0,0 0-1,-1 1 1,1-1 0,0 0-1,0 0 1,0 0 0,0 0-1,-1-1 1,1 1 0,0 0-1,-1-1 1,0 0-8,1 0 0,-1 0-1,1 0 1,0 0 0,-1-1-1,1 1 1,0 0 0,0-1-1,0 1 1,0-1 0,0 1-1,0-1 1,0 0 0,0-1 0,-2-6-22,0 0 0,1-1 0,0 1 0,1 0 0,-1-12 0,2-8-144,1-1 0,2 1 0,0 0 0,2 0-1,1 0 1,11-30 0,-8 34-8,0 1 1,2-1-1,0 2 0,2 0 1,1 0-1,0 1 1,20-21-1,-16 25 88,1 1 1,0 1-1,2 1 0,-1 1 1,2 1-1,39-18 0,-26 12 98,47-31 0,-75 45-6,-1 0 0,0-1-1,-1 0 1,1 0 0,-1 0 0,7-12 0,-11 17-11,-1-1 0,1 1 0,0-1 0,0 1 0,-1-1 0,1 0 0,-1 0 0,1 1 0,-1-1 0,0 0 0,1 0 0,-1 1 0,0-1 0,0 0 0,-1-2 0,1 3-1,-1 0 0,0 0 1,1-1-1,-1 1 0,0 0 0,0 0 0,1 1 1,-1-1-1,0 0 0,0 0 0,0 0 0,0 0 1,0 1-1,0-1 0,0 0 0,-1 1 0,1-1 1,0 1-1,0 0 0,0-1 0,-1 1 0,1 0 1,0 0-1,-3-1 0,-3 1 25,0 0-1,-1 0 1,1 0-1,-1 1 1,1 0-1,0 1 1,0-1-1,0 1 1,0 1-1,0-1 1,0 1-1,0 1 1,1-1-1,-1 1 1,1 0-1,-7 7 1,3-4 12,1 1 1,0 1 0,0 0 0,1 0-1,0 1 1,0 0 0,2 0 0,-12 22-1,16-28-31,0 0 0,1-1-1,-1 1 1,1 1 0,0-1 0,1 0-1,-1 0 1,1 0 0,-1 0-1,1 1 1,0-1 0,1 0 0,1 7-1,-2-9-9,1 0 0,0 1 0,0-1-1,0 0 1,0 0 0,1-1 0,-1 1 0,1 0-1,-1 0 1,1-1 0,-1 1 0,1-1-1,0 1 1,0-1 0,0 0 0,0 1 0,0-1-1,0 0 1,0 0 0,0-1 0,0 1-1,0 0 1,1-1 0,-1 1 0,0-1 0,3 0-1,6 1-62,0-1 0,1 0 1,-1-1-1,0-1 0,0 1 0,0-2 0,0 0 0,-1 0 0,1-1 0,-1 0 0,0 0 0,11-8 0,-1 1-299,-1-2-1,0 0 0,-1-1 1,31-32-1,-30 25-149,-1-1 0,-2-1-1,0 0 1,-1-2 0,-2 1-1,15-36 1,-16 29-40,-1-1 1,-2 0-1,-1 0 0,-1 0 0,2-36 0,-8 60 560,-1 1 0,0 0-1,0-1 1,0 1-1,-1 0 1,0-1 0,0 1-1,-1 0 1,-2-8-1,3 14 10,1 1-1,0-1 1,-1 1 0,1-1-1,0 1 1,-1-1-1,1 1 1,-1-1-1,1 1 1,0-1-1,-1 1 1,1 0-1,-1-1 1,0 1-1,1 0 1,-1-1 0,1 1-1,-1 0 1,1 0-1,-1 0 1,0-1-1,1 1 1,-1 0-1,1 0 1,-1 0-1,0 0 1,1 0 0,-1 0-1,1 0 1,-2 1-1,0-1 58,0 1 0,0 0 1,1 0-1,-1-1 0,1 1 0,-1 0 0,0 1 0,1-1 1,-3 3-1,-10 11 539,0 2 1,1 0-1,1 0 1,-13 25-1,8-8 439,-22 58 0,35-81-891,0 0 1,1 1-1,0-1 1,1 0-1,-1 19 0,3-28-149,0 1-1,0-1 0,0 1 0,0-1 1,0 0-1,1 1 0,-1-1 0,1 0 1,0 1-1,-1-1 0,1 0 0,0 0 1,0 0-1,1 0 0,-1 0 0,0 0 1,1 0-1,-1 0 0,1 0 0,0 0 1,-1-1-1,1 1 0,0-1 0,0 1 1,0-1-1,0 0 0,0 0 0,0 0 1,1 0-1,-1 0 0,0 0 0,0-1 1,5 1-1,3 0-22,1 0 1,0-1-1,-1 0 1,1-1 0,13-3-1,-13 3-8,-1-1 0,1 1 0,0 1 0,-1 0 0,14 1-1,-22 0 13,0-1 0,0 0-1,0 1 1,-1-1-1,1 1 1,0 0-1,-1 0 1,1-1-1,0 1 1,-1 0 0,1 1-1,-1-1 1,1 0-1,-1 0 1,0 0-1,0 1 1,1-1-1,-1 1 1,0-1-1,1 3 1,-1-1 8,0 0 0,0 0 0,0 1-1,0-1 1,0 1 0,-1-1 0,0 0 0,1 1 0,-1-1-1,-1 5 1,-1 6 49,-1 1 1,0-1-1,-10 27 0,-4-1 80,12-30-182,0 1-1,1-1 1,-6 23-1,14-37-656,5-10 664,-6 9-61,12-18-143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7.655"/>
    </inkml:context>
    <inkml:brush xml:id="br0">
      <inkml:brushProperty name="width" value="0.05" units="cm"/>
      <inkml:brushProperty name="height" value="0.05" units="cm"/>
    </inkml:brush>
  </inkml:definitions>
  <inkml:trace contextRef="#ctx0" brushRef="#br0">95 467 18212,'-14'14'1060,"-36"38"613,47-47-1477,-1 0 0,1 0 0,0 0 0,0 0-1,0 0 1,0 1 0,1-1 0,0 1 0,-1 8 0,2-13-153,1 0 0,0 1 0,0-1 0,-1 0 0,1 1 0,0-1 0,0 0 0,1 1 0,-1-1 0,0 0 0,0 1 0,1-1 0,-1 0 0,1 1 0,-1-1 0,1 0 0,-1 0 0,1 0 0,0 0 0,-1 1 0,1-1 0,0 0 0,0 0 0,0 0 0,2 1 0,0 0-13,-1-1 0,1 0 0,0 0 0,0 0-1,-1 0 1,1-1 0,0 1 0,0-1 0,0 1-1,0-1 1,4 0 0,4-1-22,0 0 1,0-1-1,0 0 1,0-1-1,15-6 1,-16 5-6,-1-1 1,1 0 0,-1-1 0,0 0 0,-1-1 0,0 0 0,0 0-1,10-12 1,-14 15-1,-1 0-1,0 0 0,0-1 0,0 1 1,0 0-1,-1-1 0,0 0 0,0 0 1,0 0-1,0 0 0,-1 0 0,0 0 1,0 0-1,0 0 0,0 0 0,-1-1 1,0 1-1,0 0 0,-1-6 1,1 10-3,-1 0 1,1 0 0,0 0 0,0 0-1,-1 0 1,1 0 0,0 0 0,-1 0-1,1 0 1,-1 0 0,1 0 0,-1 0-1,0 0 1,1 1 0,-1-1 0,0 0-1,1 0 1,-1 1 0,0-1 0,0 0-1,0 1 1,0-1 0,0 1 0,0-1-1,0 1 1,-2-1 0,2 1 1,-1 0 0,0 0-1,0 0 1,0 1 0,1-1 0,-1 0 0,0 1 0,0-1-1,1 1 1,-1 0 0,0 0 0,1 0 0,-1 0 0,-1 1 0,-3 2 3,0 1 1,1 0-1,0 0 1,0 0-1,0 1 1,-8 11-1,11-12-3,-1 0-1,1 0 0,0 0 0,0 1 1,0-1-1,1 1 0,0-1 1,0 1-1,1-1 0,-1 12 1,1-15-2,1 0 1,-1-1 0,0 1-1,1 0 1,0 0 0,-1-1 0,1 1-1,0 0 1,0-1 0,-1 1-1,1-1 1,0 1 0,1-1 0,-1 0-1,0 1 1,0-1 0,1 0-1,-1 0 1,0 0 0,1 0 0,-1 0-1,1 0 1,0 0 0,-1 0-1,1-1 1,0 1 0,-1-1-1,1 1 1,0-1 0,0 1 0,-1-1-1,1 0 1,0 0 0,0 0-1,0 0 1,-1 0 0,4-1 0,3 0-26,1-1 1,-1 0 0,1 0-1,-1-1 1,0 0 0,0 0-1,0-1 1,0 0 0,-1 0-1,1-1 1,-1 0 0,0 0-1,-1 0 1,11-12 0,-1-1-111,0 0 1,-1-1-1,-2 0 1,14-26-1,-9 12-266,26-69-1,-38 86 305,-1-1 0,-1 0 0,0 0 0,-1 0 0,-1 0 0,0-25 0,-2 40 98,0 0 0,0 0 0,0 0 0,0 0 0,0 0 0,-1 0 0,1 0 0,0 0 0,-1 0 0,0 0 0,1 0 0,-1 1 0,0-1 0,0 0 0,0 0 0,0 1 0,-1-1 0,1 0-1,0 1 1,-1-1 0,1 1 0,-1 0 0,1-1 0,-3 0 0,1 1 23,1 1 0,0-1 0,0 1 1,-1 0-1,1 0 0,0 0 0,-1 1 0,1-1 0,0 0 0,0 1 0,-1 0 0,1-1 0,0 1 0,0 0 0,0 0 0,0 0 0,0 0 1,0 1-1,0-1 0,0 0 0,-2 3 0,-10 9 149,0 0-1,1 1 1,0 0 0,1 1-1,1 1 1,0 0 0,1 0-1,1 1 1,1 0 0,0 0 0,1 1-1,1 0 1,-5 22 0,11-38-161,-1 1 1,1 0-1,-1-1 1,1 1-1,0 0 0,0-1 1,0 1-1,0 0 1,1 0-1,-1-1 1,1 1-1,0-1 1,-1 1-1,1 0 1,0-1-1,1 0 1,-1 1-1,0-1 0,1 0 1,-1 1-1,1-1 1,0 0-1,-1 0 1,4 2-1,-1-1-36,1-1-1,0 0 0,-1 0 0,1 0 1,0 0-1,0-1 0,0 0 0,0 0 1,0 0-1,0-1 0,10 0 0,30-1-275,-33 0 204,-1 0 0,0 1 0,1 0 1,-1 0-1,0 2 0,0-1 0,0 1 0,16 6 0,-25-7 89,0-1-1,-1 1 0,1 0 0,0 0 0,-1 0 0,1 0 1,-1 0-1,0 0 0,1 1 0,-1-1 0,0 0 0,0 1 1,1-1-1,-1 1 0,0-1 0,-1 1 0,1-1 0,0 1 1,0 0-1,-1 0 0,1-1 0,-1 1 0,1 0 0,-1 0 1,0 0-1,0-1 0,0 1 0,0 0 0,0 0 0,0 2 1,-2 4 48,0-1 1,0 1-1,-1-1 1,0 1-1,-7 10 1,-1 6 113,12-24-155,-1 0 0,0 0 0,0 1-1,1-1 1,-1 0 0,0 0 0,0 0 0,1 0 0,-1 1 0,0-1 0,1 0 0,-1 0 0,0 0 0,1 0-1,-1 0 1,0 0 0,1 0 0,-1 0 0,0 0 0,1 0 0,-1 0 0,0 0 0,1 0 0,-1 0 0,0 0-1,1 0 1,-1-1 0,0 1 0,1 0 0,-1 0 0,0 0 0,0 0 0,1-1 0,-1 1 0,0 0 0,1-1 0,13-4-223,13-10-273,0-1-1,-1-1 0,-2-2 0,1 0 1,-2-1-1,-1-2 0,0 0 0,-2-1 0,25-37 1,-3 0 496,-2-1 0,47-101 0,-78 136 341,-8 26-317,-1-1-1,0 1 1,0 0-1,0-1 1,0 1 0,0-1-1,0 1 1,0-1-1,1 1 1,-1-1-1,0 1 1,-1-1 0,1 1-1,0 0 1,0-1-1,0 1 1,0-1-1,0 1 1,0-1 0,0 1-1,-1 0 1,1-1-1,0 1 1,-1-1-1,-8 2 478,-10 14 173,6-1-358,1 2-1,0-1 0,1 1 0,0 1 0,2 0 0,0 1 0,0 0 1,2 0-1,-7 27 0,7-21-184,2 0 0,0 1-1,2-1 1,1 1 0,1 0 0,1 0 0,3 26 0,8 0-92,-10-48-74,0 1 0,0 0 0,0-1 0,1 1 1,0-1-1,0 0 0,0 1 0,0-1 0,0 0 0,6 5 1,-8-8 18,0 0 0,0 1 1,0-1-1,0 0 0,1 0 1,-1 1-1,0-1 0,0 0 0,0 0 1,1 0-1,-1 1 0,0-1 1,0 0-1,0 0 0,1 0 1,-1 0-1,0 0 0,0 0 1,1 1-1,-1-1 0,0 0 1,0 0-1,1 0 0,-1 0 0,0 0 1,1 0-1,-1 0 0,0 0 1,0 0-1,1 0 0,-1 0 1,0 0-1,0 0 0,1 0 1,-1-1-1,0 1 0,0 0 1,1 0-1,-1 0 0,0 0 0,1-1 1,-2-12-457,-10-17-122,-2 7 255,-29-36 0,28 40 679,0 0-1,-16-31 0,30 49-315,0 1 0,-1-1-1,1 0 1,-1 1 0,1-1 0,0 0-1,0 1 1,-1-1 0,1 0-1,0 0 1,0 1 0,0-1-1,0 0 1,0 1 0,0-1 0,0 0-1,0 0 1,0 1 0,0-1-1,0 0 1,1 0 0,-1 1-1,0-1 1,0 0 0,1 1 0,-1-1-1,0 0 1,1 1 0,-1-1-1,1 1 1,-1-1 0,1 1-1,-1-1 1,1 1 0,-1-1-1,1 1 1,0-1 0,-1 1 0,1-1-1,0 1 1,4-2 34,-1 1 1,1 0-1,-1 0 1,1 0-1,6 0 1,1 0-96,2-1-20,-1-1 1,1 0-1,-1 0 0,1-2 1,16-7-1,4-9-50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5.620"/>
    </inkml:context>
    <inkml:brush xml:id="br0">
      <inkml:brushProperty name="width" value="0.05" units="cm"/>
      <inkml:brushProperty name="height" value="0.05" units="cm"/>
    </inkml:brush>
  </inkml:definitions>
  <inkml:trace contextRef="#ctx0" brushRef="#br0">1 72 15875,'14'10'1297,"12"-3"-881,3-3-160,5-4 416,12-1-168,11-6-112,6-2-56,6-2-264,1-5-160,-1 3-376,-4 0-168,-14 3 464,-9 0-104,-25 7-96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9.184"/>
    </inkml:context>
    <inkml:brush xml:id="br0">
      <inkml:brushProperty name="width" value="0.05" units="cm"/>
      <inkml:brushProperty name="height" value="0.05" units="cm"/>
    </inkml:brush>
  </inkml:definitions>
  <inkml:trace contextRef="#ctx0" brushRef="#br0">182 328 15883,'-11'12'590,"-82"90"2686,80-85-2692,0 1-1,1 0 0,0 1 1,-9 21-1,20-38-537,0 0 0,0-1 0,0 1 0,1 0 0,-1-1 0,1 1 0,-1 0 0,1-1 0,0 1-1,-1 0 1,1 0 0,0 0 0,0-1 0,0 1 0,1 0 0,-1 0 0,0 0 0,1-1 0,0 3 0,0-3-25,0 0 0,-1 0 0,1 0 0,0 0 0,0-1 0,0 1 0,0 0 0,0-1 0,0 1-1,0-1 1,0 1 0,1-1 0,-1 1 0,0-1 0,0 0 0,0 1 0,0-1 0,1 0 0,-1 0 0,0 0 0,2 0 0,4-1 0,0 0 0,1 0-1,-1-1 1,0 0 0,0 0-1,0 0 1,12-7 0,2-4-63,-1 0 0,0-2 0,-1 0 0,-1-1-1,0-1 1,-1 0 0,-1-2 0,-1 0 0,26-40 0,-16 14-200,-1-2 0,-3 0 0,26-82 1,-42 114 151,0 0 0,-2-1-1,4-29 1,-8 28 24,1 17 67,0-1-1,0 1 1,-1 0 0,1 0 0,0 0-1,0 0 1,0 0 0,0-1 0,0 1-1,0 0 1,0 0 0,0 0 0,-1 0-1,1 0 1,0 0 0,0 0 0,0 0-1,0-1 1,0 1 0,0 0 0,-1 0-1,1 0 1,0 0 0,0 0 0,0 0 0,0 0-1,-1 0 1,1 0 0,0 0 0,0 0-1,0 0 1,0 0 0,0 0 0,-1 0-1,1 0 1,0 0 0,0 0 0,0 0-1,0 0 1,-1 0 0,1 0 0,0 1-1,0-1 1,0 0 0,-2 2 29,-1 0 0,1 1 0,0-1 0,0 1 1,1-1-1,-1 1 0,1 0 0,-2 3 0,-13 30 444,-12 41-1,13-33-129,3-8 171,-15 73-1,24-92-402,1 1-1,0-1 1,1 1-1,2 0 1,-1-1-1,5 25 1,-4-39-107,-1 1 1,1-1-1,0 0 0,0 0 1,0 0-1,0 0 0,0 0 1,1 0-1,0 0 1,-1 0-1,1-1 0,0 1 1,0-1-1,0 1 0,1-1 1,-1 0-1,0 0 1,1 0-1,0 0 0,-1 0 1,1 0-1,0-1 0,0 1 1,0-1-1,0 0 0,0 0 1,0 0-1,0 0 1,0-1-1,6 1 0,-2-1-24,0 0-1,0-1 1,-1 0 0,1-1-1,0 1 1,-1-1-1,1 0 1,-1-1 0,0 0-1,1 0 1,-1 0-1,-1 0 1,10-8-1,-1-1-35,-1 0-1,0-1 1,-1-1-1,-1 0 0,0 0 1,-1-1-1,10-20 0,-6 8-32,-1 0 0,-2-1 0,12-44 0,-22 65 82,0 1-1,0-1 1,-1 1 0,0-12 0,0 17 9,0 1 1,0-1-1,0 1 1,0-1-1,0 0 1,0 1 0,0-1-1,0 1 1,0-1-1,-1 1 1,1-1-1,0 1 1,0-1 0,-1 1-1,1-1 1,0 1-1,-1-1 1,1 1-1,0-1 1,-1 1 0,1-1-1,-1 1 1,0-1-1,0 1 9,0 1-1,0-1 0,0 0 0,1 1 1,-1-1-1,0 0 0,0 1 0,0-1 1,1 1-1,-1-1 0,0 1 0,0 0 1,1-1-1,-1 1 0,1 0 0,-1-1 1,0 1-1,1 0 0,-1 0 0,0 1 1,-9 17 140,1 0 1,0 0 0,1 1 0,1 0-1,-7 36 1,11-43-77,1-1 0,0 1 0,0-1 0,1 1-1,1-1 1,1 14 0,-1-23-82,1 0 0,-1 0 0,0 0 0,1 0 0,0 0 0,0 0 0,0-1 0,0 1 0,0 0 0,1 0 1,-1-1-1,1 1 0,0-1 0,-1 0 0,1 1 0,0-1 0,1 0 0,-1 0 0,0 0 0,0 0 0,1-1 0,-1 1 0,1 0 0,0-1 0,-1 0 0,1 0 0,0 0 0,0 0 0,0 0 0,0 0 0,3-1 0,1 1-169,0-1 1,0 0-1,-1-1 0,1 1 0,0-1 1,0-1-1,-1 1 0,1-1 0,-1 0 1,1-1-1,-1 0 0,0 0 1,10-6-1,-4 1-47,-1 0-1,1-2 1,-2 1 0,1-1 0,13-17-1,15-22-535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8.567"/>
    </inkml:context>
    <inkml:brush xml:id="br0">
      <inkml:brushProperty name="width" value="0.05" units="cm"/>
      <inkml:brushProperty name="height" value="0.05" units="cm"/>
    </inkml:brush>
  </inkml:definitions>
  <inkml:trace contextRef="#ctx0" brushRef="#br0">1 417 12051,'17'16'2205,"-10"-9"-924,1 0 0,0-1 1,12 8-1,-16-12-1117,0 0-1,-1 0 1,1-1 0,0 1-1,0-1 1,0 0 0,0 0-1,1-1 1,-1 1 0,0-1-1,0 0 1,5-1 0,7-1-16,0-1 1,-1-1-1,1-1 1,-1 0-1,22-11 1,-24 9-101,1 2 0,-1-1 0,1 2 0,0 0 0,0 0 0,1 1 0,19-1 0,-31 4-38,-1 0 1,0 0 0,1 1 0,-1-1 0,1 0 0,-1 1 0,0-1 0,0 1 0,1 0 0,-1 0 0,0 0 0,0 0 0,0 0 0,0 1 0,0-1 0,0 0 0,4 4 0,-3 0 38,0-1 0,0 1 0,0 0 0,0 0 0,3 10 1,8 14 198,-13-28-233,0 0 1,-1-1 0,1 1-1,-1 0 1,1-1-1,0 1 1,-1 0 0,1-1-1,0 1 1,0-1-1,0 1 1,-1-1 0,1 1-1,0-1 1,0 0 0,0 0-1,0 1 1,0-1-1,0 0 1,0 0 0,0 0-1,-1 0 1,1 0 0,0 0-1,0 0 1,0 0-1,0 0 1,0 0 0,0-1-1,0 1 1,0 0-1,0-1 1,-1 1 0,1-1-1,0 1 1,0-1 0,0 1-1,-1-1 1,1 1-1,0-2 1,6-3 44,-1 0 0,0 0 1,8-11-1,-9 12-33,21-25-77,52-50-3106,-76 77 2454</inkml:trace>
  <inkml:trace contextRef="#ctx0" brushRef="#br0" timeOffset="1">555 0 18068,'0'3'1816,"3"5"-1304,7 0-504,6 4 1409,14-4-1809,8 1-385,14-9 585,3-1-208,5-8-144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6.068"/>
    </inkml:context>
    <inkml:brush xml:id="br0">
      <inkml:brushProperty name="width" value="0.05" units="cm"/>
      <inkml:brushProperty name="height" value="0.05" units="cm"/>
    </inkml:brush>
  </inkml:definitions>
  <inkml:trace contextRef="#ctx0" brushRef="#br0">28 55 13675,'-28'34'1464,"30"-9"-768,11-8-272,20-10 1417,10-4-1041,15-9-224,10-5-56,11-5-128,5-1-240,1-2-568,-8 2-240,-12 1 536,-2 0-152,-15-7-96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6.470"/>
    </inkml:context>
    <inkml:brush xml:id="br0">
      <inkml:brushProperty name="width" value="0.05" units="cm"/>
      <inkml:brushProperty name="height" value="0.05" units="cm"/>
    </inkml:brush>
  </inkml:definitions>
  <inkml:trace contextRef="#ctx0" brushRef="#br0">0 19 15171,'11'-4'318,"0"1"0,0 0 0,0 0 1,0 1-1,0 1 0,1 0 0,-1 0 0,0 1 0,1 0 0,-1 1 0,0 1 0,1 0 0,-1 0 0,15 6 0,-20-6-278,1 0 0,-1 1-1,0 0 1,0 1 0,0-1 0,-1 1-1,1 0 1,-1 1 0,0-1-1,0 1 1,0 0 0,-1 0 0,1 1-1,-1-1 1,-1 1 0,1 0-1,-1 0 1,0 0 0,0 0 0,-1 1-1,0-1 1,0 1 0,-1-1-1,2 13 1,-2-2-23,-1 1 1,-1 0-1,0-1 0,-1 1 0,-2-1 0,1 0 1,-2 0-1,0 0 0,-9 18 0,-3 4-299,-3-1 0,-38 57-1,49-81 213,-1-1 0,-1 1 0,0-2 0,-19 18 0,-4-4-188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8.681"/>
    </inkml:context>
    <inkml:brush xml:id="br0">
      <inkml:brushProperty name="width" value="0.05" units="cm"/>
      <inkml:brushProperty name="height" value="0.05" units="cm"/>
    </inkml:brush>
  </inkml:definitions>
  <inkml:trace contextRef="#ctx0" brushRef="#br0">18 126 14563,'-1'0'127,"1"0"-1,-1 0 1,0-1 0,0 1-1,0-1 1,0 1 0,0-1-1,0 1 1,0-1 0,0 0-1,1 1 1,-1-1 0,0 0-1,1 0 1,-1 1 0,0-1-1,1 0 1,-1 0 0,1 0-1,-1 0 1,1 0 0,0 0-1,-1 0 1,1 0 0,0 0-1,0 0 1,-1-1 0,2 0 31,-1 0 0,1 0 1,-1 0-1,1 0 1,0 0-1,0 0 0,0 0 1,0 1-1,0-1 1,0 0-1,0 1 0,0-1 1,3-1-1,5-6 270,1 0-1,1 1 1,14-9-1,-23 16-397,2-2 36,0-1-23,1 1 0,-1 0 0,1 0 0,0 0 0,0 1-1,0 0 1,0 0 0,1 0 0,-1 0 0,0 1 0,11-1 0,-15 2-42,0 0 1,-1 0-1,1 0 1,0 1-1,-1-1 1,1 0-1,-1 0 1,1 1-1,0-1 1,-1 0-1,1 1 1,-1-1-1,1 1 1,-1-1 0,1 1-1,-1-1 1,0 1-1,1-1 1,-1 1-1,0-1 1,1 1-1,-1 0 1,0-1-1,1 1 1,-1-1-1,0 1 1,0 0-1,0-1 1,0 1 0,0 1-1,-1 20 8,1-20-8,-7 35 55,-21 65 1,18-70 63,1 0 0,-8 54 0,17-82-98,-1 0 1,1 0-1,0 0 0,0 0 0,1 0 0,-1 0 0,1 0 0,1 6 0,-2-9-16,1-1 0,-1 1 0,0-1 0,0 1 0,1-1 0,-1 1 0,0-1 0,1 1 0,-1-1 0,1 0 0,-1 1 0,0-1 0,1 1-1,-1-1 1,1 0 0,-1 1 0,1-1 0,-1 0 0,1 0 0,0 0 0,-1 1 0,1-1 0,-1 0 0,2 0 0,-1 0 4,1 0 0,-1-1 0,1 1 0,-1 0 1,0-1-1,1 1 0,-1-1 0,1 0 0,-1 1 1,0-1-1,0 0 0,1 0 0,-1 0 0,1-1 0,19-18 55,-1-2 0,-1 0 0,30-44 0,-31 40-38,26-41 48,-24 36-25,30-38 1,-62 114 111,3-15-33,0 0 1,3 1 0,-5 46-1,10-75-116,1 0-1,0 0 0,0 1 0,0-1 1,0 0-1,0 0 0,0 0 0,1 1 1,-1-1-1,1 0 0,-1 0 0,1 0 1,0 0-1,0 0 0,0 0 0,0 0 1,0 0-1,1 0 0,-1 0 0,0-1 1,1 1-1,0 0 0,2 2 0,-1-4-2,-1 1 0,1 0-1,0-1 1,-1 1 0,1-1-1,0 0 1,-1 0 0,1 0-1,0 0 1,-1 0 0,1-1 0,0 1-1,-1-1 1,1 0 0,-1 0-1,1 0 1,-1 0 0,1 0-1,-1 0 1,3-3 0,14-7 8,0-2-1,-1 0 1,0-1 0,21-22 0,60-73 32,-85 93-39,15-19 12,-16 18-12,21-20-1,-34 37-9,0 0 0,0 0-1,0 0 1,0-1 0,1 1-1,-1 0 1,0 0 0,0 0-1,0 0 1,0 0-1,0 0 1,0 0 0,0 0-1,0 0 1,0 0 0,0 0-1,0 0 1,0 0-1,0 0 1,1 0 0,-1 0-1,0 0 1,0 0 0,0 0-1,0 0 1,0 0 0,0 0-1,0 0 1,0 0-1,0 0 1,0 0 0,0 0-1,0 0 1,0 0 0,1 0-1,-1 0 1,0 0-1,0 0 1,0 0 0,0 0-1,0 1 1,0-1 0,0 0-1,0 0 1,0 0 0,0 0-1,0 0 1,0 0-1,0 0 1,0 0 0,0 0-1,0 0 1,0 0 0,0 0-1,0 0 1,0 0 0,0 1-1,0-1 1,0 0-1,0 0 1,0 0 0,0 0-1,0 0 1,0 0 0,0 0-1,0 0 1,0 10 21,-4 11 20,-8 25 44,-15 65 146,24-95-219,1 0 0,0 0 1,1 1-1,2 27 0,0-42-54,-1 0-1,0 0 0,1 1 0,-1-1 1,1 0-1,0 0 0,-1 0 0,1 0 1,0 0-1,0 0 0,1 0 1,0 2-1,-1-4 18,0 1-1,0 0 1,-1-1 0,1 0 0,0 1-1,0-1 1,0 1 0,0-1 0,-1 0-1,1 0 1,0 1 0,0-1 0,0 0-1,0 0 1,0 0 0,0 0 0,0 0-1,0 0 1,0 0 0,-1 0 0,1-1-1,0 1 1,0 0 0,0 0 0,0-1-1,0 1 1,-1-1 0,1 1 0,0-1-1,0 1 1,0-1 0,-1 1 0,1-1-1,0 0 1,24-23-232,2-8-88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0.067"/>
    </inkml:context>
    <inkml:brush xml:id="br0">
      <inkml:brushProperty name="width" value="0.05" units="cm"/>
      <inkml:brushProperty name="height" value="0.05" units="cm"/>
    </inkml:brush>
  </inkml:definitions>
  <inkml:trace contextRef="#ctx0" brushRef="#br0">233 275 11130,'-1'-2'188,"0"0"-1,0 0 1,-1 0-1,1 0 1,0 0-1,-1 0 1,1 1-1,-1-1 1,0 1-1,0-1 1,1 1-1,-1 0 1,0 0-1,0-1 1,0 1 0,0 1-1,-1-1 1,1 0-1,0 0 1,0 1-1,0-1 1,-1 1-1,1 0 1,0 0-1,0 0 1,-1 0-1,1 0 1,0 0-1,0 0 1,-1 1-1,-1 0 1,-4 1 135,0 0 1,1 0-1,-1 1 1,1 0-1,0 1 1,0-1-1,-11 8 1,9-4-185,0 1 1,1 0-1,0 0 0,0 0 0,1 1 1,0 0-1,1 1 0,0 0 1,0 0-1,1 0 0,0 0 1,1 1-1,0 0 0,-2 11 1,6-20-127,-1-1 1,1 1 0,0-1 0,0 0 0,-1 1 0,1-1-1,0 1 1,1-1 0,-1 1 0,0-1 0,0 0 0,1 1-1,-1-1 1,0 1 0,1-1 0,-1 0 0,3 3 0,-2-3-7,0-1 1,0 1 0,0 0 0,0-1 0,0 1 0,0-1 0,0 1-1,1-1 1,-1 1 0,0-1 0,0 0 0,1 0 0,-1 0 0,0 0-1,0 0 1,1 0 0,-1 0 0,0 0 0,0 0 0,1-1 0,-1 1-1,0 0 1,2-1 0,12-4 2,0-1 0,0-1-1,0 0 1,-1 0 0,0-2 0,0 0 0,-1 0-1,14-14 1,13-13-56,39-48 0,-38 37-10,-2-1 1,-3-3-1,35-61 0,-86 150 565,2 1 0,-15 74 0,19-74-243,5-21-161,0 0 0,0 1 1,2-1-1,0 1 1,2 18-1,0-35-140,0-1 0,0 1 1,0 0-1,0-1 0,1 1 0,-1-1 1,1 1-1,-1-1 0,1 1 0,0-1 1,-1 1-1,1-1 0,0 1 0,0-1 1,0 0-1,2 2 0,-2-2-18,0 0 0,-1-1 0,2 1 0,-1-1 0,0 1-1,0-1 1,0 0 0,0 1 0,0-1 0,0 0 0,0 0 0,0 0 0,0 0 0,1 0 0,-1 0-1,0 0 1,2 0 0,3-2-110,0 0 1,0 0-1,-1-1 0,1 1 0,-1-1 1,10-7-1,11-8-414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0.709"/>
    </inkml:context>
    <inkml:brush xml:id="br0">
      <inkml:brushProperty name="width" value="0.05" units="cm"/>
      <inkml:brushProperty name="height" value="0.05" units="cm"/>
    </inkml:brush>
  </inkml:definitions>
  <inkml:trace contextRef="#ctx0" brushRef="#br0">31 66 17372,'-4'13'1270,"2"-7"-876,1-1 1,0 1 0,-1 0-1,2 0 1,-1 10 0,1-16-361,0 1-1,0-1 1,0 1 0,0-1-1,0 1 1,0-1 0,0 1 0,1-1-1,-1 1 1,0-1 0,0 1-1,1-1 1,-1 0 0,0 1 0,1-1-1,-1 1 1,0-1 0,1 0 0,-1 1-1,0-1 1,1 0 0,-1 0-1,1 1 1,-1-1 0,1 0 0,-1 0-1,0 0 1,1 1 0,-1-1-1,1 0 1,-1 0 0,1 0 0,-1 0-1,1 0 1,-1 0 0,1 0 0,-1 0-1,1 0 1,-1 0 0,1 0-1,-1 0 1,1-1 0,-1 1 0,1 0-1,0-1 1,22-10 261,-15 6-276,-1-1 0,0 0-1,0-1 1,-1 1 0,0-1 0,0 0 0,0-1 0,-1 0 0,0 1 0,-1-2 0,0 1 0,5-12 0,-9 20-17,0-1-1,1 0 0,-1 0 0,0 0 1,0 0-1,0 1 0,0-1 1,0 0-1,0 0 0,0 0 0,0 0 1,0 1-1,0-1 0,0 0 0,0 0 1,0 0-1,-1-1 0,1 2 1,-1 0 0,1 0 0,0-1-1,-1 1 1,1 0 0,0 0 0,-1 0-1,1 0 1,0 0 0,-1 0 0,1 0-1,0-1 1,-1 1 0,1 0 0,0 0-1,-1 0 1,1 0 0,0 0 0,-1 1-1,1-1 1,0 0 0,-1 0-1,1 0 1,0 0 0,-1 0 0,1 0-1,-1 1 1,-2 1 12,0-1 0,0 1 0,0 0 0,0 1-1,1-1 1,-1 0 0,-3 4 0,-7 12 110,0 0-1,1 1 1,1 0 0,-11 24-1,16-28-12,0-1-1,1 1 0,1 0 0,0 0 0,1 0 0,-1 28 1,3-41-96,1 0 1,0-1-1,0 1 1,0 0-1,0 0 1,1-1 0,-1 1-1,0 0 1,1-1-1,-1 1 1,1 0-1,-1-1 1,1 1 0,0 0-1,0-1 1,0 1-1,0-1 1,0 0 0,0 1-1,0-1 1,0 0-1,3 2 1,-2-2-3,0 0 0,0 0 0,0-1 0,0 1 0,1 0 0,-1-1-1,0 0 1,1 1 0,-1-1 0,0 0 0,1 0 0,-1 0 0,0-1 0,4 0 0,8-3-3,0 0 0,0-1 0,-1-1 0,16-8 0,-24 11-19,103-59-143,-67 36-14,75-33 0,-112 57 146,1 0 1,-1 0-1,1 1 1,-1 0-1,1 0 1,-1 0-1,7 0 1,-10 2 20,0-1 0,-1 0 0,1 0 0,0 0 0,0 0 0,0 1 0,-1-1 0,1 0 0,0 1 0,0-1 0,-1 0 0,1 1 0,0-1 0,-1 1 0,1-1 0,0 1 0,-1 0 0,1-1 0,-1 1 0,1 0 0,-1-1 0,1 1 0,-1 0 1,1 0-1,-1-1 0,0 1 0,1 0 0,-1 0 0,0 0 0,0-1 0,0 1 0,0 0 0,0 0 0,0 0 0,0 0 0,0-1 0,0 1 0,0 0 0,0 0 0,0 0 0,0 0 0,-1-1 0,0 3 0,0 4 54,-2 0 0,1 1 0,-1-1-1,-5 10 1,5-12 5,0 1 0,0 0 1,1-1-1,0 1 0,0 0 0,0 0 0,1 1 0,-1 6 0,2-12-55,0-1 0,0 0 0,0 1-1,0-1 1,0 0 0,1 1 0,-1-1 0,0 0 0,0 0-1,0 1 1,0-1 0,1 0 0,-1 0 0,0 1 0,0-1-1,1 0 1,-1 0 0,0 0 0,0 1 0,1-1 0,-1 0-1,0 0 1,0 0 0,1 0 0,-1 0 0,0 1 0,1-1-1,-1 0 1,0 0 0,1 0 0,-1 0 0,0 0 0,1 0-1,-1 0 1,0 0 0,1 0 0,-1 0 0,0 0 0,1-1-1,-1 1 1,0 0 0,1 0 0,-1 0 0,0 0 0,0 0-1,1-1 1,-1 1 0,0 0 0,0 0 0,1 0 0,-1-1-1,22-11 66,-21 11-63,29-19-8,45-27-89,-66 43 62,0-1 1,1 1 0,-1 0-1,1 1 1,-1 0 0,15-2-1,-23 5 23,1 0-1,0 0 1,0 0-1,0 0 1,0 0-1,0 0 1,-1 0-1,1 1 0,0-1 1,0 0-1,0 1 1,-1 0-1,1-1 1,0 1-1,-1 0 0,1 0 1,0 0-1,2 2 1,-1 1 7,0-1 0,-1 0 0,1 1 0,-1 0 0,0 0 0,2 4 0,-3-6 5,0 1-1,0-1 1,0 1 0,1-1 0,-1 1 0,1-1-1,-1 0 1,1 0 0,0 0 0,0 0 0,0 0-1,0 0 1,0 0 0,0-1 0,0 1-1,1-1 1,-1 1 0,6 1 0,-3-2-2,1 0-1,0-1 1,0 0 0,0 0 0,0 0 0,0-1-1,0 0 1,-1 0 0,10-3 0,52-21-130,-51 18 58,28-12-113,-15 6-105,0 0 1,46-11-1,-74 24 257,1 0 0,-1-1-1,1 1 1,-1 0-1,1 0 1,-1 0 0,1 0-1,0 0 1,-1 0 0,1 0-1,-1 0 1,3 1 0,-3 0-2,-1-1 0,0 0-1,1 0 1,-1 1 0,1-1 0,-1 0 0,0 1 0,1-1 0,-1 0 0,0 1 0,0-1 0,1 0 0,-1 1 0,0-1 0,0 1 0,1-1 0,-1 1 0,0-1 0,0 1 0,0-1 0,0 1 0,0-1 0,0 0 0,0 1 0,0-1 0,0 2-1,-1 1-69,1 1 0,-1-1 0,-1 1 0,1-1-1,0 1 1,-1-1 0,0 0 0,-3 6-1,-7 7-125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8.857"/>
    </inkml:context>
    <inkml:brush xml:id="br0">
      <inkml:brushProperty name="width" value="0.05" units="cm"/>
      <inkml:brushProperty name="height" value="0.05" units="cm"/>
    </inkml:brush>
  </inkml:definitions>
  <inkml:trace contextRef="#ctx0" brushRef="#br0">0 346 16508,'6'2'319,"1"-1"1,-1 0 0,0 0 0,0-1 0,1 0 0,-1 0 0,0 0 0,1-1 0,-1 0-1,0 0 1,0-1 0,0 0 0,0 0 0,0 0 0,0 0 0,7-5 0,7-5-172,-2-1 0,0-1 1,21-19-1,-24 19 141,30-29-64,52-65 0,-83 94-207,-14 14-17,1 0-1,-1 0 0,0 0 1,0-1-1,0 1 1,0 0-1,0 0 0,0 0 1,1 0-1,-1 0 0,0 0 1,0 0-1,0 0 1,0 0-1,0 0 0,1 0 1,-1 0-1,0 0 1,0 0-1,0 0 0,0 0 1,0 0-1,0 1 0,1-1 1,-1 0-1,0 0 1,0 0-1,0 0 0,0 0 1,0 0-1,0 0 0,0 0 1,1 0-1,-1 0 1,0 1-1,0-1 0,0 0 1,0 0-1,0 0 1,0 0-1,0 0 0,0 0 1,0 1-1,0-1 0,0 0 1,0 0-1,0 0 1,0 0-1,0 0 0,0 1 1,0-1-1,0 0 1,0 0-1,-6 34 19,4-26-23,-33 159 322,-13 180 1,28-180 361,19-151-586,0-9-34,1-1 1,-1 1 0,0 0 0,0-1 0,-1 1 0,0-1 0,0 0 0,0 0 0,-1 0 0,-3 7 0,5-13-58,1 1 0,0-1 0,0 0 0,0 0 0,0 0 0,-1 0 0,1 1 0,0-1 0,0 0 0,0 0 0,-1 0 0,1 0 0,0 0 0,0 0 0,0 0 0,-1 1 0,1-1 0,0 0 0,0 0 0,-1 0 0,1 0 0,0 0 0,0 0 0,-1 0 0,1 0 0,0 0 0,0 0 0,-1 0 0,1 0 0,0-1 0,0 1 0,-1 0 0,1 0 0,0 0 0,0 0 0,0 0 0,-1 0 0,1 0 0,0-1 0,0 1 0,0 0 0,0 0 0,-1 0 0,1-1 0,0 1 0,0 0 0,0 0 0,0 0 0,0-1 0,-1 1 0,1 0 0,0 0 0,0-1 0,0 1 0,0 0 0,0 0 0,0-1 0,-4-14 42,3-5-59,1 1 0,1 0 0,1 0 0,0 0 0,1 0 0,1 0-1,1 0 1,1 1 0,0-1 0,15-28 0,4 1-129,1 1 0,56-70 0,66-63-297,-12 16 143,-129 153 272,-1 0 0,0 0 0,0-1 0,0 0 0,6-20 0,-11 29 23,-1 1 0,0-1 0,1 0 0,-1 0 0,0 0-1,0 0 1,0 0 0,0 0 0,0 0 0,0 0 0,0 0 0,0 1 0,0-1-1,0 0 1,0 0 0,0 0 0,-1-1 0,0 1 2,1 1-1,0 0 1,-1-1 0,1 1-1,0 0 1,-1 0 0,1-1-1,-1 1 1,1 0 0,0 0-1,-1 0 1,1 0 0,-1 0-1,1 0 1,-1 0 0,1-1-1,0 1 1,-1 0 0,1 0-1,-1 1 1,1-1 0,-1 0-1,1 0 1,-1 0 0,-3 1 2,1 1 0,-1-1 0,1 1 0,0-1 0,-1 1 0,-3 4 0,-18 14 81,1 2 0,2 0-1,0 2 1,1 0 0,2 2-1,0 0 1,2 1 0,1 1-1,-20 46 1,34-67-45,-1-1 0,1 1 0,1 0 0,-1 0 0,0 12 0,2-17-29,0 0 0,0 0 0,0-1-1,0 1 1,0 0 0,1 0 0,-1-1 0,0 1 0,1 0 0,0-1 0,-1 1-1,1 0 1,0-1 0,0 1 0,0-1 0,0 1 0,0-1 0,0 0 0,0 1 0,0-1-1,1 0 1,-1 0 0,0 0 0,1 0 0,-1 0 0,1 0 0,-1 0 0,3 1-1,1-1-55,1 0 0,-1 0 0,1 0 0,-1-1 0,1 0 0,-1 0 0,1 0 0,-1-1 0,1 1 0,-1-1 0,1-1 0,-1 1 0,0-1 0,0 0 0,1 0 0,5-4 1,4-2-282,0-1 0,-1 0 1,0 0-1,16-17 1,-11 7 126,-1 0 1,0-2-1,-2 0 1,18-30-1,12-31-468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9.517"/>
    </inkml:context>
    <inkml:brush xml:id="br0">
      <inkml:brushProperty name="width" value="0.05" units="cm"/>
      <inkml:brushProperty name="height" value="0.05" units="cm"/>
    </inkml:brush>
  </inkml:definitions>
  <inkml:trace contextRef="#ctx0" brushRef="#br0">117 75 16428,'-38'111'2057,"-17"59"148,48-143-1805,1 1 0,2 0 0,0 0 0,1 35 0,3-61-388,0 1 0,0-1 0,0 1 0,1 0 0,-1-1 0,0 1-1,1 0 1,0-1 0,0 1 0,-1-1 0,2 0 0,-1 1 0,0-1 0,2 4 0,-1-5-34,-1-1 1,0 1 0,0 0 0,1-1-1,-1 1 1,0 0 0,1-1-1,-1 0 1,0 1 0,1-1 0,-1 0-1,0 0 1,1 0 0,-1 0-1,1 0 1,-1 0 0,1 0 0,-1 0-1,0 0 1,1-1 0,-1 1 0,0-1-1,1 1 1,-1-1 0,2 0-1,14-8-434,1 0-1,-2-1 0,1-1 0,-1 0 0,-1-1 0,23-23 0,38-29-1334,-53 52 1487,-23 12 309,0 0 1,1 0-1,-1 0 0,1 0 0,-1 0 0,1 0 1,-1 0-1,1 0 0,-1 0 0,1 0 0,-1 0 0,0 0 1,1 0-1,-1 0 0,1 0 0,-1 0 0,1 0 1,-1 0-1,1 1 0,-1-1 0,0 0 0,1 0 0,-1 1 1,0-1-1,1 0 0,-1 1 0,0-1 0,1 0 1,-1 1-1,0-1 0,1 0 0,-1 1 0,0-1 0,0 1 1,0-1-1,1 0 0,-1 1 0,0-1 0,0 1 1,0-1-1,0 1 0,0-1 0,0 1 0,0-1 0,0 1 1,0-1-1,0 0 0,0 1 0,0-1 0,0 1 1,0 0-1,-2 9 356,1 0 1,-1 1-1,-1-1 0,-6 16 1,5-16 86,1 0-1,0 0 1,0 1 0,-2 20 0,5-31-416,0 1 0,0-1 0,0 1 0,0-1 0,0 1 0,0-1 0,0 1 0,0 0 0,0-1-1,0 1 1,0-1 0,0 1 0,0-1 0,0 1 0,1 0 0,-1-1 0,0 1 0,0-1 0,1 1 0,-1-1 0,0 1 0,1-1 0,-1 0 0,0 1 0,1-1 0,-1 1 0,1-1 0,-1 0 0,1 1 0,-1-1 0,1 0-1,-1 1 1,1-1 0,1 0 11,-1 0 0,1 0-1,-1 0 1,1-1-1,-1 1 1,1 0 0,-1-1-1,0 1 1,1-1 0,-1 0-1,0 1 1,3-3-1,38-31 319,-42 34-354,28-28 63,-2-2-1,-1 0 0,36-58 1,48-109-81,-104 187 11,6-10 1,-1-1-1,-1 0 1,-1 0-1,10-40 1,-37 99 113,-3 22 274,4 1-1,-18 95 0,31-118-236,0-1 0,3 1 0,1 0 0,2 0 0,9 60 0,-9-90-150,0-3 0,0 0 0,0 0-1,0 1 1,0-1-1,1 0 1,0 0 0,0 0-1,0-1 1,5 9 0,-7-13-5,0 0 1,1 1-1,-1-1 1,0 0 0,0 0-1,0 0 1,0 1 0,0-1-1,1 0 1,-1 0 0,0 0-1,0 1 1,0-1-1,1 0 1,-1 0 0,0 0-1,0 0 1,0 0 0,1 0-1,-1 1 1,0-1 0,0 0-1,1 0 1,-1 0-1,0 0 1,0 0 0,1 0-1,-1 0 1,0 0 0,0 0-1,1 0 1,-1 0 0,0 0-1,0 0 1,1 0-1,1-10-186,-3-15-155,-8-33-508,-22-74 1,-7-45 165,37 174 700,0-1-1,1 1 1,0-1 0,0 0 0,0 1-1,0-1 1,1 0 0,0-4-1,0 7-2,-1 0 0,1 0-1,-1 0 1,1 1-1,-1-1 1,1 0 0,0 1-1,-1-1 1,1 0-1,0 1 1,-1-1 0,1 1-1,0-1 1,0 1-1,0-1 1,-1 1 0,1-1-1,0 1 1,0 0-1,0 0 1,0-1 0,0 1-1,0 0 1,0 0-1,0 0 1,0 0 0,0 0-1,-1 0 1,1 0-1,0 0 1,0 1 0,0-1-1,0 0 1,0 0-1,1 1 1,38 10 209,-22-5-204,-1-2-1,1 0 1,26 2-1,-43-5-5,0-1 0,0 0 0,1 0-1,-1 0 1,0 0 0,0 0 0,1-1 0,-1 1-1,0 0 1,0-1 0,1 1 0,-1 0-1,0-1 1,0 0 0,0 1 0,0-1 0,0 0-1,0 1 1,0-1 0,0 0 0,0 0 0,0 0-1,1-1 1,0-11-13</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39.952"/>
    </inkml:context>
    <inkml:brush xml:id="br0">
      <inkml:brushProperty name="width" value="0.05" units="cm"/>
      <inkml:brushProperty name="height" value="0.05" units="cm"/>
    </inkml:brush>
  </inkml:definitions>
  <inkml:trace contextRef="#ctx0" brushRef="#br0">1 17 17140,'1'-3'1336,"12"2"-1328,9-5-32,9 2 304,6 1-272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0.657"/>
    </inkml:context>
    <inkml:brush xml:id="br0">
      <inkml:brushProperty name="width" value="0.05" units="cm"/>
      <inkml:brushProperty name="height" value="0.05" units="cm"/>
    </inkml:brush>
  </inkml:definitions>
  <inkml:trace contextRef="#ctx0" brushRef="#br0">12 285 15523,'-1'4'287,"-1"2"82,0 0 0,0 0 0,0 1 0,1-1 0,0 1 0,1-1 0,-1 1 0,1-1 0,0 1 0,1-1 0,1 8 0,-2-14-312,0 1 0,1-1 0,-1 1 0,0 0 0,1-1 0,-1 1 0,0-1 1,1 1-1,-1-1 0,1 1 0,-1-1 0,1 1 0,-1-1 0,1 0 0,-1 1 0,1-1 1,-1 0-1,1 1 0,0-1 0,-1 0 0,1 0 0,-1 1 0,1-1 0,0 0 1,-1 0-1,1 0 0,1 0 0,0 0 27,0 0 0,0-1 0,0 1 1,0-1-1,0 1 0,-1-1 0,1 0 0,0 0 0,2-1 1,4-3 82,-1 0 1,0-1-1,9-8 1,0-4-13,0 0-1,-1-1 1,-1-1-1,19-33 1,-25 38-143,-1 0 0,0 0 1,-1-1-1,-1 0 1,-1 0-1,0 0 1,3-26-1,-7 36-15,0 0-1,0 1 1,0-1-1,-1 0 1,-1-7 0,2 11 1,-1 1 0,1 0 0,0 0 0,-1 0 0,1 0 0,-1-1 0,1 1 0,-1 0 0,1 0 1,-1 0-1,0 0 0,0 0 0,1 0 0,-1 1 0,0-1 0,0 0 0,0 0 0,0 1 0,0-1 0,0 0 1,0 1-1,0-1 0,0 1 0,-1-1 0,1 1 0,0 0 0,0-1 0,0 1 0,0 0 0,-1 0 1,1 0-1,0 0 0,-2 0 0,0 1-3,0-1 1,0 1 0,-1 0-1,1 0 1,0 1-1,0-1 1,0 1-1,1-1 1,-1 1-1,0 0 1,0 0 0,1 0-1,0 1 1,-1-1-1,-3 5 1,-3 5-2,1 0 0,-9 16-1,15-25 9,-11 22 36,0 1 0,2 0 0,1 1 0,0 0 0,3 1 0,0-1 0,1 2 0,-2 46 1,8-71-27,0 0 1,0 0 0,0 0 0,0 0-1,1 0 1,0 0 0,0 0 0,0 0-1,3 6 1,-3-8-9,0-1 0,0 0 0,-1 0 0,2 0 0,-1 0 0,0 0 0,0 0-1,0 0 1,0 0 0,1 0 0,-1-1 0,0 1 0,0 0 0,1-1 0,-1 1 0,1-1 0,-1 1 0,1-1 0,-1 0 0,1 0-1,-1 0 1,1 1 0,-1-2 0,1 1 0,-1 0 0,0 0 0,3-1 0,6-1-1,0 0 0,0-1 0,0 0 0,0-1 0,0 0-1,-1-1 1,11-6 0,63-47-121,-52 36 50,16-13-43,-26 17 13,2 2 0,0 0-1,49-24 1,-71 40 98,-1-1 0,1 1 0,-1 0 0,1-1 0,0 1-1,-1 0 1,1-1 0,0 1 0,-1 0 0,1 0 0,0-1 0,0 1 0,-1 0 0,1 0-1,0 0 1,0 0 0,-1 0 0,1 0 0,0 0 0,-1 0 0,1 1 0,0-1 0,0 0-1,-1 0 1,1 0 0,0 1 0,-1-1 0,1 0 0,0 1 0,-1-1 0,1 1-1,-1-1 1,1 1 0,-1-1 0,1 1 0,-1-1 0,1 1 0,-1 0 0,1-1 0,-1 1-1,0-1 1,1 1 0,-1 0 0,0-1 0,0 1 0,1 0 0,-1 0 0,0-1 0,0 1-1,0 0 1,0-1 0,0 1 0,0 1 0,0 5 58,-1 0 0,0 1 0,0-1 0,-3 10 0,3-12-16,-8 28 211,6-25-156,0 0 0,0 0-1,1 1 1,1-1 0,-1 0-1,1 1 1,1-1-1,0 1 1,1 15 0,-1-23-83,1 0 0,-1 0-1,0-1 1,0 1 0,1 0 0,-1 0 0,0 0 0,1-1 0,-1 1 0,1 0 0,-1 0 0,1-1 0,0 1-1,-1-1 1,1 1 0,-1 0 0,1-1 0,0 1 0,0-1 0,-1 1 0,1-1 0,0 0 0,0 1-1,0-1 1,0 1 0,1-1 3,0 0 0,0 0 0,0 0 1,0 0-1,0-1 0,0 1 0,0 0 0,0-1 0,0 1 0,0-1 0,2-1 0,6-2 22,-1-2-1,1 0 1,10-8-1,-16 11-26,68-53 5,-48 35-83,1 1 0,41-25 0,-64 44 59,0 0 0,1 0 0,-1 0 0,0 0 0,1 0 0,-1 0 0,1 1 0,-1-1 0,0 1 1,3 0-1,-4 0 3,0 0 1,0 0 0,0 0-1,-1 0 1,1 0 0,0 1 0,0-1-1,0 0 1,-1 1 0,1-1-1,0 0 1,-1 1 0,1-1-1,0 1 1,-1-1 0,1 1 0,-1-1-1,1 1 1,0 0 0,0 0-1,0 3-3,1 0-1,-1 0 0,1 0 1,-1 0-1,-1 0 0,1 1 1,-1-1-1,1 7 0,0 6 21,-1-16-13,0 0-1,0 0 1,0 0-1,0 0 1,0 0-1,1 0 1,-1 0-1,0 0 1,0 0-1,1 0 1,-1-1-1,1 1 1,-1 0-1,1 0 1,-1 0-1,1 0 1,-1-1-1,1 1 1,0 0 0,-1-1-1,1 1 1,0 0-1,-1-1 1,1 1-1,0-1 1,0 1-1,0-1 1,0 0-1,0 1 1,-1-1-1,1 0 1,0 1-1,0-1 1,0 0-1,0 0 1,0 0-1,0 0 1,0 0-1,0 0 1,0 0-1,0 0 1,0 0-1,0-1 1,0 1-1,0 0 1,-1-1-1,1 1 1,0 0-1,1-2 1,7-2-57,0 0 0,-1-1 0,0-1 0,8-6 0,-8 7-31,36-28-331,-15 10-62,0 2-1,2 1 0,46-22 0,-75 41 441,-1 0 1,1 0-1,0 0 0,0 1 1,0-1-1,-1 1 0,1-1 1,0 1-1,0 0 1,0 0-1,0 0 0,0 0 1,0 0-1,2 0 0,-4 1 30,1-1-1,-1 0 0,1 0 0,-1 1 0,0-1 1,1 1-1,-1-1 0,0 0 0,0 1 1,1-1-1,-1 1 0,0-1 0,0 0 0,0 1 1,1-1-1,-1 1 0,0-1 0,0 1 1,0-1-1,0 1 0,0-1 0,0 1 0,0-1 1,0 1-1,0-1 0,0 1 0,0-1 1,0 1-1,-1-1 0,1 1 0,0-1 0,0 1 1,-3 4-26,1 1 1,-1-1-1,0 0 0,0 0 1,0-1-1,-1 1 1,-4 5-1,3-5-23,-1 1 0,0-1-1,0-1 1,0 1 0,0-1 0,-14 7 0,17-9 49,0-1 0,-1 0 1,1 0-1,-1 0 0,1 0 1,-1-1-1,0 0 0,1 1 1,-1-1-1,0 0 0,1-1 1,-1 1-1,0-1 0,1 1 1,-1-1-1,-5-2 0,-23-14-123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1.078"/>
    </inkml:context>
    <inkml:brush xml:id="br0">
      <inkml:brushProperty name="width" value="0.05" units="cm"/>
      <inkml:brushProperty name="height" value="0.05" units="cm"/>
    </inkml:brush>
  </inkml:definitions>
  <inkml:trace contextRef="#ctx0" brushRef="#br0">9 9 16596,'12'-8'1512,"-9"9"-1088,-2 2-424,-5 3 1128,-5 3-488,-2-1-472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9.095"/>
    </inkml:context>
    <inkml:brush xml:id="br0">
      <inkml:brushProperty name="width" value="0.05" units="cm"/>
      <inkml:brushProperty name="height" value="0.05" units="cm"/>
    </inkml:brush>
  </inkml:definitions>
  <inkml:trace contextRef="#ctx0" brushRef="#br0">186 0 16388,'-97'82'3249,"84"-70"-2801,1 1 0,0 1 0,1 0 1,1 0-1,-9 17 0,17-28-371,0 0 0,1-1 0,0 1 0,0 0 0,0 0 0,0 0 0,0 0 0,0 0 0,1 0 0,0 0 0,-1 4 0,2-6-61,-1 0 0,0 0 0,1 0 1,-1 0-1,0 0 0,1 0 1,-1 0-1,1 0 0,0-1 1,-1 1-1,1 0 0,0 0 0,0 0 1,-1-1-1,1 1 0,0 0 1,0-1-1,0 1 0,0 0 1,0-1-1,0 1 0,0-1 0,0 0 1,0 1-1,0-1 0,0 0 1,0 0-1,0 0 0,0 1 1,0-1-1,1 0 0,-1 0 0,1-1 1,24 2 46,32-4 1,-32 1-41,30 1 1,-47 2-23,0 0 1,0 0 0,0 1-1,-1 0 1,1 0-1,-1 1 1,12 5-1,-15-5 6,0-1 0,-1 1 0,1 0 0,-1 0 0,0 1 0,0-1-1,0 1 1,0 0 0,0 0 0,-1 0 0,0 1 0,0-1 0,0 1-1,4 9 1,-6-11 20,0 1 0,0 0 0,0 0 0,0 0 1,-1 0-1,1 0 0,-1 0 0,0 0 0,0 0 0,-1 0 0,1 0 0,-1 0 0,0 0 0,0 0 0,0 0 0,-1-1 0,1 1 0,-1 0 0,0-1 0,-4 7 0,0-2 23,0-1-1,-1 0 1,0 0 0,0 0-1,0-1 1,-1 0-1,0-1 1,0 0 0,0 0-1,-1-1 1,0 1-1,0-2 1,0 1-1,0-2 1,0 1 0,-1-1-1,1 0 1,-1-1-1,1 0 1,-1-1 0,-13-1-1,21 1-74,0 0 0,-1-1-1,1 1 1,-1-1 0,1 1-1,0-1 1,0 0 0,-1 0-1,1 0 1,0-1 0,0 1-1,0 0 1,0-1 0,0 1-1,0-1 1,1 0 0,-1 1-1,0-1 1,1 0 0,-1 0-1,1 0 1,0 0 0,0-1-1,-1-1 1,1 1 23,0-1 0,1 1 0,-1 0 0,1 0 0,0 0 0,0-1 0,0 1 0,0 0 0,1 0 1,-1 0-1,1 0 0,0-1 0,0 1 0,0 0 0,0 0 0,0 0 0,4-4 0,13-21-285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1.503"/>
    </inkml:context>
    <inkml:brush xml:id="br0">
      <inkml:brushProperty name="width" value="0.05" units="cm"/>
      <inkml:brushProperty name="height" value="0.05" units="cm"/>
    </inkml:brush>
  </inkml:definitions>
  <inkml:trace contextRef="#ctx0" brushRef="#br0">105 1 15515,'1'-1'96,"0"1"0,0 0 0,0 0 0,0 0 0,0 0 0,0 0 0,0 1 0,0-1 0,0 0-1,0 0 1,0 1 0,0-1 0,0 1 0,0-1 0,0 0 0,0 1 0,0 0 0,0-1 0,-1 1 0,1 0 0,0-1-1,0 1 1,0 1 0,0 0 27,0 0 0,0 0 1,0 0-1,0 0 0,-1 0 0,1 0 0,-1 0 0,1 0 0,-1 1 0,0 3 0,0 7 302,-1 0-1,-1 0 1,-4 14-1,5-17-42,-55 209 2543,-5 22-1417,59-231-1452,0 0-1,0 1 1,1-1-1,1 1 1,0 0-1,0-1 1,3 21-1,-2-30-50,-1 0 1,1 0-1,-1 0 0,1 0 0,-1 0 0,1 0 1,0 0-1,0 0 0,-1-1 0,1 1 0,0 0 0,0 0 1,0-1-1,0 1 0,0-1 0,0 1 0,0 0 0,0-1 1,0 0-1,0 1 0,0-1 0,0 0 0,0 1 1,0-1-1,2 0 0,0 0 1,0 0 1,0 0-1,0-1 1,0 1-1,0-1 0,0 1 1,0-1-1,-1 0 1,5-2-1,6-4-26,0 0 1,-1-1-1,0-1 0,16-14 1,45-48-237,-55 53 179,193-211-1102,-186 201 881,-25 28 289,1 0 0,-1 0 0,0-1 0,0 1 0,0 0 0,1-1 0,-1 1 1,0 0-1,0 0 0,1-1 0,-1 1 0,0 0 0,1 0 0,-1 0 0,0 0 1,1-1-1,-1 1 0,0 0 0,1 0 0,-1 0 0,0 0 0,1 0 0,-1 0 1,1 0-1,-1 0 0,0 0 0,1 0 0,-1 0 0,0 0 0,1 0 0,-1 0 1,0 0-1,1 1 0,1 11-107,-7 16 66,5-27 49,-35 106-17,24-78-443,1 0 0,1 1-1,-7 49 1,16-77 380,-1-1-1,1 1 0,0 0 1,0-1-1,0 1 0,0 0 1,0-1-1,1 1 0,-1 0 1,0-1-1,1 1 1,0 1-1,6-1-413,6-11 76,10-15-297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1.904"/>
    </inkml:context>
    <inkml:brush xml:id="br0">
      <inkml:brushProperty name="width" value="0.05" units="cm"/>
      <inkml:brushProperty name="height" value="0.05" units="cm"/>
    </inkml:brush>
  </inkml:definitions>
  <inkml:trace contextRef="#ctx0" brushRef="#br0">79 59 14395,'-1'3'1786,"-3"12"-798,-1 1 0,-14 28 1,-4 12 825,21-48-1551,-6 15 495,-5 29 0,12-47-655,0 1 0,0-1 1,1 0-1,0 1 0,0-1 1,0 1-1,0-1 0,1 1 1,0-1-1,0 0 0,3 8 0,-3-12-86,-1 0 0,1 0 0,0 0-1,-1 0 1,1 0 0,0 0 0,-1-1-1,1 1 1,0 0 0,0 0 0,0-1 0,0 1-1,0-1 1,0 1 0,0-1 0,0 1-1,0-1 1,0 1 0,0-1 0,0 0-1,0 0 1,0 0 0,0 1 0,0-1-1,1 0 1,-1 0 0,0-1 0,0 1-1,0 0 1,0 0 0,0 0 0,0-1-1,2 0 1,3-1 22,1-1 0,-1 0 0,0 0 0,8-5 0,2-4-27,0 0 1,-1 0 0,-1-2-1,0 0 1,-1 0 0,0-1 0,-1-1-1,-1 0 1,-1-1 0,0 0-1,-1 0 1,-1-1 0,0 0 0,5-22-1,-11 34-11,-1-1 0,0 0-1,0 0 1,-1 0-1,-1-14 1,2 20-2,-1-1 0,-1 1 0,1-1 0,0 1-1,0 0 1,0-1 0,-1 1 0,1 0 0,-1-1 0,1 1 0,-1 0 0,1 0 0,-1 0 0,0-1-1,1 1 1,-1 0 0,0 0 0,0 0 0,0 0 0,0 0 0,0 0 0,0 0 0,0 1 0,0-1-1,-1 0 1,1 1 0,0-1 0,0 0 0,-1 1 0,1 0 0,0-1 0,-1 1 0,1 0-1,0-1 1,-3 1 0,2 1 2,0-1 0,0 0 0,0 1 0,0 0-1,0-1 1,0 1 0,0 0 0,0 0 0,0 0-1,0 0 1,0 0 0,0 1 0,1-1 0,-1 1 0,1-1-1,-1 1 1,1-1 0,-1 1 0,-1 3 0,1-1-83,-1 0 0,1 0 0,0 0 0,1 1 0,-1-1 0,1 1 0,0-1 0,0 1 0,-1 6 0,2-9-8,0 1 0,0 0 1,0-1-1,0 1 0,0 0 0,0-1 1,1 1-1,-1-1 0,1 1 0,0 0 1,0-1-1,0 0 0,0 1 1,0-1-1,3 4 0,-3-5 22,0 0 0,1 0 1,-1 0-1,0 0 0,1 0 0,-1 0 0,1-1 1,-1 1-1,1 0 0,-1-1 0,1 1 0,0-1 1,-1 1-1,1-1 0,0 0 0,-1 0 0,1 0 0,0 0 1,-1 0-1,1 0 0,0 0 0,-1-1 0,1 1 1,0 0-1,-1-1 0,3-1 0,30-16-572,4-6-215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2.417"/>
    </inkml:context>
    <inkml:brush xml:id="br0">
      <inkml:brushProperty name="width" value="0.05" units="cm"/>
      <inkml:brushProperty name="height" value="0.05" units="cm"/>
    </inkml:brush>
  </inkml:definitions>
  <inkml:trace contextRef="#ctx0" brushRef="#br0">148 1 15227,'-73'180'6731,"67"-164"-6517,-39 119 1219,39-114-1226,0 1-1,2 0 0,1 0 1,-1 27-1,4-47-202,0 1 0,0-1 0,0 0 0,0 0 0,0 0 0,1 1 0,-1-1 0,1 0 0,-1 0 0,1 0 0,0 0 0,0 0 0,0 0 0,0 0 0,2 3 0,-2-4-20,0-1 0,-1 1 1,1-1-1,0 1 0,0-1 1,0 1-1,0-1 1,0 1-1,0-1 0,0 0 1,0 0-1,0 1 0,0-1 1,0 0-1,0 0 1,0 0-1,0 0 0,0 0 1,0 0-1,0-1 0,0 1 1,2-1-1,3-1-94,-1-1 0,1 1 0,-1-1 0,0 0 0,0-1 0,0 0 1,-1 1-1,9-10 0,73-92-1847,-86 105 1952,1-1 1,-1 1-1,0-1 0,1 1 0,-1-1 0,1 1 1,-1-1-1,1 1 0,-1-1 0,1 1 0,-1-1 1,1 1-1,-1 0 0,1-1 0,-1 1 0,1 0 1,0 0-1,-1 0 0,1-1 0,-1 1 0,1 0 1,0 0-1,-1 0 0,2 0 0,-2 0 16,1 1-1,-1-1 1,1 1-1,-1-1 1,0 1-1,1 0 1,-1-1-1,0 1 1,1-1-1,-1 1 1,0 0-1,0-1 1,0 1-1,1 0 1,-1-1 0,0 1-1,0-1 1,0 1-1,0 1 1,-4 45 759,3-36-581,0 0 18,0-1-1,1 1 1,0 0 0,0-1 0,1 1 0,3 10 0,-4-20-170,1 1 1,-1 0 0,1-1 0,0 1 0,-1-1 0,1 1 0,0-1 0,0 1 0,0-1 0,0 1 0,0-1 0,1 0 0,-1 0 0,0 1 0,0-1-1,1 0 1,-1 0 0,3 1 0,-2-2-15,0 1 0,1-1-1,-1 0 1,0 1 0,1-1-1,-1 0 1,1 0 0,-1-1-1,0 1 1,1 0 0,-1-1-1,0 1 1,1-1 0,-1 0-1,0 0 1,0 0 0,3-2-1,13-7-5,0 0 0,-1-2 0,0 0-1,-1-1 1,0-1 0,-1 0 0,-1-1 0,-1-1-1,0 0 1,0-1 0,18-35 0,-29 49-23,-1 1-1,0 0 1,0 0 0,0-1 0,-1 1-1,1-1 1,0 1 0,-1 0 0,0-1 0,1 1-1,-1-1 1,0 1 0,-1-5 0,1 6 3,0 1 1,0-1-1,-1 1 1,1 0 0,0-1-1,0 1 1,-1-1-1,1 1 1,0 0 0,-1-1-1,1 1 1,0-1-1,-1 1 1,1 0 0,0 0-1,-1-1 1,1 1-1,-1 0 1,1 0 0,-1-1-1,1 1 1,0 0-1,-1 0 1,0 0 0,-1 0 0,0 0 1,1 0 0,-1 0 0,0 0 0,0 1 0,1-1 0,-1 0 0,0 1 0,1-1 0,-3 3 0,-3 0 17,1 1-1,0 0 1,0 0 0,1 1 0,0 0-1,-1 0 1,2 0 0,-1 1 0,0-1-1,1 1 1,-4 8 0,5-9 1,0 0 1,1 0 0,-1 0 0,1 0-1,0 0 1,1 0 0,-1 1-1,1-1 1,0 0 0,0 1 0,1-1-1,0 1 1,0 0 0,0-1-1,2 8 1,-1-10-13,0-1 0,0 0 0,0 0 0,0 1 0,1-1 1,-1 0-1,1 0 0,0 0 0,0 0 0,0-1 0,0 1 0,0 0 0,0-1 0,0 1 0,0-1 0,0 0 0,1 0 0,-1 0 0,1 0 0,-1 0 0,1 0 1,-1-1-1,1 1 0,-1-1 0,1 1 0,4-1 0,8 0-33,0 1-1,1-2 1,18-3 0,-25 3 5,45-7-105,-35 4 90,1 1 0,0 0 0,0 2 0,28 1 0,-48 0 52,1 0 1,0 0-1,-1 0 0,1 0 1,0-1-1,-1 1 1,1 0-1,0 0 1,-1-1-1,1 1 1,-1 0-1,1-1 0,-1 1 1,1-1-1,-1 1 1,1-1-1,-1 1 1,1-1-1,-1 1 0,0-1 1,1 0-1,-1 1 1,1-2-1,8-18 120,-7 14-60,21-51 199,18-39-172,-32 83-101,-9 13-1,0 0 1,1 0 0,-1 0 0,0 0 0,0 0 0,0-1-1,1 1 1,-1 0 0,0 0 0,0 0 0,0 0 0,1 0-1,-1 0 1,0 0 0,0 0 0,0 0 0,1 0 0,-1 0-1,0 0 1,0 0 0,1 0 0,-1 0 0,0 0 0,0 0-1,0 0 1,1 1 0,-1-1 0,0 0 0,0 0 0,0 0-1,1 0 1,-1 0 0,0 1 0,10 22-14,-4-7 13,-5-13-1,1-1 1,-1 0-1,0 0 1,1 0-1,0 0 1,-1 0-1,1 0 1,0 0-1,0 0 1,0-1-1,0 1 1,0-1-1,1 0 1,-1 1-1,0-1 1,1 0-1,4 1 1,-3-1-8,1-1-1,-1 1 1,1-1-1,-1 0 1,1 0 0,0 0-1,-1-1 1,1 1 0,6-3-1,0-1-25,0 0-1,0 0 0,0-1 1,0-1-1,-1 0 0,0 0 1,10-9-1,5-9-100,-24 22 125,0 1 0,0 0 0,0-1 0,0 1 0,0-1 0,-1 1 0,1-1 0,0 0 0,-1 1 0,1-1-1,-1 0 1,0 0 0,1 1 0,-1-1 0,0 0 0,0-3 0,0 5 7,0-1-1,0 0 1,-1 1-1,1-1 1,0 0-1,0 1 1,-1-1-1,1 1 1,0-1 0,-1 0-1,1 1 1,0-1-1,-1 1 1,1-1-1,-1 1 1,1-1-1,-1 1 1,1 0-1,-1-1 1,1 1-1,-1-1 1,1 1 0,-1 0-1,0 0 1,1-1-1,-2 1 1,-20 1-31,15 1 46,0 0-1,-1 1 1,-12 7 0,11-5 30,0 2-1,0-1 1,1 1 0,0 0-1,0 1 1,0 0-1,1 0 1,0 1 0,1-1-1,0 1 1,0 1-1,1-1 1,0 1 0,1 0-1,0 0 1,1 1-1,0-1 1,0 1 0,-1 13-1,4-21-66,0 0 0,0 0 0,0 0 1,0 0-1,0-1 0,0 1 0,1 0 0,-1 0 0,1-1 0,0 1 0,0 0 0,0-1 0,0 1 0,0 0 0,1-1 1,2 4-1,-3-4-48,1-1 0,0 1 1,0-1-1,0 0 1,0 0-1,0 1 1,0-1-1,0-1 0,0 1 1,0 0-1,0 0 1,0-1-1,1 1 1,-1-1-1,0 0 0,0 0 1,1 0-1,-1 0 1,0 0-1,5-1 0,7-2-17,0 0 0,0-2-1,0 1 1,0-2-1,-1 0 1,0 0-1,15-11 1,-13 8-54,45-26-372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2.966"/>
    </inkml:context>
    <inkml:brush xml:id="br0">
      <inkml:brushProperty name="width" value="0.05" units="cm"/>
      <inkml:brushProperty name="height" value="0.05" units="cm"/>
    </inkml:brush>
  </inkml:definitions>
  <inkml:trace contextRef="#ctx0" brushRef="#br0">1474 340 15339,'0'0'48,"0"0"0,0 0 1,0-1-1,0 1 0,0 0 0,0 0 0,0 0 0,0 0 0,0 0 0,0 0 0,0-1 0,0 1 0,0 0 1,0 0-1,0 0 0,0 0 0,0 0 0,0 0 0,0 0 0,0-1 0,-1 1 0,1 0 0,0 0 0,0 0 1,0 0-1,0 0 0,0 0 0,0 0 0,0 0 0,-1 0 0,1 0 0,0 0 0,0-1 0,0 1 1,0 0-1,0 0 0,0 0 0,-1 0 0,1 0 0,0 0 0,0 0 0,0 0 0,0 0 0,0 0 0,0 0 1,-1 0-1,1 0 0,0 0 0,0 1 0,-10 4 1053,-7 10 1224,14-12-2210,1-1 0,0 1 0,-1 0 0,1 0 1,0 0-1,1 0 0,-1 0 0,0 0 0,1 0 0,0 1 0,0-1 1,0 0-1,0 1 0,0-1 0,1 6 0,0-7-181,0 0-1,0 1 0,1-1 0,-1 0 1,1 0-1,0 0 0,0 0 1,0 0-1,0 0 0,0 0 0,0 0 1,0 0-1,0 0 0,1 0 1,-1-1-1,1 1 0,0 0 1,-1-1-1,1 1 0,0-1 0,0 0 1,0 0-1,0 0 0,3 2 1,12 4-528,-11-4 491,1-1 0,-1 2 0,1-1 0,-1 1 0,8 6 0,-13-9 164,1 1 0,-1-1 1,1 1-1,-1-1 0,0 1 0,0 0 0,0 0 1,0-1-1,0 1 0,0 0 0,-1 0 0,1 0 1,0 0-1,-1 0 0,0 0 0,1 0 1,-1 0-1,0 0 0,0 0 0,0 0 0,0 0 1,-1 0-1,0 4 0,-1 3 174,-1-1 0,0 1 0,-1-1 0,0 1 0,0-1 0,-1-1 0,0 1-1,0-1 1,-10 11 0,3-5 21,-1-1 0,1 0-1,-2-1 1,-16 10-1,20-15-292,-1 0 0,0-1 0,0 0 0,0-1 0,-1 0 0,0-1 0,0 0 0,1-1 0,-2 0 0,1-1 0,0 0 0,0-1 0,0 0 0,0-1-1,0 0 1,0-1 0,0-1 0,-16-5 0,-35-17-187</inkml:trace>
  <inkml:trace contextRef="#ctx0" brushRef="#br0" timeOffset="1">1 20 17372,'17'6'624,"7"-6"-624,-5-11-24,2-4 1144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3.460"/>
    </inkml:context>
    <inkml:brush xml:id="br0">
      <inkml:brushProperty name="width" value="0.05" units="cm"/>
      <inkml:brushProperty name="height" value="0.05" units="cm"/>
    </inkml:brush>
  </inkml:definitions>
  <inkml:trace contextRef="#ctx0" brushRef="#br0">80 1 18700,'-4'27'1760,"-5"6"-1039,-4 3-289,1 8 768,-1 4-248,1 2-232,2-3-184,4-8-384,5-5-208,2-14-712,5-7-328,3-14 848,-1-12-200,-2-13-168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3.889"/>
    </inkml:context>
    <inkml:brush xml:id="br0">
      <inkml:brushProperty name="width" value="0.05" units="cm"/>
      <inkml:brushProperty name="height" value="0.05" units="cm"/>
    </inkml:brush>
  </inkml:definitions>
  <inkml:trace contextRef="#ctx0" brushRef="#br0">0 21 18796,'9'-6'1608,"7"6"-1048,2 0-239,20 2 743,8-2-296,8 1-320,6-2-136,2-4-432,-1 1-240,-5 0-536,-4 1-200,-22 3 768,-13 4-217,-17 3-255</inkml:trace>
  <inkml:trace contextRef="#ctx0" brushRef="#br0" timeOffset="1">75 192 15731,'-27'14'1481,"20"-5"-873,7-5-176,20-4 784,10-2-208,17-3-367,7-1-145,4-4-328,1 0-312,-4 0-633,-6-2 705,-14 8-192,-11 4-112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4.351"/>
    </inkml:context>
    <inkml:brush xml:id="br0">
      <inkml:brushProperty name="width" value="0.05" units="cm"/>
      <inkml:brushProperty name="height" value="0.05" units="cm"/>
    </inkml:brush>
  </inkml:definitions>
  <inkml:trace contextRef="#ctx0" brushRef="#br0">8 39 17276,'-8'33'1528,"8"-4"-1216,16-16-136,11-6 672,18-13-688,8-7-352,7-14 184,2-6-40,1-8-48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4.749"/>
    </inkml:context>
    <inkml:brush xml:id="br0">
      <inkml:brushProperty name="width" value="0.05" units="cm"/>
      <inkml:brushProperty name="height" value="0.05" units="cm"/>
    </inkml:brush>
  </inkml:definitions>
  <inkml:trace contextRef="#ctx0" brushRef="#br0">70 321 18980,'-21'45'1633,"-16"40"-60,34-78-1373,1 0 1,0 1-1,0 0 1,1-1 0,0 1-1,0 0 1,1 0 0,0 0-1,1 8 1,-1-15-178,0 0-1,1-1 1,-1 1 0,0 0-1,0 0 1,0 0 0,1-1-1,-1 1 1,0 0 0,1 0 0,-1-1-1,1 1 1,-1 0 0,1-1-1,-1 1 1,1 0 0,-1-1-1,1 1 1,0-1 0,-1 1 0,1-1-1,0 1 1,-1-1 0,1 0-1,0 1 1,1 0 0,0-1 5,0 0 0,0 0-1,0 0 1,0 0 0,0 0 0,0 0 0,0-1 0,0 1 0,0-1 0,4-1 0,6-3 11,-1 0 0,21-15 0,-26 17-39,82-57-121,62-36-254,-149 95 375,5-2 6,0 0 0,1 0 0,-1 1 0,8-3 0,-13 5 5,0 0 1,0-1 0,-1 1 0,1 0 0,0 0 0,0 0-1,-1 0 1,1 0 0,0 0 0,0 0 0,-1 0 0,1 0-1,0 0 1,0 0 0,-1 0 0,1 0 0,0 1 0,-1-1-1,1 0 1,0 1 0,-1-1 0,1 0 0,0 1 0,-1-1-1,1 1 1,0-1 0,-1 1 0,1-1 0,-1 1 0,1 0-1,-1-1 1,0 1 0,1-1 0,-1 1 0,0 0 0,1 0-1,-1-1 1,0 1 0,0 0 0,1-1 0,-1 1 0,0 0 0,0 0-1,0-1 1,0 1 0,0 0 0,0 1 0,-5 27 440,3-23-334,0 0 0,1 1 1,0-1-1,1 1 1,-1 11-1,1-17-104,1 0 1,-1 0-1,0 0 0,0 1 0,1-1 1,-1 0-1,1 0 0,-1 0 1,1 0-1,0 0 0,-1 0 0,1 0 1,0 0-1,-1 0 0,1 0 1,0-1-1,0 1 0,0 0 0,0 0 1,0-1-1,0 1 0,0-1 1,0 1-1,0-1 0,0 1 1,0-1-1,1 0 0,-1 1 0,0-1 1,0 0-1,0 0 0,0 0 1,1 0-1,-1 0 0,0 0 0,2 0 1,6-1-33,1 0-1,-1-1 1,0 0 0,-1-1 0,1 1 0,0-2-1,11-5 1,59-36-484,-54 29 274,-3 2 5,-12 7 6,1 1 0,0 0 0,18-8 0,-29 15 207,0-1 0,-1 0 0,1 0 1,0 1-1,0-1 0,0 0 0,0 0 1,0 1-1,0-1 0,0 0 0,0 1 1,0-1-1,0 0 0,0 1 0,0-1 1,0 0-1,0 0 0,0 1 0,0-1 1,0 0-1,0 1 0,0-1 0,0 0 1,0 0-1,0 1 0,0-1 0,1 0 1,-1 1-1,0-1 0,0 0 0,0 0 1,1 0-1,-1 1 0,0-1 0,0 0 1,0 0-1,1 0 0,-1 1 0,0-1 1,0 0-1,1 0 0,-1 0 0,0 0 1,1 0-1,-1 0 0,0 0 0,0 0 1,1 0-1,-1 0 0,0 0 0,1 0 1,-1 0-1,0 0 0,1 0 0,-1 0 1,0 0-1,0 0 0,1 0 0,-1 0 1,0 0-1,1 0 0,-1 0 0,0-1 1,0 1-1,1 0 0,-1 0 0,0 0 1,1-1-1,-14 23-207,12-21 172,0 1 41,-26 33-1089,26-33 1042,0-1 0,0 0 0,0 0 1,0 0-1,0 0 0,0 0 1,-1 0-1,1 0 0,0 0 1,0-1-1,-1 1 0,1 0 1,0-1-1,-1 1 0,1-1 1,0 1-1,-1-1 0,1 0 0,-1 0 1,1 1-1,-1-1 0,1 0 1,-1 0-1,1 0 0,-1-1 1,-2 0-1,-4-6-398</inkml:trace>
  <inkml:trace contextRef="#ctx0" brushRef="#br0" timeOffset="0.5">609 3 15067,'2'-3'1697,"1"3"-1425,-3 7-2217,0 3 4034,1 3-2145,3 4-416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5.209"/>
    </inkml:context>
    <inkml:brush xml:id="br0">
      <inkml:brushProperty name="width" value="0.05" units="cm"/>
      <inkml:brushProperty name="height" value="0.05" units="cm"/>
    </inkml:brush>
  </inkml:definitions>
  <inkml:trace contextRef="#ctx0" brushRef="#br0">117 0 18020,'0'22'663,"-1"-1"0,-1 0 0,-8 36 0,-23 61 833,14-54-314,7-23-667,2-9-127,2 0 0,0 0 0,2 1 0,-1 39 1,6-70-370,1 0 0,0 1 1,0-1-1,0 0 1,0 0-1,1 0 1,-1 0-1,0 0 1,1 0-1,0 1 1,-1-1-1,1 0 1,0 0-1,0-1 1,0 1-1,0 0 1,1 0-1,-1 0 1,0-1-1,1 1 1,-1-1-1,1 1 1,0-1-1,-1 1 1,1-1-1,3 2 1,-1-2-11,0-1 1,-1 1-1,1 0 1,0-1 0,0 0-1,0 0 1,0 0-1,0 0 1,0-1-1,-1 1 1,1-1-1,0 0 1,0 0-1,5-3 1,12-5-8,0-1 0,-1-1 0,0-1 0,0-1 0,30-26 0,79-88-521,-106 103-74,-1-1-1,-1-2 0,-1 0 0,-1-1 1,26-54-1,-44 78 497,1 2 22,-1-1 0,0 1-1,0-1 1,0 1 0,0-1-1,0 0 1,-1 0 0,1 1-1,-1-1 1,1 0 0,-1 0-1,0 1 1,0-1 0,-1 0-1,1 0 1,-1-3-1,-8-4-788</inkml:trace>
  <inkml:trace contextRef="#ctx0" brushRef="#br0" timeOffset="1">332 369 16508,'0'25'1952,"8"5"-1064,2-4-360,5-3 1249,5-1-537,3-4-568,-2-3-464,4-8-1920,-3-4 1648,0-5-312,-1-2-168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5.953"/>
    </inkml:context>
    <inkml:brush xml:id="br0">
      <inkml:brushProperty name="width" value="0.05" units="cm"/>
      <inkml:brushProperty name="height" value="0.05" units="cm"/>
    </inkml:brush>
  </inkml:definitions>
  <inkml:trace contextRef="#ctx0" brushRef="#br0">159 0 16363,'-5'1'276,"0"0"0,0 0-1,0 0 1,0 0 0,0 1-1,1-1 1,-1 1-1,0 1 1,1-1 0,0 1-1,-1-1 1,1 1-1,0 1 1,1-1 0,-6 5-1,-1 3 189,1 0 1,-1 0-1,2 1 0,-8 13 0,11-17-287,1 0-1,0 0 1,1 0-1,0 1 1,0-1-1,-3 18 1,6-25-156,0 1 1,0 0 0,-1 0-1,1-1 1,0 1-1,0 0 1,1 0 0,-1 0-1,0-1 1,1 1-1,-1 0 1,1 0 0,-1-1-1,1 1 1,0 0 0,-1-1-1,1 1 1,0-1-1,0 1 1,0-1 0,1 1-1,-1-1 1,0 0-1,0 0 1,1 0 0,-1 1-1,1-1 1,-1 0-1,1-1 1,-1 1 0,1 0-1,0 0 1,-1-1-1,1 1 1,0-1 0,0 1-1,-1-1 1,1 0 0,0 0-1,0 0 1,2 0-1,8 0 4,1-1 0,-1 0 0,0-1 0,-1 0 0,1-1-1,0 0 1,-1-1 0,0 0 0,18-10 0,5-4-5,53-40 1,51-54-48,-138 112 26,0-1 0,1 1 1,-1-1-1,1 1 0,-1-1 0,1 1 0,-1-1 1,1 1-1,-1 0 0,1-1 0,-1 1 0,1 0 1,0-1-1,-1 1 0,1 0 0,-1 0 0,1 0 1,0-1-1,-1 1 0,1 0 0,1 0 0,-3 12 26,-17 31 95,13-31-64,2-5-25,-10 29 88,13-35-107,-1 1-1,1-1 1,0 1 0,-1 0 0,1-1 0,0 1 0,0 0 0,0-1 0,0 1 0,0 0 0,1-1-1,-1 1 1,0 0 0,1-1 0,-1 1 0,1-1 0,1 4 0,-2-5-6,1 1-1,0-1 1,0 1 0,0-1-1,0 1 1,-1-1 0,1 0-1,0 1 1,0-1 0,0 0-1,0 1 1,0-1 0,0 0-1,0 0 1,0 0 0,0 0-1,0 0 1,0 0 0,0 0-1,0-1 1,0 1 0,0 0-1,1-1 1,25-9 21,-22 8-17,42-20 14,56-21 3,-93 39-28,1 1 1,0 0-1,-1 1 0,1 1 0,0-1 0,0 2 0,20 0 0,-29 1 5,1-1-1,-1 0 0,0 1 1,1 0-1,-1 0 0,0 0 1,0 0-1,1 0 0,-1 0 1,0 0-1,0 1 0,0-1 1,-1 1-1,1-1 1,0 1-1,-1 0 0,1 0 1,-1 0-1,1 0 0,1 4 1,18 18 68,-19-22-64,1-1 0,-1 0 0,0 1 0,0-1 0,1-1-1,-1 1 1,1 0 0,-1 0 0,1-1 0,-1 1 0,1-1 0,-1 0 0,1 0 0,-1 0 0,1 0 0,4-1 0,41-12 57,-17 1-61,46-24 0,-50 21-64,1 2-1,34-11 1,-61 23 52,1 1 0,0-1 0,-1 1 0,1 0 0,0-1 1,-1 1-1,1 0 0,0 0 0,0 0 0,-1 0 0,1 0 1,0 0-1,-1 1 0,4 0 0,-4 0 5,0-1 1,-1 1-1,1-1 1,0 1-1,-1-1 0,1 1 1,0 0-1,-1-1 0,1 1 1,-1 0-1,1 0 0,-1-1 1,1 1-1,-1 0 0,1 0 1,-1 0-1,0 0 0,0-1 1,1 1-1,-1 1 0,0 5-17,0-1-1,0 0 0,0 1 1,-1-1-1,0 0 0,-3 8 1,3-6-37,0-5 171,-1 19-1520,6-17-226,8-11-6,21-24-47,-11 10 661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19.611"/>
    </inkml:context>
    <inkml:brush xml:id="br0">
      <inkml:brushProperty name="width" value="0.05" units="cm"/>
      <inkml:brushProperty name="height" value="0.05" units="cm"/>
    </inkml:brush>
  </inkml:definitions>
  <inkml:trace contextRef="#ctx0" brushRef="#br0">55 53 13771,'84'-13'6537,"-84"13"-6485,0 0-1,-1 0 1,1 0-1,0 0 1,0 0-1,0 0 0,0 0 1,0 0-1,0 0 1,0 0-1,0 0 1,-1 0-1,1 0 0,0 0 1,0 0-1,0 0 1,0 0-1,0 0 1,0 0-1,0 0 0,0 0 1,0 0-1,0-1 1,0 1-1,-1 0 1,1 0-1,0 0 0,0 0 1,0 0-1,0 0 1,0 0-1,0 0 1,0 0-1,0-1 0,0 1 1,0 0-1,0 0 1,0 0-1,0 0 1,0 0-1,0 0 0,0 0 1,0 0-1,0-1 1,0 1-1,0 0 1,0 0-1,0 0 1,0 0-1,0 0 0,0 0 1,1 0-1,-1 0 1,0-1-1,0 1 1,0 0-1,0 0 0,0 0 1,0 0-1,0 0 1,-9-3 1011,4 3-973,1 0-1,-1 0 1,1 1-1,-1 0 1,0-1-1,1 2 1,0-1-1,-1 0 1,1 1-1,0 0 1,0 0-1,-1 0 1,2 0-1,-1 1 1,0 0-1,0 0 1,1 0-1,0 0 1,-1 0-1,1 0 1,0 1-1,-2 4 1,1-3-91,0 1 0,1-1 1,-1 1-1,1 0 0,0 1 1,1-1-1,-1 0 0,1 1 1,1-1-1,-1 1 0,1-1 1,0 1-1,1 0 0,0 9 1,0-14-4,0 0 0,0 0 0,1-1 1,-1 1-1,1 0 0,-1 0 0,1-1 0,0 1 1,-1 0-1,1-1 0,0 1 0,0-1 1,0 1-1,0-1 0,1 1 0,-1-1 0,0 0 1,1 0-1,-1 1 0,3 0 0,-1-1-1,-1 1-1,1-1 0,0 0 0,0-1 0,0 1 1,0 0-1,0-1 0,0 0 0,0 0 1,0 0-1,4 0 0,4-2-8,0 1 0,0-2 0,-1 0 0,1 0-1,19-10 1,-6 1-18,0-2 0,-2-1 0,39-32 0,54-62 41,-113 107-8,-7 37 53,1-23-36,1-4-12,1 1-1,0-1 1,0 0 0,1 1-1,0-1 1,0 1 0,1-1 0,0 1-1,2 11 1,-2-19-3,0 0 0,0 0 1,1 0-1,-1 0 0,0-1 0,1 1 0,-1 0 1,1 0-1,-1 0 0,1-1 0,-1 1 0,1 0 1,0-1-1,-1 1 0,1 0 0,0-1 0,0 1 1,-1-1-1,1 1 0,0-1 0,0 1 1,0-1-1,0 0 0,-1 1 0,1-1 0,0 0 1,0 0-1,0 0 0,0 0 0,0 0 0,0 0 1,0 0-1,0 0 0,0 0 0,0 0 0,-1 0 1,1 0-1,0-1 0,0 1 0,0 0 0,1-1 1,5-2 18,-1-1 0,1 1 0,-1-1 0,7-5 0,-11 8-19,59-49 131,-47 37-144,0 1 1,0 0 0,1 1-1,1 1 1,21-11-1,-34 20-2,-1 0-1,1 0 0,0 0 0,0 0 0,0 0 0,0 1 0,-1 0 1,1-1-1,0 1 0,0 0 0,0 1 0,0-1 0,0 0 1,0 1-1,0 0 0,0-1 0,-1 1 0,1 0 0,0 1 0,-1-1 1,1 0-1,0 1 0,-1-1 0,0 1 0,1 0 0,-1 0 1,0 0-1,0 0 0,0 0 0,0 1 0,0-1 0,-1 0 0,1 1 1,-1-1-1,1 1 0,-1 0 0,1 4 0,6 15-36,10 42-1,-14-46 111,0-1 0,1 0 0,1 0 0,10 19 0,-14-32-27,0-1 0,1 0 0,-1 0 0,1 0 1,-1 0-1,1 0 0,0-1 0,0 1 0,4 1 1,-6-3-12,0 0 0,0-1 0,0 1 1,0-1-1,-1 1 0,1-1 1,0 0-1,0 1 0,0-1 1,0 0-1,0 0 0,0 0 1,0 1-1,0-1 0,0 0 1,0 0-1,0-1 0,0 1 1,0 0-1,0 0 0,0 0 1,0-1-1,0 1 0,0 0 1,0-1-1,0 1 0,0-1 1,-1 1-1,1-1 0,0 1 1,0-1-1,0 0 0,-1 1 1,1-1-1,0 0 0,-1 0 1,1 1-1,-1-1 0,2-2 1,4-19 134,-2-7 21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6.649"/>
    </inkml:context>
    <inkml:brush xml:id="br0">
      <inkml:brushProperty name="width" value="0.05" units="cm"/>
      <inkml:brushProperty name="height" value="0.05" units="cm"/>
    </inkml:brush>
  </inkml:definitions>
  <inkml:trace contextRef="#ctx0" brushRef="#br0">0 71 14203,'14'-6'1784,"-13"6"-1725,-1 0 1,0 0-1,0 0 1,0 0-1,1 0 1,-1 0-1,0 0 1,0 0-1,0 0 1,1 0-1,-1 0 1,0 1-1,0-1 1,0 0-1,0 0 1,1 0-1,-1 0 1,0 0-1,0 1 1,0-1-1,0 0 1,0 0-1,0 0 1,1 1-1,-1-1 1,0 0-1,0 0 1,0 0-1,0 1 1,0-1-1,0 0 1,0 0-1,0 0 1,0 1-1,0-1 1,-6 29 3823,2-13-2842,2-9-571,1-2-234,0 0 1,0 0 0,0 0 0,1 0 0,0 8-1,0-12-212,0 0-1,0 0 0,1 0 1,-1 0-1,0 0 0,1 0 0,-1 0 1,1 0-1,-1 0 0,1 0 1,-1 0-1,1 0 0,0 0 0,-1 0 1,1 0-1,0-1 0,0 1 1,0 0-1,-1 0 0,1-1 1,0 1-1,0-1 0,0 1 0,0-1 1,0 1-1,0-1 0,0 0 1,1 1-1,-1-1 0,2 0 0,6 2-33,1-2-1,-1 0 1,1 0-1,0 0 0,-1-1 1,1-1-1,11-2 0,69-26-343,-36 11 140,-21 8 65,-17 5 83,0 1 0,0 0 0,0 2-1,21-3 1,-36 6 75,0-1 0,-1 1 0,1 0 0,0 0 0,-1 0-1,1 0 1,0 0 0,-1 0 0,1 0 0,0 1 0,-1-1 0,1 0 0,0 0 0,-1 0 0,1 1 0,0-1 0,-1 0 0,1 1 0,-1-1-1,1 1 1,-1-1 0,1 0 0,-1 1 0,1-1 0,-1 1 0,1-1 0,-1 1 0,0 0 0,1-1 0,-1 1 0,0-1 0,1 1 0,-1 0-1,0-1 1,0 1 0,0 0 0,1-1 0,-1 1 0,0 0 0,0-1 0,0 1 0,0 0 0,0-1 0,0 1 0,0 0 0,-1-1 0,1 1-1,0 0 1,-1 0 0,-1 6 94,0 0-1,-1-1 1,0 0 0,-3 7-1,1-5 60,1 7 17,5-15-178,-1 1-1,0-1 0,0 0 0,0 0 0,0 0 0,0 0 0,0 1 0,0-1 0,0 0 1,0 0-1,0 0 0,1 0 0,-1 1 0,0-1 0,0 0 0,0 0 0,0 0 1,0 0-1,1 0 0,-1 0 0,0 1 0,0-1 0,0 0 0,0 0 0,1 0 1,-1 0-1,0 0 0,0 0 0,0 0 0,1 0 0,-1 0 0,0 0 0,0 0 0,0 0 1,0 0-1,1 0 0,-1 0 0,25-11-253,-17 7 157,55-32-712,-42 23 394,1 1-1,0 1 1,39-14-1,-60 25 413,0-1-1,0 1 1,-1 0-1,1 0 1,0-1-1,0 1 1,0 0-1,0 0 1,0 0-1,0 0 1,0 0-1,0 0 1,0 0-1,0 1 1,0-1-1,-1 0 1,1 0-1,0 1 1,1 0-1,-1-1 14,-1 1 1,0-1-1,1 1 0,-1-1 0,1 1 0,-1 0 1,0-1-1,0 1 0,1-1 0,-1 1 0,0 0 1,0-1-1,0 1 0,0 0 0,0-1 1,0 1-1,0 0 0,0-1 0,0 1 0,0 1 1,-1 5 143,-1 0 0,0 0 0,0-1 0,-5 9 1,2-1 81,4-12-202,0-1 0,1 1 0,-1 0 0,1 0 0,0 0 0,-1 0 0,1 0 0,0-1-1,0 1 1,0 0 0,0 0 0,1 0 0,-1 0 0,0 0 0,1 0 0,-1 0 0,2 1 0,-1-1-23,0-1 1,0 0 0,0 0 0,0 0-1,0 0 1,1 0 0,-1 0-1,0 0 1,1 0 0,-1 0 0,0 0-1,1-1 1,-1 1 0,1-1-1,-1 1 1,1-1 0,0 0 0,-1 1-1,1-1 1,-1 0 0,3 0-1,7 0 5,1-1 1,-1 0-1,1-1 0,-1 0 0,0-1 0,0 0 0,0 0 0,19-10 0,-8 2-26,-1 0-1,-1-2 1,23-17-1,-31 22-2,0-1-1,-1-1 0,0 0 0,-1 0 0,0-1 0,-1 0 1,11-16-1,-39 56 359,17-24-323,0 0 0,1 1 0,0-1-1,0 0 1,0 1 0,1-1 0,-1 1-1,1-1 1,1 7 0,-1-11-34,0 0 0,1 1 1,-1-1-1,1 1 0,-1-1 0,1 0 1,-1 0-1,1 1 0,0-1 0,0 0 1,-1 0-1,1 0 0,0 1 0,0-1 1,0 0-1,0 0 0,0-1 0,1 1 0,-1 0 1,0 0-1,0 0 0,1-1 0,-1 1 1,0-1-1,1 1 0,-1-1 0,0 1 1,1-1-1,-1 0 0,1 0 0,-1 0 1,0 0-1,1 0 0,-1 0 0,1 0 1,-1 0-1,1 0 0,2-1 0,18-6-355,8 0-1672,-30 7 2015,1 0 0,-1 0 0,0 0 0,1 0 0,-1 1 0,0-1 0,1 0 1,-1 0-1,0 0 0,0 0 0,1 1 0,-1-1 0,0 0 0,0 0 0,1 1 0,-1-1 0,0 0 0,0 0 0,0 1 0,0-1 1,1 0-1,-1 1 0,0-1 0,0 0 0,0 0 0,0 1 0,0-1 0,0 0 0,0 1 0,0-1 0,0 0 0,0 1 0,0 0 1,1 2-125,3 9-295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8.391"/>
    </inkml:context>
    <inkml:brush xml:id="br0">
      <inkml:brushProperty name="width" value="0.05" units="cm"/>
      <inkml:brushProperty name="height" value="0.05" units="cm"/>
    </inkml:brush>
  </inkml:definitions>
  <inkml:trace contextRef="#ctx0" brushRef="#br0">1 1 17060,'5'-1'1400,"1"2"-936,0 5-160,4 6 496,4-1-176,5 1-240,5 1-7,2-3-193,4-5-232,3-5-545,3-4-255,0-9 672,0-4-152,-5-9-136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48.813"/>
    </inkml:context>
    <inkml:brush xml:id="br0">
      <inkml:brushProperty name="width" value="0.05" units="cm"/>
      <inkml:brushProperty name="height" value="0.05" units="cm"/>
    </inkml:brush>
  </inkml:definitions>
  <inkml:trace contextRef="#ctx0" brushRef="#br0">299 0 13867,'-5'6'2160,"-5"7"-1111,-13 11-305,-4 8 1776,-7 13-1215,-4 11-225,1 10-328,3 3-128,4 1-296,1 1-320,13-8-872,3-8 816,10-7-136,3-10-88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50.304"/>
    </inkml:context>
    <inkml:brush xml:id="br0">
      <inkml:brushProperty name="width" value="0.05" units="cm"/>
      <inkml:brushProperty name="height" value="0.05" units="cm"/>
    </inkml:brush>
  </inkml:definitions>
  <inkml:trace contextRef="#ctx0" brushRef="#br0">7 254 17244,'0'0'69,"-1"0"-1,1 0 1,0 1 0,-1-1 0,1 0 0,-1 0 0,1 1 0,0-1 0,-1 0 0,1 1-1,0-1 1,0 0 0,-1 1 0,1-1 0,0 1 0,0-1 0,-1 0 0,1 1 0,0-1-1,0 1 1,0-1 0,0 1 0,0-1 0,0 1 0,0-1 0,0 1 0,0-1 0,0 0 0,0 1-1,0-1 1,0 1 0,0-1 0,0 1 0,0-1 0,1 1 0,-1-1 0,0 0 0,0 1-1,0-1 1,1 1 0,-1-1 0,0 0 0,1 1 0,-1-1 0,0 0 0,1 1 0,-1-1-1,0 0 1,1 0 0,-1 1 0,0-1 0,1 0 0,-1 0 0,1 0 0,-1 1 0,1-1-1,-1 0 1,1 0 0,-1 0 0,0 0 0,1 0 0,-1 0 0,1 0 0,9-3 163,0-1 1,-1-1-1,0 1 0,0-1 1,0-1-1,0 0 1,12-11-1,-14 12-156,21-18 14,-2 0 0,0-2 0,-2 0 1,-1-2-1,36-53 0,-50 64-73,-9 17-16,0-1-1,0 0 0,0 0 0,0 0 1,0 0-1,0 0 0,0 0 0,-1 0 1,1 0-1,0 0 0,0 0 0,0 0 0,0 0 1,0 0-1,0 0 0,0 0 0,0 0 1,0 1-1,0-1 0,0 0 0,0 0 1,0 0-1,0 0 0,0 0 0,0 0 1,-1 0-1,1 0 0,0 0 0,0 0 1,0 0-1,0 0 0,0 0 0,0 0 1,0 0-1,0 0 0,0 0 0,0 0 1,0 0-1,0 0 0,0 0 0,-1 0 1,1-1-1,0 1 0,0 0 0,0 0 1,0 0-1,0 0 0,0 0 0,0 0 1,0 0-1,0 0 0,0 0 0,0 0 1,0 0-1,0 0 0,0 0 0,-21 23 39,-13 25-444,3 1 0,-42 84 0,73-133 374,-8 24-806,8-24 819,0 1-1,-1-1 1,1 1-1,0-1 1,0 1-1,0-1 1,0 0-1,-1 1 1,1-1 0,0 1-1,0-1 1,0 1-1,0-1 1,0 0-1,0 1 1,0-1-1,0 1 1,1-1-1,-1 1 1,0-1 0,0 1-1,0-1 1,0 0-1,0 1 1,1-1-1,-1 1 1,0-1-1,0 0 1,1 1 0,-1-1-1,0 0 1,1 1-1,-1-1 1,0 0-1,1 0 1,-1 1-1,1-1 1,-1 0 0,0 0-1,1 0 1,-1 1-1,1-1 1,-1 0-1,0 0 1,1 0-1,-1 0 1,1 0 0,-1 0-1,1 0 1,0 0-1,18-7-552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50.973"/>
    </inkml:context>
    <inkml:brush xml:id="br0">
      <inkml:brushProperty name="width" value="0.05" units="cm"/>
      <inkml:brushProperty name="height" value="0.05" units="cm"/>
    </inkml:brush>
  </inkml:definitions>
  <inkml:trace contextRef="#ctx0" brushRef="#br0">294 77 10970,'4'-6'686,"-1"0"0,0-1 0,-1 1 0,0-1 0,0 0 0,0 0 0,-1 0 0,0 0 0,0-10 0,-12 28 1475,-102 148 950,-16 19-2127,164-232-2356,54-107-1,-83 149 1235,1-5-32,-6 13 153,0 0-1,1 0 1,-1 1 0,1-1-1,0 1 1,0-1-1,4-4 1,-14 47 677,-5 11 34,-6 53-1,16-78-480,1 0 0,1 1 0,1-1 0,5 31 0,-7-63-214,0 0-1,0 1 1,-1-1-1,1 1 0,-2-1 1,1 1-1,-5-6 0,-34-45-278,35 48 240,-36-40-256,27 32 127,-22-30-1,38 47 170,0 0-1,-1-1 1,1 1 0,0 0-1,0 0 1,0-1-1,-1 1 1,1 0 0,0-1-1,0 1 1,0 0-1,0-1 1,0 1 0,-1 0-1,1-1 1,0 1-1,0 0 1,0-1 0,0 1-1,0-1 1,0 1-1,0 0 1,0-1-1,0 1 1,1 0 0,-1-1-1,0 1 1,0 0-1,0-1 1,0 1 0,0 0-1,1-1 1,-1 0-1,14-2 36,25 9 40,-34-5-77,229 45-1355,-217-42 1099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51.424"/>
    </inkml:context>
    <inkml:brush xml:id="br0">
      <inkml:brushProperty name="width" value="0.05" units="cm"/>
      <inkml:brushProperty name="height" value="0.05" units="cm"/>
    </inkml:brush>
  </inkml:definitions>
  <inkml:trace contextRef="#ctx0" brushRef="#br0">99 1 14811,'13'7'1761,"-4"3"-817,-9 1-336,-2 7 1736,-1 5-1191,-1 8-473,0 3-40,-6 7-240,0 0-256,-2-1-800,-2-1 416,-5-2 120,-2-4-144,-1-10-64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17.444"/>
    </inkml:context>
    <inkml:brush xml:id="br0">
      <inkml:brushProperty name="width" value="0.05" units="cm"/>
      <inkml:brushProperty name="height" value="0.05" units="cm"/>
    </inkml:brush>
  </inkml:definitions>
  <inkml:trace contextRef="#ctx0" brushRef="#br0">0 20 14675,'7'-13'1448,"-7"9"-1039,-1 1-169,-1 3 536,2 2-328,3 3-56,2 4-120,0-2-80,-2 3-192,0 0-144,3 4-392,-2 1-688,-4 1 1040,-1-1-184,-5 2-153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47.676"/>
    </inkml:context>
    <inkml:brush xml:id="br0">
      <inkml:brushProperty name="width" value="0.05" units="cm"/>
      <inkml:brushProperty name="height" value="0.05" units="cm"/>
    </inkml:brush>
  </inkml:definitions>
  <inkml:trace contextRef="#ctx0" brushRef="#br0">1 1 7826,'8'4'576,"-3"2"-672,2 1-328,1 3 640,1 3-208,0-1-144</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48.860"/>
    </inkml:context>
    <inkml:brush xml:id="br0">
      <inkml:brushProperty name="width" value="0.05" units="cm"/>
      <inkml:brushProperty name="height" value="0.05" units="cm"/>
    </inkml:brush>
  </inkml:definitions>
  <inkml:trace contextRef="#ctx0" brushRef="#br0">6 3 15195,'0'-3'1353,"0"6"-1233,0 0 328,0-1-144,0 0 32,0 1-264,0-1-8,0-1 0,1-2-496,-3-4 328,-3 5-8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1.705"/>
    </inkml:context>
    <inkml:brush xml:id="br0">
      <inkml:brushProperty name="width" value="0.05" units="cm"/>
      <inkml:brushProperty name="height" value="0.05" units="cm"/>
    </inkml:brush>
  </inkml:definitions>
  <inkml:trace contextRef="#ctx0" brushRef="#br0">89 0 7938,'-38'374'3774,"-1"33"-2454,35-339-998,1-11 57,1-1 0,11 97 0,-5-126-109,3 16 1253,2 63 1,-9-104-1487,0-1 0,0 0 0,0 0 0,0 1 0,0-1 0,0 0 0,-1 0 0,1 1 0,0-1 0,-1 0 0,1 0 0,-1 0 0,1 0 0,-2 3 0,-3-6-446,0-10-349,-5-12 210,3 9 231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8:20.065"/>
    </inkml:context>
    <inkml:brush xml:id="br0">
      <inkml:brushProperty name="width" value="0.05" units="cm"/>
      <inkml:brushProperty name="height" value="0.05" units="cm"/>
    </inkml:brush>
  </inkml:definitions>
  <inkml:trace contextRef="#ctx0" brushRef="#br0">15 0 22973,'-4'15'1648,"-2"16"-1368,2 11-96,4 16 424,1 7-191,5 12-217,1 2-56,6 7-72,2-2 24,-1-12-128,2-7-88,-3-13-456,0-8-569,-7-27 961,-2-11-168,-4-16-96</inkml:trace>
  <inkml:trace contextRef="#ctx0" brushRef="#br0" timeOffset="1">108 1072 20372,'4'10'1969,"1"-3"-1481,-4-7-584,3-4 1264,1-3-904,-2 2-224,-3-1-208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09.458"/>
    </inkml:context>
    <inkml:brush xml:id="br0">
      <inkml:brushProperty name="width" value="0.05" units="cm"/>
      <inkml:brushProperty name="height" value="0.05" units="cm"/>
    </inkml:brush>
  </inkml:definitions>
  <inkml:trace contextRef="#ctx0" brushRef="#br0">23 2 16412,'-1'-1'157,"0"1"1,0 0 0,1 0 0,-1 0 0,0 0 0,0 0 0,0 0 0,0 0 0,0 0 0,0 1 0,0-1 0,0 0 0,1 0-1,-1 1 1,0-1 0,0 1 0,0-1 0,0 1 0,1-1 0,-1 1 0,0-1 0,1 1 0,-1 0 0,0-1 0,1 1 0,-2 1-1,2-1-17,0 0 0,0 1-1,0-1 1,0 0-1,0 1 1,1-1 0,-1 0-1,0 0 1,0 0-1,1 1 1,-1-1 0,1 0-1,-1 0 1,1 0-1,0 0 1,1 2 0,5 7 343,1 0 1,18 17-1,-21-22-401,-3-3-63,16 15 207,0 1 0,28 18 0,-42-33-249,0 0 1,1 0-1,-1 0 1,1 0-1,0-1 1,0 0-1,0 0 0,0 0 1,1-1-1,-1 0 1,0 0-1,0 0 1,1 0-1,-1-1 1,1 0-1,-1 0 1,8-2-1,-9 1-155,-1 0 0,1 0 0,-1-1 0,0 0 0,1 0 0,-1 0 1,0 0-1,0 0 0,0 0 0,-1-1 0,1 0 0,0 1 0,3-7 0,-1 2-103,-1 0 0,0 0 0,-1 0 0,1-1 0,2-11 0,2-10-554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09.862"/>
    </inkml:context>
    <inkml:brush xml:id="br0">
      <inkml:brushProperty name="width" value="0.05" units="cm"/>
      <inkml:brushProperty name="height" value="0.05" units="cm"/>
    </inkml:brush>
  </inkml:definitions>
  <inkml:trace contextRef="#ctx0" brushRef="#br0">126 0 15123,'-53'250'8545,"-10"126"-7285,53-294-4734,14-98 2856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15.016"/>
    </inkml:context>
    <inkml:brush xml:id="br0">
      <inkml:brushProperty name="width" value="0.05" units="cm"/>
      <inkml:brushProperty name="height" value="0.05" units="cm"/>
    </inkml:brush>
  </inkml:definitions>
  <inkml:trace contextRef="#ctx0" brushRef="#br0">9 304 13523,'-8'13'3216,"7"-18"463,9-24-1728,24-50-1528,43-125-214,-77 252-5,-13 156-363,20-188-1147,-3-17 287,0-9 490,-2-4-99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17.578"/>
    </inkml:context>
    <inkml:brush xml:id="br0">
      <inkml:brushProperty name="width" value="0.05" units="cm"/>
      <inkml:brushProperty name="height" value="0.05" units="cm"/>
    </inkml:brush>
  </inkml:definitions>
  <inkml:trace contextRef="#ctx0" brushRef="#br0">181 0 12971,'-2'13'4763,"-11"32"-3908,11-36-459,-22 77 498,-19 59 410,40-141-1196,1-9-59,2-9-18,6-34-6,2 0 0,2 1 0,19-52 0,-29 99-23,0 0-1,0 0 1,0 0-1,0-1 0,0 1 1,0 0-1,0 0 1,0 0-1,0 0 0,0-1 1,0 1-1,0 0 1,0 0-1,0 0 1,0 0-1,0-1 0,0 1 1,0 0-1,0 0 1,0 0-1,0 0 0,0 0 1,0-1-1,1 1 1,-1 0-1,0 0 1,0 0-1,0 0 0,0 0 1,0 0-1,0-1 1,1 1-1,-1 0 1,0 0-1,0 0 0,0 0 1,0 0-1,1 0 1,-1 0-1,0 0 0,0 0 1,0 0-1,0 0 1,1 0-1,-1 0 1,0 0-1,0 0 0,0 0 1,0 0-1,1 0 1,-1 0-1,0 0 1,0 0-1,4 13 65,0 19 21,-2 28 63,-2-30 42,1 0 0,2 0 1,9 41-1,-7-62 108,-2-18-125,-2-16-36,-3 18-128,0 1-1,-1 0 0,0 0 1,0 0-1,0 0 1,-1 1-1,0-1 0,0 1 1,0 0-1,-1 0 1,0 1-1,0-1 0,-8-5 1,9 7-9,-1-1 0,1 2-1,-1-1 1,0 0 0,0 1 0,0 0 0,0 0 0,0 0-1,0 1 1,-1 0 0,1 0 0,0 0 0,-1 0 0,1 1-1,-1 0 1,1 0 0,-6 1 0,10 0-1,-1-1 0,1 0 0,-1 1-1,1 0 1,-1-1 0,1 1 0,0 0 0,0-1 0,-1 1 0,1 0-1,0 0 1,0 0 0,0 0 0,0 0 0,0 0 0,0 1 0,0-1-1,0 0 1,1 0 0,-1 1 0,0-1 0,1 0 0,-1 1 0,1-1-1,-1 1 1,1-1 0,0 0 0,-1 1 0,1-1 0,0 1 0,0-1-1,0 1 1,0-1 0,0 1 0,1-1 0,-1 1 0,0-1 0,1 1-1,-1-1 1,1 1 0,0-1 0,-1 0 0,1 0 0,0 1 0,0-1-1,-1 0 1,1 0 0,0 0 0,0 1 0,1-1 0,-1-1 0,0 1-1,0 0 1,0 0 0,2 1 0,20 6 21,0-1-1,0-1 1,1-1-1,-1-2 1,1 0-1,25 0 1,-48-3-17,1 0 0,-1 0 1,1 0-1,-1 0 1,1 0-1,-1 0 0,1-1 1,-1 1-1,1 0 0,-1-1 1,1 1-1,-1-1 1,0 0-1,2 0 0,-2 0-1,0 1-1,-1-1 0,1 0 1,-1 1-1,1-1 1,-1 1-1,1-1 0,-1 0 1,0 0-1,1 1 1,-1-1-1,0 0 0,0 1 1,1-1-1,-1 0 1,0 0-1,0 0 0,0 1 1,0-1-1,0-1 0,0 0 3,-1 0 0,1 0 0,-1 0 0,1 0-1,-1 0 1,0 0 0,0 0 0,0 0-1,0 0 1,0 0 0,-1 0 0,1 1-1,0-1 1,-1 1 0,1-1 0,-1 1 0,0-1-1,-2-1 1,-8-3-1,1 1 1,0 0-1,-1 1 0,0 0 0,0 0 0,0 2 1,-1-1-1,1 2 0,0-1 0,-1 2 1,-15 0-1,20 3 0,14 2-4,15 2 5,13 1-239,35 2 1,-55-8 44,-1-1 1,0-1-1,0 0 1,0-1 0,24-5-1,-19-1-93</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18.063"/>
    </inkml:context>
    <inkml:brush xml:id="br0">
      <inkml:brushProperty name="width" value="0.05" units="cm"/>
      <inkml:brushProperty name="height" value="0.05" units="cm"/>
    </inkml:brush>
  </inkml:definitions>
  <inkml:trace contextRef="#ctx0" brushRef="#br0">34 18 15171,'0'-18'4975,"-4"50"-2702,1 30-1395,-9 237-1123,10-296-225,-1-8 255,-6-12-243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18.829"/>
    </inkml:context>
    <inkml:brush xml:id="br0">
      <inkml:brushProperty name="width" value="0.05" units="cm"/>
      <inkml:brushProperty name="height" value="0.05" units="cm"/>
    </inkml:brush>
  </inkml:definitions>
  <inkml:trace contextRef="#ctx0" brushRef="#br0">222 1 14355,'-21'18'4013,"-4"23"-2896,1 1 0,3 0 1,-28 79-1,27-63-603,-24 96-1,42-133-477,0 1-1,1 0 1,1 0-1,1 0 1,1 0-1,1 0 1,1 0-1,5 23 1,-5-38-115,0 0 0,0 0 0,1 0 1,0 0-1,0 0 0,1 0 0,0-1 0,9 12 1,-11-16 24,-1 0 0,1 0 0,0 0 1,0-1-1,0 1 0,0-1 1,0 1-1,0-1 0,0 0 0,1 0 1,-1 0-1,0 0 0,1 0 1,-1 0-1,1-1 0,-1 1 1,1-1-1,-1 0 0,1 1 0,-1-1 1,1 0-1,0-1 0,-1 1 1,1 0-1,-1-1 0,1 1 0,-1-1 1,0 0-1,5-2 0,16-10-372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0.029"/>
    </inkml:context>
    <inkml:brush xml:id="br0">
      <inkml:brushProperty name="width" value="0.05" units="cm"/>
      <inkml:brushProperty name="height" value="0.05" units="cm"/>
    </inkml:brush>
  </inkml:definitions>
  <inkml:trace contextRef="#ctx0" brushRef="#br0">382 13 13595,'9'-13'3572,"-18"15"-589,-26 17-587,33-17-2524,-34 19 640,0 2-1,2 2 1,1 1 0,-56 57-1,77-70-479,0 1-1,1 0 0,0 1 1,2 0-1,-1 0 0,2 1 1,0 0-1,1 1 1,1 0-1,0 0 0,2 0 1,-1 1-1,2 0 0,-1 18 1,4-32-31,-1 0 1,1 0 0,1-1-1,-1 1 1,0 0 0,1-1-1,0 1 1,0 0 0,0-1-1,0 1 1,1-1 0,-1 0-1,1 1 1,0-1 0,0 0-1,0 0 1,0 0 0,1 0-1,-1 0 1,1-1 0,4 5-1,-1-4 3,0 0-1,-1 0 1,1 0-1,0-1 1,0 0-1,0 0 1,0 0-1,1-1 1,-1 0-1,0 0 1,12-1-1,8 0 7,-1-1 0,0-1-1,42-9 1,-52 7-11,-1 0-1,0 0 1,0-2 0,-1 0-1,1 0 1,-1-1 0,20-15-1,-31 21 6,0-1 0,0 1 0,0-1 0,0 0 0,0 1-1,0-1 1,-1 0 0,1 0 0,-1 0 0,1-1 0,-1 1-1,0 0 1,0 0 0,0-1 0,0 1 0,0-1 0,-1 1 0,1-1-1,-1 1 1,1-1 0,-1 1 0,0-1 0,0-3 0,-1 4 6,0-1 0,0 1 0,0 0 0,0 0 0,0 0 0,0 0 0,0 0 0,-1 0 0,1 0 0,-1 0 0,0 0 0,1 0 0,-1 1 0,0-1 0,0 1 0,0-1 0,0 1 1,0 0-1,0 0 0,0 0 0,-1 0 0,1 0 0,-4 0 0,-5-2 10,1 1 0,-1 0 0,0 1 0,1 0 0,-1 1 0,0 0 0,0 1 0,-13 2 0,16-2-16,0 1 0,0 0 1,0 1-1,0-1 0,0 1 0,0 1 0,1 0 1,0 0-1,0 0 0,0 1 0,-7 6 1,12-10-5,1 0 0,0 0 1,0 0-1,0 0 1,0 0-1,0 0 1,0 0-1,1 1 0,-1-1 1,0 0-1,1 1 1,-1-1-1,0 1 1,1-1-1,0 1 1,-1-1-1,1 3 0,0-3 1,0 0 0,0 0-1,1 0 1,-1 0-1,0 0 1,1 0 0,-1-1-1,1 1 1,-1 0-1,1 0 1,-1 0-1,1 0 1,-1-1 0,1 1-1,0 0 1,0-1-1,-1 1 1,1 0 0,0-1-1,1 1 1,1 1-3,1 0 0,0-1 1,0 1-1,0-1 0,0 0 1,0 0-1,0-1 0,0 1 1,0-1-1,0 0 0,6 0 1,7-3-13,0-1 0,0-1 0,0 0 0,-1-2 1,0 0-1,0 0 0,25-17 0,4-1-65,-44 25 74,0-1 0,0 0 0,0 1 0,0-1 0,1 1 0,-1-1 0,0 1 0,0 0 0,1-1 0,-1 1 0,0 0 0,0 0 0,1 0 0,-1 0 0,3 1 0,-4-1 1,1 0-1,-1 0 1,1 1-1,0-1 1,-1 0-1,1 1 1,-1-1-1,0 1 1,1-1-1,-1 1 1,1-1-1,-1 1 1,0-1-1,1 1 1,-1-1-1,0 1 1,1 0-1,-1-1 1,0 1-1,0-1 1,0 1-1,1 1 1,-1 3-14,0 1 0,0 0 1,0 0-1,-1-1 1,-1 10-1,1-13 22,-10 60-56,-14 103-623,26-153 377,2-12 488,6-17-154,-2-4-195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0.486"/>
    </inkml:context>
    <inkml:brush xml:id="br0">
      <inkml:brushProperty name="width" value="0.05" units="cm"/>
      <inkml:brushProperty name="height" value="0.05" units="cm"/>
    </inkml:brush>
  </inkml:definitions>
  <inkml:trace contextRef="#ctx0" brushRef="#br0">108 6 17884,'0'0'63,"1"-1"0,-1 1 0,0 0 0,0-1 0,1 1 0,-1 0 0,0-1 1,0 1-1,1 0 0,-1-1 0,0 1 0,1 0 0,-1 0 0,1 0 0,-1-1 0,0 1 0,1 0 1,-1 0-1,0 0 0,1 0 0,-1 0 0,1 0 0,-1-1 0,1 1 0,-1 0 0,0 0 0,1 0 1,-1 0-1,1 1 0,-1-1 0,1 0 0,-1 0 0,0 0 0,1 0 0,-1 0 0,0 0 0,1 1 0,-1-1 1,1 0-1,-1 0 0,0 1 0,1-1 0,-1 0 0,0 0 0,0 1 0,1-1 0,-1 0 0,0 1 1,0-1-1,1 1 0,-1-1 0,0 0 0,0 1 0,0-1 0,0 0 0,1 1 0,-1-1 0,0 1 0,0-1 1,0 1-1,0-1 0,0 0 0,0 1 0,0-1 0,0 1 0,0-1 0,-1 1 0,1-1 0,0 1 0,-4 42 1254,3-33-1006,-20 292-16,6-330-5727,-19-30 2297,1 2-52,15 20 4730,18 36-1452,0 0 0,0-1-1,0 1 1,0-1 0,0 1 0,0 0-1,0-1 1,0 1 0,0 0 0,1-1-1,-1 1 1,0 0 0,0-1-1,0 1 1,0 0 0,0 0 0,1-1-1,-1 1 1,0 0 0,0-1 0,1 1-1,-1 0 1,0 0 0,0 0-1,1-1 1,-1 1 0,0 0 0,0 0-1,1 0 1,-1-1 0,0 1-1,1 0 1,-1 0 0,0 0 0,1 0-1,-1 0 1,0 0 0,1 0 0,-1 0-1,1 0 1,-1 0 0,0 0-1,1 0 1,-1 0 0,0 0 0,1 0-1,-1 0 1,1 1 0,25 0 2050,-18 0-1461,15-2-219,-1 0 1,0-1-1,25-7 0,-22 4-531,47-3 0,-40 7-85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0.912"/>
    </inkml:context>
    <inkml:brush xml:id="br0">
      <inkml:brushProperty name="width" value="0.05" units="cm"/>
      <inkml:brushProperty name="height" value="0.05" units="cm"/>
    </inkml:brush>
  </inkml:definitions>
  <inkml:trace contextRef="#ctx0" brushRef="#br0">260 0 15531,'1'4'282,"0"-1"-1,0 1 0,-1-1 0,0 1 1,1-1-1,-2 1 0,1-1 0,0 1 0,-1-1 1,1 1-1,-1-1 0,-2 6 0,-20 42 1365,14-33-998,-177 312 2859,156-286-3554,24-37-663,3-10 196,4-10-441,22-76-1500,-11 44 1592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1.333"/>
    </inkml:context>
    <inkml:brush xml:id="br0">
      <inkml:brushProperty name="width" value="0.05" units="cm"/>
      <inkml:brushProperty name="height" value="0.05" units="cm"/>
    </inkml:brush>
  </inkml:definitions>
  <inkml:trace contextRef="#ctx0" brushRef="#br0">194 1 13547,'1'0'143,"1"0"0,-1 0 0,1 0 0,0 0 0,-1 0 0,1 1 0,0-1 0,-1 1 0,1-1 0,-1 1 0,1 0 0,-1-1 0,1 1 0,-1 0 0,0 0 0,1 0 0,-1 0 0,0 0 1,0 0-1,0 1 0,0-1 0,0 0 0,0 1 0,0-1 0,0 1 0,0-1 0,-1 0 0,1 1 0,0 0 0,-1-1 0,1 1 0,-1-1 0,0 1 0,1 2 0,0 9 663,0 0 0,0 0-1,-2 21 1,0-13-211,4 46 98,3 0 0,20 95-1,-25-159-870,0 0 0,-1 0 0,1 0 0,-1 0 0,0 0 0,0 1 0,0-1-1,0 0 1,-1 0 0,-1 5 0,2-7 124,-1 0 1,0 0-1,1 0 0,-1 0 0,0 0 0,0 0 0,0 0 1,0 0-1,0 0 0,0-1 0,0 1 0,0 0 0,0 0 1,0-1-1,0 1 0,-1-1 0,1 1 0,0-1 1,0 0-1,-1 1 0,1-1 0,0 0 0,-1 0 0,1 0 1,0 0-1,0 0 0,-2 0 0,-18-1-653</inkml:trace>
  <inkml:trace contextRef="#ctx0" brushRef="#br0" timeOffset="1">6 445 15363,'-5'9'1993,"4"1"-1185,4-2-224,4 1 1352,9-2-847,4-3-153,7-4-328,3-1-80,5-6-344,3-2-216,2-2-632,-1-4-352,1-2 792,-2-2-200,-1-2-104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11.482"/>
    </inkml:context>
    <inkml:brush xml:id="br0">
      <inkml:brushProperty name="width" value="0.05" units="cm"/>
      <inkml:brushProperty name="height" value="0.05" units="cm"/>
    </inkml:brush>
  </inkml:definitions>
  <inkml:trace contextRef="#ctx0" brushRef="#br0">3 302 12115,'-3'11'971,"6"-7"-559,16-10-236,18-10-157,1 1 1,1 2-1,0 2 1,1 1 0,0 3-1,55-5 1,-8 4 1,62-7 39,214 6 0,-48 29 145,292 9 625,-601-29-829,1527-12 678,-1020 16-543,-153 2-22,285-46 237,-307 13-312,-304 25-39,408-20 32,575-27-32,-591 20-31,-322 22 32,246-4 19,-33 2-8,497-31 10,-398 35-56,695 80 0,-814-23 17,-184-29 44,100 21 125,-174-35 651,-49-27-822,9 17 14,0 0 0,-1 0 0,1-1 0,0 1 0,0 0 0,-1 0-1,1 1 1,-1-1 0,1 0 0,-1 0 0,1 1 0,-1-1 0,1 1 0,-1-1 0,-1 1 0,-19-2-39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2.061"/>
    </inkml:context>
    <inkml:brush xml:id="br0">
      <inkml:brushProperty name="width" value="0.05" units="cm"/>
      <inkml:brushProperty name="height" value="0.05" units="cm"/>
    </inkml:brush>
  </inkml:definitions>
  <inkml:trace contextRef="#ctx0" brushRef="#br0">209 19 13555,'1'0'155,"-1"-1"0,0 0 1,1 0-1,-1 0 0,0 0 1,0 0-1,0 0 0,0 0 0,0 0 1,0 0-1,0 1 0,0-1 1,0 0-1,0 0 0,0 0 0,-1 0 1,1 0-1,-1-2 0,1 3-49,-1 0 0,1 0 0,-1 0 0,1 0-1,-1 0 1,1 0 0,-1 0 0,1 0 0,-1 1 0,1-1-1,-1 0 1,1 0 0,0 0 0,-1 0 0,1 1 0,-1-1-1,1 0 1,0 0 0,-1 1 0,1-1 0,0 0-1,-1 0 1,1 1 0,0-1 0,-1 1 0,-2 2 103,0 0 1,0 0 0,1 1-1,-1-1 1,1 1 0,0 0-1,-3 5 1,4-6 19,-5 10 2510,-15-3-958,4 6-1628,1 0 1,1 1-1,0 1 1,-20 32-1,24-34-83,6-8-35,0-1 0,1 1 0,0 0 0,0 0 0,1 1 0,0-1 0,0 1 0,1-1-1,1 1 1,-1 0 0,0 16 0,2-20-22,1 0 1,-1 1-1,1-1 0,0 1 0,0-1 1,0 0-1,1 1 0,0-1 1,0 0-1,0 0 0,1 0 0,-1-1 1,1 1-1,1-1 0,-1 1 0,0-1 1,1 0-1,0 0 0,0-1 1,6 5-1,-6-5-11,0 0 0,1-1 0,-1 0 0,0 0 0,1 0 0,0-1 0,-1 1 0,1-1 0,0 0 0,0 0 0,0-1 0,-1 1 0,1-1 0,0 0 0,0-1 0,0 1 0,0-1 0,0 0 0,-1 0 0,1-1 0,0 1 0,-1-1 0,8-3 0,-5 1 1,0 0 1,0-1-1,-1 0 0,1 0 1,-1 0-1,0-1 0,0 1 1,-1-1-1,0-1 0,0 1 1,0-1-1,-1 0 0,6-11 0,-10 17 0,1-1-1,-1 1 1,1 0-1,-1 0 1,1 0-1,-1 0 0,0-1 1,1 1-1,-1 0 1,0 0-1,0 0 0,0-1 1,0 1-1,0 0 1,0 0-1,0-1 0,-1 1 1,1 0-1,0 0 1,-1 0-1,0-2 0,0 2 1,0 0-1,1 0 1,-1 1-1,0-1 1,0 0-1,0 1 0,0-1 1,0 0-1,0 1 1,0 0-1,0-1 1,-1 1-1,1-1 1,0 1-1,0 0 0,0 0 1,0 0-1,-2 0 1,-4 0 6,1 0-1,0 1 1,-1 0 0,1 0 0,0 1-1,-1 0 1,-6 2 0,2 1-7,0 1 0,0 0 0,-12 8 0,21-12-2,-1 0 0,0 0 0,1 0 0,-1 0 0,1 0 0,0 0 0,0 1-1,0-1 1,0 1 0,0 0 0,0 0 0,1 0 0,-1-1 0,1 1 0,0 0 0,0 1 0,-1 3 0,2-7-1,0 1 0,0 0 1,0-1-1,0 1 1,1 0-1,-1-1 0,0 1 1,0 0-1,1-1 1,-1 1-1,0-1 0,0 1 1,1 0-1,-1-1 1,1 1-1,-1-1 1,1 1-1,-1-1 0,1 1 1,-1-1-1,1 1 1,-1-1-1,1 0 0,-1 1 1,1-1-1,0 0 1,-1 1-1,1-1 0,0 0 1,-1 0-1,1 0 1,0 0-1,-1 1 0,2-1 1,25-1-25,-14-3-3,0-1-1,0 0 0,0-1 1,-1 0-1,0-1 0,0-1 1,0 0-1,17-16 0,24-15-270,-53 38 292,1 1 1,-1 0 0,0-1-1,1 1 1,-1 0 0,0 0 0,1-1-1,-1 1 1,1 0 0,-1 0-1,0 0 1,1 0 0,-1-1-1,0 1 1,1 0 0,-1 0-1,1 0 1,-1 0 0,1 0-1,-1 0 1,0 0 0,1 0-1,-1 0 1,1 0 0,-1 1-1,0-1 1,1 0 0,-1 0 0,1 0-1,-1 0 1,0 0 0,1 1-1,2 13-68,-11 26 102,7-35-24,-6 25 8,0-4-75,2 0 0,0 0 1,-1 35-1,15-109-2688,-6 16 2113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7:22.496"/>
    </inkml:context>
    <inkml:brush xml:id="br0">
      <inkml:brushProperty name="width" value="0.05" units="cm"/>
      <inkml:brushProperty name="height" value="0.05" units="cm"/>
    </inkml:brush>
  </inkml:definitions>
  <inkml:trace contextRef="#ctx0" brushRef="#br0">81 1 19644,'7'8'455,"-1"1"-1,-1 0 1,1 1 0,-1-1-1,-1 1 1,5 14 0,2 3 323,7 14-171,-3 0-1,-1 1 1,8 45 0,-17-64-584,-2 1 0,-1 0 0,-1 0 0,-1 0 0,-1 1 0,-1-1 0,-6 28 0,-6 5-538,-3-1-1,-3-1 0,-2 0 1,-2-2-1,-58 93 0,59-111-65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28.444"/>
    </inkml:context>
    <inkml:brush xml:id="br0">
      <inkml:brushProperty name="width" value="0.05" units="cm"/>
      <inkml:brushProperty name="height" value="0.05" units="cm"/>
    </inkml:brush>
  </inkml:definitions>
  <inkml:trace contextRef="#ctx0" brushRef="#br0">14 1 10498,'1'6'1168,"1"2"-791,-2 4-129,-2 1 824,1 4-688,-4 0-48,4 0-112,-2 2-40,2-3-144,-1-1-80,2-3 104,-1-2-56,1-6-24,0-2-24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28.860"/>
    </inkml:context>
    <inkml:brush xml:id="br0">
      <inkml:brushProperty name="width" value="0.05" units="cm"/>
      <inkml:brushProperty name="height" value="0.05" units="cm"/>
    </inkml:brush>
  </inkml:definitions>
  <inkml:trace contextRef="#ctx0" brushRef="#br0">5 0 6665,'0'22'417,"-2"-2"-385,-1-1-32,3-4-609,0-2 577,2-3-72,-2-4-32</inkml:trace>
  <inkml:trace contextRef="#ctx0" brushRef="#br0" timeOffset="1">13 245 8162,'0'25'1176,"-3"-2"-688,3-2-208,0-2 968,0-2-711,0-3-225,2-4-528,-2-1-257,1-5-287,1-2-168,0 1 600,-2-2-896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29.278"/>
    </inkml:context>
    <inkml:brush xml:id="br0">
      <inkml:brushProperty name="width" value="0.05" units="cm"/>
      <inkml:brushProperty name="height" value="0.05" units="cm"/>
    </inkml:brush>
  </inkml:definitions>
  <inkml:trace contextRef="#ctx0" brushRef="#br0">4 1 9114,'0'27'776,"0"-3"-568,-4-2-112,4-5 104,4-3-384,-4-5 232,3-2-64,-3-5-144</inkml:trace>
  <inkml:trace contextRef="#ctx0" brushRef="#br0" timeOffset="1">4 366 9162,'0'20'656,"0"-5"-1040,0-1-616,0-5 1080,0-2-168,3-3-240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0.786"/>
    </inkml:context>
    <inkml:brush xml:id="br0">
      <inkml:brushProperty name="width" value="0.05" units="cm"/>
      <inkml:brushProperty name="height" value="0.05" units="cm"/>
    </inkml:brush>
  </inkml:definitions>
  <inkml:trace contextRef="#ctx0" brushRef="#br0">15 0 10458,'-4'33'968,"2"-4"-808,0-10-544,-1-4 0,1-6 376,2-8-168,-1 8-168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1.315"/>
    </inkml:context>
    <inkml:brush xml:id="br0">
      <inkml:brushProperty name="width" value="0.05" units="cm"/>
      <inkml:brushProperty name="height" value="0.05" units="cm"/>
    </inkml:brush>
  </inkml:definitions>
  <inkml:trace contextRef="#ctx0" brushRef="#br0">59 1 8306,'0'25'375,"1"17"243,-2-1 0,-2 0 0,-12 68 0,19-77-2158,-5 38 3490,-14 105 1,9-129-1739,6-35-1381</inkml:trace>
  <inkml:trace contextRef="#ctx0" brushRef="#br0" timeOffset="1">48 829 10258,'0'46'992,"-2"-7"-672,1-5-183,-2-7 503,1-7-864,0-8 256,-3-2-64,4-3-176</inkml:trace>
  <inkml:trace contextRef="#ctx0" brushRef="#br0" timeOffset="2">26 1193 7618,'-1'52'1032,"-2"-1"-616,0-1-168,0-1 688,0-12-416,0-2-312,0-8-48,1-5-48,-3-4-96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29.945"/>
    </inkml:context>
    <inkml:brush xml:id="br0">
      <inkml:brushProperty name="width" value="0.05" units="cm"/>
      <inkml:brushProperty name="height" value="0.05" units="cm"/>
    </inkml:brush>
  </inkml:definitions>
  <inkml:trace contextRef="#ctx0" brushRef="#br0">1 79 10482,'3'-11'472,"0"3"-267,-1 0 0,2 0-1,-1 1 1,1-1 0,0 1 0,8-11 0,-12 17-187,0 1 0,0 0 0,1 0 0,-1-1 0,0 1 0,0 0 0,0 0 0,1 0 0,-1-1 0,0 1 0,0 0 0,0 0 0,1 0 0,-1 0 0,0 0 0,0-1 0,1 1 0,-1 0 0,0 0 0,0 0 0,1 0 0,-1 0 0,0 0 0,1 0 0,-1 0 0,0 0 0,0 0 1,1 0-1,-1 0 0,0 0 0,0 0 0,1 0 0,-1 1 0,1-1 0,4 9 445,0 15 159,-4 5 70,-2 0-1,-6 45 0,2-26-299,0 8-95,-4 75-510,9-129 131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0.368"/>
    </inkml:context>
    <inkml:brush xml:id="br0">
      <inkml:brushProperty name="width" value="0.05" units="cm"/>
      <inkml:brushProperty name="height" value="0.05" units="cm"/>
    </inkml:brush>
  </inkml:definitions>
  <inkml:trace contextRef="#ctx0" brushRef="#br0">27 0 12467,'0'35'1128,"-4"3"-752,-2 1-176,2-2 608,-2-1-328,5-7-488,-1-6-304,2-12 320,0-9-80,0 3-112</inkml:trace>
  <inkml:trace contextRef="#ctx0" brushRef="#br0" timeOffset="1">11 483 10386,'-4'52'892,"1"-36"-663,1 1 0,1 0 0,1 0 0,0 0 0,1 0 0,5 27 0,-5-43-289,-1 0 0,0 0 0,1 0 0,-1 0 0,1 0 0,0 0 0,-1 0 0,1-1 0,0 1-1,-1 0 1,1 0 0,0-1 0,0 1 0,-1-1 0,1 1 0,2 0 0,-3 0-130,1-1 0,0 1 0,0-1 0,0 1 0,0 0 0,-1-1 0,1 1 0,0 0 0,-1-1 0,1 1 1,0 0-1,-1 0 0,1 0 0,-1 0 0,1-1 0,-1 1 0,0 0 0,1 1 0,1 9-408,0 0 0,-1 0 0,0 13 0,-8 65 2183,2-37-983,-12 99 2206,14-140-2764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5.623"/>
    </inkml:context>
    <inkml:brush xml:id="br0">
      <inkml:brushProperty name="width" value="0.05" units="cm"/>
      <inkml:brushProperty name="height" value="0.05" units="cm"/>
    </inkml:brush>
  </inkml:definitions>
  <inkml:trace contextRef="#ctx0" brushRef="#br0">1 2 10866,'5'2'800,"0"-2"-647,0 1-49,3-1 144,2 0-72,1-1-24,3 1-24,6-2-152,1 2-224,4 0-537,1 0-647,3 0 1168,-1 0-216,1-1-176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47.519"/>
    </inkml:context>
    <inkml:brush xml:id="br0">
      <inkml:brushProperty name="width" value="0.05" units="cm"/>
      <inkml:brushProperty name="height" value="0.05" units="cm"/>
    </inkml:brush>
  </inkml:definitions>
  <inkml:trace contextRef="#ctx0" brushRef="#br0">611 190 12363,'-1'-12'237,"0"0"1,-1 1 0,0 0 0,-1-1 0,0 1 0,-1 0-1,0 0 1,-1 1 0,0-1 0,-8-11 0,10 18-143,0 0 0,0 0 0,-1 0 0,1 0 0,-1 0 0,0 1-1,0-1 1,0 1 0,0 0 0,-1 1 0,1-1 0,-1 1 0,0 0 0,1 0 0,-1 0 0,0 1 0,0-1 0,0 1 0,0 0 0,-1 1 0,1-1 0,0 1 0,0 0 0,-10 2 0,6 0-10,1 0 0,-1 1 0,0 0 0,1 1 0,-1 0 0,1 0-1,0 1 1,1 0 0,-1 0 0,-9 9 0,-8 9 107,-31 37 0,24-22-146,2 2 0,2 1 0,1 1 0,2 1 0,2 1 0,3 1 0,1 1 0,2 1 0,-12 55 0,23-72-40,1 0 1,2 0 0,1 1-1,1-1 1,2 1-1,1-1 1,1 0 0,2 1-1,1-2 1,1 1-1,2-1 1,1 0 0,1 0-1,1-1 1,2-1-1,1 0 1,0-1 0,2-1-1,35 40 1,-41-54-18,0 0 1,0 0 0,1-1 0,0-1-1,1 0 1,0-1 0,1-1-1,14 7 1,-19-10 1,0-1 1,0 0-1,0-1 1,1 1-1,-1-2 1,1 1-1,-1-1 1,1-1-1,0 0 1,-1 0-1,1-1 1,0 0-1,18-6 1,-16 3 36,1-1-1,-1 0 1,0-1 0,-1 0 0,0-1 0,0 0 0,0-1 0,12-11 0,-9 5 93,-1 0 0,0-1 0,-1-1 0,19-32 0,-11 11 163,-3-1 1,-1-1-1,-2 0 0,14-66 1,-13 36 181,-3-1 0,5-102 1,-16 127-405,-2 1 0,-2-1 0,-2 1 0,-2-1 0,-12-42 0,14 68-217,-2 0 0,1 1 1,-2 0-1,0 1 1,-2 0-1,0 0 1,-19-25-1,24 36 36,0 0 0,0 0 0,-1 1 1,0 0-1,0 0 0,0 0 0,-1 1 0,1 0 0,-1 0 0,0 1 1,0 0-1,-1 0 0,1 0 0,-1 1 0,1 0 0,-1 1 0,0-1 1,1 2-1,-1-1 0,0 1 0,-12 1 0,13 0 13,1 0 0,-1 1 0,0 0 0,1 0 0,-13 7 0,-28 19-694</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6.030"/>
    </inkml:context>
    <inkml:brush xml:id="br0">
      <inkml:brushProperty name="width" value="0.05" units="cm"/>
      <inkml:brushProperty name="height" value="0.05" units="cm"/>
    </inkml:brush>
  </inkml:definitions>
  <inkml:trace contextRef="#ctx0" brushRef="#br0">1 1 6161,'14'4'370,"0"-1"0,1-1 1,0 0-1,-1 0 0,1-2 0,17-1 0,21 2-433,113-4 50,-28-1 41,-113 5 41,1 1 0,-1 1 0,34 9 1,-27-4 805,50 7 1,-66-14-450,0 0-1,0-1 1,0-1-1,0 0 1,19-4 0,-12 0-438,40-1 1,65 9-4146,-120-3 3873,18 2-451,1-2-86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6.435"/>
    </inkml:context>
    <inkml:brush xml:id="br0">
      <inkml:brushProperty name="width" value="0.05" units="cm"/>
      <inkml:brushProperty name="height" value="0.05" units="cm"/>
    </inkml:brush>
  </inkml:definitions>
  <inkml:trace contextRef="#ctx0" brushRef="#br0">0 1 9202,'6'10'1064,"0"-1"-688,-3-4-152,1 3 552,0-6-319,1 1-41,2-3-168,0 0-80,0 0-208,3 0-208,0 0-520,3 2-473,-1 2 977,0 0-200,0 2-144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7.875"/>
    </inkml:context>
    <inkml:brush xml:id="br0">
      <inkml:brushProperty name="width" value="0.05" units="cm"/>
      <inkml:brushProperty name="height" value="0.05" units="cm"/>
    </inkml:brush>
  </inkml:definitions>
  <inkml:trace contextRef="#ctx0" brushRef="#br0">58 21 11851,'5'3'427,"0"0"1,1-1 0,0 1 0,-1-1 0,1-1 0,0 1 0,0-1 0,0 0 0,0-1-1,0 1 1,0-1 0,0 0 0,9-2 0,11-1 397,41-11 0,-66 14-821,10-2 94,-2 0 76,-1 0-1,1 0 1,-1-1-1,14-6 0,-36 16 182,0-1-1,0 0 1,0-1-1,-1 0 1,-24 4-1,-82 8-201,89-13 107,21-4-201,9 0-42,0 0-1,0 0 0,0 0 1,0 0-1,0 0 0,0 1 0,0-1 1,0 0-1,0 1 0,0 0 0,0-1 1,0 1-1,0 0 0,0 0 0,-2 2 1,4-3-13,0 0 0,0 1 0,0-1 0,0 0-1,0 0 1,0 1 0,0-1 0,0 0 0,0 1 0,0-1 0,0 0 0,0 1 0,0-1 0,0 0 0,0 0 0,0 1 0,1-1 0,-1 0 0,0 1 0,0-1 0,0 0 0,0 0 0,0 1 0,1-1 0,-1 0 0,0 0 0,0 1 0,1-1 0,-1 0 0,0 0 0,0 0-1,1 0 1,-1 1 0,0-1 0,0 0 0,1 0 0,-1 0 0,0 0 0,1 0 0,12 5 40,9 0-22,0-1-1,0-1 0,0 0 0,1-2 1,29-2-1,110-19 53,-131 15-53,-29 6 146,-5 1-29,-11 5 71,-22 6 45,-87 12 176,-25 6-312,137-27-134,15-1-4,23-4-22,82-19-69,77-17 182,-186 37-68,0 0 0,0 0 0,1 0 0,-1 0 0,0 0 0,0 0 0,0 0 0,0 0 0,1 0 0,-1 0 1,0 0-1,0 0 0,0 0 0,1 0 0,-1 0 0,0 0 0,0 0 0,0 0 0,1 0 0,-1 0 0,0 0 0,0-1 1,0 1-1,0 0 0,1 0 0,-1 0 0,0 0 0,0 0 0,0 0 0,0-1 0,0 1 0,0 0 0,1 0 0,-1 0 0,0 0 1,0-1-1,0 1 0,0 0 0,0 0 0,0 0 0,0 0 0,0-1 0,0 1 0,0 0 0,0-1 0,-11-2 91,-18 0 24,-21 2 17,-50 1 27,88 1-170,-1 0 0,1 1 0,0 1 0,-1 0-1,-19 7 1,32-10-71,-1 1 0,0-1 0,0 0 0,0 1 0,0-1 0,0 1 0,0-1 0,1 1 0,-1-1 0,0 1 0,0 0-1,1-1 1,-1 1 0,0 0 0,1 0 0,-1-1 0,1 1 0,-1 0 0,1 0 0,-1 0 0,1 0 0,0 0 0,-1-1 0,1 1 0,0 0 0,0 0 0,0 0 0,0 0-1,0 0 1,0 0 0,0 0 0,0 0 0,0 0 0,0 0 0,0 0 0,0 0 0,1 0 0,-1 0 0,0 0 0,1 0 0,-1-1 0,1 1 0,-1 0 0,1 0 0,-1 0 0,1-1-1,0 1 1,-1 0 0,3 1 0,1 2-668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39.480"/>
    </inkml:context>
    <inkml:brush xml:id="br0">
      <inkml:brushProperty name="width" value="0.05" units="cm"/>
      <inkml:brushProperty name="height" value="0.05" units="cm"/>
    </inkml:brush>
  </inkml:definitions>
  <inkml:trace contextRef="#ctx0" brushRef="#br0">159 123 16315,'-2'0'442,"-1"0"0,1 0 0,0 1 0,0-1 0,-1 0-1,1 1 1,0-1 0,0 1 0,-3 1 0,4-1-323,0 0 0,-1 0 0,1 0 0,0 0 1,0 1-1,0-1 0,0 0 0,0 1 0,0-1 0,0 0 1,0 1-1,1-1 0,-1 1 0,1 0 0,-1-1 0,1 1 0,-1 0 1,1-1-1,0 3 0,-2 31 561,2-34-665,0 1 0,0-1 0,1 1 0,-1-1 0,0 1 0,1-1 0,-1 1 0,1-1 0,-1 1 0,1-1 0,0 1 0,0-1 0,-1 0 0,1 1 0,0-1 0,0 0 0,0 0 0,0 0 0,2 1 0,-2-1-10,-1-1 0,1 0 0,0 0 0,-1 0 1,1 0-1,0 0 0,-1 0 0,1 0 0,0 0 0,0 0 0,-1 0 0,1 0 0,0-1 0,-1 1 0,1 0 1,0 0-1,-1-1 0,1 1 0,-1 0 0,1-1 0,0 1 0,-1-1 0,1 1 0,-1 0 0,1-1 0,-1 1 1,1-1-1,-1 0 0,1 1 0,-1-1 0,0 1 0,1-1 0,-1 0 0,0 1 0,0-1 0,1 0 0,10-28 117,-11 28-116,1-5 39,1 0 1,-1 0-1,-1 0 0,1 0 0,-1 0 0,0 0 0,0 0 0,-1 0 1,0 0-1,0 0 0,0 0 0,-1 0 0,-3-7 0,4 11-26,0 0 1,1 0-1,-2 0 0,1 0 0,0 1 1,0-1-1,-1 0 0,1 0 0,-1 1 0,1-1 1,-1 1-1,0-1 0,1 1 0,-1 0 1,0 0-1,0 0 0,0 0 0,0 0 0,0 0 1,0 0-1,-1 1 0,1-1 0,0 1 1,0-1-1,0 1 0,0 0 0,-1 0 0,1 0 1,0 0-1,0 0 0,0 1 0,-1-1 1,1 1-1,0-1 0,0 1 0,0 0 0,0 0 1,-4 2-1,1 0 4,-1 0 0,1 1 0,0 0 0,0 0 1,0 0-1,0 1 0,1 0 0,-1 0 0,1 0 0,1 0 1,-1 0-1,1 1 0,-4 8 0,4-9-7,1 0-1,0 0 1,0 0-1,1 0 1,-1 0 0,1 1-1,0-1 1,1 0-1,-1 1 1,1-1 0,0 0-1,1 1 1,-1-1-1,1 0 1,0 1 0,3 7-1,-4-12-8,1 1-1,-1-1 0,1 0 1,-1 0-1,1 0 0,0 0 1,-1 0-1,1 0 0,0 0 0,0 0 1,0 0-1,0 0 0,0 0 1,0 0-1,0-1 0,0 1 1,0 0-1,0-1 0,0 1 1,1-1-1,-1 1 0,2-1 1,-1 0 1,0 1 0,0-2 0,0 1-1,0 0 1,0 0 0,0-1 0,0 1 0,0-1 0,0 1 0,0-1 0,0 0 0,3-1 0,3-3 15,0-1 0,0 0 0,0 0 0,9-11 0,-2 2 6,-1 0 0,-1-2 0,-1 0 0,0 0 0,-1-1-1,-1 0 1,11-30 0,-20 47-26,-1 0-1,1 0 0,-1-1 1,1 1-1,-1 0 1,0 0-1,1-1 1,-1 1-1,0 0 1,0 0-1,0-1 1,0 1-1,0 0 1,0-1-1,0 1 1,-1 0-1,1 0 0,0 0 1,-1-1-1,0 0 1,1 1-1,-1 1 0,0-1 0,1 1 0,-1 0 0,0-1 0,0 1 0,1 0 0,-1 0 0,0-1-1,0 1 1,1 0 0,-1 0 0,0 0 0,0 0 0,0 0 0,1 0 0,-1 0 0,0 0 0,0 0 0,1 1 0,-1-1 0,0 0 0,-1 1 0,-4 1 7,0 1 1,0 0-1,-1 0 0,2 1 0,-11 6 1,-4 8 10,0 0 0,-22 26-1,35-35-11,0 0 0,1 0 0,-1 0-1,2 1 1,0 0 0,0 0 0,0 1-1,-2 11 1,6-20-7,1 0 1,-1 0-1,1 0 0,0 0 0,-1 0 0,1 0 1,0 0-1,0 0 0,1 1 0,-1-1 0,0 0 1,1 0-1,-1 0 0,1 0 0,1 2 0,-2-4 0,1 1 0,-1 0-1,1 0 1,0-1 0,0 1-1,-1-1 1,1 1-1,0 0 1,0-1 0,0 0-1,-1 1 1,1-1 0,0 1-1,0-1 1,0 0 0,0 0-1,0 0 1,0 1-1,0-1 1,0 0 0,0 0-1,0 0 1,0 0 0,0 0-1,0-1 1,0 1-1,0 0 1,-1 0 0,1-1-1,0 1 1,0-1 0,1 0-1,7-3 2,-1 0 0,0 0-1,0-2 1,0 1 0,-1-1 0,0 0-1,0 0 1,0 0 0,8-12 0,5-7-4,23-39 1,-39 57 3,0 0 0,-1 0 0,0 0 0,3-10 0,-6 16-2,1 0 0,-1 0 0,0 0 0,0 0 0,0 0 0,0 0 0,0 0 1,0 0-1,0 0 0,0 0 0,0 0 0,0 0 0,0 0 0,-1 0 0,1 0 0,0 0 1,-1 0-1,0-1 0,1 1-1,-1 1 1,0-1-1,0 1 1,0 0-1,0-1 1,1 1-1,-1 0 1,0-1 0,0 1-1,0 0 1,0 0-1,0 0 1,0 0-1,0 0 1,0 0-1,0 0 1,0 0-1,1 0 1,-1 0-1,0 1 1,0-1-1,0 0 1,0 0-1,-1 1 1,-5 2-2,-1 1 0,1-1 0,0 1 0,0 0 0,0 1 0,1-1 1,0 1-1,0 1 0,0-1 0,0 1 0,-4 7 0,3-5 1,2 0 0,-1 0 0,1 0 0,0 1 0,1 0 0,0 0 0,0 0 0,-3 16 0,6-22 0,1-1 0,-1 0 0,1 0-1,0 1 1,0-1 0,0 0 0,0 0 0,0 0 0,1 1 0,-1-1 0,0 0 0,1 0 0,0 0-1,0 1 1,-1-1 0,1 0 0,3 3 0,-3-4 0,0 0 1,0 0-1,0-1 0,0 1 0,0-1 1,0 1-1,0-1 0,0 1 0,0-1 1,1 1-1,-1-1 0,0 0 0,0 0 1,1 0-1,-1 0 0,0 0 0,0 0 1,1 0-1,-1 0 0,0 0 0,0 0 1,0-1-1,1 1 0,-1-1 0,0 1 0,0-1 1,0 1-1,0-1 0,0 1 0,0-1 1,0 0-1,0 0 0,2-1 0,6-6-1,1 0-1,-2 0 0,1-1 0,-1 0 0,0-1 0,-1 0 0,0 0 1,-1-1-1,0 1 0,0-2 0,-1 1 0,-1 0 0,5-18 0,-8 27 4,-1 1-1,1-1 0,-1 0 1,0 0-1,0 1 0,1-1 1,-1 0-1,0 0 0,-1 1 0,1-1 1,0 0-1,0 0 0,-1 1 1,1-1-1,-1 0 0,0 1 1,-1-3-1,2 3 0,-1 1 1,0-1-1,0 0 1,1 1 0,-1-1-1,0 1 1,0-1-1,0 1 1,0-1-1,0 1 1,0-1 0,0 1-1,0 0 1,0 0-1,0 0 1,0-1-1,0 1 1,0 0-1,0 0 1,0 0 0,-1 1-1,-3 0 2,0 0 0,0 0 1,0 1-1,0 0 0,1 0 0,-1 0 0,1 1 0,-1-1 1,1 1-1,-5 4 0,0 2 2,-1 0 1,1 1-1,1 0 1,0 0-1,0 1 1,1 0 0,0 1-1,1-1 1,0 1-1,1 1 1,1-1-1,0 1 1,0-1-1,-1 18 1,4-29-5,1 1 0,0-1 1,0 1-1,0-1 0,0 1 0,0-1 0,0 1 1,1-1-1,-1 1 0,0-1 0,1 1 1,-1-1-1,1 1 0,0-1 0,-1 1 1,3 1-1,-3-2 0,1-1 0,0 1 0,-1-1 0,1 0 0,0 1 1,-1-1-1,1 0 0,0 1 0,0-1 0,-1 0 0,1 0 0,0 0 1,0 0-1,-1 0 0,1 0 0,0 0 0,0 0 0,-1 0 0,1 0 0,0 0 1,0 0-1,-1-1 0,2 1 0,3-3 0,-1 1 0,1 0 0,-1-1 0,0 0 0,0 0 1,0 0-1,0 0 0,4-6 0,10-12-7,-1-1 0,17-28 1,-27 39-14,-1 0 0,-1 0 1,0-1-1,0 1 0,-1-1 1,0 0-1,2-15 0,-6 25 11,0 0-1,0-1 0,1 1 0,-1 0 0,0-1 0,-1 1 0,1 0 0,0-1 0,-1 1 0,0 0 1,1-1-1,-1 1 0,-2-4 0,3 5 5,-1 0 0,0 1 1,0-1-1,0 0 0,0 0 0,1 1 0,-1-1 1,0 0-1,0 1 0,0-1 0,0 1 1,0 0-1,0-1 0,-1 1 0,1 0 0,0-1 1,0 1-1,0 0 0,0 0 0,0 0 0,0 0 1,-1 0-1,1 0 0,0 0 0,0 1 1,0-1-1,0 0 0,0 1 0,0-1 0,-1 1 1,-4 2-7,-1 0-1,1 0 1,1 0 0,-1 1 0,0 0 0,1 0-1,0 1 1,0 0 0,0 0 0,1 0-1,-6 8 1,0 0 13,1 1 0,1 0-1,-11 24 1,15-27 4,0-1 1,1 1 0,-4 18 0,7-26-5,-1 0 0,1 1 0,-1-1 0,1 0 0,0 0 0,0 0 1,1 0-1,-1 0 0,1 0 0,-1 1 0,1-1 0,0 0 0,0 0 1,0-1-1,1 1 0,-1 0 0,3 3 0,-3-5 0,0 0 0,1 0 1,-1 0-1,1 0 0,-1 0 0,1 0 0,-1-1 0,1 1 1,-1-1-1,1 1 0,0-1 0,-1 1 0,1-1 0,0 0 1,0 0-1,-1 0 0,1 0 0,0 0 0,-1 0 1,1-1-1,0 1 0,-1 0 0,1-1 0,0 0 0,-1 1 1,1-1-1,-1 0 0,3-1 0,4-3 2,0 1 1,0-2-1,13-10 0,-8 4 1,-1-1-1,0 0 1,0 0 0,-1-1-1,-1 0 1,-1-1 0,0 0-1,-1-1 1,8-20 0,-14 33-7,-1-1 0,0 1 1,0-1-1,-1 0 0,1 1 1,-1-1-1,1 0 0,-2-4 0,1 7 2,0 0-1,0 0 0,0 0 1,0 0-1,-1 0 0,1 0 0,-1 1 1,1-1-1,0 0 0,-1 0 1,1 0-1,-1 1 0,0-1 0,1 0 1,-1 1-1,0-1 0,1 0 0,-1 1 1,0-1-1,1 1 0,-1-1 1,0 1-1,0 0 0,0-1 0,0 1 1,1 0-1,-1-1 0,0 1 1,0 0-1,0 0 0,0 0 0,0 0 1,0 0-1,0 0 0,0 0 1,0 0-1,-1 1 0,-4 0-4,-1 0-1,1 1 1,-1 0-1,1 0 1,0 1-1,0 0 1,0 0 0,1 0-1,-1 1 1,1 0-1,-1 0 1,1 0-1,0 1 1,-4 4-1,-5 7-4,1 0 1,0 0-1,-12 22 0,1 8 6,23-44 3,0 1-1,0-1 1,0 0 0,1 1 0,-1-1 0,1 1-1,-1 0 1,1-1 0,0 1 0,0-1 0,0 1 0,0-1-1,1 1 1,-1 0 0,1-1 0,-1 1 0,2 2-1,-1-5 2,-1 1 1,0-1-1,1 1 0,-1-1 0,1 0 0,-1 1 0,0-1 0,1 0 0,-1 1 0,1-1 0,-1 0 0,1 0 0,-1 1 0,1-1 0,-1 0 1,1 0-1,-1 0 0,1 0 0,-1 0 0,1 0 0,0 0 0,-1 0 0,1 0 0,-1 0 0,1 0 0,-1 0 0,1 0 0,-1 0 1,1 0-1,-1-1 0,1 1 0,-1 0 0,1 0 0,-1-1 0,1 1 0,-1 0 0,1-1 0,0 0 0,17-14 3,-6 2-43,-2 0 0,1 0 1,-2-1-1,0-1 1,0 0-1,-2 0 0,0 0 1,0-1-1,4-20 1,-10 33 11,0 0 0,0 0 0,-1 0-1,1-1 1,-1 1 0,0 0 0,0 0 0,0 0 0,-1-1 0,1 1 0,-2-5 0,2 7 18,-1 0-1,1 0 1,0 1-1,-1-1 1,1 0-1,-1 1 1,1-1 0,-1 1-1,1-1 1,-1 0-1,0 1 1,1-1-1,-1 1 1,1 0-1,-1-1 1,0 1-1,0-1 1,1 1 0,-2-1-1,0 1 2,1 0-1,-1 0 1,0 0-1,1 0 0,-1 0 1,1 0-1,-1 0 1,1 1-1,-1-1 1,0 0-1,1 1 1,-1-1-1,-1 2 1,-3 1 1,-1 1 0,1 0 1,0 0-1,1 1 1,-1 0-1,1 0 0,0 0 1,0 0-1,0 1 0,1 0 1,-6 9-1,4-4 19,0-1 0,1 1 1,0 0-1,1 0 0,0 1 0,-2 14 0,5-21-13,1 0-1,-1 0 0,2 0 0,-1 0 1,0 0-1,1 0 0,0 0 0,3 8 1,-4-12-21,0 0 0,1 0 0,-1 0 0,0 0 0,1 0 0,0-1 0,-1 1 0,1 0 0,-1 0 0,1 0 0,0-1 0,-1 1 0,1 0 0,0 0 0,0-1 0,0 1 0,0-1 0,0 1 0,1 0 0,-1-1-34,0 0 0,0 0 1,0 0-1,0 0 0,0-1 1,1 1-1,-1 0 0,0 0 0,0-1 1,0 1-1,0-1 0,0 1 1,0-1-1,0 1 0,0-1 0,0 0 1,0 1-1,0-1 0,0 0 1,-1 0-1,2-1 0,0-1 8,0 1-1,-1 0 1,1-1-1,-1 1 1,1-1 0,-1 1-1,0-1 1,0 0-1,0 1 1,-1-1-1,1 0 1,-1 0-1,1 0 1,-1-5 0,-2-32-414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40.605"/>
    </inkml:context>
    <inkml:brush xml:id="br0">
      <inkml:brushProperty name="width" value="0.05" units="cm"/>
      <inkml:brushProperty name="height" value="0.05" units="cm"/>
    </inkml:brush>
  </inkml:definitions>
  <inkml:trace contextRef="#ctx0" brushRef="#br0">6 26 10466,'-1'1'72,"1"-1"0,-1 1 0,1-1-1,0 0 1,-1 1 0,1-1 0,0 1-1,0-1 1,-1 0 0,1 1 0,0-1 0,0 1-1,0-1 1,0 1 0,0-1 0,-1 1-1,1-1 1,0 1 0,0-1 0,0 1 0,0-1-1,0 1 1,0-1 0,1 1 0,-1-1-1,0 1 1,0-1 0,0 1 0,0-1 0,1 1-1,-1-1 1,0 1 0,0-1 0,1 0-1,-1 1 1,1 0 0,0 0 30,1 1 0,0-1 0,-1 0 0,1 1 0,0-1 0,0 0 0,0 0 0,0 0 0,4 1 0,-4-1-30,1 0-1,0-1 1,0 1 0,0-1 0,0 1-1,0-1 1,4 0 0,-6 0-22,0 0 1,0 0-1,-1-1 1,1 1 0,0 0-1,0 0 1,-1 0-1,1 0 1,0-1 0,-1 1-1,1 0 1,0-1 0,-1 1-1,1-1 1,0 1-1,-1-1 1,1 1 0,-1-1-1,1 1 1,-1-1-1,1 1 1,-1-1 0,1 0-1,-1 1 1,1-2-1,-1 1-16,0 0 0,1 0 0,-1 0 0,0 0 0,0 0 0,0 0 0,0 0 0,-1 0-1,1 0 1,0 0 0,0 0 0,0 0 0,-1 0 0,1 0 0,-1 0 0,1 0 0,-1 0-1,1 0 1,-1 0 0,1 1 0,-1-1 0,0 0 0,1 0 0,-1 1 0,0-1 0,0 0-1,1 1 1,-1-1 0,0 1 0,0-1 0,0 1 0,0 0 0,0-1 0,0 1 0,0 0-1,0-1 1,0 1 0,-1 0 0,0-1 12,0 1 0,0 0 0,0-1-1,0 1 1,1 0 0,-1 0 0,0 0 0,0 0-1,0 0 1,0 1 0,0-1 0,0 1 0,0-1-1,0 1 1,0 0 0,1-1 0,-1 1 0,0 0-1,-1 2 1,1-2-16,1 1 0,0 0 0,0 0-1,0 0 1,0 0 0,0 0 0,0 1 0,1-1-1,-1 0 1,1 0 0,-1 0 0,1 1-1,0-1 1,0 0 0,0 3 0,0-3-13,0 0 1,0-1-1,1 1 1,-1-1-1,0 1 1,0-1-1,1 1 1,-1 0-1,1-1 1,-1 0-1,1 1 1,0-1-1,0 1 1,0-1-1,-1 0 1,1 1-1,0-1 1,1 0-1,-1 0 1,0 0-1,0 0 1,2 1-1,-2-2-10,-1 0 0,1 0 0,0 0 0,0 0 0,-1 0 0,1 0 0,0 0 0,0 0 0,0 0 0,-1-1 0,1 1 0,0 0-1,0 0 1,-1-1 0,1 1 0,0-1 0,-1 1 0,1 0 0,-1-1 0,1 0 0,0 1 0,-1-1 0,1 1 0,-1-1 0,1 0 0,-1 1 0,0-1 0,1 0 0,-1 1 0,0-1 0,1 0 0,-1-1 0,11-26 74,-10 27-76,10-51 482,-11 52-480,0 0 0,0 0 1,0 0-1,0 0 0,-1 0 1,1 1-1,0-1 0,0 0 0,0 0 1,0 0-1,0 0 0,0 0 1,0 0-1,0 0 0,0 0 0,0 0 1,0 0-1,-1 0 0,1 0 1,0 0-1,0 0 0,0 0 0,0 0 1,0 0-1,0 0 0,0 0 1,0 0-1,0 0 0,0 0 0,0 0 1,-1 0-1,1 0 0,0 0 1,0 0-1,0 0 0,0-1 0,0 1 1,0 0-1,0 0 0,0 0 1,0 0-1,0 0 0,0 0 0,0 0 1,0 0-1,0 0 0,0 0 1,0 0-1,-1 0 0,1 0 0,0-1 1,0 1-1,0 0 0,0 0 0,0 0 1,0 0-1,0 0 0,0 0 1,0 0-1,0 0 0,0 0 0,0 0 1,0 0-1,1-1 0,-7 7 144,3 3-38,-1 0 1,1 0-1,1 0 0,0 1 0,0-1 0,1 1 1,0 0-1,0-1 0,2 17 0,-1-26-106,0 1 0,0-1 0,0 0 0,0 1 0,0-1 0,0 1 0,0-1 0,0 0 0,0 1 0,0-1 0,1 0 0,-1 1 0,0-1 0,0 0-1,0 1 1,0-1 0,1 1 0,-1-1 0,0 0 0,0 0 0,0 1 0,1-1 0,-1 0 0,0 1 0,1-1 0,-1 0 0,0 0 0,1 1 0,6-9 117,2-17-35,4-59-146,-8 134 543,-1-28-440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41.450"/>
    </inkml:context>
    <inkml:brush xml:id="br0">
      <inkml:brushProperty name="width" value="0.05" units="cm"/>
      <inkml:brushProperty name="height" value="0.05" units="cm"/>
    </inkml:brush>
  </inkml:definitions>
  <inkml:trace contextRef="#ctx0" brushRef="#br0">8 22 10122,'1'0'171,"1"0"0,-1 1 0,0-1-1,0 0 1,0 1 0,0-1 0,0 0 0,0 1-1,0-1 1,0 1 0,0 0 0,0-1 0,-1 1-1,1 0 1,0 0 0,0-1 0,0 1 0,-1 0-1,1 0 1,0 0 0,-1 0 0,1 0 0,0 1 0,-1-1-73,1 1 0,0-1 0,-1 0 1,1 0-1,0 0 0,0 0 1,0 0-1,0 0 0,0 0 1,0 0-1,0 0 0,0-1 1,3 2-1,-4-2-65,1 0 0,-1 0 0,0 0 0,1-1 0,-1 1 0,0 0 0,1 0 0,-1-1 0,0 1 0,1 0 0,-1-1 0,0 1 0,0 0-1,1-1 1,-1 1 0,0 0 0,0-1 0,0 1 0,0-1 0,1 1 0,-1 0 0,0-1 0,0 1 0,0-1 0,0 1 0,0 0 0,0-1 0,0 1 0,0-1 0,0 1 0,0-1 0,0 1 0,0 0 0,-1-1 0,1 0 0,-2-17 411,2 17-428,0 0-1,0 0 1,-1 0-1,1 0 1,0 0-1,0 0 1,-1 0-1,1 0 1,-1 0 0,1 1-1,-1-1 1,1 0-1,-1 0 1,0 0-1,1 1 1,-1-1-1,0 0 1,1 1 0,-1-1-1,0 1 1,0-1-1,0 1 1,0-1-1,1 1 1,-1-1-1,0 1 1,0 0 0,0-1-1,0 1 1,0 0-1,0 0 1,0 0-1,0 0 1,0 0-1,0 0 1,0 0 0,0 0-1,0 0 1,0 0-1,0 1 1,-1 0-1,1-1 12,-1 1-1,1 0 0,0 0 0,0 0 1,0 0-1,0 0 0,0 0 0,0 0 0,0 0 1,1 0-1,-1 0 0,0 0 0,0 0 1,1 1-1,-1-1 0,1 0 0,-1 1 1,1-1-1,0 0 0,-1 1 0,1-1 0,0 1 1,0-1-1,0 0 0,0 1 0,0-1 1,0 1-1,1-1 0,-1 2 0,17-36 528,-16 32-557,-1 1 0,0-1 0,1 1 0,-1 0 0,0-1 0,1 1 0,-1-1 0,0 1 0,1 0 0,-1-1-1,1 1 1,-1 0 0,1 0 0,-1-1 0,1 1 0,-1 0 0,1 0 0,-1 0 0,1-1 0,-1 1 0,1 0 0,-1 0 0,1 0 0,-1 0 0,1 0 0,0 0 0,-1 0 0,1 0 0,-1 0 0,1 1 0,-1-1 0,1 0 0,-1 0 0,1 0 0,-1 1 0,1-1 0,-1 0 0,1 0 0,-1 1 0,0-1 0,1 0 0,-1 1 0,1-1 0,-1 1 0,0-1 0,1 0-1,-1 1 1,1 0 0,13 22-759,-10-15 566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42.760"/>
    </inkml:context>
    <inkml:brush xml:id="br0">
      <inkml:brushProperty name="width" value="0.05" units="cm"/>
      <inkml:brushProperty name="height" value="0.05" units="cm"/>
    </inkml:brush>
  </inkml:definitions>
  <inkml:trace contextRef="#ctx0" brushRef="#br0">17 44 13155,'2'-1'4722,"3"-8"-3798,-17-12 393,4 15-136,8 7-1156,0-1 1,0 0-1,-1 0 0,1 0 0,0 1 0,0-1 0,-1 0 1,1 0-1,0 1 0,0-1 0,0 0 0,0 0 0,-1 1 0,1-1 1,0 0-1,0 1 0,0-1 0,0 0 0,0 1 0,0-1 1,0 0-1,0 1 0,0-1 0,0 0 0,0 1 0,0-1 1,0 0-1,0 1 0,0-1 0,1 1-20,-1-1 0,0 1-1,1-1 1,-1 1 0,1-1 0,-1 0 0,1 1-1,-1-1 1,0 0 0,1 1 0,0-1 0,-1 0-1,1 1 1,-1-1 0,1 0 0,-1 0-1,1 0 1,-1 0 0,1 0 0,0 0 0,-1 0-1,1 0 1,-1 0 0,1 0 0,0 0 0,-1 0-1,1 0 1,-1 0 0,1 0 0,23-3-32,-22 2 22,31-8-13,-29 7 15,0 1 1,0-1-1,1 1 0,-1 0 1,0 0-1,1 1 1,-1-1-1,1 1 0,-1 0 1,1 0-1,4 1 1,12 3 1,25 5-3,0-3 1,0-1-1,53-1 0,-75-6 8,3 0 21,1 1 1,-1 1-1,0 2 1,1 0 0,27 7-1,-8 2 289,0-3-1,0-1 1,52 0 0,141-15 311,-211 6-550,0 3 0,0 0-1,0 2 1,44 10 0,-55-10-36,-2 0 32,0-2 1,1 0-1,-1 0 1,0-2-1,21-2 1,77-22 304,-110 24-364,15-3 12,0-1-1,0 2 1,0 1-1,0 0 0,0 1 1,1 2-1,-1-1 1,0 2-1,29 6 1,52 15-87,-99-22-26,0-1 1,0 1-1,-1-1 0,1 1 1,0-1-1,0 1 0,-1 0 1,1-1-1,0 1 0,-1 0 1,1-1-1,-1 1 0,1 0 1,-1 0-1,1-1 0,-1 1 1,0 0-1,1 0 0,-1 0 1,0 0-1,0 0 0,1 1 0,2 7-4455,3-15 1695,-3 1 2041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8:43.306"/>
    </inkml:context>
    <inkml:brush xml:id="br0">
      <inkml:brushProperty name="width" value="0.05" units="cm"/>
      <inkml:brushProperty name="height" value="0.05" units="cm"/>
    </inkml:brush>
  </inkml:definitions>
  <inkml:trace contextRef="#ctx0" brushRef="#br0">1 25 14835,'-1'-10'1466,"3"-4"5159,-2 14-6553,3 3 101,0 1 0,-1-1 0,1 0-1,1 0 1,-1 0 0,0 0 0,1-1 0,-1 1-1,1-1 1,0 0 0,-1 0 0,1 0 0,0-1-1,1 1 1,4 0 0,10 3-187,0-2 1,23 2-1,-11-2 194,-5 1-168,6 0 2,47 12 0,-71-14-13,-1 1 0,0-1 0,1 1 0,-1 0 0,0 1 0,-1 0 0,1 0 0,-1 0 0,1 1 0,-1 0 0,10 11 0,-15-15 0,0 1 1,1 0 0,-1-1 0,0 1 0,0 0 0,0 0 0,0 0 0,0 0 0,0 0 0,-1 0 0,1 0 0,-1 0 0,1 0 0,-1 0-1,0 1 1,0-1 0,0 0 0,0 0 0,0 0 0,0 0 0,-1 0 0,1 1 0,-1-1 0,1 0 0,-1 0 0,0 0 0,0 0 0,0 0-1,0-1 1,0 1 0,0 0 0,0 0 0,-1-1 0,1 1 0,-1 0 0,1-1 0,-1 0 0,-2 2 0,-8 6 17,0-1 0,0 0-1,-1-1 1,-21 9 0,18-9-14,-36 15-15,26-12-24,-47 26 1,67-32 24,0 0 0,0 0 0,0 0-1,1 1 1,0 0 0,-1 0 0,2 0 0,-1 1 0,1 0 0,0-1-1,0 2 1,-4 8 0,3-6-697,4-16 177,2-1 495,-1-7-192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1.315"/>
    </inkml:context>
    <inkml:brush xml:id="br0">
      <inkml:brushProperty name="width" value="0.05" units="cm"/>
      <inkml:brushProperty name="height" value="0.05" units="cm"/>
    </inkml:brush>
  </inkml:definitions>
  <inkml:trace contextRef="#ctx0" brushRef="#br0">76 74 11682,'-14'-12'766,"-2"-2"614,-30-33 1468,46 47-2805,9 5 604,8 9-68,9 8 266,0 0 0,2-2 0,33 19 0,-40-24-638,0 1 0,-1 1 1,25 26-1,6 5-28,37 23-43,119 72-1,-162-114-109,4 7 7,50 46 1,-65-51-19,2-1 0,1-2 0,54 31 0,94 31 27,84 48 44,232 120-47,-323-166 3,32 13 21,-53-32-78,-126-57 8,-1 3 0,54 41 0,-83-59 7,48 41 17,0-3 0,111 65 0,-67-56-29,94 51 21,-147-74 1,-1 1-1,55 48 0,3 11 4,4-5 1,156 97-1,-227-159-2,323 200 78,-20 29-84,1 17 42,-199-165-52,137 131 1,137 110 9,-153-115 23,-18-15 11,367 251-58,-499-380 50,102 101 1,-110-103 60,-43-38-52,-56-41-68,1 0 1,0 0-1,0 1 1,0-1-1,0 0 1,0 0-1,-1 0 1,1 0-1,0 0 1,0 0-1,0 0 1,0 0 0,0 0-1,-1 0 1,1 1-1,0-1 1,0 0-1,0 0 1,0 0-1,0 0 1,0 0-1,0 1 1,0-1-1,0 0 1,0 0-1,0 0 1,0 0-1,0 0 1,0 1-1,0-1 1,0 0 0,0 0-1,0 0 1,0 0-1,0 1 1,0-1-1,0 0 1,0 0-1,0 0 1,0 0-1,0 0 1,0 1-1,0-1 1,0 0-1,0 0 1,0 0-1,0 0 1,0 0-1,1 1 1,-16-4-970,7 1 560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2.278"/>
    </inkml:context>
    <inkml:brush xml:id="br0">
      <inkml:brushProperty name="width" value="0.05" units="cm"/>
      <inkml:brushProperty name="height" value="0.05" units="cm"/>
    </inkml:brush>
  </inkml:definitions>
  <inkml:trace contextRef="#ctx0" brushRef="#br0">0 0 17300,'3'45'5019,"8"49"-3212,1 3-1090,-8-55-623,23 262 1220,-19-102-3859,-9-194 1615,0-9 205,-1-14-141,0-11 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56.869"/>
    </inkml:context>
    <inkml:brush xml:id="br0">
      <inkml:brushProperty name="width" value="0.05" units="cm"/>
      <inkml:brushProperty name="height" value="0.05" units="cm"/>
    </inkml:brush>
  </inkml:definitions>
  <inkml:trace contextRef="#ctx0" brushRef="#br0">327 1 11450,'-24'6'738,"-3"-1"99,0 2 0,1 1 0,-28 13 0,47-18-731,-1 1 0,1 0 0,0 1-1,0-1 1,1 1 0,-1 1-1,1-1 1,0 1 0,1 1 0,-1-1-1,1 1 1,0-1 0,1 1 0,-6 13-1,-5 18 26,1 0-1,3 0 0,1 1 0,2 1 1,2 0-1,1 0 0,2 0 0,3 43 1,0-67-84,2-1 1,0 0 0,0 1 0,2-1-1,0 0 1,0 0 0,14 27 0,-14-34 14,0-1 1,0-1-1,1 1 1,-1-1-1,2 1 1,-1-1-1,1-1 1,0 1-1,0-1 1,0 0-1,1 0 1,0-1-1,0 0 1,0 0-1,0-1 1,1 0-1,7 3 1,45 7 150,0-2 1,0-3 0,114 0-1,-164-7-194,-1-1-1,1 0 0,0-1 0,-1 0 0,1-1 0,0 0 1,-1 0-1,1-1 0,-1 0 0,0-1 0,0 0 0,-1 0 1,1-1-1,-1 0 0,0 0 0,0-1 0,0 0 0,-1-1 0,0 0 1,12-14-1,-4 1 108,0-2-1,-1 0 1,0 0 0,-2-1-1,-1-1 1,-1 0 0,-1-1-1,7-33 1,-12 38-50,-1 0 1,-1 0-1,-1 0 1,0 0-1,-2-1 1,0 1-1,-1 0 0,-2 0 1,0 0-1,-1 0 1,-9-22-1,10 30-51,-1 0-1,0 1 1,-1 0-1,0 1 0,0-1 1,-2 1-1,1 0 1,-1 1-1,-1 0 1,-9-9-1,10 12-22,0 0 0,0 1 0,0 0 0,-1 1 0,0 0 0,0 0 0,0 0 0,0 1 0,0 1 1,-1 0-1,1 0 0,-1 1 0,-13-1 0,-16 3-688,-72 10 1,17 0-322,64-10 549</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2.763"/>
    </inkml:context>
    <inkml:brush xml:id="br0">
      <inkml:brushProperty name="width" value="0.05" units="cm"/>
      <inkml:brushProperty name="height" value="0.05" units="cm"/>
    </inkml:brush>
  </inkml:definitions>
  <inkml:trace contextRef="#ctx0" brushRef="#br0">1 127 15995,'12'-42'1327,"16"-43"1513,-27 105-854,-3 35 0,-3-6-1475,1-22-268,2 0-1,0 1 0,5 50 1,-2-76-236,-1 1 1,1-1 0,-1 0 0,1 0-1,0 1 1,-1-1 0,1 0-1,1 0 1,-1 0 0,0 0-1,0 0 1,1 0 0,-1 0-1,1 0 1,-1 0 0,1-1-1,0 1 1,0-1 0,0 1-1,0-1 1,0 0 0,0 0 0,0 0-1,0 0 1,4 1 0,3 0-14,1 0 1,-1-1-1,1 0 1,0 0 0,10-1-1,11 1-4,-13 0-4,-1 2 0,1 0 0,-1 1 0,1 1 0,-1 0 0,-1 2 0,22 10-1,-33-14 17,1 0 0,0 1 0,-1 0-1,0 0 1,0 0 0,0 1-1,0 0 1,-1 0 0,0 0 0,4 6-1,-6-7 19,0 0-1,0 0 0,-1 1 0,1-1 1,-1 0-1,0 1 0,0-1 0,0 0 1,-1 1-1,0-1 0,0 1 0,0-1 1,0 1-1,-1-1 0,1 1 0,-3 5 1,0-1 82,0-1 0,-1 0-1,1 0 1,-2 0 0,1 0 0,-1 0 0,-1-1 0,1 0 0,-1 0 0,0-1 0,-1 1 0,0-2 0,0 1 0,0 0 0,0-1 0,-1-1 0,-14 7 0,10-5-56,0-1 0,-1 0-1,0-1 1,0 0 0,0-1 0,0-1-1,0 0 1,-1-1 0,1 0 0,0-1-1,-19-2 1,1-7-1520,30 8 1399,1 1 1,0 0-1,0 0 1,-1 0-1,1 0 1,0 0-1,0 0 1,-1 0-1,1-1 1,0 1 0,0 0-1,-1 0 1,1 0-1,0 0 1,0-1-1,0 1 1,0 0-1,-1 0 1,1-1-1,0 1 1,0 0-1,0 0 1,0-1-1,0 1 1,0 0-1,0 0 1,-1-1-1,1 1 1,0 0-1,0-1 1,0 1 0,1-1-109,0 0 0,0 1 1,0-1-1,-1 0 0,1 1 1,0-1-1,0 1 0,0-1 1,0 1-1,0 0 0,0-1 1,0 1-1,0 0 0,2-1 1,11-3-828,3-1-113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3.220"/>
    </inkml:context>
    <inkml:brush xml:id="br0">
      <inkml:brushProperty name="width" value="0.05" units="cm"/>
      <inkml:brushProperty name="height" value="0.05" units="cm"/>
    </inkml:brush>
  </inkml:definitions>
  <inkml:trace contextRef="#ctx0" brushRef="#br0">38 20 17828,'-2'-19'2418,"-2"35"-1098,-4 36 87,-5 71-602,5 0 1,6 0-1,21 195 1,-18-306-823,3 17-84,12 51 0,-14-73-110,-1-1 0,2 0 0,-1 1 1,1-1-1,0 0 0,0-1 0,0 1 0,1-1 1,0 1-1,0-1 0,0 0 0,1 0 1,-1-1-1,7 5 0,-10-8 162,0 0 1,0-1-1,0 1 0,0 0 0,0-1 1,0 0-1,0 1 0,1-1 0,-1 1 1,0-1-1,0 0 0,0 0 0,0 0 1,1 0-1,-1 0 0,0 0 0,0 0 1,0 0-1,1 0 0,-1 0 0,0-1 1,0 1-1,0-1 0,2 0 0,11-8-806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3.775"/>
    </inkml:context>
    <inkml:brush xml:id="br0">
      <inkml:brushProperty name="width" value="0.05" units="cm"/>
      <inkml:brushProperty name="height" value="0.05" units="cm"/>
    </inkml:brush>
  </inkml:definitions>
  <inkml:trace contextRef="#ctx0" brushRef="#br0">156 21 14331,'0'-1'67,"0"0"0,0 0-1,0 0 1,-1 0 0,1 0 0,0 0 0,-1 0 0,1 0-1,0 1 1,-1-1 0,1 0 0,-1 0 0,0 1-1,1-1 1,-1 0 0,0 0 0,1 1 0,-1-1-1,0 1 1,0-1 0,1 1 0,-1-1 0,0 1-1,0-1 1,0 1 0,0 0 0,0-1 0,0 1 0,1 0-1,-1 0 1,0 0 0,0 0 0,0 0 0,0 0-1,0 0 1,0 0 0,0 0 0,0 0 0,0 0-1,0 0 1,0 1 0,0-1 0,1 0 0,-1 1-1,0-1 1,0 1 0,0-1 0,0 1 0,0 0 0,-4 3 208,0-1 1,1 1 0,0 1 0,0-1-1,0 0 1,0 1 0,-3 6 0,-5 9 154,1 1 0,1 0 0,1 1 0,0 0 0,2 1 0,1 0 0,-6 41 0,8-35-189,2 0 1,1 1-1,1-1 0,2 0 0,10 57 0,-8-71-172,0-1 0,0 0 0,2 1-1,-1-1 1,2-1 0,0 0 0,1 0-1,10 15 1,-14-23-55,0-1 0,0 1 1,0 0-1,1-1 0,0 0 0,-1 0 0,2 0 0,-1-1 0,0 1 0,1-1 1,-1-1-1,1 1 0,0-1 0,0 0 0,0 0 0,0-1 0,0 1 0,0-1 0,1-1 1,-1 1-1,12-2 0,-14 1-7,-1-1 0,1 0 0,-1 0 0,1-1 0,-1 1 0,1-1 0,-1 1 0,0-1 0,0 0 0,0 0 0,0-1 0,0 1 0,0 0 0,-1-1 0,1 0 0,-1 0 0,0 0 0,0 0 0,0 0 0,0 0 1,0 0-1,-1-1 0,1 1 0,-1 0 0,0-1 0,0 0 0,0 1 0,-1-1 0,1 1 0,-1-1 0,0-4 0,1 4 9,-1-1 1,0 0-1,0 0 1,0 0-1,-1 0 1,0 0-1,0 0 1,0 0-1,0 1 1,-1-1-1,1 1 0,-1-1 1,-1 1-1,1-1 1,-1 1-1,1 0 1,-1 0-1,0 0 1,-1 1-1,1-1 1,-1 1-1,1-1 0,-5-2 1,5 5-5,1 0 1,-1 0-1,0 0 1,0 0-1,1 0 0,-1 1 1,0-1-1,0 1 1,0 0-1,0 0 0,1 0 1,-1 0-1,0 0 1,0 1-1,0-1 0,0 1 1,1 0-1,-1 0 0,0 0 1,1 0-1,-1 0 1,1 1-1,-4 1 0,-13 6 32,124-50-114,-78 25 65,-20 12 5,0 0 0,0 0 0,0 0 1,14-4-1,-21 8 0,1 0 1,0 0-1,-1 0 0,1 0 1,-1 0-1,1 0 1,-1 0-1,1 0 1,-1 0-1,1 0 0,-1 0 1,1 1-1,-1-1 1,1 0-1,-1 0 0,1 1 1,-1-1-1,1 0 1,-1 0-1,0 1 1,1-1-1,-1 1 0,0-1 1,1 0-1,-1 1 1,0-1-1,1 1 1,-1-1-1,0 1 0,0-1 1,1 1-1,-1-1 1,0 1-1,0-1 1,0 1-1,0-1 0,0 2 1,3 25 38,-3-21-25,3 103 339,-2-43-67,10 68-1,-8-125-1598,-1-20 352,-2 8 1035,3-12-580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4.725"/>
    </inkml:context>
    <inkml:brush xml:id="br0">
      <inkml:brushProperty name="width" value="0.05" units="cm"/>
      <inkml:brushProperty name="height" value="0.05" units="cm"/>
    </inkml:brush>
  </inkml:definitions>
  <inkml:trace contextRef="#ctx0" brushRef="#br0">1 29 13955,'0'-22'2090,"0"15"-749,0 15 1555,4 30-917,9 47 1,33 99-889,-39-159-876,1 7-145,-2-10-131,0 1 0,1-1 0,16 32 0,-23-54 24,0 0 0,0 0-1,-1 0 1,1 0-1,0 0 1,0-1 0,0 1-1,0 0 1,0 0 0,0 0-1,0 0 1,0 0-1,0 0 1,0 0 0,0 0-1,0 0 1,0 0-1,0 0 1,0 0 0,-1 0-1,1 0 1,0 0 0,0 0-1,0 1 1,0-1-1,0 0 1,0 0 0,0 0-1,0 0 1,0 0-1,0 0 1,0 0 0,0 0-76,0 0 76,0 0 0,0 0-1,0 0 1,0 0 0,0 0-1,0 0 1,0 0-1,0 0 1,0 0 0,0 0-1,-1 1 1,1-1-1,0 0 1,0 0 0,0 0-1,0 0 1,0 0 0,1 0-1,-1 0 1,0 0-1,0 0 1,0 0 0,0 0-1,0 0 1,0 0-1,0 0 1,-10-4-826,-16-12 639,20 13-145,-21-14-397</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5.132"/>
    </inkml:context>
    <inkml:brush xml:id="br0">
      <inkml:brushProperty name="width" value="0.05" units="cm"/>
      <inkml:brushProperty name="height" value="0.05" units="cm"/>
    </inkml:brush>
  </inkml:definitions>
  <inkml:trace contextRef="#ctx0" brushRef="#br0">0 400 16267,'3'-3'2105,"4"-1"-1273,6 1-256,6 0 1513,11-5-1001,8-2-248,10-2-360,2-2-256,1-5-736,0-1-424,-4 0 768,-3-6-216,-8 1-112</inkml:trace>
  <inkml:trace contextRef="#ctx0" brushRef="#br0" timeOffset="0.5">562 0 17092,'-3'13'2024,"2"9"-1288,-4 11-256,1 5 1409,-2 13-1033,1 3-208,-1 5-200,0 1-136,0-4-152,2-3-120,0-17-272,-1-12-224,4-24-528,1-13-168,1-21 1592,1-13-752,1-17-160,1-6-105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5.582"/>
    </inkml:context>
    <inkml:brush xml:id="br0">
      <inkml:brushProperty name="width" value="0.05" units="cm"/>
      <inkml:brushProperty name="height" value="0.05" units="cm"/>
    </inkml:brush>
  </inkml:definitions>
  <inkml:trace contextRef="#ctx0" brushRef="#br0">15 7 14971,'7'-7'1657,"-2"21"-833,-2 15-272,-2 18 896,0 6-56,2 13-135,0 2-185,4-4-304,2 1-88,2-11-216,2-7-96,0-9-384,2-10-336,-4-10-672,0-7-232,-5-5 904,-6-5-232,-1 3-184</inkml:trace>
  <inkml:trace contextRef="#ctx0" brushRef="#br0" timeOffset="1">1 628 18212,'0'4'1984,"1"0"-1336,4-2-247,3-2 1007,7-3-616,0-3-240,7-5-560,2-4-304,6-5-728,0-4-272,1-3 943,-4-6-263,1-7-224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6.026"/>
    </inkml:context>
    <inkml:brush xml:id="br0">
      <inkml:brushProperty name="width" value="0.05" units="cm"/>
      <inkml:brushProperty name="height" value="0.05" units="cm"/>
    </inkml:brush>
  </inkml:definitions>
  <inkml:trace contextRef="#ctx0" brushRef="#br0">132 0 16131,'-2'0'112,"0"0"-1,0 1 1,0-1-1,-1 0 0,1 1 1,0-1-1,0 1 0,1 0 1,-1-1-1,0 1 0,0 0 1,0 0-1,0 0 0,1 1 1,-1-1-1,0 0 1,1 1-1,-1-1 0,1 1 1,0-1-1,-1 1 0,1 0 1,0-1-1,-1 3 0,-5 8 249,0 0 0,-7 17 0,12-25-127,-9 20 119,2-1-1,0 2 0,2-1 0,1 1 0,1 0 0,1 0 1,1 0-1,1 1 0,1-1 0,1 1 0,7 43 1,-6-63-315,0 0 1,1 1 0,0-2 0,0 1 0,1 0 0,0 0 0,-1-1 0,2 1 0,-1-1 0,1 0 0,0 0 0,0 0 0,0-1-1,1 1 1,6 5 0,-6-8-31,-1 1 0,1-1-1,-1 1 1,1-1 0,0-1-1,0 1 1,0-1 0,0 1-1,0-1 1,0-1 0,0 1-1,0-1 1,0 0 0,1 0-1,-1 0 1,0-1 0,0 0-1,0 0 1,6-2 0,-1-1-7,1 0 0,-1 0 1,0-1-1,0-1 0,13-9 1,-19 13 9,-1-1 1,1 1 0,-1-1-1,1 0 1,-1 0 0,0-1-1,0 1 1,0-1-1,-1 1 1,1-1 0,-1 0-1,0 0 1,0 0 0,-1 0-1,1 0 1,1-7-1,-3 10 0,0 0 0,0 0 0,0 0 0,0 0 1,0 0-1,0 0 0,0 1 0,-1-1 0,1 0 0,0 0 0,-1 0 0,1 0 0,-1 0 0,1 0 0,0 1 0,-1-1 0,0 0 0,1 0 0,-1 1 0,0-1 0,1 0 0,-1 1 0,0-1 0,1 1 0,-1-1 0,0 1 0,0-1 0,0 1 0,0-1 0,0 1 0,1 0 0,-1 0 0,0-1 0,0 1 0,0 0 0,0 0 0,0 0 0,0 0 0,0 0 0,0 0 0,0 0 0,0 0 0,-1 1 0,-7 0 85,1 0 0,-1 1 0,-12 3-1,18-4-64,-13 4 84,1 0 0,0 0 0,1 2 0,-1 0 0,-14 10 0,231-181-1119,-201 163 1000,3-3-39,0 1 0,0 0 0,1 0 1,8-5-1,-13 8 42,1-1 0,0 1 0,-1 0 1,1-1-1,0 1 0,0 0 0,-1 0 1,1 0-1,0 0 0,-1 0 0,1 0 1,0 0-1,0 0 0,-1 0 0,1 0 0,0 0 1,-1 0-1,1 0 0,0 0 0,0 1 1,-1-1-1,1 0 0,-1 1 0,1-1 1,0 0-1,-1 1 0,1-1 0,-1 1 1,1-1-1,0 1 0,-1-1 0,0 1 1,1-1-1,-1 1 0,1 0 0,-1-1 0,0 1 1,1 0-1,-1-1 0,0 1 0,0 0 1,1-1-1,-1 2 0,5 20 106,-1 0 0,-1 0-1,-1 0 1,0 26 0,0-2 69,8 75-1913,-10-152 1369,0-10-125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06.420"/>
    </inkml:context>
    <inkml:brush xml:id="br0">
      <inkml:brushProperty name="width" value="0.05" units="cm"/>
      <inkml:brushProperty name="height" value="0.05" units="cm"/>
    </inkml:brush>
  </inkml:definitions>
  <inkml:trace contextRef="#ctx0" brushRef="#br0">1 1 19940,'1'0'122,"0"1"-1,0 0 0,0 0 0,0 0 1,0 0-1,0 0 0,0 0 1,0 0-1,0 0 0,-1 0 0,1 0 1,0 0-1,-1 1 0,1-1 1,-1 0-1,1 1 0,-1-1 0,1 2 1,2 5 211,52 97 2175,6 15-1538,-51-97-867,-1 0 0,-1 1 0,7 37 0,-10-25-130,-1 1 0,-2 0-1,-1 0 1,-3-1 0,-9 64-1,0-41 87,-3-1 0,-37 101-1,26-98-124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14.547"/>
    </inkml:context>
    <inkml:brush xml:id="br0">
      <inkml:brushProperty name="width" value="0.05" units="cm"/>
      <inkml:brushProperty name="height" value="0.05" units="cm"/>
    </inkml:brush>
  </inkml:definitions>
  <inkml:trace contextRef="#ctx0" brushRef="#br0">1 30 14675,'25'0'3009,"31"0"-1340,107-14 0,-7 0-1855,-145 13-9,-8 1 35,1-1-1,0 1 0,-1 0 1,1 0-1,-1 1 0,1-1 1,4 2-1,-7-2 141,-1 0 0,0 0-1,0 0 1,0 1 0,0-1-1,0 0 1,0 0 0,1 0-1,-1 0 1,0 0 0,0 1 0,0-1-1,0 0 1,0 0 0,0 0-1,0 0 1,0 0 0,0 1-1,0-1 1,0 0 0,0 0 0,0 0-1,0 0 1,0 1 0,0-1-1,0 0 1,0 0 0,0 0-1,0 1 1,0-1 0,0 0 0,0 0-1,0 0 1,0 0 0,0 0-1,0 1 1,0-1 0,0 0 0,0 0-1,-1 0 1,1 0 0,0 0-1,0 1 1,0-1 0,0 0-1,0 0 1,0 0 0,-1 0 0,1 0-1,0 0 1,0 0 0,0 0-1,0 0 1,-1 0 0,1 0-1,0 1 1,0-1 0,0 0-1,-12 6-359,-7 3-138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15.001"/>
    </inkml:context>
    <inkml:brush xml:id="br0">
      <inkml:brushProperty name="width" value="0.05" units="cm"/>
      <inkml:brushProperty name="height" value="0.05" units="cm"/>
    </inkml:brush>
  </inkml:definitions>
  <inkml:trace contextRef="#ctx0" brushRef="#br0">10 59 13843,'-10'9'1328,"12"-1"-696,2-2-200,13-2 937,5-1-441,9-3-176,4-1-40,9-3-136,5-1-63,5-3-185,2-2-128,-3 0-392,-3 0-273,-4 1-447,-6 2-232,-9-2 824,-7 1-248,-8 0-208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57.894"/>
    </inkml:context>
    <inkml:brush xml:id="br0">
      <inkml:brushProperty name="width" value="0.05" units="cm"/>
      <inkml:brushProperty name="height" value="0.05" units="cm"/>
    </inkml:brush>
  </inkml:definitions>
  <inkml:trace contextRef="#ctx0" brushRef="#br0">408 30 13283,'-7'3'212,"-96"37"1672,87-33-1620,1 2 0,0-1 0,0 2 0,-18 15 1,14-7 13,0 1 1,1 1 0,1 0 0,1 1 0,1 1 0,1 1-1,-20 41 1,25-42-139,0 0 0,1 0 0,1 1-1,2 0 1,0 0 0,1 0 0,1 0 0,1 46-1,3-59-123,0-1 0,0 0-1,1 1 1,0-1 0,1 0-1,0 0 1,0-1 0,1 1-1,0 0 1,1-1 0,-1 0-1,2 0 1,-1-1 0,1 1-1,0-1 1,10 9-1,-7-9-8,1 0-1,0 0 0,-1-1 1,2 0-1,-1-1 0,1 0 1,0-1-1,0 0 0,0 0 0,0-1 1,1-1-1,21 2 0,-8-3 57,0-1 0,0-1 0,0-1-1,0-1 1,0-2 0,-1 0 0,0-1-1,46-20 1,-43 14 139,0-1 0,-1-2 0,-1 0 0,0-2 0,-1-1 0,-1-1 0,27-29 0,-40 37-87,-1-2 0,0 1 0,0-1 0,-2-1 0,1 1 1,-2-1-1,0-1 0,-1 1 0,0-1 0,-1 0 0,-1 0 0,0 0 0,-1-1 1,-1 1-1,0 0 0,-1-1 0,-1 1 0,-3-22 0,2 20-92,-1 0-1,-1 0 1,-1 1 0,0 0-1,-1 0 1,0 0-1,-2 1 1,0 0-1,0 0 1,-2 1 0,1 0-1,-2 0 1,0 1-1,0 1 1,-2 0-1,-20-16 1,25 22-89,0 1 1,-1 0-1,0 1 0,0 0 1,0 0-1,0 1 0,-1 0 0,1 1 1,-1 0-1,-18-1 0,14 3 15,0 0 0,0 1-1,0 0 1,1 2 0,-1-1-1,1 2 1,-15 4-1,2 2-29,-31 6 0,18-10-50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15.406"/>
    </inkml:context>
    <inkml:brush xml:id="br0">
      <inkml:brushProperty name="width" value="0.05" units="cm"/>
      <inkml:brushProperty name="height" value="0.05" units="cm"/>
    </inkml:brush>
  </inkml:definitions>
  <inkml:trace contextRef="#ctx0" brushRef="#br0">57 0 16259,'1'4'409,"1"-1"0,-1 0-1,1 0 1,-1 0-1,1 0 1,0 0-1,0 0 1,1 0 0,-1-1-1,0 1 1,5 3-1,-4-4-200,15 17 265,2 0-218,-1 0 0,0 2 0,21 33 0,-35-46-249,0 0 1,-1 0-1,-1 0 1,1 1-1,-1-1 0,-1 1 1,1 0-1,-1 0 1,-1 0-1,0 0 1,0 0-1,-1 0 1,0 1-1,-2 13 1,-3-1 29,0 0 1,-1-1 0,-1 0 0,-1 0 0,-1 0 0,-1-1 0,-15 23-1,-96 125-847,100-141 266,4-5-40,26-31 220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2.898"/>
    </inkml:context>
    <inkml:brush xml:id="br0">
      <inkml:brushProperty name="width" value="0.05" units="cm"/>
      <inkml:brushProperty name="height" value="0.05" units="cm"/>
    </inkml:brush>
  </inkml:definitions>
  <inkml:trace contextRef="#ctx0" brushRef="#br0">0 96 16532,'25'9'1440,"13"-5"-872,5-1-192,6-6 424,14-6-72,12-6-111,2-4-193,0-2-560,-2 2-257,-13 5-87,-9 4 336,-25 8-152,-12 6-112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3.303"/>
    </inkml:context>
    <inkml:brush xml:id="br0">
      <inkml:brushProperty name="width" value="0.05" units="cm"/>
      <inkml:brushProperty name="height" value="0.05" units="cm"/>
    </inkml:brush>
  </inkml:definitions>
  <inkml:trace contextRef="#ctx0" brushRef="#br0">0 134 14587,'8'5'1712,"7"-3"-1103,17-4-161,8 1 976,14-9-624,8-1-168,11-8-168,5 2-328,-3 2-648,-3 0-432,-10-1 776,-6-4-208,-18 5-160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3.693"/>
    </inkml:context>
    <inkml:brush xml:id="br0">
      <inkml:brushProperty name="width" value="0.05" units="cm"/>
      <inkml:brushProperty name="height" value="0.05" units="cm"/>
    </inkml:brush>
  </inkml:definitions>
  <inkml:trace contextRef="#ctx0" brushRef="#br0">0 1 15523,'8'0'417,"1"1"0,-1 1 0,0 0 1,0 0-1,0 1 0,0-1 0,0 2 0,-1-1 0,1 1 0,-1 0 0,0 1 0,10 8 0,-6-4-157,0 1 0,-1-1 0,0 2 1,-1 0-1,0 0 0,13 21 0,-16-20-180,-1 1-1,0 0 0,0 0 1,-2 0-1,0 0 1,0 0-1,-1 1 0,-1 0 1,0-1-1,-1 1 1,0-1-1,-1 1 0,-5 23 1,-1-4-168,-2 0 0,-1 0 0,-1-1 0,-21 40 0,23-55 55,-1 0 0,0 0-1,-1-1 1,0-1 0,-16 16-1,-17 9-175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18.472"/>
    </inkml:context>
    <inkml:brush xml:id="br0">
      <inkml:brushProperty name="width" value="0.05" units="cm"/>
      <inkml:brushProperty name="height" value="0.05" units="cm"/>
    </inkml:brush>
  </inkml:definitions>
  <inkml:trace contextRef="#ctx0" brushRef="#br0">252 326 13715,'-1'-3'94,"-1"1"1,1 0-1,-1 0 1,0 0-1,1 0 0,-1 0 1,0 0-1,0 1 1,0-1-1,-1 1 0,1-1 1,0 1-1,0 0 1,-1 0-1,1 0 0,-1 0 1,1 0-1,-1 1 1,1-1-1,-1 1 0,0-1 1,1 1-1,-1 0 1,1 0-1,-1 0 0,0 1 1,1-1-1,-1 0 1,-4 2-1,-1 0 104,1 1 0,-1 0 0,1 0 0,-1 0 0,1 1 0,0 0 0,0 0 0,-8 8 0,5-3-15,1 0 0,-1 0 0,2 1 0,0 1 0,0-1 0,1 1 0,0 1 0,1-1 0,0 1 0,1 0 0,0 1 0,1-1 0,1 1 0,0 0 0,0 0 0,1 0 0,0 17 0,2-28-160,0-1 1,0 1-1,0-1 0,0 0 0,1 1 0,-1-1 0,0 1 0,1-1 1,-1 0-1,1 1 0,-1-1 0,1 0 0,0 0 0,-1 0 0,1 1 1,0-1-1,0 0 0,0 0 0,0 0 0,2 1 0,-2-1-7,1 0-1,-1-1 0,1 0 0,0 1 1,-1-1-1,1 0 0,-1 0 1,1 0-1,0 0 0,-1 0 0,1 0 1,-1-1-1,1 1 0,-1 0 0,1-1 1,0 1-1,-1-1 0,0 0 1,1 1-1,2-3 0,6-3 14,0 0 0,-1-1 0,1 0-1,-1 0 1,9-11 0,40-49 38,-47 54-53,132-180 77,-117 151-48,-1-1 1,33-85-1,-47 94 85,-10 23 90,-6 15-65,-6 16 40,-6 23 132,3 0 1,1 1-1,3 1 1,-9 69-1,16-90-152,1 28 0,2-45-131,0 0-1,1 0 0,0-1 0,0 1 1,0 0-1,1-1 0,0 1 0,5 10 1,-6-16-36,-1 0 0,1 1 0,0-1 0,0 0 0,0 0 0,-1 1 0,1-1 0,0 0 0,0 0 0,1 0 0,-1 0 0,0 0 0,0-1 0,0 1 0,1 0 0,-1 0 0,0-1 0,1 1 0,-1-1 0,0 1 0,1-1 0,-1 0 1,1 1-1,-1-1 0,1 0 0,-1 0 0,1 0 0,-1 0 0,0 0 0,1 0 0,-1-1 0,1 1 0,-1 0 0,1-1 0,-1 1 0,0-1 0,1 0 0,-1 1 0,0-1 0,0 0 0,1 0 0,0-1 0,7-4 0,-2 0 0,1-1 0,-1 0 0,12-15 0,5-10-17,-1-1 0,-3-1 0,20-43 0,-25 48-20,-5 14-15,-10 15 46,0 0-1,0 0 1,0 0 0,1-1-1,-1 1 1,0 0 0,0 0 0,0 0-1,0 0 1,0 0 0,0 0-1,0 0 1,1 0 0,-1 0 0,0 0-1,0 0 1,0 0 0,0 0-1,0 1 1,0-1 0,0 0 0,1 0-1,-1 0 1,0 0 0,0 0-1,0 0 1,0 0 0,0 0 0,0 0-1,0 0 1,0 0 0,0 0-1,0 0 1,0 1 0,1-1 0,-1 0-1,0 0 1,0 0 0,0 0-1,0 0 1,0 0 0,0 0 0,0 0-1,0 1 1,0-1 0,0 0-1,0 0 1,0 0 0,0 0 0,0 0-1,0 0 1,0 0 0,0 0-1,0 1 1,0-1 0,0 0 0,0 0-1,0 0 1,-3 32 24,1-21-5,-8 103 201,10-96-157,0-1 0,1 0-1,1 0 1,6 29 0,-8-43-50,1-1 0,0 1 0,0 0 0,0-1 1,0 0-1,1 1 0,-1-1 0,1 0 0,-1 1 0,1-1 1,0 0-1,3 3 0,-3-4-7,-1 0 0,0 0 0,1-1-1,-1 1 1,1 0 0,0-1 0,-1 1 0,1-1 0,-1 0 0,1 1 0,0-1 0,-1 0-1,1 0 1,0 0 0,-1 0 0,1 0 0,-1-1 0,1 1 0,0 0 0,-1-1 0,1 1 0,2-2-1,4-2 4,-1 0 0,1-1 0,0 0 0,-1 0 0,0-1 0,-1 0 0,1 0-1,-1-1 1,5-6 0,49-70 33,-58 80-39,59-100 27,-54 89-28,0-1 0,-1 1 0,0-2-1,-1 1 1,3-21 0,-8 25-3,-6 12-1,-8 19 0,4-1 4,2 0 0,1 1 0,0 0 0,1 1 1,1-1-1,1 1 0,-2 35 0,6-52-75,0 1 1,0-1-1,1 1 0,-1-1 1,1 0-1,0 1 0,0-1 1,3 7-1,-3-10 45,-1 0-1,0-1 1,1 1 0,-1 0 0,1-1 0,-1 1-1,1-1 1,-1 1 0,1 0 0,-1-1-1,1 1 1,0-1 0,-1 1 0,1-1 0,0 0-1,-1 1 1,1-1 0,0 0 0,0 1-1,1-1 1,-1 0 37,0 0 0,0 0 0,1 0 0,-1-1 0,0 1 0,0 0-1,0-1 1,0 1 0,1-1 0,-1 1 0,0-1 0,0 0 0,0 1 0,0-1 0,0 0-1,0 0 1,1-1 0,3-3-36,-1-1-1,1 1 1,-1-1 0,0 0-1,0 0 1,-1 0-1,0-1 1,3-7 0,9-29-278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18.890"/>
    </inkml:context>
    <inkml:brush xml:id="br0">
      <inkml:brushProperty name="width" value="0.05" units="cm"/>
      <inkml:brushProperty name="height" value="0.05" units="cm"/>
    </inkml:brush>
  </inkml:definitions>
  <inkml:trace contextRef="#ctx0" brushRef="#br0">28 0 19716,'-7'17'1937,"-2"5"-1489,-1 4-216,9 1 968,7-6-912,5-1-448,15-5-808,3-5-248,9-7 896,1-2-233,4-2-247</inkml:trace>
  <inkml:trace contextRef="#ctx0" brushRef="#br0" timeOffset="1">351 168 15227,'0'3'306,"1"1"0,-1 0 0,0-1 0,0 1 0,0-1 0,-1 1-1,1 0 1,-1-1 0,0 1 0,0-1 0,0 0 0,-3 5 0,-23 43 2054,15-29-1134,5-10-747,4-8-321,0 1-1,1 0 1,0 0-1,-1 0 1,-1 9 0,4-14-165,0 1 1,0-1 0,0 0 0,0 0 0,0 0 0,0 1-1,0-1 1,0 0 0,0 0 0,0 0 0,0 1 0,0-1-1,0 0 1,0 0 0,0 0 0,0 0 0,0 1 0,0-1-1,0 0 1,1 0 0,-1 0 0,0 0 0,0 1 0,0-1 0,0 0-1,0 0 1,1 0 0,-1 0 0,0 0 0,0 0 0,0 1-1,0-1 1,1 0 0,-1 0 0,0 0 0,0 0 0,0 0-1,0 0 1,1 0 0,-1 0 0,0 0 0,0 0 0,0 0-1,1 0 1,-1 0 0,0 0 0,0 0 0,0 0 0,1 0 0,-1 0-1,0 0 1,0 0 0,0 0 0,0-1 0,1 1 0,-1 0-1,12-5-319,-12 5 303,9-5-167,0 2 0,-1-1 0,1 1 0,1 0 0,-1 1 0,0 0-1,12-1 1,-19 3 200,0 0 0,0-1-1,0 1 1,0 0 0,0 0-1,0 0 1,0 1 0,0-1-1,0 0 1,0 1 0,-1-1-1,1 1 1,0 0 0,0 0-1,0 0 1,-1 0 0,1 0-1,-1 0 1,1 0 0,0 0-1,-1 0 1,0 1 0,1-1-1,-1 1 1,0-1-1,0 1 1,0-1 0,0 1-1,0 0 1,0 0 0,0-1-1,0 1 1,-1 0 0,1 0-1,-1 0 1,0 0 0,1 0-1,-1 0 1,0 0 0,0 0-1,0-1 1,-1 4 0,1 1 89,-2 1 0,1 0 0,-1-1 0,0 1 0,0-1 0,-1 0 0,0 0-1,0 0 1,0 0 0,-7 8 0,-7 8 274,-22 23 0,37-43-366,-23 23 37,24-24-40,0 0-1,1-1 0,-1 1 1,0 0-1,0-1 1,1 1-1,-1-1 1,0 1-1,0-1 0,0 1 1,0-1-1,0 1 1,0-1-1,0 0 0,0 0 1,0 1-1,0-1 1,0 0-1,0 0 1,0 0-1,0 0 0,0 0 1,0 0-1,0 0 1,0-1-1,0 1 0,0 0 1,-1-1-1,-3-12-7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19.960"/>
    </inkml:context>
    <inkml:brush xml:id="br0">
      <inkml:brushProperty name="width" value="0.05" units="cm"/>
      <inkml:brushProperty name="height" value="0.05" units="cm"/>
    </inkml:brush>
  </inkml:definitions>
  <inkml:trace contextRef="#ctx0" brushRef="#br0">20 57 16772,'7'-12'1934,"-4"20"-479,-4 25 197,-7 15-677,0-1-497,2 0 0,0 49 1,6-95-476,0 0 1,0 0 0,0 1-1,0-1 1,0 0 0,0 0-1,0 0 1,1 0 0,-1 1 0,0-1-1,1 0 1,-1 0 0,1 0-1,-1 0 1,1 0 0,0 0 0,0 1-1,0-1-1,0-1-1,-1 0 0,1 0 0,-1 0 1,1 0-1,-1 1 0,1-1 0,-1 0 1,1 0-1,-1 0 0,1 0 0,0 0 1,-1-1-1,1 1 0,-1 0 0,1 0 1,-1 0-1,1 0 0,-1-1 0,1 1 1,-1 0-1,1 0 0,-1-1 0,1 1 1,0-1-1,5-4 1,0-1-1,-1 1 1,11-14 0,-12 14-4,22-27-24,154-170-450,-178 200 468,4-4-35,0 0 0,0 0 0,1 1 0,0-1 0,0 2 0,14-8 0,-20 12 39,-1-1 0,1 1 0,-1 0 0,1-1 0,0 1 0,-1 0 1,1 0-1,-1 0 0,1 0 0,0 0 0,-1 0 0,1 0 0,-1 0 1,1 0-1,0 0 0,-1 0 0,1 0 0,0 0 0,-1 0 0,1 0 0,-1 1 1,1-1-1,-1 0 0,1 0 0,0 1 0,-1-1 0,1 0 0,0 1 0,-1 1 6,1-1-1,0 0 0,-1 0 0,1 0 0,-1 1 0,1-1 0,-1 0 0,0 0 0,0 1 0,0-1 0,1 0 0,-1 1 0,0 1 0,-1 7 66,-1 1 0,-4 19-1,4-22-22,-6 30 180,1-9 133,1 1 0,-3 52 0,9-77-301,0-1-1,0 0 0,0 1 1,1-1-1,0 0 1,1 6-1,-1-10-42,-1 1-1,0 0 1,0 0-1,1 0 1,-1 0 0,1 0-1,-1-1 1,1 1-1,-1 0 1,1-1 0,0 1-1,-1 0 1,1-1-1,0 1 1,-1 0 0,1-1-1,0 1 1,0-1-1,0 0 1,-1 1-1,1-1 1,0 0 0,0 1-1,0-1 1,0 0-1,0 0 1,0 0 0,0 0-1,0 0 1,0 0-1,-1 0 1,1 0 0,0 0-1,0 0 1,0 0-1,0 0 1,0-1 0,1 0-1,3-1 18,1-1-1,-1 0 0,1 0 1,-1-1-1,0 0 1,-1 0-1,1 0 0,-1 0 1,8-9-1,36-52 16,-38 50-30,49-80-3,-33 50-71,-23 41-16,-2 5 27,-2 11 11,-9 23 61,9-29-27,-2 3 21,-8 35 64,11-41-65,-1 0 0,1 0-1,0 0 1,-1 0 0,1 0-1,1 0 1,-1 0 0,0 0-1,1 0 1,-1-1 0,3 6-1,-3-7-11,0-1-1,1 1 0,-1-1 0,0 0 1,1 1-1,-1-1 0,0 0 1,1 1-1,-1-1 0,1 0 1,-1 0-1,1 1 0,-1-1 0,1 0 1,-1 0-1,0 0 0,1 1 1,-1-1-1,1 0 0,-1 0 1,1 0-1,-1 0 0,1 0 0,0 0 1,-1 0-1,1 0 0,-1 0 1,1-1-1,-1 1 0,0 0 1,1 0-1,-1 0 0,1 0 1,-1-1-1,1 1 0,-1 0 0,1 0 1,-1-1-1,0 1 0,1 0 1,0-2-1,17-15 75,50-76 17,-6 9-218,-47 71 15,-15 13 104,0 0 1,0 0-1,1 0 0,-1 0 1,0 0-1,0 0 1,0 1-1,1-1 0,-1 0 1,0 0-1,0 0 1,0 0-1,1 0 0,-1 0 1,0 1-1,0-1 0,0 0 1,0 0-1,1 0 1,-1 0-1,0 1 0,0-1 1,0 0-1,0 0 1,0 0-1,0 1 0,0-1 1,0 0-1,0 0 0,0 0 1,1 1-1,-1-1 1,0 0-1,0 0 0,0 1 1,0-1-1,0 0 0,-1 0 1,1 0-1,0 1 1,-5 35-100,3-31 112,-4 22-3,2-13 38,0 1 0,2-1-1,0 1 1,-1 20 0,3-34-38,0 0-1,0 0 1,0 0 0,0 1-1,0-1 1,0 0 0,1 0-1,-1 0 1,0 0 0,1 0-1,-1 0 1,0 0 0,1 0-1,-1 0 1,1 0 0,0 0-1,-1 0 1,1 0 0,0 0-1,0 0 1,1 1 0,-1-2-1,-1 0 0,1 1 1,0-1-1,0 0 1,0 0-1,0 0 1,0 0-1,0 0 0,0 0 1,0 0-1,0 0 1,0 0-1,0 0 1,0-1-1,0 1 0,0 0 1,0-1-1,0 1 1,1-1-1,5-4 15,1 0-1,-1 0 0,0 0 1,7-8-1,-13 12-21,54-53-25,-33 30-69,1 1 0,41-29 0,-64 51 90,1 1-1,-1 0 1,1-1-1,-1 1 0,0-1 1,1 1-1,-1 0 1,1-1-1,-1 1 0,1 0 1,-1 0-1,1-1 0,-1 1 1,1 0-1,0 0 1,-1 0-1,1 0 0,-1 0 1,1 0-1,-1 0 1,1 0-1,0 0 0,-1 0 1,1 0-1,-1 0 1,1 0-1,-2 13-45,-17 19 60,17-31-14,-4 6-22,0 1 0,1-1 0,0 1 0,0-1 1,1 1-1,-1 1 0,2-1 0,-3 11 0,5-19 1,0 1-1,0-1 0,0 0 0,0 0 1,0 1-1,0-1 0,0 0 1,0 1-1,0-1 0,0 0 1,0 1-1,0-1 0,0 0 0,0 1 1,0-1-1,0 0 0,1 0 1,-1 1-1,0-1 0,0 0 1,0 0-1,1 1 0,-1-1 0,0 0 1,0 0-1,1 1 0,-1-1 1,0 0-1,0 0 0,1 0 1,-1 0-1,0 0 0,1 1 0,-1-1 1,0 0-1,0 0 0,1 0 1,-1 0-1,0 0 0,1 0 1,-1 0-1,0 0 0,1 0 0,-1 0 1,0 0-1,1 0 0,-1 0 1,0 0-1,1-1 0,-1 1 1,0 0-1,0 0 0,1 0 0,18-11-1254,26-33 115,-15 17 372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0.520"/>
    </inkml:context>
    <inkml:brush xml:id="br0">
      <inkml:brushProperty name="width" value="0.05" units="cm"/>
      <inkml:brushProperty name="height" value="0.05" units="cm"/>
    </inkml:brush>
  </inkml:definitions>
  <inkml:trace contextRef="#ctx0" brushRef="#br0">176 196 14971,'-40'95'3970,"3"-9"-617,-33 113 0,62-168-3172,1 0 1,2 1-1,0-1 1,3 1 0,0 0-1,2-1 1,7 53-1,-5-79-213,0-6 6,3-11-14,2-21-38,28-133-1436,95-272 1,-127 429 1470,46-110-619,-44 108 617,1-1 0,1 1-1,0 0 1,0 0 0,1 1-1,1 0 1,12-12 0,-20 22 54,-1-1 1,1 0 0,0 0-1,0 1 1,0-1-1,0 0 1,0 1-1,0-1 1,0 1-1,0-1 1,0 1 0,0 0-1,0-1 1,0 1-1,0 0 1,0 0-1,0 0 1,1 0-1,1 0 1,-2 0 1,-1 1 1,1-1-1,0 1 1,0-1-1,-1 0 0,1 1 1,0 0-1,-1-1 1,1 1-1,-1-1 0,1 1 1,-1 0-1,1 0 0,-1-1 1,1 1-1,-1 0 1,1 0-1,-1-1 0,0 3 1,2 3 69,0 1 0,-1 0 0,-1-1 0,1 13 0,-1-18-74,-5 74 547,3-57-386,1 1-1,0-1 1,3 36-1,-1-51-170,-1-1 1,1 1-1,0-1 1,0 1-1,0-1 1,0 0-1,1 1 0,-1-1 1,0 0-1,1 0 1,0 0-1,-1 0 1,1 0-1,0 0 0,0-1 1,0 1-1,0-1 1,0 1-1,1-1 1,-1 0-1,0 0 1,1 0-1,-1 0 0,1 0 1,-1 0-1,1-1 1,3 1-1,9 2-112,-1-2-1,1 0 1,26-2-1,-16 0-22,-3 1 29,-12-1 50,0 1-1,0 0 0,0 0 1,0 1-1,0 0 0,0 1 0,0 0 1,-1 1-1,12 4 0,-20-6 67,0-1 0,0 0-1,0 1 1,0 0 0,0-1-1,0 1 1,-1-1 0,1 1-1,0 0 1,0 0 0,-1-1-1,1 1 1,0 0 0,-1 0-1,1 0 1,-1 0 0,1 0 0,-1 0-1,0 0 1,1 0 0,-1 0-1,0 0 1,1 0 0,-1 0-1,0 2 1,0-1 25,-1 0 0,1 0 0,-1 0 0,0 0 0,0 0 0,1 0 0,-1 0 0,0 0-1,-1-1 1,1 1 0,0 0 0,-2 2 0,-7 5 199,0 0 0,0 0 0,-15 10 0,20-16-155,-25 19 368,-1-2 1,-1-1 0,0-2 0,-2-1 0,-59 20-1,88-34-506,0-1-1,-1 0 1,1 0-1,0 0 1,-1-1-1,1 0 1,-1 0-1,-8-1 1,13 1 41,0 0 0,-1-1 1,1 1-1,0-1 0,0 1 0,0-1 1,0 0-1,-1 1 0,1-1 0,0 0 0,0 0 1,0 0-1,0 1 0,1-1 0,-1 0 0,0-1 1,0 1-1,0 0 0,1 0 0,-1 0 1,1 0-1,-1 0 0,1-1 0,-1 1 0,1 0 1,0 0-1,-1-1 0,1 1 0,0 0 0,0-1 1,0 1-1,0 0 0,0-1 0,0 1 1,1 0-1,-1-1 0,0 1 0,1 0 0,0-2 1,7-26-384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1.187"/>
    </inkml:context>
    <inkml:brush xml:id="br0">
      <inkml:brushProperty name="width" value="0.05" units="cm"/>
      <inkml:brushProperty name="height" value="0.05" units="cm"/>
    </inkml:brush>
  </inkml:definitions>
  <inkml:trace contextRef="#ctx0" brushRef="#br0">1 831 15939,'0'1'73,"1"0"-1,0 0 1,0 0-1,-1 0 0,1-1 1,0 1-1,0 0 0,0-1 1,0 1-1,0 0 1,0-1-1,0 1 0,0-1 1,0 0-1,1 1 0,-1-1 1,0 0-1,0 0 1,0 0-1,0 1 0,1-1 1,-1 0-1,0-1 0,0 1 1,0 0-1,0 0 1,0 0-1,1-1 0,-1 1 1,0-1-1,0 1 0,1-1 1,4-3 30,-1 0 0,0 0 0,0 0 0,0-1-1,4-5 1,5-4 455,31-32-111,-2-2-1,-1-2 1,60-98 0,-62 79-320,-3-1 1,48-129 0,-79 182-103,-1 4 13,1-1 1,-2 1-1,0-1 1,-1 1-1,0-1 1,-1 0 0,0-28-1,-2 42-32,1-1-1,-1 1 0,0 0 1,0 0-1,0-1 1,0 1-1,0 0 1,0-1-1,0 1 1,0 0-1,0 0 1,0-1-1,0 1 1,0 0-1,-1-1 1,1 1-1,0 0 1,0 0-1,0-1 1,0 1-1,0 0 1,-1 0-1,1-1 1,0 1-1,0 0 1,0 0-1,0 0 1,-1-1-1,1 1 1,0 0-1,0 0 1,-1 0-1,1 0 0,0 0 1,0-1-1,-1 1 1,1 0-1,0 0 1,-1 0-1,1 0 1,-10 10 168,-9 26 134,-27 89 894,-32 141 0,-9 137 396,79-359-1486,1-1-1,0 53 1,7-94-136,0 0-1,0 0 1,0 0 0,0 1 0,0-1-1,0 0 1,1 0 0,-1 0 0,1 0-1,0 0 1,-1 0 0,1 0 0,0 0-1,0 0 1,1 0 0,0 2 0,-1-4-1,-1 0-1,0 1 1,1-1 0,-1 0 0,1 0 0,-1 0 0,0 1-1,1-1 1,-1 0 0,1 0 0,-1 0 0,1 0 0,-1 0-1,1 0 1,-1 0 0,1 0 0,-1 0 0,0 0 0,1 0 0,-1 0-1,1-1 1,-1 1 0,1 0 0,-1 0 0,0 0 0,1-1-1,15-15-691,-5-4 731,0 0 0,-2 0 1,9-25-1,-7 17-167,14-34-235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1.672"/>
    </inkml:context>
    <inkml:brush xml:id="br0">
      <inkml:brushProperty name="width" value="0.05" units="cm"/>
      <inkml:brushProperty name="height" value="0.05" units="cm"/>
    </inkml:brush>
  </inkml:definitions>
  <inkml:trace contextRef="#ctx0" brushRef="#br0">85 111 17404,'-31'48'2790,"19"-30"-1784,-15 28 1,24-41-841,1 1 1,0-1-1,0 1 1,0-1-1,1 1 0,0 0 1,0-1-1,0 1 0,1 0 1,0 7-1,0-12-148,0-1 0,0 1 0,0 0 0,0-1-1,1 1 1,-1 0 0,0 0 0,0-1 0,0 1 0,1 0 0,-1-1-1,0 1 1,1-1 0,-1 1 0,1 0 0,-1-1 0,1 1 0,-1-1-1,1 1 1,-1-1 0,1 1 0,-1-1 0,1 0 0,0 1 0,-1-1-1,1 0 1,0 1 0,0-1 0,1 0 2,0 1 1,1-1-1,-1 0 1,0 0-1,0 0 0,0 0 1,1 0-1,-1-1 1,3 0-1,6-3 4,-1 1 1,18-10-1,9-9-28,46-34 0,5-4-92,-82 56 80,-1 1 0,1 0-1,0 0 1,0 1 0,0 0 0,11-3 0,-16 5 16,0 0 0,0 0 1,-1 0-1,1 1 0,0-1 1,0 0-1,-1 0 1,1 1-1,0-1 0,-1 0 1,1 1-1,0-1 0,-1 1 1,1-1-1,-1 1 0,1-1 1,-1 1-1,1-1 0,-1 1 1,1 0-1,-1-1 1,1 1-1,-1-1 0,0 1 1,1 0-1,-1 0 0,0-1 1,0 1-1,1 0 0,-1-1 1,0 1-1,0 0 1,0 0-1,0-1 0,0 1 1,0 0-1,0 1 0,-2 36 145,1-32-101,-4 24 120,4-22-93,-1-1 0,1 1-1,0 0 1,1 0 0,-1-1-1,2 1 1,-1 0 0,3 14-1,-2-21-57,-1 0-1,1 0 0,-1 0 0,1 0 0,0 0 1,-1 0-1,1 0 0,0-1 0,0 1 0,0 0 0,-1 0 1,1 0-1,0-1 0,0 1 0,0 0 0,0-1 1,0 1-1,0-1 0,1 1 0,-1-1 0,0 0 0,0 1 1,0-1-1,0 0 0,0 0 0,1 0 0,-1 0 1,0 0-1,0 0 0,0 0 0,0 0 0,1 0 1,1-1-1,2-1 2,0 1 0,-1-1 0,1 0 0,-1 0 1,1 0-1,7-6 0,-3 1-31,-1 0 1,1 0-1,-2-1 0,1 0 1,-1 0-1,9-15 0,-12 17-6,0 0 0,-1 0-1,1-1 1,-2 0-1,1 1 1,-1-1-1,0 0 1,0-1 0,-1 1-1,0 0 1,0-8-1,0 15 27,-1-1-1,0 0 0,0 0 0,0 0 0,0 0 0,0 0 0,0 0 0,0 0 0,0 0 0,0 0 0,-1 0 1,1 0-1,0 1 0,0-1 0,-1 0 0,1 0 0,-1 0 0,1 0 0,-1 1 0,1-1 0,-1 0 0,1 0 1,-1 1-1,0-1 0,1 0 0,-1 1 0,0-1 0,0 1 0,1-1 0,-1 1 0,0-1 0,0 1 0,0 0 1,0-1-1,0 1 0,0 0 0,1 0 0,-1 0 0,0-1 0,0 1 0,-2 0 0,2 1 15,0-1 0,0 1 0,0-1-1,0 1 1,0-1 0,1 1 0,-1-1 0,0 1-1,0 0 1,0 0 0,1-1 0,-1 1 0,0 0 0,1 0-1,-1 0 1,1 0 0,-1 0 0,1 0 0,-1-1-1,1 1 1,0 0 0,-1 1 0,1-1 0,0 0-1,0 0 1,0 0 0,0 0 0,0 0 0,0 0-1,0 0 1,0 0 0,0 0 0,0 0 0,0 0-1,1 0 1,0 2 0,0-2 5,0 1-1,0 0 1,0 0 0,0-1 0,0 1-1,1-1 1,-1 1 0,0-1-1,1 1 1,0-1 0,-1 0 0,1 0-1,0 0 1,-1 0 0,1 0 0,0 0-1,0 0 1,0-1 0,0 1-1,0-1 1,0 1 0,0-1 0,0 0-1,0 0 1,2 0 0,5 1-5,0-1 1,0 0-1,0 0 1,12-3-1,-13 2-176,-1-1 0,1 0 0,-1 0 0,1-1 0,-1 0-1,0-1 1,0 1 0,0-1 0,0 0 0,11-10 0,-15 11 59,1-1 1,-1 1 0,0-1 0,0 0-1,-1 0 1,1 0 0,-1-1-1,1 1 1,-2-1 0,1 1 0,0-1-1,-1 1 1,0-1 0,0 0-1,0 0 1,0 0 0,-1 1 0,0-10-1,-6-29-649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58.804"/>
    </inkml:context>
    <inkml:brush xml:id="br0">
      <inkml:brushProperty name="width" value="0.05" units="cm"/>
      <inkml:brushProperty name="height" value="0.05" units="cm"/>
    </inkml:brush>
  </inkml:definitions>
  <inkml:trace contextRef="#ctx0" brushRef="#br0">438 12 13995,'-15'2'284,"-24"3"510,0 2-1,0 1 1,-41 16-1,68-20-648,1 1 0,-1 0 0,1 1-1,1 1 1,-1-1 0,1 2 0,1-1 0,-1 2 0,1-1-1,0 1 1,1 0 0,0 1 0,1 0 0,-8 14 0,3-2-33,2 0 1,1 1-1,1 0 1,0 1 0,-7 45-1,9-26 1,2 0 0,2 66 0,3-90-102,0 0 0,2 1 0,0-1 0,1 0 0,1 0-1,1 0 1,1-1 0,0 0 0,17 30 0,-16-35-7,1-1 1,0 1-1,1-2 1,0 0-1,1 0 0,0 0 1,0-2-1,1 1 1,1-2-1,0 1 1,0-2-1,0 0 1,17 6-1,-15-7 53,1-2 0,0 0 0,0 0 0,0-2-1,0 0 1,1-1 0,-1 0 0,1-1 0,-1-1 0,0-1 0,1 0 0,-1-2-1,0 1 1,21-9 0,3-4 218,0-2 0,0-1 0,-2-3 0,42-30 1,-57 37-127,-2-1 0,0-1 0,-1-1 0,0-1 0,-2 0 0,0-2 0,22-33 0,-33 42-105,0 0 0,0-1 0,-2 0-1,1 0 1,-2 0 0,0 0 0,0-1 0,-1 1 0,-1-1-1,0 0 1,-1 0 0,-1 0 0,0 0 0,0 0 0,-2 0 0,-3-18-1,-1 9-70,-1 1-1,-1 0 1,-1 1 0,-1 0-1,0 0 1,-2 1-1,0 0 1,-2 1-1,0 1 1,-22-23-1,24 29-107,-1 0-1,0 0 1,-1 1 0,0 1-1,-1 0 1,0 1-1,-1 1 1,1 0-1,-2 1 1,1 1-1,-1 0 1,0 2-1,0-1 1,-19-1-1,2 6-302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2.057"/>
    </inkml:context>
    <inkml:brush xml:id="br0">
      <inkml:brushProperty name="width" value="0.05" units="cm"/>
      <inkml:brushProperty name="height" value="0.05" units="cm"/>
    </inkml:brush>
  </inkml:definitions>
  <inkml:trace contextRef="#ctx0" brushRef="#br0">16 1 17268,'-16'5'1496,"18"0"-1032,2-2-208,9-2 1016,4 0-599,9-1 919,1-1-1376,3-5 96,2-1 120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2.895"/>
    </inkml:context>
    <inkml:brush xml:id="br0">
      <inkml:brushProperty name="width" value="0.05" units="cm"/>
      <inkml:brushProperty name="height" value="0.05" units="cm"/>
    </inkml:brush>
  </inkml:definitions>
  <inkml:trace contextRef="#ctx0" brushRef="#br0">257 137 14795,'1'-4'248,"0"1"0,0-1 0,0 1 0,0-1 0,0 0 0,-1 1 0,0-1 0,0 0 0,0-6 0,-1 9-176,1 0-1,-1 0 1,1 0-1,-1 0 1,1 0-1,-1 0 0,0 0 1,1 0-1,-1 0 1,0 0-1,0 1 1,0-1-1,0 0 1,1 0-1,-1 1 1,0-1-1,0 1 1,0-1-1,-1 0 1,1 1-1,0 0 1,0-1-1,0 1 1,0 0-1,0 0 1,0-1-1,-1 1 1,1 0-1,0 0 1,0 0-1,0 0 1,0 1-1,-1-1 1,1 0-1,0 0 1,-1 1-1,-6 1 105,1 0 0,-1 0 1,1 1-1,0 0 0,0 1 0,0-1 0,0 1 0,0 0 0,1 1 0,0 0 0,-6 5 1,-6 7 121,1 1 1,-18 23 0,34-39-277,-14 17 287,-17 29-1,29-44-261,1 0 0,-1 0 0,1 1 0,0-1 0,0 1 0,1-1 0,0 1 0,-1 0-1,2 0 1,-1 0 0,0-1 0,1 1 0,0 0 0,1 5 0,-1-9-35,0 0 0,1 1 0,-1-1 0,1 0 0,0 0 0,-1 0 0,1 0 0,0 0 0,0 0 0,0 0 0,0 0 0,0 0 0,0-1 0,0 1 0,0 0 0,0 0-1,0-1 1,0 1 0,0-1 0,0 1 0,0-1 0,1 0 0,-1 1 0,0-1 0,0 0 0,1 0 0,-1 0 0,0 0 0,0 0 0,1 0 0,-1 0 0,0 0 0,2-1 0,4 1 22,0-2 1,1 1-1,-1-1 1,12-5-1,2-3-3,0 0 1,0-2-1,-1 0 0,-1-2 1,0 0-1,26-25 0,-17 11-12,-2-1-1,0-1 0,23-37 0,-40 52-14,0 0 1,12-28-1,-18 31-14,-7 17 0,-8 17 13,-51 122 273,53-119-164,2 1-1,0 0 0,-6 48 1,14-70-95,-1 1 1,1 0 0,0 0 0,0 0 0,2 7 0,-2-11-29,0 0 0,0 0-1,1 0 1,-1 0 0,0 0 0,1 0 0,-1 0 0,1 0 0,-1 0 0,1-1-1,-1 1 1,1 0 0,-1 0 0,1-1 0,0 1 0,0 0 0,-1-1-1,1 1 1,0-1 0,0 1 0,0-1 0,-1 1 0,1-1 0,0 0 0,0 1-1,0-1 1,0 0 0,0 1 0,0-1 0,0 0 0,0 0 0,0 0-1,0 0 1,0 0 0,1-1 0,3 0-139,1 0-1,-1 0 1,0-1 0,0 0-1,0 0 1,0-1-1,0 1 1,0-1 0,-1 0-1,1 0 1,-1-1-1,0 1 1,8-9 0,-2 0-53,1-1-1,-2 0 1,15-25 0,9-30-482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3.332"/>
    </inkml:context>
    <inkml:brush xml:id="br0">
      <inkml:brushProperty name="width" value="0.05" units="cm"/>
      <inkml:brushProperty name="height" value="0.05" units="cm"/>
    </inkml:brush>
  </inkml:definitions>
  <inkml:trace contextRef="#ctx0" brushRef="#br0">184 0 15475,'-10'25'1448,"-1"-1"-1,-19 30 1,-4 8 709,9-11-778,-17 55 0,34-84-1132,2 0 1,0 1-1,2-1 1,1 1-1,-2 32 1,5-51-222,0 1-1,1-1 1,-1 1 0,1-1 0,-1 1 0,1-1 0,1 0 0,-1 1 0,3 5 0,-2-8-25,-1 0 0,0 0 0,0-1 0,1 1 0,-1-1 0,1 1 0,-1-1 0,1 0 0,0 1 0,-1-1 0,1 0 0,0 0-1,0 0 1,0 0 0,0-1 0,0 1 0,0 0 0,0-1 0,0 1 0,0-1 0,0 0 0,4 0 0,3 0-38,0-1 0,0-1 0,-1 1 1,1-2-1,-1 1 0,1-1 0,-1 0 0,0-1 0,0 0 0,0 0 0,-1-1 1,1 0-1,-1 0 0,11-11 0,6-6-152,-2 0 1,34-46-1,-29 32 17,-2-1 0,-1-2 0,-2 0 0,-1-2 0,23-68 0,-36 75 205,-8 21 42,0 13-71,-1 0 0,1 0 0,0-1 0,0 1 0,0 0 0,0 0 0,-1 0 0,1 0 0,0 0 0,0 0-1,0 0 1,-1 0 0,1 0 0,0 0 0,0 0 0,0 0 0,0 0 0,-1 0 0,1 0 0,0 0 0,0 0-1,0 0 1,-1 0 0,1 0 0,0 1 0,0-1 0,0 0 0,0 0 0,-1 0 0,1 0 0,0 0 0,0 0-1,0 1 1,0-1 0,0 0 0,0 0 0,-1 0 0,1 0 0,0 0 0,0 1 0,0-1 0,0 0 0,0 0-1,0 0 1,0 1 0,0-1 0,0 0 0,0 1 0,-18 27 250,1 0 1,1 2-1,-15 41 1,18-41-97,-1 0-72,2 1 0,2 0 0,0 1 0,2 0 0,-6 59 0,13-86-183,1 0-1,0 0 1,0 0-1,0 0 1,1 0-1,0 0 1,0 0-1,0 0 1,0 0-1,3 5 1,-3-8 22,0 0 0,0-1 0,1 1 0,-1 0 1,0 0-1,1-1 0,-1 1 0,1-1 0,0 1 1,0-1-1,-1 0 0,1 0 0,0 0 0,0 0 0,0 0 1,0 0-1,0 0 0,0-1 0,0 1 0,1-1 0,-1 1 1,0-1-1,0 0 0,0 0 0,3 0 0,25-3-501,1-11-181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3.744"/>
    </inkml:context>
    <inkml:brush xml:id="br0">
      <inkml:brushProperty name="width" value="0.05" units="cm"/>
      <inkml:brushProperty name="height" value="0.05" units="cm"/>
    </inkml:brush>
  </inkml:definitions>
  <inkml:trace contextRef="#ctx0" brushRef="#br0">5 103 18556,'0'5'341,"-2"3"90,1 1 1,0-1-1,1 0 0,0 0 0,1 12 1,-1-18-348,1 1 0,-1-1 0,1 0 0,0 0 0,0 0 0,0 0 0,0 0 0,0 0 0,0 0 0,1 0 0,-1 0 0,1 0 0,-1 0 0,1-1 0,0 1 0,-1-1 0,1 1 0,0-1 0,0 0 0,0 0 0,0 0 0,0 0 0,5 2 0,2-1 1,0 0 0,1 0 0,0 0 0,-1-2 1,1 1-1,0-1 0,-1 0 0,1-1 0,0 0 0,-1-1 0,1 0 0,-1 0 0,15-7 0,1-1-53,-1-1 0,0-1 0,37-26 0,-48 30-16,0-2 1,-1 0-1,11-11 0,-20 18-9,0-1-1,0 1 1,-1 0-1,1-1 1,-1 0-1,0 1 1,2-6 0,-4 8-5,1-1 1,-1 1 0,0-1 0,1 1 0,-1-1 0,0 1 0,0-1-1,0 0 1,0 1 0,0-1 0,0 1 0,0-1 0,-1 1 0,1-1-1,-1 1 1,1-1 0,-1 1 0,1-1 0,-2-1 0,0 1 3,1 1 0,0-1 1,-1 1-1,1-1 1,-1 1-1,1 0 0,-1 0 1,0 0-1,1 0 0,-1 0 1,0 0-1,0 0 1,0 1-1,0-1 0,0 1 1,0-1-1,0 1 0,1 0 1,-1-1-1,0 1 1,0 0-1,0 0 0,-3 1 1,-3 0 18,1 0 1,0 1 0,0 0 0,0 0 0,-10 5 0,0 2 46,0 0-1,1 1 1,0 0 0,0 2 0,1 0-1,1 0 1,-15 18 0,20-20-10,1 0 0,-1 1-1,1 0 1,1 0 0,0 1 0,1 0-1,0 0 1,1 1 0,1 0 0,-7 24-1,11-34-60,-1 1-1,1-1 1,-1 0 0,1 1-1,0-1 1,0 0-1,1 1 1,-1-1-1,1 0 1,0 0-1,-1 1 1,1-1-1,1 0 1,-1 0 0,0 0-1,1 0 1,0 0-1,2 3 1,-2-3-52,1 0 1,1-1 0,-1 1 0,0-1 0,1 1-1,-1-1 1,1 0 0,-1 0 0,1-1-1,0 1 1,0-1 0,7 2 0,3-1-74,1 0 0,-1-1 0,0-1 0,0 0 0,1-1-1,-1 0 1,20-6 0,30-11-264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4.409"/>
    </inkml:context>
    <inkml:brush xml:id="br0">
      <inkml:brushProperty name="width" value="0.05" units="cm"/>
      <inkml:brushProperty name="height" value="0.05" units="cm"/>
    </inkml:brush>
  </inkml:definitions>
  <inkml:trace contextRef="#ctx0" brushRef="#br0">18 98 15123,'11'-10'378,"1"0"0,0 0 0,1 1 0,0 1 0,0 0 0,1 0 0,0 2 0,0 0 0,1 0 1,0 1-1,0 1 0,17-2 0,-30 5-330,0 1 0,0-1 0,0 1 0,0 0 0,0 0 1,0 0-1,0 0 0,0 1 0,0-1 0,0 1 1,0-1-1,1 1 0,-2-1 0,1 1 0,0 0 0,0 0 1,0 0-1,0 0 0,-1 1 0,1-1 0,1 2 0,-2-1-15,1-1 0,-2 1 0,1 0 0,0 0 0,0 1 0,-1-1-1,1 0 1,-1 0 0,1 0 0,-1 0 0,0 0 0,0 1 0,0-1-1,0 0 1,-1 0 0,1 0 0,0 0 0,-1 0 0,0 1-1,-1 2 1,-12 31 196,-2-1 0,-2 0 1,-1-1-1,-28 37 0,4-3 207,32-50-317,-44 78 467,48-84-474,2 1 0,0-1 0,0 1 0,2 0 1,-5 25-1,7-36-93,1 1 1,0 0 0,0 0 0,0-1 0,0 1 0,0 0-1,1 0 1,-1-1 0,1 1 0,-1 0 0,1-1 0,0 1 0,0-1-1,1 1 1,-1-1 0,0 1 0,1-1 0,-1 0 0,1 0-1,0 0 1,0 0 0,0 0 0,0 0 0,0 0 0,0-1-1,0 1 1,1-1 0,-1 1 0,0-1 0,1 0 0,-1 0-1,1 0 1,0 0 0,-1 0 0,5 0 0,3 0-62,0 1 0,0-2 0,0 1 0,0-2 1,1 1-1,-1-1 0,0-1 0,14-3 0,-16 3-97,-1 0 0,0-1 0,0 0 0,0 0 1,0-1-1,0 1 0,-1-2 0,0 1 0,0-1 0,0 1 0,0-2 0,-1 1 0,0-1 0,0 1 1,0-2-1,-1 1 0,0 0 0,0-1 0,3-7 0,3-23-498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4.998"/>
    </inkml:context>
    <inkml:brush xml:id="br0">
      <inkml:brushProperty name="width" value="0.05" units="cm"/>
      <inkml:brushProperty name="height" value="0.05" units="cm"/>
    </inkml:brush>
  </inkml:definitions>
  <inkml:trace contextRef="#ctx0" brushRef="#br0">49 67 16972,'-7'5'382,"0"-1"0,1 2 1,-1-1-1,-9 11 0,16-15-350,-1 0 0,0-1 0,1 1 0,-1 0 0,1-1 0,0 1 0,-1 0 0,1 0 0,-1-1 0,1 1 0,0 0 0,0 0 0,-1 0 0,1 0 0,0-1 1,0 1-1,0 0 0,0 0 0,0 0 0,0 0 0,0 0 0,1 1 0,0-1 16,0 0 0,0 0 0,0 0 0,0 0 1,0 0-1,0 0 0,1-1 0,-1 1 0,0 0 0,0-1 1,1 1-1,-1-1 0,0 1 0,1-1 0,-1 0 0,1 0 1,-1 1-1,0-1 0,3 0 0,8 0-100,0 0-1,-1-1 1,1 0 0,0 0 0,18-6-1,58-20-1835,-82 25 1731,107-44-3882,-22 8 1436,-86 35 2550,1 2-1,-1-1 0,0 0 1,0 1-1,1 0 0,9 0 0,-14 1 94,0 0-1,0 0 0,0 0 1,-1 0-1,1 1 1,0-1-1,0 0 0,0 0 1,0 1-1,-1-1 0,1 1 1,0-1-1,0 0 1,-1 1-1,1 0 0,0-1 1,-1 1-1,1-1 1,0 2-1,0-1 70,-1 1 0,1-1 1,-1 0-1,1 1 0,-1-1 0,0 1 1,1-1-1,-1 1 0,0-1 0,0 1 0,0-1 1,0 0-1,0 1 0,0-1 0,-1 3 1,-4 15 1520,-1 1 0,-1-1 0,-16 32 0,-3 8 579,20-44-1664,-10 30 702,15-43-1166,1 1 0,-1-1 0,1 1 0,0 0 1,-1-1-1,1 1 0,0-1 0,1 1 0,-1-1 0,0 1 0,1-1 1,-1 1-1,1-1 0,2 4 0,-2-4-56,0-1 1,0 0-1,0 0 0,0 0 1,0 0-1,0 0 0,1 0 0,-1 0 1,0 0-1,1 0 0,-1-1 1,1 1-1,-1-1 0,1 1 0,-1-1 1,1 1-1,0-1 0,-1 0 1,1 0-1,-1 0 0,1 0 1,0 0-1,-1 0 0,1 0 0,-1 0 1,1-1-1,1 0 0,6-1-1,1-1 0,-1 0 0,12-5 0,3-4-118,0-1-1,-1-1 0,26-20 0,62-58-591,-61 49 216,-50 42 468,0 1 1,0 0-1,0 0 0,1-1 0,-1 1 0,0 0 0,0 0 1,0 0-1,0-1 0,1 1 0,-1 0 0,0 0 0,0 0 0,0 0 1,1 0-1,-1-1 0,0 1 0,0 0 0,1 0 0,-1 0 0,0 0 1,0 0-1,1 0 0,-1 0 0,0 0 0,0 0 0,1 0 1,-1 0-1,0 0 0,0 0 0,1 0 0,-1 0 0,0 0 0,0 0 1,1 0-1,-1 1 0,-1 10 71,-13 25 226,9-26-207,5-10-79,-10 33 288,11-17-141,-1-16-153,1 1 0,-1-1 1,0 1-1,0-1 0,1 0 1,-1 1-1,0-1 1,1 0-1,-1 0 0,0 1 1,1-1-1,-1 0 0,0 0 1,1 1-1,-1-1 0,1 0 1,-1 0-1,0 0 0,1 0 1,-1 0-1,1 1 1,-1-1-1,0 0 0,1 0 1,-1 0-1,1 0 0,-1 0 1,1 0-1,-1 0 0,1-1 1,5 0-85,0-1 1,-1 0-1,1 0 1,0 0-1,-1 0 1,0-1-1,0 0 0,8-6 1,40-36-866,-26 21 391,-14 13 282,-9 7 137,0-1-1,1 1 1,-1 1 0,1-1 0,0 1 0,0 0-1,1 0 1,-1 0 0,9-3 0,-13 6 140,-1 0-1,1 0 1,-1 0-1,1 0 1,0 1 0,-1-1-1,1 0 1,-1 0 0,1 0-1,-1 0 1,1 0-1,-1 1 1,1-1 0,-1 0-1,1 0 1,-1 1-1,0-1 1,1 0 0,-1 1-1,1-1 1,-1 1 0,0-1-1,1 0 1,-1 1-1,0-1 1,1 1 0,-1-1-1,0 1 1,0-1-1,0 1 1,1-1 0,-1 1-1,0-1 1,0 1 0,0-1-1,0 1 1,0 0-1,0-1 1,0 1 0,0-1-1,0 1 1,0-1-1,0 1 1,0-1 0,-1 2-1,-4 23 440,-62 142 2473,49-127-2548,18-40-388,0 0 1,0 0-1,0 0 1,0-1-1,0 1 1,0 0 0,0 0-1,0 0 1,0 0-1,0 0 1,0 0-1,0 0 1,0 0-1,0 0 1,0-1-1,0 1 1,0 0-1,0 0 1,0 0-1,0 0 1,0 0-1,0 0 1,0 0 0,0 0-1,0-1 1,0 1-1,0 0 1,0 0-1,0 0 1,0 0-1,0 0 1,0 0-1,0 0 1,0 0-1,0 0 1,0 0-1,0-1 1,-1 1-1,1 0 1,0 0 0,0 0-1,0 0 1,0 0-1,0 0 1,0 0-1,0 0 1,0 0-1,0 0 1,-1 0-1,1 0 1,0 0-1,0 0 1,0 0-1,0 0 1,0 0 0,0 0-1,0 0 1,0 0-1,-1 0 1,1 0-1,0 0 1,0 0-1,0 0 1,0 0-1,0 0 1,0 0-1,0 0 1,0 0-1,0 0 1,4-46-711,1 1 249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5.479"/>
    </inkml:context>
    <inkml:brush xml:id="br0">
      <inkml:brushProperty name="width" value="0.05" units="cm"/>
      <inkml:brushProperty name="height" value="0.05" units="cm"/>
    </inkml:brush>
  </inkml:definitions>
  <inkml:trace contextRef="#ctx0" brushRef="#br0">1 0 18532,'8'0'1400,"4"9"-1120,4 1-160,11 1 408,7 2-672,13 2-368,5-2 448,5-3-192,4 0-72</inkml:trace>
  <inkml:trace contextRef="#ctx0" brushRef="#br0" timeOffset="1">534 168 20060,'-139'77'3109,"95"-56"-2167,2 2 1,1 3-1,-58 44 0,98-69-923,0 0 1,0-1-1,0 1 0,0 0 1,0 0-1,0 0 0,1 0 1,-1 0-1,0 0 1,1 0-1,-1 0 0,0 0 1,1 0-1,-1 0 0,1 0 1,-1 2-1,1-2-18,0-1-1,1 0 1,-1 1-1,0-1 1,1 0-1,-1 1 1,0-1-1,0 0 1,1 1-1,-1-1 1,0 0 0,1 1-1,-1-1 1,1 0-1,-1 0 1,0 0-1,1 1 1,-1-1-1,1 0 1,-1 0-1,1 0 1,-1 0-1,0 0 1,1 0-1,-1 0 1,1 0-1,-1 0 1,1 0-1,43-5-348,-43 5 330,61-14-593,33-6-317,-84 18 809,0 1-1,0 1 1,0-1-1,0 2 0,0 0 1,16 3-1,-25-4 128,0 1 0,0 0 1,1-1-1,-1 1 0,0 0 0,0 0 1,0 0-1,0 0 0,0 0 0,0 1 1,0-1-1,0 1 0,0-1 0,0 1 0,-1 0 1,1 0-1,-1-1 0,0 1 0,1 0 1,-1 0-1,0 1 0,0-1 0,0 0 1,0 0-1,-1 0 0,1 1 0,0-1 1,-1 0-1,0 1 0,1-1 0,-1 0 1,0 1-1,0-1 0,-1 0 0,1 3 0,-2 3 79,1-1 0,-1 0 0,0-1 0,-1 1 0,1 0 0,-2-1 0,1 1 0,0-1-1,-1 0 1,-7 8 0,2-3 116,-1 0-1,0-2 1,-17 14-1,22-20-218,1 0-1,0 0 0,0 0 1,-1-1-1,0 0 0,1 0 1,-1 0-1,0 0 0,0-1 1,0 0-1,0 0 0,-10 0 1,14-1-18,0 0-1,0 0 1,0 0 0,0 0 0,-1 0 0,1 0 0,0-1 0,0 1 0,0 0 0,0-1 0,1 1 0,-1-1 0,0 1-1,0-1 1,0 1 0,0-1 0,0 0 0,0 1 0,1-1 0,-1 0 0,0 0 0,1 0 0,-1 1 0,1-1 0,-1 0-1,0-1 1,0-1 2,1 1-1,-1 0 1,1-1 0,-1 1-1,1-1 1,0 1-1,0-1 1,0 1-1,1-1 1,-1 1-1,1-3 1,9-27-399</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5.882"/>
    </inkml:context>
    <inkml:brush xml:id="br0">
      <inkml:brushProperty name="width" value="0.05" units="cm"/>
      <inkml:brushProperty name="height" value="0.05" units="cm"/>
    </inkml:brush>
  </inkml:definitions>
  <inkml:trace contextRef="#ctx0" brushRef="#br0">1 0 19180,'15'19'1848,"-2"-3"-1231,0-2-281,4-3 944,2-1-248,5-7-904,2-3-496,6-13 352,1-5-96,3-8-104</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6.542"/>
    </inkml:context>
    <inkml:brush xml:id="br0">
      <inkml:brushProperty name="width" value="0.05" units="cm"/>
      <inkml:brushProperty name="height" value="0.05" units="cm"/>
    </inkml:brush>
  </inkml:definitions>
  <inkml:trace contextRef="#ctx0" brushRef="#br0">227 11 16820,'9'-10'4093,"-25"21"-920,3-2-3169,-2 1 100,1 0-1,-21 21 0,29-26-100,1 1 0,0 0-1,0 0 1,1 1 0,-1 0 0,1-1 0,1 1-1,-4 9 1,6-14-7,0 0 1,1 0-1,0 0 0,-1 0 0,1 0 0,0 0 0,0 0 0,0 0 1,0 0-1,1 0 0,-1 0 0,0 0 0,1 0 0,-1-1 0,1 1 1,0 0-1,0 0 0,0 0 0,0-1 0,0 1 0,0 0 0,0-1 1,0 1-1,1-1 0,-1 1 0,0-1 0,1 0 0,0 0 0,-1 1 1,1-1-1,0 0 0,2 1 0,6 3-88,1 0-1,0 0 1,1-1-1,12 3 1,-13-4 9,-6-2 55,5 2-76,1 0 1,-1 1-1,0 0 1,14 8 0,-22-11 111,-1-1 0,1 1-1,-1 0 1,0 0 0,0 0 0,1 0 0,-1 0 0,0 0 0,0 0 0,0 0 0,0 0 0,0 0 0,0 1 0,0-1 0,-1 0 0,1 1 0,0-1 0,-1 1-1,1-1 1,-1 1 0,0-1 0,1 1 0,-1-1 0,0 1 0,0-1 0,0 1 0,0-1 0,0 1 0,0 0 0,0-1 0,-1 1 0,1-1 0,0 1 0,-1-1-1,1 0 1,-1 1 0,0-1 0,1 1 0,-1-1 0,-2 3 0,-1 0 62,0 1 1,0-1-1,-1 1 1,0-1-1,1-1 0,-1 1 1,-1-1-1,1 0 1,0 0-1,-1 0 0,-6 2 1,-11 3 273,-34 7 0,48-13-275,-6 2 18,-44 8 284,54-11-416,1 0 0,0-1 0,-1 0 0,1 0 0,0 0 0,-1-1 0,1 1 0,0-1-1,-1 0 1,-5-3 0,10 4 13,-1 0-1,1 0 0,0 0 0,0 0 0,-1 0 0,1-1 1,0 1-1,0 0 0,-1 0 0,1 0 0,0 0 0,0-1 1,0 1-1,-1 0 0,1 0 0,0-1 0,0 1 0,0 0 1,0 0-1,0-1 0,-1 1 0,1 0 0,0 0 0,0-1 1,0 1-1,0 0 0,0-1 0,0 1 0,0 0 0,0-1 1,0 1-1,0 0 0,0-1 0,8-9-652,16-8 224,-23 17 459,76-45-949,-28 19 186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6.921"/>
    </inkml:context>
    <inkml:brush xml:id="br0">
      <inkml:brushProperty name="width" value="0.05" units="cm"/>
      <inkml:brushProperty name="height" value="0.05" units="cm"/>
    </inkml:brush>
  </inkml:definitions>
  <inkml:trace contextRef="#ctx0" brushRef="#br0">104 45 15931,'-6'3'2989,"-4"9"-2754,6-7 300,-6 9-89,0 0 1,1 1 0,1 0 0,0 0 0,1 1 0,1 0 0,0 0-1,1 0 1,1 1 0,0 0 0,2 0 0,-2 28 0,4-39-380,0 0 0,0 0 0,1 0 0,0 0 0,2 7 0,-3-12-57,0 0 0,1 0 1,-1 1-1,0-1 1,1 0-1,0 0 0,-1 0 1,1 1-1,0-1 1,0 0-1,-1 0 0,1 0 1,0 0-1,0 0 1,0-1-1,0 1 0,0 0 1,0 0-1,0-1 1,1 1-1,-1 0 0,0-1 1,0 1-1,1-1 1,-1 0-1,0 1 0,0-1 1,1 0-1,-1 0 1,2 0-1,1 0-3,0-1 0,0 0 0,0 0 0,0 0 0,0 0 1,-1-1-1,1 0 0,-1 1 0,1-1 0,-1-1 0,7-4 0,34-33-58,-35 30 36,34-38-335,-2-2 0,43-68 0,-66 91 134,-11 18 53,-1-1 0,0 1 0,4-12 0,-14 22-247,-4 7 294,-7 16 75,0 0 0,2 1 0,-19 52 0,25-58 40,0-4-84,2 0 0,0 1 0,0-1 0,2 1 0,0 0 0,-2 32 0,5-46 8,0 0-1,0 0 1,0 0-1,0 0 1,1 0-1,-1 0 1,1 0-1,-1 0 1,1 0-1,0 0 1,0 0-1,2 3 1,-3-5 51,1 1 0,0-1 0,-1 1 0,1-1 0,0 1 0,-1-1 0,1 0 0,0 1 0,0-1 0,-1 0 0,1 0 0,0 0 0,0 1 0,0-1 0,0 0 0,-1 0 0,1 0 0,0 0 0,0 0 0,0-1 0,0 1 0,-1 0 0,1 0 0,0 0 0,0-1 0,-1 1 1,1 0-1,0-1 0,0 1 0,-1-1 0,1 1 0,0-1 0,-1 1 0,1-1 0,-1 1 0,2-2 0,25-27-417,3-8-140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0:03.228"/>
    </inkml:context>
    <inkml:brush xml:id="br0">
      <inkml:brushProperty name="width" value="0.05" units="cm"/>
      <inkml:brushProperty name="height" value="0.05" units="cm"/>
    </inkml:brush>
  </inkml:definitions>
  <inkml:trace contextRef="#ctx0" brushRef="#br0">382 54 9722,'-2'-3'186,"0"-1"0,0 1 0,0 0-1,-1 0 1,1 0 0,-1 0 0,0 0 0,0 1 0,0-1-1,0 1 1,0 0 0,-1 0 0,1 0 0,-1 0-1,1 0 1,-1 1 0,-5-2 0,2 1 79,0 0-1,-1 1 1,1 0-1,0 0 1,-1 0 0,1 1-1,-1 0 1,-11 2 0,15-1-197,-1 0 1,1 1 0,-1 0 0,1 0-1,0 0 1,0 0 0,0 1-1,0 0 1,0-1 0,1 1 0,-1 1-1,1-1 1,-1 0 0,1 1 0,-3 5-1,-4 5-10,2 0-1,0 0 1,-8 20-1,-12 45-50,3 0 0,-29 165-1,26-55-46,26-161 30,1 0 0,1 0 1,1 0-1,9 49 0,-8-70 4,0-1-1,0 1 1,0 0-1,1-1 1,0 1 0,0-1-1,0 0 1,1 0-1,0 0 1,0 0 0,1-1-1,-1 1 1,1-1-1,0-1 1,1 1 0,-1-1-1,1 1 1,0-2-1,0 1 1,0-1 0,1 0-1,-1 0 1,1 0-1,0-1 1,-1 0 0,1-1-1,0 1 1,8-1-1,1 1-11,1-2-1,-1 0 0,0-1 1,0-1-1,0 0 0,0-1 1,0-1-1,-1 0 0,1-1 1,-1-1-1,19-10 0,-13 4 71,0-1 0,-1-1-1,0-1 1,-1-1 0,-1-1-1,-1 0 1,0-1 0,-1-1-1,-1-1 1,-1 0 0,-1-1-1,15-31 1,-12 18 98,-2-1 1,-2 0-1,0-1 0,-3-1 0,-1 1 1,-2-1-1,3-56 0,-8 66-124,-1-1-1,-2 1 1,-1-1-1,-8-35 1,8 49-229,-1 0-1,0 1 1,-2-1 0,1 1 0,-1 0-1,-1 1 1,0-1 0,-1 1-1,-1 1 1,-10-12 0,15 18 133,0 1-1,-1-1 1,0 1 0,0 1 0,0-1-1,0 1 1,0 0 0,-1 0 0,0 0-1,1 1 1,-1 0 0,0 0 0,0 1-1,-10-2 1,-34 2-618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7.312"/>
    </inkml:context>
    <inkml:brush xml:id="br0">
      <inkml:brushProperty name="width" value="0.05" units="cm"/>
      <inkml:brushProperty name="height" value="0.05" units="cm"/>
    </inkml:brush>
  </inkml:definitions>
  <inkml:trace contextRef="#ctx0" brushRef="#br0">184 1 17300,'-21'61'2092,"-34"68"0,15-39-488,32-71-1338,-12 28 612,-15 57 1,34-101-844,0-1 1,0 1 0,1 0 0,-1 0-1,1 0 1,0-1 0,0 1 0,0 0-1,0 0 1,0 0 0,0 0-1,1 0 1,-1-1 0,1 1 0,2 5-1,-2-7-29,-1-1 0,1 1 0,-1 0 0,1-1 0,0 1 0,-1 0 0,1-1 0,0 1 0,0-1 0,0 1 0,-1-1 0,1 0 0,0 1 0,0-1 0,0 0 0,0 1 0,0-1-1,1 0 1,1 0-20,0 0-1,0 0 1,0 0-1,-1-1 0,1 1 1,0-1-1,0 0 1,3-1-1,14-7-207,0-1 0,0-1 0,25-19 0,-29 18-1,0 1-1,1 1 0,0 1 0,1 0 0,19-6 0,-35 14 195,0 0 0,0 1 0,0-1 0,0 1 0,1 0 0,-1-1 1,0 1-1,0 0 0,0 0 0,0 0 0,0 1 0,0-1 0,0 0 0,0 1 0,0-1 0,3 2 0,-4-1 26,0 0 0,0-1 0,0 1 0,0 0 0,0 0 0,-1 0 0,1 0 0,0 0 0,0 0 0,-1 0 0,1 1 0,0-1 0,-1 0 0,1 0 0,-1 0 0,0 1-1,1-1 1,-1 0 0,0 2 0,0 4 59,0 1 0,0-1 0,-1 1-1,0-1 1,0 0 0,-1 0 0,-3 10-1,-52 123 1344,18-51-233,38-86-1117,-1-1 0,1 1 0,1-1 0,-1 1 0,0 0 0,1-1 0,-1 1 0,1 0 1,0 0-1,0 2 0,0-4-38,0-1 0,0 0 0,0 1 0,1-1 1,-1 0-1,0 0 0,0 1 0,0-1 0,1 0 1,-1 0-1,0 1 0,0-1 0,1 0 0,-1 0 1,0 0-1,0 1 0,1-1 0,-1 0 0,0 0 1,1 0-1,-1 0 0,0 0 0,1 0 0,-1 0 0,0 1 1,1-1-1,-1 0 0,0 0 0,1 0 0,-1 0 1,0-1-1,1 1 0,-1 0 0,0 0 0,1 0 1,-1 0-1,0 0 0,1 0 0,-1 0 0,0-1 0,1 1 1,7-5 25,0 1 1,0-1 0,-1-1 0,9-7 0,80-62-986,45-40-1642,-109 79 1999,-11 5-189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7.743"/>
    </inkml:context>
    <inkml:brush xml:id="br0">
      <inkml:brushProperty name="width" value="0.05" units="cm"/>
      <inkml:brushProperty name="height" value="0.05" units="cm"/>
    </inkml:brush>
  </inkml:definitions>
  <inkml:trace contextRef="#ctx0" brushRef="#br0">199 310 15923,'6'-2'1585,"14"2"-881,3 0-208,14 0 824,4-1-416,3-2-335,0-1-329,-3 0 288,-7-2-320,-5 2-152,-5-1-88</inkml:trace>
  <inkml:trace contextRef="#ctx0" brushRef="#br0" timeOffset="1">0 91 15947,'2'2'1785,"5"-2"-1209,6-8-232,5-2 960,7 0-1296,2-3 136,-3-1-40,-4-5-88,-2 0-192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8.098"/>
    </inkml:context>
    <inkml:brush xml:id="br0">
      <inkml:brushProperty name="width" value="0.05" units="cm"/>
      <inkml:brushProperty name="height" value="0.05" units="cm"/>
    </inkml:brush>
  </inkml:definitions>
  <inkml:trace contextRef="#ctx0" brushRef="#br0">2 0 15931,'5'17'1897,"-7"-1"-1009,-1-1-376,2-4 1481,4-1-1081,3-3-1016,1-5 464,0-11-280,-3-5-104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8.504"/>
    </inkml:context>
    <inkml:brush xml:id="br0">
      <inkml:brushProperty name="width" value="0.05" units="cm"/>
      <inkml:brushProperty name="height" value="0.05" units="cm"/>
    </inkml:brush>
  </inkml:definitions>
  <inkml:trace contextRef="#ctx0" brushRef="#br0">16 70 16780,'-2'5'351,"1"0"0,0-1 1,0 1-1,0 0 1,0 0-1,1 0 1,0 0-1,0 0 1,0-1-1,1 1 0,0 0 1,0 0-1,2 8 1,-2-11-271,0 0 0,1 1-1,-1-1 1,0 0 0,1 0 0,-1 0 0,1 0 0,0 0 0,0 0 0,0 0 0,0 0 0,0-1 0,0 1-1,0-1 1,0 0 0,1 1 0,-1-1 0,1 0 0,-1 0 0,0-1 0,1 1 0,0 0 0,-1-1-1,1 0 1,-1 1 0,1-1 0,2 0 0,5-1-27,-1 0 1,0-1-1,0 0 0,0 0 1,0-1-1,0 0 0,-1-1 1,1 0-1,-1 0 0,13-9 1,-12 7-47,0-1 1,0 1-1,-1-2 1,0 1 0,0-1-1,0-1 1,-1 1-1,8-15 1,-13 21-9,-1 0 0,0 0 1,0 0-1,0-1 0,0 1 0,0-1 1,-1 1-1,1 0 0,-1-1 0,0 1 1,1-1-1,-1-3 0,0 5-1,-1 0-1,1 0 1,0 0-1,-1 0 1,1-1-1,0 1 1,-1 0 0,0 0-1,1 0 1,-1 0-1,1 0 1,-1 0-1,0 0 1,0 0-1,0 0 1,0 1 0,1-1-1,-3-1 1,0 1-1,0-1-1,0 1 1,-1 0 0,1 0 0,0 0 0,0 1-1,-1-1 1,1 1 0,0 0 0,-1 0 0,1 0 0,0 0-1,-1 1 1,1-1 0,0 1 0,-6 2 0,-1 0 18,-1 2 0,1-1 1,0 2-1,0-1 0,1 1 1,0 1-1,0 0 1,0 0-1,1 1 0,0 0 1,0 0-1,1 0 0,-9 15 1,6-8 42,1 0 0,1 0 1,0 1-1,2 0 0,-1 1 1,2-1-1,0 1 0,-2 18 0,6-29-32,0 1-1,1-1 0,-1 1 0,1-1 0,1 1 0,-1-1 0,1 0 1,3 13-1,-3-17-43,0 0 1,0 0 0,0 0 0,0 0-1,0 0 1,1 0 0,-1 0-1,0 0 1,1 0 0,0-1-1,-1 1 1,1-1 0,0 1 0,0-1-1,0 1 1,0-1 0,0 0-1,0 0 1,0 0 0,0 0-1,0-1 1,0 1 0,1 0 0,-1-1-1,0 0 1,1 1 0,-1-1-1,3 0 1,8-1-24,-1-1 0,1 0 0,-1-1 0,0 0 0,1-1 0,15-7 0,34-16-155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29.635"/>
    </inkml:context>
    <inkml:brush xml:id="br0">
      <inkml:brushProperty name="width" value="0.05" units="cm"/>
      <inkml:brushProperty name="height" value="0.05" units="cm"/>
    </inkml:brush>
  </inkml:definitions>
  <inkml:trace contextRef="#ctx0" brushRef="#br0">5 101 13691,'0'-1'83,"0"1"-1,-1 0 1,1-1 0,-1 1 0,1-1-1,0 1 1,-1-1 0,1 1 0,0-1-1,0 1 1,-1-1 0,1 1 0,0-1-1,0 1 1,0-1 0,0 1 0,-1-1-1,1 1 1,0-1 0,0 1 0,0-1-1,0 0 1,0 1 0,0-1 0,1 1-1,-1-1 1,0 1 0,0-1 0,0 1-1,0-1 1,1 1 0,-1-1-1,0 1 1,0-1 0,1 1 0,-1-1-1,0 1 1,1-1 0,-1 1 0,1 0-1,-1-1 1,1 1 0,-1 0 0,0-1-1,1 1 1,-1 0 0,1 0 0,-1-1-1,1 1 1,0 0 0,-1 0 0,1 0-1,-1 0 1,2 0 0,37-10 1439,-32 8-1160,-3 1-240,66-10 1402,-64 10-1424,1 1-1,-1 0 0,1 0 1,0 1-1,-1-1 0,1 1 1,-1 1-1,10 2 0,-15-3-86,1 0-1,-1 0 1,1 0 0,-1 0-1,1 0 1,-1 0 0,0 0-1,0 0 1,1 1-1,-1-1 1,0 0 0,0 1-1,0-1 1,0 1 0,-1-1-1,1 1 1,0 0-1,-1-1 1,1 1 0,-1 0-1,1-1 1,-1 1 0,0 0-1,0 0 1,0-1 0,0 1-1,0 0 1,0 0-1,-1 3 1,-1 5 40,0 1-1,-1-1 1,-7 18 0,7-19-7,-10 22 119,7-15-47,-1 0 0,2 1 1,0-1-1,-2 18 0,7-33-108,0-1 0,-1 1-1,1 0 1,0 0-1,0 0 1,0-1-1,0 1 1,0 0 0,0 0-1,0-1 1,1 1-1,-1 0 1,0 0 0,0-1-1,0 1 1,1 0-1,-1-1 1,0 1-1,1 0 1,-1-1 0,1 1-1,-1 0 1,1-1-1,-1 1 1,1-1-1,0 1 1,0 0-1,0-1-1,0 0 1,0 0 0,0 0-1,0 1 1,1-1-1,-1 0 1,0 0 0,0-1-1,0 1 1,0 0 0,0 0-1,0 0 1,0-1-1,0 1 1,1-1 0,6-3 20,-1 0 1,0 0 0,12-9 0,18-18-147,-2-1 1,-2-2 0,-1-1 0,-1-2-1,47-74 1,-68 92-3,-30 41 175,6 2 192,1 1-1,1 0 1,2 1-1,0 1 0,-11 49 1,20-72-194,1 0 1,-1 0-1,1 0 0,0 1 1,0-1-1,0 0 1,0 0-1,1 0 0,1 8 1,-2-11-40,1 0 0,-1 0 0,1-1 1,-1 1-1,1 0 0,-1 0 0,1 0 0,-1-1 1,1 1-1,0 0 0,-1-1 0,1 1 0,0 0 1,0-1-1,0 1 0,-1-1 0,1 1 0,2 0 1,-2-1-3,1 0 1,0 1 0,0-1 0,-1 0-1,1 0 1,0 0 0,0 0 0,0-1-1,-1 1 1,1 0 0,0-1 0,-1 1 0,4-2-1,25-13-107,-1-1 0,-1-1 0,50-40 0,-48 34-39,7-6-80,-19 15 16,0 0 1,1 1 0,0 0-1,32-14 1,-50 27 187,-1 0-1,1-1 1,0 1-1,-1 0 1,1 0 0,0-1-1,-1 1 1,1 0 0,0 0-1,0 0 1,-1 0-1,1 0 1,0 0 0,-1 0-1,1 0 1,0 0 0,0 0-1,-1 0 1,1 1 0,0-1-1,0 1 1,-1-1 7,1 0 0,-1 1 1,0-1-1,0 1 1,1-1-1,-1 1 0,0-1 1,0 1-1,0-1 0,0 1 1,1-1-1,-1 1 0,0-1 1,0 1-1,0-1 1,0 1-1,0-1 0,0 1 1,-1-1-1,1 1 0,0 0 1,-13 32 163,10-29-126,-3 10 102,-13 28 301,17-39-385,1 0 1,0 0 0,1 0 0,-1 0 0,0 0 0,1 1 0,0-1 0,0 0-1,0 0 1,0 7 0,1-10-41,-1 1 0,0 0 0,1-1 0,-1 1 0,1 0-1,-1-1 1,1 1 0,-1-1 0,1 1 0,-1-1 0,1 1 0,0-1 0,-1 1-1,1-1 1,0 1 0,-1-1 0,1 0 0,0 1 0,0-1 0,-1 0 0,1 0-1,0 0 1,0 0 0,-1 1 0,1-1 0,0 0 0,0 0 0,0 0 0,-1-1 0,1 1-1,0 0 1,0 0 0,1-1 0,25-7 146,-25 8-152,19-11 21,41-24 0,-49 26-96,1 1 1,0 0 0,0 1 0,0 0 0,1 1 0,0 1-1,19-5 1,-33 10 57,0 0-1,1 0 1,-1-1-1,1 1 1,-1 0-1,0 0 0,1 0 1,-1 1-1,0-1 1,1 0-1,-1 0 1,0 1-1,1-1 1,-1 1-1,0-1 1,1 1-1,-1 0 1,0-1-1,0 1 1,0 0-1,0 0 0,0 0 1,0 0-1,0 0 1,0 0-1,0 0 1,0 0-1,0 0 1,-1 0-1,1 0 1,0 1-1,-1-1 1,1 0-1,-1 1 0,1-1 1,-1 0-1,0 3 1,2 6 11,-1-1 1,-1 1 0,0 0-1,-2 16 1,1 12 149,1-37-146,0 0 0,0-1 1,0 1-1,1 0 0,-1 0 0,0 0 1,1 0-1,-1-1 0,0 1 0,1 0 1,-1 0-1,1-1 0,0 1 0,-1 0 0,1-1 1,-1 1-1,1 0 0,0-1 0,-1 1 1,1-1-1,0 1 0,0-1 0,-1 0 1,1 1-1,0-1 0,0 0 0,0 1 1,0-1-1,0 0 0,-1 0 0,1 0 1,0 0-1,0 0 0,0 0 0,0 0 1,0 0-1,0 0 0,-1 0 0,1 0 1,0-1-1,1 1 0,6-3 1,-1 1 1,0-1-1,14-7 1,-12 5-7,81-42-208,-51 25-40,1 2-1,1 1 0,53-16 1,-88 33 206,1 1 1,0-1-1,-1 1 1,1 0-1,7 1 0,-12 0 50,-1 0-1,0 0 0,0 0 1,1 0-1,-1 1 0,0-1 1,0 0-1,1 1 0,-1-1 1,0 1-1,0-1 0,0 1 0,0 0 1,0-1-1,0 1 0,0 0 1,0 0-1,0 0 0,0 0 1,0 0-1,-1 0 0,1 0 1,0 0-1,-1 0 0,1 0 0,-1 0 1,1 0-1,-1 1 0,1-1 1,-1 0-1,1 3 0,-1-3 21,0 0-1,0 0 0,0 0 1,0 0-1,1 0 1,-1 1-1,0-1 0,1 0 1,-1 0-1,1 0 1,-1 0-1,1 0 0,0 0 1,-1 0-1,1-1 1,0 1-1,1 1 0,-1-1-22,0-1 0,1 0 0,-1 0 1,0 0-1,0 0 0,0 0 0,1 0 0,-1 0 0,0 0 0,0-1 0,0 1 0,0 0 0,0-1 0,1 1 0,-1-1 0,0 1 0,0-1 0,1-1 0,25-15-527,-22 13 186,1 1 1,-1-1-1,0 1 0,1 0 1,0 0-1,0 0 0,0 1 1,0 0-1,11-2 0,-17 4 287,0 0-1,1 0 1,-1 0-1,1 0 1,-1 0 0,1 0-1,-1 0 1,1 0-1,-1 0 1,1 0-1,-1 0 1,0 0-1,1 1 1,-1-1-1,1 0 1,-1 0 0,1 0-1,-1 1 1,0-1-1,1 0 1,-1 1-1,0-1 1,1 0-1,-1 1 1,0-1-1,1 0 1,-1 1 0,0-1-1,0 1 1,0-1-1,1 0 1,-1 1-1,0-1 1,0 1-1,0-1 1,0 1-1,-1 19-1018,1-19 1019,-4 18-811</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0.268"/>
    </inkml:context>
    <inkml:brush xml:id="br0">
      <inkml:brushProperty name="width" value="0.05" units="cm"/>
      <inkml:brushProperty name="height" value="0.05" units="cm"/>
    </inkml:brush>
  </inkml:definitions>
  <inkml:trace contextRef="#ctx0" brushRef="#br0">9 29 16860,'0'-1'74,"0"1"1,0-1 0,1 1 0,-1 0 0,0-1 0,1 1-1,-1-1 1,0 1 0,1 0 0,-1 0 0,0-1 0,1 1-1,-1 0 1,1 0 0,-1-1 0,1 1 0,-1 0 0,1 0-1,-1 0 1,1 0 0,-1-1 0,1 1 0,-1 0-1,1 0 1,-1 0 0,0 0 0,1 0 0,-1 1 0,1-1-1,-1 0 1,1 0 0,-1 0 0,1 0 0,-1 0 0,1 1-1,-1-1 1,1 0 0,0 2 71,-1-1-1,1 1 0,-1-1 1,1 1-1,-1-1 1,0 1-1,0-1 1,0 1-1,0-1 1,0 1-1,0-1 1,0 2-1,-10 47 1881,7-38-1673,0 0-67,-1-1 1,2 1-1,0 0 0,0 0 1,1 0-1,1 18 1,0-29-281,0-1 1,0 1 0,0-1-1,0 1 1,0 0 0,0-1-1,1 1 1,-1-1 0,0 1-1,0-1 1,1 1 0,-1-1-1,0 1 1,1-1 0,-1 1 0,1-1-1,-1 1 1,0-1 0,1 1-1,-1-1 1,1 0 0,-1 1-1,1-1 1,-1 0 0,1 0-1,-1 1 1,1-1 0,0 0-1,-1 0 1,1 0 0,-1 0-1,1 0 1,0 1 0,-1-1 0,1 0-1,-1 0 1,1-1 0,0 1-1,-1 0 1,2 0 0,28-11-13,-27 9 2,38-19-252,-1-3 0,45-34 0,42-26-745,-122 81 930,0 0-1,0 1 1,0-1-1,0 1 0,1 0 1,-1 0-1,1 1 1,6-1-1,-12 2 69,1 0 0,-1 0 0,0 0 0,0 0 0,1 0-1,-1 0 1,0 0 0,0 1 0,1-1 0,-1 0 0,0 0 0,0 0 0,0 0 0,0 1 0,1-1-1,-1 0 1,0 0 0,0 0 0,0 1 0,0-1 0,0 0 0,1 0 0,-1 1 0,0-1-1,0 0 1,0 0 0,0 1 0,0-1 0,0 0 0,0 0 0,0 1 0,0-1 0,0 0 0,0 0-1,0 1 1,0-1 0,0 0 0,0 0 0,0 1 0,-1-1 0,1 0 0,0 1 0,-5 12 7,5-12-4,-52 95 489,33-65-51,-21 48 0,39-77-429,0 0 0,1 1 0,-1-1 0,0 0 0,1 0 0,0 0 0,-1 0 0,1 0-1,0 0 1,0 3 0,0-4-35,0-1-1,0 1 0,1-1 1,-1 0-1,0 1 0,0-1 1,0 1-1,0-1 0,1 0 1,-1 1-1,0-1 0,0 1 1,1-1-1,-1 0 0,0 1 1,1-1-1,-1 0 0,0 0 1,1 1-1,-1-1 0,0 0 1,1 0-1,-1 1 0,1-1 1,-1 0-1,1 0 0,-1 0 1,0 0-1,1 0 0,2 0-54,0 0-1,-1-1 0,1 1 0,-1-1 0,1 0 0,-1 1 0,0-1 1,1 0-1,-1-1 0,0 1 0,0 0 0,0-1 0,0 1 0,3-3 1,21-17-306,7-1-125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0.986"/>
    </inkml:context>
    <inkml:brush xml:id="br0">
      <inkml:brushProperty name="width" value="0.05" units="cm"/>
      <inkml:brushProperty name="height" value="0.05" units="cm"/>
    </inkml:brush>
  </inkml:definitions>
  <inkml:trace contextRef="#ctx0" brushRef="#br0">47 90 15659,'-1'5'459,"1"1"0,0 0 0,0-1 0,1 1 0,-1 0 0,1-1 0,0 1 0,1-1 0,-1 1 0,4 6 0,-4-9-340,1-1 0,-1 0 0,1 0 0,-1 0 0,1 0 0,0 0 0,0-1 1,-1 1-1,1 0 0,0-1 0,1 1 0,-1-1 0,0 0 0,0 0 0,1 0 0,-1 0 0,0 0 0,1 0 0,-1-1 0,1 1 0,-1-1 0,1 0 1,0 1-1,-1-1 0,4-1 0,4 0 3,-1 0 0,1-1 0,-1 0 0,1 0 0,-1-1 0,0-1 0,0 1 1,11-7-1,-14 6-95,0 1 0,0-1 0,0 0 0,0 0 0,-1-1 0,1 0 0,-1 0-1,-1 0 1,1-1 0,-1 1 0,0-1 0,4-6 0,-7 10-22,-1 1-1,1-1 0,0 1 1,-1-1-1,1 1 0,-1-1 1,1 1-1,-1-1 0,0 0 1,0 1-1,0-1 0,0 0 1,0 1-1,0-1 0,0 1 1,0-1-1,-1 0 0,1 1 1,-1-1-1,1 1 0,-1-1 1,-1-2-1,0 2-1,1 1 0,-1-1 0,0 0 0,0 1 0,1-1 0,-1 1 0,0 0-1,0 0 1,-1 0 0,1 0 0,0 0 0,0 0 0,-5-1 0,-1 1-2,0-1 1,0 1-1,0 1 1,0 0-1,-1 0 1,1 0-1,0 1 0,-10 3 1,8-1-1,0 0 0,0 1 1,0 1-1,1 0 1,0 0-1,0 1 0,0 0 1,1 0-1,0 1 0,-10 10 1,13-11 18,-1 0-1,1 1 1,0 0 0,0 0 0,1 0 0,0 0 0,0 1 0,1 0 0,0 0 0,0 0-1,1 0 1,0 0 0,-2 11 0,4-17-11,0-1-1,0 1 1,0-1-1,0 1 0,0 0 1,0-1-1,1 1 1,-1-1-1,0 1 1,1 0-1,-1-1 1,1 1-1,0-1 1,-1 1-1,1-1 1,0 0-1,0 1 1,0-1-1,0 0 0,2 2 1,-1-1 1,0-1 0,0 0-1,0 1 1,1-1 0,-1 0 0,1 0 0,-1 0 0,0 0-1,1-1 1,0 1 0,3 0 0,5-1 1,1 0-1,-1 0 1,0-1 0,19-3 0,-2-3-48,1 0 0,-2-2 0,1-1 1,-1-1-1,28-16 0,-34 15-16,0 0 0,-1-2 0,-1 0 0,0-2 0,-1 0 0,25-28-1,-40 40 45,1-1-1,-1 1 0,1-1 0,-1 0 1,-1 0-1,1 0 0,-1 0 0,3-8 0,-5 13 12,0-1-1,0 1 0,0 0 0,0 0 0,0 0 0,0-1 0,0 1 0,0 0 0,1 0 0,-1 0 0,0 0 1,0-1-1,0 1 0,0 0 0,0 0 0,0 0 0,0-1 0,0 1 0,0 0 0,-1 0 0,1 0 1,0-1-1,0 1 0,0 0 0,0 0 0,0 0 0,0 0 0,0-1 0,0 1 0,0 0 0,-1 0 0,1 0 1,0 0-1,0-1 0,0 1 0,0 0 0,-1 0 0,1 0 0,0 0 0,0 0 0,0 0 0,0 0 1,-1 0-1,1 0 0,0 0 0,0 0 0,-1-1 0,-10 7 57,-11 11 58,1 4 130,1 1 0,-34 46-1,46-55-137,-1 0 0,2 0-1,0 1 1,0 0 0,2 0 0,0 1-1,-5 21 1,9-34-92,1 0 0,-1-1 1,1 1-1,0 0 0,0-1 0,0 1 0,0 0 0,0 0 0,0-1 1,1 1-1,-1 0 0,0-1 0,1 1 0,-1-1 0,1 1 0,0 0 0,0-1 1,-1 1-1,3 2 0,-1-3-4,-1 0 0,1 0 1,0 0-1,0 0 0,-1 0 0,1 0 0,0-1 1,0 1-1,0-1 0,0 1 0,0-1 1,0 0-1,0 1 0,0-1 0,0 0 0,0 0 1,4-1-1,9-1-24,0-1 0,0-1 0,-1 0 0,1-1 1,-1 0-1,0-1 0,0-1 0,-1 0 0,18-13 0,-2 0-167,-1-2 0,48-49 0,-67 62 120,1-1-46,0 0-1,0-1 1,-1 0 0,0 0-1,-1-1 1,12-23 0,-24 36 20,-4 5 102,-3 9 112,1 1 0,0-1 0,1 1 0,0 1 0,2 0 0,0 0 0,1 0 0,-5 20 0,11-36-116,0 0 0,-1 0 0,1 0 0,0 0 0,0 0 0,0 1 0,0-1 0,0 0 0,0 0 0,0 0-1,0 0 1,0 0 0,1 0 0,-1 0 0,0 0 0,1 0 0,-1 0 0,1 0 0,-1 0 0,1 0 0,-1 0 0,1 0 0,1 1 0,-1-1-49,0-1 1,0 1-1,0-1 1,0 0-1,0 1 1,0-1-1,1 0 1,-1 0 0,0 0-1,0 0 1,0 0-1,0 0 1,0 0-1,1 0 1,-1 0-1,0-1 1,0 1-1,1-1 1,5-1-74,0-1 0,-1 0 0,1 0 0,-1-1 0,9-7 0,24-23-167,-23 20-44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1.689"/>
    </inkml:context>
    <inkml:brush xml:id="br0">
      <inkml:brushProperty name="width" value="0.05" units="cm"/>
      <inkml:brushProperty name="height" value="0.05" units="cm"/>
    </inkml:brush>
  </inkml:definitions>
  <inkml:trace contextRef="#ctx0" brushRef="#br0">17 153 18140,'-2'2'215,"0"1"-1,1-1 1,-1 1-1,1-1 1,-1 1 0,1 0-1,0 0 1,0 0 0,0 0-1,0-1 1,1 1-1,-1 0 1,1 0 0,0 1-1,0-1 1,0 0 0,0 0-1,0 0 1,1 0-1,1 5 1,-1-6-121,0 0-1,1 0 1,-1 0 0,0 0-1,1 0 1,-1 0 0,1 0-1,0 0 1,0-1 0,0 1-1,0-1 1,0 1 0,0-1-1,0 0 1,0 0 0,0 0-1,1 0 1,-1 0 0,0 0-1,1-1 1,-1 1 0,0-1-1,1 0 1,-1 0 0,1 0-1,3 0 1,4-1-41,0 0 0,0 0 0,-1-1 0,1-1 0,-1 0-1,1 0 1,-1-1 0,0 0 0,0 0 0,-1-1 0,1 0 0,-1-1 0,9-7 0,-7 4-62,0 0 0,0 0 0,-1-1 0,0 0 0,-1-1 0,0 0 0,-1 0 0,0-1 0,6-14 0,-11 21-12,0 0-1,-1 0 1,1 0 0,-1 0-1,0 0 1,-1 0 0,1 0-1,-1-5 1,0 8 14,0 1 0,0 0-1,-1 0 1,1 0 0,0 0 0,0 0 0,-1 0 0,1 0 0,0 0 0,-1 0-1,1 0 1,-1 0 0,1 0 0,-1 0 0,0 0 0,1 0 0,-1 1-1,0-1 1,0 0 0,0 0 0,1 1 0,-1-1 0,0 0 0,0 1 0,0-1-1,0 1 1,0-1 0,0 1 0,0 0 0,0-1 0,0 1 0,0 0-1,0 0 1,0 0 0,-1 0 0,1 0 0,0 0 0,0 0 0,0 0 0,0 0-1,0 0 1,-2 1 0,-4 1-12,0 0 1,0 1-1,0 0 0,0 0 0,1 0 1,-1 1-1,1 0 0,0 0 0,-11 10 1,-47 50 158,60-59-125,-11 10 87,1 2 1,0 0-1,1 0 0,1 1 1,0 1-1,2 0 1,-11 25-1,20-42-80,1 1 0,-1-1 0,0 0 1,1 0-1,0 0 0,-1 1 0,1-1 0,0 0 1,0 0-1,0 1 0,1 2 0,-1-4-15,1 0 0,-1 0 1,1 0-1,-1-1 0,1 1 0,0 0 0,-1 0 0,1-1 1,0 1-1,-1 0 0,1-1 0,0 1 0,0-1 0,0 1 0,0-1 1,0 0-1,-1 1 0,1-1 0,0 0 0,0 1 0,0-1 1,0 0-1,0 0 0,0 0 0,0 0 0,0 0 0,0 0 1,0 0-1,0 0 0,1-1 0,8 0-12,0 0 0,-1-1 0,1-1 0,-1 1 0,0-2 1,10-3-1,56-32-138,-55 28 103,24-15-45,-28 15 41,0 2 0,0 0 0,1 1 0,20-7 1,-37 15 46,1 0 0,-1-1 0,1 1 1,-1 0-1,1-1 0,0 1 1,-1 0-1,1 0 0,-1 0 0,1 0 1,0 0-1,-1 0 0,1 0 1,-1 0-1,1 0 0,0 0 0,-1 0 1,1 0-1,-1 0 0,1 0 1,0 0-1,-1 1 0,1-1 0,-1 0 1,1 0-1,-1 1 0,1-1 1,-1 0-1,1 1 0,-1-1 0,1 0 1,-1 1-1,1-1 0,-1 1 1,0-1-1,1 1 0,-1-1 0,0 1 1,1-1-1,-1 1 0,0 0 1,0-1-1,0 1 0,1-1 0,-1 1 1,0 0-1,0-1 0,0 1 1,0-1-1,0 1 0,0 0 0,0-1 1,0 1-1,0-1 0,-1 2 1,0 3 50,0 1 0,0-1 1,-1 1-1,-4 7 1,-4 8 118,6-15-92,1 1-1,-1 0 1,1 0-1,1 0 1,0 0-1,0 1 1,-2 10-1,4-18-75,0 0 0,0 1 0,1-1 0,-1 0 0,0 1-1,0-1 1,0 1 0,1-1 0,-1 0 0,0 1 0,1-1 0,-1 0-1,0 0 1,0 1 0,1-1 0,-1 0 0,1 0 0,-1 1 0,0-1 0,1 0-1,-1 0 1,0 0 0,1 0 0,-1 0 0,1 1 0,-1-1 0,0 0 0,1 0-1,-1 0 1,1 0 0,-1 0 0,1 0 0,-1 0 0,0-1 0,1 1-1,-1 0 1,1 0 0,-1 0 0,0 0 0,1 0 0,-1-1 0,1 1 0,-1 0-1,0 0 1,1-1 0,-1 1 0,23-11-20,-22 11 13,97-61-481,-72 42 175,2 1 0,0 2-1,56-23 1,-83 38 301,0 0-1,1 1 1,-1-1 0,1 1-1,-1-1 1,1 1 0,-1 0 0,1 0-1,-1 0 1,1-1 0,0 1 0,-1 1-1,1-1 1,-1 0 0,1 0-1,2 1 1,-3 0 10,-1-1 0,0 1 0,1-1-1,-1 1 1,0-1 0,1 1 0,-1-1-1,0 1 1,1 0 0,-1-1 0,0 1 0,0-1-1,0 1 1,0 0 0,0-1 0,0 1 0,0-1-1,0 1 1,0 0 0,0-1 0,0 1-1,0-1 1,0 1 0,0 0 0,0-1 0,-1 1-1,1 0 1,-3 6 43,0-1 0,0 1 0,-1-1 0,1 0-1,-7 7 1,-3 5 197,-4 4-356,-22 24-1,34-41-61,1-1-1,-1 0 1,0 1-1,0-2 0,0 1 1,0-1-1,-1 0 1,1 0-1,-1 0 0,0-1 1,-6 2-1,-1-4-328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2.662"/>
    </inkml:context>
    <inkml:brush xml:id="br0">
      <inkml:brushProperty name="width" value="0.05" units="cm"/>
      <inkml:brushProperty name="height" value="0.05" units="cm"/>
    </inkml:brush>
  </inkml:definitions>
  <inkml:trace contextRef="#ctx0" brushRef="#br0">134 53 17108,'12'-7'1459,"-12"7"-1424,1 0 0,-1 0 0,0 0 0,0 0 0,0 0-1,0 0 1,0 0 0,1 0 0,-1 0 0,0 0 0,0 1 0,0-1 0,0 0 0,1 0 0,-1 0 0,0 0 0,0 0 0,0 0 0,0 0 0,0 0 0,0 1 0,0-1 0,1 0 0,-1 0 0,0 0 0,0 0 0,0 0 0,0 1 0,0-1 0,0 0 0,0 0-1,0 0 1,0 0 0,0 1 0,0-1 0,0 0 0,0 0 0,0 1 0,-5 24 1628,4-21-1611,-52 160 3040,26-86-2297,-33 158 0,57-207-774,3-28-25,0-1 0,0 0 0,0 0 0,0 1 0,0-1-1,0 0 1,0 0 0,0 1 0,0-1 0,0 0 0,0 0 0,0 1-1,0-1 1,0 0 0,0 0 0,0 1 0,0-1 0,0 0 0,0 0-1,0 1 1,0-1 0,1 0 0,-1 0 0,0 1 0,0-1 0,0 0 0,0 0-1,1 0 1,-1 0 0,0 1 0,0-1 0,0 0 0,1 0 0,-1 0-1,0 0 1,0 0 0,1 0 0,-1 0 0,0 1 0,0-1 0,1 0-1,-1 0 1,1 0 0,8-9-311,-3 0 111,-1-1 1,0-1-1,0 1 0,-1-1 1,0 1-1,2-13 1,12-73-1107,-15 73 974,7-44-917,-3-1 1,-3-102 0,-6 145 1282,0 26 692,-1 8-339,-2 15 150,-12 145 2265,16-147-2521,1-1 0,1 0 1,1 0-1,1 1 1,12 40-1,-13-55-221,0-1 0,1 1-1,0-1 1,1 1-1,0-1 1,0 0 0,0 0-1,0 0 1,1-1-1,0 0 1,5 5 0,-6-7-36,0 0 0,0-1 1,0 1-1,0-1 1,0 0-1,0-1 0,0 1 1,1-1-1,-1 1 1,1-1-1,-1 0 0,1-1 1,-1 1-1,1-1 1,-1 0-1,1 0 0,-1-1 1,6 0-1,0-2-8,-1 1-1,1-2 1,-1 1-1,0-1 1,0-1 0,-1 0-1,1 0 1,-1-1-1,0 1 1,0-2-1,7-7 1,3-5 7,0 0 1,-2-1-1,14-22 0,-10 11 14,-1 0-1,-2-1 1,-1-1-1,-2-1 1,-1 0-1,-2 0 1,8-39-1,-18 66-3,0 0 0,-1-1 0,1-13 0,-1 20-25,0 1 1,0-1-1,0 1 1,0-1-1,0 0 1,0 1-1,0-1 0,0 1 1,0-1-1,-1 1 1,1-1-1,0 0 1,0 1-1,0-1 0,-1 1 1,1-1-1,0 1 1,-1-1-1,1 1 1,0-1-1,-1 1 1,1-1-1,-1 1 0,1 0 1,-1-1-1,1 1 1,0 0-1,-1-1 1,0 1-1,1 0 1,-1-1-1,1 1 0,-1 0 1,1 0-1,-1 0 1,1 0-1,-1 0 1,0 0-1,1-1 0,-1 1 1,1 0-1,-1 1 1,0-1-1,1 0 1,-1 0-1,1 0 1,-1 0-1,1 0 0,-1 1 1,0-1-1,1 0 1,-1 0-1,1 1 1,-1-1-1,1 0 1,-1 1-1,1-1 0,0 0 1,-1 1-1,1-1 1,-1 2-1,-5 3 17,0 0 1,1 1-1,-1 0 1,1 0-1,1 0 0,-1 0 1,1 1-1,-5 11 0,2-3-348,0 0-1,2 1 1,-5 17 0,10-33 313,-1 1-19,1 1 0,-1 0-1,1-1 1,-1 1-1,1-1 1,0 1-1,0-1 1,0 1 0,0 0-1,0-1 1,0 1-1,0-1 1,1 1-1,-1 0 1,0-1 0,2 3-1,9-1-329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3.125"/>
    </inkml:context>
    <inkml:brush xml:id="br0">
      <inkml:brushProperty name="width" value="0.05" units="cm"/>
      <inkml:brushProperty name="height" value="0.05" units="cm"/>
    </inkml:brush>
  </inkml:definitions>
  <inkml:trace contextRef="#ctx0" brushRef="#br0">24 263 21381,'-2'46'1832,"-3"1"-1288,-2-1-240,4-4 776,-2-3-335,4-11-577,1-8-264,6-15-729,1-8-415,1-23 952,1-10-232,-2-17-216</inkml:trace>
  <inkml:trace contextRef="#ctx0" brushRef="#br0" timeOffset="1">45 2 19348,'-1'-1'1488,"0"5"-1183,-2 2-121,3 0 376,3 1-616,-1-1 104,0-1-120,-1 1-112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9.631"/>
    </inkml:context>
    <inkml:brush xml:id="br0">
      <inkml:brushProperty name="width" value="0.05" units="cm"/>
      <inkml:brushProperty name="height" value="0.05" units="cm"/>
    </inkml:brush>
  </inkml:definitions>
  <inkml:trace contextRef="#ctx0" brushRef="#br0">199 0 18260,'-144'155'4968,"138"-149"-4778,1 0 0,-1 1 0,1-1 0,1 1 1,-1 0-1,1 1 0,0-1 0,1 1 0,0-1 1,0 1-1,1 0 0,-3 13 0,5-21-179,0 1 0,0 0 0,0 0 0,0 0 0,1-1 0,-1 1 0,0 0 0,0 0 0,0-1 0,1 1 0,-1 0 0,1-1 0,-1 1 0,0 0 0,1-1 0,-1 1 0,1 0 0,-1-1 0,1 1 0,0-1 0,-1 1 0,1-1 0,0 1-1,-1-1 1,1 0 0,0 1 0,-1-1 0,1 0 0,0 1 0,0-1 0,-1 0 0,1 0 0,0 0 0,0 0 0,1 1 0,30-2-105,-28 0 80,21-3-247,0-1 0,-1-1 1,0-1-1,33-15 0,25-7-613,-66 24 640,0 2 0,0 0 1,0 1-1,0 0 0,29 2 0,-43 0 223,-1 0 0,1 0 0,-1 0 0,1 0 0,0 0 0,-1 1 0,1-1 0,-1 0 0,1 1 0,0-1 0,-1 1 0,1 0 1,-1 0-1,0-1 0,1 1 0,-1 0 0,0 0 0,1 0 0,-1 0 0,0 1 0,0-1 0,0 0 0,0 0 0,0 1 0,1 2 0,-1-2 37,-1 1 0,1-1-1,-1 1 1,0 0 0,0-1 0,0 1 0,0 0 0,0-1-1,-1 1 1,1 0 0,-1-1 0,0 1 0,0-1-1,0 1 1,-2 4 0,-1 1 81,-1 0 0,0-1 0,0 1 0,-1-1 0,0 0 0,-12 11 1,-48 35 598,47-39-487,13-10-144,-11 9-142,0 0 1,-36 18 0,38-27-59,15-4 119,0 0 1,0 0-1,-1 1 1,1-1-1,0 0 1,-1 0-1,1 0 1,0 0-1,-1 0 1,1 0-1,0 0 1,0 0-1,-1 0 1,1 0-1,0 0 1,-1 0-1,1-1 1,0 1-1,-1 0 1,1 0-1,0 0 1,0 0-1,-1 0 1,1-1-1,0 1 1,0 0-1,-1 0 1,1 0 0,0-1-1,0 1 1,0 0-1,-1 0 1,1-1-1,5-8-274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0:42.778"/>
    </inkml:context>
    <inkml:brush xml:id="br0">
      <inkml:brushProperty name="width" value="0.05" units="cm"/>
      <inkml:brushProperty name="height" value="0.05" units="cm"/>
    </inkml:brush>
  </inkml:definitions>
  <inkml:trace contextRef="#ctx0" brushRef="#br0">397 108 10554,'0'-4'190,"0"0"-1,0 0 0,0 0 0,0 0 1,0 0-1,-1 0 0,0-1 0,1 1 1,-2 1-1,1-1 0,0 0 0,-1 0 1,0 0-1,0 1 0,0-1 0,0 1 1,0-1-1,-1 1 0,1 0 1,-1 0-1,0 0 0,0 0 0,0 1 1,-1-1-1,1 1 0,-1 0 0,1 0 1,-1 0-1,0 0 0,1 1 0,-1-1 1,0 1-1,0 0 0,0 0 1,0 1-1,0-1 0,0 1 0,-1 0 1,1 0-1,0 0 0,0 0 0,0 1 1,0 0-1,0 0 0,0 0 0,0 0 1,0 0-1,-6 4 0,-2 2-114,1 0 0,-1 0 0,2 1 1,-1 0-1,1 1 0,-14 15 0,1 3-58,-25 37 0,36-46-30,0 0 0,1 1 0,1 1-1,1 0 1,0 0 0,2 1 0,0 0 0,2 0-1,0 1 1,1-1 0,1 1 0,2 0-1,0 0 1,1 0 0,1 0 0,1 0 0,1 0-1,0-1 1,2 1 0,1-1 0,1 0 0,15 34-1,-14-39-64,0 0 0,1 0 0,1-1-1,0-1 1,1 1 0,1-2 0,24 23-1,-31-31 72,1-1-1,-1-1 0,1 1 0,-1-1 1,1 0-1,0 0 0,0-1 0,1 1 0,-1-1 1,0-1-1,1 1 0,-1-1 0,1 0 1,-1-1-1,1 0 0,0 0 0,-1 0 1,1-1-1,-1 0 0,1 0 0,-1 0 0,1-1 1,-1 0-1,11-5 0,-3-1 131,0 0-1,0 0 1,-1-1-1,0-1 1,-1 0-1,16-17 1,0-4 386,31-44 1,-45 54-296,0 0 1,-1-1 0,-2-1 0,0 0 0,-1 0 0,-2-1 0,0 0 0,6-33-1,-12 43-186,-1 1 0,0-1 0,-1 1 0,0-1 0,-1 0 0,0 1 0,-5-19 0,3 23-135,0-1 1,0 1-1,-1 0 0,0 1 0,0-1 0,-1 1 1,-1-1-1,1 1 0,-1 1 0,0-1 0,-10-7 1,4 4-62,-2 0 1,1 1 0,-16-9-1,-2 5-311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3.962"/>
    </inkml:context>
    <inkml:brush xml:id="br0">
      <inkml:brushProperty name="width" value="0.05" units="cm"/>
      <inkml:brushProperty name="height" value="0.05" units="cm"/>
    </inkml:brush>
  </inkml:definitions>
  <inkml:trace contextRef="#ctx0" brushRef="#br0">35 185 5689,'-12'10'-11,"10"-8"497,-1 0 1,1 0-1,-1 0 0,1 1 1,0-1-1,0 1 0,-4 5 1,6-7-273,0 0 0,0 0 1,-1 0-1,1 0 1,0 0-1,0 0 0,0 0 1,0 0-1,0 0 0,0 0 1,0 0-1,1 0 1,-1 0-1,0 0 0,1 0 1,-1 0-1,0 0 0,1 0 1,-1 0-1,1-1 1,-1 1-1,1 0 0,0 0 1,-1 0-1,1-1 1,0 1-1,0 0 0,-1 0 1,1-1-1,0 1 0,1 0 1,0 0-6,0 0-1,1 1 1,-1-1 0,1 0 0,-1 0 0,1 0-1,-1-1 1,1 1 0,-1-1 0,1 1 0,0-1 0,-1 0-1,1 0 1,0 0 0,-1 0 0,1-1 0,-1 1-1,1-1 1,0 1 0,-1-1 0,1 0 0,-1 0-1,0 0 1,4-2 0,7-4 167,0-1 1,-1 0-1,13-11 1,-20 15-211,15-12 201,-1-1 0,27-31-1,-36 36-282,-1 1 0,-1-1 0,0-1-1,0 0 1,10-26 0,-17 38-81,-1 0-1,1 0 1,-1 0 0,0 0-1,1 0 1,-1 0 0,0-1-1,0 1 1,0 0 0,0 0-1,0 0 1,0-1 0,0 1-1,0-1 1,0 1-2,-1 1 0,1 0 0,0 0 0,0 0 0,0-1 1,-1 1-1,1 0 0,0 0 0,0 0 0,-1 0 0,1 0 0,0-1 0,0 1 1,-1 0-1,1 0 0,0 0 0,-1 0 0,1 0 0,0 0 0,0 0 0,-1 0 0,1 0 1,0 0-1,-1 0 0,1 0 0,0 0 0,0 0 0,-1 0 0,1 0 0,0 1 1,-1-1-1,1 0 0,0 0 0,-4 2 2,1 0 0,0 0 0,0 0 0,0 0 0,0 0-1,1 0 1,-4 4 0,-22 32-30,25-31 56,-1-1 0,0 0 0,-1 1 1,0-2-1,0 1 0,0 0 0,0-1 0,-1 0 1,0-1-1,0 1 0,-9 4 0,14-8-24,0-1 0,1 0 0,-1 0 1,0 0-1,1 1 0,-1-1 0,0 0 0,0 0 0,1 0 0,-1 0 0,0 0 0,1 0 1,-1-1-1,0 1 0,1 0 0,-1 0 0,0 0 0,1-1 0,-1 1 0,0 0 0,1-1 1,-1 1-1,0 0 0,1-1 0,-1 1 0,1-1 0,-1 1 0,1-1 0,-1 1 0,1-1 1,0 0-1,-1 1 0,1-1 0,-1 1 0,1-1 0,0 0 0,-1 0 0,-1-8 41,4 10-41,-2 0-25,0 0 0,1-1 0,-1 1 0,1 0 0,-1 0-1,1-1 1,-1 1 0,1-1 0,-1 1 0,1 0 0,-1-1 0,1 1-1,0-1 1,-1 1 0,1-1 0,0 0 0,0 1 0,-1-1-1,1 0 1,0 1 0,0-1 0,-1 0 0,1 0 0,0 0-1,0 0 1,0 0 0,-1 0 0,1 0 0,0 0 0,0 0-1,0 0 1,0 0 0,-1 0 0,1 0 0,0-1 0,0 1-1,-1 0 1,1-1 0,0 1 0,-1-1 0,1 1 0,0-1-1,-1 1 1,1-1 0,0 1 0,-1-1 0,1 1 0,-1-1-1,1 0 1,-1 1 0,1-1 0,-1 0 0,0 0 0,1 1-1,-1-1 1,0 0 0,0 0 0,1-1 0,0-28-3211,-1 21 2366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4.757"/>
    </inkml:context>
    <inkml:brush xml:id="br0">
      <inkml:brushProperty name="width" value="0.05" units="cm"/>
      <inkml:brushProperty name="height" value="0.05" units="cm"/>
    </inkml:brush>
  </inkml:definitions>
  <inkml:trace contextRef="#ctx0" brushRef="#br0">44 271 7970,'-3'11'783,"-1"1"1,-1-1-1,-11 21 1,0-6 3979,72-102 1633,38-33-4875,-54 64-845,-27 30-553,-3 2 13,1 1 0,0 0 1,26-19-1,-36 30-132,-1 1-1,1-1 1,-1 1-1,1-1 1,0 1-1,-1 0 1,1-1 0,0 1-1,-1 0 1,1-1-1,0 1 1,0 0-1,-1 0 1,1 0 0,0 0-1,0 0 1,-1 0-1,1 0 1,0 0-1,0 0 1,-1 0 0,2 0-1,-1 1-1,0-1 0,-1 1-1,1-1 1,-1 1 0,0-1 0,1 1 0,-1 0-1,1-1 1,-1 1 0,0-1 0,0 1-1,1 0 1,-1 0 0,0-1 0,0 1 0,0 0-1,0-1 1,1 1 0,-1 1 0,-4 38 19,4-39-20,-28 109 26,19-83 23,2 0-1,1 0 1,1 1-1,1-1 1,-1 53-1,5-78-42,0-1-1,0 1 1,0 0-1,1 0 0,-1 0 1,0-1-1,1 1 1,-1 0-1,1-1 1,0 1-1,-1 0 1,1-1-1,0 1 1,0-1-1,0 1 1,0-1-1,0 1 0,0-1 1,1 0-1,-1 0 1,0 1-1,1-1 1,1 1-1,-1-1 0,1-1 0,-1 0 0,0 1 0,0-1 0,0 0-1,1 0 1,-1 0 0,0 0 0,0 0 0,1-1 0,-1 1 0,0-1 0,0 1-1,0-1 1,0 0 0,0 0 0,0 0 0,4-2 0,8-6 9,-1 0 0,0-1 1,0 0-1,-1-1 0,0-1 1,-1 0-1,13-18 0,-8 7 2,-1 0 0,0-1 0,16-39-1,-24 46-5,-1 1 0,4-21 0,-8 33-10,-1 0 1,-1-1 0,1 1 0,-1-1 0,1 1 0,-1-1 0,0 1 0,-1-1 0,1 1-1,-1-1 1,0 1 0,0-1 0,-3-7 0,3 12-2,1-1 0,0 0 0,-1 0 0,1 1 0,-1-1 0,1 0 0,-1 1 0,1-1 0,-1 0 0,1 1 0,-1-1 0,1 1 0,-1-1 0,0 1 0,0-1 0,1 1 0,-1-1 0,0 1 0,0 0 0,1-1 0,-1 1 0,0 0 0,0 0 0,0 0 0,1-1 1,-1 1-1,0 0 0,0 0 0,-1 0 0,0 1 0,1 0-1,-1-1 1,0 1 0,0 0 0,1 0 0,-1 0 0,1 0 0,-1 0 0,1 1 0,-1-1 0,1 0 0,-2 3 0,-2 2 1,0 0-1,1 1 1,0-1 0,0 1 0,-4 11 0,6-13 1,1 0-1,-1 0 1,1 0 0,0 0-1,0 1 1,1-1-1,0 0 1,0 0-1,0 1 1,0-1 0,1 0-1,0 0 1,0 1-1,0-1 1,1 0 0,2 5-1,-3-7 0,1-1 0,0 1 0,0 0 1,0-1-1,1 1 0,-1-1 0,1 0 0,-1 1 0,1-1 0,-1 0 1,1-1-1,0 1 0,0 0 0,0-1 0,0 0 0,1 0 0,-1 0 0,0 0 1,0 0-1,1 0 0,-1-1 0,0 0 0,1 0 0,-1 0 0,0 0 0,5-1 1,7-1-1,-1 0 1,1-1-1,-1-1 1,0-1-1,0 0 1,0-1-1,-1 0 1,0-1-1,14-9 1,-1-2 6,-1 0 0,-1-2 0,27-28 1,-38 36-8,-1-2 1,-1 0-1,0 0 1,17-31 0,-28 45-2,0 0-1,1 0 1,-1 0 0,0 0 0,0-1 0,0 1 0,0 0 0,0 0 0,0 0 0,0-1-1,0 1 1,0 0 0,0 0 0,0 0 0,0 0 0,0-1 0,0 1 0,0 0 0,0 0 0,-1 0-1,1 0 1,0-1 0,0 1 0,0 0 0,0 0 0,0 0 0,0 0 0,0-1 0,-1 1-1,1 0 1,0 0 0,0 0 0,0 0 0,0 0 0,0 0 0,-1 0 0,1 0 0,0-1 0,0 1-1,0 0 1,0 0 0,-1 0 0,1 0 0,0 0 0,0 0 0,0 0 0,-1 0 0,1 0 0,0 0-1,0 0 1,0 0 0,0 0 0,-1 0 0,1 0 0,0 1 0,0-1 0,0 0 0,0 0-1,-1 0 1,1 0 0,0 0 0,0 0 0,0 0 0,-1 1 0,-5 4 24,0 0 1,0 1-1,0 0 0,1 0 0,0 0 1,0 1-1,-6 11 0,2-5 37,-70 115 485,71-113-460,0 1 1,2 0-1,0 0 0,0 1 0,2-1 0,-5 29 0,9-43-83,-1 1 0,1-1-1,0 1 1,0-1 0,0 1-1,1 0 1,-1-1 0,1 1-1,-1-1 1,1 1 0,0-1-1,0 0 1,0 1 0,0-1-1,0 0 1,0 1 0,3 1-1,-3-3-36,1 1 0,-1-1 0,1 0 0,0 0 0,-1 0 0,1 0 0,0 0 0,0 0 0,0 0 0,-1-1 0,1 1-1,0-1 1,0 1 0,0-1 0,0 0 0,0 0 0,0 0 0,0 0 0,0 0 0,0 0 0,4-1 0,2-1-278,0-1 1,0 0 0,-1 0 0,1 0-1,-1-1 1,0 0 0,0-1-1,0 1 1,0-1 0,9-10-1,6-6-981,26-35 0,-16 15 293,0-2-203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5.236"/>
    </inkml:context>
    <inkml:brush xml:id="br0">
      <inkml:brushProperty name="width" value="0.05" units="cm"/>
      <inkml:brushProperty name="height" value="0.05" units="cm"/>
    </inkml:brush>
  </inkml:definitions>
  <inkml:trace contextRef="#ctx0" brushRef="#br0">141 5 13411,'0'-1'97,"0"1"0,-1 0 0,1-1 0,0 1 0,-1 0 0,1 0-1,0-1 1,-1 1 0,1 0 0,-1 0 0,1-1 0,0 1 0,-1 0 0,1 0 0,-1 0 0,1 0 0,0 0 0,-1 0 0,1 0 0,-1 0 0,1 0 0,-1 0 0,1 0-1,-1 0 1,1 0 0,0 0 0,-1 0 0,1 0 0,-1 0 0,1 0 0,0 1 0,-1-1 0,1 0 0,-1 0 0,-14 11 650,13-9-453,-8 7 395,0 1 1,0 0-1,1 1 0,1 0 0,0 1 0,1 0 0,0 0 1,-7 16-1,9-18-510,1 1 1,0 1-1,0-1 1,2 0-1,-1 1 0,1-1 1,1 1-1,0 0 1,0 0-1,2 12 1,-1-22-166,0 0 0,1 0 0,-1-1 0,0 1 1,1 0-1,0 0 0,-1 0 0,1 0 1,0 0-1,0 0 0,0-1 0,0 1 0,0 0 1,0-1-1,1 1 0,-1-1 0,0 1 1,1-1-1,-1 0 0,1 0 0,0 1 0,-1-1 1,1 0-1,0 0 0,0-1 0,-1 1 1,1 0-1,0-1 0,0 1 0,0-1 0,0 1 1,0-1-1,0 0 0,0 0 0,0 0 1,0 0-1,0 0 0,0 0 0,0-1 0,3 0 1,5-1-20,1-1 0,-1-1 0,0 1 0,0-1 0,-1-1 0,11-6 0,7-7-87,-2 0 1,0-2 0,-2 0 0,0-2 0,-1 0 0,-1-2-1,19-28 1,-36 47 43,0-1-1,0 0 1,-1 0 0,0 0-1,0 0 1,3-9-1,-6 15 46,0-1 0,0 1 0,0 0 0,0 0 0,0 0 0,0-1 0,1 1 0,-1 0-1,0 0 1,0-1 0,0 1 0,0 0 0,0 0 0,0 0 0,0-1 0,0 1 0,0 0-1,0 0 1,0-1 0,-1 1 0,1 0 0,0 0 0,0 0 0,0-1 0,0 1 0,0 0-1,0 0 1,0 0 0,0-1 0,-1 1 0,1 0 0,0 0 0,0 0 0,0 0-1,0-1 1,-1 1 0,1 0 0,0 0 0,0 0 0,0 0 0,-1 0 0,1 0 0,-11 4-44,-9 13 59,7-2 81,1 1 0,0 0-1,1 1 1,-14 28 0,20-34-26,0 0 0,1 0 0,0 1 0,1-1 1,0 1-1,1 0 0,0 0 0,0 22 1,2-32-56,0 0 0,0-1 0,0 1 1,0 0-1,0 0 0,1 0 0,-1-1 1,1 1-1,-1 0 0,1 0 0,0-1 1,0 1-1,0-1 0,-1 1 0,2-1 1,-1 1-1,0-1 0,0 1 0,2 0 1,-2-1-5,1 0 1,-1 0 0,1-1 0,-1 1-1,1-1 1,0 1 0,-1-1 0,1 0-1,0 1 1,-1-1 0,1 0 0,0 0-1,-1 0 1,1-1 0,-1 1 0,4-1-1,3-1 1,-1-1 0,1 0 0,-1 0 0,0-1 0,0 1 0,0-2 0,9-6 0,8-10-67,-1-1-1,-1-1 1,-1-1-1,-2 0 1,0-2-1,-1 0 0,26-54 1,-51 99 78,0 0 0,0 0 0,-5 35 0,10-40 19,0 0-1,1 0 0,0 0 1,1 0-1,0 1 0,2-1 0,2 15 1,-3-26-59,0 1 0,0-1 0,0 0 0,1 1 0,0-1 0,-1 0 0,1 0 0,0 0 0,1 0 0,-1 0 0,3 3 0,-4-5 18,1 0 1,-1 0 0,0 0 0,0-1 0,1 1 0,-1 0 0,0 0-1,1-1 1,-1 1 0,1-1 0,-1 1 0,1-1 0,-1 0 0,1 1-1,-1-1 1,1 0 0,-1 0 0,1 0 0,-1 0 0,1 0-1,0-1 1,-1 1 0,1 0 0,-1-1 0,0 1 0,1-1 0,-1 0-1,2 0 1,2-2 5,-1-1-1,1 1 1,-1-1-1,0 0 1,0-1-1,0 1 1,-1 0-1,1-1 1,2-6-1,11-25-72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6.502"/>
    </inkml:context>
    <inkml:brush xml:id="br0">
      <inkml:brushProperty name="width" value="0.05" units="cm"/>
      <inkml:brushProperty name="height" value="0.05" units="cm"/>
    </inkml:brush>
  </inkml:definitions>
  <inkml:trace contextRef="#ctx0" brushRef="#br0">182 333 17796,'0'-1'85,"0"-1"0,0 1 0,-1 0 0,1 0 0,0 0 0,-1 0 0,1 0 0,-1 0 0,1 1 0,-1-1 0,0 0 0,1 0 0,-1 0 0,0 0 0,0 1 0,0-1-1,1 0 1,-1 1 0,0-1 0,0 0 0,0 1 0,0-1 0,0 1 0,0 0 0,0-1 0,0 1 0,0 0 0,0 0 0,0-1 0,0 1 0,-1 0 0,1 0 0,0 0 0,0 0 0,0 0 0,0 1 0,0-1 0,-2 1 0,-3 0 156,1 0 0,-1 0-1,1 1 1,-1 0 0,1 0 0,-8 5 0,5-2-132,0 0 1,0 1-1,0 0 1,1 1-1,0 0 1,0 0-1,0 0 1,1 1-1,0 0 1,1 0-1,0 1 1,0-1-1,1 1 1,-5 14 0,8-22-105,1 0-1,0 0 1,-1 0 0,1 0 0,0 0 0,0 0 0,0 0 0,0 0 0,0 0 0,0 0 0,0 0 0,0 0 0,0 0 0,0 0 0,1 0 0,-1 0 0,0 0 0,1 0 0,-1 0 0,1 1 0,0-2-2,-1 1 1,1-1-1,0 0 1,-1 1-1,1-1 1,0 0-1,-1 1 1,1-1-1,0 0 1,0 0-1,-1 0 1,1 0-1,0 0 1,-1 0-1,1 0 1,0 0-1,0 0 1,-1 0-1,1 0 1,0 0 0,0-1-1,4 0 7,0-1-1,0 0 1,0 0 0,0-1 0,-1 1-1,8-6 1,7-8 0,-1-1-1,0 0 1,-2-1-1,0-1 1,-1-1-1,17-27 1,-1-7-16,30-76 0,-57 122 7,3-7 6,0-1-1,-1 0 1,-1 0 0,6-30-1,-25 74 6,-5 22 97,3 0 0,2 2-1,2 0 1,2 0 0,-3 78-1,12-122-70,1 1-1,1-1 0,0 0 0,0 0 0,0 0 1,5 13-1,-6-20-29,1 1 1,0-1 0,-1 1 0,1-1 0,0 1-1,0-1 1,-1 1 0,1-1 0,0 0-1,1 1 1,-1-1 0,0 0 0,0 0-1,0 0 1,1 0 0,-1 0 0,0 0 0,1 0-1,-1-1 1,1 1 0,-1 0 0,1-1-1,0 1 1,-1-1 0,1 0 0,-1 1-1,1-1 1,0 0 0,-1 0 0,1 0 0,0 0-1,-1 0 1,1 0 0,0-1 0,-1 1-1,1-1 1,2 0 0,4-2-10,0-1 1,0 0 0,-1 0-1,1-1 1,-1 0-1,0-1 1,0 1 0,0-1-1,6-8 1,50-64-198,-61 76 192,17-25-241,-1 0 0,29-59 1,-75 133-134,23-37 402,1 1 1,0-1 0,1 1 0,0 0-1,1 0 1,-2 21 0,4-30-15,0 1 0,0 0 0,0-1 0,1 1-1,-1 0 1,1 0 0,-1-1 0,1 1 0,0-1 0,0 1 0,0-1 0,0 1 0,1-1 0,-1 1-1,1-1 1,-1 0 0,1 0 0,0 0 0,0 0 0,0 0 0,0 0 0,0 0 0,0-1 0,0 1 0,1-1-1,-1 0 1,1 1 0,-1-1 0,1 0 0,-1 0 0,1-1 0,-1 1 0,6 0 0,5 1 4,1-1 0,-1 0 0,1-1 0,-1 0 1,17-3-1,68-17-109,-66 12-16,59-6-1,-95 14 305,-1 1-80,1 0 1,-1-1 0,0 0 0,0 0 0,1-1-1,-1 1 1,0-1 0,1 0 0,-1 0 0,1-1 0,-6-2-1,4 1-35,1-1-1,0 0 0,1 0 0,-1 0 1,1-1-1,0 0 0,0 0 0,0 0 1,0 0-1,1 0 0,0-1 0,0 0 1,1 1-1,-4-13 0,5 16-123,0-1 1,0 0-1,1 1 0,-1-1 0,1 0 0,0 0 0,0 1 1,0-1-1,0 0 0,1 0 0,-1 1 0,0-1 1,1 0-1,0 1 0,0-1 0,0 1 0,0-1 1,0 1-1,0-1 0,1 1 0,-1 0 0,1-1 1,0 1-1,0 0 0,-1 0 0,1 0 0,1 1 0,-1-1 1,0 0-1,0 1 0,1-1 0,-1 1 0,0 0 1,1 0-1,-1 0 0,6-2 0,-1 2-313,-1-1-1,1 1 0,0 1 1,-1-1-1,1 1 1,0 0-1,0 0 1,-1 1-1,9 2 1,9 2-626,27 11 0,-42-13 826,41 13-1093</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6.965"/>
    </inkml:context>
    <inkml:brush xml:id="br0">
      <inkml:brushProperty name="width" value="0.05" units="cm"/>
      <inkml:brushProperty name="height" value="0.05" units="cm"/>
    </inkml:brush>
  </inkml:definitions>
  <inkml:trace contextRef="#ctx0" brushRef="#br0">253 6 17428,'-4'-1'211,"0"0"0,0 0 1,1 0-1,-1 0 0,0 1 0,0-1 1,0 1-1,0 0 0,0 0 1,0 1-1,0-1 0,0 1 0,0 0 1,0 0-1,0 0 0,1 0 1,-1 1-1,0-1 0,1 1 0,-1 0 1,1 0-1,0 0 0,-4 4 1,-7 4 305,1 2 1,-1 0 0,-18 24-1,22-26-354,-37 48 478,43-52-605,1-1 1,-1 1-1,1 0 0,0 0 1,0 1-1,1-1 0,-1 0 1,0 9-1,2-15-44,1 1-1,0 0 1,0-1-1,0 1 1,0 0 0,0-1-1,0 1 1,0 0-1,0-1 1,1 1-1,-1 0 1,0-1 0,0 1-1,1 0 1,-1-1-1,0 1 1,1 0 0,-1-1-1,0 1 1,1-1-1,-1 1 1,1-1-1,-1 1 1,1-1 0,0 1-1,1 0-18,-1 0 0,1 0 0,-1-1 0,1 1 0,0-1 0,-1 1 0,1-1-1,0 1 1,0-1 0,1 0 0,43-4-655,-43 3 610,58-12-834,-39 8 569,1 0-1,-1 1 1,1 2-1,43-1 0,-65 3 344,1 0-1,0 0 0,0 0 1,-1 1-1,1-1 0,0 0 1,-1 1-1,1-1 0,0 1 1,-1-1-1,1 1 0,-1 0 1,1 0-1,-1 0 0,0 0 1,1 0-1,-1 0 0,0 0 1,1 0-1,0 2 0,-1-2 22,-1 1 0,1-1-1,-1 0 1,0 1-1,0-1 1,1 1 0,-1-1-1,0 0 1,0 1 0,0-1-1,-1 1 1,1-1-1,0 0 1,0 1 0,-1-1-1,1 0 1,-1 1 0,1-1-1,-2 2 1,-2 5 161,-2 0 0,1 0 0,-1-1 1,0 1-1,-11 10 0,-3 0 492,-43 32 0,51-42-534,0 0 1,-1-1-1,0-1 0,0 0 1,-20 6-1,31-11-176,1-1 1,-1 1-1,1-1 1,-1 0-1,1 1 1,-1-1-1,1 0 1,-1 0-1,0 0 1,1 0-1,-1 0 0,1-1 1,-1 1-1,1 0 1,-2-2-1,2 2 32,0-1-1,1 0 1,-1 1-1,0-1 0,1 0 1,-1 0-1,1 0 1,-1 0-1,1 0 0,-1 0 1,1 0-1,0 1 0,-1-1 1,1 0-1,0 0 1,0 0-1,0 0 0,0 0 1,0 0-1,0 0 1,0 0-1,0 0 0,0 0 1,1 0-1,-1 0 1,0 0-1,1-1 0,3-13-26,1 1 0,0 0-1,10-18 1,-9 21-10,24-53-221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7.492"/>
    </inkml:context>
    <inkml:brush xml:id="br0">
      <inkml:brushProperty name="width" value="0.05" units="cm"/>
      <inkml:brushProperty name="height" value="0.05" units="cm"/>
    </inkml:brush>
  </inkml:definitions>
  <inkml:trace contextRef="#ctx0" brushRef="#br0">100 1 19676,'3'6'274,"-1"-1"0,0 1 0,-1 0-1,0 0 1,1 0 0,-2 0 0,1 0-1,-1 10 1,-8 52 524,2-21 128,3-16-411,-4 126 1341,7-137-1688,1 0-1,2 0 1,0 0-1,0 0 1,13 33-1,-16-51-164,13 26 38,-12-27-53,-1 0-1,1 0 1,-1 0-1,1 0 1,0 0 0,-1 0-1,1-1 1,0 1-1,0 0 1,0 0-1,0-1 1,-1 1 0,1 0-1,0-1 1,0 1-1,1-1 1,-1 1-1,0-1 1,0 0 0,0 1-1,0-1 1,0 0-1,1 0 1,-1 0-12,-1 0 1,1-1-1,-1 1 1,1 0-1,-1-1 1,0 1-1,1 0 1,-1-1-1,1 1 0,-1-1 1,0 1-1,0-1 1,1 1-1,-1-1 1,0 1-1,0-1 1,0 1-1,1-1 1,-1 1-1,0-1 1,0 1-1,0-1 1,0 0-1,0 1 1,0-1-1,0 1 1,0-1-1,0 1 0,0-1 1,-1 1-1,1-1 1,0 1-1,0-1 1,-1 0-1,-6-22-502,7 23 494,-10-23-218,0 1 1,-2 1-1,0 0 0,-2 1 1,0 0-1,-1 1 0,-30-29 0,30 39 863,26 16 165,4-1-913,0 0 0,0-1 0,0-1 0,1-1-1,0 0 1,0-1 0,0 0 0,0-2-1,0 0 1,0 0 0,21-5 0,-9 1-761,0-2 0,0-1 0,-1-1 0,0-1 0,41-20 0,-16-5 27,-47 30 1024,-8 9 381,-1-1 0,1 1 0,0 0 0,0 0 0,-4 10 0,-2 3 180,3-7-288,-53 99 2434,53-98-2628,2 0 1,-1 0-1,1 1 1,1-1-1,1 1 1,-1 0-1,1 18 1,1-31-220,1 1-1,0 0 1,0 0 0,0 0-1,0 0 1,0-1 0,0 1 0,1 0-1,-1 0 1,0 0 0,0 0-1,1-1 1,-1 1 0,0 0-1,1 0 1,-1-1 0,1 1-1,-1 0 1,1-1 0,-1 1 0,1 0-1,-1-1 1,1 1 0,0-1-1,-1 1 1,2 0 0,0-1-8,-1 1 1,0-1 0,1 0-1,-1 0 1,1 0 0,-1 0 0,0 0-1,1 0 1,-1-1 0,1 1-1,-1 0 1,0-1 0,1 1-1,1-2 1,5-2-61,0 0 0,0-1 0,14-12 0,0-2-186,-2-1 0,0-1 0,-2-1 0,0-1 0,-1-1 0,-2 0 0,0-1 0,-2 0 0,-1-2 0,11-29 0,-22 47 134,-7 19 187,-10 24 198,-18 69 455,30-88-649,1 0-1,0 1 1,1-1 0,1 1-1,1 16 1,0-30-127,0 0 1,0 0-1,0 0 0,0 0 1,0 0-1,0-1 1,1 1-1,-1 0 0,1 0 1,0 0-1,-1-1 0,1 1 1,0 0-1,0-1 0,0 1 1,0-1-1,0 1 0,0-1 1,1 1-1,-1-1 0,0 0 1,1 0-1,-1 0 0,1 1 1,-1-1-1,1-1 0,0 1 1,-1 0-1,1 0 0,0-1 1,0 1-1,-1-1 0,1 1 1,0-1-1,0 0 0,0 1 1,0-1-1,-1 0 0,1 0 1,0-1-1,0 1 0,2-1 1,6-1-85,0 0 1,0-1-1,0 0 0,-1 0 1,1-1-1,16-10 1,26-18-483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8.197"/>
    </inkml:context>
    <inkml:brush xml:id="br0">
      <inkml:brushProperty name="width" value="0.05" units="cm"/>
      <inkml:brushProperty name="height" value="0.05" units="cm"/>
    </inkml:brush>
  </inkml:definitions>
  <inkml:trace contextRef="#ctx0" brushRef="#br0">173 341 16948,'-58'88'3036,"38"-62"-2188,2 2 0,1 0 0,1 0 1,1 2-1,-10 32 0,24-60-800,0-1 0,1 1 0,-1 0 1,1-1-1,0 1 0,-1 0 0,1 0 0,0-1 0,0 1 0,0 0 0,0-1 0,1 1 0,0 3 0,-1-5-38,0 0 1,0 1-1,1-1 0,-1 0 1,0 1-1,0-1 0,1 0 1,-1 0-1,0 1 0,1-1 0,-1 0 1,0 0-1,1 1 0,-1-1 1,0 0-1,1 0 0,-1 0 1,0 0-1,1 0 0,-1 0 1,1 1-1,-1-1 0,1 0 1,16-5-30,-6 0-190,-1-2 1,1 1-1,-1-1 1,-1-1-1,0 0 1,0 0-1,0-1 1,7-9-1,4-8-886,31-50 1,-43 63 761,-1 1 0,0-1 0,-1 0 0,-1 0 0,0-1 0,5-19 0,-12 20 119,-5 14 257,-10 15 345,5 3 82,0 1 0,2 0 0,0 0 0,1 1 0,1 0 1,1 0-1,1 1 0,1 0 0,-4 37 0,9-57-411,0 0 1,0 1-1,0-1 1,1 0 0,-1 0-1,0 0 1,1 0-1,-1 0 1,1 0-1,0 0 1,0 0-1,2 4 1,-2-5-41,-1-1 1,1 1 0,0 0-1,0-1 1,0 1 0,0 0-1,-1-1 1,1 1 0,0-1 0,0 0-1,0 1 1,0-1 0,0 0-1,1 1 1,-1-1 0,0 0-1,0 0 1,0 0 0,0 0-1,0 0 1,0 0 0,0 0-1,0 0 1,0-1 0,0 1-1,0 0 1,0-1 0,0 1 0,2-2-1,7-3-23,0 0 0,0-1 0,0 0-1,-1-1 1,0 0 0,0-1 0,10-11-1,55-67-302,-39 37 45,-2-2-1,-1-1 1,-4-2 0,-1-1-1,34-104 1,-56 142 230,0 1 0,3-24 0,-10 29 138,2 11-100,-1 0 1,1 0 0,0 0 0,0 0 0,-1 0-1,1 0 1,0 0 0,-1 0 0,1 0-1,0 0 1,0 0 0,-1 0 0,1 0 0,0 1-1,-1-1 1,1 0 0,0 0 0,0 0-1,-1 0 1,1 0 0,0 1 0,0-1 0,0 0-1,-1 0 1,1 0 0,0 1 0,0-1 0,0 0-1,0 0 1,-1 1 0,1-1 0,0 0-1,0 1 1,-6 8 139,0 1-1,1 0 1,0 0-1,1 0 1,-6 20-1,-12 63 573,18-78-594,-6 34 396,-7 88 0,16-119-457,1 0 1,1 0 0,0 0 0,2 0 0,0 0-1,0 0 1,2-1 0,9 23 0,-13-36-62,1 1 0,0-1 0,0 0 1,0 0-1,1 0 0,-1 0 0,1 0 0,0-1 0,0 1 1,0-1-1,1 0 0,-1 0 0,1 0 0,0 0 0,5 2 1,-9-4-7,1-1 0,-1 0 0,0 1 0,1-1 0,-1 0 0,1 0 0,-1 0 0,0 0 0,1 1 0,-1-1 0,1 0 0,-1 0 0,1 0 0,-1 0 0,0 0 0,1 0 0,-1 0 0,1 0 0,-1 0 0,1 0 0,-1 0 0,1 0 0,-1 0 0,0-1 0,1 1 0,-1 0 0,1 0 0,-1 0 0,0 0 0,1-1 0,-1 1 0,0 0 0,1-1 0,-1 1 0,0 0 0,1 0 0,-1-1 0,0 1 0,0-1 0,1 1 0,-1 0 0,0-1 0,0 1 1,0-1-1,1 1 0,-1 0 0,0-1 0,0 1 0,0-1 0,0 1 0,0-1 0,0 1 0,0 0 0,0-1 0,0 1 0,0-1 0,0 1 0,0-1 0,0 1 0,-1 0 0,1-1 0,0 1 0,0-1 0,-10-29-228,-16-21-290,-1 2 1,-43-56-1,52 78 378,14 21 121,1 1 23,-1-1 0,0 1 0,0-1 0,0 1 0,-1 1 0,0-1 0,1 1-1,-8-5 1,15 22 457,2-6-479,0 0 1,0-1 0,1 0 0,-1 0-1,1 0 1,1 0 0,-1-1 0,1 0-1,0-1 1,0 1 0,0-1 0,1-1 0,-1 1-1,1-1 1,0-1 0,0 1 0,0-2-1,0 1 1,1-1 0,8 1 0,-1-1-270,0-1 0,1-1 0,-1 0 0,0-1 1,0-1-1,0 0 0,0-1 0,-1-1 0,22-9 0,15-11-511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8.625"/>
    </inkml:context>
    <inkml:brush xml:id="br0">
      <inkml:brushProperty name="width" value="0.05" units="cm"/>
      <inkml:brushProperty name="height" value="0.05" units="cm"/>
    </inkml:brush>
  </inkml:definitions>
  <inkml:trace contextRef="#ctx0" brushRef="#br0">178 0 18700,'-22'26'1037,"0"1"0,2 0 0,1 1 0,1 2 0,2 0 0,-15 35 0,29-60-993,1 0 0,-1-1 0,1 1 0,0 0 0,1 0 0,-1 8 0,1-12-55,0 0 0,0 0 1,0 0-1,0 0 0,0 0 1,0 0-1,1-1 0,-1 1 1,0 0-1,1 0 0,-1 0 1,1-1-1,-1 1 0,1 0 1,-1 0-1,1-1 0,-1 1 1,1 0-1,0-1 0,-1 1 1,1-1-1,0 1 0,0-1 1,-1 1-1,1-1 0,0 0 1,0 1-1,0-1 0,-1 0 1,1 1-1,0-1 0,0 0 1,0 0-1,0 0 0,0 0 1,0 0-1,-1 0 0,1 0 1,0 0-1,0 0 0,0-1 1,0 1-1,1-1 1,10-1-353,0-2 0,-1 0 1,18-8-1,-21 8 206,0 0 0,-1 1 0,1 0 0,0 1 1,1-1-1,-1 1 0,0 1 0,0 0 0,18 0 0,-25 1 172,0 0 0,0 0 0,0 0 0,0 0 0,0 0 0,0 1 0,0-1 0,0 0 0,0 1 0,0-1 0,0 1 0,0-1 0,0 1 0,0 0 0,0-1 0,0 1 1,0 0-1,-1 0 0,1-1 0,0 1 0,-1 0 0,1 0 0,1 2 0,-2-1 40,1 0 1,-1 0 0,0-1-1,0 1 1,1 0 0,-1 0-1,0 0 1,-1 0 0,1 0-1,0 0 1,0 0 0,-2 3-1,-1 3 171,0 0 0,0 0 0,-1-1 1,0 1-1,-6 7 0,2-3-99,-1-1 0,-1 0 0,0 0 0,0-1 0,-1-1 0,0 1 0,0-2 0,-1 0 0,0 0 0,-1-1 0,0-1-1,0 0 1,-28 9 0,18-13-197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9.402"/>
    </inkml:context>
    <inkml:brush xml:id="br0">
      <inkml:brushProperty name="width" value="0.05" units="cm"/>
      <inkml:brushProperty name="height" value="0.05" units="cm"/>
    </inkml:brush>
  </inkml:definitions>
  <inkml:trace contextRef="#ctx0" brushRef="#br0">284 91 17756,'-1'-1'100,"1"-1"0,-1 0 1,1 1-1,-1-1 0,0 1 1,1 0-1,-1-1 0,0 1 1,0-1-1,0 1 0,0 0 1,0 0-1,0 0 0,-1 0 1,1 0-1,0 0 0,-1 0 1,1 0-1,0 0 0,-1 0 0,1 1 1,-1-1-1,-2 0 0,1 1 33,0-1 0,0 1-1,0 1 1,0-1 0,0 0-1,0 1 1,0-1 0,0 1-1,0 0 1,0 0 0,-5 3-1,-5 3 218,1 0-1,0 1 1,0 1-1,-12 11 0,7-5-164,2 0 0,0 1-1,1 0 1,1 1 0,0 0-1,1 1 1,1 1-1,-10 21 1,19-35-151,0 0 0,1 0 0,-1 0 1,1 1-1,0-1 0,0 9 0,0-13-28,1 1 0,0-1 0,1 0-1,-1 1 1,0-1 0,0 1 0,1-1 0,-1 0-1,0 0 1,1 1 0,0-1 0,-1 0 0,1 0 0,0 1-1,-1-1 1,1 0 0,0 0 0,0 0 0,0 0 0,0 0-1,0 0 1,0 0 0,0 0 0,0-1 0,0 1 0,1 0-1,-1-1 1,0 1 0,0-1 0,1 1 0,1-1-1,2 1-9,1 0 0,-1-1 0,1 0-1,-1-1 1,1 1 0,-1-1-1,0 0 1,1 0 0,-1-1 0,0 1-1,0-1 1,0 0 0,0-1-1,0 1 1,6-6 0,7-3-86,-1-1 1,28-26-1,-27 20-73,-1-1 0,0 0 0,-1-1-1,-2-1 1,0 0 0,-1-1 0,-1-1 0,-1 0-1,-1 0 1,9-31 0,-19 50 29,-2 7-3,-5 12-12,-5 27 484,2 1 0,2-1 0,-4 75 0,15-90-8,-3-27-318,0 1 0,1-1 0,-1 1 0,0-1 1,0 1-1,0-1 0,1 1 0,-1-1 0,0 1 1,1-1-1,-1 1 0,1-1 0,-1 0 0,0 1 1,1-1-1,-1 1 0,1-1 0,-1 0 0,1 0 1,-1 1-1,1-1 0,-1 0 0,1 0 0,-1 1 1,1-1-1,-1 0 0,1 0 0,0 0 0,-1 0 1,1 0-1,-1 0 0,1 0 0,-1 0 1,1 0-1,0 0 0,-1 0 0,1 0 0,-1-1 1,1 1-1,-1 0 0,1 0 0,-1 0 0,1-1 1,-1 1-1,1 0 0,-1-1 0,1 0 0,7-5 21,0 0 1,0 0-1,-1-1 0,0-1 0,0 1 0,8-12 0,33-55-62,-20 26-338,37-89 0,-81 178 589,3 1 0,1 0 0,1 1 0,3 0 0,-3 45 0,10-82-160,1 0 1,0 0 0,1 0-1,-1 0 1,3 8 0,-3-13-44,0 1 0,1-1 0,-1 0 0,1 1 0,-1-1 0,1 0 0,0 0 0,-1 1 1,1-1-1,0 0 0,0 0 0,0 0 0,0 0 0,0 0 0,0 0 0,0 0 1,0-1-1,0 1 0,1 0 0,-1 0 0,0-1 0,0 1 0,1-1 0,-1 1 0,0-1 1,1 0-1,-1 1 0,1-1 0,2 0 0,1 0 9,1-1 0,-1 0 0,1 0-1,-1 0 1,1-1 0,-1 0 0,0 0 0,0 0 0,10-6 0,44-32 15,-58 39-40,31-25-106,-2-1-1,0-1 0,-2-1 0,-1-1 0,-1-2 0,40-66 0,-73 111-20,-33 63-834,37-69 746,0 1 0,0-1 0,1 1 0,0-1 0,1 1 0,-1 0 0,2-1 0,-1 1 0,1 9 0,0-17 202,0 0 0,0 0-1,0 1 1,0-1 0,0 0-1,0 1 1,0-1 0,0 0 0,0 0-1,0 1 1,1-1 0,-1 0-1,0 0 1,0 1 0,0-1 0,0 0-1,0 0 1,1 1 0,-1-1-1,0 0 1,0 0 0,0 0-1,1 1 1,-1-1 0,0 0 0,0 0-1,1 0 1,-1 0 0,0 0-1,0 0 1,1 1 0,-1-1-1,1 0 1,12-2-596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39.874"/>
    </inkml:context>
    <inkml:brush xml:id="br0">
      <inkml:brushProperty name="width" value="0.05" units="cm"/>
      <inkml:brushProperty name="height" value="0.05" units="cm"/>
    </inkml:brush>
  </inkml:definitions>
  <inkml:trace contextRef="#ctx0" brushRef="#br0">128 1 18772,'-46'83'2807,"30"-56"-2034,1-1 0,1 2 0,-19 55 0,32-82-759,0 1 0,1 0 1,0 0-1,-1-1 1,1 1-1,0 0 1,0 0-1,0-1 0,0 1 1,0 0-1,1 2 1,-1-4-21,0 1 0,0-1 0,0 0 0,0 0 0,1 1 0,-1-1 0,0 0-1,0 1 1,1-1 0,-1 0 0,0 0 0,0 0 0,1 1 0,-1-1 0,0 0 0,1 0 0,-1 0 0,0 0 0,1 1 0,-1-1 0,0 0 0,1 0 0,-1 0 0,0 0 0,1 0 0,-1 0 0,0 0 0,1 0 0,-1 0 0,0 0 0,1 0-1,-1 0 1,1-1 0,4 0-147,-1-1-1,1-1 0,0 1 0,-1-1 0,8-4 0,-5 1-67,11-5-451,0 1 0,25-11-1,-39 19 581,1 0-1,0 0 0,0 0 0,0 1 0,0 0 1,0 0-1,0 0 0,0 1 0,0-1 1,0 1-1,1 1 0,-1-1 0,0 1 0,10 2 1,-14-3 111,0 1 1,1-1 0,-1 1-1,0-1 1,0 1-1,1 0 1,-1 0 0,0-1-1,0 1 1,0 0 0,0 0-1,0 0 1,0 0-1,-1 0 1,1 1 0,0-1-1,0 0 1,-1 0 0,1 0-1,-1 1 1,1-1-1,-1 0 1,1 0 0,-1 3-1,0-1 56,0 0-1,0 0 0,0-1 0,-1 1 0,1 0 1,-1 0-1,0-1 0,0 1 0,0 0 1,0-1-1,-2 4 0,-3 4 223,0-1 0,-1-1 1,0 1-1,0-1 0,-10 9 0,8-9-80,-1 0 0,0 0 1,0-1-1,-1 0 0,1-1 0,-2 0 0,1-1 0,-12 4 0,22-9-245,0 0 0,0 1 0,0-1-1,1 0 1,-1 0 0,0 0 0,0 0 0,0 1 0,1-1-1,-1 0 1,0-1 0,0 1 0,0 0 0,1 0 0,-1 0-1,0 0 1,0-1 0,0 1 0,1 0 0,-1-1 0,0 1 0,1 0-1,-1-1 1,0 1 0,1-1 0,-1 0 0,0 1 0,1-1-1,-1 1 1,1-1 0,-1 0 0,1 1 0,0-1 0,-1 0-1,1 1 1,-1-1 0,1 0 0,0 0 0,0 0 0,-1 0-1,1-3-37,-1 1-1,1 0 1,0-1-1,0 1 1,0 0-1,1-1 0,-1 1 1,1 0-1,1-4 1,8-21-417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0:43.813"/>
    </inkml:context>
    <inkml:brush xml:id="br0">
      <inkml:brushProperty name="width" value="0.05" units="cm"/>
      <inkml:brushProperty name="height" value="0.05" units="cm"/>
    </inkml:brush>
  </inkml:definitions>
  <inkml:trace contextRef="#ctx0" brushRef="#br0">435 36 13379,'-4'-3'133,"1"1"0,-1-1 0,0 1 0,0 0 0,1 0 0,-1 0 0,-1 0 0,1 1 0,0 0 0,0 0 0,-1 0 0,1 0 0,0 1 0,-1-1 0,-6 1 0,5 1 17,-1 0 1,1 1-1,-1-1 1,1 1-1,0 0 0,0 1 1,0 0-1,0 0 1,-8 5-1,-4 6 172,0 0-1,1 1 1,0 1-1,-26 34 1,17-17-3,1 1 1,1 1 0,-30 62 0,45-79-226,1 1 0,1 0-1,0 1 1,2-1 0,0 1 0,1 0 0,1 0 0,1 1 0,1 33-1,2-43-78,1 0-1,0 0 1,0 0-1,1 0 1,0-1-1,1 1 1,0-1-1,1 0 1,8 14-1,-10-20-9,0 0-1,0 0 1,0 0 0,0-1-1,0 1 1,1-1-1,-1 0 1,1 0 0,0 0-1,0-1 1,0 1 0,1-1-1,-1 0 1,0 0-1,1 0 1,-1-1 0,1 0-1,0 1 1,-1-2-1,1 1 1,0 0 0,0-1-1,0 0 1,5-1 0,1-1 62,1-1 1,-1 0-1,0 0 1,0-1 0,0-1-1,-1 0 1,1-1-1,-1 0 1,0 0 0,-1-1-1,13-11 1,0-2 195,0-1 0,-2-1 0,22-31 0,-25 31-38,-2-2 1,0 0-1,-2-1 1,0 0-1,-2-1 1,-1 0-1,7-31 1,-13 42-212,-1 1 0,-1-1 0,0 0 0,-1 0 0,-1 0 0,0 0 0,-1 0 0,0 0 1,-2 1-1,1-1 0,-2 0 0,0 1 0,-1 0 0,0 0 0,-8-14 0,10 22-151,0 1 0,0-1 0,-1 1 0,1-1 0,-1 1 0,0 0 1,-1 1-1,0-1 0,1 1 0,-1-1 0,0 2 0,-1-1 0,1 0 0,-1 1 0,0 0 0,0 1 0,0-1 0,0 1 0,0 0 0,0 0 0,-1 1 0,1 0 0,-8 0 0,-15 1-625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0.306"/>
    </inkml:context>
    <inkml:brush xml:id="br0">
      <inkml:brushProperty name="width" value="0.05" units="cm"/>
      <inkml:brushProperty name="height" value="0.05" units="cm"/>
    </inkml:brush>
  </inkml:definitions>
  <inkml:trace contextRef="#ctx0" brushRef="#br0">255 1 16123,'-15'9'4061,"-6"3"-2814,10-4-613,0 1 1,0 0-1,-14 17 0,22-22-564,0 0 0,-1 1 0,2-1-1,-1 1 1,0-1 0,1 1 0,0 0 0,0 0 0,0 0-1,1 0 1,0 0 0,-2 9 0,4-11-88,0 0 0,-1 0 0,1-1 0,0 1 0,0 0 0,0-1 0,1 1 0,-1-1 0,1 1 0,-1-1 0,1 0 0,0 0 0,0 0 0,0 0 0,0 0 0,0 0 0,1 0 0,-1 0 0,5 2 0,11 11-213,-9-6 152,-1 1 0,0 1-1,0-1 1,-2 1 0,1 0-1,-1 1 1,-1 0-1,0 0 1,5 20 0,-4-9 43,-1 0 1,-2 0-1,0 0 1,-1 36-1,-3-43 153,-1 1-1,-1-1 0,0-1 0,0 1 1,-2 0-1,0-1 0,-1 0 1,0 0-1,-13 20 0,12-24 84,1 0 1,-1-1-1,-1 0 0,0-1 0,0 1 1,-1-2-1,0 1 0,-1-1 0,0-1 1,0 0-1,0 0 0,-22 10 0,29-16-159,1 0 0,0 0 0,-1 0-1,1-1 1,-1 1 0,1-1-1,-1 0 1,1 1 0,-1-1 0,1 0-1,-1 0 1,1-1 0,-1 1 0,1 0-1,-1-1 1,1 0 0,-1 1-1,1-1 1,0 0 0,0 0 0,-1-1-1,-3-1 1,4 0-35,-1 1 0,1-1 0,0 0 0,0 1 1,0-1-1,0 0 0,0 0 0,0 0 0,1 0 0,0-1 0,0 1 0,0 0 0,0-1 0,0 1 0,0-1 1,1-3-1,-1-9-222,1 1 0,0 0 0,2 0 0,0-1 0,0 1 0,1 0 0,1 1 0,11-27 0,-6 20-495,0 1 1,2-1-1,1 2 1,0 0-1,20-23 1,-9 17-564,0 2 0,51-39 0,-33 30 170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0.801"/>
    </inkml:context>
    <inkml:brush xml:id="br0">
      <inkml:brushProperty name="width" value="0.05" units="cm"/>
      <inkml:brushProperty name="height" value="0.05" units="cm"/>
    </inkml:brush>
  </inkml:definitions>
  <inkml:trace contextRef="#ctx0" brushRef="#br0">160 269 13563,'10'-17'1831,"-8"8"-620,-3 9-1167,1 0 1,0 0 0,0-1 0,0 1 0,-1 0 0,1 0 0,0 0 0,0 0-1,0 0 1,-1 0 0,1-1 0,0 1 0,0 0 0,0 0 0,-1 0 0,1 0-1,0 0 1,0 0 0,-1 0 0,1 0 0,0 0 0,0 0 0,-1 0-1,1 0 1,0 0 0,0 0 0,-1 0 0,1 0 0,0 1 0,0-1 0,0 0-1,-1 0 1,1 0 0,0 0 0,0 0 0,-6 3 451,0 1 1,1-1-1,-1 1 1,1 0-1,0 0 1,0 0-1,1 1 1,-1 0 0,-3 5-1,-36 51 1188,35-47-1444,0 1-1,0 0 1,2 1 0,0 0-1,1 0 1,0 0-1,-5 30 1,11-46-229,0 1 1,0 0-1,0 0 0,-1 0 1,1 0-1,0 0 1,0 0-1,0 0 1,0 0-1,1 0 0,-1-1 1,0 1-1,0 0 1,1 0-1,-1 0 1,0 0-1,1 0 0,-1-1 1,1 1-1,-1 0 1,1 0-1,-1-1 1,2 2-1,-1-1-9,0-1-1,0 0 1,0 1-1,0-1 1,0 0-1,0 0 1,0 0-1,0 0 1,0 0-1,0 0 1,-1 0-1,1 0 1,0 0-1,0 0 1,0-1-1,0 1 1,2-1-1,4-2-54,-1 0-1,1-1 1,-1 0 0,10-8-1,30-30-823,-3-1-1,50-64 0,-72 82 429,-1 0-21,-12 14 152,0 1 0,1 0 0,12-11-1,-24 26 294,-1-1 0,2 0 0,-1 1 0,1 0 0,-3 5-1,-4 7 125,-3 6 37,-3 3 81,0 0 0,2 1 0,2 1 0,-14 45 0,24-72-241,1 1 0,0-1 0,-1 0 0,1 1 0,0-1 0,0 0 0,0 1 0,0-1 0,0 0 0,0 1 0,0-1 0,0 1 0,1-1 1,-1 0-1,0 1 0,1-1 0,0 2 0,0-3-6,-1 1 1,1-1 0,0 1-1,-1-1 1,1 0 0,-1 0-1,1 1 1,0-1-1,-1 0 1,1 0 0,-1 0-1,1 0 1,0 0 0,-1 0-1,1 0 1,0 0-1,-1 0 1,1 0 0,0 0-1,-1 0 1,1 0 0,-1 0-1,1-1 1,0 1 0,0-1-1,5-2-218,0 0-1,0 0 0,0-1 1,0 0-1,7-8 1,27-27-587,-2-2 0,-2-1 0,-2-2 0,-1-2 0,-3-1-1,34-70 1,-58 105 982,-3 7 85,0 0 0,0 0 0,-1 0 0,1 0 0,-1-1 0,-1 1 0,1-1 0,-1 1 0,0-1 1,1-8-1,-22 34 2528,2 8-2007,2 0 1,1 1-1,1 0 0,2 1 0,1 1 0,1 0 0,-8 45 1,17-70-692,0 1 1,1 0 0,-1 0-1,1-1 1,0 1 0,2 12-1,-1-18-73,-1 1 0,0-1 0,1 1 0,-1-1 0,1 1 0,0-1 0,0 0 0,-1 1 0,1-1 0,0 0 0,0 1 0,0-1 0,0 0 0,1 0 0,-1 0 1,0 0-1,0 0 0,1 0 0,-1 0 0,0-1 0,1 1 0,-1 0 0,1-1 0,-1 1 0,1-1 0,-1 1 0,1-1 0,0 0 0,-1 0 0,1 0 0,-1 0 0,1 0 0,1 0 0,5-1-160,-1 0 0,1-1-1,-1 0 1,0-1 0,0 0 0,0 0 0,0 0 0,0-1-1,-1 1 1,1-2 0,5-4 0,-3 2-109,0 1 0,0 1 0,1 0 0,16-6 0,-26 10 284,0 1 1,0 0-1,1 0 1,-1 0-1,0 0 1,0 0-1,1 0 1,-1 0-1,0 0 1,1 0-1,-1 0 1,0 0-1,0 0 1,1 0-1,-1 0 1,0 0-1,1 0 1,-1 0-1,0 0 1,0 0-1,1 0 1,-1 1-1,0-1 1,0 0-1,1 0 1,-1 0-1,0 0 1,0 1-1,0-1 1,1 0-1,-1 0 1,0 0-1,0 1 1,0-1-1,0 0 1,1 0-1,-1 1 1,0-1-1,0 0 1,0 0-1,0 1 1,0-1-1,0 0 1,0 1-1,0-1 1,0 0-1,0 0 1,0 1-1,0-1 1,0 0-1,0 1 1,0-1-1,0 0 1,0 0-1,0 1 1,0-1-1,0 0 1,-1 0-1,1 1 1,0-1-1,-7 18 537,0-5-179,-2 0 1,0-1-1,0 0 1,-1 0-1,-11 10 1,-60 47 984,20-25-902,56-41-551,0 0-1,-1 0 1,1 0-1,-1-1 1,0 0 0,1 0-1,-1-1 1,0 1-1,-12 0 1,17-2 38,1 0-1,-1 0 1,0 0 0,0 0-1,0 0 1,1 0 0,-1 0-1,0-1 1,0 1 0,1 0-1,-1 0 1,0-1 0,0 1-1,1 0 1,-1-1 0,0 1-1,1-1 1,-1 1 0,0-1-1,1 1 1,-1-1 0,1 0-1,-1 1 1,1-1 0,-1 0-1,0 0 1,1-1 7,-1 1-1,1-1 1,0 0 0,0 1-1,-1-1 1,1 1 0,0-1 0,0 0-1,1 1 1,-1-1 0,0 0 0,1-1-1,1-5-112,1 0 0,0 1 0,1-1 1,4-8-1,18-24-733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1.393"/>
    </inkml:context>
    <inkml:brush xml:id="br0">
      <inkml:brushProperty name="width" value="0.05" units="cm"/>
      <inkml:brushProperty name="height" value="0.05" units="cm"/>
    </inkml:brush>
  </inkml:definitions>
  <inkml:trace contextRef="#ctx0" brushRef="#br0">121 126 16892,'-3'25'2504,"2"-20"-1795,1-1-1,-1 1 1,1 0 0,0-1-1,0 9 1,0-12-654,1 0 1,-1-1-1,1 1 1,-1-1-1,1 1 1,-1 0-1,1-1 1,-1 1-1,1-1 0,-1 1 1,1-1-1,0 0 1,-1 1-1,1-1 1,0 0-1,-1 1 1,1-1-1,0 0 1,-1 0-1,1 0 1,0 1-1,0-1 1,-1 0-1,1 0 1,0 0-1,-1 0 0,1 0 1,0-1-1,0 1 1,-1 0-1,1 0 1,0 0-1,-1 0 1,1-1-1,0 1 1,-1 0-1,2-1 1,28-12 302,-15 4-289,0-1 0,0 0 0,14-12 0,-23 16-94,0 0 0,0 0 0,0 0 1,-1 0-1,0-1 0,0 0 0,-1 0 1,7-13-1,-10 18 15,-1 1-1,1 0 1,0-1 0,-1 1-1,1-1 1,-1 1 0,1-1 0,-1 1-1,0-1 1,0 0 0,1 1-1,-1-1 1,0 1 0,0-1 0,-1 1-1,1-1 1,0 0 0,-1 1-1,1-1 1,0 1 0,-1-1 0,0 1-1,1 0 1,-1-1 0,0 1-1,0-1 1,0 1 0,0 0 0,0 0-1,0 0 1,0 0 0,0-1-1,0 1 1,-1 1 0,1-1 0,0 0-1,-1 0 1,1 0 0,0 1-1,-1-1 1,-1 0 0,-2 0-9,0 0 1,0 0-1,0 1 1,0 0-1,0-1 0,0 2 1,0-1-1,0 1 1,0-1-1,0 1 1,0 1-1,-7 2 0,-1 2 54,1 0-1,-1 2 0,1-1 0,0 2 0,1-1 0,0 2 1,1-1-1,-1 1 0,2 1 0,0 0 0,-11 15 1,12-13 57,0-1-1,1 1 1,0 0 0,1 1 0,1 0 0,0-1 0,1 2 0,0-1 0,1 0 0,-2 30 0,5-41-72,0 0 0,0 0 1,0 0-1,0 1 0,1-1 0,0 0 0,-1 0 0,1 0 1,0 0-1,1 0 0,-1 0 0,3 4 0,-3-5-18,1 0-1,0 0 0,-1-1 0,1 1 0,0-1 0,0 1 0,0-1 1,0 0-1,0 0 0,0 0 0,0 0 0,0 0 0,0 0 0,0-1 1,1 1-1,-1-1 0,0 1 0,5-1 0,4 0-71,0 0-1,-1-1 0,1 0 1,0-1-1,-1 0 0,1-1 1,13-5-1,73-35-651,-73 32 541,130-62-951,-151 72 1119,28-9-6,-30 10 36,0 0 0,-1-1 0,1 1 0,0 0 0,0 0 0,0 0 0,-1 0 0,1 0 1,0 0-1,0 1 0,0-1 0,-1 0 0,1 0 0,0 0 0,0 1 0,-1-1 0,1 0 0,0 1 0,-1-1 0,1 1 0,0-1 1,-1 1-1,1-1 0,-1 1 0,1-1 0,-1 1 0,1 0 0,-1-1 0,1 1 0,-1 0 0,1-1 0,-1 1 0,0 0 1,0-1-1,1 1 0,-1 1 0,0 4 138,0 1 0,0-1-1,0 1 1,-1-1 0,0 1 0,-1-1 0,1 0 0,-1 0 0,0 0 0,-4 6 0,3-2 112,-1-1-1,2 1 1,-3 10 0,5-19-260,0-1 0,-1 1-1,1-1 1,0 0 0,0 1 0,0-1 0,0 1-1,0-1 1,0 1 0,0-1 0,0 1 0,0-1-1,0 1 1,0-1 0,0 1 0,0-1 0,0 1-1,0-1 1,0 1 0,0-1 0,1 0 0,-1 1-1,0-1 1,0 1 0,1-1 0,-1 0 0,0 1-1,1-1 1,-1 1 0,0-1 0,1 0 0,-1 0-1,0 1 1,1-1 0,-1 0 0,1 0 0,-1 1-1,1-1 1,-1 0 0,0 0 0,1 0 0,-1 0-1,1 1 1,-1-1 0,1 0 0,-1 0 0,1 0 0,-1 0-1,1 0 1,-1 0 0,1 0 0,-1-1 0,1 1-1,-1 0 1,0 0 0,1 0 0,-1 0 0,1-1-1,-1 1 1,1 0 0,-1 0 0,0-1 0,1 1-1,0-1 1,29-20-284,-29 21 265,62-54-809,34-27-633,-92 78 1371,0-1-1,0 1 1,0 1 0,10-5-1,-14 7 86,-1-1 0,1 1-1,-1 0 1,1 0 0,0-1-1,-1 1 1,1 0 0,0 0-1,-1 0 1,1 0 0,0 0 0,-1 0-1,1 0 1,0 0 0,0 0-1,-1 0 1,1 0 0,0 1-1,-1-1 1,1 0 0,-1 0 0,1 1-1,0-1 1,-1 0 0,1 1-1,-1-1 1,1 0 0,0 1-1,-1-1 1,0 1 0,1-1 0,-1 1-1,1-1 1,-1 1 0,1 0-1,-1-1 1,0 1 0,0-1-1,1 1 1,-1 0 0,0-1 0,0 1-1,0 0 1,1-1 0,-1 1-1,0 0 1,0-1 0,0 1-1,0 1 1,-2 8 2,1 0 0,-1 0-1,0 0 1,-1-1 0,-1 1 0,1-1 0,-1 0-1,-1 0 1,0 0 0,0 0 0,-7 8-1,0-4-100,4-14-106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3.292"/>
    </inkml:context>
    <inkml:brush xml:id="br0">
      <inkml:brushProperty name="width" value="0.05" units="cm"/>
      <inkml:brushProperty name="height" value="0.05" units="cm"/>
    </inkml:brush>
  </inkml:definitions>
  <inkml:trace contextRef="#ctx0" brushRef="#br0">416 85 13467,'0'0'87,"0"-1"0,1 1 1,-1 0-1,0-1 0,0 1 0,0-1 1,0 1-1,0 0 0,0-1 0,0 1 1,0-1-1,0 1 0,0 0 0,0-1 0,0 1 1,0-1-1,0 1 0,0 0 0,0-1 1,0 1-1,-1-1 0,1 1 0,0 0 1,0-1-1,0 1 0,-1 0 0,1-1 1,0 1-1,0 0 0,-1-1 0,1 1 1,0 0-1,-1 0 0,0-1 0,-13 1 3822,0-1-330,29-25-3350,-15 24-163,1 0 0,0 0 0,-1 0-1,0-1 1,1 1 0,-1 0 0,0 0 0,0 0 0,-1-1-1,1 1 1,0 0 0,-1 0 0,1 0 0,-2-3 0,2 4-56,-1 1 0,0-1 1,0 0-1,0 0 0,0 1 1,1-1-1,-1 0 0,0 1 1,0-1-1,0 1 1,0 0-1,0-1 0,-1 1 1,1 0-1,0-1 0,0 1 1,0 0-1,0 0 0,0 0 1,0 0-1,0 0 0,0 0 1,-1 0-1,1 0 1,0 1-1,0-1 0,0 0 1,0 1-1,0-1 0,0 1 1,-1 0-1,-15 6-6,0 1 0,0 1 0,1 1 0,0 0-1,1 1 1,-20 19 0,18-16 6,-7 6 12,1 2-1,1 0 0,-37 51 0,47-56 4,0 1 0,2 0-1,0 0 1,1 1 0,1 0 0,1 0-1,-6 22 1,11-32-12,1 0-1,0 0 1,0 0-1,1 0 1,0 0-1,0 0 1,1-1-1,0 1 1,1 0-1,0 0 1,4 12-1,-3-15-5,0 0 0,0 0 0,0 0 1,1 0-1,-1-1 0,1 0 0,1 0 0,-1 0 0,1 0 0,0-1 0,0 1 0,0-1 1,0-1-1,1 1 0,0-1 0,7 4 0,-1-3 0,0 0 0,0 0-1,0-2 1,0 1 0,0-2 0,0 1 0,1-2 0,-1 1-1,1-2 1,-1 0 0,0 0 0,22-6 0,-26 5-1,1 0 0,-1-1 1,0 0-1,0 0 0,0-1 0,0 0 1,-1 0-1,1-1 0,-1 0 1,0-1-1,-1 1 0,1-1 0,-1 0 1,0-1-1,-1 0 0,1 1 0,-1-2 1,7-13-1,-10 17-1,-1 1 1,1-1-1,-1 0 1,0 0-1,0 0 1,-1 1-1,1-1 1,-1 0-1,0 0 0,0 0 1,0 0-1,-1 0 1,1 0-1,-1 0 1,0 0-1,0 1 1,-2-7-1,1 7-2,1 0-1,-1 1 1,0-1 0,1 1-1,-1 0 1,0 0 0,-1-1-1,1 1 1,0 1-1,0-1 1,-1 0 0,1 0-1,-1 1 1,0 0 0,1-1-1,-1 1 1,0 0 0,0 0-1,0 1 1,0-1-1,0 1 1,0-1 0,-4 1-1,1 0-2,0 0 0,0 0 0,0 1-1,1-1 1,-1 1 0,0 1 0,0-1-1,1 1 1,-1 0 0,1 1 0,-1-1-1,1 1 1,0 0 0,0 0 0,0 1-1,0-1 1,1 1 0,-1 0 0,1 1-1,0-1 1,-4 7 0,7-10 0,1-1 0,-1 1 0,1-1 0,-1 1 0,1-1 0,-1 1 0,1-1 0,0 1 0,-1 0 0,1-1 0,0 1 0,-1 0 0,1-1 0,0 1 0,0 0 0,0-1 0,0 1 0,0 0-1,0-1 1,0 1 0,0 0 0,0 0 0,0-1 0,0 1 0,0 0 0,0-1 0,0 1 0,1 0 0,-1-1 0,0 1 0,1 0 0,-1-1 0,0 1 0,1-1 0,-1 1 0,1 0 0,-1-1 0,1 1 0,-1-1 0,1 1 0,-1-1 0,1 0 0,-1 1 0,1-1 0,0 0 0,-1 1 0,1-1 0,0 0 0,-1 1 0,1-1 0,0 0 0,-1 0 0,1 0 0,1 0 0,3 1-3,0-1 1,0 0 0,0 0 0,0 0 0,0-1 0,9-1 0,5-3-41,0-2 0,-1 1 0,0-2 0,21-12-1,66-47-251,-13 8-62,-91 58 346,0 0 0,1 0 0,-1 0-1,1 0 1,0 0 0,-1 0 0,1 1 0,0-1 0,-1 0 0,1 1 0,0-1 0,0 1 0,-1 0-1,1 0 1,0 0 0,0 0 0,0 0 0,-1 0 0,5 1 0,-6-1 10,0 1-1,1-1 1,-1 1-1,1-1 1,-1 1-1,1-1 1,-1 1 0,0-1-1,1 1 1,-1-1-1,0 1 1,0 0 0,0-1-1,1 1 1,-1-1-1,0 1 1,0 0 0,0-1-1,0 2 1,-3 23 33,-10 16 92,-24 54 0,24-67-140,1 1 1,1 1 0,2-1-1,-8 50 1,17-79-24,-1 1 0,1 0 0,0-1 0,0 1-1,0 0 1,0 0 0,0-1 0,0 1 0,0 0 0,0-1 0,0 1-1,0 0 1,0 0 0,0-1 0,0 1 0,1 0 0,-1-1 0,0 1 0,0 0-1,1-1 1,-1 1 0,0-1 0,1 1 0,-1 0 0,1-1 0,-1 1-1,1-1 1,-1 1 0,1-1 0,0 1 0,1-1-80,-1 0 0,0 0 0,0-1 0,1 1 0,-1-1 0,0 1 0,0-1 0,0 1 0,0-1 0,1 1 0,-1-1 0,0 0 0,0 0 0,0 0 0,-1 1 0,1-1 0,0 0 0,0 0 0,1-2 0,9-12-305,-1 0 0,9-19 0,-10 19 112,21-38-727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3.709"/>
    </inkml:context>
    <inkml:brush xml:id="br0">
      <inkml:brushProperty name="width" value="0.05" units="cm"/>
      <inkml:brushProperty name="height" value="0.05" units="cm"/>
    </inkml:brush>
  </inkml:definitions>
  <inkml:trace contextRef="#ctx0" brushRef="#br0">222 0 16828,'7'0'1816,"-7"17"-920,-9 6-304,-4 9 1553,-4 5-841,1 10-472,0 2-88,4 6-192,2-2-119,7-8-417,3-2-272,0-11-489,5-9-223,0-14-440,-2-5 144,-6-14 639,-6-6-303,-5-8-16</inkml:trace>
  <inkml:trace contextRef="#ctx0" brushRef="#br0" timeOffset="1">11 252 13475,'-9'-17'2032,"8"6"-959,2 2-393,14 5 1936,5 0-1159,8 1-529,5-2-208,5 0-576,-1-1-312,6-3-672,0-2 296,1-3 336,1-5-201,8-1-135</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4.114"/>
    </inkml:context>
    <inkml:brush xml:id="br0">
      <inkml:brushProperty name="width" value="0.05" units="cm"/>
      <inkml:brushProperty name="height" value="0.05" units="cm"/>
    </inkml:brush>
  </inkml:definitions>
  <inkml:trace contextRef="#ctx0" brushRef="#br0">347 1 18404,'-1'6'326,"0"0"1,-1 0-1,0 0 0,0 0 0,0 0 1,-1 0-1,0-1 0,-6 9 1,-34 40 794,33-42-566,-98 103 1666,-33 41-963,139-154-1315,0 1-1,0 0 1,0 0 0,0 0-1,0 0 1,1 0-1,-1 0 1,1 0-1,0 1 1,-1 4 0,2-8 26,0 1 0,0-1 0,0 0 0,0 1 0,0-1 0,0 0 0,0 1 1,0-1-1,0 0 0,0 1 0,0-1 0,0 0 0,1 1 0,-1-1 0,0 0 1,0 1-1,0-1 0,1 0 0,-1 1 0,0-1 0,0 0 0,1 0 0,-1 0 0,0 1 1,0-1-1,1 0 0,-1 0 0,0 0 0,1 1 0,-1-1 0,0 0 0,1 0 1,0 0-1,0 0-82,1 0 1,0 0-1,0 0 1,0 0-1,0-1 1,0 1-1,0-1 1,-1 1-1,1-1 1,3-1-1,6-4-439,0 1 0,0-2 1,-1 0-1,1 0 0,16-17 0,42-50-1241,-29 25 684</inkml:trace>
  <inkml:trace contextRef="#ctx0" brushRef="#br0" timeOffset="1">354 35 17220,'-1'5'477,"0"0"1,0 0-1,-1 0 0,0 0 1,0 0-1,-4 6 1,-15 32 1063,2 1 0,-15 50-1,30-77-1414,0-1-1,0 0 0,2 1 0,0 0 0,1-1 1,0 1-1,2 0 0,0 0 0,5 28 0,-4-39-108,13 49-571,-13-50 338,0 1 0,0-1 0,1 0-1,-1 0 1,1-1 0,0 1-1,7 7 1,-12-25-445,-5-6 126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4.532"/>
    </inkml:context>
    <inkml:brush xml:id="br0">
      <inkml:brushProperty name="width" value="0.05" units="cm"/>
      <inkml:brushProperty name="height" value="0.05" units="cm"/>
    </inkml:brush>
  </inkml:definitions>
  <inkml:trace contextRef="#ctx0" brushRef="#br0">11 25 16628,'-11'10'1544,"12"0"-952,9 0-192,18 0 712,3-1-255,11-4-425,4-3-296,7-5-712,1-7-289,5-9 697,-2-4-224,6-2-160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4.924"/>
    </inkml:context>
    <inkml:brush xml:id="br0">
      <inkml:brushProperty name="width" value="0.05" units="cm"/>
      <inkml:brushProperty name="height" value="0.05" units="cm"/>
    </inkml:brush>
  </inkml:definitions>
  <inkml:trace contextRef="#ctx0" brushRef="#br0">376 0 17356,'-37'17'695,"1"0"-1,1 3 1,0 1 0,2 1 0,0 2 0,2 1-1,0 1 1,-32 39 0,58-60-611,1 0-1,0 1 1,0-1 0,1 1 0,-1 0-1,1 0 1,1 0 0,-1 0-1,1 1 1,0-1 0,0 1-1,1 0 1,0-1 0,0 1-1,1 7 1,0-10-62,1 1-1,0-1 1,0 1-1,0-1 1,0 0-1,1 0 1,0 1 0,0-1-1,0-1 1,0 1-1,1 0 1,-1 0-1,1-1 1,0 1-1,0-1 1,0 0 0,1 0-1,-1 0 1,1-1-1,-1 1 1,1-1-1,0 0 1,7 3-1,1 0-35,1 0-1,0-1 1,0 0-1,1-1 1,-1-1-1,1 0 1,-1-1-1,1-1 0,21-1 1,-19 0-14,-1-1 0,1-1 0,-1 0 0,0-1 0,0-1 0,0 0 0,0-1 0,15-9 0,-6-3-19,-24 18 48,1-1 0,-1 1-1,1-1 1,-1 0-1,1 1 1,-1-1 0,1 0-1,-1 1 1,0-1-1,1 0 1,-1 1 0,0-1-1,0 0 1,1 0-1,-1 1 1,0-1 0,0 0-1,0 0 1,0 0 0,0 1-1,0-1 1,0 0-1,0 0 1,0 1 0,0-1-1,-1 0 1,1 0-1,0 1 1,0-1 0,-1 0-1,1 0 1,-1 1 0,1-1-1,0 0 1,-1 1-1,0-2 1,-2 0 4,0 0-1,0 0 0,0 0 1,-1 0-1,1 0 1,0 1-1,-1 0 1,1-1-1,-1 1 1,-3 0-1,-40-7 52,42 8-49,-24-3 97,-55 3-1,70 0-45,-1 2-1,0 0 0,1 1 0,-1 0 1,-19 9-1,15 0 77,19-12-130,0 0 1,-1 1 0,1-1 0,0 0 0,0 1 0,0-1 0,-1 0 0,1 1 0,0-1 0,0 0 0,0 1 0,0-1 0,0 1 0,0-1 0,0 0-1,0 1 1,0-1 0,0 1 0,0-1 0,0 0 0,0 1 0,0-1 0,0 1 0,0-1 0,0 0 0,0 1 0,1-1 0,-1 1 0,2 0 6,-1 1 1,1-1 0,0 0-1,-1 0 1,1 0 0,0 0 0,0 0-1,0 0 1,0 0 0,0 0-1,0-1 1,0 1 0,0-1 0,0 0-1,4 1 1,12 0-25,0 0-1,0-2 1,0 0 0,0 0 0,18-5-1,87-27-238,10-2-147,-131 35 397,-1-1 0,1 1 0,0 0 0,0 0 0,0 0 0,-1 0-1,1 0 1,0 0 0,0 0 0,-1 0 0,1 1 0,0-1 0,0 1 0,-1-1 0,1 1 0,2 1-1,-3-1 7,0-1 0,0 1 1,-1 0-1,1 0 0,-1 0 0,1 0 0,-1 0 0,1 0 0,-1 0 0,1 0 0,-1 0 0,0 0 0,1 0 0,-1 0 0,0 0 0,0 0 0,0 0 0,0 0 0,0 0 0,0 2 0,-1 5 36,-1 0-1,0 0 0,-1 0 1,1 0-1,-7 11 0,6-11-24,-34 70 263,17-39-618,-24 71-1,43-106 302,-1 0-1,1 0 1,1 1 0,-1-1-1,0 0 1,1 0-1,0 0 1,0 1-1,1 5 1,5-14-219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6.445"/>
    </inkml:context>
    <inkml:brush xml:id="br0">
      <inkml:brushProperty name="width" value="0.05" units="cm"/>
      <inkml:brushProperty name="height" value="0.05" units="cm"/>
    </inkml:brush>
  </inkml:definitions>
  <inkml:trace contextRef="#ctx0" brushRef="#br0">333 330 15355,'1'-2'185,"0"0"0,0 0-1,0 0 1,0 0 0,0 0-1,-1 0 1,1 0 0,0 0-1,-1 0 1,0-1 0,0 1-1,0-4 1,0 5-131,0 0 1,-1 0-1,1 0 1,-1 0-1,0 0 0,1 0 1,-1 0-1,0 0 0,1 0 1,-1 0-1,0 1 0,0-1 1,0 0-1,0 1 0,0-1 1,0 0-1,0 1 0,0-1 1,0 1-1,0 0 0,0-1 1,0 1-1,0 0 0,0-1 1,0 1-1,0 0 0,0 0 1,-2 0-1,-3 0 94,-1 0-1,0 0 1,1 0 0,-1 1-1,1 0 1,-1 1 0,1-1-1,0 1 1,0 0 0,-1 1-1,1 0 1,1 0 0,-1 0-1,-8 6 1,-4 4 134,0 1 0,-29 31 0,30-28-129,1-1 0,1 2 0,1 0 1,0 1-1,2 1 0,0 0 0,-12 27 0,23-45-129,0 1 0,0-1-1,1 0 1,-1 0-1,1 1 1,-1-1 0,1 1-1,0-1 1,0 0 0,0 1-1,0-1 1,0 0-1,1 4 1,0-5-15,-1 0-1,0-1 1,1 1 0,-1-1-1,0 1 1,1-1 0,-1 1-1,1-1 1,-1 1 0,1-1-1,-1 1 1,1-1 0,-1 1-1,1-1 1,-1 0 0,1 1-1,0-1 1,-1 0 0,1 0-1,0 1 1,1-1 3,0 0 1,0 0-1,0 0 0,0 0 0,0 0 0,0 0 1,0 0-1,0-1 0,4 0 0,7-4 14,1-1 0,-1 0 1,-1-1-1,1 0 0,-1-1 0,-1 0 0,20-18 0,72-79-42,-97 99 14,148-182-101,-135 162 73,-1-2 1,-2 0-1,0-1 1,-2 0-1,13-43 1,-23 56 26,-4 16 4,0 0-1,0 0 0,0 0 1,0 0-1,0-1 0,-1 1 1,1 0-1,0 0 0,0 0 0,0 0 1,0 0-1,0 0 0,0 0 1,0 0-1,0 0 0,0 0 1,0 0-1,0 0 0,0-1 0,0 1 1,0 0-1,0 0 0,0 0 1,0 0-1,-1 0 0,1 0 1,0 0-1,0 0 0,0 0 1,0 0-1,0 0 0,0 0 0,0 0 1,0 0-1,0 0 0,0 0 1,-1 0-1,1 0 0,0 0 1,0 0-1,0 0 0,0 0 1,0 0-1,0 0 0,0 0 0,0 0 1,0 0-1,0 0 0,-1 0 1,1 0-1,0 1 0,0-1 1,0 0-1,0 0 0,0 0 1,0 0-1,0 0 0,0 0 0,0 0 1,0 0-1,0 0 0,0 0 1,0 0-1,-14 20 55,-3 19 103,2 0 0,2 0 1,-11 51-1,13-45-16,-21 98 304,28-121-329,2 1 1,0 0-1,1 0 1,4 30-1,-3-48-88,1 0 0,0 0 0,0 0 0,1 0-1,-1 0 1,1 0 0,3 5 0,-5-9-23,1 1 0,0-1 0,0 0 0,0 0 0,0 0 0,0 0 0,0 0 0,0 0 0,0 0 0,0 0 0,0 0 0,0-1 0,1 1 0,-1 0 0,0-1 0,1 1 0,-1-1 0,0 0 0,1 1 0,-1-1 0,1 0 0,-1 0 0,0 0 0,1 0 0,-1 0 0,1 0 0,-1 0 0,0 0 0,1 0 0,-1-1 0,3 0 0,3-1-2,-1-1 0,1-1 1,-1 1-1,1-1 0,-1 0 0,0 0 0,10-10 0,37-41-39,-51 53 33,22-28-75,0-2 0,-2 0 0,-1-2 0,-2 0 0,-2-2 0,16-40 0,-24 42-59,-11 24 60,2 10 73,-1 0-1,1 0 1,-1 0 0,1 0 0,-1 0-1,1 1 1,-1-1 0,1 0-1,-1 0 1,1 0 0,-1 1-1,1-1 1,-1 0 0,1 1 0,-1-1-1,1 0 1,0 1 0,-1-1-1,1 0 1,0 1 0,-1-1-1,0 2 1,-11 14 22,1 0 0,0 1 0,1 1-1,1-1 1,1 2 0,-8 22 0,4-10 52,2-7-7,-1-2 62,2 1 1,1 0-1,1 0 1,-8 42-1,15-64-117,0 0-1,0-1 1,0 1-1,0 0 1,0-1-1,0 1 1,0 0-1,0-1 1,0 1-1,0 0 1,0-1-1,0 1 1,0 0 0,0-1-1,1 1 1,-1 0-1,0-1 1,0 1-1,1-1 1,-1 1-1,1-1 1,-1 1-1,0-1 1,1 1-1,-1-1 1,2 2-1,-1-2-1,0 0-1,0 0 0,-1 0 0,1 0 1,0 0-1,0 0 0,0 0 0,0 0 0,0 0 1,0 0-1,0-1 0,0 1 0,0 0 0,0-1 1,0 1-1,1-1 0,7-5-7,-1 1-1,15-14 0,-17 15-13,57-48-183,-21 16-273,85-55 0,-121 88 405,0-1-1,1 1 1,-1 0 0,1 0-1,0 1 1,9-2 0,-15 4 53,1-1-1,-1 1 1,1 0 0,-1 0 0,0 0 0,1 0 0,-1 0-1,1 0 1,-1 1 0,1-1 0,-1 0 0,1 1 0,-1-1 0,0 1-1,1 0 1,-1-1 0,0 1 0,0 0 0,1 0 0,-1 0 0,0 0-1,0 0 1,0 0 0,0 0 0,0 0 0,0 0 0,0 0-1,-1 1 1,1-1 0,0 0 0,-1 0 0,1 1 0,-1-1 0,1 1-1,0 1 1,1 9-2,-1 0 0,1-1-1,-2 1 1,0 0 0,-2 15-1,1-17 48,0-1 1,1 0-1,0 1 0,0-1 1,1 0-1,0 1 0,1-1 0,0 0 1,5 12-1,-7-20-22,1 1 0,-1-1 0,1 0 0,0 0 0,0 0 0,-1 0 0,1 0 0,0 0 0,0 0 0,0 0 0,0-1-1,0 1 1,0 0 0,0 0 0,1-1 0,-1 1 0,0-1 0,0 1 0,0-1 0,1 1 0,-1-1 0,0 0 0,0 0 0,1 0 0,-1 1 0,0-1 0,1-1 0,-1 1 0,0 0 0,1 0 0,-1 0 0,0-1 0,0 1-1,1 0 1,-1-1 0,0 1 0,2-2 0,3-1 14,0-1 0,0 1-1,0-1 1,0 0-1,7-8 1,-2 2-12,-1 0 0,-1-1-1,0 0 1,0-1 0,-1 1-1,8-17 1,-13 22 10,0 0 0,0-1 0,0 0 0,-1 1 0,0-1 0,-1 0-1,0 0 1,0 0 0,0 0 0,-1 0 0,0 0 0,0 0 0,0 0 0,-3-12 0,1 16 10,1-1 0,-1 1 0,0 0-1,1 0 1,-2-1 0,1 1 0,0 0 0,0 1 0,-1-1 0,0 0 0,0 1 0,-5-4-1,7 5-12,0 0-1,0 0 0,-1 0 0,1 0 0,-1 0 0,1 0 0,-1 1 0,1-1 0,-1 0 0,1 1 0,-1-1 0,0 1 0,1 0 0,-1 0 0,1 0 0,-1 0 0,0 0 0,1 0 0,-1 0 0,0 0 0,1 0 0,-1 1 0,1-1 0,-1 1 0,0-1 0,1 1 0,-1 0 0,1-1 0,-3 3 0,3-3-13,1 1 1,-1-1 0,1 1-1,-1-1 1,1 1 0,-1 0-1,1-1 1,-1 1 0,1 0-1,-1-1 1,1 1-1,0 0 1,-1-1 0,1 1-1,0 0 1,0-1 0,0 1-1,-1 0 1,1 0 0,0-1-1,0 1 1,0 0 0,0 0-1,0 0 1,1-1 0,-1 2-1,1 0-24,-1-1 0,1 0 0,0 0-1,0 1 1,0-1 0,0 0 0,0 0-1,0 0 1,0 0 0,0 0 0,1 0 0,1 1-1,2 1-138,1 0-1,-1 0 1,1 0-1,0-1 1,8 2 0,-3-2 182,0-1 1,-1 0 0,1-1 0,0 0 0,0-1 0,0 0-1,12-3 1,19-6-235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6.894"/>
    </inkml:context>
    <inkml:brush xml:id="br0">
      <inkml:brushProperty name="width" value="0.05" units="cm"/>
      <inkml:brushProperty name="height" value="0.05" units="cm"/>
    </inkml:brush>
  </inkml:definitions>
  <inkml:trace contextRef="#ctx0" brushRef="#br0">252 283 17836,'-32'28'883,"0"1"1,3 2-1,0 1 1,2 1-1,-44 70 1,66-94-670,0 1 0,0 0 0,1 0 1,1 0-1,-4 16 0,6-25-189,1 1 0,-1-1 0,1 1 0,0-1 1,0 1-1,-1-1 0,1 1 0,0-1 0,0 0 0,1 1 1,-1-1-1,0 1 0,0-1 0,1 1 0,-1-1 0,1 1 1,-1-1-1,1 0 0,0 1 0,-1-1 0,1 0 0,0 0 1,0 1-1,0-1 0,0 0 0,0 0 0,0 0 0,0 0 1,1 0-1,-1-1 0,0 1 0,0 0 0,1 0 0,-1-1 1,0 1-1,1-1 0,-1 1 0,1-1 0,-1 0 0,1 1 1,-1-1-1,1 0 0,-1 0 0,1 0 0,-1 0 0,1 0 1,-1 0-1,0-1 0,2 1 0,8-2-31,-1 0 0,0-1 0,0 0 0,0-1 0,-1 1 0,1-2 1,-1 0-1,0 0 0,0 0 0,13-12 0,9-9-318,39-41 0,-43 38 55,-1-1 1,-2-1 0,-1-2 0,-1 0 0,-2-1 0,-2-1-1,-1-1 1,-1-1 0,-2 0 0,10-48 0,-21 74 214,-1 1-1,0-1 1,-1 0 0,0-20 0,0 30 58,-1 0 0,0 0 1,0 1-1,-1-1 0,1 0 0,0 0 1,0 1-1,0-1 0,0 0 0,-1 0 1,1 1-1,0-1 0,-1 0 0,1 1 1,0-1-1,-1 0 0,1 1 0,-1-1 1,1 1-1,-1-1 0,1 1 0,-1-1 1,0 1-1,0-2 0,0 2 6,0 0 0,0 0 0,0 0 0,1 0 0,-1 0 1,0 1-1,0-1 0,0 0 0,0 0 0,1 0 0,-1 1 0,0-1 0,0 0 0,1 1 0,-1-1 0,0 1 0,0-1 0,0 1 1,-3 3 51,-1 0 1,1 0 0,0 0 0,0 0 0,-3 6 0,-4 8 129,0 0 1,0 1 0,2 1 0,1 0-1,0 0 1,-5 21 0,10-28-138,1-1 0,0 1 0,0 0 0,1 0 0,1-1 0,0 1 0,1 0 0,1 0 0,-1-1 0,2 1 0,6 20 1,11 17-82,-7-18-282,-1 1 0,-2 0 0,9 49 0,-16-67 120,1-9-64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0:44.807"/>
    </inkml:context>
    <inkml:brush xml:id="br0">
      <inkml:brushProperty name="width" value="0.05" units="cm"/>
      <inkml:brushProperty name="height" value="0.05" units="cm"/>
    </inkml:brush>
  </inkml:definitions>
  <inkml:trace contextRef="#ctx0" brushRef="#br0">382 61 11434,'1'-5'426,"0"1"-1,0-1 0,0 0 0,-1 0 1,0-10-1,0 15-350,0-1 0,0 0-1,-1 0 1,1 0 0,0 0 0,0 0 0,-1 0 0,1 0 0,0 0-1,-1 0 1,1 0 0,-1 1 0,1-1 0,-1 0 0,0 0 0,1 1-1,-1-1 1,0 0 0,1 1 0,-1-1 0,0 0 0,0 1-1,1-1 1,-1 1 0,0 0 0,0-1 0,0 1 0,0 0 0,0-1-1,0 1 1,0 0 0,0 0 0,0 0 0,0 0 0,0 0 0,1 0-1,-3 0 1,-1 1 12,-1 0 0,1 0 0,0 0 0,0 0 1,1 1-1,-1 0 0,0 0 0,0 0 0,1 0 0,-1 0 0,1 1 0,-4 3 0,-37 40 254,37-37-281,-29 35 290,2 1 0,2 3 1,2 0-1,2 2 0,2 1 1,-24 67-1,46-105-267,0 0-1,0 0 1,2 0-1,-1 0 1,2 1-1,0-1 1,0 0 0,3 24-1,-2-32-73,1-1 0,-1 1 0,1-1 0,0 0 0,1 1 0,-1-1 0,1 0 0,0 0 0,0 0 0,0 0 0,1 0 0,-1 0 0,1-1 0,0 1 0,0-1 0,0 0 0,0 0 0,1 0 0,-1 0 0,1 0 0,0-1 0,0 0 0,0 0-1,0 0 1,0 0 0,0 0 0,0-1 0,1 0 0,4 1 0,-1-1 18,0 0 0,0-1 0,0 0 0,0-1 0,0 0 0,0 0 0,-1-1 0,1 0 0,0 0 0,-1 0 0,14-7 0,0-2 140,-1-1 1,33-23-1,-20 9 122,-1-1 0,-1-1 0,39-48 0,-52 54-157,-1 0 1,-2-1 0,0 0 0,-2-2 0,0 1 0,11-33 0,-21 48-180,-1 1 0,0-1 1,0 0-1,0 0 0,-1 0 0,-1 0 1,0 0-1,0 0 0,0 0 1,-1 0-1,-3-13 0,2 17-70,1 0 1,-1 1-1,0-1 0,0 1 0,0-1 0,-1 1 0,0 0 1,0 0-1,0 0 0,0 0 0,0 1 0,-1-1 1,0 1-1,0 0 0,1 0 0,-2 0 0,1 0 0,0 1 1,-1 0-1,1 0 0,-1 0 0,-7-2 0,5 2-11,-1 1 0,0 0-1,0 0 1,0 1 0,0 0-1,0 0 1,0 0 0,0 1 0,-11 3-1,-24 13-683</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7.998"/>
    </inkml:context>
    <inkml:brush xml:id="br0">
      <inkml:brushProperty name="width" value="0.05" units="cm"/>
      <inkml:brushProperty name="height" value="0.05" units="cm"/>
    </inkml:brush>
  </inkml:definitions>
  <inkml:trace contextRef="#ctx0" brushRef="#br0">176 467 16772,'1'-1'125,"0"0"0,-1 0 0,1 0 0,-1 0 0,1 0 0,-1 0 0,0 0 0,0-1 0,1 1 0,-1 0 0,0 0 0,0 0 0,0 0 0,0-1 0,0 1 0,0 0 0,0 0 0,-1 0 0,1 0 0,-1-2 0,1 2-68,-1 1 0,1 0-1,-1-1 1,1 1-1,-1-1 1,1 1-1,-1-1 1,1 1 0,-1 0-1,0 0 1,1-1-1,-1 1 1,1 0-1,-1 0 1,0 0 0,1-1-1,-1 1 1,0 0-1,0 0 1,1 0 0,-1 0-1,0 0 1,1 0-1,-1 1 1,0-1-1,1 0 1,-1 0 0,1 0-1,-1 1 1,0-1-1,1 0 1,-1 1-1,1-1 1,-1 0 0,0 1-1,1-1 1,-1 2-1,-9 4 298,1 1 0,1 0 0,-1 1-1,1 0 1,1 0 0,-1 1-1,-6 11 1,-4 6 44,-17 37-1,32-56-356,-18 38 152,20-42-178,0 0-1,0 1 1,0-1-1,0 0 0,1 0 1,-1 1-1,1-1 0,0 1 1,0-1-1,0 0 0,2 7 1,-2-9-17,0-1 1,0 1-1,1 0 1,-1-1 0,0 1-1,1-1 1,-1 1-1,1-1 1,-1 1-1,1 0 1,-1-1-1,1 1 1,-1-1-1,1 0 1,-1 1-1,1-1 1,-1 1 0,1-1-1,0 0 1,-1 0-1,1 1 1,0-1-1,-1 0 1,1 0-1,0 0 1,-1 0-1,1 0 1,0 0 0,0 0-1,-1 0 1,1 0-1,0 0 1,-1 0-1,1 0 1,0 0-1,-1 0 1,1-1-1,0 1 1,-1 0 0,1-1-1,0 1 1,-1 0-1,1-1 1,0 0-1,30-21-200,7-17-298,-2-2 0,44-62 1,-48 61 20,-31 40 455,-1 1-1,1 0 1,0 0 0,0-1 0,0 1-1,0 0 1,0 0 0,0 0 0,0 0-1,0 0 1,1 0 0,-1 1 0,0-1-1,1 0 1,2 0 0,-4 1 18,0 0 1,1 0-1,-1 1 0,1-1 1,-1 0-1,0 1 0,1-1 1,-1 0-1,0 1 0,1-1 1,-1 0-1,0 1 0,1-1 1,-1 1-1,0-1 0,0 1 1,0-1-1,1 1 0,-1-1 1,0 1-1,0-1 0,0 1 1,0-1-1,0 1 0,0-1 1,0 1-1,0-1 0,0 1 1,0 0-1,-1 12 5,0 1 0,-4 16 0,3-21 13,-14 96 304,-49 286 1655,62-377-1901,-8 45 363,-3 1 0,-29 80 0,40-135-378,1 0 0,-1 0-1,0 0 1,-1 0-1,1-1 1,-6 6 0,9-9-43,-1 0 0,0-1 0,1 1 0,-1 0 0,0-1 0,1 1 1,-1-1-1,0 0 0,0 1 0,0-1 0,1 1 0,-1-1 0,0 0 0,0 0 1,0 1-1,0-1 0,0 0 0,-1 0 0,1-1-2,0 1 0,0 0-1,0-1 1,0 1 0,1-1 0,-1 0 0,0 1-1,0-1 1,1 0 0,-1 1 0,0-1-1,1 0 1,-1 0 0,1 1 0,-1-1-1,1 0 1,-1 0 0,1 0 0,0 0 0,-1 0-1,1 0 1,0-1 0,-3-10 0,0-1 0,2 1-1,-1-1 1,1 1 0,1-1 0,2-15 0,1-5-123,10-41-1,-2 29-22,2 1 0,2 1 0,3 0 0,0 2 0,34-55 0,143-183-350,-186 267 474,0-1 0,14-25 0,-22 38 11,-1-1 0,0 1 1,0 0-1,0 0 1,1 0-1,-1-1 0,0 1 1,0 0-1,0 0 1,0-1-1,0 1 0,0 0 1,0 0-1,0-1 1,0 1-1,0 0 0,0 0 1,1-1-1,-2 1 1,1 0-1,0-1 0,0 1 1,0 0-1,0 0 1,0-1-1,0 1 0,0 0 1,0 0-1,0-1 1,0 1-1,0 0 0,-1 0 1,1-1-1,-9 4-16,-9 10 6,14-6 14,-1 0 0,1 0 0,0 1 0,1-1 0,-1 1 0,1 0-1,1 0 1,0 0 0,-2 13 0,2-8 31,0 1 0,1 0-1,1 0 1,3 27 0,-2-38-26,-1 0 1,1 0-1,-1-1 1,1 1-1,0 0 0,0 0 1,0-1-1,1 1 1,-1-1-1,1 1 0,-1-1 1,1 0-1,0 1 1,3 2-1,-3-4-3,-1 0 1,1 0-1,0 0 1,0 0-1,-1 0 1,1-1-1,0 1 1,0 0-1,0-1 1,-1 0-1,1 1 1,0-1-1,0 0 0,0 0 1,0 0-1,0 0 1,0-1-1,-1 1 1,1 0-1,0-1 1,0 1-1,0-1 1,0 0-1,2-1 1,10-6 2,-1-1 1,1-1-1,-1 0 1,-1-1-1,0 0 1,19-24-1,-17 19-14,25-28-73,-2-1 0,55-89 0,-72 99 12,-1-1 0,-2-1 0,-2 0 0,20-75 0,-32 103 48,-1-1 0,-1 0 0,0-1 0,0 1 0,-1 0 0,-1-13-1,1 22 19,0 0 0,0 0 0,0 1 0,0-1 0,0 0 0,0 0 0,0 0 0,0 1 0,0-1 0,-1 0 0,1 0 0,0 1 0,-1-1 0,1 0 0,0 1 0,-1-1 0,1 0 0,-1 1 0,1-1 0,-1 0 0,1 1 0,-1-1 0,0 1 0,1-1-1,-1 1 1,1-1 0,-1 1 0,0 0 0,0-1 0,1 1 0,-1 0 0,0 0 0,0-1 0,1 1 0,-1 0 0,0 0 0,0 0 0,-1 0 0,0 0-1,0 1 0,0 0 0,0 0 0,1 0 0,-1 0 0,0 0 0,0 0 0,0 1 0,1-1 0,-1 0 0,1 1 0,-4 3 0,-9 13 32,1 1 0,0 1 0,-14 31 0,-25 70 245,-60 186 600,91-234-699,3 0 1,-10 100-1,27-165-233,-2 23-165,3-29 164,0-1 0,0 0 0,0 0-1,0 0 1,0 0 0,0 0 0,0 1 0,1-1 0,-1 0-1,0 0 1,1 0 0,-1 0 0,1 0 0,-1 0 0,1 0-1,0 0 1,-1 0 0,1 0 0,0-1 0,1 3-1,-1-3-18,0 0 0,-1 0 0,1 0 0,0 0 0,-1 0 0,1 0 0,0 0-1,0 0 1,-1 0 0,1 0 0,0 0 0,-1 0 0,1-1 0,0 1 0,-1 0-1,1-1 1,0 1 0,-1 0 0,1-1 0,0 1 0,-1-1 0,1 1 0,-1-1-1,1 1 1,-1-1 0,1 1 0,-1-1 0,1 1 0,-1-1 0,1 0 0,12-22-621,-11 21 636,14-33-676,2-15-111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9.351"/>
    </inkml:context>
    <inkml:brush xml:id="br0">
      <inkml:brushProperty name="width" value="0.05" units="cm"/>
      <inkml:brushProperty name="height" value="0.05" units="cm"/>
    </inkml:brush>
  </inkml:definitions>
  <inkml:trace contextRef="#ctx0" brushRef="#br0">122 390 17036,'1'1'117,"-1"0"0,0 0 0,0-1 0,0 1 0,0 0 0,0 0 0,0 0 0,0-1 1,0 1-1,0 0 0,-1 0 0,1 0 0,0-1 0,0 1 0,-1 0 0,1 0 0,0-1 0,-1 1 1,1 0-1,-1-1 0,0 2 0,-12 24 296,12-24-236,-8 14 480,-54 114 2436,57-115-2850,0 0-1,1 1 1,1 0 0,1 0 0,0 0 0,-1 27 0,4-41-217,-1 0-1,1 0 1,0-1 0,0 1-1,0 0 1,1 0-1,-1 0 1,0 0 0,1 0-1,-1 0 1,1 0 0,0-1-1,-1 1 1,1 0-1,0 0 1,0-1 0,0 1-1,0-1 1,0 1 0,1-1-1,1 3 1,-2-4-15,1 1 1,-1-1-1,1 0 0,-1 1 1,1-1-1,-1 0 0,1 0 1,0 0-1,-1 0 1,1 0-1,-1 0 0,1-1 1,-1 1-1,1 0 1,-1-1-1,1 1 0,-1-1 1,0 0-1,1 1 1,1-2-1,8-5-13,0 0 0,-1-1 0,0 0 1,15-16-1,1-4-121,-1-2 1,-1 0 0,-2-1-1,-1-1 1,-2-1 0,24-56-1,-35 69-6,-8 20 128,-1 0 0,1 0-1,0 0 1,0 0 0,0 0 0,0 0-1,0 0 1,0 0 0,0 0 0,0 0-1,0 0 1,-1 0 0,1 0 0,0 0-1,0 0 1,0 0 0,0 0 0,0 0-1,0 0 1,0 0 0,0 0 0,0 0-1,0-1 1,0 1 0,0 0 0,-1 0-1,1 0 1,0 0 0,0 0 0,0 0-1,0 0 1,0 0 0,0 0 0,0 0-1,0-1 1,0 1 0,0 0 0,0 0 0,0 0-1,0 0 1,0 0 0,0 0 0,0 0-1,0 0 1,0-1 0,0 1 0,0 0-1,0 0 1,0 0 0,0 0 0,0 0-1,0 0 1,1 0 0,-1 0 0,0 0-1,0 0 1,0-1 0,-6 8 5,-12 28 268,2 0 0,1 0-1,-15 54 1,27-78-191,-2 3 28,2-6-13,0 1 0,0-1 0,1 1-1,0 0 1,0-1 0,1 1 0,1 0-1,0 18 1,0-27-88,0 1 0,0-1-1,0 1 1,1-1 0,-1 1 0,0-1-1,0 1 1,1-1 0,-1 1 0,0-1-1,1 1 1,-1-1 0,1 1-1,-1-1 1,1 0 0,-1 1 0,0-1-1,1 0 1,0 1 0,-1-1 0,1 0-1,-1 0 1,1 1 0,-1-1-1,1 0 1,-1 0 0,1 0 0,0 0-1,-1 0 1,1 0 0,-1 0 0,1 0-1,0 0 1,-1 0 0,1 0-1,-1 0 1,1 0 0,-1-1 0,1 1-1,-1 0 1,1 0 0,0-1 0,-1 1-1,1 0 1,-1 0 0,0-1 0,1 1-1,-1-1 1,1 0 0,26-20-32,-26 20 19,46-48-757,-2-2 1,57-84-1,-130 205 605,20-53 336,1-1 0,0 1 0,2 0 0,0 1 1,-5 33-1,10-51-171,-1 1 0,1-1 1,0 1-1,0-1 0,0 1 1,0-1-1,0 1 0,0-1 1,0 1-1,0-1 1,1 1-1,-1-1 0,0 1 1,0-1-1,0 1 0,0-1 1,1 0-1,-1 1 0,0-1 1,0 1-1,1-1 0,-1 0 1,0 1-1,1-1 0,-1 0 1,0 1-1,1-1 0,-1 0 1,1 1-1,-1-1 0,0 0 1,1 0-1,0 1 1,1-1-5,-1 0 0,1 0 0,-1 0 0,1 0 1,-1-1-1,1 1 0,-1 0 0,0-1 0,1 1 1,-1-1-1,2 0 0,36-23-134,-37 23 127,4-4-22,0-1 1,-1 1-1,0-1 1,0 0-1,-1 0 1,8-14-1,2-2-12,154-248-330,-142 221 311,-3-1 0,-2-1 0,25-91 0,-45 140 51,-1 0 1,1-1-1,-1 1 0,1 0 1,-1 0-1,0-1 0,0 1 1,0 0-1,0-4 0,-1 6 4,1-1 0,0 1 0,0 0 1,0 0-1,-1 0 0,1 0 0,0 0 0,0 0 0,-1 0 0,1 0 0,0 0 0,-1 0 0,1 0 0,0 0 0,0 0 0,-1 0 0,1 0 1,0 0-1,0 0 0,-1 0 0,1 0 0,0 0 0,0 0 0,-1 0 0,1 0 0,0 0 0,0 1 0,-1-1 0,1 0 0,0 0 0,0 0 1,0 0-1,-1 1 0,1-1 0,0 0 0,0 0 0,0 1 0,0-1 0,0 0 0,-1 0 0,1 1 0,0-1 0,-30 41-39,26-34 42,-54 77-36,-81 128 243,109-162-27,3 1 0,-28 73 0,52-115-141,0-1 1,1 1-1,-1-1 0,2 1 1,-1 0-1,0 14 0,2-22-38,0 0 0,0 0 0,0 0 0,0-1 0,0 1 0,0 0 0,0 0 0,0 0 0,0-1 0,1 1 0,-1 0 0,0 0 0,0-1-1,1 1 1,-1 0 0,1 0 0,-1-1 0,0 1 0,1 0 0,-1-1 0,1 1 0,-1-1 0,1 1 0,0-1 0,-1 1 0,1-1 0,0 1 0,-1-1-1,1 1 1,0-1 0,-1 0 0,1 0 0,0 1 0,0-1 0,-1 0 0,1 0 0,0 0 0,0 0 0,0 1 0,-1-1 0,1 0 0,0-1 0,0 1-1,0 0 1,-1 0 0,1 0 0,0 0 0,0-1 0,-1 1 0,1 0 0,0-1 0,0 1 0,-1 0 0,1-1 0,0 0 0,7-3-28,0-1 0,0-1 0,12-10 1,-15 12 1,67-58-275,-37 30 24,1 2 0,65-42 0,-99 70 264,0 1 0,-1 0 0,1 0 0,0 0 0,0 0 1,-1 1-1,1-1 0,0 0 0,0 1 0,0-1 0,0 1 0,0 0 0,0 0 0,0-1 1,0 1-1,0 1 0,0-1 0,3 0 0,-4 1 11,0 0 0,0 0 0,0 0 0,-1 1 0,1-1 0,0 0 0,0 0 0,-1 0 0,1 1 0,-1-1 0,1 0 0,-1 0 0,0 1 0,1-1 0,-1 0 0,0 1 0,0-1 1,0 1-1,0-1 0,0 0 0,0 1 0,0-1 0,-1 0 0,1 1 0,0-1 0,-1 2 0,-5 23 113,-13 36-1,10-35 20,-7 30-1,16-37-73,0-20-61,0 1 1,0-1 0,1 0 0,-1 0-1,0 0 1,0 1 0,0-1 0,0 0-1,1 0 1,-1 0 0,0 0 0,0 1 0,0-1-1,1 0 1,-1 0 0,0 0 0,0 0-1,1 0 1,-1 0 0,0 0 0,0 0-1,1 0 1,-1 0 0,0 1 0,0-1 0,1-1-1,-1 1 1,0 0 0,0 0 0,1 0-1,-1 0 1,0 0 0,0 0 0,1 0-1,-1 0 1,0 0 0,1 0 0,2-3-50,1 1 1,-1 0-1,0-1 1,1 0-1,-1 0 1,4-5-1,37-44-1161,-3-2-1,38-64 0,52-127-1511,-129 239 2725,5-6 126,-1-1 0,-1 1 1,-1-1-1,6-21 0,-35 82 1943,-73 189 1474,87-203-3292,2 1 0,1 0 0,1 1 1,3 0-1,-2 40 0,6-68-225,1 26 43,-1-33-68,1 1-1,-1-1 1,0 1-1,0-1 1,1 1-1,-1-1 1,1 1-1,-1-1 1,1 1-1,0-1 1,0 0-1,-1 1 1,1-1-1,0 0 1,0 0-1,3 3 1,-4-4-3,1 0 0,-1 0 1,1 0-1,-1 0 0,1 0 1,-1 0-1,1 0 0,0 0 1,-1 0-1,1 0 0,-1-1 0,1 1 1,-1 0-1,1 0 0,-1-1 1,1 1-1,-1 0 0,1 0 1,-1-1-1,1 1 0,-1 0 0,0-1 1,1 1-1,-1-1 0,1 1 1,-1-1-1,0 1 0,1 0 1,-1-1-1,0 1 0,0-1 0,1 0 1,-1 1-1,0-1 0,0 1 1,0-1-1,0 1 0,0-1 1,0 0-1,7-23-67,-4 5-132,-2 0 0,0-1 0,0 1 0,-2 0 0,-1 0 0,0 0 0,-1 0 0,-1 0 0,-1 0 0,-1 1 0,0-1 0,-2 2 0,0-1 0,-14-22 0,22 40 208,0 0-1,0-1 1,0 1-1,0 0 0,-1 0 1,1 0-1,0 0 0,0-1 1,0 1-1,0 0 1,0 0-1,0-1 0,0 1 1,0 0-1,0 0 0,0 0 1,0-1-1,0 1 1,0 0-1,0 0 0,0-1 1,0 1-1,0 0 0,0 0 1,0 0-1,0-1 0,0 1 1,0 0-1,0 0 1,0 0-1,0-1 0,1 1 1,-1 0-1,0 0 0,0 0 1,0 0-1,0-1 1,0 1-1,1 0 0,-1 0 1,0 0-1,14-2 235,27 8 18,-28-4-250,-7-1-25,23 3-667,-28-4 630,0 0-1,0 0 0,0 0 0,0 0 0,0 0 0,-1 0 0,1 0 0,0 0 1,0-1-1,0 1 0,0 0 0,0 0 0,-1-1 0,1 1 0,0 0 1,0-1-1,0 1 0,-1-1 0,1 1 0,0-1 0,-1 0 0,1 1 1,0-1-1,-1 0 0,1 0 0,-3-6-298,-7-2-146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49.736"/>
    </inkml:context>
    <inkml:brush xml:id="br0">
      <inkml:brushProperty name="width" value="0.05" units="cm"/>
      <inkml:brushProperty name="height" value="0.05" units="cm"/>
    </inkml:brush>
  </inkml:definitions>
  <inkml:trace contextRef="#ctx0" brushRef="#br0">7 0 18252,'-6'2'1336,"13"1"-1024,12 1-144,11 3 352,7 0-480,6-1 16,2-6-24,-1-7-8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0.628"/>
    </inkml:context>
    <inkml:brush xml:id="br0">
      <inkml:brushProperty name="width" value="0.05" units="cm"/>
      <inkml:brushProperty name="height" value="0.05" units="cm"/>
    </inkml:brush>
  </inkml:definitions>
  <inkml:trace contextRef="#ctx0" brushRef="#br0">34 53 16267,'-2'3'240,"0"0"0,0 0 0,0 0 0,0 0 0,1 0 0,0 0 0,-1 0 0,1 1 0,0-1 0,0 5 0,-6 40 727,5-34-271,1-6-441,-5 71 1475,6-71-1575,0 1 0,0-1 0,1 0 0,1 0 0,-1 1 0,1-1 1,4 10-1,-5-17-132,-1 1 0,1 0 1,0-1-1,0 1 1,0-1-1,0 0 0,0 1 1,0-1-1,0 0 0,0 1 1,0-1-1,1 0 1,-1 0-1,0 0 0,1 0 1,-1 0-1,1 0 0,-1-1 1,1 1-1,0 0 0,-1-1 1,1 1-1,0-1 1,-1 1-1,1-1 0,0 0 1,0 0-1,-1 0 0,1 0 1,0 0-1,-1 0 1,1-1-1,0 1 0,0 0 1,2-2-1,5-2 24,0 1-1,0-2 1,-1 1 0,0-1 0,11-9-1,17-14 17,-1-2 0,39-43 1,55-74-195,-113 129 95,-22 27 24,0 0 1,1 1-1,1 0 1,-6 15-1,-16 56 214,17-50-50,-4 33 1,11-52-87,1-1 1,0 1-1,1-1 0,0 1 1,0-1-1,4 17 1,-4-26-53,1-1 0,-1 1 1,0 0-1,1-1 0,-1 1 1,1 0-1,-1-1 0,1 1 1,0-1-1,0 1 0,0-1 1,0 1-1,0-1 0,0 0 1,0 1-1,0-1 0,0 0 1,1 0-1,-1 0 0,0 0 1,1 0-1,2 1 0,-2-1-1,0-1-1,-1 0 1,1 0-1,0 0 0,0 0 1,0-1-1,0 1 0,-1 0 1,1-1-1,0 1 1,0-1-1,-1 0 0,1 1 1,0-1-1,-1 0 0,1 0 1,1-2-1,7-5 33,0 0-1,-1-1 0,0 0 1,12-15-1,-5 2-17,0 1 0,-2-2 0,0 0 0,-2-1-1,0 0 1,-2-1 0,-1 0 0,11-44 0,-19 50-31,-2 11-1,-3 11-4,0 4 4,1 0 0,0 1 0,1 0 0,0-1 0,0 1-1,0 0 1,0 15 0,1-6 0,1 1 0,3 29 0,-2-43 5,0 0 0,0 1 0,0-1-1,0 0 1,1 0 0,-1 0 0,1-1-1,0 1 1,0 0 0,0-1 0,5 6 0,-6-8 0,1 1 1,-1-1 0,1 1 0,0-1-1,0 0 1,-1 0 0,1 0 0,0 0-1,0 0 1,0 0 0,0 0 0,0 0-1,0-1 1,1 1 0,-1-1 0,0 0-1,0 0 1,0 0 0,0 0 0,0 0-1,1 0 1,-1 0 0,0-1 0,3 0-1,5-2 2,0-1 0,0-1 0,0 0-1,-1 0 1,0-1 0,0 0 0,0 0 0,-1-1-1,15-15 1,-10 8-7,0-1 0,-1 0 0,-1-1 0,16-29-1,-23 38-3,-1-1-1,0 1 1,0-1-1,1-8 1,-4 15 6,0 0 0,1 0 0,-1 0 0,0-1 0,0 1 0,0 0 0,0 0 0,0 0 0,0 0-1,0 0 1,-1 0 0,1 0 0,0 0 0,-1 0 0,1 0 0,-1 0 0,0-1 0,1 1 0,-1 1 0,0-1 0,0 1 0,1-1 0,-1 1 0,0 0 0,0-1 0,0 1 0,0 0 0,1 0 0,-1 0 0,0 0 0,0 0 0,0 0 0,0 0-1,0 0 1,1 0 0,-1 0 0,0 0 0,0 0 0,0 1 0,0-1 0,1 0 0,-1 1 0,-1 0 0,-3 1-3,1 0 0,0 1 1,0-1-1,0 1 0,1 0 0,-1 1 0,1-1 0,-1 0 1,1 1-1,0 0 0,1 0 0,-1 0 0,0 0 0,1 0 0,0 0 1,-3 9-1,4-11 5,1 0 0,-1 0 0,0 0 0,1 0 0,-1 0 1,1 0-1,0 1 0,-1-1 0,1 0 0,0 0 0,0 0 0,1 0 0,-1 1 1,0-1-1,1 0 0,-1 0 0,1 0 0,0 0 0,0 0 0,0 0 0,0 0 1,0 0-1,0 0 0,0-1 0,1 1 0,-1 0 0,0-1 0,1 1 0,0-1 1,-1 1-1,1-1 0,0 0 0,0 0 0,0 0 0,-1 0 0,1 0 0,0 0 1,4 1-1,16 3-20,0-1 0,0-1 0,42 1 0,-31-3-13,32 6 0,-55-6 24,-1 1 0,1 1 0,-1 0 0,1 0 0,-1 1 0,0 0 0,14 9 0,0 7 22,-23-20-7,1 1 1,0-1-1,-1 1 1,1-1 0,-1 0-1,1 1 1,-1-1-1,0 1 1,1-1-1,-1 1 1,1 0-1,-1-1 1,0 1-1,1-1 1,-1 1 0,0 0-1,0-1 1,1 1-1,-1 0 1,0-1-1,0 1 1,0 0-1,0-1 1,0 1-1,0 0 1,0-1 0,0 1-1,0 0 1,0-1-1,-1 1 1,1 0-1,0-1 1,0 1-1,-1 0 1,1-1-1,-1 2 1,1-2 2,-1 0-1,1 0 1,-1 0 0,1 0 0,0 0-1,-1 0 1,1 0 0,-1 0-1,1 0 1,0 0 0,-1 0-1,1-1 1,-1 1 0,1 0 0,0 0-1,-1 0 1,1-1 0,-1 1-1,1 0 1,0 0 0,-1-1 0,1 1-1,0 0 1,0-1 0,-1 1-1,1 0 1,0-1 0,0 1-1,-1 0 1,1-1 0,0 1 0,0 0-1,0-1 1,-1 0 0,-6-15 138,2 1-131,0-1-1,1 1 1,0-1-1,2 1 1,-1-1-1,2 0 1,0 0-1,1 0 1,1 0 0,5-30-1,-5 45-63,-1 0 0,0-1 0,1 1 0,0 0-1,-1 0 1,1 0 0,0-1 0,-1 1 0,1 0 0,0 0 0,0 0-1,0 0 1,0 0 0,0 0 0,0 1 0,0-1 0,0 0 0,1 0 0,-1 1-1,0-1 1,0 1 0,1-1 0,-1 1 0,0-1 0,1 1 0,-1 0-1,0 0 1,1 0 0,-1 0 0,0 0 0,1 0 0,0 0 0,7 1-429,0 0 1,0 1 0,-1 0 0,10 4-1,5 0-74,-6-3 133,1-1-1,22 0 1,6-2-378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1.084"/>
    </inkml:context>
    <inkml:brush xml:id="br0">
      <inkml:brushProperty name="width" value="0.05" units="cm"/>
      <inkml:brushProperty name="height" value="0.05" units="cm"/>
    </inkml:brush>
  </inkml:definitions>
  <inkml:trace contextRef="#ctx0" brushRef="#br0">269 148 16235,'-10'0'345,"1"0"0,0 0-1,0 0 1,0 1 0,0 0-1,0 1 1,0 0-1,0 1 1,1 0 0,-1 0-1,1 1 1,0 0 0,0 0-1,0 1 1,-12 9-1,8-5-45,0 0 0,1 1-1,1 1 1,0 0 0,0 0-1,1 1 1,0 0 0,-12 24-1,19-31-205,-1-1 0,2 1 0,-1 0 0,0 0 0,1 0 0,0 0 0,0 0 0,0 8 0,1-12-72,0 1-1,0-1 1,0 0-1,1 0 1,-1 0-1,0 0 1,1 0-1,-1 0 1,0 0-1,1 0 1,-1 0-1,1-1 1,-1 1-1,1 0 1,0 0-1,-1 0 1,1 0-1,1 0 1,0 0-8,-1 0-1,1 0 1,-1-1 0,1 1-1,-1-1 1,1 1 0,0-1-1,-1 0 1,1 0 0,-1 1-1,1-1 1,0 0 0,-1-1-1,1 1 1,3-1 0,7-1-37,0-1 0,0-1 1,0-1-1,0 1 0,-1-2 0,21-12 1,-2-2-174,34-29 1,-35 25 12,-2-1 0,0-1 0,-2-1 0,-1-2 0,-1 0 0,29-50 0,-48 72 155,-3 6 27,0-1 0,0 1 0,0-1 0,0 0 0,0 1 0,-1-1 0,1 0 0,0 1 0,-1-1 0,1 0 0,-1 1 0,0-1 0,0 0 0,1 0 0,-1 0 0,-1-3 0,1 5 4,0 0 0,0 0 0,0 0 0,0 0 0,0 0-1,-1 0 1,1 0 0,0-1 0,0 1 0,0 0 0,0 0 0,-1 0 0,1 0 0,0 0-1,0 0 1,0 0 0,0 0 0,-1 0 0,1 0 0,0 0 0,0 0 0,0 0 0,0 0-1,-1 0 1,1 0 0,0 0 0,0 0 0,0 0 0,0 1 0,-1-1 0,1 0 0,0 0-1,0 0 1,0 0 0,0 0 0,0 0 0,0 0 0,-1 0 0,1 1 0,0-1 0,0 0-1,0 0 1,0 0 0,0 0 0,0 0 0,0 1 0,0-1 0,-10 11 139,0 1-1,1 0 1,-13 24 0,4-7 64,14-23-164,-96 158 995,88-140-945,0 0 0,2 1-1,1 0 1,0 1 0,-4 28 0,12-48-171,0-1 1,1 0 0,-1 1-1,1-1 1,1 1 0,0 9-1,0-14 18,-1 1 0,0-1-1,1 1 1,-1-1 0,1 1 0,-1-1-1,1 0 1,0 1 0,0-1 0,0 0 0,0 1-1,0-1 1,0 0 0,0 0 0,0 0-1,0 0 1,0 0 0,0 0 0,1 0-1,-1 0 1,0-1 0,1 1 0,-1 0-1,1-1 1,-1 1 0,1-1 0,-1 0-1,3 1 1,0-1-17,1-1-1,-1 1 1,1-1 0,-1 0-1,1 0 1,-1 0 0,1-1-1,-1 0 1,0 1 0,0-2-1,0 1 1,0 0 0,6-6-1,29-24-689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1.543"/>
    </inkml:context>
    <inkml:brush xml:id="br0">
      <inkml:brushProperty name="width" value="0.05" units="cm"/>
      <inkml:brushProperty name="height" value="0.05" units="cm"/>
    </inkml:brush>
  </inkml:definitions>
  <inkml:trace contextRef="#ctx0" brushRef="#br0">1 8 20100,'1'12'934,"-1"-6"-533,0 0 0,1 0 0,0 0 0,0 0 0,1 0 0,3 10 0,-3-14-346,-1 0 1,0 0 0,0 0-1,1-1 1,-1 1 0,1-1-1,-1 1 1,1-1-1,0 1 1,0-1 0,0 0-1,0 0 1,-1 0 0,1 0-1,1 0 1,-1-1 0,0 1-1,0 0 1,0-1-1,0 0 1,0 1 0,1-1-1,2 0 1,4 0-14,-1-1 0,1 0 0,0 0 0,-1 0 0,1-1 0,-1-1 0,0 0 0,12-5 1,-14 6-44,-1-1 0,1 0 0,-1 0 0,0 0 0,0-1 0,0 1 0,0-1 0,-1 0 0,0-1 0,0 1 1,0-1-1,6-9 0,-10 14-1,1 0 1,-1-1 0,0 1 0,1 0-1,-1-1 1,0 1 0,0-1-1,1 1 1,-1-1 0,0 1-1,0-1 1,0 1 0,0-1 0,1 1-1,-1-1 1,0 1 0,0-1-1,0 1 1,0-1 0,0 1-1,0-1 1,0 1 0,0-1 0,-1 1-1,1-1 1,0 1 0,0-1-1,0 1 1,-1-1 0,1 1-1,0-1 1,0 1 0,-1 0 0,1-1-1,0 1 1,-1-1 0,1 1-1,0 0 1,-1-1 0,1 1-1,-1 0 1,1-1 0,-1 1-1,1 0 1,0 0 0,-1 0 0,1-1-1,-1 1 1,1 0 0,-1 0-1,1 0 1,-1 0 0,1 0-1,-1 0 1,1 0 0,-1 0 0,0 0-1,1 0 1,-1 0 0,1 0-1,-1 0 1,1 0 0,-1 1-1,-5 0 1,0 0 0,1 0 0,-1 1 0,-8 3-1,2 2 35,-1 0-1,1 0 1,0 1-1,0 1 1,1 0-1,-14 15 1,18-16 15,-1 0 0,2 0 1,-1 1-1,1 0 0,1 0 1,-1 0-1,2 1 1,-1-1-1,-3 14 0,7-21-36,1-1 1,-1 1-1,1 0 0,-1-1 0,1 1 0,0-1 0,0 1 1,0 0-1,0-1 0,0 1 0,0-1 0,0 1 0,1 0 1,-1-1-1,0 1 0,1-1 0,0 1 0,-1-1 0,2 3 1,-1-3-8,0 0 1,0 0 0,0-1-1,0 1 1,0 0 0,0-1-1,1 1 1,-1-1-1,0 1 1,0-1 0,0 1-1,1-1 1,-1 0 0,0 0-1,1 0 1,-1 1 0,0-1-1,3-1 1,6 0-22,0-1-1,-1 0 1,1-1 0,17-6-1,-25 8 7,100-42-371,-56 22 20,85-25 0,-123 43 344,0 2 0,0-1 1,1 1-1,-1 0 0,12 1 0,-18 0 33,-1 0 0,1 0-1,-1 0 1,1 0 0,-1 1 0,1-1-1,-1 0 1,1 1 0,-1-1 0,0 1-1,1 0 1,-1-1 0,0 1-1,1 0 1,-1 0 0,0 0 0,0 0-1,0 0 1,0 0 0,0 0 0,0 0-1,0 1 1,0-1 0,0 0-1,0 1 1,-1-1 0,1 0 0,-1 1-1,1-1 1,-1 1 0,1-1 0,-1 1-1,0-1 1,0 1 0,1 2-1,-2 4 139,0 1 0,0-1 0,-1 1 0,0-1-1,0 0 1,-7 14 0,6-13 1,0-1 0,0 0 1,1 1-1,0 0 0,0-1 0,0 11 1,2-18-146,0-1 0,0 1-1,0-1 1,0 1 0,0-1 0,0 1 0,0-1 0,0 1 0,0-1 0,0 1 0,0 0 0,1-1 0,-1 1 0,0-1 0,0 1 0,0-1 0,1 1 0,-1-1 0,0 0 0,1 1 0,-1-1 0,1 1-1,-1-1 1,0 0 0,1 1 0,-1-1 0,1 0 0,-1 1 0,1-1 0,-1 0 0,1 1 0,1-1 3,-1 0 1,1 0-1,-1 0 0,1 0 0,-1 0 1,1-1-1,-1 1 0,0 0 0,1-1 1,-1 1-1,3-2 0,4-2 1,-1 0-1,1-1 0,8-6 0,40-36-139,-31 25 34,2 0 1,0 2-1,34-19 0,-60 38 87,0 1 0,0-1 0,0 1 0,0-1 0,0 1 0,0-1 0,1 1-1,-1 0 1,0-1 0,0 1 0,0 0 0,0 0 0,0 0 0,1 0 0,-1 0 0,0 0 0,2 0 0,-2 1 5,-1-1-1,0 0 1,1 1-1,-1-1 1,0 1 0,1-1-1,-1 1 1,0-1 0,1 1-1,-1-1 1,0 1 0,0-1-1,0 1 1,1-1 0,-1 1-1,0-1 1,0 1 0,0-1-1,0 1 1,0-1 0,0 1-1,0-1 1,0 1 0,0-1-1,0 2 1,-2 4-12,1-1 0,-1 1 1,0 0-1,0-1 0,-4 8 0,1-3-115,1-2-61,0 1-1,0-1 1,-1 0 0,0-1-1,-1 1 1,-11 12 0,12-18-128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6.792"/>
    </inkml:context>
    <inkml:brush xml:id="br0">
      <inkml:brushProperty name="width" value="0.05" units="cm"/>
      <inkml:brushProperty name="height" value="0.05" units="cm"/>
    </inkml:brush>
  </inkml:definitions>
  <inkml:trace contextRef="#ctx0" brushRef="#br0">21 63 17164,'-1'-1'40,"1"1"-1,0 0 1,0 0 0,0 0 0,0 0 0,0 0 0,-1-1-1,1 1 1,0 0 0,0 0 0,0 0 0,-1 0 0,1 0-1,0 0 1,0 0 0,0 0 0,-1 0 0,1 0 0,0 0-1,0 0 1,-1 0 0,1 0 0,0 0 0,0 0 0,0 0-1,-1 0 1,1 0 0,0 0 0,0 0 0,0 0 0,-1 0-1,1 0 1,0 0 0,0 1 0,0-1 0,0 0 0,-1 0-1,1 0 1,0 0 0,0 0 0,0 1 0,0-1 0,0 0-1,-1 0 1,1 0 0,0 1 0,0-1 0,0 0 0,0 0 0,0 0-1,0 1 1,0-1 0,0 0 0,0 0 0,0 1 0,-4 16 489,0 15 302,2 0 0,1 0 0,3 36 0,0-46-632,1 0 1,1 0-1,0 0 0,2-1 1,12 30-1,-17-47-178,1-1 1,0 1-1,0-1 1,0 1 0,0-1-1,1 0 1,-1 0-1,1 0 1,0 0-1,5 4 1,-6-5-15,0-1 0,1 0 0,-1 0 0,0 0 0,0 0 0,1-1 0,-1 1 0,1-1 1,-1 1-1,0-1 0,1 0 0,-1 1 0,1-2 0,-1 1 0,1 0 0,-1 0 0,1-1 0,-1 1 1,3-2-1,4-1 2,-1-1 1,0 1 0,-1-2 0,1 1 0,-1-1 0,0 0 0,0-1-1,0 1 1,-1-2 0,7-7 0,5-8 33,29-44 0,-32 42-29,18-39 0,-29 55-11,0-1 0,-1 1 0,-1 0 0,1-1 0,-1 0 0,-1 0 0,0 1 0,0-18 0,-1 24-1,1 1 0,-1 0 0,-1 0 0,1 0 0,0 0 1,0 0-1,0 0 0,-1-1 0,1 1 0,0 0 0,-1 0 0,1 0 0,-1 0 0,1 0 0,-1 0 0,0 0 1,1 1-1,-1-1 0,0 0 0,0 0 0,0 0 0,1 1 0,-1-1 0,0 0 0,0 1 0,0-1 0,0 1 0,0-1 1,0 1-1,0-1 0,-2 1 0,1 0 2,1 0 0,-1 0 0,1 0 0,-1 0 0,1 1 0,-1-1 0,1 1 0,-1-1 0,1 1 0,-1-1 0,1 1 0,0 0 0,-1 0 0,1 0 0,0-1 0,0 1 0,0 1 0,-1-1 0,1 0 0,0 0 0,0 0 0,0 2 0,-2 2 19,0 0 0,0 0 0,1 1 1,0-1-1,0 1 0,1 0 0,-1-1 0,1 1 1,0 0-1,1 0 0,-1-1 0,1 1 0,1 0 1,-1 0-1,1 0 0,0-1 0,0 1 0,0 0 1,5 9-1,-5-12-12,0 0 1,0 0-1,1 0 1,0 0-1,-1 0 0,1-1 1,0 1-1,0-1 1,1 1-1,-1-1 1,0 0-1,1 0 0,0 0 1,-1 0-1,1 0 1,0 0-1,0-1 1,0 0-1,0 1 0,0-1 1,0 0-1,0 0 1,1-1-1,-1 1 0,0-1 1,0 1-1,1-1 1,-1 0-1,0-1 1,0 1-1,1 0 0,-1-1 1,0 0-1,0 1 1,0-1-1,4-2 1,3-2-1,0 1 0,0-2 1,-1 1-1,0-1 1,0-1-1,-1 1 0,0-2 1,0 1-1,9-12 0,-5 5-4,-1-1 0,0 0-1,-1 0 1,13-29-1,-22 41-8,0 0 0,0 0-1,0 0 1,0 0 0,0 0-1,-1 0 1,1-5 0,-1 7 1,0 1 0,0 0-1,0 0 1,0-1 0,0 1 0,0 0 0,0-1 0,-1 1 0,1 0 0,0 0 0,0-1 0,0 1 0,0 0-1,0 0 1,0-1 0,-1 1 0,1 0 0,0 0 0,0-1 0,0 1 0,0 0 0,-1 0 0,1 0 0,0-1-1,0 1 1,-1 0 0,1 0 0,0 0 0,0 0 0,-1 0 0,-13 6-44,8-1 34,0 1 0,0 0 0,0 0 0,1 0 0,0 1 0,1-1 0,-8 15 0,10-16 7,0-1 0,-1 1 1,2 0-1,-1 0 0,0 0 0,1 0 1,0 0-1,0 0 0,1 0 1,0 0-1,-1 0 0,2 1 1,0 7-1,-1-12 4,1 1 0,0-1 0,-1 1 0,1-1 0,0 0 0,0 1-1,0-1 1,0 0 0,0 0 0,0 1 0,0-1 0,0 0 0,1 0 0,-1 0 0,0 0 0,1-1 0,-1 1 0,0 0 0,1-1 0,-1 1 0,1 0 0,0-1 0,-1 0-1,1 1 1,-1-1 0,4 0 0,3 1-8,1-1 0,0 0-1,13-2 1,-21 1 7,66-9-19,-34 4 11,1 2 0,40-1 0,-65 5 10,0 0 0,1 1 1,-1 0-1,0 1 0,0 0 0,0 0 0,0 1 0,0 0 0,-1 1 0,1 0 0,-1 0 0,13 9 0,-5 4 22,-15-17-19,-1 1 0,1-1 0,-1 1 0,1-1 0,-1 1 0,1 0 1,-1-1-1,0 1 0,0-1 0,1 1 0,-1 0 0,0-1 0,0 1 0,0 0 1,1-1-1,-1 1 0,0 0 0,0-1 0,0 1 0,0 0 0,0-1 0,0 1 1,-1 0-1,1-1 0,0 1 0,0 0 0,-1 0 0,1 0 1,0-1 0,-1 0 0,1 0 0,-1 0 0,1 1 0,0-1 1,-1 0-1,1 0 0,0 0 0,-1 0 0,1 0 0,-1 0 0,1 0 0,0 0 0,-1 0 0,1 0 0,0 0 0,-1 0 0,1 0 0,-1 0 0,1 0 0,0 0 0,-1 0 0,1-1 0,0 1 0,-1 0 0,1 0 0,0 0 0,-1-1 0,1 1 0,0 0 0,-1 0 0,1-1 1,0 1-1,0 0 0,-1-1 0,1 1 0,0 0 0,0-1 0,-1 0 0,-10-16 151,2-6-29,1-1 0,1 1 1,-8-46-1,9 39-159,-17-54 0,19 73-324,16 25-2462,-5-9 2572,-1 0 0,1-1-1,-1 0 1,12 5-1,13 3-542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7.210"/>
    </inkml:context>
    <inkml:brush xml:id="br0">
      <inkml:brushProperty name="width" value="0.05" units="cm"/>
      <inkml:brushProperty name="height" value="0.05" units="cm"/>
    </inkml:brush>
  </inkml:definitions>
  <inkml:trace contextRef="#ctx0" brushRef="#br0">160 1 17124,'-15'8'683,"1"1"0,0 0 1,1 1-1,0 1 0,1 0 0,0 0 1,1 1-1,0 1 0,1 0 1,-17 28-1,26-40-658,0 0 1,0 1-1,1-1 1,-1 0-1,0 0 1,1 0-1,0 1 0,-1-1 1,1 0-1,0 1 1,-1-1-1,1 0 1,0 1-1,0-1 0,0 0 1,0 1-1,0-1 1,0 0-1,1 1 1,-1-1-1,0 0 0,1 0 1,-1 1-1,2 1 1,-1-2-30,0 0 1,1 0 0,-1 0 0,1 0 0,-1 0 0,1 0-1,0 0 1,-1-1 0,1 1 0,0 0 0,0-1 0,0 0 0,-1 1-1,1-1 1,0 0 0,0 0 0,2 0 0,24-1-386,40-5-1,-51 3 239,1 1-1,-1 0 1,1 2-1,0 0 1,0 1-1,25 4 1,-42-4 156,1-1 0,0 0 1,0 1-1,0-1 1,0 1-1,-1-1 0,1 1 1,0 0-1,-1 0 0,1 0 1,0 0-1,-1 0 0,1 0 1,-1 0-1,0 1 1,1-1-1,-1 1 0,0-1 1,0 0-1,0 1 0,0 0 1,0-1-1,0 1 0,0 0 1,1 3-1,-2-3 32,0 1 0,-1 0 1,1 0-1,0 0 0,-1-1 0,1 1 0,-1 0 0,0-1 0,0 1 1,0 0-1,0-1 0,-1 1 0,1-1 0,-1 0 0,1 1 0,-4 2 0,-9 13 133,0-1-1,-2-1 0,0 0 0,-1 0 0,0-2 0,-1 0 0,-1-1 0,-31 16 0,49-29-208,0 1 0,0-1-1,0 1 1,0-1 0,-1 1 0,1-1-1,0 0 1,0 0 0,0 1 0,0-1 0,-1 0-1,1 0 1,0 0 0,0 0 0,-2-1-1,2 1-6,1-1 0,0 1 0,-1 0 0,1 0 0,0-1 0,0 1 0,-1 0 0,1-1 0,0 1 0,0 0 0,-1-1 0,1 1 0,0-1 0,0 1 0,0 0 0,0-1 0,0 1 0,0-1 0,-1 1 0,1-1 0,0 1 0,0 0 0,0-1 0,0 1 0,1-1 0,-1 1 0,0-1-1,1-4-134,1 0 0,-1 0-1,1 1 1,0-1 0,5-7 0,19-27-386,10-4-201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7.682"/>
    </inkml:context>
    <inkml:brush xml:id="br0">
      <inkml:brushProperty name="width" value="0.05" units="cm"/>
      <inkml:brushProperty name="height" value="0.05" units="cm"/>
    </inkml:brush>
  </inkml:definitions>
  <inkml:trace contextRef="#ctx0" brushRef="#br0">90 291 13451,'1'0'89,"-1"1"-1,1-1 1,0 0 0,0 0 0,0 0-1,0 1 1,0-1 0,-1 0-1,1 1 1,0-1 0,0 1 0,0-1-1,-1 1 1,1-1 0,0 1 0,-1 0-1,1-1 1,0 1 0,-1 0 0,1-1-1,-1 1 1,1 0 0,-1 0-1,0-1 1,1 1 0,-1 0 0,0 0-1,1 0 1,-1 0 0,0 0 0,0-1-1,0 1 1,0 0 0,0 0 0,0 0-1,0 0 1,0 0 0,0 0-1,0 0 1,0-1 0,-1 3 0,-2 5 243,1-1 0,-1 1 0,-1 0-1,-4 7 1,-1 3 995,-45 124 1907,48-119-2826,0 0-1,2-1 0,0 1 0,-1 36 1,5-55-349,0 0 0,1 0-1,-1 0 1,1 0 0,-1 0 0,1 0 0,0 0 0,1 0 0,1 3 0,-3-6-46,1 0 0,0 0 1,-1 0-1,1 0 0,0 0 0,0 0 1,0-1-1,0 1 0,0 0 0,0 0 1,0-1-1,0 1 0,0-1 1,0 1-1,0-1 0,0 1 0,0-1 1,0 0-1,0 1 0,1-1 1,-1 0-1,0 0 0,0 0 0,0 0 1,0 0-1,1 0 0,-1 0 0,0 0 1,0-1-1,0 1 0,0 0 1,1-1-1,-1 1 0,0-1 0,1 0 1,6-4-23,1 1 0,-1-1 1,-1-1-1,1 1 0,-1-2 1,0 1-1,-1-1 0,1 0 1,-1 0-1,7-11 0,8-14-148,20-41-1,-21 33 28,-1 0 1,-3-1-1,17-63 1,-27 79 60,-1-1 1,-1 1-1,-1-1 1,-1 0 0,-1 0-1,-2 0 1,-4-33-1,4 53 64,0 0-1,-1 0 1,1 0-1,-1 0 0,-1 0 1,1 0-1,-1 1 1,0-1-1,-1 1 0,-3-5 1,6 8 3,0 1 0,0 0 0,-1 0 0,1 0 0,0 0 0,-1 0 0,1 0 0,-1 0 0,1 0 0,-1 0 0,1 1 0,-1-1 0,0 1 0,1-1 0,-1 1 0,0 0 0,1-1 0,-1 1 1,0 0-1,0 0 0,1 0 0,-1 0 0,0 1 0,1-1 0,-1 0 0,0 1 0,1-1 0,-1 1 0,0 0 0,1-1 0,-1 1 0,1 0 0,-1 0 0,1 0 0,0 0 0,-1 0 0,1 0 0,0 1 0,-2 1 0,-5 5 16,-1 1 0,2 1 0,-1-1 0,1 1 0,1 1 0,0-1 0,-6 15 0,0 3 104,-15 54-1,20-57-24,-4 36 1,10-54-76,1-1 1,-1 0-1,1 0 1,0 1-1,0-1 0,1 0 1,0 1-1,0-1 1,1 0-1,0 0 1,3 9-1,-3-13-22,-1 0-1,1 0 0,0 1 1,0-1-1,0 0 0,0-1 1,0 1-1,0 0 0,0-1 1,1 1-1,-1-1 1,1 1-1,3 0 0,39 11-148,-23-8 84,-11-2 38,0 0-1,-1 1 1,0 0-1,0 1 1,0 0-1,-1 1 1,17 11-1,-22-13 28,1 1 0,-1-1-1,0 1 1,-1 0 0,1 0-1,-1 0 1,0 0 0,0 1-1,0-1 1,-1 1 0,0 0-1,0-1 1,0 1 0,-1 0-1,2 10 1,-2-2-90,-1 0 0,0 0 0,0 0 0,-1-1 0,-1 1 0,-1 0 0,0-1 0,0 1 0,-1-1 0,-1 0 0,0 0 0,-10 15 0,15-27 82,-9 10-239,9-11 246,0 0 0,-1 0 0,1 0 0,0 0 0,0 0 0,-1 0-1,1 0 1,0 0 0,0 0 0,-1 0 0,1 0 0,0 0 0,0 0 0,0 0 0,-1 0 0,1 0 0,0 0-1,0 0 1,-1 0 0,1 0 0,0 0 0,0 0 0,0-1 0,-1 1 0,1 0 0,0 0 0,0 0 0,0 0 0,-1 0-1,1-1 1,0 1 0,0 0 0,0 0 0,0 0 0,0-1 0,-1 1 0,1 0 0,0 0 0,0-1 0,0 1-1,0 0 1,0 0 0,0 0 0,0-1 0,0 1 0,0 0 0,0 0 0,0-1 0,0 1 0,0-1 0,-3-18-286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8.139"/>
    </inkml:context>
    <inkml:brush xml:id="br0">
      <inkml:brushProperty name="width" value="0.05" units="cm"/>
      <inkml:brushProperty name="height" value="0.05" units="cm"/>
    </inkml:brush>
  </inkml:definitions>
  <inkml:trace contextRef="#ctx0" brushRef="#br0">93 0 17204,'0'35'1664,"-10"15"-864,-8 1-216,-2 5 1017,4 2-593,3-7-304,0-3-232,10-14-576,8-8-352,6-22-640,5-8 832,5-19-216,1-6-193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0:57.428"/>
    </inkml:context>
    <inkml:brush xml:id="br0">
      <inkml:brushProperty name="width" value="0.05" units="cm"/>
      <inkml:brushProperty name="height" value="0.05" units="cm"/>
    </inkml:brush>
  </inkml:definitions>
  <inkml:trace contextRef="#ctx0" brushRef="#br0">433 95 13355,'1'-3'93,"-1"1"0,1-1 1,-1 1-1,0-1 0,0 0 1,0 1-1,0-1 0,0 0 1,0 1-1,-1-1 0,1 1 1,-1-1-1,0 0 0,0 1 1,0-1-1,0 1 0,0 0 1,0-1-1,-1 1 0,1 0 0,-1 0 1,1 0-1,-1 0 0,0 0 1,0 0-1,0 0 0,0 1 1,0-1-1,0 1 0,-1-1 1,1 1-1,0 0 0,-4-1 1,0-1 59,-1 0 1,0 0-1,0 1 1,0-1-1,-1 2 1,1-1-1,0 1 1,-1 0 0,1 1-1,-1 0 1,1 0-1,-1 0 1,-10 3-1,8-1-64,1 1 0,-1 0-1,0 1 1,1 0 0,0 1-1,0 0 1,0 0 0,1 0-1,-8 8 1,0 1-61,1 0 0,1 2-1,1-1 1,0 2 0,1-1 0,0 2-1,2-1 1,0 2 0,-9 23 0,8-13-31,2 0 0,1 1 0,1 0 0,2 1 0,1-1 1,1 1-1,2 0 0,1-1 0,1 1 0,7 40 0,-3-46-19,0-1 0,2 1 0,0-1 1,2 0-1,0-1 0,2 0 0,1-1 0,1 0 0,0-1 0,2 0 0,0-1 0,1-1 0,21 19 0,-26-28 3,1 0 0,1-1 0,0 0 0,0-1 0,1-1 0,0 0 0,0-1 0,0 0 0,1-1 1,0-1-1,0-1 0,0 0 0,20 2 0,-21-4 38,0-1 0,0 0 0,1-1-1,-1-1 1,0 0 0,0-1 0,-1 0 0,1-1 0,0-1 0,-1 0 0,0 0 0,0-2 0,-1 0 0,21-14 0,-18 8 88,0-1 0,-1 0 0,-1 0 0,0-1 0,-1-1 0,-1 0 0,-1-1 0,0 0 0,-1-1 0,0 0 0,-2 0 0,10-35 0,-9 22 45,-2 0 0,-2 0 0,0-1 1,-2 1-1,-1-1 0,-2 0 0,-6-41 0,4 53-171,-1 0 0,-1 1 0,0 0 0,-2 0 0,0 0 0,-1 1 0,-1 0 0,-15-22 0,19 31-108,-2 0 0,1 1 0,-1 0 1,-1 0-1,1 1 0,-1 0 1,-1 0-1,1 1 0,-1 0 0,0 0 1,-1 1-1,1 0 0,-1 1 0,0 0 1,0 1-1,0 0 0,-14-2 1,18 4 63,0 0 0,0 1 1,1 0-1,-1 0 0,0 1 0,1 0 1,-1 0-1,0 0 0,1 0 1,-1 1-1,-7 4 0,-20 14-322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8.556"/>
    </inkml:context>
    <inkml:brush xml:id="br0">
      <inkml:brushProperty name="width" value="0.05" units="cm"/>
      <inkml:brushProperty name="height" value="0.05" units="cm"/>
    </inkml:brush>
  </inkml:definitions>
  <inkml:trace contextRef="#ctx0" brushRef="#br0">0 396 15611,'1'6'370,"0"-1"0,0 1 0,1-1 0,-1 1 0,1-1 0,0 0 0,5 8 0,-6-11-302,0-1 0,0 0 0,0 1 0,1-1 0,-1 0 0,0 0-1,0 0 1,1 0 0,-1 0 0,1 0 0,-1 0 0,1 0 0,-1-1 0,1 1 0,0 0 0,-1-1-1,1 0 1,0 1 0,-1-1 0,1 0 0,0 0 0,0 0 0,-1 0 0,1 0 0,0 0 0,0 0 0,-1-1-1,4 0 1,2-1 10,0-1-1,0-1 0,0 1 0,0-1 0,0 0 1,-1 0-1,1-1 0,-1 0 0,0 0 0,8-10 1,-7 7-62,-1 1 0,0-2 1,0 1-1,0 0 0,-1-1 1,-1 0-1,7-16 1,-10 23-19,0 0 1,-1 0-1,1 0 1,-1 0-1,0 0 1,1 0-1,-1 0 1,0 0-1,0 0 1,0-1 0,-1 1-1,0-3 1,1 4 1,0 1 0,0-1 0,-1 1 0,1-1 0,0 1 0,-1-1 0,1 1 0,-1 0 0,1-1 0,0 1 0,-1-1 0,1 1 0,-1 0 0,1-1 0,-1 1 0,1 0 0,-1 0 0,1-1 0,-1 1 0,0 0 0,1 0 0,-1 0 0,1 0 0,-1 0 0,1 0 0,-1 0 0,-1 0 0,-1 0 12,0 1 0,0 0 0,0 0 0,0 0 0,0 0 0,0 1 0,0-1 0,0 1 0,0 0 0,0 0 0,1 0 0,-1 0 0,-3 4 0,-3 5 122,0 0 1,0 1-1,1 0 0,1 1 1,0 0-1,0 0 0,2 1 1,-8 24-1,7-15 198,0 0 0,2 0 0,1 0 0,0 42 0,3-56-194,0-1 1,1 1 0,0-1-1,1 0 1,4 15-1,-6-21-118,1-1 0,0 1 0,-1 0 0,1-1 0,0 1 0,0-1-1,0 1 1,0-1 0,0 0 0,0 1 0,0-1 0,0 0 0,0 0-1,1 0 1,-1 1 0,0-1 0,1-1 0,-1 1 0,1 0 0,-1 0 0,1 0-1,0-1 1,-1 1 0,1-1 0,0 0 0,-1 1 0,1-1 0,0 0-1,-1 0 1,1 0 0,0 0 0,0 0 0,-1 0 0,4-1 0,1-1-66,1-1 0,-1 0 1,1 0-1,-1 0 1,0-1-1,0 1 1,-1-1-1,1-1 0,-1 1 1,8-9-1,-2 0-458,0 0 0,0-1 0,10-17 0,-15 19 135,1-1 0,-2 1 1,0-1-1,0 0 0,-1-1 1,-1 1-1,0-1 0,0 1 1,-2-1-1,1-19 0,-5-35-847</inkml:trace>
  <inkml:trace contextRef="#ctx0" brushRef="#br0" timeOffset="1">93 1 17820,'-8'18'1832,"-1"2"-1344,8 3-240,2 0 977,8-1-953,4-5-464,2-8 520,4-8-328,4-10-112,3-6-72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9.033"/>
    </inkml:context>
    <inkml:brush xml:id="br0">
      <inkml:brushProperty name="width" value="0.05" units="cm"/>
      <inkml:brushProperty name="height" value="0.05" units="cm"/>
    </inkml:brush>
  </inkml:definitions>
  <inkml:trace contextRef="#ctx0" brushRef="#br0">65 108 16652,'-2'34'1694,"-1"-1"1,-15 64-1,10-58-301,-6 55-1,13-81-1168,1 1 0,0-1-1,0 1 1,2-1 0,3 16 0,-5-26-213,1 0-1,0 0 1,0 0-1,0 0 1,0 0-1,0 0 1,1-1-1,-1 1 1,1 0-1,0-1 1,0 1-1,0-1 1,0 0-1,0 0 1,1 0-1,-1 0 1,0 0-1,1 0 1,0-1 0,-1 1-1,1-1 1,0 1-1,0-1 1,0 0-1,0 0 1,0-1-1,0 1 1,4 0-1,3-1-175,1-1 0,0 1 0,-1-2 0,0 0-1,1 0 1,-1-1 0,0 0 0,10-5 0,-8 4-141,0 0 1,0 0-1,0 1 1,25-2-1,-37 4 303,1 1-1,0 0 1,-1 0-1,1 0 1,0 0-1,0 0 1,-1 0-1,1 1 1,0-1-1,-1 0 0,1 0 1,0 0-1,-1 1 1,1-1-1,0 0 1,-1 1-1,1-1 1,0 0-1,-1 1 1,1-1-1,-1 1 1,1-1-1,-1 1 1,1-1-1,-1 1 1,1-1-1,0 2 0,-1 0 26,0-1-1,1 0 1,-1 1-1,0-1 1,0 1-1,0 0 1,0-1-1,0 1 1,0-1-1,-1 1 1,1-1-1,-1 3 1,-3 6 281,-1 1 0,-10 18 0,12-23-179,-13 21 518,-1 0 0,-20 24 0,28-40-459,0-1-1,0 0 0,-1 0 1,-1-1-1,1-1 0,-1 0 0,-16 9 1,25-16-210,-1 1 0,0-1 0,0 1 0,0-1 0,0 0 0,0 0 0,0-1 0,0 1 0,0-1 0,0 1 1,-1-1-1,1 0 0,0 0 0,0-1 0,0 1 0,0 0 0,-1-1 0,1 0 0,0 0 0,0 0 0,0 0 1,-2-2-1,2 1-130,1 0-1,-1 0 1,1 0 0,0 0 0,0-1 0,0 1 0,0-1 0,1 1 0,-1-1 0,1 0 0,-1 0 0,1 0 0,0 1 0,0-1 0,0 0-1,1 0 1,-1-1 0,1 1 0,-1 0 0,1 0 0,0 0 0,1-5 0,0 1-38,0 0-1,0 0 1,1 1-1,-1-1 1,2 1-1,-1-1 1,1 1-1,5-9 1,17-21-795</inkml:trace>
  <inkml:trace contextRef="#ctx0" brushRef="#br0" timeOffset="1">574 3 17020,'0'0'63,"1"0"0,-1-1 0,0 1 0,1 0 1,-1 0-1,1 0 0,-1-1 0,1 1 0,-1 0 1,1 0-1,-1 0 0,0 0 0,1 0 0,-1 0 1,1 0-1,-1 0 0,1 0 0,-1 0 0,1 0 1,-1 0-1,1 0 0,-1 0 0,1 0 0,-1 0 1,1 1-1,-1-1 0,1 0 0,-1 0 0,0 0 1,1 1-1,-1-1 0,1 0 0,-1 1 0,0-1 1,1 0-1,-1 1 0,0-1 0,1 1 0,-1-1 1,0 0-1,0 1 0,0-1 0,1 1 0,-1-1 1,0 1-1,0-1 0,0 1 0,0-1 0,0 1 1,0-1-1,0 1 0,0-1 0,0 1 1,0-1-1,0 0 0,0 1 0,0-1 0,0 2 1,-14 36 1145,8-23-55,-15 45 576,-22 110 0,37-135-1622,1 0 0,3 0 0,0 0 0,6 63 0,-3-87-623,1 0 1,0 0-1,1 0 0,0 0 0,1-1 0,8 19 0,-37-50-8823,-45-47 6310,12 11 5933,39 32 532,19 24-3338,-1 0 0,1 1 0,0-1 0,-1 0 0,1 1 1,0-1-1,-1 0 0,1 0 0,0 1 0,0-1 0,0 0 0,0 0 0,0 0 1,0 1-1,0-1 0,0 0 0,0 0 0,0 0 0,0 1 0,1-1 0,-1 0 0,0 0 1,1 1-1,-1-1 0,0 0 0,1 1 0,-1-1 0,1 0 0,-1 1 0,1-1 1,-1 1-1,1-1 0,-1 1 0,1-1 0,0 1 0,1-2 0,10-3 129,0 0 0,1 1-1,-1 0 1,1 1 0,25-3-1,7-2-674,72-19 98,-52 12 73</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9:59.607"/>
    </inkml:context>
    <inkml:brush xml:id="br0">
      <inkml:brushProperty name="width" value="0.05" units="cm"/>
      <inkml:brushProperty name="height" value="0.05" units="cm"/>
    </inkml:brush>
  </inkml:definitions>
  <inkml:trace contextRef="#ctx0" brushRef="#br0">257 28 16131,'1'-1'119,"-1"-1"-1,0 1 0,0 0 1,0 0-1,0 0 0,0-1 0,0 1 1,0 0-1,0 0 0,-1 0 1,1-1-1,0 1 0,-1 0 0,1 0 1,-1 0-1,1 0 0,-1 0 1,1 0-1,-1 0 0,-1-2 0,1 3-33,0 0 0,-1-1-1,1 1 1,0 0-1,0 0 1,-1 0 0,1-1-1,0 1 1,-1 1 0,1-1-1,0 0 1,0 0-1,-1 0 1,1 1 0,0-1-1,0 1 1,-1-1 0,1 1-1,0-1 1,-1 2-1,-18 8 677,2 0-1,-1 1 1,-25 22-1,-45 45 205,84-74-917,1 0-17,0 0 0,0 1 1,0-1-1,-6 9 1,10-12-34,0-1-1,-1 1 1,1 0 0,0-1-1,-1 1 1,1-1 0,0 1 0,0 0-1,0-1 1,0 1 0,-1 0-1,1-1 1,0 1 0,0 0 0,0-1-1,0 1 1,1 0 0,-1-1-1,0 1 1,0 0 0,1 0-9,-1-1 0,1 1 0,-1-1 0,1 1 1,0-1-1,-1 1 0,1-1 0,0 1 0,-1-1 0,1 0 0,0 1 1,0-1-1,-1 0 0,1 0 0,0 0 0,0 0 0,-1 0 1,1 1-1,0-1 0,0-1 0,1 1 0,18-1-229,-1-1-1,0-2 0,0 1 1,21-8-1,-24 5 50,1 2 0,0 0 0,0 1 0,1 1-1,31-1 1,-47 3 197,0 0 0,1 0 0,-1 0 0,0 1 0,1-1 0,-1 0 0,0 1 0,0 0 0,1-1-1,-1 1 1,0 0 0,0 0 0,0 0 0,0 1 0,0-1 0,0 0 0,0 1 0,0-1 0,-1 1 0,1 0 0,-1-1-1,1 1 1,-1 0 0,1 0 0,-1 0 0,0 0 0,0 0 0,0 0 0,0 0 0,-1 1 0,1-1 0,0 0-1,-1 0 1,0 1 0,1-1 0,-1 0 0,0 1 0,0-1 0,0 0 0,-1 1 0,0 3 0,-1 3 125,0 1 0,-1-1 0,0 0 0,0 0 0,-1-1 0,-1 1 0,1-1 0,-1 0 0,-7 9 0,-4 2 160,-1-1 0,0 0 0,-2-1 0,0-1 0,0-1 0,-1-1 0,-39 20 0,42-28-372,17-6 68,0 0-1,0 0 1,-1 0-1,1 0 1,0 0-1,0 0 1,0 0 0,0 0-1,0 0 1,-1 0-1,1 0 1,0 0-1,0 0 1,0-1-1,0 1 1,0 0-1,0 0 1,-1 0 0,1 0-1,0 0 1,0 0-1,0 0 1,0 0-1,0 0 1,0-1-1,0 1 1,0 0-1,-1 0 1,1 0 0,0 0-1,0 0 1,0-1-1,0 1 1,0 0-1,0 0 1,0 0-1,0 0 1,0 0-1,0-1 1,0 1 0,0 0-1,0 0 1,0 0-1,0 0 1,0 0-1,0-1 1,0 1-1,2-3-149,-1 0 0,1 1 0,-1-1-1,1 0 1,0 1 0,0-1-1,4-3 1,96-94-1429,-57 58 856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0.042"/>
    </inkml:context>
    <inkml:brush xml:id="br0">
      <inkml:brushProperty name="width" value="0.05" units="cm"/>
      <inkml:brushProperty name="height" value="0.05" units="cm"/>
    </inkml:brush>
  </inkml:definitions>
  <inkml:trace contextRef="#ctx0" brushRef="#br0">29 15 17244,'0'0'56,"1"0"1,-1 0-1,0-1 1,0 1-1,1 0 1,-1 0 0,0 0-1,1 0 1,-1 0-1,0 0 1,1 0-1,-1 0 1,0 0-1,0 0 1,1 0-1,-1 0 1,0 0 0,1 0-1,-1 0 1,0 1-1,0-1 1,1 0-1,-1 0 1,0 0-1,0 0 1,1 0-1,-1 1 1,0-1 0,0 0-1,1 0 1,-1 0-1,0 1 1,0-1-1,0 0 1,0 0-1,1 1 1,-1-1-1,0 0 1,0 1 0,1 17 992,-9 26-13,6-36-498,-23 132 2321,23-119-2627,0 1-1,1-1 0,2 1 0,3 30 0,-3-48-209,-1 0-1,1-1 0,0 1 0,0-1 1,0 1-1,1-1 0,-1 1 1,1-1-1,0 0 0,0 1 0,0-1 1,0 0-1,0 0 0,1-1 0,-1 1 1,1 0-1,5 3 0,-5-5-21,0 1-1,0-1 0,0 0 1,0 0-1,0 0 1,1-1-1,-1 1 0,0-1 1,0 1-1,1-1 1,-1 0-1,0 0 0,1-1 1,-1 1-1,0-1 0,0 0 1,1 1-1,-1-2 1,5-1-1,4-3-155,0 0 0,-1 0 0,0-1 0,0 0 0,-1-1-1,0-1 1,0 1 0,-1-2 0,0 1 0,-1-1 0,0-1 0,0 1 0,-1-1 0,10-21 0,-10 16-99,0 0 0,-1 0 0,-1-1 0,0 1 0,-2-1 0,1 0 0,-2-1 0,-1 1 0,0 0 0,-2-29 0,-9-20-630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0.474"/>
    </inkml:context>
    <inkml:brush xml:id="br0">
      <inkml:brushProperty name="width" value="0.05" units="cm"/>
      <inkml:brushProperty name="height" value="0.05" units="cm"/>
    </inkml:brush>
  </inkml:definitions>
  <inkml:trace contextRef="#ctx0" brushRef="#br0">124 97 12043,'-6'-1'427,"4"1"-236,0 0 1,0 0-1,0-1 1,0 1-1,0-1 1,0 1-1,0-1 1,0 0-1,-2-1 0,3 1-141,0 0 0,0 0 0,1 0 0,-1 0 0,0 0 0,1 0 0,-1 0 1,1 0-1,-1 0 0,1 0 0,0 0 0,-1 0 0,1 0 0,0-1 0,0 1 0,0 0 0,0 0 0,0 0 0,0-2 0,0-2 390,0-1 0,0 1 1,-1-1-1,0 1 0,0 0 1,0 0-1,-1-1 0,0 1 1,0 0-1,-3-6 0,5 11-384,0 0-1,-1 0 1,1-1-1,0 1 0,0 0 1,-1 0-1,1-1 1,0 1-1,-1 0 1,1 0-1,0 0 0,-1 0 1,1 0-1,0 0 1,-1-1-1,1 1 1,-1 0-1,1 0 0,0 0 1,-1 0-1,1 0 1,0 0-1,-1 0 1,1 1-1,0-1 0,-1 0 1,1 0-1,0 0 1,-1 0-1,1 0 1,0 0-1,-1 1 0,1-1 1,0 0-1,-1 0 1,1 1-1,0-1 1,0 0-1,-1 0 0,1 1 1,0-1-1,0 0 1,0 0-1,-1 1 0,1-1 1,0 1-1,-11 17 391,9-15-276,-10 18 160,4-9-234,1 1-1,-10 23 0,15-29-824,6-10 222,4-11 121,-1-1 44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0.939"/>
    </inkml:context>
    <inkml:brush xml:id="br0">
      <inkml:brushProperty name="width" value="0.05" units="cm"/>
      <inkml:brushProperty name="height" value="0.05" units="cm"/>
    </inkml:brush>
  </inkml:definitions>
  <inkml:trace contextRef="#ctx0" brushRef="#br0">118 378 14019,'1'2'5388,"-14"6"-3009,1 6-2070,0 0-1,2 2 1,0-1-1,0 1 1,1 0-1,2 1 1,-1 0-1,2 1 1,0-1-1,1 1 1,-4 30-1,8-45-281,1 0 0,0-1 1,0 1-1,0 0 0,0-1 0,0 1 0,0 0 0,1-1 0,-1 1 1,1-1-1,0 1 0,0-1 0,0 1 0,0-1 0,0 1 0,3 3 0,-3-5-15,1 0 0,-1 0 0,1 0 0,-1 0-1,1 0 1,0-1 0,-1 1 0,1 0 0,0-1-1,0 1 1,-1-1 0,1 1 0,0-1 0,0 0-1,0 0 1,0 0 0,-1 0 0,1 0 0,0 0-1,0-1 1,0 1 0,-1-1 0,1 1 0,0-1-1,1 0 1,11-5 2,0 0 0,-1 0-1,0-1 1,-1-1 0,0 0 0,20-17-1,64-68-59,-50 44-48,51-73 1,-77 95 27,-2-2 0,-1 0 1,-2-1-1,20-51 1,-32 73 44,-1-1 0,0 1 1,0 0-1,-1-1 0,0 1 0,0-1 1,-1 1-1,-2-16 0,2 22 16,0-1 1,-1 1-1,1-1 0,-1 1 0,0 0 1,0-1-1,0 1 0,0 0 0,0 0 0,-1 0 1,1 0-1,0 0 0,-1 0 0,0 0 0,1 0 1,-1 1-1,0-1 0,0 0 0,0 1 1,0 0-1,0-1 0,0 1 0,-1 0 0,1 0 1,0 0-1,-1 1 0,1-1 0,0 0 0,-1 1 1,1 0-1,-1-1 0,1 1 0,-5 1 0,-2 0 8,-1 0 0,1 1 0,0 0-1,0 0 1,1 1 0,-1 1 0,1-1-1,-1 1 1,1 1 0,0 0 0,0 0-1,1 0 1,0 1 0,-9 8 0,-3 4 56,1 1 0,1 1 1,-27 39-1,34-42-5,-1 1 1,2 0-1,-8 21 0,14-31-31,0 0 0,1 1 0,0-1 1,0 1-1,1-1 0,0 1 0,0-1 0,1 1 0,2 13 0,-2-20-27,1 1-1,0 0 1,0 0-1,0-1 1,0 1 0,0 0-1,1-1 1,-1 1-1,1-1 1,0 0-1,0 0 1,0 1 0,0-1-1,0 0 1,0 0-1,0-1 1,1 1-1,-1 0 1,1-1-1,3 2 1,6 2-95,1 0-1,-1-1 1,18 3 0,1 1-110,-14-2-67,-1 0 0,1 1 0,-1 1 0,-1 0 0,24 18 0,-33-22 237,-1 0-1,0 0 1,1 1-1,-2-1 1,1 1-1,-1 1 1,1-1-1,-1 0 1,-1 1-1,1 0 1,-1 0-1,0 0 1,0 1-1,-1-1 1,0 0-1,0 1 1,1 10-1,-3 2-185</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1.408"/>
    </inkml:context>
    <inkml:brush xml:id="br0">
      <inkml:brushProperty name="width" value="0.05" units="cm"/>
      <inkml:brushProperty name="height" value="0.05" units="cm"/>
    </inkml:brush>
  </inkml:definitions>
  <inkml:trace contextRef="#ctx0" brushRef="#br0">200 275 14923,'-12'3'368,"1"0"1,0 1-1,0 0 0,0 1 0,1 0 0,0 0 1,0 1-1,0 1 0,0 0 0,1 0 0,0 1 1,1 0-1,0 0 0,0 1 0,1 0 0,0 0 1,0 1-1,1 0 0,0 0 0,1 1 0,-5 12 1,9-21-325,1 0-1,-1 0 1,0 0 0,1 0 0,0 0 0,-1 0 0,1 1 0,0-1 0,0 0 0,0 0 0,0 0 0,1 0 0,-1 0 0,0 0 0,1 0 0,1 4 0,-1-5-22,-1 0 1,1 0 0,0-1 0,0 1 0,0 0 0,0 0 0,0 0-1,0-1 1,0 1 0,0 0 0,0-1 0,0 1 0,0-1-1,0 1 1,0-1 0,1 0 0,-1 1 0,0-1 0,0 0 0,0 0-1,2 0 1,3 0 5,0-1-1,0 1 0,0-2 1,-1 1-1,1 0 1,0-1-1,0 0 0,-1 0 1,1-1-1,4-3 1,10-7-31,-1-1 0,0 0 0,-1-2 0,0 0 0,21-27 0,-3-2-120,33-54 0,-52 74 50,-1-1 1,-2-1-1,0 0 1,-2-1-1,12-39 1,-24 52 59,0 15 13,0 0 1,0-1 0,0 1-1,-1 0 1,1 0-1,0 0 1,0 0 0,0 0-1,-1 0 1,1 0 0,0 0-1,0 0 1,-1-1-1,1 1 1,0 0 0,0 0-1,0 0 1,-1 0 0,1 0-1,0 0 1,0 1-1,-1-1 1,1 0 0,0 0-1,0 0 1,0 0 0,-1 0-1,1 0 1,0 0-1,0 0 1,0 0 0,-1 1-1,1-1 1,-18 17 93,8-3 11,1 1-1,1 0 0,0 0 0,-8 24 0,-17 68 480,27-80-397,0 0 0,-1 30 1,6-48-132,0 0 0,1 0 0,1 0 0,0 0-1,0 0 1,0 0 0,1 0 0,1-1 0,-1 1 0,6 11 0,-7-18-46,1 1 0,0-1 0,-1 1-1,1-1 1,0 1 0,0-1 0,0 0 0,0 0 0,1 0-1,-1 0 1,0-1 0,1 1 0,0-1 0,-1 1-1,1-1 1,0 0 0,0 0 0,-1 0 0,1 0-1,0-1 1,0 1 0,0-1 0,0 0 0,0 1-1,0-1 1,0-1 0,0 1 0,0 0 0,0-1-1,0 0 1,0 1 0,4-3 0,5-1-19,-1-1-1,0 0 1,0 0 0,0-2 0,0 1-1,15-13 1,-7 3-50,-1-1 0,0-1 0,22-28 0,-32 34-6,1 1 0,-2-1 1,1-1-1,-2 1 0,0-1 0,0-1 0,5-19 0,-10 30 46,-1 0-1,0 1 1,1-1-1,-1 1 1,0-1 0,0 0-1,-1 1 1,0-3-1,1 4 17,0 1 0,0 0-1,0-1 1,0 1-1,0-1 1,0 1 0,0 0-1,-1-1 1,1 1-1,0 0 1,0 0 0,0-1-1,-1 1 1,1 0-1,0 0 1,-1-1 0,1 1-1,0 0 1,0 0 0,-1-1-1,1 1 1,0 0-1,-1 0 1,1 0 0,-1 0-1,0 0 1,0 0 1,1 0-1,-1 0 0,0 0 1,0 1-1,0-1 0,0 0 0,1 1 1,-1-1-1,0 0 0,0 1 0,1-1 1,-1 1-1,0-1 0,1 1 1,-2 0-1,-5 7 28,0-1-1,1 1 1,0 0 0,0 1 0,1-1 0,0 1-1,0 0 1,-6 19 0,5-12 67,1 1-1,1 0 1,0 0 0,-1 27-1,4-38-61,1 0-1,0 0 1,1 0 0,-1 0-1,1 0 1,0 0-1,1 0 1,-1 0-1,1-1 1,4 10-1,-4-12-17,0 0-1,0-1 1,0 1-1,0 0 1,0-1 0,1 1-1,-1-1 1,1 0-1,-1 0 1,1 0-1,0 0 1,0 0-1,0 0 1,0-1-1,0 1 1,0-1-1,1 0 1,-1 0-1,0-1 1,4 2-1,3-2-6,0 1 1,1-1-1,-1-1 1,0 0-1,0 0 1,0-1-1,0-1 1,0 1-1,-1-1 0,1-1 1,-1 0-1,1 0 1,-1-1-1,-1 0 1,9-7-1,-1 1-10,-2-1 0,0 0-1,0-1 1,-1 0 0,0-1 0,-1 0 0,13-22-1,-18 24 0,-1 0-1,9-21 1,-14 29 6,1 1-1,-1-1 1,0 0-1,0 0 1,-1 1-1,1-1 1,-1 0 0,1 0-1,-1 0 1,0 0-1,-1 0 1,1 1-1,-2-6 1,2 8 1,0 1 1,0 0-1,-1-1 0,1 1 1,0 0-1,0-1 0,-1 1 1,1 0-1,0-1 0,0 1 1,-1 0-1,1 0 1,0-1-1,-1 1 0,1 0 1,0 0-1,-1 0 0,1-1 1,-1 1-1,1 0 0,0 0 1,-1 0-1,1 0 0,-1 0 1,1 0-1,0 0 0,-1 0 1,1 0-1,-1 0 0,1 0 1,0 0-1,-1 0 0,1 0 1,-1 0-1,1 1 0,0-1 1,-1 0-1,1 0 0,0 0 1,-1 0-1,1 1 0,0-1 1,-1 0-1,1 1 1,0-1-1,-1 0 0,1 0 1,0 1-1,0-1 0,-1 0 1,1 1-1,0-1 0,0 1 1,0-1-1,-14 19 65,9-9-30,1 0-1,1 1 1,0-1-1,0 1 1,1-1-1,0 1 1,1 0-1,0 0 1,1 15-1,0-19-17,1-1-1,-1 1 0,1-1 0,0 0 0,1 1 0,0-1 0,0 0 0,0 0 0,0 0 0,1 0 0,0 0 0,1 0 0,-1-1 0,1 0 0,0 1 0,8 7 1,-8-10-53,-1-1 1,0 0-1,1 0 1,0 0-1,-1 0 1,1 0 0,0-1-1,0 1 1,0-1-1,0 0 1,0 0 0,0-1-1,0 1 1,1-1-1,-1 0 1,0 0-1,0 0 1,0-1 0,0 0-1,0 1 1,0-1-1,0-1 1,0 1 0,0 0-1,0-1 1,5-3-1,-3 2-119,-1 0-1,-1-1 1,1 0 0,0 1-1,-1-1 1,0-1-1,0 1 1,0-1 0,-1 1-1,1-1 1,-1 0-1,0 0 1,0-1-1,-1 1 1,0-1 0,0 1-1,3-12 1,-1-29-466,-6-4-211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1.854"/>
    </inkml:context>
    <inkml:brush xml:id="br0">
      <inkml:brushProperty name="width" value="0.05" units="cm"/>
      <inkml:brushProperty name="height" value="0.05" units="cm"/>
    </inkml:brush>
  </inkml:definitions>
  <inkml:trace contextRef="#ctx0" brushRef="#br0">33 0 18972,'-16'0'1896,"9"10"-1263,1 2-313,2-1 944,4-2-1184,9-2 88,-1-1-216,-3-6-224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2.305"/>
    </inkml:context>
    <inkml:brush xml:id="br0">
      <inkml:brushProperty name="width" value="0.05" units="cm"/>
      <inkml:brushProperty name="height" value="0.05" units="cm"/>
    </inkml:brush>
  </inkml:definitions>
  <inkml:trace contextRef="#ctx0" brushRef="#br0">1 1 18564,'11'16'1584,"-9"15"-1000,-1 9-223,6 18 503,2 5-136,2 14-184,-2 3-56,2 2-200,-1-6-128,-2-12-296,-5-5-256,-8-11-824,-11-10 1056,-11-25-208,-1-10-104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2.759"/>
    </inkml:context>
    <inkml:brush xml:id="br0">
      <inkml:brushProperty name="width" value="0.05" units="cm"/>
      <inkml:brushProperty name="height" value="0.05" units="cm"/>
    </inkml:brush>
  </inkml:definitions>
  <inkml:trace contextRef="#ctx0" brushRef="#br0">42 751 18908,'16'32'1704,"8"-15"-1087,10 0-265,18-10 520,5-8-120,9-12-120,3-6-128,1-6-448,-1-6-328,-9 0-752,-11-2 904,-19 0-152,-7 1-128</inkml:trace>
  <inkml:trace contextRef="#ctx0" brushRef="#br0" timeOffset="1">3 231 16363,'-3'-22'1833,"8"2"-1169,9 0-184,6 2 752,12-5-319,6 1-129,12-2-328,1 4-240,3 3-656,1 4-344,-4 1 632,-4 1-184,-4 2-177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18.056"/>
    </inkml:context>
    <inkml:brush xml:id="br0">
      <inkml:brushProperty name="width" value="0.05" units="cm"/>
      <inkml:brushProperty name="height" value="0.05" units="cm"/>
    </inkml:brush>
  </inkml:definitions>
  <inkml:trace contextRef="#ctx0" brushRef="#br0">6 132 19996,'-6'2'2497,"6"-1"-2185,13-5 680,11 0-112,12-2-296,9-1-240,15-6-432,10 0-272,6-3-528,1-2-160,-3 2-48,-3-1 664,-12 5-233,-8 4-279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3.204"/>
    </inkml:context>
    <inkml:brush xml:id="br0">
      <inkml:brushProperty name="width" value="0.05" units="cm"/>
      <inkml:brushProperty name="height" value="0.05" units="cm"/>
    </inkml:brush>
  </inkml:definitions>
  <inkml:trace contextRef="#ctx0" brushRef="#br0">161 1 18636,'-32'40'2080,"21"-27"-1727,1 0 0,-14 23 0,11-13-146,1 0 1,1 1-1,1 0 0,1 1 0,2 0 0,0 0 0,1 1 1,-1 28-1,6-50-192,1 1 1,0-1 0,0 1-1,0-1 1,1 1-1,0-1 1,0 0 0,0 1-1,0-1 1,4 8-1,-4-10-21,1 0 0,-1 0 0,1 0-1,0 0 1,-1-1 0,1 1-1,0 0 1,0-1 0,0 1 0,0-1-1,1 0 1,-1 0 0,0 0 0,0 0-1,1 0 1,-1 0 0,1 0 0,-1-1-1,1 1 1,3-1 0,15 1-58,0-1 0,-1 0 0,22-5 0,-16 2-101,42 1 0,-61 3 150,1-1-1,-1 1 1,1 0 0,-1 1 0,0 0 0,0 0 0,0 1 0,0 0 0,0 0 0,7 5 0,-11-7 21,-1 1 1,1 0 0,-1 0-1,1 0 1,-1 0-1,0 0 1,0 1 0,0-1-1,0 1 1,0-1 0,-1 1-1,1 0 1,-1-1 0,0 1-1,1 0 1,-1 0 0,-1 0-1,2 5 1,-2-3 19,1 0 1,-2 0-1,1 0 0,-1 0 0,1 0 1,-1 0-1,-1 0 0,1 0 1,-1-1-1,-3 9 0,-5 4 80,-1 1 0,0-1 0,-1-1 0,-22 24 0,19-24 19,-1 0 0,-25 20-1,37-33-163,-1 1-1,0-1 0,0 0 1,0 0-1,0 0 1,-1-1-1,1 1 0,-1-2 1,1 1-1,-1 0 1,0-1-1,1 0 0,-1 0 1,-9-1-1,13 0-7,0 0 0,0-1 0,0 1 0,0-1 0,0 1 0,0-1 0,0 0 0,0 0 0,0 0 0,0 0 0,0 0 0,1 0 0,-1 0 0,0-1 0,1 1 0,-1-1 0,1 1 0,0-1 0,-1 1 0,1-1 0,-2-3 0,1 0 0,0 0 1,0 0-1,1 1 1,0-1-1,0 0 0,0 0 1,0 0-1,0-8 0,5-36-435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3.632"/>
    </inkml:context>
    <inkml:brush xml:id="br0">
      <inkml:brushProperty name="width" value="0.05" units="cm"/>
      <inkml:brushProperty name="height" value="0.05" units="cm"/>
    </inkml:brush>
  </inkml:definitions>
  <inkml:trace contextRef="#ctx0" brushRef="#br0">1 11 16628,'36'0'1752,"-12"8"-992,-4 2-304,-1 0 856,1-1-191,0-5-601,0-2-544,1-9 152,4-9-72,-4-14-168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4.813"/>
    </inkml:context>
    <inkml:brush xml:id="br0">
      <inkml:brushProperty name="width" value="0.05" units="cm"/>
      <inkml:brushProperty name="height" value="0.05" units="cm"/>
    </inkml:brush>
  </inkml:definitions>
  <inkml:trace contextRef="#ctx0" brushRef="#br0">33 1 17668,'-14'209'5393,"3"-75"-4029,9-92-1006,-2 4 137,3-1 1,8 91 0,-6-131-454,-1 0 0,2 0 1,-1 0-1,0 0 1,1-1-1,5 10 0,-7-13-33,1 1 0,0-1 0,0 0-1,0 0 1,0 0 0,0 0 0,1 0 0,-1 0-1,0 0 1,0 0 0,1 0 0,-1 0-1,0-1 1,1 1 0,-1 0 0,1-1-1,-1 1 1,1-1 0,-1 0 0,1 0-1,-1 1 1,1-1 0,-1 0 0,1 0-1,-1 0 1,1 0 0,0-1 0,1 1-1,2-2 2,1 0-1,-1 0 0,1 0 0,-1 0 0,0-1 1,0 0-1,0 0 0,0-1 0,0 1 0,6-7 1,5-6-5,18-24 0,-30 35-5,34-45-129,-2-1-1,-3-2 1,-1-1-1,-4-1 0,42-111 1,-66 153-107,0 0 1,0 0-1,-1 0 1,1-17-1,-4 29 193,0 1-1,1-1 1,-1 1-1,0 0 1,0-1 0,0 1-1,0-1 1,0 1-1,0-1 1,0 1-1,0-1 1,0 1-1,0-1 1,0 1-1,0 0 1,0-1-1,0 1 1,0-1-1,-1 1 1,1-1 0,0 1-1,0 0 1,0-1-1,-1 1 1,1-1-1,0 1 1,-1 0-1,1-1 1,0 1-1,-1 0 1,1-1-1,0 1 1,-1 0-1,1 0 1,-1-1-1,0 2-69,0-1-1,-1 0 1,1 1-1,0-1 0,0 1 1,0 0-1,0-1 1,0 1-1,0 0 1,0 0-1,0 0 0,-1 1 1,-26 36-1955,-80 138-3084,93-147 5217,2 1 0,0 0 0,2 0 1,-9 43-1,18-64 253,1 0 0,0 0-1,1 0 1,0 1 0,0-1 0,1 0 0,0 0 0,0 0 0,1-1-1,0 1 1,7 17 0,-7-23-205,-1 1-1,1-1 1,0 0 0,0 1-1,1-1 1,-1 0-1,1 0 1,-1-1-1,1 1 1,0 0 0,0-1-1,0 0 1,0 1-1,0-1 1,1-1-1,-1 1 1,1 0 0,-1-1-1,1 0 1,0 0-1,-1 0 1,1 0-1,0 0 1,0-1 0,0 0-1,0 1 1,-1-2-1,1 1 1,0 0 0,5-2-1,-2 0-72,1 0-1,-1 0 1,0-1-1,0 0 0,0-1 1,0 1-1,-1-1 1,0-1-1,1 1 1,-1-1-1,-1 0 1,8-8-1,2-4-47,-1 0 0,-1 0 0,11-21 1,26-55-50,-44 81 41,-2 0 0,1 0 0,-2 0 0,1-1 0,-2 1 0,2-16 1,-4 28 15,0 0 1,0 0-1,0 0 1,0 0-1,1 0 1,-1-1 0,0 1-1,0 0 1,0 0-1,0 0 1,0 0 0,0 0-1,0 0 1,0 0-1,0 0 1,0 0 0,0-1-1,0 1 1,0 0-1,0 0 1,0 0 0,0 0-1,0 0 1,0 0-1,0 0 1,0-1 0,0 1-1,0 0 1,0 0-1,0 0 1,0 0 0,0 0-1,0 0 1,0 0-1,0 0 1,0-1-1,0 1 1,-1 0 0,1 0-1,0 0 1,0 0-1,0 0 1,0 0 0,0 0-1,0 0 1,0 0-1,0 0 1,0 0 0,0 0-1,-1 0 1,1 0-1,0 0 1,0 0 0,0 0-1,0 0 1,0 0-1,0 0 1,0 0 0,-1 0-1,1 0 1,0 0-1,-5 8 82,-6 18 130,-3 20 401,-9 54-1,19-76-315,1 0 0,1-1 0,2 1 0,2 32 0,-2-53-251,0 1 0,1-1 1,-1 0-1,1 0 0,0 1 0,0-1 0,0 0 0,1 0 0,-1 0 0,1 0 1,-1 0-1,1-1 0,4 6 0,-4-7-33,-1 0 1,1 0-1,0 0 0,-1 0 1,1 0-1,0 0 0,-1-1 0,1 1 1,0-1-1,0 1 0,0-1 1,-1 0-1,1 0 0,0 0 1,0 0-1,0 0 0,0 0 1,-1 0-1,1 0 0,0-1 1,0 1-1,0-1 0,-1 1 1,1-1-1,0 0 0,2-1 1,6-4-14,1-1 0,0 0 0,-1 0 0,-1-1 0,1 0 0,-1-1 0,-1 0 0,14-17 0,-3 1-41,-2-2-1,19-36 1,-31 52 25,33-66-85,-34 66 72,0 0 0,-1 0 0,0-1 0,0 1 0,1-14 0,-6 12-12,-5 13 25,4 2 19,1 0 0,0 0 0,0 0 0,0 0 0,0 0 0,0 1 0,-2 2 0,-12 24 146,1 0 1,2 0 0,1 2 0,1-1 0,-9 43-1,18-66-90,0 0 0,1-1-1,0 1 1,0 0 0,1 0-1,0 0 1,1 11 0,-1-17-47,0 1 0,1-1 1,-1 0-1,0 0 1,1 0-1,-1 0 1,1 0-1,-1 0 1,1-1-1,-1 1 1,1 0-1,0 0 0,0 0 1,-1 0-1,1-1 1,0 1-1,0 0 1,0-1-1,0 1 1,0 0-1,1 0 0,1-1-4,-1 1 0,0-1 0,0 0 0,1 0 0,-1 0 0,0 0 0,1 0 0,-1-1 0,0 1-1,0-1 1,1 1 0,-1-1 0,0 0 0,4-2 0,10-5-30,0 0 0,0-2 0,-1 0-1,0-1 1,15-13 0,66-72-171,-29 28 24,-65 66 164,24-19-64,-26 21 67,1-1 1,-1 1-1,1-1 0,0 1 0,0-1 0,-1 1 0,1-1 0,0 1 0,0 0 0,-1 0 1,1-1-1,0 1 0,0 0 0,0 0 0,0 0 0,-1 0 0,1 0 0,0 0 0,0 0 1,0 0-1,0 0 0,0 0 0,-1 0 0,1 0 0,0 1 0,0-1 0,0 0 0,-1 1 1,1-1-1,0 0 0,0 1 0,-1-1 0,1 1 0,0 0 0,1 3 3,0 0-1,0-1 1,-1 1-1,0 0 1,0 0-1,0 0 1,0 0-1,-1 0 1,1 0-1,-1 0 1,-1 8-1,-6 51 74,6-51-54,-7 37 81,-8 79 353,15-126-443,1-1 1,0 0-1,0 0 1,0 0-1,0 0 0,0 0 1,0 0-1,0 0 1,0 0-1,1 0 0,-1 0 1,0 0-1,0 0 1,1 0-1,-1 0 0,1 0 1,-1 0-1,2 2 1,-1-3-8,-1 0 1,1 0-1,-1 0 0,1 0 1,-1-1-1,1 1 1,-1 0-1,1 0 1,-1 0-1,1 0 1,-1-1-1,1 1 0,-1 0 1,1 0-1,-1-1 1,1 1-1,-1-1 1,0 1-1,1 0 1,-1-1-1,0 1 0,1-1 1,-1 1-1,1-1 1,21-37 34,-10 4-54,-2 0 1,-2 0-1,0-1 1,3-53 0,7-39 26,-14 116 1,0 11-23,4 18-41,-8-15 48,1 0-1,0 0 1,0 0 0,1 0-1,-1 0 1,1-1-1,2 5 1,-2-6-5,0 0 0,1 0 0,-1 0 0,0 0 0,0 0 1,1-1-1,-1 1 0,1-1 0,-1 1 0,0-1 0,1 0 0,-1 0 0,3 0 0,35-5-165,-33 4 145,14-3-66,-5 1-27,0 0 1,30-1 0,-43 4 102,0 0 1,0 0 0,0 1-1,0-1 1,0 1-1,1-1 1,-1 1 0,0 0-1,0 0 1,-1 0 0,1 1-1,0-1 1,0 1-1,0-1 1,-1 1 0,1 0-1,-1 0 1,0 0 0,1 0-1,2 4 1,-3-2 12,-1-1 0,0 0 0,1 1 0,-1-1 0,-1 1 0,1-1 0,0 1 0,-1-1 0,0 1 0,1-1 0,-2 1 0,1 0 0,0-1 0,-1 1 0,1-1 0,-3 7 0,-2 6 43,-1 0 0,-8 18 0,11-26-9,2-7-26,-5 10 58,1 1 0,0 0 0,1 1 0,0-1 0,1 1 0,-2 19 0,5-31-55,0 0 0,-1 0 1,1 0-1,0 0 0,1 0 1,-1 0-1,0 0 0,0 0 0,0 0 1,1 0-1,-1 0 0,0 0 1,1 0-1,-1 0 0,0 0 0,1 0 1,0-1-1,-1 1 0,1 0 0,-1 0 1,1-1-1,0 1 0,0 0 1,0 0-1,1 0-2,-1-1 1,1 1-1,-1-1 1,1 1-1,0-1 1,-1 0-1,1 0 1,-1 0-1,1 0 1,0 0-1,-1 0 1,1 0-1,2-1 1,3-1-4,1 0 1,-1-1-1,0 0 0,0 0 1,9-6-1,-2-1-21,-1 0 0,0 0 1,0-2-1,-2 1 0,1-2 0,-1 0 0,-1 0 1,10-16-1,-13 17-18,0 0 1,0-1 0,-2 0-1,1 0 1,-2 0-1,0-1 1,0 1 0,-1-1-1,1-28 1,-4 38 18,0 0 1,0-1-1,-1 1 1,1 0 0,-4-9-1,4 13 18,0-1 1,0 0-1,0 1 1,0-1-1,-1 1 0,1-1 1,0 1-1,0-1 1,0 1-1,-1-1 0,1 1 1,0-1-1,-1 1 0,1 0 1,-1-1-1,1 1 1,0-1-1,-1 1 0,1 0 1,-1 0-1,1-1 0,-1 1 1,1 0-1,-1 0 1,1-1-1,-1 1 0,1 0 1,-1 0-1,1 0 1,-1 0-1,0 0 0,1 0 1,-1 0-1,1 0 0,-1 0 1,1 0-1,-1 0 1,1 0-1,-1 0 0,1 0 1,-1 0-1,0 1 0,1-1 1,-1 0-1,1 0 1,0 1-1,-1-1 0,1 0 1,-1 1-1,1-1 1,-1 1-1,1-1 0,0 0 1,-1 1-1,1 0 0,-3 2 16,0 1-1,0 0 0,1 0 1,-1 0-1,1 0 0,0 0 1,1 0-1,-1 1 0,1-1 0,0 0 1,0 1-1,0-1 0,0 1 1,1 0-1,0-1 0,0 1 1,0-1-1,0 1 0,1-1 1,0 1-1,1 6 0,-1-8-2,0 0-1,0 1 1,0-1-1,0 0 1,0 0-1,1 0 1,-1 0 0,1 0-1,0 0 1,0 0-1,0 0 1,0-1-1,1 1 1,-1-1 0,1 0-1,-1 0 1,1 1-1,0-2 1,0 1-1,0 0 1,0-1-1,0 1 1,0-1 0,0 0-1,0 0 1,1 0-1,-1 0 1,0-1-1,7 1 1,-1-2-4,0 0 1,0-1-1,-1 0 0,1-1 1,-1 0-1,1 0 0,-1-1 1,0 0-1,0 0 0,0-1 1,14-11-1,-1-1-2,0-2 0,29-33-1,-30 28 3,22-32-1,-35 45-8,0 0 0,-1 0 0,-1-1 0,0 1-1,7-25 1,-11 34 1,-1 1 0,0-1-1,1 0 1,-1 0 0,0 0-1,0 0 1,0 0 0,0 0 0,0 0-1,0 1 1,-1-1 0,1 0-1,-1 0 1,1 0 0,-1 0-1,0 1 1,0-1 0,1 0 0,-2-1-1,1 2 2,0 1 0,0-1-1,0 1 1,0-1 0,0 1-1,0-1 1,0 1 0,0 0-1,0-1 1,0 1 0,0 0-1,0 0 1,0 0 0,0 0-1,0 0 1,-1 0 0,1 0-1,0 0 1,0 0 0,0 1-1,0-1 1,0 0 0,0 1-1,0-1 1,0 1 0,0-1-1,0 1 1,1-1 0,-1 1-1,0 0 1,0-1 0,0 1-1,0 0 1,0 1 0,-7 5 10,1 0 1,1 1 0,-1 0 0,1 0-1,0 0 1,1 1 0,0-1 0,1 1 0,-7 19-1,3-7 39,2 1-1,1 0 1,-4 31 0,7-38-18,1-1 1,0 1-1,1-1 1,1 1 0,0-1-1,1 1 1,4 14-1,-5-25-134,0 0-1,1 1 1,0-1 0,-1 0-1,2 0 1,-1 0-1,0-1 1,1 1-1,-1-1 1,1 1-1,0-1 1,0 0-1,1 0 1,-1 0-1,0 0 1,1-1-1,0 1 1,0-1 0,0 0-1,0 0 1,0 0-1,0-1 1,0 1-1,0-1 1,1 0-1,6 0 1,-7 0 23,1 0 1,-1-1-1,0 0 1,1 0-1,-1-1 1,0 1-1,0-1 1,1 0-1,-1 0 1,0 0-1,0 0 1,0-1-1,0 0 1,5-3-1,22-22-669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5.542"/>
    </inkml:context>
    <inkml:brush xml:id="br0">
      <inkml:brushProperty name="width" value="0.05" units="cm"/>
      <inkml:brushProperty name="height" value="0.05" units="cm"/>
    </inkml:brush>
  </inkml:definitions>
  <inkml:trace contextRef="#ctx0" brushRef="#br0">8 23 16444,'-1'0'93,"1"0"0,0 0 1,-1 1-1,1-1 0,-1 0 1,1 0-1,-1 1 0,1-1 0,0 0 1,-1 1-1,1-1 0,0 0 1,-1 1-1,1-1 0,0 0 1,0 1-1,-1-1 0,1 1 1,0-1-1,0 1 0,0-1 1,-1 1-1,1-1 0,0 0 1,0 1-1,0-1 0,0 1 1,0-1-1,0 1 0,0-1 1,0 1-1,0-1 0,0 1 1,0-1-1,1 1 0,2 23 581,-2-19-191,9 77 1847,4 17-1003,-12-84-1176,2-1 0,0 0 0,1 0 0,10 21 0,-14-33-138,0 0-1,0 0 1,0 0 0,0 0-1,1 0 1,-1 0 0,1-1 0,-1 1-1,1 0 1,0-1 0,-1 0-1,1 1 1,0-1 0,0 0-1,0 0 1,0 0 0,0 0-1,4 1 1,-3-2-8,0 0 1,-1 1 0,1-1-1,0-1 1,0 1-1,0 0 1,0-1-1,-1 0 1,1 1-1,0-1 1,-1 0-1,1 0 1,-1-1-1,1 1 1,4-4-1,6-4-9,0-1 0,-1-1 0,-1 0-1,1 0 1,11-17 0,48-71-54,-55 73 40,12-17-16,-13 19-10,1 1-1,21-23 0,-36 45 42,0-1-1,1 0 1,-1 1 0,1 0-1,-1-1 1,1 1 0,-1 0-1,1 0 1,3-2 0,2 7 17,-4 11 16,-4 27 57,-13 82 0,7-78 30,-2 64 0,9-109-122,0 0 0,0 0 0,0 0 1,0 0-1,0 0 0,0 0 0,0 0 0,0 0 1,1 0-1,-1 0 0,0 0 0,1 0 0,-1 0 1,0 0-1,1 1 0,0-2-21,-1 0 0,1 0 0,-1 0 0,0-1-1,1 1 1,-1 0 0,0 0 0,1 0 0,-1 0 0,0-1 0,0 1 0,1 0-1,-1 0 1,0-1 0,1 1 0,-1 0 0,0-1 0,0 1 0,0 0-1,1 0 1,-1-1 0,0 1 0,0-1 0,0 1 0,1-1 0,12-34-1248,9-45 463,-11 38 262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6.014"/>
    </inkml:context>
    <inkml:brush xml:id="br0">
      <inkml:brushProperty name="width" value="0.05" units="cm"/>
      <inkml:brushProperty name="height" value="0.05" units="cm"/>
    </inkml:brush>
  </inkml:definitions>
  <inkml:trace contextRef="#ctx0" brushRef="#br0">122 55 13603,'1'0'88,"0"-1"-1,-1 1 1,1-1 0,-1 1 0,1-1-1,-1 0 1,1 1 0,-1-1-1,1 0 1,-1 0 0,0 1 0,1-1-1,-1 0 1,0 0 0,0 1 0,1-1-1,-1 0 1,0 0 0,0 0 0,0 0-1,0 1 1,0-1 0,0 0-1,-1-1 1,1 1-41,-1 1 0,1 0 0,-1-1 0,1 1 0,-1 0 0,1 0 0,-1-1 0,1 1 0,-1 0 0,1 0 0,-1 0 0,1 0 0,-1 0 0,1 0 0,-1 0 0,1 0 0,-1 0 0,1 0-1,-1 0 1,0 0 0,1 0 0,-1 0 0,1 1 0,-1-1 0,1 0 0,-1 0 0,1 1 0,-1-1 0,1 0 0,0 0 0,-1 1 0,1-1 0,-1 1 0,1-1 0,0 0 0,-1 1 0,1-1 0,-1 2 0,-8 6 264,1 1 0,0 1 0,0-1 0,1 1 0,0 1 0,0-1 0,2 1 0,-1 0 0,-5 19 0,2-6 232,2 0-1,1 1 0,-4 41 1,9-60-413,1 1 1,0 0 0,0 0 0,1 0 0,-1-1 0,3 10-1,-2-15-111,-1 0 0,0 0 0,0 0 0,1 0 0,-1 0 0,1 0 0,-1 0 0,1 0 0,-1 0 0,1 0 0,-1 0 0,1 0 0,0 0 0,0 0 0,-1 0-1,1-1 1,0 1 0,0 0 0,0 0 0,0-1 0,0 1 0,0-1 0,0 1 0,0-1 0,0 1 0,0-1 0,0 0 0,0 0 0,1 1 0,-1-1 0,0 0-1,0 0 1,0 0 0,0 0 0,0 0 0,1 0 0,-1-1 0,0 1 0,0 0 0,0 0 0,0-1 0,0 1 0,0-1 0,0 1 0,1-2 0,5-1 15,0-1 1,-1-1 0,0 1 0,1-1-1,-2 0 1,9-9 0,30-41 24,-36 46-53,20-30-143,-2-2 1,-1 0 0,34-80-1,-53 102-39,-8 12-125,1 8 270,-1 0-1,1 0 0,0 0 0,-1 0 0,1 1 0,0-1 0,0 0 0,0 0 0,0 1 0,0-1 0,0 1 0,1-1 0,-1 1 0,-1 2 0,-6 14-248,0 0-1,-7 29 1,13-38 40,0 0 0,0 0-1,1 0 1,0 0 0,1 0-1,0 0 1,2 16 0,-2-23 205,0-1 0,0 1 0,0-1 0,1 1 0,-1-1 0,0 1 0,1-1 0,-1 1 0,1-1 0,0 0 1,0 1-1,-1-1 0,1 0 0,0 0 0,0 1 0,0-1 0,0 0 0,0 0 0,1 0 0,-1 0 0,0 0 0,0 0 0,1-1 0,-1 1 1,3 1-1,15-1-535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6.418"/>
    </inkml:context>
    <inkml:brush xml:id="br0">
      <inkml:brushProperty name="width" value="0.05" units="cm"/>
      <inkml:brushProperty name="height" value="0.05" units="cm"/>
    </inkml:brush>
  </inkml:definitions>
  <inkml:trace contextRef="#ctx0" brushRef="#br0">37 374 14219,'1'2'133,"-1"-1"0,0 0 1,1 0-1,-1 0 0,0 0 0,0 0 0,0 1 0,0-1 0,0 0 1,0 0-1,-1 0 0,1 0 0,0 1 0,0-1 0,-1 1 1,-1 3 140,-10 53 1347,-7 39 998,17-84-2251,1 0 1,1 0-1,0 1 0,0-1 1,3 15-1,-3-27-333,0 1 0,1-1 0,-1 0-1,0 0 1,1 0 0,-1 1 0,0-1 0,1 0-1,-1 0 1,1 0 0,0 0 0,-1 0 0,1 0-1,0 0 1,0 0 0,-1 0 0,1 0 0,0 0-1,0-1 1,2 2 0,-2-2-7,0 1 0,0-1 0,0 0 0,0 0 0,0 0 0,0 0 0,0 0 0,0 0 0,1 0 0,-1 0 0,0 0 0,0-1-1,0 1 1,0 0 0,0-1 0,0 1 0,0-1 0,1 0 0,4-3 29,0 0 0,0 0-1,-1-1 1,1 0-1,7-9 1,18-23-189,-2-2-1,-2-1 1,-2-2-1,-1 0 1,-2-1 0,-2-2-1,24-80 1,-37 101-110,6-42 0,-12 58 172,0-1-1,-1 0 0,1 0 1,-2 0-1,0 0 1,0 0-1,-4-17 1,4 24 52,1 0 0,-1 0 1,0-1-1,0 1 0,1 0 1,-1 0-1,-1 0 0,1 0 0,0 0 1,0 1-1,-1-1 0,1 0 1,-1 1-1,1-1 0,-1 0 0,0 1 1,0 0-1,0-1 0,0 1 1,0 0-1,-3-1 0,2 1 8,0 1-1,1 0 1,-1 0-1,0 0 1,1 0-1,-1 1 1,0-1-1,1 1 1,-1-1-1,1 1 1,-1 0 0,0 0-1,1 0 1,0 0-1,-4 3 1,-5 3 33,1 1 0,0 0 0,1 0 0,0 1 1,0 0-1,-9 13 0,1 2 160,0 0 0,2 1 1,1 0-1,1 1 0,2 1 0,0 0 0,2 1 0,-7 29 0,16-55-155,-1 1 0,1-1 0,-1 1 0,1-1 0,0 1 0,0 0 0,1-1 0,-1 1 0,0-1 0,1 1 0,-1-1 0,1 0 0,2 5 0,-2-5-15,0-1-1,0 0 0,-1 0 0,1 0 1,1 0-1,-1 0 0,0 0 1,0 0-1,0 0 0,0 0 1,1-1-1,-1 1 0,0-1 0,1 1 1,-1 0-1,1-1 0,2 1 1,4-1-9,1 1 0,-1-2 0,1 1 0,-1-1 0,0 0 1,13-4-1,-11 3-38,21-5-62,-1 2 1,59-2-1,-80 7 78,0 0 0,-1 0 0,1 1 1,0 1-1,-1-1 0,1 1 0,-1 0 0,0 1 0,0 0 0,0 1 0,0-1 0,0 2 0,-1-1 0,1 1 0,7 6 0,-12-8-7,0 0-1,0 0 1,0 0-1,-1 1 1,1-1-1,-1 1 1,0-1-1,0 1 1,0 0-1,-1 0 1,1 0-1,-1 0 1,0 0 0,0 0-1,0 0 1,-1 0-1,1 0 1,-1 0-1,0 1 1,0-1-1,0 0 1,-1 0-1,0 0 1,1 1-1,-2-1 1,1 0-1,0 0 1,-1-1 0,1 1-1,-1 0 1,0 0-1,-1-1 1,1 1-1,-1-1 1,1 0-1,-1 0 1,0 0-1,0 0 1,0 0-1,-6 3 1,-26 10-159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7.172"/>
    </inkml:context>
    <inkml:brush xml:id="br0">
      <inkml:brushProperty name="width" value="0.05" units="cm"/>
      <inkml:brushProperty name="height" value="0.05" units="cm"/>
    </inkml:brush>
  </inkml:definitions>
  <inkml:trace contextRef="#ctx0" brushRef="#br0">9 68 16820,'3'28'1111,"-1"1"0,-2 0 1,-3 35-1,1-11-87,-2 32 77,0-14-133,6 75 1,-2-144-943,0 0 0,0 0 1,0 0-1,1 0 0,-1 0 0,1 0 1,0 0-1,-1 0 0,3 4 1,-3-6-20,1 1 0,-1-1 1,0 0-1,1 1 1,-1-1-1,0 0 1,0 0-1,1 1 1,-1-1-1,0 0 1,1 0-1,-1 0 1,1 1-1,-1-1 1,0 0-1,1 0 0,-1 0 1,0 0-1,1 0 1,-1 0-1,1 0 1,-1 0-1,0 0 1,1 0-1,-1 0 1,1 0-1,-1 0 1,0 0-1,1 0 0,-1 0 1,1-1-1,1 0 9,1-1-1,-1 0 1,0 0-1,0 0 1,1 0-1,-2-1 1,1 1-1,0 0 1,0-1-1,-1 1 1,1-1-1,1-4 1,7-17-35,-1 0 1,-1-1-1,-1 0 1,-1-1 0,3-27-1,-5 17-142,-2 0 0,-1 0 0,-4-41 0,2 68 87,0-1 1,-1 1-1,0 0 1,0 0-1,-1 0 0,-5-12 1,8 20 59,-1 0 1,1 1-1,0-1 0,-1 0 1,1 0-1,-1 0 1,1 1-1,-1-1 0,1 0 1,-1 1-1,1-1 1,-1 0-1,1 1 0,-1-1 1,0 1-1,1-1 1,-1 1-1,0-1 0,0 1 1,0 0-1,1-1 0,-1 1 1,0 0-1,-1-1 1,2 2 5,-1-1 0,0 1 0,1-1 0,-1 0 0,0 1 0,1 0 0,-1-1 0,1 1 0,-1-1 0,1 1 0,-1 0 0,1-1 1,0 1-1,-1 0 0,1-1 0,0 1 0,-1 0 0,1 0 0,0-1 0,0 2 0,-2 6-9,1 0 0,-1 0 0,1 13 0,2-7 38,0-1 1,0 1-1,1-1 0,1 0 0,0 1 1,1-1-1,11 24 0,-14-34-8,1 1 1,0-1-1,0 1 0,0-1 0,0 0 0,1 0 0,-1 0 1,1 0-1,0 0 0,0 0 0,0-1 0,0 1 1,0-1-1,1 0 0,-1 0 0,1 0 0,-1 0 1,1-1-1,0 0 0,0 1 0,0-2 0,-1 1 1,1 0-1,0-1 0,0 1 0,0-1 0,0 0 1,0 0-1,0-1 0,0 1 0,4-2 0,2-1 6,0-1-1,-1 1 0,0-2 0,1 0 1,-1 0-1,-1 0 0,1-1 0,-1-1 1,0 1-1,0-1 0,7-9 0,0-2-8,0 0-1,-1-1 0,21-37 0,-23 34-7,13-38-1,-22 54-1,-1 0 1,0 0-1,-1-1 0,1 1 1,-1 0-1,0-1 0,-1 1 1,0-1-1,0 1 0,0-1 1,-2-6-1,2 12 0,0 0 1,-1 1-1,1-1 0,0 1 1,0-1-1,-1 1 0,1-1 1,0 1-1,-1 0 0,1-1 1,-1 1-1,1-1 0,-1 1 1,1 0-1,-1-1 0,1 1 1,-1 0-1,1-1 0,-1 1 1,1 0-1,-1 0 0,1 0 1,-1 0-1,1-1 0,-1 1 1,0 0-1,1 0 0,-1 0 1,1 0-1,-1 0 0,0 0 1,1 0-1,-1 1 0,1-1 1,-1 0-1,1 0 0,-1 0 1,0 1-1,1-1 0,-1 0 1,1 0-1,-1 1 0,1-1 1,-1 0-1,1 1 0,0-1 1,-1 1-1,1-1 0,-1 1 1,1-1-1,-1 1 0,-8 11 42,0 0-1,1 0 0,1 1 0,0 0 1,0 0-1,-8 27 0,9-27-3,-11 28 127,2 1 0,2 1 1,1 0-1,3 0 0,-7 63 0,16-102-201,0 0 0,0-1-1,0 1 1,0 0 0,1-1 0,-1 1 0,1 0-1,0-1 1,0 1 0,0 0 0,1-1-1,3 7 1,-5-9 8,1 0 0,0-1-1,-1 1 1,1 0 0,0 0-1,0-1 1,0 1 0,0 0-1,0-1 1,0 1 0,0-1 0,0 1-1,0-1 1,0 0 0,0 1-1,0-1 1,0 0 0,1 0-1,1 0 44,-1 0-1,1 0 0,-1-1 0,0 1 1,1-1-1,-1 1 0,0-1 0,1 0 1,-1 0-1,0 0 0,3-2 0,8-6-52,0 0 0,-1 0-1,0-2 1,11-12-1,18-27-253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7.640"/>
    </inkml:context>
    <inkml:brush xml:id="br0">
      <inkml:brushProperty name="width" value="0.05" units="cm"/>
      <inkml:brushProperty name="height" value="0.05" units="cm"/>
    </inkml:brush>
  </inkml:definitions>
  <inkml:trace contextRef="#ctx0" brushRef="#br0">93 321 18788,'-35'110'2380,"-9"35"-334,40-126-1701,0 0 1,1 1-1,1-1 0,1 1 0,2 27 0,-1-45-312,1 0 0,-1 1 0,0-1 0,1 0-1,-1 0 1,1 0 0,0 0 0,-1 0 0,1 0 0,0 0-1,0 0 1,0 0 0,1-1 0,1 3 0,-3-3-19,1 0 0,0-1 1,0 1-1,0 0 1,1-1-1,-1 1 0,0-1 1,0 1-1,0-1 1,0 0-1,0 1 0,1-1 1,-1 0-1,0 0 1,0 0-1,0 0 0,1 0 1,1 0-1,2-1-5,0-1 1,0 1-1,0-1 0,0 0 0,0-1 0,-1 1 0,1-1 1,-1 0-1,8-6 0,12-11-89,-2-2-1,-1 0 1,-1-1 0,-1-1 0,30-49-1,-21 24-132,-2-1-1,25-69 0,-41 90 68,-1-1 0,9-49-1,-16 67 110,0 0 0,-1 1 0,-1-1 0,0 0-1,0 1 1,-1-1 0,-1 0 0,0 1-1,-7-22 1,8 30 32,0 0 0,0 0 0,-1 0 0,1 0 0,-1 0-1,1 1 1,-1-1 0,0 0 0,0 1 0,0 0 0,-1-1 0,1 1 0,0 0 0,-1 0-1,0 0 1,1 1 0,-1-1 0,0 1 0,0-1 0,0 1 0,0 0 0,0 0 0,0 0-1,0 0 1,0 1 0,0-1 0,0 1 0,-1 0 0,1 0 0,0 0 0,0 0-1,-4 1 1,-1 1 6,0 1 0,0-1 0,0 1 0,0 1 0,0-1 0,0 1 0,1 1 0,0-1 0,0 1 0,-10 9-1,2 1 33,1 0-1,0 0 0,1 1 0,1 1 1,-12 19-1,17-23-11,0 0 0,1 1 0,0 0 1,1 0-1,0 1 0,2-1 0,-4 24 0,6-34-57,1-1-1,-1 1 1,1 0-1,0 0 1,1-1-1,-1 1 1,1 0 0,-1-1-1,1 1 1,0 0-1,0-1 1,1 1-1,-1-1 1,1 1-1,-1-1 1,5 5-1,-3-4-36,1-1 0,0 0 0,-1 0 0,1 0 0,0-1 0,1 1 0,-1-1 0,0 0 0,1 0 0,0 0 0,-1-1 0,7 2 0,58 12-1024,-45-11 677,0 1 1,-1 1-1,1 1 1,37 17-1,-56-21 389,1 0-1,-1 1 0,1-1 1,-1 1-1,0 0 1,-1 1-1,1-1 0,-1 1 1,0 0-1,0 0 1,0 0-1,-1 0 1,1 1-1,-1-1 0,-1 1 1,1 0-1,-1 0 1,0 0-1,0 0 0,-1 0 1,0 1-1,1 10 1,-2-5-204,-1 2-195,3-12 159,1-8-35,4-19 61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8.306"/>
    </inkml:context>
    <inkml:brush xml:id="br0">
      <inkml:brushProperty name="width" value="0.05" units="cm"/>
      <inkml:brushProperty name="height" value="0.05" units="cm"/>
    </inkml:brush>
  </inkml:definitions>
  <inkml:trace contextRef="#ctx0" brushRef="#br0">106 0 16163,'0'1'60,"0"-1"0,0 0-1,0 0 1,0 0-1,0 0 1,0 0-1,0 0 1,0 1-1,0-1 1,1 0-1,-1 0 1,0 0-1,0 0 1,0 0-1,0 0 1,0 0-1,0 1 1,0-1 0,0 0-1,1 0 1,-1 0-1,0 0 1,0 0-1,0 0 1,0 0-1,0 0 1,0 0-1,1 0 1,-1 0-1,0 0 1,0 0-1,0 0 1,0 0 0,0 0-1,1 0 1,-1 0-1,0 0 1,0 0-1,0 0 1,0 0-1,0 0 1,0 0-1,1 0 1,-1 0-1,0 0 1,0 0-1,0 0 1,0 0-1,1-1 1,-5 22 112,3-14 183,-32 154 3008,-31 228 86,62-374-3354,-5 91 567,7-89-570,0 0 1,2 0-1,5 32 1,0-34-208,-7-15 109,1 0-1,-1 0 0,0 0 0,0 0 1,1 0-1,-1 0 0,0 0 1,0 0-1,1 0 0,-1 0 0,0-1 1,0 1-1,1 0 0,-1 0 0,0 0 1,0 0-1,0 0 0,1-1 1,-1 1-1,0 0 0,0 0 0,0 0 1,0-1-1,0 1 0,1 0 0,-1 0 1,0 0-1,0-1 0,0 1 1,0 0-1,0 0 0,0-1 0,0 1 1,7-32-447,-6-54-697,-13-128 0,3 99 765,8 103 395,-1-12 23,4 21 92,4 11 137,-3-1-321,0-1 0,1 1 0,0-1 0,0 0 0,0 0 0,1 0 0,0-1 0,8 8 0,-10-11-91,0-1 0,-1 1 1,1 0-1,0-1 0,0 0 1,0 0-1,0 0 0,1 0 0,-1 0 1,0-1-1,0 0 0,0 1 1,1-1-1,-1 0 0,0 0 0,0-1 1,1 1-1,-1-1 0,0 0 1,0 1-1,0-1 0,4-2 0,7-4-746,0 1 0,0-2-1,-1 0 1,0 0-1,-1-2 1,23-20 0,-17 12 829,0-2 0,0 0 0,16-27 0,-22 22 1607,-11 16 445,-11 15 1430,2 3-2868,1-1 0,0 1 1,1 1-1,-1-1 0,2 1 0,-7 14 0,1 3 51,-11 38 0,17-52-493,2 1 1,0 1-1,0-1 0,2 0 0,-1 22 1,2-32-103,0-1 1,0 1 0,1-1 0,-1 1-1,1-1 1,0 0 0,0 1-1,0-1 1,0 0 0,1 0-1,-1 0 1,1 1 0,0-2 0,0 1-1,0 0 1,0 0 0,0-1-1,0 1 1,1-1 0,0 1-1,-1-1 1,1 0 0,0 0 0,0-1-1,0 1 1,0 0 0,0-1-1,5 2 1,29 3-168,-26-5 60,1 0 1,19 6-1,-28-6 92,-1 0-1,0-1 0,0 1 1,0 0-1,0 0 0,0 0 0,-1 0 1,1 1-1,0-1 0,0 0 1,-1 1-1,1 0 0,-1-1 0,1 1 1,-1 0-1,0-1 0,0 1 1,0 0-1,0 0 0,1 2 1,-1-1 17,-1 0 1,0-1-1,0 1 1,0 0 0,0-1-1,-1 1 1,1 0 0,-1-1-1,1 1 1,-1-1 0,0 1-1,0-1 1,0 1 0,-1-1-1,1 0 1,0 1 0,-1-1-1,0 0 1,1 0 0,-1 0-1,0 0 1,-3 2-1,-6 6 59,0 0 0,-19 12-1,29-21-59,-10 6-136,0 0 0,0-1 0,-1 0 0,1 0 0,-1-1 0,-1-1 0,1 0 1,-20 3-1,30-6 107,1-1 0,-1 0 0,0 0 1,1 0-1,-1 0 0,0 0 0,1 0 1,-1-1-1,0 1 0,1-1 0,-1 1 1,1-1-1,-1 1 0,1-1 0,-1 0 1,1 0-1,-1 1 0,1-1 0,0 0 1,-1-1-1,1 1 0,-1-1 0,-7-20-363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8.929"/>
    </inkml:context>
    <inkml:brush xml:id="br0">
      <inkml:brushProperty name="width" value="0.05" units="cm"/>
      <inkml:brushProperty name="height" value="0.05" units="cm"/>
    </inkml:brush>
  </inkml:definitions>
  <inkml:trace contextRef="#ctx0" brushRef="#br0">41 0 19316,'-4'6'1672,"-1"26"-1063,-3 12-217,1 21 672,-1 6-160,4 11-296,0 1-96,4-5-208,0-4-136,6-11-720,-1-10-448,4-16 832,1-8-160,1-9-128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18.502"/>
    </inkml:context>
    <inkml:brush xml:id="br0">
      <inkml:brushProperty name="width" value="0.05" units="cm"/>
      <inkml:brushProperty name="height" value="0.05" units="cm"/>
    </inkml:brush>
  </inkml:definitions>
  <inkml:trace contextRef="#ctx0" brushRef="#br0">295 1 16107,'-13'19'4157,"-11"14"-2433,13-16-1598,-1-1-1,-27 28 1,-115 94-69,150-134-58,0 0 0,0 1-1,1-1 1,-1 1 0,1 0 0,0 0-1,0 0 1,0 0 0,1 1-1,0-1 1,0 1 0,-2 8 0,4-10-5,0-1 1,-1 0 0,1 0 0,1 0 0,-1 0-1,0 0 1,1 0 0,-1 0 0,1 1 0,0-1-1,0 0 1,0-1 0,0 1 0,1 0 0,-1 0-1,1 0 1,0-1 0,0 1 0,0-1-1,0 0 1,0 1 0,0-1 0,1 0 0,4 3-1,1 0-6,-1-1 0,1 0 0,1 0 0,-1-1 0,1 0 0,-1-1 0,1 0 0,10 2-1,75 3-223,-75-6 201,27 1-2,6-1-16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09.378"/>
    </inkml:context>
    <inkml:brush xml:id="br0">
      <inkml:brushProperty name="width" value="0.05" units="cm"/>
      <inkml:brushProperty name="height" value="0.05" units="cm"/>
    </inkml:brush>
  </inkml:definitions>
  <inkml:trace contextRef="#ctx0" brushRef="#br0">24 1 20364,'-9'34'1481,"2"-14"-1225,1-4-296,5-9-904,1-6 1144,3-18-336,2-10-145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40.991"/>
    </inkml:context>
    <inkml:brush xml:id="br0">
      <inkml:brushProperty name="width" value="0.05" units="cm"/>
      <inkml:brushProperty name="height" value="0.05" units="cm"/>
    </inkml:brush>
  </inkml:definitions>
  <inkml:trace contextRef="#ctx0" brushRef="#br0">960 79 12147,'-1'-3'109,"1"0"0,-1 1 1,0-1-1,0 1 0,1-1 1,-2 1-1,1-1 0,0 1 0,0 0 1,-1 0-1,1-1 0,-1 1 1,0 0-1,0 0 0,1 1 1,-1-1-1,0 0 0,-1 1 1,1-1-1,0 1 0,0-1 1,-1 1-1,1 0 0,-1 0 1,-2-1-1,-10-3 496,1 0 0,-31-5 0,45 10-580,-25-3 201,1 1 0,0 1 0,-1 0 0,1 2 0,0 1 0,0 1 0,0 1 0,0 2 0,-23 7 0,9 0-193,1 2-1,0 1 1,1 1-1,-57 40 1,66-40-38,2 2 0,0 2 1,1 0-1,1 1 0,1 1 0,1 1 0,2 2 0,0-1 0,1 2 0,2 0 1,1 2-1,1-1 0,1 2 0,2-1 0,1 2 0,-10 50 0,15-48 0,1 1 0,1-1-1,2 0 1,2 1-1,1-1 1,1 0-1,16 64 1,-14-80-3,1 0 0,0 0 0,2-1-1,0 0 1,0 0 0,2-1 0,11 15 0,-13-19 1,1-1 0,1-1 0,0 0 0,0 0 1,1-1-1,0 0 0,0 0 0,1-2 0,0 1 0,16 5 0,-9-6 28,-1 0-1,2-1 1,-1-2-1,1 0 0,-1 0 1,1-2-1,0-1 0,-1 0 1,1-2-1,0 0 1,-1-1-1,1-1 0,-1 0 1,0-2-1,-1 0 1,36-18-1,-24 8 69,0-1 0,-1-1-1,-1-2 1,-1-1 0,-1-1 0,-1-1-1,0-1 1,40-55 0,-38 41 5,-2 0 0,-1-2 0,-2-1 1,27-74-1,-38 85-57,-3 1 0,0-1 0,-2-1 0,-1 1 0,-1-1 0,-2 0 0,-4-62 0,1 84-41,0-1 1,-1 0 0,0 0-1,-1 1 1,0-1-1,0 1 1,-1 0-1,-9-16 1,9 20-28,1 1 0,0-1 1,-1 1-1,0 0 0,0 0 0,0 0 1,-1 0-1,0 1 0,1-1 1,-1 1-1,0 0 0,0 1 0,-1-1 1,1 1-1,0 0 0,-8-1 0,-3 1-181,0 1 0,0 1 0,-1 0 0,1 1 0,0 1 0,0 0 0,-28 9 1,10-4-39,-1 1-201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31.790"/>
    </inkml:context>
    <inkml:brush xml:id="br0">
      <inkml:brushProperty name="width" value="0.05" units="cm"/>
      <inkml:brushProperty name="height" value="0.05" units="cm"/>
    </inkml:brush>
  </inkml:definitions>
  <inkml:trace contextRef="#ctx0" brushRef="#br0">1115 21 11106,'-14'-5'167,"-1"1"-1,1 0 1,-1 1 0,0 1-1,0 0 1,-1 1-1,1 1 1,0 0-1,-23 4 1,-10 4 371,-76 24 0,79-17-431,1 2 0,0 2 0,1 2 0,2 2 0,0 1-1,1 2 1,2 2 0,0 2 0,2 1 0,2 1 0,1 3 0,1 0 0,2 2-1,2 1 1,1 2 0,2 0 0,2 2 0,2 0 0,2 2 0,1 0-1,2 1 1,-12 63 0,18-54-8,2 0 0,3 0 0,2 0 1,3 1-1,8 71 0,-2-83-82,1 0 0,3 0-1,1-1 1,3-1 0,1 0 0,2-1 0,24 43 0,-9-28-15,3-2 1,1-1 0,3-2-1,70 69 1,-83-94-21,1-2 1,1 0-1,1-2 0,1-1 0,1-1 1,0-2-1,2-1 0,-1-2 0,51 16 1,-67-26 3,-1-1 0,1 0 0,0 0 0,0-2 0,0 0 0,0-1 0,-1-1 0,1 0 0,0-1 0,0 0 0,-1-2 0,1 0 0,-1 0 0,0-2 0,0 0 0,-1 0 0,1-2 0,-1 0 0,-1 0 0,21-17 0,-14 5 7,0 0 0,-1-2 0,-2 0 0,0-1 0,-1 0 0,-1-2 0,-2 0 0,0 0 0,14-42 0,4-29 22,25-128 0,-55 223-15,89-543-285,-81 433-181,-4-1 1,-20-215 0,12 299 295,-2 0 0,0 0 0,-2 0 0,-1 1 0,-1 0 0,-18-36 0,23 55 68,-1 0 0,0 1-1,0-1 1,-1 1 0,1 0-1,-2 1 1,1 0 0,-1 0-1,0 0 1,-11-6-1,11 8 5,0 1-1,0 0 0,0 1 1,0-1-1,0 1 0,0 1 1,-1 0-1,1 0 0,-1 0 1,1 1-1,-1 0 0,1 0 0,-1 1 1,-9 1-1,-2 3 1,0 1-1,0 1 1,0 0-1,1 1 1,0 1-1,-32 22 1,-30 29-328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44.376"/>
    </inkml:context>
    <inkml:brush xml:id="br0">
      <inkml:brushProperty name="width" value="0.05" units="cm"/>
      <inkml:brushProperty name="height" value="0.05" units="cm"/>
    </inkml:brush>
  </inkml:definitions>
  <inkml:trace contextRef="#ctx0" brushRef="#br0">436 50 14499,'0'-3'139,"-1"1"0,0-1-1,0 0 1,-1 1 0,1-1-1,0 1 1,-1-1 0,1 1-1,-1 0 1,0 0 0,0 0 0,0 0-1,0 0 1,0 0 0,0 0-1,0 1 1,-1-1 0,1 1-1,-1-1 1,1 1 0,-1 0 0,0 0-1,1 0 1,-1 0 0,0 1-1,1-1 1,-1 1 0,0 0-1,0-1 1,0 1 0,1 1 0,-1-1-1,-3 1 1,-4 1 2,1 0 0,-1 1 1,1 0-1,0 1 0,0 0 0,0 0 0,0 1 1,-11 8-1,-6 6-64,0 2 0,1 1 0,1 1 1,1 1-1,1 1 0,1 1 0,2 1 0,0 0 1,-24 52-1,39-73-62,2 1 0,-1 0 0,1-1 0,0 1-1,0 0 1,1 1 0,0-1 0,0 0 0,0 0 0,1 0 0,0 1 0,2 8 0,-1-12-9,0 0 0,0 0-1,1 0 1,-1 0 0,1-1 0,0 1 0,0 0 0,0-1 0,1 0-1,-1 0 1,1 1 0,0-1 0,0-1 0,0 1 0,0 0 0,0-1 0,0 0-1,1 1 1,-1-1 0,1-1 0,0 1 0,0 0 0,3 0 0,4 1 8,1 0 1,-1-1 0,0 0 0,1-1-1,-1 0 1,1-1 0,-1 0-1,1-1 1,-1 0 0,0-1 0,18-5-1,-16 3 19,0 0 0,0-1 0,0 0 0,-1-2 0,1 1 0,-2-1 0,1-1 0,-1 0 0,13-12 0,-22 18-5,-1 1-1,1-1 0,0 0 0,0 0 0,-1 0 1,0-1-1,1 1 0,-1 0 0,0-1 0,0 1 1,0 0-1,0-1 0,0 1 0,-1-1 0,1-3 1,-1 5-9,0 0 0,0 0 0,-1-1 0,1 1 0,0 0 0,-1 0 0,1-1 0,-1 1 0,1 0 0,-1 0 0,0 0 0,1 0 0,-1 0 1,0 0-1,0 0 0,0 0 0,0 0 0,0 0 0,0 0 0,0 0 0,0 1 0,0-1 0,0 0 0,0 1 0,-1-1 0,1 1 0,0 0 0,0-1 0,-1 1 0,1 0 1,0-1-1,-3 1 0,-5-1 60,0 0-1,0 1 1,0 0 0,0 0 0,0 1 0,0 0 0,0 1 0,-13 4 0,16-5-57,0 1 0,1 0 0,-1 0 0,1 1 0,-1 0 0,1 0 0,0 0 0,0 0 0,0 1 0,1 0 0,-1 0 0,1 0 0,-7 9 1,10-12-22,1-1 1,-1 1 0,1-1 0,0 1-1,-1-1 1,1 1 0,0-1 0,-1 1-1,1-1 1,0 1 0,0-1 0,-1 1-1,1 0 1,0-1 0,0 1 0,0 0-1,0-1 1,0 1 0,0-1 0,0 1-1,0 0 1,0-1 0,0 1 0,0-1-1,0 1 1,1 0 0,-1-1 0,0 1-1,0-1 1,1 1 0,-1 0 0,0-1-1,1 1 1,-1-1 0,0 1 0,1-1-1,-1 0 1,1 1 0,-1-1 0,1 1-1,-1-1 1,1 0 0,-1 1 0,1-1 0,-1 0-1,1 0 1,0 1 0,-1-1 0,1 0-1,-1 0 1,2 0 0,2 1-1,1 0 0,-1-1-1,0 0 1,1 0 0,-1 0 0,7-1 0,9-4-56,-1-1 0,-1 0 0,1-1 0,-1-1 0,0-1 0,20-13 0,-13 7-168,43-17 0,-67 32 214,0-1-1,0 1 1,0-1-1,0 1 1,0 0-1,0 0 1,0-1-1,0 1 1,0 0-1,1 0 1,-1 0-1,0 0 1,0 0-1,0 0 1,0 0-1,0 1 1,0-1-1,0 0 1,2 1-1,-2 0 6,-1 0 1,1-1-1,-1 1 1,1-1-1,-1 1 0,1 0 1,-1 0-1,1-1 1,-1 1-1,0 0 0,1 0 1,-1-1-1,0 1 1,0 0-1,0 0 0,0 0 1,1 0-1,-1-1 1,-1 3-1,1 4 6,-1 0 0,0 0 0,-1 0 0,-3 11 1,4-14-3,-16 48 54,8-27-240,-8 37 0,16-52-713,6-10 239,9-16-11,-13 14 637,13-16-498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44.840"/>
    </inkml:context>
    <inkml:brush xml:id="br0">
      <inkml:brushProperty name="width" value="0.05" units="cm"/>
      <inkml:brushProperty name="height" value="0.05" units="cm"/>
    </inkml:brush>
  </inkml:definitions>
  <inkml:trace contextRef="#ctx0" brushRef="#br0">137 1 17484,'-13'31'1664,"5"2"-1056,-2 0-288,2 2 1105,3-1-801,5 0-232,2-1-104,4-4-352,0-5-216,0-4-288,1-5-104,-3-2-321,2-5-103,-15-18-3289,1-1 3305</inkml:trace>
  <inkml:trace contextRef="#ctx0" brushRef="#br0" timeOffset="1">28 208 14123,'-10'-11'2008,"1"2"-1135,2 4-337,6 2 1120,2 3-512,8 4-207,2 0-393,4 2-136,5-2-336,1-2-240,5-1-504,0-1 1968,0-5-1288,-1-8 32,-3-10 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48.700"/>
    </inkml:context>
    <inkml:brush xml:id="br0">
      <inkml:brushProperty name="width" value="0.05" units="cm"/>
      <inkml:brushProperty name="height" value="0.05" units="cm"/>
    </inkml:brush>
  </inkml:definitions>
  <inkml:trace contextRef="#ctx0" brushRef="#br0">253 46 13699,'26'-46'3994,"-37"68"221,-11 26-2837,-3 7-999,-184 323-764,197-361-741,15-23 85,17-32 103,-20 38 942,27-47-763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49.165"/>
    </inkml:context>
    <inkml:brush xml:id="br0">
      <inkml:brushProperty name="width" value="0.05" units="cm"/>
      <inkml:brushProperty name="height" value="0.05" units="cm"/>
    </inkml:brush>
  </inkml:definitions>
  <inkml:trace contextRef="#ctx0" brushRef="#br0">290 1 13123,'10'0'1960,"-6"11"-1024,-7 18-231,-5 8 1679,-1 11-1232,0 5-119,1 5-177,-1 1-152,5-3-328,1-3-160,3-11-336,0-6-184,0-12-432,0-1-320,-3-9 759,-4-4-191,-3-3-96</inkml:trace>
  <inkml:trace contextRef="#ctx0" brushRef="#br0" timeOffset="1">15 566 15955,'-13'3'1481,"11"4"-841,4-2-184,9 0 712,11-4-240,5-4-231,4-4-185,11-4-648,7-2-400,-1-9 528,4 1-153,-2-11-239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49.589"/>
    </inkml:context>
    <inkml:brush xml:id="br0">
      <inkml:brushProperty name="width" value="0.05" units="cm"/>
      <inkml:brushProperty name="height" value="0.05" units="cm"/>
    </inkml:brush>
  </inkml:definitions>
  <inkml:trace contextRef="#ctx0" brushRef="#br0">253 1 18188,'-11'7'358,"1"1"0,-1 0 0,2 0 0,-1 1 0,1 1 0,-14 18 0,-39 67 810,41-59-571,-31 72 1,45-89-456,0 1 0,1 0-1,2 0 1,0 1 0,-2 35 0,5-51-120,1 0-1,0 0 1,1 0 0,-1-1 0,1 1-1,0 0 1,1 0 0,-1 0 0,1-1 0,-1 1-1,2-1 1,-1 1 0,0-1 0,1 0 0,3 5-1,-3-6-12,0 0-1,0-1 1,0 1-1,1-1 1,-1 0-1,0 0 0,1 0 1,0 0-1,-1 0 1,1-1-1,0 0 1,0 0-1,-1 0 1,1 0-1,0-1 0,0 1 1,0-1-1,0 0 1,6-1-1,-2 1 16,0-1-1,1 0 1,-1-1 0,-1 0-1,1 0 1,0-1 0,0 0-1,-1 0 1,0-1-1,0 0 1,0 0 0,0-1-1,0 0 1,-1 0-1,0 0 1,7-9 0,-13 14-9,1-1 0,0 0 0,0 0 0,-1 0 0,1 0 0,-1 0 0,1 0 0,-1 0 0,1-1 0,-1 1 0,0 0 0,1 0 0,-1 0 1,0 0-1,0-1 0,0 1 0,0 0 0,0 0 0,0 0 0,0 0 0,-1-3 0,1 3 3,-1 0 0,0 0 0,0 0 0,1 1 1,-1-1-1,0 0 0,0 0 0,0 0 0,0 1 0,0-1 0,0 1 0,0-1 0,0 0 0,0 1 1,0 0-1,0-1 0,-2 0 0,-4 0 52,0 0 1,0 0-1,0 1 0,0 0 1,0 0-1,-7 1 0,1 1 22,0 0-1,1 1 1,0 1 0,-1 0-1,-19 9 1,24-6-32,14-4-78,19-6-110,7-9-185,40-19-1,-50 21 121,0 0-1,0 1 1,1 2-1,35-8 0,-56 14 178,0 1 0,1-1-1,-1 1 1,0 0 0,1 0-1,-1 0 1,0 0-1,1 0 1,-1 1 0,0-1-1,1 1 1,-1-1 0,0 1-1,0 0 1,0 0 0,0 0-1,1 0 1,-1 0-1,0 0 1,-1 1 0,3 1-1,-2-1 20,-1 0-1,1 1 1,-1-1-1,0 0 1,0 1-1,0-1 0,0 1 1,0-1-1,-1 1 1,1 0-1,-1-1 1,0 1-1,1 0 0,-1-1 1,-1 5-1,-1 7 33,0-1 0,-1 0 0,0 0 0,-1 0-1,-11 23 1,15-35-87,-8 15 159,4-11 309,4-11-241,2-3-141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0.040"/>
    </inkml:context>
    <inkml:brush xml:id="br0">
      <inkml:brushProperty name="width" value="0.05" units="cm"/>
      <inkml:brushProperty name="height" value="0.05" units="cm"/>
    </inkml:brush>
  </inkml:definitions>
  <inkml:trace contextRef="#ctx0" brushRef="#br0">15 1 19724,'-3'30'1841,"2"-4"-1425,7-5-176,5-2 704,13-8-472,4-5-160,7-4-520,6-2-272,-1-6-448,1-3-176,-6 2 759,-10 0-271,-13 7-216</inkml:trace>
  <inkml:trace contextRef="#ctx0" brushRef="#br0" timeOffset="1">52 249 15315,'-25'16'1769,"10"-3"-945,4-3-288,15-3 1176,8 0-479,13-3-305,4-1-152,8-3-360,2-1-168,5-4-584,2 1-376,-6-2 624,-2 2-152,-11 1-160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0.580"/>
    </inkml:context>
    <inkml:brush xml:id="br0">
      <inkml:brushProperty name="width" value="0.05" units="cm"/>
      <inkml:brushProperty name="height" value="0.05" units="cm"/>
    </inkml:brush>
  </inkml:definitions>
  <inkml:trace contextRef="#ctx0" brushRef="#br0">218 21 17564,'0'-1'104,"0"0"1,-1 0 0,1 0-1,0 0 1,-1 0 0,1 0-1,-1 0 1,1 0 0,-1 1-1,0-1 1,1 0-1,-1 0 1,0 0 0,1 0-1,-1 1 1,0-1 0,0 0-1,0 1 1,0-1 0,0 1-1,1-1 1,-1 1-1,0-1 1,0 1 0,0 0-1,0-1 1,-1 1 0,1 0-1,0 0 1,0 0 0,0 0-1,0 0 1,0 0-1,0 0 1,0 0 0,0 0-1,0 0 1,0 1 0,0-1-1,0 0 1,-2 2 0,-2-1 97,0 1 1,0 0 0,0 0-1,1 1 1,-1-1-1,1 1 1,-8 6 0,0 3-11,0 1 0,1 1 0,0-1 1,1 2-1,0 0 0,1 0 0,-12 30 0,12-23-62,2-1 0,0 1 0,2 0 0,0 1-1,-2 36 1,7-51-95,-1-1 0,1 1-1,1-1 1,0 1 0,0 0-1,0-1 1,1 1 0,0-1-1,1 0 1,4 11 0,-5-14-28,0-1 0,1 1 0,-1-1 0,1 0 0,0 1 0,0-1 0,0-1 0,0 1 0,0 0 0,1-1 0,-1 1 0,1-1 0,0 0 0,-1 0 0,1-1 0,0 1 0,0-1 1,0 0-1,0 0 0,7 1 0,3-2-1,-1 1 0,1-2 1,0 0-1,-1-1 0,1 0 1,-1-1-1,0 0 0,0-1 1,0-1-1,0 0 0,-1-1 1,1 0-1,-1-1 0,-1 0 1,16-13-1,-23 17 5,0 0 1,-1-1-1,0 1 0,1-1 1,-1 0-1,5-8 0,-8 11-7,1 0 0,-1 0 0,1 0 0,-1 0-1,0 0 1,1 0 0,-1 0 0,0 0-1,0 0 1,1 0 0,-1 0 0,0 0 0,0 0-1,0 0 1,0 0 0,0 0 0,-1 0-1,1 0 1,0 0 0,0 0 0,-1 0 0,1 0-1,0 0 1,-1 0 0,1 0 0,-1 1-1,1-1 1,-1 0 0,0 0 0,1 0-1,-1 1 1,0-1 0,1 0 0,-1 1 0,0-1-1,0 0 1,0 1 0,-1-1 0,-4-2 19,0 1 0,0 0 0,-1 1 0,1-1 0,0 1 0,-1 0 0,1 1 0,-1 0 0,1 0 0,-1 0 1,1 1-1,0-1 0,-11 4 0,-1 1 49,0 0 1,1 1 0,-25 13-1,41-18-69,-3 0 13,0 1 1,0 0 0,0 0-1,1 0 1,-1 0 0,0 1-1,1-1 1,0 1-1,0 0 1,0 0 0,0 0-1,0 1 1,0-1 0,-1 5-1,3-8-15,1 0-1,0 0 1,0 1 0,0-1-1,0 0 1,0 0 0,0 1-1,-1-1 1,1 0-1,0 0 1,0 1 0,0-1-1,0 0 1,0 1 0,0-1-1,0 0 1,0 1-1,0-1 1,0 0 0,0 0-1,1 1 1,-1-1 0,0 0-1,0 0 1,0 1-1,0-1 1,0 0 0,1 0-1,-1 1 1,0-1 0,0 0-1,0 0 1,0 1-1,1-1 1,-1 0 0,0 0-1,0 0 1,1 0 0,-1 1-1,0-1 1,1 0-1,16-1-46,18-11-94,4-7-128,37-26-1,-38 23-35,39-19 0,-73 39 281,-1 1 0,0 0 0,0-1 0,1 1 0,-1 1 0,0-1 0,1 0 0,-1 1 0,7-1 0,-9 2 20,-1-1 0,1 0 0,0 0 0,-1 0 0,1 0 0,-1 1 0,1-1 0,-1 0 0,1 0 0,0 1 0,-1-1 0,1 1 0,-1-1 0,0 0 0,1 1 0,-1-1 0,1 1 0,-1-1 0,0 1 0,1-1 0,0 2 0,-1 0 6,0-1 0,1 1 1,-1-1-1,0 1 0,0 0 1,0-1-1,0 1 0,0 0 1,0-1-1,0 1 0,-1 3 1,-7 21 155,0 0 1,-2-1 0,-17 32 0,14-30-132,1 1 0,-11 36-1,23-63-83,-1-1 1,1 1-1,0 0 0,-1-1 0,1 1 0,0 0 0,0 0 0,0-1 0,-1 1 0,1 0 0,0-1 0,0 1 0,0 0 0,0 0 1,0-1-1,0 1 0,1 0 0,-1-1 0,0 1 0,0 0 0,0 0 0,1-1 0,-1 1 0,0 0 0,1-1 0,0 2 0,0-3 4,-1 1-1,1-1 1,0 1-1,0-1 1,0 0-1,0 1 1,0-1-1,0 0 0,-1 0 1,1 1-1,0-1 1,0 0-1,-1 0 1,1 0-1,-1 0 1,1 0-1,-1 0 0,1-1 1,11-23-543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19.125"/>
    </inkml:context>
    <inkml:brush xml:id="br0">
      <inkml:brushProperty name="width" value="0.05" units="cm"/>
      <inkml:brushProperty name="height" value="0.05" units="cm"/>
    </inkml:brush>
  </inkml:definitions>
  <inkml:trace contextRef="#ctx0" brushRef="#br0">43 1 19084,'-6'13'1113,"0"1"-1,1-1 1,-3 15 0,2 2-601,-4 48 1,9-71-463,1 0 0,-1 0 0,2 0 1,1 14-1,-2-20-39,0 0-1,0 1 1,1-1 0,-1 0 0,1 0 0,-1 1 0,1-1 0,-1 0 0,1 0 0,0 0 0,-1 0 0,1 1-1,0-1 1,0 0 0,0 0 0,0-1 0,0 1 0,0 0 0,0 0 0,0 0 0,0-1 0,1 1-1,-1 0 1,0-1 0,0 1 0,1-1 0,-1 0 0,0 1 0,0-1 0,1 0 0,-1 0 0,0 0-1,2 0 1,2 0 14,-1-1 0,0 0 0,0 0-1,0-1 1,0 1 0,0-1 0,0 0-1,0 0 1,0 0 0,-1 0 0,1-1-1,4-4 1,40-42 252,-41 42-227,77-98 579,-75 100-405,-5 13-77,-5 26-10,1-12-97,0-21-39,0 0 0,0 1 0,0-1 0,1 0 0,-1 0 0,0 1 0,1-1 0,-1 0 0,1 0 0,0 0 0,-1 0 0,1 0 0,0 1 0,0-1 0,0-1 0,-1 1 0,1 0 0,0 0 0,0 0 0,0 0 0,2 0 0,-1 0 2,1 0-1,-1 0 0,0-1 0,0 1 0,0-1 0,1 0 1,-1 0-1,0 0 0,0 0 0,1 0 0,2-1 0,5-1 7,1 0-1,-1-1 1,0-1-1,10-5 1,8-5 0,13-8 17,-38 21-26,0 0 0,0-1 0,1 1 1,-1 1-1,0-1 0,0 0 0,1 1 0,-1 0 1,0-1-1,4 2 0,-6 0-18,0 0 0,0 0-1,0 0 1,0 0 0,0 1-1,0-1 1,0 0 0,-1 1-1,1-1 1,-1 0 0,1 1 0,-1-1-1,1 1 1,-1-1 0,0 1-1,0-1 1,0 1 0,0 1-1,3 9-361,-2-10 239,0 1 0,0-1 1,0 0-1,0 0 0,0 0 0,0 0 0,1 0 0,-1 0 1,1 0-1,0 0 0,-1-1 0,1 1 0,0-1 1,0 1-1,0-1 0,0 0 0,0 1 0,4 0 0,-2-1 12,-1 0-1,1-1 0,0 1 0,0-1 1,0 0-1,0 0 0,0 0 0,0-1 0,0 1 1,-1-1-1,5-1 0,27-7-775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1.138"/>
    </inkml:context>
    <inkml:brush xml:id="br0">
      <inkml:brushProperty name="width" value="0.05" units="cm"/>
      <inkml:brushProperty name="height" value="0.05" units="cm"/>
    </inkml:brush>
  </inkml:definitions>
  <inkml:trace contextRef="#ctx0" brushRef="#br0">43 43 17972,'1'-1'194,"-1"-1"0,1 1 0,-1 0-1,1 0 1,-1 0 0,1-1 0,0 1 0,-1 0 0,1 0 0,0 0 0,0 0 0,0 0 0,0 0 0,0 0 0,0 1-1,0-1 1,0 0 0,0 0 0,3 0 0,24-12 1704,-22 11-1685,-1 1 1,1-1-1,0 1 0,-1 0 1,1 0-1,0 1 1,0-1-1,0 1 0,0 1 1,8 0-1,-13 0-192,1-1 0,0 1 0,0 0 0,-1-1 0,1 1 0,0 0 0,-1 0 0,1 0 0,-1 0 0,1 0 0,-1 1 0,0-1 0,1 0 0,-1 1 0,0-1-1,0 1 1,0-1 0,0 1 0,0-1 0,0 1 0,0 0 0,-1-1 0,1 1 0,0 0 0,-1 0 0,0 0 0,1-1 0,-1 1 0,0 0 0,0 0 0,0 0 0,0 0 0,0 0 0,-1-1 0,0 5 0,-1 4 25,-1 0 0,0 1 1,0-1-1,-1-1 0,0 1 0,-1 0 1,-11 17-1,-51 60 478,44-59-301,-35 48 393,58-75-612,-1-1-1,1 0 0,0 1 1,-1-1-1,1 1 0,0-1 0,-1 1 1,1-1-1,0 0 0,0 1 0,0-1 1,-1 1-1,1-1 0,0 1 1,0-1-1,0 1 0,0-1 0,0 1 1,0-1-1,0 1 0,0-1 0,0 1 1,0-1-1,0 1 0,0-1 0,0 1 1,1 0-1,12 0-140,20-14-484,88-61-2299,-86 52 2523,11-7-334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4.575"/>
    </inkml:context>
    <inkml:brush xml:id="br0">
      <inkml:brushProperty name="width" value="0.05" units="cm"/>
      <inkml:brushProperty name="height" value="0.05" units="cm"/>
    </inkml:brush>
  </inkml:definitions>
  <inkml:trace contextRef="#ctx0" brushRef="#br0">11 26 15403,'-11'-2'6345,"37"6"-4273,22 5-1192,6-2-344,-1-3-1,95-4 1,105-24-224,-43 3-19,-195 20-249,-6 0 32,0 1-1,1-1 0,13 3 1,-23-2-71,0 0 1,0 0-1,1 0 1,-1 0-1,0 0 1,0 1-1,1-1 1,-1 0-1,0 0 1,0 0-1,0 0 1,1 1-1,-1-1 0,0 0 1,0 0-1,0 0 1,0 1-1,1-1 1,-1 0-1,0 0 1,0 1-1,0-1 1,0 0-1,0 0 1,0 1-1,0-1 1,0 0-1,0 0 1,0 1-1,0-1 0,0 0 1,0 1-1,0-1 1,0 0-1,0 0 1,0 1-1,0-1 1,0 0-1,0 0 1,-1 1-1,1-1 1,0 0-1,0 0 1,0 0-1,0 1 1,-1-1-1,1 0 1,0 0-1,0 0 0,0 1 1,-1-1-1,1 0 1,-10 11-91,4-6-91,2 0-220,0-1 0,0 0 1,-1 0-1,1-1 0,-1 0 0,0 0 0,0 0 0,0 0 1,-1-1-1,-7 3 0,2-4-500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5.028"/>
    </inkml:context>
    <inkml:brush xml:id="br0">
      <inkml:brushProperty name="width" value="0.05" units="cm"/>
      <inkml:brushProperty name="height" value="0.05" units="cm"/>
    </inkml:brush>
  </inkml:definitions>
  <inkml:trace contextRef="#ctx0" brushRef="#br0">2 16 14947,'0'0'158,"0"0"0,0-1 0,-1 1 0,1-1 0,0 1 0,0 0 0,0-1 0,0 1 0,0-1 0,0 1 0,0-1-1,0 1 1,0-1 0,0 1 0,0 0 0,0-1 0,0 1 0,0-1 0,0 1 0,0-1 0,0 1 0,0 0 0,0-1 0,1 1 0,-1-1 0,0 1 0,0 0-1,1-1 1,-1 1 0,0 0 0,1-1 0,-1 1 0,0 0 0,1-1 0,-1 1 0,0 0 0,1 0 0,-1-1 0,0 1 0,2 0 0,19 3 2436,-15-2-2901,25 6 473,-1 2-1,0 1 1,38 19-1,-65-27-132,1 0 0,-1 0 0,1 0 0,-1 1 0,0-1 1,0 1-1,0 0 0,0 0 0,0 0 0,-1 0 0,1 1 0,-1-1 0,0 1 1,0-1-1,0 1 0,-1 0 0,1 0 0,-1 0 0,0 0 0,0 0 0,0 0 1,0 0-1,-1 0 0,0 0 0,0 0 0,0 0 0,0 0 0,-1 1 0,0 3 1,-4 12 229,0 0 1,-2 0 0,0-1-1,-15 30 1,11-26-70,-43 91 350,-74 112 0,127-221-1912,3-5 281,9-5-358,3-2 757,1 3-109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6.848"/>
    </inkml:context>
    <inkml:brush xml:id="br0">
      <inkml:brushProperty name="width" value="0.05" units="cm"/>
      <inkml:brushProperty name="height" value="0.05" units="cm"/>
    </inkml:brush>
  </inkml:definitions>
  <inkml:trace contextRef="#ctx0" brushRef="#br0">1 1 13955,'15'7'7731,"10"16"-6263,-16-13-573,66 70 949,-47-47-1537,47 40 0,-73-71-328,0 0 1,0 0-1,0-1 0,0 1 1,0-1-1,0 1 0,1-1 0,-1 0 1,1 0-1,-1 0 0,1 0 1,-1 0-1,1 0 0,-1-1 1,1 1-1,0-1 0,-1 0 1,1 0-1,4 0 0,-5-1-107,1 0-1,-1-1 0,1 1 1,-1-1-1,0 1 0,0-1 1,1 0-1,-1 0 0,-1 1 1,1-2-1,0 1 1,0 0-1,-1 0 0,1 0 1,-1-1-1,0 1 0,0-1 1,2-4-1,1-4-139,0 0 1,-1 0-1,2-13 0,1-11-465</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7.255"/>
    </inkml:context>
    <inkml:brush xml:id="br0">
      <inkml:brushProperty name="width" value="0.05" units="cm"/>
      <inkml:brushProperty name="height" value="0.05" units="cm"/>
    </inkml:brush>
  </inkml:definitions>
  <inkml:trace contextRef="#ctx0" brushRef="#br0">32 0 15763,'-14'101'8302,"5"12"-5736,1 121-2368,8-213 157,-1 22-341,3 269-1141,0-298 16,0-11-58,5-24-155,-2-5 510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8.499"/>
    </inkml:context>
    <inkml:brush xml:id="br0">
      <inkml:brushProperty name="width" value="0.05" units="cm"/>
      <inkml:brushProperty name="height" value="0.05" units="cm"/>
    </inkml:brush>
  </inkml:definitions>
  <inkml:trace contextRef="#ctx0" brushRef="#br0">204 1 16404,'-3'21'5310,"-11"34"-3683,-7 23-446,7-22-742,-3 0 1,-29 68-1,38-113-382,4-17-28,4-23-47,0 29 17,40-299-434,-40 299 436,0 0 0,0-1-1,0 1 1,0 0 0,0 0-1,0 0 1,-1-1 0,1 1 0,0 0-1,0 0 1,0 0 0,1-1-1,-1 1 1,0 0 0,0 0 0,0 0-1,0-1 1,0 1 0,0 0 0,0 0-1,0 0 1,0-1 0,0 1-1,0 0 1,1 0 0,-1 0 0,0 0-1,0-1 1,0 1 0,0 0-1,0 0 1,1 0 0,-1 0 0,0 0-1,0 0 1,0 0 0,1 0-1,-1-1 1,0 1 0,0 0 0,0 0-1,1 0 1,-1 0 0,0 0 0,6 11 18,4 25 8,-8-31-17,12 54 68,-7-28 16,0-1 1,2 0-1,2-1 1,19 39-1,-30-67-82,1 1 0,0-1 0,0 0 0,0 0 1,0 0-1,0 0 0,0 0 0,0 0 0,0 0 0,0 0 0,1 0 0,1 1 1,0-4 93,-8-10-93,-2 4-63,0-1 0,-1 1 0,0 1 0,0-1 0,0 1 0,-19-11 0,0-2-66,12 9 44,-5-4 16,0-1-1,1-1 1,-27-30-1,45 46 65,1 1-1,-1-1 1,0 0-1,0 0 1,1 0-1,-1 0 1,0 0-1,1-1 1,-1 1-1,1 0 1,-1 0-1,1 0 1,0 0-1,-1-1 1,1 1 0,0 0-1,0 0 1,0-1-1,0 1 1,0 0-1,0 0 1,0 0-1,1-3 1,0 3 1,0 0 0,0 0 0,-1 0 0,2 0 0,-1 0 0,0 0 0,0 0 0,0 0 0,0 0 0,1 1 0,-1-1 0,0 0 0,0 1 0,1-1 0,-1 1 0,1-1 0,1 1 0,9-2 40,1 0 0,0 1-1,21 1 1,-24 0-41,19 2-438,0 1 0,0 1 1,40 12-1,26 3-929,-64-15 760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8.917"/>
    </inkml:context>
    <inkml:brush xml:id="br0">
      <inkml:brushProperty name="width" value="0.05" units="cm"/>
      <inkml:brushProperty name="height" value="0.05" units="cm"/>
    </inkml:brush>
  </inkml:definitions>
  <inkml:trace contextRef="#ctx0" brushRef="#br0">165 18 17732,'2'-5'564,"5"-7"1321,-6 11-777,-3 7-51,-59 141 2428,32-62-3054,3 1 0,-16 106 0,36-154-288,-2 51-1,7-77-154,2-1-1,-1 1 1,1 0-1,1-1 1,0 1-1,0-1 1,1 1-1,9 19 1,-11-28-77,0-1 0,1 1 0,-1 0 0,1-1 1,-1 1-1,1-1 0,0 1 0,0-1 0,0 0 1,0 0-1,1 0 0,-1 0 0,1 0 0,-1 0 1,1-1-1,-1 1 0,1-1 0,0 0 1,0 0-1,0 0 0,0 0 0,0 0 0,0-1 1,0 1-1,0-1 0,0 0 0,5 0 0,-3-1-286,1 0 0,-1-1 0,0 1-1,0-1 1,0-1 0,0 1 0,0-1-1,0 1 1,-1-1 0,1-1-1,-1 1 1,0-1 0,0 1 0,6-9-1,13-16-784,0-6-225</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9.432"/>
    </inkml:context>
    <inkml:brush xml:id="br0">
      <inkml:brushProperty name="width" value="0.05" units="cm"/>
      <inkml:brushProperty name="height" value="0.05" units="cm"/>
    </inkml:brush>
  </inkml:definitions>
  <inkml:trace contextRef="#ctx0" brushRef="#br0">191 15 17780,'0'-1'78,"0"0"1,-1 1-1,1-1 1,0 0-1,-1 0 1,1 1-1,-1-1 1,1 0-1,-1 0 1,0 1-1,1-1 1,-1 1-1,1-1 1,-1 1-1,0-1 1,0 1-1,1-1 1,-1 1-1,0-1 1,0 1-1,0 0 1,1 0-1,-1-1 1,0 1-1,0 0 0,0 0 1,-1 0-1,0 0 22,0 0-1,0 1 0,0-1 1,1 1-1,-1 0 0,0-1 1,0 1-1,0 0 0,0 0 1,1 0-1,-3 2 0,-4 4 334,1-1-1,0 1 1,-12 16 0,5-2-171,0 1 1,2 0-1,1 1 1,1 0-1,0 1 1,2 0-1,1 0 1,1 1-1,1 0 1,1 0-1,-1 43 1,5-59-198,0-1 0,0 1 1,1-1-1,0 1 1,1-1-1,-1 0 0,2 1 1,-1-1-1,7 14 1,-7-19-48,0 0 0,0 0 1,0 0-1,0-1 1,0 1-1,0-1 0,1 1 1,-1-1-1,1 0 1,0 0-1,0 0 0,0 0 1,0 0-1,0-1 1,0 1-1,0-1 0,0 0 1,1 0-1,-1 0 1,0 0-1,1-1 0,-1 1 1,1-1-1,-1 0 1,0 0-1,6-1 0,3-1 19,0 0 0,0 0 0,-1-1 0,0-1 0,1 0-1,-1 0 1,-1-1 0,1-1 0,-1 0 0,0 0 0,0-1-1,-1 0 1,1-1 0,-2 0 0,1 0 0,-1-1-1,7-10 1,-14 18-24,-1 0 0,1 0 0,0 1 0,-1-1 0,1 0 0,-1 0 0,1 0 0,-1 0 0,0 0 0,1 0 0,-1 0 0,0 0 0,0 0 0,0 0 0,1 0 0,-1 0 0,0 0 0,0 0 0,-1 0 0,1 0 0,0 0 0,0 0 0,-1-2 0,0 2 1,1 0 1,-1 1-1,0-1 1,0 1-1,0-1 1,0 1-1,0-1 0,0 1 1,0-1-1,1 1 1,-1 0-1,0-1 1,0 1-1,0 0 0,0 0 1,0 0-1,0 0 1,-1 0-1,0 0 1,-6 1 37,0 0 1,0 0 0,-1 1 0,-11 4-1,-6 3 48,-29 15 0,46-19-73,-1 0-1,1 1 1,-1 0-1,2 0 1,-16 15-1,23-20-24,1-1-1,-1 0 1,1 1-1,0-1 0,-1 1 1,1-1-1,-1 0 1,1 1-1,0-1 1,0 1-1,-1-1 0,1 1 1,0-1-1,0 1 1,-1-1-1,1 1 1,0-1-1,0 1 0,0 0 1,0-1-1,0 2 1,9-1 24,18-9-18,-2-7-73,47-33 0,-54 34 23,1 1 0,1 1 0,0 0 1,29-11-1,-47 22 37,-1 0 0,1 0 0,-1 1 0,1-1 0,0 1 0,0-1 0,-1 1-1,1 0 1,0-1 0,0 1 0,-1 0 0,1 0 0,0 1 0,0-1 0,0 0 0,-1 0 0,1 1 0,0-1 0,-1 1 0,1 0 0,0-1 0,-1 1 0,1 0 0,-1 0 0,1 0 0,-1 0 0,1 0 0,-1 0 0,0 1-1,1-1 1,-1 0 0,0 1 0,0-1 0,0 1 0,0-1 0,0 1 0,-1-1 0,1 1 0,0 0 0,-1-1 0,1 1 0,0 2 0,1 9 7,0-1-1,-1 1 1,0-1 0,-2 24-1,1-24 6,-1 18-489,-7 34 0,12-78-4867,1-1 4144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9.866"/>
    </inkml:context>
    <inkml:brush xml:id="br0">
      <inkml:brushProperty name="width" value="0.05" units="cm"/>
      <inkml:brushProperty name="height" value="0.05" units="cm"/>
    </inkml:brush>
  </inkml:definitions>
  <inkml:trace contextRef="#ctx0" brushRef="#br0">10 106 21036,'2'-5'414,"4"-10"700,0 0 1,10-14-1,-14 25-932,0 1-1,0 0 0,0 1 0,0-1 0,0 0 0,1 1 0,-1-1 0,1 1 0,-1 0 1,1 0-1,0 0 0,0 0 0,0 0 0,1 0 0,5-1 0,-8 3-148,0-1-1,0 1 0,0 0 0,0 0 1,0 0-1,-1 0 0,1 0 1,0 0-1,0 0 0,0 0 0,0 0 1,0 1-1,0-1 0,0 0 1,0 0-1,0 1 0,0-1 0,-1 1 1,1-1-1,0 1 0,0-1 1,-1 1-1,2 1 0,0 0-6,-1-1-1,0 1 1,0 0-1,0 0 0,0 0 1,0 0-1,-1 0 1,1 0-1,0 0 1,-1 3-1,1 4-4,0 0-1,-1 0 1,0 0-1,-2 12 1,-5 13 79,-2-1 0,-1 0 0,-2 0 0,-29 58 0,5-11 323,35-79-407,1 0 0,0 0 0,-1-1 0,1 1 0,0 0-1,-1 0 1,1 0 0,0 0 0,0 0 0,0 0 0,0-1 0,0 1 0,0 0 0,0 0 0,0 2 0,0-3-12,1 0 0,-1 0-1,0 0 1,0 1 0,1-1 0,-1 0-1,0 0 1,0 0 0,1 0-1,-1 0 1,0 0 0,1 0 0,-1 0-1,0 0 1,1 0 0,-1 0 0,0 0-1,0 0 1,1 0 0,-1 0 0,0 0-1,1 0 1,-1 0 0,0 0-1,1 0 1,-1 0 0,0 0 0,0-1-1,1 1 1,31-20-152,-21 11-77,19-8-560,6-4-996,51-40 0,-58 36 871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20.238"/>
    </inkml:context>
    <inkml:brush xml:id="br0">
      <inkml:brushProperty name="width" value="0.05" units="cm"/>
      <inkml:brushProperty name="height" value="0.05" units="cm"/>
    </inkml:brush>
  </inkml:definitions>
  <inkml:trace contextRef="#ctx0" brushRef="#br0">22 0 17436,'7'7'1921,"-1"1"-1,0-1 1,6 12 0,15 32 304,12 55-1443,-30-73-656,-1 0 1,-2 1-1,-1 0 0,-2 0 0,-1 0 1,-2 0-1,-1 0 0,-11 67 1,4-65-590,-1 0 1,-1-1 0,-2 0-1,-29 57 1,14-46 27,-4-10-139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19.550"/>
    </inkml:context>
    <inkml:brush xml:id="br0">
      <inkml:brushProperty name="width" value="0.05" units="cm"/>
      <inkml:brushProperty name="height" value="0.05" units="cm"/>
    </inkml:brush>
  </inkml:definitions>
  <inkml:trace contextRef="#ctx0" brushRef="#br0">140 0 17100,'-24'13'1512,"-41"26"1003,60-35-2224,0 0-1,-1 0 1,1 0-1,1 1 1,-1 0 0,1 0-1,-1 0 1,-4 9-1,9-14-276,0 1-1,-1-1 0,1 0 1,0 1-1,0-1 0,-1 0 0,1 1 1,0-1-1,0 1 0,0-1 0,0 0 1,0 1-1,-1-1 0,1 0 1,0 1-1,0-1 0,0 1 0,0-1 1,0 1-1,0-1 0,0 0 1,1 1-1,-1-1 0,0 1 0,0-1 1,0 0-1,0 1 0,0-1 0,1 0 1,-1 1-1,0-1 0,0 0 1,0 1-1,1-1 0,15 1 147,29-14-158,-36 10 65,-3 1-65,0 0 0,0 0 0,-1 1 0,1 0 0,1 0 0,-1 1 0,0-1 0,0 1 1,0 1-1,0-1 0,0 1 0,0 0 0,0 0 0,0 1 0,0 0 0,-1 0 0,1 0 0,-1 1 0,1 0 0,-1 0 0,0 0 0,0 1 0,0-1 1,0 1-1,-1 0 0,1 1 0,-1-1 0,5 8 0,-8-10 15,0-1 0,0 0 0,0 1 0,0-1 0,0 0 0,0 0-1,0 1 1,1-1 0,-1 0 0,0 0 0,1 0 0,-1-1 0,1 1 0,-1 0 0,1 0 0,0-1 0,-1 1 0,1-1 0,-1 1 0,1-1 0,2 0-1,-2-1 18,-1 1-1,1-1 0,0 0 1,-1 0-1,1 0 0,-1 0 1,1 0-1,-1-1 0,1 1 1,-1 0-1,0-1 0,0 1 1,1-1-1,-1 1 0,0-1 0,-1 0 1,1 1-1,1-4 0,2-2 75,-1-1 0,-1 1 0,1-1 0,-1 0-1,2-14 1,-3 19-96,-1 0-1,1 0 1,-1 0 0,0 0-1,0 0 1,-1-1 0,1 1-1,0 0 1,-1 0 0,0 0-1,0 0 1,0 0 0,0 1-1,0-1 1,0 0 0,-1 0-1,0 1 1,-1-3 0,-5 0-733,18 11-826,1-2 1369,1-2-1,0 1 1,1-2-1,-1 1 1,0-2-1,0 0 1,15-1-1,11-4-298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23.915"/>
    </inkml:context>
    <inkml:brush xml:id="br0">
      <inkml:brushProperty name="width" value="0.05" units="cm"/>
      <inkml:brushProperty name="height" value="0.05" units="cm"/>
    </inkml:brush>
  </inkml:definitions>
  <inkml:trace contextRef="#ctx0" brushRef="#br0">0 187 14491,'2'-2'1440,"-2"-1"-1064,7-4-183,3-3 1183,4-7-1144,9-5-216,9-3-408,4-1-232,7 1 520,3 1-120,11-2-104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24.379"/>
    </inkml:context>
    <inkml:brush xml:id="br0">
      <inkml:brushProperty name="width" value="0.05" units="cm"/>
      <inkml:brushProperty name="height" value="0.05" units="cm"/>
    </inkml:brush>
  </inkml:definitions>
  <inkml:trace contextRef="#ctx0" brushRef="#br0">0 32 12947,'40'23'1184,"-4"-2"-944,-6-1-104,2-1 408,4-7-272,4-7-192,6-6-672,5-11 544,5-9-88,4-6-64</inkml:trace>
  <inkml:trace contextRef="#ctx0" brushRef="#br0" timeOffset="1">1181 75 14323,'49'14'1112,"-8"-14"-888,1-4-160,5-9 152,1-1-296,5-5 152,1-1-96,8 1-136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27.638"/>
    </inkml:context>
    <inkml:brush xml:id="br0">
      <inkml:brushProperty name="width" value="0.05" units="cm"/>
      <inkml:brushProperty name="height" value="0.05" units="cm"/>
    </inkml:brush>
  </inkml:definitions>
  <inkml:trace contextRef="#ctx0" brushRef="#br0">291 1 12835,'-9'6'193,"0"1"0,0 1 0,0 0 0,1 0 1,0 1-1,-6 9 0,-38 61 145,51-76-305,-25 44 103,1 2 1,3 0-1,2 2 1,2 0-1,3 1 1,2 1-1,2 0 1,-5 67-1,12-61-49,2 1-1,3 0 1,3 0-1,2-1 1,2 1-1,4-2 1,22 72-1,-23-98-31,22 46 1,-28-68-38,0 1 1,1-2 0,1 1 0,0-1-1,0 1 1,1-2 0,15 15-1,-21-21 0,1 0-1,0 0 1,-1-1-1,1 1 0,0 0 1,0-1-1,0 0 1,0 0-1,0 0 1,0 0-1,1 0 1,-1-1-1,0 1 0,0-1 1,1 0-1,-1 0 1,0 0-1,0 0 1,1-1-1,-1 1 1,0-1-1,0 0 0,0 0 1,0 0-1,0 0 1,0-1-1,0 1 1,0-1-1,0 1 1,4-5-1,3-3 59,0 0 0,0-1 0,0 0 0,-1-1 1,-1 0-1,8-13 0,15-27 175,-2-2 1,-2-1 0,22-64-1,-16 21 62,21-105-1,-39 134-191,8-99 1,-21 135-109,-1 0-1,-2 0 1,-1 0-1,-1 0 1,-11-43 0,11 64-42,0 0 1,-1 0-1,0 1 1,-1 0 0,0 0-1,-1 0 1,0 0 0,0 1-1,-1 0 1,-14-15 0,17 21-21,0-1 1,1 1-1,-2 0 1,1 1 0,0-1-1,-1 1 1,1-1 0,-1 1-1,1 1 1,-1-1 0,0 1-1,0-1 1,0 2 0,0-1-1,0 0 1,0 1-1,0 0 1,0 0 0,0 0-1,0 1 1,0 0 0,0 0-1,0 0 1,0 0 0,1 1-1,-7 3 1,3-1-12,0 0 0,1 1 0,0 0 0,0 1 0,0-1 0,1 1 0,-1 1 0,1-1 0,-7 11 0,-14 26-328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1.261"/>
    </inkml:context>
    <inkml:brush xml:id="br0">
      <inkml:brushProperty name="width" value="0.05" units="cm"/>
      <inkml:brushProperty name="height" value="0.05" units="cm"/>
    </inkml:brush>
  </inkml:definitions>
  <inkml:trace contextRef="#ctx0" brushRef="#br0">64 6 15795,'14'-6'1377,"-3"8"-785,-11 11-176,-2 17 576,-3 7-96,-1 13-120,1 7-119,0 8-113,1 2-80,-3-4-208,1-1-40,2-10-208,-2-7-224,2-12-496,1-7-256,-4-12 751,-3-5-167,-4-9-136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1.724"/>
    </inkml:context>
    <inkml:brush xml:id="br0">
      <inkml:brushProperty name="width" value="0.05" units="cm"/>
      <inkml:brushProperty name="height" value="0.05" units="cm"/>
    </inkml:brush>
  </inkml:definitions>
  <inkml:trace contextRef="#ctx0" brushRef="#br0">0 707 16476,'7'19'1792,"6"-1"-1176,9-8-176,8-2 824,14-8-495,8-3-57,7-12-136,2 0-200,-1-8-496,-2-3-272,-9 0-592,-11-1-1,-18 1 657,-4 2-256,-16 4-240</inkml:trace>
  <inkml:trace contextRef="#ctx0" brushRef="#br0" timeOffset="1">109 66 15387,'10'-8'1897,"4"1"-1145,7-2-192,3 1 1280,12-1-911,2 2-129,7 0-256,-1 1-248,-1 3-568,-3 2-336,-5 3 280,-7 4 136,-7 4-192,-7 2-177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2.159"/>
    </inkml:context>
    <inkml:brush xml:id="br0">
      <inkml:brushProperty name="width" value="0.05" units="cm"/>
      <inkml:brushProperty name="height" value="0.05" units="cm"/>
    </inkml:brush>
  </inkml:definitions>
  <inkml:trace contextRef="#ctx0" brushRef="#br0">0 0 15355,'21'129'5293,"-9"-38"-2191,-11-89-3036,-1 1-1,0-1 0,1 0 0,0 0 1,-1 0-1,1 0 0,0 0 0,0 0 1,0 0-1,0 0 0,0 0 0,4 4 1,-4-6-55,0 1 1,0 0-1,0-1 1,0 1-1,1 0 1,-1-1-1,0 0 1,1 1-1,-1-1 1,0 0 0,1 1-1,-1-1 1,1 0-1,-1 0 1,0 0-1,1 0 1,-1-1-1,0 1 1,1 0-1,-1 0 1,0-1-1,3 0 1,10-5-13,1 0 0,-1-1 0,0-1 0,0 0 0,18-15 0,-22 14-2,1 1-1,0 1 1,1 0 0,0 0-1,0 1 1,0 1 0,1 0-1,13-4 1,-25 9 6,0 0 1,0 0-1,0-1 1,0 1-1,0 0 0,0 0 1,0 0-1,0 0 0,0 0 1,0 0-1,0 1 1,0-1-1,0 0 0,0 0 1,0 1-1,0-1 1,0 1-1,0-1 0,0 1 1,0-1-1,0 1 0,0-1 1,0 1-1,-1 0 1,1-1-1,0 1 0,0 0 1,-1 0-1,1 0 1,-1 0-1,1 0 0,-1-1 1,1 1-1,-1 0 1,1 0-1,-1 0 0,0 0 1,0 0-1,1 0 0,-1 0 1,0 1-1,0-1 1,0 0-1,0 0 0,0 0 1,0 0-1,-1 0 1,1 1-1,-1 7 42,-1 1 1,1-1-1,-2 0 1,-3 10-1,6-17-31,-33 105 164,34-107-195,-1 0-1,0-1 1,0 1-1,0 0 1,0 0-1,0 0 0,0 0 1,1 0-1,-1 0 1,0 0-1,0 0 1,0 0-1,0 0 0,0 0 1,1 0-1,-1 0 1,0 0-1,0 0 1,0 0-1,0 0 0,0 0 1,1 0-1,-1 0 1,0 0-1,0 1 1,0-1-1,0 0 0,0 0 1,0 0-1,1 0 1,-1 0-1,0 0 0,0 0 1,0 0-1,0 1 1,0-1-1,0 0 1,0 0-1,0 0 0,0 0 1,0 0-1,0 0 1,0 1-1,1-1 1,-1 0-1,0 0 0,0 0 1,0 0-1,0 0 1,0 1-1,0-1 1,0 0-1,0 0 0,-1 0 1,1 0-1,0 0 1,0 1-1,0-1 1,0 0-1,0 0 0,0 0 1,0 0-1,0 0 1,0 1-1,16-15-131,18-26-27,-3-1-197</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2.546"/>
    </inkml:context>
    <inkml:brush xml:id="br0">
      <inkml:brushProperty name="width" value="0.05" units="cm"/>
      <inkml:brushProperty name="height" value="0.05" units="cm"/>
    </inkml:brush>
  </inkml:definitions>
  <inkml:trace contextRef="#ctx0" brushRef="#br0">147 0 18884,'-63'110'3801,"45"-82"-2875,1 1-1,2 0 1,-15 38-1,29-65-896,1-1-1,-1 0 1,1 1 0,-1-1 0,1 1-1,0-1 1,0 0 0,0 1-1,0-1 1,0 1 0,0-1 0,0 1-1,0 1 1,1-2-26,-1-1 0,0 0-1,0 1 1,1-1 0,-1 0 0,0 1 0,0-1 0,1 0-1,-1 0 1,0 1 0,1-1 0,-1 0 0,1 0 0,-1 1-1,0-1 1,1 0 0,-1 0 0,0 0 0,1 0-1,-1 0 1,1 0 0,-1 0 0,1 1 0,-1-1 0,0 0-1,1-1 1,-1 1 0,1 0 0,5-1-45,-1-1 0,0 1 0,1-1 0,-1 0 1,6-4-1,1 0-19,55-20-314,-61 24 342,0 1 0,1-1 0,0 1 0,-1 0 0,1 1 0,-1 0 0,1 0 0,9 1 0,-15-1 39,1 0 0,-1 0 0,1 1 1,-1-1-1,1 1 0,-1-1 0,0 1 0,1-1 1,-1 1-1,0 0 0,1 0 0,-1-1 0,0 1 1,0 0-1,0 0 0,0 0 0,0 0 0,0 1 1,0-1-1,0 0 0,0 0 0,0 1 0,-1-1 1,1 0-1,0 1 0,-1-1 0,1 0 0,-1 1 1,0-1-1,1 1 0,-1-1 0,0 1 0,0-1 1,0 1-1,0-1 0,0 1 0,0-1 0,-1 1 1,0 2-1,0 2 47,-1 0 0,0 0 0,-1 0 1,1 0-1,-1 0 0,0-1 0,-8 11 0,-1-1 125,0-1 0,-17 15 0,24-24-268,-1 0 0,0-1 0,0 1-1,0-1 1,-1-1 0,1 1 0,-1-1 0,-10 4 0,16-7 31,0 0 45,1 1-1,-1-1 1,0 0 0,1 0 0,-1 1 0,0-1 0,0 0 0,0 0-1,1 0 1,-1 0 0,0 0 0,0 0 0,1 0 0,-1 0 0,0 0 0,0 0-1,0 0 1,1-1 0,-1 1 0,0 0 0,1 0 0,-1-1 0,0 1-1,0-1 1,0 0 0,0-6-245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3.182"/>
    </inkml:context>
    <inkml:brush xml:id="br0">
      <inkml:brushProperty name="width" value="0.05" units="cm"/>
      <inkml:brushProperty name="height" value="0.05" units="cm"/>
    </inkml:brush>
  </inkml:definitions>
  <inkml:trace contextRef="#ctx0" brushRef="#br0">145 251 16932,'0'-2'143,"-1"1"1,1 0-1,0 0 0,0 0 1,-1 0-1,1-1 1,0 1-1,-1 0 1,1 0-1,-1 0 0,1 0 1,-1 0-1,0 0 1,0 0-1,1 0 1,-1 0-1,0 0 1,0 0-1,0 1 0,0-1 1,0 0-1,0 1 1,0-1-1,0 0 1,-2 0-1,1 1 28,0 0-1,0 0 1,0 0 0,0 0 0,0 1-1,1-1 1,-1 0 0,0 1-1,0 0 1,0-1 0,1 1-1,-1 0 1,0 0 0,-2 2-1,-4 2 201,1 1 0,-1 0-1,1 0 1,1 1 0,-11 12-1,10-8-207,0-1-1,-10 23 1,15-29-147,0 0 0,1 1 0,-1-1 0,1 0 0,0 1 0,0-1 0,1 1 0,-1-1 0,1 1 0,0-1 0,1 7 1,-1-9-18,0-1 1,1 0 0,-1 0 0,0 0 0,1 0 0,-1 0 0,1 0 0,-1 0 0,1 0 0,0 0 0,-1 0 0,1 0-1,0-1 1,0 1 0,0 0 0,-1 0 0,1-1 0,0 1 0,0 0 0,0-1 0,0 1 0,0-1 0,0 1 0,0-1-1,1 0 1,-1 0 0,0 1 0,0-1 0,0 0 0,0 0 0,0 0 0,0 0 0,1 0 0,-1 0 0,0 0 0,0 0-1,2-1 1,3-1-18,-1 1 0,1-1 0,-1 0 0,0 0 0,0-1 0,8-4 0,40-35-142,-38 29 65,31-21-1,-44 33 90,-1 0-1,1 0 0,-1 0 1,1 0-1,0 1 1,-1-1-1,1 1 0,0-1 1,-1 1-1,1-1 0,0 1 1,0 0-1,-1 0 0,1 0 1,0 0-1,0 0 0,2 1 1,-3-1 3,0 1 1,0-1 0,0 1-1,0 0 1,1-1 0,-1 1-1,0 0 1,-1 0 0,1 0-1,0 0 1,0 0 0,0 0-1,0 0 1,-1 0 0,1 0-1,-1 0 1,1 0 0,0 2 0,1 6 2,0 0 0,0-1 1,-1 1-1,0 0 0,-1 13 1,1-14-4,-1 45 206,-1 1 0,-3-1 0,-2 0 0,-3 0 0,-1 0 0,-4-1 0,-1-1 0,-23 50 1,36-96-166,-5 12 252,-20 31-1,25-45-244,0 0 0,0 0 0,0 0 0,0-1-1,0 1 1,-1 0 0,1-1 0,-1 0 0,0 0 0,1 0 0,-1 0 0,0 0 0,0 0 0,0-1-1,-1 0 1,1 1 0,-7 0 0,9-2-38,-1 0 1,1 0-1,0 0 0,-1 0 1,1 0-1,0-1 0,-1 1 0,1-1 1,0 1-1,0-1 0,-1 1 1,1-1-1,0 0 0,0 0 0,0 0 1,0 1-1,0-1 0,0 0 1,0 0-1,0 0 0,0 0 0,0-1 1,1 1-1,-1 0 0,0 0 1,1 0-1,-1-1 0,1 1 1,-1 0-1,1-1 0,0 1 0,-1 0 1,1-1-1,0 1 0,0-2 1,-1-4-21,1-1 0,0 1 1,0 0-1,0-1 0,3-11 1,3-6-154,1 0-1,1 0 1,2 1 0,0 0-1,2 0 1,0 1 0,20-27-1,123-142-1516,-82 106 1099,-65 77 537,115-147-626,-98 121 661,-2-1 0,30-62 0,-52 94 24,2-1 37,0-1-1,0 0 1,-1 0 0,0 0-1,0 0 1,0 0-1,-1 0 1,0 0-1,-1-1 1,1-12-1,-1 18-29,0 0-1,0 0 1,0 0 0,-1 0-1,1 0 1,0 0-1,0 0 1,-1 0-1,1 0 1,-1 0-1,1 0 1,-1 0 0,1 0-1,-1 0 1,1 0-1,-1 1 1,0-1-1,0 0 1,1 0 0,-1 1-1,0-1 1,0 0-1,0 1 1,0-1-1,-1 0 1,0 1 12,0 0 0,1-1 1,-1 1-1,0 0 0,0 0 1,1 0-1,-1 1 0,0-1 0,0 0 1,0 1-1,1-1 0,-1 1 1,-3 1-1,-3 2 74,0 1 1,0-1-1,0 2 1,1-1 0,-7 7-1,-3 5 27,0 1 0,1 0 0,1 1 0,-18 30 0,25-36-74,0 2 1,1-1 0,0 1 0,2 0 0,-1 1 0,2-1 0,-4 25 0,7-36-120,1 0 0,-1 0 0,1-1-1,0 1 1,0 0 0,1 0 0,-1-1 0,1 1 0,0 0 0,0-1 0,0 1 0,2 3-1,-2-5-3,0 0-1,1-1 1,-1 1-1,0-1 0,1 1 1,-1-1-1,1 0 1,0 1-1,-1-1 0,1 0 1,0 0-1,0 0 1,-1-1-1,1 1 1,0 0-1,0-1 0,0 1 1,0-1-1,0 1 1,0-1-1,0 0 0,4 0 1,3-1-174,0 0-1,1 0 1,-1-1 0,-1 0 0,1 0 0,0-1-1,0-1 1,-1 1 0,0-1 0,15-10 0,25-17-660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3.587"/>
    </inkml:context>
    <inkml:brush xml:id="br0">
      <inkml:brushProperty name="width" value="0.05" units="cm"/>
      <inkml:brushProperty name="height" value="0.05" units="cm"/>
    </inkml:brush>
  </inkml:definitions>
  <inkml:trace contextRef="#ctx0" brushRef="#br0">146 1 19876,'-21'21'1213,"1"2"-1,-26 38 1,37-47-926,0 1 0,1-1 0,1 2 0,0-1 0,-8 32 0,14-46-280,0 1 0,1 0-1,-1 0 1,1 0 0,0 0-1,0 0 1,0 0 0,0 0 0,0 0-1,0 0 1,0 0 0,1-1 0,-1 1-1,1 0 1,-1 0 0,1 0 0,1 2-1,-1-3-15,-1 0 0,1-1-1,0 1 1,0 0-1,0 0 1,0-1 0,0 1-1,0 0 1,0-1-1,1 1 1,-1-1 0,0 0-1,0 1 1,0-1-1,0 0 1,1 0 0,-1 1-1,0-1 1,0 0-1,2-1 1,7 0-104,1-1-1,-1 0 1,0-1-1,0 0 1,11-5 0,-6 2-2,9-3-90,-2 1-89,35-9 1,-51 16 265,-1 0 0,1 0 0,0 0 1,-1 1-1,1 0 0,0 0 0,-1 0 0,1 1 0,0 0 0,-1 0 0,11 4 0,-15-5 44,1 1-1,0 0 0,0 0 1,0 0-1,-1 0 0,1 0 0,0 0 1,-1 1-1,1-1 0,-1 0 1,0 1-1,1-1 0,-1 1 1,0 0-1,0-1 0,0 1 0,0 0 1,0 0-1,0-1 0,-1 1 1,1 3-1,0-1 38,-1-1 1,0 1 0,0 0-1,0-1 1,0 1-1,-1 0 1,1-1-1,-1 1 1,0-1-1,-3 7 1,-2 3 221,-1 0 0,0 0 0,-1-1 0,-17 21 0,-39 36 1035,56-61-1153,-1-1-1,0 1 1,-1-2 0,0 1 0,-19 9 0,28-16-203,1 0 1,-1 1-1,0-1 1,0 1-1,1-1 1,-1 0-1,0 0 1,0 1-1,0-1 1,0 0-1,1 0 1,-1 0-1,0 0 1,0 0-1,0 0 1,0 0-1,0 0 1,1 0-1,-1 0 1,0-1-1,0 1 1,0 0-1,1-1 1,-2 0-1,1 1-16,1-1 0,-1 0 0,1 0-1,0 1 1,-1-1 0,1 0 0,0 0 0,0 0 0,-1 0 0,1 0-1,0 1 1,0-1 0,0 0 0,0 0 0,0 0 0,0 0 0,0 0-1,1-1 1,1-5-167,-1 1 0,2-1 0,-1 1 0,6-11 1,9-12-526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4.173"/>
    </inkml:context>
    <inkml:brush xml:id="br0">
      <inkml:brushProperty name="width" value="0.05" units="cm"/>
      <inkml:brushProperty name="height" value="0.05" units="cm"/>
    </inkml:brush>
  </inkml:definitions>
  <inkml:trace contextRef="#ctx0" brushRef="#br0">192 1 16556,'-3'3'299,"-101"87"6031,93-79-5995,0 1-1,2 0 0,-1 0 1,1 1-1,1 0 0,-11 25 0,17-35-288,1 0 0,0 0-1,0 0 1,0 0 0,0 0-1,1 0 1,-1 0-1,1 1 1,0-1 0,0 0-1,1 6 1,-1-8-36,0 0 0,1 0 0,-1 0 1,0-1-1,1 1 0,-1 0 0,0 0 0,1-1 1,-1 1-1,1 0 0,-1-1 0,1 1 0,0-1 1,-1 1-1,1-1 0,0 1 0,-1-1 0,1 1 0,1 0 1,-1-1-5,1 1 1,0-1 0,-1 0 0,1 0 0,0 1 0,0-1 0,-1 0-1,1 0 1,0 0 0,0-1 0,-1 1 0,3-1 0,9-3-19,0 0 0,-1 0 0,0-2 0,0 0 1,16-10-1,57-44-205,-54 38 153,-13 8 23,-12 9 15,0 0 0,0 0 0,0 1 0,1 0 0,-1 0 0,1 0 0,0 1-1,0 0 1,10-2 0,-16 5 28,0 0 0,-1 0 0,1 0 0,0 0 0,0 0 0,0 1 1,0-1-1,-1 0 0,1 1 0,0-1 0,0 0 0,0 1 0,-1-1 0,1 1 0,0-1 0,-1 1 0,1-1 0,0 1 0,-1 0 0,1-1 0,-1 1 0,1 0 0,-1 0 0,1-1 0,-1 1 0,0 0 0,1 0 1,-1-1-1,0 1 0,0 0 0,1 0 0,-1 0 0,0 0 0,0 0 0,0-1 0,0 1 0,0 0 0,0 0 0,-1 2 0,-3 39 299,4-38-256,-2 3 11,-2 20 320,-1 29 0,4-55-357,1 0 0,0 0 0,0 0 0,0 0 0,0 0 0,0 0 0,0 0 0,0 0 0,1 1 0,-1-1 0,0 0 0,1 0 0,-1 0 0,0-1 0,1 1 0,-1 0 0,1 0 0,0 0 0,-1 0 0,1 0 0,1 1 1,-1-2-8,0 0 1,0 1 0,0-1 0,-1 0 0,1 0-1,0 0 1,0 1 0,0-1 0,0 0 0,0 0-1,0-1 1,0 1 0,0 0 0,0 0 0,0 0-1,0-1 1,0 1 0,0 0 0,0-1 0,8-4 32,0 0 1,-1 0 0,14-12 0,-14 10-41,30-23-37,-13 9-76,1 2-1,33-20 1,-56 38 90,-1 0 0,1-1 1,0 1-1,-1 0 0,1 0 1,0 0-1,0 1 0,0-1 0,-1 1 1,1-1-1,0 1 0,0 0 1,4 0-1,-6 1 12,0-1 0,1 1 1,-1-1-1,0 1 0,0-1 1,0 1-1,0 0 0,0 0 1,0-1-1,0 1 0,0 0 1,0 0-1,0 0 0,-1 0 1,1 0-1,0 0 0,-1 0 1,1 1-1,0-1 0,-1 0 1,0 0-1,1 0 0,-1 1 1,0-1-1,1 0 0,-1 0 1,0 1-1,0-1 0,0 0 0,0 2 1,-1 7 56,1 0 0,-1 0 0,-1-1 0,0 1 0,-4 13 0,-3 12 130,9-34-171,-1-1 1,1 1 0,0 0 0,0-1-1,0 1 1,0 0 0,0-1 0,0 1-1,0-1 1,0 1 0,0 0 0,0-1-1,0 1 1,0 0 0,0-1 0,0 1-1,0-1 1,1 1 0,-1 0 0,0-1 0,1 1-1,-1-1 1,0 1 0,1-1 0,-1 1-1,0-1 1,2 2 0,-1-2-2,0 0 1,0 0-1,0 0 1,0 1 0,0-1-1,0 0 1,0 0-1,0-1 1,-1 1-1,1 0 1,0 0-1,0 0 1,0-1 0,0 1-1,0 0 1,1-1-1,34-21 102,29-30-199,-45 35-34,0 0 1,1 2-1,0 0 0,2 1 0,29-13 1,-51 26 116,0 1 0,0-1 1,0 1-1,0-1 1,0 1-1,0-1 1,0 1-1,0 0 1,0 0-1,0 0 1,1-1-1,-1 1 1,0 0-1,0 0 1,0 0-1,0 1 1,0-1-1,0 0 1,0 0-1,0 1 1,0-1-1,1 0 1,-1 1-1,0-1 1,-1 1-1,1-1 1,0 1-1,0 0 1,0-1-1,0 1 1,0 0-1,-1 0 1,1 0-1,0-1 1,0 1-1,-1 0 1,1 0-1,-1 0 1,1 0-1,-1 0 1,1 0-1,-1 0 1,0 0-1,0 1 0,1-1 1,-1 0-1,0 0 1,0 0-1,0 0 1,0 2-1,0 8 68,-1 0-1,1 0 1,-2-1-1,-2 13 1,2-14 0,1-4-48,0 1 56,-1 1 0,2 0 0,-1-1 0,1 8 0,0-13-64,0-1-1,0 1 0,0 0 1,0-1-1,0 1 0,0 0 1,1-1-1,-1 1 0,0-1 1,0 1-1,1 0 1,-1-1-1,0 1 0,1-1 1,-1 1-1,1-1 0,-1 1 1,0-1-1,2 2 0,-1-2-9,0 0-1,-1 0 0,1 0 0,0 0 0,0 1 0,0-1 1,-1 0-1,1-1 0,0 1 0,0 0 0,0 0 0,0 0 1,-1 0-1,1-1 0,0 1 0,0 0 0,-1-1 1,1 1-1,0-1 0,-1 1 0,2-1 0,12-9-769,-1 0 0,0-1 0,-1 0 0,0-1 0,-1 0 0,0-1 0,-1 0 0,11-18 0,-13 16-329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0.078"/>
    </inkml:context>
    <inkml:brush xml:id="br0">
      <inkml:brushProperty name="width" value="0.05" units="cm"/>
      <inkml:brushProperty name="height" value="0.05" units="cm"/>
    </inkml:brush>
  </inkml:definitions>
  <inkml:trace contextRef="#ctx0" brushRef="#br0">57 0 13875,'-3'2'344,"0"-1"0,0 1 1,1 0-1,-1 0 0,0 0 0,1 0 1,-1 0-1,1 0 0,0 1 0,-1-1 1,1 1-1,-2 4 0,3-5-228,0 1 1,0-1-1,0 0 0,1 1 1,-1-1-1,1 1 1,0-1-1,-1 1 0,1-1 1,0 1-1,1-1 0,-1 0 1,0 1-1,1-1 0,-1 1 1,1-1-1,2 5 0,14 38 36,-1 1 0,-3 1 0,-1 1 0,-3-1 0,-2 1-1,2 65 1,-9-111-138,0 11 135,0-1 0,-1 1 0,-4 18 0,5-28-91,-1-1 1,1 0-1,-1 1 1,0-1-1,1 0 1,-1 0-1,0 0 1,0 0-1,-1 0 1,1 0-1,0 0 1,-1 0-1,1 0 1,-1 0-1,1-1 1,-1 1-1,0 0 0,0-1 1,0 0-1,0 1 1,0-1-1,0 0 1,0 0-1,0 0 1,-1 0-1,-2 0 1,4-1-18,-1 0 0,1 0 1,-1 0-1,1 0 1,0 0-1,-1-1 0,1 1 1,0 0-1,-1-1 0,1 0 1,0 1-1,0-1 0,-1 1 1,1-1-1,0 0 1,0 0-1,0 0 0,0 0 1,0 0-1,0 0 0,0 0 1,0 0-1,1 0 0,-2-2 1,-1-2 55,0 0 0,0-1 0,1 1 0,-2-9 0,0-3-62,1 1 1,1-1 0,0 0 0,1 0-1,1 0 1,1 1 0,5-29 0,-1 16-134,1 0 1,2 1-1,18-44 1,-20 58 43,1 0 0,1 1 0,0 0 0,17-21 0,-20 27 69,1 1 0,0 0 0,0 1 0,0 0 0,0 0 0,1 0 1,0 0-1,0 1 0,0 1 0,13-6 0,-17 9 3,-1-1 1,0 1 0,1 0-1,-1 0 1,1 0 0,-1 0 0,0 1-1,1-1 1,-1 1 0,0-1-1,1 1 1,-1 0 0,0 0-1,0 0 1,0 0 0,4 2 0,-3-1-10,0 0 0,1 0 1,0-1-1,-1 0 1,1 1-1,5 0 1,15-1 53,-1-1 0,0-1 0,29-4 1,-28 1 63,1 2 0,43 2 1,-51 3 100,-14-2-349,0-1 0,0 1 0,-1-1 0,1 0 0,0 1-1,0-1 1,4-1 0,-6 1 67,0-1 0,0 1-1,0 0 1,0-1 0,0 1 0,0-1-1,0 0 1,0 1 0,0-1 0,0 0-1,-1 1 1,1-1 0,0 0 0,-1 0-1,1 0 1,0 0 0,-1 0 0,1 0-1,-1 0 1,1 0 0,-1 0-1,0 0 1,1 0 0,-1 0 0,0-1-1,3-15-299,0-3-137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4.625"/>
    </inkml:context>
    <inkml:brush xml:id="br0">
      <inkml:brushProperty name="width" value="0.05" units="cm"/>
      <inkml:brushProperty name="height" value="0.05" units="cm"/>
    </inkml:brush>
  </inkml:definitions>
  <inkml:trace contextRef="#ctx0" brushRef="#br0">298 0 18428,'1'6'311,"-1"1"-1,0-1 1,0 1-1,0-1 1,-1 1 0,0-1-1,0 0 1,-1 1 0,0-1-1,0 0 1,0 0 0,-6 10-1,-3 12 764,-9 29-6,3 1 1,2 1-1,-11 106 1,22-117-948,2 0 0,2 0 0,2 0 0,3 0-1,12 60 1,-15-93-1178,-8-28-743,2 4 1559,-127-238-6859,76 148 7944,52 95-567,1 1-1,0-1 1,1 0-1,-1 0 1,1 0-1,-3-8 1,4 11-200,0 0 1,1 0 0,-1 0-1,0 1 1,0-1 0,0 0-1,1 0 1,-1 0 0,0 0-1,1 0 1,-1 0-1,0 1 1,1-1 0,-1 0-1,1 0 1,0 1 0,-1-1-1,1 0 1,0 1 0,-1-1-1,1 0 1,0 1 0,0-1-1,-1 1 1,1 0-1,0-1 1,0 1 0,0-1-1,0 1 1,0 0 0,-1 0-1,1 0 1,0-1 0,0 1-1,2 0 1,124-15 1441,-69 11-1862,77-8 128,-68 4 47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7.148"/>
    </inkml:context>
    <inkml:brush xml:id="br0">
      <inkml:brushProperty name="width" value="0.05" units="cm"/>
      <inkml:brushProperty name="height" value="0.05" units="cm"/>
    </inkml:brush>
  </inkml:definitions>
  <inkml:trace contextRef="#ctx0" brushRef="#br0">199 52 13667,'0'-3'260,"0"1"0,0 0 0,0-1 0,0 1 0,-1-1 0,1 1 0,-1 0 0,1-1 0,-1 1 1,0 0-1,0 0 0,0 0 0,0 0 0,-1-1 0,1 1 0,0 1 0,-3-4 0,2 4-129,1 0 0,-1 0-1,0 0 1,0 0 0,1 0 0,-1 1 0,0-1-1,0 1 1,0-1 0,0 1 0,0 0 0,0-1 0,0 1-1,0 0 1,0 0 0,0 0 0,0 1 0,0-1-1,0 0 1,0 1 0,0 0 0,-2 0 0,-6 4 58,-1 0 0,1 1 0,0 0 0,0 0 0,1 1 0,0 0 0,0 1 0,1 0 0,-1 0 0,2 1 1,-1 0-1,2 1 0,-11 16 0,17-26-177,-1 1-1,1 0 1,-1 0 0,1 0-1,-1-1 1,1 1 0,0 0 0,-1 0-1,1 0 1,0 0 0,0 0-1,0 0 1,-1 0 0,1-1 0,0 1-1,0 0 1,0 0 0,1 0-1,-1 0 1,0 0 0,0 1 0,1-1-9,-1-1 0,1 1 1,0-1-1,-1 1 1,1-1-1,-1 0 0,1 1 1,0-1-1,-1 0 1,1 1-1,0-1 0,0 0 1,-1 0-1,1 1 1,0-1-1,-1 0 1,1 0-1,0 0 0,0 0 1,1 0-1,7-1-36,0 0 0,0-1 0,13-3 0,-10 2-16,2-1-18,-1 2 1,1-1-1,0 2 1,0 0-1,26 2 0,-37-1 67,0 0 0,0 1 1,0 0-1,0 0 0,0 0 0,0 0 0,0 0 0,0 0 0,-1 1 0,1-1 0,0 1 0,-1 0 0,1 0 0,-1 0 0,0 0 0,0 0 0,1 1 0,-1-1 0,-1 1 0,1-1 0,0 1 0,-1 0 0,1 0 0,-1-1 0,0 1 0,0 0 0,0 0 0,0 0 0,-1 0 0,1 1 0,-1-1 0,1 4 0,-1 3 81,-1-1 0,1 0 0,-1 1 0,-1-1 0,0 0 0,0 0 0,-1 1 0,0-2-1,-1 1 1,0 0 0,-8 13 0,1-5 183,0 0 0,-2 0-1,0-2 1,-21 21 0,33-34-233,-31 25 430,30-25-445,-1-1 0,1 1-1,0-1 1,-1 1 0,1-1 0,-1 0 0,1 0 0,-1 0 0,1-1 0,-1 1 0,0-1 0,-4 1 0,6-1-52,1 0 0,-1-1 1,0 1-1,0 0 1,1-1-1,-1 1 0,0-1 1,1 1-1,-1-1 0,0 1 1,1-1-1,-1 1 0,1-1 1,-1 1-1,0-1 0,1 0 1,0 0-1,-1 1 1,1-1-1,-1 0 0,1 1 1,0-1-1,0 0 0,-1 0 1,1 0-1,0 0 0,0 1 1,0-1-1,0 0 1,0 0-1,0 0 0,0 1 1,0-1-1,0 0 0,1-1 1,4-33-1094,-4 32 1022,7-30-339,2 0 1,1 1-1,31-59 1,-1 12-447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7.845"/>
    </inkml:context>
    <inkml:brush xml:id="br0">
      <inkml:brushProperty name="width" value="0.05" units="cm"/>
      <inkml:brushProperty name="height" value="0.05" units="cm"/>
    </inkml:brush>
  </inkml:definitions>
  <inkml:trace contextRef="#ctx0" brushRef="#br0">124 1 18500,'-2'8'505,"-1"0"1,0 0-1,0 0 1,-1 0 0,0 0-1,-8 10 1,-11 23 768,10-10-916,0 1-1,3 0 1,1 1-1,1 0 1,2 0-1,1 1 1,1 0-1,2 0 1,5 61-1,-2-88-344,5 34 46,-6-39-54,1 0-1,-1 0 1,1 0-1,-1 0 0,1 0 1,0 0-1,0-1 1,0 1-1,0 0 1,0 0-1,0-1 0,0 1 1,1 0-1,-1-1 1,3 3-1,-3-4-2,-1 0 0,1 0 0,0 0 0,-1 0 0,1 0 1,0 0-1,-1 0 0,1 0 0,0 0 0,0 0 0,-1-1 0,1 1 0,0 0 0,-1 0 0,1-1 0,-1 1 0,1 0 0,0-1 0,-1 1 0,1-1 1,-1 1-1,1 0 0,-1-1 0,1 1 0,-1-1 0,1 0 0,-1 1 0,0-1 0,1 1 0,-1-1 0,0 0 0,1 1 0,-1-1 0,0 0 0,0 1 1,1-2-1,8-27 44,-8 28-42,5-25 30,-2 0-1,0 0 1,-2 0 0,0-1 0,-4-38 0,-6 32-32,2 24-5,5 10 3,1-1 0,-1 0 0,1 1-1,-1-1 1,1 1 0,-1-1 0,1 1 0,-1-1 0,1 1 0,0-1 0,-1 1 0,1-1 0,0 1 0,0 0-1,-1-1 1,1 1 0,0-1 0,0 1 0,0 0 0,0-1 0,0 2 0,-2 5-2,1-1 0,1 1 0,-1-1 0,1 1 0,1-1-1,-1 1 1,1-1 0,0 1 0,0-1 0,1 0 0,0 1 0,0-1 0,0 0 0,1 0 0,6 10 0,-7-12 1,0-1 0,0 0 0,1 0 0,-1 0 0,1 0 0,0-1 0,-1 1 0,1-1 0,0 1 1,0-1-1,1 0 0,-1 0 0,0-1 0,1 1 0,-1-1 0,1 1 0,0-1 0,-1 0 0,1 0 0,0-1 0,0 1 0,-1-1 0,1 0 0,0 0 1,0 0-1,0 0 0,-1-1 0,7-1 0,-2-1 7,1 0 0,-1-1 0,0 0 1,-1 0-1,1-1 0,-1 0 0,0-1 1,0 1-1,0-1 0,8-10 0,-9 10 10,-1 0 0,0-1 0,0 1 0,-1-1 0,0 0 0,0 0 0,-1-1 0,0 1 0,0-1 0,0 0 0,2-13 0,-7 14 38,-3 12-13,-8 16 31,5-4-20,1 1 0,1 0 0,0 1 0,1 0 0,2 0 0,0 0 0,0 0 0,2 37 0,1-52-37,0 1 1,0-1 0,1 0-1,0 0 1,0 1-1,0-1 1,0 0 0,4 7-1,-4-9-9,0-1-1,0 1 1,0-1-1,1 1 0,-1-1 1,0 0-1,1 1 1,-1-1-1,1 0 0,-1 0 1,1 0-1,-1 0 1,1-1-1,0 1 1,-1 0-1,1-1 0,0 1 1,0-1-1,0 1 1,-1-1-1,1 0 0,0 0 1,0 0-1,2 0 1,5-1 7,-1 0 0,1 0 0,-1-1-1,1-1 1,-1 1 0,0-1 0,15-8 0,54-36 29,-27 12-33,-2-3 1,-1-2-1,77-87 0,-118 122-15,-1-2-1,0 1 0,0 0 1,-1-1-1,5-9 0,-10 14 2,-5 4 5,-6 7-1,-3 8 39,1 0-1,0 0 1,2 1 0,0 1 0,1 0 0,1 1 0,1 0-1,0 0 1,2 1 0,-7 27 0,14-46-35,-1 1 0,1-1 0,0 0 0,-1 1 0,1-1 0,0 0 0,1 0 0,-1 1 0,0-1 0,1 0 0,-1 1 0,1-1 0,0 0 0,0 0-1,0 0 1,0 0 0,0 0 0,0 0 0,2 2 0,-2-3-29,0 0-1,1 0 1,-1 0-1,1 0 1,-1-1-1,1 1 1,-1-1-1,1 1 1,-1-1-1,1 1 1,0-1-1,-1 0 1,1 0-1,0 0 1,-1 0-1,1 0 1,-1 0-1,1 0 1,0 0-1,-1-1 1,1 1-1,-1-1 1,1 1-1,0-1 1,-1 0-1,0 1 1,3-2-1,3-2-221,-1 0 0,1-1-1,0 1 1,-1-1 0,0-1 0,0 1-1,-1-1 1,0 0 0,7-9-1,0-3-147,-2 0-1,14-29 0,-1-8-455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8.249"/>
    </inkml:context>
    <inkml:brush xml:id="br0">
      <inkml:brushProperty name="width" value="0.05" units="cm"/>
      <inkml:brushProperty name="height" value="0.05" units="cm"/>
    </inkml:brush>
  </inkml:definitions>
  <inkml:trace contextRef="#ctx0" brushRef="#br0">35 1 19188,'-13'20'1856,"2"3"-1399,3-3-257,6 1 1016,6-6-1368,9-2-624,7-6 648,6-1-168,7-2-144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8.641"/>
    </inkml:context>
    <inkml:brush xml:id="br0">
      <inkml:brushProperty name="width" value="0.05" units="cm"/>
      <inkml:brushProperty name="height" value="0.05" units="cm"/>
    </inkml:brush>
  </inkml:definitions>
  <inkml:trace contextRef="#ctx0" brushRef="#br0">165 261 17468,'-19'30'2053,"12"-19"-1203,0-1 1,1 1 0,-9 23 0,14-31-799,0 0 0,0 0 0,0 0 0,1 0 0,-1 1 0,1-1 0,0 0 0,0 0 0,0 1 0,1-1 0,-1 0 0,1 0 0,-1 0 0,1 0 0,0 0 0,0 0 0,1 0 0,-1 0 0,0 0 0,3 3 0,2 2-146,47 75-783,-46-71 809,-2 1-1,1 0 1,-1 0-1,-1 0 1,3 16-1,-4-9 155,0 0 1,-2 0-1,0 0 0,-2 1 0,0-1 0,-1 0 1,-1 0-1,-10 36 0,5-33 164,0-1 0,-1 0 1,-1 0-1,-1-1 0,-1 0 1,-1-1-1,-17 21 0,29-40-244,-32 34 601,32-33-568,-1-1 1,0 0-1,1 1 1,-1-1-1,0 0 0,0 0 1,0 0-1,0 0 0,0-1 1,0 1-1,0 0 0,0-1 1,0 1-1,0-1 1,0 0-1,-1 0 0,1 0 1,0 0-1,-2 0 0,2-1-20,1 1-1,0-1 0,-1 1 0,1-1 1,0 0-1,0 0 0,0 0 0,0 0 0,0 0 1,0 0-1,0 0 0,0 0 0,0 0 1,0 0-1,0 0 0,1 0 0,-1-1 1,0 1-1,1 0 0,-1-1 0,1 1 0,-1 0 1,1-1-1,0 1 0,0-1 0,0 1 1,0-2-1,-1-6-6,1 1-1,0-1 1,2-13 0,4-11-164,2-1-1,0 1 1,3 0 0,25-55 0,-2 20-424,45-69 0,285-362-1028,-354 487 1727,-6 7-23,1 0 0,-1 0 0,0 0 0,-1 0 0,0-1 0,4-7 0,-7 13-89,0 0 1,0 0-1,0 0 1,1 0-1,-1 0 0,0-1 1,0 1-1,0 0 1,0 0-1,0 0 1,0 0-1,0 0 0,0-1 1,1 1-1,-1 0 1,0 0-1,0 0 1,0-1-1,0 1 0,0 0 1,0 0-1,0 0 1,0 0-1,0-1 1,0 1-1,0 0 0,0 0 1,0 0-1,0 0 1,0-1-1,0 1 0,-1 0 1,1 0-1,0 0 1,0 0-1,0-1 1,0 1-1,0 0 0,0 0 1,0 0-1,0 0 1,-1 0-1,1 0 1,0-1-1,-9 7 337,-11 15 128,3 1-337,0 1 1,2 1 0,1 0-1,1 2 1,0-1 0,3 1-1,0 1 1,1 0 0,-9 52-1,15-59-124,0 1 0,2-1 1,0 1-1,2-1 0,0 1 0,1-1 0,1 0 0,1 1 0,1-1 0,0-1 0,2 1 0,0-1 0,1 0 0,15 25 1,1-12-50,-23-31 24,0 1 0,0-1 0,1 0 0,-1 0 0,1 0 0,-1 0 0,1 0 0,-1 0 0,1 0 0,-1 0 0,1-1 0,0 1 0,-1-1 0,1 1 0,0-1 0,0 0 0,-1 1 0,1-1 0,2 0 0,-3 0-1,0-1-1,-1 1 0,1 0 0,0-1 1,0 1-1,-1 0 0,1-1 1,0 1-1,-1-1 0,1 1 1,-1-1-1,1 0 0,0 1 1,-1-1-1,1 1 0,-1-1 1,0 0-1,1 0 0,-1 1 1,1-1-1,-1 0 0,0 0 1,0 1-1,1-1 0,-1 0 1,0 0-1,0 0 0,0 1 1,0-1-1,0 0 0,0 0 1,0 0-1,-1-1 0,-3-29-296,4 30 292,-6-20-171,-1 0-1,-1 1 1,-1 0 0,-17-30 0,-53-72-77,70 110 283,-47-62 528,56 74-540,0 0-1,0 0 1,0 0 0,0 0-1,-1 0 1,1 0-1,0-1 1,0 1-1,0 0 1,0 0 0,0 0-1,0 0 1,0 0-1,0-1 1,0 1-1,0 0 1,0 0 0,0 0-1,0 0 1,0 0-1,0-1 1,1 1-1,-1 0 1,0 0 0,0 0-1,0 0 1,0 0-1,0 0 1,0-1-1,0 1 1,0 0 0,0 0-1,0 0 1,1 0-1,-1 0 1,0 0-1,0 0 1,0 0 0,0 0-1,0 0 1,0-1-1,1 1 1,-1 0-1,0 0 1,0 0 0,11-1 112,12 1-130,-22 0 10,169 11-1926,-113-9 1521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9.280"/>
    </inkml:context>
    <inkml:brush xml:id="br0">
      <inkml:brushProperty name="width" value="0.05" units="cm"/>
      <inkml:brushProperty name="height" value="0.05" units="cm"/>
    </inkml:brush>
  </inkml:definitions>
  <inkml:trace contextRef="#ctx0" brushRef="#br0">15 9 16900,'2'-9'2232,"0"10"-199,3 16 164,-6 10-1077,0-1 0,-7 31 0,1 4-439,4-36-501,2-16-142,0-1-1,0 1 1,1 0-1,0 0 1,0-1-1,1 1 1,3 16-1,-3-24-35,-1 0 0,0 0-1,1 0 1,-1 0 0,1 0-1,-1 0 1,1 0 0,-1 0-1,1 0 1,0 0 0,-1 0-1,1-1 1,0 1 0,0 0 0,0 0-1,0-1 1,0 1 0,0 0-1,-1-1 1,1 1 0,1-1-1,0 1 1,0-1 0,0 0 0,0 1 0,0-1 0,0-1 0,0 1 0,-1 0 0,1 0 0,0-1 0,0 1 0,0-1 0,0 1 0,2-2 0,5-3-1,0 0 1,0-1 0,16-12-1,-23 16-2,133-123-133,-79 71 30,-52 51 83,-1 0 0,1 0-1,-1 0 1,1 0 0,7-3-1,-11 6 21,0 0 0,0 0-1,0 0 1,0-1 0,0 1 0,1 0-1,-1 0 1,0 0 0,0 0-1,0 0 1,1 0 0,-1 0 0,0 0-1,0 0 1,0 0 0,0 0-1,1 0 1,-1 0 0,0 0 0,0 0-1,0 0 1,0 0 0,1 0-1,-1 0 1,0 1 0,0-1 0,0 0-1,0 0 1,1 0 0,-1 0-1,0 0 1,0 0 0,0 0 0,0 1-1,0-1 1,0 0 0,0 0-1,1 0 1,-1 0 0,0 0 0,0 1-1,0-1 1,0 0 0,0 0-1,0 0 1,-5 19 12,-16 28 53,7-18 52,-19 61 0,33-88-117,-1 0 1,0 0-1,1 0 0,0 0 0,-1 0 0,1 0 0,0 0 0,0 0 0,0 0 1,1 0-1,-1 0 0,0 0 0,1 0 0,-1 0 0,1 0 0,1 4 0,-1-5-36,0-1-1,0 1 0,0 0 0,0-1 1,0 1-1,0 0 0,0-1 0,0 1 1,0-1-1,0 0 0,0 1 0,0-1 1,0 0-1,0 0 0,1 0 0,-1 0 1,0 0-1,0 0 0,0 0 0,0 0 1,0 0-1,1 0 0,-1-1 0,0 1 1,0 0-1,0-1 0,0 1 0,0-1 1,0 1-1,0-1 0,1-1 0,10-4-311,-1-2-1,0 1 1,0-2 0,17-16-1,-5 4-4,17-14-296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39.732"/>
    </inkml:context>
    <inkml:brush xml:id="br0">
      <inkml:brushProperty name="width" value="0.05" units="cm"/>
      <inkml:brushProperty name="height" value="0.05" units="cm"/>
    </inkml:brush>
  </inkml:definitions>
  <inkml:trace contextRef="#ctx0" brushRef="#br0">41 87 10738,'5'-4'273,"0"0"0,0 0 0,0 0-1,-1-1 1,1 0 0,-1 0 0,6-9 0,11-13 1174,-7 13 2501,-22 22-916,-25 25-177,23-19-2517,1-1 0,0 2 1,1-1-1,0 1 1,2 1-1,0-1 1,0 1-1,1 0 1,1 0-1,-2 20 1,6-33-325,-1 0 1,1-1-1,0 1 1,0 0-1,1-1 0,-1 1 1,1-1-1,-1 1 0,3 4 1,-3-6-8,1 0 1,-1 0 0,1-1-1,-1 1 1,1 0 0,-1 0-1,1-1 1,0 1-1,-1 0 1,1-1 0,0 1-1,0 0 1,0-1 0,0 1-1,-1-1 1,1 1-1,0-1 1,2 1 0,-1-1 1,1 0 0,0 0 0,0 0 1,-1 0-1,1-1 0,0 1 0,-1-1 0,1 0 1,0 1-1,-1-1 0,1 0 0,-1-1 1,0 1-1,1 0 0,-1-1 0,4-2 0,11-9-37,-1-1 0,-1 0 0,0-1 0,-1 0 0,0-1-1,-1-1 1,-1 0 0,16-32 0,-27 48 23,-1 0 0,1 0 0,0 0 0,-1 0-1,1-1 1,-1 1 0,1 0 0,-1 0 0,0-1 0,0 1 0,1 0 0,-1-1-1,0 1 1,0 0 0,0 0 0,0-1 0,-1 1 0,1-2 0,-8 2-40,-6 13 47,4-1 16,0 0-1,1 1 1,0 1-1,1-1 1,-10 22 0,14-24-39,-1 0 0,1 0 0,1 1 1,0 0-1,0-1 0,1 1 0,0 0 0,1 14 1,0-24-25,1 1 1,0-1-1,0 1 1,0-1-1,1 1 1,-1-1 0,0 0-1,0 1 1,1-1-1,-1 1 1,1-1-1,-1 0 1,1 1-1,0-1 1,-1 0-1,1 0 1,0 1 0,0-1-1,0 0 1,0 0-1,0 0 1,0 0-1,0 0 1,1 0-1,-1-1 1,0 1 0,0 0-1,1 0 1,-1-1-1,0 1 1,1-1-1,-1 1 1,0-1-1,1 0 1,-1 0 0,1 1-1,-1-1 1,1 0-1,1 0 1,4-1-261,0 0 0,0 0 0,0-1 1,0 0-1,0 0 0,13-6 0,4-4-211,-1-1 1,38-28-1,-2-4-541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0.137"/>
    </inkml:context>
    <inkml:brush xml:id="br0">
      <inkml:brushProperty name="width" value="0.05" units="cm"/>
      <inkml:brushProperty name="height" value="0.05" units="cm"/>
    </inkml:brush>
  </inkml:definitions>
  <inkml:trace contextRef="#ctx0" brushRef="#br0">181 142 16708,'-26'28'1699,"-57"63"2072,71-76-3146,1 0 1,1 0-1,1 1 0,-12 25 0,20-38-538,-1 1 0,1-1-1,0 1 1,0-1 0,0 1-1,1 0 1,-1-1 0,1 1-1,0 0 1,0-1 0,0 1 0,0 0-1,1 3 1,0-6-63,-1 0 0,1 0 0,-1 0 1,0 0-1,1 0 0,0 0 0,-1 0 0,1 0 0,0 0 0,-1-1 0,1 1 1,0 0-1,0-1 0,-1 1 0,1 0 0,0-1 0,0 1 0,2 0 1,-1 0-12,0-1 0,0 1 0,0-1 0,0 0 1,0 0-1,0 0 0,0 0 0,0 0 1,0 0-1,0-1 0,0 1 0,4-2 0,9-3-37,0-1 0,0-1-1,0 0 1,-1-1-1,0-1 1,24-19 0,-18 11-87,0-2 1,-2 0 0,26-32-1,-28 29-122,27-47 1,-39 60 175,1 0 1,-2 0 0,1-1 0,-1 1-1,0-1 1,-1 0 0,0 0-1,0-16 1,-2 23 57,0 1 0,1-1 0,-2 1 0,1-1 0,0 1 0,0 0 0,-1-1 0,0 1 0,1 0 1,-1-1-1,0 1 0,0 0 0,0 0 0,0 0 0,-1-1 0,1 1 0,0 0 0,-1 1 0,0-1 0,1 0 0,-1 0 0,0 1 0,0-1 0,0 1 0,0 0 0,0-1 0,0 1 0,0 0 0,0 0 0,-1 0 0,1 1 0,0-1 0,-1 0 0,1 1 0,-1 0 0,1-1 1,0 1-1,-1 0 0,1 0 0,-1 0 0,1 1 0,0-1 0,-1 1 0,-3 0 0,-2 2 48,0 0-1,1 0 1,-1 1 0,1 0 0,-1 0 0,1 1-1,0-1 1,1 2 0,-1-1 0,1 1 0,0 0-1,-9 13 1,12-16-46,0 1-1,1 0 1,0 0-1,0 0 1,0 0-1,0 0 1,0 0-1,1 0 1,0 1-1,0-1 1,0 0-1,0 1 0,1-1 1,0 1-1,0-1 1,0 1-1,0-1 1,1 0-1,0 1 1,0-1-1,0 1 1,0-1-1,0 0 1,1 0-1,4 7 1,15 26-274,-1 0 0,21 57 0,-37-84-79,13 32-1087,-16-40 1381,1-1 1,-1 1-1,0 0 0,0-1 1,0 1-1,1-1 0,-1 1 0,1-1 1,0 0-1,-1 1 0,1-1 1,0 0-1,-1 0 0,1 0 0,0-1 1,0 1-1,0 0 0,3 0 0,17-2-574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0.841"/>
    </inkml:context>
    <inkml:brush xml:id="br0">
      <inkml:brushProperty name="width" value="0.05" units="cm"/>
      <inkml:brushProperty name="height" value="0.05" units="cm"/>
    </inkml:brush>
  </inkml:definitions>
  <inkml:trace contextRef="#ctx0" brushRef="#br0">261 157 13915,'-19'6'764,"1"1"-1,-1 0 1,1 1 0,0 1 0,1 1-1,0 0 1,1 2 0,0 0 0,0 0 0,1 1-1,1 1 1,-22 28 0,33-39-613,1 1 0,0-1 0,-1 1-1,1-1 1,1 1 0,-1-1 0,0 1 0,1 0 0,0 0 0,0 0 0,-1 8 0,2-12-132,0 1 0,0 0 1,0-1-1,0 1 0,1 0 0,-1-1 1,0 1-1,0 0 0,1-1 1,-1 1-1,0 0 0,1-1 0,-1 1 1,0-1-1,1 1 0,-1-1 0,1 1 1,-1-1-1,1 1 0,-1-1 1,1 0-1,-1 1 0,1-1 0,0 0 1,-1 1-1,1-1 0,-1 0 0,1 0 1,0 1-1,-1-1 0,1 0 0,0 0 1,-1 0-1,1 0 0,0 0 1,0 0-1,-1 0 0,1 0 0,0 0 1,-1 0-1,1 0 0,-1-1 0,1 1 1,0 0-1,0-1 0,35-12 76,5-7-250,-1-2 0,-1-2 0,49-39 0,97-100-1148,-184 163 1297,12-12-146,0-1 1,19-25 0,-25 25 139,-7 13 15,0 0 0,0 0-1,0 0 1,0-1 0,0 1 0,0 0-1,0 0 1,0 0 0,0 0-1,0 0 1,0 0 0,0 0-1,-1 0 1,1 0 0,0-1-1,0 1 1,0 0 0,0 0-1,0 0 1,0 0 0,0 0 0,0 0-1,0 0 1,0 0 0,0 0-1,0 0 1,0 0 0,0 0-1,0 0 1,-1 0 0,1-1-1,0 1 1,0 0 0,0 0-1,0 0 1,0 0 0,0 0 0,0 0-1,0 0 1,0 0 0,0 0-1,-1 0 1,1 0 0,0 0-1,0 0 1,0 0 0,0 0-1,0 0 1,0 0 0,0 0-1,0 0 1,0 1 0,-1-1 0,1 0-1,0 0 1,0 0 0,0 0-1,-23 16 460,-7 12 496,-44 52 0,59-62-669,2 0 1,0 1-1,1 0 1,-15 35-1,25-51-267,1 0 0,0 0 0,0 0 0,0 0 0,0 0 0,1 0 0,-1 0 0,1 0 0,0 0 0,-1 0 0,1 0 0,1 0 0,-1 0 0,0 0 0,1 0 0,0 1 0,-1-1 0,1-1 0,1 1 0,-1 0 0,0 0 0,1 0 0,-1-1 0,3 4 0,-1-3-23,0 0 0,1 0 0,-1-1 0,1 1 0,-1-1 0,1 0 0,0 0 0,0 0 0,0 0 0,0-1 0,0 0-1,1 0 1,-1 0 0,0 0 0,1 0 0,5-1 0,2 0-24,0-1-1,0 0 1,0 0 0,0-2-1,0 1 1,-1-1 0,1-1-1,-1 0 1,0-1 0,0 0-1,0-1 1,-1 0 0,0 0-1,0-1 1,0-1 0,-1 0-1,0 0 1,-1 0 0,11-14-1,-21 26 45,0 1-1,1 0 0,-1-1 1,1 1-1,1-1 0,-1 1 1,0 0-1,1 0 1,0 0-1,0-1 0,1 1 1,-1 0-1,1 0 0,0-1 1,0 1-1,1 0 0,-1-1 1,1 0-1,0 1 0,0-1 1,1 0-1,-1 0 0,1 0 1,6 7-1,-3-6-22,1 0 1,-1-1-1,1 0 1,0 0-1,0 0 0,1-1 1,-1 0-1,1 0 0,0-1 1,12 2-1,-18-4 7,0 1 0,1-1 0,-1 0 0,0 0 0,1 0 0,-1 0 0,0 0 0,1 0 0,-1-1 0,0 1 0,0-1 0,1 0 0,-1 1 0,0-1 0,0 0 0,0 0 0,0 0 0,0-1-1,0 1 1,0-1 0,0 1 0,-1-1 0,1 1 0,-1-1 0,1 0 0,-1 0 0,1 0 0,-1 1 0,0-2 0,0 1 0,0 0 0,0 0 0,0 0 0,-1 0 0,1 0 0,-1-1 0,1 1 0,-1 0 0,0-5 0,1-5 76,-2 0-1,1 0 1,-2 0 0,-3-17 0,3 16 4,0 0 0,0-1-1,1-14 1,1 27-86,0-1 1,1 0-1,-1 1 0,0-1 0,1 0 0,-1 1 0,1-1 0,0 1 1,-1-1-1,1 1 0,0-1 0,0 1 0,0 0 0,0-1 0,0 1 0,0 0 1,0 0-1,1 0 0,-1 0 0,0 0 0,1 0 0,-1 0 0,1 0 0,-1 1 1,1-1-1,-1 0 0,1 1 0,-1-1 0,1 1 0,-1 0 0,3-1 1,7 0-409,-1 0 0,1 0 0,20 2 0,-10 0-333,82 2-285,-43-2 344</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1.675"/>
    </inkml:context>
    <inkml:brush xml:id="br0">
      <inkml:brushProperty name="width" value="0.05" units="cm"/>
      <inkml:brushProperty name="height" value="0.05" units="cm"/>
    </inkml:brush>
  </inkml:definitions>
  <inkml:trace contextRef="#ctx0" brushRef="#br0">6 360 22037,'1'-48'351,"-1"47"-277,-1 2-5,0 11 56,-2 90 263,2-32-136,1-1 221,13 118 1,-13-184-463,1 5 46,1 1-1,0-1 1,0 0-1,6 15 1,-7-22-45,-1 0 0,1 1 0,-1-1 1,1 0-1,0 0 0,-1 0 0,1 0 0,0 0 0,0 0 0,0 0 1,0 0-1,0 0 0,0-1 0,0 1 0,0 0 0,0 0 0,0-1 1,0 1-1,1-1 0,-1 1 0,0-1 0,0 0 0,1 1 0,-1-1 1,0 0-1,1 0 0,-1 0 0,0 0 0,0 0 0,1 0 0,-1 0 1,0 0-1,1-1 0,-1 1 0,0 0 0,0-1 0,1 1 0,-1-1 1,2-1-1,6-3 50,-1-2 1,1 1-1,-1-1 1,-1 0 0,1-1-1,-1 1 1,10-16-1,-6 8 3,44-57 239,61-107 0,31-87-131,-122 218-182,61-122-415,-82 165-532,-8 18 308,-11 24-307,-28 51 27,21-36 420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0.561"/>
    </inkml:context>
    <inkml:brush xml:id="br0">
      <inkml:brushProperty name="width" value="0.05" units="cm"/>
      <inkml:brushProperty name="height" value="0.05" units="cm"/>
    </inkml:brush>
  </inkml:definitions>
  <inkml:trace contextRef="#ctx0" brushRef="#br0">0 1 18684,'0'11'1512,"0"-5"-1248,3 1-368,7 3 720,3-1-159,9 11-297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2.175"/>
    </inkml:context>
    <inkml:brush xml:id="br0">
      <inkml:brushProperty name="width" value="0.05" units="cm"/>
      <inkml:brushProperty name="height" value="0.05" units="cm"/>
    </inkml:brush>
  </inkml:definitions>
  <inkml:trace contextRef="#ctx0" brushRef="#br0">1 241 15811,'0'1'108,"1"1"-1,0-1 1,0 0-1,0 0 1,0 1 0,0-1-1,0 0 1,0 0-1,1 0 1,-1-1-1,0 1 1,0 0-1,1 0 1,-1-1-1,1 1 1,-1 0-1,0-1 1,1 0-1,-1 1 1,1-1-1,-1 0 1,1 0-1,-1 0 1,1 0-1,-1 0 1,1 0-1,-1 0 1,1 0 0,-1 0-1,1-1 1,-1 1-1,1-1 1,2-1-1,3-2 263,0 0-1,0-1 1,0 0-1,-1 0 1,7-7-1,-6 6-59,26-26 397,-2-2 0,-1-1-1,45-67 1,-70 91-616,-10 13-23,-12 12-9,-4 9-34,1 1 0,1 1 0,2 0 0,0 2 0,-22 47 0,35-65-21,0 1-1,0-1 1,1 0-1,0 1 1,-1 11-1,4-19-3,-1 0 0,1 1 0,0-1 0,0 0 0,0 0-1,0 0 1,0 0 0,0 0 0,1 0 0,-1 0 0,1 0 0,0 1 0,-1-1 0,1-1-1,0 1 1,0 0 0,0 0 0,1 0 0,-1 0 0,0-1 0,1 1 0,-1-1 0,1 1-1,-1-1 1,1 1 0,-1-1 0,1 0 0,0 0 0,4 2 0,0-1-1,0 0 1,0-1 0,0 0-1,0 0 1,0 0 0,1-1-1,-1 0 1,0 0 0,1 0-1,-1-1 1,12-3 0,5-2 2,41-16 1,-31 8-22,59-33 0,-77 38 75,0-1 0,0-1 0,-2 0 0,1-1 1,20-24-1,-32 35-14,-1 0 0,0-1 1,0 1-1,0 0 0,0-1 0,-1 1 1,1-1-1,0 1 0,0-1 1,-1 1-1,1-1 0,-1 1 0,0-1 1,1 0-1,-1 1 0,0-1 0,0 0 1,0 1-1,0-1 0,0 0 1,0 1-1,-1-1 0,1 0 0,-1 1 1,1-1-1,-1 1 0,1-1 1,-1 1-1,0-1 0,-1-2 0,-3-1 223,0-1-1,0 1 1,0 0-1,-1 1 1,-10-8-1,3 3 2,10 6-196,-3-1 33,0-1 0,0 1 0,1-1 1,-1 0-1,1-1 0,-5-7 0,9 12-130,1 1-1,0 0 1,0 0 0,0-1-1,0 1 1,0 0-1,0 0 1,0-1-1,0 1 1,0 0-1,0-1 1,0 1 0,0 0-1,0 0 1,0-1-1,1 1 1,-1 0-1,0 0 1,0-1-1,0 1 1,0 0 0,0 0-1,1 0 1,-1-1-1,0 1 1,0 0-1,0 0 1,0 0 0,1-1-1,-1 1 1,0 0-1,0 0 1,1 0-1,-1 0 1,0 0-1,0 0 1,1 0 0,-1-1-1,0 1 1,0 0-1,1 0 1,-1 0-1,0 0 1,1 0-1,-1 0 1,0 0 0,0 0-1,1 0 1,-1 0-1,0 1 1,19-2-1340,-17 1 971,16 0-710,0-1-1,21-4 1,-4-2 42</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2.617"/>
    </inkml:context>
    <inkml:brush xml:id="br0">
      <inkml:brushProperty name="width" value="0.05" units="cm"/>
      <inkml:brushProperty name="height" value="0.05" units="cm"/>
    </inkml:brush>
  </inkml:definitions>
  <inkml:trace contextRef="#ctx0" brushRef="#br0">290 1 18596,'-150'109'4116,"128"-91"-3637,1 1 1,1 1-1,1 1 1,-25 33-1,42-51-442,0 0-1,0 0 0,1 1 0,-1-1 0,1 0 0,-2 5 1,3-7-38,0-1 0,-1 1 1,1 0-1,0-1 0,0 1 1,0-1-1,0 1 0,0 0 1,0-1-1,0 1 0,1 0 1,-1-1-1,0 1 1,0-1-1,0 1 0,1 0 1,-1-1-1,0 1 0,1-1 1,-1 1-1,0-1 0,1 1 1,-1-1-1,1 1 0,-1-1 1,0 0-1,1 1 0,-1-1 1,1 1-1,0-1 0,-1 0 1,1 0-1,-1 1 1,1-1-1,-1 0 0,1 0 1,0 0-1,-1 1 0,1-1 1,-1 0-1,1 0 0,0 0 1,-1 0-1,1 0 0,0 0 1,0-1-1,19 0-192,-1-1 0,0-1 0,1 0 0,27-10 1,29-5-276,-61 15 398,0 0 0,0 2 0,0 0 1,0 0-1,0 2 0,1 0 0,-1 0 0,27 7 1,-40-7 85,0-1 1,-1 1 0,1 0-1,0 0 1,0 0 0,0-1-1,0 1 1,-1 1 0,1-1-1,-1 0 1,1 0 0,-1 1 0,1-1-1,-1 1 1,1-1 0,-1 1-1,0 0 1,0-1 0,0 1-1,0 0 1,1 2 0,-2-1 22,0-1 1,0 0-1,0 1 1,0-1-1,0 0 1,0 1-1,-1-1 0,1 0 1,-1 0-1,0 1 1,1-1-1,-1 0 1,0 0-1,0 0 1,-3 3-1,-2 5 121,-1-1-1,-1 0 0,0-1 0,0 0 1,0 0-1,-11 7 0,-5 2 247,0-1-1,-41 19 0,50-28-388,0-1-1,0 0 1,0-2-1,0 1 0,-1-2 1,-17 2-1,29-5-110,1 1-1,0-1 1,0-1-1,0 1 1,0 0-1,0-1 1,0 1-1,-4-2 1,6 1 42,0 1 1,0-1-1,0 1 1,0-1-1,0 1 1,0-1-1,0 0 1,1 1-1,-1-1 1,0 0-1,0 0 1,1 0-1,-1 1 1,0-1-1,1 0 1,-1 0-1,0-2 1,1 0-2,-1 0 0,1 1 0,0-1 0,0 0-1,1 1 1,-1-1 0,0 0 0,1 1 0,0-1 0,0 0 0,0 1 0,0-1 0,0 1 0,0-1 0,0 1 0,1 0 0,-1-1 0,4-2-1,27-35-599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3.031"/>
    </inkml:context>
    <inkml:brush xml:id="br0">
      <inkml:brushProperty name="width" value="0.05" units="cm"/>
      <inkml:brushProperty name="height" value="0.05" units="cm"/>
    </inkml:brush>
  </inkml:definitions>
  <inkml:trace contextRef="#ctx0" brushRef="#br0">152 464 15763,'-12'21'1652,"-26"32"-1,23-33-682,-18 30 0,20-26 159,-15 37-1,26-56-968,0 1-1,0 0 1,0 0-1,1 0 0,0 0 1,0 0-1,0 0 1,1 0-1,0 0 0,0 0 1,1 0-1,1 11 1,-1-15-130,0-1 0,0 0 1,0 1-1,0-1 0,0 0 1,0 0-1,0 0 0,1 0 1,-1 0-1,0 0 0,1 0 1,-1 0-1,0 0 0,1 0 1,-1-1-1,1 1 1,0-1-1,-1 1 0,1-1 1,-1 0-1,1 0 0,-1 1 1,1-1-1,0 0 0,-1 0 1,1-1-1,0 1 0,-1 0 1,1 0-1,-1-1 0,1 1 1,2-2-1,10-2-3,-1-1 0,0 0 0,0-1 0,0-1 0,0 0 1,-1 0-1,15-13 0,0-2-50,-2-1 0,26-28 0,-25 20-33,0-1-1,-3-2 0,0 0 1,31-65-1,-40 67-6,-1 1-1,-2-2 1,-1 0 0,-2 0-1,-1 0 1,3-38-1,-8 58 39,-2 0 0,0-1 0,0 1-1,-1 0 1,-1 0 0,-5-20-1,7 31 26,-1 0-1,1 0 0,-1 0 0,0 1 0,0-1 0,0 0 0,1 1 0,-2-1 0,1 1 0,0-1 0,0 1 0,0 0 0,-1-1 0,1 1 0,0 0 0,-1 0 0,0 0 0,-2-2 1,2 3 2,0-1 0,1 1 0,-1 0 0,0 0 0,0 0 1,1 0-1,-1 0 0,0 0 0,0 0 0,1 1 0,-1-1 1,0 1-1,1-1 0,-1 1 0,1 0 0,-3 0 0,-4 5 22,-1-1 1,2 1-1,-1 0 0,1 1 0,-11 12 0,-5 6 87,2 1 1,-21 35-1,33-47-60,1 0 0,1 0 0,0 0 0,2 1 0,-1 0 0,-5 30 0,10-41-45,1-1 0,-1 0 0,1 0 0,0 1-1,0-1 1,0 0 0,1 0 0,-1 1 0,1-1-1,0 0 1,0 0 0,0 0 0,0 0 0,1 0 0,-1 0-1,1 0 1,-1 0 0,5 4 0,-1-2-14,0 0 0,0-1-1,1 0 1,-1 0 0,1 0 0,0 0 0,0-1 0,7 3 0,16 6-60,-10-5-10,0 2-1,32 19 0,-46-24 67,0-1 0,0 1-1,0 0 1,-1 1 0,0-1 0,1 1 0,-2 0 0,1 0 0,0 0 0,-1 1 0,0-1 0,0 1 0,3 10 0,-4-3-6,0 0 1,0 1 0,-2-1-1,1 1 1,-2-1-1,0 0 1,-5 27 0,2-19-1130,-1 0-1,-11 28 1,31-77 450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3.439"/>
    </inkml:context>
    <inkml:brush xml:id="br0">
      <inkml:brushProperty name="width" value="0.05" units="cm"/>
      <inkml:brushProperty name="height" value="0.05" units="cm"/>
    </inkml:brush>
  </inkml:definitions>
  <inkml:trace contextRef="#ctx0" brushRef="#br0">143 1 16932,'10'6'1888,"-17"21"-904,-14 6-360,-4 7 1361,-3 3-641,4 3-512,3-3-184,5-7-616,6-6-288,11-17-696,8-9-296,12-17 904,5-7-280,3-9-257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3.856"/>
    </inkml:context>
    <inkml:brush xml:id="br0">
      <inkml:brushProperty name="width" value="0.05" units="cm"/>
      <inkml:brushProperty name="height" value="0.05" units="cm"/>
    </inkml:brush>
  </inkml:definitions>
  <inkml:trace contextRef="#ctx0" brushRef="#br0">1 558 17588,'0'7'509,"-1"-1"-199,1 0-1,0 0 0,1 0 0,0 0 1,2 9-1,-3-14-253,0 0 0,1 0-1,-1 0 1,1 1 0,-1-1 0,1 0 0,0 0 0,-1-1-1,1 1 1,0 0 0,0 0 0,-1 0 0,1 0 0,0-1 0,0 1-1,0 0 1,0-1 0,0 1 0,0 0 0,0-1 0,0 1 0,0-1-1,1 0 1,-1 1 0,0-1 0,0 0 0,0 0 0,0 0-1,0 0 1,1 0 0,-1 0 0,0 0 0,0 0 0,0 0 0,2-1-1,5-1 99,0-1 0,0 0 0,0-1 0,-1 1 0,1-1 0,-1-1 0,0 1 0,0-1 0,9-10 1,2-1-65,-1-2 1,16-20 0,-25 28-106,-1-1 1,1 1 0,-2-1-1,0 0 1,0-1 0,-1 0-1,6-17 1,-11 28 11,0 0 1,1 0-1,-1 0 0,0 0 1,0 0-1,1 0 1,-1 0-1,0 0 0,0 0 1,0 0-1,0 0 0,-1 0 1,1 0-1,0 0 0,0 0 1,0 0-1,-1 0 1,1 0-1,-1 0 0,1 0 1,-1-1-1,0 2 4,0-1 0,1 1 0,-1 0 0,0 0 0,1-1 0,-1 1 1,0 0-1,0 0 0,1 0 0,-1 0 0,0 0 0,0 0 0,1 0 0,-1 0 0,0 0 0,1 0 0,-1 1 0,0-1 1,0 0-1,1 0 0,-2 1 0,-3 2 28,-1 0 1,1 0-1,1 0 1,-1 0-1,0 1 1,-4 4-1,-11 14 251,0 1 0,2 1 0,0 1 0,2 0 0,1 2 0,1-1 1,1 2-1,1 0 0,-11 40 0,21-60-173,0-1 0,1 0 1,0 1-1,0-1 0,1 11 0,0-17-109,0 1-1,0-1 1,0 0-1,1 0 0,-1 0 1,0 1-1,1-1 1,-1 0-1,0 0 1,1 0-1,-1 1 0,1-1 1,0 0-1,-1 0 1,1 0-1,0 0 0,0 0 1,0 0-1,0-1 1,-1 1-1,1 0 0,0 0 1,0-1-1,1 1 1,-1 0-1,0-1 1,0 1-1,0-1 0,0 1 1,0-1-1,1 0 1,-1 0-1,0 1 0,0-1 1,1 0-1,-1 0 1,0 0-1,2-1 0,1 1-122,0-1-1,0 0 1,0 0-1,0 0 0,-1 0 1,1-1-1,0 1 1,-1-1-1,1 0 0,-1 0 1,0-1-1,0 1 0,0-1 1,0 1-1,0-1 1,3-4-1,0-1 0,0 1 1,-1-1-1,0-1 0,-1 1 1,1-1-1,2-10 0,11-45-542</inkml:trace>
  <inkml:trace contextRef="#ctx0" brushRef="#br0" timeOffset="1">35 0 19004,'-1'7'1552,"5"5"-1320,7-5-184,5-3 217,7 1-2738,1-3 2329,2 3-328,3-2-200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4.291"/>
    </inkml:context>
    <inkml:brush xml:id="br0">
      <inkml:brushProperty name="width" value="0.05" units="cm"/>
      <inkml:brushProperty name="height" value="0.05" units="cm"/>
    </inkml:brush>
  </inkml:definitions>
  <inkml:trace contextRef="#ctx0" brushRef="#br0">172 1 18908,'-108'218'5308,"94"-183"-4643,2 1 1,1 0-1,2 0 1,-7 53-1,15-82-600,1 1 0,-1-1 0,1 1 0,1-1-1,-1 0 1,1 1 0,1-1 0,3 13 0,-4-17-79,0-1 0,0 0 0,0 0 0,1 0 0,-1 1 0,1-1 0,-1-1 1,1 1-1,0 0 0,-1 0 0,1-1 0,0 1 0,0-1 0,0 1 0,0-1 0,1 0 0,-1 0 0,0 0 0,1 0 1,-1 0-1,0 0 0,1-1 0,-1 1 0,1-1 0,-1 0 0,1 0 0,-1 0 0,5 0 0,3-1-150,0-1 0,0-1-1,0 1 1,0-2-1,0 1 1,0-1 0,-1-1-1,0 0 1,11-7 0,-11 6-33,0 0 1,1 1-1,0 1 1,-1-1-1,2 1 1,-1 1-1,20-4 1,-29 7 193,0 0 0,0 0 1,0 0-1,0 0 0,1 0 0,-1 0 0,0 0 0,0 1 1,0-1-1,0 0 0,0 1 0,0-1 0,0 1 1,0-1-1,0 1 0,0 0 0,0-1 0,0 1 1,0 0-1,0 0 0,0 0 0,0-1 0,-1 1 1,1 0-1,0 0 0,-1 0 0,1 0 0,-1 0 1,1 0-1,-1 1 0,1-1 0,-1 0 0,0 0 1,1 0-1,-1 0 0,0 0 0,0 1 0,0-1 1,0 0-1,0 2 0,0 5 141,-1 0-1,0 0 1,0 0 0,-4 15-1,-3 1 238,0-1-1,-2-1 1,0 1-1,-2-2 1,0 1-1,-2-2 1,0 0-1,-1 0 1,-1-1-1,-34 30 1,45-44-290,-1-1 1,0 0-1,0 0 1,0-1-1,-1 0 1,1 0-1,-13 4 0,17-7-126,0 1-1,1-1 0,-1 0 1,1 0-1,-1 1 0,0-1 1,1 0-1,-1-1 0,0 1 0,1 0 1,-1 0-1,0-1 0,1 1 1,-1-1-1,1 1 0,-1-1 1,1 0-1,-1 0 0,1 1 1,0-1-1,-1 0 0,1 0 0,0 0 1,-1-1-1,1 1 0,0 0 1,0 0-1,0-1 0,0 1 1,0 0-1,1-1 0,-1 1 1,0-1-1,1 1 0,-1-1 0,1 0 1,-1 1-1,1-1 0,-1-1 1,0-7-219,0 0 1,0 0-1,1 0 1,0 0-1,1 0 1,0 0-1,0 0 1,1 0-1,3-10 0,10-20-668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4.696"/>
    </inkml:context>
    <inkml:brush xml:id="br0">
      <inkml:brushProperty name="width" value="0.05" units="cm"/>
      <inkml:brushProperty name="height" value="0.05" units="cm"/>
    </inkml:brush>
  </inkml:definitions>
  <inkml:trace contextRef="#ctx0" brushRef="#br0">39 0 20332,'0'1'82,"1"-1"-1,-1 0 1,1 0-1,-1 1 0,1-1 1,-1 0-1,1 0 1,-1 1-1,0-1 0,1 1 1,-1-1-1,0 0 1,1 1-1,-1-1 0,0 1 1,0-1-1,1 1 1,-1-1-1,0 1 0,0-1 1,0 1-1,0-1 1,1 1-1,-1-1 0,0 1 1,0-1-1,0 1 1,0-1-1,0 1 0,0-1 1,0 1-1,-1-1 1,1 1-1,0-1 0,0 1 1,0-1-1,-1 1 1,-11 24 793,7-14 31,-1 0-473,1 1 0,1 0 0,0 0 0,-4 23 0,8-32-391,-1 0-1,1 0 0,0 0 1,0 0-1,1 0 0,-1 0 1,0 0-1,1 0 0,0 0 0,0-1 1,2 7-1,-2-8-27,0 1 0,0-1 0,1 1 0,-1-1 0,0 1 0,1-1 0,-1 0 0,1 1 0,0-1 0,-1 0 0,1 0 0,0 0 0,0 0 0,-1-1 0,1 1 0,0 0-1,0-1 1,0 0 0,4 1 0,2 0-62,0-1 0,0 0 0,0-1-1,0 0 1,0 0 0,0-1 0,-1 0 0,1 0-1,8-4 1,69-34-730,-71 33 635,53-32-520,-45 25 207,1 1 1,38-17 0,-59 29 431,-1 1 1,1-1 0,-1 1 0,1-1 0,0 1 0,-1 0 0,1-1-1,0 1 1,-1 0 0,1 0 0,-1 0 0,1 0 0,0 1 0,-1-1-1,1 0 1,0 1 0,1 0 0,-2 0 22,0-1 0,0 1 1,0 0-1,0 0 0,0-1 0,-1 1 0,1 0 1,0 0-1,-1 0 0,1 0 0,-1 0 0,1 0 1,-1 0-1,1 0 0,-1 0 0,0 1 0,1-1 1,-1 2-1,1 5 76,-1-1 0,-1 1 0,1 0 0,-1 0 0,-3 11 1,4-18-65,-1 1 5,-4 27 535,-5 54 0,9-74-460,1 1 0,1 0 0,0-1 0,0 0 0,1 1 0,0-1 0,1 0 0,0 0-1,8 16 1,4 2-1,20 25 0,-21-32-103,0 1 1,14 29 0,-25-41 4,1-1 0,-1 0 1,-1 1-1,0 0 0,0 0 0,0-1 1,-1 1-1,-1 0 0,1 0 0,-2 11 1,-1-8 50,-1-1 0,0 0 0,0 0 0,-1 0 0,-1 0 0,0-1 0,0 1 0,-1-1 0,0-1 0,-1 1 0,0-1 0,0 0 0,-1 0 0,0-1 0,-1 0 1,0-1-1,0 0 0,-1 0 0,1-1 0,-1 0 0,-1-1 0,1 0 0,-1-1 0,-19 6 0,28-10-16,-1 1 0,1-1 0,-1 0 0,1 0 1,-1 0-1,1 0 0,0 0 0,-1 0 0,1-1 0,-1 1 0,1-1 0,0 0 1,-1 0-1,1 0 0,0 0 0,0 0 0,-1 0 0,1 0 0,0-1 0,0 1 0,1-1 1,-1 0-1,0 1 0,0-1 0,1 0 0,-1 0 0,1 0 0,0 0 0,-1 0 1,1-1-1,0 1 0,0 0 0,0 0 0,0-5 0,-3-5 28,1-1 0,1 1 1,0-1-1,1 0 0,0-18 0,2 11-176,0 0-1,1 0 0,2 0 0,0 0 1,1 1-1,0-1 0,2 1 0,0 1 1,1-1-1,1 1 0,1 1 1,1 0-1,0 0 0,1 1 0,1 0 1,0 1-1,1 1 0,1 0 0,0 1 1,1 0-1,0 1 0,1 1 1,0 1-1,1 0 0,0 2 0,0 0 1,1 0-1,20-4 0,22-3-457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5.517"/>
    </inkml:context>
    <inkml:brush xml:id="br0">
      <inkml:brushProperty name="width" value="0.05" units="cm"/>
      <inkml:brushProperty name="height" value="0.05" units="cm"/>
    </inkml:brush>
  </inkml:definitions>
  <inkml:trace contextRef="#ctx0" brushRef="#br0">186 282 18156,'-20'15'741,"1"1"0,1 1 0,1 0-1,0 2 1,1 0 0,1 1 0,1 0 0,-20 39 0,34-58-718,-14 35 378,14-35-387,-1 0 0,1 0 0,0 0 0,0-1 0,-1 1 0,1 0 0,0 0 0,0 0 0,0 0 0,0 0 0,0-1 0,0 1 0,0 0 0,1 0 0,-1 0 0,0 0 0,0 0 0,1-1 0,-1 1 0,0 0 0,1 0 0,-1-1 0,1 1 0,-1 0 0,1 0-1,-1-1 1,1 1 0,0-1 0,-1 1 0,1 0 0,0-1 0,-1 1 0,1-1 0,0 0 0,0 1 0,0-1 0,-1 0 0,1 1 0,0-1 0,0 0 0,1 1 0,3-1 10,0-1-1,-1 1 1,1 0 0,0-1 0,0 0 0,-1 0 0,1-1-1,0 1 1,-1-1 0,0 0 0,1 0 0,6-5-1,7-5 3,25-21 0,-39 30-24,37-33-42,-1-2 0,-2-1 0,-1-2 0,-3-1 0,-1-2 1,-2-1-1,35-69 0,-60 101 17,-2 6 4,0-1 0,-1 0 1,0 1-1,0-1 1,3-16-1,-7 16 0,-3 10 15,-8 13 18,11-14-13,-25 41 241,1 1 1,2 1-1,2 1 0,2 1 1,-24 90-1,43-134-232,-3 8 58,0-1 0,1 1 0,1 0 0,0 0 0,0 1 0,0-1-1,3 15 1,-2-23-57,0-1 0,0 0 0,0 1 0,1-1 0,-1 0 1,1 0-1,-1 1 0,1-1 0,-1 0 0,1 0 0,0 0 0,0 0 0,0 0 0,-1 0 0,1 0 0,0 0 0,0 0 0,0 0 0,0 0 0,0 0 0,1-1 0,-1 1 0,2 1 0,0-2-1,0 1 0,-1-1-1,1 0 1,0 1-1,0-1 1,-1 0-1,1-1 1,0 1 0,0 0-1,-1-1 1,4 0-1,5-3-10,1-1 1,-1 1-1,0-2 0,15-9 0,2-3-70,-1-2 0,-1-2 0,-1 0 0,0-1-1,-2-1 1,-1-2 0,22-32 0,-29 27-54,-15 20 62,-1 11 61,1-1 1,-1 1 0,1 0 0,-1 0 0,1 0 0,-1 0-1,1 0 1,-1-1 0,1 1 0,-1 0 0,1 0 0,-1 0-1,1 0 1,-1 1 0,1-1 0,-1 0 0,1 0 0,-1 0 0,1 0-1,-1 0 1,1 1 0,-1-1 0,1 0 0,-1 1 0,-8 3 28,1 1 0,0 0 1,1 1-1,-1 0 1,1 0-1,0 0 0,-8 10 1,-40 56 369,54-71-387,-6 8 59,0 0-1,1 0 1,0 1 0,1-1-1,0 1 1,0 1-1,1-1 1,1 1-1,-4 16 1,7-25-60,0-1 0,0 1 1,0-1-1,0 1 0,0-1 0,0 1 1,1-1-1,-1 1 0,0-1 0,1 1 1,0-1-1,-1 0 0,1 1 0,0-1 1,-1 0-1,1 1 0,0-1 0,0 0 1,0 0-1,0 0 0,0 0 0,1 0 1,-1 0-1,0 0 0,0 0 0,1 0 1,-1-1-1,0 1 0,1 0 1,-1-1-1,1 1 0,-1-1 0,1 0 1,-1 1-1,1-1 0,-1 0 0,3 0 1,6 1 0,0-1 0,1 0 0,-1-1 0,14-2 0,-19 2-13,41-6-108,0-3 1,0-1 0,-1-3 0,-1-2-1,44-21 1,-84 35 108,-1 1 0,0-1 0,1 0 0,-1 0 0,0 0 0,0 0 0,0-1 0,0 1-1,-1-1 1,5-5 0,-6 7 15,-1-1-1,1 1 0,-1-1 0,0 0 0,1 1 1,-1-1-1,0 0 0,0 1 0,0-1 0,0 1 1,0-1-1,0 0 0,-1 1 0,1-1 0,0 1 1,-1-1-1,1 1 0,-1-1 0,0 1 0,1-1 1,-1 1-1,0-1 0,0 1 0,0 0 0,0-1 1,-2 0-1,-3-6 36,-2-2 64,0-1 0,1 0 1,-9-17-1,15 26-121,0-1-1,0 1 1,0-1 0,1 1-1,-1-1 1,1 0-1,-1 1 1,1-1-1,0 1 1,0-4-1,0 5-21,1-1 0,-1 1 0,0 0 0,1 0-1,-1-1 1,1 1 0,-1 0 0,1 0-1,0 0 1,-1 0 0,1 0 0,0 0-1,0 0 1,0 0 0,0 0 0,0 0 0,0 0-1,0 1 1,0-1 0,0 0 0,2 0-1,11-5-324,0 1-1,1 1 0,-1 0 0,20-2 0,18-5-106,8-4-112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5.934"/>
    </inkml:context>
    <inkml:brush xml:id="br0">
      <inkml:brushProperty name="width" value="0.05" units="cm"/>
      <inkml:brushProperty name="height" value="0.05" units="cm"/>
    </inkml:brush>
  </inkml:definitions>
  <inkml:trace contextRef="#ctx0" brushRef="#br0">132 1 17676,'16'7'1776,"-12"14"-936,-3 9-248,-8 13 1521,0 8-929,-6 9-424,-3 3 24,-1 0-135,-3-1-129,4-8-472,4-5-288,3-13-809,3-9-335,-1-11 1032,-2-5-272,-5-2-232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6.307"/>
    </inkml:context>
    <inkml:brush xml:id="br0">
      <inkml:brushProperty name="width" value="0.05" units="cm"/>
      <inkml:brushProperty name="height" value="0.05" units="cm"/>
    </inkml:brush>
  </inkml:definitions>
  <inkml:trace contextRef="#ctx0" brushRef="#br0">1 631 16388,'0'2'1904,"10"3"-1168,12-5-144,8-1 1537,20-5-1249,10-2-104,10-5-128,5-4-104,1-5-568,-3-2-416,-10-2-744,-7-3 1000,-25-1-240,-12-6-216</inkml:trace>
  <inkml:trace contextRef="#ctx0" brushRef="#br0" timeOffset="1">58 127 19204,'-15'-2'1881,"6"-1"-1353,15-2-128,9-2 920,18-2-464,12-3-160,15 0-648,7-4-416,9 0-96,2-3 472,1 7-216,-2-1-152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0.143"/>
    </inkml:context>
    <inkml:brush xml:id="br0">
      <inkml:brushProperty name="width" value="0.05" units="cm"/>
      <inkml:brushProperty name="height" value="0.05" units="cm"/>
    </inkml:brush>
  </inkml:definitions>
  <inkml:trace contextRef="#ctx0" brushRef="#br0">14 0 16083,'2'2'166,"-1"0"0,0 0 0,1-1-1,-1 1 1,0 0 0,0 0 0,0 0-1,0 0 1,-1 0 0,1 0 0,0 0-1,-1 1 1,1-1 0,-1 0 0,0 0-1,0 4 1,-1 43 1033,0-37-533,-10 125 2089,-1 44-940,11-156-1648,0-14-99,1 0 0,0 1 0,0-1 1,1 0-1,0 0 0,1 1 0,1-1 0,-1 0 0,10 20 0,-11-29-69,-1 0 0,1 0-1,1 0 1,-1-1 0,0 1-1,0-1 1,1 1-1,-1-1 1,0 1 0,1-1-1,-1 0 1,1 0 0,0 0-1,0 0 1,-1 0 0,1 0-1,0 0 1,0 0 0,0-1-1,0 1 1,0-1 0,0 1-1,0-1 1,0 0 0,0 0-1,0 0 1,0 0 0,0 0-1,0 0 1,0 0 0,0-1-1,0 1 1,-1-1 0,1 0-1,3-1 1,3-1-55,-1-1-1,1-1 1,-1 1 0,0-1-1,0-1 1,-1 1 0,8-9-1,36-44-1214,74-110-1,-123 167 1252,7-10-166,14-17-520,-22 28 702,0 0-1,0 0 1,0 0 0,0 0-1,0 0 1,0 0-1,1 0 1,-1 0 0,0 0-1,0 0 1,0 0-1,0 0 1,0 0 0,0 0-1,1 0 1,-1 0-1,0 0 1,0 0 0,0 0-1,0 0 1,0 0 0,1 0-1,-1 0 1,0 0-1,0 0 1,0 0 0,0 0-1,0 0 1,0 0-1,0 0 1,1 1 0,-1-1-1,0 0 1,0 0-1,0 0 1,0 0 0,0 0-1,0 0 1,0 0 0,0 1-1,0-1 1,0 0-1,0 0 1,0 0 0,1 0-1,-1 0 1,0 0-1,0 1 1,0-1 0,0 0-1,0 0 1,0 0-1,0 0 1,0 0 0,0 1-1,-1-1 1,1 0 0,0 0-1,1 11 23,-3 5 154,-1 0 1,0 0 0,-2 0-1,-11 30 1,-33 58 873,33-76-648,-1 0-1,-1-1 1,-24 28-1,28-40-366,0 0 0,-1-1 0,0 0 1,-1-1-1,-33 20 0,49-32-60,-1-1 0,1 0 0,0 0 0,0 0 0,0 0 0,0 0 0,-1 0 0,1 0 0,0 1 0,0-1-1,0 0 1,-1 0 0,1 0 0,0 0 0,0 0 0,0 0 0,-1 0 0,1 0 0,0 0 0,0 0 0,0 0 0,-1 0 0,1 0 0,0 0 0,0 0 0,0-1 0,-1 1 0,1 0 0,0 0 0,0 0 0,0 0 0,-1 0 0,1 0 0,0 0 0,0-1 0,0 1 0,0 0 0,0 0 0,-1 0 0,1 0 0,0-1-1,0 1 1,0 0 0,0 0 0,0 0 0,0-1 0,0 1 0,0 0 0,0 0 0,0 0 0,0-1 0,0 1 0,0 0 0,0 0 0,0 0 0,0-1 0,0 1 0,0 0 0,0 0 0,0 0 0,0-1 0,0 1 0,0 0 0,0-1 0,2-1-76,0-1 1,0 1 0,0-1-1,0 1 1,0-1 0,5-3-1,4-5-210,14-16-406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1.034"/>
    </inkml:context>
    <inkml:brush xml:id="br0">
      <inkml:brushProperty name="width" value="0.05" units="cm"/>
      <inkml:brushProperty name="height" value="0.05" units="cm"/>
    </inkml:brush>
  </inkml:definitions>
  <inkml:trace contextRef="#ctx0" brushRef="#br0">83 255 16836,'-20'7'1674,"15"-6"-1493,1 0 0,0 1 0,0-1 0,0 1 0,0 0-1,0 0 1,0 0 0,0 1 0,0-1 0,1 1 0,0 0 0,-1 0 0,-3 5 0,7-8-154,-1 1 0,1 0-1,-1-1 1,1 1 0,0-1-1,-1 1 1,1 0 0,0-1-1,0 1 1,0 0 0,-1-1 0,1 1-1,0 0 1,0-1 0,0 1-1,0 0 1,0-1 0,0 1-1,0 0 1,0 0 0,0-1 0,1 1-1,-1 0 1,0-1 0,0 1-1,1 0 1,0 0 0,0 0-5,0 0 0,0 0 0,0 0 0,0 0 0,0 0-1,1-1 1,-1 1 0,0 0 0,1-1 0,-1 1 0,0-1 0,1 0 0,1 1 0,4 0 1,1 0-1,0-1 0,0 1 1,9-2-1,-1-1-18,0-1-1,-1-1 1,1 0 0,-1-1-1,0-1 1,0 0-1,0-1 1,-1 0 0,0-2-1,-1 1 1,0-2 0,0 1-1,12-14 1,-26 24 24,-1 1 0,1-1 0,0 1 0,0-1 0,-1 1 1,1 0-1,0 0 0,0-1 0,0 1 0,1 0 0,-1 0 0,0 0 1,1 0-1,-1 0 0,1 0 0,0 0 0,0 0 0,-1 0 0,1 0 1,1 0-1,-1 0 0,0 1 0,0-1 0,1 0 0,-1 0 0,1-1 1,0 1-1,-1 0 0,1 0 0,0 0 0,0 0 0,0 0 0,1-1 1,-1 1-1,0-1 0,1 1 0,-1-1 0,1 1 0,-1-1 0,1 0 1,-1 1-1,1-1 0,0 0 0,0 0 0,0 0 0,0-1 0,0 1 1,3 1-1,6-1 59,0 1 0,0-1 0,1-1 0,-1 0 0,0-1 0,0 0 0,0-1 0,0 0 0,0 0 0,0-1 0,0-1 0,-1 0 0,0 0 0,0-1 0,0 0 0,0-1 1,-1 0-1,16-13 0,-15 11-112,-1 0 1,0-1-1,-1 0 1,0 0-1,0-1 1,-1 0-1,0 0 1,-1-1-1,0 0 1,-1 0-1,0 0 1,-1-1-1,0 1 1,0-1-1,-2 0 1,3-22-1,-4 32 9,-1-1 0,0 1-1,0 0 1,0 0 0,-1 0-1,1 0 1,0 0 0,-1-1 0,1 1-1,-1 0 1,0 0 0,0 0-1,0 0 1,0 0 0,0 1-1,0-1 1,0 0 0,-1 0-1,-1-2 1,1 3 12,1 1 1,-1-1-1,1 0 0,-1 1 0,1-1 0,-1 1 1,1-1-1,-1 1 0,1 0 0,-1 0 1,0-1-1,1 1 0,-1 0 0,0 0 0,1 1 1,-1-1-1,1 0 0,-1 1 0,0-1 1,1 1-1,-1-1 0,1 1 0,-1 0 1,1-1-1,0 1 0,-2 1 0,-3 2 57,0 1 0,0 0 0,1-1 0,0 2 0,0-1-1,0 0 1,0 1 0,1 0 0,0 0 0,1 0 0,-1 1 0,1-1-1,0 1 1,1 0 0,0 0 0,0 0 0,-1 7 0,1-7-17,1 0 0,0 0 0,1 0 0,-1 0 0,1 0 0,1 0 0,-1 0 0,1 0 0,1 0 0,-1 0 0,1 0 0,0 0 0,1-1 0,0 1 0,0-1 0,0 0 1,7 10-1,-4-10 25,0 1 0,1-2 1,0 1-1,0-1 0,0 0 1,1 0-1,0 0 0,0-1 1,0-1-1,0 1 0,0-1 1,1-1-1,17 4 0,22 1-3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6.790"/>
    </inkml:context>
    <inkml:brush xml:id="br0">
      <inkml:brushProperty name="width" value="0.05" units="cm"/>
      <inkml:brushProperty name="height" value="0.05" units="cm"/>
    </inkml:brush>
  </inkml:definitions>
  <inkml:trace contextRef="#ctx0" brushRef="#br0">194 1 16468,'-37'23'2399,"12"-8"-345,-31 25 0,50-35-1885,0 0-1,1 1 1,-1-1-1,1 1 1,0 0-1,1 1 1,0-1-1,0 1 0,-7 14 1,10-18-207,0 1-1,0-1 1,1 1 0,-1 0 0,1 0-1,0-1 1,0 1 0,0 0 0,0-1-1,0 1 1,1 0 0,0-1 0,0 1-1,0 0 1,0-1 0,0 1 0,1-1-1,0 0 1,-1 0 0,1 1 0,1-1-1,-1 0 1,0 0 0,1-1 0,-1 1-1,1 0 1,6 3 0,7 6-298,1 0 0,0-2 0,0 0 0,21 7 0,-14-5 74,-7-3 48,9 3 58,34 24 0,-53-32 278,-1 1 0,0-1 0,0 1 0,-1 1 0,1-1 0,-1 1 0,0 0 0,-1 0 0,1 1 0,4 9 0,-8-13-29,0 0-1,0 1 1,0-1-1,-1 0 0,1 1 1,-1-1-1,0 1 0,0-1 1,0 1-1,0-1 0,-1 1 1,1-1-1,-1 0 1,0 1-1,0-1 0,0 0 1,-1 1-1,1-1 0,-1 0 1,1 0-1,-1 0 1,0 0-1,0-1 0,-1 1 1,1 0-1,-3 2 0,-6 5 303,0 0-1,0-1 0,0-1 0,-26 15 0,18-13-66,-1 0 0,0-1 0,-25 7-1,36-13-417,1-1 0,0 0-1,-1-1 1,1 0 0,-1 0-1,1 0 1,-1-1 0,0-1-1,1 0 1,-1 0-1,-8-2 1,15 2 75,0 1-1,1-1 1,-1 1 0,1-1-1,-1 0 1,1 0 0,-1 0-1,1 0 1,0 0-1,-1 0 1,1 0 0,0 0-1,0-1 1,0 1 0,0 0-1,0-1 1,0 1 0,0-1-1,0 1 1,1-1-1,-1 1 1,0-3 0,0 0-39,1-1 0,-1 1 0,1-1 0,0 1 0,0-1 1,0 0-1,1-6 0,9-33-479</inkml:trace>
  <inkml:trace contextRef="#ctx0" brushRef="#br0" timeOffset="1">564 227 19444,'20'6'2137,"0"1"-1289,-3 0-360,2-4 1240,2 1-511,4-4-617,2 0-664,-1-7 120,-5 0-80,-2-3-104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7.273"/>
    </inkml:context>
    <inkml:brush xml:id="br0">
      <inkml:brushProperty name="width" value="0.05" units="cm"/>
      <inkml:brushProperty name="height" value="0.05" units="cm"/>
    </inkml:brush>
  </inkml:definitions>
  <inkml:trace contextRef="#ctx0" brushRef="#br0">156 57 14779,'5'-23'1114,"2"-9"1485,-7 30-1835,-1 6 29,-6 19 852,-43 153 2167,16-66-2664,-36 216 0,68-315-1113,1-7-17,1 0-1,-1 0 0,0 0 0,1 1 0,0-1 1,0 0-1,0 0 0,1 0 0,-1 0 0,1 0 0,0 0 1,0 0-1,2 5 0,-2-9-14,-1 1 0,0 0 1,1-1-1,-1 1 0,1-1 0,-1 1 1,1-1-1,-1 0 0,1 1 0,-1-1 1,1 1-1,0-1 0,-1 0 0,1 0 1,-1 1-1,1-1 0,0 0 0,-1 0 1,1 0-1,0 0 0,-1 0 0,1 1 1,0-1-1,-1 0 0,1-1 0,0 1 1,-1 0-1,1 0 0,0 0 0,-1 0 1,1 0-1,-1-1 0,2 1 0,20-15 33,-20 14-33,45-41 54,-1-2-1,44-57 0,-54 61-43,-19 20-24,189-220-994,-199 232 873,-2 3-133,0-1 1,-1-1-1,1 1 0,-1 0 1,0-1-1,4-11 0,-8 17 234,0 1-1,1 0 1,-1 0-1,0-1 1,0 1-1,0 0 0,0-1 1,0 1-1,0 0 1,1-1-1,-1 1 1,0 0-1,0-1 1,0 1-1,0-1 1,0 1-1,0 0 1,0-1-1,0 1 1,-1 0-1,1-1 1,0 1-1,0 0 1,0-1-1,0 1 1,0 0-1,-1-1 1,1 1-1,0 0 1,0-1-1,0 1 1,-1 0-1,1 0 0,0-1 1,0 1-1,-1 0 1,1 0-1,0 0 1,-1-1-1,1 1 1,0 0-1,-1 0 1,1 0-1,0 0 1,-1 0-1,1 0 1,0 0-1,-1 0 1,1 0-1,0 0 1,-1 0-1,1 0 1,0 0-1,-1 0 1,1 0-1,-1 0 1,1 0-1,0 0 1,-1 0-1,1 0 0,0 0 1,-1 1-1,1-1 1,0 0-1,-1 1 1,-26 11-710,-3 11-73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8.697"/>
    </inkml:context>
    <inkml:brush xml:id="br0">
      <inkml:brushProperty name="width" value="0.05" units="cm"/>
      <inkml:brushProperty name="height" value="0.05" units="cm"/>
    </inkml:brush>
  </inkml:definitions>
  <inkml:trace contextRef="#ctx0" brushRef="#br0">1 174 15963,'1'7'302,"1"-1"-1,0 1 0,0 0 0,1-1 1,0 1-1,0-1 0,0 0 0,1 0 1,0-1-1,0 1 0,1-1 1,-1 1-1,11 7 0,-11-10-170,0 0 0,1-1 1,0 1-1,0-1 0,0 0 0,-1-1 0,2 1 1,-1-1-1,0 0 0,0 0 0,0 0 0,1-1 1,-1 0-1,0 0 0,0 0 0,1-1 0,-1 0 0,0 0 1,6-2-1,3-1-68,-1-1 0,1-1 1,-1 0-1,-1 0 0,1-2 0,-1 1 1,-1-2-1,1 1 0,12-14 0,0-2-49,-1-1 0,36-51-1,-54 68-12,-3 6 7,0 0-1,-1 0 1,0 0 0,1 0 0,-1 0 0,0-1 0,0 1-1,0 0 1,1-5 0,-26 39 655,9-2-269,0 1 1,-10 35 0,21-52-270,0 0 0,0 0 0,1 0 0,1 1 0,1-1 0,0 1 0,1 20 0,0-33-113,0-1 0,0 1 0,1 0-1,-1-1 1,0 1 0,0-1 0,1 1-1,-1-1 1,1 1 0,0-1 0,-1 1-1,1-1 1,0 1 0,0-1 0,0 0-1,0 1 1,0-1 0,0 0 0,0 0 0,0 0-1,0 0 1,0 0 0,1 0 0,1 1-1,-1-1-4,0-1 0,0 0 0,0 0 0,0 0 1,0 0-1,0 0 0,0 0 0,0-1 0,0 1 0,0 0 0,0-1 0,0 0 0,-1 1 0,1-1 0,0 0 0,2-2 0,8-4 5,-1-1 0,0 0 1,0-1-1,11-12 0,7-10 8,-2 0-1,-1-2 0,-1-2 1,34-62-1,-56 91-15,0 1-1,-1-1 0,1 1 0,-1-1 1,0 0-1,1-7 0,-3 12-2,0 1-1,0 0 0,0 0 1,0 0-1,0-1 1,0 1-1,0 0 0,0 0 1,0 0-1,0-1 1,0 1-1,0 0 1,0 0-1,0 0 0,0 0 1,0-1-1,0 1 1,0 0-1,0 0 0,0 0 1,-1 0-1,1-1 1,0 1-1,0 0 1,0 0-1,0 0 0,0 0 1,0 0-1,-1-1 1,1 1-1,0 0 0,0 0 1,0 0-1,0 0 1,-1 0-1,1 0 0,0 0 1,0 0-1,0 0 1,0 0-1,-1 0 1,1 0-1,0 0 0,0 0 1,0 0-1,-1 0 1,1 0-1,-9 5 27,2 2 12,0 1 1,1 1 0,0-1 0,1 1-1,-8 17 1,-20 52 250,24-55-157,1 0 0,1 0 0,1 1 0,2 0-1,-4 45 1,7-67-121,1 0-1,0 0 1,0 0-1,0 0 1,0 0-1,1-1 0,-1 1 1,0 0-1,1 0 1,-1 0-1,1 0 1,0-1-1,0 1 1,-1 0-1,1 0 0,0-1 1,1 1-1,-1-1 1,0 1-1,2 1 1,-2-2-8,1-1 1,-1 1 0,1-1-1,-1 1 1,0-1 0,1 0-1,-1 0 1,1 0 0,-1 1 0,1-1-1,0-1 1,-1 1 0,1 0-1,-1 0 1,0 0 0,1-1-1,-1 1 1,1-1 0,1 0 0,9-5-6,-1 0 0,-1-1 0,1 0 0,14-13 0,-23 19 1,87-77 42,45-35-2,-108 94-51,0 2 0,1 0 0,43-19 0,-65 33 9,1 1-1,0 0 0,-1 0 0,1 0 0,0 1 1,9-1-1,-14 2 3,0 0 1,0 0 0,0 0-1,0 0 1,0 0 0,-1 0-1,1 0 1,0 1 0,0-1-1,0 0 1,0 1 0,0-1-1,-1 1 1,1-1 0,0 1-1,0-1 1,-1 1 0,1-1-1,1 2 1,-1 0 0,-1-1 0,1 1 0,0-1 1,-1 1-1,1-1 0,-1 1 0,0-1 0,1 1 0,-1 0 1,0-1-1,0 1 0,0-1 0,0 1 0,-1 0 0,1 2 0,-8 37 14,-24 72 0,11-43-10,17-55 4,-3 7 14,2 1 0,-4 32 0,9-55-22,-1 0 1,1 0-1,0 0 1,0 0 0,0 0-1,0 0 1,1 0 0,-1 0-1,0 0 1,0 0-1,0 0 1,0-1 0,0 1-1,0 0 1,0 0 0,0 0-1,0 0 1,0 0-1,0 0 1,0 0 0,0 0-1,0 0 1,0 0 0,0 0-1,0 0 1,0 0-1,0 0 1,0 0 0,0 0-1,1 0 1,-1-1 0,0 1-1,0 0 1,0 0 0,0 0-1,0 0 1,0 0-1,0 0 1,0 0 0,0 0-1,0 0 1,0 0 0,1 0-1,-1 0 1,0 0-1,0 0 1,0 0 0,0 0-1,0 1 1,0-1 0,0 0-1,0 0 1,0 0-1,0 0 1,0 0 0,0 0-1,1 0 1,-1 0 0,0 0-1,0 0 1,0 0-1,0 0 1,0 0 0,8-11 48,8-16-4,55-141 139,5-11-112,-68 171-134,-2 12-2,4 22-29,-4-7 92,-5-18-2,-1 0-1,1-1 0,-1 1 1,1 0-1,-1 0 0,1-1 1,0 1-1,0 0 0,-1-1 1,1 1-1,0 0 0,0-1 1,0 1-1,-1-1 0,1 0 1,0 1-1,0-1 0,0 1 1,0-1-1,0 0 1,0 0-1,0 0 0,0 0 1,0 0-1,0 0 0,0 0 1,0 0-1,0 0 0,0 0 1,0 0-1,0 0 0,0-1 1,-1 1-1,3-1 0,3-2-1,-1 0 0,1 0 0,-1 0 0,7-6 0,-9 6 19,-3 4-15,0-1 0,1 0 1,-1 0-1,0 0 1,0 1-1,0-1 0,0 0 1,1 0-1,-1 0 1,0 1-1,0-1 0,0 0 1,0 0-1,0 1 1,0-1-1,0 0 0,0 0 1,0 1-1,0-1 1,0 0-1,0 0 0,0 1 1,0-1-1,0 0 0,0 0 1,0 1-1,0-1 1,0 0-1,0 0 0,0 0 1,0 1-1,0-1 1,0 0-1,-1 0 0,1 1 1,0-1-1,-4 16 5,4-14-3,-8 29 3,2 1-1,1 0 1,2 0 0,1 0 0,1 0-1,6 47 1,-5-75 1,1 0 0,0 0 0,0 0 0,0 0 1,0-1-1,0 1 0,1 0 0,0-1 0,0 1 0,0-1 0,4 6 0,-4-8-5,-1 0 1,0 0-1,1 0 0,-1 0 1,0 0-1,1 0 0,-1-1 1,1 1-1,0-1 0,-1 1 1,1-1-1,-1 1 1,1-1-1,0 0 0,-1 0 1,1 0-1,0 0 0,-1 0 1,1 0-1,0 0 0,-1 0 1,1-1-1,-1 1 0,1-1 1,0 1-1,-1-1 0,1 0 1,-1 0-1,1 1 1,-1-1-1,2-1 0,7-5 11,0 0 0,-1-1 0,0 0 0,0-1 0,0 1 0,13-20 0,37-64 40,-6-14 10,-48 93-49,0 1-1,-1-1 0,0 0 0,-2-1 1,1 1-1,0-23 0,-3 36-12,1-1 0,-1 1 0,0-1 0,0 1 0,0 0 0,0-1 0,0 1 0,0-1 0,0 1 0,0 0 0,0-1 0,0 1 0,0-1 0,0 1 0,0-1 0,0 1 0,0 0 0,-1-1 0,1 1 0,0 0 0,0-1 0,0 1 0,-1-1 0,1 1 0,0 0 0,0 0 0,-1-1 0,1 1 0,0 0 0,-1-1 0,1 1 0,0 0 0,-1 0 0,1 0 0,0-1 0,-1 1 0,1 0 0,-1 0 0,1 0 0,0 0 0,-1 0 0,1 0 0,-1-1 0,1 1 0,0 0 0,-1 0 0,1 1 0,-1-1 0,1 0 0,-1 0 0,1 0 1,0 0-1,-1 0 0,1 0 0,0 0 0,-1 1 0,0-1-1,-1 1 4,0 0 0,1 1 0,-1-1 0,0 0-1,1 1 1,-1-1 0,1 1 0,-1 0-1,1-1 1,-2 4 0,1-3-3,1 1 1,-1 0-1,1 0 1,0 0-1,0 0 1,0 0-1,0 0 1,0 0-1,1 0 1,-1 0-1,1 0 0,0 0 1,0 0-1,0 1 1,1-1-1,-1 0 1,1 0-1,-1 0 1,1 0-1,0 0 1,0 0-1,0 0 0,1 0 1,-1-1-1,1 1 1,0 0-1,-1-1 1,1 1-1,0-1 1,0 1-1,1-1 1,-1 0-1,0 0 0,1 0 1,0 0-1,-1-1 1,1 1-1,0-1 1,0 0-1,0 1 1,0-1-1,0 0 1,0-1-1,0 1 0,0 0 1,3-1-1,4 0-2,0 0 0,0-1-1,0 0 1,0-1-1,-1 0 1,1 0 0,-1-1-1,1 0 1,-1-1 0,13-7-1,-11 5 8,0-1 0,-1 0 0,1 0 0,-1-1 0,-1-1 0,1 1 0,13-18 0,-22 24-1,1-1 0,-1 1 0,1 0 0,-1-1 0,0 1 1,0-1-1,0 1 0,0-1 0,-1 0 0,1 1 0,-1-1 1,0 0-1,1-4 0,-1 6-3,0 1 0,-1-1 0,1 0 0,0 1 0,0-1 0,0 1 0,0-1 0,-1 0 0,1 1 0,0-1 0,-1 1 0,1-1 0,0 1 0,-1-1 0,1 1 0,-1-1 0,1 1 0,0-1 0,-1 1 0,1 0 0,-1-1 0,0 1-1,0-1 1,-1 1-1,1 0 0,-1-1 0,1 1 0,0 0-1,-1 0 1,1 0 0,-1 0 0,1 1 0,-1-1-1,1 0 1,-1 1 0,1-1 0,-1 0 0,-2 2-1,-3 2 2,-1 0-1,1 1 0,0 0 1,0 0-1,0 0 0,1 1 1,-1 0-1,2 0 1,-1 1-1,1 0 0,0 0 1,0 0-1,0 0 0,-4 12 1,3-6-9,1 0 0,0 1 0,0 0 0,2 0 0,0 0 1,0 0-1,0 26 0,3-33-82,0 0 0,1 0 1,0 0-1,0 0 0,1 0 0,-1-1 0,2 1 0,-1 0 1,1-1-1,5 9 0,-7-12 49,0-1-1,1 0 1,-1 0-1,1 0 1,-1 0-1,1-1 1,0 1-1,0 0 1,-1-1-1,1 1 1,0-1-1,1 0 1,-1 1-1,0-1 1,0 0-1,0 0 1,1-1 0,-1 1-1,0 0 1,1-1-1,-1 1 1,1-1-1,-1 0 1,1 0-1,-1 0 1,1 0-1,-1 0 1,1-1-1,-1 1 1,0-1-1,1 1 1,2-2-1,23-15-400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49.593"/>
    </inkml:context>
    <inkml:brush xml:id="br0">
      <inkml:brushProperty name="width" value="0.05" units="cm"/>
      <inkml:brushProperty name="height" value="0.05" units="cm"/>
    </inkml:brush>
  </inkml:definitions>
  <inkml:trace contextRef="#ctx0" brushRef="#br0">42 53 18212,'0'0'48,"1"0"1,-1 0 0,1 0-1,-1 0 1,0 0-1,1 0 1,-1 0-1,1 0 1,-1 0-1,1 0 1,-1 1-1,1-1 1,-1 0 0,1 0-1,-1 0 1,0 1-1,1-1 1,-1 0-1,1 0 1,-1 1-1,0-1 1,1 0 0,-1 1-1,0-1 1,1 0-1,-1 1 1,0-1-1,1 1 1,1 17 559,-9 27-229,4-32-3,-41 292 1010,44-299-1365,-1 43 72,1-48-88,0 1-1,0-1 0,1 0 1,-1 1-1,0-1 1,1 0-1,-1 1 1,1-1-1,-1 0 1,1 0-1,1 3 1,-1-4-3,-1 0 1,1 1-1,-1-1 1,1 0 0,-1 1-1,1-1 1,-1 0-1,1 0 1,-1 0 0,1 1-1,-1-1 1,1 0-1,-1 0 1,1 0-1,-1 0 1,1 0 0,-1 0-1,1 0 1,0 0-1,-1 0 1,1 0 0,-1 0-1,1-1 1,-1 1-1,1 0 1,-1 0-1,1 0 1,-1-1 0,1 1-1,7-5 8,-1 0 0,0 0-1,-1-1 1,1 0 0,-1 0-1,0-1 1,8-12 0,-2 5 4,123-159 116,12-14-94,-138 176-37,1-1 0,0 2 1,1-1-1,0 1 0,16-11 1,-26 21 4,-1-1 1,1 1 0,-1-1-1,1 1 1,-1-1 0,1 1-1,0-1 1,-1 1 0,1 0-1,0-1 1,0 1 0,-1 0-1,1 0 1,0 0 0,-1 0-1,1-1 1,0 1 0,0 0-1,-1 0 1,1 0 0,0 0-1,0 1 1,-1-1 0,1 0-1,0 0 1,0 0 0,-1 1-1,1-1 1,0 0 0,-1 0 0,1 1-1,0-1 1,-1 1 0,1-1-1,-1 1 1,1-1 0,-1 1-1,1-1 1,-1 1 0,1-1-1,-1 1 1,1 0 0,-1-1-1,0 1 1,1 1 0,0 1 27,0 1 0,0 0-1,-1 0 1,1 0 0,-1 0 0,-1 6 0,-4 56 465,-16 69 1,-2 23 329,23-145-990,3-11-103,5-19 188,14-53-114,-8 28 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0.013"/>
    </inkml:context>
    <inkml:brush xml:id="br0">
      <inkml:brushProperty name="width" value="0.05" units="cm"/>
      <inkml:brushProperty name="height" value="0.05" units="cm"/>
    </inkml:brush>
  </inkml:definitions>
  <inkml:trace contextRef="#ctx0" brushRef="#br0">209 1 16868,'-5'7'431,"0"0"0,0 0 0,0-1 0,-11 11 0,-9 10 41,5-3-29,2 1 0,1 1 0,1 1-1,1 0 1,2 1 0,1 1 0,1 0 0,-12 49 0,23-77-425,-1 1 0,1-1-1,-1 1 1,1-1 0,0 1 0,0 0-1,0-1 1,0 1 0,0-1 0,0 1-1,1 0 1,-1-1 0,0 1 0,1-1 0,-1 1-1,2 1 1,-2-2-11,1-1-1,-1 0 1,1 1-1,-1-1 1,1 0-1,0 1 1,-1-1-1,1 0 1,-1 0 0,1 0-1,-1 0 1,1 1-1,0-1 1,-1 0-1,1 0 1,0 0-1,-1 0 1,1 0-1,-1-1 1,1 1 0,0 0-1,-1 0 1,1 0-1,-1 0 1,1-1-1,-1 1 1,2-1-1,4-2 14,0-1-1,0 0 0,0-1 0,0 1 0,9-11 0,30-38 32,-1-2 0,-3-2 0,40-74 0,-76 122-45,0 0 0,-1 0 0,6-18 0,-11 22-21,-6 10-7,-7 11-19,3 3 20,0 0 1,2 1-1,0 0 1,2 0-1,0 1 1,1 0 0,1 0-1,1 0 1,-2 30-1,5-44-61,1 0 0,0 0-1,1-1 1,-1 1-1,1 0 1,1-1-1,-1 1 1,5 10 0,-5-15 20,0 0 0,-1 0 0,1-1 0,1 1 0,-1-1 0,0 1 0,0-1 1,0 1-1,1-1 0,-1 0 0,1 1 0,-1-1 0,1 0 0,-1 0 1,1 0-1,0 0 0,0-1 0,-1 1 0,1 0 0,0-1 0,0 1 0,0-1 1,0 1-1,0-1 0,-1 0 0,1 0 0,0 0 0,0 0 0,0 0 0,0-1 1,0 1-1,0 0 0,0-1 0,2-1 0,6-2-61,-1 0-1,-1 0 0,1-1 1,-1-1-1,0 0 1,0 0-1,0 0 1,8-10-1,29-32-655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0.420"/>
    </inkml:context>
    <inkml:brush xml:id="br0">
      <inkml:brushProperty name="width" value="0.05" units="cm"/>
      <inkml:brushProperty name="height" value="0.05" units="cm"/>
    </inkml:brush>
  </inkml:definitions>
  <inkml:trace contextRef="#ctx0" brushRef="#br0">66 190 15619,'-5'39'1279,"-2"-1"1,-13 40-1,10-41-190,2 0 0,-5 44 1,12-74-906,0 19 307,1-24-452,0-1 0,0 0 1,0 0-1,0 0 1,0 0-1,1 0 1,-1 0-1,0 0 1,1 0-1,-1 0 1,1 0-1,-1 0 0,1 0 1,0 0-1,-1 0 1,1 0-1,0 0 1,1 1-1,-1-2-21,-1 1-1,1-1 1,0 0-1,-1 0 1,1 0 0,-1 1-1,1-1 1,0 0-1,-1 0 1,1 0 0,0 0-1,-1 0 1,1 0-1,0 0 1,-1-1-1,1 1 1,-1 0 0,1 0-1,0 0 1,-1-1-1,1 1 1,-1 0-1,1-1 1,-1 1 0,1 0-1,-1-1 1,1 0-1,14-11 54,-1-2 0,-1 0-1,0-1 1,-1 0 0,17-30-1,-22 36-64,16-27-16,-2 0 0,20-47-1,-32 61-27,0 0-1,-2-1 0,0 0 0,-2 0 1,3-31-1,-7 49 24,-1-1 1,0 1-1,0 0 1,-1 0-1,1-1 1,-1 1-1,0 0 0,-1 0 1,1 0-1,-1 0 1,0 0-1,0 0 1,-1 0-1,-3-5 0,4 8 8,1 0 0,-1 0 0,0 0 0,0 1 0,1-1 0,-1 1 0,0-1 0,0 1 0,-1 0 0,1 0 0,0 0 0,0 0 0,0 0 0,-1 1 0,1-1 0,0 1 0,-1-1 0,1 1 0,-1 0 0,1 0 0,0 0 0,-1 0 0,1 0 0,-1 0-1,1 1 1,0-1 0,-1 1 0,1 0 0,0 0 0,-1 0 0,1 0 0,-2 1 0,-4 3 17,1 0-1,-1 0 1,1 0-1,1 1 1,-1 0-1,1 0 1,0 0-1,0 1 0,1 0 1,0 0-1,0 1 1,1-1-1,-1 1 1,2 0-1,-1 0 1,1 0-1,1 1 1,-3 11-1,5-18-4,-1 0 0,1 0 0,0 0 0,0 0 0,0 1 0,1-1-1,-1 0 1,1 0 0,-1 0 0,1 0 0,-1 0 0,1 0 0,0 0 0,0 0-1,0 0 1,0 0 0,1 0 0,-1-1 0,0 1 0,1 0 0,-1-1 0,1 1 0,-1-1-1,1 0 1,0 1 0,0-1 0,0 0 0,3 1 0,5 3-7,0-2 0,0 1 0,1-2 0,16 4 0,-5-2-23,8 3-91,0 1 1,0 1-1,-1 1 1,43 22-1,-64-27 75,0 0-1,0 0 1,-1 1-1,0 0 1,0 1-1,0-1 1,-1 1-1,8 10 1,-11-11 14,1 0 1,-1 0 0,0 0 0,-1 0-1,1 0 1,-1 1 0,0-1 0,-1 1 0,0 0-1,0 0 1,0-1 0,-1 13 0,0-10 1,-1 0 0,0 0 0,0 1 1,-1-2-1,0 1 0,-1 0 0,0 0 1,0-1-1,-1 1 0,0-1 0,-1 0 1,1 0-1,-2-1 0,1 1 0,-12 11 1,16-18-23,-1 1 1,0-1-1,0 1 1,0-1-1,1 1 0,-1-1 1,0 0-1,-1 0 1,1 0-1,0 0 1,0-1-1,-4 2 1,6-2 39,-1 0 0,0-1 0,0 1 0,0 0 0,0 0 0,0 0 0,0-1 0,0 1 0,1 0 0,-1-1 0,0 1 0,0-1 0,0 1 0,1-1 0,-1 1 0,0-1 0,1 1 0,-1-1 0,0 0 0,1 1 0,-1-1 0,1 0 0,-1 0 0,1 1 0,-1-1 0,1 0 0,0 0-1,-1 0 1,1 0 0,0 0 0,0 1 0,0-1 0,-1 0 0,1 0 0,0 0 0,0-1 0,0-33-215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0.931"/>
    </inkml:context>
    <inkml:brush xml:id="br0">
      <inkml:brushProperty name="width" value="0.05" units="cm"/>
      <inkml:brushProperty name="height" value="0.05" units="cm"/>
    </inkml:brush>
  </inkml:definitions>
  <inkml:trace contextRef="#ctx0" brushRef="#br0">93 58 16564,'0'13'444,"-1"1"0,-1 0 1,0-1-1,-1 1 1,0-1-1,-1 0 0,-9 19 1,-3 14 689,7-16-433,-2 0 123,3 1 1,0 0-1,-4 41 1,12-71-795,0 0 1,-1 0-1,1 0 1,0 1-1,0-1 0,0 0 1,0 0-1,0 0 1,0 0-1,1 0 0,-1 0 1,0 0-1,1 0 0,-1 0 1,0 0-1,1 0 1,-1 0-1,1 0 0,0 0 1,-1 0-1,2 1 0,-1-2-19,0 0 0,0 0 0,0 0 0,0 0 0,1 0-1,-1 0 1,0 0 0,0 0 0,0-1 0,0 1 0,0-1-1,0 1 1,0 0 0,0-1 0,0 0 0,0 1 0,0-1-1,0 0 1,-1 1 0,1-1 0,0 0 0,0 0-1,1-1 1,10-11-44,0-1-1,-1 0 0,0 0 1,16-30-1,29-70-263,-49 99 262,-6 12 25,9-17-108,-2 0 1,0 0 0,9-40-1,-16 42 19,-1 18 98,0 0 1,0 0 0,0 0 0,0 0-1,0 0 1,0 0 0,0-1 0,-1 1-1,1 0 1,0 0 0,0 0-1,0 0 1,0 0 0,0 0 0,0 0-1,0 0 1,-1 0 0,1 0 0,0 0-1,0 0 1,0 0 0,0 0 0,0 0-1,0 0 1,-1 0 0,1 0 0,0 0-1,0 0 1,0 0 0,0 0 0,0 0-1,0 0 1,0 0 0,-1 0 0,1 0-1,0 0 1,0 0 0,0 0 0,0 0-1,0 0 1,0 1 0,0-1 0,0 0-1,-1 0 1,1 0 0,0 0 0,0 0-1,0 0 1,0 0 0,0 0 0,0 1-1,0-1 1,0 0 0,0 0 0,-2 3 16,0 0 1,0-1 0,1 1-1,-1 0 1,1 0 0,0 1-1,-1 5 1,-1 4 69,1 1 0,1 0 0,0 0 0,1 0 0,0-1 0,1 1 0,1 0 0,0 0 0,8 25 0,-8-34-55,0-1 0,0 1 1,0 0-1,1-1 0,-1 1 0,1-1 1,0 0-1,1 0 0,-1 0 1,1 0-1,-1-1 0,9 6 1,-8-6-14,0-1 1,0-1-1,0 1 0,1 0 1,-1-1-1,0 0 1,1 0-1,-1 0 1,1-1-1,-1 0 1,1 1-1,-1-1 1,1-1-1,-1 1 0,1-1 1,8-2-1,0-1-5,-1 0-1,1-1 1,-1-1-1,0 0 0,0-1 1,-1 0-1,13-10 1,4-6-23,36-37 0,-43 39-27,0-2-1,-2-1 1,-1 0-1,29-53 0,-41 58-24,-6 19 60,0 0 1,0-1 0,0 1-1,0 0 1,0 0 0,0-1 0,0 1-1,0 0 1,-1 0 0,1 0-1,0-1 1,0 1 0,0 0-1,0 0 1,0 0 0,-1 0 0,1-1-1,0 1 1,0 0 0,0 0-1,0 0 1,-1 0 0,1 0-1,0-1 1,0 1 0,0 0 0,-1 0-1,1 0 1,0 0 0,0 0-1,-1 0 1,1 0 0,0 0 0,0 0-1,-1 0 1,1 0 0,0 0-1,-1 0 1,-1 1 2,-1 0 1,1 0-1,0 0 0,0 0 1,-1 0-1,1 1 0,0-1 1,0 1-1,0-1 0,0 1 1,-2 3-1,-14 16 157,2 1-1,0 1 1,1 0-1,1 1 1,2 1 0,0 0-1,2 0 1,1 1 0,0 1-1,-8 53 1,17-77-148,-4 37 123,4-40-147,0 1 0,0 0 0,0 0-1,0 0 1,0 0 0,0 0 0,0 0 0,0 0-1,0-1 1,0 1 0,1 0 0,-1 0 0,0 0-1,1 0 1,-1 0 0,0-1 0,1 1 0,-1 0-1,1 0 1,-1-1 0,1 1 0,0 0 0,-1-1-1,1 1 1,0-1 0,-1 1 0,1-1 0,0 1-1,0-1 1,-1 1 0,1-1 0,0 1 0,0-1-1,0 0 1,0 0 0,-1 1 0,3-1 0,1-1-140,0 0 0,-1 0 1,1 0-1,0-1 0,0 1 0,0-1 1,-1 0-1,1 0 0,-1 0 1,5-4-1,35-32-714,-28 24 754,35-32-493,6-6-145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1.641"/>
    </inkml:context>
    <inkml:brush xml:id="br0">
      <inkml:brushProperty name="width" value="0.05" units="cm"/>
      <inkml:brushProperty name="height" value="0.05" units="cm"/>
    </inkml:brush>
  </inkml:definitions>
  <inkml:trace contextRef="#ctx0" brushRef="#br0">138 284 16235,'-35'51'2640,"-25"39"561,53-77-2821,0 0 0,1 1-1,0 0 1,1 0 0,-4 17 0,8-27-264,1 1 0,-1-1 1,1 0-1,-1 1 0,1-1 0,1 9 1,0-12-94,-1 0 1,0 0-1,0 0 1,1 0-1,-1 0 0,1 0 1,-1 0-1,1 0 1,-1 0-1,1 0 1,-1 0-1,1 0 0,0 0 1,0 0-1,-1 0 1,1-1-1,0 1 1,0 0-1,0-1 0,0 1 1,0 0-1,0-1 1,0 1-1,0-1 1,0 0-1,0 1 1,0-1-1,0 0 0,1 0 1,-1 1-1,0-1 1,0 0-1,2 0 1,3-1-8,0 0 0,0 0 0,1 0 1,-1-1-1,0 0 0,0 0 1,-1-1-1,1 1 0,9-6 1,47-36-191,-34 20 51,-1-2-1,-1 0 1,-2-1 0,0-2-1,-2 0 1,-1-2 0,-2 0-1,0-2 1,-3 1 0,17-46 0,-30 70 96,-1 3 17,0 0 1,0-1 0,0 1 0,-1-1 0,0 0-1,0 1 1,0-1 0,-1 0 0,0 0 0,0-6 0,0 12 11,0-1 0,0 1 0,0-1 0,0 1 1,0 0-1,0-1 0,0 1 0,0-1 1,0 1-1,-1 0 0,1-1 0,0 1 1,0-1-1,0 1 0,0 0 0,-1-1 1,1 1-1,0 0 0,0-1 0,-1 1 0,1 0 1,0 0-1,-1-1 0,1 1 0,0 0 1,-1 0-1,1-1 0,0 1 0,-1 0 1,1 0-1,-1 0 0,1 0 0,0 0 0,-1 0 1,1-1-1,-1 1 0,1 0 0,-1 0 1,1 0-1,0 0 0,-1 1 0,1-1 1,-1 0-1,1 0 0,0 0 0,-1 0 0,-18 13 118,18-12-114,-17 17 142,1 0-1,1 1 1,0 0-1,1 2 1,-13 24-1,-52 116 806,70-136-759,0 0 0,2 1 0,-6 32 0,13-53-156,0-1 0,1 0-1,-1 0 1,1 1 0,0-1 0,1 0-1,-1 1 1,1-1 0,-1 0 0,4 8-1,-3-10-28,0-1-1,0 1 1,-1-1-1,2 1 0,-1-1 1,0 0-1,0 0 1,0 1-1,1-1 1,-1 0-1,0 0 0,1 0 1,-1 0-1,1-1 1,0 1-1,-1 0 0,1-1 1,-1 1-1,1-1 1,0 1-1,-1-1 1,1 0-1,0 0 0,0 0 1,-1 0-1,1 0 1,2 0-1,8-2-46,0 1 0,0-2 1,0 0-1,0 0 0,-1-1 0,0-1 0,1 1 1,-1-2-1,10-6 0,12-9-211,45-38 0,-37 24 40,-2-2 0,-2-1 0,-1-1 0,-2-3 0,53-84 0,-74 101 300,0-2 0,-2 0-1,12-46 1,-39 149 930,-34 77-241,22-70-233,-31 153 0,57-229-521,1 0 0,0 0-1,0 0 1,1 0 0,-1 0-1,2 0 1,-1 1 0,1-1 0,0 0-1,3 9 1,-4-15-23,1 0 1,-1 0 0,1 0-1,-1 0 1,1 0-1,0 0 1,-1 0-1,1 0 1,0 0-1,0 0 1,-1 0-1,1 0 1,0-1 0,0 1-1,0 0 1,0-1-1,0 1 1,0 0-1,0-1 1,1 1-1,-1-1 1,0 0-1,2 1 1,0-1-2,-1 0-1,0 0 1,1 0-1,-1-1 1,0 1 0,0-1-1,1 1 1,-1-1-1,0 0 1,0 0 0,4-2-1,2-2-21,0 0 0,0-1-1,-1 0 1,0-1 0,8-7 0,-6 2-103,1 0 1,-2-1 0,0 0-1,0 0 1,-1-1 0,-1 1-1,0-2 1,-1 1 0,-1-1-1,0 1 1,3-21 0,-6 26-2,-1 0 1,1 0 0,-1 0-1,-1 0 1,0-1 0,0 1-1,-1 0 1,-5-16 0,4 19 45,1 0 0,-1 0 1,0 0-1,-1 1 1,1 0-1,-1-1 0,0 1 1,-1 0-1,1 1 0,-1-1 1,0 1-1,0 0 0,-9-5 1,11 7 82,-1 0 0,0 1 1,0-1-1,0 1 0,0 0 1,0 0-1,-1 0 0,1 0 1,0 1-1,0 0 0,-1 0 1,1 0-1,-6 1 0,8-1 23,0 1-1,0-1 1,1 0-1,-1 1 1,0-1-1,0 1 1,0 0-1,1 0 1,-1-1-1,0 1 1,1 0-1,-1 1 1,0-1-1,1 0 1,0 0-1,-1 1 1,1-1 0,0 0-1,0 1 1,-1 0-1,1-1 1,0 1-1,1 0 1,-1-1-1,0 1 1,0 0-1,1 0 1,-1 0-1,1-1 1,0 1-1,-1 3 1,1-4-10,0 0 0,0 0 0,0 0 1,1 0-1,-1 1 0,0-1 1,1 0-1,-1 0 0,1 0 0,-1 0 1,1 0-1,-1 0 0,1 0 0,0 0 1,0 0-1,-1 0 0,1 0 0,0 0 1,0-1-1,0 1 0,0 0 0,0 0 1,0-1-1,0 1 0,0-1 0,0 1 1,0-1-1,0 1 0,0-1 1,1 0-1,1 1 0,5 0 29,0 1 0,0-1 0,14-1 0,-17 0-30,26 0-640,0-1-1,60-10 0,-75 8 365,0-1 1,0-1-1,0-1 0,-1 0 0,0 0 0,0-2 0,19-12 0,6-13-505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2.058"/>
    </inkml:context>
    <inkml:brush xml:id="br0">
      <inkml:brushProperty name="width" value="0.05" units="cm"/>
      <inkml:brushProperty name="height" value="0.05" units="cm"/>
    </inkml:brush>
  </inkml:definitions>
  <inkml:trace contextRef="#ctx0" brushRef="#br0">226 0 21245,'-16'20'944,"0"0"1,-28 26 0,28-30-393,1-1 1,0 2-1,-23 35 0,37-51-526,0 0 0,0 1 0,1-1-1,-1 1 1,0-1 0,1 1 0,-1-1 0,1 1-1,0-1 1,-1 1 0,1 0 0,0 2-1,0-4-26,0 1 0,1 0-1,-1-1 1,1 1-1,-1 0 1,1-1-1,-1 1 1,1 0 0,-1-1-1,1 1 1,0-1-1,-1 1 1,1-1-1,0 0 1,-1 1-1,1-1 1,0 0 0,-1 1-1,1-1 1,0 0-1,0 0 1,-1 1-1,1-1 1,0 0 0,0 0-1,0 0 1,-1 0-1,1 0 1,1-1-1,24 1-495,0-1-1,49-9 0,-55 6 240,0 1 0,1 1-1,-1 1 1,1 0-1,38 5 1,-57-4 274,0 0 0,-1 0 0,1 1 1,0-1-1,-1 0 0,1 1 0,-1 0 0,1-1 0,0 1 0,-1 0 0,0 0 0,1 0 1,-1 0-1,1 0 0,-1 0 0,0 0 0,0 0 0,0 0 0,0 1 0,0-1 1,0 0-1,0 1 0,2 2 0,-3-2 28,0 0 0,0 0-1,0 0 1,0 0 0,-1 0 0,1-1 0,0 1-1,-1 0 1,1 0 0,-1 0 0,0 0 0,1-1 0,-1 1-1,0 0 1,0-1 0,0 1 0,-1-1 0,1 1 0,0-1-1,0 1 1,-3 1 0,-11 11 342,0-1 0,-1-1-1,-1 0 1,-28 15 0,9-8 156,-50 18 0,71-32-586,0 0 1,-30 6-1,41-10 31,1-1 1,0 1-1,-1-1 1,1 0-1,0 0 0,-1 0 1,1 0-1,-1 0 1,1-1-1,0 0 1,0 1-1,-1-1 0,1-1 1,0 1-1,0 0 1,0-1-1,0 1 1,0-1-1,0 0 0,-2-2 1,-4-14-152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4.781"/>
    </inkml:context>
    <inkml:brush xml:id="br0">
      <inkml:brushProperty name="width" value="0.05" units="cm"/>
      <inkml:brushProperty name="height" value="0.05" units="cm"/>
    </inkml:brush>
  </inkml:definitions>
  <inkml:trace contextRef="#ctx0" brushRef="#br0">160 354 12307,'5'-11'797,"1"1"1,7-23 0,-11 29-538,-1 1 0,0-1 1,0 0-1,-1 0 1,1 0-1,-1 1 1,0-1-1,0 0 0,0 0 1,0 0-1,-1 0 1,-1-7-1,2 10-178,-1 0-1,1 0 0,0 0 1,-1 0-1,1 0 0,-1 0 1,1 1-1,-1-1 0,0 0 1,1 0-1,-1 0 0,0 1 1,1-1-1,-1 0 0,0 1 1,0-1-1,0 1 0,1-1 1,-1 1-1,0-1 1,0 1-1,0-1 0,0 1 1,-2 0-1,1 0 16,1 0-1,-1 0 1,0 0 0,0 0-1,1 1 1,-1-1 0,0 1-1,0-1 1,1 1 0,-1 0-1,1 0 1,-4 1 0,-1 3 145,-1 0 0,1 1 1,0-1-1,-9 12 0,2-1-39,1 0 0,1 0 0,1 2-1,0-1 1,1 1 0,1 0-1,1 1 1,1 0 0,0 0 0,-4 27-1,10-45-190,0 1-1,0-1 1,0 0-1,0 0 1,0 0-1,0 1 1,0-1-1,0 0 1,0 0-1,0 1 1,1-1-1,-1 0 1,0 0-1,1 0 1,-1 0-1,1 0 1,0 1 0,-1-1-1,2 1 1,-1-1-5,0-1 1,0 1 0,0-1 0,0 1 0,-1-1 0,1 0 0,0 1-1,0-1 1,0 0 0,0 0 0,0 0 0,0 0 0,0 0 0,0 0-1,0 0 1,0 0 0,0 0 0,0 0 0,1-1 0,5-1 12,-1 0 1,0-1-1,1 0 1,-1 0-1,0 0 1,5-5-1,24-18 38,-2-1 0,-2-2 0,43-48 0,71-109 6,-122 153-43,-2-1-1,20-40 0,-39 63 31,-7 14-4,-15 27 88,1 1-1,1 1 1,-17 41-1,20-42-45,10-21-62,-14 28 123,1 1 1,2 1-1,-19 75 0,34-112-157,1-1 0,-1 1 0,1-1 1,0 1-1,0-1 0,0 1 0,0-1 0,0 1 0,0-1 1,1 1-1,-1-1 0,1 1 0,0-1 0,0 1 1,2 3-1,-2-5-50,0 1 0,0-1 1,0 0-1,1 0 1,-1 0-1,0 0 0,0 0 1,1 0-1,-1 0 0,1-1 1,-1 1-1,1 0 1,-1-1-1,1 1 0,-1-1 1,1 0-1,0 1 0,2-1 1,4 0-136,0-1 0,1 0-1,-1 0 1,0-1 0,1 0 0,-1 0 0,12-6 0,26-13-294,4-14-143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1.583"/>
    </inkml:context>
    <inkml:brush xml:id="br0">
      <inkml:brushProperty name="width" value="0.05" units="cm"/>
      <inkml:brushProperty name="height" value="0.05" units="cm"/>
    </inkml:brush>
  </inkml:definitions>
  <inkml:trace contextRef="#ctx0" brushRef="#br0">56 172 18908,'13'0'927,"0"-1"0,0-1 0,0 0 0,0-1 0,19-7 0,-19 5-659,0 0-1,0-1 1,-1 0 0,0-1-1,0-1 1,0 0 0,-1 0-1,18-18 1,-27 24-251,0-1 0,0 1 0,0-1 0,-1 0 0,1 1 0,0-1 1,-1 0-1,0 0 0,0 0 0,0 0 0,0 0 0,0-4 0,-1 6-15,0-1 0,0 1 0,0 0 0,0-1 0,0 1 0,0 0 0,-1 0 0,1-1 1,0 1-1,-1 0 0,1 0 0,-1 0 0,0 0 0,1 0 0,-1 0 0,0-1 0,1 2 0,-1-1 0,0 0 0,0 0 0,0 0 0,0 0 0,0 0 0,0 1 1,0-1-1,0 0 0,-1 1 0,1-1 0,0 1 0,0-1 0,0 1 0,-1 0 0,-1-1 0,-5 0-1,1 0-1,-1 1 1,1 0-1,-1 0 1,1 0 0,-1 1-1,1 0 1,-1 1-1,1 0 1,0 0 0,0 0-1,-9 5 1,1 0-7,-1 1 0,1 0 0,1 1 0,-20 15-1,25-16 4,0 0 0,1 0 0,0 1 0,-12 16 0,18-21 3,-1-1-1,1 1 1,0 0 0,0-1 0,0 1 0,1 0 0,0 1 0,-1-1 0,1 0 0,0 0 0,1 0 0,-1 1-1,1-1 1,0 0 0,1 9 0,0-11-13,-1 0 0,1 1 0,0-1 0,1 0 0,-1 0 0,0 1 0,1-1 0,-1 0 0,1 0-1,0-1 1,-1 1 0,1 0 0,0 0 0,0-1 0,0 1 0,1-1 0,-1 0 0,0 0 0,0 0 0,1 0 0,-1 0 0,0 0 0,1 0 0,-1-1-1,5 1 1,3 1-212,1-1 0,-1 0-1,1-1 1,19-1-1,-16-1 81,0 0-1,0-1 1,0-1-1,-1 0 1,0-1-1,0 0 1,0-1-1,0 0 1,-1-1-1,16-12 1,24-29-426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5.246"/>
    </inkml:context>
    <inkml:brush xml:id="br0">
      <inkml:brushProperty name="width" value="0.05" units="cm"/>
      <inkml:brushProperty name="height" value="0.05" units="cm"/>
    </inkml:brush>
  </inkml:definitions>
  <inkml:trace contextRef="#ctx0" brushRef="#br0">145 0 19132,'-14'12'1026,"0"0"-1,2 0 1,-1 1-1,-15 22 1,20-24-832,0 1 0,1 0 0,0 1 0,1 0 0,1 0 0,0 0 1,0 1-1,1 0 0,1 0 0,-2 16 0,5-28-186,0 0 0,0 0 0,-1-1-1,1 1 1,0 0 0,1 0 0,-1 0 0,0 0 0,0 0 0,1 0 0,-1 0-1,1-1 1,0 1 0,-1 0 0,1 0 0,0-1 0,0 1 0,0 0 0,0-1-1,1 1 1,-1-1 0,3 3 0,-2-3-5,0 0 0,0 0-1,0-1 1,0 1 0,0-1 0,0 1-1,1-1 1,-1 0 0,0 1-1,0-1 1,0 0 0,1-1 0,-1 1-1,0 0 1,0-1 0,0 1 0,1-1-1,-1 0 1,0 1 0,2-2 0,13-6-3,-1 0-1,0-1 1,-1-1 0,0 0 0,15-14 0,67-66-3,-91 84 3,24-25-7,25-22-25,-50 50 26,-4 5 6,-5 8 6,-57 85 35,42-68-35,0 1 1,-23 49-1,41-73-70,-1 0 1,1-1-1,0 1 0,0 0 1,0 0-1,-1 6 0,2-9 31,0-1-1,0 1 1,1 0-1,-1-1 1,0 1-1,0-1 1,0 1 0,1 0-1,-1-1 1,0 1-1,0-1 1,1 1-1,-1-1 1,0 1-1,1-1 1,-1 1-1,1-1 1,-1 1 0,1-1-1,-1 0 1,1 1-1,-1-1 1,1 0-1,-1 1 1,1-1-1,-1 0 1,1 1-1,0-1 1,-1 0 0,1 0-1,-1 0 1,1 0-1,0 0 1,-1 0-1,1 0 1,0 0-1,-1 0 1,1 0 0,-1 0-1,1 0 1,0 0-1,-1 0 1,2-1-1,6-1-152,1 0-1,-1 0 0,1-1 1,-1 0-1,0-1 0,0 0 1,0 0-1,-1-1 1,9-5-1,63-57-556,-71 60 553,50-48-683</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5.633"/>
    </inkml:context>
    <inkml:brush xml:id="br0">
      <inkml:brushProperty name="width" value="0.05" units="cm"/>
      <inkml:brushProperty name="height" value="0.05" units="cm"/>
    </inkml:brush>
  </inkml:definitions>
  <inkml:trace contextRef="#ctx0" brushRef="#br0">153 0 13531,'-1'5'347,"0"0"1,-1-1-1,1 1 1,-1-1-1,0 1 1,0-1-1,0 0 0,0 0 1,-1 1-1,-4 4 1,-2 3 308,-18 31 1689,8-14-1215,1 1-1,1 1 1,-16 40 0,32-70-1117,1 0 1,-1 0-1,1 0 0,-1-1 0,1 1 0,0 0 1,0 0-1,-1 0 0,1 0 0,0 0 0,0 0 0,0 0 1,0 0-1,0 0 0,0 0 0,0 0 0,0 0 0,0 0 1,0 0-1,1 0 0,-1 0 0,0-1 0,1 1 0,-1 0 1,1 0-1,-1 0 0,1 0 0,-1 0 0,1-1 1,-1 1-1,1 0 0,0-1 0,0 1 0,-1 0 0,1-1 1,0 1-1,0-1 0,0 1 0,-1-1 0,1 1 0,0-1 1,0 0-1,0 1 0,0-1 0,0 0 0,0 0 0,0 0 1,0 0-1,0 0 0,0 0 0,1 0 0,7 0-92,1-1 0,-1 0 0,1-1-1,11-3 1,-9 2 30,24-6-186,43-7-338,-71 15 510,0 0 0,0 1-1,0 0 1,0 0-1,-1 1 1,1 0 0,13 3-1,-19-3 69,0-1 0,0 1 0,-1-1 1,1 1-1,0 0 0,-1-1 0,1 1 0,-1 0 0,1 0 0,-1 0 0,1 0 0,-1 1 0,1-1 0,-1 0 0,0 1 0,0-1 0,0 1 0,0-1 0,0 1 0,1 1 0,-1-1 17,-1 0 0,0-1 0,0 1 0,0 0 1,0 0-1,0-1 0,0 1 0,-1 0 0,1-1 0,0 1 0,-1 0 1,1-1-1,-1 1 0,0 0 0,1-1 0,-1 1 0,-1 1 0,-4 5 113,0-1-1,-1 1 0,1-1 0,-2 0 0,1-1 0,-9 6 0,-11 6 128,0-1 1,-1-2-1,-1-1 0,0-1 0,-38 11 0,67-24-267,-5 2-61,0-1 1,1 0-1,-1 0 0,0 0 0,0 0 0,-9 0 0,15-1 64,-1 0 0,0 0-1,0 0 1,0 0 0,0-1-1,0 1 1,0 0 0,0 0 0,0 0-1,0 0 1,0 0 0,0 0-1,0 0 1,0 0 0,0 0-1,0 0 1,0 0 0,0 0-1,0 0 1,0 0 0,0 0 0,0 0-1,0 0 1,0 0 0,0-1-1,0 1 1,0 0 0,0 0-1,0 0 1,0 0 0,0 0-1,0 0 1,0 0 0,0 0 0,0 0-1,0 0 1,0 0 0,0 0-1,0 0 1,0 0 0,0 0-1,0 0 1,0-1 0,0 1-1,0 0 1,0 0 0,0 0 0,13-7-222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6.616"/>
    </inkml:context>
    <inkml:brush xml:id="br0">
      <inkml:brushProperty name="width" value="0.05" units="cm"/>
      <inkml:brushProperty name="height" value="0.05" units="cm"/>
    </inkml:brush>
  </inkml:definitions>
  <inkml:trace contextRef="#ctx0" brushRef="#br0">221 292 18628,'-4'1'317,"-1"-1"0,0 1 0,0 0 0,0 1-1,1-1 1,-1 1 0,1 0 0,-1 0 0,1 1 0,0-1 0,0 1 0,-7 5 0,5-2-83,-1-1 0,1 1 0,0 1 0,0-1 0,1 1 0,-6 9 1,11-16-232,0 0 0,0 0 0,0 0 1,0 0-1,0 0 0,-1 0 1,1 0-1,0 0 0,0 0 1,0 0-1,0 1 0,0-1 0,0 0 1,0 0-1,0 0 0,0 0 1,0 0-1,0 0 0,0 0 1,0 0-1,-1 1 0,1-1 1,0 0-1,0 0 0,0 0 0,0 0 1,0 0-1,0 0 0,0 0 1,0 1-1,0-1 0,0 0 1,0 0-1,0 0 0,0 0 0,1 0 1,-1 0-1,0 0 0,0 1 1,0-1-1,0 0 0,0 0 1,0 0-1,0 0 0,0 0 0,0 0 1,0 0-1,0 0 0,0 0 1,0 0-1,1 1 0,-1-1 1,0 0-1,0 0 0,0 0 0,0 0 1,0 0-1,0 0 0,0 0 1,0 0-1,1 0 0,-1 0 1,0 0-1,0 0 0,0 0 1,0 0-1,0 0 0,12-5 15,13-10-146,-5 0 13,-14 10 66,0 0 0,0 1 0,0-1 1,1 1-1,0 1 0,0-1 0,0 1 0,0 0 0,11-2 0,-17 5 40,0-1 0,1 1 0,-1 0-1,0 0 1,0 0 0,1 0 0,-1 1 0,0-1 0,1 0 0,-1 0-1,0 1 1,0-1 0,1 1 0,-1-1 0,0 1 0,0 0-1,0-1 1,0 1 0,0 0 0,2 1 0,-1 0 0,-1 0 0,1 1-1,-1-1 1,1 0 0,-1 1 0,0-1 0,0 1 0,0-1-1,1 5 1,0 6 4,0 0 0,0 0 0,-2 18 0,0-24 8,0 52 168,-3-1 1,-3 1 0,-3-1 0,-1 0-1,-4-1 1,-2 0 0,-36 86-1,43-122 52,-2-1-1,-20 31 1,26-43-125,-1 0 0,-1 0 1,1-1-1,-1 0 0,-1 0 1,1-1-1,-1 0 0,-13 8 1,20-13-87,-1 0 0,1 0 0,0-1 0,-1 1 0,1 0 0,-1-1 0,1 1 0,0-1 0,-1 1 0,1-1 0,-1 0 0,1 0 1,-1 0-1,1 0 0,-1 0 0,1 0 0,-1 0 0,1 0 0,-1 0 0,1-1 0,-1 1 0,1-1 0,-1 1 0,1-1 0,0 1 0,-1-1 0,1 0 1,0 0-1,-2-1 0,2 0-7,-1 1 0,1-1 1,0 0-1,0 0 1,0 0-1,1 0 0,-1 0 1,0 0-1,1-1 0,-1 1 1,1 0-1,0 0 0,-1 0 1,1 0-1,0-1 1,1 1-1,-1 0 0,0 0 1,1-3-1,2-9-5,1 1 0,1 0 0,-1 0 0,2 1-1,0-1 1,0 1 0,11-13 0,64-78-137,-42 56 52,333-447-801,-281 353 716,-76 116 192,-2-2-1,-1 0 1,14-43 0,-26 68-11,1 0-1,-1 0 1,1 0 0,-1 1 0,1-1 0,-1 0 0,0 0-1,0 0 1,0 0 0,0 0 0,0 0 0,-1-3-1,0 5-5,1 0-1,0-1 1,0 1-1,0 0 1,-1-1-1,1 1 1,0 0-1,-1 0 1,1 0-1,0-1 1,0 1-1,-1 0 1,1 0-1,0 0 0,-1-1 1,1 1-1,0 0 1,-1 0-1,1 0 1,0 0-1,-1 0 1,1 0-1,0 0 1,-1 0-1,0 0 1,-16 6 105,7 0-43,0 1 0,0 0 0,0 0 1,1 1-1,0 1 0,0 0 0,-13 17 1,9-8 22,0 1 1,1 1-1,-12 27 1,18-31-31,0 0-1,0 0 1,2 0 0,0 0-1,1 1 1,-2 23 0,5-34-43,0-1 1,0 1-1,1 0 1,0 0-1,0-1 1,0 1-1,1 0 0,-1-1 1,6 10-1,-6-12-11,1 0 0,0 0 0,0 0 1,0-1-1,1 1 0,-1-1 0,1 0 0,-1 1 0,1-1 0,0 0 0,0 0 0,0-1 0,0 1 0,0-1 0,0 1 0,0-1 0,6 1 0,0 0-1,-1-1 0,0-1 0,0 0 0,1 0 0,-1 0 0,0-1 0,0 0 0,0-1 0,0 0 0,0 0 0,0-1 0,0 0-1,0 0 1,9-6 0,8-5 4,-1-2 1,39-32-1,-52 40-8,54-49 24,-58 50-26,0 0 0,0 0 0,-1-1 0,0 0 0,-1-1 0,6-9 1,-9 7 2,-8 11 6,-13 14-14,5 2 25,0 0 1,2 1 0,-1 1 0,2 0 0,0 1 0,2 0 0,0 0-1,-12 39 1,20-54-11,0 0-1,0-1 1,1 1-1,-1 0 1,1 0-1,0 0 1,0-1-1,0 1 0,1 0 1,-1 0-1,1-1 1,0 1-1,2 6 1,-2-9-4,-1 0 1,1 1-1,0-1 1,0 0-1,0 0 1,0 0-1,0 0 1,0-1-1,0 1 1,0 0-1,0 0 1,0 0-1,0-1 1,0 1-1,1-1 1,1 1-1,-1 0 4,1-1-1,-1 1 1,1-1-1,-1 0 1,1 0 0,0 0-1,-1 0 1,1-1-1,-1 1 1,1-1-1,2 0 1,9-4 3,0-1-1,0 0 1,0-1-1,-1-1 1,0 0-1,0 0 1,12-13-1,79-77-8,-18-1-183,-92 121 85,-9 20 17,-10 34 55,23-66-118,-1-1 0,2 1 0,-1 0 0,1 0 0,1 16 0,0-26 108,0 1 0,0-1 0,0 1 1,0-1-1,0 0 0,-1 1 0,1-1 0,0 1 0,0-1 0,1 0 0,-1 1 0,0-1 0,0 1 1,0-1-1,0 0 0,0 1 0,0-1 0,0 1 0,1-1 0,-1 0 0,0 1 0,0-1 0,0 0 1,1 1-1,-1-1 0,0 0 0,1 0 0,-1 1 0,0-1 0,1 0 0,-1 0 0,0 1 0,1-1 1,-1 0-1,0 0 0,1 0 0,-1 0 0,0 0 0,1 1 0,-1-1 0,1 0 0,-1 0 0,0 0 1,1 0-1,-1 0 0,1 0 0,0 0 0,0-1-45,1 0 0,-1 0 0,0 0 0,1-1 0,-1 1 0,0 0 0,1 0 0,-1-1 0,0 1 0,0-1 0,1-2 0,30-65-970,-11 24 333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7.048"/>
    </inkml:context>
    <inkml:brush xml:id="br0">
      <inkml:brushProperty name="width" value="0.05" units="cm"/>
      <inkml:brushProperty name="height" value="0.05" units="cm"/>
    </inkml:brush>
  </inkml:definitions>
  <inkml:trace contextRef="#ctx0" brushRef="#br0">34 1 17284,'-8'10'1712,"-2"1"-1280,1 5-320,2-3 1008,7 1-1416,1 1-1464,10-3 1512,4 0-296,8-2-216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7.467"/>
    </inkml:context>
    <inkml:brush xml:id="br0">
      <inkml:brushProperty name="width" value="0.05" units="cm"/>
      <inkml:brushProperty name="height" value="0.05" units="cm"/>
    </inkml:brush>
  </inkml:definitions>
  <inkml:trace contextRef="#ctx0" brushRef="#br0">305 286 16596,'-45'32'1956,"2"2"1,1 2 0,2 2 0,-65 78 0,98-108-1750,5-6-145,0 0-1,0 0 1,0 0-1,0 1 1,1-1-1,-1 0 1,1 1-1,-1 0 1,1-1-1,0 1 1,0 0-1,0-1 1,0 1-1,1 0 1,-1 5-1,1-7-54,0-1 0,0 0 0,0 0 0,0 1 0,1-1 0,-1 0 0,0 1 0,0-1 0,0 0 0,1 0 0,-1 1 0,0-1 0,0 0 0,1 0 0,-1 0 0,0 1 0,0-1 0,1 0 0,-1 0 0,0 0 0,1 0 0,-1 0 0,0 0 0,1 1 0,-1-1 0,0 0 0,1 0 0,-1 0 0,0 0 0,1 0-1,-1 0 1,0 0 0,1 0 0,-1-1 0,0 1 0,1 0 0,-1 0 0,1 0 0,5-2-2,1 0-1,-1-1 1,0 0-1,0 0 0,0 0 1,10-8-1,35-30-145,-41 32 110,29-25-245,-2-2 0,-1-2 0,42-59 0,-58 69 45,0-2 1,-3 0-1,0-2 1,-2 1-1,20-66 1,-32 89 189,-2 5 22,0-1 1,0 1-1,0 0 0,0-1 0,0 0 0,-1 1 0,0-1 0,1 1 0,-1-1 0,-1 1 0,1-1 0,-2-6 0,2 9 18,0 1 0,-1-1 1,1 1-1,0-1 0,-1 0 0,1 1 0,-1-1 0,1 1 1,-1-1-1,1 1 0,-1-1 0,1 1 0,-1 0 1,1-1-1,-1 1 0,0 0 0,1-1 0,-1 1 0,0 0 1,1 0-1,-1-1 0,0 1 0,1 0 0,-1 0 1,0 0-1,1 0 0,-1 0 0,0 0 0,1 0 0,-1 0 1,0 0-1,1 1 0,-1-1 0,0 0 0,1 0 1,-1 0-1,0 1 0,1-1 0,-1 0 0,1 1 0,-1-1 1,1 1-1,-1-1 0,1 1 0,-2 0 0,-26 25 90,4 1 109,-35 54 0,50-67-136,0 1 0,1 0-1,1 1 1,0 0 0,-8 32 0,14-41-72,0 0 1,1 0-1,-1 1 1,1-1 0,1 0-1,0 0 1,0 0 0,0 0-1,1 0 1,0 0 0,0 0-1,5 9 1,-3-7-300,1-1-1,0 1 0,0-1 1,0-1-1,1 1 1,1-1-1,-1 0 1,14 11-1,-7-11-170,0-5-153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8.486"/>
    </inkml:context>
    <inkml:brush xml:id="br0">
      <inkml:brushProperty name="width" value="0.05" units="cm"/>
      <inkml:brushProperty name="height" value="0.05" units="cm"/>
    </inkml:brush>
  </inkml:definitions>
  <inkml:trace contextRef="#ctx0" brushRef="#br0">161 113 13507,'-1'0'164,"0"-1"1,1 1-1,-1-1 1,0 1-1,1-1 1,-1 1-1,0 0 0,0 0 1,0-1-1,0 1 1,1 0-1,-1 0 1,0 0-1,0 0 1,0 0-1,0 0 1,1 0-1,-1 0 0,0 0 1,0 0-1,0 0 1,0 1-1,-1-1 1,0 1 115,0 1 0,1-1 0,-1 0 0,0 0 0,0 1 0,1-1 0,-1 1 0,1 0 0,-2 1 0,-2 4 366,1 0 0,0 0-1,-7 15 1,10-21-610,1 1 0,-1-1 0,0 1 0,1-1 0,-1 1 0,1-1 0,0 1 0,-1-1 0,1 1 0,0-1 0,0 1 0,0-1 1,0 1-1,0 0 0,0-1 0,1 1 0,-1-1 0,1 1 0,-1-1 0,1 1 0,-1-1 0,1 1 0,0-1 0,-1 1 0,1-1 0,0 0 0,0 0 0,0 1 0,2 1 0,2 0-84,1 0 0,-1 0 0,0-1 0,1 1 0,-1-1 0,11 2-1,15 7-146,-24-8 151,-1 1-1,1 0 1,-1 0-1,0 0 0,0 1 1,0 0-1,-1 0 1,1 0-1,-1 1 1,-1 0-1,1 0 0,6 11 1,-6-8 20,-1 1 0,0 1 0,0-1 0,-1 0 0,0 1 1,-1 0-1,2 21 0,-4-9 70,0 0 1,-2-1 0,0 1-1,-2 0 1,0-1 0,-1 0-1,-16 40 1,4-21 360,-40 71 0,45-94-174,0 0 0,-1-1 0,0 0 0,-2-1 0,-29 27 0,41-41-173,0 1 1,-1-1-1,1 0 0,-1 0 0,0 0 0,1 0 0,-6 1 0,8-3-44,0 0 1,0 1-1,0-1 1,0 0-1,0 0 1,0 0-1,0 0 1,0 0-1,0 0 1,0 0-1,0 0 0,0 0 1,-1-1-1,1 1 1,0 0-1,0-1 1,0 1-1,0-1 1,1 1-1,-1-1 1,0 1-1,0-1 1,0 0-1,0 1 0,0-1 1,1 0-1,-1 0 1,0 1-1,1-1 1,-1 0-1,0 0 1,1 0-1,-1-1 1,-1-4 3,1 1 1,-1-1 0,1 1 0,0-1 0,1 0-1,-1 1 1,1-1 0,0 0 0,1 1 0,-1-1-1,1 0 1,1 1 0,2-10 0,4-9-119,19-42 1,-1 15-212,2 0 0,50-66 0,83-84-525,32-48 613,-183 231 363,-10 17-139,0 1 1,0 0 0,0 0 0,-1 0-1,1 0 1,0 0 0,0-1 0,0 1 0,0 0-1,0 0 1,0 0 0,0 0 0,0 0 0,0 0-1,0-1 1,0 1 0,0 0 0,-1 0 0,1 0-1,0 0 1,0 0 0,0 0 0,0 0-1,0 0 1,0 0 0,0 0 0,-1 0 0,1-1-1,0 1 1,0 0 0,0 0 0,0 0 0,0 0-1,-1 0 1,1 0 0,0 0 0,0 0 0,0 0-1,0 0 1,0 0 0,-1 0 0,1 1 0,0-1-1,0 0 1,0 0 0,0 0 0,0 0-1,0 0 1,-1 0 0,1 0 0,0 0 0,0 0-1,0 0 1,0 0 0,0 1 0,-4 1 41,0 0 0,0 1-1,1 0 1,0-1 0,-1 1 0,-3 5 0,-8 10 75,1 2-1,0-1 1,2 2-1,-15 29 1,21-36-72,0 0 0,1 0 0,0 1 0,1 0 0,1 0 0,0 0 0,0 30 0,2-41-39,2-1 1,-1 1 0,0 0 0,1-1-1,-1 1 1,1 0 0,0-1 0,0 1-1,1-1 1,-1 1 0,1-1 0,-1 0-1,1 0 1,0 0 0,1 1 0,1 1-1,-1-3-2,-1 0-1,0-1 0,0 0 0,1 1 0,-1-1 0,0 0 0,1 0 1,-1 0-1,1-1 0,0 1 0,-1 0 0,1-1 0,-1 0 1,1 0-1,0 0 0,-1 0 0,1 0 0,0 0 0,-1-1 0,1 1 1,-1-1-1,1 0 0,4-1 0,8-4-1,1-2-1,-1 1 1,0-2 0,-1 0 0,0 0-1,0-1 1,15-16 0,7-9-69,37-46-1,-52 58-24,-2-1 0,-1-1 0,-1 0 0,22-43 0,-39 67 83,0 1 1,1-1 0,-1 0-1,1 1 1,-1-1 0,0 0-1,0 0 1,1 0-1,-1 1 1,0-1 0,0 0-1,0 0 1,0 0-1,0 1 1,0-1 0,0 0-1,0 0 1,0 0 0,-1 1-1,1-1 1,-1-1-1,1 2 5,-1 0 0,0 0 0,0 0-1,1 0 1,-1 0 0,0 0-1,0 0 1,1 0 0,-1 0-1,0 0 1,1 1 0,-1-1 0,0 0-1,1 1 1,-1-1 0,0 0-1,1 1 1,-1-1 0,1 1 0,-1-1-1,0 1 1,1-1 0,-1 1-1,1-1 1,-1 2 0,-12 12 71,1 0 0,0 1 0,2 1-1,0 0 1,0 0 0,1 1 0,1 0 0,1 0 0,1 1 0,0 0 0,-4 26 0,9-42-58,1 0 0,-1 0 0,1 0 0,0 1 0,0-1 0,0 0 0,0 0 0,0 0 0,0 1 0,1-1 1,-1 0-1,1 0 0,-1 0 0,1 0 0,0 1 0,0-1 0,0 0 0,0 0 0,0-1 0,0 1 0,2 2 0,-1-3-6,0 0 0,0 0 0,0 0 0,0 0 0,0 0 0,0-1 0,0 1 0,0-1-1,0 0 1,0 1 0,1-1 0,-1 0 0,0 0 0,0 0 0,0 0 0,0-1 0,0 1 0,1-1-1,-1 1 1,0-1 0,0 0 0,2-1 0,14-5-4,0-2 0,0 0-1,0-1 1,-1-1 0,26-21-1,70-73-168,-95 86 105,-4 5-10,-11 11-1,-3 4-39,-18 27 159,2 1 0,0 0 0,3 2-1,0-1 1,2 2 0,-12 50 0,22-76-27,0 0 1,0 1-1,1-1 1,0 1-1,0-1 1,1 1-1,1 11 1,-1-17-17,-1 0 1,1 1 0,-1-1 0,1 1-1,0-1 1,-1 0 0,1 0 0,0 1-1,0-1 1,0 0 0,0 0-1,0 0 1,0 0 0,0 0 0,0 0-1,0 0 1,1 0 0,-1 0 0,0-1-1,1 1 1,-1 0 0,0-1-1,1 1 1,-1-1 0,1 0 0,-1 1-1,1-1 1,-1 0 0,1 0 0,-1 0-1,1 0 1,-1 0 0,1 0-1,-1-1 1,0 1 0,1 0 0,-1-1-1,3 0 1,5-2 6,1-1 0,-1 0-1,0-1 1,0 0 0,0 0 0,-1-1-1,0 0 1,0-1 0,-1 1 0,1-1-1,7-11 1,4-5 4,0-1 1,22-40-1,-28 43-22,-1-1-1,-1 0 1,-1-1 0,-1 0 0,-1 0 0,-1-1 0,5-25-1,-13 36-6,-5 13-4,-8 18-4,11-12 27,1 0-1,0 0 1,0 0 0,1 1 0,-1 7-1,2-13-2,-1 1-1,1-1 1,0 0-1,0 1 1,1-1-1,-1 0 1,0 1-1,0-1 1,1 0-1,-1 1 1,0-1-1,1 0 1,1 3-1,-2-4 0,1 1-1,-1-1 1,1 1-1,0-1 1,-1 1-1,1-1 0,0 0 1,-1 1-1,1-1 1,0 0-1,0 1 1,-1-1-1,1 0 0,0 0 1,0 0-1,-1 0 1,1 0-1,0 0 1,0 0-1,0 0 1,-1 0-1,1 0 0,0 0 1,0 0-1,-1-1 1,2 1-1,5-3 1,0 0-1,0 0 1,0 0-1,-1 0 1,1-1-1,-1 0 1,7-6-1,40-39-33,-24 21-25,1 1-38,-30 27 96,0 0 0,0 0-1,0 0 1,0 0 0,0 0-1,0 1 1,0-1 0,0 0-1,0 0 1,0 0 0,0 0-1,0 0 1,0 1 0,0-1-1,0 0 1,1 0 0,-1 0-1,0 0 1,0 0 0,0 0-1,0 0 1,0 1 0,0-1-1,0 0 1,0 0 0,0 0-1,1 0 1,-1 0-1,0 0 1,0 0 0,0 0-1,0 0 1,0 0 0,0 0-1,1 0 1,-1 0 0,0 0-1,0 0 1,0 1 0,0-1-1,0 0 1,1-1 0,-1 1-1,0 0 1,0 0 0,0 0-1,0 0 1,0 0 0,0 0-1,1 0 1,-1 0 0,0 0-1,0 0 1,0 0 0,0 0-1,0 0 1,0 0 0,1 0-1,-1-1 1,0 1-1,0 0 1,-2 8 16,-1 0-1,1 0 1,-2 0 0,1-1-1,-7 11 1,-5 10 81,0 6 22,1 1-1,2 0 1,1 0 0,-9 57-1,19-89-145,1 1-1,0-1 0,0 1 0,0-1 1,0 0-1,0 1 0,1-1 0,1 7 1,-1-9 4,-1-1 0,0 0 1,0 1-1,0-1 1,0 0-1,1 1 1,-1-1-1,0 0 0,0 1 1,0-1-1,1 0 1,-1 0-1,0 1 1,1-1-1,-1 0 0,0 0 1,0 0-1,1 1 1,-1-1-1,0 0 1,1 0-1,-1 0 1,1 0-1,-1 0 0,0 0 1,1 0-1,-1 1 1,0-1-1,1 0 1,0 0-1,0-1-60,0 0 0,0 1 0,0-1 0,1 1 1,-1-1-1,0 0 0,0 0 0,0 0 0,0 0 0,0 0 0,0 0 0,-1 0 0,2-1 0,10-17-690,-2 1 0,0-1 0,-1-1 0,-1 0 0,11-41 0,-17 52 601,17-53-975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8.890"/>
    </inkml:context>
    <inkml:brush xml:id="br0">
      <inkml:brushProperty name="width" value="0.05" units="cm"/>
      <inkml:brushProperty name="height" value="0.05" units="cm"/>
    </inkml:brush>
  </inkml:definitions>
  <inkml:trace contextRef="#ctx0" brushRef="#br0">36 0 17684,'-3'2'1976,"-2"9"-1368,-3 4-248,1 2 1241,2 3-1057,-1-2-472,4 1 1256,4-2-1192,4 2-16,5 0 24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59.557"/>
    </inkml:context>
    <inkml:brush xml:id="br0">
      <inkml:brushProperty name="width" value="0.05" units="cm"/>
      <inkml:brushProperty name="height" value="0.05" units="cm"/>
    </inkml:brush>
  </inkml:definitions>
  <inkml:trace contextRef="#ctx0" brushRef="#br0">289 440 17636,'-18'2'543,"0"2"1,0 0 0,0 1 0,1 1-1,0 0 1,0 1 0,-19 12-1,24-13-228,1 2-1,0 0 0,0 0 1,0 1-1,1 0 0,0 0 1,1 1-1,0 1 0,1 0 0,-8 12 1,14-20-246,1-1 1,-1 1-1,1 0 0,0 0 1,0 0-1,0 0 1,0 0-1,1 0 1,-1 0-1,1 0 0,-1 1 1,1-1-1,0 0 1,1 0-1,-1 3 0,1-4-56,-1-1 0,1 0 0,0 1-1,-1-1 1,1 0 0,0 0-1,0 0 1,0 1 0,0-1 0,0 0-1,0 0 1,0 0 0,0-1-1,0 1 1,1 0 0,-1 0 0,0-1-1,1 1 1,-1-1 0,0 1-1,1-1 1,-1 1 0,1-1 0,-1 0-1,0 0 1,1 1 0,-1-1-1,1 0 1,-1-1 0,1 1 0,-1 0-1,0 0 1,3-1 0,8-1-47,-1-1 0,1-1 1,0 1-1,-1-2 0,0 0 1,0 0-1,0-1 0,-1 0 0,12-9 1,7-7-271,47-47 1,-53 45 45,-1-2 1,-1 0-1,-1-1 1,-1-1-1,-2-1 1,-1-1-1,-1 0 0,-1-1 1,-2 0-1,13-55 1,-23 78 213,-1 3 18,1 1 1,-1-1-1,0 0 1,-1 0 0,1 0-1,-1 0 1,0 1-1,-1-1 1,1 0-1,-3-10 1,3 15 25,0-1 0,0 1 0,0-1 1,0 1-1,-1 0 0,1-1 0,0 1 0,0-1 1,-1 1-1,1-1 0,0 1 0,-1 0 0,1-1 1,0 1-1,-1 0 0,1-1 0,-1 1 0,1 0 1,0 0-1,-1-1 0,1 1 0,-1 0 0,1 0 1,-1 0-1,1-1 0,-1 1 0,1 0 0,-1 0 0,1 0 1,-1 0-1,0 0 0,-1 1 10,1-1 1,-1 0-1,1 1 0,0 0 1,-1-1-1,1 1 0,0 0 1,-1 0-1,1 0 0,-2 2 1,-27 32 293,2 7 58,-31 61 0,49-82-295,1-1 1,1 1 0,1 1-1,0 0 1,-4 33 0,10-51-79,1 0 0,-1 0 1,1 0-1,0 0 1,1 0-1,-1 0 1,1 0-1,-1 0 1,1 0-1,0 0 1,1 0-1,-1-1 1,1 1-1,-1 0 0,1-1 1,0 1-1,1-1 1,-1 0-1,0 0 1,1 0-1,0 0 1,4 4-1,-3-4-20,0-1-1,1 1 1,-1-1 0,1 0-1,0 0 1,0 0 0,-1-1-1,1 1 1,0-1 0,0 0-1,0-1 1,1 1-1,-1-1 1,0 0 0,0-1-1,0 1 1,5-2 0,6-1-22,1-2 1,-1 0 0,-1-1 0,1 0-1,-1-2 1,0 1 0,-1-2-1,0 0 1,0-1 0,18-16 0,-4-1-10,0 0 0,-2-2 1,30-44-1,-28 35 65,-1-1 0,-2-2 0,36-79 0,-50 82 117,-11 37-111,1 1-1,-1-1 1,0 1-1,0-1 0,0 0 1,0 1-1,0-1 1,0 1-1,0-1 1,0 0-1,0 1 1,0-1-1,0 1 1,0-1-1,0 0 0,-1 1 1,1-1-1,0 1 1,0-1-1,-1 1 1,1-1-1,0 0 1,-1 1-1,0-1 1,1 1 3,-1 0 1,1 0 0,-1 0-1,0 0 1,1 0 0,-1 0 0,1 0-1,-1 0 1,0 1 0,1-1 0,-1 0-1,1 0 1,-1 1 0,1-1-1,-1 0 1,1 1 0,-1-1 0,1 0-1,-1 1 1,1-1 0,0 1 0,-1-1-1,1 0 1,-1 2 0,-17 21 446,-29 45 0,20-27-184,-5 9 44,2 1 0,2 2-1,-35 91 1,57-127-232,-6 30-1,11-43-79,0-1-1,0 0 0,1 1 1,0-1-1,0 1 1,0-1-1,0 1 0,0-1 1,1 1-1,-1-1 0,1 0 1,0 1-1,0-1 0,0 0 1,3 6-1,-3-8-4,0 0-1,-1 0 1,1-1-1,0 1 1,0 0 0,0-1-1,0 1 1,-1-1-1,1 1 1,0-1 0,0 1-1,0-1 1,0 1-1,0-1 1,0 0 0,0 0-1,0 0 1,0 1-1,0-1 1,0 0 0,0 0-1,0-1 1,1 1-1,-1 0 1,0 0 0,0 0-1,0-1 1,0 1 0,0 0-1,-1-1 1,1 1-1,0-1 1,0 1 0,1-2-1,3-1 4,0 0-1,-1-1 0,0 1 1,0-1-1,5-5 1,2-4-15,-1-1 0,0 0 1,-1 0-1,-1-1 0,0 0 0,-1 0 1,-1-1-1,0 0 0,-1 0 1,3-20-1,-8 34 11,1 1 0,-1 0-1,0-1 1,0 1 0,0-1 0,0 1 0,0-1-1,0 1 1,0 0 0,-1-1 0,0-2-1,1 4 3,0 0-1,0-1 1,0 1-1,0 0 1,-1 0-1,1 0 1,0 0-1,0-1 1,0 1-1,-1 0 0,1 0 1,0 0-1,0 0 1,0 0-1,-1 0 1,1-1-1,0 1 1,0 0-1,-1 0 0,1 0 1,0 0-1,0 0 1,-1 0-1,1 0 1,0 0-1,0 0 1,-1 0-1,1 0 0,0 0 1,0 0-1,-1 0 1,1 1-1,0-1 1,0 0-1,-1 0 1,1 0-1,-2 1 10,1 1 1,-1-1-1,1 0 0,-1 1 0,1-1 1,0 0-1,-1 1 0,1 0 0,0-1 1,0 1-1,0 0 0,0-1 0,1 1 1,-2 4-1,0 2 14,0 0-1,1 0 1,0 1 0,0-1 0,1 0-1,0 1 1,0-1 0,1 0 0,0 0-1,0 1 1,4 8 0,-4-12-21,1-1 1,0 0 0,0 0-1,0 0 1,0 0 0,1 0-1,-1 0 1,1-1 0,0 1-1,0-1 1,1 1 0,-1-1-1,0-1 1,1 1 0,0 0-1,0-1 1,0 1-1,0-1 1,0 0 0,0-1-1,1 1 1,4 0 0,-2 0-20,1-1 0,0-1 1,-1 1-1,1-1 0,0-1 0,-1 0 1,1 0-1,-1 0 0,1-1 1,-1 0-1,1 0 0,-1-1 0,0 0 1,0 0-1,0 0 0,-1-1 0,1 0 1,-1-1-1,0 0 0,0 0 1,0 0-1,-1 0 0,0-1 0,0 0 1,0 0-1,-1 0 0,0-1 0,0 1 1,0-1-1,3-11 0,-7 17 15,1 1-1,-1-1 1,0 0 0,0 1-1,1-1 1,-1 0-1,0 1 1,0-1-1,0 0 1,0 1-1,0-1 1,0 0 0,0 0-1,-1 1 1,1-1-1,0 0 1,0 1-1,0-1 1,-1 0-1,1 0 1,-1 1 3,1 0-1,0-1 1,-1 1-1,1 0 1,-1 0-1,1-1 1,-1 1-1,1 0 1,0 0-1,-1 0 1,1 0-1,-1 0 1,1 0 0,-1 0-1,1 0 1,-1 0-1,1 0 1,-1 0-1,1 0 1,0 0-1,-1 0 1,0 1-1,-2 0 29,-1 0-1,1 0 0,0 1 1,0 0-1,0-1 0,-5 5 0,-5 6 51,0 0-1,1 1 1,0 0-1,1 1 1,0 1-1,1 0 1,1 0-1,0 1 0,1 0 1,1 0-1,1 1 1,0 0-1,-4 24 1,9-36-147,0-1-1,1 1 1,0-1 0,0 0 0,0 1 0,2 6 0,-2-10 14,0 0 0,0-1 0,0 1 0,0 0 1,1-1-1,-1 1 0,0 0 0,1-1 0,-1 1 1,0-1-1,1 1 0,-1 0 0,1-1 0,-1 1 0,1-1 1,-1 1-1,1-1 0,-1 1 0,1-1 0,0 0 1,-1 1-1,1-1 0,-1 0 0,1 1 0,0-1 0,-1 0 1,1 0-1,0 0 0,0 1 0,-1-1 0,1 0 1,0 0-1,-1 0 0,1 0 0,0 0 0,0-1 0,-1 1 1,1 0-1,0 0 0,-1 0 0,1 0 0,0-1 1,-1 1-1,1 0 0,0-1 0,-1 1 0,1-1 1,0 0-1,4-2-315,0 0 0,0-1 0,0 0 0,0 0 0,-1 0 0,0-1 0,1 1 0,-2-1 0,6-8 0,26-50-1267,-13 19 391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0.028"/>
    </inkml:context>
    <inkml:brush xml:id="br0">
      <inkml:brushProperty name="width" value="0.05" units="cm"/>
      <inkml:brushProperty name="height" value="0.05" units="cm"/>
    </inkml:brush>
  </inkml:definitions>
  <inkml:trace contextRef="#ctx0" brushRef="#br0">24 8 18236,'0'-7'1520,"-4"11"-1120,-2 6-184,2 4 737,-1 4-457,2 0-888,2 1-329,2 0-1151,7-4 1552,4-3-304,4-2-264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0.390"/>
    </inkml:context>
    <inkml:brush xml:id="br0">
      <inkml:brushProperty name="width" value="0.05" units="cm"/>
      <inkml:brushProperty name="height" value="0.05" units="cm"/>
    </inkml:brush>
  </inkml:definitions>
  <inkml:trace contextRef="#ctx0" brushRef="#br0">254 47 13723,'0'6'519,"-1"1"0,0-1 1,-1 1-1,1-1 0,-1 0 0,-1 1 1,1-1-1,-7 10 0,-3 10 1183,-38 126 2915,-1 85-2113,48-224-2486,0 0 0,0 0 1,-1 0-1,-12 23 0,15-32-13,-1 0 1,0-1-1,0 0 0,-1 1 0,1-1 1,-1 0-1,1 0 0,-1 0 0,0-1 1,0 1-1,0-1 0,0 0 0,-1 1 1,1-1-1,-1-1 0,1 1 0,-1 0 1,0-1-1,0 0 0,-6 2 1,9-3-5,0 0 1,1 0 0,-1 0 0,0 0 0,0 1 0,1-1-1,-1 0 1,0 0 0,1 0 0,-1-1 0,0 1 0,0 0-1,1 0 1,-1 0 0,0 0 0,1-1 0,-1 1 0,0 0-1,1-1 1,-1 1 0,0-1 0,1 1 0,-1 0 0,1-1-1,-1 1 1,1-1 0,-1 1 0,1-1 0,-1 0 0,1 1-1,0-1 1,-1 0 0,1 1 0,0-1 0,-1 0 0,1 1-1,0-1 1,0 0 0,0 1 0,0-1 0,0 0 0,0 1-1,-1-1 1,2 0 0,-1 0 0,0 1 0,0-1 0,0 0-1,0 0 1,0 1 0,1-1 0,-1 0 0,2-5 3,0 0 0,0 1 1,0-1-1,1 1 1,3-6-1,29-39-131,3 1 1,2 2-1,60-55 1,-47 49-72,11-9-45,33-36-112,-81 81 264,-2 0 0,0-2 0,19-34 0,-32 52 87,0 0 0,0-1 0,-1 1 0,1-1 0,-1 1 0,1-1 1,-1 1-1,1-1 0,-1 0 0,0 1 0,0-1 0,0 0 0,0 1 0,0-1 0,0-2 0,-1 3 7,1 0-1,0 1 1,-1-1-1,1 0 1,-1 1-1,1-1 0,-1 0 1,1 1-1,-1-1 1,1 0-1,-1 1 0,0-1 1,1 1-1,-1-1 1,0 1-1,0-1 0,1 1 1,-1 0-1,0-1 1,0 1-1,-1 0 0,-2-1 27,-1 0 0,1 1-1,0 0 1,-1 0-1,1 0 1,-1 1-1,1-1 1,-1 1-1,-6 2 1,-1 1 42,1 1 0,0 0 0,0 0 0,0 1 0,0 1 0,1 0 0,0 0 0,1 1 0,0 1 0,0-1 0,0 1 0,1 1 0,1-1 0,-10 16 0,11-14-97,-1-1-1,2 1 0,0 1 0,0-1 0,1 0 1,0 1-1,1 0 0,1 0 0,0 0 0,0 0 1,1 1-1,1-1 0,0 0 0,3 22 0,6-4-818,-8-29 820,-1 0-1,0 0 1,1 0 0,-1 0 0,1 0 0,-1-1 0,1 1-1,-1 0 1,1 0 0,0 0 0,0-1 0,-1 1-1,1 0 1,0-1 0,0 1 0,0 0 0,0-1 0,0 1-1,-1-1 1,1 0 0,0 1 0,0-1 0,0 0 0,0 1-1,0-1 1,0 0 0,2 0 0,6-6-410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2.104"/>
    </inkml:context>
    <inkml:brush xml:id="br0">
      <inkml:brushProperty name="width" value="0.05" units="cm"/>
      <inkml:brushProperty name="height" value="0.05" units="cm"/>
    </inkml:brush>
  </inkml:definitions>
  <inkml:trace contextRef="#ctx0" brushRef="#br0">72 20 20220,'-11'20'412,"1"0"0,0 1 0,2 0 0,1 1-1,0 0 1,1 0 0,2 1 0,0-1 0,0 32 0,6 5 33,20 116 1,-13-125-434,-2 0 0,-3 0 0,-2 69 1,-5-96-13,4-23 0,-1 0-1,0 0 1,0 0 0,0 1 0,0-1-1,0 0 1,0 0 0,0 0 0,0 0 0,0 0-1,0 1 1,0-1 0,0 0 0,0 0 0,0 0-1,0 0 1,0 0 0,0 0 0,0 1-1,0-1 1,0 0 0,0 0 0,-1 0 0,1 0-1,0 0 1,0 0 0,0 1 0,0-1 0,0 0-1,0 0 1,0 0 0,0 0 0,0 0-1,-1 0 1,1 0 0,0 0 0,0 0 0,0 1-1,0-1 1,0 0 0,-1 0 0,1 0 0,0 0-1,0 0 1,0 0 0,0 0 0,0 0 0,0 0-1,-1 0 1,1 0 0,0 0 0,0 0-1,0 0 1,0 0 0,-1 0 0,-2-10-22,-7-76 21,3-1 0,4-88 0,3 161-4,0 3 9,0 0-10,0 0-1,0 0 1,2 0-1,2-17 1,-3 26 4,0-1-1,0 0 1,0 1 0,0-1 0,0 0-1,1 1 1,-1 0 0,1-1 0,0 1-1,0 0 1,-1 0 0,1 0 0,1 0-1,-1 0 1,0 0 0,0 0 0,1 1-1,-1-1 1,1 1 0,-1 0-1,1 0 1,-1 0 0,4-1 0,69-13-148,-54 12 75,0-1 0,0-1 0,-1-1 1,25-10-1,-32 10 34,0-1-1,-1-1 1,0 0 0,-1 0 0,0-1 0,0-1 0,11-13 0,-16 17 37,0-2-1,0 1 1,-1-1 0,0 1 0,-1-1-1,0-1 1,0 1 0,0-1 0,-1 1-1,-1-1 1,1 0 0,0-12 0,-2 18 22,-1-1 1,0 1-1,-1-1 1,1 1-1,0-1 1,-1 1-1,0-1 1,0 1-1,-1-5 1,1 8-12,1-1 0,0 0 1,-1 1-1,1-1 1,0 0-1,-1 1 0,1-1 1,-1 1-1,1-1 0,-1 1 1,1-1-1,-1 1 1,0-1-1,1 1 0,-1 0 1,1-1-1,-1 1 1,0 0-1,1-1 0,-1 1 1,0 0-1,1 0 1,-1 0-1,0 0 0,0 0 1,1-1-1,-1 1 1,0 0-1,1 1 0,-1-1 1,0 0-1,0 0 1,1 0-1,-1 0 0,0 0 1,1 1-1,-1-1 1,0 0-1,1 1 0,-1-1 1,1 0-1,-1 1 0,0-1 1,1 1-1,-1-1 1,1 1-1,-1-1 0,1 1 1,-1 1-1,-6 4 54,1 2-1,0-1 0,0 0 0,1 1 1,0 0-1,0 0 0,-3 10 0,-23 64 278,18-41-162,3 0 0,-7 48 0,14-67-131,1 1 1,1-1-1,1 1 0,1-1 0,7 40 0,-7-59-44,-1 0-1,1 0 0,0-1 1,0 1-1,0 0 1,0-1-1,1 1 0,-1-1 1,4 4-1,-5-5-1,1 0-1,0 0 1,0 0 0,0 0-1,0-1 1,0 1-1,0 0 1,1-1 0,-1 1-1,0 0 1,0-1-1,0 0 1,0 1 0,1-1-1,-1 0 1,2 1-1,0-2-1,0 1 0,0-1-1,0 1 1,-1-1-1,1 0 1,0 0 0,0 0-1,-1 0 1,1-1-1,-1 1 1,1-1-1,-1 0 1,0 1 0,1-1-1,-1 0 1,0 0-1,3-4 1,8-10-20,-1-1 0,-1 1-1,0-2 1,15-33 0,23-79-30,-45 116 52,-1 7 8,-1 0 0,0 0 0,0 0 0,0 0 0,-1 0 0,0 0 0,0-1 0,-1-11 0,-7 35 108,6-3-83,0 0-1,1-1 1,1 1 0,0 0 0,0 0-1,2-1 1,-1 1 0,9 21-1,-9-29-18,0 0-1,0 0 0,1 0 0,0 0 1,0-1-1,0 1 0,1-1 0,0 0 0,0 0 1,4 4-1,-5-6-5,0 0 0,0 0 0,1 0 0,-1 0 0,1-1-1,-1 1 1,1-1 0,-1 0 0,1 0 0,0 0 0,0-1 0,0 1 0,-1-1 0,1 0 0,7-1 0,-6 0-35,0 0 1,-1-1 0,1 1-1,-1-1 1,0 0 0,1 0-1,-1-1 1,0 1 0,0-1-1,-1 0 1,1 0 0,0-1-1,-1 1 1,0 0 0,0-1-1,0 0 1,0 0 0,-1 0-1,1 0 1,-1 0 0,0-1-1,0 1 1,-1-1 0,1 1-1,0-8 1,-1 11 1,-1 0 1,0 0-1,0 0 0,0 0 1,0 1-1,0-1 0,0 0 1,0 0-1,0 0 0,0 0 1,0 0-1,0 0 0,0 1 1,-1-1-1,0-2 0,1 3 10,0 0-1,0 0 0,-1-1 0,1 1 0,0 0 1,0 0-1,-1 0 0,1 0 0,0-1 0,-1 1 1,1 0-1,0 0 0,0 0 0,-1 0 0,1 0 1,0 0-1,-1 0 0,1 0 0,0 0 1,-1 0-1,1 0 0,0 0 0,-1 0 0,1 0 1,0 0-1,0 0 0,-1 1 0,1-1 0,-2 1-74,0 0 0,0 0 0,1 0-1,-1 0 1,0 0 0,1 0 0,-1 1-1,1-1 1,-1 1 0,1-1 0,-2 4 0,-3 6-665,0 0 1,-8 22 0,14-31 283</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1.313"/>
    </inkml:context>
    <inkml:brush xml:id="br0">
      <inkml:brushProperty name="width" value="0.05" units="cm"/>
      <inkml:brushProperty name="height" value="0.05" units="cm"/>
    </inkml:brush>
  </inkml:definitions>
  <inkml:trace contextRef="#ctx0" brushRef="#br0">0 19 13491,'1'-1'143,"-1"-1"0,1 1 1,0 0-1,0-1 0,0 1 0,0 0 1,0 0-1,0 0 0,1 0 1,-1 0-1,0 0 0,0 0 0,1 0 1,-1 0-1,3 0 0,-4 1-78,1 0 1,-1 0-1,1 0 0,-1 0 1,1 0-1,-1 1 0,0-1 0,1 0 1,-1 0-1,1 1 0,-1-1 1,1 0-1,-1 0 0,0 1 0,1-1 1,-1 0-1,0 1 0,1-1 1,-1 1-1,0-1 0,1 1 0,-1-1 1,0 0-1,0 1 0,0-1 1,1 1-1,-1-1 0,0 1 1,0 0-1,2 8 492,-1 0 1,1 0 0,-1 17-1,-19 333 3122,2-89-3466,17-249-930,-1-21 706,0 0 0,0 0 0,0 0 1,0 0-1,0 0 0,0 0 0,0 1 1,0-1-1,0 0 0,0 0 0,0 0 1,0 0-1,0 0 0,0 0 0,1 0 1,-1 0-1,0 0 0,0 0 0,0 1 1,0-1-1,0 0 0,0 0 0,0 0 1,0 0-1,0 0 0,0 0 0,0 0 1,1 0-1,-1 0 0,0 0 0,0 0 1,0 0-1,0 0 0,0 0 0,0 0 1,0 0-1,0 0 0,0 0 1,1 0-1,-1 0 0,0 0 0,0 0 1,0 0-1,0 0 0,0 0 0,0 0 1,0 0-1,0 0 0,0 0 0,1 0 1,-1 0-1,0 0 0,0 0 0,0 0 1,0-1-1,0 1 0,0 0 0,0 0 1,0 0-1,0 0 0,0 0 0,0 0 1,0 0-1,0 0 0,0 0 0,0 0 1,0-1-1,1 1 0,0-4-82,1 1 0,-1-1 0,0 0 0,0 0 0,0 0 0,1-6 0,1-34-344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1.790"/>
    </inkml:context>
    <inkml:brush xml:id="br0">
      <inkml:brushProperty name="width" value="0.05" units="cm"/>
      <inkml:brushProperty name="height" value="0.05" units="cm"/>
    </inkml:brush>
  </inkml:definitions>
  <inkml:trace contextRef="#ctx0" brushRef="#br0">3 9 14659,'10'-9'1576,"5"9"-807,0 3-257,5 3 1232,6 1-552,10 0-479,4 2-137,7-2-80,4-1-88,-1-5-320,-2 2-168,-3-3-528,-4 0-280,-15 0 711,-10 0-135,-12 4-184</inkml:trace>
  <inkml:trace contextRef="#ctx0" brushRef="#br0" timeOffset="1">0 351 15515,'5'26'1841,"9"-11"-1121,15-14-208,9-2 824,17-11-408,5-5-103,9 0-497,-2-2-328,-4 0-816,-7 4-97,-17 5 649,-12 1-216,-20 9-240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2.177"/>
    </inkml:context>
    <inkml:brush xml:id="br0">
      <inkml:brushProperty name="width" value="0.05" units="cm"/>
      <inkml:brushProperty name="height" value="0.05" units="cm"/>
    </inkml:brush>
  </inkml:definitions>
  <inkml:trace contextRef="#ctx0" brushRef="#br0">18 31 16019,'-17'21'1481,"19"-5"-929,10-4-200,19-7 624,8-3-192,14-6-632,2-6-384,5-9 280,-1-4-48,-3-7-184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2.628"/>
    </inkml:context>
    <inkml:brush xml:id="br0">
      <inkml:brushProperty name="width" value="0.05" units="cm"/>
      <inkml:brushProperty name="height" value="0.05" units="cm"/>
    </inkml:brush>
  </inkml:definitions>
  <inkml:trace contextRef="#ctx0" brushRef="#br0">57 390 16788,'-24'72'2858,"18"-59"-2361,0 1-1,2-1 0,-1 1 0,2 0 0,0 0 0,1 0 1,-1 27-1,3-39-445,0 0 1,0 0-1,0 0 1,0 0-1,1 0 1,-1 0-1,1 0 1,0 0-1,-1 0 1,1 0-1,0-1 1,0 1-1,0 0 1,1 0-1,-1-1 1,0 1-1,1-1 1,-1 1-1,3 1 1,-1-1-10,-1-1 0,1 1 0,0-1 0,0 0 0,-1 0 0,1 0 0,0-1 0,0 1 0,0 0 0,0-1 0,6 0 0,3-1-3,0 0 0,0-1 1,-1 0-1,1-1 0,20-8 0,12-8-13,57-35 0,7-3-52,-103 54 23,0 1 0,1 0 0,-1 0 0,0 0 0,1 1 0,6-1 0,-11 2 5,0 0 1,0 0-1,0 0 0,0 0 0,0 0 0,0 0 0,0 0 0,0 1 1,0-1-1,0 0 0,0 1 0,0-1 0,0 1 0,0-1 0,0 1 1,-1-1-1,1 1 0,0 0 0,0-1 0,-1 1 0,1 0 0,0-1 1,-1 1-1,1 0 0,0 0 0,-1 0 0,1 0 0,-1 0 1,0 0-1,1 0 0,-1 0 0,0 0 0,0 0 0,1 0 0,-1 0 1,0 0-1,0 0 0,0 0 0,0 1 0,0 14 117,-3 30 0,-1-5 99,4-40-208,0 0 0,0 0 0,0 0 0,0 0 0,0 0 0,0 0 0,0 0 0,0 0 0,0 0 0,1 0 0,-1 0 0,0 0 0,1 0 0,-1-1 0,0 1 0,1 0 0,-1 0 0,1 0 0,0 0 0,0 1 0,0-2-4,0 0 0,-1 0 0,1 1 0,0-1-1,0 0 1,0 0 0,-1 0 0,1 0 0,0 0 0,0 0-1,-1 0 1,1 0 0,0 0 0,0 0 0,0 0-1,-1 0 1,1-1 0,0 1 0,-1 0 0,2-1-1,5-3 8,0 0 0,0 0 0,0-1-1,5-6 1,-7 7-17,30-25-37,-20 15-16,1 0-1,1 2 1,0 0 0,32-17-1,-48 28 53,-1 1 1,1 0-1,0-1 0,-1 1 0,1 0 0,0 0 0,0-1 1,-1 1-1,1 0 0,0 0 0,0 0 0,0 0 0,-1 0 1,1 0-1,0 0 0,0 0 0,0 0 0,-1 0 0,1 1 0,1-1 1,-1 1 0,-1-1 0,0 1 0,1-1 0,-1 1 0,0-1 0,1 1 0,-1-1 0,0 1 0,0-1 0,1 1 0,-1 0 0,0-1 0,0 1 0,0-1 0,0 1 0,0 0 0,0-1 0,0 1 0,0-1 0,0 2 0,-1 3-3,0 0 1,0 0-1,-1 0 0,-4 8 1,-15 33-621,-41 61 0,59-107-620,0-7 876,2-10 26,4-13-275</inkml:trace>
  <inkml:trace contextRef="#ctx0" brushRef="#br0" timeOffset="1">718 2 20708,'3'-2'1937,"-3"4"-1737,1 1 408,7 1-616,2-1-1000,3-2 896,5 1-192,2-1-152</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3.095"/>
    </inkml:context>
    <inkml:brush xml:id="br0">
      <inkml:brushProperty name="width" value="0.05" units="cm"/>
      <inkml:brushProperty name="height" value="0.05" units="cm"/>
    </inkml:brush>
  </inkml:definitions>
  <inkml:trace contextRef="#ctx0" brushRef="#br0">201 1 13475,'-8'25'2158,"-7"34"0,-1 6 233,-39 105 665,-40 143-282,92-301-2694,1-6-36,0 1 0,1-1 0,-1 1-1,1-1 1,1 1 0,-1-1 0,1 1-1,0-1 1,1 1 0,1 8 0,-2-14-39,0 0 0,1 0 0,-1 0 0,1 0 0,-1 0 0,0 0 0,1-1 1,0 1-1,-1 0 0,1 0 0,-1 0 0,1-1 0,0 1 0,0 0 0,-1-1 1,1 1-1,0 0 0,0-1 0,0 1 0,0-1 0,-1 0 0,1 1 0,0-1 0,0 0 1,0 1-1,0-1 0,0 0 0,0 0 0,0 0 0,0 0 0,0 0 0,0 0 1,0 0-1,0 0 0,0 0 0,0-1 0,0 1 0,0 0 0,0 0 0,0-1 0,0 1 1,1-1-1,5-3 7,-1 1 0,1-1 1,0 0-1,9-9 0,32-30-58,-2-3 0,69-90-1,-83 97-27,211-267-1795,-234 294 1641,-4 7-2,0 0 0,-1-1-1,0 0 1,0 0 0,0 0 0,-1 0 0,0 0 0,2-8 0,-5 13 211,0 1 1,0-1-1,0 1 1,-1 0-1,1-1 0,0 1 1,0 0-1,-1-1 0,1 1 1,0 0-1,-1-1 0,1 1 1,0 0-1,-1-1 0,1 1 1,0 0-1,-1 0 0,1 0 1,-1-1-1,1 1 0,0 0 1,-1 0-1,1 0 0,-1 0 1,1 0-1,-1 0 1,1 0-1,0 0 0,-1 0 1,1 0-1,-1 0 0,1 0 1,-1 0-1,1 0 0,0 0 1,-1 0-1,1 1 0,-1-1 1,1 0-1,0 0 0,-1 1 1,-23 6-431,-18 15-309</inkml:trace>
  <inkml:trace contextRef="#ctx0" brushRef="#br0" timeOffset="1">176 568 14955,'6'35'1617,"5"-5"-833,4-1-320,3 1 744,4-5-184,6-3-840,3-8-2160,-4-8 1936,1-2-288,1-9-408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3.769"/>
    </inkml:context>
    <inkml:brush xml:id="br0">
      <inkml:brushProperty name="width" value="0.05" units="cm"/>
      <inkml:brushProperty name="height" value="0.05" units="cm"/>
    </inkml:brush>
  </inkml:definitions>
  <inkml:trace contextRef="#ctx0" brushRef="#br0">118 0 17436,'-3'3'303,"0"-1"0,1 1 0,-1-1 0,1 1 0,-1 0 0,1 0 0,0 0 0,0 0 0,1 0 0,-1 0 0,-1 5 0,-3 3 399,-14 26 496,1 1 1,-20 55-1,38-91-1178,0-1 0,0 1 0,1-1 0,-1 1 0,1 0 0,0 0-1,-1-1 1,1 1 0,0 0 0,0-1 0,0 1 0,0 0 0,0 0-1,0-1 1,1 1 0,-1 0 0,0 0 0,1-1 0,0 1 0,0 2-1,0-4-10,-1 0-1,1 1 0,0-1 0,-1 0 0,1 1 0,-1-1 0,1 0 0,0 1 0,-1-1 1,1 0-1,0 0 0,-1 0 0,1 0 0,0 0 0,-1 0 0,1 0 0,0 0 0,-1 0 1,2 0-1,21-9 47,16-14-208,-2-3 0,54-46 0,-31 24-81,-41 33 152,-11 7 28,1 1-1,0 0 1,0 1 0,0 0-1,1 0 1,0 1 0,16-6 0,-25 11 55,-1 0 0,1 0 1,-1 0-1,1 0 0,-1-1 1,1 1-1,0 0 1,-1 0-1,1 0 0,-1 0 1,1 0-1,-1 1 0,1-1 1,-1 0-1,1 0 0,-1 0 1,1 0-1,-1 1 1,1-1-1,-1 0 0,1 0 1,-1 1-1,1-1 0,-1 0 1,0 1-1,1-1 0,-1 1 1,0-1-1,1 0 1,-1 1-1,0-1 0,1 1 1,-1-1-1,0 1 0,0-1 1,1 1-1,-1-1 1,0 1-1,0-1 0,0 1 1,0-1-1,0 1 0,0-1 1,0 1-1,0-1 0,0 1 1,0 0-1,0-1 1,0 1-1,0-1 0,0 1 1,-1-1-1,1 1 0,0-1 1,-1 1-1,-9 30 183,-39 57 421,32-60-214,-16 35 0,32-62-380,1-1 0,0 1 0,-1 0 1,1-1-1,0 1 0,0 0 0,-1 0 1,1-1-1,0 1 0,0 0 1,0 0-1,0-1 0,0 1 0,0 0 1,0 0-1,0 0 0,0-1 0,1 2 1,-1-2-5,0 1 0,1-1 0,-1 0 0,0 0 0,0 1 0,1-1 0,-1 0 0,1 0 0,-1 0 0,0 1 0,1-1 0,-1 0 0,0 0 0,1 0 0,-1 0 0,1 0 0,-1 0 0,0 0 1,1 0-1,-1 0 0,1 0 0,-1 0 0,0 0 0,1 0 0,26-9 141,20-17-301,74-54 0,-83 52-130,0 3 1,74-37-1,-109 61 259,0-1 0,0 1 1,1 0-1,-1 0 0,0 0 1,1 0-1,-1 1 1,5-1-1,-7 1 24,-1 1 0,1-1 0,-1 0 0,1 0-1,0 0 1,-1 1 0,1-1 0,0 0 0,-1 0 0,1 1 0,-1-1 0,1 1 0,-1-1-1,1 0 1,-1 1 0,1-1 0,-1 1 0,1-1 0,-1 1 0,0 0 0,1-1-1,-1 1 1,0-1 0,0 1 0,1 0 0,-1-1 0,0 1 0,0-1 0,0 1 0,0 0-1,0-1 1,0 1 0,0 0 0,0-1 0,0 1 0,0 0 0,0-1 0,0 1-1,0 0 1,0-1 0,-1 2 0,-1 9 83,-1 0 0,-1 0 0,0 0 1,0 0-1,-1 0 0,-11 16 0,10-16 46,0-1-1,1 1 1,0 0-1,0 0 1,-4 21 0,9-32-124,0 1 0,0-1 0,0 0 0,-1 0-1,1 0 1,0 0 0,0 1 0,0-1 0,0 0 0,0 0 0,0 0 0,0 0 0,0 1 0,0-1 0,0 0 0,0 0 0,0 0 0,0 1 0,1-1 0,-1 0-1,0 0 1,0 0 0,0 0 0,0 1 0,0-1 0,0 0 0,0 0 0,0 0 0,0 0 0,1 0 0,-1 0 0,0 1 0,0-1 0,0 0 0,0 0 0,0 0 0,1 0-1,-1 0 1,0 0 0,0 0 0,0 0 0,0 0 0,1 0 0,-1 0 0,10-4 89,13-12-50,-22 15-43,61-53-167,-38 31-38,0 2 0,2 1-1,40-25 1,-65 44 194,1 0 1,-1 1-1,0-1 0,0 0 0,0 1 0,0-1 1,0 1-1,1 0 0,-1-1 0,0 1 0,1 0 0,-1 0 1,0 0-1,0-1 0,1 1 0,-1 1 0,0-1 0,0 0 1,1 0-1,1 1 0,-3-1 10,1 1 0,-1 0 0,1-1-1,-1 1 1,1 0 0,-1-1 0,1 1 0,-1 0 0,1 0 0,-1-1 0,0 1 0,1 0-1,-1 0 1,0 0 0,0-1 0,0 1 0,0 0 0,0 0 0,0 0 0,0 0-1,0-1 1,0 2 0,-1 6 51,0 1-1,-1-1 1,0 0 0,-5 11-1,-5 9 129,7-16-41,0-1 0,1 1 0,0 0 1,-3 20-1,7-32-138,0 0-1,0 1 1,0-1 0,0 0-1,0 1 1,0-1 0,0 0 0,0 1-1,0-1 1,0 0 0,0 1-1,0-1 1,0 0 0,0 1 0,0-1-1,0 0 1,1 1 0,-1-1-1,0 0 1,0 1 0,0-1 0,1 0-1,-1 1 1,0-1 0,0 0-1,1 0 1,-1 1 0,0-1-1,0 0 1,1 0 0,-1 0 0,0 0-1,1 1 1,-1-1 0,0 0-1,1 0 1,-1 0 0,0 0 0,1 0-1,-1 0 1,0 0 0,1 0-1,-1 0 1,0 0 0,1 0 0,-1 0-1,0 0 1,1 0 0,-1 0-1,1 0 1,-1 0 0,0 0 0,1-1-1,-1 1 1,0 0 0,0 0-1,1 0 1,-1 0 0,0-1 0,1 1-1,24-16-524,3-6 118,-1-1 0,33-38-1,-14 11 12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4.246"/>
    </inkml:context>
    <inkml:brush xml:id="br0">
      <inkml:brushProperty name="width" value="0.05" units="cm"/>
      <inkml:brushProperty name="height" value="0.05" units="cm"/>
    </inkml:brush>
  </inkml:definitions>
  <inkml:trace contextRef="#ctx0" brushRef="#br0">36 73 14307,'2'-1'183,"0"0"0,-1 0-1,0-1 1,1 1 0,-1 0 0,0-1-1,1 1 1,-1-1 0,0 0-1,0 1 1,0-1 0,-1 0 0,2-3-1,1 1 213,9-13 846,-5 12-408,-6 11 669,-5 13-996,-1 0 0,-1-1 0,-16 36-1,13-36-126,1 1-1,1 1 0,-7 34 0,14-54-358,-1 1 1,1-1 0,0 1-1,0 0 1,0-1 0,0 1-1,0-1 1,0 1-1,0 0 1,0-1 0,0 1-1,0 0 1,0-1-1,0 1 1,0-1 0,0 1-1,0 0 1,1-1-1,-1 1 1,0-1 0,1 1-1,-1 0 1,0-1 0,1 1-1,-1-1 1,1 1-1,-1-1 1,1 1 0,0-1-1,0 0 0,1 1 0,-1-1 0,0 0 0,0 0 0,0 0 0,0 0 0,0-1 0,0 1 0,0 0 0,0 0 0,0-1 0,0 1 0,0-1 0,1 0 0,41-26 38,-39 24-91,84-65-450,-27 19-235,91-55 0,-148 102 691,0 0 0,0 0 1,0 1-1,0-1 0,7-1 0,-11 3 33,1 0 0,-1 0 1,1 0-1,0 0 0,-1 0 0,1-1 0,-1 2 0,1-1 0,0 0 0,-1 0 0,1 0 0,-1 0 0,1 0 0,-1 0 0,1 1 0,-1-1 0,1 0 0,0 0 0,-1 1 0,1-1 0,-1 0 0,0 1 0,1-1 0,-1 1 0,1-1 1,-1 0-1,0 1 0,1-1 0,-1 1 0,0-1 0,1 1 0,-1-1 0,0 1 0,0 0 0,1-1 0,-1 1 0,0-1 0,0 1 0,0-1 0,0 1 0,0 0 0,0-1 0,0 1 0,0-1 0,0 1 0,0-1 0,0 1 0,0 0 0,-1-1 1,1 1-1,0-1 0,0 1 0,0-1 0,-1 1 0,-4 15 248,0-1-1,-1 0 1,-1-1 0,0 0 0,-18 26 0,16-26 9,0 0-1,1 1 1,0 0 0,1 0-1,-5 19 1,11-34-252,1 1 0,0-1 0,0 1 0,-1-1-1,1 1 1,0 0 0,0-1 0,0 1 0,0-1 0,0 1 0,0-1 0,0 1-1,0-1 1,0 1 0,0 0 0,0-1 0,0 1 0,0-1 0,0 1 0,1-1-1,-1 1 1,0-1 0,0 1 0,1-1 0,-1 1 0,0-1 0,0 1 0,1-1 0,-1 1-1,1-1 1,-1 0 0,0 1 0,1-1 0,-1 0 0,1 1 0,-1-1 0,1 0-1,-1 1 1,1-1 0,-1 0 0,1 0 0,-1 0 0,1 0 0,0 1 0,-1-1-1,1 0 1,-1 0 0,1 0 0,-1 0 0,1 0 0,0 0 0,-1 0 0,1-1-1,0 1 1,30-10 145,5-10-301,0-1 1,-2-2-1,38-31 1,-10 7-173,-36 27 148,-16 12 76,0 0 0,1 1-1,0 0 1,0 0 0,14-5 0,-24 11 92,0 1 0,0 0 0,0-1 0,-1 1 0,1 0 0,0 0 0,0-1 0,0 1 0,-1 0 0,1 0 0,0 0 0,0 0 0,0 0 0,0 0 0,0 0 0,-1 0 0,1 1 0,0-1 0,0 0 0,0 0 0,-1 1 0,1-1 0,1 1 0,-2 0 8,1-1 1,-1 1-1,1 0 1,-1 0-1,0-1 0,1 1 1,-1 0-1,0 0 0,0 0 1,1 0-1,-1-1 0,0 1 1,0 0-1,0 0 1,0 0-1,0 0 0,0-1 1,-1 3-1,0 4 57,-1 0 1,0 0-1,0 0 1,-4 7-1,-46 85 587,19-37-1374,44-83 541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5.131"/>
    </inkml:context>
    <inkml:brush xml:id="br0">
      <inkml:brushProperty name="width" value="0.05" units="cm"/>
      <inkml:brushProperty name="height" value="0.05" units="cm"/>
    </inkml:brush>
  </inkml:definitions>
  <inkml:trace contextRef="#ctx0" brushRef="#br0">23 277 17020,'-3'3'281,"1"0"1,0 0-1,0 0 1,0 0-1,0 0 1,0 1 0,0-1-1,1 1 1,0-1-1,-2 6 1,3-8-211,0 0 0,0-1 0,0 1 0,0 0 0,0 0 0,0 0 1,0 0-1,0 0 0,0-1 0,1 1 0,-1 0 0,0 0 0,1 0 0,-1-1 0,0 1 1,1 0-1,-1 0 0,1-1 0,0 2 0,0-1 5,1 0 0,-1 0 0,0-1 0,0 1 1,1 0-1,-1-1 0,0 1 0,1-1 0,-1 0 0,1 1 0,-1-1 0,0 0 1,1 0-1,-1 0 0,3 0 0,6-1 86,0 0-1,0 0 1,0-1 0,0-1-1,-1 1 1,1-2 0,-1 1-1,12-7 1,69-44 324,-81 48-441,28-17-9,-2-3 0,-1 0 0,-1-2 1,48-53-1,-76 76-49,-3 3 6,0-1-1,0 1 0,0 0 0,0 0 1,0-1-1,0 1 0,0-1 0,-1 0 1,1 0-1,-1 1 0,0-1 0,0 0 1,0 0-1,0 0 0,-1 0 0,1 0 0,-1 0 1,0-4-1,0 6 5,0 1 0,0-1 0,0 1 0,0-1 0,0 1 0,-1-1 0,1 1 0,0-1 0,-1 1 0,1-1 0,0 1 0,-1-1 0,1 1 0,0 0 0,-1-1 0,1 1 0,-1 0 0,1-1 0,0 1 0,-1 0 0,1-1 0,-1 1 0,1 0-1,-1 0 1,1 0 0,-1-1 0,0 1 0,1 0 0,-1 0 0,1 0 0,-1 0 0,1 0 0,-1 0 0,1 0 0,-2 0 0,-20 7-42,20-6 38,-18 8 1,2 1 0,-1 0 0,1 2 0,1 0 0,-30 27 0,-69 81 251,97-99-144,0 1 1,-21 37-1,38-57-87,1 0 1,0 0-1,-1 1 0,1-1 0,0 1 1,0-1-1,0 1 0,1 0 1,-1-1-1,1 1 0,-1 0 0,1-1 1,0 5-1,0-6-9,1-1-1,-1 1 1,0 0 0,1 0 0,-1 0-1,0-1 1,1 1 0,-1 0 0,1-1-1,-1 1 1,1 0 0,0-1-1,-1 1 1,1-1 0,0 1 0,-1-1-1,1 1 1,0-1 0,-1 1 0,1-1-1,0 0 1,0 1 0,0-1 0,-1 0-1,1 0 1,0 1 0,1-1-1,4 0-10,1 0-1,-1 0 1,1-1-1,-1 0 1,0 0-1,0-1 0,1 1 1,-1-1-1,10-5 1,56-30-514,-2-3 0,71-53 1,4-2-569,-137 90 1031,28-14-143,-35 19 206,-1-1-1,1 1 1,-1 0 0,1 0-1,-1 0 1,1-1 0,0 1-1,-1 0 1,1 0-1,-1 0 1,1 0 0,-1 0-1,1 0 1,0 0 0,-1 0-1,1 0 1,-1 0-1,1 0 1,0 1 0,-1-1-1,1 0 1,-1 0 0,1 1-1,-1-1 1,1 0-1,-1 0 1,1 1 0,-1-1-1,1 1 1,-1-1 0,0 0-1,1 1 1,-1-1 0,1 1-1,-1-1 1,0 1-1,0-1 1,1 1 0,-1-1-1,0 1 1,0 0 0,0-1-1,1 1 1,-1-1-1,0 1 1,0-1 0,0 1-1,0 0 1,0-1 0,0 2-1,-1 5 123,1 0 0,-1 0 0,0 0 0,-1 0 0,1 0 0,-6 12-1,-23 44 759,12-25-252,10-21-314,-11 23 312,18-37-565,0 0-1,0 0 1,0-1 0,1 1-1,-1 0 1,0 0-1,1 0 1,0 0 0,0 0-1,0 4 1,0-7-58,1 1 1,-1-1 0,0 0-1,1 1 1,-1-1-1,0 0 1,0 0 0,1 1-1,-1-1 1,0 0-1,1 0 1,-1 0 0,0 1-1,1-1 1,-1 0-1,1 0 1,-1 0 0,0 0-1,1 0 1,-1 0-1,0 0 1,1 0 0,-1 0-1,1 0 1,-1 0-1,0 0 1,1 0 0,-1 0-1,1 0 1,-1 0-1,0 0 1,1-1 0,-1 1-1,0 0 1,1 0-1,-1 0 1,0-1 0,1 1-1,17-10 98,73-56-287,-65 45-50,1 1-1,1 1 1,1 2-1,35-17 1,-62 33 205,0 0 0,0 0-1,-1 1 1,1-1 0,0 0 0,0 1 0,1-1 0,-1 1 0,0 0 0,0-1-1,0 1 1,0 0 0,0 1 0,0-1 0,0 0 0,0 0 0,0 1-1,0-1 1,0 1 0,0 0 0,3 1 0,-4 0 7,0-1 0,0 1 0,0-1 0,0 1 1,0-1-1,0 1 0,-1 0 0,1 0 0,-1-1 0,1 1 0,-1 0 0,0 0 1,0-1-1,0 1 0,0 0 0,0 0 0,0 0 0,0 0 0,-1-1 1,1 1-1,0 0 0,-1 0 0,0-1 0,1 1 0,-2 1 0,-5 15-247,-1 0 0,-1-1 0,0 0 0,-1-1 0,-1 0 0,-22 25 0,11-22-72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6.776"/>
    </inkml:context>
    <inkml:brush xml:id="br0">
      <inkml:brushProperty name="width" value="0.05" units="cm"/>
      <inkml:brushProperty name="height" value="0.05" units="cm"/>
    </inkml:brush>
  </inkml:definitions>
  <inkml:trace contextRef="#ctx0" brushRef="#br0">110 0 17348,'0'20'1552,"-8"16"-888,-9 7-248,0 9 616,0 2-199,1 4-129,0-1-48,6-10-504,3-5-336,6-14-728,1-7 840,2-13-224,4-4-104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7.348"/>
    </inkml:context>
    <inkml:brush xml:id="br0">
      <inkml:brushProperty name="width" value="0.05" units="cm"/>
      <inkml:brushProperty name="height" value="0.05" units="cm"/>
    </inkml:brush>
  </inkml:definitions>
  <inkml:trace contextRef="#ctx0" brushRef="#br0">244 12 14763,'-1'-2'167,"-1"1"0,1 0 0,-1 0 0,0 0 0,0 0 0,1 0 0,-1 1 0,0-1 0,0 1 0,0-1 0,0 1 1,1-1-1,-1 1 0,0 0 0,0 0 0,0 0 0,0 0 0,0 0 0,0 1 0,0-1 0,0 0 0,0 1 0,1-1 0,-4 2 0,-1 1 142,-1 0 0,1 0 0,-1 1 0,1-1 1,-8 8-1,0 1-73,0 1 1,1 1-1,1 1 1,0-1-1,0 2 1,2 0-1,0 0 1,1 1 0,1 0-1,0 0 1,1 1-1,1 0 1,-7 36-1,12-50-213,1 1 0,-1-1-1,1 0 1,0 1 0,1-1 0,-1 1-1,2 4 1,-2-8-19,0 0 0,1 0-1,-1 0 1,0 0 0,1 0-1,-1 0 1,1 0 0,0 0-1,-1 0 1,1 0 0,-1-1-1,1 1 1,0 0 0,0 0-1,-1-1 1,1 1 0,0 0-1,0-1 1,0 1 0,0-1-1,0 1 1,0-1 0,0 0-1,0 1 1,0-1 0,0 0-1,0 0 1,0 1 0,0-1-1,0 0 1,0 0 0,0 0-1,0 0 1,0-1 0,0 1-1,0 0 1,1-1 0,5 0 7,0-2 0,-1 1 1,1-1-1,-1 0 0,0 0 1,12-8-1,35-32 17,-36 29-23,229-220-101,-272 264 82,1 1 1,2 1 0,1 1-1,-35 71 1,46-70-180,12-15-207,-1-19 376,0 0-1,0 1 0,1-1 0,-1 1 1,0-1-1,0 0 0,1 1 0,-1-1 0,0 0 1,1 1-1,-1-1 0,0 0 0,1 0 0,-1 1 1,1-1-1,-1 0 0,0 0 0,1 1 1,-1-1-1,1 0 0,-1 0 0,0 0 0,1 0 1,-1 0-1,1 0 0,-1 0 0,1 0 0,-1 0 1,1 0-1,-1 0 0,1 0 0,4-2-26,0 0 0,0 0-1,-1 0 1,0-1 0,1 0 0,-1 0-1,0 0 1,0 0 0,0-1 0,3-3-1,-4 4 21,37-35-343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2.593"/>
    </inkml:context>
    <inkml:brush xml:id="br0">
      <inkml:brushProperty name="width" value="0.05" units="cm"/>
      <inkml:brushProperty name="height" value="0.05" units="cm"/>
    </inkml:brush>
  </inkml:definitions>
  <inkml:trace contextRef="#ctx0" brushRef="#br0">0 32 20580,'0'-17'2145,"0"5"-1529,0 9-328,3 5 1648,0 6-1808,3 4-680,1 4-312,2 1 616,2 2-152,2 1-216</inkml:trace>
  <inkml:trace contextRef="#ctx0" brushRef="#br0" timeOffset="1">330 353 18380,'1'4'1746,"-7"-1"-525,-18 2 217,-2 1-250,13-1-982,1 1 0,0 0 0,-22 14 0,31-18-198,0 0-1,0 1 1,0-1-1,0 1 1,0-1-1,1 1 1,-1 0-1,1 0 1,0 0-1,0 0 1,0 1-1,0-1 1,0 1-1,1-1 1,-1 1-1,1-1 1,0 1-1,-1 5 1,3-7-3,-1 0 0,0 0 0,0 0 0,1 0 0,-1 0 0,1 0 0,0-1 0,-1 1 0,1 0 0,0 0 0,0-1 0,0 1 0,1 0 0,-1-1 0,0 1 0,0-1 0,1 1 0,-1-1 0,1 0 0,-1 0 0,1 0 0,0 0 0,-1 0 0,1 0 0,0 0 0,0 0 0,0-1 0,-1 1 0,3 0 0,5 1-56,0 0 0,0 0 1,0-1-1,16 1 0,-11-2-202,0 0 0,-1-1 0,1-1 0,0 0 0,-1-1 0,0 0-1,0-1 1,0-1 0,0 0 0,0 0 0,-1-1 0,21-15 0,-5-4-441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7.766"/>
    </inkml:context>
    <inkml:brush xml:id="br0">
      <inkml:brushProperty name="width" value="0.05" units="cm"/>
      <inkml:brushProperty name="height" value="0.05" units="cm"/>
    </inkml:brush>
  </inkml:definitions>
  <inkml:trace contextRef="#ctx0" brushRef="#br0">237 1 17188,'-6'16'584,"0"0"1,-1-1-1,-1 1 1,0-1-1,-1-1 1,-22 27 0,7-7 680,-6 7-132,3 2 1,-42 86 0,67-124-1072,0 0 0,0 0 0,0 1 0,1-1 0,-1 8 0,2-12-56,0 0 0,0 0 0,0 0 0,0 0 0,0 0 0,0 0 0,0 0 0,0 0 0,0 1 0,1-1 0,-1 0 0,0 0 0,1 0 0,-1 0 0,1 0 0,0 0 0,-1 0 0,1-1 0,0 1 0,-1 0 0,1 0 0,0 0 0,0-1 0,0 1 0,-1 0 0,1-1 0,0 1 0,0-1 0,0 1 0,0-1 0,0 1 0,0-1 0,0 0 0,2 1 0,6 0-39,0 0 0,-1 0 0,1-1 0,0 0-1,-1-1 1,11-1 0,58-14-340,-38 6 154,-11 4 64,55-10-358,-73 15 419,0 0 1,0 0-1,1 1 0,-1 1 0,19 2 0,-28-3 92,1 1 0,-1-1-1,0 0 1,0 0 0,0 0-1,0 1 1,1-1 0,-1 1-1,0-1 1,0 1 0,0-1-1,0 1 1,0 0 0,0-1-1,0 1 1,0 0 0,0 0-1,-1 0 1,1 0 0,0 0-1,0 0 1,-1 0 0,1 0-1,0 0 1,-1 0 0,0 0-1,1 0 1,-1 0 0,1 0 0,-1 1-1,0-1 1,0 0 0,0 0-1,0 0 1,0 1 0,0-1-1,0 0 1,0 0 0,0 0-1,0 1 1,-1 0 0,-1 4 33,-1 0 1,1-1 0,-1 0 0,0 0 0,0 0 0,-1 0 0,-5 6 0,-20 21 233,-2-1 1,-1-2 0,-1-1 0,-1-2-1,-2-2 1,-38 21 0,66-40-237,0-2-1,0 1 1,0-1 0,-16 4-1,22-6-62,1-1 1,0 0-1,-1 1 0,1-1 0,0 0 0,-1 0 0,1 0 1,0 0-1,-1 0 0,1 0 0,0 0 0,-1 0 1,1-1-1,0 1 0,-1 0 0,1-1 0,0 1 0,-1-1 1,1 0-1,0 1 0,0-1 0,0 0 0,0 0 1,0 0-1,0 0 0,0 1 0,0-1 0,0-1 0,0 1 1,0 0-1,1 0 0,-1 0 0,0 0 0,1-1 1,-1 1-1,1 0 0,-1 0 0,1-1 0,-1-1 0,1-3-32,0 0 0,0 0 0,0 0 0,1 0 0,0 0 0,0 0-1,0 0 1,1 1 0,3-9 0,14-27-397</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8.301"/>
    </inkml:context>
    <inkml:brush xml:id="br0">
      <inkml:brushProperty name="width" value="0.05" units="cm"/>
      <inkml:brushProperty name="height" value="0.05" units="cm"/>
    </inkml:brush>
  </inkml:definitions>
  <inkml:trace contextRef="#ctx0" brushRef="#br0">89 110 14435,'-4'2'675,"0"0"-62,0 1-1,-1-1 0,1 1 1,0 0-1,0 0 0,1 0 1,-1 1-1,1-1 1,-5 6-1,8-9-574,0 0 0,0 0-1,0 1 1,0-1 0,0 0 0,0 0 0,0 0-1,0 0 1,0 1 0,0-1 0,0 0 0,0 0 0,0 0-1,0 0 1,0 1 0,0-1 0,0 0 0,0 0 0,1 0-1,-1 0 1,0 0 0,0 1 0,0-1 0,0 0-1,0 0 1,0 0 0,0 0 0,0 0 0,1 0 0,-1 0-1,0 1 1,0-1 0,0 0 0,0 0 0,0 0-1,1 0 1,-1 0 0,0 0 0,0 0 0,0 0 0,0 0-1,1 0 1,-1 0 0,0 0 0,0 0 0,0 0 0,0 0-1,1 0 1,-1 0 0,0 0 0,0 0 0,0 0-1,0 0 1,0 0 0,1 0 0,-1 0 0,0 0 0,0-1-1,0 1 1,0 0 0,0 0 0,1 0 0,-1 0 0,0 0-1,0 0 1,0 0 0,0-1 0,13-4 449,11-6-321,-2-2 0,0 0 0,0-1 0,-2-1 0,0-1 0,29-30 0,-41 33-148,-8 13-18,0 0 0,0-1 0,0 1 0,0 0-1,0 0 1,0 0 0,-1 0 0,1-1 0,0 1 0,0 0-1,0 0 1,0 0 0,0 0 0,-1 0 0,1-1 0,0 1-1,0 0 1,0 0 0,0 0 0,-1 0 0,1 0 0,0 0 0,0 0-1,0 0 1,0 0 0,-1 0 0,1 0 0,0 0 0,0 0-1,0 0 1,-1 0 0,1 0 0,0 0 0,0 0 0,0 0 0,0 0-1,-1 0 1,1 0 0,-27 10-12,5 5 65,0 1 0,1 1-1,0 1 1,2 0 0,0 2 0,1 0 0,1 1 0,-17 27 0,31-43-18,-1 1 0,1 0 0,0 0 0,1 0 1,-4 9-1,6-14-29,-1 0 0,1 0 0,0 0 0,0 0 0,0 0 0,0 0 0,-1 0 0,1 0 1,0 0-1,0 0 0,1 0 0,-1 0 0,0 0 0,0-1 0,0 1 0,1 0 0,-1 0 0,0 0 1,1 0-1,-1 0 0,1 0 0,-1-1 0,1 1 0,-1 0 0,1 0 0,0-1 0,-1 1 0,1 0 1,0-1-1,0 1 0,-1-1 0,1 1 0,0-1 0,0 1 0,0-1 0,0 1 0,0-1 0,0 0 1,0 0-1,-1 1 0,1-1 0,0 0 0,0 0 0,0 0 0,0 0 0,1 0 0,10-1 9,0 0 0,0 0-1,0-1 1,0-1 0,0 0 0,14-6-1,7-1-3,150-34-90,-155 39 60,0 1 0,1 1 0,-1 2 0,46 3 0,-42 4-2,-31-6 25,0 1 1,-1-1-1,1 0 0,0 0 0,0 0 1,0 1-1,0-1 0,0 0 0,-1 1 1,1-1-1,0 0 0,0 1 0,-1-1 0,1 1 1,0 0-1,-1-1 0,1 1 0,-1-1 1,1 1-1,0 0 0,-1 0 0,0-1 1,1 1-1,-1 0 0,1 0 0,-1-1 1,0 1-1,1 0 0,-1 0 0,0 0 1,0 0-1,0 1 0,0-1 24,-1 0 0,0 0 1,0 1-1,1-1 0,-1 0 0,0 0 0,0 0 0,0-1 1,0 1-1,0 0 0,0 0 0,0 0 0,0-1 1,-1 1-1,1-1 0,0 1 0,0-1 0,0 1 0,-1-1 1,1 0-1,0 1 0,-1-1 0,1 0 0,0 0 1,-1 0-1,1 0 0,-3-1 0,0 1 68,0 0 0,-1 0-1,1-1 1,0 0 0,0 0 0,0 0-1,-6-2 1,6 1-56,1-1 0,-1 1 0,1-1 0,0 1 0,0-1 0,0 0 0,0 0 0,1 0 0,-1 0 1,1-1-1,0 1 0,0-1 0,0 0 0,0 1 0,1-1 0,-1 0 0,1 0 0,0 0 0,0 0 0,0 0 0,1 0 0,0 0 0,-1-6 0,1 6-138,1 0 0,-1-1 0,1 1 0,-1 0 0,1-1 0,0 1 0,1 0 0,-1 0 0,1 0 0,0 0 0,0 0 0,0 1 0,0-1 0,1 0 0,0 1 0,-1 0 0,1-1 0,0 1 0,1 0 0,-1 1-1,0-1 1,5-2 0,0 1-128,0 1-1,0 0 0,1 0 1,-1 1-1,1 0 0,-1 1 0,1-1 1,0 2-1,0-1 0,9 2 1,25 1-560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8.981"/>
    </inkml:context>
    <inkml:brush xml:id="br0">
      <inkml:brushProperty name="width" value="0.05" units="cm"/>
      <inkml:brushProperty name="height" value="0.05" units="cm"/>
    </inkml:brush>
  </inkml:definitions>
  <inkml:trace contextRef="#ctx0" brushRef="#br0">25 222 15259,'-8'14'1938,"10"-7"-180,0-6-1580,0-1-1,-1 1 1,1-1 0,0 0 0,0 0-1,0 0 1,0 0 0,-1 0 0,1 0 0,0 0-1,0-1 1,3 0 0,14-5 95,-1 0 0,0-1-1,0 0 1,0-2 0,-1 0 0,-1-1 0,1-1-1,-2 0 1,0-1 0,0-1 0,-1 0 0,0-1 0,19-27-1,-29 35-256,-1 0-1,1 0 1,-1-1-1,-1 1 0,3-9 1,-5 14-12,1 0 0,-1 0 0,0 0 0,0-1 0,1 1 0,-1 0 1,0 0-1,0-1 0,-1 1 0,1 0 0,0 0 0,0-1 0,-1 1 0,1 0 1,-1-2-1,0 3 0,1-1 0,-1 1 0,1-1 0,-1 1 0,0-1 0,1 1 0,-1-1 1,0 1-1,1 0 0,-1-1 0,0 1 0,0 0 0,0-1 0,1 1 0,-1 0 0,0 0 1,0 0-1,0 0 0,1 0 0,-1 0 0,0 0 0,0 0 0,0 0 0,1 0 1,-1 1-1,-1-1 0,-6 3 38,0-1-1,1 1 1,-1 0 0,1 1 0,0 0 0,0 0 0,0 1 0,-11 9 0,-49 51 264,-12 25 42,67-75-273,1 1-1,0 0 1,2 1-1,-9 20 1,16-35-82,1 0-1,1 0 1,-1 0-1,0 0 1,0 0-1,1 0 1,-1 0-1,1 0 1,-1 0 0,1 0-1,0 1 1,0-1-1,0 0 1,0 0-1,1 0 1,-1 0-1,0 1 1,1-1 0,0 0-1,-1 0 1,1 0-1,0 0 1,2 3-1,-1-4-63,0 0 0,0 1 0,0-1-1,0 0 1,0 0 0,0 0 0,1 0-1,-1-1 1,0 1 0,1-1 0,-1 1-1,0-1 1,1 0 0,-1 0 0,1 0-1,-1 0 1,0 0 0,1 0 0,-1-1-1,5-1 1,19-5-313,-1-1 1,0-2-1,0-1 0,-1 0 1,22-16-1,26-14-401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09.440"/>
    </inkml:context>
    <inkml:brush xml:id="br0">
      <inkml:brushProperty name="width" value="0.05" units="cm"/>
      <inkml:brushProperty name="height" value="0.05" units="cm"/>
    </inkml:brush>
  </inkml:definitions>
  <inkml:trace contextRef="#ctx0" brushRef="#br0">397 1 19444,'-120'95'3178,"64"-53"-1842,-55 54 1,108-93-1304,0 0 0,1 0 0,-1 0 0,0 0 0,1 0 0,0 0 0,0 1 0,0-1 0,0 1 0,0 0 0,1-1 1,-2 5-1,3-7-37,0 0 1,0 0 0,0 0-1,0 0 1,0 0 0,0 0-1,1 0 1,-1 0 0,0 0 0,1 0-1,-1-1 1,0 1 0,1 0-1,-1 0 1,1 0 0,-1 0 0,1 0-1,-1-1 1,2 2 0,0 0-31,0-1 1,0 1 0,0-1 0,1 1 0,-1-1-1,0 0 1,1 0 0,-1 0 0,6 1 0,20 4-395,1-1 0,43 2 0,-43-6 29,0 2 0,45 11 0,-73-14 406,1 0 1,-1 0-1,1 1 0,-1-1 0,1 1 0,-1-1 1,1 1-1,-1 0 0,1-1 0,-1 1 1,0 0-1,0 0 0,1 0 0,-1 0 0,0 0 1,0 0-1,0 0 0,0 1 0,1 1 0,-2-2 12,0 0-1,0 0 0,0 0 0,0 0 0,0-1 1,0 1-1,0 0 0,-1 0 0,1 0 1,0 0-1,-1 0 0,1 0 0,0-1 0,-1 1 1,1 0-1,-1 0 0,0-1 0,1 1 0,-1 0 1,1-1-1,-1 1 0,0 0 0,-1 0 0,-6 5 123,-1 0-1,0-1 0,0 0 0,-11 4 0,18-8-126,-125 53 976,102-44-1039,-1-2 0,-54 10 0,74-17 27,-1 0-1,1-1 0,0 0 1,0 0-1,-1 0 0,1-1 1,-13-2-1,4-7-136</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0.193"/>
    </inkml:context>
    <inkml:brush xml:id="br0">
      <inkml:brushProperty name="width" value="0.05" units="cm"/>
      <inkml:brushProperty name="height" value="0.05" units="cm"/>
    </inkml:brush>
  </inkml:definitions>
  <inkml:trace contextRef="#ctx0" brushRef="#br0">272 0 16708,'-35'13'1637,"-49"25"1,75-33-1536,0 0-1,0 0 1,1 1-1,-1 1 1,1-1 0,1 1-1,-1 1 1,1 0-1,1-1 1,-8 12 0,13-18-102,1 0 1,-1-1 0,1 1-1,-1 0 1,1 0 0,-1 0-1,1 0 1,0 0 0,-1-1-1,1 1 1,0 0 0,0 0 0,0 0-1,0 0 1,-1 0 0,1 0-1,0 0 1,1 0 0,-1 0-1,0 0 1,0 0 0,0 0 0,0 0-1,1-1 1,-1 1 0,1 0-1,-1 0 1,0 0 0,1 0-1,-1 0 1,1-1 0,0 1-1,-1 0 1,1-1 0,0 1 0,-1 0-1,1-1 1,0 1 0,0-1-1,-1 1 1,3 0 0,3 2-20,0-1 0,1 0 0,0 0 0,-1-1 0,9 1 0,7 3-26,-8-1 19,0 1 0,0 0 0,-1 1 0,1 1 0,-1 0 0,-1 1 0,1 0 0,19 19 0,-28-24 58,0 1 1,-1 0-1,0 0 1,1 0-1,-1 0 1,-1 0-1,1 1 1,-1-1-1,0 1 1,0-1-1,0 1 1,0 0-1,-1 0 1,0 0-1,0 0 0,0 0 1,-1 0-1,1 0 1,-1 1-1,-1-1 1,1 0-1,-1 0 1,0 0-1,0 0 1,0 0-1,-1 0 1,1 0-1,-1-1 1,-3 6-1,-3 3 134,0 0 0,-1-1 0,-1-1 0,0 1-1,0-2 1,-1 1 0,0-2 0,-1 1 0,0-1-1,0-1 1,-1 0 0,0-1 0,-1-1 0,0 0-1,0 0 1,0-2 0,-25 6 0,35-9-190,0-1-1,0 1 1,0-1 0,0 0-1,0-1 1,0 1 0,0 0-1,0-1 1,0 0 0,-5-2-1,8 3-25,0-1-1,0 0 1,0 1-1,0-1 1,-1 0-1,1 0 0,0 0 1,1 0-1,-1 0 1,0 0-1,0 0 1,0 0-1,1 0 0,-1 0 1,0 0-1,1 0 1,-1-1-1,1 1 0,-1 0 1,1 0-1,0-1 1,-1 1-1,1 0 1,0-1-1,0 1 0,0 0 1,0-1-1,0 1 1,0 0-1,1-1 0,-1 1 1,0 0-1,1-1 1,0-1-1,4-8-82,-1 1 1,2-1-1,-1 1 0,2 0 0,-1 1 0,9-10 1,31-39-512</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0.937"/>
    </inkml:context>
    <inkml:brush xml:id="br0">
      <inkml:brushProperty name="width" value="0.05" units="cm"/>
      <inkml:brushProperty name="height" value="0.05" units="cm"/>
    </inkml:brush>
  </inkml:definitions>
  <inkml:trace contextRef="#ctx0" brushRef="#br0">140 1 17860,'-4'27'760,"-2"0"-1,0-1 1,-18 45 0,1-1 287,-25 108 962,38-130-1385,-8 82 0,17-124-576,1 1 0,0-1 0,0 1 1,1-1-1,2 12 0,-3-17-42,1 0 1,-1 0-1,0-1 1,1 1-1,-1 0 0,0 0 1,1-1-1,-1 1 0,1 0 1,-1-1-1,1 1 0,-1 0 1,1-1-1,0 1 0,-1-1 1,1 1-1,0-1 1,-1 1-1,1-1 0,1 1 1,-1-1-1,0 0-1,0 0 1,1 0 0,-1 0 0,0 0 0,0 0 0,0-1 0,0 1 0,1 0 0,-1-1-1,0 1 1,0 0 0,0-1 0,0 0 0,0 1 0,0-1 0,0 0 0,2-1 0,7-6 10,-1-1 1,0-1 0,0 0 0,-1 0 0,0-1 0,0 0-1,6-14 1,38-86 1,-42 87-38,-1 0 1,-2 0 0,8-39-1,-15 62 18,1 1 0,-1-1 0,0 0-1,0 1 1,0-1 0,1 0 0,-1 0 0,0 1-1,0-1 1,0 0 0,0 0 0,0 1 0,0-1 0,0 0-1,-1 1 1,1-1 0,0 0 0,0 0 0,0 1-1,-1-1 1,1 0 0,0 1 0,-1-1 0,1 1-1,-1-1 1,1 0 0,-1 1 0,1-1 0,-1 1 0,1-1-1,-1 1 1,0-1 0,0 1-1,0 0 1,0 1-1,0-1 1,0 0-1,0 1 0,0-1 1,0 1-1,0-1 1,0 1-1,0-1 0,0 1 1,0 0-1,1-1 1,-1 1-1,0 0 0,0 0 1,1 0-1,-1 0 1,1-1-1,-1 2 0,-9 16 14,2-1 0,0 1 0,1 0 0,1 1-1,0-1 1,2 1 0,0 0 0,1 1 0,0 31 0,3-47-1,0 0 1,0 1-1,0-1 1,1 0-1,-1 0 1,1 0 0,0 0-1,1 0 1,-1 0-1,1 0 1,-1 0-1,1 0 1,4 5 0,-5-8-4,1 1 1,0 0 0,0 0-1,0-1 1,0 1 0,0-1 0,0 1-1,1-1 1,-1 0 0,0 0 0,1 0-1,-1 0 1,1 0 0,-1-1-1,1 1 1,-1-1 0,1 0 0,-1 0-1,1 1 1,-1-2 0,1 1-1,0 0 1,2-1 0,6-1 7,0-1-1,0-1 1,-1 0 0,1 0 0,-1-1 0,0 0-1,0-1 1,-1 0 0,1-1 0,9-9-1,10-9 27,42-50-1,4-24-41,-64 84-2,1 3-21,-12 12 24,0 0-1,0 0 1,1 0 0,-1 0-1,0 0 1,0 1-1,0-1 1,1 0-1,-1 0 1,0 0-1,0 0 1,0 1-1,0-1 1,0 0 0,1 0-1,-1 1 1,0-1-1,0 0 1,0 0-1,0 0 1,0 1-1,0-1 1,0 0-1,0 0 1,0 1 0,0-1-1,0 0 1,0 0-1,0 1 1,0-1-1,0 0 1,0 0-1,0 1 1,0-1-1,-7 36-6,6-30 11,-5 19 16,-4 21 185,1 0 1,-3 62-1,12-106-188,0-1 0,0 1 0,0 0 0,0 0 0,0 0 0,0-1 0,0 1 0,1 0 0,-1 0 0,1-1 0,-1 1 0,1 0 0,0 0 0,-1-1 0,1 1 0,0-1 0,0 1 0,0-1 0,0 1 0,1-1 0,1 3 0,-1-4-4,0 1-1,-1-1 1,1 0-1,0 1 1,-1-1-1,1 0 1,0 0 0,-1 0-1,1 0 1,0-1-1,-1 1 1,1 0-1,0-1 1,-1 1 0,1-1-1,-1 1 1,1-1-1,-1 0 1,1 0-1,-1 1 1,1-1 0,-1 0-1,0-1 1,2 0-1,16-13 14,0-1 0,-1-1 0,25-31 0,43-64-135,-71 92 90,25-39-69,-24 33-25,33-39 1,-46 65 59,-3 5 35,-2 8 10,-50 122 244,35-96-4,2 1 1,1 1-1,-12 58 1,26-98-235,0 0 1,-1 0 0,1 0 0,0 0-1,0 0 1,0 0 0,0 0-1,0 0 1,0 0 0,0 0 0,0 0-1,0 0 1,1 0 0,-1 0-1,0 0 1,0 0 0,1 0 0,-1 0-1,1 0 1,0 2 0,0-3-40,0 0 0,-1 0 1,1 0-1,0 1 0,-1-1 0,1 0 1,0 0-1,-1 0 0,1 0 0,0 0 1,-1 0-1,1 0 0,-1-1 0,1 1 1,0 0-1,-1 0 0,1 0 0,0-1 1,-1 1-1,1 0 0,-1-1 0,1 1 1,0-1-1,3-1-375,0-1 0,-1 0 0,1 0 1,-1 0-1,0 0 0,0-1 0,4-5 0,-6 8 305,0-1 1,-1 1-1,1 0 0,-1 0 0,1-1 0,-1 1 1,1 0-1,-1-1 0,0 1 0,1 0 1,-1-1-1,0 1 0,0-1 0,0-2 0,-4-2-919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1.845"/>
    </inkml:context>
    <inkml:brush xml:id="br0">
      <inkml:brushProperty name="width" value="0.05" units="cm"/>
      <inkml:brushProperty name="height" value="0.05" units="cm"/>
    </inkml:brush>
  </inkml:definitions>
  <inkml:trace contextRef="#ctx0" brushRef="#br0">239 498 15259,'-2'-2'190,"0"1"0,0 1-1,-1-1 1,1 0 0,-1 1-1,1-1 1,-1 1 0,1 0-1,-1-1 1,1 1-1,-1 0 1,1 1 0,-1-1-1,1 0 1,-1 1 0,1 0-1,-1-1 1,1 1 0,0 0-1,-1 0 1,1 0 0,0 1-1,0-1 1,-4 3 0,-5 4 386,0 0 1,0 1 0,-10 11-1,7-5-363,0 1 0,1-1 0,1 2 0,1 0 0,0 1 0,1 0 0,1 0 0,0 1 0,-7 24 0,16-41-211,-1 0-1,1 0 1,-1-1-1,1 1 1,0 0-1,0 0 1,0-1-1,0 1 1,0 0-1,0 0 1,0 0-1,0-1 1,1 1-1,-1 0 1,1 0-1,-1-1 1,1 1-1,1 2 1,-1-3-15,0-1-1,0 1 1,0 0 0,0 0-1,0 0 1,0-1 0,0 1 0,0-1-1,0 1 1,0-1 0,1 1-1,-1-1 1,0 1 0,0-1 0,1 0-1,-1 0 1,0 0 0,0 0-1,3 0 1,6-1-169,0-1-1,1 0 1,-1-1 0,19-7-1,-15 5-33,-2 1 56,-3 1-43,0-1 0,1 2 0,-1-1 0,18-1 0,-26 4 182,1 0 0,0 0-1,0 0 1,0 0 0,0 0 0,-1 1-1,1-1 1,0 0 0,0 1-1,0 0 1,-1-1 0,1 1 0,0 0-1,-1 0 1,1 0 0,-1 0 0,1 0-1,-1 0 1,1 0 0,-1 0 0,0 1-1,0-1 1,1 0 0,-1 1-1,0-1 1,0 1 0,0 0 0,-1-1-1,1 1 1,0 0 0,0 2 0,2 7 58,-2 0 1,1 0 0,-1 0-1,-1 0 1,0 0 0,0 0 0,-1 0-1,0 0 1,-6 18 0,-4 12 385,-17 42 0,28-82-414,-10 25 287,-1 0 1,-1-1 0,-1-1-1,-1 0 1,-1-1 0,-18 23-1,31-45-265,1 1 0,0-1 0,0 0-1,0 1 1,-1-1 0,1 0 0,-1 0-1,1 0 1,-1 0 0,1 0 0,-1 0-1,0 0 1,1-1 0,-1 1 0,-2 0-1,4-1-21,-1 0 0,0 0 0,1 0 0,-1-1 0,1 1 0,-1 0-1,0 0 1,1 0 0,-1-1 0,1 1 0,-1 0 0,1-1 0,-1 1 0,1-1 0,-1 1-1,1 0 1,-1-1 0,1 1 0,0-1 0,-1 1 0,1-1 0,0 1 0,-1-1-1,1 0 1,0 1 0,0-1 0,-1 1 0,1-2 0,-1-4-10,0 0 0,0 0-1,0 0 1,1 0 0,0 0 0,0 0 0,2-11-1,5-14-153,0 1-1,2 0 1,1 0-1,15-28 1,65-116-763,130-178-611,22 15 697,-141 207 1344,-105 137-255,-1 1 1,1-1 0,-5 17-1,-3 4 44,-10 19 116,-84 196 1295,88-194-1399,2 1 0,2 0 0,-8 58-1,20-97-273,1 0 0,1 0 0,0 0 0,0 0 0,4 17 0,-4-25-60,1-1 1,0 0 0,-1 0 0,1 0-1,0 1 1,0-1 0,0 0-1,0 0 1,0 0 0,1 0 0,-1-1-1,1 1 1,-1 0 0,3 2-1,-2-4-27,-1 1-1,1 0 1,-1-1-1,1 1 0,0-1 1,-1 1-1,1-1 1,-1 0-1,1 1 1,0-1-1,-1 0 0,1 0 1,0 0-1,0-1 1,-1 1-1,1 0 1,-1-1-1,1 1 0,0-1 1,-1 1-1,1-1 1,2-1-1,0 0-151,-1-1 1,1 1-1,0-1 1,-1 0-1,0 0 0,0 0 1,0-1-1,0 1 0,0-1 1,-1 0-1,1 1 0,-1-1 1,0 0-1,0-1 1,0 1-1,-1 0 0,0 0 1,1-1-1,0-6 0,0-5-390,0 1-1,-1-1 0,0 0 0,-3-19 0,0 8 32,-2 1-1,-1-1 1,-14-40-1,12 47 974,-1 1 0,-17-31 0,10 30 612,6 13-112,9 7-880,0 0-1,0 0 1,0 0-1,-1 0 1,1 0 0,0 0-1,0 0 1,0 0 0,0 0-1,0 0 1,0 0-1,-1 0 1,1 0 0,0 0-1,0 0 1,0 0-1,0 0 1,0 0 0,-1 0-1,1 0 1,0 0-1,0 0 1,0 0 0,0 0-1,0 0 1,0 0 0,0 0-1,-1 0 1,1 0-1,0 0 1,0 1 0,0-1-1,0 0 1,0 0-1,0 0 1,0 0 0,0 0-1,0 0 1,0 0-1,0 1 1,0-1 0,-1 0-1,1 0 1,0 0 0,0 0-1,0 0 1,0 0-1,0 1 1,0-1 0,0 0-1,1 2 91,-1 0 0,0 0 0,0 0 1,1 0-1,0 0 0,-1 1 0,1-1 0,0-1 0,0 1 0,0 0 0,0 0 0,0 0 0,0 0 0,1-1 1,-1 1-1,0-1 0,1 1 0,-1-1 0,1 1 0,2 0 0,38 26-45,-35-25-113,0 0 1,0-1 0,0 0-1,0 0 1,0 0 0,1-1-1,-1 0 1,0-1 0,1 1-1,-1-2 1,1 1 0,-1-1-1,1 0 1,8-2 0,27-9-230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2.722"/>
    </inkml:context>
    <inkml:brush xml:id="br0">
      <inkml:brushProperty name="width" value="0.05" units="cm"/>
      <inkml:brushProperty name="height" value="0.05" units="cm"/>
    </inkml:brush>
  </inkml:definitions>
  <inkml:trace contextRef="#ctx0" brushRef="#br0">204 194 17788,'0'-4'222,"-1"0"-1,0 0 1,0 1 0,0-1 0,0 0 0,0 0 0,-1 1 0,0-1-1,0 1 1,0-1 0,0 1 0,-3-4 0,3 6-142,1 0-1,0 0 1,-1 0 0,1 0 0,-1 0-1,0 1 1,1-1 0,-1 1 0,1-1 0,-1 1-1,0-1 1,1 1 0,-1 0 0,0 0 0,0 0-1,1 0 1,-1 0 0,0 0 0,1 0-1,-1 1 1,0-1 0,1 1 0,-1-1 0,0 1-1,1 0 1,-1-1 0,1 1 0,-1 0 0,1 0-1,0 0 1,-3 2 0,-7 5 77,0 1 0,1 1 0,0 0 0,0 0-1,1 1 1,1 0 0,0 1 0,0-1 0,1 2 0,0-1 0,1 1 0,1 0 0,0 0 0,1 0-1,0 1 1,-1 15 0,4-27-151,1 0 0,0 0 0,0 1 0,-1-1 0,2 0 0,-1 0 1,0 0-1,0 0 0,1 1 0,-1-1 0,1 0 0,0 0 0,-1 0 0,1 0 0,0 0 0,0 0 0,1-1 0,-1 1 0,0 0 0,2 2 0,-1-3-3,0 0 0,0 0 0,0 0 0,0 0 0,0 0 0,0 0 0,0-1 0,1 1 0,-1-1 0,0 1 0,0-1 0,0 0 0,1 0 0,-1 0 0,0 0 0,3-1 0,5-1-14,0 0 0,-1 0-1,1-1 1,-1-1 0,1 0 0,-1 0-1,10-7 1,8-7-85,-1-2-1,-1 0 1,-1-1 0,-1-2-1,28-33 1,-25 22-95,-1-1 1,-2-1-1,29-58 1,-43 73 99,-14 27 117,-17 35 100,-3 16 201,3 1-1,3 1 0,-14 69 1,31-119-256,1 0 0,-1 1 0,2-1 1,-1 1-1,2 11 0,-1-20-60,0 1 0,1-1 0,-1 0 0,0 1 0,1-1 0,-1 0 0,0 1 0,1-1 1,0 0-1,-1 0 0,1 1 0,0-1 0,-1 0 0,1 0 0,0 0 0,0 0 0,0 0 0,0 0 0,0 0 0,0 0 1,0-1-1,1 1 0,-1 0 0,0-1 0,0 1 0,0 0 0,1-1 0,-1 0 0,0 1 0,1-1 0,-1 0 0,0 0 0,1 1 1,-1-1-1,1 0 0,-1 0 0,0-1 0,1 1 0,-1 0 0,0 0 0,1-1 0,-1 1 0,0-1 0,2 0 0,10-3 14,-1-1-1,1 0 1,-1-1-1,-1-1 0,1 0 1,20-16-1,59-60-12,64-88-184,-142 158 71,-22 35-1,-18 36 212,-29 91-1,56-148-105,-5 28 104,5-28-104,0 0 0,0-1 0,0 1 0,0-1 0,0 1 0,0-1 0,0 1 0,0-1 0,0 1 0,1 0-1,-1-1 1,0 1 0,0-1 0,1 1 0,-1-1 0,0 1 0,1-1 0,-1 0 0,0 1 0,1-1 0,-1 1 0,0-1-1,1 0 1,-1 1 0,1-1 0,-1 0 0,1 1 0,-1-1 0,1 0 0,-1 0 0,1 0 0,-1 1 0,1-1 0,0 0 0,-1 0-1,1 0 1,-1 0 0,1 0 0,-1 0 0,1 0 0,-1 0 0,1 0 0,0 0 0,-1-1 0,1 1 0,-1 0 0,1 0-1,-1 0 1,1-1 0,-1 1 0,1-1 0,7-2 16,-1-1 0,1 1 0,-1-2 0,0 1 0,0-1 0,-1 0 0,11-11 0,43-51-13,-42 46-14,116-150-205,-133 170 205,-1 0-1,1 0 1,0 0-1,0 0 1,-1 0-1,1 0 1,0 0-1,0 0 1,0 0-1,0 0 1,0 1-1,0-1 0,0 0 1,1 0-1,-1 1 5,-1 1 0,0-1 0,0 0 0,1 1-1,-1-1 1,0 1 0,0-1 0,0 0-1,0 1 1,0-1 0,1 1 0,-1-1 0,0 1-1,0-1 1,0 0 0,0 1 0,0-1-1,0 1 1,0-1 0,-1 1 0,1-1 0,0 1-1,0-1 1,0 1 0,-12 40-65,12-40 68,-32 86-45,18-54-99,2 0-1,2 0 1,0 1-1,-4 36 1,14-69 32,0 1 0,0-1 1,0 0-1,-1 0 0,1 1 0,1-1 1,-1 0-1,0 0 0,0 0 0,0 1 1,1-1-1,-1 0 0,0 0 0,1 0 1,-1 0-1,1 0 0,-1 1 0,2 0 1,-2-2 38,1 0 1,0 1 0,-1-1 0,1 0 0,-1 1 0,1-1-1,0 0 1,-1 0 0,1 0 0,0 0 0,-1 0 0,1 1-1,0-1 1,-1 0 0,1 0 0,0-1 0,-1 1-1,1 0 1,0 0 0,-1 0 0,1 0 0,-1-1 0,2 1-1,3-3-137,0 0-1,0 0 0,0 0 0,0 0 0,0-1 0,4-5 0,26-28-920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3.182"/>
    </inkml:context>
    <inkml:brush xml:id="br0">
      <inkml:brushProperty name="width" value="0.05" units="cm"/>
      <inkml:brushProperty name="height" value="0.05" units="cm"/>
    </inkml:brush>
  </inkml:definitions>
  <inkml:trace contextRef="#ctx0" brushRef="#br0">152 356 17892,'-47'65'2123,"-15"22"-352,55-76-1402,1 0 1,0 0 0,1 1-1,0 0 1,-6 24 0,11-35-347,-1-1 0,1 1 0,0 0 1,0-1-1,-1 1 0,1 0 0,0 0 1,0-1-1,0 1 0,0 0 0,0 0 0,0 0 1,0-1-1,0 1 0,0 0 0,0 0 1,0-1-1,1 1 0,-1 0 0,0-1 0,1 1 1,-1 0-1,0 0 0,1-1 0,-1 1 1,1-1-1,-1 1 0,1 0 0,-1-1 0,1 1 1,-1-1-1,1 1 0,-1-1 0,1 0 1,0 1-1,-1-1 0,1 1 0,0-1 0,0 0 1,-1 0-1,2 1 0,1-1 6,1 0 0,-1-1 1,0 1-1,0-1 0,1 1 0,-1-1 0,0 0 1,0 0-1,0-1 0,3-1 0,14-7-15,0-2 1,-1 0-1,32-28 1,51-56-222,-84 78 168,129-137-328,-127 130 307,-1-1 0,0-1-1,-2 0 1,21-48 0,-36 71 60,0 0 6,0 1 0,0-1 1,-1 0-1,1 0 0,-1 0 1,0 0-1,0 0 0,0 0 1,-1 0-1,0 0 1,1 0-1,-1 0 0,-1 0 1,1-1-1,-2-6 0,1 9 1,0 1 1,1 0-1,-1-1 0,0 1 0,0 0 1,-1 0-1,1 0 0,0 0 1,0 0-1,0 0 0,-1 0 0,1 1 1,-1-1-1,1 0 0,0 1 0,-1-1 1,1 1-1,-1-1 0,1 1 0,-1 0 1,1 0-1,-1-1 0,1 1 0,-1 0 1,0 1-1,1-1 0,-1 0 0,1 0 1,-1 1-1,-1-1 0,-6 2 36,0 1-1,1-1 0,-17 9 1,2 0 55,1 2 1,0 1-1,1 1 0,0 0 1,1 2-1,1 0 0,1 1 1,1 1-1,0 1 1,1 0-1,-22 40 0,36-57-85,0 0 0,1 0 0,-1 1 0,1-1-1,0 0 1,0 1 0,0-1 0,0 0 0,1 1-1,0-1 1,-1 1 0,1-1 0,0 1 0,1-1 0,-1 1-1,1-1 1,-1 1 0,1-1 0,3 7 0,-1-4-19,1 0 1,0 0 0,0-1 0,0 0-1,1 1 1,0-2 0,0 1 0,0 0 0,7 3-1,12 10-114,-1 1-1,0 1 0,22 25 0,-39-37-121,1 0-1,-1 1 1,-1-1-1,1 1 1,-2 1-1,1-1 1,-1 1-1,-1-1 1,1 1-1,-2 0 1,1 0-1,1 18 1,-4-4-289,0-11-158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4.104"/>
    </inkml:context>
    <inkml:brush xml:id="br0">
      <inkml:brushProperty name="width" value="0.05" units="cm"/>
      <inkml:brushProperty name="height" value="0.05" units="cm"/>
    </inkml:brush>
  </inkml:definitions>
  <inkml:trace contextRef="#ctx0" brushRef="#br0">321 252 17524,'0'-2'82,"-1"0"0,0 0 1,0 1-1,0-1 0,0 0 0,0 1 1,-1-1-1,1 1 0,0 0 1,-1-1-1,1 1 0,-1 0 1,0 0-1,1 0 0,-1 0 0,0 0 1,1 0-1,-1 0 0,0 1 1,0-1-1,0 1 0,0-1 0,0 1 1,1 0-1,-1 0 0,0 0 1,0 0-1,0 0 0,0 0 1,0 0-1,0 0 0,0 1 0,0-1 1,-3 2-1,-3 2 145,-1-1 0,2 1 0,-1 0 0,0 1 0,1 0 0,-13 10 0,-2 4 85,1 2 0,1 0 0,1 1 1,0 1-1,2 0 0,1 2 0,0 0 0,-15 35 1,29-54-264,-9 25 163,11-30-198,0 1-1,-1-1 0,1 1 0,0-1 0,0 1 1,0-1-1,0 1 0,0-1 0,1 1 0,-1-1 0,0 1 1,1-1-1,-1 1 0,1-1 0,-1 1 0,1-1 0,0 0 1,1 2-1,-2-2-6,1 0 1,0-1-1,-1 1 0,1 0 1,0-1-1,0 1 1,0-1-1,0 1 0,0-1 1,-1 1-1,1-1 1,0 0-1,0 1 0,0-1 1,0 0-1,0 0 1,0 0-1,0 1 0,0-1 1,0 0-1,1-1 1,-1 1-1,0 0 0,0 0 1,0 0-1,1-1 1,28-13 63,-27 12-61,31-19-2,-2-2 0,32-27 0,56-59-126,-96 86 93,273-296-600,-286 304 594,-11 15 31,0 0-1,-1 0 1,1 0 0,0 0 0,0 0 0,0 0-1,0 0 1,0 0 0,0 0 0,0 0 0,0 0-1,0 0 1,0 0 0,0 0 0,0 0 0,0 0-1,0 0 1,0 0 0,-1 0 0,1 0 0,0 0-1,0 0 1,0 0 0,0 0 0,0 0-1,0 0 1,0 0 0,0 0 0,0 0 0,0 0-1,0 0 1,0-1 0,0 1 0,0 0 0,0 0-1,0 0 1,0 0 0,0 0 0,0 0 0,0 0-1,0 0 1,0 0 0,0 0 0,0 0 0,0 0-1,0 0 1,0 0 0,0-1 0,0 1 0,0 0-1,0 0 1,0 0 0,0 0 0,0 0 0,0 0-1,0 0 1,0 0 0,0 0 0,0 0 0,1 0-1,-21 15 33,-4 11 73,2 1 1,0 1-1,-19 34 1,-46 95 468,86-155-569,-9 16 98,0 1 1,2 1-1,0-1 0,1 1 1,1 1-1,-5 29 0,10-48-89,1 0-1,0 0 0,-1-1 0,1 1 0,0 0 1,0 0-1,1 0 0,-1 0 0,0 0 0,0-1 1,1 1-1,0 0 0,-1 0 0,1-1 0,0 1 1,1 2-1,-2-3-11,1-1 1,-1 0-1,1 1 0,-1-1 1,1 0-1,0 1 1,-1-1-1,1 0 1,-1 0-1,1 1 0,0-1 1,-1 0-1,1 0 1,-1 0-1,1 0 0,0 0 1,-1 0-1,1 0 1,0 0-1,0 0 1,21-10-41,14-15-172,-2-2-1,60-61 1,-58 54 42,14-16-89,57-50-356,-98 95 519,-10 10 74,-28 58 155,17-39-31,0 1 1,-10 33-1,20-50-78,0-1 0,1 0 0,-1 1 0,1-1 0,1 1 0,0-1 0,0 1 0,0-1 0,1 1 0,0-1 0,0 1 0,1-1 0,2 8 0,-2-11-17,-1-1 1,1 1-1,0-1 0,0 0 1,0 0-1,0 0 1,0 0-1,1 0 0,0 0 1,-1-1-1,1 1 0,0-1 1,0 1-1,0-1 1,1 0-1,3 1 0,-1 0-7,1-1 0,-1 0-1,0-1 1,1 1 0,-1-1-1,1 0 1,0-1-1,10 0 1,4-2-26,0-1 0,0-1 0,-1-1-1,37-14 1,-49 17 23,29-13-44,-36 14 48,0 0 1,1 1-1,-1-1 0,1 0 1,-1 0-1,0 0 0,0 0 1,0 0-1,1 0 1,-1 0-1,0 0 0,0 0 1,-1-1-1,1 1 1,0 0-1,0-1 0,0 1 1,-1 0-1,1-3 1,-1 2 16,0 0 1,-1 1-1,0-1 1,1 0-1,-1 1 1,0-1-1,0 0 1,0 1-1,0-1 1,0 1-1,0 0 1,-1-1-1,1 1 1,0 0-1,-1 0 1,1 0-1,-3-1 1,-4-6 67,-5-5 65,0-2 0,1 0 1,-16-26-1,24 35-129,0-1 1,1 0-1,-1 0 1,2 0 0,-1 0-1,1 0 1,0 0-1,0-1 1,1 1-1,0-1 1,0 1 0,1-9-1,0 14-55,0 0 0,1 1-1,-1-1 1,1 0 0,-1 1-1,1-1 1,0 0 0,-1 1-1,1-1 1,0 1 0,0-1-1,0 1 1,0-1 0,0 1-1,1 0 1,-1 0 0,0 0-1,1-1 1,-1 1 0,1 0 0,-1 1-1,1-1 1,-1 0 0,1 0-1,0 1 1,-1-1 0,1 1-1,0-1 1,1 1 0,7-2-234,-1 1 1,0 1 0,1-1 0,11 3 0,-10-2 253,26 2-368,3 1-125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3.040"/>
    </inkml:context>
    <inkml:brush xml:id="br0">
      <inkml:brushProperty name="width" value="0.05" units="cm"/>
      <inkml:brushProperty name="height" value="0.05" units="cm"/>
    </inkml:brush>
  </inkml:definitions>
  <inkml:trace contextRef="#ctx0" brushRef="#br0">30 29 17580,'-11'22'2336,"3"-2"-1376,2 1-455,2-4 1687,4 3-1088,4-1-232,3-4-527,3-1-249,0-7-505,2 2-263,-2-8-472,-3-1-216,2-5 1120,-3-7-288,0-5-129,-1-7-199</inkml:trace>
  <inkml:trace contextRef="#ctx0" brushRef="#br0" timeOffset="1">118 1 15843,'3'2'425,"0"0"-1,-1 1 0,1 0 0,0 0 0,-1 0 0,3 4 0,12 13 920,-8-12-993,0-2 0,0 1 1,1-1-1,0-1 0,0 0 0,0 0 0,1-1 0,15 5 0,-22-8-322,1 0 0,0 0 1,0 0-1,0 0 0,0-1 1,0 0-1,0 0 0,0 0 0,0 0 1,0-1-1,0 0 0,0 0 0,0 0 1,0-1-1,-1 0 0,1 0 0,-1 0 1,1 0-1,-1-1 0,0 1 1,5-5-1,-8 6-32,0 1 0,0-1 0,0 0 0,-1 0 0,1 0 0,0 1 0,-1-1 0,1 0 0,-1 0 0,1 0 0,-1 0 0,0 0 0,1 0 0,-1-2 0,0 3-1,0 0-1,0-1 0,0 1 0,0-1 0,0 1 1,0 0-1,0-1 0,0 1 0,0 0 0,0-1 0,0 1 1,0 0-1,-1-1 0,1 1 0,0 0 0,0-1 0,0 1 1,-1 0-1,1 0 0,0-1 0,0 1 0,-1 0 1,1 0-1,0-1 0,-1 1 0,0 0 0,1 0-1,-1-1 0,0 1 0,0 0-1,0 0 1,0 0 0,0 0 0,1 0 0,-1 0-1,0 0 1,0 0 0,0 0 0,0 1-1,0-1 1,1 0 0,-1 1 0,0-1 0,0 0-1,0 1 1,1-1 0,-1 1 0,0-1 0,0 1-1,1-1 1,-1 1 0,1 0 0,-1-1-1,0 1 1,1 0 0,-1-1 0,1 1 0,-1 1-1,0-1 9,0 1-1,0-1 1,1 1 0,-1-1-1,0 1 1,1-1-1,-1 1 1,1 0-1,-1-1 1,1 1-1,0 0 1,0-1-1,-1 1 1,1 0-1,0-1 1,1 1-1,-1 0 1,0-1-1,0 1 1,1 0 0,-1-1-1,2 4 1,0-3 9,-1 1 0,1-1 0,0 0 0,0 0 0,0-1 0,0 1 0,0 0 0,0-1 1,1 1-1,-1-1 0,0 1 0,1-1 0,2 1 0,6 1 16,0 1 0,0-2 0,1 1 1,-1-1-1,20 0 0,-7-3-479,-1-1 0,1 0 0,-1-2 0,0-1 1,0-1-1,-1 0 0,1-2 0,-2-1 0,23-12 0,-23 11-333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4.783"/>
    </inkml:context>
    <inkml:brush xml:id="br0">
      <inkml:brushProperty name="width" value="0.05" units="cm"/>
      <inkml:brushProperty name="height" value="0.05" units="cm"/>
    </inkml:brush>
  </inkml:definitions>
  <inkml:trace contextRef="#ctx0" brushRef="#br0">0 118 15579,'8'-10'304,"1"0"-1,0 0 0,1 1 0,-1 0 1,2 1-1,-1 0 0,1 1 0,0 0 1,1 1-1,0 0 0,0 1 0,0 0 1,0 1-1,15-3 0,-18 5-85,1 0 0,-1 1-1,1 0 1,0 1-1,0 0 1,-1 0 0,1 1-1,16 4 1,-19-3-79,-1 0-1,1 0 1,-1 1-1,1 0 1,-1 0 0,0 0-1,0 1 1,-1 0 0,1 0-1,-1 1 1,0 0-1,9 10 1,-11-11-82,1 1 0,-1 0 0,-1 0 0,1 1 0,-1-1-1,0 0 1,0 1 0,0-1 0,-1 1 0,0 0 0,0 0 0,0-1 0,-1 1-1,0 0 1,0 0 0,0 0 0,-1-1 0,0 1 0,0 0 0,0 0 0,-1-1 0,0 1-1,-3 6 1,-5 9 24,-1 0-1,0-1 0,-2 0 1,-22 27-1,-3-3 74,-69 62 0,4-5 42,100-97-190,-2 1 8,0 0 0,1 0-1,0 0 1,0 0 0,0 1 0,1-1-1,0 1 1,-3 7 0,6-13-12,-1 1 1,1 0 0,0-1 0,0 1 0,0 0-1,0-1 1,-1 1 0,1 0 0,0-1 0,0 1 0,0 0-1,0-1 1,1 1 0,-1 0 0,0-1 0,0 1-1,0 0 1,0-1 0,1 1 0,-1 0 0,0-1-1,1 1 1,-1-1 0,0 1 0,1-1 0,-1 1-1,1-1 1,-1 1 0,1 0 0,1 0 2,0 0 0,-1-1 0,1 1 0,0 0 1,-1-1-1,1 0 0,0 1 0,0-1 0,0 0 0,-1 0 1,4 0-1,6-1 12,1 0 0,20-6 1,-28 6-19,32-8-307,-1-3 0,0 0 1,-1-2-1,0-2 0,-2-1 0,0-2 1,0-1-1,42-36 0,-67 50 176,0 0 1,-1 0-1,1-1 0,-1 0 1,-1 0-1,0 0 0,9-15 1,-2-6-592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5.266"/>
    </inkml:context>
    <inkml:brush xml:id="br0">
      <inkml:brushProperty name="width" value="0.05" units="cm"/>
      <inkml:brushProperty name="height" value="0.05" units="cm"/>
    </inkml:brush>
  </inkml:definitions>
  <inkml:trace contextRef="#ctx0" brushRef="#br0">1 53 16876,'1'6'1528,"16"-6"-952,8-1-208,15-4 592,4 0-199,9-4-721,2 0-369,1-2 393,1 1-104,-5 1-208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5.752"/>
    </inkml:context>
    <inkml:brush xml:id="br0">
      <inkml:brushProperty name="width" value="0.05" units="cm"/>
      <inkml:brushProperty name="height" value="0.05" units="cm"/>
    </inkml:brush>
  </inkml:definitions>
  <inkml:trace contextRef="#ctx0" brushRef="#br0">39 211 17684,'-13'25'1884,"9"-18"-1417,0 0 1,1 0 0,0 1-1,0-1 1,0 1 0,1 0-1,-2 10 1,4-17-426,0 0 1,0 0-1,0 0 1,1 0-1,-1 0 1,0 0-1,0 0 1,1-1-1,-1 1 0,1 0 1,-1 0-1,1 0 1,-1 0-1,1-1 1,-1 1-1,1 0 1,0-1-1,-1 1 0,1 0 1,0-1-1,-1 1 1,1-1-1,0 1 1,0-1-1,0 1 1,0-1-1,0 0 1,-1 1-1,1-1 0,0 0 1,0 0-1,0 0 1,0 0-1,0 0 1,0 0-1,1 0 1,40-2 288,-40 2-294,40-8 49,48-16 0,-49 13-87,50-9-1,-88 20 17,0-1-1,0 1 0,-1 0 0,1-1 0,0 1 1,0 1-1,0-1 0,0 0 0,0 1 0,4 1 1,-6-2-2,0 1 0,0 0-1,-1-1 1,1 1 0,-1 0 0,1 0 0,0 0 0,-1-1 0,1 1 0,-1 0 0,0 0 0,1 0 0,-1 0 0,0 0 0,1 0 0,-1 0 0,0 0 0,0 0 0,0 0 0,0 0 0,0 0 0,0 0 0,0 0 0,0 0 0,-1-1 0,1 1 0,0 0 0,0 0 0,-1 0 0,1 0 0,-1 0 0,0 1 0,-19 44 471,15-36-354,0-1-1,1 1 1,0 0 0,1 0-1,0 1 1,-2 11 0,5-21-121,-1 0 0,1-1 1,0 1-1,0 0 0,0-1 0,0 1 0,0-1 1,0 1-1,1 0 0,-1-1 0,0 1 1,0 0-1,0-1 0,1 1 0,-1-1 0,0 1 1,0-1-1,1 1 0,-1 0 0,0-1 1,1 1-1,-1-1 0,1 0 0,-1 1 0,1-1 1,-1 1-1,1-1 0,-1 0 0,1 1 1,1-1 2,-1 1 1,1-1-1,-1 0 1,1 0-1,0 0 0,-1 0 1,1 0-1,-1 0 1,1 0-1,-1 0 1,4-1-1,2-2 5,0 1 0,1-1-1,-1-1 1,7-4-1,53-36-36,-36 23-23,-1 1-1,2 2 1,50-22 0,-79 39 33,1 0 1,-1 0-1,1 0 0,0 0 1,-1 1-1,1-1 0,0 1 0,3 0 1,-6 0 7,0 0 1,-1 0-1,1 0 0,0 1 1,0-1-1,-1 0 0,1 1 1,0-1-1,-1 0 1,1 1-1,0-1 0,-1 1 1,1-1-1,-1 1 0,1-1 1,-1 1-1,1-1 0,-1 1 1,1 0-1,-1-1 1,1 1-1,-1 0 0,0-1 1,1 1-1,-1 0 0,0 0 1,0-1-1,0 1 1,0 0-1,1 0 0,-1-1 1,0 1-1,0 0 0,0 0 1,-1 0-1,1-1 1,0 1-1,0 0 0,0 0 1,0-1-1,-1 1 0,1 0 1,-1 0-1,-4 13-245,0 0 1,-1-1-1,-1 0 0,0-1 1,-1 0-1,0 0 0,-19 20 0,11-21-1759,16-11 1977,-1 0 0,1 0 0,0 1 0,-1-1 0,1 0 1,0 0-1,-1 0 0,1 0 0,0 0 0,-1 0 0,1 0 0,0 0 1,-1 0-1,1-1 0,0 1 0,-1 0 0,1 0 0,0 0 0,-1 0 1,1 0-1,0-1 0,-1 1 0,1 0 0,0 0 0,0 0 0,-1-1 1,1 1-1,0 0 0,0 0 0,-1-1 0,1 1 0,0 0 0,0-1 1,0 1-1,0 0 0,-1-1 0,1 1 0,0 0 0,0-1 1,0 1-1,0 0 0,0-1 0,0 1 0,0 0 0,0-1 0,-1-14-945</inkml:trace>
  <inkml:trace contextRef="#ctx0" brushRef="#br0" timeOffset="1">680 5 17556,'4'-4'1608,"2"11"-1136,-3 0-208,2 6 1009,5 0-793,6 1-928,3 3-329,9 0 601,7 1-144,3-6-136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6.140"/>
    </inkml:context>
    <inkml:brush xml:id="br0">
      <inkml:brushProperty name="width" value="0.05" units="cm"/>
      <inkml:brushProperty name="height" value="0.05" units="cm"/>
    </inkml:brush>
  </inkml:definitions>
  <inkml:trace contextRef="#ctx0" brushRef="#br0">254 1 14595,'1'0'105,"-1"1"0,0 0 0,0-1 0,0 1 0,0 0 0,0-1 0,-1 1 0,1 0 0,0-1-1,0 1 1,0 0 0,0-1 0,-1 1 0,1-1 0,0 1 0,-1 0 0,1-1 0,0 1 0,-1-1 0,1 1 0,-1-1 0,1 1 0,-1-1 0,1 1 0,-1-1-1,1 0 1,-2 1 0,-20 13 566,15-10-203,-171 99 6453,172-99-6753,4-3-120,0 0 0,0 0 0,0 0 0,0 0 0,1 1 0,-1-1-1,0 1 1,1-1 0,-1 1 0,1-1 0,0 1 0,0 0 0,-2 2 0,3-3-48,0-1 0,0 0 0,0 1 0,0-1 0,0 0-1,0 0 1,0 1 0,1-1 0,-1 0 0,0 0 0,0 0 0,0 1 0,0-1-1,0 0 1,1 0 0,-1 0 0,0 1 0,0-1 0,0 0 0,1 0-1,-1 0 1,0 0 0,0 0 0,1 1 0,-1-1 0,0 0 0,0 0-1,1 0 1,-1 0 0,0 0 0,0 0 0,1 0 0,-1 0 0,0 0 0,0 0-1,1 0 1,-1 0 0,0 0 0,0 0 0,1 0 0,-1 0 0,15-1-169,14-4-368,31-9 1,25-4-412,-76 17 839,1 0 1,0 0-1,0 1 0,0 1 0,0-1 0,13 4 1,-21-4 131,-1 0 0,1 0 0,-1 1 1,1-1-1,-1 0 0,1 1 0,-1-1 0,0 1 1,1 0-1,-1-1 0,1 1 0,-1 0 0,0 0 1,0 0-1,0 0 0,1 0 0,-1 0 0,0 0 1,0 0-1,0 0 0,-1 1 0,1-1 1,0 0-1,0 1 0,-1-1 0,1 0 0,-1 1 1,1-1-1,-1 1 0,1-1 0,-1 1 0,0-1 1,0 1-1,0-1 0,0 1 0,0-1 0,0 1 1,0-1-1,0 1 0,-1-1 0,1 1 1,-1 1-1,-2 4 156,0-1 0,0 0 0,0 0 0,-1 0 0,0 0 0,0 0 0,-9 9 0,-1-1 197,-1 0 1,-1-1 0,0-1-1,-34 19 1,37-23-505,-1-2 0,0 0 0,0 0 0,0-1 1,-1-1-1,0 0 0,-17 1 0,30-4 71,1-1 0,0 0 0,0 0 0,-1 1 0,1-1 0,0 0 0,-1 0 0,1 0 0,0-1 0,0 1 0,-1 0 0,1 0 0,0-1 0,0 1 0,-1-1 1,1 1-1,0-1 0,0 1 0,0-1 0,0 0 0,0 1 0,0-1 0,0 0 0,0 0 0,0 0 0,0 0 0,0 0 0,1 0 0,-1 0 0,0 0 0,1 0 0,-1 0 0,0 0 0,1-1 0,0 1 1,-1-1-1,-1-16-661</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6.864"/>
    </inkml:context>
    <inkml:brush xml:id="br0">
      <inkml:brushProperty name="width" value="0.05" units="cm"/>
      <inkml:brushProperty name="height" value="0.05" units="cm"/>
    </inkml:brush>
  </inkml:definitions>
  <inkml:trace contextRef="#ctx0" brushRef="#br0">306 45 15811,'-2'-3'179,"0"-1"-1,0 2 1,0-1-1,0 0 1,-1 0 0,1 1-1,-1-1 1,1 1-1,-1 0 1,0-1-1,0 1 1,0 1-1,0-1 1,0 0-1,0 1 1,-1 0-1,1-1 1,0 1-1,-1 1 1,1-1-1,-1 0 1,1 1-1,-1 0 1,1 0 0,-1 0-1,0 0 1,1 0-1,-7 2 1,-1 0 97,1 1 1,0 0 0,0 0-1,0 1 1,0 1-1,1-1 1,-1 2 0,-14 10-1,12-6-77,0 0 1,1 1-1,1 0 0,-1 1 0,-8 13 0,15-20-144,0 1 1,0 0-1,1 1 0,0-1 0,0 1 0,0-1 0,1 1 0,0 0 1,0 0-1,1 0 0,0 0 0,0 0 0,0 7 0,1-12-48,0-1 0,0 1-1,1-1 1,-1 0-1,0 1 1,1-1 0,-1 0-1,1 1 1,-1-1-1,1 0 1,0 1 0,-1-1-1,1 0 1,0 0-1,0 0 1,0 0 0,0 0-1,0 0 1,0 0-1,0 0 1,0 0 0,0 0-1,1-1 1,-1 1-1,0-1 1,0 1 0,1 0-1,-1-1 1,0 0-1,1 1 1,-1-1-1,1 0 1,-1 0 0,0 0-1,1 0 1,-1 0-1,1 0 1,-1 0 0,0 0-1,2-1 1,6 0 1,-1-1 1,1 0-1,-1-1 1,0 0-1,11-5 1,16-12-13,0-2 1,-2-1 0,0-2-1,36-36 1,-9 9-3,-71 69 77,1-1 0,0 2 0,-7 18 0,8-18-20,-26 63 107,32-73-204,0 0-1,1 0 1,0 0 0,1 0-1,0 1 1,0-1 0,0 1-1,2 8 1,-1-16 13,0 0-1,0 0 0,0-1 1,0 1-1,0 0 0,0 0 1,0-1-1,0 1 0,1 0 1,-1 0-1,0-1 0,1 1 1,-1 0-1,0-1 0,1 1 1,-1 0-1,1-1 0,-1 1 1,1-1-1,-1 1 1,1-1-1,0 1 0,-1-1 1,1 1-1,-1-1 0,1 1 1,0-1-1,0 0 0,-1 0 1,1 1-1,0-1 0,0 0 1,-1 0-1,1 0 0,0 0 1,0 0-1,-1 0 1,1 0-1,0 0 0,0 0 1,-1 0-1,1 0 0,1-1 1,2 0-13,0 0 1,0-1 0,0 1 0,-1-1 0,1 0 0,4-4 0,6-5-100,-2-1 1,0 0-1,0-1 1,11-16-1,17-23-439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7.359"/>
    </inkml:context>
    <inkml:brush xml:id="br0">
      <inkml:brushProperty name="width" value="0.05" units="cm"/>
      <inkml:brushProperty name="height" value="0.05" units="cm"/>
    </inkml:brush>
  </inkml:definitions>
  <inkml:trace contextRef="#ctx0" brushRef="#br0">236 1 21061,'-122'226'3962,"94"-166"-2980,-39 116-1,64-168-923,-10 46 276,12-49-304,0-1 0,1 1 0,-1 0 0,1 0-1,0 0 1,1 0 0,-1-1 0,3 11 0,-2-14-28,0 0 0,-1 1 1,1-1-1,0 0 0,0 1 0,0-1 0,0 0 0,0 0 0,0 0 0,0 0 1,1 0-1,-1 0 0,0 0 0,0 0 0,1 0 0,-1-1 0,1 1 0,-1 0 0,1-1 1,-1 0-1,1 1 0,-1-1 0,1 0 0,-1 1 0,1-1 0,-1 0 0,1 0 0,-1 0 1,1-1-1,-1 1 0,1 0 0,2-1 0,6-1-18,0-1-1,0 0 1,15-7-1,66-34-124,-63 28 71,1 2-1,0 1 0,1 1 0,56-13 0,-83 24 67,0 1 0,0-1 0,0 1 0,1 0 0,-1 0 0,0 0 0,0 0 0,6 2 0,-9-2 6,1 0-1,-1 1 0,1-1 1,-1 0-1,1 1 0,-1-1 0,1 0 1,-1 1-1,1-1 0,-1 1 1,0-1-1,1 1 0,-1-1 1,0 1-1,1-1 0,-1 1 1,0 0-1,1-1 0,-1 1 0,0-1 1,0 1-1,0 0 0,0-1 1,0 1-1,0-1 0,0 1 1,0 0-1,0-1 0,0 1 1,0-1-1,0 1 0,0 0 0,0-1 1,-1 1-1,1-1 0,0 1 1,0 0-1,-1-1 0,1 1 1,0-1-1,-1 1 0,1-1 1,-1 1-1,-6 11 39,-1-1-1,1 1 1,-2-2 0,0 1 0,-10 8 0,-9 12 61,13-13-42,-5 3 46,1 1 1,2 1-1,0 0 0,1 2 0,-12 25 1,27-47-95,0-1-1,0 0 1,0 1 0,0-1 0,1 1 0,-1-1 0,1 1 0,-1-1-1,1 1 1,0-1 0,0 1 0,0 0 0,0-1 0,1 1-1,-1-1 1,2 5 0,-1-6-8,-1 0 0,1 1 1,0-1-1,0 0 0,0 0 0,1 1 0,-1-1 0,0 0 0,0 0 1,1 0-1,-1 0 0,0-1 0,1 1 0,-1 0 0,1-1 0,-1 1 0,1 0 1,-1-1-1,3 1 0,5 0-15,0 0-1,1-1 1,-1 0 0,0-1 0,0 0-1,0 0 1,12-4 0,15-4-503,0-2 0,-1-2 0,0-1 0,-1-2 0,-1-1 0,32-21 0,-60 34 391,1 0 1,-1 0-1,1 0 0,-1-1 0,-1 0 0,1 0 0,-1 0 0,1 0 0,5-12 0,-1-11-673</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7.778"/>
    </inkml:context>
    <inkml:brush xml:id="br0">
      <inkml:brushProperty name="width" value="0.05" units="cm"/>
      <inkml:brushProperty name="height" value="0.05" units="cm"/>
    </inkml:brush>
  </inkml:definitions>
  <inkml:trace contextRef="#ctx0" brushRef="#br0">19 131 17796,'-17'-2'1888,"15"-2"-952,10-2-311,19 1 1015,10-1-224,12-3-472,10-1-223,9-1-585,4-4-601,3 0 481,-4-7-128,-2-4-168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8.202"/>
    </inkml:context>
    <inkml:brush xml:id="br0">
      <inkml:brushProperty name="width" value="0.05" units="cm"/>
      <inkml:brushProperty name="height" value="0.05" units="cm"/>
    </inkml:brush>
  </inkml:definitions>
  <inkml:trace contextRef="#ctx0" brushRef="#br0">125 60 18124,'13'-38'1832,"0"21"-1040,-6 12-255,-8 30 1095,-4 13-272,-6 18-464,-3 7-159,-5 13-249,0 6-32,-2 5-208,1-2-168,7-9-672,-2-3-481,7-10 897,-1 0-168,6-13-144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18.604"/>
    </inkml:context>
    <inkml:brush xml:id="br0">
      <inkml:brushProperty name="width" value="0.05" units="cm"/>
      <inkml:brushProperty name="height" value="0.05" units="cm"/>
    </inkml:brush>
  </inkml:definitions>
  <inkml:trace contextRef="#ctx0" brushRef="#br0">32 0 19764,'-5'26'1505,"-2"-10"-1401,2-3-312,2-13 760,-2-5-200,-2-11-272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48.637"/>
    </inkml:context>
    <inkml:brush xml:id="br0">
      <inkml:brushProperty name="width" value="0.05" units="cm"/>
      <inkml:brushProperty name="height" value="0.05" units="cm"/>
    </inkml:brush>
  </inkml:definitions>
  <inkml:trace contextRef="#ctx0" brushRef="#br0">267 62 12115,'2'-4'784,"-1"-1"1,1 1-1,-1 0 1,0-1-1,0 1 1,-1-1 0,1 1-1,-1-7 1,0 10-633,0 0 0,0 1-1,0-1 1,0 0 0,0 0 0,-1 1 0,1-1 0,0 0 0,0 1 0,-1-1-1,1 0 1,0 1 0,-1-1 0,1 1 0,-1-1 0,1 1 0,-1-1 0,1 1 0,-1-1-1,1 1 1,-1-1 0,0 1 0,0-1 0,-1 1-77,1-1 0,-1 1 0,1 0 0,-1 0 0,1 0 0,-1 0-1,0 0 1,1 0 0,-1 1 0,1-1 0,-1 1 0,1-1 0,-1 1 0,1-1 0,-3 2 0,-10 6 37,1-1 1,0 2-1,1 0 0,-1 0 1,2 2-1,-1-1 0,2 1 1,-1 1-1,1 0 0,1 0 1,0 1-1,-11 23 0,5-7-116,2 1-1,1 0 1,1 0-1,2 1 1,-6 35-1,11-48-1,2 1 0,1-1-1,0 1 1,1 0-1,1 0 1,1-1-1,6 28 1,-6-36-1,1-1 0,0 0 1,1-1-1,0 1 0,0 0 1,1-1-1,7 10 0,-8-13 3,0-1 0,0 1 0,0-1 0,1 0 1,0 0-1,0 0 0,0-1 0,0 1 0,0-1 0,1 0 0,0-1 0,6 3 0,-10-5 5,1 1 0,0 0 0,0-1 0,0 1 0,0-1 0,-1 0-1,1 0 1,0 0 0,0 0 0,0-1 0,0 1 0,0-1-1,-1 0 1,1 0 0,0 0 0,5-2 0,-4 0 0,1 0 1,-1 0-1,0 0 1,0-1 0,0 0-1,0 0 1,-1 0-1,6-7 1,-2 0 20,-1 0 0,0 0 1,-1 0-1,0-1 0,-1 1 0,0-1 1,2-14-1,-5 19 28,0 0-1,-1 0 1,0 0 0,-1-15-1,1 21-35,-1 0 0,1 0-1,0-1 1,-1 1 0,1 0-1,0 0 1,-1-1-1,0 1 1,1 0 0,-1 0-1,0 0 1,1 0 0,-1 0-1,-2-2 1,2 2-7,1 1 0,-1 0 1,0 0-1,0-1 0,0 1 0,0 0 1,1 0-1,-1 0 0,0 0 0,0 0 1,0 0-1,0 0 0,1 0 0,-1 0 0,0 0 1,0 0-1,0 1 0,1-1 0,-1 0 1,0 1-1,0-1 0,1 0 0,-1 1 1,0-1-1,0 1 0,0 0 0,-2 2-8,0 0-1,0 0 0,0 0 0,1 0 1,0 0-1,-1 1 0,1-1 1,1 1-1,-1 0 0,0-1 0,1 1 1,0 0-1,0 0 0,0 0 1,0 0-1,0 0 0,1 0 0,0 0 1,0 0-1,0 5 0,1-8 0,-1-1 1,0 0-1,1 1 0,-1-1 0,0 0 0,1 1 0,-1-1 1,0 0-1,1 1 0,-1-1 0,0 0 0,1 0 0,-1 0 1,1 1-1,-1-1 0,1 0 0,-1 0 0,0 0 1,1 0-1,-1 0 0,1 0 0,-1 0 0,1 0 0,-1 0 1,1 0-1,-1 0 0,0 0 0,1 0 0,-1 0 0,1 0 1,-1 0-1,1-1 0,-1 1 0,0 0 0,1 0 0,-1 0 1,1-1-1,-1 1 0,0 0 0,1-1 0,-1 1 0,0 0 1,1-1-1,-1 1 0,19-16-45,-18 15 39,29-29-18,23-21 7,-52 50 19,0 1 1,-1-1 0,1 0 0,0 1 0,0-1 0,-1 1 0,1-1 0,0 0 0,0 1 0,0 0 0,0-1 0,0 1 0,0-1 0,-1 1 0,1 0 0,0 0 0,0 0 0,0 0 0,0-1 0,0 1 0,0 0 0,0 1-1,0-1 1,0 0 0,0 0 0,0 0 0,2 1 0,-2 0 3,0 0 0,0 0 0,0 1 0,0-1 0,0 0 0,-1 0 0,1 1 0,0-1 0,-1 1 0,1-1 0,-1 1 0,1-1 0,-1 1 0,0-1 0,1 3 0,0 9 31,0 0 1,-1 0-1,-2 14 0,2-27-33,-22 143 534,2-22-1712,19-119 133,1-12 108,-1-3 303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3.709"/>
    </inkml:context>
    <inkml:brush xml:id="br0">
      <inkml:brushProperty name="width" value="0.05" units="cm"/>
      <inkml:brushProperty name="height" value="0.05" units="cm"/>
    </inkml:brush>
  </inkml:definitions>
  <inkml:trace contextRef="#ctx0" brushRef="#br0">92 41 11971,'3'-1'362,"-1"-1"1,1 1-1,-1-1 1,0 0-1,1 0 1,-1 0 0,0 0-1,2-3 1,-4 4-288,1 1 0,-1 0 0,0-1 1,1 1-1,-1 0 0,0-1 0,0 1 0,1-1 1,-1 1-1,0-1 0,0 1 0,0 0 0,0-1 1,1 1-1,-1-1 0,0 1 0,0-1 0,0 1 1,0-1-1,0 1 0,0-1 0,0 1 0,-1-1 1,1 1-1,0-1 0,0 1 0,0-1 0,0 1 1,-1 0-1,1-1 0,0 1 0,0-1 0,-1 1 1,1 0-1,0-1 0,0 1 0,-1 0 1,1-1-1,-1 1 0,1 0 0,0-1 0,-1 1 1,1 0-1,-1 0 0,1-1 0,0 1 0,-1 0 1,1 0-1,-1 0 0,1 0 0,-1 0 0,1 0 1,-1 0-1,1 0 0,-1 0 0,1 0 0,-1 0 1,0 0-1,-1 0 79,0 0 0,0 0 0,-1 0 0,1 1 0,0-1 0,0 1 0,-1-1 0,1 1 0,0 0 0,0 0 1,0 0-1,0 0 0,0 0 0,0 0 0,-2 3 0,-28 25 713,23-20-548,5-6-171,0 1 0,1 0 0,-1 0 0,1 0 0,-4 6 0,7-9-137,-1 0 1,1-1 0,0 1-1,-1 0 1,1-1 0,0 1-1,0 0 1,-1 0-1,1 0 1,0-1 0,0 1-1,0 0 1,0 0 0,0 0-1,0 0 1,0-1 0,0 1-1,0 0 1,1 0-1,-1-1 1,0 1 0,0 0-1,1 0 1,-1 0 0,1-1-1,-1 1 1,0 0 0,1-1-1,-1 1 1,1-1 0,0 1-1,-1 0 1,1-1-1,-1 1 1,1-1 0,0 1-1,-1-1 1,1 0 0,0 1-1,0-1 1,1 1 0,15 6-357,0-1 1,1-1 0,-1 0 0,1-1 0,0-1 0,0-1 0,0-1-1,20 0 1,-29-1 346,0 0 0,-1-1 0,1 0 0,0-1 0,-1 0-1,1 0 1,-1 0 0,0-1 0,0-1 0,0 1 0,0-1 0,0-1-1,-1 1 1,0-1 0,0-1 0,0 1 0,-1-1 0,11-12 0,-14 13 164,0 0 1,0 0 0,-1-1 0,0 1-1,3-11 1,-4 14-100,-1 1-1,0-1 1,1 0 0,-1 1-1,0-1 1,0 1 0,0-1-1,-1 1 1,1-1 0,0 0-1,-1-2 1,1 4-33,-1-1-1,1 1 1,0-1 0,-1 0-1,1 1 1,-1-1 0,1 1-1,-1 0 1,1-1 0,-1 1-1,1-1 1,-1 1 0,1 0-1,-1-1 1,0 1 0,1 0-1,-1 0 1,1-1 0,-1 1-1,0 0 1,1 0 0,-1 0-1,0 0 1,1 0 0,-1 0-1,0 0 1,1 0 0,-2 0-1,1 1-15,-1-1 0,1 1-1,-1 0 1,1 0 0,-1-1-1,1 1 1,0 0 0,0 0 0,-1 0-1,1 0 1,0 1 0,0-1-1,0 0 1,0 0 0,0 1 0,0-1-1,1 0 1,-1 1 0,0-1-1,1 1 1,-1-1 0,1 1-1,-1 0 1,1 1 0,-1-2-15,1 0 0,0 0 0,0 0 0,-1 0 1,1 0-1,0 0 0,0 1 0,0-1 0,0 0 0,0 0 0,0 0 1,0 0-1,1 0 0,-1 0 0,0 0 0,1 0 0,-1 0 0,0 0 1,1 0-1,-1 0 0,1-1 0,0 1 0,-1 0 0,1 0 0,0 0 0,-1-1 1,1 1-1,0 0 0,0-1 0,-1 1 0,1 0 0,0-1 0,0 1 1,0-1-1,0 1 0,0-1 0,0 0 0,0 1 0,2-1 0,37-2-125,-11-1-58,-28 3 171,-1 0-1,1 1 1,0-1 0,-1 0 0,1 0 0,-1 1 0,1-1 0,-1 1 0,1-1 0,-1 0 0,1 1 0,-1-1 0,1 1 0,-1-1-1,0 1 1,1 0 0,-1-1 0,0 1 0,1-1 0,-1 1 0,0 0 0,0-1 0,1 1 0,-1-1 0,0 1 0,0 0 0,0-1-1,0 1 1,0 0 0,0-1 0,0 1 0,0 0 0,0-1 0,-1 1 0,1 0 0,0 0 0,-7 32 9,6-28 10,-3 20 79,2 0 0,0 0 0,2 0 0,0 0 0,2 0 0,6 28 0,2 71-9,-10-111-104,-1 1 1,0 0 0,-1-1 0,-1 0-1,0 1 1,0-1 0,-7 13-1,9-23 19,0 0 0,-1 0 0,1 0 0,-1 0 0,0 0 0,0-1 0,0 1 0,0-1-1,0 1 1,-1-1 0,1 0 0,-1 0 0,1 0 0,-1 0 0,0 0 0,0-1 0,-4 3-1,5-4 8,0 1-1,0-1 0,0 0 1,0 0-1,0 1 0,0-1 1,0-1-1,0 1 0,0 0 1,1 0-1,-1-1 0,0 1 1,0-1-1,0 1 0,0-1 1,0 0-1,1 0 0,-1 0 1,0 0-1,1 0 0,-1 0 1,1-1-1,-1 1 0,1 0 1,0-1-1,-1 1 0,1-1 1,0 1-1,-1-3 0,-4-5 14,1-1-1,1 1 0,0-1 0,0 0 1,1 0-1,0 0 0,0-1 1,1 1-1,1-1 0,0 1 0,1-22 1,0 24-17,0 0 0,1 0 0,0-1 1,1 1-1,-1 0 0,2 0 0,-1 1 1,1-1-1,0 0 0,1 1 0,0 0 1,0 0-1,0 0 0,1 0 0,0 1 0,6-7 1,-3 8-93,0-1 1,0 1 0,1 1 0,0 0-1,-1 0 1,1 1 0,1 0 0,-1 0-1,0 1 1,1 0 0,-1 1 0,12-1-1,18-1-111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49.042"/>
    </inkml:context>
    <inkml:brush xml:id="br0">
      <inkml:brushProperty name="width" value="0.05" units="cm"/>
      <inkml:brushProperty name="height" value="0.05" units="cm"/>
    </inkml:brush>
  </inkml:definitions>
  <inkml:trace contextRef="#ctx0" brushRef="#br0">14 3 15307,'1'-1'112,"-1"1"-1,0 0 1,1 0-1,-1-1 1,0 1-1,1 0 1,-1 0-1,0 0 1,1 0-1,-1 0 1,0 0-1,1 0 1,-1-1-1,0 1 1,1 0-1,-1 0 0,1 0 1,-1 0-1,0 1 1,1-1-1,-1 0 1,0 0-1,1 0 1,-1 0-1,0 0 1,1 0-1,-1 0 1,0 1-1,1-1 1,-1 0-1,0 0 1,1 0-1,-1 1 1,6 15 1943,-5 28-452,-1-35-1159,-1 365 1233,-3-341-3125,4-33 1388,0 1-1,0-1 1,0 1-1,0-1 1,-1 1 0,1-1-1,0 0 1,0 1-1,0-1 1,-1 1 0,1-1-1,0 0 1,-1 1-1,1-1 1,0 0 0,-1 1-1,1-1 1,0 0-1,-1 1 1,1-1-1,0 0 1,-1 0 0,0 1-1,0-1 16,1-1-1,-1 1 1,0 0-1,0-1 1,1 1-1,-1 0 1,0-1 0,1 1-1,-1-1 1,1 1-1,-1-1 1,1 1-1,-1-1 1,1 1-1,-1-1 1,1 0-1,-1 1 1,1-1-1,-1 0 1,1 0-1,-9-16-726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49.445"/>
    </inkml:context>
    <inkml:brush xml:id="br0">
      <inkml:brushProperty name="width" value="0.05" units="cm"/>
      <inkml:brushProperty name="height" value="0.05" units="cm"/>
    </inkml:brush>
  </inkml:definitions>
  <inkml:trace contextRef="#ctx0" brushRef="#br0">1 409 16612,'0'1'157,"1"0"1,0 0-1,0 0 1,0 0-1,-1 0 1,1 0-1,0 0 1,0 0-1,0 0 1,0 0-1,1 0 1,-1-1-1,0 1 1,0 0-1,0-1 1,1 1-1,-1-1 1,0 0-1,0 1 1,1-1 0,-1 0-1,0 0 1,1 0-1,-1 0 1,1 0-1,-1 0 1,0 0-1,1 0 1,-1 0-1,0-1 1,2 0-1,6 0 154,-1-1 1,0-1-1,15-6 0,-12 3-224,0-1 0,0 0 0,0-1-1,-1 0 1,-1 0 0,1-1 0,-1-1 0,-1 1 0,0-1 0,0-1 0,-1 0 0,0 0-1,7-16 1,2-8-55,-2 0 0,-2-1-1,10-46 1,-9 5 156,-13 77-58,0 2-75,-4 43-402,3-1 0,2 1 0,1 0 1,3 0-1,1-1 0,23 82 0,-23-109-113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55.886"/>
    </inkml:context>
    <inkml:brush xml:id="br0">
      <inkml:brushProperty name="width" value="0.05" units="cm"/>
      <inkml:brushProperty name="height" value="0.05" units="cm"/>
    </inkml:brush>
  </inkml:definitions>
  <inkml:trace contextRef="#ctx0" brushRef="#br0">12 4 15371,'-11'-1'2839,"18"2"119,20 4-712,96-9-595,-71 0-1643,1 3 0,100 11-1,-133-4-684,7 0-1201,-28-6 1326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56.288"/>
    </inkml:context>
    <inkml:brush xml:id="br0">
      <inkml:brushProperty name="width" value="0.05" units="cm"/>
      <inkml:brushProperty name="height" value="0.05" units="cm"/>
    </inkml:brush>
  </inkml:definitions>
  <inkml:trace contextRef="#ctx0" brushRef="#br0">0 1 17684,'5'0'74,"12"-1"530,1 1 0,-1 1 0,0 1-1,0 0 1,19 6 0,-31-6-496,-1-1 0,1 1 0,-1 0 0,0 0 0,0 1 0,0-1 0,0 1 0,0 0 0,-1 0 0,1 0 0,-1 0 0,0 1 0,0-1 0,0 1 0,0 0 0,-1 0 0,1 0 0,-1 0 0,0 1 0,0-1 0,-1 0 0,1 1 0,0 8 0,2 9-21,-2 0 0,0 0 0,-1 0 0,-2 0 0,0 0-1,-7 34 1,1-22 89,-1-1 0,-2 0 0,-20 46 0,28-76-221,-15 31 466,16-32-518,0 0 0,0-1 0,0 1 0,-1 0 0,1-1 0,0 1 0,-1-1 0,1 0 0,-1 1 0,0-1 0,1 0-1,-1 0 1,0 0 0,-3 2 0,5-4-20,0 1 0,0 0 0,0-1 0,1 1 0,-1 0 0,0 0 0,0-1 1,0 1-1,0 0 0,0 0 0,1 0 0,-1-1 0,0 1 0,0 0 0,0 0 0,1 0 0,-1 0 0,0-1 0,0 1 0,1 0 0,-1 0 0,0 0 0,0 0 0,1 0 0,-1 0 0,0 0 0,0 0 0,1 0 0,-1 0 0,8 0-759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57.601"/>
    </inkml:context>
    <inkml:brush xml:id="br0">
      <inkml:brushProperty name="width" value="0.05" units="cm"/>
      <inkml:brushProperty name="height" value="0.05" units="cm"/>
    </inkml:brush>
  </inkml:definitions>
  <inkml:trace contextRef="#ctx0" brushRef="#br0">3 74 14267,'-1'-10'1199,"0"-10"918,2 17-632,2 13 489,0 2-1421,4 19 70,1 0 1,2 0 0,1-1 0,18 36-1,-27-63-597,-1-1-1,1 1 1,0-1-1,-1 1 1,1-1-1,0 0 0,0 0 1,0 0-1,1 0 1,-1 0-1,1 0 1,-1 0-1,1-1 1,-1 0-1,5 2 1,-5-2-26,0-1 0,0 0 0,0 0 1,0 0-1,0 0 0,0 0 0,0 0 1,0-1-1,0 1 0,0-1 0,0 0 1,-1 1-1,1-1 0,0 0 0,0 0 1,0 0-1,-1 0 0,1 0 0,-1 0 1,1-1-1,-1 1 0,1-1 0,1-1 1,9-11-599,-1 0 0,0-1 0,-1 0 0,-1-1 0,0 0 0,7-19 0,-5 7-2295,-1 0 1,12-60 2958,-23 95 2063,-3 23 303,-5 34-474,-18 216 1360,16 2-4299,15-307-280,-1 7 793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58.720"/>
    </inkml:context>
    <inkml:brush xml:id="br0">
      <inkml:brushProperty name="width" value="0.05" units="cm"/>
      <inkml:brushProperty name="height" value="0.05" units="cm"/>
    </inkml:brush>
  </inkml:definitions>
  <inkml:trace contextRef="#ctx0" brushRef="#br0">29 1 17348,'-3'157'4576,"-7"81"-4474,8-224-593,-2-11-4,3-4 466,0 0 0,1 0 0,-1 0 0,0 0 0,1 1 0,-1-1 0,1 0 0,-1 0 0,1 0 0,-1 0 0,1 0 0,0-1 0,0 1 0,-1 0 0,1 0 0,0-2 0,-2-15-306</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2:59.176"/>
    </inkml:context>
    <inkml:brush xml:id="br0">
      <inkml:brushProperty name="width" value="0.05" units="cm"/>
      <inkml:brushProperty name="height" value="0.05" units="cm"/>
    </inkml:brush>
  </inkml:definitions>
  <inkml:trace contextRef="#ctx0" brushRef="#br0">1 414 16171,'12'-4'4229,"14"-8"-3119,-9 1-883,1 0 0,-2-2 0,0 1 0,0-2 0,-1 0 0,-1-1 0,0-1 1,-1 0-1,17-29 0,-7 5-147,-1 0 1,-2-2-1,17-51 0,-30 78-2,-6 15-77,-1 0 1,0 0 0,0-1 0,0 1 0,0 0 0,0 0 0,0 0-1,0 0 1,1 0 0,-1 0 0,0 0 0,0 0 0,0 0 0,0 0-1,0 0 1,1 0 0,-1 0 0,0 0 0,0 0 0,0 0 0,0 0-1,0 0 1,0 0 0,1 0 0,-1 0 0,0 0 0,0 1 0,0-1-1,0 0 1,0 0 0,0 0 0,0 0 0,1 0 0,-1 0-1,0 0 1,0 0 0,0 0 0,0 1 0,0-1 0,0 0 0,0 0-1,0 0 1,0 0 0,0 0 0,0 0 0,0 1 0,0-1 0,0 0-1,0 0 1,5 28 132,-4-21-131,12 80-790,44 158-1,-55-241 443,2 1-83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11.279"/>
    </inkml:context>
    <inkml:brush xml:id="br0">
      <inkml:brushProperty name="width" value="0.05" units="cm"/>
      <inkml:brushProperty name="height" value="0.05" units="cm"/>
    </inkml:brush>
  </inkml:definitions>
  <inkml:trace contextRef="#ctx0" brushRef="#br0">22 15 13003,'-22'-9'10673,"30"17"-9166,-5-6-1442,1 0 1,0 0-1,-1 0 1,1 0-1,0-1 1,0 1-1,0-1 1,0 0-1,7 0 1,42 3 167,-39-3-116,215-3 683,-182-3-702,-44 4-232,0 0 0,0 1-1,0-1 1,0 0 0,0 0 0,-1-1 0,1 1 0,0 0 0,-1-1 0,1 0-1,-1 0 1,1 0 0,1-2 0,-3 4 87,-1 0 1,0 0-1,0 0 0,0-1 0,0 1 1,0 0-1,0 0 0,0 0 0,0 0 1,0 0-1,0-1 0,0 1 0,0 0 1,0 0-1,0 0 0,0 0 0,0 0 1,0-1-1,0 1 0,0 0 0,0 0 1,0 0-1,0 0 0,0-1 0,0 1 1,0 0-1,0 0 0,0 0 0,0 0 1,0 0-1,0-1 0,0 1 0,0 0 1,-1 0-1,1 0 0,0 0 0,0 0 1,0 0-1,0 0 0,0 0 0,0-1 1,-1 1-1,1 0 0,0 0 0,0 0 1,0 0-1,0 0 0,0 0 0,-1 0 1,1 0-1,0 0 0,0 0 0,0 0 1,0 0-1,0 0 0,-1 0 0,1 0 1,0 0-1,-13 0-451,11 0 153,-12 0-554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11.729"/>
    </inkml:context>
    <inkml:brush xml:id="br0">
      <inkml:brushProperty name="width" value="0.05" units="cm"/>
      <inkml:brushProperty name="height" value="0.05" units="cm"/>
    </inkml:brush>
  </inkml:definitions>
  <inkml:trace contextRef="#ctx0" brushRef="#br0">1 73 15387,'19'-22'2935,"-14"15"-2249,1 1 0,-1 0 0,1 0-1,0 1 1,10-7 0,-14 11-621,0 0 1,0 0-1,0 0 1,1 0-1,-1 0 0,0 1 1,1-1-1,-1 1 1,1-1-1,-1 1 0,0 0 1,1 0-1,-1 0 1,1 0-1,-1 1 0,1-1 1,-1 0-1,0 1 1,1 0-1,-1 0 0,0 0 1,4 1-1,3 3-44,-1-1 0,0 2 0,0-1 1,-1 1-1,1 0 0,-1 0 0,-1 1 0,1 0 0,-1 0 0,0 1 0,6 10 0,-9-13 20,0 2 0,0-1-1,0 0 1,-1 0 0,0 1-1,0 0 1,-1-1 0,0 1-1,0 0 1,0-1-1,-1 1 1,0 0 0,-1 0-1,1 0 1,-1-1 0,-3 10-1,-1 3 164,-2-1 0,0-1-1,-1 1 1,-1-1 0,-18 26-1,-63 71 477,89-114-719,1 1-1,-1-1 0,1 1 1,-1-1-1,1 1 1,-1-1-1,1 0 1,-1 1-1,1 0 1,0-1-1,-1 1 1,1-1-1,0 1 1,-1-1-1,1 1 0,0 0 1,0-1-1,0 1 1,0-1-1,-1 1 1,1 0-1,0-1 1,0 1-1,0 0 1,0-1-1,0 1 1,1 0-1,-1-1 0,0 1 1,0-1-1,0 1 1,0 0-1,1-1 1,-1 1-1,0-1 1,1 1-1,0 0 1,1 1-215,1-1 1,-1 1 0,1-1 0,-1 0 0,1 0 0,0 0 0,4 1-1,2 0 291,3 2-536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4.977"/>
    </inkml:context>
    <inkml:brush xml:id="br0">
      <inkml:brushProperty name="width" value="0.05" units="cm"/>
      <inkml:brushProperty name="height" value="0.05" units="cm"/>
    </inkml:brush>
  </inkml:definitions>
  <inkml:trace contextRef="#ctx0" brushRef="#br0">175 8 16980,'5'-7'1661,"-4"7"-411,-2 15 315,-8 25-115,-36 135 577,-60 214-1341,100-375-674,-8 32 3,13-44-13,-1 1 0,1 0 0,-1 0 0,1-1 0,0 1 0,0 0 0,0 0 0,0 0 0,1 0 0,-1-1 0,1 1 0,1 3 0,-2-5 0,1 0 0,0 0 0,0 0-1,0 0 1,0 0 0,0 0 0,0 0 0,1-1 0,-1 1-1,0 0 1,0-1 0,1 1 0,-1-1 0,0 1 0,0-1-1,1 1 1,-1-1 0,1 0 0,-1 0 0,0 0-1,1 0 1,-1 0 0,2 0 0,36-5 30,-33 4-24,35-8 102,-23 4-384,38-4 1,-50 8 99,-1 1-1,1 0 1,0 0-1,-1 1 1,1 0-1,-1 0 1,1 0-1,-1 1 1,1-1-1,9 6 1,-4-1-293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4.705"/>
    </inkml:context>
    <inkml:brush xml:id="br0">
      <inkml:brushProperty name="width" value="0.05" units="cm"/>
      <inkml:brushProperty name="height" value="0.05" units="cm"/>
    </inkml:brush>
  </inkml:definitions>
  <inkml:trace contextRef="#ctx0" brushRef="#br0">194 263 16315,'0'-2'162,"1"1"0,-1-1-1,1 1 1,-1-1-1,0 1 1,1-1 0,-1 1-1,0-1 1,0 0-1,0 1 1,0-1-1,-1 1 1,1-1 0,0 1-1,-1-1 1,1 1-1,-1-1 1,1 1-1,-1-1 1,0 1 0,1-1-1,-1 1 1,0 0-1,0-1 1,0 1 0,0 0-1,0 0 1,-1 0-1,1 0 1,0 0-1,0 0 1,-3-1 0,1 0-12,0 1-1,0 0 1,0 0 0,0 0 0,0 1 0,0-1 0,0 1 0,0-1 0,0 1 0,0 0-1,0 0 1,-1 0 0,1 1 0,0-1 0,0 1 0,-3 1 0,-2 1-89,0 0 1,0 1 0,1 0-1,-1 1 1,1 0 0,0 0-1,0 1 1,1-1 0,-11 13-1,13-14-51,0 1-1,0 0 0,1 0 1,0 0-1,0 1 1,0-1-1,0 1 0,1-1 1,0 1-1,0 0 1,0 0-1,1 0 1,0 0-1,0 10 0,1-14-3,0-1-1,0 0 1,0 1 0,0-1-1,0 1 1,0-1-1,1 1 1,-1-1-1,1 1 1,-1-1-1,1 0 1,-1 1 0,1-1-1,0 0 1,0 1-1,0-1 1,0 0-1,0 0 1,0 0-1,0 0 1,0 0-1,0 0 1,0 0 0,0 0-1,1-1 1,-1 1-1,0 0 1,1-1-1,-1 1 1,1-1-1,-1 1 1,0-1 0,1 0-1,-1 1 1,1-1-1,-1 0 1,1 0-1,-1 0 1,1 0-1,-1 0 1,1-1 0,-1 1-1,3-1 1,4-1 41,0 0 1,0 0-1,0-1 1,0 0 0,0-1-1,11-6 1,-3 0 91,-1-1 1,0-1-1,0-1 1,22-25-1,-12 7 137,27-40-1,-53 82-367,1 1 1,0 0-1,2 15 0,-2-25 89,0 0-1,1 1 1,-1-1-1,1 0 1,0 0 0,0 1-1,0-1 1,0 0-1,0 0 1,0 0-1,1 0 1,-1 0-1,0-1 1,1 1-1,0 0 1,-1-1 0,1 1-1,0-1 1,0 1-1,0-1 1,3 2-1,-2-2 9,0-1-1,0 1 1,0 0-1,0-1 1,1 0-1,-1 0 1,0 0-1,0 0 1,0 0-1,1-1 0,-1 1 1,0-1-1,5-2 1,4-1 34,-1-1 0,1-1 0,-1 0-1,-1 0 1,1-1 0,16-15 0,-15 11 20,-1 0 1,0-2-1,-1 1 0,-1-1 0,14-22 0,-18 26-39,-1 0 0,0 0 0,0-1-1,-1 1 1,0-1 0,-1 0-1,0 0 1,0 0 0,-1 0-1,0-10 1,-1 19-21,0 0-1,0 0 1,0 0-1,0-1 1,0 1-1,0 0 0,-1 0 1,1 0-1,0 0 1,-1 0-1,1 0 1,-1 0-1,1 0 1,-1 0-1,-1-1 1,2 1-2,0 1 0,-1 0 0,1 0 1,-1-1-1,1 1 0,0 0 0,-1 0 1,1 0-1,-1-1 0,1 1 0,-1 0 0,1 0 1,-1 0-1,1 0 0,-1 0 0,1 0 1,-1 0-1,1 0 0,-1 0 0,1 0 1,-1 0-1,1 1 0,-1-1 0,0 0 1,-1 2-10,-1-1 0,1 0 0,0 1 0,-1 0 0,1 0 0,0-1 0,0 1 0,0 1 0,0-1 0,-2 4 0,-7 13-11,2-1 1,0 1 0,1 1 0,1-1-1,1 1 1,0 0 0,-2 25 0,0 8 9,1 86 1,18 27-24,-5-112-12,-1 74 0,-6-118 160,-1-29 49,1-74 282,11-94 0,-5 124-320,-5 60-119,0-7 9,1 1 0,1-1 0,3-13 0,-5 21-29,1 0 0,-1 0-1,1 1 1,0-1 0,-1 0-1,1 1 1,0-1 0,0 1-1,0-1 1,0 1 0,1-1-1,-1 1 1,0 0-1,1 0 1,-1-1 0,0 1-1,1 0 1,-1 0 0,1 0-1,0 1 1,-1-1 0,1 0-1,0 1 1,2-2 0,15 1-753,0 0 1,0 2 0,36 4-1,7 1-34,-16-6 80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5.515"/>
    </inkml:context>
    <inkml:brush xml:id="br0">
      <inkml:brushProperty name="width" value="0.05" units="cm"/>
      <inkml:brushProperty name="height" value="0.05" units="cm"/>
    </inkml:brush>
  </inkml:definitions>
  <inkml:trace contextRef="#ctx0" brushRef="#br0">186 15 15931,'0'0'148,"0"-1"-1,1 0 0,-1 1 0,0-1 0,0 1 0,0-1 0,0 0 1,0 1-1,0-1 0,0 1 0,0-1 0,0 0 0,0 1 1,-1-1-1,1 1 0,0-1 0,0 0 0,0 1 0,-1-1 1,1 1-1,0-1 0,-1 1 0,1-1 0,-1 0 0,0 1-31,1 0 1,-1 0-1,1 0 0,-1 0 0,0 1 0,1-1 1,-1 0-1,1 0 0,-1 0 0,1 1 0,-1-1 0,0 0 1,1 1-1,-1-1 0,1 0 0,0 1 0,-1-1 1,1 1-1,-1 0 0,-27 32 1897,24-27-1809,-14 20-18,1 1 0,1 0 0,1 1 0,2 1 0,1 0 1,1 1-1,2 0 0,1 1 0,1 0 0,2 0 1,1 1-1,0 61 0,4-78-161,1-1 0,1 1 0,0-1 0,1 1 0,1-1 0,9 24 0,-11-32-141,1-1-1,0 1 1,0-1 0,1 0-1,-1 0 1,1 0-1,0-1 1,6 6 0,-7-7-110,0-1 0,0 0 0,1 0-1,-1 0 1,0 0 0,1-1 0,-1 1 0,1-1 0,0 0 0,-1 0 0,1 0 0,0-1 0,-1 1 0,7-1-1,-7 0 93,0 0-1,-1-1 1,1 1-1,0-1 1,0 1-1,0-1 0,-1 0 1,1 0-1,0 0 1,-1-1-1,5-2 0,10-13-881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6"/>
    </inkml:context>
    <inkml:brush xml:id="br0">
      <inkml:brushProperty name="width" value="0.05" units="cm"/>
      <inkml:brushProperty name="height" value="0.05" units="cm"/>
    </inkml:brush>
  </inkml:definitions>
  <inkml:trace contextRef="#ctx0" brushRef="#br0">1 26 14427,'1'-5'184,"9"-14"2287,-10 19-2445,0 0-1,0 0 1,0 0-1,0-1 1,0 1 0,0 0-1,0 0 1,0 0-1,0 0 1,0 0 0,0 0-1,1 0 1,-1 0-1,0 0 1,0 0 0,0 0-1,0 0 1,0 0-1,0 0 1,0 0 0,0 0-1,0 0 1,0 0-1,0 0 1,1 0 0,-1 0-1,0 0 1,0 0-1,0 0 1,0 0 0,0 0-1,0 0 1,0 0-1,0 0 1,0 0 0,0 0-1,0 0 1,0 0-1,0 0 1,1 0 0,-1 0-1,0 1 1,0-1-1,0 0 1,0 0 0,0 0-1,0 0 1,0 0-1,0 0 1,0 0 0,0 0-1,0 0 1,0 0-1,0 0 1,0 0 0,0 1-1,0-1 1,0 0-1,0 0 1,0 0 0,1 14 1264,-4 71 1924,0-52-2503,2 0 1,2 0 0,4 35 0,-4-65-666,-1 1 0,1 0 0,0-1-1,0 1 1,0-1 0,1 1 0,3 5 0,-5-8-54,1-1 1,-1 1-1,1 0 0,-1-1 1,1 1-1,0-1 0,-1 1 1,1-1-1,0 1 0,-1-1 0,1 0 1,0 1-1,-1-1 0,1 0 1,0 0-1,0 1 0,0-1 1,-1 0-1,1 0 0,0 0 1,0 0-1,0 0 0,-1 0 0,1 0 1,0 0-1,0 0 0,0-1 1,-1 1-1,1 0 0,0 0 1,0-1-1,-1 1 0,1 0 0,0-1 1,-1 1-1,1-1 0,0 1 1,-1-1-1,1 1 0,-1-1 1,2 0-1,4-5-334,0 0 0,0 0 0,0-1 1,-1 1-1,0-1 0,8-14 0,21-50-1312,-24 48 1328,7-15-584</inkml:trace>
  <inkml:trace contextRef="#ctx0" brushRef="#br0" timeOffset="1">221 41 15683,'-3'28'1785,"-2"9"-777,-3 3-320,1 4 1040,2 4-303,0 0-377,5 0-192,0-4-304,0-4-208,2-10-512,2-2-264,-3-10-608,2-2-240,-3-10 904,-3-6-1041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6.432"/>
    </inkml:context>
    <inkml:brush xml:id="br0">
      <inkml:brushProperty name="width" value="0.05" units="cm"/>
      <inkml:brushProperty name="height" value="0.05" units="cm"/>
    </inkml:brush>
  </inkml:definitions>
  <inkml:trace contextRef="#ctx0" brushRef="#br0">0 9 15763,'13'-9'1889,"-1"13"-1001,-7 5-368,-5 11 1472,-3 3-871,2 6-393,-2 1-152,-1 1-408,1 1-224,-1-6-536,1-1-280,0-9 680,0-3-168,4-7-112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6.884"/>
    </inkml:context>
    <inkml:brush xml:id="br0">
      <inkml:brushProperty name="width" value="0.05" units="cm"/>
      <inkml:brushProperty name="height" value="0.05" units="cm"/>
    </inkml:brush>
  </inkml:definitions>
  <inkml:trace contextRef="#ctx0" brushRef="#br0">87 174 16059,'4'0'1793,"-2"6"-913,-2 3-344,-2 8 992,1 4-263,-1 5-425,-1 4-200,0 3-400,2 0-280,-2-3-696,2-4-280,-4-6 784,0-4-208,-1-12-137</inkml:trace>
  <inkml:trace contextRef="#ctx0" brushRef="#br0" timeOffset="1">2 31 17100,'0'-13'1696,"0"4"-1144,0 4-272,-1 3 744,1 1-47,1 5-817,-1 0-232,0 5-56</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7.272"/>
    </inkml:context>
    <inkml:brush xml:id="br0">
      <inkml:brushProperty name="width" value="0.05" units="cm"/>
      <inkml:brushProperty name="height" value="0.05" units="cm"/>
    </inkml:brush>
  </inkml:definitions>
  <inkml:trace contextRef="#ctx0" brushRef="#br0">6 1 18604,'1'0'96,"-1"0"0,1 0 0,0 0 0,-1 0 0,1 0 0,0 0 0,-1 1 0,1-1 0,0 0 0,-1 0 0,1 1 0,-1-1 0,1 0 0,0 1 0,-1-1 0,1 0 0,-1 1-1,1-1 1,-1 1 0,1-1 0,-1 1 0,0-1 0,1 1 0,-1-1 0,1 1 0,-1 0 0,0-1 0,0 1 0,1 0 0,8 26 867,-6-16-403,15 45 584,20 114 0,-34-141-1185,-1 0 1,-1 0-1,-2 0 1,-1 1-1,-9 56 1,9-77-96,-1-1 1,0 1 0,-1-1 0,1 0 0,-2 0-1,1 0 1,-1 0 0,0-1 0,-1 1-1,0-1 1,0 0 0,-1-1 0,1 1-1,-8 5 1,-11 5-314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8.963"/>
    </inkml:context>
    <inkml:brush xml:id="br0">
      <inkml:brushProperty name="width" value="0.05" units="cm"/>
      <inkml:brushProperty name="height" value="0.05" units="cm"/>
    </inkml:brush>
  </inkml:definitions>
  <inkml:trace contextRef="#ctx0" brushRef="#br0">7 79 13011,'15'-27'1938,"12"-21"1994,-27 48-3876,0 0 0,0 0-1,1 0 1,-1 0-1,0-1 1,0 1-1,0 0 1,0 0-1,0 0 1,0 0 0,0-1-1,0 1 1,1 0-1,-1 0 1,0 0-1,0 0 1,0 0 0,0-1-1,0 1 1,1 0-1,-1 0 1,0 0-1,0 0 1,0 0 0,1 0-1,-1 0 1,0 0-1,0 0 1,0 0-1,1 0 1,-1 0 0,0 0-1,0 0 1,0 0-1,1 0 1,-1 0-1,0 0 1,0 0-1,0 0 1,0 0 0,1 0-1,-1 0 1,0 0-1,0 0 1,0 0-1,1 1 1,2 11 1122,-2 16-389,-14 131 683,-1 80-1084,14-128-1535,-14-141-2740,5 4 3164,-1-8-108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29.363"/>
    </inkml:context>
    <inkml:brush xml:id="br0">
      <inkml:brushProperty name="width" value="0.05" units="cm"/>
      <inkml:brushProperty name="height" value="0.05" units="cm"/>
    </inkml:brush>
  </inkml:definitions>
  <inkml:trace contextRef="#ctx0" brushRef="#br0">13 419 15187,'-2'-4'574,"0"1"-1,0-1 1,1 0-1,0 0 1,-1 0-1,2 0 1,-1 0 0,0 0-1,1 0 1,0-6-1,1 2 15,0 0 0,1 0 0,0 0 0,4-9 0,26-63-85,55-100 0,-71 149-464,-14 27-41,11-18-29,-13 22 30,0 0 1,1-1-1,-1 1 1,0 0-1,0 0 1,0 0-1,1-1 1,-1 1-1,0 0 0,0 0 1,1 0-1,-1-1 1,0 1-1,0 0 1,1 0-1,-1 0 1,0 0-1,1 0 1,-1 0-1,0 0 1,0 0-1,1 0 1,-1 0-1,0 0 1,1 0-1,-1 0 1,0 0-1,1 0 0,-1 0 1,0 0-1,0 0 1,1 0-1,-1 0 1,0 0-1,1 0 1,-1 1-1,0-1 1,0 0-1,1 0 1,-1 0-1,0 0 1,0 1-1,1-1 1,-1 0-1,0 0 0,0 1 1,0-1-1,0 0 1,1 0-1,-1 1 1,0-1-1,0 0 1,0 1-1,0-1 1,0 0-1,0 0 1,0 1-1,0-1 1,0 0-1,0 1 1,0-1-1,0 0 1,0 1-1,0-1 0,8 35 21,8 69 0,2 11-706,9-15-613,-20-79 940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43.349"/>
    </inkml:context>
    <inkml:brush xml:id="br0">
      <inkml:brushProperty name="width" value="0.05" units="cm"/>
      <inkml:brushProperty name="height" value="0.05" units="cm"/>
    </inkml:brush>
  </inkml:definitions>
  <inkml:trace contextRef="#ctx0" brushRef="#br0">18 32 15483,'-16'-7'3564,"15"4"-1782,11 4-372,173 25 992,-151-24-2375,1-2-1,0 0 1,53-10 0,-69 7 35,-7 2-409,0 0 1,0-1 0,0 0-1,0-1 1,-1 0 0,1-1-1,-1 0 1,14-7 0,-17 5-254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43.773"/>
    </inkml:context>
    <inkml:brush xml:id="br0">
      <inkml:brushProperty name="width" value="0.05" units="cm"/>
      <inkml:brushProperty name="height" value="0.05" units="cm"/>
    </inkml:brush>
  </inkml:definitions>
  <inkml:trace contextRef="#ctx0" brushRef="#br0">0 1 16780,'6'0'344,"0"0"1,0 0-1,-1 1 1,1 0-1,0 0 1,-1 0-1,1 0 1,0 1-1,6 3 1,50 27 1036,-50-26-1192,-2 0-111,-1-1-1,1 1 0,-1 1 1,-1 0-1,1 0 0,11 13 1,-17-16-70,1 1 0,-1 0 0,0 0 1,0 0-1,-1 0 0,1 1 1,-1-1-1,0 1 0,-1-1 0,1 1 1,-1 0-1,0-1 0,-1 1 1,1 8-1,-2 3 19,-1 0 1,0 0-1,-2-1 1,0 1 0,0-1-1,-2 0 1,0 0-1,-12 22 1,-7 7-360,-45 62 0,69-105 264,-5 7-101,0 0 1,-1 0 0,0-1 0,0 0 0,-1-1-1,-10 9 1,5-12-211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44.582"/>
    </inkml:context>
    <inkml:brush xml:id="br0">
      <inkml:brushProperty name="width" value="0.05" units="cm"/>
      <inkml:brushProperty name="height" value="0.05" units="cm"/>
    </inkml:brush>
  </inkml:definitions>
  <inkml:trace contextRef="#ctx0" brushRef="#br0">66 19 15667,'5'-3'511,"12"-12"1502,-27 31-381,1 1 0,-11 25 0,10-15-1398,0 0 1,2 1 0,2 0-1,0 1 1,-2 36 0,8-59-192,0 1 1,0-1 0,1 0 0,-1 1 0,1-1 0,1 0 0,-1 1 0,4 6-1,-5-12-62,1 0-1,-1 1 1,1-1-1,0 0 1,-1 0-1,1 0 1,0 1-1,0-1 1,0 0-1,0 0 1,0 0-1,0 0 0,0-1 1,0 1-1,0 0 1,0 0-1,1-1 1,-1 1-1,0 0 1,0-1-1,1 1 1,-1-1-1,0 0 1,1 1-1,-1-1 1,1 0-1,-1 0 1,0 0-1,1 0 0,-1 0 1,0 0-1,1 0 1,-1-1-1,1 1 1,-1 0-1,0-1 1,1 1-1,-1-1 1,0 0-1,0 1 1,0-1-1,1 0 1,-1 0-1,1 0 0,4-4-148,-1 0-1,1 0 0,-1-1 1,0 1-1,0-1 0,-1 0 1,0 0-1,0-1 0,5-11 0,7-16-317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5.183"/>
    </inkml:context>
    <inkml:brush xml:id="br0">
      <inkml:brushProperty name="width" value="0.05" units="cm"/>
      <inkml:brushProperty name="height" value="0.05" units="cm"/>
    </inkml:brush>
  </inkml:definitions>
  <inkml:trace contextRef="#ctx0" brushRef="#br0">135 21 21741,'0'0'69,"0"-1"1,0 1-1,1-1 1,-1 0-1,0 1 1,0-1 0,0 1-1,0-1 1,0 0-1,0 1 1,0-1-1,0 0 1,0 1-1,0-1 1,0 0-1,0 1 1,0-1 0,-1 0-1,1 1 1,0-1-1,0 1 1,-1-1-1,1 1 1,-1-1-1,1 1 1,0-1 0,-1 1-1,1-1 1,-1 1-1,1-1 1,-1 0-1,-1 1 18,1-1-1,-1 1 0,1 0 0,-1 0 0,1 0 0,0-1 1,-1 1-1,1 1 0,-1-1 0,1 0 0,-1 0 1,1 0-1,-2 1 0,-4 1 81,1 0 0,0 1-1,0-1 1,0 1 0,-9 6 0,9-4-155,-1 1 1,1 0-1,0 0 0,0 0 1,1 1-1,-1 0 1,-5 10-1,10-15-53,0 0 0,0 0 0,0 0-1,0 0 1,1 0 0,-1 0 0,0 0-1,1 0 1,-1 0 0,1 0-1,0 0 1,0 1 0,0-1 0,0 0-1,0 0 1,0 0 0,1 0 0,-1 0-1,1 1 1,-1-1 0,1 0 0,0 0-1,0 0 1,0 0 0,0-1 0,0 1-1,0 0 1,0 0 0,1-1 0,-1 1-1,1 0 1,-1-1 0,1 0 0,2 3-1,3 0-162,-1-1 1,1 0-1,0 0 0,0 0 0,0-1 0,0 0 0,14 2 1,53 1 218,-24-7-389,3-3-61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44.956"/>
    </inkml:context>
    <inkml:brush xml:id="br0">
      <inkml:brushProperty name="width" value="0.05" units="cm"/>
      <inkml:brushProperty name="height" value="0.05" units="cm"/>
    </inkml:brush>
  </inkml:definitions>
  <inkml:trace contextRef="#ctx0" brushRef="#br0">19 18 18900,'-3'-1'2032,"2"-1"-1471,-2 2-273,2 0 936,2 0-512,3 0-248,-2-1-704,1 1 664,-2-3-472,-9-1 8,-5-2-24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45.359"/>
    </inkml:context>
    <inkml:brush xml:id="br0">
      <inkml:brushProperty name="width" value="0.05" units="cm"/>
      <inkml:brushProperty name="height" value="0.05" units="cm"/>
    </inkml:brush>
  </inkml:definitions>
  <inkml:trace contextRef="#ctx0" brushRef="#br0">121 24 12867,'5'-4'572,"16"-15"1470,-12 18-217,-8 2-1674,-1-1 0,1 1 1,-1 0-1,0-1 0,1 1 1,-1 0-1,0-1 0,0 1 0,0-1 1,1 1-1,-1 0 0,0 0 1,0-1-1,0 1 0,0 0 0,0-1 1,0 1-1,0 1 0,-38 290 3556,26-221-3505,8-48-199,3-11-130,-1 1 0,0-1 0,-1 0 0,0 0 0,-1-1 1,-7 16-1,10-26 68,1 0 0,-1 0 1,1 0-1,0-1 1,-1 1-1,1 0 0,-1-1 1,0 1-1,1 0 0,-1-1 1,1 1-1,-1-1 1,0 1-1,0-1 0,1 1 1,-1-1-1,0 0 1,0 1-1,1-1 0,-1 0 1,0 1-1,0-1 0,0 0 1,0 0-1,0 0 1,1 0-1,-1 0 0,0 0 1,0 0-1,0 0 0,0 0 1,0 0-1,1-1 1,-1 1-1,0 0 0,-1-1 1,-2-1-91,0-1 0,0 1 0,1-1-1,-1 0 1,-6-7 0,-12-14-595</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45.791"/>
    </inkml:context>
    <inkml:brush xml:id="br0">
      <inkml:brushProperty name="width" value="0.05" units="cm"/>
      <inkml:brushProperty name="height" value="0.05" units="cm"/>
    </inkml:brush>
  </inkml:definitions>
  <inkml:trace contextRef="#ctx0" brushRef="#br0">1 487 18228,'14'-18'1331,"1"0"0,0 1 1,32-26-1,8-10-916,2-12-309,-3-2-1,59-97 1,-109 158-97,12-18 12,-16 23-14,1 1 0,-1-1 0,1 0 0,0 0 0,-1 1 0,1-1 0,0 0 0,-1 1 0,1-1 0,0 0 0,0 1 0,0-1 0,-1 1 0,1-1 0,0 1 0,0 0 0,0-1 0,0 1 0,2 0 0,-3 0 0,1 0 1,0 1 0,-1-1 0,1 1-1,-1-1 1,1 1 0,-1-1 0,1 1-1,-1 0 1,1-1 0,-1 1 0,0 0 0,1-1-1,-1 1 1,0 0 0,1-1 0,-1 1-1,0 0 1,0-1 0,0 1 0,0 1-1,3 23 105,-3-18-52,6 52 102,13 106 506,-14-136-1162,1-1 1,1-1-1,19 47 1,-17-60 186,-2-10-130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1.670"/>
    </inkml:context>
    <inkml:brush xml:id="br0">
      <inkml:brushProperty name="width" value="0.05" units="cm"/>
      <inkml:brushProperty name="height" value="0.05" units="cm"/>
    </inkml:brush>
  </inkml:definitions>
  <inkml:trace contextRef="#ctx0" brushRef="#br0">25 9 13475,'-1'-1'204,"0"1"-1,0 0 1,1 0 0,-1-1-1,0 1 1,0 0 0,0 0 0,0 0-1,1 0 1,-1 0 0,0 0 0,0 0-1,0 0 1,1 0 0,-1 0-1,0 1 1,0-1 0,0 0 0,1 1-1,-1-1 1,0 0 0,0 1 0,1-1-1,-1 1 1,0-1 0,1 1-1,-1-1 1,1 1 0,-1-1 0,1 1-1,-2 1 1,2-1-70,0 0 1,1 0-1,-1 0 0,0 0 1,0 1-1,1-1 1,-1 0-1,0 0 0,1 0 1,-1 0-1,1 0 0,0-1 1,-1 1-1,1 0 0,0 0 1,-1 0-1,1 0 0,0-1 1,0 1-1,0 0 1,0-1-1,-1 1 0,1 0 1,2 0-1,4 3 10,1 0 0,0 0 0,0-1 0,1 0 0,-1 0 0,1-1 0,0 0-1,-1-1 1,1 1 0,0-2 0,0 1 0,0-1 0,13-2 0,11-3-34,1-1 0,40-14 0,-2 2 131,-41 12-30,48-4 0,-64 9-763,-1 1 0,1 1 0,-1 0 0,1 1 0,20 5 0,-43-5-3821,-4-2 3021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2.125"/>
    </inkml:context>
    <inkml:brush xml:id="br0">
      <inkml:brushProperty name="width" value="0.05" units="cm"/>
      <inkml:brushProperty name="height" value="0.05" units="cm"/>
    </inkml:brush>
  </inkml:definitions>
  <inkml:trace contextRef="#ctx0" brushRef="#br0">1 30 16283,'3'-2'499,"1"-1"-1,0 1 0,0 0 0,0 0 0,0 0 0,0 1 0,0-1 0,1 1 0,-1 0 0,0 0 0,1 1 0,-1-1 0,7 1 0,10-3-57,-4 0-246,0 1-1,1 1 1,-1 0 0,1 1-1,-1 1 1,32 6-1,-43-6-180,0 1-1,0 0 1,0 0 0,-1 0-1,1 1 1,0 0-1,-1 0 1,0 0-1,9 8 1,-11-8-6,0 0 0,0 1 1,0-1-1,-1 1 0,1 0 1,-1-1-1,0 1 0,0 0 1,-1 0-1,1 0 0,-1 1 1,0-1-1,0 0 0,0 0 1,0 7-1,0 3 48,-2 1-1,0-1 1,0 0-1,-1 0 1,-1 0 0,-1 0-1,-5 14 1,-42 95 447,33-85-361,13-27-195,-52 107-1920,62-134-533,6-1 1616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3.238"/>
    </inkml:context>
    <inkml:brush xml:id="br0">
      <inkml:brushProperty name="width" value="0.05" units="cm"/>
      <inkml:brushProperty name="height" value="0.05" units="cm"/>
    </inkml:brush>
  </inkml:definitions>
  <inkml:trace contextRef="#ctx0" brushRef="#br0">113 15 13635,'5'-14'3293,"-9"24"15,-22 148 804,2-7-2904,-38 210-1472,62-392-2982,-1 11 2485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3.642"/>
    </inkml:context>
    <inkml:brush xml:id="br0">
      <inkml:brushProperty name="width" value="0.05" units="cm"/>
      <inkml:brushProperty name="height" value="0.05" units="cm"/>
    </inkml:brush>
  </inkml:definitions>
  <inkml:trace contextRef="#ctx0" brushRef="#br0">1 131 14843,'0'1'169,"0"-1"-1,0 1 1,0 0-1,0 0 0,1-1 1,-1 1-1,0 0 1,0 0-1,1-1 1,-1 1-1,0 0 1,1-1-1,-1 1 1,1 0-1,-1-1 0,1 1 1,-1-1-1,1 1 1,-1-1-1,1 1 1,0-1-1,-1 1 1,1-1-1,1 1 0,24 5 2181,28-9-430,-52 3-1837,296-55 1519,-294 54-1526,1 0-363,0 0 0,1-1 0,-1 0 0,0 0 0,9-5 0,-13 6 198,0 1-1,0-1 1,0 0-1,0 1 1,-1-1 0,1 0-1,0 0 1,-1 0-1,1 0 1,0 0 0,-1 0-1,1 0 1,-1 0-1,1 0 1,-1 0 0,0 0-1,0 0 1,1 0-1,-1 0 1,0 0 0,0 0-1,0 0 1,0 0-1,0 0 1,0-1 0,0 1-1,-1 0 1,1 0-1,0 0 1,0 0 0,-1 0-1,1 0 1,-1 0-1,1 0 1,-2-1 0,-9-17-764,-7-5-218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4.042"/>
    </inkml:context>
    <inkml:brush xml:id="br0">
      <inkml:brushProperty name="width" value="0.05" units="cm"/>
      <inkml:brushProperty name="height" value="0.05" units="cm"/>
    </inkml:brush>
  </inkml:definitions>
  <inkml:trace contextRef="#ctx0" brushRef="#br0">7 180 15875,'-2'-7'373,"0"0"0,1 0 0,0 0 0,1 0 0,0 0 0,0 0 0,0 0-1,1 0 1,0 0 0,0 0 0,0 0 0,1 0 0,0 0 0,6-10 0,-6 12-219,1 1-1,-1-1 1,1 1 0,1 0 0,-1 1 0,1-1 0,-1 0-1,1 1 1,0 0 0,0 0 0,0 0 0,1 0 0,-1 1 0,1-1-1,-1 1 1,1 1 0,0-1 0,0 0 0,0 1 0,0 0-1,5 0 1,0 0-90,0 1-1,-1 0 0,1 0 1,-1 1-1,1 0 0,-1 1 1,0 0-1,18 6 0,-1 3-643,41 24-1,-40-20-409,-3-6 83,-24-9 879,1 0 0,0 0 0,-1 1 0,1-1 0,0 0 0,-1 0 0,1 0 0,0 0 0,-1 0 0,1 0 0,0 0 0,-1 0 0,1 0 0,-1 0 0,1-1 0,0 1 0,-1 0 0,1 0 0,-1-1 0,1 1 0,0 0 0,-1-1 0,1 1 0,-1 0 0,1-1 0,-1 1 0,1-1 0,-1 1 0,1-1 0,-1 1 0,0-1 0,1 1 0,-1-1 0,0 1 0,1-2 0,0-13-717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4.834"/>
    </inkml:context>
    <inkml:brush xml:id="br0">
      <inkml:brushProperty name="width" value="0.05" units="cm"/>
      <inkml:brushProperty name="height" value="0.05" units="cm"/>
    </inkml:brush>
  </inkml:definitions>
  <inkml:trace contextRef="#ctx0" brushRef="#br0">170 23 14123,'5'-18'1739,"-6"13"-767,-7 11-72,-4 11-446,1 1 0,1 0 0,0 1 1,1 0-1,1 0 0,-7 29 0,7-26-225,-51 185 1066,50-167-1023,3 0 1,1 1 0,1 51 0,4-81-272,1 1 0,1 0 0,-1-1 0,2 1 0,0-1 0,4 12 0,-6-20-69,0 0 0,1 0-1,0 0 1,-1 0 0,1 0-1,0 0 1,0-1 0,1 1-1,-1-1 1,0 1 0,4 1-1,-4-2-11,0-1-1,0 0 0,0-1 1,0 1-1,0 0 1,0 0-1,0-1 0,0 0 1,0 1-1,1-1 1,-1 0-1,0 0 0,0 0 1,0 0-1,0 0 1,1-1-1,-1 1 0,0-1 1,2 0-1,15-9-362,1-5-165</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5.236"/>
    </inkml:context>
    <inkml:brush xml:id="br0">
      <inkml:brushProperty name="width" value="0.05" units="cm"/>
      <inkml:brushProperty name="height" value="0.05" units="cm"/>
    </inkml:brush>
  </inkml:definitions>
  <inkml:trace contextRef="#ctx0" brushRef="#br0">57 1 16091,'4'1'1673,"-4"9"-921,-3 6-272,-3 5 888,-1 4-303,0 5-337,0-1-112,0-1-288,1-1-72,2-6-368,1-4-264,0-9-600,-1-13 544,1-7 32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5.685"/>
    </inkml:context>
    <inkml:brush xml:id="br0">
      <inkml:brushProperty name="width" value="0.05" units="cm"/>
      <inkml:brushProperty name="height" value="0.05" units="cm"/>
    </inkml:brush>
  </inkml:definitions>
  <inkml:trace contextRef="#ctx0" brushRef="#br0">210 43 16876,'1'-1'105,"-1"-1"1,0 0 0,0 0-1,-1 1 1,1-1-1,0 0 1,0 1 0,-1-1-1,1 1 1,-1-1 0,0 0-1,1 1 1,-1-1-1,0 1 1,0 0 0,0-1-1,0 1 1,0 0 0,0-1-1,0 1 1,0 0 0,-3-2-1,1 2 30,1 0-1,-1 0 0,1 0 1,-1 1-1,1-1 1,-1 1-1,1-1 1,-1 1-1,1 0 1,-1 0-1,0 0 0,1 0 1,-4 1-1,-3 1 176,0 0-1,1 1 0,0 0 1,-1 0-1,1 0 1,0 1-1,1 1 0,-9 4 1,8-2-77,1-1 0,-1 1 1,1 1-1,0-1 0,-9 15 0,13-18-177,1-1-1,0 1 1,0 0-1,0 0 1,0 0-1,1 0 1,0 0-1,0 0 1,0 0-1,0 0 1,0 1-1,1-1 1,0 0-1,0 0 1,0 1-1,1 4 1,0-7-48,0 0-1,-1 0 1,1 0-1,0 0 1,0 0 0,1 0-1,-1 0 1,0 0-1,1 0 1,-1 0-1,1 0 1,0-1 0,0 1-1,-1-1 1,1 0-1,0 1 1,0-1 0,0 0-1,0 0 1,0 0-1,1 0 1,-1 0 0,0-1-1,0 1 1,1-1-1,-1 1 1,0-1 0,1 0-1,3 0 1,1 0-54,0 0 1,-1-1-1,1 0 1,0 0 0,-1 0-1,1-1 1,-1 0-1,0 0 1,10-4-1,2-5-755,0 0 0,-1-1-1,0-1 1,-1 0-1,-1-2 1,0 1 0,0-2-1,19-27 1,-17 19-1734,-15 23 940,-9 12 1165,6-9 425,-1 0 0,1-1 0,0 1-1,0 0 1,0 0 0,0 0-1,0 0 1,0 0 0,1 0 0,-1 0-1,1 1 1,-1-1 0,1 0-1,0 0 1,0 0 0,0 0 0,0 1-1,0-1 1,0 0 0,1 0 0,-1 0-1,1 0 1,-1 0 0,1 0-1,0 0 1,0 0 0,2 4 0,-1-5-27,-1 1 1,1-1 0,0 1-1,0-1 1,-1 0 0,1 1-1,0-1 1,0 0 0,1 0-1,-1-1 1,0 1 0,0 0-1,0-1 1,1 1 0,-1-1-1,0 0 1,0 1 0,1-1-1,-1 0 1,0-1 0,1 1-1,-1 0 1,0-1 0,0 1-1,1-1 1,2-1 0,-1 0 83,1 1 1,-1-2-1,0 1 1,1-1-1,-1 1 1,0-1-1,0 0 1,4-5-1,-6 6 155,0 0 1,0 0-1,-1 0 0,1 0 0,-1 0 1,1 0-1,-1-1 0,0 1 1,0 0-1,0-1 0,0 1 1,0-1-1,0 1 0,-1-1 1,1 1-1,-1-1 0,1-4 0,-4 4 1461,-2 8-722,-3 10 139,-1 13-282,1 1 0,2-1 0,-4 43 0,1 91 384,1-12-843,37-280 398,-17 79-865,21-57 0,-24 82 12,2 1 1,1 0-1,30-46 1,-36 63 78,1 0 0,0 1 1,0 0-1,0 0 0,1 0 1,16-10-1,-20 14 25,0 1 0,-1 1-1,1-1 1,0 0 0,0 1-1,0 0 1,0 0 0,8-1-1,-10 2 6,0 0-1,0 0 1,1 0-1,-1 1 1,0-1-1,0 1 0,0-1 1,1 1-1,-1 0 1,0-1-1,0 1 1,0 0-1,0 1 0,0-1 1,-1 0-1,1 0 1,2 3-1,-3-3 1,0 0 1,0 0-1,1 0 0,-1 1 0,0-1 1,-1 0-1,1 1 0,0-1 0,0 1 1,-1-1-1,1 1 0,-1-1 0,1 1 1,-1-1-1,1 1 0,-1 0 0,0-1 0,0 1 1,0 0-1,0 1 0,-1 0 10,0 0 0,1 1 0,-1-1 0,0 0-1,-1 0 1,1 0 0,-1 0 0,1-1 0,-4 5 0,-2 2 34,0-1 0,-1 0 0,1-1 0,-1 0 0,-10 7 0,-27 13 182,41-25-324,0 0 0,1 0 0,-2-1 0,1 1 0,0-1 0,0 0 0,0-1 1,-1 1-1,-7 0 0,12-1 20,-1 0 0,1 0-1,0 0 1,0 0 0,-1 0 0,1 0 0,0 0 0,0 0 0,0-1 0,-1 1 0,1 0-1,0 0 1,0 0 0,-1 0 0,1 0 0,0 0 0,0 0 0,0 0 0,-1-1 0,1 1-1,0 0 1,0 0 0,0 0 0,0 0 0,-1-1 0,1 1 0,0 0 0,0 0 0,0-1 0,0 1-1,0 0 1,0 0 0,0 0 0,0-1 0,0 1 0,0 0 0,0 0 0,0-1 0,5-10-1333,12-9 306,2 3-148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5.638"/>
    </inkml:context>
    <inkml:brush xml:id="br0">
      <inkml:brushProperty name="width" value="0.05" units="cm"/>
      <inkml:brushProperty name="height" value="0.05" units="cm"/>
    </inkml:brush>
  </inkml:definitions>
  <inkml:trace contextRef="#ctx0" brushRef="#br0">16 0 18908,'-4'7'1736,"0"1"-1368,-1-3-368,2 1 529,5-2-1026,-2-2 626,7-5-322,-1-4-151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6.315"/>
    </inkml:context>
    <inkml:brush xml:id="br0">
      <inkml:brushProperty name="width" value="0.05" units="cm"/>
      <inkml:brushProperty name="height" value="0.05" units="cm"/>
    </inkml:brush>
  </inkml:definitions>
  <inkml:trace contextRef="#ctx0" brushRef="#br0">40 61 13243,'5'-13'1347,"-4"9"-844,0-1 1,1 0-1,-1 0 0,1 1 1,1-1-1,-1 1 0,1 0 1,3-6-1,-6 10-452,1 0 0,-1 0 0,0 0 0,0 0 0,0-1 0,1 1 0,-1 0 0,0 0 0,0 0 0,1 0 0,-1 0 0,0 0 0,0 0 0,1 0-1,-1 0 1,0 0 0,0 0 0,1 0 0,-1 0 0,0 0 0,0 0 0,1 0 0,-1 0 0,0 0 0,0 1 0,1-1 0,-1 0 0,0 0 0,0 0 0,1 0 0,-1 0 0,0 1 0,0-1 0,0 0 0,0 0 0,1 0 0,-1 1 0,0-1 0,0 0 0,0 0-1,0 0 1,0 1 0,1-1 0,3 11 567,-4-11-615,12 48 555,-1 1 0,-4 0 0,4 80 0,-9-94-567,-3 0 1,0 0 0,-2 0 0,-2 0 0,-1-1 0,-2 0-1,-1 0 1,-25 59 0,27-76-380,5-9 152,-1 0-1,0-1 1,-1 0-1,0 1 1,0-1-1,0 0 1,-1-1-1,-10 11 1,10-15-361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7.331"/>
    </inkml:context>
    <inkml:brush xml:id="br0">
      <inkml:brushProperty name="width" value="0.05" units="cm"/>
      <inkml:brushProperty name="height" value="0.05" units="cm"/>
    </inkml:brush>
  </inkml:definitions>
  <inkml:trace contextRef="#ctx0" brushRef="#br0">46 51 13275,'2'-7'928,"11"-28"1018,-8 27-310,-4 19 1333,-24 378 979,9-129-3677,7-195-2020,7-65 1703,0 1 1,-1-1 0,1 0-1,0 0 1,0 0 0,-1 0 0,1 0-1,0 0 1,0 0 0,-1 0-1,1 0 1,0 0 0,0 0-1,-1 0 1,1 0 0,0-1-1,0 1 1,-1 0 0,1 0 0,0 0-1,0 0 1,-1 0 0,1 0-1,0-1 1,0 1 0,0 0-1,-1 0 1,1 0 0,0-1 0,0 1-1,0 0 1,0 0 0,-1-1-1,1 1 1,0 0 0,-8-9-354,1-3-327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3:57.762"/>
    </inkml:context>
    <inkml:brush xml:id="br0">
      <inkml:brushProperty name="width" value="0.05" units="cm"/>
      <inkml:brushProperty name="height" value="0.05" units="cm"/>
    </inkml:brush>
  </inkml:definitions>
  <inkml:trace contextRef="#ctx0" brushRef="#br0">1 0 15251,'1'0'203,"-1"1"0,1-1 0,0 1 1,0-1-1,0 1 0,0-1 0,-1 1 0,1 0 0,0-1 0,0 1 0,-1 0 0,1-1 0,-1 1 0,1 0 0,-1 0 0,1 0 0,-1 0 1,1-1-1,-1 1 0,1 2 0,8 23 489,-8-21-278,16 60 1010,17 129 1,-26-131-1170,3-1 1,25 85-1,-35-146-246,13 30 204,-14-30-201,1 0 1,-1 0-1,1-1 0,-1 1 1,0 0-1,1-1 0,0 1 0,-1 0 1,1-1-1,-1 1 0,1-1 1,0 1-1,-1-1 0,1 0 1,0 1-1,0-1 0,-1 1 1,1-1-1,0 0 0,0 0 1,-1 0-1,1 1 0,0-1 1,0 0-1,0 0 0,-1 0 1,1 0-1,0 0 0,0 0 1,0 0-1,0-1 0,-1 1 1,1 0-1,0 0 0,0-1 1,-1 1-1,1 0 0,0-1 1,0 0-1,6-5 58,-1-1 1,0 0-1,0 0 1,-1 0-1,0-1 0,0 0 1,-1 0-1,6-13 1,0 0 27,160-321-787,-168 340 705,4-9-67,-1 0 0,0-1 0,5-15 0,-5 7-231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8.972"/>
    </inkml:context>
    <inkml:brush xml:id="br0">
      <inkml:brushProperty name="width" value="0.05" units="cm"/>
      <inkml:brushProperty name="height" value="0.05" units="cm"/>
    </inkml:brush>
  </inkml:definitions>
  <inkml:trace contextRef="#ctx0" brushRef="#br0">1 25 12891,'0'-2'122,"0"1"0,0 0 1,0-1-1,0 1 0,0 0 1,1 0-1,-1-1 0,0 1 1,1 0-1,-1 0 0,0 0 1,1-1-1,0 1 0,-1 0 1,2-1-1,-2 2-43,1-1 0,-1 1 0,1 0 0,-1-1-1,1 1 1,-1 0 0,1-1 0,-1 1 0,1 0 0,-1 0 0,1 0 0,-1 0 0,1 0 0,-1-1-1,1 1 1,0 0 0,-1 0 0,1 0 0,-1 1 0,1-1 0,-1 0 0,1 0 0,0 0 0,2 1 101,0 1 0,0-1 0,-1 1 0,1-1-1,0 1 1,-1 0 0,1 0 0,-1 0 0,0 0 0,3 4 0,15 20 426,-1 1 0,16 31-1,-24-37-394,1 0 0,1-1-1,0-1 1,2 0-1,32 31 1,46 26 339,32 28 10,19 45-41,19 18-108,-128-140-133,0-1-1,2-2 0,62 30 0,43 28 140,-100-52-346,-1 2 0,36 38 0,66 79 50,-73-73-112,7-2 9,3-4 0,93 61 0,-66-51-10,353 252 2,-97-43 41,-55-41-18,246 175-13,-245-154-7,-118-96-6,71 37-2,-109-89 1,73 56 4,268 232-11,-33-11 23,-381-331-13,51 44 0,135 104 20,-1-28 19,-265-187-46,0 0-1,0 1 0,1-1 1,-1 0-1,0 0 1,0 0-1,0 0 1,1 0-1,-1 0 0,0 0 1,0 0-1,0 0 1,0 1-1,1-1 1,-1 0-1,0 0 0,0 0 1,0 0-1,0 1 1,0-1-1,0 0 0,0 0 1,0 0-1,1 0 1,-1 1-1,0-1 1,0 0-1,0 0 0,0 0 1,0 1-1,0-1 1,0 0-1,0 0 1,0 0-1,0 1 0,0-1 1,0 0-1,0 0 1,0 0-1,-1 1 0,1-1 1,0 0-1,0 0 1,-11 3-1333,-16-6-1180,19 0 1819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9.808"/>
    </inkml:context>
    <inkml:brush xml:id="br0">
      <inkml:brushProperty name="width" value="0.05" units="cm"/>
      <inkml:brushProperty name="height" value="0.05" units="cm"/>
    </inkml:brush>
  </inkml:definitions>
  <inkml:trace contextRef="#ctx0" brushRef="#br0">64 163 17516,'-10'8'1420,"-22"23"652,29-29-1690,1 1 0,0 0 0,0-1 0,0 1-1,0 0 1,0 0 0,0 0 0,1 0 0,-2 5 0,3-8-357,0 1-1,0-1 1,0 0 0,0 0 0,0 0 0,0 0 0,0 1 0,0-1 0,0 0-1,0 0 1,0 0 0,0 1 0,0-1 0,0 0 0,0 0 0,0 0 0,0 1 0,0-1-1,1 0 1,-1 0 0,0 0 0,0 0 0,0 1 0,0-1 0,0 0 0,0 0 0,1 0-1,-1 0 1,0 0 0,0 0 0,0 0 0,0 1 0,1-1 0,-1 0 0,0 0-1,0 0 1,0 0 0,1 0 0,-1 0 0,0 0 0,0 0 0,0 0 0,1 0 0,-1 0-1,0 0 1,0 0 0,0 0 0,0 0 0,1 0 0,-1 0 0,0 0 0,0 0-1,0-1 1,1 1 0,-1 0 0,0 0 0,0 0 0,0 0 0,16-7 387,-16 7-392,36-19 199,61-32 65,151-56 0,-204 92-293,0 2 0,1 2 0,50-5 0,-95 16-35,1 0 0,0-1 0,-1 1 0,1 0 0,-1 0 0,1 0 0,0 0 0,-1 0 0,1 0 0,-1 0 0,1 0 0,0 0 0,-1 0 0,1 1 0,-1-1-1,1 0 1,-1 0 0,1 1 0,0-1 0,-1 0 0,1 0 0,-1 1 0,1-1 0,-1 1 0,1-1 0,-1 0 0,0 1 0,1-1 0,-1 1 0,1 0 0,-1 0-69,0-1 1,-1 1-1,1-1 0,0 1 1,0-1-1,-1 1 0,1-1 1,0 1-1,-1-1 0,1 0 0,0 1 1,-1-1-1,1 1 0,-1-1 1,1 0-1,-1 1 0,1-1 1,-1 0-1,1 0 0,-1 1 0,1-1 1,-1 0-1,1 0 0,-1 0 1,1 0-1,-1 0 0,0 0 1,1 0-1,-1 0 0,1 0 1,-1 0-1,0 0 0,-1 0-58,0 0-1,0 0 1,0 0 0,0 0-1,0 0 1,0 0 0,0-1-1,0 1 1,-3-2-1,-9-6-872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0.193"/>
    </inkml:context>
    <inkml:brush xml:id="br0">
      <inkml:brushProperty name="width" value="0.05" units="cm"/>
      <inkml:brushProperty name="height" value="0.05" units="cm"/>
    </inkml:brush>
  </inkml:definitions>
  <inkml:trace contextRef="#ctx0" brushRef="#br0">0 36 14987,'4'-3'515,"0"-1"1,0 1-1,0 0 0,1 0 0,-1 1 0,1-1 1,0 1-1,0 0 0,-1 0 0,1 0 1,0 1-1,1 0 0,-1 0 0,7 0 0,13-1 81,41 1 0,-54 2-466,-3-1-117,-1 0 0,1 1 1,-1 1-1,0-1 0,0 1 0,1 0 0,-1 1 0,-1 0 0,1 0 0,9 6 1,-13-6 8,0 0 1,0 0 0,-1 0 0,1 0 0,-1 1 0,0-1 0,0 1-1,0 0 1,0 0 0,-1 0 0,1 0 0,-1 1 0,0-1 0,0 1-1,-1-1 1,1 1 0,-1 0 0,0-1 0,0 7 0,0 5 153,-1-1 1,0 0-1,-1 1 1,-1-1-1,-7 27 1,-26 74 875,30-103-943,-69 177 1478,22-59-2191,52-131 577,0 0 1,0 0-1,0 0 0,0 0-106,0 0 106,0 0 0,0 0 1,0 0-1,0-1 0,0 1 0,0 0 1,0 0-1,0 0 0,0 0 1,0 0-1,0 0 0,0 0 1,0 0-1,0 0 0,0 0 0,0 0 1,0 0-1,-1 0 0,1 0 1,1-10-236,4-16-41,3-5-138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0.927"/>
    </inkml:context>
    <inkml:brush xml:id="br0">
      <inkml:brushProperty name="width" value="0.05" units="cm"/>
      <inkml:brushProperty name="height" value="0.05" units="cm"/>
    </inkml:brush>
  </inkml:definitions>
  <inkml:trace contextRef="#ctx0" brushRef="#br0">1 0 18612,'0'20'1526,"5"162"1224,-2-140-2839,35 309-1505,-41-347 791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1.376"/>
    </inkml:context>
    <inkml:brush xml:id="br0">
      <inkml:brushProperty name="width" value="0.05" units="cm"/>
      <inkml:brushProperty name="height" value="0.05" units="cm"/>
    </inkml:brush>
  </inkml:definitions>
  <inkml:trace contextRef="#ctx0" brushRef="#br0">1 172 16636,'3'9'1800,"5"-4"-1216,5-5-160,2-4 672,6-7-311,5-4-57,2-5-216,4 0-88,1-1-176,0 1-56,0 1-200,-3 3-152,-3 6-296,-2 0-248,-8 5-465,-7 0 897,-9-2-232,-4 4-200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1.773"/>
    </inkml:context>
    <inkml:brush xml:id="br0">
      <inkml:brushProperty name="width" value="0.05" units="cm"/>
      <inkml:brushProperty name="height" value="0.05" units="cm"/>
    </inkml:brush>
  </inkml:definitions>
  <inkml:trace contextRef="#ctx0" brushRef="#br0">5 205 18084,'-5'-9'2024,"5"-3"-1280,15 0-191,5-2 879,14-1-384,5-2-152,7-1-320,3 0-95,2 1-313,2 0-344,-4 4-769,0 0-335,-12 2 1000,-4 1-216,-12 1-224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6.221"/>
    </inkml:context>
    <inkml:brush xml:id="br0">
      <inkml:brushProperty name="width" value="0.05" units="cm"/>
      <inkml:brushProperty name="height" value="0.05" units="cm"/>
    </inkml:brush>
  </inkml:definitions>
  <inkml:trace contextRef="#ctx0" brushRef="#br0">47 13 17260,'12'-8'2440,"-7"4"-1464,-6 7-463,-5 4 1591,-5 5-840,0 8-272,0 4-591,2 1-185,1 1-328,2 0-80,6-4-465,3-6-231,7-8-280,1-5 824,7-13-208,2-10-224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2.146"/>
    </inkml:context>
    <inkml:brush xml:id="br0">
      <inkml:brushProperty name="width" value="0.05" units="cm"/>
      <inkml:brushProperty name="height" value="0.05" units="cm"/>
    </inkml:brush>
  </inkml:definitions>
  <inkml:trace contextRef="#ctx0" brushRef="#br0">208 19 15163,'10'-9'1272,"4"-1"1138,-14 13-1057,-7 10 110,-20 29 396,-29 45-531,-56 119-1,107-197-1325,1 0 1,0 0 0,1 1-1,-1 0 1,2 0-1,0 0 1,0 0-1,0 0 1,1 17-1,1-25-8,0-1 0,1 1 0,-1 0-1,1-1 1,-1 1 0,1-1 0,0 1 0,0-1-1,0 1 1,-1-1 0,1 0 0,0 1-1,1-1 1,-1 0 0,0 0 0,0 0 0,0 0-1,1 0 1,-1 0 0,1 0 0,-1 0 0,0-1-1,1 1 1,0 0 0,-1-1 0,1 1-1,-1-1 1,1 0 0,0 1 0,-1-1 0,1 0-1,-1 0 1,1 0 0,2 0 0,5-1-23,-1 0 0,1 0 0,-1 0 0,1-1 0,8-3 1,15-7-44,-14 5 53,1 1-1,22-5 1,-37 10 19,0 1 0,1-1 0,-1 1 0,0 0 0,1 0 0,-1 0 0,0 0-1,1 1 1,-1-1 0,0 1 0,1 0 0,-1 1 0,0-1 0,0 1 0,5 2 0,-7-2 5,0 0 0,1 0-1,-1 0 1,0 1 0,0-1 0,0 1 0,0-1 0,-1 1 0,1 0 0,-1-1-1,1 1 1,-1 0 0,0 0 0,0 0 0,0 0 0,-1 0 0,1 0 0,-1 0-1,0 0 1,1 0 0,-1 1 0,-1-1 0,1 0 0,-1 4 0,-1 4 43,0 0 0,-1 0-1,0 0 1,-1 0 0,-6 14 0,-1-4 62,0 0 1,-1-1-1,-2 0 0,-15 17 0,20-26-169,-2 0-1,1 0 0,-1-1 0,-1 0 1,0-1-1,0-1 0,-19 11 1,28-18-49,0 0 0,0 0 0,0 0 0,1 0 0,-1 0 0,0-1 1,0 1-1,0-1 0,-5 1 0,8-2 88,-1 1 1,0 0-1,0 0 0,0 0 1,0 0-1,0-1 0,0 1 1,0 0-1,1-1 0,-1 1 1,0-1-1,0 1 0,1-1 0,-1 1 1,0-1-1,0 0 0,1 1 1,-1-1-1,1 0 0,-1 1 1,1-1-1,-1 0 0,1 0 1,-1 0-1,1 1 0,0-1 1,-1 0-1,1 0 0,0 0 1,0 0-1,-1-2 0,-1-23-476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2.603"/>
    </inkml:context>
    <inkml:brush xml:id="br0">
      <inkml:brushProperty name="width" value="0.05" units="cm"/>
      <inkml:brushProperty name="height" value="0.05" units="cm"/>
    </inkml:brush>
  </inkml:definitions>
  <inkml:trace contextRef="#ctx0" brushRef="#br0">138 66 14819,'11'-65'3170,"-19"77"305,-4 14-2870,-19 81 232,5 2 1,-14 126-1,12 7-154,25-185-535,3 0 0,8 74 0,-6-117-162,0-1 0,1 1 0,0-1 0,1 0 0,10 20 0,-12-29-40,-1-1 0,1 0 0,1 1 0,-1-1 0,0 0 0,1 0 1,0-1-1,-1 1 0,1 0 0,6 3 0,-6-5-29,-1 0-1,0 0 1,1 0 0,-1 0 0,1 0 0,-1-1 0,1 1-1,-1-1 1,1 0 0,0 0 0,-1 0 0,1 0-1,-1 0 1,1 0 0,-1-1 0,1 1 0,-1-1 0,4-1-1,0-1-8,0 0-1,0-1 1,0 0-1,0 0 1,-1 0-1,0-1 0,1 0 1,-2 0-1,7-7 1,18-26-492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3.282"/>
    </inkml:context>
    <inkml:brush xml:id="br0">
      <inkml:brushProperty name="width" value="0.05" units="cm"/>
      <inkml:brushProperty name="height" value="0.05" units="cm"/>
    </inkml:brush>
  </inkml:definitions>
  <inkml:trace contextRef="#ctx0" brushRef="#br0">363 39 16820,'-1'-2'174,"0"0"1,1 0 0,-1 0-1,0 0 1,-1 0 0,1 0-1,0 0 1,0 0 0,-1 0-1,1 0 1,-1 1 0,0-1-1,0 1 1,1-1 0,-1 1-1,0-1 1,0 1 0,0 0-1,0 0 1,-1 0 0,1 0-1,0 1 1,0-1 0,0 1 0,-1-1-1,-2 0 1,1 2 3,-1-1-1,1 1 1,0-1 0,0 1 0,0 1-1,0-1 1,0 0 0,0 1 0,0 0 0,0 0-1,1 0 1,-1 0 0,1 1 0,-5 3 0,-8 9-10,1 0 1,1 1 0,0 0 0,1 1 0,1 1 0,0 0 0,-10 24 0,-6 19 44,-19 63 0,30-75-5,-14 68 1,27-95-135,1-1 0,1 1 0,1 0-1,0 0 1,6 41 0,-5-59-68,1 0 0,-1 0 0,1 0 0,1 0 0,-1 0 0,0 0 0,1-1 0,0 1 0,0-1 0,0 1 0,0-1 0,1 0 0,-1 1 0,1-1 0,0 0 0,-1-1 0,2 1 0,-1-1 0,0 1 0,0-1 0,1 0 0,-1 0 0,1 0 0,0 0 0,-1-1-1,1 0 1,0 0 0,0 0 0,0 0 0,0 0 0,0-1 0,0 0 0,0 0 0,0 0 0,8-1 0,3-1 4,0-1 1,-1-1-1,1 0 1,-1-1-1,0-1 0,0 0 1,-1-1-1,25-16 1,-16 8 6,-1-1 1,-1-1-1,-1-1 1,23-26-1,-9 1 17,-31 39-28,1 0 1,-1 0-1,0 0 1,-1 0 0,1 0-1,-1 0 1,1 0-1,-1 0 1,1-9-1,-2 12-4,0 0 0,0 0 0,0 1 1,0-1-1,0 0 0,0 0 0,0 0 0,-1 0 0,1 0 0,0 0 0,0 0 0,-1 0 1,1 1-1,-1-1 0,1 0 0,-1 0 0,1 0 0,-1 1 0,1-1 0,-1 0 0,0 0 1,1 1-1,-1-1 0,0 1 0,1-1 0,-1 1 0,0-1 0,0 1 0,0-1 0,0 1 0,1 0 1,-1-1-1,0 1 0,0 0 0,0 0 0,0 0 0,0-1 0,0 1 0,0 0 0,0 0 1,0 0-1,0 1 0,1-1 0,-1 0 0,-1 0 0,-4 2 7,0-1 0,-1 1 0,2 0 0,-1 0 0,-8 4 0,2 0 4,0 1 1,0 0-1,1 1 1,1 1-1,-1-1 1,1 1-1,0 1 0,1 0 1,1 0-1,-1 1 1,-9 16-1,18-25-11,-1-1 0,0 0 0,0 0 0,1 0 0,-1 1 0,1-1 0,0 0 0,-1 0 0,1 1 0,0-1 0,-1 1 0,1-1 0,0 0 0,0 1 0,0-1 0,0 0 0,1 3 0,-1-4 0,1 1-1,-1-1 1,1 1 0,-1-1-1,1 1 1,-1-1 0,1 0-1,-1 0 1,1 1 0,-1-1-1,1 0 1,-1 0 0,1 1-1,0-1 1,-1 0 0,1 0-1,-1 0 1,1 0 0,0 0-1,-1 0 1,1 0-1,-1 0 1,1 0 0,0 0-1,-1 0 1,2-1 0,3 0 3,1-1 0,0 0 1,-1 0-1,1-1 0,-1 0 0,9-5 1,68-60-41,-57 45-72,56-39-1,-80 61 101,1 0 0,-1 0 0,0 1 1,1-1-1,-1 0 0,1 1 0,-1-1 0,1 1 0,-1-1 0,1 1 0,-1 0 0,1-1 0,-1 1 0,1 0 1,0 0-1,2 1 0,-3-1 4,0 1 0,0-1 0,0 0 0,0 1 0,0 0 1,0-1-1,-1 1 0,1 0 0,0-1 0,0 1 0,-1 0 1,1 0-1,-1-1 0,1 1 0,0 0 0,-1 0 0,0 0 0,1 0 1,0 1-1,1 6 2,-1-1 1,0 0-1,0 1 1,0-1-1,-1 12 1,0-15 3,-11 145 368,0 2-2472,17-178 1247,0-2 310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3.829"/>
    </inkml:context>
    <inkml:brush xml:id="br0">
      <inkml:brushProperty name="width" value="0.05" units="cm"/>
      <inkml:brushProperty name="height" value="0.05" units="cm"/>
    </inkml:brush>
  </inkml:definitions>
  <inkml:trace contextRef="#ctx0" brushRef="#br0">77 126 13387,'21'-21'2147,"1"1"-1,31-22 1,-45 36-1730,0 1 0,0 1 0,0-1 0,0 1 0,0 1 0,1-1 0,0 1 1,0 1-1,0 0 0,0 0 0,15 0 0,-23 1-371,1 1 0,-1 0-1,1 1 1,-1-1 0,0 0 0,1 0 0,-1 0 0,1 1 0,-1-1-1,1 1 1,-1-1 0,0 1 0,1 0 0,-1-1 0,0 1-1,0 0 1,0 0 0,1 0 0,-1 0 0,0 0 0,0 0-1,0 0 1,0 0 0,0 2 0,0 0 1,0 0-1,0-1 1,0 1 0,0 0-1,-1 0 1,1 0 0,-1 0-1,0 0 1,0 0 0,0 0-1,-1 4 1,-1 7 44,-2 0 0,1-1 0,-2 0 0,-7 18-1,-10 13 123,-1-2 0,-2 0-1,-37 46 1,16-32 202,-76 76 0,327-259-927,-161 102-423,-4 3-433,71-52 1,-75 42 465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4.295"/>
    </inkml:context>
    <inkml:brush xml:id="br0">
      <inkml:brushProperty name="width" value="0.05" units="cm"/>
      <inkml:brushProperty name="height" value="0.05" units="cm"/>
    </inkml:brush>
  </inkml:definitions>
  <inkml:trace contextRef="#ctx0" brushRef="#br0">4 122 19636,'-3'7'1777,"6"-7"-993,4-5-288,10-7 848,6-1-264,7-5-391,4 0-177,6 1-232,2-1-224,0 6-736,-4 2-385,-10 6-1615,-10 2 2200,-15 7-409,-7 0-335</inkml:trace>
  <inkml:trace contextRef="#ctx0" brushRef="#br0" timeOffset="1">9 347 19476,'0'22'1889,"7"-14"-1089,9-6-312,10-9 936,7-11-280,11-6-471,4-3-337,6-6-857,-1 0-143,-1-2 528,-3 2-176,-16 3-176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5.315"/>
    </inkml:context>
    <inkml:brush xml:id="br0">
      <inkml:brushProperty name="width" value="0.05" units="cm"/>
      <inkml:brushProperty name="height" value="0.05" units="cm"/>
    </inkml:brush>
  </inkml:definitions>
  <inkml:trace contextRef="#ctx0" brushRef="#br0">264 62 16267,'0'-4'669,"1"-3"-162,-1 1 1,0-1-1,0 0 0,-2-7 0,2 13-440,0 0 0,0 1 0,0-1 0,0 0 0,0 1 0,0-1 0,0 0 0,-1 1 0,1-1 0,0 0 0,0 1 0,-1-1 0,1 0 0,-1 1 0,1-1 0,0 1 0,-1-1 0,1 1 0,-1-1 0,1 1 0,-1-1 0,0 1 0,1 0 0,-1-1 0,1 1 0,-1 0 0,0-1 0,1 1 0,-1 0 0,0 0 0,1 0 0,-1-1 0,0 1 0,1 0 0,-1 0 0,0 0 0,0 0-1,1 0 1,-1 0 0,0 1 0,1-1 0,-1 0 0,0 0 0,1 0 0,-1 1 0,0-1 0,1 0 0,-1 1 0,1-1 0,-1 0 0,0 1 0,0 0 0,-5 3 195,0 1-1,-1 0 0,2 0 0,-1 0 1,1 1-1,-1 0 0,-6 11 0,-31 54 244,39-64-451,-19 37 125,3 2 0,1 0 0,2 1 1,3 1-1,1 0 0,3 1 0,-5 55 0,12-80-51,2 1-1,1 24 0,1-43-102,-1 1 0,1-1-1,0 0 1,0 0-1,1 1 1,0-1-1,0 0 1,0 0 0,1-1-1,0 1 1,0 0-1,7 8 1,-7-11-18,0 0 0,0-1 0,0 0 0,1 1-1,-1-1 1,1 0 0,-1-1 0,1 1 0,0-1 0,0 0 0,0 1 0,0-2 0,0 1 0,0 0 0,0-1-1,0 0 1,0 0 0,0 0 0,7-1 0,2-1 9,0 0 0,-1-2 0,1 1-1,21-10 1,-21 7 4,0-1-1,0 0 0,0-1 1,-1 0-1,19-17 1,-27 21-11,0 0 0,0 0 1,0-1-1,0 1 0,0-1 1,-1 1-1,0-1 0,0 0 0,0 0 1,-1-1-1,0 1 0,0 0 1,0-1-1,-1 0 0,1 1 1,-1-1-1,0-6 0,-1 10-6,0 0 0,-1 0 0,1 0 0,-1 1 0,1-1 0,-1 0 0,1 1 0,-1-1 0,0 0 0,0 1 0,0-1 0,0 1 0,0-1 0,0 1 0,0-1 0,0 1 0,-1 0 0,1 0 0,0 0 0,-1 0 0,1 0 0,-1 0 0,0 0 0,1 0 0,-1 0 0,0 1 0,1-1 0,-1 0 0,0 1 0,0 0 0,1-1 0,-1 1 0,0 0 0,0 0-1,-2 0 1,-3 0 1,0 0 0,0 1 0,0 0 0,0 0 0,0 0 0,0 1 0,0 0 0,-6 3 0,2 0-5,1 0-1,0 1 1,0 1 0,1 0 0,-13 12-1,17-15-1,1 0 0,-1 1 0,1-1 0,0 1 0,1 1 0,-1-1-1,1 0 1,0 1 0,1-1 0,-1 1 0,-2 11 0,5-16 3,-1 0 1,1 0-1,0 1 1,-1-1-1,1 0 0,0 0 1,0 1-1,0-1 1,0 0-1,0 0 1,0 1-1,1-1 1,-1 0-1,0 0 0,1 1 1,-1-1-1,1 0 1,-1 0-1,1 0 1,-1 0-1,1 0 1,1 2-1,-1-3 0,0 1 1,0-1-1,0 1 0,1-1 0,-1 1 1,0-1-1,0 1 0,0-1 1,1 0-1,-1 0 0,0 0 0,0 0 1,1 0-1,-1 0 0,0 0 1,1 0-1,-1 0 0,1-1 0,6-1-2,-1-1 0,1 0-1,-1 0 1,0 0-1,13-9 1,18-16-14,46-46 0,15-11-99,-97 84 114,-1 0 0,1 0 0,-1 0 0,1 0-1,-1 0 1,1 0 0,0 0 0,-1 1 0,1-1-1,0 1 1,0-1 0,-1 1 0,1 0 0,0-1-1,0 1 1,2 0 0,-3 0 1,0 1-1,0-1 1,0 1-1,0-1 1,0 0 0,0 1-1,0 0 1,0-1-1,-1 1 1,1-1 0,0 1-1,0 0 1,0 0-1,-1 0 1,1-1 0,0 1-1,-1 0 1,1 0-1,-1 0 1,1 1 0,1 5 3,0-1 0,0 0 0,0 1 0,-1 0 0,-1-1 1,1 15-1,-2 36-88,-3 1 1,-15 80-1,14-114-958,3-15-173,3-14 153,1-9 343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5.998"/>
    </inkml:context>
    <inkml:brush xml:id="br0">
      <inkml:brushProperty name="width" value="0.05" units="cm"/>
      <inkml:brushProperty name="height" value="0.05" units="cm"/>
    </inkml:brush>
  </inkml:definitions>
  <inkml:trace contextRef="#ctx0" brushRef="#br0">2 411 14579,'-1'35'2339,"1"28"3844,0-63-6144,0 0 0,-1 0 0,1 1 0,0-1 0,0 0 0,0 0 0,0 0 0,0 0 0,0 0 0,0 0 0,0 0 0,0 0 0,0 1 0,0-1 0,1 0 0,-1 0-1,0 0 1,0 0 0,0 0 0,0 0 0,0 0 0,0 0 0,0 0 0,0 1 0,0-1 0,0 0 0,0 0 0,0 0 0,0 0 0,0 0 0,0 0 0,1 0 0,-1 0 0,0 0 0,0 0 0,0 0 0,0 0 0,0 0 0,0 0 0,0 0 0,0 0 0,1 0 0,-1 0 0,0 0 0,0 0 0,0 0 0,0 0 0,0 0 0,0 0 0,0 0 0,0 0 0,1 0 0,-1 0 0,0 0-1,0 0 1,0 0 0,0 0 0,0 0 0,0 0 0,0 0 0,0 0 0,0 0 0,1 0 0,6-9 819,5-12-457,109-265 569,-62 138-901,-43 113-68,-7 23-1,-9 12 0,0 0 0,0 0 0,0 0 0,0 0 0,1 0 0,-1 0 0,0 0 0,0 0 0,0 0 0,0 0 0,1 0 0,-1 0 0,0 0 0,0 0 0,0 0 0,0 0 0,1 0 0,-1 0 0,0 0 0,0 0 0,0 0 0,0 0 0,0 0 0,1 1 0,-1-1 0,0 0 0,0 0 0,0 0 0,0 0 0,0 0 0,0 0 0,0 1 0,0-1 0,0 0 0,1 0 0,-1 0 0,0 0 0,0 1 0,0-1 0,3 23 4,-5 30 35,-7 53 0,4-55-226,0 58 0,8-95-373,-3-14 538,0 0 0,0 0 0,1 0 1,-1 0-1,0 0 0,0 0 0,0 0 1,0 0-1,0 0 0,1 0 0,-1 0 0,0 0 1,0 1-1,0-1 0,0 0 0,1 0 1,-1 0-1,0 0 0,0-1 0,0 1 0,1 0 1,-1 0-1,0 0 0,0 0 0,0 0 1,0 0-1,0 0 0,1 0 0,-1 0 0,0 0 1,0 0-1,0 0 0,0-1 0,0 1 1,1 0-1,-1 0 0,0 0 0,0 0 0,12-21-1417,2-15 411,-1 0-1,10-51 0,-7 12-2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6.451"/>
    </inkml:context>
    <inkml:brush xml:id="br0">
      <inkml:brushProperty name="width" value="0.05" units="cm"/>
      <inkml:brushProperty name="height" value="0.05" units="cm"/>
    </inkml:brush>
  </inkml:definitions>
  <inkml:trace contextRef="#ctx0" brushRef="#br0">148 21 17676,'0'-1'180,"0"-1"1,1 1 0,-1 0 0,1-1-1,-1 1 1,1 0 0,0 0-1,-1-1 1,1 1 0,0 0-1,0 0 1,0 0 0,0 0 0,0 0-1,1-1 1,-3 25 2606,0-7-2427,-3 36 833,4 82-1,2-106-1203,1-1 1,1 0-1,2 0 0,16 46 1,-17-61-60,0 0-2901,-6-12 2882,1 1 0,-1-1-1,1 0 1,-1 0 0,1 0-1,-1 0 1,1 0 0,-1 0 0,1 0-1,-1 0 1,1 0 0,-1 0 0,1 0-1,-1 0 1,1 0 0,-1 0 0,1-1-1,-1 1 1,1 0 0,-1 0 0,1 0-1,-1-1 1,1 1 0,-1 0-1,1-1 1,0 1 0,-1-1 0,-15-7-901</inkml:trace>
  <inkml:trace contextRef="#ctx0" brushRef="#br0" timeOffset="1">12 329 17588,'-9'-11'2264,"6"-1"-1368,9-3-255,5-1 1215,18-3-512,3-1-288,5-1-503,0-4-233,3 2-696,0 0-417,-1 2-391,-6-5 896,-4-4-256,-2-4-200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6.996"/>
    </inkml:context>
    <inkml:brush xml:id="br0">
      <inkml:brushProperty name="width" value="0.05" units="cm"/>
      <inkml:brushProperty name="height" value="0.05" units="cm"/>
    </inkml:brush>
  </inkml:definitions>
  <inkml:trace contextRef="#ctx0" brushRef="#br0">209 4 17988,'16'-4'2115,"-16"4"-2080,0 0 0,0 0 1,0 0-1,1 0 1,-1 1-1,0-1 0,0 0 1,1 0-1,-1 0 1,0 0-1,0 0 0,0 0 1,1 1-1,-1-1 1,0 0-1,0 0 0,0 0 1,0 0-1,0 1 1,1-1-1,-1 0 0,0 0 1,0 0-1,0 1 1,0-1-1,0 0 0,0 0 1,0 1-1,0-1 1,0 0-1,0 0 0,0 1 1,-8 27 1287,4-15-615,-76 196 2581,-46 143-2881,124-334-936,9-27-520,13-30-589,20-67-1145,126-290-2419,-162 388 5354,-1 1 176,0 1 0,1 0 1,-1 0-1,8-8 0,-6 13 1276,-2 9-562,-2 13 276,-1-20-1226,-1 69 2121,-1-29-1631,2 0 0,2 0-1,9 49 1,1-42-610,3 1 0,34 77 0,-39-102-305,-9-21 138,1 0 0,-1 1 0,0-1 0,0 0 0,0 1 0,0-1 0,-1 1 0,1-1 0,-1 1 0,0-1 0,0 1 0,0-1 0,-2 6 0,2-7 25,-1-1 1,0 1-1,0 0 1,0-1 0,0 1-1,-1-1 1,1 1 0,0-1-1,-1 1 1,1-1 0,-1 0-1,1 0 1,-1 0 0,1 0-1,-1 0 1,0 0-1,0 0 1,1 0 0,-1-1-1,0 1 1,0-1 0,0 1-1,0-1 1,0 0 0,0 0-1,-2 0 1,-15 1-494,-1 0-1,0-2 1,1 0 0,-23-5 0,-76-19 1487,110 23-662,1 0 59,-18-4 1603,-29-11 1,47 12 243,11 1-1076,12 0 3,88-6 1107,95-15-2665,-189 23 466,0 0 0,0-1 0,0 0 0,0-1-1,11-5 1,6-9-299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7.843"/>
    </inkml:context>
    <inkml:brush xml:id="br0">
      <inkml:brushProperty name="width" value="0.05" units="cm"/>
      <inkml:brushProperty name="height" value="0.05" units="cm"/>
    </inkml:brush>
  </inkml:definitions>
  <inkml:trace contextRef="#ctx0" brushRef="#br0">188 44 15819,'1'-4'325,"0"1"0,-1-1 0,0 1-1,0-1 1,0 1 0,0-1-1,-1-6 1,1 10-283,0-1-1,-1 1 1,1-1-1,0 1 1,0 0-1,0-1 1,-1 1-1,1-1 1,0 1-1,-1 0 1,1-1-1,0 1 1,-1 0-1,1-1 1,0 1-1,-1 0 1,1-1-1,0 1 1,-1 0-1,1 0 1,-1 0-1,1-1 1,-1 1-1,1 0 1,-1 0-1,0 0 58,-1 0 0,1 0 0,0 0 0,-1 1 0,1-1 0,0 0 0,-1 1 0,1-1 0,0 1 0,0 0 0,-1-1 0,1 1 0,-2 1 0,-3 4 212,-1-1-1,1 1 1,0 1 0,0-1 0,0 1 0,1 0 0,0 0-1,-5 13 1,-30 67 822,27-53-847,1 0 0,2 1 0,1 0 0,2 0 0,2 1 0,1 0 0,1 0 0,3 44 0,1-71-221,0 1 1,0-1-1,1 0 1,0 0-1,1 0 1,0 0-1,0 0 1,1 0-1,9 14 1,-11-20-53,0 0 1,1 0 0,-1 0 0,1-1-1,0 1 1,0 0 0,0-1 0,0 0-1,0 0 1,1 0 0,-1 0-1,1 0 1,-1-1 0,1 1 0,0-1-1,0 0 1,-1 0 0,1-1 0,0 1-1,0-1 1,0 0 0,0 0 0,0 0-1,-1 0 1,1-1 0,4 0-1,1-1-4,-1-1-1,0 0 0,0 0 1,1 0-1,-2-1 0,1 0 1,-1-1-1,1 0 0,-1 0 1,0 0-1,-1-1 0,7-7 1,-8 8 2,0-1 1,0 0 0,-1 0-1,1 0 1,-2 0 0,1-1 0,-1 1-1,1-1 1,-2 0 0,1 0 0,-1 0-1,0 0 1,-1-1 0,2-10-1,-3 14-6,-1 0 0,1 0 0,-1 0 0,0 0 0,0 0 0,0 0-1,0 0 1,-1 0 0,0 1 0,0-1 0,0 1 0,0-1 0,0 1-1,-1 0 1,1-1 0,-1 1 0,0 1 0,0-1 0,0 0 0,0 1 0,0-1-1,-1 1 1,1 0 0,-1 0 0,0 1 0,1-1 0,-6-1 0,5 1-1,-1 1 0,1 0 1,0 0-1,-1 0 0,1 0 1,-1 1-1,0-1 0,1 1 1,-1 0-1,1 1 0,-1-1 1,1 1-1,-1 0 0,1 0 1,-1 0-1,1 1 0,0 0 0,0-1 1,0 2-1,0-1 0,0 0 1,0 1-1,-6 5 0,9-7-3,0 0-1,0 0 1,0 0-1,0 0 0,0 0 1,0 0-1,1 0 0,-1 0 1,0 1-1,1-1 0,-1 0 1,1 0-1,0 1 0,-1-1 1,1 0-1,0 1 1,0-1-1,-1 2 0,2-2 0,-1-1-1,0 1 1,0 0-1,1 0 1,-1 0 0,0 0-1,1-1 1,-1 1-1,1 0 1,-1-1-1,1 1 1,0 0-1,-1-1 1,1 1-1,0 0 1,-1-1 0,1 1-1,0-1 1,-1 1-1,3-1 1,0 2-2,0-1 0,0 0 1,0 0-1,0-1 1,0 1-1,0-1 0,0 1 1,1-1-1,-1 0 1,0 0-1,0 0 0,0-1 1,4 0-1,6-3-19,0-1-1,0-1 0,-1 0 1,0 0-1,15-12 1,55-46-188,-38 28 91,-42 34 110,28-17-127,-29 18 128,0 1 0,-1-1-1,1 1 1,0-1 0,0 1 0,0 0 0,0-1 0,0 1 0,1 0 0,-1 0 0,0 0 0,0 0 0,0-1 0,0 2 0,0-1-1,0 0 1,0 0 0,0 0 0,0 0 0,0 1 0,0-1 0,0 0 0,0 1 0,0-1 0,0 1 0,0-1 0,0 1 0,0 0-1,-1-1 1,2 2 0,0 1 1,0 1-1,0-1 1,-1 0-1,0 1 0,1-1 1,-1 1-1,-1-1 1,1 1-1,0-1 1,-1 6-1,0 41 6,0-38 1,-12 141 94,5-75-719,7-58-380,0-20 986,0-1 0,0 1 0,0 0 0,0 0 0,0 0 0,0 0 0,0 0 0,0 0 0,0 0 0,0 0-1,0 0 1,0 0 0,0 0 0,0 0 0,0 0 0,0 0 0,0 0 0,1 0 0,-1-1 0,0 1 0,0 0 0,0 0 0,0 0 0,0 0 0,0 0 0,0 0 0,0 0-1,0 0 1,0 0 0,0 0 0,0 0 0,1 0 0,-1 0 0,0 0 0,0 0 0,0 0 0,0 0 0,0 0 0,0 0 0,0 0 0,0 0 0,0 1 0,0-1 0,0 0-1,0 0 1,0 0 0,0 0 0,1 0 0,-1 0 0,0 0 0,0 0 0,0 0 0,0 0 0,0 0 0,0 0 0,0 0 0,0 0 0,0 0 0,12-33-986,1-14 265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0.642"/>
    </inkml:context>
    <inkml:brush xml:id="br0">
      <inkml:brushProperty name="width" value="0.05" units="cm"/>
      <inkml:brushProperty name="height" value="0.05" units="cm"/>
    </inkml:brush>
  </inkml:definitions>
  <inkml:trace contextRef="#ctx0" brushRef="#br0">62 32 20020,'-26'62'2212,"19"-48"-1802,1 1-1,0-1 1,1 1-1,-5 22 1,10-36-384,-1 0 0,1 0 0,0 0 0,0 0 0,0 0 0,-1 0 0,1 0 0,0 0 1,1 0-1,-1 0 0,0 0 0,0 0 0,0 0 0,0 0 0,1 0 0,-1 0 0,0 0 0,1 0 0,-1-1 0,1 1 0,-1 0 1,1 0-1,0 0 0,-1-1 0,1 1 0,1 1 0,-1-2-12,0 1-1,1-1 1,-1 0 0,1 1-1,-1-1 1,1 0 0,-1 0 0,1 0-1,-1 0 1,1 0 0,-1 0 0,1-1-1,-1 1 1,0 0 0,3-2-1,8-2-56,0-2-1,-1 1 1,14-10-1,-19 11 26,118-80-1049,-25 15-223,-92 65 1129,1-1 1,-1 1-1,0 1 0,1 0 1,11-4-1,-18 7 153,-1 0 0,1 0 0,-1 0 1,1 0-1,-1 0 0,1 0 0,-1 0 0,1 0 0,-1 0 1,1 0-1,-1 0 0,1 0 0,-1 0 0,1 0 0,-1 0 1,1 0-1,-1 1 0,1-1 0,-1 0 0,1 0 1,-1 1-1,0-1 0,1 0 0,-1 0 0,1 1 0,-1-1 1,0 1-1,1-1 0,-1 0 0,0 1 0,0-1 0,1 1 1,-1-1-1,0 1 0,0-1 0,0 0 0,1 1 0,-1-1 1,0 1-1,0-1 0,0 1 0,0 0 0,-2 22 152,2-21-118,-5 17 353,-12 33 0,10-36-64,2 1 1,-6 24 0,11-41-316,0 1 1,0-1 0,0 0 0,0 1-1,0-1 1,-1 1 0,1-1-1,0 1 1,0-1 0,0 0 0,0 1-1,0-1 1,0 1 0,0-1 0,0 1-1,1-1 1,-1 0 0,0 1 0,0-1-1,0 1 1,0-1 0,1 0 0,-1 1-1,0-1 1,0 1 0,0-1-1,1 0 1,-1 1 0,0-1 0,1 0-1,-1 0 1,1 1 0,13-6-495,21-24-776,-31 24 1128,10-9 21,-1 0 0,-1-1 1,11-18-1,-6 10-194,10-13-229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6.715"/>
    </inkml:context>
    <inkml:brush xml:id="br0">
      <inkml:brushProperty name="width" value="0.05" units="cm"/>
      <inkml:brushProperty name="height" value="0.05" units="cm"/>
    </inkml:brush>
  </inkml:definitions>
  <inkml:trace contextRef="#ctx0" brushRef="#br0">71 0 19332,'-2'1'230,"0"1"-1,0-1 1,0 0-1,0 1 1,0 0-1,0-1 1,1 1-1,-1 0 1,0 0-1,1 0 1,0 0-1,-1 0 1,1 0-1,0 0 1,-2 4 0,-10 39 1074,11-37-942,-2 13-88,0-1 0,2 1 0,0-1 0,2 29 0,12 84 102,-3-55-291,0-1-240,-13-115-530,-17-68 1,11 60 458,6 32 189,2 11 36,1 0 1,0-1-1,0 1 1,1 0-1,-1 0 1,1-1-1,0 1 0,-1-1 1,2-5-1,-1 9 3,0 0-1,1 0 1,-1 0-1,0 0 1,1-1-1,-1 1 1,0 0-1,1 0 1,-1 0-1,0 0 1,1 0 0,-1 0-1,0 0 1,1 0-1,-1 0 1,0 0-1,1 0 1,-1 0-1,0 0 1,0 0-1,1 0 1,-1 0-1,0 1 1,1-1-1,-1 0 1,0 0-1,1 0 1,-1 0-1,0 1 1,0-1-1,1 0 1,-1 0-1,0 1 1,0-1 0,1 1-1,17 12-77,-8-5-1,7 3-375,1 0 0,1-2 0,-1 0 0,1-1 0,29 9 0,-41-15 240,0 0 0,1-1 0,-1 1 0,0-1 0,1-1 0,-1 1 0,0-1-1,1-1 1,-1 1 0,1-1 0,-1-1 0,0 1 0,0-1 0,0-1 0,0 1 0,0-1-1,0 0 1,7-5 0,-10 5 158,-1 0 0,0 0 0,0 0 0,0-1 0,0 1-1,0-1 1,-1 1 0,1-1 0,-1 0 0,2-6 0,-3 8 98,0 0 0,0 0 0,-1 0 0,1 0 0,-1 0 0,1 0 0,-1 0 0,0 0 0,0 0 0,0 0 0,0 0 0,0 0 0,0 0-1,-1 0 1,1 0 0,-1 0 0,1 0 0,-1 0 0,0 0 0,0 0 0,1 0 0,-1 1 0,-1-1 0,0-2 0,1 3 17,0 0 0,0 1 0,-1-1 0,1 0-1,0 1 1,0-1 0,0 0 0,0 1 0,-1 0 0,1-1 0,0 1-1,-1 0 1,1-1 0,0 1 0,0 0 0,-1 0 0,1 0-1,0 0 1,-1 0 0,1 1 0,0-1 0,-1 0 0,1 1 0,0-1-1,0 1 1,0-1 0,-1 1 0,1-1 0,0 1 0,-1 1-1,-3 0 138,1 1-1,0 1 0,-1-1 1,1 0-1,1 1 0,-5 5 1,3-2 9,0 0 0,0 1 0,1 0 0,0 0 0,1 0 1,-1 1-1,1-1 0,1 1 0,0 0 0,0 0 0,1 0 1,0 10-1,0-15-151,2 0 0,-1 0 0,0 0 1,1 0-1,0-1 0,-1 1 0,2 0 1,-1 0-1,0-1 0,1 1 0,-1-1 0,1 1 1,3 3-1,-3-5-42,0 0-1,0 1 1,1-1 0,-1 0-1,1-1 1,0 1 0,-1 0 0,1-1-1,0 1 1,0-1 0,0 0-1,0 0 1,0 0 0,0 0 0,0-1-1,0 1 1,0-1 0,5 0-1,1 0-38,1-1 0,-1 0-1,1 0 1,-1-1 0,1-1 0,-1 1-1,0-1 1,0-1 0,0 0-1,-1 0 1,1-1 0,-1 0-1,0 0 1,0-1 0,-1 0-1,8-7 1,7-9-423,-1-1 0,-1-1-1,27-43 1,-34 43 124,-12 20 276,0 1 1,1-1 0,0 1 0,-1 0-1,1-1 1,0 1 0,1 0-1,-1 1 1,5-6 0,-6 8 85,0 0 0,1 0-1,-1 0 1,0 0 0,0 0 0,1 0 0,-1 1 0,0-1 0,0 0-1,1 1 1,-1-1 0,0 0 0,0 1 0,0 0 0,0-1 0,0 1-1,0 0 1,0-1 0,0 1 0,1 1 0,17 8 458,-8-8-432,-1 0 0,1-1 0,0 0 0,-1-1 0,1 0 0,0 0 0,-1-1 1,1-1-1,-1 0 0,1 0 0,-1-1 0,17-8 0,-11 5-48,-1-2 0,0 1-1,0-2 1,-1 0 0,0-1-1,0 0 1,15-17 0,-24 22-10,-1 0 0,0 0 0,0-1 0,0 0 1,-1 0-1,0 0 0,0 0 0,2-7 0,-4 11-4,-1 1 0,1 0 0,-1-1 0,1 1 0,-1-1 0,0 1-1,1 0 1,-1-1 0,0 1 0,0-1 0,0 1 0,-1-1 0,1 1-1,0 0 1,0-1 0,-1 1 0,1-1 0,-1 1 0,1 0 0,-1-1 0,1 1-1,-1 0 1,0 0 0,0-1 0,0 1 0,0 0 0,0 0 0,0 0-1,0 0 1,0 0 0,0 0 0,0 1 0,0-1 0,-1 0 0,1 0 0,0 1-1,0-1 1,-1 1 0,1-1 0,-1 1 0,1 0 0,-3-1 0,-3 0 16,0 1 0,-1 0 0,1 0 0,0 0 0,0 1 0,0 0 0,0 0 0,0 1 0,0 0 0,0 0 0,1 1 0,-1 0 0,1 0 1,-1 0-1,1 1 0,0 0 0,0 0 0,1 0 0,-1 1 0,1 0 0,-8 10 0,7-9 19,0 2 0,1-1 0,-1 1 0,2-1-1,-1 1 1,1 1 0,0-1 0,1 1 0,0-1 0,0 1 0,1 0-1,0 0 1,1 0 0,0 0 0,0 0 0,1 16 0,2-14-96,0 0 1,1 0 0,0 0-1,1 0 1,0-1-1,1 0 1,0 0-1,1 0 1,-1 0 0,2-1-1,0 0 1,0 0-1,0-1 1,1 0-1,9 7 1,-15-13 12,1 0 1,0 0-1,-1 0 1,1-1-1,0 1 1,0-1-1,0 1 0,0-1 1,0 0-1,0 0 1,5 0-1,-6-1 23,-1 0 0,1 0 1,0 0-1,0 0 0,0-1 0,0 1 0,-1-1 0,1 1 0,0-1 1,0 0-1,-1 1 0,1-1 0,0 0 0,-1 0 0,1 0 0,-1 0 1,1-1-1,-1 1 0,1 0 0,1-3 0,13-21-429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08.237"/>
    </inkml:context>
    <inkml:brush xml:id="br0">
      <inkml:brushProperty name="width" value="0.05" units="cm"/>
      <inkml:brushProperty name="height" value="0.05" units="cm"/>
    </inkml:brush>
  </inkml:definitions>
  <inkml:trace contextRef="#ctx0" brushRef="#br0">75 1 20516,'7'26'1745,"-4"15"-1057,-1 8-240,3 13 640,2 4-192,2 11-103,-2 3-137,-1 11-168,-2-1-112,-5 4-208,-6 2-96,-8 3-376,-3-1-368,-11-2 560,2-9-88,0-16-88</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2.447"/>
    </inkml:context>
    <inkml:brush xml:id="br0">
      <inkml:brushProperty name="width" value="0.05" units="cm"/>
      <inkml:brushProperty name="height" value="0.05" units="cm"/>
    </inkml:brush>
  </inkml:definitions>
  <inkml:trace contextRef="#ctx0" brushRef="#br0">29 4 13611,'-7'-3'1192,"3"4"-696,-1 4-152,0 10 513,2 5-97,0 11-88,2 2-72,1 8-160,0 4-8,2 0-432,3 1-288,-1-4 288,3-1-72,3-3-96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2.861"/>
    </inkml:context>
    <inkml:brush xml:id="br0">
      <inkml:brushProperty name="width" value="0.05" units="cm"/>
      <inkml:brushProperty name="height" value="0.05" units="cm"/>
    </inkml:brush>
  </inkml:definitions>
  <inkml:trace contextRef="#ctx0" brushRef="#br0">9 0 14587,'-4'60'1104,"1"-2"-864,2-3-224,2-4-8,1-7 224,2-8-144,0-2-56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3.313"/>
    </inkml:context>
    <inkml:brush xml:id="br0">
      <inkml:brushProperty name="width" value="0.05" units="cm"/>
      <inkml:brushProperty name="height" value="0.05" units="cm"/>
    </inkml:brush>
  </inkml:definitions>
  <inkml:trace contextRef="#ctx0" brushRef="#br0">0 1 10434,'6'395'2670,"0"-158"-3610,9 124 1328,6 282-265,-17-311 3089,2-86-3436,-9-137-2274,1-69 1752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13.683"/>
    </inkml:context>
    <inkml:brush xml:id="br0">
      <inkml:brushProperty name="width" value="0.05" units="cm"/>
      <inkml:brushProperty name="height" value="0.05" units="cm"/>
    </inkml:brush>
  </inkml:definitions>
  <inkml:trace contextRef="#ctx0" brushRef="#br0">115 1 9130,'-5'77'674,"-3"30"-686,9 165-1,1-226-1622,-7 93 0,-5-46 1720,-4-1 3691,-7 23 686,9-54-2169,-8 115-1,15 3-1214,-9-207-3160,11 10 1673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5.103"/>
    </inkml:context>
    <inkml:brush xml:id="br0">
      <inkml:brushProperty name="width" value="0.05" units="cm"/>
      <inkml:brushProperty name="height" value="0.05" units="cm"/>
    </inkml:brush>
  </inkml:definitions>
  <inkml:trace contextRef="#ctx0" brushRef="#br0">27 91 10810,'-16'6'1386,"7"-5"-114,9-1-1223,0 0-1,0 0 1,0 0 0,0 0-1,0 0 1,0 0 0,0 0 0,0 0-1,-1-1 829,0 1-828,1 0 0,0 0-1,0 0 1,0 0 0,0 0 0,0 0-1,0 0 1,0 0 0,0 0 0,0 0-1,0 0 1,0-1 0,0 1-1,0 0 1,0 0 0,0 0 0,0 0-1,1-1 829,-1 1-828,0 0 0,0 0-1,0 0 1,0 0 0,0 0 0,0 0-1,5-3 191,-1 1 1,0-1-1,1 1 0,-1 0 0,1 0 0,0 1 0,0-1 0,0 1 0,0 0 1,6 0-1,5-3 150,320-60 1787,-334 64-2213,14-3 152,31 0-1,-44 3-205,1 0 1,-1 0-1,1 0 1,-1 1-1,0-1 0,1 1 1,-1 0-1,0 0 1,1 0-1,-1 1 0,0-1 1,0 1-1,0-1 1,0 1-1,3 3 0,-6-5 60,0 0-1,0 0 1,0 0-1,0 1 1,0-1 0,0 0-1,0 0 1,-1 0-1,1 0 1,0 0-1,0 0 1,0 0-1,0 0 1,0 0-1,0 1 1,0-1-1,0 0 1,-1 0-1,1 0 1,0 0-1,0 0 1,0 0-1,0 0 1,0 0-1,0 0 1,-1 0-1,1 0 1,0 0-1,0 0 1,0 0-1,0 0 1,0 0-1,0 0 1,-1 0-1,1 0 1,0 0-1,0 0 1,0 0-1,0 0 1,0 0-1,0 0 1,-1 0-1,1-1 1,0 1-1,0 0 1,0 0-1,0 0 1,0 0-1,-7-6-509</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0:55.669"/>
    </inkml:context>
    <inkml:brush xml:id="br0">
      <inkml:brushProperty name="width" value="0.05" units="cm"/>
      <inkml:brushProperty name="height" value="0.05" units="cm"/>
    </inkml:brush>
  </inkml:definitions>
  <inkml:trace contextRef="#ctx0" brushRef="#br0">25 41 15403,'-1'0'181,"0"0"-1,0 0 0,0 0 0,0 0 1,1 0-1,-1 0 0,0 0 0,0 0 1,0 0-1,0 1 0,0-1 0,0 0 1,1 1-1,-1-1 0,0 1 0,0-1 1,0 1-1,1-1 0,-1 1 0,0-1 1,1 1-1,-1 0 0,0-1 0,1 1 1,-1 0-1,1 0 0,-1-1 0,1 1 1,0 0-1,-1 0 0,1 0 0,0 0 0,-1-1 1,1 1-1,0 0 0,0 0 0,0 2 1,0-3-124,1 1 0,-1-1 1,0 1-1,1-1 0,-1 1 1,1-1-1,-1 1 0,1-1 1,-1 0-1,1 1 0,0-1 1,-1 0-1,1 0 0,-1 1 1,1-1-1,0 0 0,-1 0 1,1 0-1,0 0 0,-1 0 1,1 0-1,-1 0 0,1 0 1,0 0-1,0 0 0,20-1 197,-19 0-177,226-38 426,-117 18-392,-103 19-109,0 1 0,-1 0-1,1 0 1,0 1 0,0 0 0,13 2 0,-19-2-4,0 0 1,0 1 0,-1 0 0,1-1 0,0 1-1,0 0 1,-1 0 0,1 0 0,0 0 0,-1 0 0,1 1-1,-1-1 1,0 0 0,1 1 0,-1-1 0,0 1-1,0-1 1,0 1 0,0 0 0,0 0 0,0-1-1,0 1 1,-1 0 0,1 0 0,-1 0 0,1 0 0,-1-1-1,0 1 1,1 0 0,-1 0 0,-1 3 0,0 17 53,-1 0 1,-1-1 0,-1 0-1,-1 1 1,-12 32 0,8-26 9,-1 8 73,-3 1 0,0-2-1,-34 62 1,41-90-1356,8-12-541,7-15-87,1 4 1060,3-4-174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24.891"/>
    </inkml:context>
    <inkml:brush xml:id="br0">
      <inkml:brushProperty name="width" value="0.05" units="cm"/>
      <inkml:brushProperty name="height" value="0.05" units="cm"/>
    </inkml:brush>
  </inkml:definitions>
  <inkml:trace contextRef="#ctx0" brushRef="#br0">1 15 15755,'54'9'914,"174"22"1433,-176-27-2659,1-2-1,74-7 1,9-11-2434,151-9-3474,-242 25 6322,53 6 1,-66-1 1507,0 1 1,44 14 0,35 19 1409,-54-17-2282,105 24 1,-120-39-1201,0-2 1,1-2-1,-1-2 1,1-2-1,-1-1 1,50-10 0,-18-1-201</inkml:trace>
  <inkml:trace contextRef="#ctx0" brushRef="#br0" timeOffset="1">2535 90 11955,'60'7'848,"2"-4"-728,1 0-80,3-3 104,-1-6-304,4-6 160,0-1-96,4-2-32</inkml:trace>
  <inkml:trace contextRef="#ctx0" brushRef="#br0" timeOffset="2">3744 2 10098,'46'4'792,"2"-4"-800,-3-1-32,3-3 592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1:25.323"/>
    </inkml:context>
    <inkml:brush xml:id="br0">
      <inkml:brushProperty name="width" value="0.05" units="cm"/>
      <inkml:brushProperty name="height" value="0.05" units="cm"/>
    </inkml:brush>
  </inkml:definitions>
  <inkml:trace contextRef="#ctx0" brushRef="#br0">0 1 7274,'36'9'729,"-1"2"0,0 1 0,-1 2 1,0 1-1,39 25 0,-54-27-228,1-1 0,28 13-1,-38-21-309,1 0-1,0-1 1,0 0-1,0-1 1,0 0-1,21 1 0,-6-4 334,1-2-1,-1 0 1,51-13-1,21-4 647,-93 20-1104,-1 0 1,1-1-1,-1 2 1,1-1-1,-1 0 1,1 1-1,-1 0 1,0 0-1,7 3 0,-10-4 3,1 1 0,0 0 0,-1-1 0,1 1 0,-1 0 0,1 0 0,-1 0 0,0 0-1,1 0 1,-1 1 0,0-1 0,0 0 0,0 1 0,0-1 0,0 0 0,0 1 0,0 0-1,0-1 1,0 1 0,-1-1 0,1 1 0,-1 0 0,1-1 0,-1 1 0,0 0-1,0 2 1,-1 11 335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09.464"/>
    </inkml:context>
    <inkml:brush xml:id="br0">
      <inkml:brushProperty name="width" value="0.05" units="cm"/>
      <inkml:brushProperty name="height" value="0.05" units="cm"/>
    </inkml:brush>
  </inkml:definitions>
  <inkml:trace contextRef="#ctx0" brushRef="#br0">39 169 10850,'1'-10'6675,"4"10"-4856,11 0-1069,21-10 121,-28 7-768,-1 1-1,0 0 1,14-2-1,-13 3 41,0-1 0,0 0-1,0-1 1,-1 1 0,15-8-1,-16 7-61,1-1 0,0 1 0,0 1 0,0-1 0,0 2 0,0-1-1,13 0 1,81-6 310,-48 3-82,-7 1-62,-19 0-77,51 2 0,-29 7-180,-34-3 41,-1 0 1,1-1-1,0-1 0,27-3 1,153-29 11,-178 29-43,-1-1 1,0-1-1,20-7 1,-23 6-6,1 1 0,0 1 0,0 0 0,24-2 0,-30 6 18,1 1-1,-1 1 1,0 0 0,1 0 0,-1 0-1,0 2 1,16 6 0,17 6-7,-8-8-2,0-2 1,1-1-1,67 0 0,-5 0 0,-68-4-5,0-1-1,0-1 0,56-10 1,-69 9 4,-1 1 1,1 0 0,0 2-1,-1 0 1,1 0 0,-1 1-1,1 1 1,18 6 0,2-2 5,1-2 0,0-2 0,64-2 1,-56-2-19,48-7 87,-71 5-46,0 1-1,-1 0 1,1 2-1,37 4 1,9 13-68,-52-12 40,0-1 0,0 0-1,1-1 1,26 1 0,51-7 9,35 0 44,-120 3-61,0-1-1,0 1 1,0-2 0,0 1-1,-1-1 1,13-5-1,7-1 38,-26 8-33,-1 0 1,0 0 0,1 0 0,-1 0 0,0 1 0,0-1-1,1 0 1,-1 1 0,0-1 0,0 1 0,1-1-1,-1 1 1,0 0 0,0-1 0,0 1 0,0 0-1,0 0 1,0 0 0,0 0 0,0 0 0,0 0 0,0 1-1,-1-2 26,-37 3-8,-64 14 0,55-8-86,9-2 20,0-1 0,0-2 1,-66-1-1,94-4 38,-11-1 28,0 1-1,0 1 1,1 1 0,-29 4 0,32-3-35,-1 0 1,1-1 0,-24-1 0,-18 0-5,32 2 15,-240 9 127,246-13-134,0-1 1,-33-7-1,39 5 0,-1 2 0,0 0 0,0 1 0,0 1 0,0 0 0,-22 2 0,-44 16-14,59-11 29,0-1 1,-42 4 0,40-10 5,1 0 1,0-2 0,-1-1-1,1-1 1,0-1-1,-23-9 1,18 6 11,-1 0 1,0 3 0,-31-4 0,-192-5-131,209 11 112,-1 2-1,1 2 1,-1 1-1,0 3 1,-82 17 0,96-15-7,0-3 0,0 0 1,-1-2-1,1-1 0,-31-4 1,37 4-2,1 1 0,-30 4 0,31-2 29,1-1 0,-32-2 1,45 0-20,-1-1-1,1-1 1,0 0 0,0 0 0,0 0 0,0-1 0,1 0 0,-1 0 0,1-1-1,-8-5 1,-3-4-49,13 9-42,12 9-17,-4-3 99,0-1 0,0 1 0,0-1 0,0 0-1,1-1 1,-1 1 0,0 0 0,0-1 0,1 0-1,-1 1 1,5-2 0,42-3 21,-36 2-22,20-2 20,7-1-41,1 1-1,-1 2 1,1 1 0,62 9 0,-95-7 3,47 9-127,0-2 0,0-2 0,73-3-1,-31-12 82,-46 4-7,0 2 0,98 6 0,-101 1 55,0-2-1,0-3 1,0-1-1,-1-3 1,1-1-1,56-16 1,-80 16 7,1 1 1,1 1-1,44 0 1,-55 4-29,0 1 0,0 1 0,-1 1-1,1 0 1,0 1 0,-1 0 0,20 10 0,-9-3-46,1 0-1,0-2 1,34 6 0,-44-12 71,0 0 1,0-2-1,0 0 1,0-1 0,-1-1-1,30-4 1,26-12-7,-44 9 17,0 2 1,32-3-1,-51 8 6,1 1-1,-1 0 0,0 0 0,0 1 1,1 0-1,-1 1 0,0 0 1,0 1-1,0 0 0,14 6 0,-9-3-1,0 0 0,1-2 0,-1 1 0,1-2 0,0 0 0,0-1-1,1 0 1,-1-1 0,0-1 0,20-2 0,-26 2-1,33 0-15,-39 0 16,0 0 0,0 0 0,-1 1 0,1-1 0,0 1-1,0 0 1,-1 0 0,1 0 0,-1 0 0,1 0 0,3 3 0,-6-4 1,0 0 1,1 0-1,-1 0 0,0 1 1,0-1-1,1 0 1,-1 0-1,0 0 0,0 1 1,0-1-1,0 0 1,1 0-1,-1 1 1,0-1-1,0 0 0,0 0 1,0 1-1,0-1 1,0 0-1,1 0 0,-1 1 1,0-1-1,0 0 1,0 1-1,0-1 0,0 0 1,0 0-1,0 1 1,0-1-1,0 0 1,0 1-1,-1-1 0,1 0 1,0 0-1,0 1 1,0-1-1,0 0 0,0 0 1,0 1-1,-1-1 1,1 0-1,0 0 0,0 1 1,-1-1-1,1 0-8,-1 1 0,1-1 0,-1 0 0,1 0 0,-1 0-1,1 1 1,-1-1 0,1 0 0,-1 0 0,1 0 0,-1 0 0,1 0 0,-1 0-1,1 0 1,-1 0 0,0 0 0,1 0 0,-1 0 0,1 0 0,-1-1-1,1 1 1,-1 0 0,0-1 0,-4-1-89,-1 0-1,1 0 1,0 0 0,-1 0 0,0 1-1,1 0 1,-1 0 0,-9 0-1,-52 3-378,29 1 287,-287-7-105,248 0 292,0 5 0,0 2 0,0 4 0,-79 17 0,44-1 10,-244 40 16,304-58-20,-1-2 0,1-2 0,-1-3-1,-98-15 1,65 2-224,-169-7 0,171 18 89,-108-20 0,-80-31 809,249 47-401,22 8-266,1 0 0,-1 0 0,0 0 0,1 0 0,-1 0-1,1 0 1,-1-1 0,1 1 0,-1 0 0,1 0 0,-1-1 0,1 1 0,-1 0 0,1-1 0,-1 1 0,1 0 0,-1-1 0,1 1 0,0-1 0,-1 1 0,1-1 0,0 1 0,-1-1 0,1 1 0,0-1 0,-1 1-1,1-1 1,0 1 0,0-1 0,0 1 0,0-1 0,0 0 0,0 1 0,0-1 0,0 0 0,0 0-10,1 1 0,-1-1-1,1 1 1,-1 0 0,1-1-1,0 1 1,-1 0 0,1-1 0,-1 1-1,1 0 1,0 0 0,-1-1-1,1 1 1,0 0 0,-1 0 0,1 0-1,0 0 1,0 0 0,-1 0-1,1 0 1,1 1 0,18 3-19,-13-2 12,66 12-17,139 8 1,79-17-107,-146-5-122,301-10-301,-285 4 569,25-11-18,-122 9 0,0 2 0,80 4 0,-108 6-9,63 15 0,-73-12 5,0-1 0,0-2-1,0-1 1,1 0 0,26-3 0,-26-3 62,0-2 0,0-2 0,-1 0-1,36-15 1,-26 8 136,45-9-1,-72 21-157,1 1 1,-1 0-1,0 1 1,1 0-1,-1 0 0,18 3 1,55 19 114,-59-15-579,48 9 0,-69-18 307,-8-6-63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9:27.263"/>
    </inkml:context>
    <inkml:brush xml:id="br0">
      <inkml:brushProperty name="width" value="0.05" units="cm"/>
      <inkml:brushProperty name="height" value="0.05" units="cm"/>
    </inkml:brush>
  </inkml:definitions>
  <inkml:trace contextRef="#ctx0" brushRef="#br0">0 36 18892,'9'12'1864,"7"-4"-1551,1-8-161,-4-17 1992,0 1-1536,-3-7-600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2.268"/>
    </inkml:context>
    <inkml:brush xml:id="br0">
      <inkml:brushProperty name="width" value="0.05" units="cm"/>
      <inkml:brushProperty name="height" value="0.05" units="cm"/>
    </inkml:brush>
  </inkml:definitions>
  <inkml:trace contextRef="#ctx0" brushRef="#br0">15 0 12291,'-2'3'113,"0"-1"1,1 1-1,-1 0 1,1-1-1,0 1 1,0 0 0,0 0-1,0 0 1,0 0-1,1 0 1,-1 0-1,1 0 1,0 0-1,0 5 1,5 44 739,-2-35-642,1 0-1,1-1 1,0 1 0,1-1-1,1 0 1,1 0 0,0-1-1,16 23 1,-16-27-105,1-1 0,0 1 0,1-1 0,0-1 0,0 0 0,1 0 0,0-1 0,1 0 0,0-1 0,0-1 0,17 8 0,13 0 39,-1-1 0,1-2 0,1-2 0,76 6 0,-85-13-112,1-2 0,-1-1 0,0-2 0,0-1 1,0-2-1,53-16 0,-30 3 49,90-26 80,-133 42-128,0 1 0,1 0 0,-1 1 0,1 0 0,0 1 0,-1 1 0,1 0 0,16 4 0,-24-3 14,0 0 0,-1 0 1,1 1-1,-1 0 1,1 0-1,-1 1 1,0 0-1,0 0 1,0 0-1,-1 1 1,0 0-1,0 0 1,0 0-1,7 10 1,0 4 186,0 0 0,-2 1 0,11 27 0,-11-23 64,20 34 0,-30-57-294,0-1 1,1 1-1,-1-1 0,0 1 0,1 0 0,-1-1 0,1 1 0,-1-1 1,1 1-1,-1-1 0,1 1 0,-1-1 0,1 0 0,-1 1 0,1-1 0,-1 1 1,1-1-1,0 0 0,-1 0 0,1 1 0,0-1 0,0 0-23,-1 0 0,1-1-1,-1 1 1,0 0 0,1 0-1,-1-1 1,1 1 0,-1 0-1,0-1 1,1 1 0,-1 0-1,0-1 1,0 1 0,1-1-1,-1 1 1,0 0 0,0-1-1,1 1 1,-1-1 0,0 1-1,0-1 1,0 0 0,6-37-1044,-5 28 1033,5-18-228,2 0-94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2.698"/>
    </inkml:context>
    <inkml:brush xml:id="br0">
      <inkml:brushProperty name="width" value="0.05" units="cm"/>
      <inkml:brushProperty name="height" value="0.05" units="cm"/>
    </inkml:brush>
  </inkml:definitions>
  <inkml:trace contextRef="#ctx0" brushRef="#br0">0 548 11787,'5'14'973,"2"-12"326,-6-4-1091,1 0-1,0 0 1,0 1 0,0-1 0,-1 0 0,1 0 0,-1-1 0,2-2 0,23-38 980,1 2-1,2 1 1,50-53-1,-62 76-1088,0 1 0,0 1 0,2 0 0,0 1-1,1 2 1,0 0 0,0 1 0,1 1 0,35-12 0,-46 19-93,1 0 0,-1 1 0,0 0 1,1 1-1,-1 0 0,1 1 1,-1 0-1,1 1 0,-1 0 1,1 1-1,-1 0 0,0 0 0,1 1 1,-1 0-1,-1 1 0,1 0 1,0 1-1,-1 0 0,0 0 0,16 14 1,-2-3 82,0 0 1,26 12-1,-39-23 14,1 0-1,0-1 0,0 0 1,0-1-1,0-1 1,1 1-1,19 0 1,-6-3 132,0-1 0,0-2 0,0 0 1,0-2-1,0 0 0,-1-2 0,0-1 0,39-18 1,-32 12-47,-1-2 0,-1-2 0,-1 0 0,0-2 0,49-47 0,-74 64-189,3-2-67,0 0-1,0-1 0,-1 0 0,0 0 0,0-1 1,0 0-1,-1 1 0,0-2 0,0 1 1,4-13-1,-8 20 39,0-1 1,0 1-1,0-1 0,1 1 1,-1-1-1,0 0 1,0 1-1,0-1 0,0 1 1,0-1-1,-1 0 1,1 1-1,0-1 0,0 1 1,0-1-1,0 1 1,-1-1-1,1 0 0,0 1 1,0-1-1,-1 1 1,1-1-1,0 1 0,-1 0 1,1-1-1,-1 1 1,1-1-1,-1 1 0,1 0 1,-1-1-1,1 1 1,-1 0-1,1-1 1,-1 1-1,1 0 0,-1 0 1,1 0-1,-1-1 1,0 1-1,1 0 0,-1 0 1,1 0-1,-1 0 1,1 0-1,-1 0 0,0 0 1,-29 6-354,-3 9-122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3.482"/>
    </inkml:context>
    <inkml:brush xml:id="br0">
      <inkml:brushProperty name="width" value="0.05" units="cm"/>
      <inkml:brushProperty name="height" value="0.05" units="cm"/>
    </inkml:brush>
  </inkml:definitions>
  <inkml:trace contextRef="#ctx0" brushRef="#br0">1 0 15547,'5'1'228,"1"-1"0,-1 2 0,1-1-1,-1 0 1,0 1 0,0 0-1,0 0 1,0 1 0,0-1 0,7 6-1,47 37 712,-44-33-663,109 89 396,262 226 1222,-218-173-1106,41 40-203,-100-90-306,4-4 0,5-6-1,221 134 1,333 144-169,-327-183-28,42 4 22,-95-51-85,28 16-5,104 55-20,-21 42 46,-367-231-39,-18-12-9,96 61-338,-94-61 173,1-1 0,1-1-1,35 12 1,-55-22 95,1 1-1,-1 0 0,0-1 0,1 0 1,-1 1-1,1-1 0,-1 0 0,0 0 0,1 0 1,-1-1-1,0 1 0,4-1 0,-5 0 60,0 1 0,0-1 0,0 1 0,0-1-1,-1 0 1,1 0 0,0 1 0,0-1 0,0 0-1,0 0 1,-1 0 0,1 0 0,-1 0 0,1 0-1,0 0 1,-1 0 0,1 0 0,-1 0 0,0 0-1,1 0 1,-1 0 0,0 0 0,0 0 0,0 0-1,0 0 1,0-1 0,0 0 0,-5-33-461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4.208"/>
    </inkml:context>
    <inkml:brush xml:id="br0">
      <inkml:brushProperty name="width" value="0.05" units="cm"/>
      <inkml:brushProperty name="height" value="0.05" units="cm"/>
    </inkml:brush>
  </inkml:definitions>
  <inkml:trace contextRef="#ctx0" brushRef="#br0">1 619 14179,'10'36'3481,"-10"-35"-3367,1 0 1,-1 0-1,0-1 0,1 1 1,-1 0-1,1 0 0,-1-1 1,1 1-1,0 0 0,-1-1 1,1 1-1,0 0 1,-1-1-1,1 1 0,0-1 1,0 1-1,0-1-37,0 0 0,-1 0 0,1 0 0,-1 0 1,1 0-1,0 0 0,-1-1 0,1 1 0,-1 0 0,1 0 0,-1-1 0,1 1 1,-1 0-1,1 0 0,-1-1 0,1 1 0,-1-1 0,1 1 0,-1 0 1,1-1-1,-1 1 0,0-1 0,1 1 0,-1-1 0,0 1 0,0-1 0,1 0 1,-1 0-1,5-8 239,-2 0 1,1-1 0,-1 1-1,0-1 1,-1 0-1,2-12 1,1-4 78,5-35-57,-2-2 1,-2 1-1,-4-1 1,-2 0-1,-14-107 1,14 168-338,-1-9 4,-1 0-1,-1 0 0,-6-20 1,6 27-16,4 14 7,6 20-1,1-11-3,0 0 0,2-1 0,0 0 0,1-1 1,1 0-1,1-1 0,0 0 0,1-1 0,26 22 0,-21-21-240,0-2-1,2 0 1,-1-2-1,2 0 0,-1-1 1,2-1-1,45 13 1,-23-12-582,1-2 1,68 5-1,-61-12-3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5.048"/>
    </inkml:context>
    <inkml:brush xml:id="br0">
      <inkml:brushProperty name="width" value="0.05" units="cm"/>
      <inkml:brushProperty name="height" value="0.05" units="cm"/>
    </inkml:brush>
  </inkml:definitions>
  <inkml:trace contextRef="#ctx0" brushRef="#br0">0 175 16315,'13'-22'594,"1"0"-1,1 0 1,17-18-1,-26 33-444,0 1 0,1 0 0,-1 0 0,1 0 0,0 1 0,0 0 1,1 1-1,0 0 0,0 0 0,0 0 0,0 1 0,14-3 0,-19 5-98,0 0-1,0 1 1,0 0 0,0-1 0,1 1-1,-1 1 1,0-1 0,0 0-1,0 1 1,0 0 0,1-1 0,-1 1-1,0 0 1,0 1 0,-1-1-1,1 0 1,0 1 0,3 2-1,-2-1-6,-1 1 0,1-1-1,-1 1 1,0 0-1,0 0 1,0 1-1,0-1 1,-1 0 0,1 1-1,1 7 1,2 5 5,-2 0 0,0 1 0,-1 0 0,0 0-1,-1 23 1,-2-5 11,-2 0 0,-1-1 0,-12 49 0,-34 102 538,26-102-125,18-69-363,-7 35 276,11-46-318,0 0-1,1 0 1,-1-1-1,1 1 1,0 0-1,0 0 1,1 0-1,-1 0 1,2 6-1,-2-10-52,0 0-1,1 1 0,-1-1 0,0 1 1,0-1-1,1 0 0,-1 1 0,0-1 1,1 1-1,-1-1 0,0 0 1,1 0-1,-1 1 0,1-1 0,-1 0 1,1 0-1,-1 1 0,0-1 1,1 0-1,-1 0 0,1 0 0,-1 0 1,1 0-1,-1 1 0,1-1 0,-1 0 1,1 0-1,-1 0 0,1 0 1,-1-1-1,1 1 0,16-6 252,4-9-237,-1-1-1,-1-1 1,0 0-1,-2-2 1,17-20-1,-14 16-491,-12 15 261,-4 3-171,1 1 0,-1-1 0,0 0 0,0 0 0,0-1 0,-1 1 0,1-1 0,-1 1 0,-1-1 0,1 0 0,2-11 0,-5 8-709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5.484"/>
    </inkml:context>
    <inkml:brush xml:id="br0">
      <inkml:brushProperty name="width" value="0.05" units="cm"/>
      <inkml:brushProperty name="height" value="0.05" units="cm"/>
    </inkml:brush>
  </inkml:definitions>
  <inkml:trace contextRef="#ctx0" brushRef="#br0">0 228 17172,'3'7'1424,"8"2"-1040,10 0-176,10-5 472,5-3-176,4-1-624,0-4-296,-4-5-1360,-3-2 1536,-7-6-272,-8-2-208</inkml:trace>
  <inkml:trace contextRef="#ctx0" brushRef="#br0" timeOffset="1">341 115 13595,'2'46'2504,"-2"-23"-881,4 35 0,-3-53-1435,0 1 0,0 0-1,1-1 1,0 1-1,0 0 1,0-1-1,1 0 1,-1 0-1,1 0 1,7 9 0,-9-13-157,0 1 0,1-1 1,-1 0-1,0 0 0,1 0 0,-1 0 1,1 0-1,-1 0 0,1-1 1,-1 1-1,1 0 0,0-1 1,-1 0-1,1 1 0,0-1 1,-1 0-1,1 1 0,0-1 0,-1 0 1,1 0-1,0-1 0,-1 1 1,1 0-1,0 0 0,-1-1 1,1 1-1,0-1 0,-1 0 1,1 1-1,2-3 0,2 0 19,1-1-1,-1-1 0,-1 1 1,1-1-1,-1 0 0,6-6 1,15-23 177,-1 0 0,-1-2 0,23-48 0,-9 15 193,-26 50-229,-12 19-186,0 0 0,1-1 0,-1 1 0,0 0 0,0 0 0,0 0 0,0 0 0,0-1 0,0 1 0,0 0 0,0 0 0,1 0 0,-1 0 0,0 0 0,0 0 0,0 0 0,0-1 0,1 1 0,-1 0 0,0 0 0,0 0 0,0 0 0,0 0 0,1 0 0,-1 0 0,0 0 0,0 0 0,0 0 0,0 0 0,1 0 0,-1 0 0,0 0 0,0 0 0,0 0 0,1 0 0,-1 0 0,0 0 0,0 0 0,0 0 0,0 0 0,1 1 0,-1-1 0,0 0 0,0 0 0,0 0 0,0 0 0,0 0 0,1 0 0,-1 0 0,0 1 0,0-1 0,0 0 0,0 0 0,0 0 0,0 1 0,3 9 159,4 71 387,-6-56-455,0-1 0,2 1 0,8 29 0,-10-49-238,1-1 0,0 1 0,0-1 1,0 1-1,1-1 0,2 5 0,-4-8 106,0 0 0,-1 0 0,1 0 0,0-1 0,0 1 0,-1 0 0,1 0 0,0 0 0,0-1 0,0 1 0,0 0 0,0-1 0,0 1 0,0-1 0,0 1 0,0-1 0,1 0 0,-1 1 0,0-1 0,0 0-1,0 0 1,0 0 0,0 0 0,1 0 0,-1 0 0,0 0 0,0 0 0,0 0 0,2-1 0,12-9-428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6.040"/>
    </inkml:context>
    <inkml:brush xml:id="br0">
      <inkml:brushProperty name="width" value="0.05" units="cm"/>
      <inkml:brushProperty name="height" value="0.05" units="cm"/>
    </inkml:brush>
  </inkml:definitions>
  <inkml:trace contextRef="#ctx0" brushRef="#br0">1 1 15923,'20'140'6559,"-17"-105"-5959,-1-10-221,1-1 0,1 0-1,1 0 1,11 31 0,-15-53-341,0 1-1,0-1 1,0 1-1,1-1 1,-1 0-1,1 1 1,-1-1 0,1 0-1,3 4 1,-4-6-29,0 1 0,0-1 0,0 0 0,0 1 0,-1-1 0,1 0 0,0 1 0,0-1 0,0 0 0,0 0 1,0 0-1,0 0 0,0 0 0,0 0 0,0 0 0,0 0 0,0 0 0,0 0 0,0 0 0,0-1 0,0 1 0,0 0 0,-1-1 0,1 1 1,0-1-1,0 1 0,0-1 0,0 1 0,-1-1 0,1 0 0,0 1 0,-1-1 0,2-1 0,6-6 15,-1 0-1,0-1 0,0 0 1,0 0-1,7-15 0,24-57 42,-27 58-47,7-19 4,-7 15 10,20-33 1,-31 58-32,1 1 0,0 0 1,-1 0-1,1 0 1,0 0-1,0 0 1,0 0-1,0 0 1,-1 0-1,2 0 1,-1 0-1,0 0 0,0 0 1,2 0-1,-3 1 1,0 0-1,1 0 0,-1 0 1,0 0-1,1 0 0,-1 0 1,1 0-1,-1 0 0,0 1 1,1-1-1,-1 0 0,0 0 1,1 0-1,-1 0 0,0 1 1,0-1-1,1 0 0,-1 0 1,0 1-1,0-1 0,1 0 1,-1 0-1,0 1 1,0-1-1,1 0 0,-1 1 1,0-1-1,0 0 0,0 1 1,0-1-1,0 1 0,2 5 11,-1-1 0,0 1 1,0 0-1,0-1 0,-1 8 0,0 21 13,1 11-41,9 73 0,-10-117-54,0 0 0,0 0 0,0 1 0,0-1 0,0 0 0,0 0 0,1 0 0,-1 0 0,0 0 0,1 0 0,-1 0 0,1-1 0,-1 1 0,1 0 0,0 0 0,-1 0 0,1 0 0,0-1 0,-1 1 0,1 0 0,0 0 0,0-1 0,0 1 0,1 0 0,-1-1-18,0-1 0,-1 1 0,1 0 0,0-1-1,0 1 1,-1-1 0,1 1 0,0-1 0,-1 0 0,1 1 0,-1-1-1,1 0 1,-1 1 0,1-1 0,-1 0 0,1 0 0,-1 1 0,1-1-1,-1 0 1,0 0 0,0 0 0,1 1 0,-1-1 0,0 0 0,0 0-1,0 0 1,0 0 0,0-1 0,3-28-625,0-6-236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6.471"/>
    </inkml:context>
    <inkml:brush xml:id="br0">
      <inkml:brushProperty name="width" value="0.05" units="cm"/>
      <inkml:brushProperty name="height" value="0.05" units="cm"/>
    </inkml:brush>
  </inkml:definitions>
  <inkml:trace contextRef="#ctx0" brushRef="#br0">89 1 15579,'-3'3'340,"-1"0"-1,1 1 1,0-1-1,0 1 1,0 0-1,0 0 1,1 0-1,0 0 1,0 0-1,0 1 0,-2 5 1,-13 57 1795,10-34-1881,2-13-53,-15 72 740,17-79-748,2 1-1,0 0 1,0-1-1,3 25 0,-2-37-181,0 0 0,0 0-1,0 0 1,0 0 0,0 0-1,1 1 1,-1-1-1,0 0 1,1 0 0,-1 0-1,0 0 1,1 0-1,-1 0 1,1 0 0,-1 0-1,1 0 1,0 0-1,-1-1 1,1 1 0,0 0-1,0 0 1,0-1-1,-1 1 1,1 0 0,0-1-1,0 1 1,0-1-1,0 1 1,0-1 0,0 1-1,0-1 1,0 0-1,1 1 1,0-1 0,0 0-3,0-1 1,0 0-1,0 1 1,0-1 0,0 0-1,0 0 1,-1 0 0,1 0-1,0 0 1,-1 0-1,1-1 1,0 1 0,-1 0-1,0-1 1,1 1-1,-1-1 1,0 0 0,2-2-1,7-12 36,-2-1-1,1 0 0,-2 0 1,0-1-1,8-33 0,-7 12 140,6-68 0,-13 98-148,2-22 77,-3 30-97,0-1 0,0 1 0,0-1 1,0 1-1,0 0 0,0-1 0,-1 1 0,1-1 0,0 1 1,-1-1-1,1 1 0,-1 0 0,1-1 0,-2-1 0,1 5 1,0-1 0,0 1-1,0-1 1,0 1-1,1-1 1,-1 1 0,0 0-1,1-1 1,0 1-1,-1 0 1,1 0 0,0 1-1,-4 24 62,1 1-1,1-1 1,3 34-1,0-44-139,1 0 0,0 0 0,1-1 0,1 1 0,1-1-1,10 24 1,-14-38-20,-1 0-1,1-1 1,0 1-1,0 0 1,0 0-1,1-1 1,-1 1-1,0-1 1,1 1-1,-1-1 1,1 1 0,-1-1-1,1 0 1,-1 0-1,1 0 1,0 0-1,3 2 1,-4-3 48,0 0 1,0 0-1,1 0 1,-1-1 0,0 1-1,0 0 1,0 0-1,0-1 1,0 1-1,1-1 1,-1 1 0,0-1-1,0 1 1,0-1-1,0 1 1,0-1-1,0 0 1,0 0-1,-1 0 1,1 1 0,0-1-1,0 0 1,-1 0-1,1 0 1,0 0-1,-1 0 1,1 0 0,-1-1-1,1 1 1,-1-1-1,12-28-530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7.446"/>
    </inkml:context>
    <inkml:brush xml:id="br0">
      <inkml:brushProperty name="width" value="0.05" units="cm"/>
      <inkml:brushProperty name="height" value="0.05" units="cm"/>
    </inkml:brush>
  </inkml:definitions>
  <inkml:trace contextRef="#ctx0" brushRef="#br0">15 18 14011,'-2'-15'1911,"-2"13"470,3 4-2048,1 1 1,-1-1 0,0 1-1,1 0 1,-1-1 0,1 1-1,0 0 1,-1 3 0,-2 91 1312,4 1 0,24 181 0,-23-269-1588,11 49 205,-12-54-238,1-1 0,0 0 0,0 1 0,0-1 0,1 0 0,-1 0 0,1 0 0,0 0 0,0 0 0,4 3 0,-6-6-17,0 0-1,1 0 1,-1 0-1,1 0 1,-1 0-1,1 0 1,-1-1-1,1 1 1,-1 0-1,1-1 1,0 1-1,-1-1 1,1 0-1,0 0 1,-1 1-1,1-1 1,0 0-1,0 0 1,-1-1-1,4 1 1,-2-1 2,1-1 0,-1 1 0,1 0 0,-1-1 0,1 0 0,-1 0 0,0 0 0,6-5 0,3-4 18,-1-1-1,-1 0 1,14-18-1,-23 28-23,27-39 67,-14 19-29,1 2-1,24-27 1,-38 45-39,1 0-1,0 1 1,0-1 0,0 1 0,0-1 0,0 1 0,0 0-1,0 0 1,0 0 0,0 0 0,5-1 0,-6 1-2,0 1 0,0 0 1,1 0-1,-1 0 0,0 0 1,0 0-1,0 1 1,1-1-1,-1 0 0,0 1 1,0-1-1,0 0 0,1 1 1,-1-1-1,0 1 0,0 0 1,1 0-1,3 4 7,-1-1 1,0 1-1,0 0 0,0 0 0,-1 0 1,1 1-1,2 6 0,-5-10-5,1 1 1,1 4 7,1 0 0,0-1 0,0 1 0,10 10 0,-13-16-8,0 0 1,1 0 0,-1 0-1,0 0 1,0 0 0,1 0-1,-1-1 1,1 1 0,-1 0-1,0-1 1,1 1 0,0 0-1,-1-1 1,1 0 0,-1 1-1,1-1 1,-1 0 0,1 0-1,0 0 1,-1 0 0,1 0 0,-1 0-1,1-1 1,0 1 0,-1-1-1,1 1 1,-1-1 0,1 1-1,1-2 1,4-2 8,0-1 0,-1 0 0,1 0 0,-1 0 0,0-1 0,7-9 0,31-45 51,-13 17-29,-25 35-29,18-20 0,-22 26-4,-1 1 1,1-1-1,-1 1 0,1 0 1,0 0-1,-1 0 1,1 0-1,0 0 0,0 0 1,0 0-1,-1 1 1,1-1-1,0 1 1,4-1-1,-5 1-1,1 0 0,-1 1 0,0-1 0,0 1 0,0-1 0,0 1 0,0-1 0,0 1 0,0 0 0,-1 0 0,1-1 0,0 1 0,0 0 0,0 0 0,-1 0 0,1 0 0,-1 0 0,1 0 0,0 0 0,-1 0 0,0 0 0,1 0 0,-1 0 0,0 0 0,1 0 0,-1 1 0,0-1 0,0 2 0,4 42 42,-3-34-9,0 11 29,-1-8 15,1 1 0,5 22 0,-6-37-70,0 1 0,0 0 0,0-1 0,0 1 0,0 0 0,1 0 0,-1-1 0,0 1 0,1 0-1,-1-1 1,0 1 0,1 0 0,-1-1 0,0 1 0,1-1 0,-1 1 0,1 0 0,0-1 0,-1 1 0,1-1 0,-1 0 0,1 1 0,0-1 0,-1 1 0,1-1 0,0 0 0,-1 0 0,1 1-1,0-1 1,-1 0 0,1 0 0,0 0 0,0 0 0,-1 0 0,1 0 0,0 0 0,0 0 0,-1 0 0,1 0 0,0 0 0,0 0 0,-1 0 0,1-1 0,0 1 0,-1 0 0,1-1-1,0 1 1,-1 0 0,2-2 0,3-1 28,1-1-1,-1 0 0,0 0 1,6-8-1,54-65 107,-50 56-133,2 1 1,0 1-1,1 0 0,30-24 1,-47 42-13,1 0 1,-1 0-1,0 0 1,0 0 0,1 0-1,-1 0 1,0 1-1,1-1 1,-1 0 0,1 1-1,-1-1 1,1 1-1,-1-1 1,1 1 0,-1 0-1,1 0 1,-1-1-1,1 1 1,-1 0 0,1 1-1,0-1 1,-1 0-1,1 0 1,-1 1 0,1-1-1,-1 1 1,1-1-1,-1 1 1,2 0 0,0 2-6,0 1 1,0-1 0,0 0 0,-1 1 0,0 0 0,0-1 0,0 1 0,3 7 0,1 3 6,-5-13 3,-1 1-1,1-1 0,-1 0 0,1 0 1,-1 0-1,1 0 0,0 0 0,0 0 0,-1 0 1,1 0-1,0 0 0,0 0 0,0 0 0,0 0 1,0-1-1,0 1 0,1 0 0,-1-1 1,0 1-1,0-1 0,0 1 0,0-1 0,1 1 1,-1-1-1,0 0 0,1 0 0,-1 0 0,0 0 1,0 0-1,1 0 0,-1 0 0,0 0 1,0 0-1,1 0 0,-1-1 0,0 1 0,0-1 1,1 1-1,-1-1 0,0 1 0,1-2 0,5-2 7,-1 0 0,-1-1 0,1 0 0,-1 0 0,10-11 0,9-13-17,-8 9-42,2 0-1,29-26 0,-46 44 46,0 1-1,0 0 1,0 1-1,0-1 1,0 0 0,1 0-1,-1 0 1,0 1-1,0-1 1,1 0 0,-1 1-1,0-1 1,1 1-1,-1 0 1,0-1 0,1 1-1,-1 0 1,1 0-1,-1 0 1,0 0 0,1 0-1,-1 0 1,1 0-1,-1 0 1,2 1-1,-1 1-2,-1-1 0,1 0 0,-1 1 0,0-1 0,0 1 0,1-1 0,-1 1 0,0 0 0,-1-1 0,1 1 0,0 0 0,0 0 0,-1 0 0,1-1 0,-1 1 0,0 0 0,1 0 0,-1 2 0,2 10-329,0 1 1,0-1-1,-2 1 0,0-1 0,-1 1 0,0-1 0,-5 21 0,4-30-124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7.913"/>
    </inkml:context>
    <inkml:brush xml:id="br0">
      <inkml:brushProperty name="width" value="0.05" units="cm"/>
      <inkml:brushProperty name="height" value="0.05" units="cm"/>
    </inkml:brush>
  </inkml:definitions>
  <inkml:trace contextRef="#ctx0" brushRef="#br0">1 326 17980,'0'1'126,"0"0"0,0 0 0,0 0 1,0 1-1,0-1 0,0 0 0,0 0 0,0 1 1,1-1-1,-1 0 0,1 0 0,-1 0 0,0 0 1,1 1-1,0-1 0,-1 0 0,1 0 0,0 0 1,-1 0-1,1 0 0,0 0 0,2 1 1,-2-1-13,1-1 0,0 0 0,0 1 0,-1-1 0,1 0 1,0 0-1,0 0 0,0 0 0,-1-1 0,1 1 0,0 0 1,0-1-1,-1 1 0,1-1 0,0 1 0,2-3 1,6-2 92,0 0 0,0-1 1,-1 0-1,1-1 0,-2 0 1,1 0-1,-1-1 0,11-13 1,0-2 273,32-52 0,-38 54-204,15-35-1,-25 49-213,-1 0 1,1 0 0,-1 0-1,-1 0 1,1 0-1,-1 0 1,0-1-1,-1 1 1,0-12-1,0 18-54,0 0-1,0 1 1,0-1 0,0 0-1,0 1 1,-1-1-1,1 0 1,0 1-1,0-1 1,0 0-1,-1 1 1,1-1-1,0 0 1,-1 1-1,1-1 1,0 1-1,-1-1 1,1 0 0,-1 1-1,1-1 1,-1 1-1,1-1 1,-1 1-1,1 0 1,-1-1-1,1 1 1,-1 0-1,0-1 1,1 1-1,-1 0 1,0 0-1,1-1 1,-1 1 0,0 0-1,1 0 1,-1 0-1,0 0 1,0 0-1,1 0 1,-1 0-1,0 0 1,-1 0-1,0 1 17,-1 0 0,0 1-1,0-1 1,0 0-1,1 1 1,-1 0 0,1-1-1,-1 1 1,1 0-1,-2 3 1,-7 7 60,1 0 0,0 1 0,1 0 0,1 1 0,0 0 0,1 0 0,-7 18-1,3-1 57,2 0-1,-10 51 0,16-68-132,2 0 1,-1 0-1,2 1 0,0-1 0,0 0 0,1 0 1,1 0-1,4 15 0,-5-25-102,1 1-1,-1 0 1,1 0 0,0-1-1,1 1 1,-1-1 0,1 1 0,0-1-1,0 0 1,0 0 0,0 0-1,1-1 1,-1 1 0,1-1 0,0 0-1,0 0 1,1 0 0,-1 0-1,0-1 1,1 0 0,0 0-1,-1 0 1,1 0 0,0-1 0,7 2-1,27 1-365,-1-6-195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6.669"/>
    </inkml:context>
    <inkml:brush xml:id="br0">
      <inkml:brushProperty name="width" value="0.05" units="cm"/>
      <inkml:brushProperty name="height" value="0.05" units="cm"/>
    </inkml:brush>
  </inkml:definitions>
  <inkml:trace contextRef="#ctx0" brushRef="#br0">53 13 16468,'-15'-11'2094,"15"10"-2024,0 1 1,-1 0 0,1 0-1,0 0 1,-1 0 0,1 0-1,0 0 1,-1 0 0,1 0-1,0 0 1,-1 0 0,1 0-1,0 0 1,-1 0 0,1 0-1,0 0 1,-1 0 0,1 0-1,0 0 1,0 0 0,-1 0-1,1 0 1,0 0 0,-1 1-1,1-1 1,-2 2 145,1 0 0,0 0 0,0 0 0,1 0 0,-1 0 0,0 0 0,1 0 0,-1 1 0,1-1 0,-1 2 0,-1 9 50,-6 30 53,3 1 1,1-1-1,2 1 1,3-1-1,8 70 0,-7-97-278,8 31 0,-8-43-28,-1 0 1,1 1-1,0-1 0,0 0 0,0 0 0,0 0 0,1 0 1,-1 0-1,1-1 0,0 1 0,4 3 0,-6-7-1,0 1-1,0 0 0,0 0 0,0-1 0,0 1 0,0-1 1,1 1-1,-1-1 0,0 1 0,0-1 0,0 0 0,1 0 1,-1 1-1,0-1 0,1 0 0,-1 0 0,0 0 0,0 0 1,1 0-1,-1-1 0,2 1 0,-1-1 18,1-1 0,0 1 0,-1 0 0,1-1 0,-1 1-1,1-1 1,-1 0 0,0 0 0,3-2 0,2-4 92,-1 0 0,1 0 0,-2 0-1,8-14 1,1-6 96,-1-1 0,-2-1-1,-1 0 1,-1-1-1,-2 0 1,-1 0 0,-1-1-1,0-44 1,-6 63-218,0 15-131,1 22-480,0-22 466,1 1 0,-1-1 1,1 0-1,0 0 1,0 0-1,-1 0 0,1 0 1,1 0-1,-1 0 1,0 0-1,0 0 0,1 0 1,-1-1-1,1 1 1,-1 0-1,1-1 0,0 0 1,0 1-1,0-1 1,-1 0-1,1 0 1,0 0-1,1 0 0,-1 0 1,0 0-1,0-1 1,0 1-1,0-1 0,1 1 1,-1-1-1,0 0 1,0 0-1,1 0 0,-1 0 1,0 0-1,0-1 1,0 1-1,1-1 0,-1 1 1,3-2-1,21-7-1013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8.798"/>
    </inkml:context>
    <inkml:brush xml:id="br0">
      <inkml:brushProperty name="width" value="0.05" units="cm"/>
      <inkml:brushProperty name="height" value="0.05" units="cm"/>
    </inkml:brush>
  </inkml:definitions>
  <inkml:trace contextRef="#ctx0" brushRef="#br0">1 373 15283,'95'-108'4302,"-83"96"-3787,1 1 1,0 1-1,0 0 1,1 0-1,0 2 0,23-11 1,-34 17-418,0 1 1,0-1-1,0 1 1,1 0-1,-1 1 1,0-1-1,0 0 1,1 1-1,-1 0 1,0 0-1,1 0 1,-1 0-1,0 0 0,1 1 1,-1-1-1,6 3 1,-7-2-47,1 1 0,-1 0-1,0-1 1,0 1 0,0 0 0,0 0 0,-1 0-1,1 0 1,0 0 0,-1 1 0,1-1 0,-1 0 0,0 1-1,0-1 1,0 1 0,0-1 0,0 1 0,-1-1-1,1 1 1,-1 0 0,1 3 0,2 31 425,-3 64-1,1 19 309,0-114-742,0-1 1,0 0-1,0 1 1,0-1 0,1 0-1,0 0 1,0 0 0,0 0-1,5 8 1,-6-11-33,0-1 1,1 0-1,-1 1 1,0-1-1,0 0 1,1 0-1,-1 0 1,0 0-1,1 0 1,-1 0-1,1 0 1,-1 0-1,1-1 1,-1 1-1,1-1 1,0 1-1,-1-1 1,1 0-1,0 1 1,-1-1-1,1 0 1,0 0-1,0 0 1,-1 0-1,1-1 1,0 1-1,-1 0 1,1-1-1,0 1 1,-1-1-1,1 1 0,-1-1 1,3-2-1,5-1 14,-1-2 0,0 1 0,0-1 1,-1-1-1,0 1 0,0-1 0,0-1 0,6-9 0,2-5-51,23-41 1,-27 40-115,0 0-1,-2-1 1,9-30 0,-15 40-137,0 0 0,-1 0 1,0 0-1,-1 0 1,0 0-1,-2 0 1,-1-19-1,1 29 60,0 0 0,0 0 0,0 0 0,-1 0 0,0 0-1,1 0 1,-1 0 0,-1 0 0,1 1 0,-6-7 0,7 8 102,0 1 0,0 0 0,0 0 0,0 0 0,0 0 0,-1 0 0,1 1 0,0-1 0,0 0 1,-1 1-1,1-1 0,-1 0 0,1 1 0,-1 0 0,1-1 0,-1 1 0,1 0 0,-1 0 0,1 0 0,-1 0 0,1 0 0,-1 0 0,1 0 1,-1 0-1,1 1 0,-1-1 0,1 0 0,0 1 0,-1-1 0,1 1 0,-1 0 0,1 0 0,-2 1 0,2-2 21,0 1 1,-1 0-1,1 0 0,0 0 1,0 0-1,0 1 0,0-1 0,0 0 1,0 0-1,0 1 0,0-1 0,1 0 1,-1 1-1,0-1 0,1 1 1,-1-1-1,1 1 0,0-1 0,-1 1 1,1 0-1,0-1 0,0 1 0,0-1 1,0 1-1,0-1 0,1 1 1,-1-1-1,0 1 0,1 0 0,-1-1 1,1 1-1,1 2 0,-1-2 29,0 0 0,0 1 0,1-1-1,-1 0 1,1 0 0,0 0 0,0 0 0,-1 0-1,1-1 1,1 1 0,-1 0 0,0-1 0,0 0-1,0 1 1,1-1 0,-1 0 0,1 0 0,-1 0-1,5 0 1,1 0 26,1-1 0,-1 0 0,1-1 0,-1 0 0,0 0 0,1 0-1,-1-1 1,0-1 0,0 0 0,0 0 0,0 0 0,13-8 0,-10 4 267,0 0 0,0-1 0,-1 0 1,0-1-1,0 0 0,-1 0 1,12-16-1,-17 18 394,-4 6 323,-11 11 366,0 7-356,0 0 1,0 1-1,-10 26 0,17-33-604,0-1 0,0 1 0,1 0 0,1 0 0,-1 0 0,2 0 0,-1 20 0,2-30-318,0 0 0,-1 0 0,1 0 0,1 0 0,-1 0 0,0 0 0,0 0 0,0 0 0,0 0 0,1 0 0,-1 0 0,1 0 0,-1 0 0,0 0 0,1 0 0,0 0 0,-1 0 0,1 0 0,0 0 0,-1 0 0,1-1 0,0 1 0,0 0 0,0-1 0,-1 1 0,1 0-1,0-1 1,0 1 0,0-1 0,0 1 0,0-1 0,0 0 0,0 0 0,0 1 0,0-1 0,0 0 0,0 0 0,1 0 0,-1 0 0,0 0 0,0 0 0,0 0 0,0 0 0,0 0 0,0-1 0,0 1 0,0 0 0,0-1 0,0 1 0,1-2 0,7-1 72,-1-1 1,1-1-1,-1 1 0,12-10 1,18-17 75,65-70 0,-67 62-148,54-43 0,-88 81-38,0-1 0,0 1 0,0-1 0,-1 1 1,2-1-1,-1 1 0,0 0 0,0 0 0,0 0 0,0 0 0,1 1 1,-1-1-1,0 1 0,5-1 0,-7 1 4,1 0 0,-1 0 0,1 0 0,-1 1 0,1-1 0,0 0 0,-1 0 0,1 1 0,-1-1-1,1 0 1,-1 1 0,0-1 0,1 1 0,-1-1 0,1 1 0,-1-1 0,0 1 0,1-1 0,-1 1 0,1 0 0,4 20 13,-7 24-4,-1 5 57,3-47-51,1 1 1,-1 0 0,1-1 0,-1 1 0,1-1 0,0 1 0,0-1 0,1 1-1,-1-1 1,3 4 0,-4-6-13,1 0-1,0 0 0,0 0 1,-1 0-1,1-1 0,0 1 0,0 0 1,0 0-1,0-1 0,0 1 1,0 0-1,0-1 0,0 1 1,0-1-1,1 0 0,-1 1 1,0-1-1,0 0 0,0 0 1,0 1-1,1-1 0,-1 0 1,0 0-1,0 0 0,0 0 1,1-1-1,-1 1 0,0 0 1,0-1-1,0 1 0,0 0 1,1-1-1,-1 1 0,1-2 1,7-3-215,-1 0 0,0 0 0,12-11 0,5-3-1974,-25 19 2156,1 0 0,-1-1 0,0 1 0,1 0 0,-1 0 0,1 0 1,-1 0-1,0 0 0,1 0 0,-1 0 0,1 0 0,-1-1 1,0 1-1,1 0 0,-1 1 0,0-1 0,1 0 0,-1 0 0,1 0 1,-1 0-1,0 0 0,1 0 0,-1 0 0,0 1 0,1-1 1,-1 0-1,0 0 0,1 0 0,-1 1 0,0-1 0,1 0 0,-1 0 1,0 1-1,0-1 0,1 0 0,-1 1 0,0-1 0,1 1 1,1 9-784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19.486"/>
    </inkml:context>
    <inkml:brush xml:id="br0">
      <inkml:brushProperty name="width" value="0.05" units="cm"/>
      <inkml:brushProperty name="height" value="0.05" units="cm"/>
    </inkml:brush>
  </inkml:definitions>
  <inkml:trace contextRef="#ctx0" brushRef="#br0">1 162 19708,'3'16'584,"0"0"-1,2 0 0,0 0 0,0-1 1,2 0-1,8 16 0,-12-27-545,-1 0 0,1 0-1,0 0 1,0 0 0,1 0-1,-1-1 1,1 0 0,-1 0-1,1 0 1,0 0 0,0 0-1,1-1 1,-1 0 0,0 1-1,1-2 1,0 1 0,-1-1-1,1 1 1,0-1 0,0 0-1,-1-1 1,1 1 0,0-1-1,0 0 1,6-1 0,-1-1-21,1 0 0,0-1 1,-1 0-1,0-1 0,0 0 1,0-1-1,0 0 0,-1 0 1,1-1-1,-1 0 0,-1-1 1,11-10-1,0-1-42,-1-1 0,-1 0 0,0-1 0,14-26 0,-10 11-82,-2-1-1,18-45 1,-43 137 339,-12 93 713,-1 179 0,19-310-1375,1 0 0,2 18 0,2-25-565,1-13 429,5-19-81,-2-12-145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1.189"/>
    </inkml:context>
    <inkml:brush xml:id="br0">
      <inkml:brushProperty name="width" value="0.05" units="cm"/>
      <inkml:brushProperty name="height" value="0.05" units="cm"/>
    </inkml:brush>
  </inkml:definitions>
  <inkml:trace contextRef="#ctx0" brushRef="#br0">15 96 17428,'-3'5'200,"1"0"1,0-1-1,1 1 0,-1 0 1,1 0-1,0 0 1,0 0-1,0 0 0,1 0 1,0 0-1,0 10 1,10 57 495,-10-72-679,2 8 35,14 63 296,-14-66-312,0 1-1,0-1 1,0 1 0,1-1-1,-1 0 1,1 0-1,0 0 1,1-1 0,-1 1-1,5 4 1,-7-9-29,0 1 1,-1-1 0,1 1-1,0 0 1,-1-1-1,1 0 1,0 1-1,0-1 1,0 1-1,-1-1 1,1 0-1,0 0 1,0 1-1,0-1 1,0 0 0,-1 0-1,1 0 1,0 0-1,0 0 1,0 0-1,0 0 1,0 0-1,0-1 1,-1 1-1,2-1 1,0 0 0,0 0 0,0 0 0,-1 0 0,1 0 0,-1-1 0,1 1 0,-1-1 0,1 1 0,-1-1 0,2-2 0,3-6 6,-1 0-1,-1 0 0,5-13 0,-8 19-5,27-90 199,-20 64 68,0 1 0,21-46 1,-20 63 71,-9 12-337,1 0 1,-1 0-1,0 0 1,0 0 0,0 0-1,1 0 1,-1 0-1,0 0 1,0 0 0,1 0-1,-1 0 1,0 0-1,0 0 1,1 1 0,-1-1-1,0 0 1,0 0-1,0 0 1,1 0 0,-1 0-1,0 0 1,0 1-1,0-1 1,0 0 0,1 0-1,-1 0 1,0 0-1,0 1 1,0-1 0,0 0-1,0 0 1,1 1-1,5 23 414,1 61 302,-5-51-393,8 48 0,-10-81-321,0 1 0,1-1 1,-1 1-1,0-1 0,1 1 0,-1-1 0,1 1 1,-1-1-1,1 1 0,0-1 0,0 0 0,-1 1 1,1-1-1,0 0 0,0 0 0,0 0 0,2 2 0,-2-3-6,-1 0-1,1 0 1,0 0-1,0 0 0,-1 0 1,1 0-1,0 0 1,-1 0-1,1 0 0,0 0 1,-1 0-1,1-1 0,0 1 1,-1 0-1,1-1 1,-1 1-1,1 0 0,0-1 1,-1 1-1,1 0 1,-1-1-1,1 1 0,-1-1 1,1 1-1,-1-1 0,1 0 1,5-7 29,0-1 0,-1 0 0,9-17-1,-11 19-21,4-7 8,2-4-4,0 0 1,1 0-1,0 1 0,2 1 0,0 0 1,16-17-1,-26 32-14,-1-1 0,1 1 0,-1 0 0,1 0 0,-1 0 0,1-1 0,0 1 0,0 1 0,0-1 0,0 0 0,-1 0 0,1 1 0,0-1 0,0 1 0,0 0 0,3-1-1,-4 2 3,1-1 0,-1 0-1,1 1 1,-1-1-1,1 1 1,-1 0-1,1-1 1,-1 1-1,1 0 1,-1 0 0,0 0-1,1 0 1,-1 0-1,0 0 1,0 1-1,0-1 1,0 0-1,0 0 1,0 1-1,0-1 1,0 3 0,6 11 39,0 0 0,-2 0 1,0 1-1,-1-1 0,3 22 1,-2-13 105,11 35 0,-16-58-139,0 0-1,1 1 0,0-1 0,-1 1 0,1-1 1,0 0-1,-1 0 0,1 1 0,0-1 0,0 0 1,0 0-1,0 0 0,0 0 0,0 0 0,0 0 1,1 0-1,-1 0 0,2 0 0,-2-1-3,0 0 0,0 0 0,0 0 0,1 0 0,-1 0 0,0 0 0,0-1-1,0 1 1,0 0 0,0-1 0,1 1 0,-1-1 0,0 1 0,0-1 0,0 1 0,0-1-1,0 0 1,-1 0 0,1 1 0,0-1 0,0 0 0,0 0 0,-1 0 0,1 0 0,0 0 0,0-1-1,19-27 74,-2-2 0,29-62-1,-28 52-40,26-42-1,-42 78-38,0 1 0,0-1 0,0 1 0,1 0 0,0 0 0,5-5 0,-8 9 0,0 0 0,-1-1 1,1 1-1,-1 0 0,1-1 0,-1 1 0,1 0 0,0 0 0,-1-1 0,1 1 1,0 0-1,-1 0 0,1 0 0,0 0 0,-1 0 0,1 0 0,0 0 1,-1 0-1,1 0 0,0 0 0,-1 0 0,2 1 0,-1 0 2,0 0 1,0 0-1,0-1 0,0 1 0,0 0 0,0 0 1,-1 1-1,1-1 0,0 0 0,-1 0 0,1 0 1,0 0-1,-1 1 0,0-1 0,1 0 0,-1 2 1,6 22-9,-1 1 0,-1 0 0,-2 0-1,0 0 1,-3 36 0,1-61-69,0 0-1,0 0 0,0 0 0,-1 0 0,1 0 0,0 0 1,0 0-1,-1 0 0,1 0 0,0 0 0,-1 0 0,1 0 1,-1-1-1,1 1 0,-1 0 0,0 0 0,1 0 0,-2 0 0,2-1 48,-1 1-1,0-1 0,1 0 0,-1 0 0,1 0 0,-1 0 0,1 0 0,-1-1 0,0 1 0,1 0 0,-1 0 0,1 0 0,-1 0 0,1-1 0,-1 1 0,1 0 0,-1 0 0,1-1 0,-1 1 0,1 0 0,-1-1 0,1 1 0,0-1 0,-1 1 0,1 0 0,-1-1 0,1 1 0,0-1 0,0 1 1,-1-1-1,1 1 0,0-1 0,-1 0 0,-8-16-501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1.606"/>
    </inkml:context>
    <inkml:brush xml:id="br0">
      <inkml:brushProperty name="width" value="0.05" units="cm"/>
      <inkml:brushProperty name="height" value="0.05" units="cm"/>
    </inkml:brush>
  </inkml:definitions>
  <inkml:trace contextRef="#ctx0" brushRef="#br0">1 29 23309,'5'-6'1576,"7"-2"-1400,-9 3-288,5-2-2160,5 4 2312,-6 3-448,-7 2-256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2.777"/>
    </inkml:context>
    <inkml:brush xml:id="br0">
      <inkml:brushProperty name="width" value="0.05" units="cm"/>
      <inkml:brushProperty name="height" value="0.05" units="cm"/>
    </inkml:brush>
  </inkml:definitions>
  <inkml:trace contextRef="#ctx0" brushRef="#br0">1 328 18468,'4'168'5517,"1"-101"-4746,23 112 1,-27-173-737,1 0 0,0 1 0,0-1-1,1 0 1,2 6 0,-5-12-32,1 0-1,-1 0 1,0 1 0,0-1 0,0 0-1,0 0 1,0 1 0,0-1-1,1 0 1,-1 0 0,0 1-1,0-1 1,0 0 0,1 0-1,-1 0 1,0 0 0,0 1 0,0-1-1,1 0 1,-1 0 0,0 0-1,0 0 1,1 0 0,-1 0-1,0 0 1,1 0 0,-1 0 0,0 0-1,0 0 1,1 0 0,-1 0-1,0 0 1,0 0 0,1 0-1,-1 0 1,0 0 0,1 0 0,-1 0-1,0 0 1,1 0 0,0-2 2,0 0 0,0 1 0,-1-1 0,1 0 0,0 1 1,-1-1-1,1 0 0,-1 0 0,1 0 0,-1 0 0,0-2 1,4-29 48,-1-1 1,-5-66 0,-19-67 50,20 158-100,-1 0 0,1 0-1,-1 0 1,0 0-1,-4-9 1,6 18-5,0 0 0,0 0 1,0 0-1,0 0 0,0-1 0,-1 1 1,1 0-1,0 0 0,0 0 0,0 0 1,0 0-1,0-1 0,0 1 0,0 0 0,0 0 1,0 0-1,0 0 0,0 0 0,-1-1 1,1 1-1,0 0 0,0 0 0,0 0 1,0 0-1,0 0 0,0 0 0,-1 0 1,1 0-1,0 0 0,0 0 0,0 0 0,0-1 1,-1 1-1,1 0 0,0 0 0,0 0 1,0 0-1,0 0 0,-1 0 0,1 0 1,0 0-1,0 0 0,0 1 0,0-1 1,0 0-1,-1 0 0,1 0 0,0 0 1,0 0-1,0 0 0,0 0 0,0 0 0,-1 0 1,1 0-1,0 1 0,0-1 0,0 0 1,0 0-1,0 0 0,0 0 0,0 0 1,0 0-1,-1 1 0,1-1 0,0 0 1,0 0-1,-3 13 8,2 12 18,2 1 0,0-1 1,2 0-1,1 0 0,13 47 0,-15-67-17,-1-1 0,1 1-1,0 0 1,0-1 0,0 1 0,1-1-1,0 0 1,4 6 0,-6-9-6,0 0 0,0 0 0,0 0 0,0-1 0,0 1 0,0 0 0,0-1 0,0 1 0,0-1 0,0 1 0,0-1 0,0 0 0,1 1 0,-1-1 0,0 0 0,0 0 0,0 0 1,0 0-1,1 0 0,-1 0 0,0 0 0,0 0 0,0 0 0,1 0 0,-1-1 0,0 1 0,0-1 0,0 1 0,0-1 0,0 1 0,0-1 0,0 1 0,0-1 0,0 0 0,0 0 0,0 1 0,0-1 0,0 0 0,1-2 0,6-6 11,0 0 0,-1-1-1,0 0 1,0 0 0,-1-1 0,9-22-1,22-74 29,-29 82-25,24-107 23,-38 159 57,2 0 0,-3 37-1,7-48-37,-1 0-1,2-1 0,0 1 1,1 0-1,6 22 0,-7-36-49,-1 0 0,0-1 1,1 1-1,-1-1 0,1 1 0,0-1 0,-1 1 0,1-1 0,0 1 1,0-1-1,0 0 0,0 1 0,0-1 0,1 0 0,-1 0 0,0 0 1,0 0-1,1 0 0,-1 0 0,4 1 0,-4-1-4,1-1 1,-1 0-1,1 0 0,-1 0 0,1 0 1,0 0-1,-1-1 0,1 1 0,-1 0 1,1-1-1,-1 1 0,1-1 0,-1 1 1,1-1-1,-1 0 0,0 0 0,3-1 1,4-5 5,0 0 0,0 0 0,-1-1 1,12-16-1,12-21-36,-2-2 0,23-51 0,-41 76-7,-10 19 22,0 1-1,1-1 1,-1 1 0,0-1-1,1 1 1,0 0-1,0 0 1,3-3 0,-5 5 7,0-1 0,1 1 1,-1 0-1,0 0 0,0 0 0,1 0 1,-1 0-1,0 0 0,0 0 1,1 0-1,-1 0 0,0 0 0,0 0 1,0 0-1,1 0 0,-1 0 1,0 0-1,0 0 0,1 0 0,-1 1 1,0-1-1,0 0 0,1 0 1,-1 0-1,0 0 0,0 0 0,0 1 1,1-1-1,-1 0 0,0 0 1,0 0-1,0 0 0,0 1 0,0-1 1,1 0-1,-1 0 0,0 1 1,0-1-1,0 0 0,0 0 0,0 1 1,0-1-1,0 0 0,0 0 1,0 0-1,0 1 0,0-1 1,1 8-15,0 0 1,0 1 0,-1-1 0,-1 8 0,0-5 25,-2 92 108,4-90-74,0 0 1,0-1 0,1 1 0,0 0-1,8 20 1,-10-32-40,0 0 1,1 0-1,-1-1 0,0 1 0,1 0 1,-1 0-1,0 0 0,1 0 0,-1-1 1,1 1-1,-1 0 0,1 0 0,0-1 1,-1 1-1,1 0 0,0-1 0,0 1 0,-1-1 1,1 1-1,0-1 0,0 1 0,0-1 1,-1 0-1,1 1 0,0-1 0,0 0 1,0 0-1,0 0 0,0 1 0,0-1 0,0 0 1,0 0-1,0 0 0,-1-1 0,1 1 1,0 0-1,0 0 0,0 0 0,0-1 1,0 1-1,0 0 0,0-1 0,-1 1 0,1-1 1,0 1-1,0-1 0,-1 1 0,1-1 1,0 1-1,-1-1 0,2-1 0,4-4 7,0 0 1,0-1-1,0 1 0,5-9 0,-11 14-11,52-88 37,-38 62-27,2 1 0,21-30 0,-22 42-10,-15 14 0,1 0 0,-1 0 0,1 0 0,-1 0 0,0-1 0,1 1 0,-1 0 0,1 0 0,-1 0 0,0 0 0,1 0 0,-1 0 0,1 0 0,-1 0 0,1 0 0,-1 0 0,0 0 0,1 0 0,-1 0 1,1 1-1,-1-1 0,0 0 0,1 0 0,0 1 0,0 0 1,0 1 0,0-1 0,0 1 0,0 0 0,0 0 0,0-1 0,0 1 0,-1 0 0,1 0 0,-1 0 0,1 0 0,-1 0 0,0 0 0,1 2 0,2 43 51,-3-36-17,0 1 1,1 0 0,0-1-1,1 1 1,1-1 0,6 19-1,-9-29-31,0-1-1,0 1 0,1-1 0,-1 1 0,0-1 1,0 1-1,1-1 0,-1 1 0,0-1 0,1 0 0,-1 1 1,1-1-1,-1 0 0,0 1 0,1-1 0,-1 0 1,1 1-1,-1-1 0,1 0 0,-1 0 0,1 0 0,-1 1 1,1-1-1,-1 0 0,1 0 0,-1 0 0,1 0 1,-1 0-1,1 0 0,0 0 0,-1 0 0,1 0 0,-1 0 1,1 0-1,-1-1 0,1 1 0,-1 0 0,1 0 1,-1 0-1,1-1 0,-1 1 0,1 0 0,-1 0 0,0-1 1,1 1-1,-1 0 0,1-1 0,-1 1 0,0-1 1,1 1-1,-1-1 0,0 1 0,21-29 49,-18 24-39,11-18 17,20-31-6,-31 51-27,-1-1 0,1 1 1,0-1-1,0 1 0,1 0 0,-1 1 1,1-1-1,-1 1 0,1-1 1,0 1-1,4-2 0,-5 3 1,0 1 1,0 0-1,-1 0 0,1 0 1,0 0-1,-1 0 0,1 0 0,0 1 1,0-1-1,-1 1 0,1 0 1,-1-1-1,1 1 0,0 1 1,-1-1-1,0 0 0,1 1 0,-1-1 1,0 1-1,0-1 0,0 1 1,3 3-1,-3-3 0,0 0 0,0 0 1,0 0-1,1 0 0,-1-1 1,1 1-1,-1-1 0,1 1 0,-1-1 1,1 0-1,0 0 0,0 0 1,0 0-1,-1-1 0,1 1 0,0-1 1,0 0-1,0 0 0,0 0 1,0 0-1,0 0 0,5-1 0,0-3 8,0 0-1,0 0 1,-1 0-1,1-1 1,-1-1-1,0 1 1,-1-1-1,1 0 1,-1 0-1,11-15 0,2-5 29,26-47 0,-35 56-14,-1-1 0,0 0 0,-1-1 0,10-37 0,-18 54-18,1 0-1,-1 0 0,0 0 1,1 0-1,-1 1 1,0-1-1,0 0 0,-1 0 1,1 0-1,0 0 0,-1-1 1,1 3-3,0-1 1,-1 1 0,1 0 0,0-1 0,0 1 0,0 0-1,-1 0 1,1-1 0,0 1 0,0 0 0,-1 0 0,1 0 0,0-1-1,0 1 1,-1 0 0,1 0 0,0 0 0,-1 0 0,1 0 0,0 0-1,0 0 1,-1-1 0,1 1 0,0 0 0,-1 0 0,1 0-1,0 0 1,-1 0 0,1 1 0,0-1 0,-1 0 0,1 0 0,0 0-1,-1 0 1,1 0 0,-3 2 0,0 0 0,0-1 0,0 1 0,0 0 0,1 1-1,-1-1 1,1 0 0,0 1 0,-1 0 0,-1 2 0,-8 14 57,0 0 1,0 1-1,2 0 0,-12 36 1,16-42-1,2 1 1,0 0 0,1 0 0,1 1 0,0-1 0,1 0-1,1 27 1,0-40-46,0 0 0,0-1 0,0 1 0,0 0 1,1 0-1,-1-1 0,0 1 0,1 0 0,0 0 0,-1-1 0,1 1 0,0-1 0,0 1 0,0-1 0,0 1 0,0-1 0,0 1 0,0-1 0,1 0 0,-1 0 0,0 1 0,4 0 0,-3-1-2,0-1-1,0 1 1,0-1-1,0 0 1,0 0-1,0 0 1,0 0-1,0 0 1,0 0-1,0 0 1,0-1-1,0 1 1,0-1 0,0 0-1,0 1 1,2-3-1,8-3 6,0-1-1,-1-1 0,0 0 1,15-13-1,29-33-24,-37 35-18,1 0 0,1 1 0,1 1 0,0 1 0,28-16-1,-47 31 20,1 0 0,0 0 0,-1-1-1,1 1 1,0 1 0,0-1 0,0 0-1,-1 1 1,1 0 0,0-1 0,0 1-1,0 0 1,5 1 0,-6 0 3,0-1 0,0 1 0,0 0 0,-1 0 0,1 0 0,0 0 0,0 0 0,-1 0 0,1 0 0,-1 1 0,1-1 0,-1 0 0,0 1 0,1 0 0,1 2 0,1 4 7,0 1 0,0 0 0,-1 0 0,0 0-1,-1 1 1,2 13 0,-3-20 5,-1-2-4,0-1 0,0 1 0,0 0 1,0 0-1,0 0 0,0 0 0,1 0 0,-1 0 0,0 0 1,1 0-1,-1 0 0,1-1 0,-1 1 0,1 0 0,-1 0 0,1 0 1,-1-1-1,1 1 0,0 0 0,-1-1 0,1 1 0,0-1 1,0 1-1,-1-1 0,1 1 0,2 0 0,-2-1-32,0-1 1,1 1-1,-1 0 0,0-1 1,1 1-1,-1-1 0,0 1 0,0-1 1,0 0-1,0 0 0,1 0 0,-1 1 1,0-1-1,0 0 0,0 0 0,-1 0 1,1 0-1,1-3 0,1 2-89,-1-1-1,1 0 1,-1-1 0,0 1-1,0 0 1,0 0 0,-1-1-1,1 1 1,-1-1-1,0 0 1,0 1 0,0-1-1,0 0 1,-1 0-1,1 1 1,-1-1 0,0 0-1,0 0 1,-1 0-1,1 1 1,-1-1 0,-1-4-1,-8-22-546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3.244"/>
    </inkml:context>
    <inkml:brush xml:id="br0">
      <inkml:brushProperty name="width" value="0.05" units="cm"/>
      <inkml:brushProperty name="height" value="0.05" units="cm"/>
    </inkml:brush>
  </inkml:definitions>
  <inkml:trace contextRef="#ctx0" brushRef="#br0">28 35 18092,'-20'-3'1928,"14"-1"-1216,5-2-504,2-3 1937,3 2-1609,-1 3-400,-3 2-80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3.789"/>
    </inkml:context>
    <inkml:brush xml:id="br0">
      <inkml:brushProperty name="width" value="0.05" units="cm"/>
      <inkml:brushProperty name="height" value="0.05" units="cm"/>
    </inkml:brush>
  </inkml:definitions>
  <inkml:trace contextRef="#ctx0" brushRef="#br0">229 120 17388,'3'-5'245,"4"-9"280,0 1 0,-1-1 0,0 0-1,-1 0 1,4-16 0,-9 17 651,-7 10-81,5 4-978,0 0 0,0 0 0,0 0 0,1 0 0,-1 0 0,0 0 0,1 1 1,-1-1-1,-1 2 0,-11 13 269,0 1 1,1 0-1,-17 28 0,-28 63 51,35-59-238,-35 104 1,48-121-136,2 1-1,2 0 1,0 1 0,0 47-1,6-70-42,0 1 0,1-1 0,1 1 0,-1-1-1,2 0 1,-1 0 0,7 16 0,-7-23-14,0 0 0,0 0 0,1 0 0,-1 0 1,1 0-1,0 0 0,0-1 0,0 1 0,0-1 0,0 0 0,1 0 0,0 0 0,0 0 0,0-1 1,0 1-1,0-1 0,0 0 0,0 0 0,1-1 0,7 3 0,-3-3-3,0-1 0,1 1 0,-1-1 0,0-1 0,0 0 0,1 0 0,-1-1 0,0 0 0,0-1 0,0 0 0,-1 0 0,1-1 0,-1 0 1,1 0-1,9-8 0,-1 1 4,-1-1 1,0-1 0,0 0 0,-1-2 0,25-30 0,-30 32 2,-1-1 0,9-15 0,-16 25-6,0 1-1,-1-1 1,1 1 0,-1-1 0,0 0 0,0 1 0,0-1 0,0 0 0,0 0 0,-1 0 0,0 0-1,0 0 1,0 0 0,-1-5 0,0 8-2,1 0-1,-1 0 1,1 0-1,-1-1 0,0 1 1,1 0-1,-1 0 1,0 0-1,0 0 1,0 0-1,0 1 0,0-1 1,0 0-1,0 0 1,0 1-1,0-1 1,-1 0-1,1 1 1,0-1-1,0 1 0,-1 0 1,1-1-1,0 1 1,0 0-1,-1 0 1,1 0-1,0 0 0,-1 0 1,1 0-1,-2 0 1,-4 1 4,1 0 0,0 0 0,0 0 1,1 1-1,-9 2 0,2 1 5,0 1 1,0 0 0,1 0-1,-1 1 1,2 1-1,-1-1 1,1 2-1,0 0 1,1 0-1,0 0 1,-8 12 0,16-20-11,0 1 1,0-1-1,0 0 1,1 1 0,-1-1-1,0 1 1,1-1-1,-1 0 1,1 1-1,0-1 1,-1 4 0,1-5-2,0 1 1,0-1 0,0 1 0,1-1-1,-1 1 1,0-1 0,0 1-1,0-1 1,0 0 0,1 1 0,-1-1-1,0 1 1,0-1 0,1 0 0,-1 1-1,0-1 1,1 0 0,-1 1 0,0-1-1,1 0 1,-1 1 0,1-1-1,-1 0 1,0 0 0,1 1 0,2-1 1,-1 1 1,0-1-1,0 0 1,0 0 0,1 0-1,-1 0 1,0 0-1,0-1 1,0 1-1,0-1 1,0 1 0,1-1-1,-1 0 1,0 1-1,2-3 1,10-4-4,-1-1 0,0-1 0,-1 0 0,0-1 0,18-19 0,51-64-120,-57 63 48,5-6-26,-15 18 0,1 0-1,24-22 0,-38 38 87,1 1 0,0-1 0,0 1-1,0-1 1,0 1 0,0 0-1,0 0 1,0 0 0,1 0 0,3-1-1,-5 2 10,0 0 0,0 0-1,0 0 1,0 0 0,0 1-1,0-1 1,0 0 0,0 0-1,0 1 1,-1-1 0,1 0-1,0 1 1,0-1 0,0 1-1,-1-1 1,1 1 0,0 0-1,0-1 1,-1 1 0,1 0-1,-1-1 1,1 1 0,0 0-1,-1 0 1,0-1 0,1 1-1,-1 0 1,1 0-1,-1 0 1,0 0 0,0 0-1,1 1 1,2 10 23,0 0 1,-1 0-1,-1 0 1,0 0-1,0 19 0,-8 66 187,4-72-152,1-2-15,-1 0-383,1 30-1,3-51-1720,2-8 1426,0-13 376,1-16-368,1-10-215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4.719"/>
    </inkml:context>
    <inkml:brush xml:id="br0">
      <inkml:brushProperty name="width" value="0.05" units="cm"/>
      <inkml:brushProperty name="height" value="0.05" units="cm"/>
    </inkml:brush>
  </inkml:definitions>
  <inkml:trace contextRef="#ctx0" brushRef="#br0">1 531 19164,'3'13'461,"-1"-1"-1,0 1 1,0 0-1,-2 0 1,1 0-1,-4 23 1,2 5 448,1 2-62,6 45 0,-5-77-792,1 0 1,0 0-1,1-1 1,0 1-1,0-1 1,1 0-1,0 0 1,1 0-1,10 16 0,-14-25-60,0 0-1,0 0 0,0 0 0,0 0 0,0 1 0,0-2 0,0 1 0,0 0 0,0 0 1,0 0-1,0 0 0,0-1 0,1 1 0,-1-1 0,0 1 0,1-1 0,-1 1 0,0-1 1,1 0-1,-1 1 0,1-1 0,-1 0 0,0 0 0,1 0 0,-1 0 0,1-1 0,-1 1 1,0 0-1,1 0 0,-1-1 0,0 1 0,1-1 0,-1 1 0,0-1 0,0 0 0,1 1 1,-1-1-1,2-2 0,2-1-34,0-1 0,0 0 0,0-1 1,0 1-1,-1-1 0,4-6 0,8-15-225,21-52-1,-5 8-72,-20 55 183,-12 16 152,1 0 1,-1-1 0,0 1-1,0 0 1,0 0 0,1 0 0,-1 0-1,0 0 1,1 0 0,-1 0 0,0 0-1,0 0 1,1 0 0,-1 0 0,0 0-1,0 0 1,1 0 0,-1 0 0,0 0-1,0 0 1,1 0 0,-1 1 0,0-1-1,0 0 1,0 0 0,1 0-1,-1 0 1,0 0 0,0 1 0,0-1-1,1 0 1,-1 0 0,0 0 0,0 1-1,0-1 1,0 0 0,2 5 12,0-1 0,0 0 0,-1 1 1,0-1-1,1 8 0,4 11 253,-6-23-257,0 0-1,0 0 1,0 0-1,1 0 1,-1 0-1,0 0 1,0 0 0,0 0-1,0 1 1,0-1-1,0 0 1,0 0-1,0 0 1,0 0-1,1 0 1,-1 0 0,0 0-1,0 0 1,0 0-1,0 0 1,0 0-1,0 0 1,1 0-1,-1 0 1,0 0 0,0 0-1,0 0 1,0 0-1,0 0 1,0 0-1,1 0 1,-1 0-1,0 0 1,0 0 0,0 0-1,0 0 1,0 0-1,0 0 1,1 0-1,-1 0 1,0 0-1,0 0 1,0-1-1,0 1 1,0 0 0,0 0-1,0 0 1,0 0-1,0 0 1,0 0-1,1 0 1,-1 0-1,0-1 1,0 1 0,0 0-1,5-10 171,16-50 168,-3-1 1,15-94-1,-27 127-283,63-381 457,-67 374-396,-3 29-12,-2 20 26,-31 320 1267,28-226-798,11 117 1,-4-206-549,-1-12-41,0 0 0,0 0 0,1 0 1,-1 1-1,2-1 0,-1-1 0,1 1 0,0 0 0,1 0 1,-1-1-1,5 7 0,-7-12-17,0-1-1,0 0 1,0 0 0,1 1 0,-1-1-1,0 0 1,0 0 0,0 1 0,0-1-1,1 0 1,-1 0 0,0 0 0,0 0-1,1 1 1,-1-1 0,0 0 0,0 0-1,1 0 1,-1 0 0,0 0 0,0 0-1,1 0 1,-1 0 0,0 0-1,0 0 1,1 0 0,-1 0 0,0 0-1,1 0 1,-1 0 0,0 0 0,0 0-1,1 0 1,-1 0 0,0 0 0,0 0-1,1 0 1,-1 0 0,0-1 0,0 1-1,1 0 1,-1 0 0,0 0 0,0 0-1,1-1 1,-1 1 0,0 0 0,0 0-1,0 0 1,0-1 0,0 1-1,1 0 1,-1 0 0,0-1 0,0 1-1,0 0 1,0-1 0,0 1 0,0 0-1,0 0 1,0-1 0,0 1 0,0 0-1,0 0 1,0-1 0,0 1 0,0-1-1,3-24-120,-4-11-204,-2 0-1,-10-48 1,6 41-223,-3-48-1,10 91 536,0-1-1,0 0 0,0 1 1,0-1-1,0 0 1,0 1-1,0-1 1,0 0-1,0 1 1,0-1-1,0 0 0,0 1 1,1-1-1,-1 1 1,0-1-1,0 0 1,1 1-1,-1-1 1,0 1-1,1-1 0,-1 0 1,1 0-1,0 1 10,-1 0 0,1 0-1,0 0 1,-1 0 0,1 1-1,-1-1 1,1 0 0,-1 0 0,1 0-1,-1 1 1,1-1 0,-1 0-1,1 1 1,-1-1 0,1 0-1,-1 1 1,1-1 0,-1 0-1,0 1 1,1 0 0,26 36 51,-21-28-65,-2-3 30,1 0-1,-1 0 0,1 0 1,1-1-1,-1 0 0,1 0 1,0 0-1,0-1 0,12 7 1,-15-10-5,1 1 1,-1-2-1,0 1 1,0 0-1,1 0 1,-1-1 0,0 0-1,0 0 1,1 0-1,-1 0 1,0 0-1,1-1 1,-1 1-1,0-1 1,0 0-1,0 0 1,1 0-1,-1 0 1,0-1-1,0 1 1,-1-1 0,1 0-1,0 0 1,4-4-1,1-1 9,0-1-1,-1 1 1,0-2 0,0 1-1,-1-1 1,8-14-1,-2 1 45,13-39 0,-26 95 143,1-17-129,0-6-20,0-1-1,1 0 1,0 0 0,0 1-1,1-1 1,1 0 0,4 11 0,-7-19-45,1 0 1,0-1 0,-1 1 0,1 0-1,0 0 1,0 0 0,1 0 0,-1-1-1,0 1 1,1-1 0,-1 1 0,1-1-1,-1 1 1,1-1 0,-1 0 0,1 0-1,0 0 1,0 0 0,0 0 0,0 0 0,-1 0-1,1-1 1,0 1 0,0-1 0,0 1-1,1-1 1,-1 0 0,0 0 0,0 0-1,0 0 1,0 0 0,0 0 0,0 0-1,0-1 1,0 1 0,0-1 0,0 0-1,0 1 1,0-1 0,0 0 0,3-2-1,3-1-8,0-1 0,0 0 0,-1 0 0,0-1 0,0 1 0,12-14 0,-19 19 1,0 0-1,1-1 0,-1 1 0,0 0 0,0 0 0,0-1 0,0 1 0,0 0 0,1-1 1,-1 1-1,0 0 0,0-1 0,0 1 0,0 0 0,0-1 0,0 1 0,0 0 0,0-1 1,0 1-1,0 0 0,0-1 0,-1 1 0,1 0 0,0-1 0,0 1 0,0 0 0,0 0 1,0-1-1,-1 1 0,1 0 0,0-1 0,0 1 0,0 0 0,-1 0 0,1 0 0,0-1 1,-1 1-1,-14-10 18,7 5 19,7 4-35,-1 0 0,1 0 0,0 0 0,0 0 0,0 0 0,0-1 0,0 1 0,0-1-1,0 1 1,0 0 0,1-1 0,-1 0 0,1 1 0,-1-1 0,1 1 0,-1-1-1,1 0 1,0 1 0,0-1 0,0-2 0,0 2 3,1-1 0,-1 0 0,1 1 0,0-1 0,0 0 1,0 1-1,0-1 0,0 1 0,1-1 0,-1 1 0,3-3 0,4-4 11,0 0 0,1 1 1,0 0-1,14-10 0,29-13-682,-40 24 323,0 1 0,-1-2 0,1 0 0,16-15 0,-27 23 328,-1-1 0,0 1 0,0 0 0,0 0 0,1 0 0,-1 0 0,0 0 0,0-1 0,0 1 0,0 0 0,1 0 0,-1 0 0,0 0 0,0-1 0,0 1 0,0 0 0,0 0 0,0 0 0,0-1 0,0 1 0,0 0 0,1 0 0,-1-1 0,0 1 0,0 0 0,0 0 0,0 0 0,0-1 0,0 1 0,0 0 0,-1 0 0,1-1 0,0 1 0,0 0 0,0 0 0,0 0 0,0-1 0,0 1 0,0 0 0,0 0 0,0 0 0,-1-1 0,1 1 0,0 0 0,0 0 0,0 0 0,0 0 0,-1-1 0,1 1 0,0 0 0,0 0 0,0 0 0,-1 0 0,1 0 0,0 0 0,0 0 0,-1 0 0,1 0 0,0 0 0,0 0 0,0 0 0,-1 0 0,-20 0-607</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5.142"/>
    </inkml:context>
    <inkml:brush xml:id="br0">
      <inkml:brushProperty name="width" value="0.05" units="cm"/>
      <inkml:brushProperty name="height" value="0.05" units="cm"/>
    </inkml:brush>
  </inkml:definitions>
  <inkml:trace contextRef="#ctx0" brushRef="#br0">0 93 17612,'33'-19'1624,"3"3"-1432,3-2-1064,5 3 1328,4 2-376,-4 2 40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5.575"/>
    </inkml:context>
    <inkml:brush xml:id="br0">
      <inkml:brushProperty name="width" value="0.05" units="cm"/>
      <inkml:brushProperty name="height" value="0.05" units="cm"/>
    </inkml:brush>
  </inkml:definitions>
  <inkml:trace contextRef="#ctx0" brushRef="#br0">1 1 19732,'1'0'121,"-1"0"1,1 0-1,0 1 0,-1-1 1,1 1-1,-1-1 0,1 1 0,-1-1 1,1 1-1,-1-1 0,1 1 1,-1-1-1,1 1 0,-1-1 0,1 1 1,-1 0-1,0-1 0,1 1 0,-1 0 1,0-1-1,0 1 0,0 0 1,0 0-1,1 1 0,0 21 96,-1-15 176,0 51 1394,-1-21-1286,2 0 1,1-1-1,2 1 0,11 47 0,-14-82-489,0-1 0,-1 0 0,1 1 0,0-1-1,0 0 1,1 0 0,-1 0 0,0 0 0,1 0 0,-1 0 0,1 0-1,2 2 1,-4-4-9,1 1-1,0-1 0,0 1 1,0-1-1,0 0 1,1 1-1,-1-1 0,0 0 1,0 0-1,0 0 1,0 0-1,0 0 0,0 0 1,0 0-1,0 0 0,0 0 1,0 0-1,0-1 1,0 1-1,1 0 0,-1-1 1,0 1-1,-1-1 1,1 1-1,0-1 0,0 1 1,0-1-1,0 0 1,0 0-1,1-1 0,6-5-1,0-1 0,-1-1 0,0 1 0,0-1 0,-1 0-1,9-18 1,27-67-5,-34 75 4,7-17-1,-7 13-8,2 0 0,22-37 0,-32 60 7,1-1 0,-1 0 0,1 0 0,-1 0 0,1 0 0,0 0 0,-1 0 0,1 1 0,0-1 0,0 0 1,-1 1-1,1-1 0,0 0 0,0 1 0,0-1 0,0 1 0,0-1 0,0 1 0,1-1 0,-2 1 1,1 1-1,-1-1 0,1 0 1,-1 0-1,1 1 0,-1-1 1,1 0-1,-1 1 0,1-1 1,-1 0-1,0 1 0,1-1 1,-1 0-1,1 1 0,-1-1 1,0 1-1,0-1 0,1 1 1,-1-1-1,0 1 0,0-1 1,0 1-1,1-1 0,-1 2 1,2 6-12,-1 0 0,0 1 1,1 10-1,-2-18 13,10 186-5,-10-183 11,1 0 1,-1 0 0,1 1 0,0-1 0,0 0-1,1 0 1,1 4 0,-3-8-6,0 0 1,0 1 0,1-1-1,-1 0 1,0 1 0,0-1-1,1 0 1,-1 1 0,0-1-1,1 0 1,-1 0 0,0 1-1,1-1 1,-1 0-1,0 0 1,1 0 0,-1 1-1,0-1 1,1 0 0,-1 0-1,1 0 1,-1 0 0,0 0-1,1 0 1,-1 0 0,1 0-1,-1 0 1,1 0-1,0-1 1,0 1 0,1-1 0,-1 0 0,0 1 0,0-1 0,0 0 0,0 0-1,0 0 1,0 0 0,0 0 0,0 0 0,0 0 0,0-2 0,11-16 13,-1-1-1,-1-1 1,13-39 0,-15 36-47,2 1 0,21-40-1,-18 48-25,-12 14 55,-1 1 0,0 0 0,1 0 0,-1 0-1,0-1 1,0 1 0,1 0 0,-1 0 0,0 0 0,1 0 0,-1 0 0,0 0 0,1 0 0,-1 0 0,0 0 0,1 0 0,-1 0 0,0 0 0,1 0 0,-1 0 0,0 0 0,1 0 0,-1 0 0,0 0 0,1 0 0,-1 0 0,0 1 0,1-1 0,0 1-9,0 1-1,0 0 0,0 0 1,0-1-1,0 1 0,0 0 1,-1 0-1,1 0 1,-1 0-1,1 0 0,-1 0 1,0 0-1,1 4 1,2 61-458,-2-37-955,5 30-1,-3-51-150,1-8 484,5-13-62,2-8-24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7.309"/>
    </inkml:context>
    <inkml:brush xml:id="br0">
      <inkml:brushProperty name="width" value="0.05" units="cm"/>
      <inkml:brushProperty name="height" value="0.05" units="cm"/>
    </inkml:brush>
  </inkml:definitions>
  <inkml:trace contextRef="#ctx0" brushRef="#br0">138 329 17764,'-23'12'1049,"4"-2"-278,-32 22 1,47-29-651,0 0 0,1 0 0,-1 0-1,1 0 1,0 0 0,0 1 0,0-1 0,0 1 0,1 0 0,0 0-1,-1 0 1,1 0 0,1 1 0,-3 5 0,4-10-113,0 1 1,0 0-1,0-1 1,0 1 0,0 0-1,0-1 1,0 1-1,0 0 1,0-1-1,0 1 1,1 0 0,-1-1-1,0 1 1,0 0-1,1-1 1,-1 1-1,0-1 1,1 1 0,-1 0-1,0-1 1,1 1-1,-1-1 1,1 1-1,-1-1 1,1 0 0,-1 1-1,1-1 1,0 1-1,-1-1 1,1 0-1,-1 1 1,1-1 0,0 0-1,-1 0 1,1 0-1,0 0 1,-1 1-1,1-1 1,0 0 0,-1 0-1,1 0 1,0 0-1,0 0 1,-1-1-1,1 1 1,1 0 0,34-7 9,-25 2-5,0 0 0,-1 0 0,0-1-1,0-1 1,0 1 0,13-14 0,-12 11 12,0 1 0,1-1 1,18-9-1,-29 18-25,-1 0 1,0-1-1,1 1 1,-1 0 0,1 0-1,-1 0 1,0 0-1,1 0 1,-1 0-1,1 0 1,-1 0-1,1-1 1,-1 2-1,0-1 1,1 0-1,-1 0 1,1 0 0,-1 0-1,0 0 1,1 0-1,-1 0 1,1 0-1,-1 1 1,0-1-1,1 0 1,-1 0-1,0 0 1,1 1 0,-1-1-1,0 0 1,1 1-1,5 16 14,-5 25 2,-1-36-15,-1 97 82,2-13 281,-19 143 0,18-228-325,-2 1 0,1 0 0,-1 0 0,1-1 0,-2 1 0,1-1 0,-1 1 0,1-1 0,-6 7 0,7-11-21,0 1 0,0-1 0,-1 0 0,1 0-1,0 0 1,-1 1 0,1-1 0,-1-1 0,1 1 0,-1 0 0,0 0 0,1 0 0,-1-1 0,0 1 0,1-1 0,-1 0 0,0 1 0,0-1 0,1 0 0,-1 0 0,0 0 0,0 0 0,1 0 0,-1 0 0,0-1 0,0 1 0,1-1 0,-1 1 0,0-1 0,1 0 0,-1 1 0,1-1 0,-1 0 0,1 0 0,-3-1 0,0-1 7,0-1-1,0 1 1,0 0-1,1-1 1,-1 0 0,1 0-1,0 0 1,0 0-1,0 0 1,0-1-1,1 1 1,0-1-1,0 0 1,0 1 0,0-1-1,1 0 1,0 0-1,0 0 1,0-1-1,0-8 1,1 5-22,0-1-1,1 0 1,0 0 0,1 1-1,0-1 1,0 0 0,1 1 0,1 0-1,-1 0 1,7-12 0,7-7-32,1 0-1,2 2 1,33-36 0,78-68 56,-21 24 87,-108 103-113,97-106 137,-80 87-39,-2-2 1,30-50-1,-47 73-98,2-3 14,1 0 0,-1 0 0,0-1 0,0 1 0,0-1 0,-1 1 1,1-1-1,-1 0 0,-1 0 0,1 0 0,0 1 0,-1-1 0,0-6 0,0 10-12,-1 0 0,1 1 0,0-1-1,0 0 1,0 0 0,0 0 0,-1 0-1,1 1 1,0-1 0,-1 0 0,1 0 0,-1 1-1,1-1 1,-1 0 0,1 1 0,-1-1 0,1 1-1,-1-1 1,0 0 0,1 1 0,-1-1 0,0 1-1,1-1 1,-1 1 0,0 0 0,0-1-1,1 1 1,-1 0 0,0 0 0,0-1 0,-1 1-1,-1 0 6,1 1 0,-1-1 0,1 0 0,-1 1 0,1 0-1,-1 0 1,1-1 0,-1 2 0,1-1 0,-4 2 0,-5 4 28,0 1 1,0 1 0,-12 11 0,6-3 21,1 1 0,1 1 0,0 1 1,-21 36-1,30-44-28,0-1 0,1 1 0,0 0 0,1 0 0,0 0 0,1 1 0,1 0 0,0-1 0,0 1 0,1 23 0,2-30-96,0 1-1,0 0 1,1-1-1,0 1 1,0-1-1,0 1 1,1-1 0,0 0-1,1 0 1,-1 0-1,1 0 1,0-1-1,0 0 1,1 1-1,-1-2 1,1 1-1,7 4 1,-4-2-81,0-2 1,1 1-1,0-1 1,0-1-1,0 0 0,0 0 1,1 0-1,-1-1 1,1-1-1,20 3 1,21-2-409</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6.474"/>
    </inkml:context>
    <inkml:brush xml:id="br0">
      <inkml:brushProperty name="width" value="0.05" units="cm"/>
      <inkml:brushProperty name="height" value="0.05" units="cm"/>
    </inkml:brush>
  </inkml:definitions>
  <inkml:trace contextRef="#ctx0" brushRef="#br0">88 773 18996,'-37'117'3326,"23"-78"-2292,1 1 0,-9 53 0,22-91-992,-1 0-1,1 0 1,0 0 0,0 0 0,0 0-1,0 0 1,0 1 0,0-1-1,1 3 1,-1-5-36,0 0 0,1 1 0,-1-1-1,0 0 1,0 0 0,0 1 0,0-1 0,1 0 0,-1 0 0,0 0-1,0 1 1,0-1 0,1 0 0,-1 0 0,0 0 0,0 0-1,1 1 1,-1-1 0,0 0 0,1 0 0,-1 0 0,0 0 0,0 0-1,1 0 1,-1 0 0,0 0 0,0 0 0,1 0 0,-1 0-1,0 0 1,1 0 0,-1 0 0,0 0 0,0 0 0,1 0 0,-1-1-1,1 1 1,3-3 11,1 0 0,-1 0 0,1 0 0,-1-1 0,5-6 0,4-2-18,5-3 1,0 1 0,1 0 1,0 1-1,1 1 0,39-17 0,-50 26-3,0 0-1,0 0 1,0 1 0,0 0 0,1 1 0,-1 0-1,15 1 1,-17 0 0,-1 1 1,0 0-1,0 1 0,0-1 1,0 1-1,0 0 0,0 1 1,0-1-1,0 1 0,-1 0 1,1 1-1,5 4 0,-10-7 6,0 0-1,0 0 1,1 0-1,-1 0 1,0 0-1,0-1 1,0 1-1,1 0 1,-1-1-1,0 1 1,0-1-1,1 1 1,1-1-1,-2 0 2,0-1-1,-1 1 1,1 0-1,0-1 0,-1 1 1,1-1-1,-1 0 1,1 1-1,-1-1 1,1 1-1,-1-1 0,1 0 1,-1 0-1,1 1 1,-1-1-1,0 0 1,1 1-1,-1-1 0,0 0 1,0 0-1,0 0 1,0 1-1,0-1 0,0 0 1,0-1-1,4-36 2,-1 0-1,-4-57 1,1-35-911,1 115 668,-1 10 51,0 0 1,1 1-1,-1-1 1,1 0-1,2-6 1,-3 10 96,1 0 0,-1 0 0,1 0 0,-1 0 0,1 0 0,-1 0 0,1 0 0,0 1-1,0-1 1,-1 0 0,1 0 0,0 1 0,0-1 0,0 0 0,0 1 0,0-1 0,0 1 0,0-1 0,0 1 0,0 0 0,0-1 0,0 1 0,0 0 0,0 0 0,0 0-1,0 0 1,0 0 0,2 0 0,0-1-93,0 1 0,0-1 0,0 0 1,0 0-1,0 0 0,0-1 0,0 1 0,0-1 0,-1 1 0,1-1 0,0 0 0,-1 0 0,0 0 0,1 0 0,-1-1 0,0 1 0,0 0 0,0-1 1,0 0-1,-1 1 0,3-5 0,3-6-164,-1-1 1,0 1-1,5-18 1,-2-2 579,-1 0 1,-2-1 0,3-40 0,-11 70 928,-1 9-611,-6 20 228,1 1 0,2 0-1,-6 40 1,3-14-73,-17 114 1100,23-133-1414,2 0 0,0 0 0,6 36 0,-6-68-367,2 1 0,-1 0 1,0-1-1,0 1 0,1 0 0,-1-1 0,0 1 0,1-1 0,0 1 1,-1-1-1,1 1 0,0-1 0,0 1 0,0-1 0,0 0 0,0 1 1,0-1-1,0 0 0,2 2 0,-1-3-15,-1 0-1,0 0 1,1 0 0,-1 0 0,0 0-1,1 0 1,-1-1 0,0 1-1,0 0 1,1-1 0,-1 1 0,0-1-1,0 1 1,0-1 0,0 1-1,1-1 1,-1 0 0,0 0 0,0 0-1,0 1 1,-1-1 0,1 0-1,0 0 1,0 0 0,0-1 0,-1 1-1,2-1 1,10-15-4,-1 0 0,0-1 1,-1 0-1,8-21 0,29-86-17,-35 92 14,203-542 21,-211 565 45,-2 13-3,-6 18 72,-37 125 580,-15 68 404,50-175-826,1 0 0,2 70 0,3-96-269,1-1-1,0 1 1,1-1 0,0 1 0,1-1-1,1 0 1,0 0 0,0 0-1,1 0 1,1-1 0,0 0 0,11 16-1,-15-24-68,1-1 0,-1 0 0,0 0 1,0 0-1,1 0 0,-1-1 0,1 1 0,0-1 0,-1 1 0,1-1 0,3 1 0,-5-2 17,-1 1 0,1-1-1,0 0 1,0 0 0,-1 0 0,1 0 0,0 0 0,0 0 0,-1 0 0,1 0 0,0 0 0,-1 0-1,1-1 1,0 1 0,0 0 0,-1 0 0,1-1 0,-1 1 0,1 0 0,0-1 0,-1 1-1,1-1 1,-1 1 0,1-1 0,0 1 0,-1-1 0,1 1 0,-1-1 0,0 1 0,1-1 0,-1 0-1,0 1 1,1-1 0,-1 0 0,0 1 0,1-1 0,-1 0 0,0 1 0,0-1 0,0 0 0,0 0-1,0 1 1,0-1 0,0 0 0,0 1 0,0-1 0,0 0 0,-1-1 0,1-5-206,-1 0 1,-1-1-1,1 1 1,-1 0-1,-1 0 1,1 0-1,-1 0 1,0 1-1,-1-1 1,1 1-1,-6-7 1,-8-9-662,-29-32-1,13 22 768,-1 2 1,-41-28-1,74 57 182,0 1 1,0-1 0,0 1 0,0-1-1,1 0 1,-1 0 0,0 1-1,0-1 1,1 0 0,-1 0 0,0 0-1,1 0 1,-1 0 0,1 0 0,-1 0-1,1 0 1,0 0 0,-1-1 0,1 1-27,0 0 0,0 1 0,1-1 1,-1 0-1,0 1 0,0-1 0,1 1 1,-1-1-1,0 0 0,1 1 1,-1-1-1,1 1 0,-1-1 0,1 1 1,-1-1-1,1 1 0,-1-1 1,1 1-1,-1 0 0,1-1 0,-1 1 1,2-1-1,5-2 51,1 0 0,-1 1 1,1 0-1,9-2 0,0 1-284,68-19 41,-37 14 38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7.183"/>
    </inkml:context>
    <inkml:brush xml:id="br0">
      <inkml:brushProperty name="width" value="0.05" units="cm"/>
      <inkml:brushProperty name="height" value="0.05" units="cm"/>
    </inkml:brush>
  </inkml:definitions>
  <inkml:trace contextRef="#ctx0" brushRef="#br0">3 68 18172,'1'0'129,"-1"1"0,1 0 0,-1-1 0,1 1 0,-1-1 0,1 1 0,-1 0 1,1-1-1,-1 1 0,1 0 0,-1-1 0,0 1 0,0 0 0,1 0 0,-1-1 0,0 1 0,0 0 0,0 0 0,0-1 0,0 1 1,0 0-1,0 1 0,-1 24 48,1-19 262,-4 59 1672,1-18-1374,2 1 0,1-1 0,11 71 0,-10-115-689,-1 0 0,1 0 0,1 1 0,-1-1 0,1 0 0,2 4 0,-4-7-39,0-1 0,1 1 0,-1 0 1,1-1-1,-1 1 0,1-1 0,-1 0 1,1 1-1,-1-1 0,1 1 0,-1-1 0,1 0 1,-1 1-1,1-1 0,-1 0 0,1 0 1,0 1-1,-1-1 0,1 0 0,1 0 0,-1 0 0,0 0 0,0-1 0,0 1-1,1 0 1,-1-1 0,0 1 0,0-1-1,0 1 1,0-1 0,0 1-1,0-1 1,0 0 0,0 0 0,0 0-1,-1 1 1,2-2 0,16-21 23,0-1 0,-2-1 0,-1 0 1,19-42-1,-3 6-6,-19 39-13,42-71 13,-48 84-23,0 1-1,1-1 1,0 1 0,0 0-1,1 0 1,0 1-1,11-7 1,-18 13-1,-1 0-1,1 1 1,0-1 0,0 1 0,-1-1 0,1 1 0,0 0 0,0-1 0,-1 1 0,1 0 0,0 0 0,0-1 0,0 1 0,-1 0-1,1 0 1,0 0 0,0 0 0,0 0 0,0 0 0,-1 0 0,1 0 0,0 0 0,0 1 0,0-1 0,0 0 0,-1 0 0,1 1 0,0-1-1,0 1 1,-1-1 0,1 0 0,0 1 0,-1 0 0,1-1 0,0 1 0,-1-1 0,1 1 0,-1 0 0,1-1 0,-1 1 0,1 0-1,-1-1 1,0 1 0,1 0 0,-1 0 0,0 0 0,0-1 0,1 1 0,-1 0 0,0 0 0,0 0 0,0 0 0,2 8 21,-1 0 0,0 0 0,-1 17 0,0-19-8,-3 53 126,1-38-45,1 1 0,3 35 0,-2-57-91,0 0 0,0 0 0,1 0-1,-1 0 1,0 0 0,0 0 0,0 0-1,1 0 1,-1-1 0,0 1 0,1 0 0,-1 0-1,1 0 1,-1 0 0,1-1 0,-1 1-1,1 0 1,-1-1 0,1 1 0,0 0-1,-1-1 1,1 1 0,1 0 0,-1-1-4,0 0 1,-1 0 0,1 0-1,0 0 1,0 0 0,0 0 0,0 0-1,0-1 1,-1 1 0,1 0-1,0 0 1,0-1 0,0 1-1,-1-1 1,1 1 0,0-1-1,0 1 1,-1-1 0,2 0 0,4-5-12,-1 0 0,1 0 0,-1 0 0,4-8 0,56-103-368,-48 82 41,2 0-1,34-47 0,-53 81 323,0 1 0,1-1 1,-1 1-1,0-1 0,1 0 0,-1 1 0,1-1 0,-1 1 0,0-1 1,1 1-1,-1-1 0,1 1 0,0-1 0,-1 1 0,1 0 1,-1-1-1,1 1 0,0 0 0,-1 0 0,1-1 0,0 1 0,-1 0 1,1 0-1,0 0 0,-1 0 0,1 0 0,0-1 0,0 2 1,0-1 3,0 1 1,-1 0-1,1 0 1,-1 0-1,1 0 1,-1 0-1,1-1 1,-1 1-1,0 0 1,1 0 0,-1 0-1,0 0 1,0 0-1,0 0 1,0 0-1,0 2 1,-3 49-29,2-49 31,-8 58 68,4-38-549,1-1 0,2 1 0,0 31 0,3-47-458,2-7 320,5-11-83,-7 9 612,11-17-755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7.649"/>
    </inkml:context>
    <inkml:brush xml:id="br0">
      <inkml:brushProperty name="width" value="0.05" units="cm"/>
      <inkml:brushProperty name="height" value="0.05" units="cm"/>
    </inkml:brush>
  </inkml:definitions>
  <inkml:trace contextRef="#ctx0" brushRef="#br0">122 51 17780,'0'0'87,"1"-1"-1,-1 0 1,0 1 0,0-1 0,0 0 0,0 1 0,-1-1 0,1 0-1,0 1 1,0-1 0,0 0 0,0 1 0,-1-1 0,1 1-1,0-1 1,-1 0 0,1 1 0,0-1 0,-1 1 0,1-1-1,-1 0 1,0 1-41,1 0 1,-1 0-1,1 0 0,-1-1 0,1 1 0,-1 1 0,1-1 1,-1 0-1,0 0 0,1 0 0,-1 0 0,1 0 0,0 0 1,-1 0-1,1 1 0,-1-1 0,1 0 0,-1 0 0,1 1 1,-1-1-1,0 1 0,-22 24 1327,11-6-1033,2 1-1,0 0 1,0 0-1,2 1 1,1 0-1,1 0 1,0 1 0,2 0-1,0 0 1,1 0-1,1 26 1,2-41-259,0 1 0,1 0 0,0 0 0,3 13 0,-4-20-72,0 0 0,0 0 0,0 0-1,0 0 1,1 0 0,-1-1 0,0 1 0,1 0 0,-1 0 0,0 0 0,1-1-1,-1 1 1,1 0 0,0 0 0,-1-1 0,1 1 0,-1-1 0,1 1 0,0 0-1,0-1 1,-1 1 0,1-1 0,0 0 0,0 1 0,0-1 0,-1 0 0,1 1-1,0-1 1,0 0 0,0 0 0,0 0 0,0 0 0,0 1 0,-1-1 0,1 0-1,0-1 1,0 1 0,0 0 0,0 0 0,0 0 0,0-1 0,-1 1 0,1 0-1,0-1 1,0 1 0,0 0 0,-1-1 0,1 1 0,0-1 0,-1 1 0,2-2-1,5-4 16,0 0 0,0-1-1,-1 0 1,1 0-1,-2 0 1,1-1 0,-1 0-1,0 0 1,-1 0 0,5-13-1,0-1 16,-1-1 0,9-43 0,-14 44-56,0 0 1,1-25-1,-4 37-25,0 1 0,-1 0 1,0 0-1,-1 0 0,1 0 0,-2 0 0,-4-15 0,6 22 25,0 0-1,0 1 1,0-1-1,0 0 1,0 1-1,0-1 0,0 1 1,0-1-1,-1 1 1,1 0-1,0 0 1,-1-1-1,-2-1 1,3 3 0,0 0 1,0-1-1,0 1 1,0 0 0,0 0-1,0-1 1,0 1 0,0 0-1,0 0 1,0 0-1,0 0 1,0 0 0,0 1-1,0-1 1,0 0 0,0 0-1,0 1 1,1-1-1,-3 1 1,1 1-25,0-1 0,0 1 0,0 0 0,0 0 0,0 0 0,0 0 0,0 0 0,1 0 0,-1 0 0,1 0 0,-1 1-1,1-1 1,0 1 0,0-1 0,0 1 0,0-1 0,0 4 0,0 0-174,0 1 0,0-1 0,0 1 0,1-1 0,0 1 0,0-1-1,1 1 1,2 11 0,-2-16 82,0 1 0,0-1 0,0 0 0,0 1 0,0-1 0,0 0 0,1 0 0,-1 0 0,1 0 0,-1 0 0,1 0 0,0 0 0,0-1 0,0 1 0,0 0 0,0-1 0,0 0 0,0 1 0,0-1 0,0 0 0,1 0 0,-1 0 0,1-1 0,-1 1 0,5 0 0,0 0-48,1-1 0,-1 0 0,0 0 0,0-1 0,1 0 0,-1 0 0,0-1 0,0 0 0,9-4 0,33-17-911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8.040"/>
    </inkml:context>
    <inkml:brush xml:id="br0">
      <inkml:brushProperty name="width" value="0.05" units="cm"/>
      <inkml:brushProperty name="height" value="0.05" units="cm"/>
    </inkml:brush>
  </inkml:definitions>
  <inkml:trace contextRef="#ctx0" brushRef="#br0">86 294 15187,'-34'101'7484,"17"-38"-5979,-13 86-1,28-138-1374,1-4-5,0 0 0,1 0-1,-1 1 1,1-1-1,2 13 1,-2-20-118,0 0 1,0 0-1,0 1 1,0-1-1,0 0 1,0 0-1,0 0 1,0 1-1,0-1 1,0 0-1,1 0 1,-1 1-1,0-1 1,0 0-1,0 0 1,0 0-1,0 1 1,0-1-1,1 0 1,-1 0-1,0 0 1,0 1 0,0-1-1,0 0 1,1 0-1,-1 0 1,0 0-1,0 0 1,0 0-1,1 1 1,-1-1-1,0 0 1,0 0-1,1 0 1,-1 0-1,0 0 1,0 0-1,1 0 1,-1 0-1,0 0 1,0 0-1,1 0 1,-1 0-1,0 0 1,0 0-1,1 0 1,11-12 130,11-23-60,-8 1-60,-1-1 1,18-65-1,7-80 50,-34 154-58,35-218 57,-39 230-27,-1 15 26,-5 28 79,-3 22 51,-28 208 980,28-176-827,4 94 1,4-173-368,-1 1-78,1 1 0,0-1 0,1 1 0,0-1 0,-1 1 0,2-1 0,-1 0 0,1 1 0,2 5 0,-4-11 50,0 1-1,0-1 0,0 0 1,1 0-1,-1 1 0,0-1 1,0 0-1,0 0 0,1 1 1,-1-1-1,0 0 0,0 0 1,1 0-1,-1 1 0,0-1 1,1 0-1,-1 0 0,0 0 0,1 0 1,-1 0-1,0 0 0,1 0 1,-1 0-1,0 0 0,0 0 1,1 0-1,-1 0 0,0 0 1,1 0-1,-1 0 0,0 0 1,1 0-1,-1 0 0,0 0 1,1 0-1,-1 0 0,10-12-1050,1-16 307,-1-11-32,1-12-168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28.545"/>
    </inkml:context>
    <inkml:brush xml:id="br0">
      <inkml:brushProperty name="width" value="0.05" units="cm"/>
      <inkml:brushProperty name="height" value="0.05" units="cm"/>
    </inkml:brush>
  </inkml:definitions>
  <inkml:trace contextRef="#ctx0" brushRef="#br0">0 530 16844,'6'13'813,"-3"-5"-446,1 1 1,0-1-1,0 0 0,8 10 0,-11-16-272,1-1 0,-1 1 1,1 0-1,-1-1 0,1 1 0,0-1 0,-1 0 0,1 1 1,0-1-1,0 0 0,0 0 0,0 0 0,0-1 0,0 1 0,0 0 1,1-1-1,-1 1 0,0-1 0,0 0 0,0 0 0,1 0 0,-1 0 1,3 0-1,1-2 13,1 0 0,-1 0 0,0 0 0,0-1 0,0 0 0,0 0 0,0-1 0,-1 0 1,1 0-1,-1 0 0,0 0 0,8-10 0,-1 0 15,-1 1 0,0-2 0,14-26 0,-21 34-98,0 0-1,-1 0 0,0-1 1,0 0-1,-1 1 1,0-1-1,0 0 0,-1 0 1,0 0-1,0-15 0,-1 23-15,0-1-1,0 0 0,0 1 0,0-1 0,0 0 0,0 1 0,-1-1 0,1 0 0,0 1 1,0-1-1,0 0 0,-1 1 0,1-1 0,0 1 0,0-1 0,-1 0 0,1 1 0,-1-1 1,1 1-1,0-1 0,-1 1 0,1-1 0,-1 1 0,1 0 0,-1-1 0,0 1 0,1-1 1,-1 1-1,1 0 0,-2-1 0,1 1 6,0 1 1,0-1 0,-1 0-1,1 0 1,0 1-1,0-1 1,0 1 0,-1-1-1,1 1 1,0-1-1,0 1 1,0 0-1,0-1 1,-1 3 0,-4 2 62,0 1 0,1-1 0,0 1 0,-6 10 1,-3 7 147,2 1 1,0 0 0,2 1 0,1 0-1,1 1 1,1 0 0,1 0 0,1 1-1,1-1 1,1 46 0,2-68-199,1-1 1,1 0 0,-1 0-1,0 0 1,1 0-1,-1 0 1,1 0-1,0 0 1,0 0 0,0 0-1,1-1 1,-1 1-1,1 0 1,-1-1-1,1 1 1,0-1 0,0 1-1,4 3 1,-5-5-17,0-1 1,1 1-1,-1-1 1,0 1 0,1-1-1,-1 1 1,1-1-1,-1 0 1,0 1-1,1-1 1,-1 0 0,1 0-1,-1 0 1,1 0-1,-1 0 1,2-1-1,1 0-1,-1 0-1,0 0 0,1-1 1,-1 1-1,0-1 0,0 0 0,0 0 1,5-3-1,9-11-10,-1 0 0,0 0 0,-1-2 0,-1 0 1,-1-1-1,20-35 0,-6 1-115,30-80-1,-29 58-396,33-142-1,-60 191 280,-5 28 83,-3 16 91,-19 61 634,4 0 0,3 2-1,-15 155 1,33-219-443,0 0 0,1 0 1,1 0-1,1 0 0,5 23 0,-7-38-113,1 0-1,-1 1 1,1-1 0,0 0 0,0 0-1,0 0 1,0 0 0,0 0 0,0 0-1,0 0 1,1-1 0,-1 1 0,1 0-1,0-1 1,-1 1 0,1-1 0,3 3-1,-3-4-7,0 1 0,-1-1-1,1 0 1,0 1 0,0-1-1,-1 0 1,1 0-1,0 0 1,0 0 0,-1 0-1,1 0 1,0-1 0,-1 1-1,1-1 1,0 1-1,-1-1 1,4-1 0,3-3 4,-1 0 0,1 0 0,-1-1 0,0 1 0,-1-2 0,0 1 0,9-11 0,12-20-7,-1-2 0,-2 0 0,-2-2-1,22-54 1,-13 14-243,28-112 0,-50 159 126,-4 21 37,-1-1-1,-1 1 1,0-1-1,-1 0 1,0 0-1,-1 1 1,-1-1-1,-2-18 1,2 31 63,0 0 0,0 0 0,0 0 0,0 1 0,0-1 0,0 0 0,-1 0 0,1 1 0,0-1-1,-1 0 1,1 0 0,0 1 0,-1-1 0,1 0 0,-1 1 0,1-1 0,-1 0 0,0 1 0,1-1 0,-1 1 0,0-1 0,0 0 2,0 1 0,1 0 0,-1 0 0,0 0 0,1 0 0,-1 1 0,0-1 0,1 0 0,-1 0 0,0 0 1,1 0-1,-1 1 0,0-1 0,1 0 0,-1 1 0,1-1 0,-1 0 0,1 1 0,-1-1 0,0 1 0,-4 4-20,0 0 1,1 1-1,0-1 1,-6 11-1,-12 24 154,2 1 0,2 1 0,2 0 0,2 2 1,2 0-1,1 0 0,-8 89 0,18-124-122,1 1 1,-1 0 0,2 0 0,0-1 0,0 1 0,0 0-1,1-1 1,4 11 0,-5-17-51,1 0 0,-1 0 0,1 0 0,-1 0 0,1 0 0,0 0 0,0-1 0,0 1 0,1-1 0,-1 1 0,1-1 1,-1 0-1,1 0 0,0 0 0,0 0 0,-1-1 0,1 1 0,1-1 0,-1 0 0,0 0 0,0 0 0,0 0 0,1 0 0,-1-1 0,0 1 0,5-1 0,3-1-36,0 0 0,0-1 0,0 0 0,0-1 0,0-1-1,-1 1 1,1-2 0,13-7 0,38-19-383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46.267"/>
    </inkml:context>
    <inkml:brush xml:id="br0">
      <inkml:brushProperty name="width" value="0.05" units="cm"/>
      <inkml:brushProperty name="height" value="0.05" units="cm"/>
    </inkml:brush>
  </inkml:definitions>
  <inkml:trace contextRef="#ctx0" brushRef="#br0">225 338 15371,'-1'-2'126,"-1"-1"0,1 1 0,-1-1 0,1 1-1,-1 0 1,0 0 0,0 0 0,0 0 0,0 0-1,0 0 1,0 1 0,-1-1 0,1 1 0,-1-1-1,1 1 1,-1 0 0,1 0 0,-1 0 0,-3 0-1,2 0 28,1 1 0,-1 0 0,1 0 0,-1 1 0,0-1 0,1 1 0,-1 0-1,1-1 1,-1 2 0,1-1 0,-1 0 0,1 1 0,-3 1 0,-4 4 133,0-1 1,1 1-1,0 1 1,0 0-1,1 0 1,0 0-1,1 1 1,-9 13-1,8-9-6,1 0 0,-9 19 0,14-27-208,0 0 0,1 0 0,-1 0 0,1 1 1,0-1-1,0 0 0,1 1 0,0-1 1,0 11-1,0-16-62,0 1 1,0 0 0,0 0-1,0 0 1,1 0 0,-1-1-1,0 1 1,0 0-1,1 0 1,-1-1 0,0 1-1,1 0 1,-1 0 0,1-1-1,-1 1 1,1 0-1,-1-1 1,1 1 0,-1-1-1,1 1 1,0-1-1,-1 1 1,1-1 0,0 1-1,0-1 1,-1 0 0,1 1-1,0-1 1,0 0-1,-1 1 1,1-1 0,0 0-1,0 0 1,0 0 0,0 0-1,-1 0 1,1 0-1,0 0 1,0 0 0,0 0-1,-1 0 1,1-1 0,0 1-1,0 0 1,0 0-1,-1-1 1,1 1 0,0-1-1,1 0 1,3-2 30,0 0 0,0 0-1,0-1 1,0 1 0,7-8 0,3-7 78,0 0-1,-2-1 1,0-1 0,-1 0-1,-1-1 1,-1 0 0,-1-1 0,13-43-1,-21 56 97,-4 15-40,-7 20 46,-4 20-123,3 1-1,1 0 1,3 1 0,-3 65-1,10-102-114,-1-6-19,0 1 1,1-1 0,0 0 0,0 1 0,0-1 0,1 0 0,0 0 0,0 1 0,0-1 0,1 0-1,2 5 1,-4-9 9,1 0 0,-1-1 0,0 1 0,1 0 0,-1-1 0,1 1 0,0 0 0,-1-1 0,1 1 0,-1-1 0,1 1 0,0-1 0,-1 1 0,1-1 0,0 0 0,0 1 0,-1-1-1,1 0 1,0 1 0,0-1 0,-1 0 0,1 0 0,0 0 0,0 0 0,0 0 0,-1 0 0,1 0 0,0 0 0,0 0 0,0 0 0,-1 0 0,1-1 0,0 1 0,0 0 0,-1 0 0,1-1 0,0 1-1,0-1 1,-1 1 0,1-1 0,0 1 0,-1-1 0,1 1 0,0-1 0,3-3-166,0 0 0,0 0-1,0 0 1,-1 0 0,6-9 0,3-9-339,-2 0 0,0-1 0,-1 0 0,-1 0 0,6-32 0,14-125-1535,-21 103 2542,-4-144 0,-6 210 846,0 15-653,-3 20 230,1 0 0,-1 27 1,1-14-296,4-26-424,-6 34 522,2 0 0,2 91 0,3-132-674,0 0 1,1-1-1,-1 1 1,1-1-1,0 1 1,0-1-1,0 1 1,1-1-1,1 4 1,-2-6-23,0 0 0,0 0 0,0 0 1,0 0-1,0 0 0,0 0 1,0-1-1,0 1 0,0 0 0,0-1 1,0 1-1,0-1 0,1 1 1,-1-1-1,0 0 0,0 1 1,1-1-1,-1 0 0,0 0 0,1 0 1,-1 0-1,0 0 0,0 0 1,1 0-1,-1 0 0,0-1 0,1 1 1,-1 0-1,2-1 0,9-4-20,1-1 0,0 0 0,-1-1 0,0 0 1,-1-1-1,0 0 0,11-11 0,-11 10-7,-1 0 1,1 1 0,1 0 0,0 1 0,0 0-1,0 1 1,18-6 0,-28 11 19,-1 0 1,1 1 0,0-1-1,0 1 1,0-1-1,0 1 1,0 0-1,0 0 1,0 0-1,0 0 1,0 0-1,0 0 1,-1 0-1,1 1 1,0-1-1,0 1 1,0-1-1,0 1 1,0 0 0,-1 0-1,1 0 1,0 0-1,-1 0 1,1 0-1,-1 0 1,1 1-1,-1-1 1,1 0-1,-1 1 1,0-1-1,0 1 1,0 0-1,0-1 1,0 1-1,0 0 1,0 0 0,0-1-1,-1 1 1,1 0-1,-1 0 1,0 0-1,1 0 1,-1 3-1,1 4 47,-1 0 0,1 1 0,-2-1 0,1 0 0,-2 0 0,1 0 0,-6 17 0,2-11 75,0-1-1,-2 0 1,1-1 0,-2 0 0,0 0 0,-11 14 0,14-22-53,1 1 0,-1-1 0,0-1-1,-1 1 1,1-1 0,-13 7 0,15-9-52,0 0 0,-1-1 1,1 1-1,-1-1 0,0 0 0,1 0 0,-1-1 1,0 1-1,0-1 0,0 0 0,1 0 1,-1 0-1,-6-1 0,6 0-173,0-1 0,1 1 0,-1-1 0,1 0 0,-1 0-1,1 0 1,-1 0 0,1-1 0,0 1 0,0-1 0,0 0 0,1 0 0,-5-5 0,5 5-88,0 0 0,0 1 0,0-1 1,1 0-1,-1 0 0,1 0 0,-1 0 0,1 0 1,0 0-1,1 0 0,-1-1 0,0 1 1,1 0-1,0 0 0,-1-1 0,1 1 0,1-4 1,4-4-1043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46.892"/>
    </inkml:context>
    <inkml:brush xml:id="br0">
      <inkml:brushProperty name="width" value="0.05" units="cm"/>
      <inkml:brushProperty name="height" value="0.05" units="cm"/>
    </inkml:brush>
  </inkml:definitions>
  <inkml:trace contextRef="#ctx0" brushRef="#br0">14 286 17404,'-3'3'453,"-7"11"1963,10-12-1154,6-10-218,12-17-672,-2-1-1,-1-1 1,-1 0-1,-1-1 1,13-44-1,-20 54-287,-11 29 65,-10 33 57,8-18-108,-15 60 117,20-75-176,0-1 0,1 1-1,0-1 1,1 1 0,0-1-1,2 12 1,-2-21-32,0 0 0,1 0-1,-1 0 1,0 0 0,0 0 0,1 0 0,-1 0 0,0 0-1,1 0 1,-1 0 0,1 0 0,-1 0 0,1 0 0,0-1 0,-1 1-1,1 0 1,0 0 0,0-1 0,-1 1 0,1 0 0,0-1 0,0 1-1,0-1 1,1 2 0,0-2 0,0 0-1,0 0 1,-1 0-1,1 0 1,0 0 0,0 0-1,-1 0 1,1-1-1,0 1 1,-1 0-1,1-1 1,0 0 0,2-1-1,7-3 11,-1-2 1,0 1-1,14-13 1,-16 12-4,53-42 75,43-32 96,-106 81-100,0 1-1,-1-1 0,1 0 0,0 0 1,-1 0-1,1 0 0,0 0 0,-1-1 1,1 1-1,0-1 0,0 0 0,0 1 1,-1-1-1,1 0 0,0 0 0,0 0 1,-3-3-1,0 2 17,0-1 1,0-1-1,1 1 0,-1 0 1,1-1-1,0 0 0,0 0 1,-4-6-1,6 8-56,0-1 0,0 0 0,1 0-1,-1 0 1,1 0 0,0 0 0,0-1 0,0 1 0,0 0 0,0 0 0,1-5 0,0 7-51,0 0 1,0 0 0,0 0 0,1 0 0,-1 0 0,1-1 0,-1 1 0,1 0 0,-1 0 0,1 0-1,-1 0 1,1 0 0,0 0 0,0 0 0,0 1 0,-1-1 0,1 0 0,0 0 0,0 1-1,0-1 1,0 0 0,0 1 0,0-1 0,0 1 0,0-1 0,1 1 0,-1 0 0,0-1 0,0 1-1,0 0 1,0 0 0,1 0 0,-1 0 0,2 0 0,19-2-236,-1-1-1,1-1 1,-1 0-1,40-16 1,-6-3-99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49.031"/>
    </inkml:context>
    <inkml:brush xml:id="br0">
      <inkml:brushProperty name="width" value="0.05" units="cm"/>
      <inkml:brushProperty name="height" value="0.05" units="cm"/>
    </inkml:brush>
  </inkml:definitions>
  <inkml:trace contextRef="#ctx0" brushRef="#br0">130 598 15395,'-8'5'418,"0"1"0,0 0 0,0 1 0,1-1 0,-1 2 0,2-1 0,-1 1 0,1 0 0,0 0-1,-6 12 1,4-5-140,1 1-1,0 0 0,2 0 0,-1 1 0,-2 18 0,8-35-262,-3 29 307,2-28-311,1 0 1,0-1 0,0 1 0,0-1 0,0 1-1,0-1 1,0 1 0,0-1 0,0 1-1,0-1 1,0 1 0,0 0 0,0-1-1,1 1 1,-1-1 0,0 1 0,0-1 0,0 1-1,1-1 1,-1 1 0,0-1 0,1 1-1,-1-1 1,0 0 0,1 1 0,-1-1 0,1 0-1,-1 1 1,1-1 0,-1 0 0,0 1-1,1-1 1,-1 0 0,1 0 0,-1 1 0,1-1-1,0 0 1,-1 0 0,1 0 0,-1 0-1,1 0 1,-1 0 0,1 0 0,-1 0 0,1 0-1,0 0 1,0 0 0,3-2 22,0 0 0,0 1 0,-1-2 0,1 1 0,0 0 1,-1-1-1,1 0 0,-1 0 0,0 0 0,3-4 0,30-40 161,-24 31-133,24-35 288,57-107 0,-79 130-221,-2 0-1,0-1 1,-2-1 0,-2 0 0,10-54-1,-19 65 61,1 19-181,-1 0-1,1 0 1,0-1-1,0 1 1,0 0 0,0-1-1,-1 1 1,1 0-1,0 0 1,0-1-1,-1 1 1,1 0-1,0 0 1,0-1 0,-1 1-1,1 0 1,0 0-1,0 0 1,-1 0-1,1-1 1,0 1-1,-1 0 1,1 0-1,0 0 1,-1 0 0,0 0-1,0 0 14,-1 1-1,1-1 1,-1 1-1,1-1 1,-1 1-1,1 0 1,-1 0-1,1 0 0,0-1 1,-1 1-1,1 0 1,0 1-1,0-1 1,-2 2-1,-4 7 51,0-1-1,0 1 1,1 1-1,1-1 0,0 1 1,0 0-1,-5 21 0,-15 84 365,20-84-234,-2 53 0,6-78-169,1 1 0,1 0 0,-1-1-1,1 1 1,1 0 0,-1-1-1,1 0 1,1 1 0,-1-1 0,1 0-1,0 0 1,9 13 0,-11-19-24,0 1 0,1-1 0,-1 1 0,1-1 0,0 1 0,-1-1 0,1 0 0,0 0 0,0 0-1,0 0 1,-1 0 0,1 0 0,0 0 0,0-1 0,0 1 0,1-1 0,-1 1 0,0-1 0,0 0 0,0 0 0,0 0 0,0 0 0,0 0 0,0-1 0,0 1 0,0 0 0,1-1 0,-1 0 0,0 1 0,-1-1 0,1 0 0,0 0 0,0 0 0,0 0 0,2-2 0,4-3 13,0 0 0,-1-1-1,0 1 1,0-1 0,0-1 0,7-11 0,2-4 34,-2-2 1,0 0-1,-2 0 0,-1-2 0,-1 1 1,12-53-1,-19 61-27,-7 24-7,-7 29-26,2 0 31,1 0 0,2 0 0,1 1-1,1 50 1,9-58 33,-5-28-56,0 1-1,0-1 1,1 1-1,-1-1 0,0 1 1,1-1-1,-1 0 0,0 1 1,1-1-1,-1 1 1,0-1-1,1 0 0,-1 1 1,1-1-1,-1 0 0,1 1 1,-1-1-1,1 0 1,-1 0-1,1 0 0,-1 1 1,1-1-1,-1 0 0,1 0 1,-1 0-1,1 0 1,-1 0-1,1 0 0,-1 0 1,1 0-1,0 0 0,-1 0 1,1 0-1,-1 0 0,1-1 1,-1 1-1,1 0 1,-1 0-1,1-1 0,-1 1 1,1 0-1,-1 0 0,0-1 1,1 1-1,-1-1 1,1 1-1,-1 0 0,0-1 1,1 1-1,-1-1 0,12-11 32,-2 0-1,1 0 0,-2-1 0,0 0 1,0-1-1,7-16 0,-6 11-9,1 0 0,21-27-1,-30 45-19,-1 0-1,0-1 1,0 1-1,1 0 0,-1-1 1,0 1-1,1 0 0,-1 0 1,1 0-1,0 0 0,-1 0 1,1 1-1,0-1 0,3 0 1,-4 1-3,0 0 1,0 0-1,0 0 0,0 0 1,-1 0-1,1 0 0,0 0 1,0 1-1,0-1 1,0 0-1,0 1 0,0-1 1,0 1-1,-1-1 0,1 1 1,0 0-1,0-1 1,-1 1-1,1-1 0,1 2 1,2 5 4,0-1 1,0 1-1,-1 0 0,0-1 1,4 15-1,4 7 31,-10-27-35,-1 0 0,1 0 0,-1 0 0,1 0 0,0 0 0,-1 0 0,1 0 0,0 0 0,0 0 1,0 0-1,0 0 0,0 0 0,0-1 0,0 1 0,0 0 0,0-1 0,0 1 0,0-1 0,0 1 0,0-1 0,1 1 0,-1-1 0,0 0 0,3 1 0,-2-2 3,0 1 1,0-1-1,0 1 0,0-1 1,-1 0-1,1 1 0,0-1 0,0 0 1,-1 0-1,1-1 0,0 1 1,-1 0-1,1 0 0,1-2 0,4-5 19,-1 0-1,0 0 1,0-1-1,-1 1 0,6-11 1,-6 9 4,0 0 0,-1 0 0,0 0 0,-1-1 0,0 0 0,0 1 0,-1-1 0,-1 0 0,1-19 0,-2 29-27,0 0 1,0 0-1,0 0 1,-1-1-1,1 1 1,0 0-1,-1 0 1,1 0-1,0 0 1,-1-1-1,0 1 1,1 0-1,-1 0 1,0 0-1,1 0 1,-1 0-1,-1-1 1,1 2 0,1 0 1,-1-1-1,0 1 0,1 0 1,-1 0-1,0-1 0,0 1 0,1 0 1,-1 0-1,0 0 0,1 0 1,-1 0-1,0 0 0,0 0 1,1 0-1,-1 0 0,0 1 1,1-1-1,-1 0 0,0 0 0,0 1 1,-2 0-15,1 0 0,0 1 0,0-1 0,0 1 0,0-1 0,1 1 0,-1 0 0,0 0 0,1 0 0,-1-1 0,1 2 0,0-1 0,-1 0 0,1 0 1,-1 4-1,1-5-61,1 1 0,-1-1 0,1 1 1,-1-1-1,1 1 0,0-1 0,0 1 0,-1-1 1,1 1-1,0 0 0,1-1 0,-1 1 1,0-1-1,0 1 0,1-1 0,-1 1 1,0-1-1,1 1 0,0-1 0,-1 1 1,1-1-1,0 0 0,1 2 0,-1-2-94,1 1-1,0-1 0,-1 0 0,1 0 1,0 0-1,0-1 0,0 1 0,-1 0 1,1-1-1,0 1 0,0-1 0,0 0 1,0 1-1,0-1 0,3 0 0,7-1-709,0 0 0,-1-1 0,1 0 0,21-8 0,8-5-1694,44-22 0,-64 26 1751,30-21-1,-12-1 3426,-70 70 4246,-1 11-4223,26-37-2416,0 1 0,1 0 0,0-1 0,1 2 0,0-1 1,0 0-1,-1 17 0,5-27-184,0 0-1,-1-1 1,1 1 0,0 0 0,0 0-1,1 0 1,-1 0 0,0 0 0,1 0-1,-1-1 1,1 1 0,0 0 0,-1 0-1,3 2 1,-2-3-20,-1 0 1,1 0-1,0-1 0,0 1 0,0-1 0,0 1 0,0-1 0,0 1 0,0-1 1,0 0-1,0 1 0,0-1 0,0 0 0,0 0 0,0 0 0,1 0 0,-1 0 1,0 0-1,0 0 0,0 0 0,0 0 0,0 0 0,0-1 0,0 1 1,0 0-1,0-1 0,0 1 0,2-2 0,8-3-3,-1-1-1,0 0 1,0 0-1,0-1 1,-1-1-1,0 0 1,9-9-1,5-9-6,26-35 0,-20 21 2,-3-1-1,27-56 1,-41 72-3,-2 0 0,-1-1 0,0 0 0,-2 0 0,6-44 0,-13 65-4,1 0 0,-1 0 0,0 0-1,0 0 1,-1 0 0,0 0 0,0 0 0,0 0-1,-3-8 1,4 12 4,-1 0 0,1 0 0,-1 0 0,0 0 0,1 0 0,-1 0-1,0 0 1,0 0 0,0 1 0,1-1 0,-1 0 0,0 0 0,0 1 0,0-1 0,0 1 0,0-1 0,0 1-1,-2-1 1,2 1 0,-1-1 0,0 1-1,0 0 1,1 0 0,-1 1-1,0-1 1,1 0 0,-1 0-1,0 1 1,1-1-1,-1 1 1,1 0 0,-1-1-1,1 1 1,-1 0 0,-1 1-1,-6 4-4,1 1-1,0 0 0,0 0 1,0 1-1,1 0 0,0 0 1,-9 16-1,3-3 6,1 0 0,-13 31 0,24-48 6,-1 0 0,0 1 0,1-1 1,0 1-1,0-1 0,0 1 1,0-1-1,1 6 0,0-8-3,0 0 1,1 0-1,-1 0 0,1-1 0,-1 1 1,1 0-1,0 0 0,0 0 0,0 0 1,0-1-1,0 1 0,0 0 0,0-1 1,0 1-1,1-1 0,-1 1 0,1-1 1,-1 0-1,1 0 0,3 2 0,14 10-106,0 0 0,26 24 0,-38-30-58,-1 0 0,0 0 1,0 1-1,-1-1 0,0 1 1,0 0-1,-1 1 1,0-1-1,3 10 0,5 32-533,-11-33 255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49.550"/>
    </inkml:context>
    <inkml:brush xml:id="br0">
      <inkml:brushProperty name="width" value="0.05" units="cm"/>
      <inkml:brushProperty name="height" value="0.05" units="cm"/>
    </inkml:brush>
  </inkml:definitions>
  <inkml:trace contextRef="#ctx0" brushRef="#br0">166 334 17060,'0'-1'108,"-1"0"0,1 0 1,0 0-1,-1 1 0,1-1 1,-1 0-1,0 0 0,1 0 0,-1 0 1,0 1-1,0-1 0,1 0 1,-1 1-1,0-1 0,0 0 1,0 1-1,0-1 0,0 1 1,0-1-1,0 1 0,0 0 1,0-1-1,-1 1 0,0 0 28,0 0-1,1 0 1,-1 0 0,0 1-1,1-1 1,-1 1 0,0-1-1,1 1 1,-1 0-1,0-1 1,1 1 0,-3 2-1,-3 2 404,0 1 0,0 0-1,1 0 1,-10 13 0,5-4 13,0 1-1,1 0 1,-14 29 0,20-36-417,0 1-1,1-1 1,0 1 0,0 0-1,1 0 1,0 0 0,1 0 0,0 15-1,1-24-119,0 0 1,0 0-1,0 0 0,0 1 0,0-1 0,0 0 1,0 0-1,1 0 0,-1 0 0,1 0 0,-1 0 0,0 0 1,1 0-1,-1 0 0,1 0 0,0 0 0,-1-1 1,1 1-1,0 0 0,0 0 0,-1 0 0,1-1 1,0 1-1,0 0 0,1 0 0,0-1-4,-1 1 0,1-1 0,0 0 1,0 0-1,0 0 0,-1 0 0,1 0 0,0 0 0,0 0 0,-1 0 0,1-1 0,0 1 1,-1-1-1,3 0 0,5-3 2,-1 0 0,1-1 1,-1 0-1,14-10 0,2-6 2,-2-1 0,0 0-1,-1-2 1,-2 0-1,30-48 1,-14 10 2,41-95 0,-72 146-18,3-2-12,-1-1 0,-1 0 1,0 0-1,-1 0 0,0-1 0,-1 1 1,1-18-1,-4 32 13,0-1-1,0 1 1,0 0 0,0 0-1,0 0 1,0-1 0,0 1-1,0 0 1,0 0 0,1 0-1,-1-1 1,0 1 0,0 0-1,0 0 1,0-1 0,-1 1-1,1 0 1,0 0 0,0 0-1,0-1 1,0 1 0,0 0-1,0 0 1,0 0 0,0-1-1,0 1 1,0 0 0,-1 0-1,1 0 1,0 0 0,0-1-1,0 1 1,0 0 0,0 0-1,-1 0 1,1 0 0,0 0-1,0 0 1,0-1 0,-1 1-1,1 0 1,0 0 0,0 0-1,0 0 1,-1 0 0,1 0-1,0 0 1,0 0 0,0 0-1,-1 0 1,1 0 0,0 0-1,0 0 1,-1 0 0,1 0-1,0 0 1,0 0 0,0 0-1,-1 1 1,1-1 0,0 0-1,0 0 1,-11 12 6,-13 31 63,1 0 1,3 2-1,2 0 0,1 1 0,-14 70 0,28-104-134,0 1 1,2 0-1,-1 23 0,2-34 4,-1 0 0,1 0-1,0 0 1,1 0-1,-1 0 1,0 0-1,1 0 1,-1 0-1,1 0 1,-1 0-1,1 0 1,0-1-1,0 1 1,0 0-1,0 0 1,0-1-1,0 1 1,0 0 0,1-1-1,-1 0 1,1 1-1,-1-1 1,1 0-1,-1 1 1,1-1-1,0 0 1,0 0-1,-1 0 1,1-1-1,0 1 1,0 0-1,3 0 1,-1-1-75,0 0 1,-1 0 0,1 0-1,0-1 1,-1 0-1,1 1 1,-1-1-1,1 0 1,-1-1-1,1 1 1,-1-1-1,0 1 1,6-5-1,2-1-153,-1-1 1,16-16-1,14-18-638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0.091"/>
    </inkml:context>
    <inkml:brush xml:id="br0">
      <inkml:brushProperty name="width" value="0.05" units="cm"/>
      <inkml:brushProperty name="height" value="0.05" units="cm"/>
    </inkml:brush>
  </inkml:definitions>
  <inkml:trace contextRef="#ctx0" brushRef="#br0">124 99 20412,'-46'91'2928,"32"-67"-2285,1 0 0,1 1 1,1 0-1,2 1 0,-8 30 0,17-55-596,-1 1-1,1-1 0,0 1 1,0-1-1,-1 1 0,1 0 1,0-1-1,1 1 1,-1-1-1,0 1 0,0 0 1,1-1-1,-1 1 1,1-1-1,0 2 0,0-2-31,-1-1-1,1 1 1,0-1-1,0 0 1,0 1-1,-1-1 0,1 0 1,0 0-1,0 0 1,0 1-1,0-1 1,0 0-1,-1 0 1,1 0-1,0 0 0,0-1 1,0 1-1,0 0 1,0 0-1,-1 0 1,1-1-1,0 1 0,0 0 1,-1-1-1,1 1 1,0-1-1,0 1 1,-1-1-1,1 1 1,0-1-1,0-1 0,10-6-8,0-1 0,0 0 0,-1 0 0,0-1 0,-1-1 0,15-21 0,-4 1-70,23-49 1,-16 16-120,-26 59 135,-3 9 8,-7 12 2,-2 12 32,-31 90-135,36-100 70,2 0 0,0 0 0,1 0 0,-1 30 0,3-47 20,1 1 0,0-1 0,0 0 0,0 0-1,0 1 1,1-1 0,-1 0 0,0 0 0,0 1 0,1-1-1,-1 0 1,1 0 0,-1 0 0,1 0 0,-1 0 0,1 0-1,0 0 1,1 1 0,-2-1-2,1-1-1,-1 0 0,1 1 0,0-1 1,-1 0-1,1 0 0,0 0 1,0 1-1,-1-1 0,1 0 1,0 0-1,-1 0 0,1 0 1,0 0-1,-1-1 0,1 1 1,0 0-1,0 0 0,-1 0 1,1-1-1,-1 1 0,2-1 1,4-2-345,-1-1 1,1 1 0,-1-1-1,0-1 1,6-5 0,11-15-1091,0 0 1,34-55-1,28-64-1915,-67 112 2299,22-45 1295,-29 56 4299,-25 49-3322,-24 50 1798,36-70-2753,0 1-1,0-1 0,1 1 0,0 0 0,0 0 0,1 0 1,0 12-1,1-19-206,0-1 1,0 0 0,0 1-1,0-1 1,1 0-1,-1 1 1,0-1-1,1 0 1,-1 1-1,1-1 1,-1 0 0,1 0-1,0 0 1,0 0-1,-1 1 1,1-1-1,0 0 1,0 0-1,0-1 1,0 1 0,0 0-1,0 0 1,0 0-1,1-1 1,-1 1-1,0 0 1,0-1 0,0 1-1,1-1 1,-1 0-1,0 1 1,1-1-1,-1 0 1,2 0-1,6 1-50,-1-1-1,0-1 0,1 1 0,12-4 0,-8 2-33,-3 0 41,0 1 0,1 1 0,-1-1 0,0 2 0,0-1 0,0 1 0,16 4 0,-24-4 52,1 0 1,-1 0-1,0 0 0,1 0 0,-1 0 0,0 0 0,0 1 0,0-1 0,0 1 1,0-1-1,-1 1 0,1 0 0,0 0 0,-1 0 0,3 2 0,-3-1 17,0-1 0,-1 1 0,1 0 0,0-1 0,-1 1 0,1 0 0,-1-1 0,0 1 0,0 0 0,0 0-1,0-1 1,0 1 0,-1 0 0,1 0 0,-1-1 0,-2 6 0,0 0 28,0-1 0,-1 1 1,0-1-1,0 0 0,0 0 0,-1-1 0,-1 1 1,1-1-1,-1 0 0,0 0 0,0-1 1,-13 9-1,4-4-220,1-2 0,-1 0 0,0-1 1,0 0-1,-24 6 0,6-6-52,4-9-111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7.885"/>
    </inkml:context>
    <inkml:brush xml:id="br0">
      <inkml:brushProperty name="width" value="0.05" units="cm"/>
      <inkml:brushProperty name="height" value="0.05" units="cm"/>
    </inkml:brush>
  </inkml:definitions>
  <inkml:trace contextRef="#ctx0" brushRef="#br0">8 15 20356,'-3'20'2025,"1"-7"-1329,-1-7-296,3-2 1528,5-16-1551,2-5-81,3-12-304</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1.133"/>
    </inkml:context>
    <inkml:brush xml:id="br0">
      <inkml:brushProperty name="width" value="0.05" units="cm"/>
      <inkml:brushProperty name="height" value="0.05" units="cm"/>
    </inkml:brush>
  </inkml:definitions>
  <inkml:trace contextRef="#ctx0" brushRef="#br0">312 16 16187,'0'-1'94,"-1"0"-1,1 0 0,0 1 0,-1-1 0,0 0 1,1 0-1,-1 0 0,0 0 0,1 1 0,-1-1 1,0 0-1,0 1 0,0-1 0,1 0 0,-1 1 1,0-1-1,0 1 0,0-1 0,0 1 0,0 0 1,0-1-1,0 1 0,-1 0 0,-1 0 18,1 0-1,-1 0 1,0 0-1,1 0 1,-1 1 0,1-1-1,-1 1 1,0 0-1,-2 1 1,-6 3 283,0 0-1,1 1 1,-11 8 0,20-14-326,-18 15 154,0 0 0,1 2 1,1 0-1,1 0 1,0 2-1,2 0 0,0 1 1,1 0-1,1 1 1,0 0-1,2 1 0,-13 41 1,21-58-256,1 1-1,0-1 1,0 0 0,0 1 0,1-1 0,0 1 0,0 8-1,1-13 5,-1 1 0,0 0 0,1-1 0,-1 1 0,1 0 0,0-1-1,-1 1 1,1-1 0,0 1 0,0-1 0,0 0 0,0 1 0,0-1-1,0 0 1,1 0 0,-1 1 0,0-1 0,1 0 0,-1 0-1,1-1 1,-1 1 0,1 0 0,-1 0 0,1-1 0,-1 1 0,1-1-1,2 1 1,12 2-308,1-1 0,33 0 0,-35-2 187,0 1 0,-1 0-1,1 0 1,24 7-1,-32-6 179,1 1 0,-1 0 0,0 0 0,0 1-1,0 0 1,0 0 0,0 0 0,-1 1 0,0 0 0,0 0 0,0 1-1,-1 0 1,0 0 0,0 0 0,6 10 0,-8-10 68,0 0 0,0 1 0,-1 0 0,0-1 0,0 1 0,-1 0 0,1 0 0,-1 0 1,-1 0-1,0-1 0,0 1 0,0 0 0,-1 0 0,1 0 0,-2 0 0,1 0 0,-5 12 0,1-7 84,0-1 0,-1 0 1,-1 0-1,1 0 0,-2-1 0,1 0 0,-1 0 0,-1-1 0,0 0 0,0 0 0,-17 11 0,18-14-109,0-1 0,0 0 0,-1 0 0,0 0-1,0-1 1,-1 0 0,1-1 0,-1 0 0,1-1 0,-1 0-1,0 0 1,0-1 0,0 0 0,-20-2 0,27 1-149,0 0 1,1-1 0,-1 1-1,0-1 1,0 0 0,0 0-1,0 0 1,0 0-1,1 0 1,-1-1 0,1 1-1,-1-1 1,1 1 0,-1-1-1,1 0 1,0 0 0,0 0-1,0-1 1,0 1 0,0 0-1,0-1 1,1 1 0,-1-1-1,1 1 1,0-1-1,0 0 1,0 0 0,0 0-1,0 0 1,0 1 0,1-1-1,-1 0 1,1-4 0,0-1-121,1 1 0,0 0 1,0-1-1,0 1 1,1 0-1,0-1 1,0 1-1,1 0 1,0 1-1,1-1 0,-1 0 1,8-10-1,24-25-833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1.781"/>
    </inkml:context>
    <inkml:brush xml:id="br0">
      <inkml:brushProperty name="width" value="0.05" units="cm"/>
      <inkml:brushProperty name="height" value="0.05" units="cm"/>
    </inkml:brush>
  </inkml:definitions>
  <inkml:trace contextRef="#ctx0" brushRef="#br0">34 0 18812,'1'17'543,"0"0"0,0 0 0,-2 0 0,0 0 0,-6 31 0,0 1 319,-12 189 1492,18-177-1842,11 116 0,-9-170-491,0-1 0,-1 1 0,1 0 0,1-1 0,-1 1-1,1-1 1,0 1 0,7 11 0,-9-18-21,0 1 0,0-1 0,0 1 0,1-1 0,-1 1 0,0-1 0,0 0 0,1 1 0,-1-1 0,0 1 0,1-1 0,-1 0 0,1 1 0,-1-1 0,0 0 0,1 0 0,-1 1 0,1-1 0,-1 0 0,1 0 0,-1 0 0,1 1 0,-1-1 0,1 0 0,-1 0 0,1 0 1,-1 0-1,1 0 0,-1 0 0,1 0 0,-1 0 0,1 0 0,-1 0 0,1 0 0,-1-1 0,1 1 0,-1 0 0,1 0 0,-1 0 0,1-1 0,-1 1 0,0 0 0,1 0 0,-1-1 0,1 1 0,-1-1 0,0 1 0,1 0 0,-1-1 0,0 1 0,1-1 0,1-2-6,0 0 0,0-1 0,0 1 0,-1 0 0,0 0-1,2-7 1,3-15-19,-1 0-1,-2-1 1,1-37 0,-9-80-71,5 131 81,-5-39-34,5 47 38,-1 0 1,0 0-1,0 0 0,0 0 0,0 0 0,-1 1 0,1-1 1,-1 1-1,-3-6 0,5 9 10,0 0-1,-1 0 1,1 0-1,0 0 1,0 0 0,0 0-1,-1 0 1,1 0 0,0 0-1,0 0 1,0 0 0,-1 0-1,1 0 1,0 0 0,0 0-1,0 0 1,-1 0-1,1 0 1,0 0 0,0 0-1,0 0 1,-1 0 0,1 1-1,0-1 1,0 0 0,0 0-1,0 0 1,-1 0 0,1 0-1,0 1 1,0-1 0,0 0-1,0 0 1,0 0-1,-1 0 1,1 1 0,0-1-1,0 0 1,0 0 0,0 0-1,0 1 1,0-1 0,0 0-1,0 0 1,0 0 0,0 1-1,0-1 1,0 0-1,0 0 1,0 0 0,0 1-1,0-1 1,0 0 0,-3 16-11,2 1 31,1 0 0,0 0 0,1 0 0,1 0 1,1-1-1,0 1 0,1-1 0,1 1 1,1-1-1,0-1 0,13 25 0,-17-37-7,0 0-1,0 0 1,0 0 0,0 0-1,0-1 1,1 1-1,-1 0 1,1-1-1,0 0 1,0 0 0,0 0-1,0 0 1,0 0-1,0-1 1,1 1 0,-1-1-1,0 0 1,1 0-1,-1 0 1,1 0-1,-1-1 1,1 1 0,0-1-1,-1 0 1,1 0-1,-1 0 1,1-1 0,0 1-1,-1-1 1,1 0-1,-1 0 1,0 0-1,1 0 1,5-4 0,2 0 6,-1-2 0,0 0 1,0 0-1,-1 0 1,0-1-1,0-1 0,-1 0 1,0 0-1,9-13 1,-2-2 6,-1-1 0,0 0 1,15-45-1,-22 51-8,0-1 0,-2-1 0,0 1 0,2-27 0,-7 62 5,-2 21 57,4 36 0,-2-63-52,1-1 0,1 1 1,-1-1-1,1 1 0,1-1 0,-1 0 0,1 0 1,1 0-1,-1 0 0,7 8 0,-10-15-19,1 0 0,0 0-1,0 0 1,0 0-1,0 0 1,0 0 0,0 0-1,0 0 1,0 0 0,1-1-1,-1 1 1,0 0 0,0-1-1,1 1 1,-1-1 0,0 1-1,1-1 1,-1 0-1,0 1 1,1-1 0,-1 0-1,1 0 1,-1 0 0,0 0-1,1 0 1,-1 0 0,1-1-1,-1 1 1,0 0 0,1-1-1,-1 1 1,0-1 0,1 1-1,-1-1 1,0 0-1,0 1 1,0-1 0,0 0-1,1 0 1,-1 0 0,0 0-1,1-2 1,5-4 17,0 0-1,-1-1 1,0 0 0,9-16-1,10-24 2,-2-1-1,-3-1 0,16-58 1,-35 105-28,8-22-25,-5 22 15,-2 13 9,1 91 87,-3-68-16,1 0-1,1 0 1,1 0 0,12 43-1,-15-75-88,0 1-1,1 0 0,-1-1 0,1 1 0,0-1 0,-1 1 0,1-1 0,0 1 1,0-1-1,0 0 0,0 1 0,2 1 0,-3-3-6,0 0-1,1 0 0,-1 0 1,0 0-1,1 1 0,-1-1 1,0 0-1,1 0 1,-1 0-1,0 0 0,1 0 1,-1 0-1,1 0 0,-1 0 1,0 0-1,1-1 1,-1 1-1,0 0 0,0 0 1,1 0-1,-1 0 0,0 0 1,1 0-1,-1-1 1,0 1-1,1 0 0,-1 0 1,0 0-1,0-1 0,1 1 1,-1 0-1,0-1 1,0 1-1,1-1 0,1-2-197,0-1 0,0 0-1,-1 0 1,1 0 0,-1 0-1,0 0 1,0 0-1,1-5 1,1-19-454,-2-47 0,-4 11-291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2.170"/>
    </inkml:context>
    <inkml:brush xml:id="br0">
      <inkml:brushProperty name="width" value="0.05" units="cm"/>
      <inkml:brushProperty name="height" value="0.05" units="cm"/>
    </inkml:brush>
  </inkml:definitions>
  <inkml:trace contextRef="#ctx0" brushRef="#br0">1 1 14707,'7'27'936,"3"0"-1120,3-4-112,4-4 448,3-6-96,5-11-168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2.574"/>
    </inkml:context>
    <inkml:brush xml:id="br0">
      <inkml:brushProperty name="width" value="0.05" units="cm"/>
      <inkml:brushProperty name="height" value="0.05" units="cm"/>
    </inkml:brush>
  </inkml:definitions>
  <inkml:trace contextRef="#ctx0" brushRef="#br0">13 84 16556,'-7'101'4004,"4"-72"-3009,1 0-1,1 0 0,4 36 0,0-47-808,0 0 0,1 1 0,2-1-1,-1 0 1,2-1 0,1 0 0,0 0 0,1 0-1,0-1 1,2-1 0,0 1 0,15 15-1,-15-18-251,0 0 0,-1 1 0,15 27 0,-23-38 57,0 0 0,0 0 0,-1 1 0,1-1-1,-1 0 1,0 1 0,0-1 0,-1 1 0,1-1 0,-1 1 0,1-1 0,-1 1-1,0-1 1,0 1 0,-1 0 0,1-1 0,-1 1 0,0-1 0,0 1 0,0-1 0,0 0-1,0 1 1,-1-1 0,0 0 0,-1 3 0,2-5 10,0 1-1,0-1 1,0 0 0,0 0 0,0 0-1,0 0 1,0 0 0,0 0-1,-1-1 1,1 1 0,0 0 0,0 0-1,-1-1 1,1 1 0,0-1-1,-1 1 1,1-1 0,-1 0 0,1 0-1,-1 1 1,1-1 0,0 0-1,-1 0 1,1 0 0,-1 0 0,1-1-1,-1 1 1,1 0 0,-1-1-1,1 1 1,0-1 0,-1 1-1,1-1 1,0 0 0,0 1 0,-1-1-1,1 0 1,0 0 0,-2-1-1,0-2-7,-1 1 0,1 0-1,0-1 1,0 0-1,1 0 1,-1 0-1,1 0 1,0 0-1,0 0 1,0-1-1,-1-4 1,-1-8-57,1-1 1,1 1-1,1-1 1,0 1-1,1-1 1,3-20-1,4-8-170,13-49-1,3 14-122,3 2 0,62-131 0,-68 174 329,-13 26 83,-11 21 168,-42 118 419,40-107-449,0 1 0,2 0-1,-3 43 1,7-62-160,0 0-1,0-1 0,0 1 1,1 0-1,-1 0 1,1-1-1,0 1 0,1 4 1,-1-8-26,-1 1 0,1 0 0,-1-1 0,1 1 0,-1-1 0,1 1 0,-1 0 0,1-1 0,-1 1 0,1-1 0,0 1 1,-1-1-1,1 0 0,0 1 0,-1-1 0,1 0 0,0 1 0,0-1 0,-1 0 0,1 0 0,0 1 0,0-1 0,-1 0 0,1 0 1,0 0-1,0 0 0,0 0 0,-1 0 0,1-1 0,0 1 0,0 0 0,0 0 0,-1 0 0,1-1 0,0 1 0,-1 0 0,1-1 0,0 1 1,-1-1-1,2 0 0,9-6 7,0-1 0,0 0 0,-1-1 0,0 0 0,-1-1 0,12-14-1,2-2-46,10-10-29,-8 7-14,1 2-1,1 0 1,37-27 0,-58 50 65,0 0-1,-1 1 1,1 0 0,0 0-1,0 1 1,10-3 0,-14 4 17,-1 1 0,0 0 1,1-1-1,-1 1 0,1 0 1,-1 0-1,1 0 0,-1 0 1,0 0-1,1 0 0,-1 0 1,1 1-1,-1-1 0,0 0 1,1 1-1,-1-1 1,0 1-1,1 0 0,-1-1 1,0 1-1,0 0 0,0 0 1,1-1-1,-1 1 0,0 0 1,0 0-1,0 1 0,0-1 1,-1 0-1,1 0 0,0 0 1,0 0-1,-1 1 0,1 1 1,1 3 55,0 0 0,-1 0 0,0 1 1,-1-1-1,1 0 0,-1 1 0,0-1 1,-2 9-1,-10 50-137,6-53-738,6-12 801,-1 0 0,1 0 0,-1 0 0,1 0 1,0 0-1,-1 0 0,1 0 0,-1 0 0,1-1 0,0 1 1,-1 0-1,1 0 0,-1 0 0,1 0 0,0-1 0,-1 1 1,1 0-1,0 0 0,-1-1 0,1 1 0,0 0 0,-1 0 1,1-1-1,0 1 0,0 0 0,-1-1 0,1 1 0,0-1 1,0 1-1,-1-1 0,-7-14-338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3.289"/>
    </inkml:context>
    <inkml:brush xml:id="br0">
      <inkml:brushProperty name="width" value="0.05" units="cm"/>
      <inkml:brushProperty name="height" value="0.05" units="cm"/>
    </inkml:brush>
  </inkml:definitions>
  <inkml:trace contextRef="#ctx0" brushRef="#br0">181 230 16107,'-1'-4'270,"1"1"0,-1 0 0,1-1-1,-1 1 1,0 0 0,-1-1-1,1 1 1,0 0 0,-1 0-1,-2-4 1,3 6-202,1 1-1,-1-1 1,0 0-1,0 1 1,0-1-1,1 1 1,-1-1-1,0 0 1,0 1-1,0 0 1,0-1-1,0 1 1,0 0 0,0-1-1,0 1 1,0 0-1,0 0 1,0 0-1,0 0 1,0 0-1,0 0 1,0 0-1,0 0 1,0 0-1,0 0 1,0 1-1,0-1 1,0 0-1,0 1 1,0-1 0,1 1-1,-1-1 1,0 1-1,0-1 1,0 1-1,0 0 1,1-1-1,-1 1 1,-1 1-1,-4 4 299,-1 1 0,1 0 0,0 0 0,0 1-1,0 0 1,1 0 0,-6 14 0,-25 67 586,31-77-835,-5 17 86,-10 40 0,18-62-178,1 1-1,0 0 1,0-1 0,0 1-1,1 0 1,0-1 0,1 1-1,0 0 1,0 0 0,4 14-1,-4-21-21,-1 0 1,0 0-1,1 0 0,-1 0 0,1 0 0,-1 0 0,1 0 0,0 0 0,-1 0 0,1-1 1,0 1-1,-1 0 0,1 0 0,0-1 0,0 1 0,0 0 0,0-1 0,0 1 1,0-1-1,0 1 0,0-1 0,0 1 0,0-1 0,0 0 0,0 0 0,0 1 0,0-1 1,0 0-1,0 0 0,0 0 0,0 0 0,1 0 0,-1 0 0,0-1 0,0 1 0,0 0 1,0 0-1,1-1 0,3-2 0,0 1 1,0-1-1,0 0 1,0 0-1,-1-1 1,1 1-1,4-6 1,12-13-68,-1-1 0,-1-1 1,-2-1-1,0-1 0,25-51 1,-11 7-298,26-85 1,-22 28-384,-49 194 1158,3 1 0,3 1 1,2 126-1,6-191-389,0 5 39,0-1 0,0 0 0,1 0 0,0 0 0,1 1 0,-1-1 0,2-1-1,4 13 1,-7-19-53,0 0-1,1 0 0,-1 0 0,1 0 0,-1-1 0,1 1 0,-1 0 1,1 0-1,-1-1 0,1 1 0,0 0 0,0-1 0,-1 1 0,1 0 0,0-1 1,0 1-1,0-1 0,-1 1 0,1-1 0,0 0 0,0 1 0,0-1 1,0 0-1,0 0 0,0 0 0,0 1 0,0-1 0,0 0 0,1-1 1,1 1-2,-1-1 1,0 0 0,0 0 0,0 0 0,0-1 0,0 1 0,-1 0 0,1-1 0,0 1 0,-1-1 0,1 0 0,1-2-1,6-7 4,-1-1-1,0-1 1,5-13-1,1-3-44,-1-1-1,-2-1 1,-1 0-1,-1-1 1,8-62-1,-18 74-33,1 20 65,0 0-1,0 0 1,0 0-1,0 0 1,-1 0-1,1 0 1,0 0-1,0-1 0,0 1 1,-1 0-1,1 0 1,0 0-1,0 0 1,0 0-1,-1 0 1,1 0-1,0 0 1,0 0-1,0 1 1,0-1-1,-1 0 1,1 0-1,0 0 1,0 0-1,0 0 1,-1 0-1,1 0 1,0 0-1,0 0 1,0 0-1,0 1 1,0-1-1,-1 0 1,1 0-1,0 0 1,0 0-1,0 1 1,0-1-1,0 0 1,0 0-1,0 0 1,0 0-1,0 1 1,-3 3-6,0 0 0,1 1 0,0-1 0,0 1 0,-2 6 0,-2 7 47,2 1 0,0 0 0,1 0 1,1 0-1,0 1 0,3 27 0,-1-45-34,0 1 1,0-1-1,0 0 0,0 0 0,1 0 0,-1 0 0,1 0 1,-1-1-1,1 1 0,0 0 0,0 0 0,0 0 0,0 0 1,0-1-1,0 1 0,1-1 0,-1 1 0,0-1 0,1 1 1,-1-1-1,1 0 0,0 1 0,-1-1 0,1 0 0,0 0 1,0 0-1,0 0 0,0-1 0,-1 1 0,1-1 1,0 1-1,0-1 0,0 1 0,0-1 0,0 0 0,0 0 1,1 0-1,-1 0 0,0 0 0,2-1 0,6-1-6,-1-1-1,1 0 1,-1 0-1,1-1 1,-1 0-1,14-10 1,13-7-91,-1-2 1,-2-1 0,0-1 0,38-40 0,-71 65 93,0 0 0,-1 0 0,1 0 1,0 0-1,0 0 0,0 0 0,0 0 0,0 0 0,0-1 1,-1 1-1,1 0 0,0 0 0,0 0 0,0 0 0,0 0 1,0 0-1,0 0 0,0 0 0,0 0 0,-1-1 0,1 1 1,0 0-1,0 0 0,0 0 0,0 0 0,0 0 0,0 0 1,0-1-1,0 1 0,0 0 0,0 0 0,0 0 0,0 0 1,0 0-1,0-1 0,0 1 0,0 0 0,0 0 1,0 0-1,0 0 0,0 0 0,0 0 0,0-1 0,0 1 1,0 0-1,0 0 0,1 0 0,-1 0 0,0 0 0,0 0 1,0 0-1,0-1 0,0 1 0,0 0 0,0 0 0,0 0 1,1 0-1,-1 0 0,0 0 0,0 0 0,-10 3 175,3-1-62,1 0 1,-1 0 0,1 0 0,-1-1 0,0 0-1,1 0 1,-1-1 0,-8 0 0,13 0-150,1 0 0,-1 0 0,1 0 0,-1 0-1,1 0 1,-1-1 0,1 1 0,0-1 0,-1 1 0,1-1 0,-1 1 0,1-1 0,0 0 0,0 0 0,-1 1 0,1-1 0,0 0-1,0 0 1,0 0 0,0-1 0,0 1 0,0 0 0,0 0 0,0 0 0,1-1 0,-1 1 0,0 0 0,1-1 0,-1 1 0,1-1-1,-1 1 1,1-1 0,0 1 0,0-1 0,-1 1 0,1-1 0,0 1 0,0-1 0,1 1 0,-1-1 0,0 1 0,0-1 0,1-1-1,0 1-128,0 0-1,0 0 0,0 0 0,0 0 0,0 0 0,1 1 0,-1-1 0,0 0 0,1 1 0,-1-1 0,1 1 1,0-1-1,0 1 0,-1-1 0,1 1 0,0 0 0,0 0 0,0 0 0,0 0 0,0 1 0,0-1 1,1 0-1,-1 1 0,0 0 0,3-1 0,22-5-1013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3.847"/>
    </inkml:context>
    <inkml:brush xml:id="br0">
      <inkml:brushProperty name="width" value="0.05" units="cm"/>
      <inkml:brushProperty name="height" value="0.05" units="cm"/>
    </inkml:brush>
  </inkml:definitions>
  <inkml:trace contextRef="#ctx0" brushRef="#br0">1 70 12531,'3'-6'491,"1"0"0,0 1 1,0 0-1,0 0 0,1 0 1,0 0-1,0 0 1,0 1-1,0 0 0,9-4 1,-12 6-324,0 1 0,1 0 0,-1-1 1,1 1-1,-1 0 0,1 0 1,0 1-1,-1-1 0,1 1 0,0-1 1,0 1-1,-1 0 0,1 0 1,0 0-1,0 0 0,-1 0 0,1 1 1,0-1-1,-1 1 0,1 0 1,0 0-1,-1 0 0,1 0 0,-1 0 1,1 1-1,-1-1 0,4 4 1,-3-2-58,0 1 1,0 0 0,-1-1 0,1 1 0,-1 1-1,0-1 1,0 0 0,0 0 0,-1 1 0,0-1-1,0 1 1,0-1 0,0 1 0,-1 0 0,1-1-1,-1 9 1,-1 7 86,-1 0-1,-5 30 0,-9 17 245,-36 95 0,-5 22 498,56-182-921,0 5 51,-1 0 0,1-1 0,0 1 0,0 8 1,1-14-55,0 1 1,0-1 0,0 0 0,0 0 0,0 0 0,0 0 0,1 0 0,-1 0 0,0 0 0,1 0 0,-1 0 0,0 0 0,1 0 0,-1 0 0,1 0 0,-1 0-1,1 0 1,0 0 0,-1 0 0,1-1 0,0 1 0,0 0 0,0-1 0,0 1 0,-1 0 0,1-1 0,0 1 0,0-1 0,0 1 0,0-1 0,0 1 0,0-1-1,0 0 1,0 0 0,2 1 0,2-1 11,-1-1-1,1 1 0,-1-1 0,1 0 1,-1 0-1,0 0 0,1 0 1,-1-1-1,0 0 0,0 0 1,4-3-1,43-31 3,-38 26-50,21-17-404,-1-1 1,36-41 0,-55 52 235,0 0 0,-1-1 0,0 0 1,-1-1-1,-2 0 0,11-26 0,-6-9-311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4.268"/>
    </inkml:context>
    <inkml:brush xml:id="br0">
      <inkml:brushProperty name="width" value="0.05" units="cm"/>
      <inkml:brushProperty name="height" value="0.05" units="cm"/>
    </inkml:brush>
  </inkml:definitions>
  <inkml:trace contextRef="#ctx0" brushRef="#br0">10 140 16420,'-10'25'1552,"10"-9"-1176,16-16-168,10-6 664,13-14-840,4-8-688,5-12 600,1-3-144,-3 0-96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4.715"/>
    </inkml:context>
    <inkml:brush xml:id="br0">
      <inkml:brushProperty name="width" value="0.05" units="cm"/>
      <inkml:brushProperty name="height" value="0.05" units="cm"/>
    </inkml:brush>
  </inkml:definitions>
  <inkml:trace contextRef="#ctx0" brushRef="#br0">0 404 19076,'1'8'422,"-1"-1"-110,0 0 0,0 0-1,1 1 1,0-1 0,1 0 0,2 8 0,-3-14-258,-1 0 0,1 0 0,-1 1 0,1-1 0,0 0 0,-1 0 0,1 0 0,0-1 0,0 1 0,0 0 0,0 0 0,0 0 0,0 0 0,0-1 0,0 1 0,0-1 0,2 2 0,-1-2 22,0 1 0,0-1 0,0 0 0,0 0 0,0 0 0,0 0 0,-1-1 0,1 1 0,0 0 0,0-1 0,0 1 0,0-1 0,-1 0 0,1 0 0,2-1 0,16-11 86,0-1 0,-2-1 0,0-1 0,0 0 0,22-28 1,-13 14-197,-5 6-8,-11 12-3,0 0-1,0 1 1,1 0-1,22-15 1,-33 25 50,0 1 1,-1-1-1,1 1 1,0-1 0,-1 1-1,1-1 1,0 1-1,0-1 1,-1 1-1,1 0 1,0-1 0,0 1-1,0 0 1,0 0-1,-1 0 1,1-1 0,0 1-1,0 0 1,0 0-1,0 0 1,0 0-1,-1 1 1,1-1 0,0 0-1,0 0 1,0 0-1,0 1 1,-1-1 0,1 0-1,0 1 1,0-1-1,-1 1 1,1-1-1,0 1 1,-1-1 0,1 1-1,0 0 1,-1-1-1,1 1 1,-1 0 0,1-1-1,-1 1 1,1 0-1,-1 0 1,0-1 0,1 3-1,1 3 102,0 0 0,-1 0 0,0 1 0,-1-1 0,1 8 0,-1-11-82,0 25 410,-1-20-255,1-1-1,0 1 1,0 0 0,1-1 0,0 1 0,0-1 0,1 1 0,0-1 0,3 10 0,-4-17-161,-1 1 0,0-1 0,1 1 0,-1-1 0,1 1 0,-1-1 0,1 1 0,-1-1 1,1 1-1,0-1 0,-1 0 0,1 1 0,-1-1 0,1 0 0,0 0 0,-1 0 0,1 1 0,0-1 0,-1 0 0,1 0 0,0 0 0,-1 0 1,1 0-1,0 0 0,-1 0 0,1 0 0,0 0 0,-1 0 0,1-1 0,0 1 0,-1 0 0,1 0 0,-1-1 0,1 1 0,0 0 0,-1-1 0,1 1 1,-1 0-1,1-1 0,0 0 0,23-20 238,-24 21-256,46-52 45,-30 32-502,1 0 0,1 1 1,1 1-1,34-25 1,-38 38-509,-15 5 916,1 0 0,-1 0 1,0 0-1,0 0 1,0 0-1,1 1 1,-1-1-1,0 0 1,0 0-1,1 0 1,-1 0-1,0 1 1,0-1-1,0 0 0,0 0 1,1 0-1,-1 1 1,0-1-1,0 0 1,0 0-1,0 1 1,0-1-1,0 0 1,0 0-1,0 1 0,0-1 1,0 0-1,0 0 1,0 1-1,0-1 1,0 1-1,0 1-137,0 0 1,-1 0-1,1-1 0,-1 1 1,1 0-1,-1 0 0,0 0 0,0 0 1,0 0-1,0-1 0,-1 3 0,-1 0 19,-1 0 1,1-1-1,-1 1 0,1-1 0,-1 0 0,0 0 0,-8 4 0,-13 1-462</inkml:trace>
  <inkml:trace contextRef="#ctx0" brushRef="#br0" timeOffset="1">422 3 17740,'10'-3'1816,"4"3"-1312,5 2-440,5 1 1169,9-1 535,6-2-1480,8-1-136,5 0 24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5.123"/>
    </inkml:context>
    <inkml:brush xml:id="br0">
      <inkml:brushProperty name="width" value="0.05" units="cm"/>
      <inkml:brushProperty name="height" value="0.05" units="cm"/>
    </inkml:brush>
  </inkml:definitions>
  <inkml:trace contextRef="#ctx0" brushRef="#br0">135 0 16187,'-33'38'2314,"12"-14"-503,0 1 0,-25 42 0,44-64-1635,0 0 0,0 1-1,1-1 1,-1 1-1,1 0 1,0-1 0,0 1-1,0 5 1,1-9-148,0 1 1,0-1 0,0 1-1,0 0 1,0-1 0,0 1-1,0-1 1,0 1-1,0 0 1,1-1 0,-1 1-1,0-1 1,0 1 0,1-1-1,-1 1 1,0-1-1,1 1 1,-1-1 0,1 1-1,-1-1 1,1 1 0,0 0-10,0-1 0,1 1 0,-1-1 1,0 0-1,0 1 0,0-1 0,1 0 1,-1 0-1,0 0 0,0 0 1,1 0-1,-1 0 0,0 0 0,2-1 1,13-2-197,-1-2 1,1 0 0,-2-1 0,19-9-1,-18 8-168,-1 0 0,2 1 0,28-7 0,-43 13 337,0-1 0,-1 1 0,1 0 0,0 0 0,-1 0 0,1-1 0,0 1 0,-1 0 1,1 0-1,0 0 0,0 0 0,-1 0 0,1 0 0,0 1 0,-1-1 0,1 0 0,0 0 0,-1 0 0,1 1 1,0-1-1,-1 0 0,1 1 0,0-1 0,-1 0 0,1 1 0,-1-1 0,1 1 0,-1-1 0,1 1 0,-1-1 0,1 1 1,-1 0-1,0-1 0,1 1 0,-1-1 0,0 1 0,1 0 0,-1-1 0,0 1 0,0 0 0,0-1 0,1 1 0,-1 0 1,0 0-1,0-1 0,0 1 0,0 0 0,0-1 0,0 1 0,-1 0 0,1 1 0,-1 3 50,0 0 0,-1 0-1,0 0 1,0 0 0,-4 8-1,-8 11 194,0 0 0,-2-2 0,-1 0-1,-1 0 1,0-2 0,-30 26-1,44-43-321,0 0-1,0-1 0,0 1 1,0-1-1,0 0 0,0 0 1,-8 2-1,11-4 66,1 0 0,-1 0 0,1 1 0,-1-1 0,1 0 0,-1 0 0,0 0 0,1 0 0,-1 0 0,1 0 0,-1 0 0,1 0 0,-1-1 0,1 1 0,-1 0 0,1 0 0,-1 0 0,1 0 0,-1-1 0,1 1 0,-1 0 0,1-1 0,0 1 0,-1 0 0,1-1 0,-1 0 0,1 0 7,-1 0 1,1 0-1,0-1 1,0 1-1,-1 0 1,1 0-1,0-1 0,0 1 1,1 0-1,-1 0 1,0-1-1,0 1 1,1 0-1,-1 0 1,0 0-1,2-3 0,12-25-410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5.571"/>
    </inkml:context>
    <inkml:brush xml:id="br0">
      <inkml:brushProperty name="width" value="0.05" units="cm"/>
      <inkml:brushProperty name="height" value="0.05" units="cm"/>
    </inkml:brush>
  </inkml:definitions>
  <inkml:trace contextRef="#ctx0" brushRef="#br0">19 163 18364,'-4'8'1305,"-9"19"201,13-27-1442,0 1 0,0-1 0,-1 1 0,1-1 0,0 0 0,0 1 0,0-1 0,0 1 0,0-1 0,0 1 0,0-1 0,0 1 0,0-1 0,0 1 0,0-1-1,0 1 1,0-1 0,0 1 0,0-1 0,0 1 0,1-1 0,-1 1 0,0-1 0,0 0 0,0 1 0,1-1 0,-1 1 0,0-1 0,1 0 0,-1 1 0,0-1 0,1 0 0,-1 1 0,0-1 0,1 0 0,-1 1 0,1-1 0,-1 0-1,1 0 1,-1 0 0,1 1 0,-1-1 0,1 0 0,-1 0 0,1 0 0,5 0 119,-1-1 0,0 1 0,1-1 0,-1 0 0,0 0-1,0-1 1,0 0 0,0 0 0,0 0 0,-1 0 0,8-6 0,7-4 34,24-21 1,22-26-105,-58 52-134,0-1 0,0-1 0,-1 1 0,0-1 0,-1 0-1,6-11 1,-11 20 12,1-1 0,-1 0 0,1 0 0,-1 0 0,0 0 0,1 0 0,-1 0 0,0 0 0,0 0 0,0 0 0,1 1 0,-1-1-1,0 0 1,0 0 0,0 0 0,-1 0 0,1-2 0,0 3 4,-1 0-1,1 0 1,-1 0 0,1 0-1,0 0 1,-1 0 0,1 0 0,-1 0-1,1 0 1,-1 0 0,1 0-1,0 0 1,-1 0 0,1 0-1,-1 0 1,1 0 0,0 0-1,-1 1 1,1-1 0,-1 0-1,1 0 1,0 1 0,-1-1-1,1 0 1,-1 1 0,-27 24-118,13-8 174,1 0 0,-15 25-1,23-33 13,2-1 0,-1 1 0,1 0 0,0 0 0,1 1 0,0-1 0,-3 17 0,6-25-52,0 0-1,0-1 0,0 1 0,0 0 0,0 0 0,0 1 0,0-1 0,0-1 1,0 1-1,0 0 0,0 0 0,1 0 0,-1 0 0,0 0 0,1 0 1,-1 0-1,1 0 0,-1 0 0,1 0 0,-1-1 0,1 1 0,0 0 1,-1 0-1,1-1 0,0 1 0,0 0 0,0-1 0,-1 1 0,1-1 0,0 1 1,0-1-1,0 1 0,0-1 0,0 0 0,0 1 0,0-1 0,0 0 1,0 0-1,0 0 0,0 0 0,0 0 0,0 0 0,0 0 0,0 0 0,0 0 1,0 0-1,0 0 0,1-1 0,6-1 25,0 1 1,0-2-1,0 1 1,12-6-1,8-6-69,49-32 1,-59 33-8,0 2 1,0 0 0,1 1-1,1 0 1,-1 2 0,32-9-1,-49 17 49,0-1-1,0 1 0,0-1 0,0 1 1,0 0-1,0 0 0,1 0 0,-1 0 1,0 0-1,0 1 0,0-1 0,0 1 0,0-1 1,0 1-1,0 0 0,0 0 0,0 0 1,2 1-1,-2 0 19,0 0 1,-1 0-1,1-1 1,-1 1-1,1 0 0,-1 1 1,0-1-1,0 0 1,0 0-1,0 1 0,0-1 1,-1 0-1,1 1 1,-1-1-1,1 4 1,0 4 75,0-5-26,-1-1 1,1 0-1,0 1 0,0-1 1,0 0-1,1 0 1,1 5-1,-2-8-61,0 0 0,0 0 0,0 0-1,-1 0 1,1-1 0,0 1 0,0 0 0,0 0-1,0-1 1,0 1 0,1-1 0,-1 1 0,0-1-1,0 1 1,0-1 0,0 0 0,1 1 0,-1-1-1,0 0 1,0 0 0,0 0 0,1 0 0,-1 0-1,0 0 1,0 0 0,1-1 0,-1 1-1,0 0 1,0-1 0,2 0 0,11-4-125,0-1 1,0-1 0,-1 0-1,0-1 1,14-11-1,-12 8-905,0 1 0,26-12 0,-33 20 462,-8 2 540,0 0 0,0 0-1,0 0 1,0 0 0,0 0-1,0 0 1,0 0 0,1 0-1,-1 0 1,0 0 0,0 0-1,0 0 1,0 0 0,0 1-1,0-1 1,0 0 0,0 0-1,0 0 1,0 0 0,0 0-1,0 0 1,0 0 0,0 0-1,0 0 1,0 1 0,0-1-1,1 0 1,-1 0 0,0 0-1,0 0 1,0 0 0,-1 0-1,1 0 1,0 0 0,0 1-1,0-1 1,0 0 0,0 0-1,0 0 1,0 0 0,0 0-1,0 0 1,0 0 0,0 0-1,0 1 1,0-1 0,0 0-1,0 0 1,0 0 0,0 0-1,0 0 1,-1 0 0,1 0-1,0 0 1,0 0 0,0 0-1,0 0 1,0 0 0,0 0-1,0 0 1,-10 11-835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8.382"/>
    </inkml:context>
    <inkml:brush xml:id="br0">
      <inkml:brushProperty name="width" value="0.05" units="cm"/>
      <inkml:brushProperty name="height" value="0.05" units="cm"/>
    </inkml:brush>
  </inkml:definitions>
  <inkml:trace contextRef="#ctx0" brushRef="#br0">0 6 19596,'1'-1'52,"-1"1"0,1-1 0,0 1 0,-1-1-1,1 1 1,0 0 0,-1-1 0,1 1 0,0 0 0,-1-1-1,1 1 1,0 0 0,0 0 0,0 0 0,-1 0 0,1 0-1,0 0 1,0 0 0,-1 0 0,1 0 0,0 0 0,0 0 0,-1 0-1,1 1 1,0-1 0,0 0 0,-1 0 0,1 1 0,0-1-1,-1 1 1,1-1 0,0 0 0,-1 1 0,1-1 0,-1 1-1,1 0 1,-1-1 0,1 1 0,-1-1 0,1 1 0,-1 0-1,1-1 1,-1 1 0,0 0 0,0 0 0,1-1 0,-1 2-1,2 6 81,-1-1 0,1 1 0,-2-1-1,1 11 1,0-2 337,6 182 1324,-3-58-1515,-4-133-278,1 1 25,-1 1 1,1-1-1,0-1 1,0 1-1,4 12 1,-4-19-14,-1 0 1,1 0-1,-1 0 1,1 0-1,-1 0 1,1 0 0,0 0-1,-1-1 1,1 1-1,0 0 1,0 0-1,0 0 1,0-1-1,-1 1 1,1 0-1,0-1 1,0 1-1,2 0 1,-1-1 9,0 0 0,-1 0-1,1 0 1,0 0 0,-1 0 0,1 0 0,-1 0 0,1-1 0,0 1 0,-1-1 0,1 1 0,-1-1 0,1 0 0,-1 1 0,1-1-1,-1 0 1,2-1 0,17-14 219,-1-1 1,-1 0-1,0-2 0,-1 0 0,14-21 0,-13 17-42,22-26-107,-2-1 0,49-87 0,-85 134-185,0-1 1,0 1-1,-1-1 0,1 0 0,-1 0 1,0 0-1,0 0 0,0 0 0,0 0 1,-1 0-1,1-1 0,-1 1 1,0 0-1,-1 0 0,1 0 0,-1 0 1,0 0-1,-2-8 0,-8-9-426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6.715"/>
    </inkml:context>
    <inkml:brush xml:id="br0">
      <inkml:brushProperty name="width" value="0.05" units="cm"/>
      <inkml:brushProperty name="height" value="0.05" units="cm"/>
    </inkml:brush>
  </inkml:definitions>
  <inkml:trace contextRef="#ctx0" brushRef="#br0">19 53 17164,'-1'16'1302,"0"0"0,-6 22 1,-2 22 566,9-49-1643,0 1 0,0-1 0,1 0 0,0 0 0,1 0 1,0 0-1,1 0 0,4 10 0,-6-18-199,0 0 1,0-1-1,0 1 0,1-1 0,-1 0 1,1 1-1,0-1 0,-1 0 0,1 0 1,0 0-1,0 0 0,0 0 0,1-1 1,-1 1-1,0-1 0,1 1 1,-1-1-1,1 0 0,-1 0 0,1 0 1,-1 0-1,1 0 0,0-1 0,0 1 1,-1-1-1,1 0 0,0 1 0,0-1 1,-1-1-1,1 1 0,0 0 0,0-1 1,-1 1-1,1-1 0,0 0 0,-1 0 1,5-2-1,3-2-9,0 0 1,-1 0-1,0-1 1,0-1-1,0 1 0,0-1 1,-1-1-1,-1 0 1,1 0-1,11-18 0,-1 1 10,-2-1 1,22-49-1,-26 48 44,15-58 0,-33 124 270,1 0 0,1 42 1,3-56-218,1-9-57,-1-4-22,0-1 0,1 1 1,0-1-1,1 1 1,0-1-1,1 0 0,4 13 1,-6-24-56,0 1-1,0-1 1,0 1 0,0-1 0,0 1 0,0-1 0,0 1 0,0-1 0,0 1 0,1-1 0,-1 1-1,0-1 1,0 1 0,1-1 0,-1 1 0,0-1 0,1 0 0,-1 1 0,0-1 0,1 0 0,-1 1-1,1-1 1,-1 0 0,0 1 0,1-1 0,-1 0 0,1 0 0,-1 1 0,1-1 0,-1 0 0,1 0-1,-1 0 1,1 0 0,-1 0 0,1 0 0,-1 0 0,1 0 0,-1 0 0,1 0 0,-1 0 0,1 0-1,-1 0 1,1 0 0,-1 0 0,1-1 0,-1 1 0,1 0 0,-1 0 0,2-1 0,0-1-132,0-1 1,1 1-1,-1-1 1,0 1-1,0-1 1,-1 0-1,4-6 1,6-19-468,0-1 0,-2 0 1,9-51-1,-18 80 607,15-73-776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7.118"/>
    </inkml:context>
    <inkml:brush xml:id="br0">
      <inkml:brushProperty name="width" value="0.05" units="cm"/>
      <inkml:brushProperty name="height" value="0.05" units="cm"/>
    </inkml:brush>
  </inkml:definitions>
  <inkml:trace contextRef="#ctx0" brushRef="#br0">31 1 16788,'-10'50'1828,"3"-25"-1025,2 1 0,1 0 0,1 0 0,1 42 1,2-66-733,1 1 0,-1-1 1,0 1-1,1-1 1,-1 1-1,1-1 0,0 1 1,0-1-1,0 0 1,0 1-1,0-1 0,0 0 1,1 0-1,-1 0 1,1 0-1,-1 0 1,1 0-1,3 2 0,-3-2-39,1-1 1,0 0-1,-1 1 0,1-2 0,0 1 0,0 0 0,0 0 0,0-1 0,0 1 0,0-1 0,0 0 0,0 0 0,0 0 0,0-1 0,4 0 0,60-16-223,-46 10 27,0 2-1,23-4 0,-39 8 127,0 1 0,1-1-1,-1 1 1,0 0 0,1 1-1,-1-1 1,0 1 0,0 0-1,0 1 1,1-1 0,-1 1-1,-1 0 1,8 3 0,-9-3 44,-1 0-1,1 0 1,0 0 0,-1 0 0,0 0 0,1 1 0,-1-1 0,0 1 0,0-1 0,0 1 0,-1 0 0,1 0 0,-1 0 0,1 0 0,1 6 0,-2-3 54,0-1 1,0 1 0,-1-1-1,0 1 1,0 0 0,0-1 0,0 1-1,-3 9 1,-1-2 151,1 0-1,-2-1 1,0 1-1,0-1 1,-1-1-1,-1 1 1,-10 13-1,9-14 18,0-1 0,-1-1 0,0 0-1,-1 0 1,1 0 0,-2-2 0,-16 11-1,24-16-228,-1 0 0,1 0-1,-1 0 1,1-1 0,-1 1-1,0-1 1,0 0-1,0 0 1,0-1 0,1 1-1,-1-1 1,0 0 0,0 0-1,0 0 1,0 0-1,0-1 1,0 1 0,0-1-1,0 0 1,0 0 0,1-1-1,-1 1 1,0-1-1,1 0 1,-1 0 0,1 0-1,0 0 1,-4-4 0,3 2-288,0 0 1,1 0 0,-1-1 0,1 1 0,1-1-1,-1 0 1,0 0 0,1 0 0,0 0 0,0 0 0,1 0-1,-2-9 1,1 3-142,1-1 0,0 1 0,0-1 0,4-22 0,4-10-905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7.568"/>
    </inkml:context>
    <inkml:brush xml:id="br0">
      <inkml:brushProperty name="width" value="0.05" units="cm"/>
      <inkml:brushProperty name="height" value="0.05" units="cm"/>
    </inkml:brush>
  </inkml:definitions>
  <inkml:trace contextRef="#ctx0" brushRef="#br0">29 216 18388,'3'-1'207,"0"0"-1,0-1 1,-1 0 0,1 0 0,0 0 0,-1 0-1,0 0 1,1 0 0,-1 0 0,0-1-1,0 1 1,0-1 0,-1 0 0,1 1 0,-1-1-1,1 0 1,-1 0 0,1-4 0,-1 4-100,1 0 1,-1-1-1,0 1 0,-1 0 1,1-1-1,-1 1 1,1 0-1,-1-1 1,0 1-1,0-1 0,0 1 1,-1 0-1,1-1 1,-1 1-1,0 0 1,0-1-1,-2-3 1,3 7-97,0-1 1,-1 1 0,1-1 0,0 1 0,-1-1-1,1 1 1,-1 0 0,1-1 0,-1 1 0,1 0-1,-1-1 1,1 1 0,-1 0 0,1-1 0,-1 1-1,1 0 1,-1 0 0,0 0 0,1 0 0,-1-1 0,1 1-1,-1 0 1,0 0 0,1 0 0,-1 0 0,1 0-1,-1 1 1,0-1 0,1 0 0,-1 0 0,1 0-1,-1 0 1,0 1 0,1-1 0,-1 0 0,1 1-1,-1-1 1,1 0 0,-1 1 0,1-1 0,-1 0 0,1 1-1,0-1 1,-1 1 0,-18 23 377,14-16-296,2 0 1,-1-1-1,1 1 1,0 1 0,1-1-1,-3 16 1,4-22-80,1 0-1,-1 0 1,1 0 0,0 0 0,0 0-1,0 0 1,0-1 0,0 1 0,1 0-1,-1 0 1,0 0 0,1 0 0,-1 0-1,1-1 1,0 1 0,0 0 0,-1 0 0,1-1-1,0 1 1,1-1 0,-1 1 0,0-1-1,0 1 1,1-1 0,-1 0 0,0 1-1,1-1 1,0 0 0,-1 0 0,1 0-1,0 0 1,-1 0 0,1-1 0,0 1-1,0 0 1,2 0 0,4-1-10,0 1 1,0-1-1,0 0 1,0 0-1,0-1 1,0 0-1,9-3 1,56-20-138,-53 17 94,36-13-76,93-28-233,-137 42 539,-12 6-185,0 0 0,0 0 1,0 0-1,0 0 0,0-1 0,0 1 0,0 0 1,0 0-1,0 0 0,0-1 0,0 1 0,0 0 0,0 0 1,0 0-1,0 0 0,0-1 0,0 1 0,0 0 1,0 0-1,0 0 0,0 0 0,0-1 0,0 1 0,0 0 1,0 0-1,0 0 0,-1 0 0,1 0 0,0 0 1,0-1-1,0 1 0,0 0 0,0 0 0,-1 0 1,1 0-1,0 0 0,0 0 0,-26-11 472,12 5-259,4 1-33,2 0-1,-1-1 1,-12-10-1,19 14-157,0 0-1,-1 0 1,1 0-1,0-1 1,0 1-1,0-1 1,1 0-1,-1 1 1,1-1-1,-1 0 0,1 0 1,0 0-1,0 0 1,0 0-1,-1-5 1,2 6-73,1 1 1,-1-1 0,0 1 0,1-1 0,-1 1 0,1-1-1,-1 1 1,1-1 0,0 1 0,-1-1 0,1 1 0,0 0-1,0-1 1,0 1 0,0 0 0,0 0 0,1 0-1,-1 0 1,0 0 0,0 0 0,1 0 0,-1 0 0,1 0-1,-1 1 1,0-1 0,1 1 0,2-2 0,4 0-73,1 0 1,-1 0-1,17-2 1,68 4-379,-37 3 41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8.204"/>
    </inkml:context>
    <inkml:brush xml:id="br0">
      <inkml:brushProperty name="width" value="0.05" units="cm"/>
      <inkml:brushProperty name="height" value="0.05" units="cm"/>
    </inkml:brush>
  </inkml:definitions>
  <inkml:trace contextRef="#ctx0" brushRef="#br0">119 255 17108,'-8'5'486,"1"0"1,-1 0 0,1 1-1,0 0 1,1 0 0,-1 1-1,1-1 1,0 1 0,1 1-1,-7 10 1,6-8-99,0 0 0,1 1 1,1 0-1,-1 0 0,2 0 0,-1 0 1,-1 18-1,4-28-353,1 0-1,0 0 1,-1 1 0,1-1 0,0 0-1,0 1 1,0-1 0,0 0 0,1 0-1,-1 1 1,0-1 0,0 0 0,1 0-1,-1 1 1,1-1 0,-1 0 0,1 0-1,-1 0 1,1 0 0,0 1 0,-1-1-1,1 0 1,0 0 0,0-1 0,0 1-1,0 0 1,0 0 0,0 0 0,0-1-1,0 1 1,0 0 0,0-1 0,1 1 0,-1-1-1,0 1 1,0-1 0,1 0 0,-1 1-1,2-1 1,2 0 10,0 0 0,1 0 0,-1-1 0,0 1-1,0-1 1,0 0 0,0-1 0,0 1 0,6-4 0,5-3-70,0 0 0,-1-2 0,0 0 0,0-1 1,-1 0-1,-1-1 0,0 0 0,0-2 0,-2 1 0,1-1 0,9-17 0,-3 3-178,-2-1 0,-1 0 0,-1-1 1,-1-1-1,9-37 0,-18 54 27,-1 0 0,0-1 0,2-23 1,-5 37 162,0 0 1,0 1-1,0-1 1,0 0 0,0 1-1,0-1 1,0 0-1,0 1 1,0-1-1,0 0 1,-1 1-1,1-1 1,0 0 0,0 1-1,-1-1 1,1 0-1,0 1 1,-1-1-1,0 0 1,-6 6-69,-7 20 144,0 11 152,0 0 0,3 2 0,1-1 0,2 1 0,1 0 1,-1 51-1,8-84-188,0 0 0,0 0 0,1 0 0,-1 0 0,1 0 0,3 9 1,-3-12-29,0 0 0,0 0 0,0-1 0,0 1 1,0 0-1,0-1 0,1 1 0,-1-1 0,0 1 1,1-1-1,-1 0 0,1 0 0,0 1 1,-1-1-1,1 0 0,0 0 0,0-1 0,-1 1 1,1 0-1,4 0 0,1 0-49,0 0-1,1-1 1,-1 0-1,0 0 1,1 0 0,-1-1-1,0 0 1,0-1-1,0 0 1,0 0 0,0 0-1,0-1 1,0 0-1,-1 0 1,11-8 0,2-2-194,-1 0 1,0-1-1,28-30 1,-44 42 223,4-3-5,-1 0-1,0-1 0,0 1 0,-1-1 1,0 0-1,0 0 0,0-1 0,0 1 0,-1-1 1,4-10-1,-7 16 38,0 1 0,0-1 0,0 1 0,1-1-1,-1 1 1,0-1 0,0 1 0,0-1 0,0 1 0,0-1 0,0 1 0,0-1 0,0 1 0,0-1 0,0 0 0,0 1-1,0-1 1,0 1 0,-1-1 0,1 1 0,0-1 0,0 1 0,-1-1 0,1 1 0,0 0 0,-1-1 0,1 1 0,-1-1 0,0 1 13,1 0 0,-1-1 0,0 2 0,0-1 0,0 0 0,1 0 0,-1 0 0,0 0 0,0 0 0,1 1 0,-1-1 0,0 0 0,0 0 0,1 1 0,-1-1 0,-1 1 0,-27 23 667,15-9-287,1 0 0,-11 17 0,20-27-308,1 1-1,-1-1 0,1 1 0,1 0 0,-1 0 1,1 0-1,0 0 0,0 0 0,1 0 0,-2 8 1,3-13-84,0 0 0,0-1-1,0 1 1,0 0 0,0-1 0,0 1 0,0 0 0,1-1 0,-1 1 0,0 0 0,0-1 0,0 1-1,1 0 1,-1-1 0,0 1 0,1-1 0,-1 1 0,1-1 0,-1 1 0,0-1 0,1 1 0,-1-1 0,1 1-1,-1-1 1,1 1 0,0 0 0,1-1-4,-1 1 0,1-1 1,-1 0-1,1 1 0,0-1 0,-1 0 0,1 0 1,-1 0-1,1 0 0,-1 0 0,3-1 0,6-1-28,-1-1 0,0 0 0,10-4 0,-14 5 13,67-30-320,-35 15-161,79-25 0,-112 41 462,0 0 0,1 0 0,-1 0 0,0 1 0,0-1 0,1 1 0,-1 0 0,0 0 0,1 1 0,-1-1 0,7 3 0,-9-2 42,0 0-1,1 0 1,-1 0 0,0 1 0,0-1 0,0 1-1,0 0 1,-1-1 0,1 1 0,0 0 0,-1 0 0,1 0-1,-1 0 1,0 0 0,1 0 0,-1 1 0,0-1-1,-1 0 1,1 1 0,1 4 0,-2-6-7,1 4 93,1 0 1,-1 0-1,1 0 0,0 0 0,0 0 1,5 7-1,-6-11-110,0 0 0,0 0-1,0 0 1,0-1 0,0 1 0,0 0-1,0-1 1,0 1 0,0 0 0,0-1 0,0 1-1,0-1 1,0 0 0,1 1 0,-1-1 0,0 0-1,0 0 1,0 0 0,1 0 0,-1 0-1,0 0 1,0 0 0,1 0 0,-1 0 0,0-1-1,0 1 1,0 0 0,0-1 0,0 1 0,1-1-1,-1 1 1,0-1 0,0 0 0,0 1 0,1-2-1,12-8-409,0 0 0,17-18 0,-10 8 43</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8.858"/>
    </inkml:context>
    <inkml:brush xml:id="br0">
      <inkml:brushProperty name="width" value="0.05" units="cm"/>
      <inkml:brushProperty name="height" value="0.05" units="cm"/>
    </inkml:brush>
  </inkml:definitions>
  <inkml:trace contextRef="#ctx0" brushRef="#br0">293 0 21445,'-14'5'314,"0"1"0,1 0 0,0 1 0,0 0 0,0 1 0,1 1 0,0 0 1,0 0-1,-15 18 0,9-8 3,1 1 0,1 1 0,1 1 0,-19 36 0,25-42-132,2 1 0,0 0 0,1 1 0,0-1 0,1 1 0,-3 30 0,7-42-140,1 1-1,0 0 0,0 0 1,1-1-1,0 1 0,0-1 1,0 1-1,1-1 0,3 10 1,-3-12-37,0 0 0,1 0 0,-1 0 0,1-1 0,0 1 0,0-1 0,0 1 0,0-1 0,1 0 0,-1 0 0,1 0 0,0-1 0,-1 1 0,1-1 0,5 2 0,0-1-26,-1 0 0,1-1 0,0 0 0,0 0 0,0-1-1,0-1 1,0 1 0,0-1 0,1-1 0,-1 0 0,0 0 0,0 0 0,-1-1 0,12-4 0,-10 3-12,-1-1 0,1 0 0,-1 0 0,0-1 0,0 0 0,0 0 0,-1-1 0,0 0 0,0-1 0,0 0 0,-1 0 0,10-12 0,-16 17 23,1 0-1,-1-1 1,0 1 0,0 0 0,1-1 0,-2 1 0,1-1 0,0 1 0,0-1 0,-1 1 0,1-1 0,-1 1 0,0-1 0,0 0 0,0-4 0,-1 6 8,1 0 0,-1-1-1,1 1 1,-1 0-1,0 0 1,1 0 0,-1 0-1,0 0 1,0 0 0,1 0-1,-1 0 1,0 1-1,0-1 1,0 0 0,0 0-1,0 1 1,0-1-1,0 0 1,-1 1 0,1-1-1,0 1 1,0 0 0,0-1-1,-1 1 1,1 0-1,0 0 1,0 0 0,0 0-1,-1 0 1,1 0-1,0 0 1,0 0 0,-1 0-1,1 1 1,0-1 0,-2 1-1,-5 1 33,0 0-1,1 0 0,-1 1 1,1 0-1,-1 1 1,1-1-1,0 2 0,0-1 1,-8 8-1,9-8 3,1 0 1,1 0-1,-1 1 0,1 0 0,-1 0 0,1 0 1,1 0-1,-1 1 0,1 0 0,0-1 0,0 1 0,-2 7 1,5-12-29,0-1 0,-1 1 0,1-1 1,0 1-1,0 0 0,0-1 0,0 1 1,-1 0-1,1-1 0,0 1 0,0 0 0,0-1 1,0 1-1,1 0 0,-1-1 0,0 1 1,0 0-1,0-1 0,0 1 0,1-1 1,-1 1-1,0 0 0,1-1 0,-1 1 0,0-1 1,1 1-1,-1-1 0,1 2 0,0-2 0,0 0 0,0 1-1,1-1 1,-1 0-1,0 0 1,0 0-1,0 0 1,0 0 0,0 0-1,0 0 1,0-1-1,0 1 1,0 0 0,0 0-1,2-1 1,5-3 3,0 0 0,0 0 0,9-7 1,18-15-127,-2-2 0,36-37 0,-14 12-148,-29 32 90,-9 14 58,-17 7 111,1-1 0,-1 1 0,1 0 1,-1 0-1,0 0 0,1 0 0,-1 0 0,1 0 0,-1 1 0,1-1 1,-1 0-1,1 0 0,-1 0 0,0 0 0,1 0 0,-1 1 0,1-1 0,-1 0 1,0 0-1,1 1 0,-1-1 0,0 0 0,1 0 0,-1 1 0,0-1 0,1 0 1,-1 1-1,0 0 0,1 2-1,0-1 0,0 1 0,0 0-1,-1 0 1,1 0 0,-1 0 0,0-1 0,0 1 0,0 0 0,0 0 0,-1 3 0,-7 35 16,5-30-7,-30 149-1495,32-157 1203</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4:59.521"/>
    </inkml:context>
    <inkml:brush xml:id="br0">
      <inkml:brushProperty name="width" value="0.05" units="cm"/>
      <inkml:brushProperty name="height" value="0.05" units="cm"/>
    </inkml:brush>
  </inkml:definitions>
  <inkml:trace contextRef="#ctx0" brushRef="#br0">1 689 15899,'1'3'215,"1"0"0,0 0-1,1 0 1,-1 0 0,0 0-1,1-1 1,-1 1-1,1-1 1,0 0 0,0 0-1,0 0 1,0 0 0,0 0-1,1 0 1,-1-1-1,0 0 1,1 0 0,-1 0-1,1 0 1,-1 0 0,1-1-1,-1 1 1,1-1 0,0 0-1,-1 0 1,1-1-1,-1 1 1,1-1 0,0 1-1,-1-1 1,4-2 0,4-1 1,0-1 0,-1 0 0,0-1 0,0 0 0,-1-1 1,1 0-1,-1 0 0,10-11 0,1-4 162,0 0 1,17-28-1,-26 36-200,-2-1-1,14-31 1,-20 39-130,0-1-1,-1 1 1,1-1-1,-2 1 0,1-1 1,-1 0-1,0 1 1,-1-16-1,0 22-42,0 0 1,0 0-1,0 0 0,0 0 0,0 0 0,0 0 0,0 0 0,0 0 0,0 0 0,-1 0 0,1 0 0,0 0 0,-1 0 0,1 0 0,-1 1 0,1-1 0,-1 0 1,0 0-1,1 0 0,-1 1 0,0-1 0,1 0 0,-1 1 0,0-1 0,0 1 0,0-1 0,1 1 0,-1-1 0,0 1 0,0-1 0,0 1 0,0 0 0,0 0 1,0-1-1,0 1 0,0 0 0,0 0 0,0 0 0,0 0 0,0 0 0,-1 0 0,-1 1 4,-1 0 1,1 0-1,0 0 0,0 1 0,0-1 1,0 1-1,0-1 0,0 1 1,0 0-1,1 0 0,-4 4 0,-4 4 10,1 2 0,0-1 0,1 1 0,0 1 0,1-1 0,0 1 0,-8 23 0,5-7 36,1 0 1,-8 49-1,17-75-51,-4 19 32,-1 29 0,5-45-32,0 0 0,1 1 1,-1-1-1,1 0 0,0 0 0,1 0 1,-1 0-1,1 0 0,4 8 1,-5-12-4,0 0 1,0-1 0,0 1-1,0 0 1,0-1 0,1 0-1,-1 1 1,0-1 0,1 1-1,-1-1 1,1 0 0,-1 0-1,1 0 1,-1 0 0,1 0-1,0 0 1,0-1 0,-1 1-1,1 0 1,0-1 0,0 1-1,0-1 1,0 0 0,0 0-1,0 0 1,0 0 0,-1 0-1,1 0 1,0 0 0,0 0-1,0-1 1,0 1 0,0-1-1,0 0 1,-1 1 0,1-1-1,3-2 1,6-3 1,-1 0 0,0-1-1,0 0 1,15-15 0,17-18-2,-1-2 1,-2-1 0,-2-2-1,-2-2 1,-3-1-1,-1-2 1,-2-1 0,-3-1-1,-2-1 1,20-66-1,-38 100 0,-2 0-1,4-28 1,-7 41 1,0 0 1,-1-1-1,0 1 0,-1-1 1,1 1-1,-1 0 1,-1-1-1,1 1 0,-1 0 1,-4-11-1,5 15-1,1 1 0,-1 0-1,0 0 1,1-1 0,-1 1 0,0 0-1,0 0 1,0 0 0,0 0-1,0 0 1,0 0 0,0 0 0,0 0-1,0 1 1,0-1 0,0 0-1,-1 1 1,1-1 0,0 1 0,0-1-1,-1 1 1,1-1 0,-1 1-1,1 0 1,0 0 0,-1 0 0,1 0-1,0 0 1,-1 0 0,1 0-1,-1 0 1,1 0 0,0 1 0,-1-1-1,1 1 1,-2 0 0,-2 1 4,0 1 0,-1 0 0,1 0 0,0 1 0,1 0 0,-8 6 0,-7 10 35,0 1 1,1 1-1,1 1 1,1 0-1,-21 41 1,20-28-8,1 0 1,2 1-1,-14 55 1,26-81-111,0-1-1,0 1 1,1 0 0,0 0-1,1 0 1,0 0 0,1 0-1,4 20 1,-4-28 19,-1 0 0,1 1-1,1-1 1,-1 0 0,0 0 0,1-1-1,-1 1 1,1 0 0,0 0 0,0-1 0,0 1-1,0-1 1,1 0 0,-1 1 0,0-1-1,1 0 1,0-1 0,0 1 0,-1 0-1,1-1 1,0 1 0,0-1 0,0 0 0,0 0-1,1 0 1,-1 0 0,0-1 0,0 1-1,0-1 1,1 0 0,-1 0 0,0 0 0,0-1-1,4 0 1,29-5-493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0.007"/>
    </inkml:context>
    <inkml:brush xml:id="br0">
      <inkml:brushProperty name="width" value="0.05" units="cm"/>
      <inkml:brushProperty name="height" value="0.05" units="cm"/>
    </inkml:brush>
  </inkml:definitions>
  <inkml:trace contextRef="#ctx0" brushRef="#br0">178 373 15851,'-1'-1'214,"1"0"0,-1-1 0,0 1 0,0 0-1,0-1 1,0 1 0,0 0 0,0 0-1,0 0 1,-1 0 0,1 0 0,0 0 0,0 0-1,-1 0 1,1 0 0,-1 1 0,1-1 0,-1 1-1,1-1 1,-1 1 0,-1-1 0,0 1-23,1 0 0,0 1 0,0-1 1,-1 1-1,1-1 0,0 1 1,0 0-1,0-1 0,0 1 0,0 0 1,0 1-1,0-1 0,0 0 0,-3 3 1,-4 4 171,0 1 1,1 0-1,0 0 0,1 0 1,0 1-1,-12 21 1,10-13-98,1 0 1,0 1 0,-6 27 0,11-36-139,1 0 0,0 1-1,0 19 1,2-28-106,0 0 0,0 0 0,1 1 0,-1-1 0,0 0-1,1 0 1,0 0 0,-1 1 0,1-1 0,0 0 0,2 2 0,-3-3-13,1 0 0,0-1 0,-1 1 1,1 0-1,0-1 0,0 1 0,0 0 0,-1-1 0,1 1 1,0-1-1,0 1 0,0-1 0,0 0 0,0 1 0,0-1 1,0 0-1,0 0 0,0 0 0,0 0 0,0 0 0,0 0 1,0 0-1,0 0 0,0 0 0,2-1 0,2 0 1,1-1-1,-1 1 1,0-1-1,0-1 1,1 1-1,-2-1 1,1 0-1,0 0 1,0-1-1,5-5 1,7-7 0,17-22 1,-34 38-11,26-32-9,-1-2 0,-3-1-1,0 0 1,-3-2 0,-1 0 0,-1-1 0,-2-1 0,-2 0 0,14-74 0,-24 102-8,-1-1 0,-1 0 0,0 0-1,0 1 1,-1-1 0,-3-16 0,3 26 15,0 0-1,-1 0 1,1 1 0,-1-1-1,1 0 1,-1 1-1,0-1 1,0 1 0,1-1-1,-3-1 1,3 3 1,0-1 0,-1 1 1,1 0-1,0-1 0,-1 1 1,1 0-1,-1 0 0,1-1 0,-1 1 1,1 0-1,0 0 0,-1 0 0,1-1 1,-1 1-1,1 0 0,-1 0 1,1 0-1,-1 0 0,0 0 0,1 0 1,-1 0-1,1 0 0,-1 0 0,-1 1 1,0 0 0,0 0-1,0 0 1,0 1-1,1-1 1,-1 1-1,0-1 1,1 1-1,-1-1 1,1 1 0,0 0-1,-1-1 1,1 1-1,0 0 1,-2 4-1,-8 19 23,0 0-1,2 1 0,-10 41 1,-6 86 2,22-125-350,1 32 0,2-53 319,1 1-1,0-1 0,0 1 0,0-1 0,1 0 0,0 0 1,0 0-1,1 0 0,4 10 0,6-2-133,1-8-75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2.058"/>
    </inkml:context>
    <inkml:brush xml:id="br0">
      <inkml:brushProperty name="width" value="0.05" units="cm"/>
      <inkml:brushProperty name="height" value="0.05" units="cm"/>
    </inkml:brush>
  </inkml:definitions>
  <inkml:trace contextRef="#ctx0" brushRef="#br0">0 583 14907,'1'-1'110,"0"1"0,0-1 0,0 1 0,0-1 0,-1 1 0,1 0 0,0-1 0,0 1 0,0 0 0,0-1 0,0 1 0,0 0 0,0 0 0,0 0 0,0 0 0,0 0 1,0 0-1,0 0 0,0 0 0,0 1 0,0-1 0,0 0 0,2 1 0,-2 0 59,-1 1 0,1-1 0,0 1 0,0-1 0,0 0 0,-1 1 1,1 0-1,-1-1 0,1 1 0,-1-1 0,0 1 0,0-1 0,0 1 0,0 0 1,0 1-1,0 13 1055,0 0 0,-6 32 1,3-37-853,1 0 1,1 1-1,0-1 1,1 1-1,0-1 1,1 1 0,3 17-1,-4-28-348,0 0 0,0 0 0,1 1 0,-1-1 0,1 0 0,-1 1 1,1-1-1,-1 0 0,1 0 0,0 0 0,0 0 0,-1 0 0,1 0 0,0 0 0,0 0 0,0 0 0,0 0 0,0 0 0,0 0 0,1-1 0,-1 1 0,2 1 0,-1-2-12,0 0 0,0 0 1,-1 0-1,1 0 0,0 0 0,0 0 0,-1-1 0,1 1 0,0 0 0,-1-1 0,1 0 0,0 1 0,-1-1 0,1 0 0,1-1 0,5-3-3,-1 0 0,0-1 1,0 0-1,0 0 0,7-9 1,4-8 10,0-2 1,18-34-1,13-20-15,-46 78-16,-3 8 6,-3 12 3,3-16 2,-5 22-8,-5 49-8,9-66 15,1-1 0,-1 1 1,2 0-1,-1 0 0,1 0 0,1-1 0,2 9 0,-4-15 1,0 0 0,0 0 0,1 0 0,-1 0-1,0 0 1,1 0 0,-1 0 0,1 0 0,0 0 0,-1-1 0,1 1 0,0 0 0,-1 0 0,1-1-1,0 1 1,0 0 0,0-1 0,0 1 0,-1-1 0,1 1 0,0-1 0,0 1 0,0-1 0,0 0 0,0 1-1,0-1 1,1 0 0,1 0-1,-1 0 0,0 0 0,1-1 0,-1 1 0,0-1 0,0 0 0,0 0 1,0 1-1,1-1 0,-1-1 0,3-1 0,4-4-2,0 0 1,0-1-1,14-16 1,10-17-17,32-52 1,-65 93 17,0 0 0,0 0 0,0 0 0,0 0 1,0 0-1,0 0 0,0 0 0,0 0 0,0 0 1,0 0-1,0 0 0,0 0 0,0 0 1,0 0-1,1 0 0,-1 0 0,0 0 0,0 0 1,0 0-1,0 0 0,0 0 0,0 1 0,0-1 1,0 0-1,0 0 0,0 0 0,0 0 1,0 0-1,0 0 0,0 0 0,0 0 0,0 0 1,1 0-1,-1 0 0,0 0 0,0 0 0,0-1 1,0 1-1,0 0 0,0 0 0,0 0 1,0 0-1,0 0 0,0 0 0,0 0 0,0 0 1,0 0-1,0 0 0,0 0 0,0 0 0,0 0 1,0 0-1,0 0 0,0 0 0,0 0 1,0 0-1,1 0 0,-1 0 0,0 0 0,0-1 1,0 11-25,-4 20 6,2-19 7,1-3 11,1 1 1,-1-1 0,1 1 0,1 0-1,2 13 1,-3-20-9,0-1 0,0 1 1,1-1-1,-1 1 0,1-1 0,-1 0 0,1 1 0,0-1 1,-1 0-1,1 1 0,0-1 0,0 0 0,0 0 0,0 0 0,0 0 1,0 0-1,0 0 0,0 0 0,1 0 0,-1 0 0,0 0 1,1-1-1,-1 1 0,0 0 0,1-1 0,-1 1 0,1-1 0,-1 0 1,1 1-1,-1-1 0,1 0 0,-1 0 0,1 0 0,-1 0 1,1 0-1,-1-1 0,0 1 0,1 0 0,-1 0 0,3-2 0,3 0-169,-1-1 0,1 0 0,-1 0 0,1 0 0,-1-1 0,0 0 0,-1 0 0,1-1 0,-1 1 0,0-1 0,7-9 0,6-8-1987,22-38 0,-20 29-493,-20 30 2517,1 0 1,-1 0 0,1 1-1,-1-1 1,1 0-1,0 0 1,-1 1 0,1-1-1,0 0 1,0 1 0,0-1-1,-1 1 1,1-1-1,0 1 1,0-1 0,0 1-1,0-1 1,0 1-1,0 0 1,0 0 0,0 0-1,1-1 1,18 8-840,-18-5 1048,0-1 1,0 0-1,1 0 1,-1 0-1,0 0 1,0-1-1,1 1 1,-1 0-1,0-1 1,1 0-1,-1 0 1,1 0-1,2 0 1,5-2 320,0-1 0,0 0 0,-1-1 0,1 0-1,-1-1 1,12-7 0,-10 5 395,0 1-1,0 1 0,19-7 1,-30 12-731,0 0 1,1 0-1,-1 0 1,0-1-1,1 1 1,-1 0-1,0 0 0,1 0 1,-1 0-1,0 0 1,1 0-1,-1 0 1,0 0-1,1 0 1,-1 0-1,0 0 1,1 0-1,-1 0 1,0 0-1,1 0 1,-1 0-1,0 0 0,1 0 1,-1 0-1,0 0 1,0 1-1,1-1 1,-1 0-1,0 0 1,1 0-1,-1 0 1,0 1-1,0-1 1,1 0-1,-1 0 1,0 1-1,-4 12 1077,-16 13 72,16-23-1115,-1 1-1,1-2 1,-1 1 0,0 0-1,1-1 1,-1 0-1,0 0 1,0 0 0,-10 1-1,1-1-61,0 0 0,-21-2-1,20 10-131,15-10 103,-1 0 0,1 0 0,-1 1 0,1-1 0,0 0 0,-1 1 0,1-1 0,0 0 0,-1 1 0,1-1 0,0 1 0,0-1-1,-1 1 1,1-1 0,0 0 0,0 1 0,0-1 0,0 1 0,-1-1 0,1 1 0,0-1 0,0 1 0,0-1 0,0 1-1,0-1 1,0 1 0,0-1 0,0 1 0,1-1 0,-1 1 0,0-1 0,0 1 0,1-1 3,-1 0 0,1 0 1,-1 0-1,0 0 0,1 0 0,-1 0 1,1 0-1,-1 0 0,0-1 0,1 1 1,-1 0-1,0 0 0,1 0 0,-1-1 1,0 1-1,1 0 0,-1-1 0,0 1 1,0 0-1,1 0 0,-1-1 0,0 1 1,0 0-1,0-1 0,1 1 0,-1-1 1,0 1-1,0 0 0,0-1 0,0 1 1,0-1-1,6-14 9,-2-8 4,-4 22-12,0 0-1,0 0 1,1 1 0,-1-1 0,0 0 0,0 0-1,-1 0 1,1 1 0,0-1 0,0 0 0,0 0-1,0 1 1,-1-1 0,1 0 0,0 0 0,-1 1-1,1-1 1,0 0 0,-1 1 0,1-1 0,-1 0-1,1 1 1,-1-1 0,0 1 0,0-2-1,0 3 3,0-1-1,0 1 0,1 0 0,-1-1 1,0 1-1,1 0 0,-1 0 0,0-1 1,1 1-1,-1 0 0,1 0 0,-1 0 1,1 0-1,0-1 0,-1 1 0,1 0 1,0 0-1,0 0 0,-1 2 0,-1 2 60,-29 48 873,24-45-767,1 1-1,1-1 1,0 1-1,0 0 1,1 0 0,0 1-1,0-1 1,1 1 0,-3 19-1,6-28-161,0 0-1,0 0 0,-1 0 0,2 0 1,-1 0-1,0 0 0,0 0 0,0 0 1,0 0-1,1 1 0,-1-1 0,0 0 0,1 0 1,-1 0-1,1 0 0,-1 0 0,1-1 1,-1 1-1,1 0 0,0 0 0,0 0 1,-1 0-1,1-1 0,2 2 0,-2-1-4,1 0 0,0-1 0,0 1 0,-1-1 0,1 0 0,0 0 0,0 1 0,-1-1 0,1 0 0,0 0 0,0-1 0,0 1 0,2-1 0,4-1-22,0 0 1,0-1 0,0-1-1,0 1 1,10-7 0,-5 1-12,-1 0-1,0-1 1,0-1 0,-1 0 0,13-15-1,-19 19 23,0 1 0,0-1 0,-1 0-1,0 0 1,0 0 0,-1 0-1,1-1 1,-2 0 0,1 1 0,-1-1-1,2-15 1,-4 22 10,0 1 0,0 0 1,0-1-1,0 1 0,1 0 0,-1-1 1,0 1-1,0 0 0,0-1 0,0 1 1,0-1-1,0 1 0,-1 0 0,1-1 1,0 1-1,0 0 0,0-1 0,0 1 1,0 0-1,0-1 0,-1 1 0,1 0 1,0-1-1,0 1 0,0 0 0,-1 0 1,1-1-1,0 1 0,-1 0 0,1 0 1,0 0-1,0-1 0,-1 1 0,0 0 1,-10 6-20,-11 17-18,16-15 31,1 0 0,0 0-1,0 1 1,1 0 0,-4 13 0,6-18 7,1 1 1,-1 0-1,1-1 1,0 1-1,1 0 1,-1 0-1,1 0 0,0 0 1,0 0-1,1-1 1,-1 1-1,3 7 1,-2-10-3,-1-1 1,1 0-1,0 1 1,0-1-1,0 0 1,0 0-1,0 1 1,0-1-1,0 0 1,0 0-1,0 0 1,0 0-1,1 0 0,-1-1 1,0 1-1,1 0 1,-1-1-1,1 1 1,-1-1-1,1 1 1,-1-1-1,1 1 1,-1-1-1,1 0 1,-1 0-1,1 0 1,-1 0-1,1 0 1,0 0-1,-1 0 1,1-1-1,-1 1 1,1-1-1,-1 1 1,3-2-1,3 0-30,1-1 0,-1 0 0,1-1 0,-1 1 0,8-7 0,-3 1-79,-1 0 1,-1 0-1,15-18 1,1-1-355,-27 29 450,1 0 0,0-1 0,0 1-1,0-1 1,0 1 0,0-1 0,0 1 0,-1 0 0,1-1 0,1 1 0,-1-1-1,0 1 1,0 0 0,0-1 0,0 1 0,0-1 0,0 1 0,1-1-1,-1 1 1,0-1 0,0 1 0,1-1 0,-1 1 0,0-1 0,1 1-1,-1-1 1,1 1 0,-1-1 0,1 0 0,-1 1 0,0-1 0,1 0 0,-1 1-1,1-1 1,0 0 0,-1 0 0,1 1 0,-1-1 0,1 0 0,-1 0-1,1 0 1,-1 0 0,1 0 0,0 0 0,-1 0 0,1 0 0,-1 0 0,1 0-1,0 0 1,-1 0 0,1 0 0,-1 0 0,1-1 0,-1 1 0,1 0-1,-1 0 1,1-1 0,-1 1 0,1-1 0,6-4-323,0 0 0,0 0 0,-1-1 0,0 0 0,0 0 0,-1-1 0,0 1 1,8-13-1,2-7-814,12-30 0,5-23-1085,41-161 1,-68 223 2374,-1-1 0,-1 0 0,2-32 0,-26 93 2014,-31 90 1369,45-110-3064,1 1 0,0-1 0,-3 47 0,8-65-458,1-1 0,0 1 0,1-1 0,-1 1 0,1-1 0,0 0 0,0 1 0,0-1 0,0 0 0,1 0 0,0 1 0,0-1 0,0-1 0,0 1 0,1 0 0,4 5 0,-5-6-58,1-1-1,-1 0 1,1 0-1,0-1 1,0 1-1,-1 0 1,1-1-1,0 0 1,0 0-1,0 0 1,0 0-1,1 0 1,-1 0-1,0-1 1,0 0 0,0 1-1,1-1 1,-1 0-1,0-1 1,0 1-1,1-1 1,-1 1-1,0-1 1,3-1-1,5-2-56,-1-1-1,0 0 1,0 0-1,-1-1 0,0 0 1,0 0-1,0-1 1,0-1-1,-1 1 1,-1-1-1,1-1 1,7-10-1,10-18 25,35-66-1,-52 88 70,0 1 35,12-22 151,-1-1 0,-1-1 0,19-63 0,-36 92 358,-6 13-221,-6 14 32,-3 15 133,0 1 1,2 1 0,2 0 0,-6 40 0,7-18 287,-3 109 0,11-140-623,1-1 1,1 0-1,1 0 0,2 1 1,0-2-1,12 37 0,-3-37-265,-13-24 117,0 1 0,0 0 0,1-1 0,-1 1 1,0-1-1,1 1 0,-1 0 0,0-1 0,1 1 0,-1-1 0,1 1 1,-1-1-1,1 0 0,-1 1 0,1-1 0,-1 1 0,1-1 0,0 0 1,-1 1-1,1-1 0,-1 0 0,1 0 0,0 0 0,-1 1 0,1-1 1,0 0-1,-1 0 0,1 0 0,0 0 0,-1 0 0,2 0 0,-2-1-19,1 0 0,-1 1 0,1-1 0,-1 0 0,0 0-1,1 0 1,-1 1 0,0-1 0,0 0 0,0 0 0,1 0-1,-1 0 1,0 0 0,0 1 0,0-1 0,0 0 0,0 0 0,0 0-1,-1 0 1,1 0 0,-1-1 0,-6-22-453,6 20 386,-14-31-96,-1 0-1,-2 0 1,-1 2-1,-2 1 0,-1 0 1,-39-42-1,55 67 285,-4-5 541,10 12-613,0 0 0,0 0-1,1-1 1,-1 1-1,0 0 1,0 0-1,0-1 1,0 1-1,0 0 1,0 0-1,0-1 1,0 1-1,1 0 1,-1 0-1,0 0 1,0-1-1,0 1 1,1 0-1,-1 0 1,0 0-1,0 0 1,0-1-1,1 1 1,-1 0-1,0 0 1,0 0-1,1 0 1,-1 0-1,0 0 1,0 0-1,1 0 1,-1 0-1,0 0 1,1 0 0,-1 0-1,0 0 1,0 0-1,1 0 1,-1 0-1,0 0 1,0 0-1,1 0 1,-1 0-1,0 0 1,0 0-1,1 0 1,-1 1-1,0-1 1,10 1-80,-1 0 0,1-1-1,-1 0 1,1-1 0,-1 0 0,1 0 0,-1-1 0,0-1 0,0 1 0,0-1 0,0-1 0,0 0-1,-1 0 1,1 0 0,10-9 0,16-13-216</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4.541"/>
    </inkml:context>
    <inkml:brush xml:id="br0">
      <inkml:brushProperty name="width" value="0.05" units="cm"/>
      <inkml:brushProperty name="height" value="0.05" units="cm"/>
    </inkml:brush>
  </inkml:definitions>
  <inkml:trace contextRef="#ctx0" brushRef="#br0">0 259 14891,'8'-29'1150,"10"-34"-75,-16 58-869,0-1 0,1 1-1,0-1 1,-1 1 0,1 0 0,1 0 0,5-7 0,-9 12-179,0 0 0,1-1 1,-1 1-1,0 0 0,0 0 1,0 0-1,0-1 1,1 1-1,-1 0 0,0 0 1,0 0-1,1 0 0,-1 0 1,0-1-1,0 1 0,1 0 1,-1 0-1,0 0 0,0 0 1,1 0-1,-1 0 0,0 0 1,0 0-1,1 0 1,-1 0-1,0 0 0,0 0 1,1 0-1,-1 0 0,0 0 1,1 0-1,-1 0 0,0 0 1,0 1-1,1-1 0,-1 0 1,0 0-1,1 0 1,4 13 673,-1 25-119,-1 0 0,-5 74 0,0-46-252,2-48-243,2 72 261,-1-83-315,0 0-1,0 0 1,0 0 0,1 0 0,0-1-1,1 1 1,-1-1 0,1 1 0,0-1 0,5 7-1,-6-11-23,-1-1 0,0 1 1,1-1-1,-1 0 0,1 1 0,-1-1 0,1 0 0,0 0 0,-1 0 0,1 0 0,0 0 0,0 0 0,-1-1 0,1 1 0,0-1 0,0 1 0,0-1 0,0 0 0,0 0 0,0 1 1,0-1-1,0-1 0,0 1 0,0 0 0,0 0 0,0-1 0,0 1 0,0-1 0,0 0 0,-1 1 0,1-1 0,0 0 0,1-1 0,6-4 19,-1 1 0,1-1 0,-1 0 0,-1-1 0,9-9 0,8-11 27,-2 0-1,-1-1 0,-2-1 1,0-1-1,-2 0 0,-1-2 0,-2 0 1,-1 0-1,11-44 0,-29 101 155,0 0 0,2 0 0,-1 44 0,4-54-143,1-1-1,0 0 0,1 1 0,1-1 0,0 0 0,1 0 0,0-1 0,10 22 0,-12-33-44,-1 1 1,0 0 0,1-1-1,0 1 1,0-1-1,-1 0 1,1 1-1,1-1 1,-1 0-1,0 0 1,0 0-1,1 0 1,-1-1 0,1 1-1,0-1 1,-1 1-1,1-1 1,0 0-1,0 0 1,4 1-1,-4-2 0,0 0 0,0-1 0,0 1 0,1 0 0,-1-1 0,0 0 0,0 0 0,0 0 0,0 0 0,-1 0 0,1-1 0,0 1 0,0-1 0,-1 1-1,1-1 1,-1 0 0,1 0 0,-1 0 0,0-1 0,2-2 0,9-11 50,0 0 0,-2-1 0,0-1 0,0 0 0,-2-1 0,10-27 0,-3 2 50,16-83 0,-25 95-106,-2-1 0,2-63 0,-10 81-18,-2 18-6,-3 20-9,4 6 11,1-1 1,1 1 0,1-1-1,2 1 1,1-1 0,10 53 0,-11-77 5,0-1 1,0 1 0,0 0 0,1 0 0,0-1 0,-1 1 0,1 0 0,1-1 0,-1 0 0,0 1 0,6 4-1,-7-7 2,-1-1 0,1 1 0,0-1-1,0 1 1,0-1 0,0 1 0,0-1-1,0 0 1,-1 1 0,1-1-1,0 0 1,0 0 0,0 0 0,0 0-1,0 0 1,0 0 0,0 0 0,0 0-1,2 0 1,-2-1 0,1 0 1,0 1-1,0-1 1,0 0-1,0 0 1,-1-1-1,1 1 0,-1 0 1,1 0-1,-1-1 1,1 1-1,1-4 1,7-8 2,-1 0 1,-1-1-1,-1-1 1,0 1-1,10-28 1,16-82 2,-29 109-44,-1 0 0,1-18-1,-6 24-37,-2 16 30,-5 20-2,2 6 70,0 0 0,3 1-1,0-1 1,2 1 0,4 51 0,-1-79-5,0 0 0,0-1 0,0 1 0,0-1 0,1 1 0,3 5 0,-4-10-12,-1 1 0,1 0 0,0-1 0,0 0 0,0 1 0,1-1 0,-1 1 0,0-1 0,0 0 0,1 0 0,-1 0 0,1 0 0,-1 0 0,1 0 0,-1 0 0,1 0 0,0-1 0,-1 1 0,1-1 0,0 1 0,-1-1 0,1 0 0,0 1 0,2-1 0,1-1 2,0 1 1,0-1 0,0 0-1,0 0 1,0 0 0,0-1 0,0 0-1,-1 0 1,1 0 0,6-4-1,43-33 23,-47 33-29,32-25 4,3-3-46,77-49-1,-99 76 24,-20 7 18,0 0 0,0 0 0,0 0 0,0 1 0,1-1 0,-1 0 0,0 0 0,0 0 0,0 0 0,0 0 0,0 0 0,1 0-1,-1 1 1,0-1 0,0 0 0,0 0 0,0 0 0,0 0 0,0 0 0,0 1 0,0-1 0,1 0 0,-1 0 0,0 0 0,0 0 0,0 1 0,0-1 0,0 0 0,0 0 0,0 0 0,0 1 0,0-1 0,0 0 0,0 0 0,0 0 0,0 0-1,-1 1 1,1-1 0,0 0 0,0 0 0,0 0 0,0 0 0,0 1 0,0-1 0,0 0 0,0 0 0,-1 0 0,0 2 15,0-1 1,0 1-1,0-1 1,0 1-1,-1-1 0,1 0 1,0 0-1,-1 1 1,1-1-1,-1 0 0,0 0 1,1-1-1,-1 1 0,0 0 1,1 0-1,-1-1 1,-3 1-1,1-1 11,0 0 0,1 0 0,-1-1 0,0 0 0,1 0 0,-1 0-1,1 0 1,-1 0 0,1-1 0,-1 1 0,1-1 0,0 0 0,0 0 0,0 0 0,0-1 0,0 1 0,-5-6 0,3 4-233,1-2 0,-1 1 1,1 0-1,0-1 1,0 0-1,0 1 1,1-2-1,-5-10 0,8 16 91,0 0 1,-1 0-1,1 0 0,0 0 0,0 0 0,-1-1 0,1 1 0,0 0 0,0 0 0,0 0 0,0 0 1,1 0-1,-1 0 0,0 0 0,0 0 0,1 0 0,-1 0 0,0 0 0,1 0 0,-1 0 1,1 0-1,-1 0 0,1 0 0,0 0 0,-1 1 0,2-2 0,0 0-51,1 1 0,-1-1 0,1 1 0,-1 0-1,1 0 1,0 0 0,-1 0 0,1 0 0,3 0 0,19-4-979</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4.941"/>
    </inkml:context>
    <inkml:brush xml:id="br0">
      <inkml:brushProperty name="width" value="0.05" units="cm"/>
      <inkml:brushProperty name="height" value="0.05" units="cm"/>
    </inkml:brush>
  </inkml:definitions>
  <inkml:trace contextRef="#ctx0" brushRef="#br0">111 309 16596,'0'0'72,"0"0"0,0-1 0,0 1 0,1 0 0,-1-1 0,0 1 0,0 0 0,0-1 0,0 1 0,-1 0 0,1-1 0,0 1 0,0 0 0,0-1 0,0 1 0,0 0 0,0 0 0,0-1 0,-1 1 0,1 0 0,0-1 0,0 1 0,0 0 0,-1 0 0,1-1 0,0 1 0,0 0 0,-1 0 0,1 0 0,0-1 1,0 1-1,-1 0 0,1 0 0,-11 5 939,-9 21 498,8-1-984,0 0 1,2 1-1,0 0 1,2 0 0,1 1-1,1 0 1,2 0-1,-2 36 1,6-62-506,-1 0 0,1 0 0,0 0 0,0 0 0,0 0 0,0 0 0,0 1 0,0-1 1,0 0-1,1 0 0,-1 0 0,0 0 0,1 0 0,-1 0 0,1 0 0,-1 0 0,1 0 0,-1 0 0,1 0 0,-1 0 0,1 0 0,1 1 0,-1-2-9,0 0 0,0 0 0,0-1 0,0 1-1,-1 0 1,1 0 0,0 0 0,0-1-1,0 1 1,0 0 0,-1-1 0,1 1 0,0-1-1,0 1 1,-1-1 0,1 1 0,0-1 0,-1 1-1,1-1 1,-1 0 0,2 0 0,5-8 38,1-1 0,11-20-1,26-57-281,-3-1-1,-5-2 0,44-164 1,-72 216 35,-8 26 67,-3 12 77,-1 7 14,-12 44 233,-15 94 1,22-103-60,-19 139 484,23-140-780,1 1 1,5 58 0,-2-96 25,1 1 0,0-1 1,0 0-1,0 1 1,3 5-1,-4-9 118,0-1 1,0 1-1,0-1 1,1 1-1,-1-1 1,0 0-1,1 1 1,-1-1-1,0 1 0,1-1 1,-1 0-1,1 1 1,-1-1-1,0 0 1,1 1-1,-1-1 1,1 0-1,-1 0 1,1 1-1,-1-1 0,1 0 1,0 0-1,0 0-2,0 0-1,-1 0 0,1-1 1,0 1-1,0 0 0,0-1 1,-1 1-1,1 0 0,0-1 0,0 1 1,-1-1-1,1 0 0,-1 1 1,1-1-1,0 1 0,-1-1 1,1 0-1,-1 0 0,1 0 1,15-27-502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8.888"/>
    </inkml:context>
    <inkml:brush xml:id="br0">
      <inkml:brushProperty name="width" value="0.05" units="cm"/>
      <inkml:brushProperty name="height" value="0.05" units="cm"/>
    </inkml:brush>
  </inkml:definitions>
  <inkml:trace contextRef="#ctx0" brushRef="#br0">1 41 19116,'0'20'1720,"8"-5"-1191,4-5-345,13-4 120,5 1-576,9-3 480,3-1-256,4-2-304</inkml:trace>
  <inkml:trace contextRef="#ctx0" brushRef="#br0" timeOffset="1">442 6 17924,'-7'-1'275,"-1"0"1,1 0-1,0 1 0,0 0 1,-1 0-1,1 0 1,0 1-1,-1 0 0,1 1 1,0 0-1,0 0 1,0 0-1,0 1 0,1 0 1,-7 4-1,6-4-102,1 0 0,0 1 0,1 0 0,-1 0 0,1 1 0,0-1 0,0 1 0,0 0 0,0 1 0,1-1 0,0 1 0,0 0 0,1 0-1,-1 0 1,-3 11 0,6-16-162,1 0-1,0-1 1,0 1 0,-1-1-1,1 1 1,0 0-1,0-1 1,0 1-1,0 0 1,0-1-1,0 1 1,0 0 0,0-1-1,0 1 1,0 0-1,0-1 1,0 1-1,0 0 1,1-1-1,-1 1 1,0 0-1,0-1 1,1 1 0,-1-1-1,1 1 1,-1-1-1,0 1 1,1-1-1,-1 1 1,1-1-1,-1 1 1,1-1 0,-1 1-1,1-1 1,-1 0-1,1 1 1,0-1-1,-1 0 1,1 0-1,0 1 1,-1-1-1,1 0 1,0 0 0,-1 0-1,1 0 1,0 0-1,-1 0 1,1 0-1,0 0 1,-1 0-1,2 0 1,2-1-2,1 1 0,-1-1 1,1 0-1,-1 0 0,1-1 1,4-1-1,7-6-266,-1 0 0,0-1 1,0 0-1,-1-1 0,-1-1 0,0 0 1,14-17-1,-1 2-1611,-26 27 1822,0 0 1,0 0-1,0 0 1,0 1-1,0-1 1,0 0-1,0 0 1,0 0-1,0 0 1,0 0-1,0 0 1,0 0-1,0 0 1,0 0-1,1 0 1,-1 0-1,0 0 1,0 0-1,0 1 1,0-1-1,0 0 1,0 0-1,0 0 1,0 0-1,0 0 1,0 0 0,0 0-1,0 0 1,1 0-1,-1 0 1,0 0-1,0 0 1,0 0-1,0 0 1,0 0-1,0 0 1,0 0-1,0 0 1,0 0-1,0 0 1,1 0-1,-1 0 1,0 0-1,0 0 1,0 0-1,0 0 1,0-1-1,0 1 1,0 0-1,0 0 1,0 0-1,0 0 1,0 0-1,0 0 1,0 0-1,0 0 1,1 0-1,-1 0 1,0 0-1,0 0 1,-3 13-1341,-1 12 754,4-24 611,0 0 1,0 0-1,0 0 0,0 0 1,0 0-1,0 0 0,0 0 1,0 0-1,0 0 0,1 0 1,-1-1-1,0 1 0,0 0 1,1 0-1,-1 0 0,1 0 1,-1 0-1,1-1 1,-1 1-1,2 0 0,8 2-33</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5.609"/>
    </inkml:context>
    <inkml:brush xml:id="br0">
      <inkml:brushProperty name="width" value="0.05" units="cm"/>
      <inkml:brushProperty name="height" value="0.05" units="cm"/>
    </inkml:brush>
  </inkml:definitions>
  <inkml:trace contextRef="#ctx0" brushRef="#br0">65 278 17708,'-9'15'3240,"19"-16"-720,23-22-661,-23 11-1785,0 0 0,0-1 0,-1 0 0,0-1 0,-2 0 0,1 0 0,-2-1 0,0 0 0,0 0 0,-2 0 0,0-1 0,0 1 0,0-20 0,-3 32-80,-1 0 0,0 0 0,0 0 0,0 0 0,-1 0 0,1 0 0,-1 1 0,1-1 0,-1 0 0,0 0 0,0 0 0,0 1 1,-3-5-1,3 6 2,1 0 1,-1 1-1,1-1 1,-1 1-1,1-1 1,-1 1 0,0 0-1,1-1 1,-1 1-1,0 0 1,1-1-1,-1 1 1,0 0 0,1 0-1,-1-1 1,0 1-1,1 0 1,-1 0-1,0 0 1,0 0 0,-1 0-1,0 1-1,1-1-1,-1 1 1,0 0-1,0-1 0,0 1 1,1 0-1,-1 0 1,1 0-1,-1 0 1,0 0-1,1 1 1,-2 1-1,-8 8 12,1 1-1,0 1 1,1 0-1,0 0 1,1 1-1,1 0 0,-8 19 1,-2 12 213,-13 53 1,25-79-103,0-1 0,1 1 0,0 0 0,2 0 0,1 0 0,1 39 0,0-56-99,0-1 0,0 1 0,1 0 1,-1 0-1,1 0 0,-1 0 0,1-1 0,0 1 1,0 0-1,0-1 0,0 1 0,0 0 0,0-1 1,0 1-1,0-1 0,3 2 0,-3-2-8,0-1 0,0 1 0,0-1 0,0 1 0,0-1 1,1 1-1,-1-1 0,0 0 0,0 0 0,1 0 0,-1 0 0,0 0 0,0 0 0,1 0 0,-1 0 0,0 0 0,0 0 0,0-1 0,2 0 0,3-1-4,1-2 0,-1 1-1,1-1 1,-1 0 0,0 0 0,0-1-1,5-5 1,21-23-263,45-58 1,-47 54-125,50-51 0,-74 83 317,0 0 0,0 0-1,0 1 1,0 0 0,11-6 0,-16 10 62,0-1 0,0 1 0,0-1 0,0 1 0,0-1 0,1 1 0,-1 0 0,0 0 0,0-1 0,0 1 0,0 0 0,1 0 1,-1 0-1,0 0 0,0 0 0,0 0 0,1 1 0,-1-1 0,0 0 0,0 1 0,0-1 0,0 1 0,0-1 0,0 1 0,0-1 0,0 1 0,0 0 0,0-1 0,0 1 0,0 0 1,0 0-1,0 0 0,-1 0 0,1-1 0,0 1 0,-1 0 0,1 1 0,-1-1 0,1 0 0,-1 0 0,1 0 0,-1 0 0,1 1 0,1 8 99,0-1 0,-1 1-1,0-1 1,0 16 0,3 26 484,-4-50-570,0-1 1,0 1 0,0 0 0,0-1 0,0 1 0,1 0 0,-1 0 0,0-1 0,0 1-1,1 0 1,-1-1 0,0 1 0,1 0 0,-1-1 0,0 1 0,1-1 0,-1 1 0,1-1-1,-1 1 1,1-1 0,0 1 0,-1-1 0,1 1 0,-1-1 0,1 0 0,0 1 0,-1-1-1,1 0 1,0 1 0,-1-1 0,1 0 0,0 0 0,0 0 0,-1 0 0,1 0 0,0 0-1,-1 0 1,1 0 0,0 0 0,0 0 0,-1 0 0,1 0 0,0 0 0,-1-1 0,1 1-1,0 0 1,-1-1 0,1 1 0,0 0 0,-1-1 0,2 0 0,4-3 24,0 0 1,0-1-1,0 0 1,5-6-1,-8 8-36,60-64-34,-43 43-88,2 1 1,1 1 0,39-30 0,-60 50 100,1 1 1,-1-1-1,1 1 1,-1-1-1,1 1 1,0 0-1,-1 0 1,1 0-1,0 0 1,0 1-1,0-1 1,0 1-1,0 0 1,5 0-1,-7 0 11,0 1-1,0-1 0,1 1 1,-1-1-1,0 1 0,0 0 1,0 0-1,0-1 0,0 1 0,0 0 1,0 0-1,0 0 0,0 0 1,-1 0-1,1 0 0,0 0 1,-1 1-1,1-1 0,-1 0 1,1 0-1,-1 0 0,1 1 1,-1-1-1,0 0 0,1 0 1,-1 1-1,0-1 0,0 0 1,0 1-1,0-1 0,0 0 0,-1 3 1,0 13-206,-1 0 0,-1-1 0,-1 1 0,0-1 0,-13 32-1,7-30-19</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7.163"/>
    </inkml:context>
    <inkml:brush xml:id="br0">
      <inkml:brushProperty name="width" value="0.05" units="cm"/>
      <inkml:brushProperty name="height" value="0.05" units="cm"/>
    </inkml:brush>
  </inkml:definitions>
  <inkml:trace contextRef="#ctx0" brushRef="#br0">1 118 16580,'7'29'742,"-1"0"0,-1 0 1,-2 0-1,1 34 0,1 13 364,8 57 436,31 374 2417,-54-634-2853,-4-90-1175,14 97-172,4-1 0,28-167-1,-29 271 193,1 1-1,0-1 1,1 0 0,14-30-1,-18 45 45,0 0 0,0 0-1,1 0 1,-1 0 0,1 0 0,-1 0-1,1 0 1,0 1 0,-1-1-1,1 0 1,3-1 0,-4 3 3,0-1 1,0 1 0,-1 0 0,1 0-1,0 0 1,0 0 0,0 0 0,0 0-1,-1 0 1,1 0 0,0 0-1,0 1 1,0-1 0,0 0 0,-1 0-1,1 1 1,0-1 0,0 1 0,-1-1-1,1 0 1,0 1 0,-1-1 0,1 1-1,0 0 1,-1-1 0,1 1-1,-1 0 1,1-1 0,-1 1 0,1 0-1,-1-1 1,0 1 0,1 0 0,-1 0-1,0-1 1,1 3 0,4 8-6,0 1-1,-1 0 1,0 0 0,-1 0 0,-1 1-1,0-1 1,1 14 0,-2 12 34,-2 40 0,0-61 15,-1 1 0,-1-1 0,0 0 0,-1 0 0,-10 25-1,12-34-14,-2-1-1,1 0 0,-1 1 0,-1-1 0,1-1 0,-1 1 0,0-1 0,0 1 1,-1-1-1,0-1 0,0 1 0,0-1 0,-14 8 0,18-12-56,0 0 0,0 0-1,-1 0 1,1 0 0,0 0 0,-1-1-1,1 1 1,0-1 0,-1 1 0,1-1-1,-1 0 1,1 0 0,-1 0 0,1 0-1,-5-1 1,6 0-63,-1 1-1,1-1 0,0 0 0,-1 0 1,1 1-1,0-1 0,0 0 1,-1 0-1,1 0 0,0 0 1,0 0-1,0-1 0,0 1 0,0 0 1,1 0-1,-1-1 0,0 1 1,0-1-1,1 1 0,-1 0 0,1-1 1,-1 1-1,1-1 0,0 1 1,0-1-1,-1-1 0,1-6-245,-1 1-1,1-1 0,1 1 1,0 0-1,0-1 1,0 1-1,1 0 1,0 0-1,1 0 0,6-14 1,14-23-919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8.067"/>
    </inkml:context>
    <inkml:brush xml:id="br0">
      <inkml:brushProperty name="width" value="0.05" units="cm"/>
      <inkml:brushProperty name="height" value="0.05" units="cm"/>
    </inkml:brush>
  </inkml:definitions>
  <inkml:trace contextRef="#ctx0" brushRef="#br0">1 35 16540,'0'0'106,"0"0"1,0 0 0,1-1 0,-1 1 0,0 0 0,1 0 0,-1 0 0,1 0-1,-1-1 1,0 1 0,1 0 0,-1 0 0,0 0 0,1 0 0,-1 0 0,1 0-1,-1 0 1,0 0 0,1 0 0,-1 0 0,1 0 0,-1 0 0,0 0 0,1 1-1,-1-1 1,0 0 0,1 0 0,-1 0 0,0 0 0,1 1 0,-1-1 0,0 0-1,1 1 1,7 15 2052,-2 34-207,-5-36-1388,8 118 1535,9 62-392,-18-193-1695,0-1 0,0 1 0,0 0 0,0 0-1,0-1 1,0 1 0,0 0 0,0-1 0,0 1 0,1 0-1,-1-1 1,0 1 0,1 0 0,-1-1 0,0 1 0,1-1 0,-1 1-1,1 0 1,0 0 0,4-11 153,3-30-30,-7 38-134,8-61 24,-3 1 1,-4-117 0,-3 174-26,-2-30-20,3 34 16,0 0 0,0-1 0,0 1 0,0 0 0,-1 0 0,1 0 0,0-1 1,-1 1-1,1 0 0,-1 0 0,1 0 0,-1 0 0,0 0 0,1 0 0,-1 0 0,0 0 0,0 0 0,0 0 0,0 0 0,0 0 0,-1-1 0,1 3 3,0-1 0,0 0 0,1 1 0,-1-1 0,0 0 0,1 1 0,-1-1-1,0 1 1,1-1 0,-1 1 0,1-1 0,-1 1 0,1 0 0,-1-1 0,1 1 0,-1-1 0,1 1-1,0 0 1,-1 0 0,1-1 0,0 1 0,0 0 0,-1 0 0,1-1 0,0 1 0,0 0 0,0 1 0,-6 26-5,6-24 0,-3 10 3,1 0 0,0 0 0,1 0 0,1 0 0,0 1 0,1-1 0,0 0 0,1 0 0,7 23 0,-9-36 5,1 1 0,0 0-1,-1-1 1,1 1 0,0 0-1,0-1 1,0 1 0,0-1-1,0 1 1,0-1 0,0 0-1,0 1 1,1-1 0,-1 0-1,0 0 1,1 0 0,-1 0-1,1 0 1,0 0 0,-1 0-1,1-1 1,-1 1 0,1-1-1,0 1 1,0-1 0,-1 1-1,1-1 1,0 0 0,0 0-1,0 0 1,-1 0 0,1 0 0,0 0-1,0-1 1,-1 1 0,1-1-1,0 1 1,-1-1 0,1 1-1,0-1 1,2-2 0,5-2 8,0 0 1,-1-1 0,1 0-1,-1 0 1,13-15 0,-7 7-41,-1 0-1,0-1 1,-1 0 0,-1-1-1,-1 0 1,0-1 0,7-17-1,-17 30-165,-5 12 146,-8 16 40,8-8 13,0-1 1,2 1-1,-1 1 0,2-1 1,-1 27-1,3-35 6,0-1-1,0 1 1,1-1 0,0 1-1,0-1 1,1 1 0,0-1-1,0 0 1,0 0-1,1 0 1,1 0 0,-1 0-1,1-1 1,7 10 0,-10-14-6,0-1 0,1 1 1,-1-1-1,1 1 0,-1-1 1,1 0-1,-1 0 0,1 0 1,0 0-1,-1 0 1,1 0-1,0 0 0,0-1 1,0 1-1,0 0 0,0-1 1,3 1-1,-3-1 0,0-1 0,-1 1 0,1 0 0,-1-1 0,1 1 0,0-1 0,-1 0 0,1 1 1,-1-1-1,1 0 0,-1 0 0,0 0 0,1 0 0,-1 0 0,0 0 0,2-3 0,2-3 8,1 0 0,-2-1 0,1 0 0,-1 0 0,-1 0 0,4-10 0,24-81 22,-22 66-25,1 1 0,1 0 0,24-44 0,-35 75-9,0-1-1,1 1 0,-1 0 1,1 0-1,0 0 0,-1 0 0,1 0 1,0 0-1,0 0 0,0 0 1,-1 1-1,1-1 0,0 0 1,0 0-1,0 1 0,0-1 1,0 0-1,1 1 0,1-1 1,-2 1 0,-1 0 1,1 0 0,0 1-1,-1-1 1,1 0-1,-1 1 1,1-1 0,0 1-1,-1-1 1,1 0 0,-1 1-1,1 0 1,-1-1-1,0 1 1,1-1 0,-1 1-1,1-1 1,-1 1 0,0 0-1,1-1 1,-1 1-1,0 0 1,0 1 0,3 8-8,-1 0 1,0 0 0,1 12-1,-3-20 4,3 61 52,-8 89-1,3-112 78,2-40-121,-1 0 0,1 0-1,0 1 1,0-1 0,0 0-1,0 0 1,0 1 0,0-1-1,0 0 1,0 0 0,0 1 0,0-1-1,0 0 1,0 0 0,0 1-1,0-1 1,0 0 0,0 0-1,0 1 1,0-1 0,0 0-1,1 0 1,-1 0 0,0 1 0,0-1-1,0 0 1,0 0 0,0 0-1,1 1 1,-1-1 0,0 0-1,0 0 1,0 0 0,1 0 0,-1 1-1,0-1 1,8-7 57,6-17 1,122-216-39,-136 239-30,1 0 0,-1 1-1,1-1 1,-1 0 0,1 0 0,-1 0-1,1 0 1,-1 0 0,0 0 0,0 0-1,0 0 1,0 0 0,1-1 0,-1 1-1,-1 0 1,1-2 0,0 3-53,0-1-1,-1 1 1,1-1 0,0 1-1,-1-1 1,1 1 0,-1-1-1,1 1 1,-1-1 0,1 1 0,0 0-1,-1-1 1,1 1 0,-1 0-1,0-1 1,1 1 0,-1 0-1,1 0 1,-1 0 0,1-1-1,-2 1 1,-3-1-380,0 1 0,-1 0 1,1 0-1,0 0 0,-7 2 0,8-2 389,-9 1-553</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8.532"/>
    </inkml:context>
    <inkml:brush xml:id="br0">
      <inkml:brushProperty name="width" value="0.05" units="cm"/>
      <inkml:brushProperty name="height" value="0.05" units="cm"/>
    </inkml:brush>
  </inkml:definitions>
  <inkml:trace contextRef="#ctx0" brushRef="#br0">0 1 18492,'2'4'1384,"11"2"-1088,1-5-184,9 1 24,5-2-360,4 0 232,1 1-88,1 2-136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9.048"/>
    </inkml:context>
    <inkml:brush xml:id="br0">
      <inkml:brushProperty name="width" value="0.05" units="cm"/>
      <inkml:brushProperty name="height" value="0.05" units="cm"/>
    </inkml:brush>
  </inkml:definitions>
  <inkml:trace contextRef="#ctx0" brushRef="#br0">90 566 15955,'-20'33'1751,"-23"40"1045,38-63-2321,1 0 1,0 0 0,0 1-1,1-1 1,-3 17 0,6-2 384,0-25-840,1 1-1,-1-1 0,0 1 0,0-1 1,1 1-1,-1-1 0,0 1 0,0-1 1,1 1-1,-1-1 0,0 0 0,1 1 1,-1-1-1,1 1 0,-1-1 0,0 0 0,1 1 1,-1-1-1,1 0 0,-1 0 0,1 0 1,-1 1-1,1-1 0,-1 0 0,1 0 1,-1 0-1,1 0 0,0 0 0,-1 0 1,1 0-1,-1 0 0,1 0 0,-1 0 1,1 0-1,-1 0 0,1 0 0,-1 0 0,1-1 1,-1 1-1,1 0 0,-1 0 0,1 0 1,-1-1-1,1 1 0,0-1 0,7-4 17,-1 0-1,1 0 1,-1 0-1,0-1 1,0 0-1,10-13 1,35-48-180,-45 57 119,100-154-1012,-97 152 845,-10 12 189,0 0 0,0 0 0,1 0 0,-1 0 0,0 0 0,0 0 0,0 0 0,0 0 0,0 0 0,0 0 0,0 0 0,0 0 0,0 0 0,0 0 0,0-1 1,0 1-1,1 0 0,-1 0 0,0 0 0,0 0 0,0 0 0,0 0 0,0 0 0,0 0 0,0 0 0,0 0 0,0 0 0,1 0 0,-1 0 0,0 0 0,0 1 0,0-1 1,0 0-1,0 0 0,0 0 0,0 0 0,0 0 0,0 0 0,0 0 0,0 0 0,1 0 0,-1 0 0,0 0 0,0 0 0,0 0 0,0 0 0,0 0 0,0 0 0,0 1 1,0-1-1,0 0 0,0 0 0,0 0 0,0 0 0,0 0 0,0 0 0,0 0 0,-3 24-147,1-12 223,-2 11 141,1 0 1,1-1 0,1 1 0,1 0-1,4 38 1,-3-59-178,-1 1-1,1-1 1,-1 1-1,1-1 1,0 1-1,0-1 1,0 1-1,1-1 1,-1 0-1,0 0 1,1 1-1,-1-1 1,1 0 0,0 0-1,0 0 1,0-1-1,0 1 1,0 0-1,4 1 1,-4-2-14,0 0 0,0-1 1,0 1-1,1-1 0,-1 0 1,0 0-1,0 0 0,1 0 1,-1 0-1,0 0 0,0 0 1,1-1-1,-1 1 1,0-1-1,0 0 0,0 0 1,0 0-1,0 0 0,0 0 1,0 0-1,0 0 0,0 0 1,2-3-1,10-9 17,-1 0-1,0 0 1,-1-1-1,0 0 1,-2-1-1,1-1 1,13-29 0,0-6 5,21-68 0,-27 62-24,13-66 0,-26 95-23,-1 0 1,-1 0 0,-2 0 0,-2-41 0,1 65 0,-1 1 0,1-1 0,-1 1 0,0 0 0,1 0 0,-2-1 0,1 1 0,0 0 0,-1 0 1,1 0-1,-1 0 0,-2-3 0,3 5 1,1 1-1,0 0 1,-1 0 0,1-1 0,0 1-1,-1 0 1,1-1 0,-1 1 0,1 0-1,-1 0 1,1 0 0,0 0 0,-1-1-1,1 1 1,-1 0 0,1 0 0,-1 0 0,1 0-1,-1 0 1,1 0 0,-1 0 0,1 0-1,-1 0 1,1 1 0,0-1 0,-1 0-1,1 0 1,-1 0 0,1 0 0,-1 1-1,-1 0 2,1 1-1,-1-1 0,1 1 0,-1-1 0,1 1 0,0 0 1,0 0-1,0-1 0,0 1 0,0 0 0,-1 3 0,-5 15 47,0 1-1,2 0 1,-6 36-1,-1 69 258,9 12 42,4-115-269,1-1-1,0 1 1,2-1 0,7 23-1,-10-41-65,1 1 0,-1-1 0,1 1-1,0-1 1,1 0 0,-1 0-1,1 0 1,-1 0 0,1 0 0,1 0-1,-1-1 1,0 1 0,1-1 0,5 4-1,-6-6-7,-1 1 0,1-1 1,-1 0-1,1-1 0,-1 1 0,1 0 0,0-1 0,-1 0 0,1 1 0,0-1 0,-1 0 0,1 0 0,0-1 0,0 1 0,-1 0 1,1-1-1,-1 0 0,1 1 0,0-1 0,-1 0 0,1-1 0,-1 1 0,0 0 0,1-1 0,-1 1 0,2-3 0,2 0-3,-1-1-1,0-1 0,0 1 1,0-1-1,0 0 0,-1 0 1,0 0-1,0-1 1,-1 1-1,0-1 0,0 0 1,-1 0-1,1 0 0,1-13 1,-3 14-1,0-1 1,0 1-1,0 0 1,-1-1 0,0 1-1,0-1 1,-1 1-1,0 0 1,0-1-1,0 1 1,-1 0 0,0 0-1,0 0 1,0 0-1,-1 0 1,0 0-1,-5-7 1,8 13 3,-1-1 0,1 0-1,0 1 1,-1-1 0,1 1 0,0-1 0,-1 1-1,1-1 1,-1 1 0,1-1 0,-1 1-1,1-1 1,-1 1 0,1 0 0,-1-1 0,1 1-1,-1 0 1,0-1 0,1 1 0,-1 0-1,0 0 1,1 0 0,-1 0 0,1 0 0,-1-1-1,0 1 1,1 0 0,-1 0 0,0 1 0,1-1-1,-1 0 1,0 0 0,1 0 0,-1 0-1,0 1 1,0 0 8,0 0-1,0 0 1,1-1-1,-1 1 1,1 1-1,-1-1 1,1 0-1,-1 0 1,1 0-1,0 0 1,-1 0 0,1 0-1,0 0 1,0 0-1,0 1 1,0-1-1,0 0 1,0 0-1,0 2 1,1 1 4,-1 1 1,1-1-1,0 0 1,0 0-1,0 0 1,1 0-1,0 0 1,-1 0-1,1 0 1,0-1-1,1 1 1,-1-1-1,1 1 1,0-1-1,-1 0 1,1 0-1,1 0 1,-1 0-1,0-1 1,1 1-1,-1-1 1,1 0-1,0 0 1,0 0-1,0 0 1,0-1-1,0 0 1,0 0-1,0 0 1,0 0-1,0 0 0,1-1 1,-1 0-1,0 0 1,0 0-1,1 0 1,-1-1-1,0 0 1,0 0-1,0 0 1,0 0-1,0 0 1,0-1-1,0 0 1,0 0-1,3-3 1,7-3-10,-1-1 1,0-1 0,-1-1-1,0 0 1,-1 0-1,0-1 1,-1 0 0,-1-1-1,1 0 1,-2-1-1,0 1 1,-1-2 0,0 1-1,-1-1 1,-1 0-1,6-22 1,-11 32-9,1 1-1,-1-1 1,0 1 0,0-1 0,0 1-1,-1 0 1,1-1 0,-3-5 0,3 9 1,0 0 0,-1 0 0,1 1 0,0-1 0,-1 0 0,1 0 1,0 1-1,-1-1 0,1 0 0,-1 1 0,0-1 0,1 0 0,-1 1 0,1-1 0,-1 1 1,0-1-1,0 1 0,1 0 0,-2-1 0,0 0 0,1 1 0,0 0-1,0 0 1,0 0 0,0 1 0,0-1-1,0 0 1,0 0 0,-1 1 0,1-1-1,0 0 1,0 1 0,0-1 0,0 1-1,0-1 1,0 1 0,0 0 0,1-1-1,-2 2 1,-7 6-4,1 0 1,1 0-1,-1 1 0,1 0 0,1 0 0,0 1 1,0 0-1,1 0 0,0 0 0,-5 16 1,3-5 9,1 1 1,1-1 0,1 1-1,-3 31 1,7-46-71,0-1 0,0 0-1,0 0 1,0 0 0,1 1-1,0-1 1,1 0 0,-1 0 0,1 0-1,0-1 1,1 1 0,4 10-1,-4-13-32,0 1-1,0-1 0,0 0 1,0 1-1,1-2 0,-1 1 0,1 0 1,0-1-1,-1 1 0,1-1 0,0 0 1,0 0-1,1-1 0,-1 1 1,0-1-1,1 0 0,-1 0 0,6 0 1,28 1-370,0-11-153</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09.683"/>
    </inkml:context>
    <inkml:brush xml:id="br0">
      <inkml:brushProperty name="width" value="0.05" units="cm"/>
      <inkml:brushProperty name="height" value="0.05" units="cm"/>
    </inkml:brush>
  </inkml:definitions>
  <inkml:trace contextRef="#ctx0" brushRef="#br0">0 1 15955,'9'0'1737,"12"15"-929,-6 20-304,-1 14 1368,2 8-855,1 12-297,0 0-80,-1 1-288,-4-6-144,-4-9-512,-1-8-312,-2-15-368,-4-10 768,-4-14-192,-5-4-169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0.117"/>
    </inkml:context>
    <inkml:brush xml:id="br0">
      <inkml:brushProperty name="width" value="0.05" units="cm"/>
      <inkml:brushProperty name="height" value="0.05" units="cm"/>
    </inkml:brush>
  </inkml:definitions>
  <inkml:trace contextRef="#ctx0" brushRef="#br0">157 630 14179,'13'20'1456,"4"-3"-760,5-4-215,5-9 815,3-4-216,7-17-200,2-9-48,4-15-199,1-8-129,-3-7-568,-4-4-392,-11-3 456,-8 0-104,-15 10-120</inkml:trace>
  <inkml:trace contextRef="#ctx0" brushRef="#br0" timeOffset="1">11 59 15587,'-10'0'1529,"14"-1"-841,8-2-224,16-4 792,7-2-344,9-1-304,5 0-311,4 0-722,-2 1 561,-2 9-216,-4 2-128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0.539"/>
    </inkml:context>
    <inkml:brush xml:id="br0">
      <inkml:brushProperty name="width" value="0.05" units="cm"/>
      <inkml:brushProperty name="height" value="0.05" units="cm"/>
    </inkml:brush>
  </inkml:definitions>
  <inkml:trace contextRef="#ctx0" brushRef="#br0">1 14 16083,'16'51'2225,"-11"-31"-1545,2 0-1,0 0 0,1 0 0,14 22 1,-21-40-585,1 1 0,0-1 1,0 1-1,0-1 0,0 0 1,0 0-1,0 0 0,1 0 1,2 2-1,-3-3-65,-1 0 0,0-1 0,1 1 0,-1-1 0,0 0 0,1 1 0,-1-1 0,1 0 0,-1 0 0,1 0 0,-1 0 1,1 0-1,-1 0 0,1 0 0,-1 0 0,0-1 0,1 1 0,-1 0 0,1-1 0,-1 0 0,0 1 0,3-2 0,7-7-1,1 0 0,-1-1 0,-1 0 0,0-1 0,0 0 0,-1-1 0,7-12 1,8-8-18,-11 16-17,-9 9-1,1 0-1,0 0 0,1 1 0,0 0 1,-1 0-1,2 1 0,-1 0 1,14-9-1,-19 14 11,0-1-1,-1 1 1,1 0 0,0-1-1,0 1 1,0 0 0,0 0-1,0 0 1,-1-1 0,1 1-1,0 0 1,0 0 0,0 0 0,0 1-1,0-1 1,0 0 0,0 0-1,-1 0 1,1 1 0,0-1-1,0 0 1,0 1 0,-1-1-1,1 1 1,0-1 0,0 1-1,-1-1 1,1 1 0,0-1-1,-1 1 1,1 0 0,-1-1-1,1 1 1,-1 0 0,1 0-1,-1-1 1,1 1 0,-1 0-1,0 0 1,1 0 0,-1 0-1,0-1 1,0 1 0,0 0 0,0 0-1,0 1 1,2 7 55,-1 0 0,0 1 0,0 13 0,-1-17-44,-3 87 337,3 35-524,-1-127 132,1 0-1,0 0 0,0 0 1,0 0-1,0 0 0,0 0 1,0 0-1,1 0 0,-1 0 1,0-1-1,0 1 0,1 0 1,-1 0-1,0 0 1,1 0-1,-1 0 0,1-1 1,-1 1-1,1 0 0,-1-1 1,1 1-1,1 1 0,-1-2 24,0-1-1,0 1 1,0-1 0,-1 0-1,1 1 1,0-1-1,0 1 1,-1-1-1,1 0 1,0 0-1,-1 1 1,1-1-1,0 0 1,-1 0-1,1 0 1,-1 0-1,0 0 1,1 0-1,-1-1 1,13-28-339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0.924"/>
    </inkml:context>
    <inkml:brush xml:id="br0">
      <inkml:brushProperty name="width" value="0.05" units="cm"/>
      <inkml:brushProperty name="height" value="0.05" units="cm"/>
    </inkml:brush>
  </inkml:definitions>
  <inkml:trace contextRef="#ctx0" brushRef="#br0">13 235 20340,'-2'18'684,"-8"126"2565,10-128-2969,0 1 0,2-1 0,0 0 0,0 1 0,2-1-1,7 23 1,-10-37-256,-1 0 0,1 0 0,0-1 0,-1 1 0,1 0 0,0-1 0,0 1 0,0-1 0,0 1 0,0-1 0,1 0 0,-1 1 0,0-1 0,0 0-1,1 0 1,-1 0 0,1 0 0,-1 0 0,1 0 0,3 1 0,-4-2-14,1 0 0,0 0 0,-1 0 0,1 0 0,-1 0 0,1-1 0,-1 1 0,1 0 0,0-1 0,-1 0 0,0 1 0,1-1 0,-1 0 0,1 0 0,-1 1 0,0-1 0,1 0-1,0-2 1,7-6-10,-1 0-1,-1 0 0,0 0 0,11-20 0,-3 3-35,-1-2-1,-1 0 1,-1-1-1,-1 0 0,-2 0 1,-1-1-1,-1 0 1,3-39-1,-9 63 22,-1 4 12,0 1-1,1-1 1,-1 1 0,0-1 0,0 1 0,0-1-1,0 1 1,0-1 0,0 1 0,-1-1 0,1 1-1,0-1 1,-1 1 0,1-1 0,-1 1 0,1-1-1,-1 1 1,-1-2 0,2 3 3,0 0 1,0 0-1,0 0 1,0 0-1,-1 0 1,1 0-1,0 0 1,0 0-1,0 0 1,0 0-1,0 0 0,-1 0 1,1 0-1,0 0 1,0 0-1,0 0 1,0 0-1,0 0 1,-1 0-1,1 0 1,0 0-1,0 0 0,0 0 1,0 0-1,0 0 1,-1 1-1,1-1 1,0 0-1,0 0 1,0 0-1,0 0 0,0 0 1,0 0-1,0 0 1,0 0-1,0 1 1,-1-1-1,1 0 1,0 0-1,0 0 1,0 0-1,0 0 0,0 1 1,0-1-1,-4 12 31,0 14 50,3-15-23,1 0 0,1 1 0,0-1 0,1 0 1,0 0-1,0 0 0,1 0 0,0-1 0,1 1 0,1-1 0,7 15 0,-10-21-36,1-1 0,-1 1-1,0-1 1,1 0 0,0 1 0,0-1-1,0-1 1,0 1 0,0 0 0,0-1-1,1 1 1,-1-1 0,1 0 0,0 0-1,0 0 1,0-1 0,0 0 0,0 1-1,0-1 1,0-1 0,0 1-1,0 0 1,0-1 0,0 0 0,1 0-1,-1 0 1,0-1 0,0 1 0,0-1-1,0 0 1,0 0 0,0-1 0,7-2-1,0-2-7,0 0-1,0-1 0,-1 0 0,0 0 0,0-1 1,-1-1-1,0 0 0,0 0 0,-1 0 1,0-1-1,9-16 0,-4 4-22,0-1 0,-2 0 0,-1 0 0,13-41 0,-23 62 7,13-51-34,-13 49 27,1 0 0,-1 0 0,0-1 0,0 1 0,0 0 0,0-1 0,-1 1 0,1 0 0,-4-8 0,4 11 7,0 1 0,0-1 0,0 1 0,0-1 0,-1 1 0,1 0 0,0-1 0,0 1 0,-1-1 0,1 1 0,0 0 0,-1-1 0,1 1 0,0 0 0,-1 0 0,1-1 0,0 1 0,-1 0 0,1 0 0,-1-1 0,1 1 0,0 0 0,-1 0 0,1 0 0,-1 0 0,1 0 0,-1 0 0,1-1 0,-1 1 0,1 0 0,0 0 0,-1 0 0,1 1 0,-1-1 0,1 0 0,-1 0 0,1 0 0,-1 0 0,1 0 1,0 0-1,-1 1 0,1-1 0,-1 0 0,1 0 0,0 1 0,-1-1 0,1 0 0,0 1 0,-1-1 0,1 0 0,0 1 0,-1-1 0,1 0 0,0 1 0,0-1 0,-1 1 0,-17 27-52,2 5 96,1 1 0,2 0 0,2 1-1,1 0 1,1 1 0,2 0 0,2 1 0,1-1 0,2 47 0,2-76-76,1 0 0,0 0-1,0 0 1,3 8 0,-4-13-10,0-1-1,1 0 0,-1 0 0,0 1 0,1-1 1,-1 0-1,1 0 0,0 0 0,-1 0 1,1 0-1,0 0 0,0 0 0,0 0 1,0 0-1,0 0 0,0 0 0,0-1 0,0 1 1,0 0-1,0-1 0,0 1 0,0-1 1,1 1-1,-1-1 0,0 1 0,0-1 1,0 0-1,1 0 0,-1 1 0,0-1 0,3 0 1,0-1-108,-1 0 1,0 0 0,1-1-1,-1 1 1,0-1 0,0 1-1,0-1 1,0 0 0,0 0 0,0 0-1,-1-1 1,1 1 0,-1-1-1,4-3 1,4-7-337,15-26 0,3-14-393,0-10-177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1.330"/>
    </inkml:context>
    <inkml:brush xml:id="br0">
      <inkml:brushProperty name="width" value="0.05" units="cm"/>
      <inkml:brushProperty name="height" value="0.05" units="cm"/>
    </inkml:brush>
  </inkml:definitions>
  <inkml:trace contextRef="#ctx0" brushRef="#br0">76 0 17116,'-32'86'4561,"22"-62"-3560,0 0 1,2 1-1,-7 39 1,14-48-758,1-15-244,0-1 1,1 0 0,-1 0-1,0 0 1,0 1 0,0-1-1,0 0 1,0 0 0,0 0-1,0 0 1,0 1 0,1-1-1,-1 0 1,0 0 0,0 0-1,0 0 1,0 0 0,0 1-1,1-1 1,-1 0 0,0 0-1,0 0 1,0 0 0,1 0-1,-1 0 1,0 0 0,0 0-1,0 0 1,0 0 0,1 0-1,-1 0 1,0 0 0,0 0-1,0 0 1,1 0 0,-1 0-1,23-16-365,-21 15 330,14-13-263,11-9-554,52-34 1,-72 52 764,1 0 0,1 1 0,-1 0 0,1 1 1,-1-1-1,1 2 0,0-1 0,0 1 0,0 1 0,0-1 0,19 1 0,-26 1 107,1 0 0,0 1 0,-1-1 0,1 0 0,-1 1 0,1 0 0,-1-1 0,1 1 0,-1 0 0,0 0 0,1 1 0,-1-1 0,0 0 0,0 1 0,0-1 0,0 1 0,3 3 0,-4-3 32,1 0 0,-1 0 0,0 0 0,0 0 1,0 0-1,-1 1 0,1-1 0,0 0 0,-1 1 0,0-1 0,1 0 0,-1 1 0,0-1 0,0 0 0,-1 4 0,-1 4 158,0 0 0,-1 0 0,0-1 0,-1 1-1,1-1 1,-2 0 0,-8 13 0,-9 11 193,-1-2 1,-2-1-1,-1 0 0,-1-2 1,-45 35-1,71-62-452,0 0 0,0 0 1,0 0-1,0 0 0,0-1 0,-1 1 0,1 0 0,0 0 0,-1-1 0,1 1 0,-1-1 0,-1 1 0,3-1 19,0 0 0,-1-1-1,1 1 1,0 0 0,0 0-1,0 0 1,-1 0-1,1 0 1,0-1 0,0 1-1,0 0 1,-1 0-1,1-1 1,0 1 0,0 0-1,0 0 1,0 0 0,0-1-1,0 1 1,-1 0-1,1 0 1,0-1 0,0 1-1,0 0 1,0-1 0,0 1-1,0 0 1,0 0-1,0-1 1,0 1 0,0 0-1,0 0 1,0-1-1,0 1 1,1 0 0,-1 0-1,0-1 1,13-36-1948,-11 34 1917,42-100-1503,-15 27 563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9.384"/>
    </inkml:context>
    <inkml:brush xml:id="br0">
      <inkml:brushProperty name="width" value="0.05" units="cm"/>
      <inkml:brushProperty name="height" value="0.05" units="cm"/>
    </inkml:brush>
  </inkml:definitions>
  <inkml:trace contextRef="#ctx0" brushRef="#br0">57 17 11250,'0'8'740,"-1"0"-1,0 0 1,-1 0-1,-4 13 1,-1 3 442,-6 29 449,3 2 1,3-1-1,1 1 0,3 75 1,6-114-1313,-3-16-315,1 0 1,-1 0-1,0 0 0,0 0 0,0 1 0,0-1 1,0 0-1,0 0 0,0 0 0,0 0 1,1 0-1,-1 0 0,0 0 0,0 0 0,0 0 1,0 0-1,0 0 0,1 0 0,-1 0 0,0 0 1,0 0-1,0 0 0,0 0 0,0 0 1,1 0-1,-1 0 0,0 0 0,0 0 0,0 0 1,0 0-1,0 0 0,1 0 0,-1 0 0,0 0 1,0 0-1,0 0 0,0 0 0,0 0 1,0 0-1,1-1 0,-1 1 0,0 0 0,0 0 1,0 0-1,0 0 0,2-3 5,-1 1 0,1 0-1,-1-1 1,0 1 0,0-1-1,0 1 1,0-1 0,0-3 0,17-79-26,19-71-140,-31 138 112,0 0 1,1 1-1,1 0 0,1 0 0,0 1 1,16-21-1,-21 32 26,1 0 1,-1 0-1,1 0 1,1 0-1,-1 1 1,10-6-1,-13 9 20,0-1 1,1 1-1,0 0 1,-1 0-1,1 0 1,0 0-1,-1 0 1,1 1-1,0-1 1,0 1-1,0 0 1,-1 0 0,1 0-1,0 0 1,0 0-1,0 1 1,-1-1-1,5 2 1,-6-2 7,0 0 1,-1 1 0,1-1 0,0 0 0,-1 0 0,1 1 0,0-1 0,-1 0 0,1 1 0,0-1 0,-1 1 0,1-1 0,-1 1 0,1-1 0,-1 1 0,1-1 0,-1 1 0,0 0-1,1-1 1,-1 1 0,0-1 0,1 1 0,-1 0 0,0-1 0,0 1 0,1 0 0,-1 0 0,0-1 0,0 2 0,0 0 21,-1 0 0,1 0 1,-1-1-1,0 1 0,1 0 0,-1-1 0,0 1 1,0-1-1,0 1 0,0-1 0,-2 3 1,-3 2 115,0 0 1,0 0 0,-14 9 0,12-10-113,-1 1 1,0-1-1,0-1 1,0 1-1,0-2 1,-1 1-1,0-1 1,0-1-1,-17 3 1,26-5-106,0 0 0,1 1 0,-1-1 0,0 0 0,0 0 0,0 0 0,1 0 0,-1 0-1,0-1 1,0 1 0,1 0 0,-1 0 0,0 0 0,1-1 0,-1 1 0,0 0 0,1-1 0,-1 1 0,0 0 0,1-1 0,-1 1 0,0-1 0,1 1 0,-1-1 0,1 1 0,-1-1 0,1 0 0,-1 1 0,1-1 0,0 1 0,-1-1 0,1 0 0,0 0 0,-1 1 0,1-1 0,0 0 0,0 1 0,0-1 0,0-1 0,0 0-45,0 0 0,0 0-1,1 0 1,-1 0 0,1 0-1,-1 0 1,1 0 0,0 0-1,0 0 1,0 1 0,0-1-1,0 0 1,0 1 0,3-3-1,13-12-835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1.759"/>
    </inkml:context>
    <inkml:brush xml:id="br0">
      <inkml:brushProperty name="width" value="0.05" units="cm"/>
      <inkml:brushProperty name="height" value="0.05" units="cm"/>
    </inkml:brush>
  </inkml:definitions>
  <inkml:trace contextRef="#ctx0" brushRef="#br0">46 0 17708,'1'0'86,"-1"0"1,1 0-1,-1 0 1,1 1-1,-1-1 1,1 0 0,-1 0-1,1 0 1,-1 1-1,0-1 1,1 0-1,-1 0 1,1 1-1,-1-1 1,0 0-1,1 1 1,-1-1 0,0 1-1,1-1 1,-1 0-1,0 1 1,1-1-1,-1 1 1,0-1-1,0 1 1,0-1-1,1 1 1,-1-1 0,0 1-1,0-1 1,0 1-1,0-1 1,0 1-1,0-1 1,0 1-1,0-1 1,0 2-1,-4 25 181,2-19 143,-9 61 1444,-21 158 1526,27-177-2849,3 0 0,6 78 1,-2-109-334,7 31 1,-8-46-178,0 1 0,0-1 0,1 1-1,0-1 1,0 1 0,0-1 0,1 0 0,-1 0 0,1 0-1,0-1 1,0 1 0,4 3 0,-6-6-23,0 0 0,0 0 1,0 0-1,0-1 0,1 1 0,-1 0 1,0-1-1,0 1 0,1-1 0,-1 0 1,0 1-1,1-1 0,-1 0 1,0 0-1,1 1 0,-1-1 0,0 0 1,1-1-1,-1 1 0,0 0 0,1 0 1,-1 0-1,0-1 0,1 1 0,-1-1 1,0 1-1,0-1 0,0 1 0,1-1 1,-1 0-1,0 0 0,0 1 0,0-1 1,0 0-1,0 0 0,0 0 0,1-2 1,2-2-40,0-1 0,0 0 0,0 0 0,-1 0 1,0 0-1,3-9 0,2-10-125,-1-1 1,-2 0-1,0 0 1,-2 0-1,-1-1 1,-1 1-1,-5-48 1,2 62 46,-1 14 65,-1 22 85,1 2 79,2 1 0,0-1-1,2 1 1,1 0 0,1-1 0,9 36-1,-11-59-83,0 0 0,0 1 0,0-1-1,1 0 1,-1 0 0,1 0-1,0 0 1,0-1 0,3 5 0,-4-6-17,0 0 0,0 0 0,1-1 0,-1 1 0,0-1 0,0 1 0,0-1 0,0 1 0,0-1 0,1 1 0,-1-1 1,0 0-1,0 0 0,1 0 0,-1 0 0,0 0 0,1 0 0,-1 0 0,0 0 0,0 0 0,1 0 0,-1-1 0,0 1 1,0-1-1,0 1 0,0-1 0,1 1 0,-1-1 0,0 0 0,2-1 0,6-5 11,0 0 1,0-1-1,-1 0 0,0 0 0,0-1 0,-1 0 0,11-17 1,1-7-27,17-36 1,-13 19-138,-3-1 0,18-62 1,-38 113 132,0-1 0,1 0 0,-1 0 0,1 0 0,-1 0 0,0 1 0,0-1 0,0 0 0,1 0 0,-1 0 1,0 0-1,0 0 0,0 0 0,0 0 0,-1 0 0,1 0 0,0 1 0,-1-3 0,-7 20-97,-3 21 189,2 1 1,1 1 0,2-1-1,-1 55 1,7-85-63,0 46 140,1-51-155,-1-1 1,1 0-1,-1 1 1,1-1-1,0 0 1,0 0 0,1 1-1,-1-1 1,1 0-1,0 0 1,-1-1-1,1 1 1,3 3-1,-4-5-25,0 0-1,0 0 0,0-1 0,0 1 1,0 0-1,1-1 0,-1 1 0,0-1 0,0 1 1,0-1-1,1 1 0,-1-1 0,0 0 0,0 0 1,1 0-1,-1 0 0,0 0 0,1 0 1,-1 0-1,0 0 0,1 0 0,-1 0 0,0-1 1,0 1-1,1-1 0,-1 1 0,0-1 0,0 1 1,0-1-1,0 1 0,0-1 0,2-1 1,3-2-220,-1-1 0,1 0 0,-1 0 1,8-10-1,6-11-354,-1 0 0,-1-2 0,-1 0 0,-2-1 0,-1 0 0,-1-1 0,8-33 0,4-24-561</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2.321"/>
    </inkml:context>
    <inkml:brush xml:id="br0">
      <inkml:brushProperty name="width" value="0.05" units="cm"/>
      <inkml:brushProperty name="height" value="0.05" units="cm"/>
    </inkml:brush>
  </inkml:definitions>
  <inkml:trace contextRef="#ctx0" brushRef="#br0">20 0 16540,'1'24'1360,"-1"-1"1,-1 1 0,-6 35 0,0 12 376,6-69-1710,-3 142 1882,4-114-1586,2-1-1,9 54 0,-1-49-201,-9-33-119,-1 0-1,0 0 0,0 0 0,1 0 0,-1 0 0,1 0 1,-1 0-1,1 0 0,-1 0 0,1 0 0,-1-1 1,1 1-1,0 0 0,-1 0 0,1 0 0,0-1 1,0 1-1,0 0 0,0-1 0,0 1 0,-1-1 0,1 1 1,0-1-1,0 0 0,0 1 0,2-1 0,-3 0-4,1-1-1,0 0 1,0 1-1,0-1 1,0 0-1,0 0 1,-1 0-1,1 1 1,0-1-1,-1 0 0,1 0 1,-1 0-1,1 0 1,-1 0-1,1 0 1,-1 0-1,0 0 1,1-1-1,-1 1 1,0 0-1,0 0 1,0 0-1,0-2 0,1-1-12,3-29-159,-1 1-1,-1-1 1,-2 0 0,-2 1-1,-5-38 1,3 48 8,4 22 165,0 0 0,0 0 0,0-1 0,0 1 1,0 0-1,0 0 0,0 0 0,0 0 0,0-1 0,0 1 0,-1 0 0,1 0 0,0 0 0,0 0 1,0-1-1,0 1 0,0 0 0,0 0 0,0 0 0,0 0 0,0-1 0,-1 1 0,1 0 0,0 0 1,0 0-1,0 0 0,0 0 0,0 0 0,-1 0 0,1 0 0,0-1 0,0 1 0,0 0 0,0 0 1,-1 0-1,1 0 0,0 0 0,0 0 0,0 0 0,-1 0 0,1 0 0,-4 9 39,2 20 249,0 0 0,2 0 0,1 1 0,1-1 0,9 45-1,-9-66-191,0 0 0,0 0 0,1 0-1,0 0 1,0 0 0,5 7-1,-8-14-78,1 0-1,0 0 1,0 0-1,-1 0 1,1 1-1,0-1 1,0 0-1,0 0 0,0-1 1,0 1-1,1 0 1,-1 0-1,0 0 1,0-1-1,0 1 1,1-1-1,-1 1 1,0-1-1,1 1 1,-1-1-1,0 0 0,1 0 1,-1 0-1,1 0 1,-1 0-1,0 0 1,1 0-1,-1 0 1,1 0-1,-1 0 1,0-1-1,1 1 0,-1-1 1,0 1-1,0-1 1,1 1-1,-1-1 1,0 0-1,0 0 1,0 1-1,0-1 1,2-2-1,8-6 11,-1-1 1,0 0-1,0-1 1,-1 0-1,10-16 1,35-66-146,-41 70 68,21-43-123,-15 28-127,32-48 1,-43 76 195,-5 11 26,-3 22 64,-13 59 413,-3 13 247,15-82-520,1 0 0,-1 0-1,2 0 1,0 0 0,3 14-1,-4-26-105,0 0-1,0 1 1,0-1 0,1 0-1,-1 0 1,0 1 0,1-1-1,-1 0 1,1 0-1,-1 0 1,1 1 0,0-1-1,-1 0 1,1 0-1,0 0 1,0 0 0,0 0-1,0 0 1,0-1-1,0 1 1,0 0 0,0 0-1,0-1 1,0 1 0,0 0-1,0-1 1,2 1-1,-1-1-5,0 0-1,0 0 1,0-1 0,0 1-1,0-1 1,0 1-1,0-1 1,0 0-1,0 0 1,-1 1-1,1-1 1,0-1-1,0 1 1,-1 0-1,3-2 1,6-6-35,1-1 1,-2-1 0,14-17-1,-5 3-174,-1-1 0,18-35 0,-28 46-15,-1 1 0,0-1 0,-1 0 0,0 0 0,-2 0 0,4-22 0,-7 37 195,0-1-1,0 1 1,0-1 0,0 1-1,0-1 1,0 1 0,0-1-1,0 1 1,0-1-1,0 1 1,0-1 0,0 1-1,0-1 1,0 1-1,0-1 1,0 1 0,-1-1-1,1 1 1,0-1-1,0 1 1,-1 0 0,1-1-1,0 1 1,0-1-1,-1 1 1,1 0 0,-1-1-1,-10 6-302,-11 20 120,6-1 208,2 1 1,-12 30-1,6-13-201,12-32-408,3-10-243,-1-19 152,0-6 226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2.719"/>
    </inkml:context>
    <inkml:brush xml:id="br0">
      <inkml:brushProperty name="width" value="0.05" units="cm"/>
      <inkml:brushProperty name="height" value="0.05" units="cm"/>
    </inkml:brush>
  </inkml:definitions>
  <inkml:trace contextRef="#ctx0" brushRef="#br0">1 1 16572,'5'0'1560,"0"3"-896,-3 4-232,0 10 640,-2-1-223,0 4-281,0 0-200,-4-1-760,4 1-361,-2-3 625,2 2-192,2-1-192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3.185"/>
    </inkml:context>
    <inkml:brush xml:id="br0">
      <inkml:brushProperty name="width" value="0.05" units="cm"/>
      <inkml:brushProperty name="height" value="0.05" units="cm"/>
    </inkml:brush>
  </inkml:definitions>
  <inkml:trace contextRef="#ctx0" brushRef="#br0">135 252 17756,'-8'-1'861,"0"-1"24,0 1-1,0 1 1,0-1-1,-15 3 1,20-2-757,0 1-1,0 0 1,0 0-1,0 0 1,0 1-1,0-1 1,0 1-1,1-1 1,-1 1-1,1 0 1,-1 0-1,1 0 1,0 1-1,0-1 1,-1 0 0,0 3-1,0-1-25,0 0 1,0 0-1,1 0 1,-1 1-1,1-1 0,0 0 1,1 1-1,-1-1 1,1 1-1,0 0 0,0-1 1,0 1-1,0 0 1,1 0-1,0 0 0,0-1 1,1 8-1,-1-11-86,1-1 1,-1 1-1,0 0 0,0-1 1,1 1-1,-1-1 0,0 1 1,1 0-1,-1-1 0,1 1 1,-1-1-1,1 1 0,-1-1 1,1 1-1,-1-1 0,1 1 1,-1-1-1,1 0 0,-1 1 1,1-1-1,0 0 0,-1 1 1,1-1-1,0 0 0,-1 0 1,1 0-1,0 1 1,1-1-1,0 0 6,0-1 1,0 1 0,1 0-1,-1-1 1,0 0-1,0 1 1,0-1-1,0 0 1,3-2-1,5-3-2,-1 0-1,15-13 1,25-26-160,-26 23-23,1 0-1,2 2 0,46-30 0,-69 48 152,-1 1 0,0 0 0,0-1 1,1 1-1,-1 1 0,1-1 0,-1 0 1,1 1-1,-1-1 0,1 1 0,-1-1 0,1 1 1,0 0-1,-1 0 0,1 1 0,-1-1 1,1 0-1,-1 1 0,1 0 0,4 1 0,-4 0 26,-1-1 0,0 1 0,0 0 0,0 0-1,0 0 1,0 0 0,-1 0 0,1 0 0,0 1-1,-1-1 1,0 1 0,1-1 0,-1 1-1,0-1 1,0 1 0,-1-1 0,1 1 0,0 4-1,0 0 26,7 21 294,-7-27-323,-1 0 0,1-1 0,-1 1 0,0-1 0,1 1 0,-1-1 0,1 1 0,-1-1-1,1 0 1,0 1 0,-1-1 0,1 1 0,-1-1 0,1 0 0,0 0 0,-1 1 0,1-1 0,0 0 0,-1 0 0,1 0 0,0 0 0,-1 0 0,1 0 0,0 0 0,0 0 0,-1 0 0,1 0-1,0 0 1,-1 0 0,1 0 0,0 0 0,-1-1 0,1 1 0,-1 0 0,1-1 0,0 1 0,0-1 0,12-7 21,-1-1 0,0 0 0,0-1 1,-1 0-1,19-23 0,1-1-99,-17 21 25,49-45-150,-58 54 160,1 0-1,0 0 1,0 0 0,0 0 0,0 1 0,1 0 0,-1 1 0,1-1 0,10-1 0,-15 4 27,0-1 0,1 1-1,-1 0 1,0 0 0,0 0 0,1 0 0,-1 1 0,0-1-1,1 1 1,-1-1 0,0 1 0,0 0 0,0 0 0,0 0-1,1 0 1,-1 0 0,-1 0 0,1 1 0,0-1 0,0 0 0,0 1-1,-1 0 1,1-1 0,-1 1 0,3 4 0,2 3 42,-1 1 1,-1 0-1,0 0 1,5 17-1,-7-19 24,0-1-1,1 1 1,-1-1-1,2 0 1,-1 0-1,9 13 1,-11-19-48,0 0-1,1 0 1,-1 0 0,0 0 0,1 0 0,-1 0 0,0-1 0,1 1 0,-1-1 0,1 1 0,-1-1 0,1 1-1,-1-1 1,1 0 0,0 1 0,-1-1 0,1 0 0,-1 0 0,1 0 0,0 0 0,-1-1 0,1 1 0,-1 0-1,1-1 1,-1 1 0,1-1 0,-1 0 0,1 1 0,-1-1 0,0 0 0,1 0 0,0-1 0,6-3 11,0-1 1,-1 0-1,13-13 1,-19 18-23,43-49-28,-35 37-29,2 0-1,-1 1 0,2 0 1,0 1-1,0 0 1,26-16-1,-36 26 54,-1 0 0,1 0-1,0 0 1,-1 0 0,1 1 0,0-1 0,0 1 0,-1-1-1,1 1 1,0-1 0,0 1 0,0 0 0,0 0 0,0 0-1,-1 0 1,1 0 0,0 1 0,0-1 0,0 1-1,0-1 1,-1 1 0,1-1 0,0 1 0,-1 0 0,1 0-1,0 0 1,-1 0 0,2 1 0,2 3 22,0 0 0,-1 1 0,0-1 0,0 1 0,-1 0 1,5 8-1,12 20 239,-19-33-278,-1-1 0,0 1 0,1 0 0,-1-1 0,0 1 0,1 0 0,-1-1 0,1 1 0,-1-1 0,1 1 0,-1-1 0,1 1 0,0-1 0,-1 0 0,1 1 0,-1-1-1,1 0 1,0 1 0,-1-1 0,1 0 0,0 0 0,0 1 0,-1-1 0,1 0 0,0 0 0,-1 0 0,1 0 0,0 0 0,0 0 0,-1 0 0,1 0 0,0-1 0,-1 1 0,1 0 0,0 0 0,0 0 0,-1-1 0,1 1 0,-1 0 0,1-1 0,0 1 0,-1-1 0,1 1 0,-1-1 0,1 1 0,-1-1 0,1 1 0,-1-1 0,1 1-1,0-2 1,0 0-64,0 0 1,0 0-1,0 0 0,-1 0 0,1-1 0,0 1 0,-1 0 0,1 0 0,-1 0 0,0-1 0,0 1 0,0 0 0,0 0 0,0-1 0,-1-2 1,-13-24-338,-10-3-163</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3.616"/>
    </inkml:context>
    <inkml:brush xml:id="br0">
      <inkml:brushProperty name="width" value="0.05" units="cm"/>
      <inkml:brushProperty name="height" value="0.05" units="cm"/>
    </inkml:brush>
  </inkml:definitions>
  <inkml:trace contextRef="#ctx0" brushRef="#br0">1 3 20388,'9'7'1929,"-3"0"-1553,-6-2 1312,-3-7-1280,-3-6-408,-1-4-144</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5.824"/>
    </inkml:context>
    <inkml:brush xml:id="br0">
      <inkml:brushProperty name="width" value="0.05" units="cm"/>
      <inkml:brushProperty name="height" value="0.05" units="cm"/>
    </inkml:brush>
  </inkml:definitions>
  <inkml:trace contextRef="#ctx0" brushRef="#br0">23 360 15075,'-2'-1'115,"1"0"0,-1-1-1,0 1 1,1-1 0,0 1 0,-1-1-1,1 1 1,0-1 0,-1 0 0,1 1-1,0-1 1,0 0 0,0 0 0,1 0-1,-1 0 1,0 0 0,1 0-1,-1-2 1,1 0 59,-1-1 1,1 1-1,0 0 0,1 0 0,-1-1 1,1 1-1,0 0 0,2-6 0,1-1 168,0 1-1,1 0 1,0 0-1,0 0 1,2 0-1,6-8 1,-9 13-214,-1 1 0,1 0 0,0 1 1,0-1-1,6-3 0,-9 6-101,0 0 0,0 0 0,1 1-1,-1-1 1,0 1 0,0-1 0,1 1 0,-1-1 0,0 1-1,1 0 1,-1-1 0,0 1 0,1 0 0,-1 0-1,0 0 1,1 0 0,-1 0 0,0 0 0,1 1 0,-1-1-1,0 0 1,1 1 0,-1-1 0,0 1 0,0-1 0,1 1-1,1 1 1,0 1 4,-1-1 0,1 1 0,-1 0-1,1 1 1,-1-1 0,0 0 0,0 1 0,-1-1-1,1 1 1,-1-1 0,1 1 0,-1 0 0,0 4-1,8 55 110,-8-50-116,5 135 174,-6-105-35,1 1 1,2-1-1,18 86 0,-20-127-145,0 1 1,0-1 0,-1 1-1,2-1 1,-1 1 0,0-1-1,0 0 1,1 0 0,-1 1-1,1-1 1,3 3-1,-4-5-9,0 1 0,-1-1 0,1 1 0,0-1 0,0 0 0,0 1-1,0-1 1,0 0 0,0 0 0,0 0 0,0 0 0,0 0 0,0 0 0,0 0-1,0 0 1,0 0 0,0 0 0,0-1 0,0 1 0,0 0 0,0-1 0,0 1-1,0-1 1,0 1 0,0-1 0,0 1 0,-1-1 0,1 1 0,0-1-1,0 0 1,-1 0 0,1 1 0,0-1 0,-1 0 0,1-1 0,7-7 38,-2 0 0,1-1 1,-1 0-1,0 0 0,-1 0 1,8-22-1,17-73 78,-26 88-112,7-28-42,-1 0 0,-3 0 0,3-79 0,-12 187-81,2 85 437,0-143-304,1 12 93,0 0 1,1 0 0,1 0 0,0-1-1,11 30 1,-13-45-102,-1 0 0,1 1 0,-1-1 0,1 0 1,0 0-1,-1 0 0,1 0 0,0 0 0,0 0 0,0 0 0,0 0 0,0 0 0,0 0 0,0 0 0,0-1 0,0 1 0,0 0 0,2 0 0,-2-1-3,0 0-1,0 0 1,0 0-1,0 0 1,0 0-1,0 0 1,0 0-1,-1 0 1,1-1-1,0 1 1,0 0-1,0-1 1,0 1-1,0 0 0,-1-1 1,1 1-1,0-1 1,0 0-1,1 0 1,2-3 18,-1-1 1,1 1-1,0-1 1,-1 0 0,0 0-1,5-10 1,5-17-43,-1 0 1,-1-1 0,-2-1 0,-1 1 0,-2-2-1,4-62 1,-10 94-1,0 1 0,0-1 0,0 1 0,0-1 0,-1 1 0,1-1 0,-1 1 0,1-1 0,-1 1 1,-2-5-1,3 7 9,0-1 0,0 1 1,-1 0-1,1 0 1,0 0-1,0 0 1,0 0-1,0-1 1,-1 1-1,1 0 1,0 0-1,0 0 1,0 0-1,-1 0 1,1 0-1,0 0 1,0 0-1,0-1 0,-1 1 1,1 0-1,0 0 1,0 0-1,-1 0 1,1 0-1,0 0 1,0 0-1,0 0 1,-1 0-1,1 1 1,0-1-1,0 0 1,0 0-1,-1 0 1,1 0-1,0 0 0,0 0 1,-1 1-1,-9 14-61,3 6 127,0 1-1,2 0 1,1 0 0,0 1-1,2-1 1,0 1 0,1 0-1,4 26 1,-3-48-42,0 1 0,0-1 0,0 1 0,0-1 0,1 0-1,-1 1 1,0-1 0,1 0 0,-1 0 0,1 1 0,0-1 0,1 2 0,2-3 168,1-11-103,21-144 148,-26 153-137,-4 22 37,1-8 140,7-26-126,-1 5-105,-1 0 1,-1 0 0,2-17-1,-4 24-28,-5-5-26,5 6-22,-1 7-183,2-5 183,0 0 0,0 0 0,0-1 0,0 1 0,0 0 0,0 0 0,0 0 0,0 0 0,0-1 0,0 1-1,-1 0 1,1 0 0,0 0 0,-1-1 0,1 1 0,0 0 0,-1 0 0,1-1 0,-1 2 0,0-2-27,0 0 0,0-1-1,1 1 1,-1 0 0,0 0 0,1-1-1,-1 1 1,0-1 0,1 1 0,-1-1 0,1 1-1,-1-1 1,0 1 0,1-1 0,-1 1-1,1-1 1,0 1 0,-1-1 0,1 0 0,-1 0-1,0 0-56,1 1 122,0-1 0,0 1 0,0 0 0,0-1 0,0 1 0,0 0 0,0 0 0,0-1 1,0 1-1,0 0 0,-1 0 0,1-1 0,0 1 0,0 0 0,0 0 0,0-1 0,-1 1 0,1 0 0,0 0 0,0 0 0,0 0 0,-1-1 1,1 1-1,0 0 0,0 0 0,-1 0 0,1 0 0,0 0 0,0 0 0,-1 0 0,1 0 0,0-1 0,-1 1 0,1 0 0,0 0 0,0 0 0,-1 0 1,1 0-1,0 1 0,0-1 0,-1 0 0,1 0 0,0 0 0,-1 0 0,1 0 0,0 0 0,0 0 0,-1 0 0,1 1 0,0-1 0,0 0 0,0 0 1,-1 0-1,1 1 0,0-1 0,0 0 0,0 0 0,0 0 0,-1 1 0,1-1 0,0 0 0,0 0 0,0 1 0,0-1 0,-1 229 1536,2-224-1521,-1-3-11,-1 0 0,2 0 0,-1 0 0,0 0 0,0 0 0,0 0 0,1-1 0,-1 1 0,1 0 0,0 0 0,-1 0 0,1-1 0,0 1 0,0 0 1,2 2-1,-2-3-7,0-1 1,0 0 0,0 1-1,0-1 1,0 0 0,0 0-1,0 0 1,1 1 0,-1-1-1,0 0 1,0-1 0,0 1-1,0 0 1,0 0 0,0 0-1,0-1 1,0 1 0,0 0 0,0-1-1,0 1 1,-1-1 0,1 1-1,0-1 1,0 1 0,0-1-1,0 0 1,-1 1 0,2-3-1,4-2-8,-1 0 0,1 0 0,-2-1 0,1 0 0,0 0 1,-1 0-1,-1 0 0,1-1 0,-1 0 0,4-8 0,2-13-210,9-37 0,-8 24 44,-4 18 81,-4 11 33,1 1 0,1-1 0,-1 1 0,2 0 0,11-20 0,-16 31 56,0-1 0,0 1 0,0-1 0,1 1 0,-1 0 0,0-1 0,0 1 0,1 0 0,-1 0 0,0-1 0,1 1 0,-1 0 0,0 0 0,1-1 0,-1 1 0,0 0 0,1 0 0,-1 0 0,1-1 0,-1 1 0,0 0 1,1 0-1,-1 0 0,1 0 0,-1 0 0,1 0 0,-1 0 0,0 0 0,2 0 0,6 10-3,4 22 57,-12-30-49,20 85 165,-11-45 75,20 58 1,-29-100-243,-1 1 1,1-1 0,0 0 0,0 0-1,0 0 1,0 1 0,0-1-1,0 0 1,0 0 0,0 0 0,0 0-1,0 1 1,0-1 0,0 0 0,0 0-1,1 0 1,-1 1 0,0-1 0,0 0-1,0 0 1,0 0 0,0 0-1,0 0 1,0 1 0,0-1 0,0 0-1,1 0 1,-1 0 0,0 0 0,0 0-1,0 0 1,0 1 0,1-1-1,-1 0 1,0 0 0,0 0 0,0 0-1,0 0 1,1 0 0,-1 0 0,0 0-1,0 0 1,0 0 0,1 0 0,-1 0-1,0 0 1,0 0 0,0 0-1,0 0 1,1 0 0,-1 0 0,0 0-1,0 0 1,0 0 0,0 0 0,1 0-1,-1-1 1,5-14 32,-1-22-42,-4-73-3,-1 97 12,-1 0 0,0 0 0,0 0 0,-2 0 0,0 0 0,-6-15 0,1 16 16,8 12-16,1 0 1,0 1-1,-1-1 1,1 0-1,0 0 0,0 0 1,-1 0-1,1 0 1,0 0-1,0 1 0,0-1 1,-1 0-1,1 0 1,0 0-1,0 1 1,0-1-1,0 0 0,-1 0 1,1 1-1,0-1 1,0 0-1,0 0 1,0 1-1,0-1 0,0 0 1,0 0-1,0 1 1,0-1-1,0 0 1,0 1-1,-1 2 10,1 0 0,-1 0 0,1 0 0,0 0 0,0 1 0,1-1-1,0 5 1,0-4 8,1 1-1,-1-1 0,1 0 0,0 0 0,0-1 0,0 1 0,0 0 1,1-1-1,-1 1 0,1-1 0,0 0 0,0 0 0,0 0 1,7 5-1,-7-6-7,0-1 1,0 0 0,0 1-1,1-1 1,-1 0-1,0 0 1,0-1 0,1 1-1,-1-1 1,0 0-1,1 0 1,-1 0 0,1 0-1,-1 0 1,0-1-1,1 1 1,-1-1 0,0 0-1,0 0 1,4-2-1,3-2 2,0 0 0,-1-1 0,0 0-1,0 0 1,0-1 0,0 0-1,-1-1 1,-1 0 0,1 0-1,7-12 1,7-12-78,27-52 0,-45 77 42,-2 29-188,-5 11 170,-4 61 32,6-82 23,2-1 1,0 1-1,0 0 1,1 0-1,5 17 0,-7-28-9,0 0-1,0-1 1,0 1-1,0 0 0,1-1 1,-1 1-1,0 0 1,0 0-1,1-1 1,-1 1-1,1-1 0,-1 1 1,1 0-1,-1-1 1,1 1-1,-1-1 0,1 1 1,-1-1-1,1 1 1,0-1-1,-1 0 1,1 1-1,-1-1 0,1 0 1,0 1-1,1-1 1,-1 0 0,0 0 1,0-1 0,0 1-1,0 0 1,0-1 0,0 1 0,0-1-1,0 1 1,0-1 0,0 1-1,0-1 1,0 0 0,-1 1 0,1-1-1,0 0 1,0-1 0,6-6 17,-1-1-1,-1 0 1,6-9 0,-9 14-24,60-135 114,-44 92-171,37-66 0,-41 94-8,-14 19 65,0 0 1,0 0-1,0 0 1,0-1-1,0 1 1,1 0-1,-1 0 0,0 0 1,0 0-1,0 0 1,1-1-1,-1 1 1,0 0-1,0 0 1,0 0-1,1 0 0,-1 0 1,0 0-1,0 0 1,1 0-1,-1 0 1,0 0-1,0 0 1,0 0-1,1 0 0,-1 0 1,0 0-1,0 0 1,1 0-1,-1 0 1,0 0-1,0 0 1,1 0-1,-1 0 1,0 0-1,0 0 0,0 1 1,1-1-1,-1 0 1,0 0-1,0 0 1,0 0-1,0 1 1,1-1-1,-1 0 0,0 0 1,0 1-1,4 11-18,0 22 25,-2 0-1,-2 34 1,-1-40 27,2 0 1,0-1-1,2 1 1,8 36-1,-11-61-109,1-1 0,0 1 0,0-1 0,0 1-1,0-1 1,0 1 0,1-1 0,-1 0-1,1 1 1,-1-1 0,1 0 0,3 3 0,-5-5 35,0 0 1,1 0-1,-1 1 1,1-1 0,-1 0-1,0 0 1,1 0 0,-1 0-1,1 0 1,-1 1-1,1-1 1,-1 0 0,0 0-1,1 0 1,-1 0 0,1 0-1,-1 0 1,1 0 0,-1 0-1,1-1 1,-1 1-1,0 0 1,1 0 0,-1 0-1,1 0 1,0-1 0,0 0 2,0 0 1,0 0-1,0 0 0,0-1 1,0 1-1,0 0 1,0-1-1,0 1 1,-1 0-1,1-1 1,0-2-1,8-25-419,-3-8-193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6.256"/>
    </inkml:context>
    <inkml:brush xml:id="br0">
      <inkml:brushProperty name="width" value="0.05" units="cm"/>
      <inkml:brushProperty name="height" value="0.05" units="cm"/>
    </inkml:brush>
  </inkml:definitions>
  <inkml:trace contextRef="#ctx0" brushRef="#br0">1 514 13571,'0'16'1053,"0"1"0,2 0 0,0 0 1,4 17-1,-5-30-800,1 1 1,-1-1-1,1 0 1,0 1-1,0-1 1,1 0-1,-1 0 1,6 6-1,-6-8-150,0-1-1,-1 1 1,1 0-1,0-1 1,0 1-1,1-1 0,-1 0 1,0 0-1,0 0 1,1 0-1,-1 0 1,0 0-1,1-1 0,-1 1 1,1-1-1,-1 0 1,4 0-1,-2 0-40,-1-1 0,0 1 0,0-1 0,1 0 0,-1 0 0,0-1 0,0 1 0,0-1 0,0 1-1,0-1 1,-1 0 0,1 0 0,-1 0 0,1 0 0,-1-1 0,0 1 0,1-1 0,-1 1 0,2-6 0,5-6 83,0 0 0,9-24 0,-3 2 8,-2-1-1,-2 0 1,11-62-1,-13 40-73,1-100 0,-10 149-73,-2-56 25,2 61-29,-1-1 1,0 1 0,0 0 0,-1-1-1,1 1 1,-1 0 0,-1 0 0,1 0-1,-4-7 1,5 12-2,1-1-1,-1 0 1,1 1-1,-1-1 1,1 0-1,-1 1 1,0-1-1,1 0 1,-1 1 0,0-1-1,0 1 1,1-1-1,-1 1 1,0 0-1,0-1 1,0 1-1,1 0 1,-1 0-1,0-1 1,0 1-1,0 0 1,0 0 0,0 0-1,0 0 1,1 0-1,-1 0 1,0 0-1,0 0 1,0 0-1,0 1 1,0-1-1,1 0 1,-1 1 0,0-1-1,0 0 1,0 1-1,1-1 1,-1 1-1,0-1 1,1 1-1,-2 1 1,-2 1 1,0 1 0,0 0-1,1 0 1,-6 10 0,-7 12 76,1 2 0,2 0 0,0 0 0,3 2 0,0-1 0,1 1 0,2 1 0,-4 42 0,10-69-64,1 0 1,0-1 0,0 1 0,0 0 0,0-1 0,0 1 0,1 0 0,0-1 0,0 1-1,0 0 1,1 3 0,-1-5-21,1-1-1,-1 1 0,0-1 1,0 0-1,1 1 1,-1-1-1,1 0 0,-1 0 1,1 0-1,-1 0 1,1 0-1,0 0 0,-1-1 1,1 1-1,0 0 0,0-1 1,-1 1-1,1-1 1,0 0-1,0 0 0,0 0 1,0 1-1,2-2 1,20 2-858,1 0 0,46 10 0,-61-8 214,1 0 1,-1 1-1,0 0 1,0 0-1,0 1 1,-1 1-1,1-1 0,-1 2 1,8 7-1,-3-3-469,-4-5-77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6.796"/>
    </inkml:context>
    <inkml:brush xml:id="br0">
      <inkml:brushProperty name="width" value="0.05" units="cm"/>
      <inkml:brushProperty name="height" value="0.05" units="cm"/>
    </inkml:brush>
  </inkml:definitions>
  <inkml:trace contextRef="#ctx0" brushRef="#br0">86 19 13635,'1'0'114,"-1"-1"0,0 0 0,0 0 0,0 0 0,0 0 0,0 0 0,0 0 0,0 1 0,0-1 0,-1 0 0,1 0 0,0 0 0,0 0 0,-1 0 0,1 1 0,0-1 0,-1 0 0,1 0 0,-1 1 0,0-2 0,0 2-41,1 0 0,-1 0 1,0 0-1,1 0 0,-1 0 0,1 0 0,-1 1 0,1-1 0,-1 0 0,1 0 0,-1 1 0,1-1 1,-1 0-1,1 1 0,0-1 0,-1 0 0,1 1 0,-1-1 0,1 1 0,0-1 0,-1 0 0,1 1 1,-1 0-1,-3 5 481,0 1 1,0-1-1,-5 12 1,-4 16 957,-11 48 0,20-67-1221,1 0 0,1 0 0,0 1 0,1-1 0,3 29 0,-2-41-260,0-1 1,1 1-1,-1-1 1,1 1-1,-1-1 1,1 0-1,0 1 0,0-1 1,0 0-1,1 0 1,-1 1-1,0-1 1,1 0-1,-1-1 0,1 1 1,0 0-1,0 0 1,-1-1-1,1 1 1,0-1-1,1 1 1,-1-1-1,4 2 0,2 0 1,1-1 0,-1 0 0,1 0 0,0-1 0,12 0 0,12 3-34,-20-2 3,-1 0-1,0 1 1,0 1-1,0 0 1,0 0-1,-1 1 1,17 10 0,-23-12 1,0 1 0,-1-1 1,0 1-1,1 0 1,-1 0-1,-1 0 1,1 0-1,-1 1 0,1-1 1,-1 1-1,-1 0 1,1 0-1,-1 0 1,1 1-1,-2-1 1,1 0-1,0 1 0,0 10 1,-1-5 37,-1 0 0,0-1 1,0 1-1,-2-1 0,1 1 1,-6 18-1,6-25-1,0 0 0,-1 0 0,1 0 0,-1 0 0,1 0 1,-1-1-1,-1 1 0,1-1 0,0 1 0,-1-1 0,0 0 0,0 0 0,0 0 0,0 0 1,0 0-1,0-1 0,-1 1 0,1-1 0,-7 3 0,8-4-19,0-1-1,0 1 1,1-1 0,-1 0-1,0 0 1,0 1 0,1-1-1,-1-1 1,0 1 0,0 0-1,0 0 1,1 0 0,-1-1-1,0 1 1,0-1 0,1 0-1,-1 1 1,0-1 0,-1-1-1,0 0 1,1 0 0,-1-1 0,0 1-1,1-1 1,0 1 0,0-1-1,-1 0 1,2 0 0,-4-4-1,1-3-11,0 0 0,0 1 1,1-2-1,0 1 0,-3-18 0,4 6-69,1-1 1,1 1-1,1-1 1,0 1-1,2 0 1,1 0-1,0 0 0,13-36 1,4 5-61,2 0 1,36-59-1,-53 102 125,-3 7 14,-1 0-1,0 0 1,0 0-1,0-1 1,0 1-1,-1-1 1,0 0-1,1 1 1,-1-1-1,0 0 1,-1 0-1,1 0 1,-1-5-1,0 8-12,0 1-1,0 0 0,0 0 0,0-1 1,0 1-1,-1 0 0,1 0 1,0 0-1,0 0 0,0-1 0,-1 1 1,1 0-1,0 0 0,0 0 1,-1 0-1,1 0 0,0 0 0,0-1 1,-1 1-1,1 0 0,0 0 0,0 0 1,-1 0-1,1 0 0,0 0 1,0 0-1,-1 0 0,1 0 0,0 0 1,0 0-1,-1 1 0,1-1 0,0 0 1,0 0-1,-1 0 0,1 0 1,0 0-1,0 0 0,-1 0 0,1 1 1,0-1-1,0 0 0,0 0 0,0 0 1,-1 1-1,1-1 0,0 0 1,-11 10 97,5-2-64,1 0 0,0 0 0,0 0 0,1 1 0,0-1-1,0 1 1,1 0 0,-3 14 0,2-8-28,2-1 1,0 0-1,0 1 0,2 27 1,0-38-77,1 0 0,-1 0 0,1-1 0,0 1 0,0 0 0,0 0 0,0-1 0,1 1 0,-1 0 0,1-1 0,0 0 0,3 5 0,-3-7 14,-1 1 0,1-1-1,-1 1 1,1-1 0,0 0 0,0 0 0,0 0 0,-1 0-1,1 0 1,0 0 0,0 0 0,0-1 0,0 1 0,1-1-1,-1 1 1,0-1 0,0 0 0,0 0 0,0 0 0,0 0-1,0 0 1,1 0 0,-1-1 0,2 0 0,21-7-342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7.476"/>
    </inkml:context>
    <inkml:brush xml:id="br0">
      <inkml:brushProperty name="width" value="0.05" units="cm"/>
      <inkml:brushProperty name="height" value="0.05" units="cm"/>
    </inkml:brush>
  </inkml:definitions>
  <inkml:trace contextRef="#ctx0" brushRef="#br0">15 289 13179,'2'-97'4227,"1"64"244,-4 37-4267,-15 134 3693,14-113-3568,1 0-1,2 0 0,4 37 0,-5-60-309,0-1 0,0 0 0,1 1-1,-1-1 1,0 1 0,1-1 0,-1 1 0,1-1-1,0 0 1,-1 1 0,1-1 0,0 0 0,0 1-1,0-1 1,0 0 0,0 0 0,0 0 0,2 2 0,-2-3-11,0 0 0,0 1 1,-1-1-1,1 0 0,0 0 1,0 0-1,0 0 0,0 0 1,0 0-1,0 0 0,0 0 1,0-1-1,0 1 0,0 0 1,-1 0-1,1-1 0,0 1 1,0-1-1,0 1 0,0-1 1,-1 1-1,2-1 0,4-5 7,0 1 0,0-1 0,0-1 0,-1 1 0,7-10 0,17-29-139,-2-2 1,-2 0-1,-2-2 1,-2-1-1,21-79 0,-35 88-92,-7 41 213,0 0 0,0 0-1,0 0 1,0 0 0,0-1 0,0 1 0,0 0 0,0 0 0,0 0 0,0-1 0,0 1 0,0 0 0,0 0 0,0 0 0,0-1 0,0 1 0,0 0 0,0 0 0,0 0 0,0-1 0,0 1 0,0 0 0,0 0 0,0 0 0,0-1 0,-1 1 0,1 0 0,0 0 0,0 0 0,0 0 0,0-1 0,0 1 0,-1 0 0,1 0 0,0 0 0,0 0 0,0 0 0,0 0-1,-1 0 1,1-1 0,-10 19-30,0 12 237,0 2-1,2-1 1,1 1 0,2 0 0,-2 57 0,6-81-130,1 0 1,1 0 0,-1-1 0,1 1 0,1 0 0,3 14-1,-4-20-58,0 0-1,0 0 1,-1 0-1,1 0 1,1-1-1,-1 1 0,0 0 1,0-1-1,1 1 1,-1-1-1,1 1 1,-1-1-1,1 0 1,0 1-1,-1-1 0,1 0 1,0 0-1,0 0 1,0 0-1,0-1 1,0 1-1,0 0 0,0-1 1,0 0-1,0 1 1,0-1-1,0 0 1,0 0-1,4 0 1,2-1-7,-1-1 0,1 1 0,0-1 1,-1-1-1,0 1 0,0-1 1,11-6-1,48-33-92,-30 18 14,-7 5-6,44-25-100,-67 41 150,1-1 0,0 2 1,1-1-1,-1 1 1,0 0-1,1 0 0,-1 1 1,12-1-1,-18 2 27,0 0 0,0 0-1,0 0 1,1 0 0,-1 0-1,0 0 1,0 1 0,0-1 0,0 0-1,0 1 1,0-1 0,0 1 0,2 0-1,-3 0 7,0-1 0,0 0 0,1 0-1,-1 0 1,0 1 0,0-1 0,0 0-1,0 0 1,1 1 0,-1-1 0,0 0 0,0 0-1,0 1 1,0-1 0,0 0 0,0 0-1,0 1 1,0-1 0,0 0 0,0 1-1,0-1 1,0 0 0,0 1 0,0-1-1,0 0 1,0 0 0,0 1 0,0-1 0,0 1-1,-1-1 4,1 0 0,0 1-1,-1-1 1,1 1-1,-1-1 1,1 0 0,-1 0-1,0 1 1,1-1 0,-1 0-1,1 0 1,-1 0 0,1 1-1,-1-1 1,0 0 0,1 0-1,-1 0 1,1 0-1,-1 0 1,0 0 0,1 0-1,-1 0 1,1-1 0,-1 1-1,0 0 1,1 0 0,-1 0-1,1-1 1,-1 1 0,1 0-1,-1-1 1,1 1-1,-1 0 1,1-1 0,-1 1-1,1 0 1,-1-1 0,1 1-1,0-1 1,-1 1 0,1-1-1,-1 0 1,-8-10 39,0-1 1,1 0-1,0 0 0,1-1 1,0 0-1,1 0 1,1-1-1,-8-27 0,27 48-1188,-5-1 415,1 0 0,0-1-1,0-1 1,11 4 0,-12-7 420,-1 0-1,1-1 1,-1 0 0,17-2 0,9-6-624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8.440"/>
    </inkml:context>
    <inkml:brush xml:id="br0">
      <inkml:brushProperty name="width" value="0.05" units="cm"/>
      <inkml:brushProperty name="height" value="0.05" units="cm"/>
    </inkml:brush>
  </inkml:definitions>
  <inkml:trace contextRef="#ctx0" brushRef="#br0">166 661 16355,'-26'33'1636,"1"2"0,1 0 0,2 2 0,-33 77 0,52-108-1464,1 0 0,0 1 0,0 0 0,1-1 0,-1 1 0,2 0 0,-1 0 0,1 9 0,0-15-153,0 0-1,0 0 1,0-1 0,1 1-1,-1 0 1,0-1 0,1 1-1,-1 0 1,0 0 0,1-1-1,-1 1 1,1 0 0,-1-1-1,1 1 1,-1-1-1,1 1 1,-1-1 0,1 1-1,0-1 1,-1 1 0,1-1-1,0 0 1,-1 1 0,1-1-1,0 0 1,0 1 0,-1-1-1,1 0 1,0 0 0,0 0-1,0 0 1,-1 0 0,1 0-1,0 0 1,0 0 0,-1 0-1,1 0 1,0 0 0,0 0-1,-1-1 1,1 1 0,0 0-1,0-1 1,0 0 0,32-16 2,-18 5-152,0 0-1,-1 0 0,0-2 0,16-20 0,43-67-779,-49 65 144,48-55 0,-71 89 743,1 1 1,-1-1 0,0 1-1,1-1 1,-1 1 0,1-1-1,-1 1 1,1 0-1,0 0 1,0 0 0,-1 0-1,1 0 1,0 0 0,0 1-1,0-1 1,0 0 0,0 1-1,4-1 1,-5 2 35,0 0 0,1-1 0,-1 1 0,0 0 1,0 0-1,0 0 0,0 0 0,0 0 0,0 0 0,0 1 1,0-1-1,0 0 0,0 0 0,0 1 0,-1-1 0,1 1 0,-1-1 1,1 0-1,-1 1 0,1-1 0,-1 1 0,0-1 0,0 1 1,0 2-1,4 46 600,1 10 109,-4-56-638,0 1 0,0-1 0,0 0 0,0 0 0,1 0 0,-1 0 0,1 0 0,0 0 0,1 0 0,2 3 0,-5-6-70,1 0 1,0 0 0,0-1-1,0 1 1,-1 0 0,1-1 0,0 1-1,0-1 1,0 1 0,0-1-1,0 1 1,0-1 0,0 0 0,0 0-1,0 1 1,0-1 0,0 0-1,0 0 1,0 0 0,1 0 0,-1 0-1,0 0 1,0-1 0,0 1-1,0 0 1,0 0 0,0-1 0,0 1-1,0-1 1,0 1 0,1-1-1,3-3-35,1 1 0,-1-1-1,0 0 1,6-6-1,28-30-829,46-62 0,29-31-1229,-110 129 1997,0-1 0,0 1 0,1 0 0,0 1 0,0-1-1,0 1 1,0 0 0,6-3 0,-10 6 90,-1 0-1,1 0 1,0 0-1,-1 0 1,1 0-1,0 0 1,-1 0-1,1 1 1,0-1-1,-1 0 1,1 0 0,-1 0-1,1 1 1,0-1-1,-1 0 1,1 0-1,-1 1 1,1-1-1,-1 1 1,1-1-1,-1 1 1,1-1 0,-1 0-1,0 1 1,1-1-1,-1 1 1,1 0-1,-1-1 1,0 1-1,0-1 1,1 1-1,-1 0 1,0-1 0,0 1-1,0-1 1,0 1-1,1 0 1,-1-1-1,0 2 1,1 28 407,-1-28-356,-2 30 479,1-20-250,1 1 0,-1-1 0,2 0 0,0 1 0,5 23 1,-6-34-285,1-1 1,-1 0 0,0 1-1,1-1 1,-1 0-1,1 0 1,0 1 0,-1-1-1,1 0 1,0 0 0,0 0-1,0 0 1,0 0-1,0 0 1,0 0 0,0 0-1,0 0 1,0-1 0,0 1-1,1 0 1,-1-1 0,0 1-1,0-1 1,1 1-1,-1-1 1,0 0 0,1 1-1,-1-1 1,0 0 0,1 0-1,-1 0 1,0 0 0,1 0-1,-1 0 1,1 0-1,-1-1 1,0 1 0,0 0-1,1-1 1,-1 1 0,0-1-1,2 0 1,7-4-359,0 0 0,0-1 0,0 0 0,10-9 0,-3 3-323,-13 9 435,0 0 0,1 1 1,-1-1-1,1 1 0,0 0 1,0 0-1,0 0 1,0 1-1,0 0 0,10-1 1,-13 2 194,0 0 0,0 0-1,0 1 1,1-1 0,-1 1 0,0 0 0,0-1 0,0 1 0,0 0 0,0 0 0,0 0 0,-1 1 0,1-1 0,0 0 0,-1 1 0,1-1 0,0 1 0,-1 0 0,0-1 0,1 1 0,-1 0 0,0 0 0,0 0 0,0 0 0,0 0 0,0 0 0,-1 0 0,2 4 0,1 4 204,0 1 0,-1 0 0,0 0 0,-1 0 0,0 0 0,-1 13 0,-9 66 2163,2-37-228,20-92-1010,-3 15-1087,32-112-309,-6-3-1,-6 0 0,21-264 0,-49 376 654,-4 43 279,-1 12-226,0 5 37,-3 12 150,2 0-1,2 0 1,5 62 0,-2-94-541,1 0 0,0 0 1,2 0-1,-1-1 0,1 1 0,1-1 1,0 0-1,1 0 0,0 0 0,1-1 1,0 0-1,1-1 0,0 1 1,1-1-1,0-1 0,14 12 0,28 16-410,-62-36-126,-30-12-70,0-2 1,-77-36-1,117 48 563,-114-56-428,103 49 460,-1 0 0,1 0 0,0-1 0,1-1-1,0 0 1,-15-17 0,25 25-4,-1 1 0,1-1 0,0 0 1,0 1-1,0-1 0,0 0 0,0 0 0,0 0 0,1 0 0,-1 0 1,1 0-1,-1 0 0,1 0 0,0 0 0,-1 0 0,1-4 0,1 5 3,-1-1 1,1 1-1,-1-1 0,1 0 0,0 1 0,-1 0 0,1-1 1,0 1-1,0-1 0,0 1 0,0 0 0,0 0 0,1 0 1,-1-1-1,0 1 0,3-1 0,4-3 77,0 1-1,1 0 1,-1 1-1,1 0 1,16-4 0,58-10-49,-51 11-290,-1-1 0,1-1 1,38-17-1,-49 11-32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09.890"/>
    </inkml:context>
    <inkml:brush xml:id="br0">
      <inkml:brushProperty name="width" value="0.05" units="cm"/>
      <inkml:brushProperty name="height" value="0.05" units="cm"/>
    </inkml:brush>
  </inkml:definitions>
  <inkml:trace contextRef="#ctx0" brushRef="#br0">218 0 17388,'-1'0'114,"0"0"-1,1 0 1,-1 0 0,1 0 0,-1 0 0,0 0 0,1 0 0,-1 0 0,1 0 0,-1 0-1,0 1 1,1-1 0,-1 0 0,1 0 0,-1 1 0,0-1 0,1 0 0,-1 0 0,1 1 0,-1-1-1,1 1 1,-1-1 0,1 0 0,0 1 0,-1-1 0,0 2 0,-12 15-22,11-13 249,-14 21 385,2 0-1,0 1 0,2 0 0,1 1 0,-10 37 0,8-13-199,3 0 0,-6 58-1,14-91-447,1 0-1,0 1 0,2-1 1,0 0-1,5 25 1,-46-187-776,39 142 690,-1-7-21,-1 0 0,1 0 0,-2 0 0,-6-13 0,8 22 41,3 8 2,3 9 10,0-10-18,1 0 0,0 0-1,0-1 1,1 1-1,-1-1 1,1-1 0,1 1-1,-1-1 1,1 0-1,0-1 1,0 1 0,0-1-1,0-1 1,1 1 0,0-1-1,0-1 1,0 1-1,0-1 1,16 1 0,-18-2-2,0 0 0,0 0 0,0-1 1,0 0-1,0-1 0,0 1 1,0-1-1,0 0 0,0-1 0,0 1 1,0-1-1,0 0 0,-1-1 1,1 1-1,-1-1 0,0 0 0,0-1 1,0 1-1,0-1 0,0 0 0,-1 0 1,0-1-1,1 1 0,-2-1 1,1 0-1,-1 0 0,5-8 0,-6 6 28,-3 6 19,-5 11 4,2 0-45,2 1 1,-1 0-1,2 0 1,-2 16 0,3-23-7,0 0 1,0 0-1,0 0 1,0 0-1,1 0 1,0 0-1,-1-1 1,1 1-1,1 0 1,-1 0-1,1 0 1,-1-1-1,1 1 1,0-1 0,5 6-1,-7-8-36,1 0-1,0 0 1,0 0-1,0 0 1,0-1 0,0 1-1,0 0 1,0 0-1,0-1 1,0 1 0,0-1-1,0 1 1,1-1-1,-1 0 1,0 1-1,0-1 1,0 0 0,1 0-1,-1 0 1,0 0-1,0 0 1,0 0-1,1 0 1,1-1 0,-1 1-86,-1-1 1,1 0-1,0-1 1,0 1-1,0 0 1,-1 0-1,1-1 1,0 1-1,-1-1 1,1 1-1,-1-1 1,2-3-1,3-4-159,-1-1-1,-1 1 0,1-1 1,4-16-1,5-29-398</inkml:trace>
  <inkml:trace contextRef="#ctx0" brushRef="#br0" timeOffset="1">435 44 21909,'-13'20'2248,"1"2"-1672,3-5-288,4-1 1041,5-4-1009,4-5-616,3-7 296,2-7-176,-2-5-152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18.876"/>
    </inkml:context>
    <inkml:brush xml:id="br0">
      <inkml:brushProperty name="width" value="0.05" units="cm"/>
      <inkml:brushProperty name="height" value="0.05" units="cm"/>
    </inkml:brush>
  </inkml:definitions>
  <inkml:trace contextRef="#ctx0" brushRef="#br0">1 67 21573,'-1'3'1344,"7"-3"-1720,1-7 568,3-3-72,0-8-120,-3-16-16</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0.209"/>
    </inkml:context>
    <inkml:brush xml:id="br0">
      <inkml:brushProperty name="width" value="0.05" units="cm"/>
      <inkml:brushProperty name="height" value="0.05" units="cm"/>
    </inkml:brush>
  </inkml:definitions>
  <inkml:trace contextRef="#ctx0" brushRef="#br0">1 33 17220,'0'16'1208,"1"-1"1,1 0 0,6 26-1,-6-33-986,0-1-1,1 1 0,-1-1 0,2 0 0,-1 0 1,1 0-1,0 0 0,9 11 0,-11-16-183,0 0 0,0 0 0,0-1 1,0 1-1,0 0 0,0-1 0,0 0 0,1 1 0,-1-1 0,0 0 0,1 0 0,-1 0 0,1-1 0,-1 1 1,1-1-1,0 1 0,-1-1 0,4 0 0,-1 0-10,-1-1 0,1 0 0,-1 0 0,1 0 0,-1 0 0,0-1 0,1 0 0,-1 0-1,7-4 1,1-2 10,-1-1 0,0 0 0,0-1 0,-1 0 0,14-19 0,11-21 622,-40 64-509,1 1-1,0-1 1,1 1-1,1 0 1,0 0 0,1 0-1,1 0 1,0 0-1,4 23 1,-4-37-142,0 1 0,0 0 0,0-1 0,1 1 1,-1-1-1,0 1 0,1-1 0,0 1 0,-1-1 0,1 1 0,0-1 0,0 0 1,-1 1-1,1-1 0,0 0 0,0 0 0,1 0 0,-1 1 0,0-1 1,0 0-1,0-1 0,1 1 0,-1 0 0,1 0 0,-1 0 0,0-1 0,1 1 1,-1-1-1,1 1 0,-1-1 0,1 0 0,0 1 0,-1-1 0,1 0 0,-1 0 1,1 0-1,0 0 0,-1 0 0,1-1 0,-1 1 0,1 0 0,1-2 1,4 0 2,0-1 0,0 0 0,0 0 1,0 0-1,0-1 0,-1 0 0,11-10 1,8-9 14,26-32 0,-29 30-41,38-35-1,-59 59 14,0 0 0,0 0 0,0 1 0,0-1 0,0 0 0,0 0 0,0 0-1,0 1 1,1-1 0,-1 1 0,0-1 0,0 1 0,0-1 0,1 1 0,-1 0 0,0 0 0,0-1 0,1 1 0,-1 0 0,0 0 0,1 0 0,-1 0-1,2 1 1,-2 0 2,0 0 1,0 0-1,0 0 0,0 0 0,0 0 0,-1 0 0,1 0 0,0 1 0,0-1 0,-1 0 0,1 1 0,-1-1 1,1 0-1,-1 1 0,0-1 0,1 0 0,-1 1 0,0-1 0,0 1 0,0 1 0,1 32 21,-1-25 3,0-1-1,1 1 1,3 16-1,-4-25-21,0-1-1,0 1 0,0-1 0,1 1 0,-1-1 1,0 0-1,0 1 0,0-1 0,0 1 0,0-1 1,1 0-1,-1 1 0,0-1 0,0 0 1,1 1-1,-1-1 0,0 0 0,1 1 0,-1-1 1,0 0-1,1 0 0,-1 1 0,0-1 0,1 0 1,-1 0-1,1 0 0,-1 1 0,0-1 1,1 0-1,11-7 1,10-19-146,-21 24 119,35-56-1019,-24 36-975,2 0 1,27-33 0,-34 49 706</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0.616"/>
    </inkml:context>
    <inkml:brush xml:id="br0">
      <inkml:brushProperty name="width" value="0.05" units="cm"/>
      <inkml:brushProperty name="height" value="0.05" units="cm"/>
    </inkml:brush>
  </inkml:definitions>
  <inkml:trace contextRef="#ctx0" brushRef="#br0">99 152 16003,'0'0'41,"0"0"-1,0-1 1,0 1-1,0 0 0,-1 0 1,1-1-1,0 1 1,0 0-1,0 0 0,0-1 1,0 1-1,0 0 1,0 0-1,0 0 0,0-1 1,-1 1-1,1 0 1,0 0-1,0 0 0,0-1 1,0 1-1,-1 0 1,1 0-1,0 0 0,0 0 1,-1 0-1,1-1 1,0 1-1,0 0 0,0 0 1,-1 0-1,1 0 1,0 0-1,0 0 0,-1 0 1,1 0-1,0 0 1,0 0-1,-1 0 0,1 0 1,0 0-1,0 0 1,-1 0-1,1 0 0,0 0 1,0 0-1,-1 0 1,1 1-1,0-1 0,0 0 1,0 0-1,-1 0 1,1 0-1,0 0 0,0 1 1,0-1-1,-1 0 1,1 0-1,0 0 0,0 1 1,0-1-1,0 0 1,0 0-1,0 0 0,-1 1 1,-13 18 775,1 2 478,1 1 1,-18 46 0,26-58-1067,1 0 1,0 1-1,1-1 0,0 1 0,0 0 0,1-1 1,1 1-1,0 0 0,2 16 0,-2-26-206,0 1 0,0-1-1,0 0 1,0 0 0,0 0-1,1 0 1,-1 0 0,0 1-1,1-1 1,-1 0 0,1 0-1,-1 0 1,1 0 0,0 0-1,-1 0 1,1 0 0,0 0-1,0-1 1,0 1 0,-1 0-1,1 0 1,0-1 0,0 1-1,0 0 1,0-1 0,0 1 0,0-1-1,1 1 1,-1-1 0,0 0-1,0 1 1,0-1 0,0 0-1,0 0 1,1 0 0,-1 0-1,2 0 1,1-1 4,-1 0-1,0 0 1,1 0 0,-1-1-1,0 0 1,0 1 0,0-1-1,0 0 1,0 0 0,-1-1-1,1 1 1,3-5 0,11-13-6,-2 0 0,0-1 0,23-46 1,24-78-282,-52 116 92,-2 0 0,8-40 0,-17 67-148,-2 9 211,-4 16 27,0 15-79,2 1-1,-1 44 0,6-63 13,1 0 0,0 1 0,2-1 0,0 0 0,12 38 0,3-14-70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1.948"/>
    </inkml:context>
    <inkml:brush xml:id="br0">
      <inkml:brushProperty name="width" value="0.05" units="cm"/>
      <inkml:brushProperty name="height" value="0.05" units="cm"/>
    </inkml:brush>
  </inkml:definitions>
  <inkml:trace contextRef="#ctx0" brushRef="#br0">4 1 14571,'1'9'2798,"-5"102"1590,6-64-3160,13 75 0,-14-116-1161,1 1-1,0 0 1,0-1-1,0 1 1,1-1-1,-1 1 1,6 6-1,-8-12-58,1-1 0,-1 1 0,1 0-1,-1-1 1,1 1 0,0 0 0,-1-1-1,1 1 1,0-1 0,-1 1 0,1-1-1,0 1 1,0-1 0,-1 0 0,1 1-1,0-1 1,0 0 0,0 1 0,0-1-1,0 0 1,-1 0 0,1 0 0,0 0-1,1 0 1,0-1-4,0 0-1,0 0 1,0 0 0,-1 0-1,1 0 1,0 0 0,-1 0-1,1 0 1,-1-1-1,0 1 1,1-1 0,-1 1-1,0-1 1,0 0 0,2-3-1,7-12 5,-2-1 1,0 0-1,8-27 0,-7 19-1,12-25 0,-20 49-10,0 0 1,0 0-1,0 0 1,0 0-1,1 1 1,-1-1-1,1 0 1,-1 1-1,3-3 0,-3 4 3,0-1-1,-1 1 0,1 0 0,-1 0 1,1 0-1,0-1 0,-1 1 0,1 0 1,0 0-1,-1 0 0,1 0 1,0 0-1,0 0 0,-1 0 0,1 1 1,0-1-1,-1 0 0,1 0 0,-1 0 1,1 1-1,0-1 0,-1 0 0,1 1 1,-1-1-1,1 0 0,-1 1 0,1-1 1,-1 1-1,1-1 0,-1 1 0,1-1 1,-1 1-1,1-1 0,-1 1 0,0 0 1,1-1-1,-1 1 0,0 0 0,8 13-12,-1 0 1,-1 1-1,0 0 0,5 21 0,-8-23-25,1-1 0,0 0-1,0 0 1,1-1 0,1 1 0,0-1 0,1 0-1,10 13 1,-17-23 31,1 0 0,0 0 0,0 0 0,0-1 1,0 1-1,0 0 0,0-1 0,0 1 0,0 0 0,0-1 0,0 1 0,1-1 0,-1 0 0,0 1 0,0-1 0,0 0 0,1 0 0,-1 0 0,0 0 0,0 0 1,0 0-1,1 0 0,-1 0 0,0 0 0,0 0 0,0-1 0,1 1 0,-1 0 0,0-1 0,0 1 0,0-1 0,0 0 0,0 1 0,0-1 0,0 0 0,0 0 0,0 1 1,0-1-1,0 0 0,-1 0 0,1 0 0,1-2 0,4-5-30,-1 0 0,0 0-1,0 0 1,4-11 0,-7 15 25,23-59-99,-17 41 97,1-1 0,15-25 0,-24 47 18,1 1-1,-1-1 1,1 0 0,-1 0 0,1 0 0,-1 0-1,1 1 1,0-1 0,-1 0 0,1 0 0,0 1-1,0-1 1,-1 1 0,1-1 0,0 1-1,0-1 1,0 1 0,0-1 0,0 1 0,-1 0-1,3-1 1,-3 1 2,1 1-1,0-1 1,-1 0-1,1 0 1,0 1-1,-1-1 1,1 0-1,-1 1 1,1-1 0,0 1-1,-1-1 1,1 1-1,-1-1 1,1 1-1,-1-1 1,1 1-1,-1 0 1,0-1-1,1 1 1,-1 0-1,1 0 1,2 7 55,0 0 0,-1 1 0,3 13 0,-4-16-33,10 43 137,34 148 505,-43-189-675,-2-6-21,0 0 0,1 0 0,-1 0 0,1 0 0,0 0 0,-1 0 1,1 0-1,0 0 0,0 0 0,0-1 0,0 1 0,1 0 0,-1 0 1,3 2-1,-4-4 5,0 0 1,0 0-1,1 0 0,-1 0 1,0 0-1,0 0 1,0 0-1,0 0 1,0 1-1,0-1 1,1 0-1,-1 0 0,0 0 1,0 0-1,0 0 1,0 0-1,0 0 1,1 0-1,-1 0 1,0 0-1,0 0 0,0 0 1,0 0-1,0 0 1,1-1-1,-1 1 1,0 0-1,0 0 1,0 0-1,0 0 0,0 0 1,0 0-1,1 0 1,-1 0-1,0 0 1,0 0-1,0-1 1,0 1-1,0 0 0,0 0 1,0 0-1,0 0 1,0 0-1,0 0 1,0-1-1,1 1 1,-1 0-1,0 0 0,0 0 1,1-12-1160,-6-14-1083,-2 7 1242,-17-29-1,-1 5-239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2.385"/>
    </inkml:context>
    <inkml:brush xml:id="br0">
      <inkml:brushProperty name="width" value="0.05" units="cm"/>
      <inkml:brushProperty name="height" value="0.05" units="cm"/>
    </inkml:brush>
  </inkml:definitions>
  <inkml:trace contextRef="#ctx0" brushRef="#br0">1 4 15475,'3'-4'1889,"2"4"-1041,1 4-368,-1 4 1616,2 2-1103,3 3-993,1-2-488,5-1 440,1-1-145,6-6-175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2.760"/>
    </inkml:context>
    <inkml:brush xml:id="br0">
      <inkml:brushProperty name="width" value="0.05" units="cm"/>
      <inkml:brushProperty name="height" value="0.05" units="cm"/>
    </inkml:brush>
  </inkml:definitions>
  <inkml:trace contextRef="#ctx0" brushRef="#br0">32 0 14899,'-5'43'1880,"5"-27"-1205,-2-1 1,0 0-1,-1 0 0,0 0 1,-8 18-1,15-46-710,-3 5-132,1 0 0,0 0 0,1 0 0,3-8 1,-5 15 133,-1 0 1,1 0 0,-1 0 0,1 0 0,-1 0 0,1 0 0,0 0 0,0 0-1,0 0 1,-1 0 0,1 0 0,0 0 0,0 0 0,0 1 0,0-1 0,0 0 0,0 1-1,1-1 1,-1 1 0,0-1 0,0 1 0,0 0 0,1-1 0,-1 1 0,0 0-1,0 0 1,1 0 0,-1 0 0,0 0 0,0 0 0,0 0 0,1 0 0,-1 0 0,2 1-1,1 1 16,-1 0-1,1 1 0,-1-1 0,1 1 0,-1 0 0,0 0 0,0 0 1,0 0-1,-1 1 0,1-1 0,-1 1 0,0-1 0,3 7 0,2 5 131,0 0-1,5 18 0,-8-20 140,-1-1 0,0 1 0,-1 0 0,-1 0-1,0 0 1,-1-1 0,-2 24 0,2-31-147,0-1 0,-1 0 0,0 1 1,0-1-1,0 1 0,-1-1 0,1 0 0,-1 0 0,0 0 1,0 0-1,-1 0 0,1 0 0,-1-1 0,0 1 0,0-1 0,0 0 1,0 1-1,0-1 0,-1-1 0,0 1 0,1 0 0,-1-1 1,0 0-1,0 0 0,-7 2 0,8-3-157,-1 0 0,1-1 0,-1 1 0,1-1 1,-1 0-1,1 0 0,-1 0 0,1-1 0,-6-1 0,7 2 18,0 0 0,0-1 0,0 0 0,1 1 0,-1-1-1,0 0 1,1 0 0,-1 0 0,0 0 0,1 0 0,-1 0 0,1 0 0,0-1 0,-1 1 0,1 0-1,0-1 1,0 1 0,-2-4 0,1-6-371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3.316"/>
    </inkml:context>
    <inkml:brush xml:id="br0">
      <inkml:brushProperty name="width" value="0.05" units="cm"/>
      <inkml:brushProperty name="height" value="0.05" units="cm"/>
    </inkml:brush>
  </inkml:definitions>
  <inkml:trace contextRef="#ctx0" brushRef="#br0">208 148 13483,'-2'-3'239,"0"1"0,0 0 0,0-1 0,0 1 0,-1 0 0,1 0 0,0 1 0,-1-1 0,1 1 0,-1-1 1,0 1-1,1 0 0,-1-1 0,0 2 0,0-1 0,0 0 0,0 0 0,0 1 0,0 0 0,0-1 0,0 1 0,0 0 0,0 1 0,1-1 0,-1 0 0,0 1 0,0 0 1,0 0-1,0 0 0,0 0 0,1 0 0,-1 0 0,0 1 0,1-1 0,-1 1 0,-4 3 0,-1 3 53,-1 0 1,2 0-1,-1 0 0,1 1 1,0 0-1,1 0 0,0 1 0,-8 16 1,8-10-178,-1 1-1,-6 27 1,11-36-148,1 1 0,-1-1 0,2 0 0,-1 0 0,1 1 0,0-1 0,2 12 0,-2-19 28,0-1 0,0 0 1,1 0-1,-1 0 0,0 0 1,0 0-1,0 1 0,0-1 1,0 0-1,0 0 0,0 0 1,0 0-1,0 0 0,1 0 1,-1 1-1,0-1 0,0 0 0,0 0 1,0 0-1,0 0 0,1 0 1,-1 0-1,0 0 0,0 0 1,0 0-1,0 0 0,0 0 1,1 0-1,-1 0 0,0 0 1,0 0-1,0 0 0,0 0 1,1 0-1,-1 0 0,0 0 1,0 0-1,0 0 0,0 0 1,1 0-1,-1 0 0,0 0 1,0 0-1,0 0 0,0 0 1,0 0-1,0-1 0,1 1 0,-1 0 1,0 0-1,7-6-108,1-5 0,0 1 1,-2-1-1,1-1 1,5-14 0,-4 10-42,16-27 1,-23 41 137,1 0 0,-1 0 0,1 0 0,-1 1-1,1-1 1,0 0 0,0 1 0,0-1-1,0 1 1,0 0 0,4-2 0,-5 2 6,0 1 0,0 0 0,1 0 0,-1 0 0,0 0 0,0 0 1,1 0-1,-1 0 0,0 0 0,1 0 0,-1 0 0,0 1 0,0-1 1,1 0-1,-1 1 0,0-1 0,0 1 0,0 0 0,0-1 0,0 1 0,0 0 1,0 0-1,0 0 0,2 1 0,3 6-31,1-1 0,-2 1 0,1 0 1,-1 0-1,0 0 0,5 13 0,21 61-151,-20-52 154,11 29 355,-3 1 0,-2 0 0,-3 1 0,7 73 1,-20-123-148,-1 0 0,0 0 0,-1 0 0,0 0 0,-6 22 0,6-30-125,0-1 0,0 1-1,0 0 1,0 0 0,-1 0 0,1-1-1,-1 1 1,0 0 0,0-1 0,0 0-1,-3 4 1,3-5-28,1 0 0,-1 0 0,0 0 0,1-1 0,-1 1 0,0 0-1,1-1 1,-1 1 0,0-1 0,0 1 0,0-1 0,0 0 0,1 0 0,-1 0 0,0 0-1,0 0 1,0 0 0,0-1 0,1 1 0,-4-1 0,0-1-30,-1-1-1,1 1 1,1-1-1,-1 0 1,0 0-1,1 0 1,-1-1 0,1 0-1,0 0 1,0 0-1,0 0 1,1 0 0,0-1-1,-1 0 1,-2-6-1,1 2-35,1 1-1,0-1 1,1 0-1,0 0 1,0 0-1,1-1 1,0 1-1,-1-14 1,3 16 20,1 0 0,-1 0 1,1 0-1,1 0 0,-1 0 0,1 0 1,1 0-1,-1 0 0,1 1 0,0-1 1,8-11-1,5-5-29,35-37-1,-12 13 25,3-7 35,-3-1 0,-2-3 1,-3-1-1,45-105 0,-79 163 0,7-17 17,7-30-1,-13 44-8,0-1-1,-1 1 0,1-1 0,-1 0 0,0 1 0,0-1 0,0 0 0,-1 0 0,0 1 1,0-1-1,-3-8 0,4 12-6,-1 0 1,1 0 0,0 0-1,-1-1 1,0 1 0,1 0-1,-1 0 1,1 1 0,-1-1-1,0 0 1,0 0 0,0 0-1,0 0 1,1 1 0,-1-1-1,0 0 1,0 1 0,0-1-1,0 1 1,-1-1 0,1 1-1,0-1 1,0 1 0,0 0-1,0-1 1,0 1 0,-1 0-1,1 0 1,0 0 0,0 0-1,0 0 1,0 0 0,-1 0-1,1 1 1,0-1 0,0 0-1,0 1 1,0-1 0,0 1-1,0-1 1,-2 1 0,-1 2 5,-1 0 0,1 0 0,0 0 0,0 1 1,0-1-1,0 1 0,-6 9 0,2-2 9,1 1 1,0 0-1,1 1 0,1 0 1,0 0-1,0 0 0,1 0 1,1 1-1,1 0 0,-2 20 0,2-19-50,2 0 0,0 0 0,1 0 0,0 0 0,1 0 0,1 0 0,0 0 0,1 0 0,9 20 0,-11-32-74,-1 1 0,1-1 0,0 1 0,1-1 0,-1 0 0,1 0 0,-1 0 0,1 0 0,0 0 0,0 0 0,0-1 0,0 0 0,7 4 1,-8-5 52,1 1 1,0-1-1,0-1 1,0 1-1,0 0 1,1-1 0,-1 1-1,0-1 1,0 0-1,0 0 1,0-1-1,0 1 1,0 0 0,0-1-1,0 0 1,0 0-1,0 0 1,4-2 0,28-18-498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3.688"/>
    </inkml:context>
    <inkml:brush xml:id="br0">
      <inkml:brushProperty name="width" value="0.05" units="cm"/>
      <inkml:brushProperty name="height" value="0.05" units="cm"/>
    </inkml:brush>
  </inkml:definitions>
  <inkml:trace contextRef="#ctx0" brushRef="#br0">68 1 15379,'-4'31'1178,"-16"193"4635,19-224-5804,1 1-1,0-1 1,0 1-1,0-1 1,0 0-1,0 1 1,0-1-1,0 1 1,0-1 0,0 1-1,0-1 1,0 0-1,0 1 1,0-1-1,0 1 1,0-1-1,0 1 1,0-1-1,1 0 1,-1 1-1,0-1 1,0 1 0,0-1-1,1 0 1,-1 1-1,0-1 1,1 0-1,-1 1 1,0-1-1,1 0 1,9-7-98,-9 6 83,0 0 0,0 0-1,0 0 1,0 0 0,0 1-1,0-1 1,0 0 0,0 0-1,0 1 1,0-1 0,0 0-1,0 1 1,1-1 0,-1 1-1,0-1 1,0 1 0,1 0-1,-1 0 1,0 0 0,1-1-1,-1 1 1,0 0 0,1 1-1,-1-1 1,0 0 0,3 1-1,-2 0 42,0 1-1,1 0 0,-1 0 0,0 1 1,0-1-1,0 0 0,-1 1 0,1-1 1,0 1-1,-1 0 0,0-1 0,1 1 0,-1 0 1,0 0-1,-1 0 0,1 0 0,0-1 1,-1 1-1,0 0 0,1 0 0,-1 0 1,0 0-1,-1 1 0,1-2 0,-1 5 0,0-3 86,0 0 0,1 0 0,-1 0-1,-1 0 1,1 0 0,-1 0-1,1 0 1,-1-1 0,0 1 0,0-1-1,-1 1 1,1-1 0,-1 0 0,1 0-1,-1 0 1,0 0 0,0 0-1,-5 2 1,5-3-111,0-1-1,-1 0 1,1 0 0,-1 0-1,1 0 1,0-1-1,-1 1 1,1-1 0,-8 0-1,9 0-70,0 0-1,1 0 1,-1 0-1,0-1 1,0 1-1,1-1 1,-1 1-1,0-1 1,1 1 0,-1-1-1,1 0 1,-1 0-1,1 0 1,-1 0-1,1 0 1,-1 0-1,1 0 1,0-1-1,0 1 1,-2-3 0,2-1-400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4.717"/>
    </inkml:context>
    <inkml:brush xml:id="br0">
      <inkml:brushProperty name="width" value="0.05" units="cm"/>
      <inkml:brushProperty name="height" value="0.05" units="cm"/>
    </inkml:brush>
  </inkml:definitions>
  <inkml:trace contextRef="#ctx0" brushRef="#br0">167 48 15723,'0'-1'137,"1"-1"-1,-1 1 0,1-1 0,-1 1 0,0-1 0,0 1 0,1-1 1,-1 1-1,0-1 0,0 1 0,-1-1 0,1 1 0,0 0 0,0-1 1,-1 1-1,1-1 0,-1 1 0,1-1 0,-1 1 0,0 0 0,1 0 1,-1-1-1,0 1 0,0 0 0,0 0 0,0 0 0,0 0 0,0 0 1,0 0-1,0 0 0,-1 0 0,1 0 0,0 0 0,-1 1 0,1-1 1,0 1-1,-1-1 0,1 1 0,-1-1 0,1 1 0,-1 0 0,1-1 1,0 1-1,-1 0 0,-1 0 0,-2 1-13,1-1 1,0 1-1,0 0 0,-1 0 0,1 0 1,0 1-1,0-1 0,0 1 1,0 0-1,1 0 0,-1 0 0,0 1 1,1-1-1,0 1 0,-1 0 1,1 0-1,0 0 0,1 0 0,-1 1 1,0-1-1,1 1 0,-3 5 1,-2 3-44,0 1 0,1 1 1,1-1-1,0 1 1,-5 20-1,7-18-52,1-1 0,0 1 0,1 26 1,1-33-32,1-1 1,-1 0-1,2 0 1,-1 0-1,1 0 1,1 0 0,-1 0-1,7 12 1,-8-19 0,0 1 0,-1-1 0,1 1 0,0-1 0,0 0 1,0 0-1,-1 1 0,2-1 0,-1 0 0,0 0 0,0 0 0,0 0 0,0 0 0,1-1 1,-1 1-1,0 0 0,1 0 0,-1-1 0,0 1 0,1-1 0,-1 1 0,1-1 1,1 0-1,-1 0-1,0 0-1,-1-1 1,1 1 0,0-1 0,0 1 0,-1-1-1,1 0 1,0 0 0,-1 0 0,1 0 0,-1 0-1,1 0 1,-1 0 0,1-1 0,1-2 0,6-6-7,-2-1 0,1 0 1,-1 0-1,5-14 1,-9 20 13,30-74 3,-23 52 15,22-40-1,-32 65-17,1 0-1,0 1 0,1-1 0,-1 0 1,0 1-1,0-1 0,1 1 0,-1-1 0,1 1 1,-1 0-1,1 0 0,3-2 0,-4 2 0,0 1-1,0 0 1,0 0-1,-1 0 1,1 0-1,0 0 1,0 0-1,0 1 1,0-1-1,0 0 1,0 0-1,-1 1 1,1-1-1,0 0 1,0 1-1,0-1 1,-1 1-1,1-1 1,0 1-1,-1-1 1,1 1-1,0 0 1,-1-1-1,1 1 1,-1 0-1,1 0 1,-1-1-1,1 1 1,-1 0-1,1 0 0,-1 0 1,1 1-1,9 21 30,-1 1 0,0 0 0,6 35 0,-4-18 15,-4-13-17,-5-19-18,0 0 0,0 0 0,1 0 0,1 0 0,-1 0 1,1 0-1,9 12 0,-13-20-11,1-1 1,-1 1-1,0 0 0,1-1 1,-1 1-1,0-1 1,1 0-1,-1 1 1,1-1-1,-1 1 0,1-1 1,-1 0-1,1 1 1,-1-1-1,1 0 0,-1 1 1,1-1-1,0 0 1,-1 0-1,1 0 0,-1 1 1,1-1-1,0 0 1,-1 0-1,1 0 0,0 0 1,-1 0-1,1 0 1,-1 0-1,1 0 1,1-1-1,-1 0 3,0 0-1,1 0 1,-1 0-1,0 0 1,0 0 0,0 0-1,0-1 1,0 1 0,0 0-1,0-1 1,-1 1-1,2-3 1,3-7 18,-1-1 1,4-18-1,-8 28-20,12-54 46,-7 27-4,16-47 0,-21 75-44,0 0 1,0 0-1,0 0 0,1 0 0,-1 1 0,1-1 1,-1 0-1,1 0 0,-1 0 0,1 0 0,-1 1 1,1-1-1,-1 0 0,1 0 0,0 1 0,0-1 1,-1 0-1,2 0 0,-1 1 0,-1 0-1,1 1 1,-1-1-1,1 0 1,-1 0-1,0 0 1,1 0-1,-1 1 1,1-1-1,-1 0 1,0 0-1,1 1 1,-1-1-1,1 0 1,-1 1-1,0-1 1,0 0-1,1 1 1,-1-1-1,0 1 1,0-1 0,1 0-1,-1 1 1,0-1-1,0 1 1,0 0-1,13 43-33,-11-35 32,12 58-15,-7-33 20,0-1 1,22 58-1,-28-89 0,-1-1-1,1 1 1,-1-1-1,1 0 1,0 0-1,-1 1 1,1-1 0,0 0-1,0 0 1,0 0-1,0 0 1,0 0-1,0 0 1,3 1-1,-3-2 0,-1 1-1,1-1 1,-1 0-1,1 0 1,-1 0-1,1 0 0,0 0 1,-1 0-1,1 0 1,-1 0-1,1 0 1,-1 0-1,1-1 1,-1 1-1,1 0 0,0 0 1,-1-1-1,1 1 1,-1 0-1,0 0 1,1-1-1,-1 1 1,1 0-1,-1-1 1,1 0-1,2-2 5,-1 0 0,1-1-1,-1 0 1,0 1 0,0-1 0,0 0 0,-1 0-1,2-4 1,15-55 39,-10 33-31,0 1 1,20-43-1,-27 70-18,0 1 0,-1-1 0,1 1 1,0 0-1,0-1 0,-1 1 0,1 0 0,0 0 0,0-1 0,1 1 0,-1 0 0,0 0 0,0 0 0,0 0 0,1 1 0,-1-1 1,1 0-1,-1 1 0,0-1 0,1 0 0,-1 1 0,3-1 0,-2 1-1,0 0 0,0 1 0,0-1 0,0 1 0,0-1 0,-1 1 0,1-1-1,0 1 1,0 0 0,-1 0 0,1 0 0,0 0 0,-1 0 0,1 1 0,-1-1 0,1 0 0,1 3 0,27 33-87,-23-27 61,1 0 0,17 16 1,-24-25 28,0-1 1,-1 1-1,1 0 1,0-1 0,0 1-1,0-1 1,-1 1-1,1-1 1,0 1-1,0-1 1,0 0-1,0 1 1,0-1-1,0 0 1,0 0-1,0 0 1,0 0-1,0 0 1,0 0 0,0 0-1,0 0 1,0 0-1,0 0 1,0 0-1,2-1 1,-1 0 0,0 0 0,-1-1-1,1 1 1,0 0 0,0-1 0,-1 0 0,1 1 0,0-1 0,-1 0 0,0 0-1,2-2 1,4-8-3,-1-1-1,-1 1 0,5-16 0,-6 17-8,2-4-2,-5 9 10,0 1 0,1 0-1,0-1 1,1 1 0,-1 0 0,1 0 0,0 1 0,6-9-1,-9 13 5,0 0 0,1 0 0,-1-1 0,1 1 0,-1 0 0,1 0 0,-1 0 0,0-1 0,1 1 0,-1 0 0,1 0 0,-1 0 0,1 0 0,-1 0 0,1 0 0,-1 0 0,1 0 0,-1 0 0,1 0 0,-1 0 0,1 0 0,-1 0 0,1 1 0,-1-1 0,0 0 0,1 0 0,-1 0 0,1 1 0,-1-1 0,0 0 0,1 0 0,-1 1 0,1-1 0,-1 0 0,0 1 0,1-1 0,-1 1 0,0-1-1,0 0 1,1 1 0,9 18-31,-5-4 10,-1 0 0,-1 0 1,3 23-1,-5-23-475,2-1 1,-1 1-1,2-1 1,5 14-1,-7-27 94,-1-4-138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5.148"/>
    </inkml:context>
    <inkml:brush xml:id="br0">
      <inkml:brushProperty name="width" value="0.05" units="cm"/>
      <inkml:brushProperty name="height" value="0.05" units="cm"/>
    </inkml:brush>
  </inkml:definitions>
  <inkml:trace contextRef="#ctx0" brushRef="#br0">119 1 18564,'0'0'92,"1"1"0,-1 0 1,1 0-1,-1-1 0,0 1 1,1 0-1,-1 0 0,0 0 0,0 0 1,0 0-1,1-1 0,-1 1 0,0 0 1,0 0-1,0 0 0,0 0 0,-1 0 1,1 0-1,0 1 0,0 2 123,1 72 1364,5 0 0,20 105 0,-11-109-1452,4 0 0,41 102 0,-45-146-1028,-11-22-310,-12-17-597,-118-148-3002,8 12 6266,116 145-1284,1 0 0,-1 0 0,1-1 0,-1 1 1,1 0-1,0-1 0,0 1 0,0-1 0,0 1 0,0-1 0,0-3 1,1 6-104,0-1 1,0 1-1,0-1 1,0 1 0,0 0-1,1-1 1,-1 1-1,0-1 1,0 1 0,1-1-1,-1 1 1,0 0 0,1-1-1,-1 1 1,0 0-1,1-1 1,-1 1 0,0 0-1,1-1 1,-1 1-1,1 0 1,-1 0 0,1-1-1,21-3 1012,-1 2-1115,0-1 0,1-1 0,-1-1 0,-1-1 0,33-13 0,-22 5-226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1.608"/>
    </inkml:context>
    <inkml:brush xml:id="br0">
      <inkml:brushProperty name="width" value="0.05" units="cm"/>
      <inkml:brushProperty name="height" value="0.05" units="cm"/>
    </inkml:brush>
  </inkml:definitions>
  <inkml:trace contextRef="#ctx0" brushRef="#br0">5 1 14699,'0'0'136,"0"0"-1,-1 0 0,1 1 1,-1-1-1,1 0 0,0 1 1,0-1-1,-1 0 0,1 1 1,0-1-1,-1 1 0,1-1 1,0 1-1,0-1 1,0 0-1,0 1 0,-1-1 1,1 1-1,0-1 0,0 1 1,0-1-1,0 1 0,0-1 1,0 1-1,0-1 1,0 1-1,0-1 0,0 1 1,1 0-1,1 17 1361,16 63 2322,-13-61-3497,2 0-1,0 0 0,19 36 0,-19-45-844,-7-11 502,0 0 0,0 0-1,0 0 1,0 0 0,0 0 0,0 0-1,0 0 1,0 0 0,0 0-1,0-1 1,0 1 0,0 0 0,0 0-1,0 0 1,0 0 0,0 0 0,0 0-1,0 0 1,0 0 0,0 0-1,1 0 1,-1 0 0,0 0 0,0 0-1,0 0 1,0 0 0,0 0-1,0 0 1,0 0 0,0 0 0,0 0-1,0 0 1,0-1 0,0 1-1,0 0 1,0 0 0,0 0 0,0 0-1,0 0 1,0 0 0,0 0 0,0 0-1,0 0 1,1 0 0,-1 0-1,0 0 1,0 0 0,0 0 0,0 0-1,0 0 1,0 0 0,0 0-1,0 0 1,0 0 0,0 0 0,0 1-1,0-1 1,0 0 0,0 0-1,0 0 1,0 0 0,0 0 0,0 0-1,1 0 1,-10-21-1366,-4 0 774,-1-2-139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7.468"/>
    </inkml:context>
    <inkml:brush xml:id="br0">
      <inkml:brushProperty name="width" value="0.05" units="cm"/>
      <inkml:brushProperty name="height" value="0.05" units="cm"/>
    </inkml:brush>
  </inkml:definitions>
  <inkml:trace contextRef="#ctx0" brushRef="#br0">1 856 14163,'0'1'128,"0"0"1,0-1-1,0 1 0,0 0 0,-1-1 1,1 1-1,1 0 0,-1-1 1,0 1-1,0 0 0,0-1 1,0 1-1,0-1 0,1 1 0,-1 0 1,0-1-1,0 1 0,1-1 1,-1 1-1,0 0 0,1 0 0,7-9 2183,6-24-202,9-57-1113,-3 0 1,-5-1 0,-3-1-1,-4-1 1,-6-136 0,-3 214-936,1 1 3,0 0 0,-1-1 0,-1 1 0,0 0 1,-1 0-1,0 0 0,-9-21 0,11 33-61,1 0 0,0 0 0,-1 1 0,1-1 0,0 0-1,-1 1 1,1-1 0,-1 0 0,1 1 0,-1-1 0,1 1-1,-1-1 1,0 1 0,1-1 0,-1 1 0,1 0 0,-2-1-1,2 1 0,-1 0-1,1 0 1,0 0-1,0 0 0,-1 0 1,1 0-1,0 0 0,-1 1 1,1-1-1,0 0 1,0 0-1,-1 0 0,1 1 1,0-1-1,0 0 1,-1 0-1,1 0 0,0 1 1,0-1-1,0 0 0,0 0 1,-1 1-1,1-1 1,0 0-1,0 1 0,0-1 1,0 1-1,-5 30 25,4 2-31,2 0-1,1-1 0,2 1 1,8 34-1,41 127 78,-50-182-60,26 78 85,4-2-1,82 156 1,-110-236-73,5 10-349,-10-15 45,-8-8-38,-163-134-3310,170 139 3636,1 0 1,0 0-1,0 0 0,-1-1 0,1 1 0,0 0 0,0 0 0,-1 0 0,1 0 0,0-1 0,0 1 0,0 0 0,-1 0 0,1-1 0,0 1 0,0 0 0,0 0 0,0-1 0,0 1 1,-1 0-1,1 0 0,0-1 0,0 1 0,0 0 0,0-1 0,0 1 0,0 0 0,0 0 0,0-1 0,0 1 0,0 0 0,0-1 0,0 1 0,0 0 0,0-1 0,12-3 327,29 5 284,-29-1-444,-5 1-271,0-1-1,0 0 0,1-1 1,-1 1-1,0-2 0,0 1 1,0-1-1,0 0 0,-1 0 1,1-1-1,-1 0 0,1 0 0,-1 0 1,0-1-1,0 0 0,0 0 1,-1-1-1,1 0 0,8-9 1,6-13-375</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8.166"/>
    </inkml:context>
    <inkml:brush xml:id="br0">
      <inkml:brushProperty name="width" value="0.05" units="cm"/>
      <inkml:brushProperty name="height" value="0.05" units="cm"/>
    </inkml:brush>
  </inkml:definitions>
  <inkml:trace contextRef="#ctx0" brushRef="#br0">30 375 18084,'-6'17'1308,"0"0"0,2 0 0,-5 25 0,7-19-953,0-1 1,1 1-1,2 0 1,3 31-1,-2-47-291,-1-1-1,1 1 1,0 0-1,5 11 1,-6-17-57,-1 0 1,0 0-1,1-1 1,0 1 0,-1 0-1,1 0 1,-1 0-1,1 0 1,0-1-1,0 1 1,-1 0-1,1-1 1,0 1-1,0 0 1,0-1-1,0 1 1,1-1-1,-1 0-4,-1 0 1,1 0-1,0 0 0,0 0 0,0 0 0,-1-1 0,1 1 0,0 0 0,0 0 0,-1-1 0,1 1 0,0-1 1,-1 1-1,1-1 0,0 1 0,-1-1 0,1 1 0,0-1 0,-1 1 0,1-1 0,-1 0 0,0 1 1,1-1-1,-1 0 0,1-1 0,4-7 5,0 0 1,-1-1 0,0 0-1,-1 0 1,4-19 0,6-57 67,-12 72-56,7-142 308,-6 221-248,2 1 1,3-1 0,3 0-1,20 68 1,-29-127-138,1-1 0,-1 1 0,1-1 1,0 0-1,0 0 0,1 0 0,0 0 1,5 7-1,-8-11 38,1-1 0,-1 0 0,0 0 0,1 0 0,-1 0 1,1 0-1,-1 1 0,0-1 0,1 0 0,-1 0 0,0 0 0,1 0 0,-1 0 0,1 0 1,-1 0-1,0 0 0,1 0 0,-1-1 0,1 1 0,-1 0 0,0 0 0,1 0 0,-1 0 1,0 0-1,1-1 0,-1 1 0,0 0 0,1 0 0,-1-1 0,0 1 0,0 0 0,1 0 1,-1-1-1,0 1 0,0 0 0,1-1 0,-1 1 0,0 0 0,0-1 0,0 0 0,9-17-661,-2-7-339,-2-1 0,0 0 0,2-36 0,-3-82-1710,-4 132 2620,0-349-4525,2 342 5946,2 24 293,3 35-20,4 62 1692,-6-42-1945,2 0 0,30 114 0,-33-163-1220,-1-1 1,2 1-1,0-1 1,0 0-1,7 10 1,-11-18-92,1 0 1,-1 0 0,1 0 0,-1-1-1,1 1 1,0-1 0,0 1 0,0-1-1,0 1 1,0-1 0,0 0 0,0 0-1,3 1 1,-4-2-15,1 0 1,0 0-1,-1 0 0,1 0 1,0 0-1,-1 0 0,1 0 1,-1 0-1,1-1 0,0 1 0,-1 0 1,1-1-1,-1 0 0,1 1 1,-1-1-1,1 0 0,-1 0 1,0 0-1,1 0 0,-1 0 1,2-1-1,1-3-4,1 0 0,0 0 1,-1 0-1,0-1 0,0 0 1,-1 0-1,0 0 0,0 0 1,0 0-1,2-9 0,2-8-4,5-39 1,-6 14 17,-1 0 1,-3-1 0,-2 0 0,-2 1 0,-2-1 0,-16-77 0,12 99-1,8 28-16,0-1-1,0 0 0,0 0 1,0 0-1,0 0 0,-1 1 1,1-1-1,0 0 1,0 0-1,0 0 0,0 0 1,0 0-1,-1 1 0,1-1 1,0 0-1,0 0 1,0 0-1,0 0 0,-1 0 1,1 0-1,0 0 0,0 0 1,0 0-1,-1 0 1,1 0-1,0 0 0,0 0 1,0 0-1,-1 0 0,1 0 1,0 0-1,0 0 0,0 0 1,-1 0-1,1 0 1,0 0-1,0 0 0,0 0 1,0 0-1,-1 0 0,1 0 1,0-1-1,0 1 1,0 0-1,0 0 0,-1 0 1,1 0-1,0 0 0,0-1 1,0 1-1,0 0 1,0 0-1,0-1 0,-2 12 5,2 0 1,-1 0-1,2 0 0,-1 0 0,1-1 1,5 20-1,-1-1 6,3 30 86,0 10-211,4-2 1,31 106-1,-43-170 120,1 0 1,0 0-1,1 0 0,-1 0 0,0 0 1,1 0-1,0 0 0,0-1 1,0 1-1,0-1 0,0 1 0,3 2 1,5-5-79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8.823"/>
    </inkml:context>
    <inkml:brush xml:id="br0">
      <inkml:brushProperty name="width" value="0.05" units="cm"/>
      <inkml:brushProperty name="height" value="0.05" units="cm"/>
    </inkml:brush>
  </inkml:definitions>
  <inkml:trace contextRef="#ctx0" brushRef="#br0">92 20 15275,'3'-20'3424,"2"31"-298,5 34-991,15 124-617,37 179-396,-47-300-975,-13-48-181,-2-6-36,-2-9-114,-3-2-351,-2 0 0,0 0 1,-1 1-1,0 0 0,-2 0 0,-18-24 1,10 18-873,-1 1 0,0 0 0,-35-26 0,36 36 736,7 7 1975,12 6-1108,1-1-1,-1 0 0,0 0 1,1 0-1,-1 0 0,1 0 1,-1 0-1,1-1 1,-1 1-1,1 0 0,-1-1 1,1 1-1,0-1 1,-1 0-1,1 1 0,0-1 1,-1 0-1,1 0 0,3-1 1,1 1 228,0 0-1,-1-1 1,1 0 0,8-3 0,-2 0-299,-2-1-1,1 0 1,-1 0 0,1-1 0,-2-1-1,1 0 1,-1 0 0,0-1 0,0 0 0,-1-1-1,0 0 1,-1 0 0,10-15 0,-16 23-189,0-1 0,0 1 0,0-1 0,0 0 0,-1 0 0,1 1 0,0-1 0,-1 0 0,1 0 0,-1 0 0,0 0 0,1 0 0,-1 1 0,0-1 0,0 0 0,0 0 0,-1 0 0,1 0 0,0 0 0,-1 0-1,1 0 1,-1 1 0,0-1 0,1 0 0,-1 0 0,0 1 0,-2-3 0,-11-14-545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29.259"/>
    </inkml:context>
    <inkml:brush xml:id="br0">
      <inkml:brushProperty name="width" value="0.05" units="cm"/>
      <inkml:brushProperty name="height" value="0.05" units="cm"/>
    </inkml:brush>
  </inkml:definitions>
  <inkml:trace contextRef="#ctx0" brushRef="#br0">7 53 19356,'-6'0'1528,"10"-5"-1151,3-3-249,3-1 120,2 0-560,4-1 392,2 3-176,1 3-257</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0.945"/>
    </inkml:context>
    <inkml:brush xml:id="br0">
      <inkml:brushProperty name="width" value="0.05" units="cm"/>
      <inkml:brushProperty name="height" value="0.05" units="cm"/>
    </inkml:brush>
  </inkml:definitions>
  <inkml:trace contextRef="#ctx0" brushRef="#br0">123 587 16612,'-2'-5'402,"-1"-7"258,0 1-1,-1-1 0,0 1 1,-8-12-1,12 22-557,-1-1 0,0 1 1,1-1-1,-1 1 0,0-1 1,0 1-1,0 0 0,0 0 0,0-1 1,0 1-1,-1 0 0,1 0 0,0 0 1,0 0-1,-1 1 0,1-1 0,-1 0 1,1 0-1,-1 1 0,1-1 0,-1 1 1,1-1-1,-1 1 0,1 0 0,-1 0 1,0 0-1,1 0 0,-1 0 0,0 0 1,1 0-1,-1 0 0,1 0 0,-1 1 1,1-1-1,-1 1 0,0-1 0,1 1 1,0 0-1,-4 1 0,2 1-28,0 0 0,0 0 0,0 1 1,0-1-1,0 0 0,1 1 0,0 0 0,-1 0 0,1 0 0,1 0 0,-1 0 0,1 0 0,-1 0 1,1 1-1,0-1 0,1 0 0,-1 8 0,-1 5 8,1 0 0,2 1 0,1 18 0,7 10-5,-9-43-75,1-1 0,0 0 1,0 0-1,0 0 0,0 0 0,0 0 1,0 0-1,0 0 0,1 0 0,-1 0 1,1 0-1,-1-1 0,1 1 0,0-1 1,0 1-1,0-1 0,2 2 0,-3-3-1,0 1-1,0-1 1,-1 0-1,1 0 1,0 0-1,0 1 1,0-1-1,-1 0 1,1 0-1,0 0 1,0 0-1,0 0 1,-1 0-1,1-1 1,0 1-1,0 0 1,0 0-1,-1-1 1,1 1-1,0 0 1,0-1-1,-1 1 1,1-1-1,0 1 1,-1-1-1,2 0 1,13-20 9,-15 21-10,12-21 6,-2-1 1,-1 1-1,0-2 0,-2 1 0,5-25 1,17-121 111,-25 145-91,0-9 22,2-3 80,-2 0 1,0-66-1,-6 170 193,4 6-367,4 0 1,2 0 0,29 112-1,-34-177-198,0 1 0,0 0 0,2-1 0,-1 0 0,9 13 0,-13-22 139,1 1 0,0-1 0,1 0 0,-1 1 0,0-1 1,0 0-1,1 0 0,-1 0 0,0 0 0,1 0 0,-1 0 0,1 0 0,-1-1 0,1 1 0,0 0 0,-1-1 0,4 1 0,-3-1-32,0 0 0,0 0 0,0-1 0,0 1 0,0-1 0,0 1 0,0-1 0,0 0 0,0 0 0,0 0 0,0 0 0,-1 0 0,1 0 0,0-1 0,0 1 0,-1 0 0,1-1 0,1-1 0,15-20-1037,0 0 0,-1-1 0,-2-1 0,0 0 0,14-35 0,8-12 1476,-30 63 1261,-4 15-190,-4 19 526,1-23-1785,-1 13 630,-4 39 2117,5 108 1,0-160-2809,0 1 0,0-1 0,1 0 0,-1 1 0,1-1-1,-1 0 1,1 1 0,0-1 0,2 3 0,-3-5-44,0 1 0,0-1 1,0 0-1,1 0 0,-1 0 0,0 1 0,0-1 0,1 0 0,-1 0 0,0 0 1,0 0-1,1 0 0,-1 0 0,0 0 0,0 0 0,1 1 0,-1-1 0,0 0 0,0 0 1,1 0-1,-1 0 0,0 0 0,0 0 0,1 0 0,-1-1 0,0 1 0,0 0 1,1 0-1,-1 0 0,0 0 0,0 0 0,1 0 0,-1 0 0,0-1 0,0 1 0,1 0 1,-1 0-1,0 0 0,0 0 0,0-1 0,0 1 0,1 0 0,-1-1 0,3-3 22,0 0 0,-1 0 0,0 0 0,0-1-1,0 0 1,0 1 0,1-7 0,6-21 4,25-76 46,-33 107-81,-1-1-1,1 1 0,0-1 0,-1 1 0,1-1 0,0 1 0,0-1 0,0 1 0,0-1 0,0 1 0,0 0 0,1 0 1,-1 0-1,0 0 0,1 0 0,-1 0 0,3-2 0,-3 3 0,0 0 0,0 0 0,0 1 0,0-1 0,0 0 0,0 0 0,0 1 0,0-1 0,0 0 0,0 1 0,0-1 0,0 1 0,-1 0 0,1-1 0,0 1 0,0-1 0,-1 1 0,1 0 0,0 0 0,-1-1 0,1 1 0,0 0 0,-1 0 0,1 0 0,-1 0 0,0 0 0,1 0 0,-1 0 0,0-1 0,1 2 0,7 19-4,10 40 1,-15-46 14,0-1 1,2 0-1,-1 0 0,2-1 0,0 1 1,14 21-1,-20-34-9,1 0 0,-1 0 1,1-1-1,-1 1 0,1 0 1,-1 0-1,1-1 0,0 1 1,-1-1-1,1 1 0,0-1 1,0 1-1,0-1 0,-1 1 1,1-1-1,0 0 0,0 1 0,0-1 1,0 0-1,0 0 0,0 1 1,-1-1-1,1 0 0,0 0 1,0 0-1,1 0 0,0-1 3,-1 0-1,1 1 0,-1-1 1,1 0-1,-1 0 0,0 0 1,0 0-1,1 0 0,-1 0 1,0 0-1,0-1 0,0 1 1,2-3-1,2-6 16,1 0 0,-1 0-1,5-16 1,-8 21-17,7-20 12,-7 14-9,2 1-1,-1 1 1,1-1 0,1 0-1,0 1 1,0 0 0,10-13-1,-14 21-4,-1 1 0,1-1-1,0 1 1,-1 0 0,1-1-1,-1 1 1,1 0 0,-1 0-1,1-1 1,0 1 0,-1 0-1,1 0 1,0 0 0,-1 0-1,1 0 1,0 0 0,-1 0-1,1 0 1,-1 0 0,1 0-1,0 0 1,-1 0 0,1 0-1,0 0 1,-1 1 0,1-1 0,-1 0-1,1 0 1,0 1 0,-1-1-1,1 0 1,-1 1 0,1-1-1,-1 1 1,1-1 0,-1 1-1,0-1 1,1 1 0,-1-1-1,1 1 1,-1-1 0,0 1-1,0 0 1,1-1 0,-1 1-1,0-1 1,0 2 0,14 34 24,-12-32-15,10 42 19,-9-31-22,1 1 0,0-1 0,10 19 1,-14-33-8,0 0 0,1 0 0,-1 0 0,1 0 0,-1-1 0,0 1 0,1 0 0,-1 0 0,1-1 0,0 1 0,-1 0 0,1-1 1,0 1-1,-1 0 0,1-1 0,0 1 0,-1-1 0,1 1 0,0-1 0,0 0 0,0 1 0,0-1 0,-1 0 0,3 1 0,-2-2 0,0 1 0,0 0-1,0-1 1,0 1 0,-1-1-1,1 1 1,0-1-1,0 1 1,0-1 0,-1 0-1,1 1 1,0-1 0,-1 0-1,1 0 1,0 1 0,-1-1-1,1 0 1,0-1-1,2-6 2,1 0 0,-1 0-1,4-13 1,2-20 37,-5 24-23,1-1 0,9-26 0,-13 43-16,-1 0 1,0 1 0,0-1 0,1 0 0,-1 0-1,1 1 1,-1-1 0,1 0 0,-1 1-1,1-1 1,-1 0 0,1 1 0,-1-1 0,1 1-1,0-1 1,-1 1 0,1-1 0,0 1 0,0-1-1,1 0 1,-2 1 0,1 1-1,-1-1 1,1 0-1,0 0 0,-1 0 1,1 0-1,0 0 1,-1 1-1,1-1 1,-1 0-1,1 0 1,-1 1-1,1-1 1,-1 1-1,1-1 1,-1 0-1,1 1 0,-1-1 1,1 1-1,0 0 1,3 5-10,0 0-1,-1 0 1,6 13 0,-5-11-5,2 5-5,-2-2 9,1 0 0,0 0-1,1 0 1,1-1-1,0 0 1,0 0-1,16 16 1,-21-25 10,-1 0 1,0 0-1,1 0 0,-1 0 1,0 0-1,1 0 0,-1-1 1,1 1-1,0 0 0,-1-1 1,1 0-1,-1 1 0,1-1 1,0 0-1,-1 0 0,1 1 1,0-1-1,-1-1 0,1 1 1,0 0-1,-1 0 0,3-1 1,-2 0 0,0 0-1,1-1 1,-1 1 0,0-1 0,0 1 0,0-1 0,0 0-1,0 0 1,0 0 0,0 0 0,-1 0 0,3-3-1,2-5 2,-1-1-1,0 1 0,-1-1 1,6-21-1,13-71-40,-23 103 39,0 0 0,0 0 0,0 0 1,0 0-1,0 0 0,0 0 0,1-1 0,-1 1 1,0 0-1,0 0 0,0 0 0,0 0 0,0 0 1,0 0-1,0 0 0,0 0 0,0 0 0,1 0 1,-1 0-1,0 0 0,0 0 0,0 0 0,0 0 1,0 0-1,0 0 0,0 0 0,1 0 0,-1 0 1,0 0-1,0 0 0,0 0 0,0 0 0,0 0 0,0 0 1,0 0-1,1 0 0,-1 0 0,0 0 0,0 0 1,0 0-1,0 0 0,0 0 0,0 0 0,0 1 1,0-1-1,0 0 0,0 0 0,1 0 0,-1 0 1,0 0-1,0 0 0,0 0 0,0 0 0,0 1 1,0-1-1,0 0 0,0 0 0,0 0 0,0 0 1,0 0-1,0 0 0,0 0 0,0 1 0,0-1 1,0 0-1,0 0 0,0 0 0,3 11-11,0 0-1,0 0 1,-1 0-1,0 12 1,4 18-18,-4-28 26,10 38 3,-11-47 1,0-1-1,0 0 0,1 1 0,-1-1 1,1 0-1,0 0 0,-1 0 1,1 0-1,1 0 0,-1-1 1,4 4-1,-6-5-1,1-1 1,0 0-1,-1 1 1,1-1-1,-1 0 1,1 0-1,0 0 1,-1 1-1,1-1 1,0 0-1,-1 0 1,1 0-1,-1 0 1,1 0-1,0 0 1,-1 0-1,1-1 1,0 1-1,-1 0 1,1 0-1,-1 0 1,1-1-1,0 1 1,-1 0-1,1 0 1,-1-1-1,1 1 1,-1-1-1,1 1 1,-1 0-1,1-1 1,-1 1-1,0-1 1,1 1-1,-1-1 1,0 1-1,1-2 1,12-21-20,-12 21 17,9-23-53,-1-1-1,-1-1 1,9-50-1,1-87-473,-12 94 200,4-53-247,13-100-601,-23 223 1177,0 1 0,0-1 1,0 0-1,0 0 1,1 0-1,-1 0 1,0 0-1,0 0 0,0 0 1,0 0-1,0 0 1,0 0-1,0 0 1,0 0-1,0 0 0,0 0 1,1 0-1,-1 0 1,0 0-1,0 0 1,0 0-1,0 0 0,0 0 1,0 0-1,2 22 70,-2 32 150,0 36 685,22 176 0,-16-227-740,2 1 1,2-2-1,2 1 1,1-2-1,1 1 1,38 65-1,-119-179-3541,25 24 1414,-40-53-1051,66 82 3389,-14-27 0,30 49-277,-1 0 1,1 0-1,-1 0 1,1 0 0,-1-1-1,1 1 1,0 0 0,0 0-1,-1 0 1,1 0-1,0 0 1,0-1 0,0 1-1,0 0 1,0 0 0,1 0-1,-1 0 1,0-1-1,0 1 1,1 0 0,-1 0-1,1 0 1,-1 0 0,1 0-1,-1 0 1,1 0-1,0 0 1,0 0 0,-1 0-1,1 1 1,0-1 0,0 0-1,0 0 1,0 1-1,0-1 1,1-1 0,5-1 333,1-1 1,-1 1-1,1 0 1,11-3-1,-1 1-218,-6 1-29,25-11-887,-36 14 655,1 0 0,-1 0 1,1 0-1,-1 0 0,0 0 0,1 0 1,-1 0-1,0 0 0,0-1 1,0 1-1,0-1 0,0 1 0,0-1 1,0 1-1,0-1 0,0 1 1,-1-1-1,1 0 0,0-1 1,-1-15-375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1.381"/>
    </inkml:context>
    <inkml:brush xml:id="br0">
      <inkml:brushProperty name="width" value="0.05" units="cm"/>
      <inkml:brushProperty name="height" value="0.05" units="cm"/>
    </inkml:brush>
  </inkml:definitions>
  <inkml:trace contextRef="#ctx0" brushRef="#br0">0 15 21221,'9'6'1384,"-3"-6"-1832,-2 0 1696,5-6-744,2-1-120,5 0-216</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2.076"/>
    </inkml:context>
    <inkml:brush xml:id="br0">
      <inkml:brushProperty name="width" value="0.05" units="cm"/>
      <inkml:brushProperty name="height" value="0.05" units="cm"/>
    </inkml:brush>
  </inkml:definitions>
  <inkml:trace contextRef="#ctx0" brushRef="#br0">113 310 15395,'0'-1'104,"-1"0"0,1 1 0,0-1 0,0 0 0,-1 1 0,1-1 0,0 0 0,-1 1 0,1-1 0,0 1 0,-1-1 0,1 1 0,-1-1 0,1 1 0,-1-1 0,0 1 0,1-1 0,-1 1 0,1 0 0,-1-1 0,0 1 0,1 0 0,-1 0 0,0-1-1,1 1 1,-1 0 0,0 0 0,1 0 0,-2 0 0,1 0 42,-1 1-1,1-1 1,0 1 0,-1-1-1,1 1 1,0 0-1,0 0 1,0 0-1,-1-1 1,1 1-1,0 0 1,0 1-1,-1 0 1,-4 7 491,0-1 0,0 1 1,-4 11-1,1-1-403,1 2-1,0-1 1,2 1 0,0 0-1,1 0 1,2 1 0,0-1-1,0 28 1,6-14-180,-3-34-51,0 0 1,0-1-1,0 1 0,1 0 0,-1 0 0,0 0 0,0-1 1,0 1-1,1 0 0,-1 0 0,0-1 0,1 1 0,-1 0 1,0-1-1,1 1 0,-1 0 0,1-1 0,0 1 0,-1-1 1,1 1-1,-1 0 0,1-1 0,0 0 0,-1 1 0,1-1 1,0 1-1,-1-1 0,1 0 0,0 1 0,0-1 0,-1 0 1,1 0-1,0 0 0,0 0 0,0 0 0,-1 1 0,1-1 1,0-1-1,0 1 0,1 0 0,2-3 5,0 1-1,-1-1 1,1 0 0,-1-1-1,1 1 1,-1 0 0,0-1-1,-1 0 1,1 0 0,-1 0-1,4-8 1,13-26 17,-2 0 0,-2-1 0,17-66 0,13-127 143,-42 202-118,1-46 0,-5 60 8,-2 18-5,-2 25-25,4 26 10,2 0 0,2 0 0,3-1 0,1 1-1,3-1 1,28 82 0,-31-111 9,2 0-1,21 38 0,-27-56-34,0 0 0,0-1 0,0 1 0,0-1 0,0 0 0,1 1 0,0-2 0,0 1 0,0 0-1,0-1 1,1 0 0,0 0 0,-1 0 0,1-1 0,0 1 0,0-1 0,0 0 0,9 2 0,-10-4-7,-1 0 0,1-1 0,0 1 0,-1 0 1,1-1-1,-1 0 0,1 0 0,-1 0 0,1 0 0,-1-1 1,0 1-1,1-1 0,-1 0 0,0 0 0,0 0 0,-1 0 1,1 0-1,0-1 0,-1 0 0,1 1 0,-1-1 1,0 0-1,2-3 0,4-5 3,-2 0 0,1-1 0,-2 0 0,0 0 0,5-14 0,-3 2-3,-1 0 1,-1 0-1,-1-1 1,0 1-1,-3-1 1,0 0-1,-3-33 1,-1 52-43,0 14 0,2 23 12,1 0 0,1 0 0,2 0 0,1-1 0,9 33 0,-12-58 28,12 46 30,-12-47-28,0-1 1,1 1-1,0-1 1,-1 0-1,1 1 1,0-1 0,1 0-1,-1 0 1,1 0-1,-1 0 1,4 3-1,-5-6-1,0 1-1,0-1 1,0 1-1,0-1 0,0 1 1,-1-1-1,1 1 1,0-1-1,0 0 1,0 0-1,0 1 0,0-1 1,0 0-1,0 0 1,0 0-1,0 0 0,0 0 1,0 0-1,0 0 1,0-1-1,0 1 1,0 0-1,1-1 0,0 0 2,0 0 0,0-1 0,0 1 0,0 0 0,0-1 0,0 0 0,-1 1 0,1-1 0,2-3 0,2-4 9,-1 0 1,0 0-1,5-14 1,1-5-11,-2-1 1,-1 0 0,-1-1-1,-1 1 1,-2-1 0,-1 0-1,-2-37 1,-3 49-65,2 17 59,0 1-1,0 0 1,0 0-1,0 0 1,0 0-1,0 0 1,0 0 0,-1 0-1,1 0 1,0 0-1,0 0 1,0 0-1,0 0 1,0 0-1,0 0 1,0 0 0,0 0-1,-1 0 1,1 0-1,0 0 1,0 0-1,0 0 1,0 0-1,0 0 1,0 0 0,0 0-1,0 1 1,-1-1-1,1 0 1,0 0-1,0 0 1,0 0-1,0 0 1,0 0 0,0 0-1,0 0 1,0 0-1,0 0 1,0 0-1,0 1 1,0-1-1,0 0 1,0 0-1,0 0 1,0 0 0,0 0-1,0 0 1,0 0-1,0 1 1,0-1-1,0 0 1,0 0-1,0 0 1,0 0 0,0 0-1,0 0 1,0 0-1,0 0 1,0 1-1,0-1 1,0 0-1,-5 35-101,4-4 109,1 0 1,9 55-1,-7-71 26,2 1 1,0-1-1,0 0 1,1 0-1,1-1 1,1 1-1,11 18 0,-16-30-29,-1 0 0,1-1 0,0 0 0,0 1 0,-1-1 0,2 0 0,-1 0 0,0 0 0,0 0 0,1 0 0,-1-1 0,0 1 0,1-1 0,0 0 0,-1 1 0,1-1 0,0 0 0,0-1 0,0 1 0,-1 0-1,1-1 1,0 0 0,0 1 0,0-1 0,0 0 0,0-1 0,0 1 0,3-1 0,-2 0-83,-1-1 0,1 1 1,-1-1-1,0 0 0,1 0 0,-1 0 0,0-1 0,0 1 0,-1-1 1,1 1-1,-1-1 0,1 0 0,-1 0 0,0 0 0,0 0 1,0 0-1,0-1 0,-1 1 0,1-1 0,-1 1 0,2-6 0,-2 1-17,1 0 0,-1-1 0,0 1 0,0 0-1,-1-1 1,-1 1 0,0-9 0,-9-27-414</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2.527"/>
    </inkml:context>
    <inkml:brush xml:id="br0">
      <inkml:brushProperty name="width" value="0.05" units="cm"/>
      <inkml:brushProperty name="height" value="0.05" units="cm"/>
    </inkml:brush>
  </inkml:definitions>
  <inkml:trace contextRef="#ctx0" brushRef="#br0">4 1 16075,'-4'4'1449,"4"1"-1545,0 0-2049,4-5 3266,1 0-993,2-1-689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2.998"/>
    </inkml:context>
    <inkml:brush xml:id="br0">
      <inkml:brushProperty name="width" value="0.05" units="cm"/>
      <inkml:brushProperty name="height" value="0.05" units="cm"/>
    </inkml:brush>
  </inkml:definitions>
  <inkml:trace contextRef="#ctx0" brushRef="#br0">1 248 13779,'3'-15'543,"1"0"0,0 1 0,2-1 0,-1 1 0,2 0 1,0 0-1,0 0 0,2 1 0,-1 1 0,2-1 0,0 1 0,0 1 0,1 0 0,0 0 0,1 1 0,15-10 1,-23 18-364,0-1 0,0 1 0,0 0 0,0 0 1,1 0-1,-1 1 0,1-1 0,-1 1 0,1 0 1,-1 1-1,8-1 0,-10 1-131,0 0 0,1 0 0,-1 1 0,0-1 0,0 1 0,1 0 0,-1-1 0,0 1 0,0 0 0,0 0-1,0 1 1,0-1 0,0 0 0,0 1 0,-1-1 0,1 1 0,0-1 0,-1 1 0,1 0 0,-1 0 0,0 0 0,1-1 0,-1 1 0,1 4 0,3 5 3,-1 0 0,0 1 0,-1-1 0,-1 1 0,0 0 0,0 0 1,0 12-1,-5 90 37,2-92-62,-12 156 64,-3 140-2,17-308-88,-2-6 0,1 0 0,0 0 0,0 0 0,1 0-1,0 1 1,-1-1 0,1 0 0,0 0 0,1 0 0,-1 0 0,1 0 0,0-1 0,3 6-1,-4-8 1,-1 0-1,1-1 0,0 1 0,-1-1 0,1 1 0,0-1 0,0 1 0,0-1 0,0 1 0,-1-1 0,1 0 0,0 0 0,0 1 0,0-1 0,0 0 0,0 0 0,0 0 0,0 0 0,0 0 0,0 0 0,0 0 0,-1 0 1,1 0-1,0-1 0,0 1 0,0 0 0,0-1 0,0 1 0,0 0 0,-1-1 0,1 1 0,0-1 0,0 0 0,-1 1 0,1-1 0,0 0 0,28-29 0,-27 28 0,19-25 1,-1-1-1,27-53 1,24-67-3,-61 126 0,-10 21 1,0 0 0,0 0 0,0 1-1,0-1 1,1 0 0,-1 1 0,0-1-1,1 0 1,-1 0 0,0 1 0,1-1-1,-1 1 1,1-1 0,-1 0-1,1 1 1,-1-1 0,1 1 0,0-1-1,-1 1 1,1-1 0,1 21-29,-1 5 15,6 103 10,-5-112 21,1-1-1,0 1 0,1-1 1,1 0-1,11 28 0,-14-41-10,-1 1-1,0-1 0,0 1 0,1-1 0,0 0 0,-1 1 0,1-1 1,0 0-1,0 0 0,0 0 0,0-1 0,0 1 0,1 0 0,-1-1 1,0 1-1,1-1 0,-1 0 0,1 0 0,4 1 0,-5-2 2,1 0-1,-1 0 1,0 0 0,1 0-1,-1-1 1,1 1 0,-1-1-1,0 0 1,1 1-1,-1-1 1,0 0 0,0-1-1,0 1 1,0 0 0,0-1-1,0 1 1,0-1-1,0 1 1,0-1 0,-1 0-1,1 0 1,2-3 0,6-10 35,0 0 1,-1 0-1,-1-1 1,0 0 0,-1-1-1,8-31 1,-3 0 118,8-63 1,-15 81-33,-2-1 1,-1-59-1,-5 76-35,0 16-40,-2 21-39,4 37-144,1 0 0,4 1 0,2-1-1,26 108 1,-32-166 62,2 6-182,1 1 0,0-1-1,7 14 1,-10-21 229,0 0 0,1 0 0,-1 0-1,1 0 1,-1 0 0,1-1-1,-1 1 1,1 0 0,-1 0 0,1 0-1,0-1 1,0 1 0,-1 0 0,1-1-1,0 1 1,0-1 0,0 1 0,0-1-1,0 1 1,-1-1 0,1 0 0,0 1-1,0-1 1,0 0 0,0 0 0,0 0-1,0 0 1,0 0 0,0 0 0,0 0-1,0 0 1,0 0 0,0 0 0,0 0-1,0-1 1,0 1 0,0 0-1,0-1 1,0 1 0,0-1 0,0 1-1,0-1 1,13-14-466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3.509"/>
    </inkml:context>
    <inkml:brush xml:id="br0">
      <inkml:brushProperty name="width" value="0.05" units="cm"/>
      <inkml:brushProperty name="height" value="0.05" units="cm"/>
    </inkml:brush>
  </inkml:definitions>
  <inkml:trace contextRef="#ctx0" brushRef="#br0">2 41 15243,'-1'-1'185,"1"0"0,0 1 0,0-1 0,0 0 0,0 0 0,0 0 0,0 0 0,0 1 0,0-1 0,0 0 0,1 0-1,-1 0 1,0 1 0,0-1 0,1 0 0,-1 0 0,1 1 0,-1-2 0,7 12 2503,5 30 352,11 83-619,13 54-1669,-36-175-749,1 0 1,-1 0-1,0-1 1,1 1-1,-1 0 0,1 0 1,0-1-1,-1 1 1,1-1-1,0 1 0,0-1 1,0 1-1,0-1 1,0 1-1,1-1 0,-1 0 1,0 0-1,1 0 1,-1 0-1,1 0 0,1 2 1,-1-3-2,-1-1-1,0 1 1,0 0 0,0 0 0,1-1 0,-1 1-1,0-1 1,0 1 0,0-1 0,0 0 0,0 1 0,0-1-1,0 0 1,0 0 0,0 1 0,0-1 0,0 0-1,0 0 1,-1 0 0,1 0 0,0 0 0,0-2 0,7-10 4,-1-1 0,0 0 0,6-19 0,-12 31-6,34-104 8,-21 59-29,40-88 1,-53 132 17,0 0 0,1 1-1,0-1 1,0 0 0,0 1 0,0-1 0,4-3-1,-6 5 3,1 1 0,-1 0 0,0 0-1,1 0 1,-1-1 0,0 1 0,1 0-1,-1 0 1,0 0 0,1 0 0,-1 0-1,0 0 1,1 0 0,-1 0-1,0 0 1,1 0 0,-1 0 0,1 0-1,-1 0 1,0 0 0,1 0 0,-1 0-1,0 0 1,1 0 0,-1 1 0,8 12-26,-3 3 17,-1 0 0,-1 1 0,-1-1 0,1 22 0,-4 71-56,-1-76 12,1 2-111,-1-24-203,1 1 1,1 0-1,0 0 1,1-1 0,0 1-1,0 0 1,5 16 0,-6-28 351,0 0 1,0 0 0,1 0-1,-1 0 1,0 1 0,0-1 0,0 0-1,0 0 1,0 0 0,0 0 0,1 0-1,-1 0 1,0 0 0,0 1 0,0-1-1,0 0 1,0 0 0,1 0 0,-1 0-1,0 0 1,0 0 0,0 0-1,1 0 1,-1 0 0,0 0 0,0 0-1,0 0 1,0 0 0,1 0 0,-1 0-1,0 0 1,0 0 0,0 0 0,0 0-1,1 0 1,-1 0 0,0 0 0,0-1-1,0 1 1,0 0 0,1 0-1,-1 0 1,0 0 0,0 0 0,0 0-1,0 0 1,0-1 0,0 1 0,0 0-1,1 0 1,-1 0 0,0-1 0,7-8-374,3-17-415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11:14:26.850"/>
    </inkml:context>
    <inkml:brush xml:id="br0">
      <inkml:brushProperty name="width" value="0.05" units="cm"/>
      <inkml:brushProperty name="height" value="0.05" units="cm"/>
    </inkml:brush>
  </inkml:definitions>
  <inkml:trace contextRef="#ctx0" brushRef="#br0">1 0 14683,'0'17'1416,"0"3"-1095,7 2-161,-4 1 1064,11 5-1064,8 2-48,9 8-32,2-2-32,0-3-32,1 1-16,-4-3-120,1 1-136,-11-5-296,-3 0-665,-14-8 985,-3 0-144,-6-6-192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1.090"/>
    </inkml:context>
    <inkml:brush xml:id="br0">
      <inkml:brushProperty name="width" value="0.05" units="cm"/>
      <inkml:brushProperty name="height" value="0.05" units="cm"/>
    </inkml:brush>
  </inkml:definitions>
  <inkml:trace contextRef="#ctx0" brushRef="#br0">121 15 13291,'13'-12'1206,"-8"9"1519,-20 29 109,-19 47-1,-21 90-415,46-126-2218,0 0 0,3 1 1,1 1-1,1-1 1,3 0-1,1 1 0,6 43 1,-6-77-200,1 0 1,0 0-1,0 0 1,1 0-1,-1 0 1,1-1-1,0 1 1,0-1-1,1 1 1,4 6-1,-5-10-1,-1 1 1,0-1-1,1 0 0,0 0 0,-1 0 0,1 0 0,0 0 0,-1 0 0,1 0 0,0 0 1,0-1-1,0 1 0,-1-1 0,1 1 0,0-1 0,0 0 0,0 0 0,0 0 0,0 0 1,0 0-1,0 0 0,0-1 0,0 1 0,0 0 0,0-1 0,-1 0 0,1 1 1,0-1-1,2-1 0,5-3 2,0 0 1,0-1-1,0 0 1,-1 0 0,0-1-1,0 0 1,11-14-1,43-61-125,-11 8-916,-3-1-1,42-94 1,-81 146-153,-8 17-1326,-4 8 1609,-5 5-60,-46 73-5202,7 7 5301,37-66 2032,1 0 0,1 1 1,1 0-1,1 1 0,0-1 1,-2 33-1,8-46-777,-1 0 0,1-1-1,1 1 1,0 0 0,0-1 0,1 1-1,0-1 1,0 1 0,1-1 0,0 0-1,0 0 1,1 0 0,6 9-1,-7-12-419,1 0-1,0-1 0,0 0 0,0 0 0,0 0 0,1 0 0,-1 0 0,1-1 0,0 0 0,0 0 0,0 0 0,1-1 0,-1 0 0,1 0 0,-1 0 0,1-1 1,0 1-1,-1-2 0,1 1 0,8 0 0,16-3-276,-2-3-123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2.108"/>
    </inkml:context>
    <inkml:brush xml:id="br0">
      <inkml:brushProperty name="width" value="0.05" units="cm"/>
      <inkml:brushProperty name="height" value="0.05" units="cm"/>
    </inkml:brush>
  </inkml:definitions>
  <inkml:trace contextRef="#ctx0" brushRef="#br0">38 96 12883,'-10'-22'2440,"0"-1"-1111,3 7-521,1 3 2184,3 1-1591,3 11-241,-1-8-544,5 14 592,0-1-1152,8-4-24,1 0 40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3.942"/>
    </inkml:context>
    <inkml:brush xml:id="br0">
      <inkml:brushProperty name="width" value="0.05" units="cm"/>
      <inkml:brushProperty name="height" value="0.05" units="cm"/>
    </inkml:brush>
  </inkml:definitions>
  <inkml:trace contextRef="#ctx0" brushRef="#br0">23 70 16107,'2'8'374,"-1"-1"0,-1 1-1,1 0 1,-1 0-1,0 0 1,-1 0 0,0 0-1,-4 13 1,1 7 643,-1 9 46,1-12-495,1 1 0,1-1 0,1 1 0,1-1 1,4 34-1,-3-58-537,-1 0 1,0 1 0,0-1 0,0 0 0,1 0-1,-1 0 1,1 0 0,-1 1 0,1-1 0,-1 0-1,1 0 1,0 0 0,-1 0 0,1 0 0,0 0-1,0-1 1,1 3 0,-1-3-19,-1 0 1,1 0-1,0 0 1,-1 0-1,1 0 1,-1 0-1,1 0 0,0 0 1,-1 0-1,1 0 1,-1 0-1,1 0 1,-1-1-1,1 1 1,0 0-1,-1 0 0,1-1 1,-1 1-1,1 0 1,-1-1-1,1 1 1,-1 0-1,0-1 1,2 0-1,2-4 20,0 1 0,-1-1 0,1 0 0,-1-1 0,4-8 1,8-22 4,-2-1 1,-1-1 0,-2 0-1,-2-1 1,-1 0 0,2-59-1,-8 90-29,-1 1 1,0 0-1,0 0 0,-1 0 0,-2-13 0,3 20-8,0 0-1,0 0 1,0 0 0,0 0-1,0 1 1,1-1 0,-1 0-1,0 0 1,0 0 0,0 0 0,0 0-1,0 0 1,0 1 0,-1-1-1,1 0 1,0 0 0,0 0-1,0 0 1,0 0 0,0 1-1,0-1 1,0 0 0,0 0-1,0 0 1,0 0 0,0 0-1,0 0 1,0 0 0,-1 0 0,1 1-1,0-1 1,0 0 0,0 0-1,0 0 1,0 0 0,0 0-1,0 0 1,-1 0 0,1 0-1,0 0 1,0 0 0,0 0-1,0 0 1,0 0 0,-1 0 0,1 0-1,0 0 1,0 0 0,0 0-1,0 0 1,0 0 0,0 0-1,-1 0 1,1 0 0,0 0-1,0 0 1,0 0 0,0 0-1,0 0 1,0 0 0,-1 0-1,1-1 1,0 1 0,0 0 0,0 0-1,0 0 1,0 0 0,0 0-1,0-1 1,-5 16 26,-1 28-2,1 1-1,2 0 1,1 0 0,3 0 0,2 0 0,1-1 0,12 48-1,-14-83-192,1 0-1,-1 0 0,1 0 1,1-1-1,6 13 1,-9-19 117,-1-1-1,1 1 1,0 0 0,-1 0 0,1-1 0,-1 1 0,1 0 0,0-1 0,0 1 0,-1 0 0,1-1 0,0 1 0,0-1 0,0 0 0,0 1 0,0-1 0,0 1 0,0-1 0,-1 0 0,1 0 0,0 0 0,2 1 0,-2-2 11,1 0 1,-1 1-1,1-1 1,-1 0-1,0 0 1,1 0-1,-1 0 1,0 0-1,0 0 1,0 0-1,1-1 1,-1 1-1,-1 0 1,1-1-1,0 1 1,0 0 0,0-1-1,-1 1 1,2-3-1,8-26-612</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4.776"/>
    </inkml:context>
    <inkml:brush xml:id="br0">
      <inkml:brushProperty name="width" value="0.05" units="cm"/>
      <inkml:brushProperty name="height" value="0.05" units="cm"/>
    </inkml:brush>
  </inkml:definitions>
  <inkml:trace contextRef="#ctx0" brushRef="#br0">6 0 18396,'-5'117'4177,"5"17"-2579,7 0 0,35 204 0,-38-316-1493,1-1 0,1 1 0,1-1-1,10 21 1,-16-40-98,0 0 0,0 0 0,0 0 0,0 0 1,1 0-1,-1 0 0,0 0 0,1 0 0,0 0 0,-1-1 0,1 1 0,0-1 0,0 1 0,0-1 0,0 1 0,0-1 0,0 0 0,0 0 0,0 0 0,0-1 0,4 2 0,-3-2-4,-1 0 0,1-1 0,-1 1 0,0-1 0,1 0 0,-1 1-1,0-1 1,0 0 0,0 0 0,1 0 0,-1-1 0,0 1 0,0 0 0,-1-1 0,1 0-1,0 1 1,2-3 0,5-8-3,1 0 0,-2-1 0,0 0 0,0 0 0,6-15 0,35-99 13,-13 30-3,-21 69-2,-15 27-8,0 1 0,0-1 1,1 1-1,-1 0 1,0-1-1,0 1 0,1-1 1,-1 1-1,0 0 1,1-1-1,-1 1 0,1 0 1,-1 0-1,0-1 1,1 1-1,-1 0 0,1 0 1,-1 0-1,0-1 0,1 1 1,-1 0-1,1 0 1,-1 0-1,1 0 0,-1 0 1,1 0-1,-1 0 1,1 0-1,-1 0 0,0 0 1,1 0-1,-1 0 1,1 0-1,-1 1 0,1-1 1,-1 0-1,1 0 0,-1 0 1,0 1-1,1-1 1,-1 0-1,1 0 0,-1 1 1,0-1-1,1 0 1,-1 1-1,0-1 0,0 0 1,1 1-1,-1-1 0,0 1 1,0-1-1,1 0 1,-1 1-1,0-1 0,0 1 1,0 0-1,9 27-5,-9-26 5,17 93-26,6 30-1,-22-123 26,-1-1 1,0 1-1,0-1 0,1 1 1,-1-1-1,1 1 1,0-1-1,-1 1 1,1-1-1,0 0 1,0 1-1,0-1 1,0 0-1,0 0 0,0 0 1,0 1-1,0-1 1,2 1-1,-2-2 1,0 0-1,0 0 1,-1 0 0,1 0-1,0-1 1,0 1-1,-1 0 1,1 0-1,0 0 1,-1-1 0,1 1-1,0 0 1,-1-1-1,1 1 1,0-1-1,-1 1 1,1 0 0,-1-1-1,1 1 1,-1-1-1,1 0 1,-1 1-1,1-1 1,-1 1 0,1-2-1,5-8-2,-1 0-1,0 0 1,6-17-1,-9 21 4,24-67 15,12-32-20,-24 79-57,-14 26 59,0-1 1,0 1 0,1 0 0,-1-1-1,0 1 1,0 0 0,0-1 0,1 1-1,-1 0 1,0-1 0,0 1 0,1 0-1,-1 0 1,0-1 0,0 1 0,1 0-1,-1 0 1,0 0 0,1-1 0,-1 1-1,0 0 1,1 0 0,-1 0 0,0 0-1,1 0 1,-1 0 0,0 0 0,1 0-1,-1 0 1,1 0 0,-1 0 0,0 0-1,1 0 1,-1 0 0,0 0 0,1 0-1,-1 0 1,0 0 0,1 0 0,-1 1-1,0-1 1,1 0 0,-1 0 0,0 0-1,1 1 1,-1-1 0,0 0 0,0 0-1,1 1 1,-1-1 0,0 0 0,0 1-1,1-1 1,-1 0 0,0 1 0,0-1-1,0 0 1,0 1 0,0-1 0,0 0-1,1 1 1,-1 0 0,5 23-68,-5-23 66,6 87-170,-5-60 182,1 0 0,7 32 0,-9-58-4,0-1 0,0 0 0,0 0-1,0 0 1,1 0 0,-1 0 0,0 0-1,1 0 1,-1 0 0,1 0 0,-1 0 0,1 0-1,-1 0 1,1 0 0,0 0 0,0 0-1,-1 0 1,1 0 0,0-1 0,0 1 0,2 1-1,-3-2 1,1 0-1,0 0 1,0-1-1,0 1 1,0 0-1,-1 0 1,1-1 0,0 1-1,0-1 1,-1 1-1,1-1 1,0 1-1,-1-1 1,1 1-1,0-1 1,-1 1-1,1-1 1,-1 0-1,1 1 1,-1-1-1,1-1 1,6-9 30,-1 0-1,9-22 1,-12 26-28,15-39 27,-4 12-49,26-48-1,-38 80 10,-1 0 0,0 0-1,1 0 1,-1 0 0,1 0-1,0 0 1,-1 1 0,5-3-1,-6 3 5,1 1 0,-1 0 0,1 0 1,-1 0-1,1-1 0,-1 1 0,1 0 0,0 0 0,-1 0 0,1 0 0,-1 0 0,1 0 0,-1 0 0,1 0 0,0 0 1,-1 1-1,1-1 0,-1 0 0,1 0 0,-1 0 0,1 1 0,-1-1 0,1 0 0,-1 0 0,1 1 0,-1-1 1,0 1-1,1-1 0,-1 0 0,1 1 0,-1-1 0,0 1 0,1-1 0,-1 1 0,0-1 0,0 1 0,1-1 1,-1 1-1,0-1 0,0 1 0,0-1 0,0 1 0,1-1 0,-1 1 0,0 0 0,3 12-22,0 0 1,-1 0-1,0 0 0,0 15 0,-1-14 19,0-1-1,1 1 0,0 0 1,5 13-1,-7-25 8,1-1 0,-1 0 0,1 1-1,-1-1 1,1 0 0,0 1 0,-1-1 0,1 0 0,0 0 0,0 0 0,0 0-1,0 0 1,0 0 0,0 0 0,2 1 0,-3-2 0,1 0 0,0 0 0,0 0 1,0 0-1,-1 0 0,1 0 0,0 0 0,0 0 0,0 0 0,0 0 1,-1-1-1,1 1 0,0 0 0,0 0 0,-1-1 0,1 1 0,0-1 0,0 1 1,-1-1-1,1 1 0,-1-1 0,1 1 0,0-1 0,-1 1 0,1-1 1,-1 0-1,1 1 0,-1-1 0,0 0 0,1 0 0,12-21 12,0 1 1,-2-1-1,16-43 0,-4 10-31,-22 51 8,1-1-1,1 1 1,-1 0 0,0 1-1,1-1 1,0 0 0,4-4 0,-6 8 6,-1-1 1,1 1-1,-1-1 0,1 1 1,-1 0-1,1-1 1,0 1-1,-1 0 1,1 0-1,-1-1 1,1 1-1,0 0 1,-1 0-1,1 0 1,0 0-1,-1 0 0,1 0 1,-1 0-1,1 0 1,0 0-1,-1 0 1,2 0-1,-1 1 0,0-1-1,0 1 1,0 0-1,0 0 0,-1-1 1,1 1-1,0 0 1,0 0-1,0 0 1,-1 0-1,1 0 0,0 0 1,-1 0-1,1 0 1,-1 0-1,1 2 1,4 13-57,-1 0 1,0 1-1,-1-1 1,1 34-1,-1-8-209,0-5 43,-2-22 331,0 0 0,1 0 0,6 23-1,-4-25-137</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5.274"/>
    </inkml:context>
    <inkml:brush xml:id="br0">
      <inkml:brushProperty name="width" value="0.05" units="cm"/>
      <inkml:brushProperty name="height" value="0.05" units="cm"/>
    </inkml:brush>
  </inkml:definitions>
  <inkml:trace contextRef="#ctx0" brushRef="#br0">5 382 18316,'0'6'769,"-4"37"1060,4-43-1777,0 1 0,0 0 1,0-1-1,0 1 1,0 0-1,0-1 1,0 1-1,0 0 0,0-1 1,0 1-1,0-1 1,1 1-1,-1 0 1,0-1-1,0 1 0,1-1 1,-1 1-1,0-1 1,1 1-1,-1-1 1,0 1-1,1-1 0,-1 1 1,1-1-1,-1 1 1,1-1-1,-1 1 1,1-1-1,-1 0 0,1 0 1,-1 1-1,1-1 1,0 0-1,-1 0 1,1 1-1,-1-1 0,1 0 1,0 0-1,-1 0 1,1 0-1,-1 0 1,1 0-1,0 0 0,-1 0 1,1 0-1,0 0 1,-1 0-1,1-1 0,-1 1 1,1 0-1,0 0 1,-1-1-1,1 1 1,0-1-1,5-3 123,0 0 0,0 0 0,-1-1 0,0 1 1,1-1-1,-2-1 0,1 1 0,-1-1 0,7-11 0,31-62 526,-42 79-699,12-23 142,-2-1 0,-1 0 0,0 0-1,-2-1 1,-1-1 0,-1 1 0,3-35 0,-8 55-115,-1 0 0,1 1 1,-1-1-1,1 0 0,-1 1 0,-1-1 1,1 0-1,-1 1 0,1 0 0,-5-8 1,5 10-25,0 1-1,0 0 1,0 0 0,0 0 0,0 0 0,0 0-1,0 0 1,0 0 0,0 0 0,0 0-1,-1 0 1,1 1 0,0-1 0,0 0 0,-1 1-1,1-1 1,-1 1 0,1 0 0,0-1 0,-1 1-1,1 0 1,-1 0 0,1 0 0,-1 0 0,1 0-1,-1 0 1,1 0 0,-1 0 0,1 1 0,0-1-1,-1 1 1,1-1 0,0 1 0,-1-1 0,1 1-1,0 0 1,-3 1 0,-1 3-4,-1-1-1,1 1 1,0 0 0,0 0 0,1 1 0,-1 0-1,1-1 1,0 1 0,1 1 0,0-1-1,0 0 1,-4 13 0,-2 9-19,-10 50-1,12-40 27,1 1-1,0 72 0,6-89-43,2 0 0,0 0-1,1 0 1,1-1 0,2 1 0,11 32-1,-13-46-105,-1 1-1,2-1 1,-1-1 0,1 1-1,10 12 1,-11-16 67,-1-1 0,0 0 0,1 0 0,0 0 0,0 0 0,0-1 0,0 1 0,0-1 0,1 0 0,-1 0 0,1 0 0,8 1 0,-5-2 9,-1 0 1,0-1 0,0 0 0,8 0 0,33-6-390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6.052"/>
    </inkml:context>
    <inkml:brush xml:id="br0">
      <inkml:brushProperty name="width" value="0.05" units="cm"/>
      <inkml:brushProperty name="height" value="0.05" units="cm"/>
    </inkml:brush>
  </inkml:definitions>
  <inkml:trace contextRef="#ctx0" brushRef="#br0">0 119 16251,'0'-9'623,"1"0"-1,0 0 0,0 0 0,4-13 0,-4 19-427,-1 1-1,1-1 0,0 0 0,1 0 0,-1 1 0,0-1 0,1 0 1,-1 1-1,1 0 0,0-1 0,0 1 0,0 0 0,0 0 0,0 0 0,0 0 1,1 0-1,2-1 0,-4 2-130,0 1 0,0-1 0,1 1 0,-1 0 0,0 0 0,0 0 1,0 0-1,1 0 0,-1 0 0,0 0 0,0 0 0,0 0 0,0 0 0,1 1 0,-1-1 0,0 0 1,0 1-1,0-1 0,0 1 0,0-1 0,0 1 0,0 0 0,0-1 0,0 1 0,0 0 0,0 0 0,-1 0 1,1 0-1,0-1 0,0 1 0,-1 0 0,1 0 0,-1 0 0,1 1 0,-1-1 0,1 2 0,3 5 82,-1 0 0,0 1 0,3 14 0,-5-20-78,20 127 471,-9-38-386,-11-87-144,0 0-1,0 0 0,1 0 0,0 0 1,0 0-1,0 0 0,4 6 1,-6-10-7,1 0 0,0 0 0,0 0 0,-1 0 0,1 0 0,0 0 0,0 0 0,0-1 0,0 1 0,0 0 0,0-1 1,1 1-1,-1-1 0,0 1 0,0-1 0,0 1 0,1-1 0,-1 0 0,0 1 0,0-1 0,1 0 0,-1 0 1,0 0-1,0 0 0,1 0 0,-1-1 0,0 1 0,0 0 0,1 0 0,-1-1 0,0 1 0,0-1 0,0 1 0,1-1 1,0-1-1,8-4 7,0 0 0,0-2 0,-1 1 0,0-1 0,0 0 0,-1-1 0,13-18 0,45-73 44,-59 88-44,5-8 12,0 0 23,0 0-1,-1 0 1,-1-1-1,9-26 1,-41 132 416,19-64-403,0 33-1,3-46-60,0 0-1,1 0 0,0 0 1,0-1-1,1 1 0,0 0 1,5 10-1,-7-16-9,1-1-1,0 1 0,-1-1 0,1 1 1,0-1-1,0 1 0,0-1 1,0 0-1,0 0 0,0 1 0,0-1 1,1 0-1,-1 0 0,0 0 0,1 0 1,-1 0-1,3 0 0,-3 0-24,0-1-1,0 0 0,1 0 1,-1 0-1,0 0 0,0 0 1,0 0-1,1 0 0,-1-1 1,0 1-1,0 0 0,0-1 1,0 1-1,0 0 0,1-1 1,-1 0-1,0 1 1,1-2-1,2-1-160,0-1 0,0 1 0,-1-1-1,1 0 1,-1 0 0,0-1 0,0 1 0,-1-1 0,4-7 0,2-9-462,-2-1 0,0-1 0,-2 1 0,0-1 0,-2 0 0,1-25 0,-1 4-360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6.473"/>
    </inkml:context>
    <inkml:brush xml:id="br0">
      <inkml:brushProperty name="width" value="0.05" units="cm"/>
      <inkml:brushProperty name="height" value="0.05" units="cm"/>
    </inkml:brush>
  </inkml:definitions>
  <inkml:trace contextRef="#ctx0" brushRef="#br0">1 0 15699,'0'48'1883,"-1"-31"-1049,1 1-1,1 0 1,1 0-1,6 29 1,-8-46-765,0-1 1,0 1-1,0 0 1,0 0-1,1-1 0,-1 1 1,0 0-1,1 0 1,-1-1-1,1 1 1,-1 0-1,0-1 0,1 1 1,0-1-1,-1 1 1,1 0-1,-1-1 0,1 0 1,0 1-1,-1-1 1,1 1-1,0-1 1,-1 0-1,1 1 0,1-1 1,-1 0-16,0 0 0,0 0 1,1 0-1,-1 0 0,0-1 1,0 1-1,0-1 0,0 1 1,0 0-1,0-1 0,0 0 0,0 1 1,0-1-1,0 0 0,1-1 1,5-4 51,-1-1 0,0 0 0,8-12 1,-11 14-29,4-4-8,-4 4-47,0 0 1,0 1-1,0 0 0,1-1 1,6-5-1,-9 10-18,0-1 0,-1 1-1,1-1 1,0 1-1,0 0 1,-1-1 0,1 1-1,0 0 1,0 0 0,0 0-1,-1-1 1,1 1 0,0 0-1,0 0 1,0 0 0,-1 0-1,1 0 1,0 1-1,0-1 1,0 0 0,-1 0-1,1 0 1,0 1 0,0-1-1,-1 0 1,1 1 0,0-1-1,-1 1 1,1-1-1,0 1 1,-1-1 0,1 1-1,0-1 1,-1 1 0,1-1-1,-1 1 1,1 0 0,-1-1-1,0 1 1,1 0 0,-1 0-1,0-1 1,1 1-1,-1 0 1,0 1 0,12 26 172,-11-23-144,0 0 0,1 0 0,0-1 0,0 1 0,0-1 0,0 1 0,1-1 0,0 0 0,0 0 0,0 0 0,0 0 1,5 4-1,-8-8-25,1 0-1,0 0 1,0 1 0,-1-1 0,1 0 0,0 0 0,0 0 0,-1 0 0,1 0 0,0 0 0,0 0 0,0 0 0,-1 0 0,1 0 0,0 0 0,0-1 0,-1 1 0,1 0 0,0 0 0,-1-1 0,1 1 0,0-1 0,-1 1 0,1-1 0,0 1 0,-1-1-1,1 1 1,-1-1 0,1 1 0,0-2 0,16-22 92,-16 22-86,25-49 133,-14 29-59,20-32 1,-32 53-83,1-1 0,0 1 0,0-1 0,0 1 0,0 0 0,0 0 0,0-1 0,0 1 0,1 0 0,-1 0 0,0 0 0,1 0 0,-1 1 0,1-1 0,-1 0 0,1 0 0,-1 1 0,1-1 0,-1 1 0,1 0 1,0-1-1,2 1 0,-2 0 4,0 1 0,-1 0 0,1 0 0,-1-1 0,1 1 0,-1 0 0,0 0 0,1 1 0,-1-1 0,0 0 0,0 0 1,0 1-1,0-1 0,0 0 0,0 1 0,0-1 0,0 1 0,0-1 0,-1 1 0,1 0 0,-1-1 0,1 3 0,6 18 107,-2 1-1,5 31 0,-7-32-366,1 0-1,12 38 1,-9-49-130,-10-14 108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7.014"/>
    </inkml:context>
    <inkml:brush xml:id="br0">
      <inkml:brushProperty name="width" value="0.05" units="cm"/>
      <inkml:brushProperty name="height" value="0.05" units="cm"/>
    </inkml:brush>
  </inkml:definitions>
  <inkml:trace contextRef="#ctx0" brushRef="#br0">0 1 19612,'1'0'100,"-1"0"-1,1 0 0,-1 0 1,0 0-1,1 0 0,-1 0 1,1 0-1,-1 0 1,1 0-1,-1 0 0,1 0 1,-1 0-1,0 1 1,1-1-1,-1 0 0,0 0 1,1 0-1,-1 1 0,1-1 1,-1 0-1,0 1 1,1-1-1,-1 0 0,0 1 1,0-1-1,1 0 1,-1 1-1,0-1 0,0 0 1,0 1-1,1-1 0,-1 1 1,0-1-1,0 1 1,0 0-1,4 20 42,-4-15 306,12 80 2399,-4-13-1545,27 100 0,-33-164-1253,0-1-1,1 0 1,0 0-1,1 0 1,6 12-1,-9-19-48,0 0 0,0 0 0,0 0-1,-1 0 1,1 0 0,0 0 0,0 0-1,0-1 1,1 1 0,-1 0 0,0 0 0,0-1-1,0 1 1,0-1 0,1 1 0,-1-1-1,0 1 1,0-1 0,1 0 0,-1 0-1,0 1 1,1-1 0,-1 0 0,0 0-1,1 0 1,-1-1 0,0 1 0,1 0-1,-1 0 1,0-1 0,1 1 0,-1-1-1,0 1 1,0-1 0,0 0 0,0 1 0,1-1-1,-1 0 1,0 0 0,0 0 0,0 1-1,0-1 1,-1 0 0,2-2 0,7-6-165,0-1 0,-1 0 0,-1 0 1,1 0-1,-2-1 0,7-15 0,29-73-2012,-39 91 1968,16-43-1484,15-74-1,-25 80 574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7.403"/>
    </inkml:context>
    <inkml:brush xml:id="br0">
      <inkml:brushProperty name="width" value="0.05" units="cm"/>
      <inkml:brushProperty name="height" value="0.05" units="cm"/>
    </inkml:brush>
  </inkml:definitions>
  <inkml:trace contextRef="#ctx0" brushRef="#br0">9 0 16564,'3'45'2400,"-2"0"1,-5 55 0,1-18-750,-2 88 289,7 297-391,-1-459-1651,-1-2-119,0 1 1,0-1 0,1 0-1,0 1 1,1-1-1,-1 0 1,1 0 0,5 10-1,-7-16 160,0 0 0,1 0 0,-1 1 0,1-1 0,-1 0 0,0 0 0,1 0 0,-1 0 0,1 0 0,-1 0 0,0 0 0,1 0 0,-1 0 0,1 0 0,-1 0 0,0 0 0,1 0 0,-1 0 0,0-1 0,1 1 0,-1 0 0,1 0 0,-1 0 0,0-1 0,1 1 0,-1 0 0,0 0 0,1-1 0,-1 1 0,0 0 0,0 0 0,1-1 0,-1 1 0,0 0 0,0-1-1,0 1 1,1-1 0,-1 1 0,0 0 0,0-1 0,0 1 0,0-1 0,11-22-585,4-26-319,1-8-311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8.806"/>
    </inkml:context>
    <inkml:brush xml:id="br0">
      <inkml:brushProperty name="width" value="0.05" units="cm"/>
      <inkml:brushProperty name="height" value="0.05" units="cm"/>
    </inkml:brush>
  </inkml:definitions>
  <inkml:trace contextRef="#ctx0" brushRef="#br0">89 76 17436,'-2'1'275,"-1"-1"0,1 1 0,-1 0 0,1 0 0,-1 1 0,1-1 0,0 0 0,-1 1 0,1 0 0,0-1 0,0 1 0,0 0 0,1 0 0,-1 0 0,0 0 0,1 0 0,-3 5 0,-3 5 335,1 0 0,-5 17-1,7-20-467,-14 45 340,15-42-450,11-38-59,-5 14 5,12-35-72,-15 46 89,1-1 0,-1 1-1,1 0 1,-1 0 0,1-1 0,0 1 0,0 0 0,-1 0 0,1 0-1,0 0 1,0 0 0,0 0 0,0 0 0,0 0 0,0 0 0,0 0-1,0 1 1,1-1 0,-1 0 0,0 1 0,0-1 0,1 1 0,-1-1-1,0 1 1,1 0 0,-1 0 0,2-1 0,-1 2 0,0-1 1,0 1-1,0 0 0,0-1 1,-1 1-1,1 0 0,0 0 1,-1 1-1,1-1 0,-1 0 0,1 0 1,-1 1-1,1-1 0,-1 1 1,0-1-1,1 3 0,19 31-37,-15-22 32,53 105 576,55 162 0,-109-265-407,12 36 363,-16-49-465,0 1 1,-1 0 0,1-1-1,-1 1 1,0 0 0,0-1-1,0 1 1,0 0-1,0 0 1,-1-1 0,1 1-1,-1 0 1,0-1 0,1 1-1,-3 3 1,1-4-26,1-1 0,-1 1 0,1-1-1,-1 0 1,0 1 0,0-1 0,1 0 0,-1 0-1,0 0 1,0-1 0,0 1 0,0 0 0,0-1-1,0 1 1,0-1 0,0 1 0,-1-1 0,1 0-1,0 0 1,0 0 0,0 0 0,0-1 0,0 1-1,-2-1 1,-6-1 24,1 0 1,0-1-1,-18-6 0,18 5-48,0-1-1,0 0 1,0 0-1,1 0 0,-1-1 1,1 0-1,1-1 0,-1 0 1,-7-9-1,13 13-14,-1-1-1,1 1 0,0-1 1,0 0-1,0 0 0,0 0 1,1 0-1,-1 0 0,1 0 1,0 0-1,1 0 0,-1 0 1,1 0-1,-1-1 0,1 1 1,1 0-1,-1 0 1,0-1-1,1 1 0,0 0 1,0 0-1,0 0 0,1 0 1,2-5-1,23-44-67,54-78 0,1-2 76,-67 107-7,-8 16 13,-1-1 0,0 0-1,-1 0 1,0 0 0,0-1-1,-1 1 1,-1-1 0,3-14-1,-6 25-5,0 1 0,0 0-1,0-1 1,0 1 0,0 0-1,1-1 1,-1 1 0,0-1-1,0 1 1,0 0-1,0-1 1,0 1 0,0 0-1,0-1 1,-1 1 0,1 0-1,0-1 1,0 1 0,0 0-1,0-1 1,0 1 0,0 0-1,-1-1 1,1 1 0,0 0-1,0-1 1,0 1-1,-1 0 1,1 0 0,0-1-1,-1 1 1,1 0 0,0 0-1,0-1 1,-1 1 0,1 0-1,0 0 1,-1 0 0,1 0-1,0 0 1,-1 0 0,1-1-1,0 1 1,-1 0 0,0 1-1,0-1 1,0 1 0,0-1-1,0 1 1,0 0 0,0 0-1,0-1 1,0 1 0,0 0-1,0 0 1,1 0 0,-1 0-1,0 0 1,1 0 0,-1 1-1,-5 9 8,1 0-1,1 0 0,0 0 0,0 1 1,1-1-1,1 1 0,-3 19 0,5-23-5,-1 1 0,1 0 0,0-1 0,1 1 1,0 0-1,0-1 0,1 1 0,0-1 0,0 1 0,1-1 0,5 9 0,-7-14-1,0-1 0,1 1 0,-1-1-1,1 0 1,0 1 0,0-1 0,0 0 0,0 0 0,0 0-1,0-1 1,0 1 0,1 0 0,-1-1 0,1 0 0,-1 1 0,1-1-1,0 0 1,5 1 0,-4-1 0,0-1-1,0 0 1,1 0 0,-1 0-1,0-1 1,0 0-1,1 1 1,-1-1 0,0-1-1,0 1 1,5-3 0,8-5-3,0-1 1,-1 0-1,-1-1 1,21-18 0,-34 27 0,45-41-15,-27 24 9,0 1 0,36-25 0,-54 42 11,0 0 0,0 0 1,0 0-1,0 0 0,0 0 1,0 0-1,0 0 0,0 1 1,0-1-1,0 1 0,0 0 0,1-1 1,-1 1-1,0 0 0,0 0 1,0 0-1,1 1 0,-1-1 1,3 1-1,-5 0 3,1-1 1,0 0-1,-1 1 0,1-1 1,0 1-1,-1-1 0,1 1 1,0 0-1,-1-1 0,1 1 1,-1-1-1,1 1 1,-1 0-1,0-1 0,1 1 1,-1 0-1,0 0 0,1-1 1,-1 3-1,0-2 15,1 1 1,-1 0-1,0 0 0,0 0 1,-1 0-1,1 0 0,0 0 1,0-1-1,-1 1 0,0 0 1,0 2-1,1-3 2,-1 0-1,1 0 1,0 0-1,-1 0 1,1 0-1,-1 0 1,1 0-1,-1 0 1,1 0-1,-1-1 1,1 1-1,-1 0 1,0 0-1,1-1 1,-1 1-1,0 0 1,0-1-1,0 1 1,1-1-1,-1 1 1,0-1-1,0 1 1,-2-1-1,2 0 0,0 0 0,0 0-1,0 0 1,0-1 0,0 1-1,0 0 1,0-1 0,0 1 0,0-1-1,0 1 1,0-1 0,0 1-1,0-1 1,1 0 0,-1 1-1,0-1 1,-1-2 0,-3-3 69,1 0 0,-1-1 0,1 1 1,-5-12-1,2 2-33,1 0 0,0-1 0,-7-33 0,13 50-65,0 0 1,0-1-1,0 1 1,-1-1-1,1 1 1,0 0-1,0-1 1,0 1-1,0-1 1,0 1-1,0 0 0,0-1 1,0 1-1,0-1 1,1 1-1,-1 0 1,0-1-1,0 1 1,0 0-1,0-1 1,0 1-1,1 0 1,-1-1-1,0 1 1,1-1-1,7 5-228,14 21-358,-17-18 355,1 0-115,0-1 0,0 0-1,0-1 1,1 1 0,-1-1 0,2-1 0,-1 1 0,0-1 0,1 0-1,0-1 1,11 4 0,-15-6 181,1 0 0,-1 0 0,1-1-1,-1 1 1,1-1 0,0-1 0,-1 1 0,1 0-1,-1-1 1,1 0 0,-1 0 0,1 0 0,-1-1 0,0 0-1,1 0 1,-1 0 0,0 0 0,0 0 0,-1-1-1,1 0 1,0 0 0,4-4 0,0-2 159,11-10 1011,-19 19-952,1 0 0,-1 0 0,1-1 1,-1 1-1,1 0 0,-1 0 0,1 0 0,-1-1 1,1 1-1,0 0 0,-1 0 0,1 0 0,-1 0 1,1 0-1,-1 0 0,1 0 0,-1 1 0,1-1 0,-1 0 1,1 0-1,0 0 0,-1 0 0,1 1 0,-1-1 1,1 0-1,-1 0 0,0 1 0,1-1 0,-1 0 1,1 1-1,-1-1 0,0 1 0,1-1 0,-1 0 1,1 1-1,-1-1 0,0 1 0,0-1 0,1 1 1,-1 0-1,15 30 1297,-11-21-1074,1 1-1,0-1 0,1 0 1,13 18-1,-18-26-251,1-1 0,0 1 0,-1-1 0,1 1 0,0-1-1,0 1 1,-1-1 0,1 0 0,0 0 0,0 0 0,1 0 0,-1 0 0,0 0 0,0-1 0,0 1-1,0-1 1,1 1 0,-1-1 0,0 0 0,1 0 0,-1 0 0,0 0 0,0 0 0,1-1-1,-1 1 1,0-1 0,0 1 0,0-1 0,1 0 0,1-1 0,8-5 14,-1 0 0,0-1 1,-1-1-1,1 1 0,-2-1 0,1-1 1,-1 0-1,8-12 0,-6 8-18,1 1 0,0 0 0,26-21 1,-36 33-17,1-1 0,-1 0 0,1 1 0,-1-1 0,1 1 0,0 0 0,0 0 0,0 0 0,0 0 0,0 0 0,0 1 0,4-1 0,-5 1-2,0 0 0,0 1 1,-1-1-1,1 1 0,0-1 0,-1 1 1,1-1-1,0 1 0,-1 0 0,1 0 1,-1 0-1,0 0 0,1 0 0,-1 0 1,1 0-1,-1 0 0,0 1 0,0-1 1,0 0-1,0 1 0,0-1 0,1 3 0,4 8-184,-1 0 0,0 0 0,-1 0 0,4 21 0,-8-29 40,2-1-955,-1-3 384,0-12 88,0-16 170,-5-6-224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9.226"/>
    </inkml:context>
    <inkml:brush xml:id="br0">
      <inkml:brushProperty name="width" value="0.05" units="cm"/>
      <inkml:brushProperty name="height" value="0.05" units="cm"/>
    </inkml:brush>
  </inkml:definitions>
  <inkml:trace contextRef="#ctx0" brushRef="#br0">0 1 15995,'0'20'2057,"2"3"-1305,-2 3-488,4-1 1945,2-3-2177,-1-2 280,7-3-408,2-1-104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39.740"/>
    </inkml:context>
    <inkml:brush xml:id="br0">
      <inkml:brushProperty name="width" value="0.05" units="cm"/>
      <inkml:brushProperty name="height" value="0.05" units="cm"/>
    </inkml:brush>
  </inkml:definitions>
  <inkml:trace contextRef="#ctx0" brushRef="#br0">95 93 20036,'-1'-1'157,"-1"1"-1,0-1 1,1 1 0,-1-1-1,0 1 1,0-1-1,1 1 1,-1 0 0,0 0-1,0 0 1,0 0-1,1 0 1,-1 1 0,0-1-1,0 0 1,1 1-1,-1-1 1,0 1 0,0 0-1,1-1 1,-3 3-1,1-1 27,0 0 1,0 1-1,0 0 0,1 0 0,-1-1 0,1 1 0,0 1 0,-1-1 0,-2 6 0,1 2-47,-1-1 0,2 1 0,-1 0 0,1 0 0,1 0 0,-1 13 0,2-18-113,1 0 1,-1 0-1,2 0 0,-1 0 0,1-1 0,0 1 1,0 0-1,0 0 0,1-1 0,0 1 0,0 0 0,4 6 1,-3-7-18,0-1 0,1 0 0,-1 0 0,1 0 1,0-1-1,0 1 0,0-1 0,0 0 0,1 0 1,-1 0-1,1-1 0,0 1 0,9 2 0,28 9 20,-25-8-19,0-1-1,0 2 1,24 13 0,-36-16-1,1-1 1,-1 1 0,-1 0-1,1 0 1,0 1 0,-1-1-1,0 1 1,0 0 0,0 0-1,-1 1 1,0-1-1,0 1 1,0-1 0,2 8-1,-1 1 83,-1 1 0,0 0 0,-1 1 0,-1-1 0,0 0 0,-1 1 0,0-1-1,-1 0 1,-1 0 0,-1 0 0,0 0 0,-1 0 0,-11 28 0,14-40-45,-1 0 0,1 0 0,-1 0 0,0 0 0,0 0 0,0 0 0,0-1 0,-1 1 0,1-1 0,-1 1 0,1-1 0,-4 2 0,5-3-29,-1-1 0,1 1-1,0-1 1,0 0 0,0 1 0,-1-1-1,1 0 1,0 0 0,0 0 0,-1 0-1,1 0 1,0 0 0,0 0-1,-1 0 1,1 0 0,0-1 0,0 1-1,0 0 1,-1-1 0,1 1 0,0-1-1,0 0 1,0 1 0,0-1 0,0 0-1,0 1 1,0-1 0,0 0-1,0 0 1,0 0 0,1 0 0,-1 0-1,0 0 1,1 0 0,-2-2 0,-4-7 6,0-1 1,1 0 0,0-1-1,0 1 1,1-1 0,1 0-1,0 0 1,0 0 0,0-14 0,0-8-48,2 0 1,3-37 0,-1 51-1,1 0 0,0 0 0,2 1 0,0-1 0,1 1 0,1 0 0,1 0 0,1 1 0,0 0 0,1 0 0,1 1 0,1 0 0,15-18 0,9-5-58,-35 40 84,0 0 1,0 0-1,0 0 0,-1 0 1,1 0-1,0 0 1,0 0-1,-1 0 1,1 0-1,0 0 0,0 0 1,-1 0-1,1 0 1,0 0-1,0 0 0,-1 0 1,1 0-1,0 0 1,0 0-1,0 0 0,-1 0 1,1-1-1,0 1 1,0 0-1,0 0 1,-1 0-1,1 0 0,0 0 1,0-1-1,0 1 1,0 0-1,-1 0 0,1 0 1,0-1-1,0 1 1,0 0-1,0 0 0,0-1 1,0 1-1,0 0 1,0 0-1,0 0 1,0-1-1,0 1 0,0 0 1,0 0-1,0-1 1,0 1-1,0 0 0,0 0 1,0-1-1,0 1 1,0 0-1,0 0 0,0-1 1,0 1-1,0 0 1,0 0-1,1 0 1,-1-1-1,0 1 0,0 0 1,0 0-1,0 0 1,0 0-1,1-1 0,-1 1 1,0 0-1,-19 3 65,17-1-61,0-1-1,0 1 1,1 0-1,-1 0 1,0 0-1,1 1 0,-1-1 1,1 0-1,0 1 1,-1-1-1,1 0 1,0 1-1,1 0 1,-1-1-1,0 1 1,1-1-1,0 1 1,-1 0-1,1-1 1,0 1-1,0 0 0,1-1 1,-1 1-1,0 0 1,2 4-1,-1-4-1,-1 0 0,1-1 0,0 1 0,0 0 0,1-1 0,-1 1 0,0 0 0,1-1 0,0 1 0,-1-1 0,1 0 0,0 0 0,0 0 0,0 0 0,1 0 0,-1 0 0,0 0 0,1-1 0,-1 1 0,1-1 0,-1 1 0,1-1 0,4 1 0,-2-1-3,-1-1 1,1 0 0,0 0 0,0-1 0,0 1 0,-1-1-1,1 0 1,0 0 0,-1-1 0,1 1 0,-1-1 0,1 0 0,-1 0-1,0 0 1,0-1 0,0 0 0,6-5 0,7-6-23,-2-1-1,23-25 1,-33 34 26,5-5-17,-1-1 0,1 0 0,-2-1-1,0 0 1,7-14 0,-15 27 15,0 0 1,0-1 0,1 1-1,-1-1 1,0 1-1,0 0 1,0-1-1,1 1 1,-1-1-1,0 1 1,0-1 0,0 1-1,0 0 1,0-1-1,0 1 1,0-1-1,0 1 1,0-1-1,0 1 1,0 0-1,0-1 1,-1 1 0,1-1-1,0 1 1,0 0-1,0-1 1,0 1-1,-1-1 1,1 1-1,0 0 1,0-1 0,-1 1-1,1 0 1,0-1-1,-1 1 1,1 0-1,0 0 1,-1-1-1,1 1 1,-1 0 0,1 0-1,0 0 1,-1-1-1,1 1 1,-1 0-1,1 0 1,0 0-1,-1 0 1,1 0 0,-1 0-1,1 0 1,-1 0-1,0 0 1,-30 4 156,16-2 9,48-17-1786,-31 13 1555,1 1 0,0-1 0,0 0 0,0 0 0,-1 0 0,1 0 0,-1 0 0,0 0 0,0-1 0,1 1 0,1-4 0,12-18-409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2.728"/>
    </inkml:context>
    <inkml:brush xml:id="br0">
      <inkml:brushProperty name="width" value="0.05" units="cm"/>
      <inkml:brushProperty name="height" value="0.05" units="cm"/>
    </inkml:brush>
  </inkml:definitions>
  <inkml:trace contextRef="#ctx0" brushRef="#br0">230 429 14883,'-13'-13'1263,"-1"0"0,0 1-1,-29-19 1,39 28-1112,-1 1-1,1-1 0,0 1 1,-1 0-1,1 0 1,-1 1-1,0-1 1,1 1-1,-1 0 0,0 1 1,0-1-1,0 1 1,1 0-1,-1 0 0,0 0 1,0 1-1,0 0 1,1 0-1,-1 0 1,-5 2-1,7-1-89,0-1 1,0 2 0,0-1-1,1 0 1,-1 0-1,0 1 1,1 0-1,0-1 1,0 1-1,-1 0 1,2 0-1,-1 0 1,0 0-1,1 1 1,-1-1-1,1 0 1,0 1-1,0-1 1,0 1-1,1-1 1,-1 1 0,1-1-1,0 8 1,0-8-41,0 1 0,0-1 0,0 1 0,0-1 0,1 1 1,0-1-1,0 1 0,0-1 0,0 1 0,0-1 0,1 0 1,-1 0-1,1 0 0,0 0 0,0 0 0,0 0 0,0 0 1,0-1-1,1 1 0,-1-1 0,1 1 0,0-1 0,0 0 1,3 2-1,1-2-12,0 1 1,0-2-1,0 1 1,0-1-1,0 0 0,0-1 1,0 1-1,0-1 1,0-1-1,0 1 1,0-1-1,0-1 1,0 1-1,0-1 1,0 0-1,12-7 0,-6 4 1,-1-2 0,-1 1 0,1-2-1,-1 0 1,0 0 0,-1-1 0,19-19-1,-28 26-7,30-38 47,-30 38-47,1 0-1,-1 0 1,0 0-1,0 0 1,0 0-1,0-1 1,0 1-1,0 0 1,-1 0 0,1-1-1,-1 1 1,0-1-1,1 1 1,-1 0-1,0-1 1,0 1 0,-1-5-1,0 7-1,1-1 0,0 1 0,-1 0 0,1 0-1,-1 0 1,1 0 0,0-1 0,-1 1 0,1 0 0,-1 0 0,1 0 0,0 0 0,-1 0-1,1 0 1,-1 0 0,1 0 0,-1 0 0,1 0 0,-1 0 0,1 0 0,0 0-1,-1 1 1,1-1 0,-1 0 0,1 0 0,0 0 0,-1 1 0,1-1 0,0 0 0,-1 0-1,1 1 1,0-1 0,-1 0 0,1 1 0,0-1 0,-1 0 0,1 1 0,0-1-1,0 0 1,-1 1 0,-14 17 18,9-10 19,1 1 0,0-1 0,1 1 0,0 0-1,0 0 1,1 1 0,0-1 0,1 1 0,0-1-1,1 1 1,-1 19 0,2-28-28,0 0 1,0 1-1,0-1 1,1 0-1,-1 1 1,0-1-1,1 0 1,-1 0-1,1 0 1,0 1-1,-1-1 1,1 0-1,0 0 1,0 0-1,-1 0 1,1 0-1,0 0 1,0 0-1,0-1 1,0 1-1,2 1 0,-1-1 5,1 0 0,-1 0 0,0-1 0,1 1 0,-1-1-1,1 1 1,-1-1 0,1 0 0,-1 0 0,5 0-1,2-2 6,1 1-1,0-1 0,-1-1 0,16-6 0,-11 3-17,-1-1 0,0 0 0,0-1 0,0-1 0,-1 0 0,-1-1 0,0 0 0,11-12-1,-8 6-17,0-1-1,-1-1 0,-1 0 0,19-39 1,-21 35 14,-3 9 10,-1 0 1,0 0-1,-1 0 0,-1-1 1,0 1-1,0-1 1,-2 0-1,3-25 1,-5 30 1,0 0 0,-1-1 0,0 1 0,0 0 0,-1 0 1,0 1-1,-4-10 0,6 16-15,-1 0-1,1 1 1,-1-1-1,0 0 1,0 1 0,1-1-1,-1 1 1,0-1 0,0 1-1,-1-1 1,1 1 0,0 0-1,0-1 1,-1 1-1,1 0 1,-1 0 0,1 0-1,-3-1 1,3 2 1,-1 0-1,1 0 1,-1 0 0,0 0 0,1 0 0,-1 0-1,0 0 1,1 1 0,-1-1 0,1 0-1,-1 1 1,1-1 0,-1 1 0,1 0 0,-1 0-1,1 0 1,0-1 0,-1 1 0,1 0-1,0 0 1,-2 3 0,-4 2 11,1 1 0,0 0 0,0 1 0,1-1 0,0 1 0,0 0 0,1 1 0,-4 9 0,-24 73 118,30-84-107,-8 28 169,-9 53 0,17-76-125,1 1 0,0 0 0,1 0-1,0 0 1,1 0 0,0-1 0,6 23-1,-5-30-55,0 0-1,0 0 0,1 0 0,-1 0 0,1-1 0,0 1 0,1-1 0,-1 0 0,1 0 0,0 0 0,0 0 0,0 0 0,0-1 1,1 0-1,-1 0 0,1 0 0,0 0 0,0-1 0,0 0 0,0 0 0,0 0 0,0-1 0,1 0 0,8 2 0,5-1-96,0-1 0,1 0 0,-1-1 0,0-1 0,35-7 0,-20-1-62,-4-4-64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0.811"/>
    </inkml:context>
    <inkml:brush xml:id="br0">
      <inkml:brushProperty name="width" value="0.05" units="cm"/>
      <inkml:brushProperty name="height" value="0.05" units="cm"/>
    </inkml:brush>
  </inkml:definitions>
  <inkml:trace contextRef="#ctx0" brushRef="#br0">188 141 18428,'0'-3'158,"0"0"-1,0 0 1,-1 0 0,1 0-1,-1 0 1,1 0 0,-1 0-1,0 0 1,0 0 0,0 1 0,0-1-1,-1 0 1,1 1 0,-4-5-1,4 6-102,0 0 0,0 1 1,0-1-1,0 0 0,-1 1 0,1-1 0,0 0 0,-1 1 0,1 0 0,0-1 0,-1 1 0,1 0 0,-1 0 0,1-1 0,-1 1 0,1 0 0,0 1 0,-1-1 0,1 0 0,-1 0 1,1 0-1,0 1 0,-1-1 0,1 1 0,0-1 0,-1 1 0,1 0 0,0-1 0,0 1 0,0 0 0,-1 0 0,0 2 0,-7 3 155,1 1 0,1 1 1,0-1-1,0 1 0,0 0 0,1 1 0,0 0 0,1 0 0,0 0 0,0 0 1,-3 12-1,-2 6 76,1 1 0,-10 50 0,16-59-203,0 0 1,0 0 0,2 0-1,0 0 1,2 0 0,0 0-1,4 20 1,-5-36-70,1 0 0,0 0 1,0 0-1,0 0 0,1 0 0,-1 0 0,1 0 0,-1 0 0,1 0 1,0-1-1,3 4 0,-4-5-9,1 0 0,-1 0 0,0 0 0,0 0 0,1-1 0,-1 1 1,0 0-1,1-1 0,-1 1 0,1-1 0,-1 0 0,1 1 0,-1-1 0,1 0 0,-1 0 0,1 0 0,-1 0 0,1 0 1,-1 0-1,0-1 0,1 1 0,-1 0 0,1-1 0,-1 1 0,1-1 0,-1 0 0,0 1 0,3-2 0,4-3 7,0-1 1,-1 0-1,1 0 0,-1 0 0,0-1 0,-1 0 0,7-8 0,39-61 70,-47 67-67,26-42 125,-2-1 0,-3-1 0,-2-2 0,26-92 0,-42 110-2,-7 24-35,-2 12-34,-1 4 16,-2 15-48,0 0 0,1 0 0,1 0-1,0 1 1,1-1 0,3 25 0,-1-18 7,-1 10 25,6 41 0,-4-66-47,0 0 0,0 1 0,1-1 1,0 0-1,1 0 0,0-1 0,0 1 1,9 12-1,-12-20-14,1 0 1,-1 0-1,1 0 0,-1 0 1,1-1-1,0 1 0,0 0 1,0-1-1,0 0 1,0 1-1,0-1 0,0 0 1,0 0-1,0 0 0,5 1 1,-5-2-5,0 1 0,0-1 1,0 0-1,0-1 1,0 1-1,0 0 0,-1-1 1,1 1-1,0-1 0,0 1 1,0-1-1,0 0 0,0 0 1,-1 0-1,1 0 0,0 0 1,-1 0-1,1 0 1,-1-1-1,3-1 0,5-7 5,0-1 1,-1 0-1,-1 0 0,0 0 0,0-1 0,-1 0 1,-1 0-1,7-21 0,-1-4 31,11-69 0,-17 68-6,1-52 0,-6 88-21,-1 5-6,-1 10-7,-1 24-12,2 22 5,2 1 1,16 99-1,-14-149 11,-1 1-1,2 0 1,5 14 0,-8-24-2,0 1 1,0 0-1,0 0 0,0 0 1,0-1-1,1 1 0,-1-1 1,0 1-1,1-1 0,-1 1 0,3 1 1,-3-3-2,0 0 0,-1 0 0,1 1 0,0-1 0,0 0 0,-1 0 0,1 0 0,0 0 0,0 0 0,-1 0 0,1 0 0,0 0 0,0 0 0,-1 0 0,1 0 0,0 0-1,0-1 1,-1 1 0,1 0 0,0-1 0,-1 1 0,1 0 0,0-1 0,-1 1 0,1-1 0,0 1 0,-1-1 0,1 1 0,-1-1 0,1 0 0,5-6-3,0 0 1,-1-1-1,0 0 0,-1 0 0,1 0 0,-2 0 1,1-1-1,-1 1 0,3-12 0,1-13-172,5-37 0,-9 8-766,-4 52-501,-1 41-283,1 129-2667,2-126 3491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1.304"/>
    </inkml:context>
    <inkml:brush xml:id="br0">
      <inkml:brushProperty name="width" value="0.05" units="cm"/>
      <inkml:brushProperty name="height" value="0.05" units="cm"/>
    </inkml:brush>
  </inkml:definitions>
  <inkml:trace contextRef="#ctx0" brushRef="#br0">224 34 18332,'0'-2'220,"0"1"0,0-1 1,0 0-1,0 0 0,0 1 0,0-1 1,0 0-1,0 1 0,-1-1 0,1 0 0,-1 1 1,1-1-1,-1 0 0,0 1 0,-1-3 1,1 4-123,0-1-1,1 1 1,-1-1 0,0 1 0,0-1 0,0 1 0,0 0 0,0-1 0,0 1 0,0 0-1,0 0 1,0 0 0,0 0 0,-1 0 0,1 0 0,0 0 0,0 0 0,0 0 0,0 0 0,0 1-1,0-1 1,0 0 0,0 1 0,0-1 0,0 1 0,1-1 0,-1 1 0,-2 0 0,-5 4 335,0 0 0,1 1 0,-1 0 0,1 0 0,0 0 0,-8 11 0,-36 48 483,51-64-905,-46 69 363,41-62-358,0 0 0,1 1 0,1-1 0,0 1-1,0 0 1,-3 15 0,6-23-17,0-1 0,-1 1 0,1 0 0,0-1 0,0 1 0,0 0 0,0-1 0,0 1 0,0 0-1,0-1 1,0 1 0,0 0 0,0-1 0,0 1 0,0 0 0,0-1 0,0 1 0,1 0 0,-1-1 0,0 1 0,1-1 0,-1 1-1,0-1 1,1 1 0,-1 0 0,0-1 0,1 1 0,-1-1 0,1 0 0,-1 1 0,1-1 0,0 1 0,-1-1 0,1 0-1,-1 1 1,1-1 0,-1 0 0,1 0 0,0 1 0,-1-1 0,1 0 0,0 0 0,-1 0 0,1 0 0,0 0 0,-1 0 0,1 0-1,0 0 1,-1 0 0,1 0 0,0 0 0,-1-1 0,1 1 0,0 0 0,-1 0 0,1 0 0,0-1 0,6-2-17,0 0 0,0-1 0,11-6 0,29-24-22,-18 13-20,33-18 0,-54 34 43,0 1-1,1 0 0,-1 1 1,1 0-1,-1 0 0,1 1 1,0 0-1,0 1 0,12-1 0,-19 2 18,0 0 0,1 0 0,-1 0 0,0 0 0,0 0 0,1 1 0,-1-1 0,0 1 0,0-1 0,0 1 0,0 0 0,0 0 0,0 0 0,0 0 0,0 0 0,0 1 0,-1-1-1,1 1 1,0-1 0,-1 1 0,1-1 0,-1 1 0,0 0 0,1 0 0,-1 0 0,0-1 0,0 1 0,0 0 0,0 1 0,-1-1 0,1 0 0,-1 0 0,1 0 0,-1 0 0,1 0-1,-1 1 1,0-1 0,0 0 0,-1 4 0,0 4 42,0 1 0,0-1 0,-1 0-1,-1 0 1,0 0 0,0 0 0,-7 13 0,3-10 20,0 1 0,-1-1 0,-1-1 0,0 1 0,-20 20 1,23-27-180,-1 0 1,0 0 0,0-1 0,0 0 0,-1 0-1,0-1 1,0 0 0,0 0 0,0 0-1,-1-1 1,-12 2 0,19-4 35,0-1 0,0 1-1,0-1 1,0 0 0,-1 0 0,1 0-1,0 0 1,0 0 0,0-1 0,-1 1 0,1-1-1,0 1 1,0-1 0,0 0 0,0 1 0,0-1-1,0 0 1,0-1 0,0 1 0,1 0 0,-1 0-1,0-1 1,1 1 0,-1-1 0,1 0-1,-1 1 1,1-1 0,-2-3 0,-8-15-665</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4.617"/>
    </inkml:context>
    <inkml:brush xml:id="br0">
      <inkml:brushProperty name="width" value="0.05" units="cm"/>
      <inkml:brushProperty name="height" value="0.05" units="cm"/>
    </inkml:brush>
  </inkml:definitions>
  <inkml:trace contextRef="#ctx0" brushRef="#br0">119 76 13027,'-7'-19'1079,"5"11"-591,-1 0 1,0 1-1,0-1 1,-1 1-1,-6-11 1,9 18-456,1 0 0,0 0 1,0 0-1,0 0 0,0 0 0,-1 0 1,1 0-1,0 0 0,0 0 0,0 0 1,0 0-1,0 0 0,-1 0 0,1 0 1,0 0-1,0 0 0,0 0 0,0 0 0,-1 0 1,1 0-1,0 0 0,0 0 0,0 0 1,0 0-1,0 1 0,0-1 0,-1 0 1,1 0-1,0 0 0,0 0 0,0 0 1,0 0-1,0 1 0,0-1 0,0 0 0,0 0 1,-1 0-1,1 0 0,0 0 0,0 1 1,0-1-1,0 0 0,0 0 0,0 0 1,0 0-1,0 0 0,0 1 0,-3 8 443,-26 210 1855,16-103-2191,5-54-144,-5 23-268,4-1-1,4 132 1,5-211 165,0 0 1,1 0 0,0 0 0,0 0-1,0 0 1,3 8 0,-3-11 76,0 0 1,0-1-1,1 1 0,-1 0 1,0-1-1,0 1 0,1-1 1,-1 1-1,1-1 1,0 0-1,-1 1 0,1-1 1,0 0-1,0 0 0,-1 0 1,1-1-1,0 1 0,4 1 1,15 0-386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3.048"/>
    </inkml:context>
    <inkml:brush xml:id="br0">
      <inkml:brushProperty name="width" value="0.05" units="cm"/>
      <inkml:brushProperty name="height" value="0.05" units="cm"/>
    </inkml:brush>
  </inkml:definitions>
  <inkml:trace contextRef="#ctx0" brushRef="#br0">4 170 14371,'-2'-25'1776,"1"17"-806,2 19 657,6 60 366,15 110 686,-21-176-2606,-1-3-35,0 0 1,0 1 0,1-1-1,-1 0 1,1 0 0,0 1 0,0-1-1,0 0 1,0 0 0,0 0-1,0 0 1,2 2 0,-3-4-35,0 0 1,0 0-1,1 0 0,-1 0 1,0 0-1,0 0 0,0 0 1,1 1-1,-1-1 0,0 0 1,0 0-1,0 0 1,1 0-1,-1 0 0,0-1 1,0 1-1,0 0 0,1 0 1,-1 0-1,0 0 1,0 0-1,0 0 0,0 0 1,1 0-1,-1 0 0,0 0 1,0 0-1,0-1 0,0 1 1,0 0-1,1 0 1,-1 0-1,0 0 0,0-1 1,0 1-1,0 0 0,0 0 1,0 0-1,0 0 0,0-1 1,0 1-1,1 0 1,-1 0-1,0 0 0,0-1 1,0 1-1,0 0 0,0 0 1,0-1-1,3-12 63,-3 12-49,15-103 217,4-150 0,-19 233-197,-13 86 440,-15 339 888,28-402-1355,-1-1 1,1 1-1,0-1 1,0 0-1,0 1 1,0-1-1,1 1 1,-1-1-1,0 1 1,1-1-1,-1 1 1,0-1-1,2 2 1,-1-4-1,0-1 1,0 0 0,0 1-1,0-1 1,-1 0 0,1 0 0,0 0-1,-1 1 1,0-1 0,1 0 0,-1-3-1,13-78-10,-4 0-1,-4-153 1,-5 218-39,-2 0 1,-5-34 0,1 39-28,5 13 63,1-1 1,0 1-1,0 0 1,0 0-1,0 0 1,-1 0-1,1 0 0,0 0 1,0 0-1,0 0 1,0 0-1,-1 0 1,1 0-1,0 0 1,0 0-1,0 0 1,0 0-1,-1 1 0,1-1 1,0 0-1,0 0 1,0 0-1,0 0 1,-1 0-1,1 0 1,0 0-1,0 0 0,0 1 1,0-1-1,0 0 1,0 0-1,0 0 1,-1 0-1,1 0 1,0 1-1,0-1 1,0 0-1,0 0 0,-7 23-64,0 45 51,3 136 0,5-121 66,-1-63-51,-1 8-245,5 29 1,3-107-2284,-5 6 2027,0-6-195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6.010"/>
    </inkml:context>
    <inkml:brush xml:id="br0">
      <inkml:brushProperty name="width" value="0.05" units="cm"/>
      <inkml:brushProperty name="height" value="0.05" units="cm"/>
    </inkml:brush>
  </inkml:definitions>
  <inkml:trace contextRef="#ctx0" brushRef="#br0">221 91 11995,'-1'1'285,"1"0"0,-1 1 0,0-1 0,0 0 0,0 0 0,0 0 0,0 0 0,0 0 1,0 0-1,0 0 0,-1-1 0,1 1 0,0 0 0,-1-1 0,1 1 0,0 0 0,-1-1 1,1 0-1,0 1 0,-1-1 0,1 0 0,-1 0 0,-2 0 0,2 0-171,0 0 0,0 0-1,-1 0 1,1-1-1,0 1 1,0-1 0,0 1-1,0-1 1,0 0 0,0 0-1,0 0 1,0 0-1,0 0 1,-3-2 0,-3-6 134,0 1 1,-1 0 0,0 1-1,-1 0 1,0 0 0,0 1-1,0 0 1,-1 1 0,0 0-1,-18-5 1,25 10-159,-14-4 88,18 4-172,-1 0 0,1 0-1,0 0 1,-1 0 0,1 0 0,-1-1-1,1 1 1,0 0 0,-1 0 0,1 0-1,0-1 1,-1 1 0,1 0 0,0 0-1,-1-1 1,1 1 0,0 0-1,0-1 1,-1 1 0,1 0 0,0-1-1,0 1 1,0-1 0,-1 1 0,1 0-1,0-1 1,0 1 0,0-1-1,0 1 1,0 0 0,0-1 0,0 0-1,0 1-5,0 0-1,0-1 1,0 1-1,0 0 0,0 0 1,0-1-1,1 1 1,-1 0-1,0 0 0,0 0 1,0-1-1,0 1 1,1 0-1,-1 0 0,0 0 1,0 0-1,1 0 1,-1-1-1,0 1 1,0 0-1,0 0 0,1 0 1,-1 0-1,0 0 1,0 0-1,1 0 0,-1 0 1,0 0-1,0 0 1,1 0-1,-1 0 0,0 0 1,1 0-1,-1 0 1,0 0-1,0 0 0,1 0 1,-1 0-1,0 0 1,0 0-1,0 1 0,1-1 1,-1 0-1,0 0 1,0 0-1,1 0 0,-1 0 1,0 1-1,0-1 1,0 0-1,1 1 0,12 3-510,-25-3-3018,5-1 2990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9.026"/>
    </inkml:context>
    <inkml:brush xml:id="br0">
      <inkml:brushProperty name="width" value="0.05" units="cm"/>
      <inkml:brushProperty name="height" value="0.05" units="cm"/>
    </inkml:brush>
  </inkml:definitions>
  <inkml:trace contextRef="#ctx0" brushRef="#br0">21 170 8002,'-16'-19'3939,"16"19"-3753,-1-1 0,1 1 0,0-1 1,-1 1-1,1-1 0,0 1 0,-1-1 1,1 0-1,0 1 0,-1-1 0,1 1 0,0-1 1,0 0-1,0 1 0,0-1 0,0 0 1,0 1-1,0-1 0,0 0 0,0 1 0,0-1 1,0 0-1,0 1 0,0-1 0,0 1 1,1-1-1,-1 0 0,0 1 0,0-1 0,1 1 1,-1-1-1,0 0 0,1 1 0,0-1 1,19-18 2294,-18 17-2309,1-1 0,-1 0 0,1 1-1,-1 0 1,1-1 0,0 1 0,0 0 0,0 0 0,0 1-1,0-1 1,0 1 0,1-1 0,-1 1 0,0 0-1,1 0 1,6-1 0,31 5 378,71 11 0,9 2-168,107-10-174,-41-2-175,-154-2-20,51 2 25,0-3 0,94-11 0,15-19 186,-67 8-25,212-7-1,-6 10-154,-177 7-28,-72 10 11,150 18-1,-47-1-22,-138-15 18,92-8-1,210-22 43,-294 22 278,-56 5-24,-10 5-286,3 1-382,1 1 0,-1 0-1,1 1 1,-8 9-1,9-10 119,1 0 0,-1 0 0,0-1-1,-1 1 1,1-1 0,-1 0 0,-10 5-1,-8-1-480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9.540"/>
    </inkml:context>
    <inkml:brush xml:id="br0">
      <inkml:brushProperty name="width" value="0.05" units="cm"/>
      <inkml:brushProperty name="height" value="0.05" units="cm"/>
    </inkml:brush>
  </inkml:definitions>
  <inkml:trace contextRef="#ctx0" brushRef="#br0">1 120 13027,'0'-10'388,"-1"0"0,2 0 0,-1 0 0,5-17 0,-5 24-285,1 0 0,0 0 0,-1 0 0,1 0 1,1 0-1,-1 0 0,0 0 0,1 1 0,-1-1 0,1 1 1,0-1-1,0 1 0,0-1 0,0 1 0,0 0 1,0 0-1,1 0 0,-1 0 0,4-1 0,-6 3-82,1 0-1,-1 0 0,0 0 1,1 0-1,-1 0 0,1 0 1,-1 0-1,0 0 0,1 0 1,-1 0-1,1 0 0,-1 0 1,0 0-1,1 0 0,-1 1 1,0-1-1,1 0 0,-1 0 1,0 1-1,1-1 0,-1 0 1,0 0-1,1 1 0,-1-1 1,0 0-1,0 1 0,1-1 1,-1 0-1,0 1 0,0-1 1,0 0-1,1 1 0,-1-1 1,0 1-1,0-1 0,0 0 1,0 1-1,0-1 0,0 1 1,0-1-1,0 0 0,0 1 1,2 22 255,-2-21-230,-1 182 392,6 97-1086,18-88 432,-3-100 75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49.954"/>
    </inkml:context>
    <inkml:brush xml:id="br0">
      <inkml:brushProperty name="width" value="0.05" units="cm"/>
      <inkml:brushProperty name="height" value="0.05" units="cm"/>
    </inkml:brush>
  </inkml:definitions>
  <inkml:trace contextRef="#ctx0" brushRef="#br0">42 0 13955,'-10'106'1264,"0"2"-856,2-8-312,1-11 817,1-10-1186,6-16 314,0-7-106,4-13-183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50.362"/>
    </inkml:context>
    <inkml:brush xml:id="br0">
      <inkml:brushProperty name="width" value="0.05" units="cm"/>
      <inkml:brushProperty name="height" value="0.05" units="cm"/>
    </inkml:brush>
  </inkml:definitions>
  <inkml:trace contextRef="#ctx0" brushRef="#br0">39 0 13435,'-19'260'1824,"-1"133"-1274,37-212-3794,-4-66 2165,3 95 939,10 107 3470,-26-302-3010,0-13-221,0 1 1,1 0 0,-1-1 0,0 1-1,1 0 1,-1-1 0,1 1 0,0-1-1,0 1 1,1 2 0,1-5 655,0-7-395,1-9-25,-4 16-321,1-6 132,-1 4-101,0 0 0,0 0 0,1 0-1,-1 0 1,1 0 0,-1 0 0,1 0-1,0 0 1,-1 0 0,1 1 0,0-1-1,2-2 1,-2 7-23,1 0-1,-1 0 0,0 1 1,0-1-1,0 0 0,0 1 1,0 4-1,0 2-135,0-1 0,0 0 0,0 0 0,-1 1 0,-1-1 0,1 0 0,-3 12 0,-2-10-74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50.794"/>
    </inkml:context>
    <inkml:brush xml:id="br0">
      <inkml:brushProperty name="width" value="0.05" units="cm"/>
      <inkml:brushProperty name="height" value="0.05" units="cm"/>
    </inkml:brush>
  </inkml:definitions>
  <inkml:trace contextRef="#ctx0" brushRef="#br0">18 51 13707,'-7'-14'2261,"6"12"-1765,0 0 0,-1-1 0,1 1 0,0 0 0,0-1 0,0 1 0,1-1-1,-1 1 1,1-1 0,-1-5 0,1 8-407,0-1 1,1 1-1,-1 0 0,0-1 0,1 1 0,-1 0 0,0-1 1,1 1-1,-1 0 0,0 0 0,1-1 0,-1 1 0,1 0 0,-1 0 1,0 0-1,1 0 0,-1-1 0,1 1 0,-1 0 0,1 0 1,-1 0-1,1 0 0,-1 0 0,1 0 0,-1 0 0,0 0 0,1 0 1,-1 0-1,1 1 0,-1-1 0,1 0 0,0 0 0,18 6 573,-16-5-413,35 8-42,0-2 1,0-1-1,1-2 0,-1-1 0,41-3 1,4 1-141,-73-1-62,1 1 0,-1 0 0,0 1 0,0 0-1,-1 0 1,1 1 0,0 1 0,17 8 0,-24-11 2,-1 1 1,1-1-1,-1 1 0,1 0 0,-1 0 0,0 1 1,1-1-1,-1 0 0,0 1 0,0-1 1,-1 1-1,1 0 0,-1-1 0,1 1 1,-1 0-1,0 0 0,0 0 0,0 0 0,0 0 1,-1 0-1,1 0 0,-1 0 0,0 0 1,0 1-1,0-1 0,0 0 0,0 0 1,-1 0-1,1 0 0,-1 0 0,0 0 0,-2 6 1,-4 6 72,1-1-1,-2 0 1,0 0 0,-1-1 0,0 0-1,-1 0 1,-15 15 0,-6 3 253,-50 39 0,-62 28 268,106-75-541,36-22-82,0-1-1,0 1 0,0 0 0,1 0 0,-1 0 0,0 0 1,0 0-1,0-1 0,1 1 0,-1 0 0,0 1 0,1-1 1,-1 0-1,1 0 0,0 0 0,-1 0 0,1 0 0,0 0 1,0 1-1,-1-1 0,1 0 0,0 0 0,0 0 0,0 1 1,0-1-1,1 0 0,-1 0 0,0 0 0,1 1 0,-1-1 1,0 0-1,1 0 0,-1 0 0,1 0 0,-1 0 0,1 0 1,0 0-1,1 1 0,-1 1-227,1-1 1,0 0-1,0 1 1,0-1-1,0 0 1,0 0-1,1-1 1,-1 1-1,0 0 1,1-1 0,0 1-1,-1-1 1,1 0-1,0 0 1,3 1-1,2-4-519,1-13-138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3.887"/>
    </inkml:context>
    <inkml:brush xml:id="br0">
      <inkml:brushProperty name="width" value="0.05" units="cm"/>
      <inkml:brushProperty name="height" value="0.05" units="cm"/>
    </inkml:brush>
  </inkml:definitions>
  <inkml:trace contextRef="#ctx0" brushRef="#br0">73 233 13635,'-2'-3'463,"0"1"0,-1-1 0,1 1 0,-1 0 0,1 0 0,-1 0 1,0 0-1,1 0 0,-1 0 0,-5-1 0,7 2-348,0 1 0,0 0 0,0 0-1,-1 0 1,1 0 0,0 0 0,0 0 0,0 1 0,0-1 0,0 0 0,0 0-1,0 1 1,0-1 0,0 1 0,0-1 0,0 1 0,0-1 0,0 1 0,0-1 0,0 1-1,1 0 1,-1 0 0,0-1 0,0 1 0,1 0 0,-1 0 0,0 0 0,1 0 0,-1 0-1,1 0 1,-1 0 0,1 0 0,0 0 0,-1 0 0,1 0 0,0 1 0,-2 3-10,0 1 1,1-1 0,-1 1-1,1 0 1,1-1 0,-1 1 0,1 0-1,0 0 1,0-1 0,1 1 0,-1 0-1,1-1 1,1 1 0,-1-1-1,1 1 1,0-1 0,0 1 0,1-1-1,-1 0 1,1 0 0,3 4-1,-3-5-87,1 0 0,-1 0 0,1 0 0,-1-1 0,1 0 0,0 0 0,0 0 0,0 0 0,1-1 0,-1 1 0,1-1 0,-1 0 0,1 0 0,0-1 0,-1 0 0,1 1 0,0-2 0,0 1 0,0 0 0,0-1 0,0 0 0,0 0 0,0-1 0,6-1 0,-3 1 23,0-2 0,0 1 0,0-1 0,-1-1 0,0 1 0,1-1 0,-1-1 0,-1 1 0,1-1 0,11-11 1,-13 12-13,0-1 0,-1 0 0,0 0 1,0-1-1,0 1 0,0-1 0,-1 0 1,0 0-1,0 0 0,-1 0 1,1-1-1,-1 1 0,1-10 0,-3 10-6,-3 7-7,-3 10-16,5-6-5,0 1 0,0 0 0,1-1-1,0 1 1,0 0 0,0-1 0,1 1 0,0 0 0,0-1-1,0 1 1,1-1 0,0 1 0,0-1 0,0 0-1,1 0 1,4 7 0,-5-8 13,1-1 1,0 0-1,0 0 0,0 0 1,0 0-1,0 0 0,1-1 0,-1 1 1,1-1-1,-1 0 0,1 0 1,0-1-1,0 1 0,0-1 0,0 0 1,0 0-1,0 0 0,1 0 1,-1-1-1,0 1 0,0-1 0,7-1 1,-4 0 25,0 0 0,-1 0-1,1-1 1,0 0 0,0-1 0,-1 1 0,1-1 0,-1-1 0,0 1 0,0-1 0,0 0-1,0 0 1,-1-1 0,0 0 0,0 0 0,8-10 0,-9 11-16,-1-1 0,1 0 1,-1-1-1,0 1 0,0 0 1,-1-1-1,0 1 0,0-1 0,0 0 1,-1 0-1,1 0 0,-1 0 0,-1 0 1,1 0-1,-1 0 0,0 0 0,-1 0 1,1 0-1,-4-11 0,4 16-18,0 1-1,0-1 0,0 0 1,0 1-1,0-1 1,-1 0-1,1 1 0,0-1 1,0 1-1,-1-1 1,1 0-1,-1 1 0,1-1 1,0 1-1,-1-1 1,1 1-1,-1-1 0,1 1 1,-1 0-1,1-1 1,-1 1-1,1-1 1,-1 1-1,0 0 0,1 0 1,-1-1-1,-1 1 1,1 0-2,0 0 0,0 1 0,1-1 0,-1 0 0,0 1 0,0-1 0,0 0 0,0 1 0,0-1 1,0 1-1,1 0 0,-1-1 0,0 1 0,0 0 0,1-1 0,-1 2 0,-3 2-3,1 1 0,-1-1 0,1 1 0,1 0 1,-3 5-1,-6 26 9,11-33 1,-1-1 0,1 0 0,0 1 0,0-1 0,0 0 0,0 1 0,0-1 0,0 0 0,1 0 0,-1 1 0,1-1 0,-1 0 0,3 4 0,-3-5-2,1 0 1,0 0-1,0-1 0,-1 1 0,1-1 0,0 1 0,0-1 0,0 1 1,0-1-1,0 1 0,0-1 0,-1 0 0,1 0 0,0 1 0,0-1 0,0 0 1,0 0-1,0 0 0,0 0 0,0 0 0,0 0 0,0 0 0,0 0 1,0 0-1,0-1 0,0 1 0,0 0 0,0-1 0,0 1 0,1-1 1,31-17 16,-28 16-23,47-34-172,-36 24-101,32-18 0,-48 29 254,1 1 1,0-1-1,0 1 0,0 0 0,0-1 1,-1 1-1,1 0 0,0-1 0,0 1 0,0 0 1,0 0-1,0 0 0,0 0 0,0 0 1,0 0-1,0 0 0,0 0 0,0 0 1,0 0-1,-1 1 0,3-1 0,-2 1 8,-1 0 0,1-1 0,0 1 0,-1 0 0,1 0 0,-1-1 0,1 1-1,-1 0 1,0 0 0,1 0 0,-1-1 0,0 1 0,1 0 0,-1 0 0,0 0 0,0 0 0,0 0-1,0 1 1,0 7 0,-1-1-1,0 1 1,-4 16-1,3-13 109,2-11-85,0-1-1,0 1 1,0 0 0,0-1-1,0 1 1,0 0-1,0 0 1,0-1 0,1 1-1,-1 0 1,0-1-1,0 1 1,1 0 0,-1-1-1,0 1 1,1-1-1,-1 1 1,1 0 0,-1-1-1,1 1 1,-1-1-1,1 1 1,-1-1-1,1 1 1,-1-1 0,1 0-1,0 1 1,-1-1-1,1 0 1,0 1 0,-1-1-1,1 0 1,0 0-1,0 0 1,-1 0 0,1 0-1,1 0 1,32 0 119,-25 0-119,178-1 113,-157 3-123,-1 1-1,1 2 0,-1 1 0,37 12 1,-66-18 12,1 0 1,-1 0 0,1 1 0,-1-1-1,0 0 1,1 0 0,-1 0 0,1 0-1,-1 0 1,0 0 0,1 0 0,-1 0-1,1 0 1,-1 0 0,0 0 0,1 0-1,-1 0 1,1 0 0,-1-1-1,0 1 1,1 0 0,-1 0 0,1 0-1,-1-1 1,0 1 0,1 0 0,-1 0-1,0-1 1,0 1 0,1 0 0,-1-1-1,0 1 1,0 0 0,1-1 0,-1 0-1,3-19 336,-11-32 154,7 43-403,-4-18 110,-1 0 1,-1 0-1,-1 0 0,-1 1 0,-14-26 1,22 48-195,-7-15 74,8 19-95,0 0 0,0-1 0,0 1-1,0 0 1,0-1 0,0 1 0,0-1 0,0 1 0,0 0-1,0-1 1,1 1 0,-1 0 0,0-1 0,0 1 0,0 0-1,0-1 1,1 1 0,-1 0 0,0 0 0,0-1 0,1 1-1,-1 0 1,0 0 0,1-1 0,-1 1 0,0 0 0,1 0-1,-1 0 1,0 0 0,1 0 0,-1-1 0,0 1 0,1 0-1,-1 0 1,1 0 0,-1 0 0,0 0 0,1 0 0,-1 0-1,0 0 1,1 0 0,-1 0 0,0 0 0,1 1 0,10-1-304,1-1 1,-1 1 0,0-2 0,0 0-1,0 0 1,0-1 0,0 0 0,0-1-1,-1 0 1,10-6 0,11-10-356</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51.756"/>
    </inkml:context>
    <inkml:brush xml:id="br0">
      <inkml:brushProperty name="width" value="0.05" units="cm"/>
      <inkml:brushProperty name="height" value="0.05" units="cm"/>
    </inkml:brush>
  </inkml:definitions>
  <inkml:trace contextRef="#ctx0" brushRef="#br0">786 4 11771,'6'0'10716,"-7"-1"-10586,0 1 0,0 0-1,1-1 1,-1 1-1,0 0 1,0-1 0,0 1-1,0 0 1,0 0-1,0-1 1,1 1-1,-1 0 1,0 0 0,0 0-1,0 0 1,0 1-1,0-1 1,0 0-1,0 0 1,0 0 0,1 1-1,-1-1 1,0 0-1,-1 1 1,-26 15 652,13-8-489,-16 3 3,1-3 1,-1 0 0,0-2-1,-62 4 1,27-3-61,-324 9 315,342-16-510,48 0-46,1 0 0,-1 0 0,0 0 1,0-1-1,0 1 0,1 0 0,-1 0 0,0-1 1,0 1-1,0 0 0,1 0 0,-1-1 0,0 1 0,0 0 1,0 0-1,0-1 0,0 1 0,0 0 0,0-1 0,0 1 1,0 0-1,0 0 0,0-1 0,0 1 0,0 0 1,0-1-1,0 1 0,0 0 0,0-1 0,0 1 0,0 0 1,0 0-1,0-1 0,0 1 0,-1 0 0,1 0 1,0-1-1,0 1 0,0 0 0,0 0 0,-1-1 0,1 1 1,0 0-1,0 0 0,-1 0 0,1-1 0,0 1 1,0 0-1,-1 0 0,1 0 0,0 0 0,-1 0 0,1 0 1,0 0-1,0 0 0,-1 0 0,1-1 0,0 1 0,-1 0 1,1 0-1,0 1 0,-1-1 0,1 0 0,19-15-1332,-5 10 398,0 0 0,23-5 1,-21 6 304,4-2-34</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5:52.251"/>
    </inkml:context>
    <inkml:brush xml:id="br0">
      <inkml:brushProperty name="width" value="0.05" units="cm"/>
      <inkml:brushProperty name="height" value="0.05" units="cm"/>
    </inkml:brush>
  </inkml:definitions>
  <inkml:trace contextRef="#ctx0" brushRef="#br0">430 458 15019,'1'2'380,"-1"-1"1,1 1-1,-1 0 0,0 0 0,1 0 1,-1 0-1,0 0 0,0 0 0,0 0 1,-1 0-1,1 0 0,0 0 0,-1-1 0,0 4 1,0-4-230,1 0 0,-1-1 1,1 1-1,-1-1 0,0 1 1,1-1-1,-1 1 0,0-1 0,1 1 1,-1-1-1,0 1 0,0-1 1,1 0-1,-1 0 0,0 1 1,0-1-1,0 0 0,1 0 0,-1 0 1,0 0-1,0 0 0,0 0 1,1 0-1,-1 0 0,0 0 1,0 0-1,0 0 0,1-1 0,-1 1 1,0 0-1,0-1 0,0 1 1,1 0-1,-1-1 0,-1 0 1,-219-106 2750,198 95-2870,1 0 0,0-2 0,-34-28 0,51 38-42,0 0 1,0-1-1,1 1 1,0-1-1,0 0 1,0 0-1,0 0 1,1-1-1,0 1 1,0-1-1,1 0 0,-1 1 1,1-1-1,0-1 1,1 1-1,0 0 1,0 0-1,0 0 1,1-1-1,0-11 1,0 15 2,1 1 1,0 0-1,0-1 1,-1 1 0,1 0-1,1 0 1,-1 0-1,0 0 1,1 0 0,-1 0-1,1 0 1,-1 0 0,1 1-1,0-1 1,0 0-1,-1 1 1,1 0 0,0-1-1,1 1 1,-1 0-1,0 0 1,0 0 0,4-1-1,7-2-16,0 0 0,1 1 1,15-1-1,1-1 10,15-8-104,-1-2 1,-1-1-1,63-35 0,-101 48-47,1 0-1,-1 0 1,1 1-1,0 0 0,-1 0 1,1 0-1,0 1 1,0 0-1,0 0 0,0 0 1,1 1-1,-1 0 1,0 0-1,0 1 0,0-1 1,0 2-1,0-1 1,6 2-1,7 2-410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02.910"/>
    </inkml:context>
    <inkml:brush xml:id="br0">
      <inkml:brushProperty name="width" value="0.05" units="cm"/>
      <inkml:brushProperty name="height" value="0.05" units="cm"/>
      <inkml:brushProperty name="color" value="#E71224"/>
    </inkml:brush>
  </inkml:definitions>
  <inkml:trace contextRef="#ctx0" brushRef="#br0">37 0 15459,'-3'9'1017,"-6"-5"-1033,-1-4-169,6 6-31,1 4 272,-1-7-168,1-3-104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09.758"/>
    </inkml:context>
    <inkml:brush xml:id="br0">
      <inkml:brushProperty name="width" value="0.05" units="cm"/>
      <inkml:brushProperty name="height" value="0.05" units="cm"/>
      <inkml:brushProperty name="color" value="#E71224"/>
    </inkml:brush>
  </inkml:definitions>
  <inkml:trace contextRef="#ctx0" brushRef="#br0">5679 7 11410,'-82'-6'692,"-98"6"-1,-83 18-334,48-2-64,-306-4 1296,-107 7-619,-373 77-913,940-90-56,-337 45 66,316-36-42,1 4 0,-140 52 0,97-18-61,4 5-1,2 6 1,-201 144 0,201-116-9,3 5 0,5 5 0,-118 141 0,169-170 43,3 2 1,4 3 0,2 2-1,5 1 1,-58 143 0,-79 285 0,142-374 65,-39 257-1,63-267 9,5 1 0,10 209-1,6-276-56,2 1 0,3-2 0,2 0 0,3 0-1,2-1 1,3-1 0,49 99 0,-42-106-15,3-1 0,1-2 0,39 44 0,-49-66-14,2-1-1,0-2 0,1 0 0,2-1 1,0-1-1,50 27 0,-21-21-13,1-3 0,0-2-1,2-2 1,0-3 0,103 13-1,307 2-61,115-47 3,-451 2-27,-1-6 1,181-53-1,-2-22-117,285-79 25,-567 168 205,506-143 30,-425 112-128,-1-4 0,182-102 0,-175 74-115,-2-5-1,-4-5 0,-4-5 1,147-152-1,501-628 1930,-694 788-1785,-3-3 1,-4-2-1,-4-2 1,-3-2-1,-4-2 1,-4-2-1,35-126 1,-61 171 19,-1-1 1,-3-1 0,-1 1-1,-2-82 1,-5 100 110,-2 1 0,0 0 0,-2 0 0,-1 0 0,-2 1 0,0-1 0,-2 2 0,0-1 0,-22-35 0,1 13 175,-2 1 0,-40-43 1,-86-80 269,109 119-406,-28-30-16,-3 3 1,-121-88 0,165 140-117,-2 1-1,0 2 1,-2 1 0,0 3-1,-2 1 1,0 2-1,0 2 1,-75-14-1,63 21 11,0 3 0,1 1 0,-1 4 0,-60 7 0,-78 24-47</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23.407"/>
    </inkml:context>
    <inkml:brush xml:id="br0">
      <inkml:brushProperty name="width" value="0.05" units="cm"/>
      <inkml:brushProperty name="height" value="0.05" units="cm"/>
      <inkml:brushProperty name="color" value="#E71224"/>
    </inkml:brush>
  </inkml:definitions>
  <inkml:trace contextRef="#ctx0" brushRef="#br0">935 327 11819,'-6'0'108,"-1"0"1,1-1 0,0 0-1,0 0 1,0 0 0,0-1 0,0 1-1,0-2 1,0 1 0,0-1 0,-9-5-1,2-2-69,1 0 1,0-1-1,-14-15 0,17 16-28,2 3-14,0 0 0,-1 0 1,0 1-1,0 0 0,-1 1 1,1 0-1,-1 0 0,0 0 1,-1 1-1,1 1 0,-18-5 1,6 5 177,-1 0 0,0 1 0,0 1 0,-30 3 0,12 0 8,-8 0 130,-74 13 0,106-12-254,0 1 1,1 1-1,-1 0 0,1 1 0,1 1 1,-1 0-1,1 1 0,-21 15 1,22-11-38,-1 0 0,2 0 1,0 2-1,0 0 1,1 0-1,1 1 0,0 0 1,1 0-1,1 1 0,1 1 1,0-1-1,1 1 1,0 0-1,2 1 0,-5 27 1,6-20-27,1 1 1,1-1-1,1 1 1,1-1-1,1 0 1,2 1 0,0-1-1,2 0 1,0-1-1,15 35 1,2-11 3,3-1 1,1-1-1,2-1 1,2-2 0,2-1-1,2-2 1,1-1-1,69 56 1,-84-78-1,1-2 0,0-1-1,1 0 1,0-1 0,1-2 0,0-1 0,1 0-1,0-2 1,0-1 0,1-1 0,0-1 0,33 2-1,-30-6 1,1-1-1,-1-1 1,0-2-1,0-1 1,0-1-1,-1-1 1,0-2-1,0-1 1,0-1 0,48-25-1,-49 19 3,0-1-1,0-1 1,-2-2-1,-1-1 1,0 0-1,-1-2 1,-2 0-1,0-2 1,-2 0-1,0-1 1,-2-1-1,15-33 1,-14 22 64,-2 0 0,-2 0 1,-2-2-1,-1 0 0,-2 0 0,-2 0 1,-2-1-1,0-82 0,-5 87 74,-3-1 0,0 1 1,-3 0-1,-1 0 0,-1 1 0,-2 0 0,-2 0 0,-19-39 0,22 58-31,0 0 0,0 1-1,-2 1 1,0 0 0,0 0-1,-1 1 1,-28-23 0,28 27-35,-1 0-1,0 2 1,0-1 0,0 2 0,-1 0 0,0 0 0,0 2 0,-1-1 0,1 2 0,-25-3-1,10 3-91,0 2-1,0 2 1,0 0-1,0 2 1,0 1-1,-55 15 1,-161 73-1058,43-14 421,118-55 270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2.579"/>
    </inkml:context>
    <inkml:brush xml:id="br0">
      <inkml:brushProperty name="width" value="0.05" units="cm"/>
      <inkml:brushProperty name="height" value="0.05" units="cm"/>
      <inkml:brushProperty name="color" value="#E71224"/>
    </inkml:brush>
  </inkml:definitions>
  <inkml:trace contextRef="#ctx0" brushRef="#br0">21 278 16756,'-1'0'53,"0"0"0,0 0 0,-1-1 0,1 1 0,0 0 0,0-1 0,1 1 0,-1-1 0,0 1 0,0-1 0,0 0 0,0 1 0,0-1 0,0 0 0,1 1 0,-1-1 0,0 0 0,1 0 1,-1 0-1,1 0 0,-1 0 0,1 0 0,-1 0 0,1 0 0,-1-1 0,1 0-22,0 1 0,1 0 0,-1 0 0,1-1 0,-1 1 0,1 0-1,-1 0 1,1 0 0,0-1 0,-1 1 0,1 0 0,0 0 0,0 0 0,0 0 0,0 0 0,0 1 0,1-2 0,5-4 40,1 1 1,-1 1 0,1-1-1,0 2 1,9-5-1,30-7 157,87-15 1,54 3-85,-72 13-110,577-98-3325,-636 102 2877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2.985"/>
    </inkml:context>
    <inkml:brush xml:id="br0">
      <inkml:brushProperty name="width" value="0.05" units="cm"/>
      <inkml:brushProperty name="height" value="0.05" units="cm"/>
      <inkml:brushProperty name="color" value="#E71224"/>
    </inkml:brush>
  </inkml:definitions>
  <inkml:trace contextRef="#ctx0" brushRef="#br0">300 1 15779,'-1'0'111,"0"1"0,0-1-1,0 1 1,0-1-1,0 1 1,0-1 0,0 1-1,1 0 1,-1 0-1,0-1 1,0 1-1,1 0 1,-1 0 0,1 0-1,-1 0 1,0-1-1,1 1 1,0 0 0,-1 0-1,1 0 1,0 0-1,-1 2 1,-5 24 727,5-8-629,1 0 0,1 0-1,0 1 1,7 27 0,-3-22-24,-2 0 1,1 33 0,-7-5 247,-2 1 0,-2-1 0,-17 62 0,-57 154 470,60-202-980,20-63 56,-43 117-362,38-109 353,0-1-1,0 1 0,-1-1 1,0-1-1,-1 1 1,0-1-1,-16 15 1,19-21-12,0 0 0,-1-1 0,1 0 0,-1 0 1,-8 3-1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4.169"/>
    </inkml:context>
    <inkml:brush xml:id="br0">
      <inkml:brushProperty name="width" value="0.05" units="cm"/>
      <inkml:brushProperty name="height" value="0.05" units="cm"/>
      <inkml:brushProperty name="color" value="#E71224"/>
    </inkml:brush>
  </inkml:definitions>
  <inkml:trace contextRef="#ctx0" brushRef="#br0">249 68 13443,'2'-3'448,"0"-1"1,-1 0 0,1 1-1,-1-1 1,0 0-1,0 1 1,0-1-1,-1 0 1,1-7 0,-2 10-309,1 0 1,0-1-1,-1 1 1,1 0 0,-1 0-1,0 0 1,1-1-1,-1 1 1,0 0-1,0 0 1,0 0 0,0 0-1,0 0 1,0 1-1,0-1 1,0 0 0,0 0-1,0 1 1,0-1-1,0 0 1,-1 1 0,1-1-1,0 1 1,0 0-1,-1-1 1,1 1-1,0 0 1,-1 0 0,1 0-1,0 0 1,-3 0-1,-2 0 40,0 0-1,0 1 0,0-1 1,0 1-1,1 1 0,-1-1 1,0 1-1,0 0 0,1 0 1,-1 1-1,1 0 0,0 0 1,0 0-1,0 0 0,0 1 1,0 0-1,-4 5 0,-2 2-93,0 0 1,2 0-1,-1 1 0,1 0 0,-12 25 0,11-18-62,2 0-1,1 1 1,0-1 0,2 2-1,-6 33 1,9-40-15,1 0 0,0 1-1,1-1 1,0 0 0,2 1 0,-1-1 0,2 0 0,0 0 0,5 15 0,-7-27-7,0 1 1,0 0-1,0 0 1,1-1-1,-1 1 1,1 0-1,0-1 1,0 1-1,0-1 1,0 0-1,0 0 1,0 0-1,0 0 1,1 0-1,-1 0 1,1-1-1,0 1 1,5 1-1,-4-2-33,0 0-1,0 0 0,0-1 1,0 1-1,0-1 1,0 0-1,0 0 0,0-1 1,0 1-1,0-1 1,0 0-1,-1 0 0,1 0 1,5-3-1,13-6-641,0-2 0,-1-1-1,0 0 1,-1-2 0,19-16 0,-16 9-195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4.631"/>
    </inkml:context>
    <inkml:brush xml:id="br0">
      <inkml:brushProperty name="width" value="0.05" units="cm"/>
      <inkml:brushProperty name="height" value="0.05" units="cm"/>
      <inkml:brushProperty name="color" value="#E71224"/>
    </inkml:brush>
  </inkml:definitions>
  <inkml:trace contextRef="#ctx0" brushRef="#br0">33 3 16740,'0'0'81,"0"0"0,0-1 0,0 1 0,0 0 0,0 0 0,-1 0 0,1 0 0,0-1 0,0 1 0,0 0 0,-1 0 0,1 0 0,0 0 0,0 0 0,-1 0 0,1 0 0,0 0 0,0 0 0,0 0 0,-1 0 0,1 0 0,0 0 0,0 0 0,-1 0 0,1 0 0,0 0 0,0 0 0,0 0 0,-1 0 0,1 0 0,0 0 0,0 0 1,0 0-1,-1 1 0,1-1 0,0 0 0,0 0 0,0 0 0,-1 1 0,-6 11 1555,0 18 193,3 2-1460,2 1 0,1 0 0,2-1-1,1 1 1,1 0 0,2-1 0,12 42-1,-16-69-342,-1-3-8,1 0 1,-1 0-1,1 1 0,-1-1 1,1 0-1,0 0 1,0 0-1,0 0 0,0 0 1,0 0-1,1 0 0,-1 0 1,3 3-1,-3-5-7,-1-1-1,0 1 1,1 0 0,-1-1-1,1 1 1,-1-1 0,0 1-1,1-1 1,-1 1 0,0-1-1,1 1 1,-1 0 0,0-1-1,0 0 1,0 1 0,1-1-1,-1 1 1,0-1 0,0 1-1,0-1 1,0 1 0,0-1-1,0 1 1,0-1 0,0-1-1,0-18 113,0 20-120,0-23 144,-1 0 1,-9-40-1,8 53-106,0-1-1,-1 1 1,-1 0-1,0 0 1,0 0-1,-1 0 1,0 1-1,-8-11 1,17 24-177,1-1 0,0 0 0,-1 0 1,1 0-1,0 0 0,0-1 0,1 0 1,-1 0-1,0 0 0,1-1 0,-1 0 1,1 0-1,-1 0 0,1-1 0,0 1 1,-1-2-1,1 1 0,0 0 0,-1-1 1,1 0-1,-1 0 0,1-1 0,6-3 1,8-6-531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5.456"/>
    </inkml:context>
    <inkml:brush xml:id="br0">
      <inkml:brushProperty name="width" value="0.05" units="cm"/>
      <inkml:brushProperty name="height" value="0.05" units="cm"/>
      <inkml:brushProperty name="color" value="#E71224"/>
    </inkml:brush>
  </inkml:definitions>
  <inkml:trace contextRef="#ctx0" brushRef="#br0">151 42 12323,'1'-1'183,"0"-1"1,-1 1 0,0-1-1,1 1 1,-1-1-1,0 0 1,0 1 0,1-1-1,-1 1 1,-1-1 0,1 0-1,0 1 1,0-1 0,-1 0-1,1 1 1,-1-1-1,1 1 1,-1-1 0,0-1-1,0 2-55,0 0-1,0 1 0,0-1 0,1 0 0,-1 1 0,0-1 0,0 0 1,0 1-1,0-1 0,0 1 0,0 0 0,0-1 0,0 1 1,0 0-1,0 0 0,-1-1 0,1 1 0,0 0 0,0 0 0,0 0 1,0 0-1,0 0 0,0 1 0,0-1 0,0 0 0,0 0 1,0 1-1,0-1 0,0 1 0,0-1 0,-1 1 0,-5 3 152,1-1 0,0 1-1,0 0 1,1 1 0,-1-1 0,1 1-1,0 0 1,0 1 0,1-1 0,0 1-1,0 0 1,0 0 0,-5 11-1,2-3 20,1 1 0,0 1 0,1-1 0,-6 31 0,9-28-89,0 0 1,0 0-1,3 25 0,-1-37-167,0 0 1,1 0-1,0 0 1,0-1-1,1 1 1,-1 0-1,1-1 1,1 1-1,-1-1 1,1 0-1,-1 0 0,2 0 1,-1 0-1,5 6 1,-6-10-35,-1 1 0,1-1 0,0 0 0,-1 0 1,1 0-1,0 0 0,0 0 0,0 0 0,0 0 0,0-1 1,0 1-1,0 0 0,0-1 0,0 0 0,0 0 0,0 1 0,0-1 1,0 0-1,0-1 0,0 1 0,1 0 0,-1-1 0,0 1 1,0-1-1,0 1 0,0-1 0,-1 0 0,1 0 0,0 0 1,0 0-1,0 0 0,-1 0 0,1-1 0,1-1 0,4-3 14,0-1-1,0 1 0,-1-2 1,0 1-1,0-1 0,5-9 1,4-11 33,-2 0 0,-1-1 0,9-35 1,8-18 37,-29 81-93,0 0-1,1 0 1,-1 0-1,0 0 1,1 0-1,-1 0 1,1 0-1,0 0 1,-1 0-1,1 0 1,0 0-1,0 0 1,-1 0-1,1 0 1,0 1-1,0-1 1,0 0 0,0 1-1,0-1 1,0 0-1,0 1 1,0-1-1,2 0 1,-2 2-1,0-1 0,1 0 0,-1 0 0,0 1 0,0-1 0,0 0 0,0 1 0,0 0 0,0-1 0,1 1 0,-1-1 0,0 1 0,-1 0 0,1 0 0,0 0 0,0 0 0,0-1 0,1 3 0,5 6-3,-1 1 0,0 0 0,8 18 0,-12-23 8,4 7-10,-5-8 4,1 0 0,0 0 0,0 0 0,0 0 0,0 0 0,1 0 1,-1 0-1,1-1 0,0 1 0,5 4 0,-7-8-2,-1 0 0,1 0 0,-1 0 0,1 0 0,-1 0 0,1 0 0,-1 0 0,1 0 0,-1 0 0,1 0 0,-1 0 0,1 0 0,-1 0 0,0 0 0,1 0 0,-1 0 0,1-1 0,-1 1 0,1 0 0,-1 0 0,1 0 0,-1-1 0,0 1 0,1 0 0,-1-1 0,1 1 0,-1 0 0,0-1 0,1 1 0,-1-1 0,0 1 0,0 0 0,1-1 0,-1 1 1,0-1-1,0 1 0,0-1 0,1 0 0,6-21-102,-7 20 94,4-14-50,-3 10 30,0 1 0,0-1 0,1 1 0,0-1 0,0 1 0,4-8 0,-6 13 31,0 0 1,0 0-1,0 0 1,1 0-1,-1-1 0,0 1 1,0 0-1,0 0 0,0 0 1,0 0-1,0 0 1,0 0-1,1 0 0,-1 0 1,0 0-1,0 0 0,0 0 1,0 0-1,0 0 1,0 0-1,1 0 0,-1 0 1,0 0-1,0 0 0,0 0 1,0 0-1,0 0 1,0 0-1,0 0 0,1 0 1,-1 0-1,0 0 0,0 1 1,0-1-1,0 0 1,0 0-1,0 0 0,0 0 1,0 0-1,0 0 0,1 0 1,-1 0-1,0 0 1,0 1-1,0-1 0,0 0 1,0 0-1,0 0 0,0 0 1,0 0-1,0 0 1,0 1-1,0-1 0,0 0 1,0 0-1,5 14-5,2 14 14,1 16 24,8 40 38,-14-75-53,1 0 1,0 0-1,1-1 0,-1 1 0,2-1 0,9 14 0,-14-21-11,1 0 0,0 0 0,-1 0-1,1 0 1,0 0 0,0 0 0,0 0-1,0 0 1,0 0 0,0 0 0,0-1-1,0 1 1,0 0 0,0-1 0,1 1 0,-1-1-1,0 0 1,0 1 0,1-1 0,-1 0-1,0 0 1,0 1 0,1-1 0,-1 0-1,0 0 1,2-1 0,-1 0 5,0 0 0,0 0 1,1 0-1,-1 0 0,-1 0 1,1-1-1,0 1 0,0-1 1,0 1-1,-1-1 0,1 0 0,-1 0 1,2-2-1,4-7 54,-1 0 0,0 0 0,-1-1 0,5-15 0,-9 23-38,16-58 246,-16 58-242,0 0 0,0-1 1,-1 1-1,0 0 0,0-1 1,0 1-1,0 0 0,-1-1 1,0 1-1,0 0 0,0 0 1,-2-5-1,3 9-20,0-1 0,-1 0 0,1 1 0,0-1 0,-1 1 0,1-1 0,-1 1 0,1-1 1,-1 1-1,0-1 0,1 1 0,-1-1 0,1 1 0,-1 0 0,0-1 0,1 1 0,-1 0 0,0-1 0,1 1 0,-1 0 0,0 0 0,0 0 0,1 0 0,-1 0 0,0 0 0,1 0 0,-1 0 1,0 0-1,0 0 0,1 0 0,-2 1 0,-25 10 183,9-3 97,18-8-286,0 0 1,-1 0 0,1 0-1,0 0 1,0 0-1,-1 0 1,1 0-1,0-1 1,-1 1-1,1 0 1,0 0-1,0 0 1,-1 0-1,1 0 1,0 0 0,0 0-1,-1 0 1,1-1-1,0 1 1,0 0-1,0 0 1,-1 0-1,1-1 1,0 1-1,0 0 1,0 0-1,0 0 1,-1-1-1,1 1 1,0 0 0,0 0-1,0-1 1,0 1-1,0 0 1,0-1-1,0 1 1,0 0-1,0 0 1,0-1-1,0 1 1,0 0-1,0 0 1,0-1-1,0 1 1,0 0 0,0-1-1,0 1 1,0 0-1,0 0 1,0-1-1,1 1 1,-1 0-1,0 0 1,0 0-1,0-1 1,0 1-1,1 0 1,-1 0 0,0-1-1,11-14 162,-8 13-263,0 1 1,1-1-1,0 1 1,-1-1-1,1 1 1,0 0-1,-1 0 1,1 1-1,0-1 1,7 1-1,-7 0-86,-1 0-1,1-1 0,0 1 0,0-1 0,0 0 0,0 0 0,-1 0 0,8-3 0,-5-1-342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4.752"/>
    </inkml:context>
    <inkml:brush xml:id="br0">
      <inkml:brushProperty name="width" value="0.05" units="cm"/>
      <inkml:brushProperty name="height" value="0.05" units="cm"/>
    </inkml:brush>
  </inkml:definitions>
  <inkml:trace contextRef="#ctx0" brushRef="#br0">103 0 16500,'0'21'2153,"1"90"4413,5 4-5173,-3-79-1404,2-1 0,2 0 0,1 0 0,18 49-1,-26-84 6,0 0 0,0 0 0,-1 0-1,1 0 1,0 0 0,0 0 0,0 0-1,0 0 1,0 0 0,0 0 0,0 0-1,0 0 1,-1 1 0,1-1 0,0 0-1,0 0 1,0 0 0,0 0-1,0 0 1,0 0 0,0 0 0,0 0-1,-1 0 1,1 0 0,0 0 0,0 0-1,0 0 1,0 0 0,0 1 0,0-1-1,0 0 1,0 0 0,0 0 0,-17-20-196,-21-33-150,28 37 261,-20-29-126,-25-49-1,54 93 237,1-1-1,-1 1 1,0-1-1,1 1 1,-1-1 0,1 0-1,0 1 1,-1-1-1,1 1 1,0-1 0,0 0-1,0-2 1,0 3 3,0 1 0,1-1 0,-1 1 0,0-1-1,0 1 1,1-1 0,-1 0 0,0 1 0,1-1 0,-1 1 0,1-1 0,-1 1 0,1-1 0,-1 1 0,0 0 0,1-1 0,0 1 0,-1 0 0,1-1 0,-1 1 0,1 0 0,0-1-1,4 0 113,-1 1-1,1-1 0,0 1 0,0-1 0,-1 1 1,10 2-1,-2-1-76,26 0-150,0-1 0,0-2-1,62-12 1,-52 4-104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6.510"/>
    </inkml:context>
    <inkml:brush xml:id="br0">
      <inkml:brushProperty name="width" value="0.05" units="cm"/>
      <inkml:brushProperty name="height" value="0.05" units="cm"/>
      <inkml:brushProperty name="color" value="#E71224"/>
    </inkml:brush>
  </inkml:definitions>
  <inkml:trace contextRef="#ctx0" brushRef="#br0">129 273 15795,'-2'-3'247,"1"-1"-1,-1 1 1,0-1-1,1 1 1,-2 0-1,1 0 1,0 0-1,0 0 1,-1 0-1,0 1 1,1-1-1,-1 1 1,0 0-1,-5-3 1,7 4-139,-1 0 0,0 1-1,0-1 1,0 1 0,0-1 0,1 1 0,-1 0-1,0-1 1,0 1 0,0 0 0,0 1 0,0-1 0,0 0-1,0 0 1,0 1 0,0-1 0,0 1 0,1 0-1,-1-1 1,0 1 0,0 0 0,1 0 0,-1 0 0,1 0-1,-1 0 1,1 1 0,-1-1 0,1 0 0,-2 3 0,-1 1-1,0 0 0,0 1 0,1-1 0,0 1 1,0-1-1,0 1 0,1 0 0,0 0 1,0 0-1,0 0 0,1 1 0,0-1 1,0 0-1,1 9 0,0-7-59,0-1-1,0 0 1,1 1 0,0-1-1,0 0 1,1 0 0,0 0 0,0 0-1,1 0 1,0 0 0,0-1-1,5 9 1,-7-13-41,0 0 1,1 0-1,-1-1 0,0 1 0,1 0 1,-1-1-1,1 1 0,0-1 0,-1 1 1,1-1-1,0 0 0,0 1 0,0-1 1,0 0-1,0 0 0,0-1 0,0 1 1,0 0-1,0-1 0,1 1 0,-1-1 1,0 0-1,0 1 0,0-1 0,1 0 1,-1-1-1,0 1 0,0 0 0,1-1 1,-1 1-1,0-1 0,0 1 0,0-1 1,0 0-1,0 0 0,3-2 0,1-1-1,0 0 0,-1-1 0,0 0 0,0 0-1,0 0 1,-1 0 0,1-1 0,-1 0-1,0 0 1,4-10 0,1-5 51,-1-1 0,-1 0 0,-1 0-1,0-1 1,-2 0 0,-1 0 0,0-43 0,-9 86 322,4 6-284,1-1 0,1 0 0,2 1 0,0-1 0,2 0 0,8 28 0,-11-50-77,0 1 0,0 0-1,1-1 1,-1 1 0,1-1 0,0 0 0,0 1-1,0-1 1,1 0 0,-1 0 0,6 4 0,-6-5-8,-1-1 1,1 0 0,0-1 0,-1 1-1,1 0 1,0 0 0,0-1 0,-1 1-1,1-1 1,0 1 0,0-1 0,0 0 0,0 0-1,0 0 1,-1 0 0,1 0 0,0 0-1,0 0 1,0-1 0,0 1 0,0-1-1,-1 1 1,1-1 0,0 0 0,2-1 0,7-5 27,0 0 1,-1-1-1,0 0 1,0-1-1,-1 0 1,14-18-1,-14 17-12,0 0 0,0 0-1,1 1 1,0 1 0,0-1-1,15-8 1,-23 16-24,0 0-1,0 0 1,1 0 0,-1 0-1,0 0 1,1 1-1,-1-1 1,0 1 0,1-1-1,-1 1 1,1 0 0,-1 0-1,1 0 1,-1 0 0,0 1-1,1-1 1,-1 0 0,1 1-1,-1 0 1,0 0 0,1 0-1,2 1 1,2 3 2,-1-1 0,0 2 0,0-1 0,0 1 0,8 8 0,-10-8-1,0-1-1,0-1 0,1 1 1,0-1-1,0 0 1,0 0-1,1 0 1,-1 0-1,9 3 1,-12-7-1,1 1 0,-1-1 1,1 0-1,0 1 1,-1-1-1,1-1 0,-1 1 1,1 0-1,0 0 0,-1-1 1,1 0-1,-1 1 1,1-1-1,-1 0 0,1 0 1,-1-1-1,0 1 1,0 0-1,1-1 0,-1 1 1,3-4-1,5-4 8,-1 0-1,-1-1 0,9-12 1,-12 16 2,10-15 19,-11 14-31,1 1-1,0-1 0,0 1 1,0 0-1,1 0 0,-1 0 0,2 1 1,-1 0-1,9-6 0,-14 10-1,0 1-1,0-1 0,0 1 0,0 0 1,0-1-1,0 1 0,0 0 0,0 0 1,0 0-1,0 0 0,0-1 0,0 1 1,0 1-1,-1-1 0,1 0 0,0 0 1,0 0-1,0 0 0,0 1 1,0-1-1,0 0 0,0 1 0,0-1 1,0 1-1,0-1 0,-1 1 0,1-1 1,0 1-1,0 0 0,-1 0 0,1-1 1,0 1-1,-1 0 0,1 0 0,0 1 1,2 3-140,-1 0 0,0 0 1,0 1-1,0 0 0,1 5 0,4 11-1700,-3-51-2612,-9-100-437,-9 1 6129,16 144 1599,-2-5-2557,1-1 1,1 0-1,0 0 0,3 12 1,-4-19-342,0-1 0,-1 0 0,1 0 1,0 0-1,0 0 0,1 0 0,-1 0 1,0 0-1,1 0 0,-1 0 0,1-1 1,-1 1-1,1 0 0,0-1 0,0 1 1,0-1-1,-1 0 0,2 0 0,-1 0 1,0 0-1,0 0 0,0 0 0,0 0 1,0-1-1,5 1 0,10-1-399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6.898"/>
    </inkml:context>
    <inkml:brush xml:id="br0">
      <inkml:brushProperty name="width" value="0.05" units="cm"/>
      <inkml:brushProperty name="height" value="0.05" units="cm"/>
      <inkml:brushProperty name="color" value="#E71224"/>
    </inkml:brush>
  </inkml:definitions>
  <inkml:trace contextRef="#ctx0" brushRef="#br0">102 0 14835,'2'15'510,"19"135"3870,-15-120-3388,1 1 0,22 53 0,-22-66-775,26 69 729,-30-79-777,-1 1 0,0 0 0,0-1 0,-1 1 0,0 0 0,-1 0 0,-1 17 0,1-24-138,0 0 0,0 0 0,-1-1 0,1 1 0,0 0 0,-1 0-1,1-1 1,-1 1 0,1 0 0,-1-1 0,0 1 0,0-1 0,0 1 0,0-1 0,0 1 0,0-1 0,0 0 0,0 0 0,-1 1-1,1-1 1,0 0 0,-1 0 0,1 0 0,-1 0 0,1 0 0,-1-1 0,1 1 0,-1 0 0,0-1 0,1 1 0,-1-1-1,0 0 1,0 1 0,1-1 0,-1 0 0,0 0 0,0 0 0,-2-1 0,-2 0 1,1 0 1,-1-1-1,1 0 1,0 0-1,0-1 1,0 1-1,0-1 1,0 0-1,0 0 1,-6-7-1,0 1-18,1-1-1,1-1 0,-1 0 1,2 0-1,0-1 1,0 0-1,1 0 1,1-1-1,0 0 1,0 0-1,-3-14 1,7 17-3,0 1 1,0-1 0,1 0 0,0 1 0,1-1 0,0 0 0,0 1 0,1-1 0,0 0 0,1 1 0,0-1 0,0 1 0,1 0-1,1-1 1,-1 1 0,1 1 0,6-10 0,1 2-211,1-1 0,1 2 0,1 0 1,0 0-1,0 1 0,2 1 0,31-21 0,-16 14-128</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8.147"/>
    </inkml:context>
    <inkml:brush xml:id="br0">
      <inkml:brushProperty name="width" value="0.05" units="cm"/>
      <inkml:brushProperty name="height" value="0.05" units="cm"/>
      <inkml:brushProperty name="color" value="#E71224"/>
    </inkml:brush>
  </inkml:definitions>
  <inkml:trace contextRef="#ctx0" brushRef="#br0">126 464 16932,'-2'-1'181,"0"-1"0,1 1 0,-1-1 0,0 1 0,0-1 0,0 1 0,0 0 0,0 0 0,0 0 0,0 0 0,0 0 0,-1 1 0,1-1 0,0 1 0,0-1 0,-1 1 0,1 0 0,0 0 0,-1 0 0,1 0 0,0 0-1,0 1 1,-1-1 0,1 1 0,0-1 0,0 1 0,-1 0 0,1 0 0,0 0 0,0 0 0,0 0 0,0 0 0,0 1 0,1-1 0,-1 1 0,0-1 0,0 1 0,1 0 0,-2 2 0,-2 2 66,0 1 0,0 0 0,1 0 1,0 1-1,0 0 0,1-1 0,0 1 0,1 0 0,-4 15 0,5-15-179,1-1 0,-1 1 0,1-1 0,1 1 0,-1-1 1,1 1-1,1-1 0,2 9 0,-4-15-55,0 1-1,1 0 1,-1-1 0,1 1-1,0-1 1,-1 1 0,1-1-1,0 1 1,0-1 0,0 1-1,0-1 1,0 0 0,0 0-1,1 0 1,-1 1 0,0-1-1,1 0 1,-1 0 0,0-1-1,1 1 1,-1 0 0,1 0-1,0-1 1,-1 1-1,1-1 1,-1 1 0,1-1-1,0 0 1,-1 0 0,1 0-1,0 1 1,-1-2 0,1 1-1,0 0 1,-1 0 0,1 0-1,0-1 1,-1 1 0,1-1-1,-1 1 1,1-1 0,2-2-1,2 0 6,-1 0 0,0-1-1,0 1 1,0-2-1,-1 1 1,1 0 0,-1-1-1,0 0 1,0 0 0,-1 0-1,4-6 1,3-6 31,-2-1 0,10-23 0,-11 22-4,-1 0 0,-1 0 0,-1 0 0,0-1 0,-2 1-1,0-1 1,-1 0 0,-3-32 0,-2 41-21,0 14-6,-4 19 9,5 1-20,0 1 0,2 0 0,1 0 0,0 0 0,2 0 0,9 44-1,-10-63 1,1 0 0,-1 0-1,1 0 1,5 9-1,-6-14-5,-1 1 0,1 0-1,-1 0 1,1 0-1,-1-1 1,1 1-1,0 0 1,-1 0-1,1-1 1,0 1-1,0-1 1,-1 1-1,1-1 1,0 1-1,0-1 1,0 1-1,0-1 1,0 0-1,0 1 1,0-1-1,-1 0 1,1 0-1,0 0 1,0 0-1,0 1 1,0-1-1,0-1 1,0 1-1,0 0 1,0 0-1,0 0 1,0 0-1,0-1 1,0 1-1,0 0 1,0-1-1,4-2 4,-1-1-1,1 1 0,-1-1 0,0 1 0,-1-1 0,1 0 0,-1-1 0,1 1 0,-1 0 0,-1-1 0,4-7 1,5-11 20,8-25 1,-17 41-24,15-50 28,-13 39-15,1 1 0,11-25 0,-16 42-13,0 0-1,0 0 1,0 0-1,0 0 1,0 0 0,0 0-1,0 0 1,0 0-1,0 0 1,0 0 0,0 1-1,0-1 1,0 0-1,1 0 1,-1 0-1,0 0 1,0 0 0,0 0-1,0 0 1,0 0-1,0 0 1,0 0-1,0 0 1,0 0 0,0 0-1,0 0 1,1 0-1,-1 0 1,0 0 0,0 0-1,0 0 1,0 0-1,0 0 1,0 0-1,0 0 1,0 0 0,0 0-1,1 0 1,-1 0-1,0 0 1,0 0-1,0 0 1,0 0 0,0 0-1,0 0 1,0 0-1,0 0 1,0 0-1,0 0 1,1 0 0,-1 0-1,0 0 1,0 0-1,0-1 1,0 1 0,0 0-1,0 0 1,0 0-1,0 0 1,0 0-1,0 0 1,0 0 0,0 0-1,0 0 1,0-1-1,0 1 1,2 9-4,3 44 0,-2-14 41,10 44 1,-11-73-23,1 0-1,0 0 0,0 0 1,1 0-1,0-1 1,1 1-1,0-1 0,1 0 1,7 10-1,-11-18-12,-1 1 1,1 0-1,0 0 0,0-1 0,0 1 1,-1-1-1,1 0 0,0 1 0,1-1 0,-1 0 1,0 0-1,0 0 0,0 0 0,1-1 0,-1 1 1,0-1-1,1 1 0,-1-1 0,1 0 1,-1 0-1,0 0 0,1 0 0,-1 0 0,0-1 1,1 1-1,-1-1 0,0 1 0,1-1 0,-1 0 1,0 0-1,0 0 0,0 0 0,0 0 1,0-1-1,0 1 0,3-3 0,3-3 3,0 0-1,0-1 1,-1 1-1,0-2 1,-1 1-1,0-1 0,6-10 1,2-11-66,0 0 0,-3-2 0,0 1 0,-2-1 0,7-49 0,-18 102-49,2 0 1,0-1-1,4 28 0,-2-32 106,-2-14 4,1 11 32,0-1 0,7 25 0,-8-35-26,1 0 0,-1-1 0,0 1 1,1 0-1,0 0 0,-1-1 0,1 1 1,0 0-1,0-1 0,0 1 0,0-1 1,0 1-1,1-1 0,-1 1 0,0-1 1,1 0-1,-1 0 0,0 1 0,1-1 1,0 0-1,-1 0 0,1-1 0,0 1 1,-1 0-1,1-1 0,0 1 0,0-1 1,3 1-1,-3-1-1,0-1 0,0 1 1,1-1-1,-1 0 0,0 0 1,0 0-1,0 0 0,0 0 1,0 0-1,0-1 0,0 1 1,-1-1-1,1 1 0,-1-1 1,1 0-1,-1 1 0,1-1 1,-1 0-1,0 0 0,0 0 1,2-3-1,1-1 7,14-26 11,0 0-1,-2-2 1,-1 0 0,-2 0 0,9-39-1,28-184-181,-52 320-59,2-22 244,-4 133 372,5-152-338,1 1 1,1-1-1,1-1 1,1 1-1,14 38 0,-18-58-107,-1 0 1,1 0-1,0 0 0,1 0 0,-1 0 0,0 0 0,1 0 0,-1 0 0,1 0 0,-1-1 0,1 1 1,0 0-1,-1-1 0,1 0 0,0 1 0,4 1 0,-37-28-4432,-30-13 317,37 25 3339,2 0 0,0-2 1,1-1-1,-22-20 0,42 35 936,0 0 0,0 1 0,1-1 0,-1 0 0,0 0-1,0 0 1,1 0 0,-1 0 0,0 0 0,1 0 0,-1 0 0,1 0 0,0 0 0,-1 0-1,1 0 1,0 0 0,-1 0 0,1 0 0,0-1 0,0 1 0,0 0 0,0 0 0,0 0-1,0 0 1,1 0 0,-1 0 0,0-1 0,1 1 0,-1 0 0,0 0 0,1 0 0,-1 0-1,1 0 1,0 0 0,-1 0 0,1 0 0,0 0 0,-1 1 0,1-1 0,0 0 0,1-1-1,5-3 700,-1 1-1,1 0 0,0 0 0,15-6 0,-7 4-279,64-29 976,-40 19-2142,46-27 1,-66 31 210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9.108"/>
    </inkml:context>
    <inkml:brush xml:id="br0">
      <inkml:brushProperty name="width" value="0.05" units="cm"/>
      <inkml:brushProperty name="height" value="0.05" units="cm"/>
      <inkml:brushProperty name="color" value="#E71224"/>
    </inkml:brush>
  </inkml:definitions>
  <inkml:trace contextRef="#ctx0" brushRef="#br0">1 67 17084,'3'-39'2616,"-1"16"-978,-1 19 186,-1 8 1144,-2 64-2644,3 0 1,2 0 0,4 0 0,3-1-1,28 102 1,-34-155-800,1 1-1,0-1 1,15 28-1,-11-34 76,-2-4-147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19.522"/>
    </inkml:context>
    <inkml:brush xml:id="br0">
      <inkml:brushProperty name="width" value="0.05" units="cm"/>
      <inkml:brushProperty name="height" value="0.05" units="cm"/>
      <inkml:brushProperty name="color" value="#E71224"/>
    </inkml:brush>
  </inkml:definitions>
  <inkml:trace contextRef="#ctx0" brushRef="#br0">5 1 24045,'-3'27'2217,"2"-10"-1761,1-10-312,3-1 1016,1-7-1160,2-4-648,-1-3 488,3-2-136,-3 1-144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2.354"/>
    </inkml:context>
    <inkml:brush xml:id="br0">
      <inkml:brushProperty name="width" value="0.05" units="cm"/>
      <inkml:brushProperty name="height" value="0.05" units="cm"/>
      <inkml:brushProperty name="color" value="#E71224"/>
    </inkml:brush>
  </inkml:definitions>
  <inkml:trace contextRef="#ctx0" brushRef="#br0">1 36 12931,'1'-4'2032,"4"-4"-1048,5 3-303,4-2 2087,10 1-1696,9 2-191,4 2-241,5 2-152,4 0-216,-3 3-200,-2 4-384,-2-1-176,-7 1-424,-9 0-145,-6 3 729,-7-1-200,-7 5-208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2.807"/>
    </inkml:context>
    <inkml:brush xml:id="br0">
      <inkml:brushProperty name="width" value="0.05" units="cm"/>
      <inkml:brushProperty name="height" value="0.05" units="cm"/>
      <inkml:brushProperty name="color" value="#E71224"/>
    </inkml:brush>
  </inkml:definitions>
  <inkml:trace contextRef="#ctx0" brushRef="#br0">1 6 16315,'4'8'1465,"9"-5"-889,4-1-176,12-4 600,5-1-192,5-2-263,4 0-201,0 2-496,-2 2-345,-5 1-1815,-7 1 1992,-6 2-336,-5 0-248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3.242"/>
    </inkml:context>
    <inkml:brush xml:id="br0">
      <inkml:brushProperty name="width" value="0.05" units="cm"/>
      <inkml:brushProperty name="height" value="0.05" units="cm"/>
      <inkml:brushProperty name="color" value="#E71224"/>
    </inkml:brush>
  </inkml:definitions>
  <inkml:trace contextRef="#ctx0" brushRef="#br0">1 0 16788,'5'3'273,"1"-1"-1,-1 0 1,1 0 0,0-1 0,0 0 0,0 0 0,7 0 0,19 4 231,-23-3-405,0 1 0,-1-1 1,1 2-1,0 0 0,-1 0 1,0 0-1,15 11 0,-19-12-53,0 1 1,-1 0-1,1 0 0,0 0 0,-1 0 0,0 0 1,0 1-1,-1-1 0,1 1 0,-1 0 0,0 0 1,0 0-1,0 0 0,-1 0 0,2 8 0,-2 1 88,0 0-1,-1 0 0,0 0 0,-1 0 0,-1-1 1,0 1-1,-6 18 0,1-9-179,-1 1-1,-1-1 1,-14 27 0,21-47-88,1 0 1,-1 0-1,1 0 1,-1 0-1,0 0 1,0 0 0,0 0-1,0-1 1,-1 1-1,1-1 1,-1 0-1,1 1 1,-1-1 0,0 0-1,0-1 1,-5 4-1,-1-5-442</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3.684"/>
    </inkml:context>
    <inkml:brush xml:id="br0">
      <inkml:brushProperty name="width" value="0.05" units="cm"/>
      <inkml:brushProperty name="height" value="0.05" units="cm"/>
      <inkml:brushProperty name="color" value="#E71224"/>
    </inkml:brush>
  </inkml:definitions>
  <inkml:trace contextRef="#ctx0" brushRef="#br0">111 14 15187,'-1'-1'159,"1"0"0,0 1 0,-1-1 0,1 0 0,-1 0-1,1 1 1,-1-1 0,1 0 0,-1 1 0,0-1 0,1 1-1,-1-1 1,0 1 0,1-1 0,-1 1 0,0-1 0,0 1 0,0-1-1,1 1 1,-1 0 0,0 0 0,0-1 0,0 1 0,0 0 0,1 0-1,-1 0 1,0 0 0,0 0 0,-1 0 0,0 1 54,0 0 0,0 0-1,1 0 1,-1 0 0,0 0 0,1 0 0,-1 0 0,1 1 0,-1-1-1,1 0 1,-1 1 0,0 2 0,-5 5 217,1 0 0,0 1 0,-6 15 0,4-5-181,-11 39-1,16-50-244,1 0 0,1 0-1,0 0 1,0 1 0,1-1-1,0 0 1,1 10 0,-1-18-12,1 1 0,-1-1 0,0 0 0,1 0 0,-1 0 0,0 0 1,1 0-1,0 0 0,-1 0 0,1 0 0,-1 0 0,1 0 0,0 0 1,0 0-1,0 0 0,-1 0 0,1-1 0,0 1 0,0 0 0,0-1 1,0 1-1,0 0 0,1-1 0,-1 1 0,0-1 0,0 0 0,0 1 0,0-1 1,0 0-1,2 0 0,4 1-39,0-1 0,0-1 0,0 1 1,10-3-1,21 0-50,-35 4 93,0-1 0,0 1 0,0 0-1,0 0 1,0 0 0,0 0 0,0 0 0,0 1 0,0-1 0,-1 1 0,1 0-1,-1 0 1,1 0 0,-1 0 0,1 0 0,-1 0 0,3 6 0,-2-4 14,-1 0 1,0 0-1,0 0 1,-1 1-1,1-1 1,-1 1-1,0-1 1,0 1-1,0-1 1,-1 1-1,0 5 1,0-1 44,0 0 1,-1 0-1,-1 0 1,0-1 0,0 1-1,0 0 1,-1-1 0,0 0-1,-1 1 1,0-1-1,0-1 1,-7 11 0,8-14-34,0-1 0,-1 0 0,1 0 0,0 0 0,-1 0 0,-7 4 1,10-7-65,0 1 1,0-1 0,1 1 0,-1-1 0,0 0 0,0 1 0,1-1 0,-1 0 0,0 0 0,0 0 0,0 1 0,0-1-1,0 0 1,1 0 0,-1 0 0,0 0 0,0-1 0,0 1 0,0 0 0,1 0 0,-1 0 0,0-1 0,0 1 0,0 0-1,1-1 1,-1 1 0,0-1 0,0 1 0,1-1 0,-1 1 0,0-1 0,1 1 0,-1-1 0,1 0 0,-1 1-1,1-1 1,-1 0 0,1 0 0,-1 1 0,1-1 0,0 0 0,0 0 0,-1 0 0,1 1 0,0-2 0,-3-14-582,1 1 0,1-1 0,0 1 1,1-1-1,1 0 0,0 1 0,4-17 1,-4 28 503,7-48-1136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4.156"/>
    </inkml:context>
    <inkml:brush xml:id="br0">
      <inkml:brushProperty name="width" value="0.05" units="cm"/>
      <inkml:brushProperty name="height" value="0.05" units="cm"/>
      <inkml:brushProperty name="color" value="#E71224"/>
    </inkml:brush>
  </inkml:definitions>
  <inkml:trace contextRef="#ctx0" brushRef="#br0">1 3 16107,'0'0'73,"0"0"-1,1-1 0,-1 1 0,1 0 0,-1 0 0,1-1 0,-1 1 0,1 0 0,-1 0 0,1 0 0,-1 0 0,1 0 0,-1 0 0,1 0 0,-1 0 1,1 0-1,-1 0 0,1 0 0,-1 0 0,1 0 0,-1 0 0,1 0 0,-1 0 0,1 0 0,-1 1 0,0-1 0,1 0 0,-1 0 0,1 1 1,-1-1-1,1 0 0,-1 1 0,2 1 65,-1-1 1,0 1-1,0-1 1,0 1-1,0 0 1,-1 0-1,1 0 1,0-1-1,0 4 1,6 53 1266,-6-44-854,26 163 1505,-20-145-1906,2-1 0,1 1 0,20 41 1,-10-41-579,-27-49-883,-27-28 397,14 20 806,2-1 0,-22-38 1,40 64 117,0 0 0,-1 0 0,1 0-1,0-1 1,0 1 0,0 0 0,0 0 0,0 0 0,0 0 0,0 0 0,0 0 0,0 0 0,0 0 0,0 0 0,0 0 0,0 0 0,0 0 0,0-1 0,0 1 0,0 0 0,0 0 0,0 0 0,0 0 0,0 0 0,0 0 0,0 0 0,0 0 0,0 0 0,0 0 0,0 0 0,0-1 0,0 1 0,0 0 0,0 0 0,0 0 0,0 0 0,0 0 0,0 0 0,0 0 0,0 0 0,0 0 0,0 0-1,0 0 1,1 0 0,-1 0 0,0 0 0,0-1 0,0 1 0,0 0 0,0 0 0,0 0 0,0 0 0,0 0 0,0 0 0,0 0 0,0 0 0,1 0 0,-1 0 0,0 0 0,0 0 0,9 3 344,22 13-59,-1 0-261,-21-13-234,0 0 0,0-1 0,0 1 0,0-2 0,0 1 0,1-2 0,-1 1 0,0-1 0,1 0 0,-1-1 0,0 0 0,12-3 0,-16 3 55,0-1 1,0 0-1,0 1 1,0-2 0,-1 1-1,1 0 1,-1-1-1,0 0 1,0 0 0,0 0-1,0 0 1,0-1-1,-1 0 1,1 0 0,-1 0-1,0 0 1,0 0-1,-1 0 1,1-1 0,-1 1-1,0-1 1,0 0-1,0 0 1,0-5 0,-1 8 208,-1 0 1,0 0 0,0-1 0,0 1 0,0 0-1,-1 0 1,1 0 0,0 0 0,-1 0 0,1 0-1,-1 0 1,-2-3 0,3 5-23,0-1-1,0 1 1,0 0-1,0-1 1,0 1-1,-1 0 1,1 0-1,0-1 1,0 1 0,0 0-1,-1 0 1,1-1-1,0 1 1,-1 0-1,1 0 1,0 0-1,0 0 1,-1 0-1,1-1 1,0 1 0,-1 0-1,1 0 1,0 0-1,-1 0 1,1 0-1,0 0 1,0 0-1,-1 0 1,0 0-1,1 1 28,-1-1-1,0 1 0,0-1 0,1 1 0,-1 0 0,0-1 0,1 1 1,-1 0-1,0 0 0,1-1 0,-1 1 0,1 0 0,0 0 0,-1 0 1,1 0-1,-1 1 0,-2 11 255,0 0-1,0 0 1,1 0 0,1 0-1,0 1 1,1-1 0,0 0 0,1 1-1,1-1 1,0 0 0,0 0-1,8 20 1,-9-30-266,0 0 0,1 0 0,-1 0-1,1-1 1,0 1 0,0 0 0,0-1 0,0 1 0,0-1-1,4 4 1,-5-5-39,0-1 0,0 1-1,0-1 1,-1 1 0,1-1-1,0 0 1,0 1 0,0-1-1,0 0 1,0 1 0,0-1-1,0 0 1,0 0 0,0 0-1,0 0 1,0 0 0,0 0-1,0 0 1,0 0 0,0-1-1,0 1 1,-1 0 0,1 0-1,0-1 1,0 1 0,0-1-1,0 1 1,0-1 0,0 1-1,-1-1 1,1 1 0,0-1-1,0 0 1,-1 1 0,1-1-1,-1 0 1,1 0 0,0-1-1,4-6 47,0 0 0,0 0 0,-1-1 0,0 1 0,-1-1 0,0 0-1,3-18 1,-1-2 113,2-34 0,-5 49-91,1 20-39,2 23-10,-4-10-49,1 20-74,2-1 1,2 0 0,11 38-1,-17-75 29,0 0-1,0 0 1,0 0 0,1 0-1,-1 0 1,0 0 0,1-1-1,-1 1 1,0 0-1,1 0 1,-1 0 0,1-1-1,-1 1 1,1 0 0,0 0-1,-1-1 1,1 1-1,0-1 1,-1 1 0,1-1-1,0 1 1,1 0 0,-1-1-25,0 0 0,-1 0 0,1-1 0,0 1 0,-1 0 0,1-1 0,0 1 0,-1 0 0,1-1 0,-1 1 0,1-1 0,-1 1 0,1-1 0,-1 1 0,1-1 0,-1 0 0,1 1 0,-1-1 1,0 1-1,1-1 0,-1-1 0,4-5-399,-1-1 1,0 1-1,3-13 1,1-13-426,0-5-145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5.736"/>
    </inkml:context>
    <inkml:brush xml:id="br0">
      <inkml:brushProperty name="width" value="0.05" units="cm"/>
      <inkml:brushProperty name="height" value="0.05" units="cm"/>
    </inkml:brush>
  </inkml:definitions>
  <inkml:trace contextRef="#ctx0" brushRef="#br0">283 17 19004,'0'0'53,"-1"0"1,1 0-1,0 0 1,-1 0-1,1-1 1,-1 1-1,1 0 0,0 0 1,-1 0-1,1 0 1,0 0-1,-1 0 0,1 0 1,-1 0-1,1 0 1,0 1-1,-1-1 1,1 0-1,0 0 0,-1 0 1,1 0-1,0 0 1,-1 1-1,1-1 0,0 0 1,-1 0-1,1 0 1,0 1-1,0-1 1,-1 0-1,1 1 0,0-1 1,0 0-1,-1 1 1,1-1-1,0 0 0,0 1 1,0-1-1,0 0 1,-1 1-1,1-1 1,0 0-1,0 1 0,-13 23 215,12-21-105,-216 461 3020,206-443-3148,5-10-34,1 1 0,0-1 0,-5 19 0,9-20-102,5-12-10,9-16-151,50-96-1015,48-124-1,-68 126 703,5-10 127,-44 118 629,-3 14-53,-4 15 83,-1 2 20,-22 162 1703,23-150-1254,2 0 0,6 73 0,-4-107-619,6 40 374,-6-42-408,0 0 0,0 0 0,0-1 1,0 1-1,0 0 0,1-1 0,-1 1 1,1-1-1,0 0 0,-1 1 0,1-1 0,4 3 1,-6-4-28,1-1 0,-1 0 1,0 1-1,1-1 0,-1 0 1,1 1-1,-1-1 0,1 0 1,-1 0-1,0 0 0,1 0 1,-1 1-1,1-1 0,-1 0 0,1 0 1,-1 0-1,1 0 0,-1 0 1,1 0-1,-1 0 0,1 0 1,-1 0-1,1 0 0,-1-1 1,1 1-1,-1 0 0,1 0 1,-1 0-1,1-1 0,-1 1 1,1 0-1,-1 0 0,0-1 1,1 1-1,-1 0 0,1-1 1,-1 1-1,0 0 0,1-1 0,-1 1 1,0-1-1,0 1 0,1-1 1,-1 1-1,0 0 0,0-1 1,0 1-1,0-1 0,1 1 1,-1-1-1,0 1 0,0-1 1,0 0-1,2-30-113,-4 22 77,0 0 0,0-1 0,-1 1 0,0 0 1,-1 1-1,0-1 0,0 1 0,-1-1 0,0 1 0,-1 1 1,1-1-1,-1 1 0,-1 0 0,0 0 0,0 0 1,0 1-1,0 1 0,-1-1 0,0 1 0,-10-5 0,1 5 38,16 5 4,1 0 0,-1-1 0,1 1 0,-1 0 0,1 0 0,-1 0 0,1 0 0,-1 0 0,1 0 0,-1 0 0,1 0 0,-1 0 0,1 0 0,-1 0 0,1 0 0,-1 0 0,1 0 0,-1 0 0,1 0 0,-1 1 0,1-1 0,0 0 0,-1 0 0,1 1 0,-1-1 0,1 0 0,-1 1 1,0 0-1,2-1 4,-1 1 0,0-1 0,0 0 1,0 1-1,1-1 0,-1 1 1,0-1-1,1 0 0,-1 1 1,0-1-1,1 0 0,-1 0 1,0 1-1,1-1 0,-1 0 0,0 0 1,1 1-1,-1-1 0,1 0 1,-1 0-1,1 0 0,-1 0 1,0 0-1,1 1 0,-1-1 0,1 0 1,-1 0-1,1 0 0,0-1 1,17 2 174,-9-1-236,1-2-1,-1 1 0,0-1 1,1-1-1,-1 0 0,0 0 0,0 0 1,-1-1-1,15-9 0,-9 3-262,0 0 0,-1 0 0,0-1 0,18-21 0,-8 6-170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5.058"/>
    </inkml:context>
    <inkml:brush xml:id="br0">
      <inkml:brushProperty name="width" value="0.05" units="cm"/>
      <inkml:brushProperty name="height" value="0.05" units="cm"/>
      <inkml:brushProperty name="color" value="#E71224"/>
    </inkml:brush>
  </inkml:definitions>
  <inkml:trace contextRef="#ctx0" brushRef="#br0">3 330 12099,'1'1'225,"0"0"1,0 0 0,0 0-1,-1 0 1,1 0 0,0 0-1,0 0 1,-1 0 0,1 1-1,-1-1 1,1 0-1,-1 0 1,1 1 0,-1-1-1,0 0 1,1 0 0,-1 1-1,0-1 1,0 0 0,0 3-1,-7 31 3903,2-10-3520,4-13-415,1 1 0,0-1 0,4 21 0,-4-28-150,1 0 0,0 0 0,1-1 0,-1 1 0,1 0 0,0-1 0,0 1 0,0-1 1,1 0-1,-1 0 0,1 0 0,4 5 0,-6-8-25,0-1 0,-1 1 0,1 0 0,0-1 0,0 1 0,0 0 0,0-1 0,0 1 0,-1-1 0,1 1 0,0-1 0,0 0 0,0 1 0,0-1 0,1 0 0,-1 0 0,0 0 0,0 1 0,0-1 0,0 0 0,0-1 0,0 1 0,0 0 0,0 0 0,2-1 0,-1 0 9,0 0-1,0 0 1,-1 0 0,1-1 0,0 1 0,0-1 0,-1 1 0,1-1 0,-1 0 0,1 1 0,1-4 0,3-5 92,-1 0-1,0-1 1,6-19-1,-6 14 43,-1-1 0,0 0 0,-1 0 0,0 0 0,-2 0 0,0-1-1,-1 1 1,0 0 0,-4-20 0,-2 22 41,0 12 104,5 3-289,0 1 1,1 0-1,-1 0 1,0 0 0,0 0-1,1 0 1,-1 0-1,1 0 1,-1 0-1,1 0 1,-1 1-1,1-1 1,0 0 0,-1 0-1,1 0 1,0 0-1,0 1 1,0 0-1,-1 11-20,0 0 1,0 1-1,2-1 0,-1 0 0,2 0 0,0 0 0,0 0 0,1 0 1,1-1-1,0 1 0,1-1 0,10 20 0,-14-31-16,-1 0 0,0 0 0,1 0 0,-1-1 0,1 1 0,-1 0 0,1 0 0,-1-1 0,1 1 0,-1-1 1,1 1-1,0 0 0,-1-1 0,1 1 0,0-1 0,0 0 0,-1 1 0,1-1 0,0 1 0,0-1 0,0 0 0,-1 0 0,1 1 0,0-1 0,0 0 0,0 0 0,0 0 0,-1 0 0,1 0 0,0 0 0,0 0 1,0 0-1,0-1 0,0 1 0,-1 0 0,1 0 0,0-1 0,0 1 0,0 0 0,-1-1 0,1 1 0,0-1 0,-1 1 0,1-1 0,0 1 0,-1-1 0,1 0 0,0 1 0,-1-1 0,1 0 0,0 0 0,3-5-206,0-1-1,0 1 1,-1-1-1,6-12 0,3-15-652,-1-1 0,10-64-1,0-73-855,-14 78 1586,-5 121 976,1-7-553,-1 15 220,15 153 1832,-11-147-1699,1 0 0,20 59 0,-23-89-473,0 0 0,9 16 0,-12-25-144,0 0-1,0 0 1,0 0 0,0-1-1,0 1 1,0 0 0,1-1-1,-1 1 1,1-1-1,-1 0 1,1 1 0,-1-1-1,1 0 1,0 0 0,0 0-1,-1 0 1,1 0 0,0-1-1,0 1 1,0 0 0,3 0-1,-4-1-13,-1-1 0,1 1 0,-1 0-1,1 0 1,-1 0 0,0 0 0,1-1-1,-1 1 1,1 0 0,-1-1 0,0 1-1,1 0 1,-1-1 0,0 1 0,1 0-1,-1-1 1,0 1 0,0 0 0,1-1-1,-1 1 1,0-1 0,0 1 0,0-1-1,1 1 1,-1-1 0,0 1 0,0 0-1,0-1 1,0 1 0,0-1 0,0 1-1,0-1 1,0 1 0,0-1 0,0 1-1,0-1 1,-1 1 0,1-1 0,0 1-1,0-1 1,-6-20-145,1 10 49,-1 0 1,0 0 0,0 1-1,-1 0 1,-14-16-1,2 5-185,-30-25 0,47 45 274,1-1 4,-1 0 1,0 1 0,1-1-1,-1 1 1,0-1-1,0 1 1,0 0 0,0 0-1,0 0 1,-1 0 0,1 0-1,0 0 1,0 1 0,-1-1-1,-3 0 1,6 1 6,0 1 1,0-1-1,0 0 0,0 0 1,-1 0-1,1 1 1,0-1-1,0 0 0,0 0 1,0 1-1,0-1 0,0 0 1,0 0-1,0 0 1,0 1-1,0-1 0,0 0 1,0 0-1,1 1 0,-1-1 1,0 0-1,0 0 0,0 0 1,0 1-1,0-1 1,0 0-1,0 0 0,1 0 1,-1 1-1,0-1 0,0 0 1,0 0-1,0 0 1,1 0-1,-1 1 0,0-1 1,0 0-1,0 0 0,1 0 1,-1 0-1,0 0 0,0 0 1,1 0-1,-1 0 1,10 7-111,-5-5-96,0 0-1,0 0 1,0-1-1,0 0 1,0 0-1,0 0 1,0-1-1,1 1 1,-1-1-1,0 0 1,0-1-1,0 1 1,1-1-1,-1 0 1,0 0-1,9-4 1,6-3-685,0-1 0,31-19 0,-42 22 476,9-5-2198,26-23 1,-13 9 2709,-31 25-54,0 0 1,0 0-1,0 0 0,0-1 1,0 1-1,1 0 1,-1 0-1,0 0 0,0 0 1,0 0-1,0 0 1,0 0-1,1 0 0,-1 0 1,0 0-1,0 0 1,0 0-1,0 0 0,1 0 1,-1 0-1,0 0 1,0 0-1,0 0 0,0 0 1,0 0-1,1 0 1,-1 0-1,0 0 0,0 0 1,0 0-1,0 0 0,0 0 1,1 0-1,-1 1 1,0-1-1,0 0 0,0 0 1,0 0-1,0 0 1,0 0-1,0 0 0,1 1 1,-1-1-1,0 0 1,0 0-1,0 0 0,0 0 1,0 0-1,0 1 1,0-1-1,0 0 0,0 0 1,0 0-1,0 0 1,0 0-1,0 1 0,0-1 1,0 9 963,-4 18 2512,2-19-2982,1-1-1,0 1 0,0 0 1,1 0-1,0 11 0,5-21-392,0 1-160,-1-1 1,1 1-1,0 0 1,-1 0-1,7 0 1,-8 3 42,1-1 1,-1 1-1,0-1 1,0 1 0,1 0-1,-1 0 1,-1 1-1,1-1 1,0 1 0,0-1-1,-1 1 1,0 0-1,1 0 1,-1 0-1,0 0 1,0 0 0,-1 0-1,1 1 1,1 4-1,0-1 103,0 1 0,-1 0 0,0 0 0,-1 0 0,1 0 0,-1 1 0,-1 12 0,0-17-94,0 0-1,-1-1 1,0 1 0,0 0 0,0-1 0,0 1 0,-1-1-1,1 0 1,-1 1 0,0-1 0,0 0 0,0 0 0,0 0 0,-1 0-1,1-1 1,-5 5 0,6-7-91,0 1 0,0 0 1,0 0-1,-1-1 0,1 1 0,0 0 0,0-1 0,-1 1 0,1-1 1,0 0-1,-1 1 0,1-1 0,-1 0 0,1 0 0,0 0 0,-1 0 1,1 0-1,-2 0 0,1-1-64,0 0 0,0 0 0,1 1 0,-1-1 1,0 0-1,1 0 0,-1-1 0,1 1 0,-1 0 0,1 0 0,0-1 1,-1 1-1,1-1 0,0 1 0,0-1 0,-2-3 0,-5-15-503,3-7-243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6.326"/>
    </inkml:context>
    <inkml:brush xml:id="br0">
      <inkml:brushProperty name="width" value="0.05" units="cm"/>
      <inkml:brushProperty name="height" value="0.05" units="cm"/>
      <inkml:brushProperty name="color" value="#E71224"/>
    </inkml:brush>
  </inkml:definitions>
  <inkml:trace contextRef="#ctx0" brushRef="#br0">149 111 11122,'1'-8'887,"-1"-4"610,0 0 0,-1 0 1,-4-20-1,5 30-1320,0 1 1,0-1-1,0 0 1,-1 1-1,1-1 0,-1 1 1,1-1-1,-1 1 1,0 0-1,0-1 1,1 1-1,-1-1 0,0 1 1,0 0-1,0 0 1,0 0-1,0 0 1,-1-1-1,1 1 0,0 1 1,0-1-1,-1 0 1,1 0-1,-1 0 0,1 1 1,-1-1-1,1 1 1,-1-1-1,1 1 1,-1 0-1,1-1 0,-1 1 1,1 0-1,-1 0 1,0 0-1,-2 1 1,0 0-52,0 0 1,0 1 0,0 0 0,0 0 0,0 0 0,0 1 0,1-1 0,-1 1 0,1 0 0,0 0 0,0 0 0,0 0 0,0 0-1,0 1 1,-2 4 0,-2 4-65,0-1-1,1 1 1,-8 22-1,12-30-68,0 1 1,1 0-1,0 0 0,0 0 1,0 0-1,0 0 0,1 0 1,0 10-1,0-15 4,0 1 0,0-1 1,0 0-1,0 1 0,1-1 0,-1 0 1,0 1-1,0-1 0,0 0 0,0 0 0,1 1 1,-1-1-1,0 0 0,0 0 0,1 1 0,-1-1 1,0 0-1,0 0 0,1 0 0,-1 1 0,0-1 1,1 0-1,-1 0 0,0 0 0,1 0 0,-1 0 1,0 0-1,1 0 0,-1 0 0,0 0 1,1 0-1,-1 0 0,0 0 0,1 0 0,-1 0 1,0 0-1,1 0 0,-1 0 0,0 0 0,0 0 1,1 0-1,-1-1 0,0 1 0,1 0 0,-1 0 1,0 0-1,0-1 0,1 1 0,-1 0 1,0 0-1,0-1 0,1 1 0,22-18-94,-11 8 21,-10 9 62,0 0 1,1-1-1,-1 1 1,1 0 0,-1 0-1,1 0 1,-1 1-1,1-1 1,0 1-1,-1-1 1,1 1 0,0 0-1,-1 0 1,1 0-1,0 0 1,0 1-1,-1-1 1,5 2 0,-2 0-4,-1 0 1,1 0-1,-1 1 0,0 0 1,0-1-1,0 1 1,0 1-1,0-1 0,5 6 1,2 6-20,1 0 1,-2 1-1,0 0 0,10 22 1,-7-11 195,-2 1 1,0 0-1,-1 0 0,-2 1 1,-1 0-1,-2 0 0,0 1 0,0 42 1,-5-71-126,0 0 0,0 1 1,0-1-1,0 1 0,0-1 0,0 1 0,-1-1 1,1 0-1,0 1 0,-1-1 0,1 1 1,-1-1-1,0 0 0,1 1 0,-1-1 1,0 0-1,0 0 0,1 0 0,-1 0 0,-2 2 1,2-3-9,0 1 0,0-1 0,0 0 0,0 0 0,0 1 0,0-1 0,0 0 0,0 0 1,0 0-1,0 0 0,0 0 0,0-1 0,0 1 0,0 0 0,0 0 0,0-1 0,0 1 1,0-1-1,0 1 0,-2-2 0,-4-2 46,0-1 1,0-1 0,1 1 0,-1-1-1,-6-8 1,2 3-64,1-1-1,0 0 1,1-1 0,0 1-1,1-2 1,1 1 0,-12-28-1,19 40-77,0-1 0,-1 0-1,1 1 1,0-1-1,0 1 1,0-1 0,0 1-1,0-1 1,0 0 0,0 1-1,1-1 1,-1 1 0,0-1-1,1 1 1,0-1 0,-1 1-1,1-1 1,0 1-1,-1 0 1,1-1 0,0 1-1,0 0 1,0 0 0,2-2-1,2-1-496,1 0 0,-1 0-1,1 0 1,10-4-1,7-4-126,-2-3-157</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6.775"/>
    </inkml:context>
    <inkml:brush xml:id="br0">
      <inkml:brushProperty name="width" value="0.05" units="cm"/>
      <inkml:brushProperty name="height" value="0.05" units="cm"/>
      <inkml:brushProperty name="color" value="#E71224"/>
    </inkml:brush>
  </inkml:definitions>
  <inkml:trace contextRef="#ctx0" brushRef="#br0">57 52 15955,'0'-1'157,"0"0"-1,0 0 1,0 0-1,0 0 1,0 0-1,-1 0 1,1 1-1,0-1 1,0 0-1,-1 0 1,1 0-1,-1 0 1,1 0-1,-1 1 0,1-1 1,-1 0-1,1 0 1,-1 1-1,0-1 1,0 0-1,0 1-41,1-1-1,-1 1 1,1 0 0,-1 0-1,1 0 1,-1 0-1,0 1 1,1-1-1,-1 0 1,1 0-1,-1 0 1,1 0 0,-1 1-1,1-1 1,-1 0-1,1 0 1,-1 1-1,1-1 1,0 0-1,-1 1 1,1-1 0,-1 0-1,1 1 1,-1 0-1,-2 2 190,1 0 0,-1 1 0,1-1 0,-1 1-1,1 0 1,0 0 0,-1 5 0,-1 5-173,0 1-1,1-1 1,1 1 0,1 0-1,0 0 1,1 0 0,2 21-1,-2-35-127,0 0 0,0 0 0,0 1 0,0-1 0,0 0 0,0 0 0,1 0 0,-1 0 0,0 0 0,1 0 0,-1 0 0,1 0 0,-1-1 0,1 1 0,-1 0 0,1 0 0,-1 0 0,1 0 0,1 1 0,-1-2-2,-1 0 1,1-1-1,-1 1 1,1 0-1,0 0 1,-1 0-1,1-1 0,-1 1 1,1 0-1,-1 0 1,1-1-1,-1 1 1,1-1-1,-1 1 0,0 0 1,1-1-1,-1 1 1,0-1-1,1 1 1,-1-1-1,0 1 0,1-1 1,-1 1-1,0-1 1,4-7 12,0 0 0,-1 1 0,4-12 0,29-149 124,-36 167-140,0 0 0,0 0 0,0 1 1,0-1-1,0 0 0,1 1 0,-1-1 0,0 0 0,1 0 1,-1 1-1,0-1 0,1 1 0,-1-1 0,1 0 0,-1 1 1,1-1-1,-1 1 0,2-1 0,4 8-21,2 26-5,-8-30 25,12 71-62,-7-37-89,1 1 0,3-1 0,15 44 0,-24-80 99,0 1-1,1-1 0,-1 0 0,1 0 1,-1 1-1,1-1 0,0 0 0,-1 0 0,1 0 1,0 0-1,0 0 0,0 0 0,0 0 1,0 0-1,0 0 0,2 0 0,-3 0 40,1-2 0,-1 1-1,1 0 1,-1 0-1,1 0 1,-1 0-1,1 0 1,-1 0 0,0 0-1,1-1 1,-1 1-1,1 0 1,-1 0-1,1 0 1,-1-1 0,0 1-1,1 0 1,-1-1-1,0 1 1,1 0-1,-1-1 1,0 1-1,1-1 1,-1 1 0,0 0-1,0-1 1,1 1-1,-1-2 1,3-4-31,-1 0 0,0 0 0,0-1 0,0 1 1,0-9-1,3-38-355,-2-10-163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7.193"/>
    </inkml:context>
    <inkml:brush xml:id="br0">
      <inkml:brushProperty name="width" value="0.05" units="cm"/>
      <inkml:brushProperty name="height" value="0.05" units="cm"/>
      <inkml:brushProperty name="color" value="#E71224"/>
    </inkml:brush>
  </inkml:definitions>
  <inkml:trace contextRef="#ctx0" brushRef="#br0">0 0 15899,'6'30'1470,"-3"0"0,1 60 0,0 1 962,-3-71-1958,1 0 0,2-1-1,0 0 1,1 0 0,7 20 0,-12-38-445,1 1 1,-1-1-1,1 0 0,-1 0 0,1 1 0,0-1 0,-1 0 1,1 0-1,0 0 0,0 0 0,0 0 0,0 0 1,0 0-1,0 0 0,0 0 0,0 0 0,0 0 0,0-1 1,1 1-1,-1 0 0,0-1 0,1 1 0,-1-1 1,0 0-1,1 1 0,-1-1 0,0 0 0,1 0 0,1 0 1,0 0-23,0-1 1,0 0-1,0 0 1,0 0-1,-1-1 1,1 1-1,0-1 1,-1 1 0,1-1-1,-1 0 1,0 0-1,4-3 1,18-23-183,-20 22 108,0 1 0,0 0-1,1 0 1,-1 1 0,1-1-1,0 1 1,0 0 0,11-6 0,-15 9 52,1 1 1,-1-1-1,1 1 1,-1 0-1,1 0 1,-1-1-1,1 1 1,0 0-1,-1 0 1,1 0-1,-1 1 1,1-1-1,-1 0 1,1 1-1,-1-1 1,1 0-1,-1 1 1,1 0-1,-1-1 1,1 1-1,-1 0 1,0 0-1,0 0 1,1 0-1,-1 0 1,0 0-1,0 0 1,0 0-1,0 0 1,0 1-1,0-1 1,0 0-1,-1 1 1,1-1-1,1 3 1,2 4 18,-1 1 1,0-1-1,0 0 1,-1 1-1,2 9 1,-1 0 228,-1 1-1,-1 32 1,-1-42-102,-1 0-1,0-1 1,0 1-1,-1 0 0,0-1 1,0 1-1,-1-1 1,-4 9-1,6-15-139,0 0 1,0-1-1,0 1 0,0 0 0,0-1 1,0 1-1,0 0 0,0-1 1,-1 0-1,1 1 0,-1-1 0,1 0 1,-1 1-1,0-1 0,1 0 0,-1 0 1,0 0-1,0-1 0,1 1 1,-1 0-1,0-1 0,0 1 0,0-1 1,0 0-1,0 1 0,0-1 0,0 0 1,0 0-1,0 0 0,0-1 0,0 1 1,0 0-1,0-1 0,0 1 1,0-1-1,0 0 0,1 0 0,-1 1 1,0-1-1,0 0 0,1-1 0,-3 0 1,-4-4-403,0-1 1,0 0 0,1 0 0,0 0-1,0-1 1,-11-16 0,5 1-324,5 1-211</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7.567"/>
    </inkml:context>
    <inkml:brush xml:id="br0">
      <inkml:brushProperty name="width" value="0.05" units="cm"/>
      <inkml:brushProperty name="height" value="0.05" units="cm"/>
      <inkml:brushProperty name="color" value="#E71224"/>
    </inkml:brush>
  </inkml:definitions>
  <inkml:trace contextRef="#ctx0" brushRef="#br0">1 172 16764,'7'-5'384,"-1"-1"0,1 1 0,-1-1 0,0 0 1,0-1-1,-1 1 0,0-1 0,0 0 1,-1-1-1,0 1 0,0-1 0,0 1 0,-1-1 1,0-1-1,-1 1 0,0 0 0,0 0 1,1-17-1,-3 24-342,0 0 0,0 0-1,0 0 1,0 0 0,0 0 0,0 0 0,0 0 0,0 0 0,0 0 0,0 0 0,-1 0-1,1 0 1,0 0 0,-1 0 0,1 0 0,0 0 0,-1 0 0,-1-1 0,2 2-24,-1 0-1,1 0 1,-1 0 0,1 0 0,0 0 0,-1 0 0,1 0 0,-1 0 0,1 0 0,-1 0 0,1 0 0,-1 0 0,1 0 0,-1 1-1,1-1 1,-1 0 0,1 0 0,0 0 0,-1 1 0,1-1 0,-1 0 0,1 1 0,0-1 0,-1 0 0,0 1 0,-2 3 34,-1 0 1,1 0 0,0 1 0,0-1 0,-4 8 0,-1 6 11,1 0 1,1 1-1,1 0 1,0 0 0,2 0-1,0 1 1,1-1-1,0 1 1,4 35-1,-2-54-56,0 1-1,0-1 1,1 1-1,-1-1 1,0 1-1,1-1 1,-1 1 0,1-1-1,0 0 1,0 1-1,-1-1 1,3 2-1,-3-2-1,1-1 1,-1 0-1,1 1 0,-1-1 0,1 0 0,-1 1 1,1-1-1,-1 0 0,1 0 0,-1 1 0,1-1 1,-1 0-1,1 0 0,-1 0 0,1 0 0,0 0 0,-1 0 1,1 0-1,-1 0 0,1 0 0,0 0 0,0 0 1,1-1 4,1-1 1,-1 1 0,0 0-1,1 0 1,-1-1 0,0 0 0,0 1-1,0-1 1,0 0 0,-1 0-1,1 0 1,0 0 0,1-2-1,30-51 54,-23 38-80,0 0 0,0 1-1,2 0 1,19-21-1,-29 36 11,-1-1 0,0 1 0,0 0 0,0 0 0,1 0-1,-1 0 1,1 0 0,-1 0 0,1 0 0,-1 0 0,1 0-1,0 1 1,-1-1 0,1 1 0,0-1 0,-1 1 0,1 0-1,0 0 1,-1-1 0,1 1 0,0 0 0,0 1 0,-1-1-1,1 0 1,0 0 0,0 1 0,-1-1 0,1 1 0,0-1-1,-1 1 1,1 0 0,-1 0 0,1 0 0,2 1 0,2 4-9,-1 0 0,1 0 0,-1 1 1,0-1-1,-1 1 0,5 8 1,3 4 31,-12-18-18,1 0 1,-1 0-1,0 0 1,1 0-1,-1-1 1,1 1-1,-1 0 0,1 0 1,0-1-1,-1 1 1,1 0-1,0-1 1,0 1-1,-1-1 1,1 1-1,0-1 1,0 1-1,0-1 1,-1 0-1,1 1 1,0-1-1,0 0 1,0 0-1,0 1 1,0-1-1,0 0 1,0 0-1,0 0 0,0 0 1,0 0-1,0 0 1,0-1-1,-1 1 1,1 0-1,0 0 1,0-1-1,0 1 1,1-1-1,2-2-11,0-1 0,-1 1 0,1-1 0,-1 0 0,0 0 0,4-6 0,-5 7-57,0 0 0,1-1 0,-1 1-1,1 0 1,0 0 0,0 0 0,6-4 0,-8 7 41,-1 0 1,1 0-1,0 0 1,0 0-1,0 0 1,0 0 0,-1 0-1,1 0 1,0 0-1,0 1 1,0-1-1,-1 0 1,1 1-1,0-1 1,0 0 0,-1 1-1,1-1 1,0 1-1,-1-1 1,1 1-1,0-1 1,-1 1 0,1 0-1,-1-1 1,1 1-1,-1 0 1,1-1-1,-1 1 1,0 0 0,1 0-1,-1-1 1,0 1-1,1 0 1,-1 0-1,0 1 1,10 32 181,-9-33-83,0 6-81,0 0-1,0 0 1,-1 0-1,0-1 1,-1 12-1,-2 5-5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8.265"/>
    </inkml:context>
    <inkml:brush xml:id="br0">
      <inkml:brushProperty name="width" value="0.05" units="cm"/>
      <inkml:brushProperty name="height" value="0.05" units="cm"/>
      <inkml:brushProperty name="color" value="#E71224"/>
    </inkml:brush>
  </inkml:definitions>
  <inkml:trace contextRef="#ctx0" brushRef="#br0">0 261 16740,'0'1'94,"0"-1"1,0 0 0,1 0 0,-1 1-1,0-1 1,0 0 0,0 1-1,0-1 1,0 0 0,0 0 0,0 1-1,0-1 1,0 0 0,1 0 0,-1 0-1,0 1 1,0-1 0,0 0 0,1 0-1,-1 0 1,0 1 0,0-1-1,0 0 1,1 0 0,-1 0 0,0 0-1,0 0 1,1 0 0,-1 1 0,0-1-1,0 0 1,1 0 0,-1 0 0,0 0-1,0 0 1,1 0 0,-1 0-1,0 0 1,1 0 0,-1 0 0,0 0-1,0 0 1,1-1 0,-1 1 0,0 0-1,0 0 1,1 0 0,16-2 1607,-10-2-1508,0 0 0,-1 0 0,1 0 0,-1-1 0,0 0 0,0-1 1,0 1-1,-1-1 0,0 0 0,0 0 0,0-1 0,3-6 0,-5 9-127,0 0-1,-1 0 1,0-1 0,1 1-1,-2-1 1,1 1-1,0-1 1,-1 1-1,0-1 1,0 0 0,0 0-1,-1 0 1,0 1-1,0-1 1,0-7 0,0 12-56,0-1 1,0 1-1,0-1 1,0 1-1,0-1 1,0 1-1,0 0 1,-1-1 0,1 1-1,0-1 1,0 1-1,0-1 1,0 1-1,-1 0 1,1-1-1,0 1 1,0-1-1,0 1 1,-1 0-1,1-1 1,0 1-1,-1 0 1,1-1 0,0 1-1,-1 0 1,1 0-1,-1-1 1,1 1-1,0 0 1,-1 0-1,1 0 1,-1-1-1,1 1 1,-1 0-1,1 0 1,0 0 0,-1 0-1,1 0 1,-1 0-1,1 0 1,-1 0-1,1 0 1,-1 0-1,1 0 1,0 0-1,-1 0 1,1 1-1,-1-1 1,1 0 0,-1 0-1,1 0 1,0 1-1,-1-1 1,1 0-1,0 0 1,-1 1-1,1-1 1,0 0-1,-1 1 1,1-1-1,0 0 1,-1 1-1,1-1 1,0 1 0,0-1-1,-1 1 1,-2 3 33,0 0 1,1 0 0,-1 0-1,1 1 1,-3 5 0,1 3-13,1 0 1,0 1 0,0 0-1,0 18 1,3-23-33,0 0 0,0-1 0,0 1 1,1 0-1,0 0 0,1 0 0,5 15 0,-7-23-3,1 0 0,-1 0 1,0-1-1,0 1 0,1 0 0,-1 0 1,1-1-1,-1 1 0,1 0 0,-1-1 0,1 1 1,-1-1-1,1 1 0,-1-1 0,1 1 1,0-1-1,-1 1 0,1-1 0,0 1 0,0-1 1,-1 0-1,1 1 0,0-1 0,0 0 1,-1 0-1,1 0 0,0 0 0,0 0 0,0 0 1,-1 0-1,1 0 0,0 0 0,0 0 1,-1 0-1,1 0 0,0 0 0,0 0 0,0-1 1,-1 1-1,1 0 0,0-1 0,0 0 1,4-2-21,0 0 1,0-1 0,0 0-1,7-8 1,-3 4-16,-4 3 3,1 0 0,0 1 0,0 0 0,0 0 0,0 0 0,1 1 0,9-4 0,-14 7 20,0-1 1,0 1-1,1-1 1,-1 1-1,0 0 0,0 0 1,1 0-1,-1 0 1,0 0-1,1 0 0,-1 1 1,0-1-1,0 1 1,1-1-1,-1 1 1,0 0-1,0 0 0,0 0 1,0 0-1,0 1 1,0-1-1,0 0 0,0 1 1,-1 0-1,1-1 1,2 4-1,0 0-4,0 0-1,-1 1 1,1 0-1,-1-1 0,0 1 1,-1 0-1,1 1 1,2 11-1,-29-91 586,24 71-565,-16-58-212,-9-74-1,25 132 90,-1 0-1,1 1 0,0-1 0,0 0 0,0 0 1,0 0-1,0 0 0,0 1 0,1-1 0,-1 0 1,0 0-1,1 0 0,0 1 0,-1-1 0,1 0 1,0 1-1,2-4 0,-1 3-176,1 0 0,0 0-1,0 0 1,0 0 0,0 1 0,0-1 0,0 1-1,4-1 1,0-1 211,12-5-886</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8.695"/>
    </inkml:context>
    <inkml:brush xml:id="br0">
      <inkml:brushProperty name="width" value="0.05" units="cm"/>
      <inkml:brushProperty name="height" value="0.05" units="cm"/>
      <inkml:brushProperty name="color" value="#E71224"/>
    </inkml:brush>
  </inkml:definitions>
  <inkml:trace contextRef="#ctx0" brushRef="#br0">9 0 17148,'0'0'69,"-1"1"0,1-1 0,-1 0 0,1 0 0,-1 1 0,1-1 0,0 0 1,-1 1-1,1-1 0,-1 0 0,1 1 0,0-1 0,0 1 0,-1-1 0,1 1 0,0-1 0,-1 0 1,1 1-1,0-1 0,0 1 0,0-1 0,0 1 0,0-1 0,0 1 0,-1 0 0,1-1 1,0 1-1,1 0 0,-2 19 118,1-18-18,-1 23 404,2 0 0,1 0 0,1 0 0,2-1-1,0 1 1,1-1 0,1 0 0,20 42 0,-26-64-551,-1 0 0,1-1 0,0 1 0,-1-1 0,1 1 0,0-1 0,0 1 0,0-1 0,0 0 0,1 0 0,-1 1 0,0-1 0,0 0 0,1 0 0,-1 0 0,1 0-1,-1 0 1,1-1 0,-1 1 0,1 0 0,-1-1 0,1 1 0,0-1 0,-1 1 0,1-1 0,0 0 0,-1 0 0,1 0 0,0 0 0,-1 0 0,3 0 0,2-2-30,-1-1 0,1 1 0,-1-1 0,1 0 0,-1 0-1,0-1 1,6-5 0,-7 6-22,0-1-1,1 1 0,-1 0 1,1 0-1,0 0 1,0 1-1,0-1 0,7-1 1,-10 4 21,0 0 0,0 0-1,0 0 1,0 1 0,0-1 0,0 1 0,0-1 0,0 1 0,0 0 0,0-1 0,-1 1 0,1 0 0,0 0 0,0 0 0,-1 1-1,1-1 1,0 0 0,-1 1 0,1-1 0,-1 0 0,0 1 0,0 0 0,1-1 0,-1 1 0,0 0 0,1 2 0,3 7-7,0 0 1,0 0 0,3 13 0,-7-20 15,30 110-653,-31-114 625,0 0 1,0 0-1,0 1 1,0-1-1,0 0 1,0 0-1,0 0 1,0 0-1,0 0 1,0 0-1,0 0 1,0 0-1,0 1 1,0-1-1,0 0 1,0 0-1,0 0 1,0 0-1,0 0 1,0 0-1,0 0 1,0 0-1,0 0 1,0 1-1,0-1 0,0 0 1,1 0-1,-1 0 1,0 0-1,0 0 1,0 0-1,0 0 1,0 0-1,0 0 1,0 0-1,0 0 1,0 0-1,0 0 1,0 0-1,1 0 1,-1 1-1,0-1 1,0 0-1,0 0 1,0 0-1,0 0 1,0 0-1,0 0 1,0 0-1,0 0 1,1 0-1,-1 0 1,0 0-1,0 0 1,0 0-1,0-1 1,0 1-1,0 0 1,0 0-1,0 0 1,0 0-1,1 0 1,-1 0-1,0 0 0,0 0 1,0 0-1,2-10-480,-1-16 139,-1-7-310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9.110"/>
    </inkml:context>
    <inkml:brush xml:id="br0">
      <inkml:brushProperty name="width" value="0.05" units="cm"/>
      <inkml:brushProperty name="height" value="0.05" units="cm"/>
      <inkml:brushProperty name="color" value="#E71224"/>
    </inkml:brush>
  </inkml:definitions>
  <inkml:trace contextRef="#ctx0" brushRef="#br0">0 0 14595,'4'25'2399,"-1"42"0,-3-51-1792,0 0 0,1 0 1,1 0-1,0 0 0,1 0 0,7 21 1,-9-36-584,-1 1 0,1-1 0,-1 0 0,1 1 0,0-1 0,-1 0 1,1 0-1,0 0 0,0 0 0,0 1 0,0-1 0,0 0 0,0 0 0,0-1 0,0 1 1,0 0-1,3 1 0,-3-2-13,-1 0-1,1 0 1,0 1 0,0-1-1,0-1 1,0 1 0,0 0-1,-1 0 1,1 0 0,0 0 0,0 0-1,0-1 1,-1 1 0,1 0-1,0-1 1,0 1 0,-1-1 0,1 1-1,0-1 1,-1 1 0,2-2-1,1-1 23,0-1-1,0 1 1,0-1-1,-1 0 0,1 0 1,-1 0-1,0 0 0,0-1 1,1-5-1,0 1 92,-1 0 0,0-1 1,-1 1-1,0-1 0,-1 1 0,-1-19 0,1 24-64,0 1 1,-1 0-1,1-1 0,-1 1 0,0-1 1,0 1-1,0 0 0,-1 0 0,1 0 1,-1 0-1,0 0 0,0 0 1,0 0-1,0 0 0,0 1 0,0-1 1,-1 1-1,1-1 0,-1 1 1,0 0-1,0 0 0,-4-2 0,6 3-51,0 1-1,0 0 0,1-1 1,-1 1-1,0 0 0,0-1 0,0 1 1,0 0-1,0 0 0,0 0 1,0 0-1,0 0 0,0 0 0,0 0 1,0 0-1,0 0 0,1 0 0,-1 1 1,0-1-1,0 0 0,0 1 1,0-1-1,0 1 0,1-1 0,-1 1 1,0-1-1,0 1 0,1-1 1,-1 1-1,0 0 0,0 0 0,0 1 10,0 0 0,0-1-1,0 1 1,0 0 0,1 0-1,-1 0 1,0 0 0,1 0-1,0-1 1,-1 1 0,1 0-1,0 0 1,0 0 0,0 3-1,0-4-43,1 0-1,-1 1 1,0-1-1,0 0 1,0 0-1,1 1 1,-1-1-1,1 0 1,-1 0-1,1 1 1,-1-1 0,1 0-1,0 0 1,0 0-1,0 0 1,-1 0-1,1 0 1,0 0-1,0 0 1,1 0-1,0 0-54,-1-1-1,0 0 1,0 0-1,1 1 1,-1-1-1,0 0 1,0 0-1,1 0 1,-1-1-1,0 1 1,0 0 0,1 0-1,-1-1 1,0 1-1,0-1 1,0 1-1,0-1 1,1 1-1,-1-1 1,0 0-1,0 1 1,0-1-1,0 0 1,0 0 0,-1 0-1,3-2 1,-1 1-64,0-1 1,1 0-1,-1 1 1,0-1 0,0 0-1,2-7 1,3-7-531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39.686"/>
    </inkml:context>
    <inkml:brush xml:id="br0">
      <inkml:brushProperty name="width" value="0.05" units="cm"/>
      <inkml:brushProperty name="height" value="0.05" units="cm"/>
      <inkml:brushProperty name="color" value="#E71224"/>
    </inkml:brush>
  </inkml:definitions>
  <inkml:trace contextRef="#ctx0" brushRef="#br0">1 1 17100,'0'6'2171,"8"64"1222,27 103 1,-31-156-3139,0 0-1,2 0 1,0-1 0,0 1 0,14 21 0,-19-37-245,-1 1 0,1-1-1,1 1 1,-1-1 0,0 1-1,0-1 1,0 0 0,1 1-1,-1-1 1,1 0 0,-1 0-1,1 0 1,-1 0 0,1 0-1,-1-1 1,1 1 0,0 0-1,0-1 1,-1 1 0,1-1-1,0 1 1,0-1 0,0 0-1,-1 0 1,5 0 0,-3-1-13,0 0 1,1 0-1,-1 0 1,0-1-1,0 1 1,0-1-1,0 0 0,0 0 1,0 0-1,-1 0 1,1 0-1,-1 0 1,3-4-1,6-7-54,0-1 0,9-16 0,-13 19 2,0 0 1,0 1 0,1 0 0,15-15 0,-22 24 49,0 1 0,0-1 1,-1 1-1,1-1 1,0 1-1,0 0 1,-1-1-1,1 1 1,0 0-1,0 0 0,0-1 1,0 1-1,0 0 1,0 0-1,-1 0 1,1 0-1,0 0 1,0 0-1,0 0 1,0 1-1,0-1 0,0 0 1,-1 0-1,1 1 1,0-1-1,0 0 1,0 1-1,-1-1 1,1 1-1,0-1 0,0 1 1,-1-1-1,1 1 1,0 0-1,-1-1 1,1 1-1,-1 0 1,1 0-1,-1-1 0,1 2 1,4 5-7,-1 0-1,0 0 1,4 12 0,-4-10-6,-1-3 16,0 0-1,0 0 1,1 0-1,-1 0 1,1-1-1,1 1 1,7 7-1,-10-12 1,-1 0 0,1 0 0,-1 0 0,1 0 0,0 0-1,-1-1 1,1 1 0,0 0 0,-1-1 0,1 1-1,0-1 1,0 0 0,-1 0 0,1 0 0,0 0 0,0 0-1,0 0 1,-1 0 0,1 0 0,0-1 0,0 1 0,0-1-1,-1 1 1,1-1 0,0 0 0,-1 1 0,1-1-1,-1 0 1,1 0 0,-1 0 0,1 0 0,-1-1 0,2 0-1,7-8-107,0 0 0,12-16 0,-15 17-48,0 0 0,1 1 1,0 0-1,11-9 1,-18 16 119,1 0 1,-1 1 0,1-1 0,-1 0 0,1 0 0,0 0-1,-1 1 1,1-1 0,0 1 0,-1 0 0,1-1 0,0 1-1,0 0 1,-1 0 0,1 0 0,0 0 0,0 0 0,-1 0-1,1 1 1,0-1 0,0 1 0,-1-1 0,1 1 0,-1-1-1,1 1 1,0 0 0,-1 0 0,1 0 0,-1 0 0,3 2-1,3 4-28,0 0-1,-1 1 0,0 0 0,9 14 0,8 9 58,-7-17 41,1 1 1,0-2 0,31 19-1,-30-21-40,0 1 0,0 1 0,27 26 0,-32-25-3,-1 0-1,0 1 1,9 18 0,-16-26 34,-2 0 0,1 0 0,-1 0 0,0 1 0,0 0 1,-1-1-1,0 1 0,0 0 0,0 15 0,-2-21-4,0 0 0,0-1-1,0 1 1,0 0 0,0 0-1,-1 0 1,1 0 0,-1-1-1,1 1 1,-1 0 0,1 0 0,-1-1-1,0 1 1,0 0 0,0-1-1,0 1 1,0-1 0,-1 1-1,1-1 1,0 0 0,-3 2-1,2-2 7,0 1 0,-1-1 0,1 0 0,-1-1 0,1 1 0,-1 0 0,0-1 0,1 1-1,-1-1 1,0 0 0,0 0 0,1 0 0,-4 0 0,-4-1 24,1-1-1,-1 0 1,1-1-1,0 0 1,0 0-1,0-1 1,-11-6 0,13 6-50,0-1 1,0 0-1,0 0 1,0 0 0,1-1-1,0 0 1,0 0-1,1-1 1,-10-13 0,13 16-5,0 1 0,1-1 1,-1 0-1,1 0 1,0-1-1,0 1 1,0 0-1,0 0 1,1 0-1,-1-1 1,1 1-1,0 0 0,0-1 1,1 1-1,0 0 1,-1 0-1,1 0 1,1 0-1,-1-1 1,0 1-1,3-4 1,7-11-273,19-28 0,-20 34 117,-1-1-1,0 0 0,12-29 0,-8 4-50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1.167"/>
    </inkml:context>
    <inkml:brush xml:id="br0">
      <inkml:brushProperty name="width" value="0.05" units="cm"/>
      <inkml:brushProperty name="height" value="0.05" units="cm"/>
      <inkml:brushProperty name="color" value="#E71224"/>
    </inkml:brush>
  </inkml:definitions>
  <inkml:trace contextRef="#ctx0" brushRef="#br0">0 83 15251,'2'-21'3231,"-2"16"-2480,0-1 0,1 1 0,0-1 0,0 0 0,1-5 0,-1 10-712,-1 0 0,1-1-1,0 1 1,-1 0 0,1-1-1,0 1 1,0 0 0,0 0-1,0 0 1,0 0-1,0 0 1,0 0 0,0 0-1,0 0 1,0 0 0,1 0-1,-1 1 1,0-1 0,1 1-1,-1-1 1,0 1 0,1-1-1,-1 1 1,3-1-1,-4 1-26,1 0 0,-1 0 0,0 0-1,1 0 1,-1 0 0,0 0-1,1 0 1,-1 0 0,0 0-1,1 0 1,-1 0 0,0 0-1,1 0 1,-1 1 0,0-1-1,1 0 1,-1 0 0,0 0-1,0 0 1,1 1 0,-1-1-1,0 0 1,1 0 0,-1 0 0,0 1-1,0-1 1,0 0 0,1 0-1,-1 1 1,0-1 0,0 0-1,0 1 1,1-1 0,-2 15 399,1-12-270,-1-1 0,0 1 0,1-1 0,-1 1 0,0-1 0,-1 0 0,1 1 0,0-1 1,-3 3-1,3-5-51,1 1 0,-1-1 1,0 1-1,0-1 0,1 1 1,-1-1-1,0 0 1,0 1-1,0-1 0,0 0 1,0 0-1,0 0 1,1 1-1,-1-1 0,-2 0 1,-3 2 267,5 12-371,4 8 9,2 0 0,1-1 0,0 1 0,2-1 1,0-1-1,17 32 0,-24-50 4,4 8 6,1-1 0,-1 1-1,1-1 1,1 1 0,10 9 0,-16-17-3,1 0 0,0-1 1,0 1-1,0-1 0,0 1 0,0-1 0,0 0 1,0 0-1,0 0 0,1 0 0,-1 0 0,0-1 1,1 1-1,-1-1 0,0 1 0,1-1 1,-1 0-1,1 0 0,-1 0 0,0 0 0,1 0 1,-1-1-1,1 1 0,-1-1 0,0 1 1,1-1-1,-1 0 0,0 0 0,0 0 0,4-3 1,2-1 2,-1-2 1,1 1 0,-1-1-1,0 0 1,-1-1-1,0 0 1,0 1 0,-1-2-1,0 1 1,0-1-1,-1 0 1,0 0 0,0 0-1,-1 0 1,0-1-1,-1 1 1,0-1 0,-1 0-1,0 0 1,0 0-1,-1 1 1,-1-14 0,0 18 5,-1 0 0,1 0-1,-1 0 1,0 1 0,0-1 0,0 0 0,-1 1 0,0 0 0,-4-6 0,6 9-8,0-1 1,0 1 0,0 0-1,0 0 1,0 0-1,-1 0 1,1 0 0,0 0-1,-1 0 1,1 0-1,0 0 1,-1 1 0,1-1-1,-1 1 1,1-1-1,-1 1 1,0-1-1,1 1 1,-1 0 0,1 0-1,-1 0 1,0 0-1,1 0 1,-1 0 0,0 0-1,1 0 1,-1 1-1,1-1 1,-1 1 0,1-1-1,-1 1 1,-2 1-1,3-2-4,0 1-1,0-1 0,0 1 1,0-1-1,0 1 0,0 0 1,1-1-1,-1 1 0,0 0 1,0 0-1,0 0 0,1-1 1,-1 1-1,1 0 0,-1 0 1,0 0-1,1 0 0,0 0 1,-1 0-1,1 0 1,0 0-1,-1 1 0,1-1 1,0 0-1,0 0 0,0 0 1,0 0-1,0 0 0,0 0 1,0 0-1,0 1 0,0-1 1,1 0-1,-1 0 0,0 0 1,1 0-1,-1 0 0,1 0 1,-1 0-1,1 0 0,0 1 1,1 0-3,0 0 0,0 0 0,0 1 1,0-1-1,0-1 0,1 1 0,-1 0 0,0 0 1,1-1-1,-1 0 0,1 1 0,0-1 1,-1 0-1,6 1 0,7 1-1,0-1 1,1-1-1,-1 0 0,0-1 0,1-1 1,-1 0-1,0-1 0,1-1 0,-1 0 0,17-7 1,-30 9-2,0 0 1,0 0 0,0-1-1,-1 1 1,1-1 0,0 1-1,-1-1 1,1 0 0,-1 0-1,0 0 1,0 0-1,1 0 1,-1 0 0,-1 0-1,1 0 1,0 0 0,0 0-1,-1 0 1,1-1 0,-1 1-1,0 0 1,1 0 0,-1-1-1,0 1 1,-1 0 0,1 0-1,0-1 1,-1 1-1,1 0 1,-1 0 0,1 0-1,-1 0 1,-2-4 0,11 37-116,2-16 97,0-1 1,0 0-1,2 0 1,-1-1-1,27 23 1,-25-26 19,-1 1 0,-1 1 1,0 0-1,0 1 1,-1 0-1,-1 0 0,10 20 1,-10-10 20,4 7 96,-13-30-113,0 0 1,0 0-1,0 0 0,0 0 1,0-1-1,0 1 0,0 0 1,0 0-1,0 0 1,0 0-1,0 0 0,0 0 1,0 0-1,0 0 0,0 0 1,0 0-1,0 0 0,0 0 1,0 0-1,0-1 1,0 1-1,0 0 0,0 0 1,0 0-1,0 0 0,0 0 1,0 0-1,0 0 1,0 0-1,0 0 0,0 0 1,0 0-1,1 0 0,-1 0 1,0 0-1,0 0 1,0 0-1,0 0 0,0 0 1,0 0-1,0 0 0,0 0 1,0 0-1,0 0 0,0 0 1,0 0-1,0 0 1,1 0-1,-1 0 0,0 0 1,0 0-1,-3-23 65,-6-29 26,4 28-45,1 0 0,1 0 0,1 0 0,1 0 1,2-26-1,0 47-73,-1 1 0,1-1-1,0 0 1,0 1 0,0-1 0,0 1 0,0-1 0,0 1 0,1-1 0,-1 1 0,1 0-1,0 0 1,0 0 0,0 0 0,0 0 0,0 0 0,0 0 0,3-1 0,4-2-344,-1 0 1,2 1 0,15-6-1,0 1 38,-7 0-97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6.253"/>
    </inkml:context>
    <inkml:brush xml:id="br0">
      <inkml:brushProperty name="width" value="0.05" units="cm"/>
      <inkml:brushProperty name="height" value="0.05" units="cm"/>
    </inkml:brush>
  </inkml:definitions>
  <inkml:trace contextRef="#ctx0" brushRef="#br0">49 1 19492,'-19'74'2618,"10"-43"-1192,-9 52 0,17-74-1266,0 1-1,1-1 1,0 1-1,0-1 1,1 0-1,0 1 1,1-1-1,0 0 0,0 1 1,4 8-1,-4-15-151,-1-1-1,1 1 1,0 0-1,0 0 1,-1-1-1,2 1 1,-1-1-1,0 0 1,1 1-1,-1-1 1,1 0-1,-1-1 1,1 1-1,0 0 1,0-1-1,0 1 1,0-1-1,0 0 1,0 0-1,0 0 1,0-1-1,0 1 1,1-1-1,-1 1 1,0-1-1,5-1 1,10 0-192,0 0-1,0-2 1,30-8 0,-11 2-266,-32 8 354,1 0 0,0 1 0,0-1 0,0 1 0,0 0 0,-1 1 0,1-1 0,9 3 0,-13-2 70,0 0 0,0-1 0,0 1 0,1 1-1,-1-1 1,0 0 0,0 0 0,0 1 0,-1-1 0,1 1 0,0-1-1,-1 1 1,1 0 0,-1 0 0,1 0 0,-1 0 0,0 0 0,0 0-1,1 0 1,-2 0 0,1 0 0,0 0 0,0 1 0,0 1 0,0 2 54,0-1 1,-1 0 0,1 0-1,-1 1 1,0-1 0,0 0-1,-1 1 1,0-1 0,0 0-1,0 1 1,0-1 0,-1 0-1,0 0 1,0 0 0,0-1-1,-1 1 1,1 0 0,-6 6-1,3-6 73,0 1 0,0-1 0,-1 1-1,0-2 1,0 1 0,0-1 0,0 1-1,-1-2 1,0 1 0,0-1-1,0 0 1,-8 2 0,8-3-53,-1 0 1,1 0 0,0-1-1,0 0 1,-1-1-1,1 0 1,-1 0-1,1 0 1,0-1-1,-1 0 1,1-1-1,-11-2 1,13 2-128,1 0 1,-1-1 0,0 1-1,1-1 1,0 0-1,-1 0 1,1 0-1,0 0 1,0-1-1,1 0 1,-1 0-1,1 0 1,0 0 0,0 0-1,0-1 1,1 1-1,-1-1 1,-2-9-1,3 10 10,1 1 0,0-1-1,0 0 1,0 0 0,1 0-1,0 0 1,-1 0 0,1 0-1,1-7 1,5-8-442</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1.992"/>
    </inkml:context>
    <inkml:brush xml:id="br0">
      <inkml:brushProperty name="width" value="0.05" units="cm"/>
      <inkml:brushProperty name="height" value="0.05" units="cm"/>
      <inkml:brushProperty name="color" value="#E71224"/>
    </inkml:brush>
  </inkml:definitions>
  <inkml:trace contextRef="#ctx0" brushRef="#br0">66 237 11010,'1'-5'426,"2"-5"448,0-1-1,-1 0 1,-1 0 0,1 1-1,-2-1 1,1 0 0,-2-13-1,1 23-804,0 1-1,0-1 0,0 1 1,0 0-1,0-1 0,-1 1 1,1-1-1,0 1 1,0-1-1,0 1 0,0-1 1,0 1-1,-1-1 0,1 1 1,0 0-1,0-1 0,-1 1 1,1-1-1,0 1 1,-1 0-1,1-1 0,0 1 1,-1 0-1,1-1 0,0 1 1,-1 0-1,1 0 0,-1 0 1,1-1-1,-1 1 1,1 0-1,-1 0 0,1 0 1,0 0-1,-1 0 0,1 0 1,-1 0-1,1 0 0,-1 0 1,1 0-1,-1 0 1,1 0-1,-1 0 0,1 0 1,-1 0-1,1 0 0,-1 0 1,1 1-1,0-1 0,-1 0 1,1 0-1,-1 1 1,1-1-1,0 0 0,-1 0 1,1 1-1,0-1 0,-1 0 1,1 1-1,0-1 0,-1 1 1,1-1-1,0 0 1,-1 2-1,-18 27 1422,11-11-1198,2 0 0,0 0 1,2 1-1,-5 29 1,7-36-238,1 1 0,1 0 0,0 0-1,0 0 1,1 0 0,1-1 0,5 22 0,-6-32-43,-1 0 1,1 0-1,-1-1 0,1 1 0,0 0 1,0-1-1,0 1 0,0-1 0,0 1 1,0-1-1,0 1 0,3 1 0,-3-2-4,0-1-1,-1 1 1,1-1-1,0 0 1,-1 0-1,1 1 0,0-1 1,0 0-1,-1 0 1,1 0-1,0 0 1,0 0-1,-1 0 1,1 0-1,0 0 1,0 0-1,-1 0 0,1 0 1,0-1-1,-1 1 1,1 0-1,1-1 1,1-1 11,0 0-1,0 0 1,-1 0 0,1-1 0,0 1 0,-1-1-1,0 0 1,1 0 0,-1 0 0,0 0 0,2-5-1,11-25 77,-2 0 0,-1 0 0,-2-1 0,-1-1 0,-2 1 0,-1-1 0,-2-1 0,0-60 0,-6 77-26,2 19-68,0 0 1,0-1-1,-1 1 0,1 0 1,0 0-1,0 0 1,0 0-1,0 0 0,0 0 1,0 0-1,-1 0 1,1 0-1,0 0 0,0 0 1,0 0-1,0 0 1,0 0-1,0 0 0,-1 0 1,1 0-1,0 0 0,0 0 1,0 0-1,0 0 1,0 0-1,0 1 0,0-1 1,-1 0-1,1 0 1,0 0-1,0 0 0,0 0 1,0 0-1,0 0 1,0 0-1,0 0 0,0 0 1,0 1-1,0-1 1,0 0-1,-1 0 0,1 0 1,0 0-1,0 0 1,0 0-1,0 1 0,0-1 1,0 0-1,0 0 1,0 0-1,0 0 0,0 0 1,0 0-1,0 1 1,0-1-1,1 0 0,-9 35 33,2 24 4,4 0 0,7 96 0,-4-152-31,7 46 58,-7-47-56,0 1 0,0-1 0,-1 1 1,1-1-1,1 0 0,-1 1 1,0-1-1,1 0 0,-1 0 1,1 0-1,-1 0 0,1 0 0,0 0 1,0 0-1,3 2 0,-3-4-3,-1 1 0,0-1-1,0 1 1,1-1 0,-1 0-1,0 0 1,0 0 0,1 0-1,-1 0 1,0 0-1,1 0 1,-1 0 0,0 0-1,1-1 1,-1 1 0,0 0-1,0-1 1,0 1 0,1-1-1,-1 1 1,0-1 0,2-1-1,25-22 38,-23 18-34,19-18 5,-14 14-17,0 0 1,1 0 0,0 0-1,0 1 1,20-11-1,-28 18 3,0 1-1,0 0 0,0 0 0,0 0 0,0 0 0,0 0 0,0 1 0,1-1 0,-1 1 0,0 0 1,0 0-1,0 0 0,1 0 0,-1 1 0,0-1 0,0 1 0,0 0 0,0 0 0,0 0 1,0 0-1,0 1 0,0-1 0,0 1 0,-1 0 0,1-1 0,-1 1 0,1 0 0,-1 1 1,1-1-1,2 4 0,13 21-1,-16-23 25,0 0 0,0 0 0,0-1 0,1 1-1,-1-1 1,1 0 0,6 6 0,-9-9-14,1 0 0,-1 0 0,1 0 0,-1 0 0,1 0 0,-1 0 1,0-1-1,1 1 0,-1 0 0,1 0 0,-1 0 0,0-1 0,1 1 0,-1 0 0,0-1 0,1 1 0,-1 0 0,0-1 0,0 1 0,1 0 0,-1-1 1,0 1-1,0 0 0,0-1 0,1 1 0,-1-1 0,0 1 0,0 0 0,0-1 0,0 1 0,0-1 0,0 1 0,0-1 0,0 1 0,0 0 0,0-1 1,0 1-1,0-1 0,2-19 131,-1-6 84,-3 0 0,-5-38 0,3 34-172,-1-36 0,5 66-64,0-1 1,0 1-1,0-1 1,0 1-1,0 0 1,0-1 0,0 1-1,0 0 1,0-1-1,0 1 1,0-1-1,0 1 1,0 0 0,0-1-1,0 1 1,1 0-1,-1-1 1,0 1-1,0 0 1,0-1-1,1 1 1,-1 0 0,0 0-1,0-1 1,1 1-1,-1 0 1,0 0-1,1-1 1,-1 1-1,0 0 1,1 0 0,-1 0-1,0 0 1,1 0-1,-1-1 1,1 1-1,-1 0 1,0 0-1,1 0 1,-1 0 0,0 0-1,1 0 1,-1 0-1,0 0 1,1 0-1,-1 0 1,1 1 0,-1-1-1,0 0 1,1 0-1,-1 0 1,1 1-1,22 11-678,-17-8 356,11 6-454,1-2 0,0 1 1,1-2-1,21 6 1,-10-6-31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3.047"/>
    </inkml:context>
    <inkml:brush xml:id="br0">
      <inkml:brushProperty name="width" value="0.05" units="cm"/>
      <inkml:brushProperty name="height" value="0.05" units="cm"/>
      <inkml:brushProperty name="color" value="#E71224"/>
    </inkml:brush>
  </inkml:definitions>
  <inkml:trace contextRef="#ctx0" brushRef="#br0">38 310 17716,'-7'23'1184,"-18"62"1623,24-75-2496,-1-1-1,1 0 0,0 1 1,1-1-1,0 1 1,1-1-1,1 11 1,-2-19-289,0 0 1,0 0 0,0 0 0,0 0 0,1 0 0,-1 0 0,0 0 0,1 0 0,-1 0 0,0 0-1,1 0 1,-1 0 0,1 0 0,-1-1 0,1 1 0,0 0 0,-1 0 0,1 0 0,0-1 0,0 1 0,0 0-1,-1-1 1,1 1 0,0-1 0,0 1 0,0-1 0,0 1 0,0-1 0,0 0 0,0 1 0,0-1 0,0 0-1,0 0 1,0 0 0,0 0 0,0 1 0,0-2 0,0 1 0,0 0 0,0 0 0,0 0 0,0 0 0,0-1-1,0 1 1,0 0 0,0-1 0,0 1 0,0-1 0,0 1 0,0-1 0,1-1 0,6-3-1,0-1 1,0 1-1,-1-2 1,8-8-1,-13 14-16,1-3-2,2-1 0,0 0 1,1 0-1,-1 1 1,1-1-1,9-5 1,-13 10-5,-1-1 0,0 1 0,0-1 0,1 1-1,-1-1 1,1 1 0,-1 0 0,0-1 0,1 1 0,-1 0 0,1 0 0,-1 0-1,1 0 1,-1 1 0,0-1 0,1 0 0,-1 1 0,1-1 0,-1 0 0,0 1 0,1 0-1,-1-1 1,0 1 0,0 0 0,1 0 0,-1-1 0,0 1 0,0 0 0,0 0-1,0 0 1,0 1 0,0-1 0,-1 0 0,2 2 0,17 33 1,-16-30-1,-1 0 0,1-1-1,0 1 1,0-1 0,1 1-1,-1-1 1,1 0 0,8 7-1,-11-11 3,-1-1 0,1 1-1,0-1 1,0 1 0,0-1-1,0 1 1,-1-1 0,1 0-1,0 0 1,0 1-1,0-1 1,0 0 0,0 0-1,0 0 1,0 0 0,0 0-1,0 0 1,0 0 0,0 0-1,-1-1 1,1 1 0,0 0-1,1-1 1,0 0-6,1 0 0,-1-1 0,0 1 0,0-1-1,1 1 1,-1-1 0,0 0 0,2-2 0,3-6-103,1 0-1,9-19 0,-14 25 51,14-29-320,-11 20 36,2-1 1,0 1-1,13-18 1,-20 30 322,-1 1 1,0-1-1,0 1 1,1 0-1,-1-1 1,0 1-1,0 0 0,1-1 1,-1 1-1,0 0 1,1-1-1,-1 1 1,0 0-1,1 0 0,-1-1 1,1 1-1,-1 0 1,1 0-1,-1 0 1,0-1-1,1 1 0,-1 0 1,1 0-1,-1 0 1,1 0-1,-1 0 1,1 0-1,-1 0 0,1 0 1,-1 0-1,0 0 1,1 0-1,-1 0 1,1 1-1,-1-1 1,1 0-1,-1 0 0,0 0 1,1 1-1,-1-1 1,1 0-1,-1 0 1,0 1-1,1-1 0,-1 0 1,0 1-1,1-1 1,-1 0-1,0 1 1,0-1-1,1 1 0,-1-1 1,0 0-1,0 1 1,0-1-1,0 1 1,1-1-1,-1 1 0,0-1 1,0 1-1,0-1 1,0 0-1,0 1 1,0 0-1,4 34 69,-3-33-36,-1 17 162,0-11-10,0-1-1,1 1 0,0 0 0,0 0 0,4 12 1,-5-19-166,1-1 0,-1 1 0,0-1 0,0 1-1,1-1 1,-1 1 0,0-1 0,1 0 0,-1 1 0,0-1 0,1 1 0,-1-1 0,0 0 0,1 1 0,-1-1 0,1 0 0,-1 1 0,1-1 0,-1 0 0,1 0 0,-1 0 0,1 1 0,-1-1 0,1 0 0,0 0 0,-1 0-1,1 0 1,-1 0 0,1 0 0,-1 0 0,1 0 0,-1 0 0,1 0 0,0 0 0,0-1 0,24-11-974,-23 11 813,1-1-1,-1 1 1,1-1 0,-1 1-1,1 0 1,0 0 0,0 0-1,3 0 1,-4 1 96,0 0-1,0 0 1,0 1 0,-1-1 0,1 1 0,0 0-1,0 0 1,-1-1 0,1 1 0,0 0-1,-1 0 1,1 1 0,-1-1 0,1 0-1,-1 0 1,1 1 0,-1-1 0,0 1 0,0-1-1,0 1 1,0 0 0,0-1 0,0 1-1,1 3 1,2 4 93,0 1 1,-1 0-1,2 12 0,-4-17-23,20 129 1429,-5-24-18,-10-82-1144,9 65 533,-15-92-821,0 0 0,0-1-1,0 1 1,0-1 0,0 1-1,0-1 1,0 1 0,0-1 0,0 1-1,0-1 1,0 1 0,0-1-1,-1 1 1,1-1 0,0 1-1,0-1 1,0 1 0,-1-1-1,1 1 1,0-1 0,-1 1-1,1-1 1,0 0 0,-1 1 0,1-1-1,-1 0 1,1 1 0,-1-1-1,1 0 1,-1 1 0,1-1-1,-1 0 1,1 0 0,-1 0-1,1 0 1,-1 1 0,1-1-1,-1 0 1,1 0 0,-1 0 0,1 0-1,-1 0 1,1 0 0,-1 0-1,1 0 1,-1 0 0,1-1-1,-1 1 1,1 0 0,-2-1-1,1 1 1,-1 0 0,1-1 0,-1 0 0,1 1 0,0-1 0,0 0 0,-1 0 0,1 1 0,0-1-1,0 0 1,0 0 0,0 0 0,0-1 0,0 1 0,0 0 0,0 0 0,0 0 0,0-1 0,0-1-1,-1-11 46,0-1-1,1 1 0,0-1 0,1 0 1,4-27-1,-2 16 36,27-738 1743,-30 738-1999,-1 31-28,-1 38 87,2 2 284,3 0 0,1 0-1,3-1 1,10 46-1,-10-67-57,1 1 0,1-1-1,1-1 1,1 1 0,1-2 0,1 1-1,1-2 1,0 0 0,18 20-1,-30-38-204,-7-6-13,-16-16-146,-31-28-261,34 28 304,-7-5-63,2-1 0,1-1 0,-31-45 0,52 68 313,0 0 0,-1 0 0,2-1 0,-1 1-1,0 0 1,1-1 0,-1-7 0,1 11 0,1 0 1,0-1-1,0 1 1,0 0-1,0-1 1,1 1-1,-1-1 1,0 1-1,1 0 1,-1-1-1,1 1 1,-1 0-1,1 0 1,-1-1-1,1 1 1,0 0-1,0 0 1,-1 0-1,1 0 1,0 0-1,0 0 1,0 0-1,0 0 1,0 0-1,1 1 1,-1-1-1,0 0 1,3-1-1,46-13 300,-41 13-551,1 0 1,-1-1 0,0 0 0,11-6 0,-10 0-49,-7-3-100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3.482"/>
    </inkml:context>
    <inkml:brush xml:id="br0">
      <inkml:brushProperty name="width" value="0.05" units="cm"/>
      <inkml:brushProperty name="height" value="0.05" units="cm"/>
      <inkml:brushProperty name="color" value="#E71224"/>
    </inkml:brush>
  </inkml:definitions>
  <inkml:trace contextRef="#ctx0" brushRef="#br0">1 141 20132,'1'7'1785,"18"-14"-1169,2-3-280,9-10 712,-1 0-504,6-3-624,-1-2 296,-3 3-184,0 1-104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4.307"/>
    </inkml:context>
    <inkml:brush xml:id="br0">
      <inkml:brushProperty name="width" value="0.05" units="cm"/>
      <inkml:brushProperty name="height" value="0.05" units="cm"/>
      <inkml:brushProperty name="color" value="#E71224"/>
    </inkml:brush>
  </inkml:definitions>
  <inkml:trace contextRef="#ctx0" brushRef="#br0">1 1 17252,'3'6'2684,"16"55"-275,15 78-1,-12-41-1745,-9-49-381,50 179 846,-60-219-1063,0 0 0,0 0-1,1 0 1,1 0 0,5 9 0,-10-18-59,0 0 0,0 1 0,1-1 0,-1 0 0,0 0 0,0 1 0,0-1 0,0 0 0,1 0 0,-1 1 0,0-1 0,0 0 0,1 0 0,-1 0 0,0 1 0,0-1 0,1 0 0,-1 0-1,0 0 1,1 0 0,-1 0 0,0 1 0,0-1 0,1 0 0,-1 0 0,0 0 0,1 0 0,-1 0 0,0 0 0,1 0 0,-1 0 0,1 0 0,2-10 110,-5-14 1,-6-9-34,-2 1 1,-2 0-1,0 1 1,-2 0 0,-2 1-1,-22-34 1,13 32-54,23 29-27,3 4-3,12 17-4,-5-9-5,-1 0-1,1-1 1,1 0-1,-1 0 1,1 0 0,1-1-1,19 10 1,-25-14 6,1-1 0,0 0 0,0-1 0,0 1 0,0-1 0,0 0 0,0-1 0,1 1 0,-1-1 0,0 0 0,0 0 0,0 0 0,1-1 0,-1 0 0,0 0 0,0 0 0,0-1 0,0 0 0,-1 0 0,6-2 0,-1-1 3,-1 0-1,0-1 1,-1 0 0,1 0 0,-1-1 0,-1 0 0,1 0 0,-1 0 0,0-1-1,-1 0 1,0 0 0,5-9 0,-6 9 6,0-1 0,-1 1 0,0 0 0,0-1-1,-1 0 1,0 1 0,0-1 0,-1 0 0,-1 0 0,1 0 0,-1 0-1,-3-17 1,3 24-5,0 1 0,0 0 0,-1 0-1,1 0 1,0 0 0,-1-1 0,1 1-1,-1 0 1,1 0 0,-1 0 0,0 0 0,1 0-1,-3-1 1,3 1 0,0 1-1,0 0 0,-1 0 1,1 0-1,0 0 1,-1 0-1,1-1 1,0 1-1,-1 0 1,1 0-1,0 0 0,-1 0 1,1 0-1,0 0 1,-1 0-1,1 0 1,-1 0-1,1 0 1,0 0-1,-1 1 0,1-1 1,0 0-1,-1 0 1,1 0-1,0 0 1,0 0-1,-1 1 0,1-1 1,-1 0-1,0 2 2,-1-1-1,1 1 0,0 0 0,-1 0 0,1-1 0,0 1 0,0 0 1,0 0-1,0 0 0,0 0 0,1 0 0,-1 0 0,0 3 0,-2 16 8,0 0 0,2 1 0,2 37 0,0-46-3,1 0-1,0 0 1,0-1 0,2 1 0,-1-1-1,2 0 1,8 19 0,-11-29-1,-1 1 1,0-1-1,1 0 0,-1 0 1,1 0-1,0 0 1,-1 0-1,1 0 1,0 0-1,0-1 0,0 1 1,1-1-1,-1 1 1,0-1-1,0 0 0,5 2 1,-5-3 3,0 0 1,0 1 0,0-1-1,0-1 1,0 1 0,0 0-1,0 0 1,0-1-1,0 1 1,0-1 0,0 1-1,-1-1 1,1 0-1,0 0 1,0 0 0,-1 0-1,1 0 1,-1 0-1,1 0 1,-1-1 0,1 1-1,-1-1 1,2-1-1,5-7 28,-1-1-1,0 1 0,0-1 0,-1-1 0,-1 1 0,0-1 1,0 0-1,-1 0 0,4-19 0,-2-2 37,-1 1 0,1-51 0,-4 132-17,4-1 0,19 87 1,-23-127-34,1 0 0,0 0 0,1-1 0,-1 1 0,8 10 0,-11-16-23,1-1 1,0 0 0,0 0 0,-1 0 0,1 0 0,0 0 0,0 0-1,0 0 1,0 0 0,0 0 0,0 0 0,0 0 0,0-1 0,0 1 0,1-1-1,-1 1 1,0 0 0,0-1 0,1 0 0,-1 1 0,0-1 0,1 0-1,-1 0 1,0 0 0,1 1 0,-1-2 0,0 1 0,1 0 0,-1 0-1,0 0 1,1 0 0,-1-1 0,0 1 0,1-1 0,-1 1 0,0-1-1,0 1 1,0-1 0,0 0 0,1 0 0,-1 0 0,1-1 0,1-1-101,0 0 0,0 0-1,-1 0 1,1-1 0,-1 1 0,1-1 0,-1 0 0,0 0 0,-1 0 0,1 0 0,-1 0 0,0 0 0,0 0 0,1-8 0,-1 1-109,0 0 0,-1-1 0,0 1 0,-4-18 0,-2-11-307</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4.727"/>
    </inkml:context>
    <inkml:brush xml:id="br0">
      <inkml:brushProperty name="width" value="0.05" units="cm"/>
      <inkml:brushProperty name="height" value="0.05" units="cm"/>
      <inkml:brushProperty name="color" value="#E71224"/>
    </inkml:brush>
  </inkml:definitions>
  <inkml:trace contextRef="#ctx0" brushRef="#br0">6 164 19508,'-6'-2'2657,"6"4"-2329,4-1 1432,1 1-1040,2-1-1176,0 0-544,-1-1 760,2-1-192,1 1-168</inkml:trace>
  <inkml:trace contextRef="#ctx0" brushRef="#br0" timeOffset="1">128 0 18532,'0'100'3609,"17"116"0,-11-176-3283,1 1 0,3-1 1,1-1-1,2 1 0,28 59 0,-34-87-550,1 0 0,0-1 0,11 13 0,1 1-1371,-19-24 1578,-1 0-1,1 0 1,0 0 0,-1 0 0,1 0-1,-1 0 1,1 0 0,-1 0-1,1 0 1,-1 0 0,0 0 0,1 0-1,-1 0 1,0 1 0,0-1-1,0 0 1,0 0 0,0 0 0,0 0-1,0 0 1,0 1 0,-1-1-1,1 0 1,0 0 0,-1 0 0,0 1-1,-4 6-446</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6.005"/>
    </inkml:context>
    <inkml:brush xml:id="br0">
      <inkml:brushProperty name="width" value="0.05" units="cm"/>
      <inkml:brushProperty name="height" value="0.05" units="cm"/>
      <inkml:brushProperty name="color" value="#E71224"/>
    </inkml:brush>
  </inkml:definitions>
  <inkml:trace contextRef="#ctx0" brushRef="#br0">12 184 15323,'-8'-20'3188,"8"20"-3134,0 0 1,0 0 0,0 1 0,0-1 0,0 0-1,0 0 1,0 0 0,0 0 0,0 0-1,0 0 1,0 0 0,0 0 0,0 0 0,0 0-1,0 0 1,0 1 0,0-1 0,-1 0-1,1 0 1,0 0 0,0 0 329,0 0-330,0 0 1,0 0 0,0 0 0,0 1-1,0-1 1,0 0 0,-1 0 0,1 0 0,0 0-1,0 0 1,0 0 0,0 0 0,0 0-1,0 0 1,0 0 0,0 0 0,0 0 0,0 0-1,-1 0 1,1 0 0,0 0 0,0 0-1,0 0 1,0 0 0,0 0 0,0 0 0,0 0-1,0-1 1,0 1 0,0 0 0,0 0-1,0 0 1,-1 0 0,3 37 2665,0-7-1981,14 55 0,-12-70-638,0-1 0,1 1-1,1-1 1,0 0 0,14 21 0,-19-33-86,1 0 1,-1 1 0,1-1-1,0 0 1,0 0 0,0 0-1,0 0 1,0 0 0,0-1-1,1 1 1,-1-1 0,1 1-1,-1-1 1,1 0 0,3 1-1,-5-2-8,1 0 0,0 1 0,-1-1 0,1 0 0,0-1 0,-1 1 0,1 0 0,0 0 0,-1-1 0,1 1 0,-1-1 0,1 0 0,-1 1 0,1-1 0,-1 0 0,1 0 0,-1 0 0,1 0 0,-1 0 0,0 0 0,0 0 0,0 0 0,0-1 0,0 1 0,0 0 0,1-3-1,4-4 12,-2-1 0,1 0 0,-1 0 0,-1-1 0,0 1 0,0-1 0,-1 0 0,0 1 0,1-13 0,-2 5 11,0 0-1,-1-1 1,-1 1 0,-4-26-1,-1 26-11,6 17-17,0 0 1,0-1-1,0 1 0,0 0 0,0 0 1,0 0-1,0 0 0,0 0 0,0 0 1,0 0-1,0 0 0,-1 0 0,1 0 1,0 0-1,0 0 0,0 0 0,0 0 1,0-1-1,0 1 0,0 0 1,0 0-1,-1 0 0,1 0 0,0 0 1,0 0-1,0 0 0,0 0 0,0 0 1,0 0-1,0 1 0,-1-1 0,1 0 1,0 0-1,0 0 0,0 0 0,0 0 1,0 0-1,0 0 0,0 0 0,0 0 1,-1 0-1,1 0 0,0 0 0,0 0 1,0 0-1,0 1 0,0-1 0,0 0 1,0 0-1,0 0 0,0 0 1,0 0-1,0 0 0,0 0 0,0 0 1,0 1-1,-1 2 1,-1 1 0,2-1 0,-1 0 1,0 1-1,1 0 0,0 5 0,-1 16 29,2 0 0,1 0 0,1 0 1,1 0-1,1 0 0,1-1 0,2 0 0,11 27 0,-19-49-17,1-1 0,-1 0 0,1 0 1,-1 1-1,1-1 0,0 0 0,0 0 0,-1 0 1,1 0-1,0 0 0,0 0 0,0 0 0,0 0 0,0 0 1,0 0-1,1 0 0,-1-1 0,0 1 0,0 0 1,0-1-1,1 1 0,-1-1 0,0 1 0,1-1 1,-1 0-1,0 0 0,3 1 0,-2-2 9,0 0-1,0 0 1,0 1-1,-1-1 1,1-1-1,0 1 1,-1 0 0,1 0-1,0 0 1,-1-1-1,0 1 1,1-1-1,-1 1 1,0-1 0,0 0-1,0 1 1,0-1-1,2-3 1,5-13 76,-1 0 0,-1-1 0,0 0 1,-2 0-1,3-21 0,-2 7 36,1-40 0,-6 87-138,1-1 1,3 19-1,-3-27 4,0 0 0,1 0 0,-1 0 0,1 0 0,0 0 0,0 0 0,1-1 0,-1 1 1,4 4-1,-5-8 0,-1-1 1,1 1 0,0-1-1,-1 1 1,1 0-1,0-1 1,-1 1 0,1-1-1,0 1 1,0-1 0,-1 0-1,1 1 1,0-1-1,0 0 1,0 0 0,0 1-1,0-1 1,-1 0 0,1 0-1,0 0 1,0 0 0,0 0-1,0 0 1,0 0-1,0 0 1,-1-1 0,1 1-1,0 0 1,0-1 0,0 1-1,0 0 1,-1-1-1,1 1 1,0-1 0,0 1-1,-1-1 1,1 1 0,0-1-1,0-1 1,3-2 11,0 0 0,-1 0 1,1-1-1,5-9 0,0-4-7,-1-1 0,0 0-1,-1 0 1,-1 0-1,-1-1 1,-1 0 0,0 0-1,-2 0 1,0 0-1,-2-28 1,-7 25-72,2 20 9,-1 14 11,-2 36-32,8-47 81,0 1 0,0-1 0,0 0 0,0 0 0,0 0 0,0 1-1,0-1 1,0 0 0,0 0 0,0 0 0,-1 0 0,1 1 0,0-1 0,0 0-1,0 0 1,0 0 0,0 0 0,0 0 0,0 1 0,0-1 0,0 0 0,-1 0-1,1 0 1,0 0 0,0 0 0,0 0 0,0 0 0,0 1 0,-1-1 0,1 0-1,0 0 1,0 0 0,0 0 0,0 0 0,0 0 0,-1 0 0,1 0 0,0 0 0,0 0-1,0 0 1,0 0 0,-1 0 0,1 0 0,0 0 0,0 0 0,-1 0 0,-6-6 24,-1 0-35,8 6 9,0 0-1,0 0 1,0 0-1,0 0 1,0 0-1,-1 0 1,1 0-1,0 0 1,0 0 0,0 0-1,0 0 1,0 0-1,0 0 1,-1 0-1,1 0 1,0 0-1,0 0 1,0 0 0,0 0-1,0 0 1,-1 0-1,1 0 1,0 0-1,0 0 1,0 0-1,0 0 1,0 0 0,0 1-1,0-1 1,0 0-1,-1 0 1,1 0-1,0 0 1,0 0-1,0 0 1,0 0 0,0 1-1,0-1 1,0 0-1,0 0 1,0 0-1,0 0 1,0 0-1,0 0 1,0 1 0,0-1-1,0 0 1,0 0-1,-2 23-6,0 0 0,2 0 0,1 0-1,7 43 1,-6-51 8,0 0-1,2-1 0,0 0 1,0 0-1,10 20 0,-13-31 0,1 0 0,0 0 0,0 0 0,0 0 0,1 0 0,-1 0 0,1 0 0,-1-1 0,1 0 0,0 1 0,0-1 0,3 2 0,-3-3 2,-1 0 1,1 0-1,-1-1 1,1 1-1,-1-1 1,1 1-1,-1-1 1,1 0-1,0 0 1,-1 0-1,1 0 1,-1 0-1,1-1 1,0 1 0,-1-1-1,1 0 1,-1 0-1,5-2 1,3-2 11,0-1 0,-1 0 1,0-1-1,0 1 0,-1-2 1,0 1-1,0-1 0,-1-1 1,0 1-1,0-1 0,5-10 1,0-1-12,-1-1 0,-1 1 0,-1-2 0,9-28 1,-14 37-1,-1 0 1,0 0-1,-1-1 1,0 1-1,-1-1 0,-1 1 1,0-1-1,-1 1 1,-5-25-1,7 37-3,-1 1 0,0-1 0,0 1 0,0-1-1,-1 1 1,1-1 0,0 1 0,0-1 0,0 1-1,0-1 1,0 1 0,-1-1 0,1 1 0,0-1-1,0 1 1,-1-1 0,1 1 0,0 0 0,-1-1-1,1 1 1,0 0 0,-1-1 0,1 1 0,-1 0-1,1-1 1,0 1 0,-1 0 0,1 0 0,-1-1-1,1 1 1,-1 0 0,1 0 0,-1 0 0,1 0-1,-1 0 1,1 0 0,-1 0 0,1 0 0,-1 0-1,1 0 1,-1 0 0,1 0 0,-2 0 0,1 1-4,0 0 1,0 0 0,0 0 0,0 0 0,0 0 0,0 0 0,1 1 0,-1-1-1,0 0 1,1 0 0,-1 1 0,0-1 0,1 1 0,0-1 0,-1 3 0,-2 19-9,0 1 1,2 0 0,1-1 0,1 1-1,1 0 1,9 42 0,8 4 38,-18-65-35,1 0-1,0 0 0,1 0 1,-1 0-1,1 0 0,0-1 0,0 1 1,0-1-1,1 0 0,-1 0 0,6 4 1,-9-7-13,1-1 0,0 1 0,-1-1 0,1 1 0,0-1 0,-1 0 0,1 1 0,0-1 0,-1 0 0,1 0 1,0 1-1,0-1 0,-1 0 0,1 0 0,0 0 0,0 0 0,0 0 0,-1 0 0,1 0 0,0 0 0,0 0 0,0 0 0,-1 0 1,1-1-1,0 1 0,0 0 0,-1-1 0,1 1 0,0 0 0,-1-1 0,1 1 0,0-1 0,-1 1 0,1-1 0,-1 1 1,1-1-1,-1 1 0,1-1 0,-1 0 0,1 1 0,-1-1 0,1 0 0,-1 1 0,0-1 0,1-1 0,1-3-252,-1 1 0,1-1 0,-1 1 0,0-1 0,-1 1 0,2-10 0,-3-5-334,0 0 1,-1 0 0,0-1 0,-12-36-1,-2 0-378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6.423"/>
    </inkml:context>
    <inkml:brush xml:id="br0">
      <inkml:brushProperty name="width" value="0.05" units="cm"/>
      <inkml:brushProperty name="height" value="0.05" units="cm"/>
      <inkml:brushProperty name="color" value="#E71224"/>
    </inkml:brush>
  </inkml:definitions>
  <inkml:trace contextRef="#ctx0" brushRef="#br0">1 1 15923,'17'26'1072,"-9"-13"-1148,0 1 1,2-2-1,20 24 0,-26-33-249,-1 0-1,1 1 1,0-2 0,0 1-1,1 0 1,-1-1 0,0 0-1,1 0 1,0 0 0,-1-1-1,1 1 1,0-1-1,0 0 1,0-1 0,0 1-1,-1-1 1,7 0 0,-9 0 84,0 0 0,0-1 0,0 1 0,0-1 0,1 1 0,-1-1 1,0 1-1,0-1 0,3-2 0,9-7 3525,-10 7-920,-2 18 2768,-6 26-2133,2-22-2133,0-11-681,1 0 0,0 1 0,0 0-1,1-1 1,0 1 0,0-1-1,1 1 1,3 11 0,-4-19-192,0-1 0,0 0 0,0 1 1,0-1-1,1 0 0,-1 1 1,0-1-1,0 0 0,1 1 0,-1-1 1,0 0-1,1 0 0,-1 1 1,0-1-1,1 0 0,-1 0 0,0 0 1,1 1-1,-1-1 0,0 0 1,1 0-1,-1 0 0,1 0 0,-1 0 1,0 0-1,1 0 0,-1 0 0,0 0 1,1 0-1,-1 0 0,1 0 1,-1 0-1,0 0 0,1 0 0,-1 0 1,1 0-1,-1-1 0,0 1 1,1 0-1,0-1 0,15-10-402,-12 8 276,-2 2 65,1-1 1,-1 0-1,1 1 1,-1-1-1,1 1 0,0 0 1,-1 0-1,1 0 1,0 0-1,0 0 0,0 1 1,0-1-1,0 1 0,0 0 1,3 0-1,-4 0 48,0 1 1,1 0-1,-1 0 0,0-1 0,0 1 0,0 1 1,0-1-1,0 0 0,0 0 0,0 1 1,0-1-1,0 1 0,-1 0 0,1-1 0,-1 1 1,1 0-1,-1 0 0,0 0 0,2 4 0,0 0 95,0 1-1,0 0 1,-1 0-1,0 0 0,0 0 1,-1 1-1,1-1 1,-2 0-1,1 1 0,-1-1 1,0 0-1,-1 1 0,0-1 1,0 0-1,-3 9 1,1-4 164,0 0 1,-2-1 0,1 0 0,-1 0 0,-1 0 0,0-1-1,0 0 1,-13 15 0,17-23-250,0 1 0,0-1 1,0-1-1,0 1 0,0 0 0,0 0 0,-1-1 0,1 1 0,-1-1 0,1 0 1,-1 0-1,0 0 0,1 0 0,-1 0 0,-4 1 0,5-2-54,1-1-1,0 1 1,-1 0 0,1 0-1,0 0 1,-1-1 0,1 1-1,0-1 1,-1 1 0,1-1-1,0 1 1,0-1 0,0 0-1,-1 0 1,1 0-1,0 0 1,0 1 0,0-1-1,0 0 1,0-1 0,1 1-1,-1 0 1,0 0 0,0 0-1,1 0 1,-1-1-1,1 1 1,-1 0 0,1-1-1,0 1 1,-1 0 0,1-3-1,-2-6-351,0-1-1,0-21 1,2 2-524</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6.859"/>
    </inkml:context>
    <inkml:brush xml:id="br0">
      <inkml:brushProperty name="width" value="0.05" units="cm"/>
      <inkml:brushProperty name="height" value="0.05" units="cm"/>
      <inkml:brushProperty name="color" value="#E71224"/>
    </inkml:brush>
  </inkml:definitions>
  <inkml:trace contextRef="#ctx0" brushRef="#br0">1 145 12995,'34'-1'2235,"-24"1"-1232,0 0-1,0-1 1,15-3-1,-21 3-877,0 0 0,0-1 0,0 0 0,0 0 0,0 0 0,0 0 0,-1 0 0,1-1-1,-1 1 1,0-1 0,6-5 0,-3 1-14,0-1 0,-1 1 0,1-1 0,7-17 0,-12 23-77,0 0 0,0 0 0,0-1 0,-1 1 0,1 0 0,-1-1 0,1 1 1,-1 0-1,0-1 0,0-4 0,-1 6-11,1 0 0,0 0 0,0 0 0,-1 0 0,1 0 0,-1 0 0,1 0 0,-1 0 0,0 0 0,1 0 0,-1 0 0,0 0 0,0 1 0,1-1 1,-1 0-1,0 0 0,0 1 0,0-1 0,0 0 0,0 1 0,0-1 0,0 1 0,-2-1 0,0 0 34,-1 0 0,1 1-1,0-1 1,0 1 0,-1 0 0,1 0-1,0 0 1,-1 0 0,1 1 0,0-1-1,0 1 1,-1 0 0,1 0 0,0 0-1,0 0 1,0 1 0,0-1 0,0 1-1,1 0 1,-1-1 0,0 1 0,1 1-1,-1-1 1,1 0 0,0 1 0,0-1-1,-3 5 1,0-1 57,1 0 0,0 0-1,0 0 1,1 1 0,0 0 0,0 0-1,0 0 1,1 0 0,0 0 0,1 1-1,-2 7 1,3-7-36,1 0 0,-1-1 0,1 1 1,0 0-1,1-1 0,0 1 0,0-1 0,1 0 0,0 0 0,0 0 1,0 0-1,1 0 0,0 0 0,8 9 0,-9-13-117,0 1 1,0-1-1,0 1 0,1-1 1,-1 0-1,1 0 0,0-1 1,0 1-1,0-1 0,0 0 1,0 0-1,0 0 0,1 0 1,-1-1-1,1 0 0,-1 1 1,1-2-1,0 1 0,-1-1 1,1 1-1,0-1 0,-1-1 1,1 1-1,8-2 0,26-13-222,1-7-110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7.917"/>
    </inkml:context>
    <inkml:brush xml:id="br0">
      <inkml:brushProperty name="width" value="0.05" units="cm"/>
      <inkml:brushProperty name="height" value="0.05" units="cm"/>
      <inkml:brushProperty name="color" value="#E71224"/>
    </inkml:brush>
  </inkml:definitions>
  <inkml:trace contextRef="#ctx0" brushRef="#br0">0 48 16059,'0'-6'1663,"1"6"-460,6 12 202,6 25 63,175 588 2453,-186-616-3780,-4-13-30,-5-20 2,-10-52-35,4 0 0,3-1-1,0-128 1,12 85-95,-1 105 12,1 0-1,0-1 1,1 1-1,1 1 1,8-23 0,-11 35 4,0 0 1,0 0 0,0 0-1,0 0 1,0 0 0,0 0-1,1 1 1,-1-1-1,0 1 1,1-1 0,-1 1-1,1-1 1,0 1 0,0 0-1,-1-1 1,4 0 0,-3 1-1,-1 1 0,1 0 0,-1-1 0,1 1 0,0 0 0,-1 0 0,1 0 0,-1 0 0,1 0-1,-1 1 1,1-1 0,-1 0 0,1 1 0,-1-1 0,1 1 0,-1 0 0,3 1 0,0 0 0,0 1-1,-1 0 0,1 0 1,-1 0-1,0 0 0,0 1 1,0-1-1,0 1 0,0 0 0,-1 0 1,0 0-1,0 0 0,3 7 1,-3-2 16,-1 0 0,0-1 1,0 1-1,0 0 1,-1 0-1,-1 0 0,1-1 1,-2 1-1,1 0 1,-1-1-1,0 1 1,-1-1-1,0 1 0,0-1 1,-6 9-1,4-6-17,-2 1 0,0-1 0,0-1 0,0 1 0,-2-1-1,1-1 1,-1 1 0,0-1 0,-19 13 0,27-22-63,1 1 0,-1 0-1,0-1 1,0 1 0,0-1 0,0 1 0,0-1-1,0 1 1,0-1 0,1 0 0,-1 0 0,0 1-1,0-1 1,0 0 0,0 0 0,0 0 0,-2 0 0,3 0 0,0-1 0,-1 1 0,1 0 1,0 0-1,0-1 0,-1 1 0,1-1 1,0 1-1,0 0 0,0-1 0,0 1 1,0 0-1,0-1 0,-1 1 1,1-1-1,0 1 0,0-1 0,0 1 1,0 0-1,0-1 0,0 1 0,1-1 1,-1 1-1,0 0 0,0-1 0,0 1 1,0-1-1,15-34-2053,-14 33 2194,14-25-957,3-4-185</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8.863"/>
    </inkml:context>
    <inkml:brush xml:id="br0">
      <inkml:brushProperty name="width" value="0.05" units="cm"/>
      <inkml:brushProperty name="height" value="0.05" units="cm"/>
      <inkml:brushProperty name="color" value="#E71224"/>
    </inkml:brush>
  </inkml:definitions>
  <inkml:trace contextRef="#ctx0" brushRef="#br0">1 114 18092,'0'0'42,"0"-1"-1,0 1 1,0 0 0,0 0 0,0 0-1,1 0 1,-1 0 0,0 0 0,0 0-1,0 0 1,0 0 0,0 0 0,0 0 0,0 0-1,0 0 1,1 0 0,-1 0 0,0 0-1,0 0 1,0 0 0,0 0 0,0 0-1,0 0 1,0 0 0,0 0 0,0 1-1,0-1 1,1 0 0,-1 0 0,0 0-1,0 0 1,0 0 0,0 0 0,0 0-1,0 0 1,0 0 0,0 0 0,0 0 0,0 0-1,0 0 1,0 1 0,0-1 0,0 0-1,0 0 1,0 0 0,0 0 0,0 0-1,0 0 1,0 0 0,0 0 0,0 1-1,0-1 1,0 0 0,0 0 0,0 0-1,0 0 1,0 0 0,0 0 0,0 0-1,0 0 1,0 0 0,0 1 0,2 14 1441,2 31-365,-3-25-574,2 17-20,5 51 988,19 95 1,-27-183-1480,0 0 0,0 0 0,0-1 1,1 1-1,-1 0 0,0 0 0,0 0 0,0-1 1,0 1-1,1 0 0,-1 0 0,0-1 1,1 1-1,-1 0 0,1-1 0,-1 1 1,1 0-1,-1-1 0,1 1 0,0 0 1,3-15 284,-2-29-98,-4-2-126,-2 0 1,-2 1 0,-17-65 0,20 98-120,-1 0 0,1 1 1,-9-17-1,8 50-241,5-13 254,0 0-1,1 0 1,-1 0-1,2 0 1,0-1-1,0 1 1,0-1-1,7 13 1,-7-17 11,-1 0 1,1 0-1,0-1 1,0 1-1,1 0 0,-1-1 1,1 0-1,0 0 1,0 0-1,1-1 0,-1 1 1,1-1-1,-1 0 1,1 0-1,0 0 0,7 2 1,-11-5-4,0 0 0,1 1 0,-1-1 0,0 0 0,1 0-1,-1 0 1,0 0 0,1 0 0,-1 0 0,0-1 0,0 1 0,1 0 0,-1-1 0,0 1 0,0-1 0,1 1 0,-1-1 0,0 1 0,0-1 0,0 0 0,1-1 0,1 0-4,-1 0 0,0-1 0,0 1 0,0-1 0,0 0 0,0 0 0,-1 1 1,2-6-1,2-3-5,-2-1 0,1 0 0,1-17 0,3-75-11,-7 74 18,9 49-37,4 18 6,-13-36 32,8 20-209,16 26 0,5 13-328,-30-60 538,0 0 0,0 1 0,0-1 0,0 0 0,0 1 0,1-1 0,-1 0 0,0 1 0,0-1-1,0 0 1,0 0 0,0 1 0,1-1 0,-1 0 0,0 0 0,0 0 0,0 1 0,1-1 0,-1 0-1,0 0 1,0 0 0,1 0 0,-1 1 0,0-1 0,1 0 0,-1 0 0,0 0 0,0 0-1,1 0 1,-1 0 0,0 0 0,1 0 0,-1 0 0,0 0 0,1 0 0,-1 0 0,0 0 0,1 0-1,-1 0 1,0 0 0,0 0 0,1 0 0,-1 0 0,0 0 0,1-1 0,-1 1 0,0 0 0,0 0-1,1 0 1,-1-1 0,0 1 0,0 0 0,0 0 0,1 0 0,-1-1 0,0 1 0,0 0-1,0 0 1,0-1 0,1 1 0,14-26-152,-14 24 133,0-1-1,0 1 1,0 0-1,0 0 1,0 1 0,1-1-1,-1 0 1,1 0 0,1-1-1,-2 3 18,0 0 0,0 0 0,0 0 0,-1 1 0,1-1-1,0 0 1,0 1 0,0-1 0,0 1 0,-1-1 0,1 1 0,0-1-1,0 1 1,-1 0 0,1-1 0,-1 1 0,1 0 0,0-1-1,-1 1 1,1 0 0,-1 0 0,1 1 0,12 23-21,-10-17 10,3 3 7,-3-3 15,1 0 0,0 0-1,0-1 1,1 1 0,6 6-1,-10-13 8,0 0-1,0 0 0,-1 0 0,1 0 1,0-1-1,0 1 0,1 0 0,-1 0 1,0-1-1,0 1 0,0-1 0,0 1 1,1-1-1,-1 1 0,0-1 0,0 0 1,1 0-1,-1 1 0,0-1 0,1 0 1,-1 0-1,0 0 0,0-1 0,1 1 1,-1 0-1,0 0 0,0-1 0,1 1 1,-1 0-1,0-1 0,0 0 0,0 1 1,1-1-1,-1 0 0,0 1 0,0-1 1,0 0-1,0 0 0,0 0 0,-1 0 0,2-1 1,5-6 55,0 0 0,-1-1 0,0 1 0,-1-1 0,0-1 0,0 1 0,-1-1 0,0 0 0,0 0 0,-1 0 0,-1 0 0,2-16 0,-2 17-73,-1-1 1,-1-1-1,0 1 1,0 0 0,-1 0-1,0 0 1,0 0-1,-1 1 1,-1-1-1,0 0 1,0 1-1,-1-1 1,-5-8 0,4 9-173,-1 1 1,0 0 0,-1 0 0,1 1 0,-1-1-1,-13-9 1,16 14-148,0 0 1,-1 0-1,1 1 0,-1-1 0,1 1 1,-1 0-1,0 0 0,0 1 0,1-1 0,-1 1 1,0 0-1,-1 0 0,1 1 0,-9 0 1,7 1-509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6.794"/>
    </inkml:context>
    <inkml:brush xml:id="br0">
      <inkml:brushProperty name="width" value="0.05" units="cm"/>
      <inkml:brushProperty name="height" value="0.05" units="cm"/>
    </inkml:brush>
  </inkml:definitions>
  <inkml:trace contextRef="#ctx0" brushRef="#br0">55 64 14779,'1'-4'370,"0"1"-1,0 0 0,1-1 1,-1 1-1,1 0 1,0 0-1,-1 0 1,2 0-1,-1 1 1,0-1-1,0 0 0,1 1 1,0 0-1,-1-1 1,1 1-1,0 0 1,0 0-1,0 1 1,0-1-1,0 1 0,1-1 1,4 0-1,-4 1-178,0-1-1,0 2 0,1-1 1,-1 0-1,1 1 1,-1 0-1,1 0 0,-1 0 1,0 1-1,1-1 0,-1 1 1,0 0-1,1 0 1,-1 1-1,0-1 0,0 1 1,8 4-1,-11-5-169,0 0 1,0 0-1,0 0 1,0 1-1,-1-1 1,1 0-1,0 0 1,0 0-1,-1 1 0,1-1 1,-1 0-1,1 0 1,-1 1-1,0-1 1,1 1-1,-1-1 1,0 0-1,0 1 0,0-1 1,0 0-1,0 1 1,0-1-1,-1 1 1,1-1-1,0 0 1,-1 1-1,1-1 0,-1 0 1,1 1-1,-2 1 1,-2 7 38,-1 0 0,-12 17 0,11-17-14,-37 56 171,14-23-48,1 2 0,-34 77 0,61-118-154,-1 1-1,0 0 1,1-1-1,0 1 1,0 0-1,0 0 1,0 8-1,1-12-12,0 0 0,1 0-1,-1 0 1,0 0 0,0 0 0,1 0-1,-1 0 1,1 0 0,-1 0-1,1 0 1,-1 0 0,1 0-1,0 0 1,0 0 0,-1 0 0,1-1-1,0 1 1,0 0 0,0-1-1,0 1 1,-1 0 0,1-1 0,0 1-1,0-1 1,0 1 0,0-1-1,1 0 1,-1 1 0,0-1-1,0 0 1,0 0 0,0 0 0,0 0-1,0 0 1,0 0 0,0 0-1,0 0 1,2-1 0,11-1-31,1-1 1,-1 0 0,1-1 0,-1-1-1,0 0 1,13-8 0,-2 3-202,-9 4-428,0-1 0,0 0 0,-1-2-1,0 1 1,-1-2 0,23-17 0,-36 26 567,0-1 0,1 1 0,-1-1 0,0 1 0,0-1 0,0 1 0,0-1 0,0 0 0,0 1 0,-1-1 0,1 0 0,0 0 0,-1 1 0,1-1 0,-1 0 0,0 0 0,0 0 0,0 0 0,0-2 0,-6-15-1023</inkml:trace>
  <inkml:trace contextRef="#ctx0" brushRef="#br0" timeOffset="1">35 204 15819,'-5'4'1689,"8"1"-897,6-4-344,8-1 840,3-4-320,9-5-815,3-1-498,0-3 409,1-1-128,-1-2-296</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9.236"/>
    </inkml:context>
    <inkml:brush xml:id="br0">
      <inkml:brushProperty name="width" value="0.05" units="cm"/>
      <inkml:brushProperty name="height" value="0.05" units="cm"/>
      <inkml:brushProperty name="color" value="#E71224"/>
    </inkml:brush>
  </inkml:definitions>
  <inkml:trace contextRef="#ctx0" brushRef="#br0">1 1 12475,'8'5'1000,"2"4"-1096,0 1-464,5 3 1184,2 0-528,6 0-256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49.706"/>
    </inkml:context>
    <inkml:brush xml:id="br0">
      <inkml:brushProperty name="width" value="0.05" units="cm"/>
      <inkml:brushProperty name="height" value="0.05" units="cm"/>
      <inkml:brushProperty name="color" value="#E71224"/>
    </inkml:brush>
  </inkml:definitions>
  <inkml:trace contextRef="#ctx0" brushRef="#br0">107 416 12403,'0'0'63,"1"0"0,-1 0 1,0 0-1,0 1 1,0-1-1,0 0 1,0 0-1,0 0 0,1 0 1,-1 1-1,0-1 1,0 0-1,0 0 0,0 0 1,0 1-1,0-1 1,0 0-1,0 0 0,0 0 1,0 1-1,0-1 1,0 0-1,0 0 1,0 0-1,0 1 0,0-1 1,0 0-1,0 0 1,0 0-1,0 1 0,0-1 1,0 0-1,-1 0 1,1 0-1,0 0 0,0 1 1,0-1-1,0 0 1,0 0-1,0 0 1,-1 0-1,1 0 0,0 1 1,0-1-1,0 0 1,0 0-1,-1 0 0,1 0 1,0 0-1,0 0 1,0 0-1,-1 0 0,1 0 1,0 0-1,0 0 1,0 0-1,-1 0 1,-19 12 1662,2-1-469,11-6-883,2 1-1,-1 0 0,1 1 1,0-1-1,0 1 1,0 0-1,-6 15 1,8-16-196,1 0 1,-1 0 0,1 0-1,0 0 1,1 0 0,0 0-1,0 1 1,0-1 0,0 0-1,2 13 1,-1-18-161,0 0 0,0 0 0,0 0 0,0 0-1,0 0 1,0 0 0,0-1 0,1 1 0,-1 0 0,0 0 0,0 0-1,1 0 1,-1 0 0,1-1 0,-1 1 0,1 0 0,-1 0-1,1-1 1,-1 1 0,1 0 0,0-1 0,-1 1 0,1-1 0,0 1-1,0-1 1,0 1 0,-1-1 0,1 1 0,0-1 0,0 0 0,0 1-1,0-1 1,-1 0 0,1 0 0,0 0 0,0 0 0,0 1-1,2-2 1,-1 1 5,0-1-1,1 0 0,-1 0 0,0 0 1,0 0-1,0-1 0,0 1 1,0-1-1,0 1 0,0-1 0,0 0 1,-1 0-1,4-3 0,7-13 16,0 0 0,-1-1 0,0-1 0,-2 1 0,12-37 0,22-109-94,-33 122-74,-7 79-210,-2-13 259,5 56-24,-5-70 144,0 0 0,1 0-1,1 0 1,-1 0 0,1 0-1,5 9 1,-8-18-28,0 1 0,0-1 1,0 1-1,1-1 0,-1 1 0,0-1 0,0 1 1,1-1-1,-1 1 0,0-1 0,1 1 1,-1-1-1,1 0 0,-1 1 0,0-1 0,1 1 1,-1-1-1,1 0 0,-1 0 0,1 1 0,-1-1 1,1 0-1,0 0 0,-1 1 0,1-1 0,-1 0 1,1 0-1,-1 0 0,1 0 0,-1 0 1,1 0-1,0 0 0,-1 0 0,1 0 0,-1 0 1,1 0-1,-1-1 0,1 1 0,0 0 0,-1 0 1,1 0-1,-1-1 0,1 1 0,-1 0 1,1-1-1,-1 1 0,17-22 342,-6 1-174,-2-1 0,0 0 0,-1-1 0,-1 0 1,7-43-1,-6 4-60,0-62-1,-7 113-176,-1 1 0,-1 0-1,-2-20 1,-2 23-83,-1 15-9,0 19 65,1 1 0,1 0-1,1 48 1,2-48 120,0-8 19,-1 103 304,3-110-285,0 0-1,1-1 1,0 1 0,1-1-1,1 1 1,0-1 0,7 17-1,-10-27-55,0 0 0,0 0 0,0-1 0,1 1-1,-1 0 1,0 0 0,1-1 0,-1 1 0,1 0 0,0-1-1,-1 0 1,1 1 0,0-1 0,0 0 0,0 0 0,0 0 0,0 0-1,0 0 1,0 0 0,3 0 0,-2-1-5,0 0 0,0 0 0,0 0 1,0-1-1,0 1 0,0-1 0,0 1 0,0-1 0,0 0 0,0 0 1,0-1-1,5-2 0,3-3 1,-1-1 0,1 0 0,-1-1 1,-1 0-1,15-17 0,-13 12-8,-1 0-1,0 0 1,-1-1-1,-1-1 1,0 1-1,7-24 1,-11 27-18,0 0 0,-1 0 0,-1-1 0,0 1 0,-1-1 0,0 1-1,-1-1 1,0 0 0,-4-18 0,4 28 5,-1 0 0,0 1-1,1-1 1,-1 0 0,0 1-1,0-1 1,-1 1 0,1-1-1,-2-2 1,2 5 6,1 0 0,0-1 0,0 1 0,-1 0 0,1 0 0,0-1 0,-1 1 0,1 0 0,0 0 0,0 0 0,-1-1 0,1 1 0,-1 0 0,1 0-1,0 0 1,-1 0 0,1 0 0,0 0 0,-1 0 0,1 0 0,-1 0 0,1 0 0,0 0 0,-1 0 0,1 0 0,-1 0 0,0 1-1,0-1 0,0 1 0,0-1 1,1 1-1,-1 0 0,0 0 0,0-1 0,1 1 0,-1 0 0,0 0 0,1 0 1,-1 0-1,1 0 0,-1 1 0,-3 7 11,1 0 0,0 0 0,1 0 0,0 0 0,1 0 0,-1 0 0,2 0 0,-1 1 1,2 12-1,1-4 33,0-1 1,1-1-1,0 1 0,8 21 1,-7-28-20,1 1 0,0 0 0,0-1 0,1 0 0,1 0 0,-1-1 0,1 0 0,1 0 0,0-1 0,12 11 0,-17-16-58,0-1 0,1 1 0,-1-1 0,1 0 0,-1 0 0,1 0 0,0 0 0,0-1 1,0 1-1,0-1 0,0 0 0,0 0 0,0-1 0,0 1 0,0-1 0,1 0 0,-1 0 0,0 0 0,0-1 0,0 1 0,0-1 0,0 0 0,0 0 0,0-1 0,0 1 0,0-1 1,0 0-1,-1 0 0,1 0 0,-1 0 0,6-5 0,15-17-188,-8-4-68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0.370"/>
    </inkml:context>
    <inkml:brush xml:id="br0">
      <inkml:brushProperty name="width" value="0.05" units="cm"/>
      <inkml:brushProperty name="height" value="0.05" units="cm"/>
      <inkml:brushProperty name="color" value="#E71224"/>
    </inkml:brush>
  </inkml:definitions>
  <inkml:trace contextRef="#ctx0" brushRef="#br0">1 2 18556,'1'0'102,"0"0"-1,-1-1 1,1 1-1,0 0 1,0 0-1,0 0 1,0 0-1,0 0 1,0 0-1,0 0 1,0 0-1,0 0 1,0 0 0,-1 1-1,1-1 1,0 0-1,0 1 1,0-1-1,0 1 1,-1-1-1,1 0 1,0 1-1,0 0 1,-1-1 0,1 1-1,0-1 1,-1 1-1,1 0 1,-1 0-1,1-1 1,0 1-1,-1 0 1,0 0-1,1 1 1,17 38 1067,-14-28-670,71 183 1398,-29-65-3387,-46-129 1442,-1 0 0,1 0 0,0-1 0,0 1-1,-1 0 1,1 0 0,0-1 0,-1 1 0,1 0 0,-1-1 0,1 1-1,-1-1 1,1 1 0,-1 0 0,1-1 0,-1 1 0,0-1 0,1 0-1,-1 1 1,0-1 0,0 0 0,1 1 0,-1-1 0,0 0 0,1 1-1,-1-1 1,0 0 0,0 0 0,-1 0 0,-1 1-184,-12 6-304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0.864"/>
    </inkml:context>
    <inkml:brush xml:id="br0">
      <inkml:brushProperty name="width" value="0.05" units="cm"/>
      <inkml:brushProperty name="height" value="0.05" units="cm"/>
      <inkml:brushProperty name="color" value="#E71224"/>
    </inkml:brush>
  </inkml:definitions>
  <inkml:trace contextRef="#ctx0" brushRef="#br0">185 501 17052,'0'1'1904,"9"-7"-928,2-7-296,12-2 1089,2-4-241,5-1-480,3-3-167,3 3-273,1-2-184,-4 9-392,-3 5-208,-7 2-656,-4 6-329,-11-1-127,-6 1 872,-8 0-280,-6 0-216</inkml:trace>
  <inkml:trace contextRef="#ctx0" brushRef="#br0" timeOffset="1">0 109 18332,'8'-5'1712,"3"-4"-1120,5-1-240,10 0 801,4-2-241,3 1-608,3-2-376,-2 3-688,0-1 1144,-4 3-488,-2 3-112,-4 0-56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1.271"/>
    </inkml:context>
    <inkml:brush xml:id="br0">
      <inkml:brushProperty name="width" value="0.05" units="cm"/>
      <inkml:brushProperty name="height" value="0.05" units="cm"/>
      <inkml:brushProperty name="color" value="#E71224"/>
    </inkml:brush>
  </inkml:definitions>
  <inkml:trace contextRef="#ctx0" brushRef="#br0">0 52 15531,'9'40'1954,"1"2"483,18 53 0,-27-93-2341,0 0-1,0 0 0,0 0 0,0 0 1,0 0-1,0 0 0,0-1 0,1 1 0,-1 0 1,3 1-1,-4-2-71,1-1 0,0 0 1,-1 1-1,1-1 0,0 0 1,0 0-1,0 0 0,-1 1 1,1-1-1,0 0 0,0 0 1,0 0-1,-1 0 0,1 0 0,0 0 1,0-1-1,0 1 0,-1 0 1,1 0-1,0-1 0,0 1 1,-1 0-1,1-1 0,0 1 0,-1 0 1,1-1-1,0 1 0,-1-1 1,1 1-1,-1-1 0,1 0 1,0 1-1,0-2 0,9-10 47,0-1 0,-1 0 1,0-1-1,0 0 0,7-20 0,6-8-60,-13 27-22,-5 6-3,0 0 1,1 1-1,1 0 0,-1 0 0,1 0 0,1 1 1,-1 0-1,12-9 0,-17 15 9,0 0 1,0 0-1,0 1 1,0-1-1,1 1 1,-1-1-1,0 0 1,0 1-1,1 0 1,-1-1-1,0 1 1,1 0-1,-1 0 1,0 0-1,1 0 1,-1 0-1,0 0 1,1 0-1,-1 0 1,0 0-1,1 1 1,-1-1-1,0 0 1,0 1-1,1-1 1,-1 1-1,0 0 1,0-1-1,0 1 1,0 0-1,0 0 1,0 0-1,0 0 1,0-1-1,0 1 1,0 1-1,0-1 1,0 0-1,-1 0 1,1 0-1,0 2 1,4 5-14,-1 1 0,0 1 0,0-1 0,3 14 0,-6-18 18,6 22 63,3 30 1,-8-37-96,1 0 1,2-1 0,10 32 0,-10-43-1195,-3-12 689,-1-17 322,0 14 1,0-23-288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1.705"/>
    </inkml:context>
    <inkml:brush xml:id="br0">
      <inkml:brushProperty name="width" value="0.05" units="cm"/>
      <inkml:brushProperty name="height" value="0.05" units="cm"/>
      <inkml:brushProperty name="color" value="#E71224"/>
    </inkml:brush>
  </inkml:definitions>
  <inkml:trace contextRef="#ctx0" brushRef="#br0">0 160 17052,'0'34'2114,"8"59"1,-5-79-1769,0 1 0,1-1 0,0 1 0,1-1 0,1-1 0,10 20-1,-14-30-290,-1-1 0,1 1 0,0 0-1,0 0 1,1-1 0,-1 1 0,0-1 0,1 0-1,0 1 1,4 1 0,-6-3-40,0-1-1,0 1 1,0-1 0,0 1 0,0-1 0,1 0-1,-1 0 1,0 0 0,0 0 0,0 0 0,0 0-1,1 0 1,-1 0 0,0 0 0,0 0 0,0-1-1,0 1 1,0 0 0,1-1 0,-1 1 0,0-1-1,0 0 1,0 1 0,0-1 0,0 0 0,-1 1-1,1-1 1,0 0 0,0 0 0,0 0 0,-1 0-1,2-1 1,3-5 32,-1 0 0,0-1-1,0 1 1,-1-1 0,0 0 0,0 1-1,0-1 1,-1-1 0,1-13-1,1-11 158,-2-35-1,-2 52-147,1-2-15,-1 0 0,-1 1 0,-1-1 0,-5-23 0,3 36-10,4 17-6,3 23 30,-1-29-38,0 1 0,0-1 0,0 1 0,1-1 0,0 0 0,1 0 0,-1 0 0,1-1 0,0 1 0,7 6 0,-10-11-10,1 1 0,0-1-1,0 1 1,0-1 0,0 0 0,0 0 0,0 0 0,0 0 0,0 0 0,0-1 0,0 1 0,0-1 0,1 1 0,-1-1 0,0 0 0,0 1 0,1-1-1,-1-1 1,0 1 0,0 0 0,1 0 0,-1-1 0,0 1 0,0-1 0,0 0 0,1 0 0,-1 0 0,0 0 0,0 0 0,-1 0 0,1 0 0,0-1-1,0 1 1,2-3 0,2-1 5,0-1-1,-1 0 0,0 0 1,0-1-1,0 1 0,-1-1 0,0 0 1,0-1-1,0 1 0,-1 0 1,2-10-1,-2 7 1,0 0 0,-1-1-1,0 1 1,-1-1 0,0 1-1,-1-1 1,0 1 0,-2-13 0,2 21-13,0 1 0,0 0 0,0-1 1,-1 1-1,1 0 0,-1 0 0,1-1 1,-1 1-1,1 0 0,-1 0 0,0 0 1,1 0-1,-1-1 0,0 1 0,-1-1 1,2 2-2,-1 0 1,1 0 0,-1-1 0,1 1 0,-1 0-1,1 0 1,-1 0 0,1-1 0,-1 1 0,0 0 0,1 0-1,-1 0 1,1 0 0,-1 0 0,1 0 0,-1 0 0,0 0-1,1 0 1,-1 1 0,1-1 0,-1 0 0,1 0 0,-2 1-1,0 0-2,0 1-1,-1-1 1,1 1-1,0 0 1,0 0-1,0 0 1,0 0-1,0 0 1,1 0-1,-1 0 1,-2 5-1,-4 13 38,0 0 0,1 1 0,1 0 0,1 0 0,1 0 0,1 0 0,0 1 0,2-1 0,1 1 0,0-1 0,6 34 0,-6-49-25,2-1-1,-1 1 1,0-1 0,1 0-1,0 1 1,1-1 0,-1 0-1,1 0 1,0 0 0,5 6-1,-7-9-71,1-1-1,-1 1 1,1-1-1,0 0 1,0 0-1,-1 1 1,1-1-1,0 0 1,0-1-1,0 1 1,0 0-1,0-1 1,0 1-1,0-1 1,0 1-1,0-1 1,1 0-1,-1 0 1,0 0-1,0 0 1,0 0-1,0-1 1,0 1-1,0-1 1,0 1-1,0-1 1,0 0-1,0 0 1,0 1 0,2-3-1,3-1-218,0 0 1,0-1-1,0 0 0,-1 0 0,0 0 1,0-1-1,7-8 0,4-10-498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2.092"/>
    </inkml:context>
    <inkml:brush xml:id="br0">
      <inkml:brushProperty name="width" value="0.05" units="cm"/>
      <inkml:brushProperty name="height" value="0.05" units="cm"/>
      <inkml:brushProperty name="color" value="#E71224"/>
    </inkml:brush>
  </inkml:definitions>
  <inkml:trace contextRef="#ctx0" brushRef="#br0">88 1 16075,'-3'1'190,"1"0"-1,-1 0 0,1 1 0,-1-1 1,1 1-1,0-1 0,0 1 0,-1 0 0,1 0 1,0 0-1,1 0 0,-1 0 0,0 0 0,1 1 1,-1-1-1,-1 4 0,-17 45 1073,14-33-494,1-6-473,1 0 0,0 1 0,1-1 0,0 1 0,1 0 1,-1 21-1,3-33-289,0-1 0,0 1 1,0 0-1,0-1 0,0 1 1,0-1-1,0 1 0,1 0 1,-1-1-1,0 1 0,0-1 0,1 1 1,-1 0-1,0-1 0,1 1 1,-1-1-1,1 1 0,-1-1 1,0 1-1,1-1 0,-1 0 1,1 1-1,-1-1 0,1 0 1,0 1-1,-1-1 0,1 0 1,-1 1-1,1-1 0,0 0 0,-1 0 1,1 0-1,-1 0 0,1 0 1,0 0-1,-1 0 0,1 0 1,0 0-1,-1 0 0,1 0 1,-1 0-1,1 0 0,0 0 1,-1 0-1,1-1 0,-1 1 1,1 0-1,0-1 0,37-17-201,-29 13 119,8-4-140,1 1 0,0 0 1,31-8-1,-43 15 159,-1 0 0,1 0 0,0 1 0,0-1 0,-1 1-1,1 1 1,9 0 0,-12 0 47,-1 0 0,1-1-1,0 1 1,-1 0-1,1 1 1,-1-1-1,1 0 1,-1 1-1,1-1 1,-1 1-1,0 0 1,0 0 0,0 0-1,0 0 1,0 0-1,2 3 1,-2-1 86,0 0 0,-1 0 0,1 0 0,-1 1 0,0-1 0,0 0 0,0 1 0,-1-1 1,1 1-1,-1-1 0,0 0 0,-1 1 0,1-1 0,-1 1 0,1-1 0,-1 0 0,-1 1 0,1-1 0,-1 0 1,1 0-1,-1 0 0,-4 5 0,3-1 53,-1-1 1,-1-1-1,1 1 1,-1-1-1,0 0 0,-1 0 1,1 0-1,-1-1 1,0 0-1,-1 0 1,-12 7-1,16-10-169,0-1 0,0 1 0,0-1 0,-1 0 0,1-1 0,0 1 0,-1-1 0,1 1 0,-1-1 0,1 0 0,-1 0 0,1 0 0,0-1-1,-1 1 1,1-1 0,0 0 0,-1 0 0,1 0 0,0 0 0,0-1 0,0 1 0,0-1 0,0 0 0,0 0 0,0 0 0,1 0 0,-1 0 0,1-1 0,-1 1 0,1-1 0,0 0 0,0 1 0,0-1 0,0 0 0,1 0 0,-1 0 0,1 0-1,0-1 1,0 1 0,-1-5 0,-3-20-385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2.576"/>
    </inkml:context>
    <inkml:brush xml:id="br0">
      <inkml:brushProperty name="width" value="0.05" units="cm"/>
      <inkml:brushProperty name="height" value="0.05" units="cm"/>
      <inkml:brushProperty name="color" value="#E71224"/>
    </inkml:brush>
  </inkml:definitions>
  <inkml:trace contextRef="#ctx0" brushRef="#br0">16 0 18044,'-8'61'1674,"3"-1"0,2 68 0,20 119 409,-15-227-1917,-1-4-4,1-1-1,0 1 0,1-1 0,1 0 1,10 28-1,-13-41-150,-1-1 0,1 0 0,-1 0 1,1 0-1,0 1 0,-1-1 0,1 0 0,0 0 0,0 0 0,0 0 1,0 0-1,0-1 0,0 1 0,0 0 0,0 0 0,0 0 0,0-1 1,0 1-1,0-1 0,0 1 0,3 0 0,-3-1-10,0-1 1,0 1-1,0 0 0,-1 0 1,1-1-1,0 1 0,0-1 0,0 1 1,0-1-1,-1 1 0,1-1 1,0 0-1,0 1 0,-1-1 1,1 0-1,-1 0 0,1 1 0,0-1 1,-1 0-1,0 0 0,1 0 1,-1 0-1,1 0 0,-1 0 1,0 1-1,0-1 0,1 0 0,-1 0 1,0-1-1,2-10-33,0 1 0,-1-1 0,0 1-1,-1-1 1,-1 0 0,1 1 0,-6-23 0,3 19-62,-1 0 0,-1 0 0,0 0 0,-1 0 0,-10-17-1,16 30 79,-1 1-1,0 0 1,1-1-1,-1 1 1,0 0-1,0 0 1,0 0-1,0 0 0,0 0 1,0 0-1,-1 0 1,0-1-1,1 2 12,1 0-1,0 0 1,0 0 0,-1 0-1,1 0 1,0 0 0,0 0-1,-1 0 1,1 0-1,0 0 1,0 0 0,-1 0-1,1 0 1,0 0-1,0 0 1,-1 1 0,1-1-1,0 0 1,0 0 0,0 0-1,-1 0 1,1 1-1,0-1 1,0 0 0,0 0-1,0 0 1,-1 1 0,1-1-1,0 0 1,0 0-1,0 0 1,0 1 0,0-1-1,0 0 1,0 1 0,0-1-1,0 0 1,-1 4-14,0 0-1,1-1 1,0 1 0,-1-1 0,2 1-1,-1 0 1,1 6 0,1-1 33,1 0 0,0-1 1,0 1-1,0-1 0,1 0 0,1 0 0,7 12 0,-11-19-2,0 1-1,0 0 0,0-1 0,1 1 0,-1-1 0,0 1 0,1-1 1,-1 0-1,1 0 0,0 1 0,-1-1 0,1 0 0,0 0 0,0-1 0,0 1 1,0 0-1,0-1 0,-1 1 0,1-1 0,0 1 0,0-1 0,0 0 1,0 0-1,0 0 0,0 0 0,0 0 0,0 0 0,0-1 0,0 1 0,0-1 1,0 1-1,0-1 0,0 0 0,0 0 0,0 0 0,-1 0 0,1 0 1,0 0-1,2-2 0,2-3 16,0 0 1,0 0-1,-1 0 1,1-1-1,-1 0 1,-1 0 0,1-1-1,-1 1 1,-1-1-1,1 0 1,2-12-1,-1 2-25,0 0 1,-2 0-1,0 0 0,0-23 0,-4 27-84,-2 13-50,-5 21-6,5 0 208,1-1 0,1 1 0,1-1 1,0 1-1,1-1 0,2 1 0,0-1 0,10 36 0,-12-52-38,0 0 0,1 0 0,-1 0-1,1 0 1,-1 0 0,1 0 0,0-1 0,0 1 0,1-1-1,-1 1 1,5 3 0,-6-5-29,1-1 1,-1 1-1,0 0 0,1-1 0,-1 1 0,1-1 0,-1 0 1,1 1-1,-1-1 0,1 0 0,-1 0 0,1 0 1,-1 0-1,0 0 0,1 0 0,-1 0 0,1-1 1,-1 1-1,1 0 0,-1-1 0,1 1 0,-1-1 1,0 0-1,1 1 0,-1-1 0,0 0 0,0 0 1,2-1-1,2-2-331,0 0 0,-1 0 0,0 0-1,1-1 1,-2 0 0,1 1 0,0-1 0,-1-1 0,0 1 0,4-10 0,-7 14 264,0 1 0,0 0 1,0-1-1,0 1 0,0 0 0,0-1 1,0 1-1,-1 0 0,1-1 0,0 1 0,0 0 1,0 0-1,0-1 0,-1 1 0,1 0 1,0 0-1,0-1 0,0 1 0,-1 0 1,1 0-1,0 0 0,0-1 0,-1 1 0,1 0 1,0 0-1,-1 0 0,1 0 0,0 0 1,0 0-1,-1-1 0,1 1 0,0 0 1,-1 0-1,1 0 0,0 0 0,-1 0 0,1 0 1,0 0-1,-1 0 0,1 0 0,0 1 1,-1-1-1,1 0 0,-10 1-863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3.565"/>
    </inkml:context>
    <inkml:brush xml:id="br0">
      <inkml:brushProperty name="width" value="0.05" units="cm"/>
      <inkml:brushProperty name="height" value="0.05" units="cm"/>
      <inkml:brushProperty name="color" value="#E71224"/>
    </inkml:brush>
  </inkml:definitions>
  <inkml:trace contextRef="#ctx0" brushRef="#br0">1 19 19444,'4'-16'1251,"-1"13"-30,2 25 656,-1-1-1431,37 216 1872,30 122-580,-69-349-1683,-1-7-41,-1 0 1,1-1-1,-1 1 0,1 0 1,0-1-1,0 1 0,0-1 1,0 1-1,1-1 0,-1 1 1,1-1-1,-1 0 0,1 0 1,0 0-1,3 4 0,-4-6-11,-1 0 0,1 0 0,-1 0-1,0 1 1,1-1 0,-1 0 0,1 0-1,-1 0 1,1 0 0,-1 0 0,1 0-1,-1 0 1,1 0 0,-1 0 0,0 0-1,1 0 1,-1 0 0,1 0-1,-1-1 1,1 1 0,-1 0 0,1 0-1,-1 0 1,0-1 0,1 1 0,-1 0-1,0 0 1,1-1 0,-1 1 0,1 0-1,-1-1 1,0 1 0,0-1 0,1 1-1,-1 0 1,0-1 0,1 0-1,6-18 53,-3 2-30,-1-1 0,0 0 0,-1 1 0,-2-37 0,-11-72 13,9 108-31,-15-87-98,24 132 72,2 0-1,0-1 1,2 0 0,24 42 0,-33-64 21,0-1 0,0 0 1,1 0-1,-1 0 0,1 0 1,0 0-1,0 0 0,0-1 1,0 1-1,0-1 0,5 3 1,-7-5-2,1 1 0,0-1 0,-1 1 0,1-1 0,-1 0 1,1 1-1,0-1 0,0 0 0,-1 0 0,1 0 0,0-1 1,-1 1-1,1 0 0,-1-1 0,1 1 0,0-1 0,-1 1 0,1-1 1,-1 0-1,1 1 0,-1-1 0,1 0 0,-1 0 0,0 0 1,0 0-1,1 0 0,-1-1 0,2-1 0,3-5 8,1-1-1,-1 0 0,-1 0 1,0 0-1,0-1 0,-1 1 1,5-16-1,18-77 47,-24 86-43,10-43-7,-10 51-7,0 11-3,0 13-17,5 81-64,18 118 47,-24-208-13,-2-5 20,0-1-1,0 1 1,0-1-1,0 1 1,1-1-1,-1 1 1,0-1-1,1 1 1,0-1 0,-1 0-1,1 1 1,0-1-1,-1 0 1,1 1-1,0-1 1,1 1-1,-1-4-223,0 0-1,0 0 0,-1 0 1,1 0-1,-1 0 0,0 0 1,1-1-1,-1-2 1,-1-15-400,0 0 0,-1 1 0,-5-24 0,3 23 235,-7-40-679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4.008"/>
    </inkml:context>
    <inkml:brush xml:id="br0">
      <inkml:brushProperty name="width" value="0.05" units="cm"/>
      <inkml:brushProperty name="height" value="0.05" units="cm"/>
      <inkml:brushProperty name="color" value="#E71224"/>
    </inkml:brush>
  </inkml:definitions>
  <inkml:trace contextRef="#ctx0" brushRef="#br0">0 0 16620,'2'3'1688,"-1"7"-1248,2 0-216,-1 3 1152,3-1-1240,1 1-488,1-2 296,2-1-88,4-1-88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7.261"/>
    </inkml:context>
    <inkml:brush xml:id="br0">
      <inkml:brushProperty name="width" value="0.05" units="cm"/>
      <inkml:brushProperty name="height" value="0.05" units="cm"/>
    </inkml:brush>
  </inkml:definitions>
  <inkml:trace contextRef="#ctx0" brushRef="#br0">13 240 18324,'-5'44'2045,"-2"25"-382,7-63-1374,-1 1 0,2-1-1,-1 1 1,1-1 0,0 0 0,0 1 0,4 9 0,-4-14-236,0-1 0,0 1 1,0-1-1,0 1 1,0-1-1,0 1 1,0-1-1,0 0 0,0 1 1,1-1-1,-1 0 1,1 0-1,-1 0 1,1 0-1,-1 0 1,1 0-1,-1-1 0,1 1 1,0 0-1,-1-1 1,1 1-1,0-1 1,0 0-1,-1 0 0,1 1 1,0-1-1,0 0 1,0-1-1,-1 1 1,3 0-1,5-2 21,-1 0 0,0 0-1,0-1 1,-1 0 0,10-4 0,15-11-56,0-1 1,49-39 0,0 0-383,-79 56 339,0 0 1,0 1-1,0 0 1,1 0 0,-1-1-1,1 1 1,-1 0 0,1 1-1,-1-1 1,5 0 0,-6 1 22,0 0 1,0 0-1,-1 1 1,1-1-1,0 0 1,0 1 0,-1-1-1,1 1 1,0-1-1,-1 1 1,1-1 0,-1 1-1,1 0 1,0-1-1,-1 1 1,1-1 0,-1 1-1,0 0 1,1 0-1,-1-1 1,1 1 0,-1 0-1,0 0 1,0-1-1,1 1 1,-1 0-1,0 0 1,0 0 0,0 0-1,0-1 1,0 1-1,0 0 1,0 0 0,-1 1-1,2 2 19,-2 0 54,2 0 0,-1-1 1,0 1-1,1-1 0,0 1 0,-1-1 0,1 1 0,2 2 0,-2-4-62,0-1 0,-1 0 0,1-1-1,0 1 1,0 0 0,0 0 0,0 0-1,0 0 1,0-1 0,1 1 0,-1-1-1,0 1 1,0-1 0,0 1 0,1-1-1,-1 1 1,0-1 0,0 0 0,1 0-1,-1 0 1,0 0 0,1 0 0,-1 0-1,0 0 1,1 0 0,1-1 0,1 1-58,0-1 0,0 0 0,0 0 0,0 0 0,-1-1 0,1 1 0,0-1 0,-1 0 0,1 0 0,-1 0 0,1-1 0,-1 1 0,0-1 0,0 0 0,0 1 0,0-1 0,-1-1 0,1 1 0,-1 0 0,0-1 0,3-6 0,5-11-234</inkml:trace>
  <inkml:trace contextRef="#ctx0" brushRef="#br0" timeOffset="1">373 13 20492,'-11'-7'1889,"5"6"-1345,3-2-272,8 1 792,3 2-552,7 2-1096,-2-2 1208,1 0-776,2 3-64,3 2-80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4.396"/>
    </inkml:context>
    <inkml:brush xml:id="br0">
      <inkml:brushProperty name="width" value="0.05" units="cm"/>
      <inkml:brushProperty name="height" value="0.05" units="cm"/>
      <inkml:brushProperty name="color" value="#E71224"/>
    </inkml:brush>
  </inkml:definitions>
  <inkml:trace contextRef="#ctx0" brushRef="#br0">49 0 20356,'-12'28'1731,"-16"55"-1,26-74-1538,0 0 0,0 0 0,1 1 0,0-1 0,1 1 0,0-1 0,0 0 0,1 1-1,0-1 1,3 11 0,-4-19-171,1 0 0,-1 0-1,0 0 1,0 0 0,1 0-1,-1-1 1,1 1 0,-1 0 0,1 0-1,-1 0 1,1-1 0,-1 1-1,1 0 1,0 0 0,-1-1 0,1 1-1,0-1 1,0 1 0,1 0-1,-2-1-6,1 0 0,0 0 0,0 0 0,-1 0 1,1 0-1,0 0 0,0 0 0,-1 0 0,1 0 0,0 0 0,-1 0 0,1-1 0,0 1 0,-1 0 0,1 0 0,0-1 0,-1 1 0,1-1 0,0 0 0,3-2 20,0-1 0,0 0 1,-1 0-1,0 0 0,5-7 0,34-64 68,-31 52-96,1 0 1,26-35 0,-37 56-13,0 1 0,1-1 1,-1 0-1,0 1 0,1-1 1,-1 1-1,1 0 1,0-1-1,0 1 0,-1 0 1,1 0-1,0 0 0,0 0 1,0 0-1,0 1 0,0-1 1,3 0-1,-3 1 2,-1 0 0,1 1 0,-1-1 0,0 1 0,1-1-1,-1 1 1,1-1 0,-1 1 0,0 0 0,0 0 0,0-1 0,1 1 0,-1 0 0,0 0 0,0 0 0,0 0 0,0 1-1,0-1 1,-1 0 0,1 0 0,0 1 0,0-1 0,-1 0 0,1 1 0,0 1 0,5 13-19,-1 0 1,0 1 0,4 23-1,-6-22 50,1-1 0,9 23-1,-13-39-19,0 1 0,1-1-1,-1 0 1,1 1-1,-1-1 1,1 0-1,0 0 1,0 0-1,-1 0 1,1 0 0,0 0-1,0 0 1,0 0-1,0 0 1,0 0-1,0 0 1,0-1 0,2 2-1,-2-2-1,0 0 0,-1 0 0,1 0 0,0 0 1,0 0-1,0 0 0,-1 0 0,1-1 0,0 1 0,0 0 0,-1 0 0,1-1 0,0 1 0,-1 0 0,1-1 0,0 1 1,-1-1-1,1 1 0,0-1 0,-1 1 0,1-1 0,0 0 0,3-5 20,1 0 0,-1 0-1,0 0 1,5-13 0,-8 17-25,7-14 7,-2 0-84,2 1 1,0 0 0,0 1-1,15-19 1,-22 33 59,-1-1 0,1 0 0,0 0-1,-1 1 1,1-1 0,0 0 0,-1 1 0,1-1-1,0 0 1,0 1 0,0-1 0,0 1 0,-1 0-1,1-1 1,0 1 0,0 0 0,0-1 0,0 1 0,0 0-1,0 0 1,0 0 0,0 0 0,0 0 0,0 0-1,2 0 1,-2 1-7,1 0-1,-1-1 1,1 1 0,-1 0-1,0 0 1,1 0 0,-1 0-1,0 1 1,0-1-1,0 0 1,0 0 0,0 1-1,2 2 1,2 6-62,0 1 0,0-1 0,4 18 0,-7-23 76,3 12-17,-5-13 31,1 1 1,0-1-1,0 0 0,1 1 1,-1-1-1,1 0 0,0 0 1,0 0-1,0 0 1,1 0-1,0-1 0,3 5 1,-6-8-22,1 0 1,0 0-1,-1 0 1,1 0-1,-1 0 1,1 0-1,-1 0 1,1 0-1,-1 0 1,1 0-1,-1 0 1,1 0-1,-1 0 1,1 0 0,-1-1-1,1 1 1,-1 0-1,0 0 1,1-1-1,-1 1 1,1 0-1,-1-1 1,0 1-1,1 0 1,-1-1-1,0 1 1,1 0-1,-1-1 1,0 1-1,1-1 1,-1 1-1,0-1 1,0 1-1,0-1 1,1 1-1,-1-1 1,0 1-1,0-1 1,0 1-1,0-1 1,7-24-1634,-7 24 1507,6-65-3786,-5 41 2736</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4.849"/>
    </inkml:context>
    <inkml:brush xml:id="br0">
      <inkml:brushProperty name="width" value="0.05" units="cm"/>
      <inkml:brushProperty name="height" value="0.05" units="cm"/>
      <inkml:brushProperty name="color" value="#E71224"/>
    </inkml:brush>
  </inkml:definitions>
  <inkml:trace contextRef="#ctx0" brushRef="#br0">43 90 19604,'0'3'304,"1"1"0,1 0 0,-1 0 0,1 0 0,-1-1 0,1 1 0,0-1 0,0 1 0,4 3 0,-6-7-258,1 1 0,-1 0 0,1-1 0,-1 1 0,1-1 0,-1 1 0,1-1 0,-1 0 0,1 1 0,0-1 0,-1 0 0,1 1 0,0-1 0,-1 0 0,1 0 0,0 1 0,0-1 0,-1 0 0,1 0 0,0 0 0,1 0 0,-1-1-11,0 1 0,0-1-1,0 1 1,0-1 0,0 0 0,0 1 0,0-1 0,-1 0 0,1 0 0,0 0 0,0 1 0,-1-1 0,1 0 0,0 0 0,-1 0 0,1 0 0,-1 0 0,1-1 0,-1 0 0,2-2-26,-1-1 0,0 1 1,0 0-1,0-1 0,0 1 1,-1-1-1,0 1 1,0 0-1,0-1 0,0 1 1,-1-1-1,0 1 1,0-1-1,0 1 0,0 0 1,-1 0-1,1-1 1,-1 1-1,0 0 0,-1 1 1,1-1-1,-1 0 0,1 1 1,-7-7-1,9 10-9,-1-1 0,0 0-1,0 1 1,1-1 0,-1 0 0,0 1-1,0-1 1,0 1 0,0 0-1,0-1 1,0 1 0,1 0-1,-1-1 1,0 1 0,0 0 0,0 0-1,0 0 1,0 0 0,0 0-1,0 0 1,0 0 0,0 0 0,0 0-1,0 0 1,0 1 0,0-1-1,0 0 1,0 1 0,-1 0 0,0 0 3,0 1 0,0 0 0,1 0 0,-1 0 0,0 0 0,1 0 0,0 0 0,-1 0 0,1 0 0,0 1 0,-1 2 1,-2 6 46,0 1 1,1-1 0,-2 24 0,3-23 65,1 0 1,0 0-1,1 0 0,0 0 0,1 0 0,0 0 0,1 0 1,1 0-1,5 16 0,-8-27-95,1 0 0,-1 1-1,1-1 1,0 0 0,-1 0 0,1 0 0,0 0 0,0 0 0,-1 0 0,1-1-1,0 1 1,0 0 0,0 0 0,0-1 0,0 1 0,0 0 0,0-1 0,1 1-1,-1-1 1,0 0 0,0 1 0,0-1 0,1 0 0,-1 1 0,0-1 0,0 0-1,0 0 1,1 0 0,-1 0 0,0 0 0,0-1 0,1 1 0,-1 0-1,0-1 1,0 1 0,0 0 0,0-1 0,0 1 0,1-1 0,-1 0 0,0 1-1,1-2 1,7-5 54,0 1-1,0-1 1,14-16-1,-13 14-62,28-31 5,-23 24-49,1 0-1,1 0 1,26-18 0,-40 32 18,0 0 1,-1 1-1,1-1 0,0 1 1,0 0-1,0-1 1,0 2-1,0-1 1,0 0-1,0 0 0,1 1 1,3 0-1,-5 0 6,0 0 0,0 0-1,0 1 1,0-1 0,-1 1-1,1 0 1,0-1 0,-1 1-1,1 0 1,0 0 0,-1 0-1,1 0 1,-1 0 0,1 1-1,-1-1 1,2 2 0,2 5-13,0 0 0,0 0 0,-1 0 0,0 1 1,-1-1-1,5 18 0,9 18 43,-17-43-17,1 0 0,-1 1-1,1-1 1,0 0 0,-1 0-1,1 0 1,0 0 0,0 0-1,0 0 1,-1 0 0,1 0 0,0-1-1,0 1 1,1 0 0,-1 0-1,0-1 1,0 1 0,2 0-1,-2-1 0,0 0-1,0 0 0,0 0 1,0 0-1,-1 0 1,1 0-1,0-1 1,0 1-1,0 0 0,0 0 1,0-1-1,-1 1 1,1-1-1,0 1 0,0-1 1,-1 1-1,1-1 1,0 1-1,-1-1 1,2-1-1,3-4 10,0-1 0,-1 1 0,0-1 0,6-14 0,-4 10-21,4-9-56,-8 15-5,0-1-1,0 1 0,1 0 0,0 0 0,0 0 0,0 0 0,1 1 0,5-7 1,-8 11 56,-1 0 0,1 0-1,-1 0 1,1 0 0,-1 0 0,1 0 0,-1 0 0,0 0 0,1 0 0,-1 0 0,1 0 0,-1 0 0,1 0 0,-1 0 0,0 0 0,1 1 0,-1-1 0,1 0 0,-1 0 0,0 0 0,1 1 0,-1-1 0,1 0 0,-1 0 0,0 1 0,1-1 0,-1 0 0,0 1 0,0-1 0,1 0 0,-1 1 0,0-1 0,0 1 0,0-1 0,1 0-1,-1 1 1,0-1 0,0 1 0,0-1 0,0 1 0,0-1 0,0 0 0,0 1 0,0 0 0,6 24-345,-6-24 304,1 4-73,0-1-105,0 1 1,0 0-1,-1-1 0,1 1 0,-1 0 0,0 0 1,-1-1-1,-1 9 0,2-13 209,0 1 0,-1-1 0,1 0 0,0 0-1,-1 1 1,1-1 0,0 0 0,-1 0 0,1 0-1,-1 0 1,1 0 0,0 0 0,-1 0 0,1 0 0,-1 0-1,1 0 1,0 0 0,-1 0 0,1 0 0,-1 0-1,1 0 1,0 0 0,-1 0 0,1 0 0,-1 0 0,1-1-1,0 1 1,-1 0 0,1 0 0,0 0 0,-1-1-1,1 1 1,-1-1 0,-12-10-510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5.223"/>
    </inkml:context>
    <inkml:brush xml:id="br0">
      <inkml:brushProperty name="width" value="0.05" units="cm"/>
      <inkml:brushProperty name="height" value="0.05" units="cm"/>
      <inkml:brushProperty name="color" value="#E71224"/>
    </inkml:brush>
  </inkml:definitions>
  <inkml:trace contextRef="#ctx0" brushRef="#br0">3 8 17100,'-3'-2'2032,"5"2"-1344,4-1-368,-1 0 1585,5-1-1641,0 1-544,-1 1 248,1 0-192,0 4-104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6:55.693"/>
    </inkml:context>
    <inkml:brush xml:id="br0">
      <inkml:brushProperty name="width" value="0.05" units="cm"/>
      <inkml:brushProperty name="height" value="0.05" units="cm"/>
      <inkml:brushProperty name="color" value="#E71224"/>
    </inkml:brush>
  </inkml:definitions>
  <inkml:trace contextRef="#ctx0" brushRef="#br0">0 1 22437,'19'0'2080,"-3"8"-1616,-9 14-216,1 6 1441,4 15-1337,2 5-136,3 8-64,-1 2-88,4 3-264,0-3-296,-2-6-825,-1-6-519,-3-16 1424,0-1-320,1-12-296</inkml:trace>
  <inkml:trace contextRef="#ctx0" brushRef="#br0" timeOffset="1">288 703 17836,'0'26'2376,"0"2"-1279,0-2-489,2-3 2320,-1-1-1519,1-5-905,-1-1-368,2-9-976,-2-12-521,1-6 873,-1-6-176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7:12.796"/>
    </inkml:context>
    <inkml:brush xml:id="br0">
      <inkml:brushProperty name="width" value="0.05" units="cm"/>
      <inkml:brushProperty name="height" value="0.05" units="cm"/>
      <inkml:brushProperty name="color" value="#E71224"/>
    </inkml:brush>
  </inkml:definitions>
  <inkml:trace contextRef="#ctx0" brushRef="#br0">859 101 11602,'-74'13'361,"0"3"0,-114 40 0,155-43-278,2 2-1,0 1 1,0 1 0,2 2-1,0 1 1,1 1-1,1 1 1,1 2-1,-39 46 1,41-40 161,1 0 0,2 2 1,1 0-1,2 1 1,1 1-1,1 1 0,2 0 1,-17 68-1,28-90-195,1 1-1,0-1 1,1 0-1,0 1 1,1-1 0,1 1-1,0-1 1,1 0 0,0 0-1,1 0 1,9 26-1,-6-25-31,1-1 0,0 0-1,1 0 1,0 0-1,1-1 1,1-1-1,0 1 1,0-2-1,1 1 1,18 12 0,6 2 10,1-2 0,1-1 0,46 19 0,124 42 25,-135-56-16,244 80 289,-227-84-183,150 20 0,640-4-51,-750-41-76,0-6 1,156-29 0,-206 21-2,0-3 1,-1-4 0,-1-3-1,124-61 1,-177 75-7,-2 0 0,1-2 0,-2-1 1,0-1-1,0 0 0,23-27 0,-38 37 3,-1 0-1,0 0 0,0-1 0,0 0 0,-1 0 0,0 0 0,-1 0 0,1-1 0,-2 1 1,1-1-1,-1 0 0,0 0 0,0 0 0,-1 0 0,0 0 0,-1 0 0,0-1 1,0 1-1,-1 0 0,1 0 0,-2 0 0,1 0 0,-1 0 0,-5-11 0,-4-6 20,-1 0 0,-1 1 0,-1 0-1,-1 1 1,-18-21 0,-2 4 69,-64-60 1,43 53-22,-2 2 1,-3 3 0,0 3-1,-78-37 1,-278-104-37,353 154-68,-373-133-367,357 136 151,-1 3 0,0 4 0,-133-9 0,172 24-155,1 2 1,-1 2 0,1 2 0,-61 14 0,37-1-160,-124 52 0,42-3-48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7:49.694"/>
    </inkml:context>
    <inkml:brush xml:id="br0">
      <inkml:brushProperty name="width" value="0.05" units="cm"/>
      <inkml:brushProperty name="height" value="0.05" units="cm"/>
      <inkml:brushProperty name="color" value="#E71224"/>
    </inkml:brush>
  </inkml:definitions>
  <inkml:trace contextRef="#ctx0" brushRef="#br0">868 18 9786,'-26'-6'634,"-38"-4"0,53 9-578,0 1 0,0 0 0,0 0 0,0 1 0,0 1 0,-14 4 0,-5 3-58,-1 1 0,1 2-1,1 1 1,0 2 0,1 0-1,1 2 1,-33 27 0,39-26-14,0 1 0,1 1-1,1 1 1,2 0 0,0 2 0,1 0 0,1 1 0,-20 42-1,-16 51-74,5 3 0,-47 196 1,75-231 254,3 0 0,4 1 0,4 0 0,6 153 1,6-187 31,1 1 0,3-1 0,2-1 0,3 0 0,1-1 1,36 78-1,-36-99-127,0 0-1,2-1 1,1 0 0,1-2 0,1 0 0,2-1 0,0-2-1,2 0 1,0-1 0,2-2 0,49 32 0,-37-31-77,2-2 0,0-1 0,1-2 0,1-2 0,0-2 0,1-2 0,0-2 0,69 5 1,-61-11-33,-1-2 1,1-3 0,-1-1 0,0-3 0,0-2 0,-1-2 0,59-22 0,-63 16 22,-1-1 0,0-2 0,-2-2 0,0-2 0,-2-1 0,-1-2 1,-1-2-1,-1-2 0,-1-1 0,31-39 0,-35 33 39,-2-1-1,43-73 0,-58 82 18,0 0 0,-2-1 0,-1 0 0,15-63 0,-17 38 105,-3 0 1,-2 0-1,-2-1 1,-3 1-1,-2-1 0,-3 1 1,-2 0-1,-18-69 1,7 59 134,-3 1 1,-3 2 0,-3 0 0,-2 2-1,-3 1 1,-59-85 0,49 86-257,-2 2 1,-2 3-1,-91-83 1,113 116-116,-2 1 0,-1 1 0,0 2 0,-1 0-1,-1 2 1,0 1 0,-1 1 0,-1 2 0,0 0 0,-47-8 0,-27 6-187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8:32.676"/>
    </inkml:context>
    <inkml:brush xml:id="br0">
      <inkml:brushProperty name="width" value="0.05" units="cm"/>
      <inkml:brushProperty name="height" value="0.05" units="cm"/>
    </inkml:brush>
  </inkml:definitions>
  <inkml:trace contextRef="#ctx0" brushRef="#br0">3 18 18396,'-3'-9'1080,"3"5"-1440,3 0-88,7 7 384,3 5-72,-3 2-104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8:36.748"/>
    </inkml:context>
    <inkml:brush xml:id="br0">
      <inkml:brushProperty name="width" value="0.05" units="cm"/>
      <inkml:brushProperty name="height" value="0.05" units="cm"/>
    </inkml:brush>
  </inkml:definitions>
  <inkml:trace contextRef="#ctx0" brushRef="#br0">29 356 10218,'-29'17'3977,"51"-26"-3030,-6 1-639,0 0 0,0 2 1,0-1-1,1 2 0,0 0 0,0 1 0,0 1 1,32-2-1,2 8-280,-1 1-1,1 3 1,96 25 0,-82-16 26,100 12 1,-93-26-6,1-3 0,138-20 1,-49 3 7,-2 12-57,18-1 95,-167 6-95,-4 0-3,0 1 0,0-1 1,0-1-1,0 1 0,-1-1 1,1 0-1,10-5 1,-17 7 3,0 0 0,0 0 0,0 0 0,-1 0 0,1 0 0,0 0 0,0 0-1,0 0 1,0 0 0,0 0 0,0 0 0,0 0 0,0 0 0,-1 0 0,1 0 0,0 0 0,0 0 0,0 0 0,0 0 0,0 0 0,0 0 0,0 0 0,0 0 0,0 0 0,-1 0 0,1 0 0,0 0 0,0 0 0,0-1 0,0 1 0,0 0 0,0 0 0,0 0 0,0 0 0,0 0 0,0 0 0,0 0 0,0 0 0,0 0 0,0 0 0,0-1 0,0 1 0,0 0 0,0 0 0,0 0 0,0 0 0,0 0 0,0 0 0,0 0 0,0 0 0,0 0 0,0-1 0,0 1 0,0 0 0,0 0 0,0 0 0,0 0 0,0 0 0,0 0 0,0 0 0,0 0 0,0-1 0,-8 1 15,-63 5-15,-189 9-146,195-14 53,-1-2-1,-65-12 1,55 1 47,-3-1-169,-153-7-1,186 22 64,1 2 1,-73 15-1,-85 35-65,192-50 199,-17 7-244,28-10 253,0 0 1,0 1 0,0-1 0,0 0 0,0 0-1,0 0 1,0 0 0,0 0 0,0 0 0,0 1 0,0-1-1,0 0 1,0 0 0,0 0 0,0 0 0,0 0-1,0 0 1,0 1 0,0-1 0,0 0 0,0 0 0,0 0-1,0 0 1,0 0 0,0 1 0,0-1 0,0 0-1,0 0 1,0 0 0,0 0 0,0 0 0,0 0 0,0 0-1,0 1 1,0-1 0,0 0 0,1 0 0,-1 0-1,0 0 1,0 0 0,0 0 0,0 0 0,0 0 0,0 0-1,1 0 1,-1 1 0,0-1 0,0 0 0,0 0-1,0 0 1,0 0 0,0 0 0,1 0 0,-1 0 0,0 0-1,0 0 1,0 0 0,0 0 0,1 0 0,8 2-161,17 0 14,-1-2 0,1 0 0,0-2 0,38-7 0,102-32 187,-42 9-171,168-27-199,76-17 187,-79 1 222,-106 25-24,-145 42-68,-35 8-1,-4 1-2,-23 5-10,-209 56-71,-230 45 138,99-73 46,0-22-25,141-5-34,206-7-25,9-1-12,1 1 1,0 0 0,0 1-1,0 0 1,0 0 0,0 0-1,0 1 1,-10 4 0,17-6 8,0 0 0,0 0 1,-1 0-1,1 0 0,0 0 0,0 0 1,0 1-1,0-1 0,0 0 0,0 0 1,-1 0-1,1 0 0,0 0 0,0 0 1,0 1-1,0-1 0,0 0 0,0 0 1,0 0-1,0 0 0,0 1 0,0-1 1,0 0-1,0 0 0,0 0 0,0 0 1,0 1-1,0-1 0,0 0 0,0 0 1,0 0-1,0 1 0,0-1 0,0 0 1,0 0-1,0 0 0,0 0 0,0 0 1,0 1-1,0-1 0,0 0 0,1 0 1,-1 0-1,0 0 0,0 0 0,0 1 1,0-1-1,0 0 0,0 0 0,1 0 1,-1 0-1,0 0 0,0 0 0,0 0 1,0 0-1,1 0 0,-1 0 0,0 0 1,0 0-1,0 0 0,0 0 0,1 0 1,-1 0-1,12 4-257,36 3-193,-1-2 0,52-1 0,-40-2 339,96 4-1918,1-6-1,214-30 1,-239 9 2937,-1-5 0,-2-7 0,189-73-1,-287 93-423,0-1 0,-2-1 0,40-28 0,-64 38 301,-11 5-452,-13 6-27,-293 98-7,259-88-303,-432 99 315,407-99-196,-357 51-34,288-49-71,46-3-48</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8:53.543"/>
    </inkml:context>
    <inkml:brush xml:id="br0">
      <inkml:brushProperty name="width" value="0.05" units="cm"/>
      <inkml:brushProperty name="height" value="0.05" units="cm"/>
    </inkml:brush>
  </inkml:definitions>
  <inkml:trace contextRef="#ctx0" brushRef="#br0">2368 102 8522,'-264'-56'3358,"119"35"-2907,-1 6 0,-193 6 0,258 12-133,-95 16-1,128-11-271,0 3-1,2 2 0,-60 24 1,19 2 44,-143 87 1,-62 79 124,187-130-65,56-42 138,-73 66 1,113-91-255,1 0 1,1 1 0,-1 0 0,2 0 0,-1 1 0,1-1 0,0 2 0,1-1 0,1 1 0,-7 19-1,9-21-30,0 0 0,1 0 0,0 1 1,1-1-1,0 0 0,0 0 0,1 0 0,0 0 0,0 0 0,1 0 0,0 0 0,1 0 0,0 0 0,5 8 0,-1-2-5,1 0 1,1-1-1,0 0 1,1 0-1,1-1 1,0-1-1,1 0 1,0 0-1,22 16 1,-14-14 13,1-2 0,0 0 1,1-1-1,0-1 0,45 13 0,-20-11 21,1-3-1,53 6 1,91-3 25,780-4 381,-677-15-290,32-1-81,0 24 22,-296-13-70,10 2 22,1-1 0,-1-2 0,71-6 0,-101 2-35,1 0 0,-1 0 0,1-1-1,-1 0 1,0-1 0,0-1-1,0 0 1,-1 0 0,0-1-1,0 0 1,0-1 0,-1 0-1,0 0 1,0-1 0,-1 0 0,0-1-1,13-17 1,-13 15-4,-2-1 0,1 0 1,-1 0-1,-1 0 0,0-1 0,-1 0 1,0 0-1,-1 0 0,0 0 0,-1-1 1,-1 1-1,0-1 0,-1 1 0,0-1 1,-1 1-1,0-1 0,-5-14 0,2 11-5,-1-1-1,-2 1 1,1 0-1,-2 1 0,0 0 1,-1 0-1,-1 1 1,0 0-1,-1 0 1,-1 1-1,0 1 1,-19-17-1,0 5-3,-2 1 0,0 1 0,-2 2 0,-48-23 1,-157-54-246,214 88 188,-348-117-3135,301 98 2584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22.325"/>
    </inkml:context>
    <inkml:brush xml:id="br0">
      <inkml:brushProperty name="width" value="0.05" units="cm"/>
      <inkml:brushProperty name="height" value="0.05" units="cm"/>
    </inkml:brush>
  </inkml:definitions>
  <inkml:trace contextRef="#ctx0" brushRef="#br0">1 1 10882,'30'11'310,"1"-1"0,0-2-1,1-1 1,0-1 0,0-2-1,47 0 1,198-19-285,-128 3-81,611-9 1365,-592 26-984,-1 8 0,219 46 0,403 60 11,577-97-652,-663-1 160,141 7 483,-333-50-173,72-3-127,-197 17 5,300-5-55,0 27 277,-636-12-185,526 11 573,-533-15-701,0-1 1,72-16-1,-109 16-664,-12 3 47,-1 0 651,-7 0-253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8.436"/>
    </inkml:context>
    <inkml:brush xml:id="br0">
      <inkml:brushProperty name="width" value="0.05" units="cm"/>
      <inkml:brushProperty name="height" value="0.05" units="cm"/>
    </inkml:brush>
  </inkml:definitions>
  <inkml:trace contextRef="#ctx0" brushRef="#br0">202 26 18908,'-1'-1'156,"0"-1"0,0 1 0,0 0 0,0 0 0,-1-1 0,1 1 0,0 0 0,-1 0-1,1 0 1,-1 0 0,1 0 0,-1 0 0,1 1 0,-1-1 0,0 1 0,1-1 0,-1 1 0,-2-1 0,0 1 102,0-1 1,0 1-1,0 0 1,0 1 0,0-1-1,-1 1 1,-4 1-1,-3 2 147,0 0-1,1 1 1,0 0-1,-14 8 1,18-9-351,1 0 1,0 0 0,-1 0 0,2 1 0,-1 0-1,0 0 1,1 0 0,0 1 0,-5 6 0,10-11-60,0 0 0,0-1 1,-1 1-1,1 0 0,0-1 1,0 1-1,0 0 0,0-1 1,0 1-1,0 0 0,1-1 1,-1 1-1,0 0 0,0-1 1,0 1-1,1-1 0,-1 1 1,0 0-1,1-1 0,-1 1 1,0-1-1,1 1 0,-1-1 1,1 1-1,-1-1 1,1 1-1,-1-1 0,1 1 1,-1-1-1,1 0 0,-1 1 1,1-1-1,0 0 0,-1 0 1,1 1-1,-1-1 0,1 0 1,0 0-1,1 0 0,32 8-287,-28-7 237,9 1-82,0 2 0,0-1 0,-1 2-1,0 0 1,0 1 0,22 12 0,-33-16 130,0 0 1,0 0-1,0 0 0,0 0 1,0 1-1,0-1 0,0 1 1,-1 0-1,0 0 0,1 0 1,-1 0-1,0 0 0,-1 0 1,1 1-1,0-1 0,-1 0 1,0 1-1,0 0 0,0-1 1,0 1-1,-1 0 0,1-1 1,-1 1-1,0 0 0,0 0 1,0-1-1,0 1 0,-1 0 1,0-1-1,0 1 0,0 0 1,-2 4-1,1-2 73,-2 0 1,1 0-1,-1 0 0,0 0 1,0-1-1,0 1 0,-9 6 1,11-9-24,-1 0 1,0-1 0,1 1 0,-1-1 0,-1 0 0,1 0 0,0 0-1,0-1 1,-1 1 0,1-1 0,-1 1 0,1-1 0,-1 0 0,0 0-1,-4 0 1,7-1-43,1 0 0,-1 0 1,0 0-1,0 0 0,0-1 0,0 1 0,0 0 0,1 0 0,-1 0 0,0-1 0,0 1 1,1 0-1,-1-1 0,0 1 0,0-1 0,1 1 0,-1-1 0,0 1 0,1-1 1,-1 0-1,1 1 0,-1-1 0,1 0 0,-1 1 0,1-1 0,-1 0 0,1 0 0,-1-1 1,1 0-40,-1 0 1,1 0 0,0-1-1,0 1 1,0 0 0,0 0 0,0-1-1,1 1 1,-1 0 0,2-4-1,1-2-257,0-1-1,0 1 1,1 1 0,9-16-1,-4 11-246,1 1 0,0 0 0,1 0 0,0 1 1,1 0-1,0 1 0,0 0 0,1 1 0,20-10 0,-10 8 18,0 1 1,1 2 0,0 0-1,49-7 1,-58 12 1691,-6 0-596,0 1 0,-1 0 0,1 0 0,10 2 0,-16-1-518,0 1 0,0-1 0,0 1-1,0 0 1,-1 0 0,1 0 0,0 0-1,-1 1 1,1-1 0,-1 1 0,1-1-1,-1 1 1,0 0 0,0 0 0,1 0-1,1 3 1,19 24 97,-2 1-1,-1 0 0,-2 2 1,19 41-1,-26-47-172,-1 0 0,-1 1 0,-2 1 0,0-1 0,5 55 0,-12-77 62,0 1 0,0-1 0,0 1 0,-1-1 0,1 1 0,-1-1 0,-1 1 0,1-1-1,-1 0 1,0 1 0,0-1 0,0 0 0,-1 0 0,0 0 0,0-1 0,-6 8 0,5-7 58,-1-1 0,-1 1 0,1-1 0,0-1 0,-1 1 1,0-1-1,0 0 0,0 0 0,0 0 0,0-1 0,0 0 0,-1 0 1,-9 1-1,11-2-36,0-1-1,1 1 1,-1-1 0,0 0 0,0 0-1,0-1 1,1 1 0,-1-1 0,0 0-1,1 0 1,-8-3 0,10 3-52,1 0 1,-1 0-1,0 0 1,1-1-1,-1 1 0,1 0 1,0 0-1,-1-1 1,1 1-1,0-1 1,0 1-1,0-1 0,0 0 1,0 1-1,0-1 1,0 0-1,0 0 1,1 0-1,-1 1 0,1-1 1,0 0-1,-1 0 1,1 0-1,0 0 1,0 0-1,0 0 1,0 0-1,0 0 0,1 0 1,-1 0-1,2-2 1,0-6-12,2 0 0,-1 0 0,2 1 0,-1 0 0,1 0 0,0 0 0,1 0 1,0 1-1,10-11 0,11-9 14,34-28 0,-46 43 14,187-150 90,-32 29 23,-162 127-130,2 0-2,-1 0-1,0-1 1,-1-1 0,0 1 0,0-1 0,-1-1-1,12-18 1,-19 28-3,1-1 0,-1 0-1,0 1 1,1-1 0,-1 0 0,0 1-1,0-1 1,1 0 0,-1 1 0,0-1 0,0 0-1,0 0 1,0 1 0,0-1 0,0 0-1,0 0 1,0 1 0,0-1 0,0 0-1,0 0 1,0 1 0,-1-1 0,1 0 0,0 1-1,-1-1 1,1 0 0,0 1 0,-1-1-1,1 0 1,-1 1 0,1-1 0,-1 1-1,1-1 1,-1 1 0,1-1 0,-1 1 0,1-1-1,-1 1 1,0 0 0,1-1 0,-1 1-1,0 0 1,1-1 0,-1 1 0,0 0 0,0 0-1,1 0 1,-1 0 0,0 0 0,0 0-1,1 0 1,-1 0 0,0 0 0,0 0-1,0 0 1,-5 0 34,-1 1 0,1 0 0,0 0 0,0 0 0,-7 3 0,0 1 56,1 0 0,0 0 0,1 2 0,-1-1 0,1 1 0,0 1 0,-10 10 0,15-14-44,2 1-1,-1-1 0,0 1 1,1 1-1,0-1 0,0 0 1,1 1-1,0 0 1,0 0-1,0 0 0,0 0 1,1 1-1,0-1 0,1 0 1,-3 14-1,4-16-34,1 0-1,-1-1 1,0 1 0,1 0-1,0 0 1,0-1-1,0 1 1,1-1 0,-1 1-1,1-1 1,-1 1 0,1-1-1,0 0 1,1 0-1,-1 0 1,0 0 0,1 0-1,0-1 1,0 1-1,-1-1 1,1 0 0,1 1-1,-1-1 1,0-1-1,5 3 1,-2-1-209,0 0 0,0-1-1,0 0 1,1 0 0,-1-1 0,0 0 0,1 0-1,0 0 1,-1-1 0,1 0 0,-1 0-1,1 0 1,12-4 0,-9 1-10,0-1 0,0 0 0,0-1 0,0-1 0,13-8 0,9-13-558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28.571"/>
    </inkml:context>
    <inkml:brush xml:id="br0">
      <inkml:brushProperty name="width" value="0.05" units="cm"/>
      <inkml:brushProperty name="height" value="0.05" units="cm"/>
    </inkml:brush>
  </inkml:definitions>
  <inkml:trace contextRef="#ctx0" brushRef="#br0">114 271 11138,'-58'0'5607,"84"6"-4061,364-28-1200,-229 0-308,-90 10-4,82-3 0,-21 14-3,-55 2-77,0-4 1,112-17-1,-5-27-196,-281 55 619,-255 69-292,-36 5 35,256-66-285,-1-5 1,-258-12-1,380 0 115,0 1-92,19-1 54,94-3-44,549-45-1832,-476 23 1582,203-22 265,-298 42 298,0 3 1,139 15 0,-128-7-134,-144-9-715,-367 42 354,152-8 886,78-22-119,-299-28 0,481 20-457,-43-4-77,-56 3 1,95 4-35,14 2 2,19 4-40,20 2-141,1-2 0,0-1 1,1-2-1,65 0 0,-46-8-132,0-2 0,92-18-1,120-48-385,-11-18 737,-257 86 82,78-28 91,81-27 231,-125 45-107,0 2 0,47-5 0,-60 17 34,-20 3-107,-7-4-144,0-1-1,-1 1 0,1 0 0,0-1 1,0 1-1,-1-1 0,1 1 1,0 0-1,0-1 0,-1 1 1,1-1-1,-1 1 0,1-1 1,0 0-1,-1 1 0,1-1 0,-1 1 1,1-1-1,-2 1 0,-12 7 9,0 0-1,0-1 0,-1-1 1,0 0-1,-1-1 0,-22 5 1,1 0 7,-52 14 162,-2-5 0,0-3 0,-176 7 0,-281-35 549,486 9-770,4 2 3,3 4-32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01.918"/>
    </inkml:context>
    <inkml:brush xml:id="br0">
      <inkml:brushProperty name="width" value="0.05" units="cm"/>
      <inkml:brushProperty name="height" value="0.05" units="cm"/>
    </inkml:brush>
  </inkml:definitions>
  <inkml:trace contextRef="#ctx0" brushRef="#br0">0 224 13827,'46'-23'3949,"1"8"-3626,1 1-1,0 3 1,1 2 0,51-3-1,181-24-268,-124 14-9,-110 17-26,0 3 0,0 1 1,0 3-1,0 2 0,87 18 0,-90-12-6,82 14 20,-102-21-24,-1-1 0,0-1 0,34-2 1,-45-1-2,0 0 0,0-1 0,0 0 0,-1-1 1,1 0-1,-1 0 0,0-2 0,19-11 1,-13 5 21,-1 0 0,-1-1 0,0 0 1,20-24-1,-65 40 212,-33 1 0,14-1-336,0 2 0,0 2 0,-73 20 0,-137 58-196,-9 2 236,228-78 63,-1-1 0,0-3 0,0-1-1,-75-3 1,24-8-6,-93-19 1,147 21-24,147 8-124,191 29-1,-82-5-400,-189-26 371,0-2 0,0 0-1,0-2 1,0-1 0,42-12-1,-36 6 30,0-2 1,-1-1-1,0-2 0,-2-1 0,0-2 0,58-42 0,-88 59 144,-1 0 0,1 0 0,0-1 0,-1 1 0,1-1 1,-1 0-1,0 1 0,1-1 0,-1 0 0,0 0 1,1-3-1,-2 4 2,0 0 0,0 1 0,0-1 0,0 0 0,0 0 0,0 1 0,0-1 0,-1 0 0,1 1 1,0-1-1,-1 0 0,1 1 0,0-1 0,-1 0 0,1 1 0,-1-1 0,1 1 0,-1-1 0,1 1 0,-1-1 0,1 1 0,-1-1 0,0 1 1,1-1-1,-1 1 0,0 0 0,1-1 0,-1 1 0,0 0 0,1 0 0,-1-1 0,0 1 0,-1 0 0,-27-8 25,0 1 0,-1 2 0,-43-3 0,5 1-4,-275-27 143,287 33-61,0 2 0,1 2 0,-1 3 0,-62 15 0,72-9-53,-55 11-601,100-24 534,1 1-1,-1 0 1,1 0-1,0 0 1,-1 0-1,1 0 1,0 0-1,-1 0 0,1-1 1,0 1-1,0 0 1,-1 0-1,1 0 1,0-1-1,-1 1 1,1 0-1,0 0 1,0-1-1,0 1 0,-1 0 1,1 0-1,0-1 1,0 1-1,0 0 1,0-1-1,-1 1 1,1 0-1,0-1 1,0 1-1,0 0 0,0-1 1,0 1-1,0-1 1,0 1-1,0 0 1,0-1-1,0 1 1,0 0-1,0-1 1,0 1-1,1-1 0,2-20-74,-3 18 25,8-30-181</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8.928"/>
    </inkml:context>
    <inkml:brush xml:id="br0">
      <inkml:brushProperty name="width" value="0.05" units="cm"/>
      <inkml:brushProperty name="height" value="0.05" units="cm"/>
    </inkml:brush>
  </inkml:definitions>
  <inkml:trace contextRef="#ctx0" brushRef="#br0">37 66 14883,'-8'-2'580,"-17"-3"2392,25 4-2940,0 1 0,0 0 0,0 0-1,-1 0 1,1 0 0,0 0 0,0 0-1,0 0 1,0 0 0,0 0-1,0 0 1,0 0 0,-1 0 0,1 0-1,0 0 1,0 0 0,0 0 0,0 0-1,0 0 1,0 0 0,0 0-1,-1 0 1,1 1 0,0-1 0,0 0-1,0 0 1,0 0 0,0 0 0,0 0-1,0 0 1,0 0 0,0 0-1,-1 0 1,1 0 0,0 1 0,0-1-1,0 0 1,0 0 0,0 0 0,0 0-1,0 0 1,0 0 0,0 0-1,0 1 1,0-1 0,0 0 0,0 0-1,0 0 1,10 10 1063,11 6-991,1-2 0,0-1 1,1 0-1,0-2 1,1 0-1,0-2 1,1-1-1,0-1 1,0-1-1,0-1 1,1-1-1,0-1 1,0-1-1,29-3 1,37-5 6,124-25 1,-76 9 14,2 2-8,302-33 397,57 26 179,-285 12-546,47-1-62,-177 15 84,91 10 1,-146-5-74,-19-2-10,1-1 1,-1 1-1,1-2 1,-1 0-1,1 0 1,15-3-1,-19 3-544,-9 5-1304,-10 7-649,8-9 1718</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46.423"/>
    </inkml:context>
    <inkml:brush xml:id="br0">
      <inkml:brushProperty name="width" value="0.05" units="cm"/>
      <inkml:brushProperty name="height" value="0.05" units="cm"/>
    </inkml:brush>
  </inkml:definitions>
  <inkml:trace contextRef="#ctx0" brushRef="#br0">29 113 12515,'0'-6'1003,"-4"-23"-13,-3 14 4257,12 71-3800,-1 9-1216,-4 0-1,-2 0 1,-21 117 0,22-176-34,1-7-64,1-20-8,5-34-78,55-369-1771,-106 809 1749,45-378-41,1-9-32,4-20-115,4-38-250,-5 32 190,19-222-1851,-25 226 1636,-4 35 76,-7 42 181,-4 38 122,4 1 0,-1 121 0,16-176 43,4-15-13</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14.394"/>
    </inkml:context>
    <inkml:brush xml:id="br0">
      <inkml:brushProperty name="width" value="0.05" units="cm"/>
      <inkml:brushProperty name="height" value="0.05" units="cm"/>
    </inkml:brush>
  </inkml:definitions>
  <inkml:trace contextRef="#ctx0" brushRef="#br0">9 1 12307,'-9'0'1573,"13"0"-297,16 2-83,38 23 261,-33-13-999,33 10 0,-49-19-409,1-1 0,-1 0 1,1-1-1,-1 0 0,1 0 0,0-1 1,12-1-1,-4-1 18,-7 0-23,0 0 1,0 2-1,17-1 1,-26 1-32,0 1 0,1-1 0,-1 0 0,0 0 0,0 1 0,0 0 0,0-1 0,0 1 0,0 0 0,0 0 0,0 0 0,-1 0 0,1 0 0,0 0 0,0 0 0,-1 1 0,1-1 0,-1 1 0,1-1 0,-1 1 0,0 0 0,0 0 0,1-1 0,0 4 0,-2-5 0,0 1-1,1-1 1,-1 0 0,0 1-1,0-1 1,0 0 0,0 1 0,0-1-1,0 0 1,0 1 0,0-1 0,0 0-1,0 1 1,0-1 0,0 0-1,0 1 1,0-1 0,0 0 0,0 1-1,0-1 1,0 0 0,0 1-1,-1-1 1,1 0 0,0 1 0,0-1-1,0 0 1,-1 1 0,1-1 0,0 0-1,0 0 1,0 1 0,-1-1-1,1 0 1,-16 3 252,-20-9 118,33 5-326,-50-11 478,-133-28 1106,186 40-1637,-6-1 38,0 0 1,1 0-1,-1 0 0,0-1 0,1 0 0,0 0 0,-8-5 1,13 7-40,-1 0-1,1 0 1,0 0 0,0 0 0,0 0 0,0 0 0,-1 0 0,1 0 0,0-1 0,0 1 0,0 0 0,0 0 0,0 0 0,0 0 0,0 0 0,0-1 0,-1 1 0,1 0-1,0 0 1,0 0 0,0 0 0,0 0 0,0-1 0,0 1 0,0 0 0,0 0 0,0 0 0,0-1 0,0 1 0,0 0 0,0 0 0,0 0 0,0 0 0,0-1 0,0 1-1,0 0 1,0 0 0,0 0 0,1 0 0,-1 0 0,0-1 0,0 1 0,0 0 0,0 0 0,0 0 0,0 0 0,0 0 0,1 0 0,-1-1 0,0 1 0,0 0 0,0 0 0,14-5-22,17 1-15,-11 5 10,0 0 0,-1 2 0,1 0 0,34 12 0,72 35-228,-122-46 182,-12-3 60,-14-3 33,-105-35 38,67 18-57,52 18-143,9 6-83,10 4-356,-8-8 516,0-1 0,0 1 0,0-1 0,0 1 0,0-1 0,0 0 0,0 0 0,0-1 0,0 1 0,-1-1 0,1 1 0,0-1 0,0 0 0,0 0 0,-1 0 0,1 0 0,0-1 0,3-2 0,20-11-341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4.437"/>
    </inkml:context>
    <inkml:brush xml:id="br0">
      <inkml:brushProperty name="width" value="0.05" units="cm"/>
      <inkml:brushProperty name="height" value="0.05" units="cm"/>
    </inkml:brush>
  </inkml:definitions>
  <inkml:trace contextRef="#ctx0" brushRef="#br0">220 6 12267,'7'-6'2868,"-22"24"-1098,-10 12-562,4 2-699,2 1-1,1 0 0,-26 72 0,-19 113 449,59-203-887,-11 63 313,13-70-337,2 1 0,-1-1 0,1 0 0,0 1 0,1-1-1,0 1 1,3 8 0,-4-16-43,0-1-1,0 1 0,0 0 0,0-1 0,0 1 1,0 0-1,1-1 0,-1 1 0,0 0 1,1-1-1,-1 1 0,0 0 0,1-1 0,-1 1 1,1-1-1,-1 1 0,1-1 0,-1 1 1,1-1-1,0 1 0,-1-1 0,1 1 0,-1-1 1,1 0-1,0 0 0,-1 1 0,1-1 1,0 0-1,-1 0 0,1 1 0,0-1 0,0 0 1,0 0-1,1-1-16,0 1 0,0-1 1,0 0-1,0 0 0,-1 0 1,1 0-1,0 0 0,0 0 1,-1 0-1,1 0 0,2-4 1,4-3-348,0-1 1,12-21 0,-14 20 190,0-1 1,-1 0 0,-1 0-1,0-1 1,0 1 0,-2-1-1,4-22 1,-1-12-298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4.854"/>
    </inkml:context>
    <inkml:brush xml:id="br0">
      <inkml:brushProperty name="width" value="0.05" units="cm"/>
      <inkml:brushProperty name="height" value="0.05" units="cm"/>
    </inkml:brush>
  </inkml:definitions>
  <inkml:trace contextRef="#ctx0" brushRef="#br0">12 11 14107,'-3'-2'1768,"0"2"-1031,-2 0 2231,5 3-2384,1-3-248,2 0-128,1 0-496,2-1-312,-3-1 504,-2-2-88,-1 0-88</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5.257"/>
    </inkml:context>
    <inkml:brush xml:id="br0">
      <inkml:brushProperty name="width" value="0.05" units="cm"/>
      <inkml:brushProperty name="height" value="0.05" units="cm"/>
    </inkml:brush>
  </inkml:definitions>
  <inkml:trace contextRef="#ctx0" brushRef="#br0">133 78 15643,'-12'9'250,"1"0"-1,1 1 1,0 0-1,0 1 1,1 0-1,0 0 1,1 1-1,1 0 1,0 1 0,0 0-1,1 0 1,1 0-1,0 1 1,1 0-1,0-1 1,1 2-1,1-1 1,0 0-1,0 19 1,2-28-223,1 0 1,-1-1 0,1 1-1,0 0 1,0-1 0,1 1-1,-1-1 1,1 1 0,0-1-1,0 0 1,0 0 0,6 7-1,-7-9-17,0-1 0,1 0 0,-1 1 0,0-1 0,1 0 0,-1 0 0,1 0 0,-1 0 0,1 0-1,-1-1 1,1 1 0,0 0 0,0-1 0,-1 1 0,1-1 0,0 1 0,0-1 0,-1 0 0,1 0 0,0 0 0,0 0 0,-1 0 0,1 0-1,0-1 1,0 1 0,-1 0 0,1-1 0,0 0 0,0 1 0,-1-1 0,1 0 0,-1 0 0,1 0 0,-1 0 0,1 0 0,1-1 0,3-3 27,0-1 0,-1 0 1,1 0-1,-1 0 1,0 0-1,0-1 1,-1 0-1,0 0 1,0 0-1,3-10 0,1-2 41,-2 0-1,8-38 1,-11 39-95,-1 0 0,0 0 0,-2 0 0,-2-33 0,2 45-92,-1 0 0,0 0 1,0 0-1,-1 0 1,1 0-1,-1 0 0,-1 1 1,1-1-1,-1 1 0,0-1 1,0 1-1,0 0 0,-1 0 1,0 0-1,0 1 1,0-1-1,-9-6 0,10 9-15,1 1 0,-1 0 0,1 0 0,-1 0 1,1 0-1,-1 1 0,1-1 0,-1 0 0,0 1 0,1 0 0,-1 0 0,0 0 0,1 0 0,-1 0 0,-3 1 0,0 0-92,0 0 1,0 1-1,1 0 0,-1 0 0,-7 5 0,-6 4-451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5.709"/>
    </inkml:context>
    <inkml:brush xml:id="br0">
      <inkml:brushProperty name="width" value="0.05" units="cm"/>
      <inkml:brushProperty name="height" value="0.05" units="cm"/>
    </inkml:brush>
  </inkml:definitions>
  <inkml:trace contextRef="#ctx0" brushRef="#br0">84 2 14035,'-1'-1'1564,"-1"4"-441,-4 14 140,-7 24-307,13-39-923,-51 234 2069,46-203-1993,2 0 1,1 0-1,1 0 1,2 0-1,6 42 1,-6-73-125,10 48-220,-10-46 38,0 0-1,1 0 1,-1 1-1,1-1 1,1 0-1,-1 0 1,0-1-1,6 8 1,-7-11 127,-1 0 0,0 1 0,0-1 0,1 1 0,-1-1 0,0 0 0,1 0 0,-1 1 0,1-1 0,-1 0 0,0 0 0,1 1 0,-1-1 0,1 0 1,-1 0-1,1 0 0,-1 0 0,0 1 0,1-1 0,-1 0 0,1 0 0,-1 0 0,1 0 0,-1 0 0,1 0 0,-1 0 0,1 0 0,-1-1 0,0 1 0,2 0 1,8-14-844,-2-10-5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6.179"/>
    </inkml:context>
    <inkml:brush xml:id="br0">
      <inkml:brushProperty name="width" value="0.05" units="cm"/>
      <inkml:brushProperty name="height" value="0.05" units="cm"/>
    </inkml:brush>
  </inkml:definitions>
  <inkml:trace contextRef="#ctx0" brushRef="#br0">32 143 14387,'1'7'360,"0"-1"0,-1 1 0,1 0 0,-2 0 0,1-1 1,-1 1-1,-2 11 0,-1 10 348,1 17-30,-20 374 1815,32-520-3316,-3-36 342,22-216 42,-27 349 443,3-15 96,-1 16-3,0 10 28,0 14 162,3 36 1,-5-40-113,0 0 0,1 0 0,9 32-1,-11-48-160,1 0-1,-1 0 0,0 0 0,1 0 0,-1 0 1,1 0-1,-1 0 0,1 0 0,-1 0 0,1 0 0,-1 0 1,1-1-1,0 1 0,0 0 0,-1 0 0,1-1 0,0 1 1,0 0-1,0-1 0,0 1 0,1 0 0,-1-1-4,0 0 1,0 0-1,0 0 0,-1 0 0,1-1 0,0 1 0,0 0 0,0 0 0,0-1 0,-1 1 0,1 0 1,0-1-1,0 1 0,-1-1 0,1 1 0,0-1 0,-1 1 0,1-1 0,0 0 0,0 0 0,5-6 34,-1-1 0,0 1-1,8-17 1,-11 20-34,55-127 179,-17 34-147,-43 125-26,-18 66 179,3 1 0,5 1 0,4 0 0,4 109 1,5-194-317,3 32-65,-3-41 74,1 0-1,-1 1 1,0-1 0,1 0 0,-1 0 0,1 0 0,0 0 0,0 0 0,0 0-1,0 0 1,0 0 0,0-1 0,1 1 0,2 2 0,-4-3 68,0-1 0,0 0 1,0 0-1,0 0 0,1 0 0,-1 0 1,0 0-1,0 0 0,0 0 0,1 0 1,-1 0-1,0 0 0,0 0 0,0 0 1,1 0-1,-1 0 0,0 0 0,0 0 1,0 0-1,1 0 0,-1 0 1,0 0-1,0 0 0,0 0 0,0 0 1,1 0-1,-1 0 0,0 0 0,0-1 1,0 1-1,0 0 0,1 0 0,-1 0 1,0 0-1,0 0 0,0-1 0,0 1 1,0 0-1,0 0 0,0 0 0,1 0 1,-1-1-1,0 1 0,0 0 1,0 0-1,0 0 0,0-1 0,0 1 1,0 0-1,0 0 0,0 0 0,0-1 1,0 1-1,0 0 0,1-15-214,-1 13 112,0-31-688,-3-11-222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19.722"/>
    </inkml:context>
    <inkml:brush xml:id="br0">
      <inkml:brushProperty name="width" value="0.05" units="cm"/>
      <inkml:brushProperty name="height" value="0.05" units="cm"/>
    </inkml:brush>
  </inkml:definitions>
  <inkml:trace contextRef="#ctx0" brushRef="#br0">0 1484 11891,'19'22'937,"9"9"284,49 44 0,-48-51-1081,2-1 0,0-2 0,1-1-1,1-2 1,0-1 0,2-1 0,52 16 0,-14-14-7,2-3 1,119 9 0,157-11 79,-341-13-211,309 5 240,714 5 970,-1-38-666,59-42-311,361-21 97,-234-12-382,-6-58-88,-150 18-84,-330 46 128,1191-284 646,-1801 351-540,695-188 93,-628 157-84,-3-8-1,217-114 1,-393 178-22,39-20-107,-1-2 1,-1-2 0,46-39-1,-87 64 95,-1-1-1,1 0 0,-2 0 1,1 0-1,4-8 1,-8 13 10,-1-1 1,1 0-1,-1 1 1,0-1 0,1 0-1,-1 0 1,0 1-1,1-1 1,-1 0-1,0 0 1,0 1-1,0-1 1,0 0-1,0 0 1,0 0 0,0 1-1,0-1 1,0 0-1,0 0 1,0 0-1,-1 1 1,1-1-1,0 0 1,-1 0 0,1 1-1,0-1 1,-1 0-1,1 1 1,-1-1-1,0-1 1,-25-16-149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6.612"/>
    </inkml:context>
    <inkml:brush xml:id="br0">
      <inkml:brushProperty name="width" value="0.05" units="cm"/>
      <inkml:brushProperty name="height" value="0.05" units="cm"/>
    </inkml:brush>
  </inkml:definitions>
  <inkml:trace contextRef="#ctx0" brushRef="#br0">18 0 14619,'0'1'71,"1"-1"0,0 1 0,0-1 1,0 1-1,-1-1 0,1 1 0,0 0 0,-1 0 0,1-1 0,0 1 0,-1 0 1,1 0-1,-1 0 0,1 0 0,-1 0 0,0-1 0,1 1 0,-1 0 0,0 0 1,0 0-1,0 0 0,1 0 0,-1 0 0,-1 2 0,3 4 168,30 109 1917,-10-40-1373,-3 1-1,10 87 0,-22-85-564,-4 1 0,-7 85 1,1-122-425,-3-1 0,-1 1 0,-2-1 1,-2-1-1,-25 63 0,4-40-49,-3-15-101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7.711"/>
    </inkml:context>
    <inkml:brush xml:id="br0">
      <inkml:brushProperty name="width" value="0.05" units="cm"/>
      <inkml:brushProperty name="height" value="0.05" units="cm"/>
    </inkml:brush>
  </inkml:definitions>
  <inkml:trace contextRef="#ctx0" brushRef="#br0">1 1 12379,'13'13'774,"-6"-5"-536,0-1 1,0 0-1,1 0 0,0 0 1,1-1-1,0 0 0,0-1 1,18 9-1,1-5-133,0-2 0,0 0-1,0-2 1,0-1 0,1-2 0,0 0-1,0-2 1,-1-1 0,1-2 0,0-1 0,-1 0-1,0-3 1,32-10 0,-58 16-95,3 0 20,0-1 1,-1 0 0,1 0-1,-1 0 1,1 0-1,-1-1 1,0 0 0,0 0-1,0 0 1,5-5 0,-18 9 591,-11 7-348,12-5-117,-20 7 117,-1-1-1,0-2 0,-1 0 1,-32 2-1,-124 0 214,84-5-340,85 1-143,16-2-14,11 0-8,38-2-117,0-1 1,1-3-1,-1-1 1,53-13-1,-33 5-113,-26 4-7,-37 7 141,-22 6 121,13-4 3,-178 39 521,148-35-434,1-1 1,0-2-1,-55-4 1,59-4-349,27 5 244,1 1 0,0-1 1,0 1-1,0-1 0,0 0 0,-1 0 0,1 1 1,0-1-1,0 0 0,1 0 0,-1 0 1,0 0-1,0 0 0,0 0 0,1 0 0,-1 0 1,0-1-1,1 1 0,-1 0 0,1 0 0,-1 0 1,1-2-1,0-21-116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9.591"/>
    </inkml:context>
    <inkml:brush xml:id="br0">
      <inkml:brushProperty name="width" value="0.05" units="cm"/>
      <inkml:brushProperty name="height" value="0.05" units="cm"/>
    </inkml:brush>
  </inkml:definitions>
  <inkml:trace contextRef="#ctx0" brushRef="#br0">18 10 14115,'0'0'59,"-1"0"-1,1 0 0,-1-1 1,1 1-1,-1 0 1,0 0-1,1 0 1,-1 0-1,1 0 1,-1 0-1,0 0 1,1 0-1,-1 0 1,0 0-1,1 0 1,-1 0-1,1 0 1,-1 0-1,0 0 1,1 1-1,-1-1 1,1 0-1,-1 1 1,1-1-1,-1 0 1,1 1-1,-1-1 1,1 0-1,-1 1 1,0 0-1,2 0 0,-1 0 0,0-1 0,1 1 0,-1 0 0,0 0 0,1-1 0,0 1 0,-1 0 0,1-1 0,-1 1 0,1 0 0,0-1 0,-1 1 0,1-1-1,0 1 1,-1-1 0,1 1 0,0-1 0,0 0 0,0 1 0,-1-1 0,1 0 0,0 0 0,1 1 0,26 7 227,0-1 0,0-1-1,0-2 1,1 0 0,0-2 0,-1-1 0,43-4-1,-5-5-299,-1-2 0,72-22 0,-111 25 46,-22 7 39,-16 5 18,-42 10 337,-1-2 0,-78 9 0,83-16-291,0 3 1,1 1 0,-69 25 0,95-24-109,19-4-15,16-2 0,30-2-27,1-2 0,52-5 0,-53 2-64,-29 2 49,18-1-152,-1-2 1,47-8-1,-76 11 173,1 0 0,-1-1 0,0 1 1,0 0-1,0 0 0,0 0 0,0-1 0,0 1 1,0-1-1,0 1 0,0-1 0,0 1 0,-1-1 1,1 1-1,0-1 0,0 0 0,0 0 0,-1 1 0,1-1 1,1-1-1,-3 1 8,1 0 0,0 1 1,0-1-1,-1 1 0,1-1 1,-1 1-1,1-1 0,0 1 0,-1-1 1,1 1-1,-1-1 0,1 1 1,-1-1-1,1 1 0,-1 0 0,0-1 1,1 1-1,-1 0 0,1-1 1,-1 1-1,0 0 0,0 0 0,-46-12 102,16 9 30,0 0 0,-57 5 0,-62 16-726,148-18 577,-4 1-24,1 0 0,-1-1 0,0 1 0,1-1 1,-9-1-1,11-4-127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35.695"/>
    </inkml:context>
    <inkml:brush xml:id="br0">
      <inkml:brushProperty name="width" value="0.05" units="cm"/>
      <inkml:brushProperty name="height" value="0.05" units="cm"/>
    </inkml:brush>
  </inkml:definitions>
  <inkml:trace contextRef="#ctx0" brushRef="#br0">61 141 12491,'1'4'177,"0"0"1,0 0 0,-1 0-1,1 1 1,-1-1-1,0 0 1,-1 0 0,1 1-1,-1-1 1,1 0 0,-1 0-1,-3 8 1,-1 12 401,-15 270 2445,24-170-1379,-14-209-979,-4-156-1458,5 70 414,6 153 455,3 18-56,0-1 0,0 1 0,0 0 0,0-1 0,-1 1 0,1-1 0,0 1 0,0 0 0,0-1 0,0 1 0,0 0 0,0-1 0,0 1 0,0 0 0,0-1 0,0 1 0,0-1 0,0 1 0,0 0 0,1-1 0,-1 1 0,0 0 0,0-1 0,0 1 0,0 0 0,1-1 0,-1 1 0,18 5 305,-9-2-296,-1-1 0,1 1 0,-1-2-1,1 1 1,0-1 0,0 0 0,0-1 0,0 0 0,0-1 0,0 0-1,-1 0 1,1 0 0,0-1 0,0-1 0,-1 0 0,0 0 0,15-8-1,1-3 28,0-1 1,-1-2-1,-1 0 0,26-27 0,-48 44-50,0 0 0,0-1-1,1 1 1,-1 0 0,0-1 0,1 1 0,-1 0 0,0-1 0,1 1-1,-1 0 1,0 0 0,1-1 0,-1 1 0,0 0 0,1 0 0,-1 0-1,1 0 1,-1 0 0,0-1 0,1 1 0,-1 0 0,1 0-1,-1 0 1,1 0 0,-1 0 0,0 0 0,1 1 0,-1-1 0,1 0-1,-1 0 1,0 0 0,1 0 0,4 14 184,-6 30 118,1-37-239,-9 114 591,-4 255 899,14-367-1489,-1-3-34,0 0-1,0 0 1,1 0-1,0 0 1,0 0-1,0-1 1,1 1-1,3 7 1,-5-13-36,0 0 0,0 0 1,0 0-1,0 0 0,0 0 0,0 0 1,0 0-1,0 0 0,0 0 1,0 0-1,0 0 0,0 0 0,0 1 1,0-1-1,0 0 0,0 0 1,0 0-1,0 0 0,0 0 1,0 0-1,1 0 0,-1 0 0,0 0 1,0 0-1,0 0 0,0 0 1,0 0-1,0 0 0,0 0 0,0 0 1,0 0-1,0 0 0,0 0 1,1 0-1,-1 0 0,0 0 1,0 0-1,0 0 0,0 0 0,0 0 1,0 0-1,0 0 0,0 0 1,0 0-1,0 0 0,0 0 0,1 0 1,-1 0-1,0 0 0,0 0 1,0 0-1,0 0 0,0 0 1,0-1-1,0 1 0,0 0 0,0 0 1,0 0-1,0 0 0,0 0 1,0 0-1,0 0 0,0 0 1,0 0-1,0 0 0,0 0 0,0 0 1,0-1-1,3-9-234,-2-13-1070,-1-4 1604,1 19-549</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38.100"/>
    </inkml:context>
    <inkml:brush xml:id="br0">
      <inkml:brushProperty name="width" value="0.05" units="cm"/>
      <inkml:brushProperty name="height" value="0.05" units="cm"/>
    </inkml:brush>
  </inkml:definitions>
  <inkml:trace contextRef="#ctx0" brushRef="#br0">3 88 14163,'-2'9'3971,"11"-7"-1885,-6-1-2042,9 0 447,1 0 0,-1-1 0,1-1 0,-1 0-1,1 0 1,19-6 0,74-27 193,-20 6-356,-10 14-1818,-78 15 1165,-1 0 0,1-1 0,-1 1 0,0-1-1,1 0 1,-1 1 0,0-1 0,1-1 0,-1 1-1,1 0 1,-1-1 0,0 1 0,1-1 0,-1 0-1,1 1 1,-1-1 0,1-1 0,-3 0 0,-7-8-852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38.553"/>
    </inkml:context>
    <inkml:brush xml:id="br0">
      <inkml:brushProperty name="width" value="0.05" units="cm"/>
      <inkml:brushProperty name="height" value="0.05" units="cm"/>
    </inkml:brush>
  </inkml:definitions>
  <inkml:trace contextRef="#ctx0" brushRef="#br0">1 38 13955,'-1'-12'1469,"2"-14"2062,1 27-3205,0-1 0,0 1 0,0 0 0,0 0 0,0 0 0,-1 0 1,1 1-1,0-1 0,-1 0 0,3 3 0,-2-3-75,7 5-150,0-1 0,1 0 0,-1-1 0,1 0 0,0 0-1,0-1 1,0-1 0,0 1 0,1-2 0,-1 1 0,14-1 0,9-1-66,0-1 0,41-8 0,-29 1-33,-31 4 20,1 1-1,-1 1 1,1 1-1,25 0 1,-39 1-19,0 0 0,0 0 0,-1 0 0,1 0 0,0 0 0,0 1 0,-1-1 0,1 0 0,0 0 0,-1 1 0,1-1 0,0 0 0,-1 1 0,1-1 0,-1 1 0,1-1 0,0 1 0,-1-1 0,1 1 0,-1 0 0,0-1 0,1 1 0,-1 0 0,1-1 0,-1 1 0,0 0 0,1-1 0,-1 2 0,0 1 5,1-1-1,-1 1 1,0-1 0,0 1 0,0-1 0,0 1 0,-1-1 0,1 0 0,-1 4 0,-3 4 27,1 1-1,-2-1 0,-6 13 1,-9 10 116,0-1 1,-3-1 0,0-1 0,-2-1 0,-1-1 0,-2-1 0,0-2 0,-2-1 0,-1-1 0,-62 36 0,89-58-11,4-2-122,9-8-344,15-10-1704,-20 16 1059,-3 3 721,1-1-1,-1 0 0,1 0 0,-1 0 0,0 0 1,1 0-1,-1 0 0,0 0 0,0-1 0,0 1 1,0 0-1,2-3 0,-3 3-953</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40.416"/>
    </inkml:context>
    <inkml:brush xml:id="br0">
      <inkml:brushProperty name="width" value="0.05" units="cm"/>
      <inkml:brushProperty name="height" value="0.05" units="cm"/>
    </inkml:brush>
  </inkml:definitions>
  <inkml:trace contextRef="#ctx0" brushRef="#br0">67 116 12579,'0'-1'250,"0"0"1,0 1-1,0-1 1,-1 0 0,1 0-1,0 1 1,-1-1-1,1 1 1,0-1-1,-1 0 1,1 1 0,-1-1-1,1 1 1,-1-1-1,1 1 1,-1-1 0,0 1-1,0-1 1,0 1-164,1 0 1,-1 0-1,1 0 0,0 1 1,-1-1-1,1 0 1,0 0-1,-1 1 0,1-1 1,0 0-1,0 1 1,-1-1-1,1 0 1,0 1-1,0-1 0,0 0 1,-1 1-1,1-1 1,0 0-1,0 1 1,0-1-1,0 1 0,0-1 1,0 1-1,-6 41 796,4-28-312,-15 95 868,6-50-673,-5 112-1,18-158-538,3-17-39,5-20 20,0-15-41,-2 0 0,7-75 0,-7-81-59,-8 176-97,1-27 11,-1 43-17,0-1 0,-1 1 0,1 0 0,-1-1 0,0 1 1,0 0-1,0 0 0,0-1 0,-3-4 0,4 8-3,0 0-1,0 0 0,-1 0 1,1 0-1,0-1 0,0 1 1,0 0-1,0 0 0,-1 0 1,1 0-1,0 0 0,0 0 1,0 0-1,0 0 0,-1 0 1,1 0-1,0 0 0,0 0 1,0-1-1,-1 1 0,1 1 1,0-1-1,0 0 0,0 0 1,-1 0-1,1 0 0,0 0 0,0 0 1,0 0-1,-1 0 0,1 0 1,0 0-1,0 0 0,0 0 1,0 1-1,-1-1 0,1 0 1,0 0-1,0 0 0,0 0 1,0 0-1,0 1 0,-1-1 1,1 0-1,0 0 0,0 0 1,0 0-1,0 1 0,0-1 1,0 0-1,0 0 0,0 0 1,0 1-1,-5 12 55,3-5-28,1 1 0,0 0-1,0-1 1,1 1 0,0 0-1,1 0 1,0 0 0,1-1-1,-1 1 1,1 0-1,4 9 1,-5-16-18,1 1-1,-1 0 1,0-1-1,1 1 1,0-1-1,-1 1 1,1-1-1,0 0 1,0 0-1,0 1 1,0-2-1,1 1 1,-1 0-1,1 0 1,3 1-1,-3-2 0,-1 0 1,1 0-1,0-1 1,0 1-1,0-1 1,0 0-1,0 0 1,-1 0-1,1 0 0,0-1 1,0 1-1,0-1 1,0 0-1,-1 1 1,1-1-1,0 0 0,-1-1 1,6-2-1,8-6 34,0-1 0,-1-1 0,0 0 0,-1-1 0,26-30 0,-9 10 46,-30 31-82,18-15 34,-18 17-39,-1 0 0,0 0 0,1-1 0,-1 1 0,0 0 0,1 0 0,-1-1 0,0 1 0,1 0 0,-1 0 0,1 0 0,-1 0 0,0 0 0,1 0 0,-1 0 0,1 0 0,-1 0 0,0 0 0,1 0 0,-1 0 0,1 0 0,-1 0 0,0 0 0,1 0 0,-1 0 0,1 0 0,-1 1 0,0-1 1,1 0-1,-1 0 0,0 0 0,1 1 0,-1-1 0,0 0 0,1 0 0,-1 1 0,0-1 0,0 0 0,1 1 0,-1-1 0,0 0 0,0 1 0,1-1 0,-1 1 0,0-1 0,0 0 0,0 1 0,0-1 0,0 0 0,0 1 0,0-1 0,0 1 0,0-1 0,0 1 0,0 0 0,1 19 64,-1 0-1,-1 0 0,-1 0 0,-8 36 1,0 1 26,8-39-71,-4 19 39,2 0-1,1 1 0,5 72 1,-1-105-136,0-1 1,0 1 0,0-1-1,0 0 1,1 0-1,-1 0 1,1 1-1,0-2 1,1 1 0,3 5-1,-6-8 26,1 0 0,0 0 0,0 0 0,1 0 0,-1 0 0,0 0 0,0 0 0,0 0 0,1 0 0,-1-1 0,0 1 1,1-1-1,-1 1 0,1-1 0,-1 1 0,0-1 0,1 0 0,-1 0 0,1 0 0,-1 0 0,1 0 0,-1 0 0,1 0 0,-1 0 0,1 0 0,-1-1 0,0 1 0,1-1 0,-1 1 0,1-1 0,-1 1 0,0-1 0,2-1 0,0 0-3,-1 0 1,1 0-1,-1 0 0,0 0 0,0 0 0,0-1 0,3-2 1,13-26-514</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40.822"/>
    </inkml:context>
    <inkml:brush xml:id="br0">
      <inkml:brushProperty name="width" value="0.05" units="cm"/>
      <inkml:brushProperty name="height" value="0.05" units="cm"/>
    </inkml:brush>
  </inkml:definitions>
  <inkml:trace contextRef="#ctx0" brushRef="#br0">49 0 16436,'3'14'692,"0"0"0,-1 0 0,0 0 0,-1 0 0,-1 1 1,0-1-1,-1 0 0,-5 25 0,1-4-32,-1 22 135,0-17-620,3 0 0,1 0 0,4 51 0,-5-95-3213,-14-27 1922,17 30 1021,-13-23-736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41.259"/>
    </inkml:context>
    <inkml:brush xml:id="br0">
      <inkml:brushProperty name="width" value="0.05" units="cm"/>
      <inkml:brushProperty name="height" value="0.05" units="cm"/>
    </inkml:brush>
  </inkml:definitions>
  <inkml:trace contextRef="#ctx0" brushRef="#br0">0 319 16716,'0'2'1968,"0"4"-1216,9 3-240,2-3 1201,8-1-729,4-2-200,13-1-320,3-2-208,8-5-784,3 1-456,2-5 824,-4-2-184,1-3-200</inkml:trace>
  <inkml:trace contextRef="#ctx0" brushRef="#br0" timeOffset="1">972 0 19020,'1'1'71,"-1"-1"-1,1 0 0,0 0 1,-1 1-1,1-1 1,0 0-1,-1 1 1,1-1-1,-1 1 0,1-1 1,-1 1-1,1-1 1,-1 1-1,1-1 1,-1 1-1,0-1 1,1 1-1,-1-1 0,0 1 1,1 0-1,-1-1 1,0 1-1,0 0 1,0-1-1,0 1 1,1 0-1,-1-1 0,0 1 1,0 0-1,0-1 1,0 1-1,0 0 1,-1 0-1,1-1 1,0 1-1,0 0 0,0-1 1,-1 1-1,1 0 1,-18 31 749,11-21-285,-73 124 1805,-92 169-1382,166-292-1340,9-15-492,9-20-524,39-113-2440,-32 82 3099,4-7-229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41.729"/>
    </inkml:context>
    <inkml:brush xml:id="br0">
      <inkml:brushProperty name="width" value="0.05" units="cm"/>
      <inkml:brushProperty name="height" value="0.05" units="cm"/>
    </inkml:brush>
  </inkml:definitions>
  <inkml:trace contextRef="#ctx0" brushRef="#br0">236 1 15363,'2'8'629,"1"0"-1,-2 0 1,1 0-1,-1 0 1,-1 0-1,0 17 0,2 15 845,4 1-793,2-1 0,1 0-1,18 43 1,57 110-561,-83-192-163,-1 0 0,1-1-1,-1 1 1,1 0 0,-1 0 0,0 0 0,1 0-1,-1 0 1,0 0 0,0 0 0,0 0-1,0 0 1,1 0 0,-1 0 0,0 0-1,-1 0 1,1 1 0,0-2-37,-1 1 0,0-1-1,0 1 1,1-1 0,-1 1 0,0-1 0,0 1 0,1-1 0,-1 0-1,0 1 1,0-1 0,0 0 0,0 0 0,0 0 0,0 0-1,1 0 1,-1 0 0,0 0 0,0 0 0,-2 0 0,-59-6-1757,38 2 1388,-16 0-287</inkml:trace>
  <inkml:trace contextRef="#ctx0" brushRef="#br0" timeOffset="1">12 527 13939,'-7'8'1976,"3"1"-1111,5-2-153,8 0 1312,10-2-656,6-1-135,14-3-321,4-1-112,12 0-272,0-3-48,3-4-408,-1 2-264,-8-3-768,-6 0 1488,-14 1-624,-8-1-96,-15 3-48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3.544"/>
    </inkml:context>
    <inkml:brush xml:id="br0">
      <inkml:brushProperty name="width" value="0.05" units="cm"/>
      <inkml:brushProperty name="height" value="0.05" units="cm"/>
    </inkml:brush>
  </inkml:definitions>
  <inkml:trace contextRef="#ctx0" brushRef="#br0">30 76 14371,'-7'25'374,"2"0"1,1 1-1,1-1 1,0 38-1,1-14 0,-4 112 522,7-129-606,1 1 1,12 63-1,-13-93-254,0 0 1,0 0-1,0 0 1,0 1-1,0-1 1,1 0-1,-1-1 0,1 1 1,0 0-1,3 4 1,-4-7-20,-1 1 0,1-1 1,0 1-1,-1-1 0,1 1 1,0-1-1,0 1 1,-1-1-1,1 0 0,0 0 1,0 1-1,0-1 0,0 0 1,-1 0-1,1 0 0,0 0 1,0 0-1,1 0 0,0 0 9,0-1-1,-1 1 1,1-1-1,0 1 0,-1-1 1,1 0-1,0 0 0,-1 0 1,1 0-1,-1 0 0,0 0 1,2-2-1,11-13 144,-1 0 0,-1-1 0,-1 0 0,0-1 0,10-22 0,-2 4 47,197-396 1100,-210 418-1321,-4 12-21,-1-1 0,1 0 0,-1 1 0,0-1 0,0 0 0,0 0 0,0 0 0,-1 0 0,1 0 0,-1-4 0,-3 8-826,-5 8 96,-6 13-524,-19 44 13,17-29 439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0.488"/>
    </inkml:context>
    <inkml:brush xml:id="br0">
      <inkml:brushProperty name="width" value="0.05" units="cm"/>
      <inkml:brushProperty name="height" value="0.05" units="cm"/>
    </inkml:brush>
  </inkml:definitions>
  <inkml:trace contextRef="#ctx0" brushRef="#br0">37 585 15563,'-5'4'595,"-15"10"2745,12-15-1272,5-11-116,5-4-1413,1 0 0,0 0 0,8-21 0,4-23-33,-3 3-377,-4-1 0,-1 0 1,-4 0-1,-5-97 0,-11 97-89,13 58-40,0 0 0,0 0 0,0 0 0,0 1 0,0-1 0,0 0 0,0 0 0,0 0 0,1 0 0,-1 0 1,0 0-1,0 0 0,0 0 0,0 0 0,0 0 0,0 0 0,0 0 0,0 0 0,0 0 0,0 0 0,0 0 0,1 0 0,-1 0 0,0 0 1,0 0-1,0 0 0,0 0 0,0 0 0,0 0 0,0 0 0,0 0 0,0 0 0,0 0 0,1 0 0,-1 0 0,0 0 0,0 0 0,0 0 1,0 0-1,0 0 0,0 0 0,0 0 0,0 0 0,0 0 0,0 0 0,0 0 0,0 0 0,1 0 0,-1 0 0,0 0 0,0-1 0,0 1 1,0 0-1,0 0 0,0 0 0,0 0 0,0 0 0,0 0 0,0 0 0,0 0 0,0 0 0,8 6-12,6 8-11,0-1 1,1 0-1,0-1 1,0-1-1,2 0 1,-1-2-1,30 14 1,-12-12 41,0-1 1,0-1-1,1-2 1,0-2-1,1-1 1,-1-1-1,1-2 1,-1-2-1,1-1 1,54-10-1,-1-5 31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42.253"/>
    </inkml:context>
    <inkml:brush xml:id="br0">
      <inkml:brushProperty name="width" value="0.05" units="cm"/>
      <inkml:brushProperty name="height" value="0.05" units="cm"/>
    </inkml:brush>
  </inkml:definitions>
  <inkml:trace contextRef="#ctx0" brushRef="#br0">51 99 17156,'1'0'78,"-1"0"0,0 0 1,1 0-1,-1 0 0,1 0 1,-1 0-1,1 0 0,-1 0 1,1 1-1,-1-1 0,0 0 1,1 0-1,-1 0 0,0 1 1,1-1-1,-1 0 0,1 1 1,-1-1-1,0 0 0,0 1 1,1-1-1,-1 0 0,0 1 1,0-1-1,1 0 0,-1 1 1,0-1-1,0 1 0,0-1 1,0 1-1,1-1 0,-1 0 1,0 1-1,0-1 0,0 1 1,0-1-1,0 1 0,0-1 1,0 1-1,0-1 0,-1 1 1,1-1-1,0 1 0,-1 26 959,0-24-599,-25 175 3016,-3 42-2490,28-206-934,0-8-25,0 0 1,1-1-1,0 1 1,0-1 0,0 1-1,1 0 1,0-1-1,1 7 1,-2-12-6,0 0 1,1 0-1,-1 1 1,0-1-1,0 0 0,0 0 1,0 0-1,0 0 0,0 0 1,0 0-1,0 0 0,0 0 1,0 1-1,0-1 1,0 0-1,0 0 0,0 0 1,0 0-1,0 0 0,1 0 1,-1 0-1,0 0 1,0 0-1,0 0 0,0 0 1,0 0-1,0 0 0,0 1 1,1-1-1,-1 0 1,0 0-1,0 0 0,0 0 1,0 0-1,0 0 0,0 0 1,0 0-1,1 0 0,-1 0 1,0 0-1,0-1 1,0 1-1,0 0 0,0 0 1,0 0-1,0 0 0,0 0 1,1 0-1,3-7 16,2-8 3,0-33-72,-1 0 0,-3-1 0,-6-72 0,3 82-1,-10-127-206,11 176 342,1 0 0,0-1 0,0 0 0,4 11 0,-4-17-72,0 0-1,1 0 1,-1 0-1,1-1 1,-1 1-1,1 0 1,0-1-1,0 1 1,0-1-1,1 1 1,-1-1-1,1 0 1,-1 0-1,1 0 1,-1 0-1,1-1 1,0 1-1,0-1 1,0 0-1,0 0 1,0 0-1,0 0 1,1 0-1,-1-1 1,0 1-1,0-1 1,0 0-1,1 0 0,-1 0 1,0 0-1,0 0 1,0-1-1,7-1 1,3-2 3,0-1 0,0 1 0,0-2 1,0 0-1,-1 0 0,20-15 0,12-14 23,56-54 0,-59 50-17,-26 29 29,-15 10-46,0 0-1,0 0 1,1 0 0,-1 0-1,0 0 1,0 0-1,0 0 1,1 0 0,-1 0-1,0 0 1,0 0-1,0 0 1,0 0 0,0 0-1,1 1 1,-1-1 0,0 0-1,0 0 1,0 0-1,0 0 1,0 0 0,0 1-1,0-1 1,1 0 0,-1 0-1,0 0 1,0 0-1,0 1 1,0-1 0,0 0-1,0 0 1,0 0 0,0 0-1,0 1 1,0-1-1,0 0 1,0 0 0,0 0-1,0 0 1,0 1-1,0-1 1,0 0 0,0 0-1,-1 1 1,-9 32 153,8-26-128,-65 201 730,59-175-656,1 1 0,2 0 0,1 0-1,2 50 1,2-70-296,2 0 0,-1 1 0,8 25 0,-7-36 72,-1 1 0,1-1-1,-1 1 1,1-1 0,0 0 0,1 0 0,-1 0 0,1 0 0,0 0 0,0-1 0,0 1 0,0-1-1,1 0 1,-1 1 0,8 3 0,2-2-456</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43.417"/>
    </inkml:context>
    <inkml:brush xml:id="br0">
      <inkml:brushProperty name="width" value="0.05" units="cm"/>
      <inkml:brushProperty name="height" value="0.05" units="cm"/>
    </inkml:brush>
  </inkml:definitions>
  <inkml:trace contextRef="#ctx0" brushRef="#br0">0 263 15731,'4'5'146,"0"-1"0,0 0 0,0-1 0,0 1 0,1 0 0,0-1 0,0 0 0,0 0 0,0-1 0,0 0 0,0 1 0,8 1-1,9 1 69,41 6-1,-33-6-65,102 14 432,176 1 1,139-33 186,137-63 316,-3-41 56,5-1 328,-583 118-1454,275-42 1450,-278 42-1451,0 0 0,0 0 0,0 0 0,1 0 0,-1 0 0,0 0 0,0 0 0,0 0 0,1 0 0,-1 0 0,0 0 0,0 0 0,0 0 0,1 0 1,-1 0-1,0 0 0,0 0 0,0 0 0,1 0 0,-1 0 0,0 0 0,0 0 0,0 0 0,1 0 0,-1 0 0,0 0 0,0 0 0,0 0 0,0 1 0,1-1 0,-1 0 0,0 0 0,0 0 0,0 0 0,0 0 0,0 1 0,1-1 0,-1 0 0,0 0 0,-7 7 170,-14 5-50,12-7-18,-2 0-315,1 1 0,-2-2 0,1 1 0,0-1 0,-1-1 1,-15 2-1,16-5-65,7-4-86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0:55.047"/>
    </inkml:context>
    <inkml:brush xml:id="br0">
      <inkml:brushProperty name="width" value="0.05" units="cm"/>
      <inkml:brushProperty name="height" value="0.05" units="cm"/>
    </inkml:brush>
  </inkml:definitions>
  <inkml:trace contextRef="#ctx0" brushRef="#br0">10097 148 12243,'8'3'-59,"-1"-1"370,-10-9 610,1 5-884,0-1 0,0 1 0,0 0 1,0 1-1,-1-1 0,1 0 0,-1 1 0,1-1 0,-1 1 0,0 0 0,1-1 0,-1 1 0,0 1 0,-3-2 0,-48-6 119,28 4-164,-127-20-168,-236-8-1,-599 39 271,274 4 321,224-6-113,-245 13-6751,-75 1 403,271-16 8959,-512-44 2891,658 20-5171,77 4-978,-730-21 554,-197 71 910,1005-18-1986,-373 73 0,338-35 817,575-100-4313,-246 40 4039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0:55.683"/>
    </inkml:context>
    <inkml:brush xml:id="br0">
      <inkml:brushProperty name="width" value="0.05" units="cm"/>
      <inkml:brushProperty name="height" value="0.05" units="cm"/>
    </inkml:brush>
  </inkml:definitions>
  <inkml:trace contextRef="#ctx0" brushRef="#br0">1 464 5777,'1112'-7'949,"-972"4"-924,1650 26 2913,-840-32-2514,-2-61-1456,313-134-4592,-748 95 7486,5 30 1030,-437 73-3057,126 8-1,-175-1-24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1.104"/>
    </inkml:context>
    <inkml:brush xml:id="br0">
      <inkml:brushProperty name="width" value="0.05" units="cm"/>
      <inkml:brushProperty name="height" value="0.05" units="cm"/>
    </inkml:brush>
  </inkml:definitions>
  <inkml:trace contextRef="#ctx0" brushRef="#br0">12 9 17284,'0'0'49,"0"-1"0,0 1 0,0-1 1,0 1-1,-1 0 0,1-1 0,0 1 1,0-1-1,0 1 0,-1 0 0,1-1 1,0 1-1,-1 0 0,1-1 0,0 1 1,-1 0-1,1 0 0,0-1 0,-1 1 1,1 0-1,0 0 0,-1 0 0,1 0 1,-1-1-1,1 1 0,-1 0 0,1 0 1,0 0-1,-2 0 0,0 13 500,8 23-151,57 272 286,-52-233-879,-3 1 0,-2 87 0,-6-158 75,-4 42-910,4-45 981,-1 0 0,1-1-1,-1 1 1,1 0 0,-1 0 0,0 0-1,0 0 1,0 0 0,0-1 0,0 1-1,0 0 1,0-1 0,0 1-1,-1-1 1,1 1 0,-1-1 0,1 1-1,-1-1 1,-1 1 0,-10 0-459</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1.506"/>
    </inkml:context>
    <inkml:brush xml:id="br0">
      <inkml:brushProperty name="width" value="0.05" units="cm"/>
      <inkml:brushProperty name="height" value="0.05" units="cm"/>
    </inkml:brush>
  </inkml:definitions>
  <inkml:trace contextRef="#ctx0" brushRef="#br0">1 327 14155,'0'7'391,"1"-1"-1,0 1 1,0-1 0,1 1-1,0-1 1,0 0 0,4 9-1,25 42 1096,-20-37-1076,40 64 641,-43-73-938,0 0 0,1 0 0,0-1-1,21 18 1,-29-27-101,1 1 0,-1-1 0,1 0 0,0 0-1,-1 0 1,1 0 0,0 0 0,0-1 0,0 1 0,0 0 0,0-1-1,0 1 1,0-1 0,0 0 0,0 0 0,0 0 0,0 0 0,0 0-1,0 0 1,0 0 0,0 0 0,0-1 0,0 1 0,-1-1 0,1 0-1,0 0 1,0 1 0,0-1 0,0 0 0,-1 0 0,1-1 0,-1 1 0,1 0-1,-1-1 1,3-1 0,3-6 34,0 1 1,-1-2-1,0 1 0,0 0 0,5-13 1,-9 18-34,35-70-40,-4-1 1,-2-2 0,39-159-1,-55 155-99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2.506"/>
    </inkml:context>
    <inkml:brush xml:id="br0">
      <inkml:brushProperty name="width" value="0.05" units="cm"/>
      <inkml:brushProperty name="height" value="0.05" units="cm"/>
    </inkml:brush>
  </inkml:definitions>
  <inkml:trace contextRef="#ctx0" brushRef="#br0">268 5 17436,'-4'-1'201,"0"0"1,0 0-1,0 0 1,-1 1-1,1 0 1,0 0-1,0 0 1,-1 0-1,1 0 1,0 1-1,0 0 1,-1 0-1,-7 3 1,6-2-31,0 2-1,0-1 1,0 1 0,1-1 0,0 1 0,-1 1-1,1-1 1,-5 7 0,-3 6 68,0 0-1,1 1 1,1 0 0,-15 33 0,13-21-138,1 1 1,1 0 0,1 1 0,-6 42-1,12-55-75,2-1 0,1 1 0,0-1 0,1 1 0,1 0 0,1-1 0,0 1 0,2-1 0,6 21 0,-8-32-22,0-1 0,1 1 0,0-1 0,1 0 0,-1 0 1,1 0-1,0 0 0,1-1 0,-1 1 0,1-1 0,7 6 0,-9-9-2,0 0-1,0 0 0,0-1 0,0 1 0,0-1 0,1 1 0,-1-1 0,1 0 0,-1 0 0,1 0 0,-1-1 1,1 1-1,-1-1 0,1 0 0,-1 0 0,1 0 0,0-1 0,-1 1 0,1-1 0,-1 0 0,1 0 1,-1 0-1,6-3 0,-3 1 8,-1 0 0,1-1 0,-1 0 0,0 0 1,0 0-1,0-1 0,0 1 0,-1-1 0,0 0 0,0 0 1,0-1-1,-1 1 0,4-8 0,-4 8 11,-1-1-1,0 1 1,0 0 0,0 0-1,-1-1 1,1 1 0,-1-1-1,-1 0 1,1 1 0,-1-1-1,0 0 1,0 1 0,-1-1-1,1 1 1,-4-11 0,3 14-4,0 0 1,0-1-1,0 1 1,-1 0-1,1 0 1,-1 0-1,1 0 1,-1 1-1,0-1 1,-2-1-1,3 2-8,1 0 1,-1 1-1,0-1 0,0 1 1,1-1-1,-1 1 1,0-1-1,0 1 0,0-1 1,0 1-1,0 0 0,0 0 1,0-1-1,0 1 0,1 0 1,-1 0-1,0 0 0,0 0 1,0 0-1,0 0 0,0 0 1,0 1-1,0-1 1,0 0-1,0 0 0,0 1 1,0-1-1,1 1 0,-3 0 1,3-1-9,0 0 0,0 0 0,0 0 0,0 0 0,0 0 0,-1 0 0,1 0 0,0 0 0,0 0 0,0 0 0,0 1 0,0-1 0,0 0 0,0 0 0,0 0 0,-1 0 0,1 0 0,0 0 0,0 0 0,0 0-1,0 0 1,0 1 0,0-1 0,0 0 0,0 0 0,0 0 0,0 0 0,0 0 0,0 0 0,0 0 0,0 1 0,0-1 0,0 0 0,0 0 0,0 0 0,0 0 0,0 0 0,0 0 0,0 1 0,0-1 0,0 0 0,0 0 0,0 0 0,0 0 0,0 0 0,0 0 0,0 0 0,1 1 0,7 0-10,10-3 1,-15 2 9,-1-1 0,1 0 0,0 1 0,0 0 0,0 0 0,-1-1 0,1 2 0,0-1 1,0 0-1,0 1 0,0-1 0,-1 1 0,1 0 0,0 0 0,-1 0 0,6 2 0,-5 0 11,0-1 0,1 1 0,-1 0 0,-1 0 0,1 0 0,0 0 0,-1 0 0,1 1 0,-1-1 0,3 7 0,2 7 61,-1 1 0,0 1 0,-1-1 0,2 23-1,-2-15 4,-1-6-28,-4-13-131,1 0 0,0 0-1,1-1 1,0 1-1,0-1 1,0 1-1,1-1 1,4 9 0,-7-15 59,1 0 1,-1 0 0,0 0 0,0 1 0,0-1 0,0 0 0,0 0 0,0 0 0,0 0-1,1 0 1,-1 0 0,0 0 0,0 0 0,0 0 0,0 0 0,0 0 0,0 0 0,1 0-1,-1 0 1,0 0 0,0 0 0,0 0 0,0 0 0,0 0 0,1 0 0,-1 0 0,0 0-1,0 0 1,0 0 0,0 0 0,0 0 0,0 0 0,1 0 0,-1-1 0,0 1 0,0 0-1,0 0 1,0 0 0,0 0 0,0 0 0,0 0 0,0 0 0,0 0 0,0-1 0,1 1-1,-1 0 1,0 0 0,0 0 0,0 0 0,0 0 0,0-1 0,0 1 0,0 0 0,2-9-715,-1-45-420,-1 14 384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3.067"/>
    </inkml:context>
    <inkml:brush xml:id="br0">
      <inkml:brushProperty name="width" value="0.05" units="cm"/>
      <inkml:brushProperty name="height" value="0.05" units="cm"/>
    </inkml:brush>
  </inkml:definitions>
  <inkml:trace contextRef="#ctx0" brushRef="#br0">1 436 14859,'4'7'501,"1"-1"-1,-1 0 1,1 0-1,1-1 1,-1 1-1,1-1 1,11 8-1,-12-10-304,0-1-1,-1 0 1,1 0-1,0-1 1,0 1-1,0-1 1,0 0-1,1 0 1,-1-1-1,0 0 1,0 0-1,9-1 1,-8 1-154,0-1 0,0-1 1,0 1-1,0-1 0,-1 0 1,1-1-1,0 1 0,-1-1 1,0 0-1,0-1 0,0 1 1,0-1-1,0 0 0,-1 0 1,0 0-1,0-1 0,0 0 1,0 0-1,-1 0 0,1 0 1,-2 0-1,1 0 0,0-1 1,-1 0-1,0 1 0,0-1 1,-1 0-1,1 0 0,-1 0 1,-1 0-1,1-11 1,-1 17-28,0-1 1,0 1 0,0-1 0,1 1-1,-1-1 1,0 1 0,0 0 0,0-1 0,0 1-1,0-1 1,-1 1 0,1-1 0,0 1 0,0 0-1,0-1 1,0 1 0,0-1 0,-1 1 0,1 0-1,0-1 1,0 1 0,0-1 0,-1 1 0,1 0-1,0-1 1,-1 1 0,1 0 0,0 0 0,-1-1-1,1 1 1,0 0 0,-2-1 0,-8 12 348,-7 22 56,10-15-295,2 0-1,-1 0 1,2 0 0,1 1-1,0 0 1,1-1 0,1 1-1,1 0 1,0 0-1,5 25 1,-5-42-115,0 0 0,1 0-1,-1 0 1,0 0 0,1 0-1,0-1 1,-1 1 0,1 0-1,0 0 1,0 0 0,0 0 0,0-1-1,0 1 1,0-1 0,1 1-1,-1-1 1,1 1 0,-1-1-1,1 0 1,-1 1 0,1-1 0,0 0-1,-1 0 1,1 0 0,0-1-1,0 1 1,4 1 0,-4-2-6,1 0 1,-1-1-1,1 1 1,-1 0-1,1-1 1,-1 0-1,1 0 1,-1 1-1,0-2 1,1 1-1,-1 0 1,0 0-1,0-1 0,0 1 1,0-1-1,0 1 1,0-1-1,0 0 1,0 0-1,-1 0 1,1 0-1,0-2 1,9-13 15,-1 1 1,-1-1-1,-1-1 0,10-27 1,17-79 42,-19 59-18,-3 0-1,-3 0 0,2-92 1,-14 123-17,2 33-27,0 0 0,0 1 1,0-1-1,0 0 1,0 1-1,-1-1 1,1 1-1,0-1 0,0 0 1,-1 1-1,1-1 1,0 0-1,-1 1 0,1-1 1,0 1-1,-1-1 1,1 1-1,-1-1 1,1 1-1,-1-1 0,0 1 1,1 0-1,-1 0 0,1 0 0,-1 0 0,1 0 0,0 0 1,-1 0-1,1 0 0,0 1 0,-1-1 0,1 0 0,-1 0 1,1 0-1,0 1 0,-1-1 0,1 0 0,0 0 0,0 1 1,-1-1-1,1 0 0,0 0 0,0 1 0,-1 0 0,-12 23 40,1 18 9,1 0 1,2 1-1,1 0 0,3 1 0,2-1 0,1 1 1,6 55-1,-4-93-100,2 10-99,5 29 1,-6-41 35,0-1 0,-1 0 0,1-1 1,1 1-1,-1 0 0,0 0 0,1 0 0,-1-1 1,1 1-1,0-1 0,0 1 0,0-1 0,0 1 1,0-1-1,1 0 0,2 2 0,-4-4 7,0 1 0,0-1 0,0 1 0,0-1 0,0 1 0,0-1 0,0 0 0,1 0 0,-1 0 0,0 0 0,0 0 0,0 0 0,0 0 0,0 0 0,0 0 0,0 0 0,0 0 0,1-1 0,-1 1 0,0 0 0,0-1 0,0 1 0,0-1 0,0 1 0,0-1 0,-1 0 0,3-1 0,0-1-131,0 0 0,0-1 1,0 1-1,0-1 0,3-6 0,8-15-691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3.516"/>
    </inkml:context>
    <inkml:brush xml:id="br0">
      <inkml:brushProperty name="width" value="0.05" units="cm"/>
      <inkml:brushProperty name="height" value="0.05" units="cm"/>
    </inkml:brush>
  </inkml:definitions>
  <inkml:trace contextRef="#ctx0" brushRef="#br0">29 270 14107,'0'0'94,"0"1"0,1-1 1,-1 0-1,1 1 0,-1-1 0,0 1 0,1-1 0,-1 0 1,0 1-1,0-1 0,1 1 0,-1-1 0,0 1 0,0-1 1,0 1-1,0-1 0,0 1 0,0-1 0,1 1 0,-1 0 1,0-1-1,0 1 0,-1-1 0,1 1 0,0-1 0,0 1 1,0 0-1,-5 20 374,4-16-80,-7 23 566,2 0 1,1 1-1,1-1 0,2 1 1,1 31-1,1-58-929,0 0-1,0 0 1,0 0-1,1 0 0,-1 0 1,1 0-1,-1 0 1,1 0-1,0-1 0,0 1 1,0 0-1,0 0 1,0-1-1,1 3 0,-1-4-19,-1 0 0,1 1 0,-1-1-1,0 0 1,1 0 0,-1 1 0,1-1-1,-1 0 1,1 0 0,-1 0 0,1 0-1,-1 0 1,1 0 0,-1 1 0,1-1-1,-1 0 1,1 0 0,-1 0 0,1-1-1,-1 1 1,2 0 0,13-11 26,-5-2-14,-1 0 0,0-1 0,-1 0 1,0 0-1,5-16 0,26-79 44,-36 101-56,25-84 124,16-98 1,-40 154 54,-4 36-180,0 0 1,0 0 0,0 0 0,0 1 0,0-1 0,0 0-1,0 0 1,0 0 0,0 0 0,0 0 0,-1 0 0,1 0-1,0 0 1,0 0 0,0 0 0,0 0 0,0 0-1,0 0 1,0 0 0,0 0 0,0 0 0,0 0 0,0 0-1,0 0 1,0 0 0,0 0 0,0 0 0,-1 0-1,1 0 1,0 0 0,0 0 0,0 0 0,0-1 0,0 1-1,0 0 1,0 0 0,0 0 0,0 0 0,0 0 0,-5 21 198,-3 18-14,2-1 0,2 1 0,1 0 0,2 0 0,2 0 0,1 0 0,14 70 0,-12-96-347,0 0 0,0 0-1,8 16 1,-10-26 35,-1 0 0,0-1 1,1 1-1,-1-1 0,1 1 0,0-1 1,-1 0-1,1 1 0,0-1 0,1 0 1,-1 0-1,0 0 0,1-1 0,-1 1 1,1-1-1,-1 1 0,1-1 0,0 0 0,-1 0 1,1 0-1,5 1 0,7-5-482,-1-6-191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4.321"/>
    </inkml:context>
    <inkml:brush xml:id="br0">
      <inkml:brushProperty name="width" value="0.05" units="cm"/>
      <inkml:brushProperty name="height" value="0.05" units="cm"/>
    </inkml:brush>
  </inkml:definitions>
  <inkml:trace contextRef="#ctx0" brushRef="#br0">45 0 17348,'-6'12'694,"0"0"1,1 0-1,0 1 1,1 0-1,1 0 1,-4 22-1,3-2-561,0 53 0,4-82-84,0 0-1,0 0 0,1 0 1,0 1-1,0-1 0,1 4 1,-2-7-39,0-1 0,0 1 0,1-1 1,-1 0-1,0 1 0,0-1 0,1 1 1,-1-1-1,0 0 0,0 1 0,1-1 1,-1 0-1,0 1 0,1-1 0,-1 0 1,0 0-1,1 1 0,-1-1 0,1 0 1,-1 0-1,0 0 0,1 0 0,-1 1 1,1-1-1,0 0 1,0-1 0,0 1-1,0 0 1,0-1 0,0 1 0,0 0-1,-1-1 1,1 1 0,0-1 0,0 1-1,-1-1 1,1 0 0,0 1 0,-1-1-1,1 0 1,-1 1 0,2-2 0,8-12 46,-1-1-1,-1 1 1,0-2 0,9-23 0,-9 19-34,22-37 0,-30 56-24,1 0 0,-1 0 0,1 0 0,0 0 0,-1 0 0,1 0 0,0 0 0,0 0 0,0 0 0,0 1 0,0-1 0,0 0 0,0 0 0,0 1 0,0-1 0,2 0 0,-3 1 1,1 0 0,0 0 0,-1 0 0,1 0 0,-1 1 0,1-1 0,-1 0 0,1 0 0,-1 0 0,1 0 0,-1 1 0,1-1 0,-1 0 0,1 1 0,-1-1 0,1 0 0,-1 1 0,0-1 0,1 0 0,-1 1 0,1-1 0,-1 1 0,0-1 0,1 2 0,2 3 17,-1 1-1,1 0 1,-1 0 0,2 12-1,-2-11 17,3 14 56,-1-4 26,10 28 1,-13-41-94,0-1 0,1 0 0,-1 0 0,1 1 0,0-1 1,0 0-1,0-1 0,0 1 0,1 0 0,-1 0 1,1-1-1,-1 0 0,1 1 0,5 2 0,-6-4-24,0-1 0,1 1 0,-1-1 0,0 1 0,1-1 0,-1 0 0,1 0 0,-1 0 0,0 0 0,1 0 0,-1-1 0,0 1 0,1-1 0,-1 1 0,0-1 0,0 0 0,0 0 0,1 0 0,-1 0 0,0 0 0,0-1 0,0 1-1,2-3 1,7-5-377,-2 0 0,18-20 0,-21 22 108,21-28-1024,-18 22 111,1 1 1,0 1-1,20-19 0,-30 30 1154,0 0-1,0 0 1,0 0-1,0-1 0,0 1 1,1 0-1,-1 0 1,0 0-1,0 0 0,0-1 1,0 1-1,1 0 1,-1 0-1,0 0 1,0 0-1,0 0 0,1 0 1,-1 0-1,0 0 1,0 0-1,0 0 0,1 0 1,-1 0-1,0 0 1,0 0-1,0 0 1,1 0-1,-1 0 0,0 0 1,0 0-1,0 0 1,1 0-1,-1 0 1,0 0-1,0 0 0,0 0 1,1 0-1,-1 0 1,0 1-1,0-1 0,0 0 1,1 0-1,-1 0 1,0 0-1,0 0 1,0 1-1,0-1 0,3 14-211,0 4 872,-2-18-603,-1 1 1,0-1-1,0 0 0,0 1 0,1-1 1,-1 1-1,0-1 0,0 0 1,1 0-1,-1 1 0,0-1 1,1 0-1,-1 1 0,0-1 1,1 0-1,-1 0 0,0 0 0,1 1 1,-1-1-1,0 0 0,1 0 1,-1 0-1,1 0 0,-1 0 1,0 0-1,1 0 0,-1 0 0,1 0 1,-1 0-1,1 0 0,-1 0 1,0 0-1,1 0 0,-1 0 1,1 0-1,1-1-4,0 1 1,0-1-1,1 1 0,-1 0 1,0 0-1,0 0 0,0 0 1,0 0-1,1 0 0,-1 0 0,0 1 1,0-1-1,0 1 0,0 0 1,0 0-1,0-1 0,3 3 1,-2-1 12,0 1 1,0-1-1,0 1 1,0 0-1,-1 0 1,1 0-1,-1 0 0,1 0 1,1 4-1,4 9 160,-1 0 0,-1 0 0,7 27 0,-8-28-6,21 88 1044,-23-89-966,-1 0-1,0 1 1,-1-1 0,-1 1-1,-2 18 1,2-32-250,0 0 0,0 0-1,0 0 1,0 0 0,0 0 0,0 0-1,0 0 1,-1 0 0,1 0-1,0 0 1,-1-1 0,1 1 0,-1 0-1,1 0 1,-1 0 0,1 0-1,-1 0 1,1-1 0,-1 1 0,0 0-1,0-1 1,1 1 0,-1 0-1,0-1 1,0 1 0,0-1 0,1 1-1,-1-1 1,0 1 0,0-1-1,0 0 1,0 1 0,0-1 0,0 0-1,0 0 1,0 0 0,0 0-1,0 0 1,0 0 0,0 0 0,0 0-1,0 0 1,0 0 0,0-1-1,0 1 1,0 0 0,0-1 0,0 1-1,0-1 1,-1 0 0,-3-1 3,1-1 1,-1 0-1,1 0 0,-1 0 1,1-1-1,0 1 1,1-1-1,-5-4 0,5 2-29,-1 1 0,1-1 0,1 1 0,-1-1 0,1 0 0,0 0 0,0 0 0,1 0 0,0 0-1,0 0 1,0 0 0,1-1 0,-1 1 0,2 0 0,-1 0 0,1-1 0,0 1 0,0 0 0,0 0-1,1 0 1,3-8 0,6-13-8,2 1-1,0 1 1,23-34-1,-14 24 61,-15 24-21,-1 2 34,0-1-1,-1 0 1,1-1-1,-2 1 0,7-22 1,-12 25 248,-4 13-51,-6 14 64,6-5-124,0 1 0,1 0 0,1 0-1,1 0 1,0 0 0,1 0 0,1 1-1,0-1 1,1 0 0,4 21-1,-4-34-172,-1-1 0,1 1 0,0-1 0,-1 1 0,1-1-1,0 0 1,1 1 0,-1-1 0,0 0 0,1 0-1,-1 0 1,1 0 0,-1 0 0,1 0 0,0 0-1,0-1 1,4 4 0,-5-5-40,0 0-1,0 1 1,0-1 0,0 0-1,0 0 1,0 1 0,0-1-1,0 0 1,0 0 0,0 0-1,0 0 1,0 0 0,0-1-1,0 1 1,0 0 0,0 0-1,0-1 1,1 1 0,0-2-67,0 1 0,0 0 0,0-1 0,0 1 0,0-1 0,-1 0 0,1 1 1,0-1-1,-1 0 0,2-2 0,5-8-154,-2-1 0,0 1 0,0-1 0,-2 0 0,1-1 0,-2 1 0,4-23 0,5-25-419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2.721"/>
    </inkml:context>
    <inkml:brush xml:id="br0">
      <inkml:brushProperty name="width" value="0.05" units="cm"/>
      <inkml:brushProperty name="height" value="0.05" units="cm"/>
    </inkml:brush>
  </inkml:definitions>
  <inkml:trace contextRef="#ctx0" brushRef="#br0">1 144 11674,'3'-20'1725,"-2"14"-992,0-1 1,0 0-1,1 1 0,0-1 0,3-7 0,-5 14-685,0-1 0,0 1-1,1 0 1,-1 0-1,0 0 1,0 0-1,0 0 1,0 0 0,0 0-1,0 0 1,0-1-1,0 1 1,0 0-1,0 0 1,0 0 0,0 0-1,0 0 1,0 0-1,0 0 1,1 0-1,-1 0 1,0 0-1,0 0 1,0 0 0,0 0-1,0 0 1,0 0-1,0-1 1,0 1-1,0 0 1,1 0 0,-1 0-1,0 0 1,0 0-1,0 0 1,0 0-1,0 0 1,0 0 0,0 0-1,1 0 1,-1 1-1,0-1 1,0 0-1,0 0 1,0 0-1,0 0 1,0 0 0,0 0-1,0 0 1,0 0-1,1 0 1,-1 0-1,0 0 1,0 0 0,0 0-1,0 0 1,0 1-1,0-1 1,0 0-1,0 0 1,0 0-1,0 0 1,0 0 0,4 13 1659,0 16-168,0 18-312,-2-19-873,1 0 1,1 0-1,12 46 1,-15-72-347,0 0-1,0 0 1,0 0 0,0 0 0,0 0 0,0 0 0,0 0 0,1 0-1,-1 0 1,1 0 0,-1-1 0,1 1 0,3 2 0,-3-3-4,-1 0 0,1-1 0,-1 1 0,0-1 0,1 0 0,-1 1 0,1-1 0,-1 0 0,1 0-1,0 0 1,-1 0 0,1 0 0,-1 0 0,1 0 0,-1 0 0,1-1 0,-1 1 0,1-1 0,-1 1 0,0-1 0,1 1 0,1-2 0,2-1 6,0-1-1,0 1 1,-1-1 0,1 0-1,-1 0 1,0 0 0,0-1-1,3-4 1,26-44 77,-26 41-57,8-14 13,-2-1-1,-1 0 1,10-32 0,-22 58-43,0 1 0,0 0 0,0 0 0,0-1 0,1 1 0,-1 0-1,0 0 1,0 0 0,0-1 0,0 1 0,0 0 0,0 0 0,0 0 0,0-1 0,0 1 0,1 0 0,-1 0 0,0 0 0,0 0 0,0 0 0,0-1 0,1 1 0,-1 0 0,0 0 0,0 0 0,0 0-1,1 0 1,-1 0 0,0 0 0,0 0 0,0-1 0,1 1 0,-1 0 0,0 0 0,0 0 0,0 0 0,1 0 0,-1 0 0,0 0 0,0 0 0,1 1 0,-1-1 0,0 0 0,0 0 0,0 0-1,1 0 1,-1 0 0,0 0 0,0 0 0,0 0 0,0 0 0,1 1 0,-1-1 0,0 0 0,0 0 0,0 0 0,0 0 0,1 1 0,-1-1 0,7 10-15,-7-10 15,1 7-9,1 0 0,0-1 0,0 1 0,1-1 0,0 0 0,0 0 0,4 6 0,-6-11 8,0 0 0,0 0 0,0 0 0,0 0 0,0 0 0,0 0 0,0-1 0,0 1 0,1 0 0,-1-1 0,0 1 0,0-1 0,1 1 0,-1-1 0,0 0 0,0 1 0,3-1 0,-2 0 1,0-1 0,1 1-1,-1 0 1,1-1 0,-1 0 0,0 1 0,1-1-1,-1 0 1,0 0 0,0 0 0,1-1-1,2-2 1,12-9 3,-1-1 0,0-1 0,16-20-1,-19 20 1,0 1 0,0 1 0,1 0 0,26-17-1,-39 29-3,0 0-1,1 0 1,-1 0-1,0 1 0,1-1 1,-1 1-1,0-1 1,1 1-1,-1-1 0,1 1 1,-1 0-1,1 0 1,-1-1-1,1 1 0,-1 0 1,1 0-1,2 1 1,-3-1-1,-1 1 1,1-1 0,0 1 0,0 0-1,0-1 1,-1 1 0,1-1-1,0 1 1,-1 0 0,1 0 0,-1-1-1,1 1 1,-1 0 0,1 0 0,-1 0-1,1-1 1,-1 1 0,0 0 0,1 0-1,-1 1 1,1 6-7,0-1 1,-1 1-1,0-1 1,0 1-1,-2 8 1,2-13 5,-20 140-556,16-192-2049,2 9 1983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1:15.424"/>
    </inkml:context>
    <inkml:brush xml:id="br0">
      <inkml:brushProperty name="width" value="0.05" units="cm"/>
      <inkml:brushProperty name="height" value="0.05" units="cm"/>
    </inkml:brush>
  </inkml:definitions>
  <inkml:trace contextRef="#ctx0" brushRef="#br0">26 107 17524,'-10'47'2551,"-4"53"1,13-82-2120,1 0 1,0 0 0,1-1-1,1 1 1,0 0-1,7 21 1,-8-35-415,0 0 0,0 0 0,1 0 0,0-1 0,0 1 0,0 0 0,0-1 0,0 1 0,1-1 0,-1 0 0,1 0 0,0 0 0,0 0 0,5 3 0,-5-4-69,0-1 1,0 1-1,0-1 1,0 0 0,1 0-1,-1 0 1,0-1-1,1 1 1,-1-1 0,0 1-1,1-1 1,-1 0-1,0-1 1,1 1 0,-1-1-1,1 1 1,5-3-1,12-4-564,41-20-1,-48 20 390,1 0 1,0 0-1,0 2 0,1 0 0,29-5 0,-43 9 236,0 1 0,0 0 0,0 0 0,0 0-1,0 0 1,0 0 0,0 0 0,-1 1 0,1-1 0,0 1-1,0-1 1,0 1 0,0 0 0,-1 0 0,1-1-1,0 1 1,0 0 0,-1 1 0,1-1 0,-1 0-1,1 0 1,-1 1 0,2 1 0,-2 0 73,1-1 0,-1 1 0,1 0 0,-1 0 0,0 1 0,0-1 0,0 0 0,-1 0 0,1 0 0,-1 1 0,0-1 0,0 6 0,0-2 110,-1 0 0,0 0 0,0 0 0,0-1 0,-1 1-1,0 0 1,0-1 0,-1 0 0,0 1 0,0-1 0,0 0 0,-1 0 0,-4 5 0,5-9-188,1-1 0,0 1 0,0-1 1,-1 0-1,1 0 0,-1 0 0,1 0 0,-1 0 0,0 0 1,1-1-1,-1 1 0,0-1 0,1 0 0,-1 0 0,0 0 0,1 0 1,-1 0-1,0 0 0,0-1 0,1 0 0,-1 1 0,1-1 0,-1 0 1,1 0-1,-4-2 0,3 2-123,-1-1-1,1 0 1,0 1 0,0-1 0,0 0 0,0-1-1,0 1 1,0 0 0,1-1 0,-1 1-1,1-1 1,0 0 0,0 0 0,0 0-1,0 0 1,0 0 0,1-1 0,-3-4 0,4 7 84,0 0 0,0 0 0,0 1 0,-1-1 0,1 0 0,0 1 0,0-1 1,0 0-1,1 1 0,-1-1 0,0 0 0,0 1 0,0-1 0,0 0 0,1 1 1,-1-1-1,0 0 0,0 1 0,1-1 0,-1 0 0,1 1 0,-1-1 1,1 1-1,-1-1 0,1 1 0,-1-1 0,1 1 0,-1-1 0,1 1 0,-1 0 1,1-1-1,0 1 0,-1 0 0,1-1 0,0 1 0,-1 0 0,1 0 0,0 0 1,-1 0-1,1 0 0,0 0 0,-1-1 0,1 1 0,0 1 0,-1-1 1,1 0-1,0 0 0,0 0 0,0 1 0,7 0-24,1 0-1,-1 1 1,11 4-1,-8-2-5,-4-2 44,1 0-1,0-1 0,0 0 0,-1 0 0,1-1 0,0 0 1,0 0-1,0-1 0,11-2 0,-15 2 2,0 0 1,-1 0-1,1 0 0,-1-1 0,0 0 1,1 0-1,-1 0 0,0 0 0,0 0 0,0 0 1,-1-1-1,1 1 0,0-1 0,-1 0 1,0 0-1,1 0 0,-1 0 0,-1 0 0,1-1 1,0 1-1,-1-1 0,2-4 0,-1 2-17,-1 0 0,1-1 0,-1 1 0,0-9 0,-1 13 47,0-1-1,0 1 1,0 0 0,0 0 0,0 0-1,-1 0 1,1 0 0,-1 0 0,1 0-1,-1 0 1,0 0 0,0 0 0,0 0 0,0 0-1,0 0 1,0 0 0,-2-1 0,2 2-2,1 1 0,0 0 1,-1 0-1,1-1 0,0 1 1,-1 0-1,1 0 0,0 0 1,-1 0-1,1 0 0,-1-1 1,1 1-1,0 0 0,-1 0 1,1 0-1,-1 0 0,1 0 1,0 0-1,-1 0 0,1 0 1,-1 1-1,1-1 0,-1 0 1,1 0-1,0 0 0,-1 0 1,1 0-1,0 1 0,-1-1 1,1 0-1,0 0 0,-1 1 1,1-1-1,0 0 0,-1 1 1,1-1-1,0 0 0,0 1 1,-1-1-1,1 0 0,0 1 1,0-1-1,0 0 0,0 1 1,-1-1-1,1 1 0,0-1 1,0 0-1,0 1 0,0-1 1,0 1-1,0 0 0,-5 24 472,5-25-455,-2 15 311,0 1 0,2-1 0,1 24 0,-1-35-283,1 0 0,-1 1 0,1-1 0,0 0 1,0 0-1,0-1 0,0 1 0,1 0 1,0 0-1,0 0 0,0-1 0,0 1 1,0-1-1,1 0 0,-1 0 0,1 0 1,0 0-1,4 3 0,-5-5-49,0 1 0,0-1 0,0-1 0,0 1 0,0 0 0,0 0-1,1-1 1,-1 1 0,0-1 0,0 0 0,1 1 0,-1-1 0,0 0 0,0-1 0,1 1 0,-1 0 0,0-1 0,0 1-1,1-1 1,-1 1 0,0-1 0,0 0 0,0 0 0,0 0 0,0 0 0,0-1 0,0 1 0,0-1 0,-1 1 0,1-1-1,0 1 1,-1-1 0,2-2 0,3-4-14,0 1 1,-1-1-1,0 1 0,-1-2 0,0 1 0,6-17 0,-2 1-260,-1 0-1,-1 0 1,-1-1-1,-2 0 1,0 0-1,-2 0 1,0 0-1,-2 0 1,-1 1-1,0-1 1,-13-48-1,13 64 343,1 1 0,0-1 0,0 0 0,1 0 0,0 0 0,0 1 0,1-1 0,0 0 0,1 1 0,4-16 0,-6 24-67,0 0 0,0 0 0,0 0 0,0-1 1,0 1-1,0 0 0,0 0 0,0 0 0,0 0 0,0 0 0,0-1 0,0 1 0,0 0 0,0 0 0,0 0 0,0 0 0,0-1 0,0 1 0,0 0 0,1 0 1,-1 0-1,0 0 0,0 0 0,0 0 0,0-1 0,0 1 0,0 0 0,0 0 0,1 0 0,-1 0 0,0 0 0,0 0 0,0 0 0,0 0 0,0 0 1,0 0-1,1 0 0,-1 0 0,0 0 0,0-1 0,0 1 0,0 0 0,1 0 0,-1 0 0,0 1 0,4 7 179,1 14 34,17 137 1226,10 51 361,-21-152-1101,31 90 0,-41-142-596,-3-6-50,-10-9-52,-13-20-182,-10-20-289,3-1-1,1-1 1,-28-69-1,57 116 488,0 0-1,1 0 1,-1 0-1,1 0 1,0-1-1,1 1 1,-2-7-1,3 9 4,-1 1 0,0-1 0,1 1 0,-1 0 0,1-1 0,-1 1 0,1 0 0,-1 0 0,1-1 0,0 1 0,0 0 0,0 0 0,0 0 0,0 0 0,0 0 0,0 0 0,0 0 0,0 0 0,0 0 0,0 1 0,0-1 0,1 0 0,-1 1 0,0-1 0,1 1 0,-1-1 0,2 1 0,16-6-70,1 2-1,0 0 0,28-2 0,-26 4-211,0 0 1,33-10 0,-39 6-54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0.610"/>
    </inkml:context>
    <inkml:brush xml:id="br0">
      <inkml:brushProperty name="width" value="0.05" units="cm"/>
      <inkml:brushProperty name="height" value="0.05" units="cm"/>
    </inkml:brush>
  </inkml:definitions>
  <inkml:trace contextRef="#ctx0" brushRef="#br0">1 6 13715,'0'2'193,"0"0"0,0 0 0,1 0 0,-1 0 0,1 0 1,0-1-1,-1 1 0,1 0 0,0 0 0,0-1 0,0 1 0,0 0 0,0-1 0,1 1 0,-1-1 1,0 0-1,1 1 0,-1-1 0,1 0 0,-1 0 0,1 0 0,0 0 0,-1 0 0,1 0 0,0 0 1,0 0-1,-1-1 0,1 1 0,3 0 0,7 1 38,1 1 0,0-1 0,18-1 0,-16 0 116,44 2 35,1-2 0,-1-3 0,1-3 0,94-20 0,-132 21-382,11-4-155,1 1 0,61-3-1,-101 12-1938,-10-1 1765,-4-1-283</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1.045"/>
    </inkml:context>
    <inkml:brush xml:id="br0">
      <inkml:brushProperty name="width" value="0.05" units="cm"/>
      <inkml:brushProperty name="height" value="0.05" units="cm"/>
    </inkml:brush>
  </inkml:definitions>
  <inkml:trace contextRef="#ctx0" brushRef="#br0">1 1 14683,'9'-1'438,"1"1"1,0 0-1,0 1 0,0 0 1,-1 1-1,1 0 0,0 0 0,11 5 1,11 2 57,23 1-18,-22-4-318,41 12-1,-65-16-142,0 2-1,-1-1 1,1 1-1,-1 0 1,0 1-1,0 0 0,0 0 1,-1 1-1,9 8 1,-12-9 42,-1-1 0,1 1 0,-1 0 0,0 1 0,-1-1 0,1 0 1,-1 1-1,0-1 0,0 1 0,-1 0 0,0-1 0,0 1 0,0 0 1,-1 0-1,1 0 0,-2 11 0,-2 7 329,0-1-1,-12 41 1,14-61-364,-58 166 791,50-143-1358,15-49-898,8-3 960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3.413"/>
    </inkml:context>
    <inkml:brush xml:id="br0">
      <inkml:brushProperty name="width" value="0.05" units="cm"/>
      <inkml:brushProperty name="height" value="0.05" units="cm"/>
    </inkml:brush>
  </inkml:definitions>
  <inkml:trace contextRef="#ctx0" brushRef="#br0">44 129 10146,'-3'-36'2013,"2"22"-713,0 0-1,-1 0 1,-1 0 0,-5-19-1,8 33-1273,0 0-1,0 0 1,0 0-1,0-1 1,0 1-1,0 0 1,0 0-1,0 0 1,0 0-1,0 0 1,0 0 0,0 0-1,0 0 1,0-1-1,0 1 1,0 0-1,0 0 1,0 0-1,0 0 1,0 0-1,0 0 1,0 0-1,0 0 1,0 0-1,0-1 1,-1 1-1,1 0 1,0 0-1,0 0 1,0 0-1,0 0 1,0 0-1,0 0 1,0 0-1,0 0 1,0 0-1,0 0 1,0 0-1,-1 0 1,1 0-1,0 0 1,0 0-1,0 0 1,0 0-1,0 0 1,0 0 0,0 0-1,0 0 1,-1 0-1,1 0 1,0 0-1,0 0 1,0 0-1,0 0 1,0 0-1,0 0 1,0 0-1,0 0 1,0 0-1,-1 0 1,1 0-1,0 0 1,0 0-1,0 0 1,0 0-1,-2 11 542,0 17-520,2-26 81,-3 117 633,-4 55 459,5-41-748,23 224 0,-7-199 231,4 54-359,11 201 403,-14-35-475,-11-304-214,13 135 94,2 44-56,-20 709 384,-30-292-451,-35 910-16,50-1106 35,-12 913 64,38-961-37,-3-177-49,-9 74-21,0 16 1,7-232-1193,3-151-2055,-4 27 2494</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4.874"/>
    </inkml:context>
    <inkml:brush xml:id="br0">
      <inkml:brushProperty name="width" value="0.05" units="cm"/>
      <inkml:brushProperty name="height" value="0.05" units="cm"/>
    </inkml:brush>
  </inkml:definitions>
  <inkml:trace contextRef="#ctx0" brushRef="#br0">51 177 14043,'4'-25'1684,"-2"17"-1209,-1 0 0,0 0-1,0 0 1,-1 0 0,-1-10 0,-1 15 984,-2 8-825,-1 8-173,-10 59 120,3 1 0,-3 79 0,12-116-348,1-11-8,2-20 28,0-18-23,6-337 739,-3 321-867,2 25-32,3 13-58,-4-2-8,0 0 1,0 0 0,1-1 0,-1 1 0,1-1 0,1-1-1,-1 1 1,1-1 0,0 0 0,10 7 0,-13-11-6,0 1 1,1 0 0,-1-1 0,1 0 0,-1 0 0,1 0 0,-1 0-1,1-1 1,0 1 0,-1-1 0,1 0 0,0 0 0,-1-1 0,1 1-1,0-1 1,-1 1 0,1-1 0,-1 0 0,1 0 0,-1-1 0,0 1-1,1-1 1,-1 0 0,5-3 0,1-1 8,-1-1 0,-1 1 0,1-1 0,-1-1 0,0 1 0,9-16 0,-12 17 4,0 0 1,0 0-1,-1 0 1,0 0-1,0-1 1,-1 1-1,0-1 1,0 1-1,-1-1 1,2-13-1,-5 15 78,-2 12-27,-3 14 14,-3 19 22,2 2 0,-3 54 0,10-73-67,0-1 0,2 1 1,1-1-1,0 1 0,2-1 0,6 23 1,-9-43-56,0 0 0,0 0 1,-1 0-1,1 0 0,0 0 1,1 0-1,-1-1 0,0 1 1,0 0-1,1-1 0,-1 1 1,1-1-1,-1 1 0,1-1 1,0 0-1,0 0 0,0 1 1,-1-1-1,1-1 0,3 2 1,-4-1-39,0-1 0,0 0 0,-1 0-1,1 0 1,0 0 0,0 0 0,0 0 0,-1 0 0,1 0 0,0 0 0,0 0 0,0-1 0,-1 1 0,1 0 0,0 0 0,0-1 0,-1 1 0,1-1 0,0 1 0,1-1 0,-2 0-50,1-1 0,0 1 0,0 0 0,0 0 0,-1 0 0,1-1 0,0 1 0,-1 0 0,1-1 0,-1 1 0,0 0 0,1-1 0,-1 1-1,0-1 1,0-2 0,-1-8-474,-3 0-148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5.998"/>
    </inkml:context>
    <inkml:brush xml:id="br0">
      <inkml:brushProperty name="width" value="0.05" units="cm"/>
      <inkml:brushProperty name="height" value="0.05" units="cm"/>
    </inkml:brush>
  </inkml:definitions>
  <inkml:trace contextRef="#ctx0" brushRef="#br0">26 61 9250,'3'-25'2553,"-4"21"-1413,-1 17-1988,0-5-2597,2-22 3617,-2-10 9783,-1 12-5661,4 9-3580,1 13-358,3 127 495,-3-67-476,12 84 1,-16-163-1000,-1 0 1,0 1-1,-1-1 1,0 1-1,0 0 0,-7-9 1,-1 1-215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6.397"/>
    </inkml:context>
    <inkml:brush xml:id="br0">
      <inkml:brushProperty name="width" value="0.05" units="cm"/>
      <inkml:brushProperty name="height" value="0.05" units="cm"/>
    </inkml:brush>
  </inkml:definitions>
  <inkml:trace contextRef="#ctx0" brushRef="#br0">1 92 14691,'0'0'1857,"3"-1"-1105,5-1-200,2-2 1272,7 0-848,2-2-127,3-1-345,2-2-216,2 1-624,0-1-360,-5-1-1233,1 3 1617,-8-5-328,2-1-264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6.815"/>
    </inkml:context>
    <inkml:brush xml:id="br0">
      <inkml:brushProperty name="width" value="0.05" units="cm"/>
      <inkml:brushProperty name="height" value="0.05" units="cm"/>
    </inkml:brush>
  </inkml:definitions>
  <inkml:trace contextRef="#ctx0" brushRef="#br0">156 24 15427,'1'0'110,"-1"0"-1,1-1 0,-1 1 0,1-1 0,-1 1 1,1 0-1,-1 0 0,1-1 0,-1 1 0,1 0 1,-1 0-1,1 0 0,0-1 0,-1 1 1,1 0-1,-1 0 0,1 0 0,0 0 0,-1 0 1,1 0-1,-1 0 0,1 0 0,-1 1 0,2-1 1,-2 1-20,1-1 0,-1 1 0,0-1 0,1 1 0,-1-1 1,0 1-1,0 0 0,0-1 0,1 1 0,-1-1 0,0 1 1,0 0-1,0-1 0,0 1 0,0 0 0,0-1 0,0 1 1,-1-1-1,1 2 0,-13 40 1751,9-31-1462,-23 78 827,-52 136-641,77-219-625,0-1-115,0-1 0,0 1 0,0 0 0,0-1 0,-1 1-1,0-1 1,0 0 0,0 0 0,0 0 0,-6 5 0,8-9 114,1 0 1,0 0-1,0 0 0,-1 0 0,1 1 1,0-1-1,-1 0 0,1 0 1,0 0-1,-1 0 0,1 0 1,0 0-1,-1 0 0,1 0 0,0 0 1,0 0-1,-1 0 0,1 0 1,0 0-1,-1 0 0,1 0 0,0 0 1,-1 0-1,1 0 0,0 0 1,-1-1-1,1 1 0,0 0 0,0 0 1,-1 0-1,1 0 0,0-1 1,0 1-1,-1 0 0,1 0 0,0-1 1,0 1-1,0 0 0,-1 0 1,1-1-1,0 1 0,0 0 1,0-1-1,0 1 0,0 0 0,0-1 1,-1 1-1,1 0 0,0-1 1,0 1-1,0 0 0,0-1 0,-1-21-1807,1 19 1384,1-11-547,0 0 1,1 0-1,3-13 0,26-76-1026,-22 77 1948,41-99 1540,-12 44 2818,-37 79-4052,9-15 1394,-10 17-1550,0 0 1,0-1-1,1 1 1,-1 0 0,0 0-1,0-1 1,0 1-1,0 0 1,0 0 0,0 0-1,1-1 1,-1 1-1,0 0 1,0 0 0,0 0-1,0 0 1,1 0-1,-1-1 1,0 1-1,0 0 1,0 0 0,1 0-1,-1 0 1,0 0-1,0 0 1,1 0 0,-1 0-1,0 0 1,0 0-1,1 0 1,-1 0 0,0 0-1,0 0 1,1 0-1,-1 0 1,0 0 0,0 0-1,0 0 1,1 0-1,-1 0 1,0 0-1,0 0 1,1 0 0,-1 1-1,0-1 1,0 0-1,0 0 1,1 0 0,-1 0-1,0 1 1,0-1-1,0 0 1,0 0 0,0 0-1,1 1 1,-1-1-1,0 0 1,0 0-1,0 0 1,0 1 0,0-1-1,0 0 1,0 0-1,0 1 1,0-1 0,0 0-1,0 0 1,0 1-1,3 15 816,-1 0 0,1 31 0,0 4-162,1-19-742,1 1-1,1-1 1,2-1-1,1 1 1,1-1-1,2-1 0,1 0 1,19 31-1,-32-60-26,1-1-1,-1 0 0,0 0 1,0 1-1,1-1 0,-1 0 1,0 1-1,0-1 1,0 0-1,0 1 0,1-1 1,-1 1-1,0-1 0,0 0 1,0 1-1,0-1 0,0 0 1,0 1-1,0-1 0,0 1 1,0-1-1,0 0 0,0 1 1,0-1-1,0 1 1,0-1-1,0 0 0,-1 1 1,1-1-1,0 1 0,-13 1-1227,-1-4 448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7.279"/>
    </inkml:context>
    <inkml:brush xml:id="br0">
      <inkml:brushProperty name="width" value="0.05" units="cm"/>
      <inkml:brushProperty name="height" value="0.05" units="cm"/>
    </inkml:brush>
  </inkml:definitions>
  <inkml:trace contextRef="#ctx0" brushRef="#br0">5 138 16291,'-4'7'1601,"5"-1"-929,8 0-256,9-2 728,7-2-167,5-2-289,3-3-136,3-4-368,-2-2-200,-1-1-488,-3-3-232,-7-3-369,-2-1-255,-6-7 872,-1-3-320,-4-9-112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7.636"/>
    </inkml:context>
    <inkml:brush xml:id="br0">
      <inkml:brushProperty name="width" value="0.05" units="cm"/>
      <inkml:brushProperty name="height" value="0.05" units="cm"/>
    </inkml:brush>
  </inkml:definitions>
  <inkml:trace contextRef="#ctx0" brushRef="#br0">0 143 13451,'3'5'2883,"-2"14"-1093,-2 21 245,1 0-1383,0 0-1,3 0 1,2 0-1,9 39 1,-14-78-645,0 1 1,1-1-1,-1 1 1,1-1-1,-1 0 1,1 1-1,-1-1 1,1 0-1,0 1 1,0-1-1,-1 0 1,2 1-1,-1-2-4,-1 1 0,0-1 0,0 0 0,1 0-1,-1 0 1,0 0 0,0 0 0,1 0 0,-1 0-1,0 0 1,1 0 0,-1 0 0,0 0-1,0 0 1,1 0 0,-1 0 0,0 0 0,0 0-1,1 0 1,-1 0 0,0 0 0,0 0 0,1-1-1,-1 1 1,0 0 0,0 0 0,1 0-1,-1 0 1,0 0 0,0-1 0,0 1 0,1 0-1,-1 0 1,0-1 0,0 1 0,2-4 13,0 1 1,0 0-1,0-1 1,-1 0-1,1 1 1,-1-1-1,1-7 0,7-44 73,-3-1 0,-3 0 0,-5-100 0,1 148-80,1 5-7,0 1 1,0 0-1,0 0 1,0-1-1,0 1 1,-1 0 0,1-1-1,-1 1 1,0 0-1,1 0 1,-1 0-1,-3-4 1,4 6-1,0 0 0,0 0 0,0 0 0,0 0 0,-1 0 0,1 0 0,0 0 0,0 0 0,0 0 0,0 0 0,-1 0 0,1 0 0,0 0 0,0 0 0,0 0 1,-1 0-1,1 0 0,0 0 0,0 0 0,0 1 0,0-1 0,0 0 0,-1 0 0,1 0 0,0 0 0,0 0 0,0 0 0,0 1 0,0-1 0,0 0 0,0 0 0,-1 0 0,1 0 0,0 1 0,0-1 0,0 0 0,0 0 0,0 0 1,0 0-1,0 1 0,0-1 0,0 0 0,0 0 0,0 0 0,0 1 0,0-1 0,0 0 0,0 0 0,0 0 0,-2 13 61,0 7 26,0 0-1,1 0 1,1 0 0,1 0-1,1 0 1,7 30-1,-9-48-79,1 0 1,-1 0-1,1 0 0,0-1 0,-1 1 0,1 0 0,0 0 0,0 0 0,0-1 1,0 1-1,1-1 0,-1 1 0,0-1 0,1 1 0,-1-1 0,4 2 0,-4-2-3,0-1 0,0 0 0,0 1 0,0-1 0,1 0 0,-1 0-1,0 0 1,0 0 0,1 0 0,-1 0 0,0 0 0,0 0 0,1 0-1,-1-1 1,0 1 0,0 0 0,0-1 0,0 1 0,2-2 0,4-2 7,-1 0 0,-1-1 0,1 0 0,0 0 0,-1 0 0,0 0 1,4-8-1,17-24 27,-1-1 0,-2-1 1,33-79-1,-62 141 35,1 0 1,-3 41-1,-2 80 207,10-127-546,0 0-1,1 0 0,0-1 1,2 1-1,0 0 0,6 18 1,-9-35 228,2 6-301,-4-9-124,-3-8-104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3.247"/>
    </inkml:context>
    <inkml:brush xml:id="br0">
      <inkml:brushProperty name="width" value="0.05" units="cm"/>
      <inkml:brushProperty name="height" value="0.05" units="cm"/>
    </inkml:brush>
  </inkml:definitions>
  <inkml:trace contextRef="#ctx0" brushRef="#br0">25 3 20100,'-11'-3'1649,"3"6"-1209,3 0-384,5 3 56,0-4 368,13 5-368,0-3-168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8.054"/>
    </inkml:context>
    <inkml:brush xml:id="br0">
      <inkml:brushProperty name="width" value="0.05" units="cm"/>
      <inkml:brushProperty name="height" value="0.05" units="cm"/>
    </inkml:brush>
  </inkml:definitions>
  <inkml:trace contextRef="#ctx0" brushRef="#br0">0 936 15187,'12'-9'1845,"0"0"0,1 0 0,16-8 0,63-32-1461,-55 30 289,423-196 786,-109 59-1336,-126 56-100,49-29 7,-15-24 28,-179 90 38,-71 56-1948,-18 19 300,4 0 892</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09.222"/>
    </inkml:context>
    <inkml:brush xml:id="br0">
      <inkml:brushProperty name="width" value="0.05" units="cm"/>
      <inkml:brushProperty name="height" value="0.05" units="cm"/>
    </inkml:brush>
  </inkml:definitions>
  <inkml:trace contextRef="#ctx0" brushRef="#br0">21 300 14275,'-2'-2'205,"0"0"0,0-1 0,0 0 1,0 1-1,1-1 0,-1 0 0,1 0 0,-1 0 0,1 0 1,0 0-1,0 0 0,1 0 0,-1 0 0,1-1 0,-1 1 0,1 0 1,0 0-1,0 0 0,1-1 0,-1 1 0,1 0 0,0-3 0,3-10 724,0 0-1,12-29 0,-15 43-851,3-8 212,1-1 0,0 1-1,1 0 1,0 1 0,11-13-1,-14 19-221,-1 0-1,1 0 0,0 1 1,0-1-1,1 1 1,-1 0-1,0-1 0,7-1 1,-9 3-46,1 1-1,0-1 1,0 1 0,-1-1 0,1 1 0,0 0 0,0 0-1,0 0 1,-1 0 0,1 0 0,0 0 0,0 0-1,0 1 1,-1-1 0,1 1 0,0-1 0,0 1 0,-1 0-1,3 1 1,-2-1-1,0 0-1,0 1 0,-1-1 1,1 1-1,-1 0 0,1-1 1,-1 1-1,1 0 1,-1 0-1,0 0 0,0 0 1,0 0-1,0 0 0,0 0 1,0 0-1,-1 0 1,1 0-1,-1 0 0,1 1 1,-1-1-1,0 4 0,0-5 7,0 0 1,0 0-1,0 0 0,-1 0 0,1 0 0,0 0 0,0 0 0,-1 0 0,1-1 0,-1 1 0,1 0 0,-1 0 1,1 0-1,-1-1 0,1 1 0,-1 0 0,0-1 0,1 1 0,-1 0 0,-1 0 0,1 0 16,-1-1 0,1 1-1,0-1 1,-1 0 0,1 1 0,-1-1-1,1 0 1,-1 0 0,1 0 0,0 0-1,-1 0 1,1 0 0,-1-1 0,1 1-1,0 0 1,-1-1 0,1 1 0,-2-2-1,-1 1 44,0-1 0,0 0 0,0 0 0,1-1 0,-1 1 0,1-1 0,-6-4 0,-18-16 165,27 23-251,0 0 0,0 0 0,-1 0 0,1 0 0,0 0 0,0 0 0,0 0 0,0 0 0,0 0 0,0 0 0,0 0 0,0 0 0,0-1 0,0 1 0,-1 0 0,1 0 0,0 0 0,0 0 0,0 0 0,0 0 0,0 0 0,0 0 0,0 0 0,0 0 0,-1 0 0,1 0 0,0 0 0,0 0 0,0 1 0,0-1 0,0 0 0,0 0 0,0 0 0,0 0 0,0 0 0,-1 0 0,1 0 0,0 0 0,0 0 0,0 0 0,0 0 0,0 0 0,0 0 0,0 0 0,0 1 0,0-1 0,0 0 0,0 0 0,0 0 0,0 0 0,0 0 0,0 0 0,0 0 0,0 0 0,0 1 0,0-1 0,0 0 0,0 11 5,5 13 94,-5-23-87,91 484 1977,-72-370-1911,-16-99-71,-1-8 14,-1-1 1,1 1-1,-2 0 0,1 0 0,-1 11 0,-2-20-10,0-1 1,0 0-1,1 0 1,-1 0-1,1 1 0,-1-1 1,1 0-1,0-1 1,-1-1-1,-7-24 3,1-1 0,2 0 1,1 0-1,1 0 0,-1-54 0,7 28-3,1 1-1,14-68 1,-13 99-13,2 0 1,0 0-1,1 1 1,1 0-1,1 0 0,1 1 1,20-32-1,-25 45-4,0 1 1,1 0-1,0 0 0,0 0 1,1 1-1,0 0 0,0 0 1,0 1-1,1 0 0,-1 0 1,1 1-1,1 0 0,-1 0 1,0 1-1,1 0 0,0 0 0,0 1 1,0 0-1,0 1 0,0 0 1,0 0-1,12 1 0,-16 1 5,0-1 0,0 0 0,-1 1 0,1 0-1,0 0 1,0 0 0,-1 1 0,1 0 0,-1 0 0,1 0-1,-1 0 1,0 1 0,0-1 0,0 1 0,0 0-1,6 6 1,-7-4 2,1 0 0,-1 0 0,0 0-1,-1 0 1,1 0 0,-1 0-1,0 1 1,0-1 0,0 1 0,-1-1-1,0 1 1,1 8 0,-2-1 28,0 1-1,-1-1 1,0 1 0,-1-1-1,0 0 1,-1 0 0,0 0 0,-2 0-1,1 0 1,-1-1 0,-10 16-1,7-15 46,0-1-1,-2 0 1,1-1-1,-1 0 1,-1-1-1,0 0 0,0 0 1,-23 13-1,28-19-61,-1 0 0,0 0 0,-1 0 1,1-1-1,0 0 0,-1-1 0,0 1 0,1-2 0,-1 1 0,0-1 0,0 0 0,0-1 0,0 0 0,0 0 0,0 0 0,0-1 0,-13-3 0,19 3-64,-1 0 0,1 1 0,0-1 0,0 0 0,0 0 0,0 0 0,0 0 0,0 0 0,0 0 0,0-1-1,0 1 1,1-1 0,-1 1 0,1-1 0,-1 0 0,1 0 0,-1 1 0,0-4 0,1 3-70,1 1 0,0-1-1,-1 0 1,1 1 0,0-1 0,0 0 0,0 1-1,0-1 1,0 0 0,1 1 0,-1-1 0,1 0-1,-1 1 1,1-1 0,-1 0 0,1 1 0,0-1-1,1-2 1,4-4-294,0 0 1,1 1-1,-1 0 1,2-1-1,-1 2 0,13-10 1,17-11-631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0.273"/>
    </inkml:context>
    <inkml:brush xml:id="br0">
      <inkml:brushProperty name="width" value="0.05" units="cm"/>
      <inkml:brushProperty name="height" value="0.05" units="cm"/>
    </inkml:brush>
  </inkml:definitions>
  <inkml:trace contextRef="#ctx0" brushRef="#br0">0 22 12267,'3'3'840,"7"-3"-656,0 2-80,3 2 168,4-1-32,4 1-64,1 1-24,6-4-24,2 0-48,7-3-224,2-4-272,1-4 376,-1-2-72,1-2-32</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0.661"/>
    </inkml:context>
    <inkml:brush xml:id="br0">
      <inkml:brushProperty name="width" value="0.05" units="cm"/>
      <inkml:brushProperty name="height" value="0.05" units="cm"/>
    </inkml:brush>
  </inkml:definitions>
  <inkml:trace contextRef="#ctx0" brushRef="#br0">1 116 8138,'19'2'1048,"1"-2"-672,3-4-192,4-2 1056,10-3-1440,5-1-672,5 0 776,2 0-160,2 0-160</inkml:trace>
  <inkml:trace contextRef="#ctx0" brushRef="#br0" timeOffset="1">570 16 7618,'33'-6'992,"-3"4"-448,4-3-184,1 4 600,1-1-120,2 2-199,4 0-137,4 3-248,0 0-32,4-1-80,-4 0-48,1-2-64,-1 0-48,-2 0-1481,-4-1 1369,-4-2-136,0 0-88</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1.094"/>
    </inkml:context>
    <inkml:brush xml:id="br0">
      <inkml:brushProperty name="width" value="0.05" units="cm"/>
      <inkml:brushProperty name="height" value="0.05" units="cm"/>
    </inkml:brush>
  </inkml:definitions>
  <inkml:trace contextRef="#ctx0" brushRef="#br0">1 58 11827,'23'3'824,"0"-3"-704,3 0-72,5-4 216,6-1-96,5-2-104,2 2-88,5-4-960,1 0 904,-2-1-104,-3-1-56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1.532"/>
    </inkml:context>
    <inkml:brush xml:id="br0">
      <inkml:brushProperty name="width" value="0.05" units="cm"/>
      <inkml:brushProperty name="height" value="0.05" units="cm"/>
    </inkml:brush>
  </inkml:definitions>
  <inkml:trace contextRef="#ctx0" brushRef="#br0">1 37 9402,'56'3'582,"107"18"0,-143-18-552,-1-1 0,0-1 0,1-1 0,-1-1 0,0 0 0,27-6 0,1-5-1212,61-22 0,-101 32 1120,-1-1-1,1 2 0,-1-1 0,1 1 0,0 0 0,0 0 0,11 1 0,-16 0 196,1 0-1,-1 1 0,1-1 0,-1 1 0,0 0 0,1 0 0,-1 0 1,0 0-1,0 0 0,1 0 0,-1 0 0,0 1 0,0-1 1,0 1-1,0 0 0,-1 0 0,1-1 0,0 1 0,-1 0 0,1 0 1,-1 0-1,0 1 0,2 3 0,0 0 221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2.275"/>
    </inkml:context>
    <inkml:brush xml:id="br0">
      <inkml:brushProperty name="width" value="0.05" units="cm"/>
      <inkml:brushProperty name="height" value="0.05" units="cm"/>
    </inkml:brush>
  </inkml:definitions>
  <inkml:trace contextRef="#ctx0" brushRef="#br0">57 18 14291,'0'-1'114,"0"0"0,0 0 0,0 0 0,-1 1 0,1-1 0,0 0 0,-1 0 0,1 0-1,-1 1 1,1-1 0,-1 0 0,1 0 0,-1 1 0,1-1 0,-1 0 0,0 1 0,1-1 0,-1 1 0,0-1 0,0 1 0,1-1 0,-1 1 0,-1-1-1,1 1-24,0 1-1,0-1 1,1 0-1,-1 1 0,0-1 1,1 1-1,-1-1 0,1 1 1,-1-1-1,0 1 1,1-1-1,-1 1 0,1 0 1,0-1-1,-1 1 0,1 0 1,-1-1-1,1 1 1,0 0-1,-1 1 0,-11 44 1115,2 26-680,3 1 1,4 0-1,8 100 0,-5-168-502,7 61 224,-6-60-228,0-1 0,0 1 0,1-1 0,0 0 0,0 1 0,0-1 0,0 0 0,1 0 0,5 7 0,-7-11-19,0 0 1,0 0-1,0 0 1,0 0-1,0 1 1,1-1-1,-1-1 1,0 1-1,1 0 1,-1 0-1,0 0 1,1-1-1,-1 1 1,1-1-1,-1 1 1,1-1-1,-1 0 1,1 1-1,-1-1 0,1 0 1,0 0-1,-1 0 1,4-1-1,-2 1-47,-1-1-1,1-1 1,0 1-1,0 0 1,0-1-1,-1 1 1,1-1-1,-1 0 0,1 0 1,-1 0-1,3-4 1,2-1-390,-1-1 0,0 0 0,-1 0 0,0 0 0,0-1 0,7-17 0,-9 12 147,0 1-1,0-1 1,-2 1-1,1-17 0,-1-23-637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2.675"/>
    </inkml:context>
    <inkml:brush xml:id="br0">
      <inkml:brushProperty name="width" value="0.05" units="cm"/>
      <inkml:brushProperty name="height" value="0.05" units="cm"/>
    </inkml:brush>
  </inkml:definitions>
  <inkml:trace contextRef="#ctx0" brushRef="#br0">3 51 16267,'-2'-6'1753,"1"-1"-1249,1 1-240,0-2 752,1 1-368,2 1-176,0 0-480,-1 5-216,0-2-552,-2 10 416,-1 0 32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3.108"/>
    </inkml:context>
    <inkml:brush xml:id="br0">
      <inkml:brushProperty name="width" value="0.05" units="cm"/>
      <inkml:brushProperty name="height" value="0.05" units="cm"/>
    </inkml:brush>
  </inkml:definitions>
  <inkml:trace contextRef="#ctx0" brushRef="#br0">13 368 14851,'-1'4'763,"-8"22"571,9-26-1274,0 1 0,-1-1 0,1 0 0,0 1 0,0-1 0,0 1 0,-1-1 0,1 1 0,0-1 0,0 1 0,0-1 0,0 1 0,0-1 0,0 1 0,0-1 0,0 0 0,0 1 0,0-1 0,0 1 1,0-1-1,0 1 0,1-1 0,-1 1 0,0-1 0,0 1 0,0-1 0,1 0 0,-1 1 0,0-1 0,1 1 0,-1-1 0,0 0 0,1 1 0,-1-1 0,0 0 0,1 0 0,-1 1 0,0-1 0,2 1 0,-1-2 19,1 0-1,0 0 0,-1 0 0,1 0 1,-1 0-1,1-1 0,-1 1 0,1 0 1,-1-1-1,0 1 0,0-1 0,1 1 1,-1-1-1,0 1 0,0-1 0,0-3 0,2 1 45,18-35 129,-2-1 0,-2-1-1,20-70 1,9-20-116,-36 112-87,-4 16 15,-2 12 27,-2 53 248,-5 67 0,0-79-578,3 1 1,8 82-1,-5-125-691,0-16 408,-1 1 374,5-13-367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3.513"/>
    </inkml:context>
    <inkml:brush xml:id="br0">
      <inkml:brushProperty name="width" value="0.05" units="cm"/>
      <inkml:brushProperty name="height" value="0.05" units="cm"/>
    </inkml:brush>
  </inkml:definitions>
  <inkml:trace contextRef="#ctx0" brushRef="#br0">53 15 13675,'0'-1'146,"0"0"0,0 0 0,-1 0 0,1 0-1,0 1 1,0-1 0,0 0 0,-1 0 0,1 0 0,-1 0 0,1 1 0,0-1 0,-1 0 0,1 0 0,-2 0-1,2 0-84,-1 1 0,1 0 0,0 0 0,-1 0 0,1 0-1,0 0 1,0 0 0,-1 0 0,1 0 0,0 1-1,-1-1 1,1 0 0,0 0 0,0 0 0,-1 0-1,1 0 1,0 0 0,0 0 0,-1 1 0,1-1-1,0 0 1,0 0 0,0 0 0,-1 1 0,1-1 0,0 0-1,0 0 1,0 1 0,0-1 0,-1 0 0,-11 27 1791,4 13-938,1 0-1,-4 78 1,14 81-180,15-23-365,-12-143-393,1 0 0,1-1 0,18 41-1,-23-64-147,2 0-1,-1-1 1,6 9-1,-9-15 108,0 0 0,0-1-1,1 1 1,-1-1 0,0 0-1,0 1 1,1-1-1,-1 0 1,1 0 0,-1 1-1,1-1 1,0-1-1,-1 1 1,1 0 0,0 0-1,0 0 1,-1-1-1,1 1 1,0-1 0,0 0-1,0 1 1,3-1 0,7-5-312,-1-9-119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3.745"/>
    </inkml:context>
    <inkml:brush xml:id="br0">
      <inkml:brushProperty name="width" value="0.05" units="cm"/>
      <inkml:brushProperty name="height" value="0.05" units="cm"/>
    </inkml:brush>
  </inkml:definitions>
  <inkml:trace contextRef="#ctx0" brushRef="#br0">29 2 20492,'-1'0'73,"1"0"1,-1-1-1,1 1 0,-1 0 0,0 0 0,1 0 0,-1 0 0,1 0 0,-1 0 0,0 0 0,1 0 0,-1 0 0,1 0 0,-1 0 0,0 0 0,1 0 1,-1 0-1,1 0 0,-1 1 0,0-1 0,1 0 0,-1 0 0,1 1 0,-1-1 0,1 0 0,-1 1 0,1-1 0,-1 1 0,1 0 0,-2 0 32,1 1 0,0 0-1,0-1 1,1 1 0,-1 0-1,0 0 1,1 0-1,-1 0 1,0 3 0,-1 44 974,2-46-897,0 13-52,1-1 1,1 0-1,0 1 0,1-1 0,1 0 1,8 22-1,-10-33-117,-1 0-1,2 0 1,-1 0 0,0 0-1,1-1 1,0 1 0,-1-1-1,1 0 1,1 1 0,-1-1-1,7 4 1,-7-5 0,0-1 0,0 0 1,0 0-1,0 0 0,0 0 0,0 0 0,1 0 0,-1-1 0,0 1 0,0-1 0,1 0 1,-1 0-1,0 0 0,1-1 0,-1 1 0,0-1 0,6-2 0,1 0 14,0-2 0,0 1 0,0-2 0,0 1 0,-1-1 0,0 0-1,0-1 1,-1 0 0,14-15 0,5-9 65,30-43 0,-34 42-49,-23 32-41,0-1 0,1 1 0,-1-1 0,0 0 0,1 1 0,-1-1 0,0 1 0,1-1 0,-1 1 0,1-1 0,-1 1 0,1 0 0,-1-1-1,1 1 1,-1 0 0,1-1 0,0 1 0,-1 0 0,1-1 0,-1 1 0,1 0 0,0 0 0,0 0 0,0 0-1,-1 1 0,0-1 0,1 1 0,-1-1 0,0 1 0,1-1 0,-1 1 0,0-1 1,0 1-1,0-1 0,0 1 0,1 0 0,-1-1 0,0 1 0,0-1 0,0 1 0,0 0 0,0-1 0,-1 2 0,-4 38 8,5-37-8,-8 33 25,5-24-22,0 1 1,1-1-1,0 1 0,1-1 0,0 18 1,1-31-23,0 1 1,1 0-1,-1 0 1,0-1-1,0 1 1,0 0-1,0 0 1,1-1-1,-1 1 0,0 0 1,0 0-1,1 0 1,-1 0-1,0-1 1,0 1-1,1 0 1,-1 0-1,0 0 1,1 0-1,-1 0 1,0 0-1,0 0 1,1 0-1,-1-1 1,0 1-1,1 0 1,-1 0-1,0 1 0,1-1 1,-1 0-1,0 0 1,0 0-1,1 0 1,-1 0-1,0 0 1,1 0-1,-1 0 1,0 0-1,0 1 1,1-1-1,-1 0 1,0 0-1,0 0 1,0 1-1,1-1 1,-1 0-1,0 0 0,0 0 1,0 1-1,1-1 1,-1 0-1,0 1 1,0-1-1,0 0 1,0 0-1,0 1 1,0-1-1,0 0 1,0 1-1,0-1 1,0 0-1,0 0 1,0 1-1,0 0 1,15-24-534,17-39 27,-11 28 113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4.276"/>
    </inkml:context>
    <inkml:brush xml:id="br0">
      <inkml:brushProperty name="width" value="0.05" units="cm"/>
      <inkml:brushProperty name="height" value="0.05" units="cm"/>
    </inkml:brush>
  </inkml:definitions>
  <inkml:trace contextRef="#ctx0" brushRef="#br0">42 47 17700,'0'2'148,"1"-1"1,-1 1 0,1-1 0,-1 1-1,1-1 1,-1 1 0,0-1-1,0 1 1,0 0 0,0-1-1,0 1 1,0-1 0,0 1 0,0 0-1,-1-1 1,0 3 0,1 2 170,-15 279 2369,16-225-1929,2-1 0,19 106 0,-18-144-1126,1 7-645,-4-26 742,-1-3 15,-3-15-161,-11-67-2208,-23-156-1453,31 180 5010,2 0 0,5-63 1,2 116 531,1 14-920,2 14-252,-2-6-113,0 6-25,2 0 1,0-1-1,1 0 0,1-1 1,13 25-1,-21-44-143,1 0 0,-1 0 0,1 0 0,-1-1 0,1 1 0,-1 0 0,1 0 0,-1-1 1,1 1-1,0 0 0,-1-1 0,1 1 0,0-1 0,0 1 0,-1-1 0,1 1 0,0-1 0,0 0 0,0 1 0,0-1 0,0 0 0,-1 0 0,1 1 0,0-1 0,0 0 0,1 0 0,0-1 2,-1 1 1,0-1-1,1 1 0,-1-1 1,0 0-1,0 0 0,0 0 1,0 1-1,1-1 0,-1 0 1,0-1-1,0 1 0,-1 0 0,1 0 1,1-2-1,4-6 46,-1-2 1,0 1-1,5-15 1,-9 21-50,19-61 246,21-123-1,-44 221-43,4 58 0,0-25 50,10 172 685,-6-192-767,2-1 0,2 1 0,18 52 0,-25-92-285,0-1-1,0 1 1,0-1 0,1 0-1,-1 0 1,1 0-1,6 7 1,-9-12 54,0 1 0,0-1 0,0 0 0,1 0 0,-1 0 0,0 1 0,0-1 0,0 0 0,0 0 0,1 1 0,-1-1 0,0 0 0,0 0 0,0 0 0,1 0 0,-1 1 0,0-1 0,0 0 0,1 0 0,-1 0 0,0 0 0,0 0 0,1 0 0,-1 0 0,0 0 0,0 0 0,1 0 0,-1 0 0,0 0 0,1 0 0,-1 0 0,0 0 0,0 0 0,1 0 0,-1 0 0,0 0 0,0 0 0,1 0-1,-1 0 1,0-1 0,0 1 0,1 0 0,2-15-2140,-5-18 412,-6-3 660,-3-5-209</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4.740"/>
    </inkml:context>
    <inkml:brush xml:id="br0">
      <inkml:brushProperty name="width" value="0.05" units="cm"/>
      <inkml:brushProperty name="height" value="0.05" units="cm"/>
    </inkml:brush>
  </inkml:definitions>
  <inkml:trace contextRef="#ctx0" brushRef="#br0">1 4 16235,'0'0'52,"0"-1"0,0 1 0,0 0-1,1 0 1,-1 0 0,0-1-1,0 1 1,0 0 0,0 0-1,1 0 1,-1 0 0,0-1-1,0 1 1,0 0 0,1 0-1,-1 0 1,0 0 0,0 0-1,0 0 1,1 0 0,-1 0-1,0 0 1,0 0 0,1 0-1,-1-1 1,0 1 0,0 1 0,1-1-1,-1 0 1,0 0 0,0 0-1,1 0 1,-1 0 0,0 0-1,0 0 1,1 0 0,-1 0-1,7 10 825,2 16 79,-9-25-777,39 138 3036,14 51-2846,-53-188-520,5 26-364,-5-28 522,0 1 0,0-1 0,0 1 0,0-1 0,0 0 0,0 1 0,0-1 0,1 1 0,-1-1 0,0 1 0,-1-1 0,1 1 0,0-1 0,0 0 0,0 1 0,0-1-1,0 1 1,0-1 0,0 1 0,-1-1 0,1 0 0,0 1 0,0-1 0,-1 1 0,1-1 0,0 0 0,0 1 0,-1-1 0,1 0 0,0 1 0,-1-1 0,1 0 0,-1 0 0,1 1-1,0-1 1,-1 0 0,1 0 0,-1 0 0,1 0 0,-1 0 0,1 1 0,0-1 0,-1 0 0,1 0 0,-1 0 0,1 0 0,-1 0 0,1 0 0,-1-1 0,-9-3-149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5.175"/>
    </inkml:context>
    <inkml:brush xml:id="br0">
      <inkml:brushProperty name="width" value="0.05" units="cm"/>
      <inkml:brushProperty name="height" value="0.05" units="cm"/>
    </inkml:brush>
  </inkml:definitions>
  <inkml:trace contextRef="#ctx0" brushRef="#br0">8 595 16235,'-7'-6'1713,"7"-1"-985,3 0-248,8-2 848,3 1-175,5-4-353,3 1-224,0-4-504,1 1-240,-3 3-680,-2-2 416,-5 3 208,-1 1-161,-3 1-159</inkml:trace>
  <inkml:trace contextRef="#ctx0" brushRef="#br0" timeOffset="1">234 0 16099,'2'5'275,"-1"0"-1,1 0 0,-1 0 0,-1 0 0,1 0 0,-1 0 0,0 0 0,0 1 0,0-1 0,-2 7 0,0 10 483,7 244 2578,0-53-4384,-6-208-905,-2-12 1333,-2-18 151,0-13-238</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5.607"/>
    </inkml:context>
    <inkml:brush xml:id="br0">
      <inkml:brushProperty name="width" value="0.05" units="cm"/>
      <inkml:brushProperty name="height" value="0.05" units="cm"/>
    </inkml:brush>
  </inkml:definitions>
  <inkml:trace contextRef="#ctx0" brushRef="#br0">1 3 14203,'0'0'41,"0"0"1,0 0-1,0 0 0,0 0 1,0-1-1,0 1 0,0 0 0,0 0 1,0 0-1,0 0 0,0 0 1,0 0-1,0 0 0,1 0 1,-1-1-1,0 1 0,0 0 0,0 0 1,0 0-1,0 0 0,0 0 1,0 0-1,0 0 0,1 0 1,-1 0-1,0 0 0,0 0 0,0 0 1,0 0-1,0 0 0,0 0 1,0 0-1,1 0 0,-1 0 1,0 0-1,0 0 0,0 0 0,0 0 1,0 0-1,0 0 0,1 0 1,-1 0-1,0 0 0,0 0 1,0 0-1,0 0 0,0 0 1,0 0-1,0 0 0,0 1 0,1-1 1,-1 0-1,0 0 0,0 0 1,0 0-1,0 0 0,0 0 1,0 0-1,5 13 1488,2 27-19,-5-27-983,10 43 439,34 97 0,35 48-1593,-79-196 583,-2-4 19,3 5-99,0 0 0,-1 0 0,1 0-1,-1 0 1,-1 1 0,0-1 0,1 1 0,-1 11-1,-4-4-235</inkml:trace>
  <inkml:trace contextRef="#ctx0" brushRef="#br0" timeOffset="1">54 639 15291,'4'2'1809,"6"-6"-929,-1-5-328,4-4 1088,2-3-591,3-4-337,-1-1-168,1-5-736,0 0-344,-4-4-569,-3-1-607,-5-8 1232,-6 0-328,-6-8-224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5.996"/>
    </inkml:context>
    <inkml:brush xml:id="br0">
      <inkml:brushProperty name="width" value="0.05" units="cm"/>
      <inkml:brushProperty name="height" value="0.05" units="cm"/>
    </inkml:brush>
  </inkml:definitions>
  <inkml:trace contextRef="#ctx0" brushRef="#br0">0 54 13075,'1'31'1347,"2"0"0,1 0 0,1 0 0,11 35 0,49 116 472,-59-168-1742,-3-6-25,0-1-1,0 1 0,1-1 1,0 0-1,0 0 1,7 8-1,-11-14-45,0-1-1,1 0 1,-1 1 0,0-1-1,0 0 1,1 0-1,-1 1 1,0-1 0,0 0-1,1 0 1,-1 0 0,0 1-1,1-1 1,-1 0 0,0 0-1,1 0 1,-1 0-1,0 0 1,1 0 0,-1 0-1,0 0 1,1 0 0,-1 0-1,1 0 1,-1 0 0,0 0-1,1 0 1,-1 0-1,0 0 1,1 0 0,-1 0-1,0 0 1,1 0 0,-1-1-1,0 1 1,1 0 0,-1 0-1,0 0 1,0-1-1,1 1 1,-1 0 0,0 0-1,0-1 1,1 1 0,-1 0-1,0-1 1,0 1 0,0 0-1,0-1 1,1 1-1,-1 0 1,0-1 0,0 1-1,0 0 1,0-1 0,5-20 194,-5-7-52,-1 0 0,-1 0 0,-1 0 0,-11-39 0,-38-106 75,46 153-218,3 9-2,-1-1 0,0 1 0,0 0 0,-1 1 0,0-1 0,-1 1 0,-12-15 0,15 24-4,3 7-1,4 8-3,-2-11 6,0 1 0,0-1 0,0 0-1,0 1 1,1-1 0,-1 0 0,1 0 0,0-1-1,0 1 1,0-1 0,0 1 0,0-1 0,0 0-1,7 3 1,-9-4 0,1-1 0,0 1 1,-1-1-1,1 0 0,0 1 0,-1-1 0,1 0 0,0 0 1,-1 0-1,1 0 0,0 0 0,-1 0 0,1 0 0,0-1 0,-1 1 1,1-1-1,0 1 0,-1-1 0,1 0 0,-1 1 0,1-1 1,-1 0-1,1 0 0,-1 0 0,0 0 0,0 0 0,1-1 0,-1 1 1,0 0-1,0-1 0,0 1 0,0 0 0,0-1 0,-1 1 1,2-4-1,1 0 14,-1-1 1,0 1 0,0-1 0,1-10-1,8 54 343,3 20-639,2 0 0,3-2 1,43 90-1,-59-140 114,1 0 0,0 0 1,1 0-1,7 8 0,-1-5-383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6.461"/>
    </inkml:context>
    <inkml:brush xml:id="br0">
      <inkml:brushProperty name="width" value="0.05" units="cm"/>
      <inkml:brushProperty name="height" value="0.05" units="cm"/>
    </inkml:brush>
  </inkml:definitions>
  <inkml:trace contextRef="#ctx0" brushRef="#br0">1 3 14187,'1'0'132,"0"-1"-1,0 1 1,0 0-1,0-1 1,0 1 0,0 0-1,1 0 1,-1 0-1,0 0 1,0 0 0,0 0-1,0 0 1,0 0-1,0 1 1,0-1-1,0 0 1,1 1 0,-1-1-1,0 1 1,0-1-1,0 1 1,-1-1 0,1 1-1,1 0 1,29 23 1609,-22-16-1173,11 7-226,-2 2 0,0 0-1,-1 1 1,0 1 0,-2 0 0,0 1 0,20 38 0,-22-32-235,-1 1-1,-1 1 1,-2 0-1,0 1 0,-2 0 1,4 35-1,0 60-657,-6 150-1,-5-194 286,0-36-34</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28.625"/>
    </inkml:context>
    <inkml:brush xml:id="br0">
      <inkml:brushProperty name="width" value="0.05" units="cm"/>
      <inkml:brushProperty name="height" value="0.05" units="cm"/>
    </inkml:brush>
  </inkml:definitions>
  <inkml:trace contextRef="#ctx0" brushRef="#br0">23 11 11971,'-7'-2'469,"-8"1"2636,15 4-1473,9 4-620,18 14-206,0-2-1,2-2 0,57 27 0,-73-39-790,0 0 0,1-1 1,-1-1-1,1 0 0,-1-1 0,1-1 0,0 0 0,0-1 0,0 0 0,-1-1 0,1 0 0,17-5 0,-23 4-7,5 0 9,0-1 0,0-1 0,-1 0 0,0 0 0,1-2 0,-2 1 0,13-8 0,-24 13-15,0 0 0,0 0 0,0 0-1,0 0 1,0 0 0,0-1 0,0 1 0,0 0 0,0 0-1,0 0 1,1 0 0,-1 0 0,0 0 0,0 0 0,0 0 0,0 0-1,0 0 1,0 0 0,0-1 0,0 1 0,0 0 0,0 0-1,0 0 1,0 0 0,0 0 0,0 0 0,0 0 0,0 0 0,0 0-1,0-1 1,0 1 0,0 0 0,0 0 0,0 0 0,0 0-1,0 0 1,0 0 0,0 0 0,0 0 0,0 0 0,0-1-1,0 1 1,-1 0 0,1 0 0,0 0 0,0 0 0,0 0 0,0 0-1,0 0 1,0 0 0,0 0 0,0 0 0,0 0 0,0 0-1,0 0 1,-1 0 0,1 0 0,0 0 0,-10-3 38,-10 1-5,-366-10 1164,549 1-1311,-46 2 4,-200 16 247,8 0 0,-86-2 0,158-5-148,0 0 0,0 0 0,0 0 0,0-1 0,1 1-1,-1-1 1,0 0 0,0 0 0,-5-3 0,8 4 1,0 0 0,-1 0-1,1 0 1,0 0 0,0-1 0,0 1 0,0 0 0,0 0 0,0 0-1,0 0 1,0-1 0,-1 1 0,1 0 0,0 0 0,0 0 0,0 0-1,0-1 1,0 1 0,0 0 0,0 0 0,0 0 0,0-1 0,0 1 0,0 0-1,0 0 1,0 0 0,0 0 0,0-1 0,0 1 0,1 0 0,-1 0-1,0 0 1,0 0 0,0-1 0,0 1 0,0 0 0,0 0 0,0 0-1,1 0 1,-1 0 0,0-1 0,0 1 0,0 0 0,1 0 0,19-9-470,70-22 562,-53 17-246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2.075"/>
    </inkml:context>
    <inkml:brush xml:id="br0">
      <inkml:brushProperty name="width" value="0.05" units="cm"/>
      <inkml:brushProperty name="height" value="0.05" units="cm"/>
    </inkml:brush>
  </inkml:definitions>
  <inkml:trace contextRef="#ctx0" brushRef="#br0">1 98 11682,'6'-1'1385,"2"-1"-881,4-2-216,1-4 664,4-1-376,4-3-40,2 2-200,3 2-135,6 1-209,1 2-113,5 3-143,1 0-120,3-1-248,-1 0-456,2-1 792,-4-3-184,-2-3-32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2.496"/>
    </inkml:context>
    <inkml:brush xml:id="br0">
      <inkml:brushProperty name="width" value="0.05" units="cm"/>
      <inkml:brushProperty name="height" value="0.05" units="cm"/>
    </inkml:brush>
  </inkml:definitions>
  <inkml:trace contextRef="#ctx0" brushRef="#br0">0 35 8610,'23'22'960,"3"-1"-544,2-2-144,5-9 552,3-2-159,4-8-217,2-5-112,1-7-144,0-1-40,-2-3-64,-2 2-80,-7 4-416,-2 0-448,-4 6 743,-2 1-159,-3 0-64</inkml:trace>
  <inkml:trace contextRef="#ctx0" brushRef="#br0" timeOffset="1">727 1 11010,'27'4'1105,"0"5"-665,2-2-152,1 1 520,3 1-176,-2-8-240,2-1-80,0 0-136,-1-4-48,1-2-88,-2 3-96,1-2-136,-2 3-1592,-4 4 1600,0 1-176,-1 2-136</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2.927"/>
    </inkml:context>
    <inkml:brush xml:id="br0">
      <inkml:brushProperty name="width" value="0.05" units="cm"/>
      <inkml:brushProperty name="height" value="0.05" units="cm"/>
    </inkml:brush>
  </inkml:definitions>
  <inkml:trace contextRef="#ctx0" brushRef="#br0">1 68 12899,'41'4'840,"-7"-4"-792,2 0-64,3-2 40,3-1-104,2-2-48,3 1-32,2 1-128,0 3-328,1 0 448,-1 2-56,-5-2 56</inkml:trace>
  <inkml:trace contextRef="#ctx0" brushRef="#br0" timeOffset="1">1127 1 11010,'42'7'929,"-5"-1"-697,-3-2-104,-4-4 304,2 0-144,-5-3-176,2 2-72,-3-1-104,-1 2-88,1 6-400,0 1-337,0 0 713,1 0-128,0-1-48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4.221"/>
    </inkml:context>
    <inkml:brush xml:id="br0">
      <inkml:brushProperty name="width" value="0.05" units="cm"/>
      <inkml:brushProperty name="height" value="0.05" units="cm"/>
    </inkml:brush>
  </inkml:definitions>
  <inkml:trace contextRef="#ctx0" brushRef="#br0">4 287 16339,'0'0'67,"0"0"0,0 0 0,-1 0 0,1 0 0,0 1 0,0-1 0,0 0 0,-1 0 0,1 0 0,0 1 0,0-1 0,0 0 0,0 0 0,-1 1 0,1-1 0,0 0 0,0 0 0,0 1 0,0-1 0,0 0 0,0 0 0,0 1 0,0-1 0,0 0 0,0 1 0,0-1 0,0 0 0,0 0 0,0 1 0,0-1 0,0 0 0,0 1 0,0-1 0,0 0 0,1 0 0,-1 1 0,0-1 0,0 0 0,12-3 1473,18-13 183,57-45 898,-75 51-2369,-1 1-1,0-2 1,-1 1-1,0-1 1,9-14 0,-18 23-220,0 1 0,0-1 0,0 0 0,0 1 0,0-1 0,0 0 0,-1 0 0,1 1 0,-1-1 0,1 0 0,-1 0 0,1 0 0,-1 0 0,0 0 0,0-3 0,0 4-19,-1 1-1,1-1 1,0 0 0,-1 1 0,1-1-1,-1 0 1,1 1 0,0-1-1,-1 0 1,0 1 0,1-1 0,-1 1-1,1-1 1,-1 1 0,0 0-1,1-1 1,-1 1 0,0-1 0,1 1-1,-1 0 1,0 0 0,1-1-1,-1 1 1,0 0 0,-1 0 0,-3 0 0,1 0 0,-1 0 1,1 0-1,-1 1 0,1-1 1,0 1-1,-1 0 0,1 1 1,0-1-1,0 1 0,-6 2 1,0 2-10,1 1 1,-1-1-1,1 2 1,0-1-1,1 1 1,-10 11 0,13-13-6,1 0 1,-1 0-1,1 1 1,0-1-1,1 1 1,-1 0-1,2 0 1,-1 0-1,1 0 1,-3 11-1,5-17 1,0 0 0,-1 0 0,1 0 0,0 0 0,0 0 0,0 0 0,0 0 0,0 0 0,0 1 0,0-1 0,0 0-1,0 0 1,1 0 0,-1 0 0,0 0 0,1 0 0,-1-1 0,1 1 0,-1 0 0,1 0 0,-1 0 0,1 0 0,0 0 0,-1-1 0,1 1 0,0 0 0,0 0-1,-1-1 1,1 1 0,0-1 0,0 1 0,0-1 0,0 1 0,0-1 0,0 1 0,0-1 0,0 0 0,0 0 0,0 1 0,0-1 0,0 0 0,2 0 0,4 0-1,0-1 0,0 1 1,0-1-1,0-1 1,7-1-1,-8 1 6,41-10 7,76-8 0,-106 19-14,-1 0 0,1 1-1,0 1 1,-1 1-1,1 0 1,-1 1-1,0 0 1,21 8 0,-36-10 3,0-1 1,0 1-1,0-1 1,0 0-1,0 0 1,0 1-1,0-1 1,0 0 0,0 0-1,0 0 1,0 0-1,0 0 1,0 0-1,0 0 1,0-1-1,0 1 1,0 0-1,0 0 1,0-1 0,0 1-1,0-1 1,0 1-1,0-1 1,0 1-1,0-1 1,1-1 0,-1 0 11,1 0 1,-1 0 0,1 0 0,-1 0-1,0-1 1,0 1 0,0 0 0,0-1-1,-1 1 1,2-5 0,-1-6 50,0 0 0,0 0 0,-2-17 0,-9-25 115,8 45-274,0 0 0,0-1 1,0 1-1,1-17 0,1 26 92,0 1 0,1-1-1,-1 0 1,0 0 0,1 0 0,-1 0-1,0 1 1,1-1 0,-1 0-1,1 1 1,-1-1 0,1 0 0,0 1-1,-1-1 1,1 0 0,-1 1-1,1-1 1,0 1 0,0-1 0,-1 1-1,1 0 1,0-1 0,0 1-1,0 0 1,-1-1 0,1 1 0,0 0-1,0 0 1,0 0 0,0 0-1,0 0 1,-1 0 0,1 0 0,1 0-1,17-5-98,3-13 10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3.324"/>
    </inkml:context>
    <inkml:brush xml:id="br0">
      <inkml:brushProperty name="width" value="0.05" units="cm"/>
      <inkml:brushProperty name="height" value="0.05" units="cm"/>
    </inkml:brush>
  </inkml:definitions>
  <inkml:trace contextRef="#ctx0" brushRef="#br0">1 11 11050,'33'11'841,"-3"-4"-689,3-2-32,5-5 192,2-3-168,5-4-1353,1-2 1145,1 2-144,0 0-112</inkml:trace>
  <inkml:trace contextRef="#ctx0" brushRef="#br0" timeOffset="0.73">669 35 8698,'31'2'53,"0"-1"0,1-2 0,-1-1 0,52-11 0,-53 8-316,1 0-1,-1 2 1,1 1 0,57 5 0,6 18 1185,0 0 981,-83-19-1948,1-1 1,-1 0-1,0-1 0,0-1 1,0 0-1,18-4 1,2-2-118,1-3-66</inkml:trace>
  <inkml:trace contextRef="#ctx0" brushRef="#br0" timeOffset="1.73">1774 32 7114,'31'7'152,"-4"-2"-152,1-7 8,-3-3 184</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3.719"/>
    </inkml:context>
    <inkml:brush xml:id="br0">
      <inkml:brushProperty name="width" value="0.05" units="cm"/>
      <inkml:brushProperty name="height" value="0.05" units="cm"/>
    </inkml:brush>
  </inkml:definitions>
  <inkml:trace contextRef="#ctx0" brushRef="#br0">0 139 7482,'39'5'408,"-2"-8"-432,1-3-40,-7-7 1192</inkml:trace>
  <inkml:trace contextRef="#ctx0" brushRef="#br0" timeOffset="1">577 92 11851,'16'2'141,"1"-2"0,0 0 0,0 0 1,0-2-1,0 0 0,0-1 0,26-8 1,3-5 19,59-30 0,-100 43-158,0 1 0,0 1 0,0-1 1,0 1-1,1 0 0,-1 0 0,0 0 1,1 1-1,-1 0 0,7 0 0,2 2 31,1 0-1,18 7 0,-23-6-91,-1 0-1,1-1 0,0 0 0,0-1 0,1 0 1,-1 0-1,19-2 0,28-15-166,-28 5 109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4.139"/>
    </inkml:context>
    <inkml:brush xml:id="br0">
      <inkml:brushProperty name="width" value="0.05" units="cm"/>
      <inkml:brushProperty name="height" value="0.05" units="cm"/>
    </inkml:brush>
  </inkml:definitions>
  <inkml:trace contextRef="#ctx0" brushRef="#br0">0 47 12299,'6'5'230,"2"0"14,0 1 0,1-2 1,16 9-1,-21-12-207,-1 0 0,0-1 1,0 1-1,1-1 0,-1 1 0,0-1 1,1 0-1,-1 0 0,0 0 0,1-1 0,-1 1 1,0-1-1,0 1 0,1-1 0,4-2 1,7-5-90,27-17 1,-31 17-102,1 1 1,0 0-1,0 1 0,15-6 0,-23 11 101,0 0-1,0 0 1,0 1-1,1-1 1,-1 1-1,0-1 1,0 1-1,0 1 0,1-1 1,-1 1-1,0-1 1,0 1-1,0 0 1,0 1-1,0-1 0,0 1 1,6 3-1,8 6-89,-6-4 151,0 0-1,0-1 1,16 6-1,-23-11 20,-1 0-1,1 0 0,0 0 0,0 0 1,0-1-1,0 1 0,0-1 1,0-1-1,0 1 0,0-1 0,-1 0 1,10-2-1,-1-2 46,-1 1-29,0 1 1,-1 0-1,15-2 0,-22 5-41,1-1-1,0 1 0,-1 1 0,1-1 1,0 1-1,-1 0 0,1 0 0,-1 0 1,1 0-1,-1 1 0,8 3 0,-7-2 25,0-1 0,-1 0 0,1 0 0,0 0 0,0-1 0,1 0 0,-1 0 0,0 0-1,0 0 1,0-1 0,1 0 0,-1 0 0,0-1 0,0 1 0,1-1 0,-1 0 0,10-3 0,-13 3-24,0 1 0,1-1 0,0 1 0,-1 0 0,1 0 0,-1 0 0,1 0 0,-1 1 0,1-1 0,-1 1 0,1-1 1,-1 1-1,0 0 0,1 0 0,-1 0 0,0 0 0,3 2 0,0 1-25,0 0 0,0 1 0,0-1-1,0 1 1,4 7 0,-8-10 13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5.245"/>
    </inkml:context>
    <inkml:brush xml:id="br0">
      <inkml:brushProperty name="width" value="0.05" units="cm"/>
      <inkml:brushProperty name="height" value="0.05" units="cm"/>
    </inkml:brush>
  </inkml:definitions>
  <inkml:trace contextRef="#ctx0" brushRef="#br0">82 0 6721,'-8'3'633,"-1"-1"-497,2-1-120,1 2 208,-1-2-256,0-1-560,-5 3 544,1-1-129,-4 1-79</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6.094"/>
    </inkml:context>
    <inkml:brush xml:id="br0">
      <inkml:brushProperty name="width" value="0.05" units="cm"/>
      <inkml:brushProperty name="height" value="0.05" units="cm"/>
    </inkml:brush>
  </inkml:definitions>
  <inkml:trace contextRef="#ctx0" brushRef="#br0">118 74 11891,'19'-64'3155,"-16"54"516,-20 61-2749,-15 72-1,19-69-815,-11 49 116,4 2 0,-11 200 1,30-300-209,0 7 36,1 0-1,0 0 0,1 0 1,0 0-1,0 0 0,1 0 1,1-1-1,6 18 0,-9-28-41,1 0-1,-1 0 0,1 0 1,0 1-1,-1-1 0,1 0 1,0 0-1,0 0 0,0 0 1,0 0-1,0-1 0,0 1 1,0 0-1,0 0 0,0-1 1,0 1-1,1 0 0,-1-1 1,0 1-1,0-1 0,1 0 1,-1 1-1,0-1 0,0 0 1,1 0-1,-1 0 0,0 0 1,1 0-1,-1 0 0,0 0 1,1 0-1,-1-1 0,0 1 1,1 0-1,-1-1 0,0 1 1,2-2-1,4-1 10,-1-1 1,0 0-1,0 0 0,0 0 1,9-9-1,8-10-144,-1-1 0,0-1 0,-2 0 0,26-44 0,-23 29-480,-2-1 0,26-73 0,-29 58 166,-7 1-152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6.514"/>
    </inkml:context>
    <inkml:brush xml:id="br0">
      <inkml:brushProperty name="width" value="0.05" units="cm"/>
      <inkml:brushProperty name="height" value="0.05" units="cm"/>
    </inkml:brush>
  </inkml:definitions>
  <inkml:trace contextRef="#ctx0" brushRef="#br0">33 53 16203,'-10'-11'1465,"-3"-1"-985,9 2-176,0 3 592,2-1 304,4 3-864,-1 10-159,2 2-81,0 4-201,-2 1-167,4 2-432,-3 2-256,-2-5 736,-7-1-176,0-3-144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6.956"/>
    </inkml:context>
    <inkml:brush xml:id="br0">
      <inkml:brushProperty name="width" value="0.05" units="cm"/>
      <inkml:brushProperty name="height" value="0.05" units="cm"/>
    </inkml:brush>
  </inkml:definitions>
  <inkml:trace contextRef="#ctx0" brushRef="#br0">62 28 15027,'0'0'47,"0"0"0,0-1 1,0 1-1,0 0 0,0 0 0,0 0 0,0-1 0,0 1 0,0 0 0,0 0 0,0-1 1,0 1-1,0 0 0,0 0 0,0 0 0,0-1 0,-1 1 0,1 0 0,0 0 0,0 0 1,0 0-1,0-1 0,0 1 0,0 0 0,-1 0 0,1 0 0,0 0 0,0 0 0,0-1 1,-1 1-1,1 0 0,0 0 0,0 0 0,0 0 0,-1 0 0,1 0 0,0 0 0,0 0 1,0 0-1,-1 0 0,1 0 0,0 0 0,0 0 0,0 0 0,-1 0 0,1 0 0,0 0 1,0 0-1,-1 0 0,1 0 0,0 0 0,0 0 0,0 0 0,0 1 0,-1-1 1,1 0-1,0 0 0,0 0 0,0 0 0,0 0 0,-1 1 0,1-1 0,0 0 0,0 0 1,0 0-1,0 1 0,-13 13 1285,7 4-960,0 0 1,1 1-1,0 0 0,2 1 1,-2 37-1,3-36-223,-3 26 245,2 0 0,6 88 0,-3-134-375,0 1-1,1 0 1,-1 0 0,0 0 0,0-1 0,1 1-1,-1 0 1,1-1 0,0 1 0,-1 0-1,1-1 1,0 1 0,2 2 0,-3-4-11,1 0 0,-1 0 0,0 0 0,1 0 0,-1 0 0,1 0 0,-1 0 0,0 0 0,1-1 0,-1 1-1,1 0 1,-1 0 0,0 0 0,1 0 0,-1-1 0,0 1 0,1 0 0,-1 0 0,0-1 0,1 1 0,-1 0 0,0 0 0,0-1 0,1 1 0,-1 0 0,0-1 0,0 1 0,1 0 0,-1-1 0,0 1 0,0-1 0,0 1 0,0-1 0,4-8 63,0 0 1,-1-1 0,3-11-1,5-26 50,-3 0-1,-1-1 1,-3 0-1,-2 0 0,-5-65 1,3 107-109,-1 0 0,-1 0 1,1 0-1,-1 0 0,-4-8 0,6 13-26,0 0 0,0 1 0,0-1 0,-1 0-1,1 1 1,0-1 0,-1 0 0,1 1-1,0-1 1,-1 1 0,1-1 0,-1 1-1,1-1 1,-1 1 0,1-1 0,-1 1 0,1-1-1,-1 1 1,1 0 0,-1-1 0,0 1-1,1 0 1,-1-1 0,1 1 0,-1 0 0,0 0-1,1 0 1,-1 0 0,0-1 0,0 1-1,1 0 1,-1 0 0,0 0 0,1 1-1,-1-1 1,0 0 0,1 0 0,-1 0 0,0 0-1,1 1 1,-1-1 0,0 0 0,1 0-1,-1 1 1,1-1 0,-1 1 0,1-1 0,-1 1-1,1-1 1,-1 0 0,1 1 0,-1 0-1,1-1 1,-1 1 0,1-1 0,-1 2-1,-2 3-415,0 0 0,0 0 0,1 0 0,0 0 0,0 0 0,0 1 0,-2 9 0,5-12-225,3-6-92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7.380"/>
    </inkml:context>
    <inkml:brush xml:id="br0">
      <inkml:brushProperty name="width" value="0.05" units="cm"/>
      <inkml:brushProperty name="height" value="0.05" units="cm"/>
    </inkml:brush>
  </inkml:definitions>
  <inkml:trace contextRef="#ctx0" brushRef="#br0">103 16 15531,'0'0'101,"0"-1"0,0 0 0,0 0 1,0 0-1,0 1 0,0-1 0,0 0 0,-1 0 0,1 0 0,0 1 0,0-1 0,0 0 0,-1 1 0,1-1 0,-1 0 0,1 0 0,0 1 0,-1-1 0,0 0 0,1 1-47,-1 0 0,1-1-1,-1 1 1,1 0-1,0 0 1,-1 0 0,1 0-1,-1 0 1,1 0 0,-1 0-1,1 0 1,0 0-1,-1 0 1,1 0 0,-1 1-1,1-1 1,-1 0 0,1 0-1,0 0 1,-1 0-1,1 1 1,0-1 0,-1 0-1,0 1 1,-1 1 154,-1 1 0,0-1-1,1 1 1,0-1 0,0 1 0,0 0 0,0 0-1,-2 3 1,-4 13 150,1 1 0,0-1 1,2 1-1,-5 29 0,-5 84-58,15-130-285,-13 277 363,14-230-320,3-1 0,1 0 0,21 80 1,-22-114-127,1-1 0,0 0 1,1 0-1,1 0 1,0-1-1,13 19 0,-16-27-45,0-1-1,-1 0 0,2 0 0,-1 0 1,0 0-1,1-1 0,-1 1 0,11 4 1,-11-6 12,-1-1 0,0 0 1,1 0-1,-1 0 0,0 0 1,1-1-1,-1 0 1,1 1-1,-1-1 0,1 0 1,-1-1-1,1 1 0,-1-1 1,1 1-1,6-3 0,-6 1 26,0 0 0,1-1 0,-1 1-1,0-1 1,0 0 0,-1 0 0,1 0-1,-1 0 1,1-1 0,-1 1 0,5-9-1,15-23-509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8.254"/>
    </inkml:context>
    <inkml:brush xml:id="br0">
      <inkml:brushProperty name="width" value="0.05" units="cm"/>
      <inkml:brushProperty name="height" value="0.05" units="cm"/>
    </inkml:brush>
  </inkml:definitions>
  <inkml:trace contextRef="#ctx0" brushRef="#br0">35 101 14731,'0'0'93,"0"-1"0,0 1 0,0-1 0,0 1 0,0-1 0,0 1 0,0-1 0,-1 1 0,1 0 0,0-1 0,0 1 0,-1-1 0,1 1 0,0-1 0,-1 1 0,1 0 0,0-1 0,-1 1 0,1 0 0,-1-1 0,1 1 0,0 0-1,-1-1 1,-5 9 1160,-2 22-133,8-26-929,-7 52 439,2 1 1,3 1 0,6 72 0,-2-97-437,3 75 690,22 118-1,-29-300-221,-8-7-558,5 50-77,1 0 1,1 1 0,4-60 0,11 29-25,-8 42-73,0 0 1,2-29-1,-5 21 38,1-5 45,-6-60 1,3 131 83,2-37-96,8 42 39,-9-42-35,1 0-1,0 0 0,-1 0 1,1 0-1,0 0 0,0 0 1,0 0-1,0-1 0,1 1 0,-1 0 1,0-1-1,1 1 0,-1-1 1,1 1-1,-1-1 0,1 0 1,3 3-1,-4-4-1,0 0 0,0 0 0,0 0 0,0 0 0,0 0 0,0 0 0,0 0 0,0 0 0,0 0 0,0-1 0,0 1 1,0 0-1,-1-1 0,1 1 0,0-1 0,0 1 0,0 0 0,0-1 0,-1 0 0,1 1 0,0-1 0,0 0 0,-1 1 0,1-1 0,0-1 0,16-22 48,-16 22-48,14-27 41,-2-1-1,16-52 1,9-20-3,-38 102-41,0 0 0,0 0 0,0 0 0,0-1 0,0 1 0,0 0 0,0 0 0,0 0 0,0 0 0,0-1 0,0 1 0,0 0 0,0 0 0,0 0-1,0 0 1,0-1 0,1 1 0,-1 0 0,0 0 0,0 0 0,0 0 0,0 0 0,0-1 0,0 1 0,0 0 0,1 0 0,-1 0 0,0 0 0,0 0 0,0 0-1,0 0 1,1 0 0,-1-1 0,0 1 0,0 0 0,0 0 0,0 0 0,1 0 0,-1 0 0,0 0 0,0 0 0,0 0 0,0 0 0,1 0 0,-1 0 0,0 0-1,0 1 1,3 10-3,-2 24 4,-1-31 2,-3 116 124,0-51 38,4 0 0,11 97 1,-9-152-117,1 0 1,8 20 0,-7-22-788,-1 1 0,4 17 0,-11-34 757,2-5-338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8.705"/>
    </inkml:context>
    <inkml:brush xml:id="br0">
      <inkml:brushProperty name="width" value="0.05" units="cm"/>
      <inkml:brushProperty name="height" value="0.05" units="cm"/>
    </inkml:brush>
  </inkml:definitions>
  <inkml:trace contextRef="#ctx0" brushRef="#br0">21 12 14603,'13'-11'1760,"-12"11"-1704,-1 0 1,0 0 0,1 0-1,-1 0 1,0 0 0,1 0-1,-1 0 1,0 0 0,1 0-1,-1 0 1,0 0-1,0 0 1,1 0 0,-1 0-1,0 0 1,1 0 0,-1 0-1,0 0 1,1 0 0,-1 1-1,0-1 1,0 0 0,1 0-1,-1 0 1,0 1-1,0-1 1,1 0 0,1 3 207,-1 0 0,0 0 0,1 0 0,-1 1 0,0-1 0,-1 0 0,2 5 0,-1-4-151,8 43 1172,31 130 1399,-28-136-2267,1 0 1,24 47-1,-25-67-865,-20-35-2082,-19-26-1216,-40-44 0,-5 7 7526,72 77-3701,0 0 0,0 0-1,-1-1 1,1 1-1,0 0 1,0-1 0,0 1-1,0 0 1,-1 0-1,1-1 1,0 1 0,0 0-1,0-1 1,0 1 0,0-1-1,0 1 1,0 0-1,0-1 1,0 1 0,0 0-1,0-1 1,0 1-1,0 0 1,0-1 0,0 1-1,0 0 1,1-1 0,-1 1-1,0 0 1,0-1-1,0 1 1,0 0 0,1 0-1,-1-1 1,0 1-1,0 0 1,1 0 0,-1-1-1,0 1 1,0 0 0,1 0-1,-1 0 1,0-1-1,1 1 1,-1 0 0,0 0-1,1 0 1,-1 0-1,0 0 1,1 0 0,-1 0-1,0 0 1,1 0 0,25-7 1218,-21 6-1074,61-13 624,-19 5-1850,78-26 1,-120 33 698,0 1-1,0-1 1,-1-1-1,1 1 1,0-1-1,-1 0 1,1 0-1,-1 0 1,0-1 0,0 1-1,-1-1 1,1 0-1,4-7 1,4-15-983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4.886"/>
    </inkml:context>
    <inkml:brush xml:id="br0">
      <inkml:brushProperty name="width" value="0.05" units="cm"/>
      <inkml:brushProperty name="height" value="0.05" units="cm"/>
    </inkml:brush>
  </inkml:definitions>
  <inkml:trace contextRef="#ctx0" brushRef="#br0">0 396 15811,'4'0'3040,"4"-8"-1930,6-9 279,0-6-384,-1 1 0,-1-1 0,9-27 0,-16 39-828,-2 0 0,1 0 0,-2-1 0,1 1 0,-2-1 0,1 1-1,-2-1 1,1 0 0,-3-13 0,2 23-158,0 1-1,0 0 0,0-1 1,-1 1-1,1 0 1,-1-1-1,1 1 0,-1 0 1,1-1-1,-1 1 1,0 0-1,0 0 0,-1-1 1,2 1-8,0 1-1,-1-1 1,1 1 0,-1 0 0,1-1-1,-1 1 1,0 0 0,1 0 0,-1 0-1,1-1 1,-1 1 0,1 0 0,-1 0-1,0 0 1,1 0 0,-1 0 0,1 0-1,-1 0 1,0 0 0,1 0 0,-2 0-1,0 1 6,0 0-1,0 0 0,0 0 1,0 1-1,0-1 0,0 0 1,0 1-1,0-1 0,0 1 1,1 0-1,-1-1 0,0 1 1,1 0-1,-2 2 0,-3 8-22,0 0-1,1 1 0,0-1 1,1 1-1,0 0 0,1 0 0,1 0 1,0 1-1,1-1 0,0 0 1,1 1-1,2 14 0,-2-25 2,0-1 0,0 1-1,0-1 1,1 1 0,-1-1 0,1 0-1,0 1 1,0-1 0,0 0 0,0 0-1,0 0 1,0 1 0,1-1 0,-1 0-1,1 0 1,-1-1 0,1 1-1,0 0 1,-1-1 0,1 1 0,0-1-1,3 2 1,-2-2-2,1 0-1,-1 0 0,1 0 1,-1 0-1,1-1 0,-1 0 1,1 0-1,0 0 1,-1 0-1,1 0 0,0-1 1,-1 0-1,1 1 0,3-3 1,10-2-15,15-3 4,-1 0 0,38-3 1,-61 9 23,1 2 1,-1 0 0,1 0 0,0 0 0,-1 1 0,1 0 0,-1 1-1,0 0 1,1 0 0,-1 1 0,0 0 0,0 0 0,9 6 0,-16-8 10,0 0 0,0-1 0,0 1 1,0 0-1,-1-1 0,1 1 0,0-1 0,0 1 1,0-1-1,0 0 0,1 1 0,-1-1 1,0 0-1,1 0 0,-1 0 5,-1-1 0,1 0-1,-1 0 1,0 1 0,0-1 0,1 0-1,-1 0 1,0 1 0,0-1 0,0 0-1,1 0 1,-1 1 0,0-1 0,0 0-1,0 0 1,0 0 0,-1 1 0,1-1-1,0 0 1,0 0 0,-1-1 0,-7-38 549,-2 0 0,-29-72 0,35 100-507,-9-20 103,-8-23-201,21 55 8,0-1-1,0 1 1,-1-1-1,1 1 1,0-1-1,0 0 1,0 1-1,0-1 1,0 1-1,0-1 1,0 1-1,0-1 1,0 0-1,0 1 1,0-1-1,0 1 1,1-1-1,-1 1 1,0-1-1,0 1 1,1-1-1,-1 1 1,0-1-1,0 1 1,1-1-1,-1 1 1,1-1-1,-1 1 1,0-1-1,1 1 1,-1 0-1,1-1 1,-1 1-1,1 0 0,-1 0 1,1-1-1,-1 1 1,2 0-1,25-1-1367,-11 1 765,5-2 8,42-11 0,-12-1-176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9.180"/>
    </inkml:context>
    <inkml:brush xml:id="br0">
      <inkml:brushProperty name="width" value="0.05" units="cm"/>
      <inkml:brushProperty name="height" value="0.05" units="cm"/>
    </inkml:brush>
  </inkml:definitions>
  <inkml:trace contextRef="#ctx0" brushRef="#br0">44 0 14931,'0'1'187,"0"-1"-1,1 1 1,-1-1 0,1 0-1,-1 1 1,0-1 0,1 1-1,-1-1 1,0 1 0,1-1-1,-1 1 1,0-1 0,0 1-1,0 0 1,1-1-1,-1 1 1,0-1 0,0 1-1,0-1 1,0 1 0,0 0-1,0-1 1,0 1 0,0-1-1,0 1 1,-1 0-1,3 28 1233,-4 191 1620,-2-165-3429,-22 107 0,20-149-786,6-13 1139,0 0-1,0 0 0,0 0 0,0 0 1,-1 0-1,1 0 0,0 0 0,0 0 1,0 0-1,0 0 0,0 0 0,-1 0 0,1 0 1,0 0-1,0 0 0,0 0 0,0 0 1,0 0-1,-1 0 0,1 0 0,0 0 1,0 0-1,0 0 0,0 0 0,0 0 1,0 0-1,-1-1 0,1 1 0,0 0 1,0 0-1,0 0 0,0 0 0,0 0 1,0 0-1,0-1 0,0 1 0,0 0 1,0 0-1,0 0 0,0 0 0,-1 0 0,1-1 1,-5-25-1551,4-8 740,1-8-201</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39.601"/>
    </inkml:context>
    <inkml:brush xml:id="br0">
      <inkml:brushProperty name="width" value="0.05" units="cm"/>
      <inkml:brushProperty name="height" value="0.05" units="cm"/>
    </inkml:brush>
  </inkml:definitions>
  <inkml:trace contextRef="#ctx0" brushRef="#br0">4 22 15315,'5'-15'1171,"-1"9"-411,-1 10 461,13 141 3250,-4-37-3515,48 187-1418,-60-294 401,0-1 0,0 0 1,0 1-1,0-1 1,0 0-1,0 1 1,0-1-1,0 0 0,0 1 1,0-1-1,-1 0 1,1 0-1,0 1 0,0-1 1,0 0-1,0 1 1,0-1-1,-1 0 0,1 0 1,0 1-1,0-1 1,-1 0-1,1 0 0,0 1 1,0-1-1,-1 0 1,1 0-1,0 0 0,0 0 1,-1 1-1,1-1 1,0 0-1,-1 0 0,1 0 1,0 0-1,-1 0 1,1 0-1,0 0 0,-1 0 1,1 0-1,0 0 1,-1 0-1,1 0 0,0 0 1,0 0-1,-1 0 1,1 0-1,0 0 0,-1-1 1,1 1-1,-3 0-206,-7 0-547</inkml:trace>
  <inkml:trace contextRef="#ctx0" brushRef="#br0" timeOffset="1">1 567 16804,'0'1'1848,"1"-1"-920,4 0-272,2-4 1089,3-3-305,4-2-456,1-2-192,3-4-408,2-1-207,-1 1-562,-2-2-327,0-4-624,-2-3-200,-7-6 1024,-1-4-361,-4-12-199</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40.038"/>
    </inkml:context>
    <inkml:brush xml:id="br0">
      <inkml:brushProperty name="width" value="0.05" units="cm"/>
      <inkml:brushProperty name="height" value="0.05" units="cm"/>
    </inkml:brush>
  </inkml:definitions>
  <inkml:trace contextRef="#ctx0" brushRef="#br0">19 104 15635,'11'256'8033,"-6"-216"-7650,1-1 0,3 0 0,0-1 0,22 53 0,-22-75-315,-9-16-66,0 0 0,0 0 0,-1 0 0,1 0 0,0 0 0,0 0 0,0 0 0,0 0 0,0 0 0,0 0 0,0-1 0,0 1 0,1 0 0,-1 0 0,0 0 0,0 0 0,0 0 0,0 0 0,0 0 0,0 0 0,0 0 0,0 0 0,0 0 0,0 0 0,0-1 0,0 1 0,0 0 0,0 0 0,0 0 0,0 0 0,0 0 0,0 0 0,0 0 1,1 0-1,-1 0 0,0 0 0,0 0 0,0 0 0,0 0 0,0 0 0,0 0 0,0 0 0,0 0 0,0 0 0,0 0 0,0 0 0,1 0 0,-1 0 0,0 0 0,0 0 0,0 0 0,0 0 0,0 0 0,0 0 0,0 0 0,0 0 0,0 0 0,0 0 0,0 0 0,0 0 0,0 0 0,1 0 0,-1 1 0,0-1 0,0 0 0,0 0 0,-3-32 160,-90-401 17,87 416-165,8 23 6,-1-2-15,0-1 0,0 1 0,1-1 0,-1 1 0,1-1 0,0 0 1,4 5-1,-6-7-6,1-1 0,-1 1 1,1-1-1,-1 0 0,1 1 1,0-1-1,-1 1 0,1-1 1,0 0-1,-1 0 0,1 1 1,0-1-1,0 0 0,-1 0 1,1 0-1,0 0 0,-1 0 1,1 0-1,0 0 0,0 0 1,-1 0-1,1 0 0,0 0 1,0 0-1,0-1 0,1 1 1,-1-1 0,1 0 0,-1 0 0,1 0 0,-1 0 1,1-1-1,-1 1 0,0 0 0,0 0 0,2-2 0,1-4 6,1 0 1,-1 0-1,5-12 1,-1-3 11,0-1 1,-1 0-1,5-37 0,-9 113 317,0 174 848,0-187-914,1 0 0,3 0-1,18 63 1,-24-101-284,15 38 77,-16-39-119,1 1 0,-1-1 0,1 0 1,0 0-1,-1 0 0,1 1 0,0-1 0,0 0 1,0 0-1,0 0 0,0 0 0,0 0 0,0 0 0,0-1 1,0 1-1,0 0 0,0-1 0,0 1 0,1 0 1,-1-1-1,0 1 0,1-1 0,-1 0 0,0 1 0,1-1 1,1 0-1,-3 0 27,1-1 0,-1 1 0,1 0 0,-1-1 1,1 1-1,-1-1 0,1 1 0,-1-1 0,0 1 0,1-1 0,-1 1 1,0-1-1,1 1 0,-1-1 0,0 0 0,0 1 0,1-1 1,-1 1-1,0-1 0,0 0 0,0 1 0,0-1 0,0 0 0,0 1 1,0-1-1,0 0 0,0 1 0,0-1 0,-1 0 0,-3-22-66,-5-4-323,-2-4-123</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40.396"/>
    </inkml:context>
    <inkml:brush xml:id="br0">
      <inkml:brushProperty name="width" value="0.05" units="cm"/>
      <inkml:brushProperty name="height" value="0.05" units="cm"/>
    </inkml:brush>
  </inkml:definitions>
  <inkml:trace contextRef="#ctx0" brushRef="#br0">1 9 17484,'0'-1'70,"0"1"-1,0 0 1,0-1 0,0 1 0,0 0-1,0-1 1,0 1 0,0 0 0,0-1 0,0 1-1,0 0 1,1 0 0,-1-1 0,0 1 0,0 0-1,0 0 1,0-1 0,1 1 0,-1 0 0,0 0-1,0-1 1,0 1 0,1 0 0,-1 0-1,0 0 1,0 0 0,1-1 0,-1 1 0,0 0-1,1 0 1,-1 0 0,0 0 0,1 0 0,-1 0-1,0 0 1,0 0 0,1 0 0,-1 0 0,0 0-1,1 0 1,-1 0 0,0 0 0,1 0-1,-1 0 1,0 0 0,0 0 0,1 0 0,-1 1-1,0-1 1,1 0 0,-1 0 0,0 0 0,0 0-1,0 1 1,1-1 0,-1 0 0,1 1-1,19 13 687,-17-12-513,10 9 23,1 1 1,-2 1-1,0-1 0,0 2 0,-1 0 1,-1 0-1,13 23 0,-12-14 3,0 0-1,-2 0 0,-1 1 0,10 42 1,-11-23-43,-1 1 1,-3-1 0,-1 1-1,-3 0 1,-9 73 0,4-76-191,-17 61 1,17-84-437,0-1 1,0 0-1,-2 0 1,0-1-1,-20 30 0,25-42 316,0 0 0,-1 0-1,1-1 1,-1 1 0,0-1-1,0 0 1,0 0 0,0 0-1,-1-1 1,1 1-1,-9 2 1,-15-2-616</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1.804"/>
    </inkml:context>
    <inkml:brush xml:id="br0">
      <inkml:brushProperty name="width" value="0.05" units="cm"/>
      <inkml:brushProperty name="height" value="0.05" units="cm"/>
    </inkml:brush>
  </inkml:definitions>
  <inkml:trace contextRef="#ctx0" brushRef="#br0">22 0 13523,'-4'0'1208,"0"6"-920,-1 8-88,1 3 480,3 8-360,-1 2-39,1 4-73,1 2-56,0 3-128,1 0-144,1 0-545,-1-5 585,0 0-88,1-4-64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0:49.616"/>
    </inkml:context>
    <inkml:brush xml:id="br0">
      <inkml:brushProperty name="width" value="0.05" units="cm"/>
      <inkml:brushProperty name="height" value="0.05" units="cm"/>
    </inkml:brush>
  </inkml:definitions>
  <inkml:trace contextRef="#ctx0" brushRef="#br0">0 435 11626,'476'-35'929,"-172"6"-933,240 1 805,6 0-40,-3-25-1144,-512 49 267,-19 3-131,-1-1 0,1-1 0,0 0-1,-1-1 1,0 0 0,18-8 0,-33 12 226,-1 0 0,1 0 0,0 0 0,0 0 0,-1-1 0,1 1 0,0 0 0,0 0 1,-1 0-1,1 0 0,0 0 0,0 0 0,-1-1 0,1 1 0,0 0 0,0 0 0,0 0 0,-1 0 0,1-1 0,0 1 0,0 0 1,0 0-1,0-1 0,-1 1 0,1 0 0,0 0 0,0-1 0,0 1 0,0 0 0,0 0 0,0-1 0,0 1 0,0 0 0,0 0 1,0-1-1,0 1 0,0 0 0,0 0 0,0-1 0,0 1 0,0 0 0,0-1 0,0 1 0,0 0 0,0 0 0,1-1 0,-1 1 1,0 0-1,0 0 0,0 0 0,0-1 0,1 1 0,-1 0 0,0 0 0,0 0 0,0-1 0,1 1 0,-1 0 0,0 0 0,0 0 1,1 0-1,-1 0 0,0 0 0,1-1 0,-25-3-475,24 3 494,-70-4 255,-123 7-1,140 1-158,-112 3 61,-366 9 755,0-27-588,526 12-328,-289-16-343,1 22 564,273-3-159,20-3-55,1 0 0,-1 0 0,0 0 0,0 0 1,0 0-1,0 0 0,0 0 0,0 0 0,0 0 0,0 0 0,0 0 0,0 0 1,0 0-1,1 0 0,-1 0 0,0 0 0,0 0 0,0 0 0,0 0 0,0 0 1,0 0-1,0 0 0,0 0 0,0 1 0,0-1 0,0 0 0,0 0 0,0 0 1,0 0-1,0 0 0,0 0 0,0 0 0,0 0 0,0 0 0,0 0 1,0 0-1,0 0 0,0 1 0,0-1 0,0 0 0,0 0 0,0 0 0,0 0 1,0 0-1,0 0 0,0 0 0,0 0 0,0 0 0,0 0 0,0 0 0,0 1 1,0-1-1,0 0 0,0 0 0,0 0 0,0 0 0,0 0 0,0 0 0,0 0 1,0 0-1,0 0 0,35 5 21,664-13 282,16-64-110,-8-40-867,-545 84 518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0:51.669"/>
    </inkml:context>
    <inkml:brush xml:id="br0">
      <inkml:brushProperty name="width" value="0.05" units="cm"/>
      <inkml:brushProperty name="height" value="0.05" units="cm"/>
    </inkml:brush>
  </inkml:definitions>
  <inkml:trace contextRef="#ctx0" brushRef="#br0">0 94 9818,'97'0'352,"153"-21"-1,91-38 1180,-317 54-863,-1 1 0,43 0 0,-85 11-26,-20-6 325,19-1-14,-34 6-1,46-4-658,8 0-516,6-2-112,-12 2-1076,-10-1 555,5-2 639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0:52.856"/>
    </inkml:context>
    <inkml:brush xml:id="br0">
      <inkml:brushProperty name="width" value="0.05" units="cm"/>
      <inkml:brushProperty name="height" value="0.05" units="cm"/>
    </inkml:brush>
  </inkml:definitions>
  <inkml:trace contextRef="#ctx0" brushRef="#br0">117 20 14347,'-36'-5'2069,"35"4"-1904,-2 1 8,0 0 0,1 0 0,-1 0 0,0-1-1,0 1 1,1-1 0,-1 1 0,0-1 0,-3-2 0,4 2-14,-3-1 151,2 1-177,-1 0 0,1 0 0,-1 0-1,1 1 1,-1-1 0,1 1 0,-7 0 0,9 0-183,1 0 30,-1 0-1,1 0 1,0 0-1,-1 1 0,1-1 1,0 0-1,-1 0 1,1 0-1,0 1 1,0-1-1,-1 0 0,1 0 1,0 1-1,0-1 1,-1 0-1,1 0 1,0 1-1,0-1 0,0 0 1,-1 1-1,1-1 1,0 0-1,0 1 1,0-1-1,0 0 0,0 1 1,0-1-1,0 0 1,0 1-1,0-1 1,0 1-1,0-1 0,0 0 1,0 1-1,0-1 1,0 0-1,0 1 1,0-1-1,1 0 1,-1 1-1,0-1 0,0 0 1,0 1-1,0-1 1,1 0-1,-1 0 1,0 1-1,0-1 0,1 0 1,-1 0-1,1 1 1,6 2-34,-2-1-3,-1 0 0,0 1 1,0-1-1,0 1 1,4 3-1,-7-6-34,-1 1 1,0-1-1,1 0 0,-1 1 0,1-1 0,0 0 1,-1 1-1,1-1 0,-1 0 0,1 1 1,-1-1-1,1 0 0,0 0 0,-1 0 0,1 0 1,-1 1-1,1-1 0,0 0 0,-1 0 0,1 0 1,0 0-1,-1-1 0,1 1 0,0 0 0,-1 0 1,1 0-1,0-1 0,0 1 31,-1 0 0,0 0-1,0-1 1,1 1 0,-1 0 0,0-1 0,0 1 0,0 0-1,1-1 1,-1 1 0,0 0 0,0-1 0,0 1-1,0 0 1,0-1 0,1 1 0,-1-1 0,0 1 0,0 0-1,0-1 1,0 1 0,0-1 0,0 1 0,-1 0-1,1-1 1,0 1 0,0 0 0,0-1 0,0 1 0,0 0-1,0-1 1,-1 1 0,1 0 0,0-1 0,0 1-1,0 0 1,-1-1 0,1 1 0,0 0 0,-1 0 0,1-1-1,0 1 1,-1 0 0,1-1 0,-6-3-280</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0:53.257"/>
    </inkml:context>
    <inkml:brush xml:id="br0">
      <inkml:brushProperty name="width" value="0.05" units="cm"/>
      <inkml:brushProperty name="height" value="0.05" units="cm"/>
    </inkml:brush>
  </inkml:definitions>
  <inkml:trace contextRef="#ctx0" brushRef="#br0">61 36 12227,'-6'-5'6453,"-15"-6"-8614,8 4 1424,3 1 365,0-1-19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1.258"/>
    </inkml:context>
    <inkml:brush xml:id="br0">
      <inkml:brushProperty name="width" value="0.05" units="cm"/>
      <inkml:brushProperty name="height" value="0.05" units="cm"/>
    </inkml:brush>
  </inkml:definitions>
  <inkml:trace contextRef="#ctx0" brushRef="#br0">0 1 9522,'1'10'544,"-1"0"-608,2-2-8,-1 2 32,1-1-64,-2 2 40,0 2 96,1 2 72,-1-1 48,0-1 24,0-3-24,0-6-40,0-5-488,2-6 392,-2-9-80,-3-4-72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5.496"/>
    </inkml:context>
    <inkml:brush xml:id="br0">
      <inkml:brushProperty name="width" value="0.05" units="cm"/>
      <inkml:brushProperty name="height" value="0.05" units="cm"/>
    </inkml:brush>
  </inkml:definitions>
  <inkml:trace contextRef="#ctx0" brushRef="#br0">2 106 15067,'-1'-3'148,"1"0"0,0 1-1,-1-1 1,1 0 0,0 1-1,1-1 1,-1 0 0,0 1 0,1-1-1,-1 1 1,1-1 0,0 0-1,0 1 1,0-1 0,0 1-1,0 0 1,0-1 0,1 1 0,-1 0-1,1 0 1,0 0 0,0 0-1,0 0 1,-1 0 0,2 0-1,-1 1 1,0-1 0,5-2 0,2-1 281,0 0 0,0 1 0,1-1 0,-1 2 0,1-1 0,12-1 0,-16 3-231,0 1 0,1 0-1,-1 0 1,0 1 0,1 0 0,-1 0-1,0 1 1,0 0 0,8 1 0,-11-1-141,0 0 0,0 0 0,0 1 0,0-1 0,0 1 0,-1-1 0,1 1 0,0 0 0,-1 0 0,0 0 0,1 1 0,-1-1 0,0 1 0,0-1 0,0 1 0,0-1 0,-1 1 0,1 0 0,1 4 0,0 4-18,0-1 0,0 1-1,-1 0 1,-1 0 0,0 0-1,0 0 1,-1 0 0,0 0 0,-1 0-1,0-1 1,-6 22 0,-3 6-69,-2-2 1,-17 37-1,-8 5-19,22-48 18,1 1-1,1 0 1,-9 35-1,21-62 33,0-1 0,1 0 0,-1 0 0,0 1 0,1-1 0,0 1 0,0-1 0,0 0 0,0 1 0,1-1 0,-1 0 0,1 1 0,0-1 0,2 5 0,-2-6 4,0-1 0,1 0 0,-1 1 0,1-1 0,-1 0 0,1 0 0,-1 0 0,1 0 0,0 0 0,-1 0 0,1 0 0,0-1 0,0 1 0,-1-1 0,1 1 0,0-1 0,0 0 0,0 0 0,0 1 0,0-1 0,-1-1 0,1 1 0,0 0 0,0 0 0,0-1 0,3 0 0,14-4 85,-1 0 1,0-1-1,0-1 1,-1 0-1,32-19 1,-20 8-74,-1-2-1,38-32 1,-60 46-426,0 1-1,-1-1 0,1 0 0,6-10 1,-11 15 322,0-1 0,-1 1 0,1-1 0,0 1 1,0-1-1,-1 1 0,1-1 0,-1 1 0,1-1 0,-1 0 1,0 1-1,0-1 0,1 0 0,-1 0 0,0 1 1,-1-1-1,1 0 0,0 1 0,0-1 0,-1 0 0,1 1 1,-1-1-1,1 1 0,-1-1 0,0 0 0,0 1 0,-1-3 1,-20-17-887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2.424"/>
    </inkml:context>
    <inkml:brush xml:id="br0">
      <inkml:brushProperty name="width" value="0.05" units="cm"/>
      <inkml:brushProperty name="height" value="0.05" units="cm"/>
    </inkml:brush>
  </inkml:definitions>
  <inkml:trace contextRef="#ctx0" brushRef="#br0">25 1 13843,'-10'49'1595,"6"-30"-1232,0 0 0,1 0 0,0 20 0,3-39-370,0 0-1,0-1 1,0 1 0,0 0-1,1 0 1,-1 0 0,0 0-1,0 0 1,0 0-1,0 0 1,0 0 0,0 0-1,0 0 1,0 0 0,1 0-1,-1 0 1,0 0-1,0 0 1,0 0 0,0 0-1,0 0 1,0 0-1,0 0 1,0 0 0,1 0-1,-1 0 1,0 0 0,0 0-1,0 0 1,0 0-1,0 1 1,0-1 0,0 0-1,0 0 1,0 0-1,1 0 1,-1 0 0,0 0-1,0 0 1,0 0 0,0 0-1,0 0 1,0 1-1,0-1 1,0 0 0,0 0-1,0 0 1,0 0-1,0 0 1,0 0 0,0 0-1,0 1 1,0-1 0,0 0-1,0 0 1,0 0-1,0 0 1,0 0 0,0 0-1,0 0 1,0 0-1,0 1 1,0-1 0,0 0-1,0 0 1,0 0-1,7-10-1036,1 1-579,-8 9 1588,0 0 0,0 0 1,0 0-1,0 0 0,0 0 1,0 0-1,0 0 0,0 0 1,0 0-1,0 0 0,0 1 1,0-1-1,0 0 0,0 0 1,0 0-1,0 0 0,0 0 0,0 0 1,0 0-1,0 0 0,0 0 1,0 0-1,0 0 0,0 0 1,0 1-1,1-1 0,-1 0 1,0 0-1,0 0 0,0 0 1,0 0-1,0 0 0,0 0 0,0 0 1,0 0-1,0 0 0,0 0 1,1 0-1,-1 0 0,0 0 1,0 0-1,0 0 0,0 0 1,0 0-1,0 0 0,0 0 1,0 0-1,0 0 0,0 0 0,1 0 1,-1 0-1,0 0 0,0 0 1,0 0-1,0 0 0,0-1 1,0 1-1,0 0 0,0 0 1,0 0-1,0 0 0,0 0 1,0 0-1,0 0 0,1 0 0,-1 0 1,0 0-1,0 0 0,0-1 1,3 133 3213,-4-128-3238,1-9-13,-1-9 31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3.183"/>
    </inkml:context>
    <inkml:brush xml:id="br0">
      <inkml:brushProperty name="width" value="0.05" units="cm"/>
      <inkml:brushProperty name="height" value="0.05" units="cm"/>
    </inkml:brush>
  </inkml:definitions>
  <inkml:trace contextRef="#ctx0" brushRef="#br0">101 0 12331,'-8'109'3989,"2"-51"-3780,-3 52 74,-31 410-894,35-378 94,2-58 323,-18 123-1,17-188 169,0-12 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48.661"/>
    </inkml:context>
    <inkml:brush xml:id="br0">
      <inkml:brushProperty name="width" value="0.05" units="cm"/>
      <inkml:brushProperty name="height" value="0.05" units="cm"/>
    </inkml:brush>
  </inkml:definitions>
  <inkml:trace contextRef="#ctx0" brushRef="#br0">649 43 13987,'-29'-10'628,"0"2"-1,0 0 1,0 2 0,-1 1 0,-40 0-1,57 4-495,-1 1 0,1 1 0,0 1 0,0 0 0,0 0 0,0 1 0,0 1 0,0 0 0,1 1 0,-1 1 0,2-1-1,-1 2 1,0 0 0,-14 11 0,3 2-6,0 1-1,2 1 1,0 1-1,2 0 1,1 1-1,-26 45 1,34-50-64,1-1 1,1 1-1,1 0 1,1 1-1,0 0 1,2 0-1,0 0 0,1 0 1,1 0-1,2 40 1,4-19 24,2-1 1,2 0-1,1 0 1,26 68-1,-12-53-4,1-1 1,54 85-1,-63-116-73,2 0 0,0 0 0,1-2 0,1 0 1,25 20-1,-35-33-7,0-2-1,0 1 1,1-1 0,0-1 0,1 0 0,17 6-1,-21-9 5,1 0 0,-1 0-1,1-1 1,-1 0 0,1-1-1,0 0 1,-1 0-1,1 0 1,-1-1 0,1 0-1,7-3 1,-2 0 11,-1-1-1,0 0 1,0-1 0,0-1 0,-1 0-1,0 0 1,0-1 0,-1-1 0,0 0-1,0 0 1,-1-1 0,-1 0 0,1 0-1,6-13 1,6-9 39,-2-1 0,-2-1 0,23-60 0,-20 37 14,-2 0-1,-3-1 1,14-119-1,-25 141-56,-3 0 1,0 0-1,-3 0 0,-1 0 1,-1 1-1,-2-1 0,-21-67 1,22 89-22,-1 1-1,0-1 1,-1 1 0,-1 0 0,0 0 0,0 1 0,-1 0 0,-11-11 0,13 17-18,0 0 0,0 0 1,0 1-1,0 0 0,-1 0 0,0 0 1,0 1-1,-1 0 0,1 1 0,-1 0 1,1 0-1,-1 1 0,0 0 1,-11-1-1,8 3-90,1 0-1,-1 0 1,1 1 0,0 1-1,-1 0 1,1 0 0,0 1 0,0 1-1,0-1 1,1 2 0,-20 10 0,-2 5-304,0 2 1,-34 31-1,53-42 377,-40 32-426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0.410"/>
    </inkml:context>
    <inkml:brush xml:id="br0">
      <inkml:brushProperty name="width" value="0.05" units="cm"/>
      <inkml:brushProperty name="height" value="0.05" units="cm"/>
    </inkml:brush>
  </inkml:definitions>
  <inkml:trace contextRef="#ctx0" brushRef="#br0">9 16 14043,'-4'-15'1852,"1"30"-963,2 30-368,3 39-880,-1 54-3948,-3-106 3612,1 3-55</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09:00.875"/>
    </inkml:context>
    <inkml:brush xml:id="br0">
      <inkml:brushProperty name="width" value="0.05" units="cm"/>
      <inkml:brushProperty name="height" value="0.05" units="cm"/>
    </inkml:brush>
  </inkml:definitions>
  <inkml:trace contextRef="#ctx0" brushRef="#br0">39 1 9882,'-3'37'1048,"0"2"-728,1-1-160,-1 0 617,1 3-409,1 4-168,1 2-664,0 2-729,0 2 1033,-2-2-176,2 0-112</inkml:trace>
  <inkml:trace contextRef="#ctx0" brushRef="#br0" timeOffset="1">12 1192 8874,'-3'69'856,"-1"-3"-824,1-5-808,1-2 1720,2-7-1032,0-2-168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44.543"/>
    </inkml:context>
    <inkml:brush xml:id="br0">
      <inkml:brushProperty name="width" value="0.05" units="cm"/>
      <inkml:brushProperty name="height" value="0.05" units="cm"/>
    </inkml:brush>
  </inkml:definitions>
  <inkml:trace contextRef="#ctx0" brushRef="#br0">0 195 12979,'26'9'4848,"12"-5"-3643,-28-4-1420,-1 0-1,1 0 0,-1-1 0,1-1 0,-1 1 0,11-4 0,-4-2-959,0-1 1,19-13-1,-17 10-319,26-12 1,-38 21 1103,0-1 1,-1 2-1,1-1 0,0 0 1,0 1-1,0 0 0,0 1 1,0-1-1,8 2 1,-11-1 636,1 1 0,-1 0 0,1 0 0,-1 1 0,0-1 0,1 1 1,-1 0-1,0 0 0,0 0 0,0 0 0,0 0 0,-1 0 1,1 1-1,3 4 0,-3-4 68,0 0 0,0 1 0,1-1 0,-1-1 0,1 1 0,0-1 1,0 1-1,0-1 0,0 0 0,5 1 0,4 0-97,0-1-1,1 0 1,-1-1 0,1-1-1,-1 0 1,17-3 0,79-17-631,-79 12-51,1 0-43,38-4 0,-57 10 541,0 2 1,0 0-1,0 0 0,1 1 1,-1 0-1,19 6 0,0 1 259,0-1 0,35 3 0,-53-9-195,-1-1-1,1 0 1,-1-1 0,1 0-1,-1-1 1,1 0 0,-1-1-1,18-6 1,25-16 22,-32 14-352,31-11 0,-45 20 101,0 0-1,-1 0 1,1 0-1,0 1 1,0 1 0,0-1-1,14 2 1,-10 0 146,1-1 0,-1 0 0,0-1 1,0-1-1,0 0 0,0-1 0,0 0 0,14-6 0,-22 8 85,0 0 0,0 0 1,0 0-1,0 1 0,0 0 0,0 0 0,0 0 1,0 0-1,0 1 0,7 1 0,3 3 362,29 12-1,-34-12-425,0-1-1,1 0 0,-1-1 0,1 0 0,-1 0 0,19 1 0,-18-4-98,-1-1-1,1 0 1,-1 0 0,1-1-1,-1 0 1,18-8-1,54-29-384,-34 15 304,-44 22 174,0 0 0,0 1-1,0-1 1,0 1 0,0 0 0,0 0-1,0 0 1,0 1 0,1-1 0,-1 1 0,0 0-1,0 1 1,1-1 0,-1 1 0,5 0-1,1 3 186,-1 0-1,0 0 0,0 1 1,16 11-1,-20-13-147,1 0-34,0 0 0,0 0 1,1-1-1,-1 1 0,1-1 0,-1-1 1,1 0-1,0 0 0,0 0 0,0-1 0,11 0 1,8-2-228,42-8 1,-66 9 182,111-25-747,-70 14 208,1 3 0,52-6 0,-87 15 512,-1 0 1,1 1-1,-1 0 1,0 1-1,1 0 1,13 5-1,-12-4 57,-1 0-1,2 0 0,-1-1 1,13 0-1,9-2 11,41-6 0,4-1-1,62 12-1865,-106-2 1074,1-1 0,0-2 0,-1-1 0,54-9 0,-75 7 1089,0 1 0,0 0 0,0 1 0,0 0 0,0 0 0,0 1 1,1 1-1,-1 0 0,0 1 0,15 4 0,-10-1-565,-1-2-1,0 0 1,1-1-1,-1 0 1,1-1-1,0-1 0,0-1 1,-1 0-1,23-6 1,-12 2 42,-3 0 369,0 1 0,36-1 0,-60 5-172,1 0 0,-1-1 0,0 1 0,1 0 1,-1 0-1,0 0 0,1 0 0,-1 0 0,1 0 0,-1 0 1,0 0-1,1 0 0,-1 0 0,1 0 0,-1 0 0,0 0 1,1 0-1,-1 1 0,0-1 0,1 0 0,-1 0 0,1 0 1,-1 0-1,0 1 0,0-1 0,1 0 0,-1 0 1,0 1-1,1-1 0,-1 0 0,0 1 0,0-1 0,1 0 1,-1 1-1,0-1 0,0 0 0,0 1 0,0-1 0,0 0 1,1 1-1,-1-1 0,0 1 0,0-1 0,0 0 0,0 1 1,0-1-1,0 1 0,0-1 0,0 0 0,0 1 1,0-1-1,-1 0 0,1 1 0,0-1 0,0 1 0,0-1 1,0 0-1,0 1 0,-1-1 0,1 0 0,0 1 0,0-1 1,-1 0-1,1 1 0,-2 1-48,0 0 0,0 1 1,0-1-1,0 0 0,0 0 0,0-1 1,-4 4-1,-4 1-47,0 1-9</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46.206"/>
    </inkml:context>
    <inkml:brush xml:id="br0">
      <inkml:brushProperty name="width" value="0.05" units="cm"/>
      <inkml:brushProperty name="height" value="0.05" units="cm"/>
    </inkml:brush>
  </inkml:definitions>
  <inkml:trace contextRef="#ctx0" brushRef="#br0">0 97 15939,'1'2'182,"1"0"0,-1 0 0,0 0 0,1 0 0,0 0 0,-1 0-1,1 0 1,0 0 0,0-1 0,0 1 0,0-1 0,0 1 0,0-1-1,1 0 1,-1 0 0,3 1 0,0 0-93,0-1 0,0 0-1,0-1 1,0 1 0,0-1 0,0 0 0,9-1-1,-2-1-85,0 0 0,0-1 0,0 0 0,0-1 0,-1-1 0,11-5 0,-3 3 135,-20 10-8,-11 4-2,7-6-90,1 1 0,0-1 0,-1 0 1,1-1-1,-1 1 0,1-1 0,0 1 1,-1-1-1,1-1 0,-1 1 0,1-1 1,-1 0-1,-4-1 0,-32-2 244,41 4-276,-1 0 1,0 0-1,1 0 0,-1 0 1,1 0-1,-1 0 0,1 0 1,-1 0-1,0 0 0,1 0 1,-1 0-1,1 1 0,-1-1 0,1 0 1,-1 0-1,1 1 0,-1-1 1,1 0-1,-1 1 0,1-1 1,0 1-1,-1-1 0,1 0 0,-1 1 1,1-1-1,0 1 0,0-1 1,-1 1-1,1-1 0,0 1 1,-1 0-1,1 0 4,0 1 1,0-1-1,1 1 0,-1-1 1,0 0-1,0 1 0,1-1 1,-1 0-1,1 0 0,-1 1 1,1-1-1,1 2 0,2 3 29,-1-1 1,1 0-1,1 0 0,7 8 0,-8-10-20,-1-1-1,1 1 1,0-1-1,0 0 1,0 0-1,0 0 1,0-1-1,1 1 0,-1-1 1,0 0-1,1 0 1,-1-1-1,1 1 1,-1-1-1,8 0 1,-9-1-9,-1 1 1,1-1 0,-1 1-1,1-1 1,-1 0 0,1 0-1,-1 0 1,0 0-1,1 0 1,-1 0 0,0-1-1,0 1 1,0-1 0,0 0-1,0 1 1,0-1 0,0 0-1,-1 0 1,1 0 0,-1 0-1,1-1 1,-1 1 0,0 0-1,0 0 1,0-1-1,0 1 1,0-1 0,0-4-1,0 6-4,-1 0 1,1 0-1,-1-1 0,0 1 0,0 0 0,1-1 0,-1 1 0,0 0 0,0-1 0,0 1 0,0 0 1,0-1-1,-1 1 0,1 0 0,0-1 0,-1 1 0,1 0 0,-1-1 0,1 1 0,-1 0 0,1 0 0,-1 0 1,0-1-1,0 1 0,1 0 0,-1 0 0,0 0 0,0 0 0,0 1 0,0-1 0,0 0 0,-1 0 0,1 0 1,0 1-1,0-1 0,0 1 0,-1-1 0,1 1 0,0-1 0,-1 1 0,1 0 0,-2-1 0,-1 1 9,0 0-1,1 1 0,-1-1 0,0 1 0,1-1 1,-1 1-1,1 0 0,-1 0 0,1 0 1,-1 1-1,1 0 0,0-1 0,0 1 0,0 0 1,-3 3-1,0 0 47,0 1 0,1-1 0,0 1 0,0 1 0,1-1 0,-7 13 1,9-15-8,0 0 0,0 0 0,1-1 1,0 1-1,-1 0 0,1 1 0,1-1 1,-1 0-1,1 0 0,-1 0 0,1 0 1,0 1-1,1-1 0,0 5 0,-1-8-41,0 0 0,0-1 1,0 1-1,1-1 0,-1 1 0,0 0 0,0-1 0,1 1 0,-1-1 0,0 1 0,0 0 0,1-1 0,-1 1 0,1-1 0,-1 1 0,1-1 0,-1 0 0,1 1 0,-1-1 0,1 1 0,-1-1 0,1 0 0,-1 0 0,1 1 0,-1-1 0,1 0 0,0 0 0,-1 1 0,2-1 0,-1 0 0,1-1 0,-1 1 0,1 0 0,-1-1 0,0 1-1,1-1 1,-1 1 0,0-1 0,1 0 0,-1 1 0,0-1-1,2-2 1,3-2-12,1-1-1,-1-1 1,7-9 0,-4 3-43,0-1 0,0 0 0,6-15 0,-12 22 11,-1 1 1,1 0-1,-1-1 1,0 1-1,-1-1 0,0 0 1,0 0-1,0 1 1,-1-14-1,0 20 31,0 0 0,0 0 0,0 0 1,0-1-1,0 1 0,0 0 0,1 0 0,-1-1 0,0 1 0,0 0 0,0 0 0,0-1 0,-1 1 1,1 0-1,0 0 0,0 0 0,0-1 0,0 1 0,0 0 0,0 0 0,0-1 0,0 1 0,0 0 1,-1 0-1,1 0 0,0 0 0,0-1 0,0 1 0,0 0 0,-1 0 0,1 0 0,0 0 1,0 0-1,0-1 0,-1 1 0,1 0 0,0 0 0,0 0 0,0 0 0,-1 0 0,1 0 0,0 0 1,0 0-1,-1 0 0,1 0 0,0 0 0,0 0 0,0 0 0,-1 0 0,1 0 0,0 0 0,0 0 1,-1 0-1,1 0 0,0 0 0,0 0 0,0 0 0,-1 1 0,1-1 0,0 0 0,0 0 1,0 0-1,-1 0 0,1 1 0,-10 10 122,5-1 15,0 0-1,0 1 0,1-1 1,0 1-1,1 0 0,0 0 0,0 0 1,1 1-1,1-1 0,0 22 0,1-32-122,0-1-1,0 1 0,0 0 1,0 0-1,0 0 0,0-1 1,0 1-1,0 0 0,0 0 1,0 0-1,1-1 0,-1 1 1,0 0-1,1 0 0,-1-1 1,0 1-1,1 0 0,-1-1 1,1 1-1,-1-1 0,1 1 0,0 0 1,0-1-8,0 0 1,-1 0 0,1 0-1,-1 0 1,1 0-1,0 0 1,-1 0 0,1 0-1,-1 0 1,1 0-1,0 0 1,-1-1-1,1 1 1,-1 0 0,1-1-1,-1 1 1,1 0-1,-1-1 1,1 1 0,-1 0-1,1-2 1,3-2-12,0 0 1,0 0-1,0-1 1,-1 0-1,3-5 1,0 0-34,0-1 0,0 0 0,-1-1 1,-1 1-1,0-1 0,-1 0 0,0 0 1,-1 0-1,2-18 0,-4 29 34,0 0 0,0 0 0,0 0-1,0 0 1,-1 0 0,1-1 0,0 1 0,0 0 0,-1 1-1,1-1 1,-1 0 0,1 0 0,-1 0 0,1 0-1,-1-1 1,0 2 3,1 0-1,0-1 0,-1 1 1,1 0-1,-1 0 1,1-1-1,-1 1 1,1 0-1,0 0 0,-1 0 1,1 0-1,-1 0 1,1 0-1,-1 0 0,1 0 1,-1 0-1,1 0 1,-1 0-1,1 0 1,-1 0-1,1 0 0,0 0 1,-1 0-1,-2 1 4,1 0 0,0 1 0,0-1 0,-1 0 0,1 1 0,0-1 0,0 1 0,1 0 0,-1 0 0,-3 3 0,-5 10 70,0 0 0,1 0 0,0 1 0,1 0-1,1 1 1,1 0 0,0 0 0,1 0-1,1 1 1,-3 23 0,7-39-52,0 0-1,0 0 1,0 0-1,0 0 1,0 0 0,0 0-1,0 0 1,0 0-1,1 0 1,-1 0 0,1-1-1,0 1 1,1 3-1,-2-5-14,0 0-1,0 1 0,1-1 0,-1 0 1,0 0-1,0 0 0,1 0 0,-1 1 0,0-1 1,1 0-1,-1 0 0,0 0 0,0 0 1,1 0-1,-1 0 0,0 0 0,1 0 0,-1 0 1,0 0-1,1 0 0,-1 0 0,0 0 1,0 0-1,1 0 0,-1 0 0,0 0 1,1-1-1,-1 1 0,0 0 0,14-12 0,-2-4-96,-2 0-1,0 0 0,0 0 0,-2-1 0,0-1 0,-1 1 1,0-1-1,-2-1 0,6-33 0,-10 50 71,-1 0 1,0 0-1,0-1 0,0 1 0,0 0 1,0 0-1,0 0 0,0 0 0,-1 0 0,1 0 1,-1 0-1,1 0 0,-2-2 0,2 4 17,0-1 0,-1 1-1,1 0 1,0 0-1,0 0 1,-1-1 0,1 1-1,0 0 1,0 0-1,-1 0 1,1 0 0,0 0-1,-1-1 1,1 1-1,0 0 1,-1 0 0,1 0-1,0 0 1,-1 0-1,1 0 1,0 0 0,-1 0-1,1 0 1,0 0-1,-1 0 1,1 1 0,0-1-1,-1 0 1,-14 11-2,5-1 74,1 1-1,1 1 1,0-1 0,1 1-1,-8 17 1,-25 67 579,36-78-454,4-10-57,6-12 7,8-15-248,-2-1 0,0-1 0,-1 0 0,-1-1 0,8-25 0,-15 38 23,1 0 1,-1-1-1,0 0 1,-1 1-1,0-1 1,-1 0-1,0-11 1,-4 12-93,-4 11 90,-5 12 77,1 4 159,0 1-1,1 0 1,1 0 0,1 1 0,1 0 0,0 0 0,2 1 0,-5 32-1,10-53-147,1 0 0,-1-1 0,0 1 0,0 0 0,0 0 1,0 0-1,1 0 0,-1 0 0,0 0 0,0-1 0,0 1 0,0 0 0,1 0 0,-1 0 0,0 0 0,0 0 0,1 0 0,-1 0 0,0 0 0,0 0 0,0 0 0,1 0 0,-1 0 0,0 0 0,0 0 0,0 0 0,1 0 0,-1 0 0,0 0 0,0 1 0,0-1 0,1 0 0,-1 0 0,0 0 0,0 0 0,0 0 0,0 0 0,1 1 0,-1-1 0,0 0 0,0 0 0,0 0 1,0 0-1,0 1 0,0-1 0,1 0 0,-1 0 0,0 0 0,0 0 0,0 1 0,0-1 0,0 0 0,0 0 0,0 1 0,0-1 0,0 0 0,0 0 0,12-14-107,5-16-1080,-2 0 0,24-64 0,-47 123 1027,1-8 33,1 0 0,1 1 0,-4 31 0,11-41 107,3-14-32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47.636"/>
    </inkml:context>
    <inkml:brush xml:id="br0">
      <inkml:brushProperty name="width" value="0.05" units="cm"/>
      <inkml:brushProperty name="height" value="0.05" units="cm"/>
    </inkml:brush>
  </inkml:definitions>
  <inkml:trace contextRef="#ctx0" brushRef="#br0">1 0 14643,'0'10'1400,"0"4"-1096,1-6-143,1-3 911,-1-2-832,3 3-144,-2 0-320,1-3-176,-2-1-609,0-4 857,2-11-176,0-6-104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52.669"/>
    </inkml:context>
    <inkml:brush xml:id="br0">
      <inkml:brushProperty name="width" value="0.05" units="cm"/>
      <inkml:brushProperty name="height" value="0.05" units="cm"/>
    </inkml:brush>
  </inkml:definitions>
  <inkml:trace contextRef="#ctx0" brushRef="#br0">47 66 14307,'0'0'86,"0"0"0,0 1 1,0-1-1,0 0 0,0 0 0,0 0 0,0 0 0,-1 0 0,1 0 1,0 0-1,0 0 0,0 0 0,0 0 0,0 0 0,-1 0 1,1 0-1,0 0 0,0 0 0,0 0 0,0 0 0,0 0 0,0 0 1,-1 0-1,1 0 0,0 0 0,0 0 0,0 0 0,0 0 0,0 0 1,-1 0-1,1 0 0,0 0 0,0 0 0,0 0 0,0-1 1,0 1-1,0 0 0,0 0 0,0 0 0,-1 0 0,1 0 0,0 0 1,0 0-1,0-1 0,0 1 0,-6 15 1408,0 36 741,5-46-2139,1 0 0,0-1 1,1 1-1,-1-1 0,1 1 0,0 0 0,0-1 1,0 1-1,3 4 0,-4-8-89,0-1 1,0 0 0,0 1-1,0-1 1,1 1-1,-1-1 1,0 0 0,0 1-1,1-1 1,-1 1-1,0-1 1,0 0 0,1 1-1,-1-1 1,0 0-1,1 0 1,-1 1-1,1-1 1,-1 0 0,0 0-1,1 1 1,-1-1-1,1 0 1,-1 0 0,0 0-1,1 0 1,-1 0-1,1 0 1,-1 0-1,1 0 1,-1 0 0,1 0-1,-1 0 1,0 0-1,1 0 1,0 0 0,0-1 1,0 0 1,0 1-1,0-1 1,0 0-1,0 0 1,0 0 0,0-1-1,0 1 1,-1 0-1,1 0 1,1-3-1,12-37 68,-10 26-34,-2-1 0,2-20 0,-4 32-16,1 0 0,-1 1-1,0-1 1,-1 0 0,1 0-1,-1 0 1,1 0 0,-1 1-1,0-1 1,-1 0 0,1 1-1,-1-1 1,1 1 0,-5-7-1,5 9-18,1 1 0,0 0 0,-1-1-1,1 1 1,0 0 0,-1-1 0,1 1-1,0 0 1,-1 0 0,1-1-1,-1 1 1,1 0 0,-1 0 0,1 0-1,-1 0 1,1-1 0,0 1-1,-1 0 1,1 0 0,-1 0 0,1 0-1,-1 0 1,1 0 0,-1 0 0,1 0-1,-1 0 1,1 1 0,-1-1-1,1 0 1,-1 0 0,1 0 0,-1 1-1,1-1 1,-1 1 0,-13 17 181,-3 25 56,11-25-175,2 1 1,0 0-1,1 0 1,1 0-1,0 0 1,2 0-1,3 32 1,-3-50-65,0 0 0,0 0 0,0-1 0,0 1 0,0 0 1,0 0-1,0 0 0,1-1 0,-1 1 0,0 0 0,1 0 0,-1-1 1,1 1-1,-1 0 0,1-1 0,-1 1 0,1 0 0,-1-1 0,2 1 0,-2-1-2,0 0 0,1 0-1,-1 0 1,1 0 0,-1 0-1,0 0 1,1 0-1,-1 0 1,1 0 0,-1-1-1,0 1 1,1 0 0,-1 0-1,0-1 1,1 1 0,-1 0-1,0 0 1,1-1-1,-1 1 1,0 0 0,0-1-1,1 1 1,-1 0 0,0-1-1,1 0 1,13-30 92,-9 14-38,-1 0 1,-1 0-1,0 0 1,-2 0-1,0 0 0,0-1 1,-3-21-1,2 38-50,0 0-1,-1-1 1,1 1-1,0 0 1,0 0 0,-1-1-1,1 1 1,0 0 0,-1 0-1,1 0 1,-1 0 0,0 0-1,1 0 1,-2-2 0,1 3-4,1 0 1,0-1 0,-1 1 0,1 0 0,-1 0 0,1 0 0,0 0-1,-1 0 1,1 0 0,0 0 0,-1 0 0,1 0 0,0 0-1,-1 0 1,1 0 0,0 0 0,-1 0 0,1 0 0,-1 1 0,1-1-1,0 0 1,0 0 0,-1 0 0,1 1 0,0-1 0,-1 0-1,1 0 1,0 0 0,0 1 0,-1 0 0,-2 2 15,1 0 0,0 0 1,-1 0-1,1 1 0,0 0 0,1-1 0,-3 7 1,0 6 7,0 0 1,1 0 0,1 1 0,-1 18 0,5-23-6,2-19 13,3-17 11,-4 6-244,0 0 0,-2 0-1,0-23 1,-2 37-1714,-3 12 1336,0 16 20,2-6-122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53.865"/>
    </inkml:context>
    <inkml:brush xml:id="br0">
      <inkml:brushProperty name="width" value="0.05" units="cm"/>
      <inkml:brushProperty name="height" value="0.05" units="cm"/>
    </inkml:brush>
  </inkml:definitions>
  <inkml:trace contextRef="#ctx0" brushRef="#br0">70 147 8778,'12'-103'3141,"-10"59"699,-9 78-210,-3 11-2944,-12 273 1307,14-140-1607,0-67-150,-13 318 464,22-409-628,0-14 0,2-13 43,-1-15-743,0 0 1,-2 0-1,0 0 1,-1 0-1,-1 0 1,-8-30-1,7 34-112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6.040"/>
    </inkml:context>
    <inkml:brush xml:id="br0">
      <inkml:brushProperty name="width" value="0.05" units="cm"/>
      <inkml:brushProperty name="height" value="0.05" units="cm"/>
    </inkml:brush>
  </inkml:definitions>
  <inkml:trace contextRef="#ctx0" brushRef="#br0">0 205 13667,'17'5'972,"-1"-1"-1,1-1 1,0 0 0,32 0 0,70-9 925,-84 4-2002,-16 1-530,-1-1 0,1-1 0,-1 0 0,20-7 0,-30 7 258,0 0 0,0-1 0,0 0 0,0 0 0,-1-1 0,1 0 0,-1 0 0,0-1 0,-1 0 0,10-10 0,-7 5 275,24-27 964,-32 37-708,1 0 0,-1-1 0,0 1 0,1 0 0,-1 0-1,1 0 1,-1 0 0,1 0 0,-1 1 0,1-1 0,-1 0 0,1 1 0,0-1 0,-1 1 0,1 0-1,0-1 1,-1 1 0,1 0 0,0 0 0,0 0 0,-1 0 0,4 1 0,-3 0 33,0 0 1,0 1 0,-1-1 0,1 1 0,0-1-1,-1 1 1,1-1 0,-1 1 0,0 0 0,1 0-1,-1-1 1,0 1 0,0 0 0,0 0-1,0 0 1,-1 1 0,1-1 0,0 0 0,-1 0-1,0 0 1,1 3 0,0-1 29,-1 0 0,2 0-1,-1-1 1,0 1 0,1 0 0,1 3-1,-2-6-168,0 0 0,0 0 0,0 0 0,0 0 0,0 0 0,0 0 0,0 0 0,1 0 0,-1 0 0,0-1-1,0 1 1,1 0 0,-1-1 0,0 1 0,1-1 0,-1 1 0,1-1 0,-1 0 0,1 0 0,-1 0 0,2 0-1,3 0 11,-1 0 0,1-1 0,-1 0 0,1 0-1,-1-1 1,0 1 0,0-1 0,1 0 0,6-5-1,45-28 202,-41 24-174,20-14 92,-22 14-87,1 0 0,0 2-1,1 0 1,0 0-1,28-10 1,-42 19-84,-1-1 0,0 1 0,0-1 1,1 1-1,-1 0 0,0 0 0,1 0 1,-1 0-1,0 0 0,1 0 0,-1 0 1,0 0-1,0 0 0,1 0 0,-1 1 0,0-1 1,1 1-1,-1-1 0,0 1 0,0-1 1,0 1-1,0 0 0,1-1 0,-1 1 0,0 0 1,0 0-1,0 0 0,-1 0 0,1 0 1,0 0-1,0 0 0,0 0 0,-1 0 0,1 0 1,0 1-1,-1-1 0,0 0 0,1 0 1,-1 1-1,1-1 0,-1 2 0,1 7 12,0-1 0,0 0 0,-1 1 0,-2 16 0,1-18-14,-2 24 40,1-21-1,0 0 0,1 0 0,1 0 1,0 0-1,0 0 0,4 17 0,-4-27-30,0 0 0,0 0 0,0 0 0,1 0 0,-1-1 0,0 1 0,1 0 0,-1 0 0,0 0 0,1-1-1,-1 1 1,1 0 0,-1-1 0,1 1 0,0 0 0,-1-1 0,1 1 0,0-1 0,-1 1 0,1-1 0,0 1 0,0-1 0,-1 1 0,1-1-1,0 0 1,0 1 0,0-1 0,1 0 0,0 0 8,-1 0 0,1-1 0,0 1 0,0-1 0,-1 1 0,1-1 0,-1 0 0,1 1 0,0-1 0,-1 0 0,1 0 0,-1 0 0,2-2 0,4-3 48,1-2 1,-1 1 0,8-12-1,25-42-2131,-41 61 2049,1 0 0,0 0 0,0 0 1,0 0-1,0 0 0,0 0 0,0 0 0,0 0 0,0 0 0,0 0 0,0 0 0,0 0 0,0 0 0,0 0 0,0 0 0,-1 0 0,1 0 0,0 0 0,0 0 0,0 0 0,0 0 0,0 0 0,0 0 0,0 0 0,0 0 0,0 0 0,0 0 0,0 0 0,0 0 0,0 0 0,0 0 1,0-1-1,-1 1 0,1 0 0,0 0 0,0 0 0,0 0 0,0 0 0,0 0 0,0 0 0,0 0 0,0 0 0,0 0 0,0 0 0,0 0 0,0 0 0,0 0 0,0-1 0,0 1 0,0 0 0,0 0 0,0 0 0,0 0 0,0 0 0,0 0 0,0 0 0,0 0 0,0 0 0,0 0 1,0 0-1,0 0 0,0 0 0,0 0 0,0-1 0,0 1 0,0 0 0,1 0 0,-4 7-594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54.288"/>
    </inkml:context>
    <inkml:brush xml:id="br0">
      <inkml:brushProperty name="width" value="0.05" units="cm"/>
      <inkml:brushProperty name="height" value="0.05" units="cm"/>
    </inkml:brush>
  </inkml:definitions>
  <inkml:trace contextRef="#ctx0" brushRef="#br0">1 26 12755,'7'143'9322,"48"214"-6790,-53-343-2406,-1-7-33,0 0-1,1-1 1,-1 1 0,1 0 0,0-1-1,1 0 1,0 1 0,4 6-1,-7-13-77,0 1-1,1-1 0,-1 0 0,0 1 0,0-1 0,1 0 0,-1 0 0,0 1 0,0-1 0,1 0 0,-1 0 0,0 0 0,1 0 0,-1 1 0,0-1 0,1 0 0,-1 0 0,0 0 0,1 0 0,-1 0 0,1 0 0,-1 0 1,0 0-1,1 0 0,-1 0 0,0 0 0,1 0 0,-1 0 0,0 0 0,1 0 0,-1 0 0,1 0 0,-1-1 0,1 1 0,11-13 205,5-24-72,-16 35-127,34-85 129,4-13-542,85-158 1,-123 257 365,3-5-122,0-1 0,0 0 1,-1 1-1,1-1 0,-2 0 0,1-1 1,-1 1-1,0 0 0,0-1 1,0-8-1,-3-9-370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58.711"/>
    </inkml:context>
    <inkml:brush xml:id="br0">
      <inkml:brushProperty name="width" value="0.05" units="cm"/>
      <inkml:brushProperty name="height" value="0.05" units="cm"/>
    </inkml:brush>
  </inkml:definitions>
  <inkml:trace contextRef="#ctx0" brushRef="#br0">13 26 13931,'-1'0'151,"0"0"-1,1 0 1,-1 1-1,0-1 1,1 0 0,-1 1-1,0-1 1,1 1-1,-1-1 1,1 1-1,-1-1 1,1 1 0,-1-1-1,1 1 1,-1 0-1,1-1 1,-1 1 0,1 0-1,0-1 1,-1 1-1,1 0 1,0-1 0,0 1-1,-1 0 1,1 0-1,0-1 1,0 1-1,0 0 1,0 1 0,1-2 16,0 1 1,-1 0 0,1 0 0,0 0 0,0-1-1,0 1 1,0 0 0,0-1 0,0 1 0,0-1-1,0 0 1,0 1 0,1-1 0,-1 0 0,0 1-1,2-1 1,49 4 1869,9-7-1365,-1-3-1,64-14 1,57-6-1560,-150 25 80,-31 1 756,1 0 1,-1 0-1,1 0 1,-1 0-1,1 0 1,-1 0-1,1 0 1,-1 0-1,1 0 0,-1 0 1,1 0-1,-1 1 1,1-1-1,-1 0 1,0 0-1,1 0 1,-1 1-1,1-1 0,-1 0 1,0 1-1,1-1 1,-1 0-1,0 1 1,1-1-1,-1 0 1,0 1-1,1-1 0,-1 1 1,-6 10-835,-20 7 218,-14 3-81,-12 5-146</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2:59.160"/>
    </inkml:context>
    <inkml:brush xml:id="br0">
      <inkml:brushProperty name="width" value="0.05" units="cm"/>
      <inkml:brushProperty name="height" value="0.05" units="cm"/>
    </inkml:brush>
  </inkml:definitions>
  <inkml:trace contextRef="#ctx0" brushRef="#br0">9 561 16548,'-7'11'1664,"6"1"-896,5-2-232,9-1 800,6-4-159,9-3-273,8-2-112,11-7-232,8-6-200,7-6-584,1-1-344,-2-6-624,-1-1-817,-9-7 1521,-5-5-344,-14 2-328</inkml:trace>
  <inkml:trace contextRef="#ctx0" brushRef="#br0" timeOffset="1">573 12 14267,'0'-1'95,"0"1"0,0-1 1,1 1-1,-1-1 0,0 0 0,0 1 1,1-1-1,-1 1 0,0-1 0,1 1 0,-1-1 1,1 1-1,-1 0 0,1-1 0,-1 1 1,1-1-1,-1 1 0,1 0 0,-1-1 0,1 1 1,-1 0-1,1 0 0,0-1 0,-1 1 1,1 0-1,0 0 0,-1 0 0,1 0 0,1 0 1,24 5 2599,-14 0-1714,-1 1 0,15 8 0,-19-9-821,0 0 0,0 0 0,-1 0 0,0 1 0,0-1-1,0 2 1,-1-1 0,1 1 0,-2-1 0,1 1 0,-1 1 0,0-1 0,0 0-1,4 15 1,-6-11-119,1 1 0,-1 0 1,-1-1-1,0 1 0,-1 0 0,-1 0 0,1 0 0,-2-1 0,1 1 0,-5 12 0,-3 8-174,-1 0 0,-2-1 0,-1-1-1,-19 33 1,-1-7-533,-44 56-1,54-82 267</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1.498"/>
    </inkml:context>
    <inkml:brush xml:id="br0">
      <inkml:brushProperty name="width" value="0.05" units="cm"/>
      <inkml:brushProperty name="height" value="0.05" units="cm"/>
    </inkml:brush>
  </inkml:definitions>
  <inkml:trace contextRef="#ctx0" brushRef="#br0">26 1 12155,'-4'48'6702,"-4"52"-4789,4-48-1200,-5 102 797,8-121-1171,2 1 0,9 51-1,-10-85-331,9 34 251,-8-33-250,-1 0 1,0-1-1,0 1 1,0 0-1,0-1 1,1 1 0,-1-1-1,0 1 1,1-1-1,-1 1 1,0-1-1,1 1 1,-1-1 0,1 1-1,-1-1 1,1 1-1,-1-1 1,1 1-1,-1-1 1,1 0-1,-1 1 1,1-1 0,0 0-1,-1 0 1,1 1-1,-1-1 1,1 0-1,0 0 1,-1 0 0,1 0-1,0 0 1,-1 0-1,1 0 1,-1 0-1,1 0 1,0 0 0,-1 0-1,1 0 1,0 0-1,-1-1 1,1 1-1,-1 0 1,1 0 0,0-1-1,-1 1 1,1 0-1,-1-1 1,1 1-1,-1-1 1,2 0 0,6-9 55,-1 0 0,0-1 1,0 0-1,-1 0 1,0-1-1,-1 1 1,5-17-1,-4 11-1,21-56 116,-3-2-1,14-84 0,-35 144-155,0 0 0,-1-18 1,-2 32-23,0 1 0,0-1 0,0 1 0,0-1 0,0 1 0,0-1 0,0 0-1,0 1 1,0-1 0,0 1 0,0-1 0,0 1 0,-1-1 0,1 0 0,0 1 0,0-1 0,-1 1 0,1-1 0,0 1 0,-1 0 0,0-2 0,-7 6 27,-8 17 5,12-14-249,1-1-1,-1 1 0,1 0 1,1 0-1,-1 1 0,1-1 1,1 0-1,-2 9 0,3-15 185,0-1-1,0 0 0,0 0 1,0 1-1,0-1 0,0 0 1,0 1-1,0-1 0,0 0 1,0 0-1,0 1 0,1-1 1,-1 0-1,0 0 0,0 1 1,0-1-1,0 0 0,1 0 1,-1 1-1,0-1 0,0 0 1,0 0-1,1 0 0,-1 0 1,0 1-1,0-1 0,0 0 0,1 0 1,-1 0-1,0 0 0,1 0 1,-1 0-1,0 1 0,0-1 1,1 0-1,-1 0 0,0 0 1,0 0-1,1 0 0,-1 0 1,1 0-1,11-4-485,-11 4 441,13-6-689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2.078"/>
    </inkml:context>
    <inkml:brush xml:id="br0">
      <inkml:brushProperty name="width" value="0.05" units="cm"/>
      <inkml:brushProperty name="height" value="0.05" units="cm"/>
    </inkml:brush>
  </inkml:definitions>
  <inkml:trace contextRef="#ctx0" brushRef="#br0">0 171 11402,'5'2'333,"1"0"-1,-1-1 0,0 0 0,0 0 0,1 0 0,-1 0 1,1-1-1,-1 0 0,1 0 0,-1-1 0,1 1 0,-1-1 1,0 0-1,1-1 0,-1 1 0,0-1 0,0 0 0,0 0 0,0-1 1,0 1-1,-1-1 0,1 0 0,5-5 0,-5 4-82,0 1-1,-1-1 0,1 0 1,-1-1-1,0 1 0,0-1 1,-1 0-1,1 0 0,-1 0 1,0 0-1,0-1 0,-1 1 1,0-1-1,0 1 1,0-1-1,0 0 0,-1 0 1,0 0-1,0 0 0,-1 0 1,0-7-1,0 12-222,0 0 0,0-1-1,0 1 1,-1 0 0,1 0 0,0-1-1,-1 1 1,1 0 0,-1 0 0,1-1 0,-1 1-1,0 0 1,1 0 0,-1 0 0,0 0 0,0 0-1,0 0 1,0 0 0,0 0 0,0 0-1,0 1 1,-2-2 0,1 1-8,0 1 0,0-1-1,0 1 1,0 0 0,1-1 0,-1 1-1,0 0 1,0 0 0,0 0-1,0 1 1,0-1 0,0 0 0,-3 2-1,-1 0-5,-1 1-1,2-1 1,-1 1-1,0 0 1,0 1-1,1 0 1,0-1-1,-6 7 1,4-3-11,0 1 1,1 0 0,0 1-1,0-1 1,1 1 0,1 0-1,-1 0 1,-5 20-1,9-27-3,0 1-1,0-1 1,1 1-1,-1-1 0,1 1 1,0 0-1,-1-1 1,1 1-1,1 0 0,-1-1 1,0 1-1,1 0 1,-1-1-1,1 1 0,0-1 1,0 1-1,0-1 1,0 1-1,0-1 1,0 1-1,1-1 0,-1 0 1,1 0-1,0 0 1,-1 0-1,1 0 0,0 0 1,0 0-1,0-1 1,1 1-1,-1-1 0,0 1 1,0-1-1,1 0 1,-1 0-1,1 0 0,-1 0 1,4 0-1,11 2-8,-1-1 1,0 0-1,1-1 0,-1-1 0,1 0 0,-1-2 1,20-3-1,-9 2 13,36-1 0,-61 4-1,1 0-1,-1 0 1,1 0-1,-1 1 0,1-1 1,-1 1-1,1-1 1,-1 1-1,0 0 1,1 0-1,-1 0 1,0 0-1,0 1 1,0-1-1,0 1 0,0-1 1,0 1-1,0 0 1,0-1-1,2 4 1,-3-3 17,0 0 0,0 0-1,-1 0 1,1 0 0,0 0 0,-1 1 0,1-1 0,-1 0 0,0 0 0,0 0 0,1 1 0,-2-1 0,1 0-1,0 1 1,0-1 0,-1 0 0,1 0 0,-1 0 0,0 0 0,1 1 0,-1-1 0,-2 3 0,3-4 8,-1 0 0,1 0 0,-1 0 0,1 0 0,-1 0 0,0 0 0,1-1 0,-1 1 0,0 0 0,0 0 0,0 0 0,1-1 0,-1 1 0,0 0 0,-1 0 0,1-1-6,1 0-1,0 0 0,-1 0 0,1 0 1,-1 0-1,1 0 0,0 0 0,-1 0 1,1 0-1,-1 0 0,1 0 0,0 0 1,-1-1-1,1 1 0,-1 0 0,1 0 1,0 0-1,-1-1 0,1 1 0,0 0 1,-1 0-1,1-1 0,0 1 0,0 0 1,-1 0-1,1-1 0,-2-2 47,1 0 0,-1 1 1,1-1-1,0 0 0,0 0 0,0 1 0,0-1 0,1 0 0,-1-4 1,-1-12 16,1 0 1,1-1-1,1 1 1,0-1 0,2 1-1,9-37 1,-12 55-184,1-1 1,-1 0 0,1 0-1,0 1 1,-1-1 0,1 0-1,0 1 1,0-1 0,0 1-1,0-1 1,1 1 0,-1-1 0,0 1-1,1 0 1,-1 0 0,1-1-1,-1 1 1,1 0 0,-1 0-1,1 1 1,3-2 0,0 1-331,1 0 1,-1 0 0,1 0-1,-1 1 1,11 1 0,-14-1 434,21 1-907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2.538"/>
    </inkml:context>
    <inkml:brush xml:id="br0">
      <inkml:brushProperty name="width" value="0.05" units="cm"/>
      <inkml:brushProperty name="height" value="0.05" units="cm"/>
    </inkml:brush>
  </inkml:definitions>
  <inkml:trace contextRef="#ctx0" brushRef="#br0">264 1 16548,'-13'1'489,"0"0"-1,0 1 1,0 0 0,0 1 0,-16 6 0,-59 27 1751,81-33-2110,-1 0 1,1 1 0,-1-1-1,1 1 1,0 1 0,1-1 0,-1 1-1,1 1 1,-11 10 0,17-16-130,0 0 0,0 1 1,0-1-1,-1 0 0,1 0 1,0 1-1,0-1 1,0 0-1,0 1 0,0-1 1,0 0-1,-1 1 0,1-1 1,0 0-1,0 1 1,0-1-1,0 0 0,0 1 1,0-1-1,0 0 0,1 1 1,-1-1-1,0 0 1,0 1-1,0-1 0,0 0 1,0 1-1,0-1 0,1 0 1,-1 1-1,0-1 1,0 0-1,0 0 0,1 1 1,-1-1-1,0 0 0,0 0 1,1 1-1,-1-1 1,0 0-1,1 0 0,-1 0 1,0 0-1,1 1 0,-1-1 1,0 0-1,1 0 1,-1 0-1,0 0 0,1 0 1,20 2-62,-20-2 60,58-3-44,28 1 13,-77 2 40,-1 1 0,0 0 0,1 1 0,-1 0 0,0 0 0,16 7 0,-24-9 10,0 1 0,0-1 0,0 0 0,0 1 0,1-1 0,-1 1 0,0 0 0,0-1 0,0 1 0,0 0 0,0 0 0,-1-1 0,1 1 0,0 0 0,0 0 0,0 0 0,-1 0 0,1 0 0,0 0 1,-1 0-1,1 0 0,-1 1 0,1-1 0,-1 0 0,0 0 0,0 0 0,1 1 0,-1-1 0,0 0 0,0 0 0,0 0 0,0 1 0,0-1 0,0 0 0,-1 0 0,1 0 0,0 1 0,-1-1 0,1 0 0,-1 0 0,1 0 0,-1 0 0,1 0 0,-1 0 0,0 0 0,0 0 0,1 0 0,-1 0 0,-1 1 0,-6 6 179,0 0 1,0-1-1,0 0 1,-14 8-1,14-9-95,-9 7 57,0-1 0,-1-1 0,-1 0 0,1-1 0,-2-1 0,-31 10 0,51-19-229,-1 0-1,0 1 0,1-1 1,-1 0-1,0 0 0,1 0 1,-1 0-1,0 1 0,0-1 0,1 0 1,-1 0-1,0 0 0,0-1 1,1 1-1,-1 0 0,0 0 1,1 0-1,-1 0 0,0-1 1,1 1-1,-1 0 0,0-1 1,1 1-1,-1 0 0,0-1 1,1 1-1,-2-1 0,2 0-5,0 0 0,0 0 1,0 0-1,0 0 0,0 0 0,0 0 0,0 0 0,0 0 0,1 0 0,-1 0 0,0 0 0,1 0 0,-1 0 1,0 0-1,1 0 0,-1 1 0,2-2 0,2-5-184,1 0 1,0 1 0,0 0-1,8-7 1,21-12-723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2.941"/>
    </inkml:context>
    <inkml:brush xml:id="br0">
      <inkml:brushProperty name="width" value="0.05" units="cm"/>
      <inkml:brushProperty name="height" value="0.05" units="cm"/>
    </inkml:brush>
  </inkml:definitions>
  <inkml:trace contextRef="#ctx0" brushRef="#br0">61 324 16219,'0'1'110,"0"0"-1,0 1 0,0-1 0,0 1 0,0-1 0,0 0 1,0 1-1,0-1 0,0 0 0,-1 1 0,1-1 0,-1 0 0,1 1 1,-1-1-1,1 0 0,-1 0 0,0 0 0,0 1 0,1-1 0,-1 0 1,0 0-1,0 0 0,-1 1 0,-3 5 268,-1 2 12,0 0 1,1 0-1,0 1 0,1 0 1,0 0-1,1 0 0,0 0 0,0 1 1,1-1-1,-1 22 0,3-31-374,-1-1 1,1 1-1,0 0 0,0 0 0,0 0 0,1 0 0,-1-1 0,0 1 0,0 0 0,0 0 0,1 0 1,-1-1-1,0 1 0,1 0 0,-1 0 0,0-1 0,1 1 0,-1 0 0,1-1 0,-1 1 1,1-1-1,0 1 0,-1 0 0,1-1 0,-1 1 0,1-1 0,0 0 0,0 1 0,-1-1 0,1 1 1,0-1-1,0 0 0,-1 0 0,1 0 0,0 1 0,0-1 0,0 0 0,-1 0 0,1 0 0,0 0 1,0 0-1,0 0 0,0 0 0,-1-1 0,2 1 0,3-1 5,0-1 1,-1 0-1,1 1 0,-1-1 0,0-1 0,8-4 1,3-5-6,0-1 0,-1 0 0,0-1 0,-1 0 0,-1-1 0,0-1 0,-1 0 0,-1 0 0,13-27 0,-14 22-23,0 0-1,-1-1 0,-1 1 1,-1-2-1,-1 1 0,-1 0 1,1-41-1,-5 54-4,0 0 1,-1 0-1,0 0 1,0 0-1,-1 1 0,-4-15 1,5 22 10,1-1 0,-1 0 0,0 0 0,0 1 0,1-1 0,-1 0 0,0 1 0,0-1-1,-1 1 1,1 0 0,0-1 0,0 1 0,-1 0 0,1-1 0,-1 1 0,1 0 0,-1 0 0,1 0 0,-1 1 0,0-1 0,1 0 0,-1 0 0,0 1 0,0-1 0,1 1 0,-1 0 0,0-1 0,0 1 0,0 0 0,0 0 0,1 0 0,-1 0 0,0 1 0,0-1 0,0 0 0,0 1 0,-2 0 0,-4 3 36,0 0 0,0 1 0,0-1 0,0 2 1,1-1-1,0 1 0,0 0 0,0 0 0,1 1 1,0 0-1,0 0 0,-5 11 0,-4 4 135,2 1 0,1 0 0,-10 26 0,18-39-85,0-1 1,1 1-1,0 0 1,1 0-1,0 1 1,0 13-1,1-22-74,1 1-1,0-1 1,1 0-1,-1 0 1,0 0-1,1 0 0,-1 0 1,1 1-1,-1-1 1,1 0-1,0 0 0,0-1 1,0 1-1,0 0 1,1 0-1,-1 0 1,0-1-1,1 1 0,-1 0 1,1-1-1,-1 1 1,1-1-1,0 0 1,0 0-1,-1 0 0,1 1 1,0-2-1,0 1 1,0 0-1,0 0 0,0-1 1,1 1-1,-1-1 1,0 1-1,0-1 1,3 0-1,20 1-159,0-1 1,27-3-1,-35 1 49,1 1-1,0 0 0,-1 2 1,1 0-1,0 1 0,19 4 1,-35-5 90,0-1 1,0 1 0,0-1-1,-1 1 1,1 0 0,0 0 0,0 0-1,-1 0 1,1 0 0,0 0-1,-1 1 1,1-1 0,-1 0-1,0 1 1,1-1 0,-1 1-1,0 0 1,0-1 0,0 1 0,0 0-1,0 0 1,0 2 0,0-1 22,0 1 0,-1-1-1,0 0 1,0 1 0,0-1 0,0 0 0,-1 1 0,1-1 0,-1 0 0,0 0 0,0 1 0,-2 3 0,-1 2-129,0 1-1,-1-1 1,-1 0-1,0 0 1,0-1-1,0 0 1,-13 12-1,32-43-1598,5-3 1180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3.428"/>
    </inkml:context>
    <inkml:brush xml:id="br0">
      <inkml:brushProperty name="width" value="0.05" units="cm"/>
      <inkml:brushProperty name="height" value="0.05" units="cm"/>
    </inkml:brush>
  </inkml:definitions>
  <inkml:trace contextRef="#ctx0" brushRef="#br0">113 0 18396,'-14'22'2080,"-6"9"-1063,-6 2-377,5 2 1264,4-2-528,7-3-535,5-4-233,7-8-616,5-5-344,7-9-745,8-4-407,-5-5 1088,4-4-272,1-2-264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3.872"/>
    </inkml:context>
    <inkml:brush xml:id="br0">
      <inkml:brushProperty name="width" value="0.05" units="cm"/>
      <inkml:brushProperty name="height" value="0.05" units="cm"/>
    </inkml:brush>
  </inkml:definitions>
  <inkml:trace contextRef="#ctx0" brushRef="#br0">1 485 16444,'1'3'180,"1"-1"1,-1 1-1,1-1 1,0 1-1,0-1 0,0 0 1,0 0-1,0 0 1,1 0-1,-1 0 1,0 0-1,1-1 1,0 1-1,-1-1 1,1 1-1,0-1 1,0 0-1,0 0 1,0-1-1,0 1 1,0-1-1,0 1 1,0-1-1,0 0 1,0 0-1,0 0 1,0 0-1,0-1 1,0 1-1,0-1 1,0 0-1,-1 0 1,1 0-1,4-2 1,5-3-63,0-1 1,0 0-1,-1-1 1,0 0-1,0-1 1,-1 0 0,-1-1-1,1 0 1,-1-1-1,-1 1 1,0-2-1,-1 1 1,0-1-1,0 0 1,6-19-1,-12 27-99,0 0-1,0 0 1,0 0-1,0 0 1,-1 0-1,0 0 0,0-6 1,0 9-14,0 0 0,0 0 0,0 1 0,0-1 0,-1 0-1,1 1 1,0-1 0,0 0 0,-1 0 0,1 1 0,0-1 0,-1 1 0,1-1 0,-1 0 0,1 1 0,-1-1 0,1 1 0,-1-1 0,1 1-1,-1-1 1,0 1 0,1-1 0,-1 1 0,0 0 0,1-1 0,-1 1 0,0 0 0,1 0 0,-1-1 0,0 1 0,0 0 0,1 0-1,-1 0 1,0 0 0,0 0 0,1 0 0,-1 0 0,0 0 0,0 0 0,1 1 0,-1-1 0,0 0 0,1 0 0,-1 1 0,0-1 0,0 0-1,0 1 1,-5 2 39,-1 0 0,1 1-1,0-1 1,0 1-1,0 1 1,1-1-1,-1 1 1,1 0 0,-6 7-1,-4 7 222,-19 28 0,21-26-4,1 0 1,-15 35-1,23-48-182,1 0 0,1 1 0,-1-1 0,1 0 0,1 1 1,-1 0-1,1-1 0,1 1 0,0 0 0,1 13 0,-1-20-68,1-1 0,-1 1 1,0 0-1,1 0 1,0-1-1,-1 1 0,1 0 1,0-1-1,0 1 1,0-1-1,0 1 0,0-1 1,0 1-1,0-1 0,0 0 1,1 1-1,-1-1 1,1 0-1,-1 0 0,1 0 1,1 1-1,-1-2-53,1 1 0,-1 0 0,1-1 0,-1 1 1,1-1-1,0 0 0,-1 0 0,1 0 0,-1 0 0,1 0 0,-1-1 0,1 1 0,3-2 0,0 0-197,1 0-1,-1-1 1,0 0-1,0 0 1,0 0 0,0-1-1,-1 0 1,1 0-1,-1 0 1,6-7 0,-5 4 103,-1-1 0,-1 1 0,1-1 0,-1 0-1,-1 0 1,1 0 0,-1 0 0,3-16 0,4-38-709</inkml:trace>
  <inkml:trace contextRef="#ctx0" brushRef="#br0" timeOffset="1">71 1 20316,'-17'8'1769,"5"8"-1305,4 0-192,9 1 656,8 0-480,9-3-1120,7-1-320,15-7 744,6-6-216,14-6-176</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4.288"/>
    </inkml:context>
    <inkml:brush xml:id="br0">
      <inkml:brushProperty name="width" value="0.05" units="cm"/>
      <inkml:brushProperty name="height" value="0.05" units="cm"/>
    </inkml:brush>
  </inkml:definitions>
  <inkml:trace contextRef="#ctx0" brushRef="#br0">194 0 20780,'-102'158'4050,"82"-124"-3072,2 2 0,-23 62 1,40-97-964,-1 6 109,-1 1 0,1 0 0,1-1 0,-2 10-1,3-15-118,0 0-1,0-1 1,0 1-1,0 0 1,0-1-1,0 1 0,0 0 1,1-1-1,-1 1 1,1-1-1,-1 1 1,1 0-1,0-1 0,-1 0 1,1 1-1,0-1 1,0 1-1,0-1 1,0 0-1,0 1 0,0-1 1,0 0-1,1 0 1,-1 0-1,0 0 1,1 0-1,1 1 0,2-1-105,0 1-1,-1-1 1,1 0-1,0-1 1,0 1-1,0-1 0,0 0 1,-1 0-1,1 0 1,0-1-1,0 1 1,0-1-1,0 0 0,4-3 1,13-3-849,35-19 0,-33 15 282,-12 6 354,-1-1-66,0 1 1,0 0-1,1 1 0,0 1 0,15-3 0,-26 5 377,0 1 0,0 0 1,0 0-1,0 0 0,1 0 0,-1 0 0,0 0 0,0 0 0,0 0 0,0 0 0,0 1 0,0-1 0,0 0 0,0 1 0,0-1 0,0 1 0,0-1 0,0 1 0,0 0 1,0-1-1,0 1 0,0 0 0,0-1 0,-1 1 0,2 1 0,-1 0 48,-1-1 0,1 1 1,-1 0-1,1-1 0,-1 1 1,0 0-1,1 0 0,-1-1 0,0 1 1,0 0-1,-1 0 0,1-1 0,0 1 1,-1 2-1,-1 4 232,0 0 1,-1 0-1,0-1 1,-1 1-1,-6 10 0,0-3 39,-1-1-1,0 0 0,-1-1 1,0-1-1,-1 1 0,-1-2 0,0 0 1,0-1-1,-1 0 0,-1-1 0,1 0 1,-1-2-1,-1 0 0,-29 9 0,44-16-346,0 1 0,0-1 0,0 0 0,0 1 0,0-1 0,0 0 0,0 0 0,0 0 0,0-1-1,0 1 1,0 0 0,0-1 0,-3 0 0,5 0-21,-1 1-1,1 0 1,-1-1 0,1 1-1,-1-1 1,1 1 0,0-1-1,-1 1 1,1-1-1,-1 1 1,1-1 0,0 1-1,0-1 1,-1 0 0,1 1-1,0-1 1,0 1 0,0-1-1,0 0 1,0 1-1,0-1 1,0 0 0,0 1-1,0-1 1,0 0 0,0 0-1,2-6-278,0 0 1,1 1-1,0-1 0,0 1 0,7-11 0,-8 13 403,26-42-764,12-17-180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6.577"/>
    </inkml:context>
    <inkml:brush xml:id="br0">
      <inkml:brushProperty name="width" value="0.05" units="cm"/>
      <inkml:brushProperty name="height" value="0.05" units="cm"/>
    </inkml:brush>
  </inkml:definitions>
  <inkml:trace contextRef="#ctx0" brushRef="#br0">32 12 20564,'-13'-10'1649,"6"9"-1689,0 9-1513,2 2 2130,13 6-874,9 3-87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4.709"/>
    </inkml:context>
    <inkml:brush xml:id="br0">
      <inkml:brushProperty name="width" value="0.05" units="cm"/>
      <inkml:brushProperty name="height" value="0.05" units="cm"/>
    </inkml:brush>
  </inkml:definitions>
  <inkml:trace contextRef="#ctx0" brushRef="#br0">293 1 19476,'-2'6'283,"0"1"0,0-1 1,0 1-1,0-1 0,-1 0 0,0 0 0,-1 0 0,1-1 0,-1 1 1,0-1-1,-5 6 0,-8 11 293,-3 9 475,0 1-1,3 0 1,-27 68-1,37-81-928,1 0-1,1 0 1,1 0 0,1 1-1,0 0 1,2-1 0,0 1-1,1 0 1,3 23 0,-2-36-443,1 1 0,-1 0 1,1 0-1,0-1 0,1 1 0,0-1 1,0 0-1,0 0 0,1 0 0,0 0 1,8 9-1,-15-27-4884,-9-9 3718,-38-40-534,36 44 2839,-1 0 0,2-1 0,1-1 0,-12-21 1,23 38-727,1 0 0,-1 0 0,1 0 0,-1 0 0,1 0 0,-1 0 0,1-1 0,0 1 0,0 0 0,0 0 0,-1 0 0,1 0 1,0 0-1,0 0 0,1 0 0,-1-1 0,0 1 0,0 0 0,0 0 0,1 0 0,-1 0 0,1 0 0,-1 0 0,1 0 0,-1 0 0,1 0 0,-1 0 1,1 0-1,0 0 0,0 1 0,-1-1 0,1 0 0,0 0 0,0 1 0,0-1 0,0 0 0,0 1 0,0-1 0,0 1 0,0-1 0,2 0 0,5-1-99,1-1-1,0 1 0,0 1 0,13-2 0,-3 1-600,145-24-2417,-97 14 2133</inkml:trace>
  <inkml:trace contextRef="#ctx0" brushRef="#br0" timeOffset="1">635 211 19996,'-17'19'1952,"7"-8"-967,1 0 1,-11 17 0,18-24-940,0-1 0,0 1 0,0-1-1,1 1 1,-1-1 0,1 1-1,0 0 1,0 0 0,1-1 0,-1 1-1,1 0 1,0 0 0,0 7-1,1-8-108,0 0-1,0 0 0,0-1 0,0 1 0,0 0 0,1 0 1,-1-1-1,1 1 0,0-1 0,0 1 0,0-1 0,0 0 0,0 0 1,0 0-1,0 0 0,1 0 0,2 1 0,7 5-298,1-1 0,18 8 0,-15-8 108,3 2 4,-1-2 138,-1 2 0,1 0 1,24 18-1,-38-24 151,-1 1 0,1-1 0,-1 0 1,1 1-1,-1 0 0,-1 0 0,1 0 0,3 6 1,-5-8 16,0 1 1,0-1-1,0 1 1,-1-1 0,1 1-1,-1 0 1,1 0-1,-1-1 1,0 1-1,0 0 1,0 0 0,0-1-1,-1 1 1,1 0-1,-2 4 1,-1-2 85,1 0-1,-1 0 1,0 0 0,0 0 0,0-1-1,-1 1 1,0-1 0,0 0-1,0 0 1,0 0 0,0-1-1,-1 0 1,0 1 0,1-2-1,-9 5 1,5-3 43,0-1 0,-1 1 0,1-1 0,-1-1 0,0 0 0,1 0 0,-1 0 0,-18 0 0,25-2-250,0 0 0,0 0 1,1 0-1,-1-1 1,0 1-1,0 0 1,1-1-1,-1 1 1,0-1-1,1 1 1,-1-1-1,0 0 0,1 0 1,-1 0-1,1 0 1,-1 0-1,1 0 1,0 0-1,-1 0 1,1 0-1,0-1 1,0 1-1,0-1 0,0 1 1,0-1-1,0 1 1,0-1-1,1 1 1,-1-1-1,0-2 1,0 0-95,1 1 0,0-1 0,-1 0 0,2 1 0,-1-1 0,0 0 0,1 0 0,-1 1 0,1-1 0,0 1 0,0-1 0,1 1 0,2-6 0,12-17-766</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5.143"/>
    </inkml:context>
    <inkml:brush xml:id="br0">
      <inkml:brushProperty name="width" value="0.05" units="cm"/>
      <inkml:brushProperty name="height" value="0.05" units="cm"/>
    </inkml:brush>
  </inkml:definitions>
  <inkml:trace contextRef="#ctx0" brushRef="#br0">36 247 15387,'12'4'1673,"-9"12"-689,-3 3-248,-6 8 1056,-4 6-311,0 4-337,3 3-120,-1-1-176,3 0-159,3-9-369,-1-4-192,3-8-432,8-5-289,0-11-631,-2-4 912,0-12 8,1-6-192,1-15-152</inkml:trace>
  <inkml:trace contextRef="#ctx0" brushRef="#br0" timeOffset="1">46 1 18012,'-11'1'2504,"2"6"-1479,2 3-513,1 0 2816,6 3-2543,0-1-521,7-1-1065,5-1-367,9-1 920,7-4-264,5 0-192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5.545"/>
    </inkml:context>
    <inkml:brush xml:id="br0">
      <inkml:brushProperty name="width" value="0.05" units="cm"/>
      <inkml:brushProperty name="height" value="0.05" units="cm"/>
    </inkml:brush>
  </inkml:definitions>
  <inkml:trace contextRef="#ctx0" brushRef="#br0">145 399 16780,'-57'100'4325,"42"-78"-3390,1 0 1,1 1-1,2 1 1,0 0-1,-9 33 1,19-55-908,0 0 0,1 0 1,-1-1-1,1 1 1,0 0-1,0 0 0,-1 0 1,1 0-1,0 0 0,1 0 1,-1 0-1,0 0 0,1 0 1,-1 0-1,1 0 1,-1 0-1,1 0 0,1 2 1,-1-3-24,0 0 0,0 0 0,0 0 0,0-1 0,0 1 0,0-1 0,0 1 0,1 0 0,-1-1 0,0 0 1,0 1-1,0-1 0,1 0 0,-1 0 0,0 1 0,0-1 0,1 0 0,-1 0 0,0 0 0,0-1 0,3 1 0,3-2-33,0 0-1,1 0 1,-1-1-1,0 0 0,0 0 1,-1-1-1,1 0 1,7-6-1,13-12-164,0-2 0,-1-1 1,29-36-1,57-95-603,-87 115 515,26-55-1,-42 74 218,0 0 0,-1-1 0,-1 0 0,5-36 0,-11 53 68,0-1 0,-1 1 0,1-1 0,-1 0 0,-1 1-1,0-1 1,0 1 0,0 0 0,-2-8 0,2 12 8,0-1 0,0 1 0,-1 0 0,1 0 0,0-1 0,-1 1 0,1 0 0,-1 0 0,0 1-1,0-1 1,0 0 0,1 1 0,-2-1 0,1 1 0,0-1 0,0 1 0,0 0 0,-1 0 0,1 0 0,0 0 0,-1 0 0,1 1 0,-1-1 0,1 1 0,-5-1 0,0 1 38,-1 1 0,1 0 1,-1 0-1,1 0 1,0 1-1,0 0 0,0 0 1,0 1-1,0 0 1,0 0-1,1 0 0,-1 1 1,1 0-1,-9 8 1,5-4 31,0 0 0,1 1 0,0 0 0,1 1 1,0 0-1,0 0 0,-10 19 0,14-22-61,1 0 0,1 1 0,0-1 0,0 0 0,0 1 0,1-1 0,0 1-1,0 0 1,1-1 0,0 1 0,0 0 0,1-1 0,0 1 0,0-1 0,1 1 0,0-1-1,0 1 1,1-1 0,0 0 0,0 0 0,5 7 0,9 13-196,1 0 0,1-2 0,40 42-1,-25-29-244,-9-10-646,36 53-1,-50-61 642</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6.780"/>
    </inkml:context>
    <inkml:brush xml:id="br0">
      <inkml:brushProperty name="width" value="0.05" units="cm"/>
      <inkml:brushProperty name="height" value="0.05" units="cm"/>
    </inkml:brush>
  </inkml:definitions>
  <inkml:trace contextRef="#ctx0" brushRef="#br0">285 260 14811,'-3'-2'172,"1"0"0,-1 0 0,1 0 0,-1 0-1,0 0 1,0 1 0,0 0 0,0-1 0,0 1 0,0 0-1,0 0 1,-1 1 0,1-1 0,0 1 0,-1-1 0,1 1-1,0 0 1,0 0 0,-1 1 0,1-1 0,0 1 0,0 0 0,-1-1-1,-5 4 1,0 0 66,0 0-1,0 0 0,0 1 1,1 0-1,0 1 0,0 0 1,-8 8-1,3 0 33,0 0 0,1 1 0,0 1 0,2 0 0,0 0 0,0 1-1,2 0 1,0 1 0,1 0 0,1 0 0,-8 36 0,14-53-259,-2 33 365,2-34-368,0 1 1,0-1-1,0 1 1,0-1 0,0 1-1,0 0 1,0-1 0,0 1-1,0-1 1,0 1-1,1-1 1,-1 1 0,0 0-1,0-1 1,1 1-1,-1-1 1,0 0 0,1 1-1,-1-1 1,1 1 0,-1-1-1,0 1 1,1-1-1,-1 0 1,1 1 0,-1-1-1,1 0 1,-1 0-1,1 1 1,-1-1 0,1 0-1,0 0 1,-1 0 0,1 1-1,-1-1 1,1 0-1,-1 0 1,1 0 0,0 0-1,-1 0 1,1 0-1,-1-1 1,1 1 0,0 0-1,-1 0 1,1 0 0,-1 0-1,1-1 1,-1 1-1,1 0 1,-1 0 0,1-1-1,-1 1 1,1 0-1,-1-1 1,1 0 0,15-10 22,-1-1 0,-1 0 1,0-1-1,0-1 0,20-27 1,-15 17-24,53-64-129,108-178 0,-171 252 77,0-1 0,-2-1 0,7-17 0,-13 33 40,-1-1 0,0 1 1,0-1-1,0 1 0,1-1 0,-1 0 0,0 1 0,0-1 0,0 1 0,0-1 0,0 1 0,0-1 0,0 1 0,0-1 0,0 1 0,-1-1 0,1 1 0,0-1 1,0 1-1,0-1 0,-1 0 0,1 1 1,-1 0 0,1 0 0,0-1 0,-1 1 0,1 0 0,-1 0 0,1 0 0,0 0 0,-1 0 0,1 1 0,0-1 0,-1 0 0,1 0 0,-1 0 0,1 0 0,0 0 0,-1 0 0,1 1 0,0-1 0,-1 0 0,1 0 0,0 0 0,0 1 0,-1-1 0,1 0 0,0 0 0,0 1 0,-1-1 0,-5 7 5,0 0 0,1 0 0,0 0 0,0 0 0,1 1 0,-1 0-1,2 0 1,-4 9 0,-21 72 121,27-83-116,-7 21 56,-5 47-1,12-67-46,0 0 0,1 0 0,0 1 0,0-1 0,1 0 0,0 0-1,0 0 1,1 0 0,0 0 0,0 0 0,6 13 0,-7-18-11,0 0-1,0 0 1,0 0 0,1-1 0,-1 1 0,0 0 0,1-1 0,-1 1-1,1-1 1,0 1 0,-1-1 0,1 0 0,0 0 0,0 0 0,0 0 0,0 0-1,0 0 1,0 0 0,0-1 0,0 1 0,3-1 0,-2 0-1,1 0 1,-1 0 0,1 0 0,-1-1 0,1 0 0,-1 0-1,0 0 1,1 0 0,-1 0 0,0-1 0,6-2-1,3-5 9,1 0 0,-1-1 0,0 0 0,15-18 0,-9 7-8,-2-1 1,21-34-1,7-11-152,-44 67 147,0 0 0,0 0-1,0 1 1,0-1-1,0 0 1,0 0-1,0 0 1,0 0-1,0 0 1,0 0 0,0 0-1,1 0 1,-1 0-1,0 0 1,0 0-1,0 1 1,0-1-1,0 0 1,0 0 0,0 0-1,0 0 1,0 0-1,0 0 1,0 0-1,0 0 1,0 0-1,0 0 1,1 0 0,-1 0-1,0 0 1,0 0-1,0 0 1,0 0-1,0 0 1,0 0-1,0 0 1,0 0 0,0 0-1,0 0 1,1 0-1,-1 0 1,0 0-1,0 0 1,0 0-1,0 0 1,0 0 0,0 0-1,0 0 1,0 0-1,0 0 1,0 0-1,0 0 1,1 0-1,-1 0 1,0 0 0,0 0-1,0-1 1,0 1-1,0 0 1,0 0-1,0 0 1,0 10-5,-10 66 133,6-57-4,1 1-1,0 1 1,2-1-1,0 0 0,5 35 1,-4-53-110,0 0 0,0-1 1,0 1-1,1-1 1,-1 1-1,1-1 1,-1 1-1,1-1 1,0 1-1,-1-1 0,1 0 1,0 1-1,0-1 1,0 0-1,0 1 1,0-1-1,0 0 1,0 0-1,1 0 1,-1 0-1,0 0 0,2 1 1,-1-2-3,0 0 1,0 1-1,-1-1 0,1 0 1,0 0-1,0 0 1,0-1-1,-1 1 0,1 0 1,0-1-1,-1 1 0,1-1 1,0 1-1,-1-1 1,1 0-1,2-1 0,7-6 21,-1 1 0,0-1 0,0-1 0,10-11 0,-16 16-28,25-26 4,-2-1 0,-1-2 1,-2 0-1,27-48 0,-41 58-36,-9 16 1,-8 12-9,1 2 38,1 0 0,0 0 0,1 1-1,-1 0 1,1 0 0,1 0-1,-1 0 1,-2 14 0,1-2 22,0 1-1,-1 30 1,5-41-70,1 0 1,0 0-1,0 0 1,3 13-1,-2-21-18,-1 0 0,0 0 0,0-1 0,1 1 1,-1 0-1,1-1 0,-1 1 0,1 0 0,0-1 0,0 1 0,-1-1 0,1 1 0,0-1 0,1 1 0,-1-1 0,0 0 1,0 1-1,0-1 0,1 0 0,-1 0 0,1 0 0,-1 0 0,1 0 0,-1 0 0,1-1 0,0 1 0,-1 0 1,1-1-1,0 1 0,-1-1 0,1 0 0,2 1 0,-1-2 3,0 0 1,0 0-1,0 0 0,0 0 1,0-1-1,0 1 0,0-1 0,0 0 1,-1 0-1,1 0 0,-1 0 1,1 0-1,-1 0 0,0-1 1,3-3-1,18-28-568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7.223"/>
    </inkml:context>
    <inkml:brush xml:id="br0">
      <inkml:brushProperty name="width" value="0.05" units="cm"/>
      <inkml:brushProperty name="height" value="0.05" units="cm"/>
    </inkml:brush>
  </inkml:definitions>
  <inkml:trace contextRef="#ctx0" brushRef="#br0">30 1 19780,'-11'21'1417,"1"2"-1353,3-1-345,5-5 738,8 1-161,1-8-320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7.996"/>
    </inkml:context>
    <inkml:brush xml:id="br0">
      <inkml:brushProperty name="width" value="0.05" units="cm"/>
      <inkml:brushProperty name="height" value="0.05" units="cm"/>
    </inkml:brush>
  </inkml:definitions>
  <inkml:trace contextRef="#ctx0" brushRef="#br0">242 219 13339,'8'-12'513,"45"-71"1455,-49 75-1722,-1 1 0,1-1 0,-1 1-1,-1-1 1,1 0 0,-1 0 0,-1-1 0,1 1 0,-1-11 0,-1 18-188,0-1 0,1 1 1,-1 0-1,0 0 0,0-1 1,-1 1-1,1 0 1,0 0-1,0 0 0,-1-1 1,1 1-1,0 0 0,-1 0 1,1 0-1,-1 0 1,0 0-1,1 0 0,-1 0 1,0 0-1,0 0 0,1 0 1,-1 0-1,0 0 1,0 0-1,0 1 0,0-1 1,0 0-1,0 1 0,0-1 1,-1 0-1,1 1 1,0 0-1,0-1 0,0 1 1,0 0-1,-1-1 0,1 1 1,0 0-1,0 0 1,-1 0-1,1 0 0,0 0 1,0 1-1,-1-1 0,1 0 1,0 0-1,0 1 0,-3 0 1,-3 2 115,0-1 0,0 2 0,0-1 1,1 1-1,-1 0 0,-11 9 0,-5 9 0,1 1 1,1 1-1,2 1 0,0 1 1,1 0-1,2 1 0,1 1 1,1 1-1,-17 46 0,25-57-112,0-1 1,1 1-1,1 0 0,1 0 0,0 0 1,1 0-1,1 1 0,2 23 0,0-38-53,-1-1-1,1 1 1,0-1-1,0 0 1,0 0 0,0 0-1,1 1 1,-1-1-1,1 0 1,0 0-1,0-1 1,0 1-1,0 0 1,0-1 0,1 1-1,-1-1 1,1 0-1,0 0 1,-1 0-1,1 0 1,0 0-1,0-1 1,0 1 0,1-1-1,-1 0 1,0 0-1,0 0 1,1 0-1,-1 0 1,0-1-1,1 0 1,-1 1 0,1-1-1,3-1 1,7 0 2,-1 0 1,1-1-1,0-1 1,-1 0 0,0-1-1,0 0 1,14-7-1,3-3 13,-1-1 1,52-38-1,-65 42-23,-2-1 1,1 0 0,-2-1-1,0-1 1,0 0 0,14-22-1,-26 35 2,0-1-1,0 0 0,0 1 0,0-1 0,0 1 1,0-1-1,0 0 0,-1 0 0,1 0 1,0 1-1,-1-1 0,0 0 0,1 0 0,-1 0 1,0 0-1,0 0 0,0 0 0,0 0 0,-1-2 1,0 3 0,1 0 0,-1 0-1,0 0 1,0 0 0,1 1 0,-1-1 0,0 0 0,0 0 0,0 1 0,0-1 0,0 1 0,0-1 0,0 1-1,0 0 1,0-1 0,0 1 0,-1 0 0,1 0 0,0-1 0,0 1 0,0 0 0,0 0 0,-2 1-1,-5-1 27,-1 1 1,1 0-1,0 1 0,-1 0 0,1 0 0,-14 7 0,3 0 82,1 2 1,0 0 0,0 1 0,1 1-1,0 0 1,2 2 0,-29 31-1,43-45-102,-1 1 16,-1 1-1,1-1 1,0 1 0,0 0 0,0 0-1,0 0 1,0 0 0,1 0-1,-1 0 1,1 1 0,0-1 0,0 0-1,0 1 1,0-1 0,0 6-1,1-8-16,1-1 0,-1 1 0,0 0-1,0 0 1,1 0 0,-1 0-1,1 0 1,-1-1 0,1 1 0,-1 0-1,1 0 1,-1-1 0,1 1-1,0 0 1,-1-1 0,1 1 0,0 0-1,-1-1 1,1 1 0,0-1 0,0 0-1,0 1 1,0-1 0,-1 1-1,1-1 1,0 0 0,0 0 0,0 0-1,0 0 1,0 1 0,0-1-1,0 0 1,0 0 0,0-1 0,1 1-1,37-6 45,-15-2-121,-1-1 0,29-15 0,-30 14-155,0 0 1,37-11-1,-58 21 196,0-1 0,1 1 0,-1 0 0,0 0-1,0-1 1,1 1 0,-1 0 0,0 0 0,1 0 0,-1 0-1,0 1 1,0-1 0,1 0 0,-1 0 0,0 1 0,0-1-1,1 1 1,-1-1 0,0 1 0,0 0 0,0-1 0,0 1-1,1 1 1,0 0-37,-1-1 0,0 1 0,0 0 0,0 0 0,0 0 0,0 0 0,0 0 0,-1 0 0,1 0 0,-1 0 0,1 0 0,-1 0 0,0 3 0,0 8-487,0 0-1,-1 1 0,-5 22 1,5-27 121,-2 2 166,3-8 181,-1 0 1,0-1 0,1 1 0,-1 0-1,1 0 1,0-1 0,0 1 0,0 0-1,1 4 1,5 0-648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8.553"/>
    </inkml:context>
    <inkml:brush xml:id="br0">
      <inkml:brushProperty name="width" value="0.05" units="cm"/>
      <inkml:brushProperty name="height" value="0.05" units="cm"/>
    </inkml:brush>
  </inkml:definitions>
  <inkml:trace contextRef="#ctx0" brushRef="#br0">6 510 15619,'-2'10'849,"1"-3"-280,0 0-1,0 0 1,1 0 0,0 13 0,0-19-492,0 0 0,0 0 0,0 0 0,1 0 0,-1 0 1,0 0-1,1 0 0,-1 1 0,0-1 0,1-1 0,-1 1 1,1 0-1,0 0 0,-1 0 0,1 0 0,0 0 0,0 0 0,-1-1 1,1 1-1,0 0 0,0-1 0,0 1 0,0 0 0,0-1 0,0 1 1,0-1-1,0 0 0,0 1 0,0-1 0,0 0 0,0 0 1,0 1-1,0-1 0,0 0 0,0 0 0,0 0 0,2-1 0,5 0 43,-1 0-1,1-1 0,-1 0 0,1-1 1,-1 1-1,0-1 0,0-1 0,12-7 0,-3 0-63,-1-1-1,20-18 0,-6-1-27,-28 29-26,1 0-1,0 0 1,-1-1-1,1 1 0,-1 0 1,0-1-1,0 0 1,0 1-1,0-1 1,0 1-1,-1-1 1,1-3-1,-1 6-1,0-1 1,0 1-1,0 0 1,0 0-1,0-1 1,0 1-1,0 0 1,0 0-1,0-1 1,0 1-1,-1 0 1,1 0-1,0-1 0,0 1 1,0 0-1,-1 0 1,1-1-1,0 1 1,0 0-1,0 0 1,-1 0-1,1 0 1,0-1-1,0 1 0,-1 0 1,1 0-1,0 0 1,-1 0-1,1 0 1,0 0-1,0 0 1,-1 0-1,1 0 1,0 0-1,-1 0 0,1 0 1,0 0-1,0 0 1,-1 0-1,1 0 1,0 0-1,-1 0 1,-13 4 35,4 2 20,0-1-1,1 1 1,0 1 0,0 0-1,1 0 1,-1 1-1,2 0 1,-13 14 0,3 2 206,1-1 1,-16 33-1,30-52-224,-24 52 418,24-52-394,0 1 1,0 0-1,1 0 1,0 0-1,0 0 1,0 0 0,1 0-1,0 0 1,0 8-1,0-12-48,0-1-1,1 1 0,-1 0 0,0 0 1,0-1-1,0 1 0,1 0 1,-1-1-1,0 1 0,1 0 1,-1-1-1,1 1 0,-1-1 1,1 1-1,-1 0 0,1-1 0,-1 1 1,1-1-1,0 0 0,-1 1 1,1-1-1,-1 1 0,1-1 1,0 0-1,1 1 0,0-1 9,0 1-1,0-1 1,-1 0-1,1 0 1,0 0 0,0 0-1,0 0 1,0-1-1,3 0 1,9-3 7,-1-1 0,0 0 1,0-1-1,0-1 0,-1 0 0,0 0 1,15-13-1,2-4-10,44-47 0,-33 26-64,-2-1 1,57-93 0,-76 107-38,-1-2 0,-2 0 0,-1-1 0,-2-1 1,13-57-1,-24 85 56,0-1 1,0 0 0,-1 0 0,-1 0 0,1 0-1,-1 0 1,-1 0 0,-1-10 0,2 19 23,-1-1 0,1 0 1,0 1-1,0-1 0,-1 1 0,1-1 1,0 1-1,0-1 0,-1 0 1,1 1-1,-1-1 0,1 1 0,-1 0 1,1-1-1,0 1 0,-1-1 0,0 1 1,1 0-1,-1-1 0,1 1 1,-1 0-1,1 0 0,-1-1 0,0 1 1,1 0-1,-1 0 0,1 0 0,-1 0 1,-1 0-1,1 0 4,-1 0-1,1 0 1,-1 1 0,1-1 0,0 1-1,-1-1 1,1 1 0,0 0 0,-1-1-1,1 1 1,0 0 0,-2 2 0,-10 8 65,2 1 0,0 1 1,0 0-1,1 0 1,-11 22-1,-39 79 370,39-69-216,-21 63 1,38-96-223,1 1-1,0-1 1,0 1 0,1 0 0,1-1 0,0 1-1,1 0 1,0 0 0,1 0 0,4 21-1,-3-30-140,-1 1-1,1 0 0,0-1 0,0 0 1,0 1-1,1-1 0,-1 0 0,1 0 0,0-1 1,0 1-1,1 0 0,-1-1 0,1 0 0,0 0 1,0 0-1,0 0 0,0-1 0,0 1 1,0-1-1,1 0 0,-1 0 0,1-1 0,-1 0 1,1 1-1,9 0 0,-3-1-223,-1 0 1,1-1-1,0 0 0,-1-1 0,1 0 0,-1-1 1,1 0-1,-1-1 0,0 0 0,0 0 1,10-6-1,19-11-913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8.946"/>
    </inkml:context>
    <inkml:brush xml:id="br0">
      <inkml:brushProperty name="width" value="0.05" units="cm"/>
      <inkml:brushProperty name="height" value="0.05" units="cm"/>
    </inkml:brush>
  </inkml:definitions>
  <inkml:trace contextRef="#ctx0" brushRef="#br0">184 296 16003,'-9'4'496,"1"0"0,0 1 0,1 0 0,-1 0 0,1 1-1,0 0 1,1 0 0,-12 14 0,2 0 991,-23 41 1,31-47-1161,1 0 0,0 0 0,1 0 0,0 1 0,1 0-1,1 0 1,-3 20 0,7-32-282,-1-1 0,1 0 0,0 0 0,0 0 0,0 0-1,0 0 1,1 0 0,-1 0 0,1 0 0,-1 0 0,1 0 0,0 0 0,-1 0-1,3 2 1,-2-3-21,0 0-1,-1 0 0,1 0 0,0 0 1,0 0-1,0 0 0,1-1 1,-1 1-1,0 0 0,0-1 1,0 1-1,0-1 0,1 1 0,-1-1 1,0 0-1,0 1 0,3-1 1,2 0 0,0 0 0,-1-1 1,1 0-1,0 0 1,0 0-1,-1-1 0,1 0 1,-1 0-1,6-3 1,10-5-44,-1-1 0,-1-1 1,0-1-1,-1-1 1,0-1-1,-1 0 1,-1-1-1,22-27 1,-6 1-169,-2-1 0,39-76 1,-16 4-221,-47 101 327,-2-1 1,0 1-1,0-1 0,-1 0 0,1-29 0,-7 27-16,2 17 96,1 0-1,0 0 0,-1 0 1,1 0-1,0-1 1,-1 1-1,1 0 0,0 0 1,-1 0-1,1 0 1,-1 0-1,1 0 0,0 0 1,-1 0-1,1 0 1,0 0-1,-1 0 0,1 0 1,-1 0-1,1 0 1,0 0-1,-1 1 0,1-1 1,0 0-1,-1 0 1,1 0-1,0 1 0,-1-1 1,1 0-1,0 0 1,0 1-1,-1-1 0,1 0 1,0 0-1,0 1 1,-1-1-1,1 0 0,0 1 1,0 0-1,-12 13 75,0 0 0,2 2 0,-1-1-1,-9 22 1,-30 74 275,36-75-282,-15 52 1,26-76-203,1 0 0,0 0 0,0 0 0,1 1 0,1-1 1,0 0-1,0 1 0,4 18 0,-3-28 89,0 1-1,0-1 1,1 1 0,-1-1 0,1 1-1,0-1 1,0 0 0,0 0 0,0 0-1,0 0 1,1 0 0,-1 0 0,1-1 0,0 1-1,0-1 1,0 0 0,0 1 0,0-1-1,5 2 1,-2-2-2,0 0 0,0 0 0,0-1 0,0 1 0,0-1 0,0 0 0,0-1 0,1 0 0,-1 0 0,12-2 0,26-7-537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09.640"/>
    </inkml:context>
    <inkml:brush xml:id="br0">
      <inkml:brushProperty name="width" value="0.05" units="cm"/>
      <inkml:brushProperty name="height" value="0.05" units="cm"/>
    </inkml:brush>
  </inkml:definitions>
  <inkml:trace contextRef="#ctx0" brushRef="#br0">172 0 18132,'-96'115'4928,"83"-97"-4301,2-1-1,0 1 1,1 1 0,-15 38 0,24-55-576,0 1 0,0-1 0,0 1 0,1-1 0,-1 1 0,1-1 1,0 1-1,-1-1 0,1 1 0,0-1 0,1 1 0,-1-1 0,0 1 1,1-1-1,0 5 0,0-7-43,-1 1 0,1-1 1,-1 1-1,1-1 0,-1 1 1,1-1-1,-1 1 0,1-1 1,-1 1-1,1-1 0,0 1 1,-1-1-1,1 0 0,0 0 1,-1 1-1,1-1 0,0 0 1,-1 0-1,1 0 0,1 1 1,0-1-23,1 0 0,-1-1 0,1 1 0,-1 0 0,1-1 0,-1 1 0,1-1-1,3-1 1,14-8-178,0-1-1,0-1 0,-1 0 0,0-1 0,28-28 1,38-25-508,-84 66 687,0-1 0,0 0 0,0 0 0,0 1 0,0-1 0,0 1 1,0-1-1,0 1 0,1 0 0,-1-1 0,0 1 0,3 0 0,-4 0 11,0 0-1,1 0 1,-1 0-1,0 0 1,1 0-1,-1 0 1,0 1-1,0-1 1,1 0-1,-1 0 1,0 0 0,0 1-1,1-1 1,-1 0-1,0 0 1,0 1-1,0-1 1,1 0-1,-1 0 1,0 1-1,0-1 1,0 0-1,0 1 1,0-1 0,0 0-1,1 1 1,-1-1-1,0 0 1,0 1-1,0-1 1,0 6 4,-1-1 1,1 0 0,-1 0-1,0 0 1,-2 5 0,-1 12 46,4-20-49,-1-1-1,1 0 0,0 1 0,0-1 0,1 0 0,-1 1 1,0-1-1,0 0 0,1 0 0,-1 1 0,1-1 0,-1 0 1,1 0-1,-1 0 0,1 1 0,0-1 0,-1 0 1,1 0-1,0 0 0,0 0 0,0 0 0,1 0 0,0 0-15,0 0 0,-1 0-1,1 0 1,0-1 0,0 1-1,0 0 1,0-1 0,0 0-1,0 0 1,0 1 0,0-1-1,4-1 1,3 0-99,0-1-1,0 0 1,0 0 0,0-1 0,12-5-1,6-6-434,-1-1 0,38-28-1,22-14-1164,-86 57 1712,0 0-1,1 0 0,-1 0 0,0-1 0,0 1 0,1 0 0,-1 0 0,0 0 0,0 0 0,1 0 0,-1 0 0,0-1 0,1 1 0,-1 0 1,0 0-1,0 0 0,1 0 0,-1 0 0,0 0 0,1 0 0,-1 0 0,0 0 0,1 0 0,-1 1 0,0-1 0,0 0 0,1 0 0,-1 0 1,0 0-1,0 0 0,1 0 0,-1 1 0,0-1 0,0 0 0,1 0 0,-1 0 0,0 1 0,0-1 0,1 0 0,0 16 146,-9 23 471,7-34-504,-2 7 124,1 0 0,0 1-1,1-1 1,1 1 0,0-1 0,0 1-1,4 19 1,3-1 80,19 54-1,-21-69-278,0 1-1,-1 0 0,-1 0 0,-1 0 1,-1 1-1,0-1 0,-1 0 0,-1 1 1,0-1-1,-7 28 0,6-35 98,-1 0 0,0 0-1,0 0 1,-1 0 0,0-1-1,-1 0 1,0 0 0,-1 0-1,0 0 1,0-1 0,-1 0-1,0 0 1,0-1 0,0 0-1,-1 0 1,0-1 0,-1 0-1,-17 9 1,25-13-84,-1-2 0,0 1 0,0 0 1,0 0-1,0-1 0,0 1 0,0-1 0,0 1 0,0-1 0,0 0 0,-1 0 0,1 0 1,0 0-1,0 0 0,-3-1 0,3 1-25,1-1 0,0 1 0,0-1 0,0 0 0,0 1 1,0-1-1,0 0 0,1 0 0,-1 0 0,0 0 0,0 0 0,1 1 1,-1-1-1,0 0 0,1-1 0,-1 1 0,1 0 0,-1 0 0,1 0 0,-1-1 1,0-4-8,0 0 0,1 0 0,0 1 0,-1-1 0,2 0 0,-1 0 0,1 1 0,0-1 1,3-9-1,6-18-133,2 0 0,2 1 0,1 1 0,27-44 0,90-111-449,-5 8 431,-122 170 149,18-32 60,-21 37-57,-1 0-1,0 0 1,0 0-1,1-1 1,-2 1-1,1 0 1,0-1-1,-1 1 1,0 0-1,1-5 0,-2 7-11,1 1 0,0 0 0,0-1 0,0 1 0,0 0 0,0-1-1,0 1 1,0 0 0,-1-1 0,1 1 0,0 0 0,0 0-1,0-1 1,-1 1 0,1 0 0,0 0 0,0 0 0,0-1 0,-1 1-1,1 0 1,0 0 0,-1 0 0,1 0 0,0-1 0,-1 1-1,1 0 1,0 0 0,0 0 0,-1 0 0,1 0 0,0 0 0,-1 0-1,1 0 1,0 0 0,-1 0 0,0 0 0,-11 4 107,5 0-64,1 1 0,0 0 1,0 1-1,0-1 0,0 1 1,1 0-1,0 0 0,-6 11 0,0 0 49,2 0-1,-11 26 1,17-36-119,1-1 0,0 1 0,0 0 0,0 0 1,1 0-1,0 0 0,0 10 0,1-16-55,0 1 0,0 0 1,1-1-1,-1 1 0,0 0 0,1-1 1,-1 1-1,1 0 0,0-1 0,-1 1 1,1-1-1,0 1 0,0-1 0,0 1 1,0-1-1,0 0 0,0 1 0,0-1 1,0 0-1,1 0 0,-1 0 0,1 0 1,-1 0-1,0 0 0,1 0 1,-1-1-1,1 1 0,0 0 0,-1-1 1,1 1-1,0-1 0,-1 0 0,1 0 1,0 1-1,2-1 0,13-1-443,2-2-193</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0.527"/>
    </inkml:context>
    <inkml:brush xml:id="br0">
      <inkml:brushProperty name="width" value="0.05" units="cm"/>
      <inkml:brushProperty name="height" value="0.05" units="cm"/>
    </inkml:brush>
  </inkml:definitions>
  <inkml:trace contextRef="#ctx0" brushRef="#br0">23 13 12843,'7'-2'4466,"19"-8"227,-25 10-4637,-1 0 0,0 0 1,0 0-1,1 0 0,-1 0 0,0 0 0,1 0 1,-1 0-1,0 0 0,1 0 0,-1 0 0,0 1 1,0-1-1,1 0 0,-1 0 0,0 0 0,0 0 1,1 1-1,-1-1 0,0 0 0,0 0 0,0 1 1,1-1-1,-1 0 0,0 0 0,0 1 0,0-1 1,0 0-1,0 1 0,0-1 0,1 0 0,-1 1 1,0-1-1,0 0 0,0 0 0,0 1 0,0-1 1,0 0-1,0 1 0,-1-1 0,0 18 362,1-14-229,-5 58 530,-3 74-2,8-118-660,2-1 0,-1 1 0,2 0 0,1-1 0,8 28 0,-10-41-54,-1 0 0,1 1 1,0-1-1,0 0 0,1-1 0,-1 1 0,1 0 1,0-1-1,0 1 0,0-1 0,7 5 1,-8-6-14,0-1 1,0 0 0,0 0 0,1 0 0,-1 0 0,0 0 0,1 0 0,-1-1 0,0 1 0,1-1 0,-1 1 0,1-1 0,-1 0 0,1 0 0,-1 0 0,1-1 0,-1 1 0,1 0 0,-1-1 0,0 0-1,1 1 1,-1-1 0,3-2 0,11-8-102,-14 9 79,0 1 0,0-1 1,0 0-1,0 1 0,0 0 0,1-1 0,-1 1 0,0 0 1,1 0-1,4-1 0,-6 2 32,-1 0 0,0 0 0,0 0-1,0 1 1,0-1 0,0 0 0,1 0 0,-1 0 0,0 1 0,0-1 0,0 0-1,0 0 1,0 1 0,0-1 0,0 0 0,0 0 0,0 0 0,0 1 0,0-1-1,0 0 1,0 0 0,0 1 0,0-1 0,0 0 0,0 0 0,0 1 0,0-1 0,0 0-1,0 0 1,-1 0 0,1 1 0,0-1 0,0 0 0,0 0 0,0 0 0,0 1-1,-1-1 1,1 0 0,0 0 0,-9 14 83,7-11-64,-10 15 262,-1 0 0,0-1 0,-27 25 0,34-36-230,-1 0-1,0 0 0,-1 0 1,1-1-1,-1 0 0,0-1 1,-1 0-1,1 0 1,-1 0-1,1-1 0,-11 2 1,4-6-1532,15 1 1429,0 0 0,0 0 1,0-1-1,-1 1 1,1 0-1,0 0 0,0 0 1,0-1-1,0 1 0,0 0 1,-1 0-1,1-1 0,0 1 1,0 0-1,0 0 1,0-1-1,0 1 0,0 0 1,0 0-1,0-1 0,0 1 1,0 0-1,0 0 0,0-1 1,0 1-1,0 0 0,0 0 1,0-1-1,0 1 1,1 0-1,-1-2-48,1 1-1,0 0 1,-1 0 0,1-1-1,0 1 1,0 0 0,0 0 0,0 0-1,0 0 1,0 0 0,0 1-1,0-1 1,1 0 0,-1 0 0,1 0-1,18-6-852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7.120"/>
    </inkml:context>
    <inkml:brush xml:id="br0">
      <inkml:brushProperty name="width" value="0.05" units="cm"/>
      <inkml:brushProperty name="height" value="0.05" units="cm"/>
    </inkml:brush>
  </inkml:definitions>
  <inkml:trace contextRef="#ctx0" brushRef="#br0">53 129 17732,'-12'-41'1899,"-18"-43"0,30 84-1878,1 0 0,-1 0 0,0 0 0,0 0 0,0 0 0,0-1 0,0 1 0,0 0 0,0 0-1,0 0 1,0 0 0,0 0 0,0 0 0,0 0 0,0-1 0,0 1 0,0 0 0,0 0 0,-1 0 0,1 0 0,0 0 0,0 0 0,0 0 0,0-1 0,0 1 0,0 0 0,0 0 0,0 0 0,0 0 0,0 0 0,0 0 0,-1 0-1,1 0 1,0 0 0,0 0 0,0 0 0,0-1 0,0 1 0,0 0 0,0 0 0,-1 0 0,1 0 0,0 0 0,0 0 0,0 0 0,0 0 0,0 0 0,0 0 0,0 0 0,-1 0 0,1 0 0,0 0 0,0 0 0,0 0 0,0 0-1,0 1 1,0-1 0,0 0 0,-1 0 0,1 0 0,0 0 0,0 0 0,0 0 0,0 0 0,0 0 0,0 0 0,0 0 0,0 0 0,-1 1 0,-2 13 710,1 26-154,2-38-507,7 403 1970,3-303-1671,44 195 1,-51-284-362,11 37 30,-12-46-11,-1-1 1,1 1-1,-1-1 0,1 1 1,0-1-1,0 0 0,1 1 1,-1-1-1,1 0 0,3 3 1,-6-6-17,1 0 0,0 1 0,-1-1 0,1 0 0,-1 0 0,1 0 1,0 1-1,-1-1 0,1 0 0,0 0 0,-1 0 0,1 0 1,0 0-1,-1 0 0,1 0 0,0 0 0,-1-1 0,1 1 0,0 0 1,-1 0-1,1 0 0,-1-1 0,1 1 0,0 0 0,-1-1 0,1 1 1,-1 0-1,1-1 0,-1 1 0,1-1 0,-1 1 0,0-1 1,1 1-1,-1-1 0,1 1 0,-1-1 0,0 0 0,0 1 0,1-1 1,-1 1-1,0-1 0,0 0 0,0 1 0,1-2 0,9-30 225,-10 32-229,8-43 97,-3-1-1,-1 1 1,-2-1 0,-2 0 0,-2 1 0,-1-1 0,-11-45 0,11 75-136,1 1 0,-2-1 0,0 1 1,-10-20-1,14 32 27,0 1 0,0-1 1,0 0-1,-1 1 0,1-1 1,0 0-1,0 1 0,-1-1 1,1 1-1,0-1 0,-1 0 1,1 1-1,-1-1 0,1 1 1,-1-1-1,1 1 0,-1 0 1,1-1-1,-1 1 0,0-1 1,1 1-1,-1 0 0,1 0 1,-1-1-1,0 1 0,1 0 1,-1 0-1,-1 0 0,2 0-3,-1 1 0,1 0 0,-1 0 0,1 0 0,-1 0 0,1 0 0,0 0 1,0 0-1,0 0 0,-1 0 0,1 0 0,0 0 0,0 0 0,0 0 0,0 0 0,1 0 0,-1 0 0,0 0 0,0-1 0,1 3 0,1 4 1,-1 0-1,2 0 0,-1 0 1,1-1-1,0 1 1,0-1-1,1 1 0,0-1 1,0 0-1,1 0 1,-1-1-1,1 1 0,0-1 1,1 0-1,-1-1 1,1 1-1,0-1 0,0 0 1,1-1-1,11 6 1,-12-6 19,0-1 0,1 0 1,-1-1-1,0 1 1,1-1-1,-1 0 0,1-1 1,-1 0-1,1 0 0,-1 0 1,1-1-1,-1 0 0,1 0 1,-1 0-1,0-1 1,0 0-1,1 0 0,-1-1 1,-1 0-1,1 0 0,0 0 1,-1-1-1,8-6 0,-4 3 7,-2-1-1,1 0 1,-1-1-1,0 0 1,-1 0-1,0-1 1,-1 1-1,0-1 1,0-1-1,-1 1 1,0 0-1,-1-1 1,3-20-1,-5 31-23,-1-1 0,0 0-1,0 0 1,1 0 0,-1 0-1,0 0 1,0 0 0,0 0-1,0 1 1,0-1 0,0 0-1,0 0 1,-1 0 0,1 0-1,0 0 1,0 0 0,-1 1-1,1-1 1,0 0 0,-1 0-1,1 0 1,-2-1 0,2 3-2,-1-1 1,0 0 0,0 1 0,1-1-1,-1 1 1,0-1 0,1 1-1,-1-1 1,1 1 0,-1 0 0,1-1-1,-1 1 1,1 0 0,-1-1-1,1 1 1,-1 0 0,1-1 0,0 1-1,-1 0 1,1 0 0,0 0-1,0-1 1,-1 3 0,-3 10-26,0 1 1,1-1 0,1 1-1,-2 22 1,4-30 34,0 0 0,0 1 0,0-1 0,1 0 0,-1 0 0,2 0 0,-1 0 0,1 0 0,0 0 0,0 0 0,0 0 0,6 9 0,-7-14 1,-1 0-1,1-1 1,0 1-1,0 0 0,0 0 1,0 0-1,0-1 1,0 1-1,0 0 1,0-1-1,0 1 0,0-1 1,0 1-1,1-1 1,-1 0-1,0 1 0,0-1 1,0 0-1,1 0 1,-1 0-1,0 0 0,0 0 1,0 0-1,1 0 1,-1 0-1,0-1 0,0 1 1,0 0-1,1-1 1,-1 1-1,0-1 0,0 1 1,0-1-1,2-1 1,2-1 8,-1 0-1,1-1 1,0 1 0,-1-1 0,0 0 0,5-6 0,4-8-33,-1 0-1,0 0 1,-2-1-1,0-1 1,-1 0-1,-1 0 1,0-1-1,7-37 1,-14 40-110,-1 17 125,0 1-1,0 0 0,0 0 1,0 0-1,0 0 1,0 0-1,0-1 1,0 1-1,-1 0 0,1 0 1,0 0-1,0 0 1,0 0-1,0 0 1,0-1-1,0 1 0,0 0 1,0 0-1,0 0 1,0 0-1,0 0 0,0 0 1,-1 0-1,1 0 1,0-1-1,0 1 1,0 0-1,0 0 0,0 0 1,0 0-1,0 0 1,-1 0-1,1 0 1,0 0-1,0 0 0,0 0 1,0 0-1,0 0 1,-1 0-1,1 0 0,0 0 1,0 0-1,0 0 1,0 0-1,0 0 1,0 0-1,-1 0 0,1 0 1,-1 2-60,-1-1 1,1 0-1,0 1 1,0-1-1,0 1 0,0 0 1,0-1-1,1 1 1,-1 0-1,0-1 1,1 1-1,-1 0 0,1 2 1,-2 1-136,1 0 1,0 0-1,0 0 1,1 0-1,-1 0 0,1 0 1,0 0-1,1 1 1,-1-1-1,1 0 0,0 0 1,0 0-1,1-1 1,2 8-1,5 0-467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1.506"/>
    </inkml:context>
    <inkml:brush xml:id="br0">
      <inkml:brushProperty name="width" value="0.05" units="cm"/>
      <inkml:brushProperty name="height" value="0.05" units="cm"/>
    </inkml:brush>
  </inkml:definitions>
  <inkml:trace contextRef="#ctx0" brushRef="#br0">151 376 18292,'-38'46'2470,"21"-28"-1470,2 2 1,-27 41 0,39-55-842,-6 9 379,-10 28 1,18-40-473,-1 1 1,1-1-1,0 0 1,1 1-1,-1-1 1,0 1-1,1-1 0,0 1 1,0-1-1,0 1 1,0-1-1,1 1 1,-1-1-1,1 0 0,2 6 1,-3-8-55,1 0-1,0 0 1,0 0 0,-1 0-1,1 0 1,0 0 0,0 0-1,0-1 1,0 1 0,0 0 0,1 0-1,-1-1 1,0 1 0,0-1-1,0 1 1,1-1 0,-1 1 0,0-1-1,0 0 1,1 0 0,-1 1-1,0-1 1,1 0 0,-1 0-1,0 0 1,1-1 0,-1 1 0,0 0-1,0 0 1,1-1 0,-1 1-1,0-1 1,0 1 0,1-1-1,-1 1 1,1-2 0,7-2-37,0-1-1,-1 0 1,12-9 0,-4 2-39,-1-1 1,0-1-1,-1-1 1,-1 0-1,0-1 1,-1 0-1,-1-1 0,0 0 1,-1-1-1,-1 0 1,-1-1-1,0 1 1,-2-2-1,6-25 0,-10 19-34,-5 17 58,3 9 40,0 0-1,-1-1 0,1 1 1,0 0-1,0 0 0,0 0 1,-1 0-1,1 0 0,0 0 1,0 0-1,0 0 0,-1 0 1,1 0-1,0 0 0,0 0 1,-1 0-1,1 0 0,0 0 1,0 0-1,0 0 0,-1 0 1,1 0-1,0 0 0,0 0 1,0 0-1,-1 0 0,1 0 1,0 0-1,0 1 0,0-1 1,-1 0-1,1 0 0,0 0 1,0 0-1,0 1 0,-1-1 1,0 2 3,0 0 1,-1 0-1,1 0 1,0 0 0,0 0-1,0 0 1,0 0-1,1 0 1,-1 0-1,1 0 1,-1 1 0,1-1-1,0 0 1,-1 1-1,1-1 1,1 0-1,-1 4 1,1 1 20,0 0 0,0 0 0,0 0 0,5 11 0,-6-15-19,1-1 1,0 0-1,0 0 0,0 0 1,1 0-1,-1 0 1,0 0-1,1 0 1,0 0-1,-1 0 0,1-1 1,0 1-1,0-1 1,0 1-1,0-1 1,0 0-1,0 0 0,3 2 1,-2-2-3,1-1 1,-1 1-1,1 0 1,0-1-1,-1 0 0,1 0 1,-1 0-1,1 0 1,0-1-1,-1 1 1,5-2-1,4-2-3,0 0 0,1-1-1,-2 0 1,1-1 0,19-14-1,2-3-5,-1-1-1,-2-2 0,0-1 0,-2-2 0,-1 0 1,-1-2-1,-2-1 0,-1-1 0,33-63 0,-47 66 93,-10 16 20,1 14-100,-1 0 0,1-1 1,0 1-1,-1 0 0,1-1 0,0 1 0,-1 0 0,1 0 1,-1 0-1,1-1 0,0 1 0,-1 0 0,1 0 0,-1 0 1,1 0-1,-1 0 0,1 0 0,0 0 0,-1 0 0,1 0 1,-1 0-1,1 0 0,-1 0 0,1 0 0,-1 0 0,1 0 1,0 0-1,-1 1 0,1-1 0,-1 0 0,-4 3 46,0-1-1,0 1 0,1 0 1,-1 0-1,1 0 0,0 0 1,0 1-1,0 0 0,0 0 1,1 0-1,-1 0 0,1 1 1,-3 5-1,-6 11 258,-15 37 1,15-29-122,2 0 0,0 0 1,3 1-1,-7 49 0,12-63-154,1-1 0,0 1 0,1 0-1,1-1 1,1 1 0,0-1 0,1 1 0,0-1-1,1 0 1,1 0 0,7 14 0,-10-26-63,-1 0 0,1 0 1,0 0-1,0 0 0,0-1 0,0 1 1,1-1-1,-1 0 0,1 1 0,0-1 1,3 2-1,-6-4 18,0 0 0,1 0 0,-1 1 0,0-1-1,1 0 1,-1 0 0,1 0 0,-1 0 0,0 0 0,1 0 0,-1 0 0,1 0 0,-1 0 0,1 0-1,-1 0 1,0 0 0,1 0 0,-1 0 0,1 0 0,-1 0 0,0 0 0,1 0 0,-1-1-1,1 1 1,-1 0 0,0 0 0,1 0 0,-1-1 0,0 1 0,1 0 0,-1-1 0,1-1-16,0 1 1,-1-1-1,1 1 1,-1-1 0,1 0-1,-1 1 1,0-1 0,1 0-1,-1 0 1,0 1-1,0-1 1,-1 0 0,1-2-1,-2-9-84,-1-1 0,0 0 1,-1 1-1,-1 0 0,0 0 0,-12-21 0,-47-70-32,60 98 155,-1-2 29,-1-1 0,0 1-1,-1 0 1,0 0 0,-9-7-1,9 11 90,9 9-2,11 10-87,-3-9-511,0 0-1,0-1 0,0 0 1,0-1-1,1 0 0,0 0 1,0-1-1,0-1 1,21 3-1,-10-4-283,0-1 1,0 0-1,0-2 1,26-5-1,9-5-771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1.923"/>
    </inkml:context>
    <inkml:brush xml:id="br0">
      <inkml:brushProperty name="width" value="0.05" units="cm"/>
      <inkml:brushProperty name="height" value="0.05" units="cm"/>
    </inkml:brush>
  </inkml:definitions>
  <inkml:trace contextRef="#ctx0" brushRef="#br0">287 6 17364,'2'-5'1563,"-3"4"-467,-10 6 142,-14 11 581,11-5-717,-1 2 1,-22 24 0,31-29-1008,0-1 0,1 1 1,-1 0-1,2 0 1,-1 0-1,1 1 1,-4 13-1,7-21-129,1 1 0,0-1 0,0 1 0,0-1 0,0 1 0,0-1 0,0 1 0,0-1 0,0 1-1,0-1 1,1 0 0,-1 1 0,1-1 0,-1 1 0,1-1 0,0 0 0,-1 1 0,1-1 0,0 0 0,0 0 0,0 1 0,0-1 0,0 0-1,0 0 1,0 0 0,0 0 0,1-1 0,-1 1 0,0 0 0,3 1 0,6 3-339,0 0 0,1-1 0,14 4 1,8 4-554,-30-10 863,1 0 0,0 0 0,-1 0 0,0 1 0,1-1 0,-1 1-1,0 0 1,-1 0 0,1 0 0,0 0 0,-1 1 0,0-1 0,3 4 0,-5-5 95,1 0 1,0 0 0,-1 0 0,0 0 0,1 0 0,-1 0-1,0 0 1,0 0 0,0 0 0,0 0 0,0 0 0,-1 0-1,1 0 1,-1 0 0,1 0 0,-1 0 0,0 0 0,1 0 0,-1-1-1,0 1 1,0 0 0,-1 0 0,1-1 0,0 1 0,0-1-1,-1 1 1,1-1 0,-1 1 0,-2 1 0,-6 4 159,-1 1 1,0-1 0,0-1 0,-1 0-1,0 0 1,0-1 0,-23 6-1,17-7-350,0 0-1,0-1 0,0-1 1,0-1-1,-21 0 0,16-5-69,12-8-148</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2.358"/>
    </inkml:context>
    <inkml:brush xml:id="br0">
      <inkml:brushProperty name="width" value="0.05" units="cm"/>
      <inkml:brushProperty name="height" value="0.05" units="cm"/>
    </inkml:brush>
  </inkml:definitions>
  <inkml:trace contextRef="#ctx0" brushRef="#br0">1 9 16932,'0'0'62,"0"-1"0,0 1-1,0-1 1,0 1 0,1-1 0,-1 1 0,0 0 0,0-1 0,1 1 0,-1-1 0,0 1 0,1 0 0,-1-1 0,0 1 0,1 0 0,-1-1 0,0 1 0,1 0 0,-1 0 0,1-1 0,-1 1 0,1 0 0,-1 0 0,0 0 0,1-1 0,-1 1 0,2 0-1,5 10 913,0 24 545,-2 64 171,-3-1 0,-13 106-1,2-64-837,8-118-739,0 2 93,1 28 0,5-32-57,-4-19-141,-1 0-1,0 1 0,0-1 1,1 0-1,-1 1 0,0-1 1,1 0-1,-1 1 0,0-1 0,1 0 1,-1 0-1,1 1 0,-1-1 1,0 0-1,1 0 0,-1 0 1,1 0-1,-1 0 0,1 1 1,-1-1-1,0 0 0,1 0 1,-1 0-1,1 0 0,1-1 13,1 0 0,-1 0-1,0 0 1,0 0 0,0 0-1,0-1 1,0 1 0,0 0-1,-1-1 1,1 0 0,0 1-1,-1-1 1,3-3 0,27-35 188,51-84 1,12-55-200,-78 146-97,40-87-121,-49 100-5,0 0-1,-1 0 0,-1 0 0,3-24 0,-7 40 45,-1 0 0,0 0 0,0 0-1,0 0 1,-2-8 0,2 11 141,0 1 1,0-1 0,0 1-1,-1-1 1,1 0 0,0 1-1,0-1 1,-1 1 0,1-1-1,0 0 1,-1 1 0,1-1-1,-1 1 1,1-1 0,-1 1-1,1 0 1,-1-1 0,1 1-1,-1-1 1,1 1 0,-1 0-1,1 0 1,-1-1 0,0 1-1,1 0 1,-1 0 0,1-1-1,-1 1 1,0 0 0,1 0-1,-1 0 1,0 0 0,1 0-1,-1 0 1,0 0 0,1 0-1,-1 0 1,0 1 0,1-1-1,-1 0 1,1 0 0,-1 1-1,0-1 1,1 0 0,-1 0-1,1 1 1,-2 0 0,-21 17-436,-2 9-74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3.592"/>
    </inkml:context>
    <inkml:brush xml:id="br0">
      <inkml:brushProperty name="width" value="0.05" units="cm"/>
      <inkml:brushProperty name="height" value="0.05" units="cm"/>
    </inkml:brush>
  </inkml:definitions>
  <inkml:trace contextRef="#ctx0" brushRef="#br0">0 234 14907,'1'4'178,"0"9"879,1 0 0,0 0 1,1-1-1,9 24 0,-11-33-913,0-1 0,0 0 0,0 1 0,0-1 0,1 0 0,-1 0 0,1 0-1,-1 0 1,1 0 0,0-1 0,0 1 0,0 0 0,0-1 0,0 1 0,0-1 0,0 0 0,1 1-1,-1-1 1,0 0 0,1-1 0,-1 1 0,1 0 0,-1-1 0,1 1 0,-1-1 0,1 0 0,-1 0 0,1 0-1,-1 0 1,1 0 0,-1 0 0,4-2 0,3 0-121,0-2-1,-1 1 1,0-1-1,0 0 1,0 0 0,0-1-1,0 0 1,-1-1-1,0 0 1,0 0-1,-1 0 1,10-13 0,2-4-196,-1-1 0,23-42 0,-30 48 67,0 0 0,-1-1 0,-1-1 0,-1 1 0,7-30 0,-16 41 177,-5 14 70,-2 8 26,0 0 1,1 0 0,1 1-1,0 0 1,-5 19 0,-18 84 681,19-49-432,10-61-365,1-1 0,0 0 0,0 0 0,1 0 0,0 0 0,0 0 0,3 11 0,-3-17-42,-1 1 1,1 0-1,0-1 0,-1 1 1,1-1-1,0 0 0,0 1 1,0-1-1,0 0 0,0 1 1,0-1-1,0 0 0,0 0 1,0 0-1,1 0 0,-1 0 1,0 0-1,1 0 0,-1-1 1,1 1-1,-1 0 0,1-1 1,1 1-1,0-1-2,0 0 0,-1 0 0,1 0 0,0 0 0,-1-1 0,1 1 0,-1-1 0,1 1 0,-1-1 0,1 0 1,-1 0-1,5-3 0,2-2 1,-1 1 1,0-2-1,0 1 0,0-1 1,-1 0-1,7-9 1,0-2-11,-1-1 0,-1 0 1,-1 0-1,-1-1 0,-1-1 1,0 1-1,-2-1 0,0-1 0,-1 0 1,3-25-1,-11 31-32,2 16 32,0-1 0,-1 1-1,1 0 1,0 0 0,0 0 0,-1 0 0,1 0 0,0 0-1,0 0 1,-1 0 0,1 0 0,0 1 0,-1-1 0,1 0-1,0 0 1,0 0 0,0 0 0,-1 0 0,1 0 0,0 0-1,0 1 1,-1-1 0,1 0 0,0 0 0,0 0 0,0 0-1,0 1 1,-1-1 0,1 0 0,0 0 0,0 1 0,0-1 0,0 0-1,-18 31 11,7-8 51,2 0 0,1 1 0,0 0 0,2 1 0,-6 45 0,12-69-56,0 1 1,-1-1-1,1 1 1,0 0-1,0-1 1,0 1-1,1 0 1,-1-1-1,0 1 1,0 0-1,1-1 1,-1 1-1,1-1 1,0 1-1,-1-1 1,1 1-1,0-1 1,0 1-1,0-1 1,0 0-1,0 1 1,2 1-1,-1-3-7,-1 1 1,1-1-1,-1 0 0,1 1 0,-1-1 0,1 0 1,-1 0-1,1 0 0,0 0 0,-1 0 0,1-1 1,-1 1-1,1 0 0,-1-1 0,1 1 0,-1-1 1,1 0-1,-1 1 0,1-1 0,-1 0 0,0 0 1,0 0-1,1 0 0,0-1 0,16-13-82,-1-1-1,0-1 0,-1 0 0,-1-1 1,19-30-1,3-1-111,-37 48 195,0 1 0,0-1 0,0 1 0,0 0 0,1-1 0,-1 1 0,0 0 0,0-1 0,1 1 0,-1 0 0,0-1 0,1 1 0,-1 0 0,0-1 0,1 1 0,-1 0 0,0 0 0,1 0 0,-1-1-1,0 1 1,1 0 0,-1 0 0,1 0 0,-1 0 0,1 0 0,-1 0 0,1 0 0,0 11-16,-9 20 29,-1-1 56,1 1 0,1 0 0,1 0-1,-2 48 1,8-77-61,0-1 0,0 1 0,0 0 0,0 0 0,1 0 0,-1-1 0,0 1 0,1 0 0,-1-1 0,1 1 0,0 0 1,-1-1-1,1 1 0,0 0 0,0-1 0,0 1 0,0-1 0,0 0 0,0 1 0,2 0 0,-1-1-3,-1-1 1,0 1-1,1 0 1,-1-1-1,1 0 1,-1 1-1,1-1 1,0 0-1,-1 0 1,1 0-1,-1 0 1,1 0-1,-1 0 1,1 0-1,0-1 1,-1 1-1,1-1 1,-1 1-1,1-1 1,-1 1-1,0-1 1,1 0-1,2-1 1,7-5 14,0-1 0,0 0 0,-1 0 0,0-1 0,11-12 1,42-57 2,-16 20-29,-16 22-25,-9 9-43,1 1-1,1 1 1,38-31 0,-61 55 68,0 1 0,0-1 0,0 0 1,0 0-1,1 1 0,-1-1 0,0 0 1,0 1-1,0-1 0,1 1 0,-1-1 1,0 1-1,0 0 0,1 0 0,-1-1 1,0 1-1,1 0 0,-1 0 0,0 0 1,2 1-1,-2-1 4,0 1 0,-1 0 1,1 0-1,0-1 0,-1 1 0,1 0 0,-1 0 1,1 0-1,-1 0 0,1 0 0,-1 0 0,1 0 1,-1-1-1,0 1 0,1 0 0,-1 0 0,0 1 1,0-1-1,0 0 0,0 0 0,0 0 0,0 0 1,0 0-1,0 0 0,-1 1 0,-2 18 15,-1 0 0,0 0-1,-15 37 1,1-3 93,-14 85 272,31-136-362,1-1 1,0 1-1,-1 0 0,1-1 1,0 1-1,1-1 0,-1 1 1,1 4-1,-1-6-6,1-1 0,-1 1 1,0 0-1,0-1 0,1 1 0,-1 0 0,1-1 0,-1 1 0,0-1 1,1 1-1,-1 0 0,1-1 0,-1 1 0,1-1 0,0 1 0,-1-1 0,1 0 1,0 1-1,-1-1 0,2 1 0,0-1 1,0 0 0,-1 0 1,1 0-1,0 0 0,0-1 0,0 1 1,-1-1-1,1 1 0,0-1 0,-1 1 0,1-1 1,0 0-1,-1 0 0,1 0 0,-1 0 1,1 0-1,-1 0 0,0 0 0,1-1 0,-1 1 1,0 0-1,0-1 0,1-1 0,11-14-10,-1 0 0,-1-1 0,0 0 0,-2-1 0,0 0 1,-1 0-1,-1-1 0,-1 0 0,0-1 0,-2 1 0,0-1 0,-2 0 0,0 0 0,-2-31 0,0 51-1,0-1 0,0 1 0,0-1 0,-1 0 0,1 1 0,-1-1 0,1 1 0,-1-1 0,1 1 0,-1-1 0,0 1 0,0 0 0,-1-2 0,-5 2-16,0 13 9,5-4 8,0-1-1,1 1 1,-1 0 0,2-1-1,-1 1 1,1 0 0,0 0-1,1 0 1,-1 0 0,2-1 0,3 16-1,-4-20 4,-1 0 0,1-1 0,0 1-1,0 0 1,1-1 0,-1 1 0,0-1-1,1 1 1,-1-1 0,1 0 0,0 0-1,0 1 1,0-1 0,0 0 0,0-1 0,0 1-1,1 0 1,-1-1 0,1 1 0,-1-1-1,1 0 1,-1 0 0,1 0 0,0 0 0,0 0-1,-1 0 1,1-1 0,0 1 0,0-1-1,0 0 1,-1 0 0,1 0 0,0 0-1,0-1 1,3 0 0,3-1 7,-1-1-1,0 0 1,-1-1 0,1 0-1,-1 0 1,1 0 0,-1-1-1,12-11 1,3-5 2,22-26 0,-36 39-14,0 0 0,-1-1-1,-1 0 1,1-1 0,-1 1 0,-1-1 0,0 0-1,0-1 1,2-10 0,-6 21 0,-1-1-1,0 0 1,0 1 0,1-1-1,-1 1 1,0-1-1,0 1 1,0-1 0,0 0-1,0 1 1,0-1 0,0 1-1,0-1 1,0 0-1,0 1 1,0-1 0,0 1-1,-1-1 1,1 1 0,0-1-1,0 1 1,-1-1-1,1 0 1,0 1 0,0-1-1,-1 1 1,1 0-1,-1-1 1,0 0 0,1 1-1,-1 0 1,0 0 0,0 0 0,0 0-1,0 0 1,0 0 0,0 0-1,0 0 1,0 1 0,0-1 0,1 0-1,-1 1 1,0-1 0,0 0-1,0 1 1,-1 0 0,-3 2-4,0 1 1,-1 0 0,1 0-1,-7 8 1,-2 5 33,1 1 1,1 0 0,1 1-1,-15 32 1,20-36-2,0 0 0,1 0 1,1 0-1,0 1 0,1 0 0,1-1 1,0 19-1,2-29-81,0 0-1,1-1 1,0 1 0,0 0 0,0-1 0,1 1-1,-1-1 1,1 1 0,0-1 0,5 7 0,-7-9 23,1-1 0,0 0 0,0 1 0,0-1 0,0 0 0,0 0 0,0 0 0,0 0 1,1 0-1,-1 0 0,0 0 0,0 0 0,1-1 0,-1 1 0,1 0 0,-1-1 0,1 1 1,-1-1-1,1 0 0,-1 1 0,1-1 0,-1 0 0,1 0 0,-1 0 0,1 0 0,-1 0 1,1 0-1,-1-1 0,1 1 0,-1 0 0,1-1 0,-1 1 0,1-1 0,-1 1 0,0-1 0,1 0 1,1-1-1,15-18-292,-1-7-104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5.684"/>
    </inkml:context>
    <inkml:brush xml:id="br0">
      <inkml:brushProperty name="width" value="0.05" units="cm"/>
      <inkml:brushProperty name="height" value="0.05" units="cm"/>
    </inkml:brush>
  </inkml:definitions>
  <inkml:trace contextRef="#ctx0" brushRef="#br0">97 26 15819,'12'-13'1708,"-12"13"-1678,0 0 0,0 0 1,0 0-1,1 0 0,-1 0 0,0 0 0,0 0 0,0 0 1,0 1-1,1-1 0,-1 0 0,0 0 0,0 0 1,0 0-1,0 1 0,0-1 0,0 0 0,1 0 0,-1 0 1,0 0-1,0 1 0,0-1 0,0 0 0,0 0 1,0 0-1,0 1 0,0-1 0,0 0 0,0 0 0,0 0 1,0 1-1,0-1 0,0 0 0,0 0 0,0 0 1,0 1-1,0-1 0,0 0 0,-1 0 0,1 1 0,-9 38 1434,6-28-1146,-88 420 2488,88-414-2736,1-12-28,1-1 1,1 1 0,-1 0-1,1 0 1,-1 0-1,2 7 1,-1-12-40,0 0 0,0 0 0,0 0 0,0 0 0,0 0 0,0 0 0,0 0 1,0 0-1,1 0 0,-1 0 0,0-1 0,0 1 0,0 0 0,0 0 0,0 0 0,0 0 0,0 0 0,0 0 1,0 0-1,1 0 0,-1 0 0,0 0 0,0 0 0,0 0 0,0 0 0,0 0 0,0 0 0,0 0 1,0 0-1,1 0 0,-1 0 0,0 0 0,0 0 0,0 0 0,0 0 0,0 0 0,0 0 0,0 0 1,0 0-1,0 0 0,1 0 0,-1 0 0,0 0 0,0 1 0,0-1 0,0 0 0,0 0 0,0 0 1,0 0-1,0 0 0,0 0 0,0 0 0,0 0 0,0 0 0,0 0 0,0 1 0,0-1 0,1 0 0,-1 0 1,0 0-1,0 0 0,11-17 75,0-1-1,-1-1 1,0 0 0,-2 0 0,9-30-1,-2 9-10,-7 18-43,55-148 79,-49 126-117,16-85 0,-30 117 8,-3 13-4,-5 15 5,5-7 14,1 0 1,0 1 0,0 0-1,1-1 1,0 1 0,1 0 0,0 0-1,2 16 1,-1-23-5,-1 0-1,1 0 1,0 0 0,0 0 0,0 0 0,0 0-1,1-1 1,-1 1 0,1 0 0,0-1-1,-1 1 1,1-1 0,4 4 0,-4-4-1,0-1 0,1 0 0,-1 0 0,0 0 0,0 0 0,1 0 0,-1 0 0,0 0 0,1-1 0,-1 0 0,1 1 0,-1-1 0,1 0 0,-1 0 0,1 0 0,-1 0 0,1-1 0,-1 1 0,4-2 0,4-1 2,-1 0-1,0 0 0,0-1 0,0 0 1,0-1-1,-1 0 0,14-11 1,52-51 19,-20 16 18,-53 50-39,0 0 1,0 0-1,1 0 1,-1 0-1,0 0 0,1 0 1,-1 1-1,1-1 0,-1 0 1,1 1-1,1-1 1,-2 1-3,-1 0 1,0 0-1,1 0 1,-1 0 0,0 0-1,0 0 1,1 0-1,-1 0 1,0 0-1,1 1 1,-1-1 0,0 0-1,0 0 1,0 0-1,1 0 1,-1 1-1,0-1 1,0 0 0,0 0-1,1 0 1,-1 1-1,0-1 1,0 0-1,0 0 1,0 1 0,0-1-1,1 0 1,-1 1-1,0-1 1,0 0 0,0 0-1,0 1 1,0-1-1,0 0 1,0 1-1,0-1 1,-1 6 24,1 0 0,-1 0 1,0-1-1,-3 12 0,-19 59 38,6-19-748,1 1 0,-13 106 0,29-145-311,1-16 305,4-13 91,0-14-221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6.124"/>
    </inkml:context>
    <inkml:brush xml:id="br0">
      <inkml:brushProperty name="width" value="0.05" units="cm"/>
      <inkml:brushProperty name="height" value="0.05" units="cm"/>
    </inkml:brush>
  </inkml:definitions>
  <inkml:trace contextRef="#ctx0" brushRef="#br0">25 93 17804,'-1'2'151,"-1"1"26,-1 0 1,1 1-1,-1-1 1,1 1-1,0 0 0,1-1 1,-1 1-1,1 0 1,-1 0-1,1 0 1,0 0-1,1 0 0,-1 0 1,1 0-1,-1 7 1,2-9-106,-1-1 1,1 0-1,0 0 1,-1 0-1,1 0 1,0 0-1,-1-1 1,1 1-1,0 0 0,0 0 1,0 0-1,0-1 1,0 1-1,0 0 1,0-1-1,0 1 1,0-1-1,0 1 1,0-1-1,0 1 1,0-1-1,0 0 1,0 0-1,1 1 0,-1-1 1,0 0-1,0 0 1,2 0-1,42-3 577,-40 2-519,78-14 399,0-4 0,123-45-1,9-2-1696,-203 63 908,-7 1 70,-1 0-1,1 1 0,-1 0 1,1 0-1,-1 0 0,1 1 1,0-1-1,-1 1 0,1 0 1,0 1-1,-1-1 1,8 2-1,-6 5-460,-8 6-128</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6.556"/>
    </inkml:context>
    <inkml:brush xml:id="br0">
      <inkml:brushProperty name="width" value="0.05" units="cm"/>
      <inkml:brushProperty name="height" value="0.05" units="cm"/>
    </inkml:brush>
  </inkml:definitions>
  <inkml:trace contextRef="#ctx0" brushRef="#br0">124 42 14971,'0'65'2042,"-4"1"0,-2-2 0,-19 85 1,5-33-739,13-75-950,-11 91 402,16-109-741,1 0 0,1 0 0,4 36-1,-1-48-201,-1-19-114,-1-21-141,-25-169-1269,-1-6 959,24 178 766,1-1-1,1 1 1,2 0 0,0 0-1,13-46 1,-13 61 38,1 0-1,1 0 1,0 1-1,0-1 1,1 1-1,0 0 1,1 1-1,0 0 1,1 0-1,-1 0 1,2 1-1,-1 0 1,12-8-1,-15 13-4,1-1 0,0 1 0,0-1 1,0 2-1,1-1 0,-1 1 0,1 0 0,-1 0 0,1 1 0,-1 0 1,1 0-1,0 0 0,0 1 0,0 0 0,-1 0 0,1 1 0,0 0 1,-1 0-1,1 1 0,0-1 0,-1 2 0,0-1 0,12 6 0,-9-2 11,1 0-1,-1 0 1,-1 1-1,0 0 0,0 0 1,0 1-1,-1 0 1,0 0-1,0 1 0,-1 0 1,0 0-1,-1 1 0,0-1 1,7 19-1,-10-22 1,1 2-1,-1-1 1,-1 0-1,1 0 1,-1 0 0,0 1-1,-1-1 1,0 1-1,0-1 1,0 0-1,-1 1 1,0-1-1,-1 0 1,0 1 0,0-1-1,0 0 1,-1 0-1,0-1 1,0 1-1,-1 0 1,0-1-1,-7 9 1,1-4-53,-1-1 0,0-1 0,-1 0 0,0 0 0,0-1 0,-1-1 0,0 0 0,-1-1 0,1 0 0,-1-1 0,0 0 0,-1-1-1,1-1 1,-1-1 0,1 0 0,-1 0 0,-17-2 0,31 1-37,-1-1 0,0-1-1,1 1 1,-1 0 0,1 0-1,-1 0 1,0-1-1,1 1 1,-1-1 0,1 0-1,-1 1 1,1-1 0,-1 0-1,1 0 1,0 0 0,-1 1-1,1-2 1,0 1 0,0 0-1,0 0 1,0 0 0,0 0-1,0-1 1,0 1 0,0-1-1,0 1 1,1 0-1,-1-1 1,0 1 0,0-3-1,1 1 11,0 0-1,0 0 1,1 1-1,-1-1 1,0 0-1,1 0 1,0 0-1,0 0 1,0 1-1,0-1 1,0 0-1,0 1 1,1-1-1,-1 1 1,1-1-1,3-3 1,28-27-456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6.992"/>
    </inkml:context>
    <inkml:brush xml:id="br0">
      <inkml:brushProperty name="width" value="0.05" units="cm"/>
      <inkml:brushProperty name="height" value="0.05" units="cm"/>
    </inkml:brush>
  </inkml:definitions>
  <inkml:trace contextRef="#ctx0" brushRef="#br0">21 1 16660,'-18'9'2087,"16"-2"-967,11 0 39,2-3-631,0-1 0,1 0 0,-1-1 0,1 0 0,16 0 0,62-3 471,-78 1-859,198-15 738,66-1-4882,-284 16 3282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7.394"/>
    </inkml:context>
    <inkml:brush xml:id="br0">
      <inkml:brushProperty name="width" value="0.05" units="cm"/>
      <inkml:brushProperty name="height" value="0.05" units="cm"/>
    </inkml:brush>
  </inkml:definitions>
  <inkml:trace contextRef="#ctx0" brushRef="#br0">19 34 15363,'13'-6'568,"1"0"0,0 1-1,0 1 1,0 0-1,0 1 1,19-1 0,-24 3-405,0 0 1,-1 1-1,1 0 0,0 1 1,-1 0-1,1 0 1,-1 1-1,1 0 1,-1 0-1,0 1 0,15 7 1,-18-7-105,-1 0-1,1 1 1,-1-1-1,0 1 1,0 0 0,0 0-1,-1 0 1,0 0-1,0 1 1,0 0 0,0-1-1,0 1 1,-1 0 0,0 0-1,0 0 1,0 1-1,-1-1 1,0 0 0,0 1-1,0-1 1,-1 1 0,0-1-1,0 1 1,0-1-1,-1 7 1,-2 4 122,0 0 0,0 0 0,-2 0 0,0 0 0,0-1 0,-2 0 0,-11 21 1,-8 6 86,-2-1 0,-1-1 0,-2-1 0,-57 54 0,83-89-363,3-1 53,1-1 0,-1 0 0,0 0 0,0 0 0,0-1-1,-1 1 1,1 0 0,0-1 0,-1 0 0,1 1 0,-1-1 0,1 0 0,-1 0 0,1 0-1,-1-1 1,0 1 0,1-1 0,-4 1 0,5-1 36,1 0 1,0 0-1,-1 0 0,1 0 1,0 0-1,-1 0 0,1-1 1,0 1-1,-1 0 0,1 0 1,0 0-1,0 0 0,-1-1 0,1 1 1,0 0-1,-1 0 0,1 0 1,0-1-1,0 1 0,0 0 1,-1 0-1,1-1 0,0 1 1,0 0-1,0-1 0,0 1 1,-1 0-1,1-1 0,0 1 1,0 0-1,0-1 0,0 1 1,0 0-1,0-1 0,0 1 1,0 0-1,0-1 0,0 0 1,12-21-333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7.856"/>
    </inkml:context>
    <inkml:brush xml:id="br0">
      <inkml:brushProperty name="width" value="0.05" units="cm"/>
      <inkml:brushProperty name="height" value="0.05" units="cm"/>
    </inkml:brush>
  </inkml:definitions>
  <inkml:trace contextRef="#ctx0" brushRef="#br0">360 47 15347,'53'-47'3776,"-61"63"692,-14 13-3527,-165 233 1398,125-169-2092,-58 101-502,110-184-456,10-10 680,0 1-1,0-1 1,0 0 0,-1 0 0,1 0-1,0 0 1,0 0 0,0 0-1,0 0 1,0 0 0,0 0 0,-1 0-1,1-1 1,0 1 0,0 0-1,0 0 1,0 0 0,0 0-1,0 0 1,0 0 0,-1 0 0,1 0-1,0 0 1,0 0 0,0 0-1,0 0 1,0 0 0,0-1-1,0 1 1,0 0 0,0 0 0,0 0-1,0 0 1,0 0 0,-1 0-1,1 0 1,0 0 0,0-1 0,0 1-1,0 0 1,0 0 0,0 0-1,0 0 1,0 0 0,0 0-1,0-1 1,0 1 0,3-22-2341,2 0 1363,18-43 0,-2 12-287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4.336"/>
    </inkml:context>
    <inkml:brush xml:id="br0">
      <inkml:brushProperty name="width" value="0.05" units="cm"/>
      <inkml:brushProperty name="height" value="0.05" units="cm"/>
    </inkml:brush>
  </inkml:definitions>
  <inkml:trace contextRef="#ctx0" brushRef="#br0">199 111 10754,'1'0'203,"0"0"0,0-1-1,0 1 1,-1 0 0,1 0-1,0 0 1,0 0 0,0 0-1,0 0 1,0 0 0,0 0 0,0 0-1,-1 0 1,1 0 0,0 1-1,0-1 1,0 0 0,0 1-1,0-1 1,-1 1 0,1-1-1,1 1 1,-2 1-36,1 0 1,-1-1-1,0 1 0,1 0 1,-1 0-1,0-1 1,0 1-1,0 0 0,-1 0 1,1-1-1,0 1 0,-1 2 1,-5 18 102,0-1 1,-2 0 0,0 0-1,-1 0 1,-23 36 0,20-36-172,12-20-89,-1 0 1,1 0-1,-1 0 0,1 0 1,-1 0-1,1 0 1,-1 0-1,0 0 0,1-1 1,-1 1-1,0 0 0,1-1 1,-1 1-1,0 0 1,0-1-1,0 1 0,0-1 1,-1 1-1,1-1-5,1 0 0,0 0-1,-1 0 1,1-1 0,-1 1-1,1 0 1,-1-1 0,1 1-1,0 0 1,-1 0 0,1-1-1,0 1 1,-1-1 0,1 1-1,0 0 1,0-1 0,-1 1-1,1-1 1,0 1 0,0-1-1,0 1 1,-1-1 0,1 1-1,0-1 1,0 0 0,-5-44 124,5 37-96,-1 4-26,1-1 0,0 1-1,0-1 1,0 1 0,0 0-1,1-1 1,0 1 0,0 0-1,2-6 1,-2 7-10,1 1 0,-1-1 1,1 1-1,0-1 0,0 1 0,0 0 0,0 0 0,0 0 0,0 0 1,1 0-1,-1 0 0,1 1 0,-1-1 0,5-1 0,-8 3 11,-1-1 0,1 1 1,0 0-1,0 0 0,0 0 0,0 0 0,0 0 0,-1 1 0,1-1 0,0 0 0,0 1 0,0-1 1,-2 1-1,-6 6 39,1 0 1,0 0-1,0 0 1,0 1-1,1 1 1,0-1-1,-7 13 1,0 2 108,-20 44 0,31-60-128,0 0 0,1-1-1,0 1 1,0 0 0,0 1 0,0 8 0,2-15-22,0 0 0,0 0 1,0 0-1,0 0 0,0 0 0,0 0 0,0 0 0,1 0 1,-1 0-1,0 0 0,1 0 0,-1 0 0,1 0 0,-1 0 1,1 0-1,0 0 0,-1 0 0,1-1 0,0 1 0,1 1 1,-1-1-2,1 0 1,0-1 0,-1 1 0,1-1 0,0 1 0,-1-1-1,1 0 1,0 0 0,0 0 0,0 0 0,-1 0-1,1 0 1,0 0 0,0 0 0,-1-1 0,1 1-1,2-1 1,9-3 13,0-1-1,1 0 0,-2-1 1,23-13-1,50-39 36,-14 9-12,-58 41-32,6-4 4,0 0 0,1 2 0,36-15 0,-54 24-12,-1 1 0,0-1 1,1 1-1,-1 0 1,1-1-1,-1 1 0,0 0 1,1 0-1,-1 0 1,1 0-1,-1 0 0,1 0 1,-1 0-1,1 0 1,-1 1-1,0-1 0,1 1 1,-1-1-1,0 1 1,1-1-1,-1 1 0,0 0 1,1 0-1,-1-1 1,1 2-1,-1 0 3,1 0 1,-1 0-1,0 0 1,0 0-1,0 0 1,0 0-1,-1 0 1,1 1-1,-1-1 1,1 0-1,-1 0 1,0 0-1,0 1 1,0 2 0,0 1 63,0 0 1,-1 0 0,0 0 0,0 0 0,0 0-1,-1-1 1,0 1 0,0 0 0,-1-1 0,1 0 0,-6 8-1,8-13-59,0 0-1,0 1 0,0-1 0,0 0 0,0 0 1,-1 0-1,1 0 0,0 0 0,0 1 0,0-1 1,0 0-1,-1 0 0,1 0 0,0 0 0,0 0 1,0 0-1,-1 0 0,1 0 0,0 0 0,0 0 0,0 0 1,-1 0-1,1 0 0,0 0 0,0 0 0,0 0 1,-1 0-1,1 0 0,0 0 0,0 0 0,0 0 1,-1 0-1,1 0 0,0 0 0,0 0 0,0 0 1,0 0-1,-1-1 0,1 1 0,0 0 0,0 0 1,0 0-1,0 0 0,0 0 0,-1-1 0,1 1 1,0 0-1,0 0 0,0 0 0,0 0 0,0-1 0,0 1 1,0 0-1,0 0 0,0 0 0,0-1 0,0 1 1,0 0-1,0 0 0,0 0 0,0-1 0,0 1 1,0 0-1,0 0 0,0 0 0,0-1 0,0 1 1,0 0-1,0 0 0,0-18 166,0 17-144,4-47 181,2 0 0,16-60 0,-10 55-364,-12 51 13,1-1 1,0 2-1,1-1 0,-1 0 0,0 0 0,0 0 1,1 0-1,-1 1 0,1-1 0,0 1 1,-1-1-1,1 1 0,0 0 0,0-1 1,0 1-1,0 0 0,0 0 0,0 0 1,0 1-1,4-2 0,19-11-481,-3-4-43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7.634"/>
    </inkml:context>
    <inkml:brush xml:id="br0">
      <inkml:brushProperty name="width" value="0.05" units="cm"/>
      <inkml:brushProperty name="height" value="0.05" units="cm"/>
    </inkml:brush>
  </inkml:definitions>
  <inkml:trace contextRef="#ctx0" brushRef="#br0">68 447 14483,'-9'30'1361,"0"0"1,2 1-1,-6 61 1,12-71-925,1 1 1,1-1-1,1 0 1,1 0-1,0 0 1,12 36 0,7 6 223,-11-36-533,-1 1 0,-2 0-1,9 56 1,-17-79-149,0 0 1,0 0-1,0 0 1,-1 0-1,1 0 0,-1-1 1,-1 1-1,-2 9 1,3-13 10,1 0 1,-1 0-1,1 0 1,-1 0-1,1-1 1,-1 1 0,1 0-1,-1 0 1,0 0-1,1-1 1,-1 1-1,0 0 1,0-1-1,0 1 1,1 0-1,-1-1 1,0 1 0,0-1-1,0 0 1,0 1-1,0-1 1,0 0-1,0 1 1,0-1-1,0 0 1,0 0 0,0 0-1,0 0 1,0 0-1,0 0 1,0 0-1,0 0 1,0-1-1,0 1 1,0 0-1,0-1 1,0 1 0,0 0-1,0-1 1,0 1-1,0-1 1,0 0-1,1 1 1,-1-1-1,0 0 1,0 1 0,1-1-1,-2-1 1,-2-2-3,-1-1 1,1 1 0,0-1 0,1 0-1,-1 0 1,1 0 0,0-1 0,0 1-1,1-1 1,0 0 0,-3-8 0,-1-11 1,-5-35 1,10 54 8,-5-41 50,3-1 0,1 1 1,3-1-1,1 1 0,11-54 0,-3 46 164,2 1-1,3 0 0,3 1 0,24-54 0,-23 69 161,41-65 0,-49 86-216,1 1 0,1 0 0,1 1 0,0 0 0,27-21-1,-37 33-114,1 0 0,0 0-1,0 0 1,0 1 0,0-1 0,0 1-1,0 1 1,10-3 0,-14 4-39,1-1 0,-1 1 0,0 0-1,1 0 1,-1 0 0,1 0 0,-1 0 0,0 1 0,1-1 0,-1 0 0,0 0-1,0 1 1,1-1 0,-1 1 0,0-1 0,0 1 0,0 0 0,1-1 0,-1 1 0,0 0-1,0 0 1,0 0 0,0 0 0,0 0 0,-1 0 0,1 0 0,0 0 0,0 0 0,-1 0-1,1 1 1,0-1 0,-1 0 0,1 0 0,-1 1 0,0-1 0,1 0 0,-1 0 0,0 2-1,0 8-7,0 0-1,-1-1 1,0 1-1,-1-1 0,0 1 1,0-1-1,-1 0 0,-9 20 1,1 0 11,4-8 0,3-15-15,1 0-1,1 0 0,0 1 0,0 0 1,0-1-1,1 1 0,0 0 0,0 0 1,1 0-1,1 7 0,-1-13-7,0-1 0,1 0 0,0 0 0,-1 0 0,1 0 0,0 0 0,-1 0 0,1 0 0,0 0 0,0 0 0,0 0 0,0 0 0,0 0 0,0-1-1,0 1 1,0 0 0,0-1 0,0 1 0,1-1 0,1 1 0,29 6-336,-14-3 105,-9-2 115,-1 1 0,0 0 0,0 0 0,-1 1 1,1 0-1,-1 0 0,0 1 0,0 0 0,9 7 0,-13-9 108,-1 0 0,1 1 0,-1-1 0,1 0 0,-1 1 0,0-1 0,0 1 0,0 0 1,-1-1-1,1 1 0,-1 0 0,0 0 0,0 0 0,0 0 0,-1 0 0,1 0 0,-1 0 0,0 1 0,0-1 0,-1 0 0,0 6 0,-2-2 117,1 0-1,-1 0 0,-1 0 0,1 0 0,-1-1 0,-1 1 0,1-1 0,-1 0 0,0 0 1,-1-1-1,-8 9 0,7-8 48,-1 0 1,0-1-1,0 0 0,-1 0 1,1-1-1,-1 0 0,0 0 1,-1-1-1,-11 4 1,-5-5-406,25-3 261,0 0 1,0 0-1,0 0 1,0-1-1,0 1 1,0 0-1,0 0 1,0-1-1,0 1 1,0 0-1,0-1 1,0 1-1,0-1 1,0 1 0,0-1-1,0 0 1,1 1-1,-1-1 1,0 0-1,-1-1 1,0-7-212</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8.304"/>
    </inkml:context>
    <inkml:brush xml:id="br0">
      <inkml:brushProperty name="width" value="0.05" units="cm"/>
      <inkml:brushProperty name="height" value="0.05" units="cm"/>
    </inkml:brush>
  </inkml:definitions>
  <inkml:trace contextRef="#ctx0" brushRef="#br0">378 0 18956,'2'3'195,"1"0"1,-1 1-1,0-1 0,0 0 1,-1 1-1,1 0 0,-1-1 1,1 1-1,-1 0 0,0 0 1,-1-1-1,1 1 0,0 0 0,-1 0 1,0 0-1,-1 7 0,3 12 650,5 35-245,4 0 1,2-1-1,25 69 1,-35-116-764,6 14-573,5 28 1,-12-45 403,-1-1 0,0 1 0,-1 0 0,0-1 0,0 1 0,0-1 0,0 1-1,-1 0 1,-3 10 0,3-14 208,0-1 0,0 0 0,0 0 0,0 0 0,-1 0 0,1 0 0,-1 0 0,1 0-1,-1 0 1,0-1 0,0 1 0,1 0 0,-1-1 0,-4 3 0,-1-1-99,1 0 1,-1 0 0,-13 3-1,-20 3-494</inkml:trace>
  <inkml:trace contextRef="#ctx0" brushRef="#br0" timeOffset="1">1 592 14691,'7'9'1480,"9"-2"-727,4-4-209,13 0 664,8-1-136,14-3-192,2-5-103,6-1-521,0-2-392,-4 1-681,-5-2 745,-6-3-232,-10-4-144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9.112"/>
    </inkml:context>
    <inkml:brush xml:id="br0">
      <inkml:brushProperty name="width" value="0.05" units="cm"/>
      <inkml:brushProperty name="height" value="0.05" units="cm"/>
    </inkml:brush>
  </inkml:definitions>
  <inkml:trace contextRef="#ctx0" brushRef="#br0">87 82 18500,'-24'95'5955,"-5"15"-4827,24-88-943,-6 25 242,-7 69 1,19-92-375,-1-24-52,0 0 0,0 0 0,0 0-1,0 1 1,0-1 0,0 0-1,0 0 1,0 0 0,0 1 0,0-1-1,0 0 1,0 0 0,0 0 0,0 1-1,0-1 1,0 0 0,0 0 0,0 0-1,1 0 1,-1 1 0,0-1-1,0 0 1,0 0 0,0 0 0,0 0-1,1 0 1,-1 0 0,0 0 0,0 1-1,0-1 1,0 0 0,1 0-1,-1 0 1,0 0 0,0 0 0,0 0-1,1 0 1,-1 0 0,0 0 0,0 0-1,0 0 1,1 0 0,-1 0 0,0 0-1,0 0 1,0 0 0,1 0-1,-1 0 1,0 0 0,0 0 0,0-1-1,1 1 1,7-8-2,3-10-46,-2 1 0,0-1 1,12-33-1,13-63-208,-28 95 205,3-15-36,19-73-253,-24 91 277,-2 0 1,0 0-1,0-1 1,-2-22-1,-4 29 81,-2 15 41,-3 13 75,6-7-49,-1 1 1,2-1-1,-1 1 0,1 0 1,0 16-1,2-24-65,0-1 0,1 0-1,-1 1 1,1-1-1,-1 0 1,1 1 0,0-1-1,0 0 1,1 0-1,1 5 1,-2-7-12,1 1-1,-1-1 1,0 1-1,0-1 1,1 0-1,-1 1 0,1-1 1,-1 0-1,1 0 1,0 0-1,0 0 1,-1 0-1,1 0 1,0 0-1,0-1 1,0 1-1,0-1 1,0 0-1,2 1 1,4-1-1,1 0 1,-1 0-1,0-1 1,1 0 0,-1 0-1,0-1 1,0-1-1,0 1 1,0-1-1,8-4 1,15-9-5,32-21 0,-41 24 3,17-14 5,-28 18-14,0 2 1,1-1 0,14-5 0,-26 12 0,0 1 1,1 0 0,-1 0 0,0-1 0,1 1-1,-1 0 1,1 0 0,-1 0 0,0-1-1,1 1 1,-1 0 0,1 0 0,-1 0 0,0 0-1,1 0 1,-1 0 0,1 0 0,-1 0-1,1 0 1,-1 0 0,0 0 0,1 0 0,-1 0-1,1 1 1,-1-1 0,0 0 0,1 0-1,-1 0 1,0 0 0,1 1 0,-1-1 0,1 0-1,-1 0 1,0 1 0,1-1 0,-2 17-5,-16 23 1,16-38 3,-16 32-219,0 1 0,3 1-1,-18 63 1,32-96 81,-1-1 0,1 1-1,-1 0 1,1 0 0,0 0 0,0 0 0,0 0 0,1 0 0,-1-1-1,1 1 1,0 0 0,1 3 0,-2-5 95,1 0-1,-1 0 1,1 0-1,0 0 1,0 0 0,-1-1-1,1 1 1,0 0 0,0-1-1,0 1 1,0 0-1,0-1 1,0 1 0,0-1-1,0 0 1,0 1 0,0-1-1,0 0 1,0 1-1,0-1 1,0 0 0,0 0-1,0 0 1,0 0 0,1 0-1,-1 0 1,0 0-1,0-1 1,0 1 0,0 0-1,0 0 1,0-1 0,0 1-1,2-2 1,25-11-776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19.592"/>
    </inkml:context>
    <inkml:brush xml:id="br0">
      <inkml:brushProperty name="width" value="0.05" units="cm"/>
      <inkml:brushProperty name="height" value="0.05" units="cm"/>
    </inkml:brush>
  </inkml:definitions>
  <inkml:trace contextRef="#ctx0" brushRef="#br0">178 0 19292,'-8'28'1632,"-8"5"-1063,-1 4-217,0 4 584,1 4-200,1 1-280,1-3-144,6-5-432,0-2-336,7-6-720,0-5-120,1-14 935,0-9-303,-5-4-240</inkml:trace>
  <inkml:trace contextRef="#ctx0" brushRef="#br0" timeOffset="1">1 225 16612,'0'-12'1888,"4"2"-1200,7 2-192,7 4 993,9 3-465,4-1-216,14 1-344,5-1-240,4-1-600,4 2-432,-2-2 680,-2-3-192,-4 2-128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0.018"/>
    </inkml:context>
    <inkml:brush xml:id="br0">
      <inkml:brushProperty name="width" value="0.05" units="cm"/>
      <inkml:brushProperty name="height" value="0.05" units="cm"/>
    </inkml:brush>
  </inkml:definitions>
  <inkml:trace contextRef="#ctx0" brushRef="#br0">109 133 15659,'-13'60'4780,"-28"80"0,22-83-3483,-15 81 1,32-122-1276,5-17-20,6-25-17,25-95-844,37-248-1,-68 344 799,-3 25 63,1 0 1,-1 0 0,0 0-1,0 0 1,0 0-1,0 0 1,0 0-1,0 0 1,0 0-1,0 0 1,0 0 0,0 0-1,0 0 1,0 0-1,0 0 1,0 0-1,0 0 1,0 0-1,0 0 1,1 0 0,-1 0-1,0 0 1,0 0-1,0 0 1,0 0-1,0 0 1,0 0-1,0 0 1,0 0 0,0 0-1,0 0 1,0-1-1,0 1 1,0 0-1,0 0 1,0 0-1,0 0 1,0 0 0,0 0-1,0 0 1,0 0-1,0 0 1,1 9 78,1 14 48,4 73 387,-4-86-454,-1-1 0,1 1 0,1-1 1,-1 0-1,2 0 0,-1 0 0,1 0 0,6 8 0,-8-14-48,0 0 0,1-1 0,-1 1 1,1-1-1,0 0 0,-1 1 0,1-1 0,0 0 1,0-1-1,1 1 0,-1 0 0,0-1 0,1 0 1,-1 0-1,0 0 0,1 0 0,0 0 0,-1-1 0,1 0 1,-1 1-1,1-1 0,-1-1 0,1 1 0,0 0 1,-1-1-1,1 0 0,5-2 0,9-2-5,-1-1 0,0-1 0,32-18-1,-44 22-5,25-17-37,-24 15 16,1 1 0,-1 0 0,0 0 0,1 1 0,11-5 0,-18 8 18,0 0-1,0 0 1,0 0-1,0 0 0,0 0 1,0 0-1,0 0 1,1 0-1,-1 0 1,0 0-1,0 0 1,0 0-1,0 0 1,0 0-1,0 0 0,1 0 1,-1 0-1,0 0 1,0 0-1,0 0 1,0 0-1,0 0 1,0 0-1,0 0 0,1 0 1,-1 0-1,0 0 1,0 0-1,0 0 1,0 0-1,0 1 1,0-1-1,0 0 0,0 0 1,0 0-1,0 0 1,1 0-1,-1 0 1,0 0-1,0 0 1,0 0-1,0 1 0,0-1 1,0 0-1,0 0 1,0 0-1,0 0 1,0 0-1,0 0 1,0 0-1,0 1 1,0-1-1,0 0 0,0 0 1,0 0-1,0 0 1,0 0-1,0 0 1,0 1-1,-5 10-22,-12 14-15,-26 32-691,3 3 0,-47 94 1,86-152 338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0.613"/>
    </inkml:context>
    <inkml:brush xml:id="br0">
      <inkml:brushProperty name="width" value="0.05" units="cm"/>
      <inkml:brushProperty name="height" value="0.05" units="cm"/>
    </inkml:brush>
  </inkml:definitions>
  <inkml:trace contextRef="#ctx0" brushRef="#br0">1 286 17108,'1'1'128,"-1"1"1,1-1 0,0 0 0,0 0 0,0 0 0,0 0 0,0 0-1,0 0 1,0 0 0,0-1 0,1 1 0,-1 0 0,0 0-1,0-1 1,1 1 0,-1-1 0,0 1 0,1-1 0,1 0-1,30 5 535,-23-4-218,77 5 1318,93-5-1,86-19-410,355-80-314,-10-47 80,-500 117-706,-82 21-289,-14 2-46,0 1 0,0 1 0,1 0 0,-1 1 0,21 0 0,-36 2-75,0 0 0,0 0 0,0 0-1,0 0 1,1 0 0,-1 0 0,0 0 0,0 0-1,0 0 1,0 0 0,0 0 0,0 0 0,0 0-1,0 0 1,1 1 0,-1-1 0,0 0 0,0 0-1,0 0 1,0 0 0,0 0 0,0 0 0,0 0-1,0 0 1,0 0 0,0 0 0,0 0 0,1 0 0,-1 1-1,0-1 1,0 0 0,0 0 0,0 0 0,0 0-1,0 0 1,0 0 0,0 0 0,0 0 0,0 1-1,0-1 1,0 0 0,0 0 0,0 0 0,0 0-1,0 0 1,0 0 0,0 0 0,0 0 0,0 1-1,0-1 1,-1 0 0,-4 7-8,-7 5-93,-6 0-172,0-1 0,-1 0-1,0-2 1,-1 0 0,-26 8-1,28-12-89</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1.231"/>
    </inkml:context>
    <inkml:brush xml:id="br0">
      <inkml:brushProperty name="width" value="0.05" units="cm"/>
      <inkml:brushProperty name="height" value="0.05" units="cm"/>
    </inkml:brush>
  </inkml:definitions>
  <inkml:trace contextRef="#ctx0" brushRef="#br0">39 129 17524,'5'-3'2585,"-1"11"-1469,-2 18-141,-2-20-329,0 104 1526,-16 117 1,12-179-1926,-19 139 36,21-183-271,0-14-13,-1-19-33,5-38-273,3 0 0,3 1 1,2 0-1,4 1 0,2 0 1,36-89-1,-46 140 278,0 0 1,1 1 0,0 0-1,1 0 1,1 1 0,0 0 0,15-15-1,-20 23 45,0 1 0,-1 0 0,1 0 0,0 0 0,0 1 0,1-1-1,-1 1 1,0 0 0,1 0 0,0 0 0,-1 1 0,1 0 0,0-1 0,0 2 0,0-1 0,-1 1 0,1-1-1,0 1 1,0 1 0,0-1 0,0 1 0,0 0 0,0 0 0,-1 0 0,1 0 0,4 3 0,-3-1 16,0-1 1,-1 1 0,1 1 0,-1-1-1,0 1 1,0 0 0,0 0 0,-1 0-1,1 0 1,-1 1 0,0 0 0,-1 0-1,1 0 1,-1 1 0,0-1 0,0 1-1,0-1 1,-1 1 0,0 0 0,0 0-1,1 10 1,-2-9 19,0 1 1,-1-1-1,0 1 0,0-1 0,0 0 0,-1 1 1,-1-1-1,1 0 0,-1 1 0,0-1 0,-1 0 1,1 0-1,-2-1 0,1 1 0,-1-1 0,1 1 1,-10 10-1,5-8-48,-1 0 0,0-1 0,-1 0 0,1 0 1,-1-1-1,-1-1 0,1 1 0,-1-2 0,0 1 0,-1-2 1,1 1-1,-1-2 0,0 1 0,0-2 0,0 1 0,-20 0 1,30-3-44,0 0 1,0 1 0,0-1-1,0 0 1,0-1 0,0 1 0,1 0-1,-1 0 1,0-1 0,0 1-1,0-1 1,0 0 0,1 1 0,-1-1-1,0 0 1,1 0 0,-1 0-1,0 0 1,1-1 0,-1 1 0,1 0-1,0-1 1,-1 1 0,1-1 0,0 1-1,0-1 1,0 1 0,0-1-1,0 0 1,1 1 0,-1-1 0,0 0-1,1 0 1,-1 0 0,1 0-1,0 0 1,-1 1 0,1-1 0,0 0-1,0 0 1,0 0 0,1 0-1,-1-3 1,8-35-477</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2.261"/>
    </inkml:context>
    <inkml:brush xml:id="br0">
      <inkml:brushProperty name="width" value="0.05" units="cm"/>
      <inkml:brushProperty name="height" value="0.05" units="cm"/>
    </inkml:brush>
  </inkml:definitions>
  <inkml:trace contextRef="#ctx0" brushRef="#br0">10 31 15075,'0'-1'152,"5"-26"2407,-2 24-1161,-2 19-118,-11 131 1422,5-92-2200,1 75 0,4-126-484,0 0 0,1 0-1,-1-1 1,1 1 0,0 0-1,0-1 1,0 1 0,0-1-1,1 0 1,2 5 0,-3-7-14,0 1 1,0-1-1,0 0 1,0 0-1,0 0 1,1 0 0,-1 0-1,0-1 1,1 1-1,-1 0 1,1-1-1,-1 1 1,1 0 0,-1-1-1,1 0 1,-1 1-1,1-1 1,-1 0-1,1 0 1,-1 0 0,1 0-1,0 0 1,-1 0-1,1 0 1,-1-1 0,1 1-1,-1-1 1,3 0-1,8-3-10,-1-1-1,0 0 1,0-1-1,-1 0 1,0 0-1,0-1 1,16-14-1,62-68-137,-70 70 120,28-31-121,-2-2 0,41-65 0,-103 176 180,-6 7 30,1-3 88,-18 80 0,40-135-149,-1-3-38,1 0 0,0 0 0,0 0 0,1 1 0,-1-1 0,1 0 0,0 0 0,1 0 0,0 6 0,-1-10 16,0-1 0,1 1-1,-1 0 1,0-1 0,0 1 0,0-1 0,0 1 0,1 0 0,-1-1-1,0 1 1,1-1 0,-1 1 0,0-1 0,1 1 0,-1-1 0,1 0 0,-1 1-1,1-1 1,-1 1 0,1-1 0,-1 0 0,1 1 0,-1-1 0,1 0-1,-1 0 1,1 1 0,-1-1 0,1 0 0,0 0 0,-1 0 0,1 0-1,-1 0 1,1 0 0,0 0 0,-1 0 0,1 0 0,-1 0 0,1 0 0,0 0-1,-1 0 1,1 0 0,-1-1 0,1 1 0,0 0 0,-1 0 0,1-1-1,3-1-27,0-1 1,0 0-1,-1 0 0,1 0 0,4-5 0,22-25-224,6-10-127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2.620"/>
    </inkml:context>
    <inkml:brush xml:id="br0">
      <inkml:brushProperty name="width" value="0.05" units="cm"/>
      <inkml:brushProperty name="height" value="0.05" units="cm"/>
    </inkml:brush>
  </inkml:definitions>
  <inkml:trace contextRef="#ctx0" brushRef="#br0">121 0 15035,'-26'53'2218,"-30"69"1597,47-99-3185,1 0-1,1 1 1,-5 32-1,12-54-590,-2 31 516,2-32-542,0-1 1,0 1-1,-1-1 1,1 1-1,0 0 0,1-1 1,-1 1-1,0 0 0,0-1 1,0 1-1,0-1 1,0 1-1,1 0 0,-1-1 1,0 1-1,0-1 1,1 1-1,-1-1 0,0 1 1,1-1-1,-1 1 1,1-1-1,-1 1 0,0-1 1,1 0-1,-1 1 0,1-1 1,0 0-1,-1 1 1,1-1-1,-1 0 0,1 0 1,-1 1-1,1-1 1,0 0-1,-1 0 0,1 0 1,-1 0-1,1 0 1,0 0-1,-1 0 0,1 0 1,-1 0-1,1 0 0,0 0 1,-1 0-1,2-1 1,3-1 7,1-1 1,-1 0-1,0 0 1,0-1-1,0 0 1,-1 0-1,1 0 1,-1 0-1,0 0 1,5-8 0,36-56 19,-36 54-25,13-22-29,-1 0-1,26-63 0,-44 86-5,-5 11-4,-11 18-6,-7 23 45,-22 55 0,34-72-41,1 0 0,1 0 0,0 1 0,-2 32 0,8-51-46,-1-1 0,1 1-1,1-1 1,-1 1 0,0 0 0,1-1 0,0 1 0,0-1 0,2 6-1,-3-8 16,1 0-1,0 1 1,-1-1-1,1 0 1,0 0-1,0 0 1,0 0-1,0 0 1,0 0-1,0 0 1,0 0-1,0-1 1,1 1-1,-1 0 1,0-1-1,0 1 1,1-1-1,-1 1 0,0-1 1,1 0-1,-1 1 1,1-1-1,-1 0 1,0 0-1,1 0 1,-1 0-1,0 0 1,1 0-1,1-1 1,5-1-56,0 0 0,0 0 1,-1-1-1,1-1 0,0 1 0,-1-1 1,0 0-1,9-7 0,32-27-575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3.040"/>
    </inkml:context>
    <inkml:brush xml:id="br0">
      <inkml:brushProperty name="width" value="0.05" units="cm"/>
      <inkml:brushProperty name="height" value="0.05" units="cm"/>
    </inkml:brush>
  </inkml:definitions>
  <inkml:trace contextRef="#ctx0" brushRef="#br0">106 258 15443,'-6'22'1033,"-2"-1"0,0 0 0,-16 32-1,12-30 230,-17 50 0,14-10-101,14-58-1046,0 1 0,0 0 0,1 0-1,0 0 1,0 0 0,0 0 0,1 0 0,1 7 0,-1-12-99,-1 0 0,0-1 0,1 1-1,-1 0 1,0 0 0,1 0 0,-1-1-1,1 1 1,-1 0 0,1-1 0,0 1 0,-1 0-1,1-1 1,0 1 0,-1 0 0,1-1-1,0 0 1,0 1 0,-1-1 0,1 1 0,0-1-1,0 0 1,0 1 0,0-1 0,-1 0-1,1 0 1,0 0 0,0 0 0,0 0 0,0 0-1,0 0 1,0 0 0,0 0 0,-1 0-1,1 0 1,0 0 0,0-1 0,0 1 0,0 0-1,0-1 1,1 0 0,3-1 8,1-1-1,-1 0 1,1-1 0,5-4-1,-10 7-20,17-14-3,-1-1 0,0 0 0,-2-1 0,0-1 0,14-22 0,1-5-16,24-54-1,-35 61-40,20-59 0,-34 85 43,-1-1-1,-1 1 1,-1-1-1,1 0 1,-2-1-1,0 1 1,-1 0-1,0 0 1,-2-15-1,2 27 14,0-1-1,-1 0 0,1 0 0,0 1 1,-1-1-1,1 0 0,-1 1 1,1-1-1,-1 1 0,0-1 1,0 0-1,0 1 0,0 0 0,0-1 1,0 1-1,0 0 0,0-1 1,-1 1-1,1 0 0,0 0 1,-1 0-1,1 0 0,-1 0 1,1 0-1,-1 0 0,1 1 0,-1-1 1,0 1-1,1-1 0,-1 1 1,0-1-1,1 1 0,-1 0 1,0 0-1,0 0 0,1 0 0,-1 0 1,0 0-1,0 1 0,1-1 1,-1 0-1,0 1 0,1 0 1,-1-1-1,0 1 0,1 0 0,-1 0 1,1 0-1,0 0 0,-3 1 1,-2 3 11,0-1 0,0 1 1,1 1-1,-1-1 1,1 1-1,0 0 1,1 0-1,0 1 1,0-1-1,0 1 0,0 0 1,1 0-1,0 0 1,1 0-1,0 1 1,0-1-1,-2 15 0,2 8 10,1 0 0,1 0 0,5 40 0,0-8-45,-4-2-4,-1-32-193,1 1-1,1 0 1,8 40-1,-10-67 201,1 0 0,-1-1 0,1 1-1,-1 0 1,1-1 0,0 1-1,-1-1 1,1 1 0,0 0-1,0-1 1,0 0 0,0 1 0,0-1-1,1 0 1,-1 1 0,0-1-1,2 1 1,7-7-218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3.748"/>
    </inkml:context>
    <inkml:brush xml:id="br0">
      <inkml:brushProperty name="width" value="0.05" units="cm"/>
      <inkml:brushProperty name="height" value="0.05" units="cm"/>
    </inkml:brush>
  </inkml:definitions>
  <inkml:trace contextRef="#ctx0" brushRef="#br0">20 38 16620,'0'0'90,"1"0"0,-1 0 0,0 0 0,1 0 0,-1 1 0,1-1 0,-1 0 0,0 0 0,1 0 0,-1 1 0,0-1 0,1 0 0,-1 0 0,0 1 0,1-1 0,-1 0 0,0 1 0,1-1 0,-1 0 0,0 1 0,0-1 0,0 1 0,1-1 0,-1 0 0,0 1 0,0-1 0,0 1 0,0-1 0,0 0 0,0 1 0,0-1 0,0 1 0,0-1 0,0 1 0,0-1 1,0 0-1,0 2 0,-4 21 575,3-14 84,-22 254 3187,23-258-3888,0 0 1,0 0 0,1 0-1,0 0 1,2 9-1,-3-14-42,0 1 0,0-1 0,0 0 0,0 1 0,1-1 0,-1 1 0,0-1 0,0 1 0,0-1 0,1 0 0,-1 1 0,0-1 0,1 0 0,-1 1 0,0-1 0,1 0 0,-1 1-1,0-1 1,1 0 0,-1 0 0,1 1 0,-1-1 0,0 0 0,1 0 0,-1 0 0,1 0 0,0 0 1,0 0 0,0-1 0,0 1 0,0-1-1,0 1 1,0-1 0,0 1 0,0-1 0,-1 0 0,1 1 0,0-1 0,-1 0-1,1 0 1,0 0 0,-1 1 0,1-1 0,0-2 0,8-15 40,0 0-1,-1 0 1,-2-1 0,9-33-1,-6 20-22,24-114-117,-32 145 89,-2 6-12,1 0 0,0 1-1,0-1 1,1 0 0,-1 0 0,1 0 0,1 1 0,-1-1 0,1 0-1,-1-1 1,2 1 0,2 6 0,-4-8 14,1 0 1,-1-1-1,1 1 0,0 0 1,0-1-1,0 1 0,0-1 1,0 0-1,1 1 0,-1-1 0,1 0 1,-1-1-1,1 1 0,0 0 1,0-1-1,0 1 0,0-1 1,0 0-1,0 0 0,0 0 1,0-1-1,0 1 0,0-1 1,5 1-1,0-2 1,0-1-1,1 0 1,-1 0 0,0 0 0,0-1 0,0-1 0,0 1-1,-1-1 1,1 0 0,-1-1 0,11-9 0,-9 7 0,0-1 1,0-1 0,-1 1 0,0-1 0,-1 0-1,0-1 1,11-19 0,-17 27 0,0-1 0,1 0 1,-1 0-1,-1 0 0,1 1 1,0-1-1,-1 0 0,1 0 0,-1 0 1,0 0-1,0-6 0,-1 8 0,1 0 1,0 1-1,0-1 0,-1 0 0,1 0 0,-1 0 1,1 0-1,-1 1 0,1-1 0,-1 0 0,1 0 0,-1 1 1,0-1-1,1 0 0,-1 1 0,0-1 0,0 1 1,0-1-1,1 1 0,-1-1 0,0 1 0,0 0 1,0-1-1,0 1 0,0 0 0,0 0 0,0-1 0,1 1 1,-1 0-1,0 0 0,0 0 0,0 0 0,0 0 1,0 0-1,0 1 0,0-1 0,0 0 0,-1 1 1,-5 1 5,1 0 0,0 0 0,1 1 0,-1 0 0,0 0 0,1 1 0,-1-1 0,1 1 0,0 0 0,0 1 0,1-1 0,-1 1 0,1 0 0,-5 8 0,-2 2 25,1 1 0,0 1 0,-11 29 0,12-25 0,2 0 1,-6 26-1,11-38-102,1-1 0,0 0 0,0 0-1,1 1 1,0-1 0,0 1 0,1-1 0,0 0 0,2 9 0,-3-15 6,1 0-1,-1-1 1,1 1 0,0 0 0,0-1 0,-1 1 0,1-1 0,0 1-1,0-1 1,0 0 0,1 1 0,-1-1 0,0 0 0,0 1 0,1-1-1,-1 0 1,1 0 0,-1 0 0,1-1 0,-1 1 0,1 0-1,0 0 1,-1-1 0,1 1 0,0-1 0,0 1 0,-1-1 0,1 0-1,0 0 1,0 0 0,-1 0 0,1 0 0,0 0 0,0 0-1,2-1 1,5-2-75,-1 1 0,0-1 0,1 0 0,-1-1 0,-1 0 0,9-5 0,33-24-660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8.651"/>
    </inkml:context>
    <inkml:brush xml:id="br0">
      <inkml:brushProperty name="width" value="0.05" units="cm"/>
      <inkml:brushProperty name="height" value="0.05" units="cm"/>
    </inkml:brush>
  </inkml:definitions>
  <inkml:trace contextRef="#ctx0" brushRef="#br0">2 416 16644,'0'0'33,"0"0"1,-1 0 0,1 0 0,0 1 0,0-1-1,0 0 1,0 0 0,0 1 0,0-1 0,0 0-1,0 0 1,0 0 0,0 1 0,0-1 0,0 0 0,0 0-1,0 1 1,0-1 0,0 0 0,0 0 0,0 1-1,0-1 1,0 0 0,0 0 0,0 0 0,1 1-1,-1-1 1,0 0 0,0 0 0,0 0 0,0 1-1,0-1 1,1 0 0,-1 0 0,0 0 0,0 0 0,0 0-1,1 1 1,-1-1 0,0 0 0,0 0 0,0 0-1,1 0 1,-1 0 0,0 0 0,0 0 0,1 0-1,-1 0 1,0 0 0,0 0 0,0 0 0,1 0-1,-1 0 1,0 0 0,0 0 0,1 0 0,-1 0 0,0 0-1,0 0 1,1 0 0,-1 0 0,0-1 0,0 1-1,17-15 749,-11 8-552,48-47 1851,61-67 479,-95 99-2142,-2-2 0,0 0 0,21-41 0,-36 59-342,-1 0 0,1 0 0,-1 0 0,0 0 0,0-1-1,1-8 1,-3 13-68,0 1 0,0 0 0,1 0 0,-1 0 0,-1-1 0,1 1 0,0 0 0,0 0 0,0 0 0,-1-1 0,1 1 0,0 0 0,-1 0 0,1 0 0,-1 0 0,1 0 0,-1 0 0,0 0 0,1 0 0,-1 0-1,0 0 1,0 0 0,0 0 0,0 1 0,0-1 0,0 0 0,0 0 0,0 1 0,0-1 0,0 1 0,0-1 0,0 1 0,0 0 0,0-1 0,0 1 0,-1 0 0,1 0 0,0-1 0,0 1 0,0 0 0,-3 1 0,-1-1-12,-1 1 1,1-1 0,-1 1-1,1 1 1,-1-1 0,1 1-1,0 0 1,0 0-1,0 1 1,0-1 0,0 1-1,0 0 1,1 1 0,0-1-1,-1 1 1,1 0-1,0 0 1,1 0 0,-6 7-1,1 1-12,-1 1-1,1-1 0,1 2 1,1-1-1,0 1 0,-6 17 1,9-20 10,1 0 1,-1-1-1,2 1 0,-1 0 1,1 0-1,2 18 1,-1-26 7,0 0 1,0 0-1,1 1 1,-1-1-1,1 0 1,0 0-1,0 0 1,0 0 0,0-1-1,0 1 1,1 0-1,-1 0 1,1-1-1,0 1 1,0-1-1,0 1 1,0-1-1,0 0 1,1 0-1,-1 0 1,1 0-1,-1 0 1,1-1 0,0 1-1,-1-1 1,1 1-1,6 1 1,-2-2 6,1 0 1,-1-1-1,0 1 1,1-2-1,-1 1 0,0-1 1,1 0-1,-1 0 1,0-1-1,0 0 1,13-5-1,2-3 26,-1 0 0,29-19 0,-18 7 26,-1 0-1,-2-2 0,29-29 0,-40 34-4,0-1 0,-1-1 0,-1-1 0,-1 0 0,14-27 0,-48 86-40,4-9-20,-14 37 1,23-50-1,-17 55-15,21-63 21,1 0 0,-1 0 0,1 0 0,1 0 0,-1 0 0,1 0 0,2 13 0,-2-19 0,0 0 0,1 0 0,-1 0-1,0 0 1,1 0 0,-1 0 0,1 0-1,-1 0 1,1 0 0,0 0 0,-1 0-1,1 0 1,0 0 0,-1 0 0,1-1-1,0 1 1,0 0 0,0 0 0,0-1 0,0 1-1,0-1 1,0 1 0,0-1 0,0 1-1,0-1 1,0 0 0,0 1 0,0-1-1,1 0 1,-1 0 0,0 0 0,0 0-1,0 0 1,0 0 0,0 0 0,0 0 0,1-1-1,-1 1 1,0 0 0,0-1 0,0 1-1,1-1 1,5-2 4,1 0-1,-1 0 0,0 0 1,12-10-1,16-13 22,-2-2 0,36-39 0,-35 33-14,49-39 1,-67 64-6,-15 9-9,-1 0 1,0 0 0,0 0 0,1 0 0,-1 0 0,0 0 0,0 0 0,1 0-1,-1 0 1,0 0 0,0 0 0,0 0 0,1 0 0,-1 0 0,0 0 0,0 0 0,1 1-1,-1-1 1,0 0 0,0 0 0,0 0 0,1 0 0,-1 0 0,0 0 0,0 1-1,0-1 1,0 0 0,1 0 0,-1 0 0,0 1 0,0-1 0,0 0 0,0 0-1,0 0 1,0 1 0,1 2-3,-1 0 0,0 0 0,0 0 0,-1 0 0,1 1 0,-1-1 0,0 4 1,-3 19-9,5-24 11,-1 0-1,0 0 0,0-1 0,1 1 1,-1 0-1,1 0 0,0-1 0,-1 1 1,1 0-1,0-1 0,0 1 0,0-1 1,0 1-1,0-1 0,0 1 0,1-1 1,-1 0-1,0 0 0,1 0 1,-1 0-1,1 0 0,1 1 0,0 0 1,1-1 0,-1 0 0,0 0 0,1-1 0,-1 1 0,1-1 0,-1 0 0,1 1 0,-1-1 0,7-1 0,4-2 4,0 0-1,0-1 1,-1 0-1,22-10 0,22-18-28,-42 23-38,0 1 0,0 0 0,20-7 0,-35 15 58,1 0 0,-1-1 0,0 1 0,1 0 0,-1 0 0,0 0 1,1 0-1,-1-1 0,0 1 0,1 0 0,-1 0 0,1 0 0,-1 0 0,0 0 0,1 0 0,-1 0 0,0 0 1,1 0-1,-1 0 0,0 0 0,1 0 0,-1 1 0,1-1 0,-1 0 0,0 0 0,1 0 0,-1 0 0,0 1 1,1-1-1,-1 0 0,0 0 0,0 1 0,1-1 0,-1 0 0,0 0 0,0 1 0,1-1 0,-1 0 0,0 1 1,0-1-1,0 0 0,0 1 0,1-1 0,-1 0 0,0 1 0,0-1 0,0 0 0,0 1 0,0-1 0,0 1 1,0-1-1,0 0 0,0 1 0,0 0 0,-6 22-138,4-20 117,-21 63-1900,23-66 1917,0 0-1,0-1 0,0 1 1,0 0-1,0 0 0,0 0 1,0 0-1,0 0 0,0 0 1,0 0-1,0 0 0,0 0 1,-1 0-1,1-1 0,0 1 1,0 0-1,0 0 1,0 0-1,0 0 0,0 0 1,0 0-1,0 0 0,-1 0 1,1 0-1,0 0 0,0 0 1,0 0-1,0 0 0,0 0 1,0 0-1,-1 0 0,1 0 1,0 0-1,0 0 0,0 0 1,0 0-1,0 0 0,0 0 1,0 0-1,-1 0 0,1 0 1,0 1-1,0-1 0,0 0 1,0 0-1,0 0 0,0 0 1,0 0-1,0 0 0,0 0 1,0 0-1,0 0 0,-1 0 1,1 1-1,0-1 0,0 0 1,0 0-1,0 0 0,0 0 1,0 0-1,0 0 0,0 1 1,0-1-1,0 0 0,0 0 1,0 0-1,0 0 1,0 0-1,0 0 0,1-8-474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4.213"/>
    </inkml:context>
    <inkml:brush xml:id="br0">
      <inkml:brushProperty name="width" value="0.05" units="cm"/>
      <inkml:brushProperty name="height" value="0.05" units="cm"/>
    </inkml:brush>
  </inkml:definitions>
  <inkml:trace contextRef="#ctx0" brushRef="#br0">135 427 13955,'-20'19'1372,"0"1"0,-22 29 0,35-40-984,1 0-1,0 1 0,0-1 1,1 1-1,0 1 1,0-1-1,1 1 1,-3 13-1,7-23-358,0 0 0,-1 0 0,1 0 0,0 0 0,0 0 0,0 0 0,0 0 0,0 0 0,0 0 0,0 0 0,0 0 0,0 0 0,0 0 0,1 0 0,-1-1 0,0 1 0,1 0 0,-1 0 0,1 0 0,-1 0 0,1 0-1,0 1 1,0-2-10,0 0 0,0 1 0,-1-1 0,1 0 0,0 1 0,0-1 0,0 0 0,0 0 0,0 0 0,0 0 0,0 0 0,0 0 0,-1 0 0,1 0-1,0 0 1,0 0 0,0 0 0,1-1 0,5-2 26,0 1 0,-1-1 0,0 0 0,12-8 0,5-6-43,-1-2 1,-1 0-1,0-1 1,-1-1 0,-2-1-1,0-1 1,21-35-1,-18 23-41,-3-1 1,0-1-1,-3-1 0,20-66 1,-29 80 15,4-29 1,-9 46 18,-1 1 0,1-1 1,-1 0-1,-1 1 0,1-1 0,-1 0 0,0 1 0,-1-1 1,-2-7-1,3 12 4,1 1-1,0 0 1,-1 0 0,1 0 0,-1 0 0,1 1-1,-1-1 1,1 0 0,-1 0 0,0 0 0,1 0-1,-1 0 1,0 1 0,0-1 0,0 0-1,0 1 1,0-1 0,1 1 0,-1-1 0,0 1-1,0-1 1,0 1 0,-1 0 0,1-1 0,0 1-1,0 0 1,-1 0 0,-1 0 1,1 0 1,-1 1-1,1-1 1,0 1-1,-1 0 0,1 0 1,0 0-1,-1 0 1,1 0-1,0 1 0,-3 1 1,-7 7 28,0 1-1,1 0 1,-11 13 0,19-20-12,-16 19 61,0 1 0,-23 40 0,35-51-66,1-1 1,0 1-1,0 0 0,1 0 0,1 1 0,1-1 0,-4 24 1,7-35-51,0 1 0,0 0 0,0 0 0,0 0 0,1-1 0,-1 1 0,1 0 0,0 0 0,-1-1 1,2 1-1,-1-1 0,0 1 0,0-1 0,1 1 0,-1-1 0,1 0 0,0 0 0,-1 1 0,1-1 0,0-1 1,1 1-1,-1 0 0,0 0 0,0-1 0,1 1 0,-1-1 0,4 2 0,6 2-376,1 0 0,0-1 0,1 0 0,17 2 0,-8-1-216,-16-4 414,0 1-1,1 0 0,-1 1 1,0-1-1,0 2 1,-1-1-1,1 1 1,6 4-1,-10-6 169,-1 1-1,1 0 0,-1-1 1,1 1-1,-1 0 1,0 0-1,0 0 0,0 0 1,-1 0-1,1 1 0,-1-1 1,1 1-1,-1-1 1,0 1-1,-1-1 0,1 1 1,-1-1-1,1 6 1,-2 5 92,0 0 1,0 0 0,-1-1-1,-1 1 1,-7 19 0,-3 19 334,14-43 1103,6-11-1006,9-13-359,-15 14-51,21-22 306</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4.605"/>
    </inkml:context>
    <inkml:brush xml:id="br0">
      <inkml:brushProperty name="width" value="0.05" units="cm"/>
      <inkml:brushProperty name="height" value="0.05" units="cm"/>
    </inkml:brush>
  </inkml:definitions>
  <inkml:trace contextRef="#ctx0" brushRef="#br0">208 0 15827,'-2'5'1506,"-44"93"1083,21-47-778,-33 96 0,57-142-1775,-9 29 543,-9 52 0,17-77-639,1 0 1,1 0-1,-1 0 0,2 0 1,-1 0-1,1 0 1,0 0-1,1-1 0,0 1 1,0 0-1,6 11 0,-8-19-6,0 0 1,0-1-1,0 1 0,1-1 0,-1 1 0,0-1 0,0 1 0,0-1 0,1 1 0,-1-1 0,0 0 0,1 1 0,-1-1 0,0 1 0,1-1 0,-1 0 0,1 1 0,-1-1 0,0 0 0,1 1 0,-1-1 0,1 0 0,-1 0 0,1 1 0,0-1 0,1-12-1229,-5-22-309,-1 17 1400,-1 1 0,-1 0 0,-1 1 0,0-1-1,-17-25 1,10 16 1362,14 25-1130,0 0 0,0 0 0,0-1 0,0 1 0,0 0 0,-1 0 0,1 0 0,0 0 0,0-1 0,0 1 0,0 0 0,0 0 0,0 0 0,0-1 0,0 1-1,0 0 1,0 0 0,0 0 0,0-1 0,0 1 0,0 0 0,0 0 0,0 0 0,1-1 0,-1 1 0,0 0 0,0 0 0,0 0 0,0 0 0,0-1 0,0 1 0,0 0-1,1 0 1,-1 0 0,0 0 0,0 0 0,0-1 0,0 1 0,1 0 0,-1 0 0,0 0 0,0 0 0,0 0 0,0 0 0,1 0 0,-1 0 0,0 0 0,0 0-1,0 0 1,1 0 0,-1 0 0,0 0 0,0 0 0,0 0 0,1 0 0,-1 0 0,0 0 0,0 0 0,1 0 0,15 2 92,-13-1 95,72 3 1328,-41-3-1386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5.010"/>
    </inkml:context>
    <inkml:brush xml:id="br0">
      <inkml:brushProperty name="width" value="0.05" units="cm"/>
      <inkml:brushProperty name="height" value="0.05" units="cm"/>
    </inkml:brush>
  </inkml:definitions>
  <inkml:trace contextRef="#ctx0" brushRef="#br0">200 0 17596,'-18'11'852,"0"1"0,1 0 0,1 2 0,0-1 1,0 2-1,2 0 0,-16 21 0,29-35-821,0 0-1,1 0 1,-1 0-1,1-1 0,-1 1 1,1 0-1,-1 0 1,1 0-1,0 0 1,0 0-1,-1 0 1,1 0-1,0 0 0,0 0 1,0 0-1,0 0 1,0 0-1,0 0 1,0 0-1,0 0 1,1 1-1,-1-1-40,1-1 0,-1 1 0,1-1 0,-1 1 0,1 0 0,0-1 0,-1 1 0,1-1 0,0 0 0,0 1 0,-1-1 0,1 1 0,0-1 0,0 0 0,-1 0 0,1 0 0,0 1 0,0-1 0,1 0-1,8 0-348,0 0-1,-1-1 1,17-2-1,-9 0-60,-14 3 343,1-1 1,-1 1-1,1 0 1,-1 1 0,1-1-1,-1 0 1,1 1-1,-1 0 1,1 0 0,-1 0-1,0 0 1,4 2-1,-6-1 101,1-1-1,-1 0 0,0 0 0,0 0 0,0 1 0,0-1 0,0 0 0,0 1 1,0-1-1,0 1 0,0-1 0,-1 1 0,1 0 0,-1-1 0,1 1 1,-1 0-1,0-1 0,1 1 0,-1 0 0,0-1 0,0 1 0,0 0 0,0 0 1,-1-1-1,1 1 0,0 0 0,-2 2 0,-1 6 173,0 0 0,-1 0 0,0-1 0,-1 1-1,0-1 1,0 0 0,-1 0 0,-12 12 0,0 0 167,-1-1 0,-23 18 1,37-33-502,-1-1 0,1 0 0,-1 0 0,0 0 0,0-1 0,-9 4 0,15-7 128,-1 0-1,1 0 1,-1 0 0,1 0-1,-1 1 1,0-1-1,1 0 1,-1 0-1,1 0 1,-1 0 0,1-1-1,-1 1 1,1 0-1,-1 0 1,1 0-1,-1 0 1,1 0 0,-1-1-1,1 1 1,-1 0-1,1 0 1,-1-1 0,1 1-1,-1 0 1,1-1-1,0 1 1,-1-1-1,1 1 1,0 0 0,-1-1-1,1 1 1,0-1-1,-1 1 1,1-1-1,0 1 1,0-1 0,0 1-1,-1-1 1,1 1-1,0-1 1,0 0-1,0 1 1,0-1 0,0 1-1,0-1 1,0 1-1,0-1 1,1 0-1,0-22-398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6.750"/>
    </inkml:context>
    <inkml:brush xml:id="br0">
      <inkml:brushProperty name="width" value="0.05" units="cm"/>
      <inkml:brushProperty name="height" value="0.05" units="cm"/>
    </inkml:brush>
  </inkml:definitions>
  <inkml:trace contextRef="#ctx0" brushRef="#br0">32 3 18900,'3'-3'1496,"-3"12"-1056,-4 12-143,0 14 575,4 8-168,-2 10-280,2 1-104,0 5-296,2-3-104,-1-7-504,2-5-352,-6-19 736,-7-5-184,-7-18-129</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7.166"/>
    </inkml:context>
    <inkml:brush xml:id="br0">
      <inkml:brushProperty name="width" value="0.05" units="cm"/>
      <inkml:brushProperty name="height" value="0.05" units="cm"/>
    </inkml:brush>
  </inkml:definitions>
  <inkml:trace contextRef="#ctx0" brushRef="#br0">14 66 17188,'1'-2'121,"-1"0"1,1 0-1,0 0 1,0 0 0,0 0-1,0 0 1,1 0-1,-1 1 1,0-1 0,1 1-1,-1-1 1,1 1-1,0-1 1,0 1-1,-1 0 1,1 0 0,0 0-1,0 0 1,0 0-1,0 0 1,0 0 0,3 0-1,9-3 192,-1 0 0,19-1-1,-24 3-60,40-5 277,78-3 1,-104 10-489,0 1 0,0 0 0,0 2 0,-1 1 0,42 11 0,-58-13-22,1 0 0,-1 1 0,0-1 0,0 1 0,0 0-1,0 0 1,0 0 0,-1 1 0,0 0 0,1 0-1,-1 0 1,-1 0 0,1 1 0,-1-1 0,1 1-1,-1 0 1,-1 0 0,1 0 0,-1 0 0,4 11 0,-4-7 57,-1 1 0,0-1 0,0 0 0,-1 0 0,0 1-1,0-1 1,-1 0 0,-1 1 0,0-1 0,0 0 0,0 0 0,-6 11 0,-1 2 162,-2 0 0,-1-1 0,0 0 0,-2-1 0,0-1 0,-1 0 0,-1-1-1,-1 0 1,-36 28 0,24-23 22,-2-2 0,0-1 1,-2-1-1,0-2 0,-61 22 0,83-35-304,0 0-1,-1-1 1,0 0 0,1-1 0,-21 1 0,31-3-7,0 0 0,0 0 0,0 0 0,0 0 0,0 0 0,-1 0 0,1 0 0,0 0 0,0-1 1,0 1-1,0 0 0,0-1 0,0 1 0,0-1 0,0 1 0,0-1 0,0 1 0,0-1 1,0 0-1,0 0 0,0 1 0,1-1 0,-2-2 0,1 2-20,1 0 0,0 0-1,0 0 1,0 0 0,0-1 0,0 1-1,0 0 1,0 0 0,0 0 0,1-1-1,-1 1 1,0 0 0,1 0 0,-1 0-1,1 0 1,-1 0 0,1 0 0,0-1-1,4-6-207,1 1-1,0 0 0,0 0 0,12-10 0,27-15-504,10 0-229</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8.350"/>
    </inkml:context>
    <inkml:brush xml:id="br0">
      <inkml:brushProperty name="width" value="0.05" units="cm"/>
      <inkml:brushProperty name="height" value="0.05" units="cm"/>
    </inkml:brush>
  </inkml:definitions>
  <inkml:trace contextRef="#ctx0" brushRef="#br0">203 440 12099,'4'-4'321,"1"0"1,-1 0-1,-1 0 1,1 0 0,-1-1-1,1 1 1,-1-1-1,3-7 1,-5 10-212,0 1 1,-1 0-1,1 0 0,-1-1 1,1 1-1,-1 0 0,0-1 1,0 1-1,1-1 1,-1 1-1,0 0 0,0-1 1,0 1-1,0 0 0,-1-1 1,1 1-1,0-1 0,0 1 1,-1 0-1,1 0 0,-1-1 1,1 1-1,-1 0 0,0 0 1,1-1-1,-1 1 1,0 0-1,0 0 0,0 0 1,0 0-1,0 0 0,0 0 1,0 0-1,0 1 0,0-1 1,-1 0-1,1 1 0,0-1 1,0 0-1,-2 0 0,0 1 29,0-1 0,1 1 0,-1 0-1,1-1 1,-1 1 0,0 0-1,1 1 1,-1-1 0,0 0-1,1 1 1,-1 0 0,1-1 0,-1 1-1,1 0 1,-1 0 0,1 0-1,0 1 1,0-1 0,-1 1-1,1-1 1,-2 3 0,-6 4 223,1 0 0,0 1 0,-8 10 0,2-1-83,1 0 0,1 1 1,1 0-1,1 1 0,1 0 0,0 1 0,2 0 0,0 0 0,-7 36 0,14-54-241,0 1 0,1 0 0,-1 0 0,1 0 0,0 0 0,0-1-1,1 1 1,-1 0 0,1 0 0,0 0 0,1 4 0,-2-7-31,1-1 1,-1 1 0,0 0-1,1-1 1,-1 1 0,1 0 0,-1-1-1,1 1 1,0-1 0,-1 1-1,1-1 1,-1 1 0,1-1 0,0 1-1,0-1 1,-1 0 0,1 1-1,0-1 1,-1 0 0,1 0-1,1 1 1,1-1-5,-1 0 0,0-1 0,0 1 0,0 0 0,0-1 0,0 1 0,0-1 0,0 0-1,0 0 1,0 1 0,3-3 0,12-8-32,-1 0-1,0-1 1,-1-1-1,0 0 1,17-20-1,61-84-229,-66 82 168,12-15-98,-39 50 188,0 0 0,0 0 1,0 0-1,0 0 0,0-1 0,0 1 1,0 0-1,0 0 0,1 0 0,-1 0 1,0 0-1,0 0 0,0 0 0,0-1 0,0 1 1,0 0-1,0 0 0,0 0 0,0 0 1,0 0-1,0 0 0,1 0 0,-1 0 0,0 0 1,0-1-1,0 1 0,0 0 0,0 0 1,0 0-1,0 0 0,1 0 0,-1 0 0,0 0 1,0 0-1,0 0 0,0 0 0,0 0 1,0 0-1,1 0 0,-1 0 0,0 0 0,0 0 1,0 0-1,0 0 0,0 0 0,0 0 1,1 0-1,-1 1 0,0-1 0,0 0 0,0 0 1,0 0-1,0 0 0,0 0 0,0 0 1,1 0-1,-1 0 0,0 0 0,0 0 0,0 1 1,0-1-1,0 0 0,0 0 0,0 0 1,0 0-1,0 0 0,0 0 0,0 1 0,0-1 1,-1 10-21,-27 70 60,20-61 19,1 1 0,0 0 0,2 1 0,-6 36-1,11-55-51,0-1 0,0 0 0,0 0-1,0 0 1,0 0 0,0 0 0,0 1-1,0-1 1,0 0 0,1 0 0,-1 0-1,0 0 1,1 0 0,-1 0-1,1 0 1,-1 0 0,2 1 0,-2-1-4,1-1 1,0 0-1,-1 1 0,1-1 1,-1 0-1,1 0 1,-1 1-1,1-1 1,0 0-1,-1 0 0,1 0 1,-1 0-1,1 0 1,0 0-1,-1 0 1,1 0-1,-1 0 0,1 0 1,0 0-1,-1 0 1,1 0-1,0-1 1,4-1-2,0-1 0,0 0 0,-1 1 1,0-1-1,8-7 0,15-17-139,-1-1-1,29-39 1,-19 20-154,-35 46 272,14-15-122,-15 16 138,0 1 0,0-1 0,0 0 1,-1 0-1,1 1 0,0-1 1,0 0-1,0 0 0,0 1 1,0-1-1,0 0 0,1 0 1,-1 1-1,0-1 0,0 0 1,0 0-1,0 1 0,0-1 1,0 0-1,0 0 0,0 0 1,0 1-1,1-1 0,-1 0 1,0 0-1,0 0 0,0 0 1,0 1-1,1-1 0,-1 0 1,0 0-1,0 0 0,1 0 1,-1 0-1,0 1 0,0-1 1,0 0-1,1 0 0,-1 0 1,0 0-1,0 0 0,1 0 1,-1 0-1,0 0 0,0 0 1,1 0-1,-1 0 0,0 0 1,0 0-1,1 0 0,-1 0 1,0 0-1,0-1 0,1 1 1,-1 0-1,0 0 0,0 0 1,0 0-1,1 0 0,-1 0 1,0-1-1,0 1 0,0 0 1,0 0-1,1 0 0,-1-1 1,0 1-1,0 0 0,-1 12 4,0 0-1,-1 0 0,-1 0 1,-5 15-1,5-17 49,0 0-1,0 0 0,1 0 1,1 0-1,0 0 1,0 0-1,1 13 0,0-23-43,0 0 0,0 1 0,0-1 0,0 1 1,0-1-1,0 1 0,0-1 0,0 0 0,0 1 0,0-1 0,1 1 0,-1-1 0,0 0 0,0 1 0,0-1 0,1 1 0,-1-1 0,0 0 0,1 1 0,-1-1 0,0 0 0,1 0 0,-1 1 0,0-1 0,1 0 0,-1 0 0,0 1 0,1-1 0,-1 0 1,1 0-1,-1 0 0,0 0 0,1 0 0,-1 1 0,1-1 0,-1 0 0,1 0 0,-1 0 0,0 0 0,1 0 0,-1 0 0,1-1 0,-1 1 0,1 0 0,-1 0 0,0 0 0,1 0 0,-1 0 0,1-1 0,-1 1 0,1 0 0,18-14 78,0-6-80,-2 0 0,0-1-1,-1-1 1,-2 0-1,16-30 1,12-18-200,-43 70 194,1-1-1,1 1 1,-1 0-1,0 0 1,0-1-1,0 1 0,0 0 1,0 0-1,0 0 1,0-1-1,0 1 1,0 0-1,0 0 0,0-1 1,1 1-1,-1 0 1,0 0-1,0 0 1,0 0-1,0-1 1,1 1-1,-1 0 0,0 0 1,0 0-1,0 0 1,1 0-1,-1 0 1,0-1-1,0 1 1,1 0-1,-1 0 0,0 0 1,0 0-1,0 0 1,1 0-1,-1 0 1,0 0-1,0 0 0,1 0 1,-1 0-1,0 13-84,-9 27 57,7-33 27,-1 4 8,0 2 9,0 0 0,0 0 1,0 16-1,3-28-11,0-1 0,0 1 0,0-1 0,-1 1 0,1-1 0,0 1-1,0-1 1,0 1 0,0-1 0,0 1 0,0-1 0,1 1 0,-1-1 0,0 1 0,0-1 0,0 1 0,0-1 0,0 1 0,1-1 0,-1 1 0,0-1-1,0 1 1,1-1 0,-1 0 0,0 1 0,1-1 0,-1 0 0,1 1 0,-1-1 0,0 0 0,1 1 0,-1-1 0,1 0 0,-1 0 0,1 1 0,-1-1-1,1 0 1,-1 0 0,1 0 0,-1 0 0,1 0 0,-1 0 0,1 0 0,-1 0 0,1 0 0,-1 0 0,1 0 0,-1 0 0,1 0 0,-1 0 0,1 0-1,-1 0 1,1-1 0,-1 1 0,0 0 0,1 0 0,-1-1 0,1 1 0,-1 0 0,1 0 0,-1-1 0,0 1 0,1-1 0,28-24-14,21-31-139,-28 29-53,33-29 0,-54 55 197,0 0 0,-1 0 0,1 1 0,0-1 0,0 0 0,-1 1 0,1-1 0,0 1 0,0-1 0,0 1 0,0 0 0,0-1 0,0 1 0,0 0 0,2-1 0,-3 1 4,0 0 0,1 1 0,-1-1 0,0 0 0,1 0 0,-1 0 0,0 1 0,1-1 0,-1 0 0,0 0 0,0 1 0,0-1 0,1 0 0,-1 1 0,0-1 0,0 0 0,0 1 0,0-1 0,1 0 0,-1 1 0,0-1 0,0 0 0,0 1 0,0-1 0,0 0 0,0 1 0,0-1 0,0 1 0,-6 35-49,6-34 63,-14 52 118,7-33 0,2 0 0,0 1 0,2-1 0,-3 43 1,6-63-118,0 0 0,0 1 1,0-1-1,0 1 0,0-1 1,0 0-1,0 1 0,1-1 1,-1 0-1,0 1 1,1-1-1,-1 0 0,1 0 1,0 1-1,-1-1 0,1 0 1,0 0-1,0 0 0,-1 0 1,1 0-1,0 0 0,0 0 1,0 0-1,0 0 0,1 0 1,0 0-1,0-1-1,0 1-1,0-1 1,-1 0 0,1 0-1,0 0 1,0-1 0,0 1-1,0 0 1,0-1 0,-1 1-1,1-1 1,0 1 0,0-1-1,-1 0 1,1 0 0,1-1-1,9-6 15,-1 0-1,0 0 0,16-18 1,25-32-82,-3-1 1,-3-3-1,-2-2 1,-4-1-1,-2-2 1,48-118-1,-80 169 22,-8 22 15,-10 26 19,9-15 25,1 0 0,0 0 1,2 0-1,2 33 0,0 5 67,-4 36 55,-4 0 0,-29 144 1,34-228-153,1-6 4,-1 1 0,1-1-1,0 0 1,0 1 0,-1-1 0,1 0-1,-1 1 1,1-1 0,-1 0-1,1 1 1,-1-1 0,0 0-1,0 0 1,-1 1 0,1-5-19,-1 0 1,1 0-1,0 0 1,0 0-1,0 0 1,1-1-1,-1-4 1,-26-149-603,20 127 554,-1 0 0,-2 1 0,-14-32 0,16 47 233,7 13-33,2 3 5,14 20 97,-10-18-279,0 0 1,0-1 0,0 1-1,1-1 1,-1 0-1,1 0 1,0-1 0,0 1-1,0-1 1,0-1 0,11 3-1,-14-4-96,-1 1-1,1-1 1,-1 0-1,0 0 1,1 0-1,-1 0 1,1-1-1,-1 1 1,0 0-1,1-1 1,-1 0-1,0 1 1,0-1-1,1 0 1,-1 0-1,0-1 1,0 1-1,0 0 1,0-1-1,0 1 0,-1-1 1,1 1-1,0-1 1,-1 0-1,1 0 1,-1 0-1,1 0 1,-1 0-1,0 0 1,0 0-1,0 0 1,0-1-1,0-2 1,2-9-899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8.710"/>
    </inkml:context>
    <inkml:brush xml:id="br0">
      <inkml:brushProperty name="width" value="0.05" units="cm"/>
      <inkml:brushProperty name="height" value="0.05" units="cm"/>
    </inkml:brush>
  </inkml:definitions>
  <inkml:trace contextRef="#ctx0" brushRef="#br0">14 55 19244,'-9'-4'1969,"5"1"-1457,4-3-208,8-1 1112,7-3-1488,-2-1 400,1 4-296,-4 1-88</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9.486"/>
    </inkml:context>
    <inkml:brush xml:id="br0">
      <inkml:brushProperty name="width" value="0.05" units="cm"/>
      <inkml:brushProperty name="height" value="0.05" units="cm"/>
    </inkml:brush>
  </inkml:definitions>
  <inkml:trace contextRef="#ctx0" brushRef="#br0">84 11 16604,'2'-8'1814,"-4"6"-492,-8 11 210,-13 23-329,14-15-981,1 0 0,1 0 0,0 0 0,-7 31 0,13-41-218,-1 0 0,1 1 0,0-1 0,1 0 0,0 0 0,0 0 0,1 1 0,0-1 0,0 0 0,0 0 0,1 0 0,0 0 0,0 0 0,1-1 0,4 9 0,21 31-11,27 60-1,-47-87 11,-1 0 0,-1 0-1,-1 1 1,0 0 0,-2 0-1,2 29 1,-4-30 27,-1 0 1,0 0-1,-5 19 0,4-30 13,-1 0 0,0-1 1,0 1-1,-1-1 0,0 1 0,0-1 0,-1 0 0,0 0 0,-9 12 0,12-18-29,1 1-1,-1-1 0,0 0 1,0 0-1,0 0 1,0 0-1,-1 0 0,1 0 1,0 0-1,0 0 1,0 0-1,-1-1 0,1 1 1,-1 0-1,1-1 1,0 1-1,-1-1 0,1 0 1,-1 1-1,1-1 1,-1 0-1,1 0 0,-1 0 1,1 0-1,-1 0 1,1 0-1,-1 0 0,1-1 1,-1 1-1,1-1 1,0 1-1,-1-1 0,1 1 1,0-1-1,-1 0 1,1 1-1,0-1 0,-1 0 1,1 0-1,0 0 1,-1-2-1,-2-1 15,0 0 1,0-1-1,0 0 1,1 0-1,0 0 0,0 0 1,1-1-1,-1 1 1,-1-9-1,1 1-21,0 0 0,1 0 0,1 0 0,0 0 0,1 0-1,1 0 1,0 0 0,0-1 0,1 2 0,7-25 0,-3 20-25,0 0 0,1 0 0,1 1 0,0 0 0,1 0 0,1 0 0,15-17 0,108-107-36,7-9 51,-135 143 15,0 0 0,0 0 1,0-1-1,-1 1 0,0-1 1,0 0-1,0 0 0,-1 0 1,0-1-1,-1 1 0,2-9 1,-4 15-8,1 0 0,-1 0 0,0 1 1,0-1-1,0 0 0,0 0 0,0 1 1,0-1-1,0 0 0,0 1 0,0-1 0,0 0 1,-1 0-1,1 1 0,0-1 0,0 0 1,-1 1-1,1-1 0,-1 0 0,1 1 0,0-1 1,-1 0-1,1 1 0,-1-1 0,1 1 1,-1-1-1,0 1 0,1-1 0,-1 1 1,1 0-1,-1-1 0,0 1 0,1 0 0,-1-1 1,0 1-1,0 0 0,1 0 0,-1-1 1,0 1-1,0 0 0,1 0 0,-1 0 1,0 0-1,0 0 0,0 0 0,-3 1 18,0 0 0,0-1 0,0 1 0,1 1 0,-1-1 0,0 0 0,1 1 0,-5 2-1,0 2 13,1 0 0,-1 0 0,1 1 0,0 0 0,1 0 0,-1 1 0,1-1 0,1 1 0,0 1 0,0-1 0,-6 15 0,3-5 5,2 0 1,0 1 0,1-1 0,-6 39-1,10-49-36,1 0 0,0 0 0,0-1 0,0 1 0,1 0 0,0 0-1,1 0 1,3 12 0,-4-18-20,0 0 1,0 0-1,0 0 1,0-1-1,0 1 0,0 0 1,0-1-1,1 1 0,-1-1 1,1 1-1,-1-1 0,1 0 1,-1 1-1,1-1 0,3 2 1,-2-3-27,-1 1 0,1 0 1,-1-1-1,1 0 0,-1 1 1,1-1-1,-1 0 0,1 0 1,0-1-1,-1 1 0,1 0 0,-1-1 1,1 0-1,-1 1 0,1-1 1,1-1-1,9-4-242,-1-1 0,0 0 0,-1-1 0,1 0 0,-1 0-1,-1-1 1,12-13 0,7-10-238,28-39 0,-9 0-240</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29.933"/>
    </inkml:context>
    <inkml:brush xml:id="br0">
      <inkml:brushProperty name="width" value="0.05" units="cm"/>
      <inkml:brushProperty name="height" value="0.05" units="cm"/>
    </inkml:brush>
  </inkml:definitions>
  <inkml:trace contextRef="#ctx0" brushRef="#br0">152 1 18836,'-42'97'2604,"16"-41"-1045,-31 103 1,50-135-1248,1 1 1,1 0-1,1-1 1,-1 42 0,5-63-293,0-1 1,0 1 0,1-1-1,-1 0 1,0 1-1,1-1 1,-1 1 0,1-1-1,0 1 1,0-1 0,0 0-1,0 0 1,0 1 0,1-1-1,-1 0 1,0 0 0,1 0-1,0 0 1,-1-1-1,1 1 1,0 0 0,0-1-1,4 3 1,-4-3-22,1 0 1,-1-1-1,1 1 1,-1-1-1,1 0 0,0 1 1,-1-1-1,1 0 1,-1-1-1,1 1 0,0 0 1,-1-1-1,1 1 1,-1-1-1,1 0 0,-1 0 1,0 0-1,1 0 0,-1-1 1,0 1-1,0 0 1,3-3-1,9-6-78,-1-2 0,22-23 0,2-3-147,-36 38 221,-1 0 0,0-1 0,0 1 0,1 0 0,-1-1 0,0 1 0,1 0 0,-1 0 0,0-1 0,1 1 0,-1 0 0,0 0 0,1-1 0,-1 1 0,1 0 0,-1 0 0,0 0 0,1 0 0,-1 0 0,1 0 0,-1 0 0,1-1 0,-1 1 0,0 0 0,1 1 0,-1-1 0,1 0 0,-1 0 0,1 0 0,-1 0 0,0 0 0,1 0 0,-1 0 0,1 1 0,0 0 4,-1 0 0,1 0-1,-1 0 1,1 0 0,-1 0 0,1 0 0,-1 0-1,0 0 1,0 1 0,1-1 0,-1 0 0,0 2-1,-4 45 133,3-42-123,-7 54 146,2-27-17,-1 67 0,7-99-162,0 0 0,0 0 0,0 0 0,0 0-1,0 0 1,0 0 0,0-1 0,1 1 0,-1 0 0,0 0-1,0 0 1,1 0 0,-1 0 0,1 0 0,-1 0 0,1-1-1,-1 1 1,1 0 0,-1 0 0,2 0 0,-2-1-11,1 0 0,0 1 0,-1-1 0,1 0 0,-1 0 0,1 0 0,0 0 0,-1 0 0,1 0 0,-1 0 0,1-1-1,0 1 1,-1 0 0,1 0 0,-1 0 0,1-1 0,-1 1 0,1 0 0,-1-1 0,1 1 0,-1 0 0,2-1 0,4-5-177,-1 1-1,1-1 0,7-10 0,-12 14 261,67-83-780,-22 34 176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0.563"/>
    </inkml:context>
    <inkml:brush xml:id="br0">
      <inkml:brushProperty name="width" value="0.05" units="cm"/>
      <inkml:brushProperty name="height" value="0.05" units="cm"/>
    </inkml:brush>
  </inkml:definitions>
  <inkml:trace contextRef="#ctx0" brushRef="#br0">205 295 16916,'-46'48'2593,"-61"50"0,69-65-906,37-32-1644,0 0-1,0-1 1,0 1 0,0 0-1,0 0 1,0 0-1,1 0 1,-1-1 0,0 1-1,0 0 1,1 1-1,-1-1 1,1 0 0,-1 0-1,1 0 1,-1 0 0,1 2-1,0-3-34,0 0 0,1 1 0,-1-1 0,1 0 0,-1 1 0,0-1 0,1 0 0,-1 0 0,1 1 0,-1-1 1,1 0-1,-1 0 0,1 0 0,-1 0 0,1 0 0,-1 0 0,1 0 0,-1 0 0,1 0 0,-1 0 0,1 0 0,0 0 0,-1 0 0,1 0 0,0-1 0,43-10-350,-34 7 277,0 0 0,1 1 0,-1 0 0,1 1 1,-1 0-1,1 1 0,-1 0 0,1 1 0,0 0 1,-1 0-1,17 4 0,-21-4 62,-1 1 0,1-1 0,0 0 0,-1 0-1,1-1 1,-1 1 0,1-1 0,-1-1 0,1 1 0,-1-1 0,0 0-1,1 0 1,-1 0 0,0-1 0,-1 0 0,1 0 0,6-5 0,6-6-190,0-1 1,28-31 0,-21 18-38,-1-1 1,-1 0-1,22-41 1,-34 52 210,-1 0 0,0-1 0,-2 0 0,0 0 0,-2-1 0,0 1 0,3-29 0,-7 46 40,-1 1-1,0-1 1,0 0-1,0 0 1,0 0-1,0 0 1,0 0 0,-1 1-1,1-1 1,-1 0-1,0-2 1,1 4-10,0-1-1,-1 1 1,1 0 0,0 0 0,0-1-1,-1 1 1,1 0 0,0 0 0,0 0-1,-1-1 1,1 1 0,0 0-1,-1 0 1,1 0 0,0 0 0,0 0-1,-1 0 1,1-1 0,0 1 0,-1 0-1,1 0 1,0 0 0,-1 0 0,1 0-1,0 0 1,-1 0 0,1 0 0,0 1-1,-1-1 1,1 0 0,0 0-1,-1 0 1,1 0 0,0 0 0,-1 1-1,-2 1 48,0 0 0,1 0 0,-1 0 0,0 1 0,1 0-1,0-1 1,0 1 0,-1 0 0,2 0 0,-3 4 0,-13 29 242,3-1 1,1 2 0,1 0 0,2 1-1,2 0 1,2 0 0,-2 44-1,7-79-284,0 67 295,1-65-317,1-1 0,-1 1 0,1-1 0,0 1 0,0 0 0,0-1 0,1 1 0,0-1 0,0 0 0,0 0 0,5 8 0,-7-11-22,1-1-1,-1 1 1,1 0-1,-1-1 1,1 1-1,0 0 1,-1-1-1,1 1 1,-1-1-1,1 1 1,0-1 0,0 1-1,-1-1 1,1 0-1,0 1 1,0-1-1,0 0 1,-1 1-1,1-1 1,0 0-1,0 0 1,0 0-1,0 0 1,-1 0-1,1 0 1,0 0-1,0 0 1,0 0-1,0 0 1,-1-1 0,1 1-1,0 0 1,0 0-1,0-1 1,-1 1-1,1 0 1,0-1-1,0 1 1,-1-1-1,1 1 1,-1-1-1,1 0 1,0 1-1,-1-1 1,1 0-1,-1 1 1,1-1-1,0-1 1,1-2-160,1 0-1,-1 0 1,0 0 0,-1 0-1,1 0 1,-1 0 0,2-9-1,-2 0-131,-1 0-1,0 0 0,0 0 0,-2 0 1,0 0-1,0 0 0,-1 0 1,-1 0-1,-8-20 0,3 11 349,-2 0-1,-1 1 0,0 0 1,-22-26-1,29 40 267,0 0 1,-1 1-1,0 0 0,0 0 0,0 1 0,-13-9 0,19 14-259,0 0-1,0 0 0,-1-1 1,1 1-1,0 0 0,0 0 1,0 0-1,-1 0 0,1 0 1,0 0-1,0-1 0,-1 1 1,1 0-1,0 0 0,0 0 1,-1 0-1,1 0 0,0 0 1,0 0-1,-1 0 0,1 0 1,0 0-1,0 0 0,-1 0 1,1 0-1,0 0 1,0 1-1,-1-1 0,1 0 1,0 0-1,0 0 0,0 0 1,-1 0-1,1 0 0,0 1 1,0-1-1,-1 0 0,1 11 580,9 12-135,-6-18-784,1 0 1,0 0-1,0 0 0,1-1 1,-1 0-1,1 0 0,0 0 0,0 0 1,0-1-1,1 0 0,-1 0 0,1 0 1,0-1-1,-1 1 0,12 1 0,-1-3-561,-3-11-289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9.115"/>
    </inkml:context>
    <inkml:brush xml:id="br0">
      <inkml:brushProperty name="width" value="0.05" units="cm"/>
      <inkml:brushProperty name="height" value="0.05" units="cm"/>
    </inkml:brush>
  </inkml:definitions>
  <inkml:trace contextRef="#ctx0" brushRef="#br0">3 0 15187,'-3'10'624,"6"5"-624,2 1-32,12 5 961</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0.981"/>
    </inkml:context>
    <inkml:brush xml:id="br0">
      <inkml:brushProperty name="width" value="0.05" units="cm"/>
      <inkml:brushProperty name="height" value="0.05" units="cm"/>
    </inkml:brush>
  </inkml:definitions>
  <inkml:trace contextRef="#ctx0" brushRef="#br0">11 1 18652,'-10'7'1584,"10"0"-1160,4 0-200,9-1 785,6 0-545,4-4 824,4-2-1120,1-1 32,1-3 32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2.033"/>
    </inkml:context>
    <inkml:brush xml:id="br0">
      <inkml:brushProperty name="width" value="0.05" units="cm"/>
      <inkml:brushProperty name="height" value="0.05" units="cm"/>
    </inkml:brush>
  </inkml:definitions>
  <inkml:trace contextRef="#ctx0" brushRef="#br0">225 189 12131,'-15'5'1876,"-5"7"-1709,1 2 1,1 0-1,0 1 0,1 0 0,0 2 1,-13 17-1,29-33-101,0 0 1,0 0 0,1 0-1,-1 0 1,0 0-1,1 0 1,-1 0-1,1 0 1,-1 0 0,1 0-1,-1 1 1,1-1-1,0 0 1,0 0-1,-1 0 1,1 1-1,0-1 1,0 2 0,6 1 2149,7-9-1007,24-23-426,-2-1 0,-1-2 0,32-37 0,75-113 461,-152 199-927,1 1 0,1 0 0,-7 20 0,-22 74 117,35-106-382,-30 107 297,4 0 1,5 2 0,-11 155 0,34-257-343,0-4 1,0 0 0,0 0 1,-1 0-1,-4 13 0,6-20-7,-1-1 0,0 1-1,-1-1 1,1 0 0,0 0-1,-1 0 1,1 0 0,-1 0-1,1 0 1,-1 0 0,0 0-1,0 0 1,0-1 0,0 1-1,0-1 1,0 1 0,-1-1-1,1 0 1,0 0 0,-1 0-1,1 0 1,-4 0 0,2 0-3,0 0 1,0 0 0,0-1 0,-1 0-1,1 0 1,0 0 0,0 0-1,-1 0 1,1-1 0,0 0 0,0 0-1,0 0 1,0 0 0,0-1 0,0 0-1,0 0 1,0 0 0,1 0 0,-4-3-1,3 1-1,0 1 0,0-1 0,1 0-1,-1 0 1,1 0 0,0-1 0,1 1-1,-1-1 1,1 0 0,0 0 0,0 0-1,0 0 1,1 0 0,-1 0-1,0-7 1,1-4-12,0 1 0,1-1-1,0 0 1,2 0 0,-1 1-1,2-1 1,0 1 0,1-1-1,1 1 1,0 0 0,1 1-1,1-1 1,0 1 0,14-21-1,-5 13-4,0 0 0,2 2 0,0 0 0,1 0 1,1 2-1,1 1 0,40-27 0,23-3 17,25-18-5,-96 56 10,-1-1-1,0 0 1,0-1 0,-2 0 0,1-1-1,10-16 1,-11 14 5,-1-1 1,-1 1-1,0-2 0,-1 1 1,-1-1-1,0 0 0,-1 0 1,-1-1-1,2-18 0,-5 33-4,-1 1 0,0 0 0,0 0-1,0 0 1,1 0 0,-1-1-1,-1 1 1,1 0 0,0 0-1,0 0 1,0-1 0,-1 1 0,1 0-1,0 0 1,-1 0 0,1 0-1,-1-1 1,0 2-1,1-1 1,-1 1-1,1 0 0,-1 0 1,1 0-1,-1 0 0,1 0 1,-1 0-1,1 0 0,-1 1 1,1-1-1,0 0 0,-1 0 1,1 0-1,-1 0 0,1 1 1,-1-1-1,1 0 0,0 0 1,-1 1-1,1-1 0,0 0 1,-1 0-1,1 1 0,0-1 1,-1 0-1,1 2 0,-5 3 12,0 1 0,0 0 0,1 1-1,-4 7 1,-63 141 64,62-129-106,0 1-1,2 0 1,0 0 0,-2 31-1,9-52-41,-1 0 0,1 0 0,0 0 0,1-1 0,-1 1 0,3 9 0,-2-14 16,-1 0-1,0 0 1,1 0 0,-1 0 0,0 0 0,1 0 0,-1 0 0,1 0-1,0 0 1,-1 0 0,1 0 0,0-1 0,-1 1 0,1 0-1,0 0 1,0-1 0,0 1 0,-1-1 0,1 1 0,0 0 0,0-1-1,0 0 1,0 1 0,0-1 0,0 0 0,0 1 0,0-1 0,0 0-1,0 0 1,1 0 0,-1 0 0,0 0 0,0 0 0,0 0 0,0 0-1,0 0 1,0-1 0,0 1 0,0 0 0,0-1 0,2 0 0,3-3-134,1 0 0,-1 0 0,1-1 1,-1 0-1,-1 0 0,1 0 0,-1-1 1,0 0-1,0 0 0,-1 0 0,1-1 1,3-7-1,15-33-653</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2.515"/>
    </inkml:context>
    <inkml:brush xml:id="br0">
      <inkml:brushProperty name="width" value="0.05" units="cm"/>
      <inkml:brushProperty name="height" value="0.05" units="cm"/>
    </inkml:brush>
  </inkml:definitions>
  <inkml:trace contextRef="#ctx0" brushRef="#br0">46 0 18116,'-7'2'2104,"-3"3"-1352,1 3-295,2 0 1047,0 2-576,3 0-376,2-1-920,2 1-496,5-4 768,3 1-240,6-4-192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2.874"/>
    </inkml:context>
    <inkml:brush xml:id="br0">
      <inkml:brushProperty name="width" value="0.05" units="cm"/>
      <inkml:brushProperty name="height" value="0.05" units="cm"/>
    </inkml:brush>
  </inkml:definitions>
  <inkml:trace contextRef="#ctx0" brushRef="#br0">308 13 17860,'-66'-13'4537,"52"13"-4130,-1 1 0,1 0 0,-1 0 0,1 2 0,0 0 0,0 0 0,-16 7 0,21-7-323,0 1 0,1 0 0,-1 0-1,1 1 1,0 0 0,0 1 0,1-1 0,-1 1 0,1 1-1,1 0 1,-12 13 0,17-19-88,1 0 1,-1-1-1,0 1 0,1 0 0,-1-1 1,1 1-1,-1 0 0,1 0 0,0 0 1,-1 0-1,1 0 0,0-1 0,0 1 1,-1 0-1,1 0 0,0 0 0,0 0 1,0 0-1,0 0 0,0 0 0,0 0 1,1 0-1,-1 0 0,0 0 0,0-1 1,1 1-1,-1 0 0,0 0 0,1 0 1,-1 0-1,1-1 0,-1 1 0,1 0 1,-1 0-1,1-1 0,0 1 0,-1 0 1,1-1-1,0 1 0,-1-1 0,1 1 1,0-1-1,0 1 0,0-1 0,0 1 1,-1-1-1,1 0 0,0 1 0,0-1 1,0 0-1,1 0 0,7 2-98,0 0 0,0-1 0,0 0-1,10-1 1,-16 0 77,68 0-625,-44-2 410,1 2 0,-1 0 0,1 2-1,-1 1 1,32 9 0,-55-11 228,0 0 0,0 1-1,0-1 1,0 1 0,-1 0 0,1 0-1,0 1 1,-1-1 0,4 4 0,-6-5 23,0 1 1,0-1-1,0 0 0,0 0 1,0 0-1,-1 1 1,1-1-1,-1 0 1,1 1-1,-1-1 0,1 0 1,-1 1-1,0-1 1,1 1-1,-1-1 1,0 0-1,0 1 1,0-1-1,0 1 0,0-1 1,-1 1-1,1-1 1,0 0-1,-1 1 1,1-1-1,-1 1 0,1-1 1,-1 0-1,1 0 1,-2 2-1,-2 3 48,-1 0 0,0 0 0,0-1 0,0 1 0,-1-1 0,1-1 0,-1 1 0,-13 7 0,-3 1 139,-31 12-1,31-16-123,0-1 0,-30 7 0,45-13-22,-1 0 0,1-1 0,-1 0 0,0-1 0,0 1 0,1-2 0,-1 1 0,0-1 0,1 0 0,-16-5 1,5-3 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3.368"/>
    </inkml:context>
    <inkml:brush xml:id="br0">
      <inkml:brushProperty name="width" value="0.05" units="cm"/>
      <inkml:brushProperty name="height" value="0.05" units="cm"/>
    </inkml:brush>
  </inkml:definitions>
  <inkml:trace contextRef="#ctx0" brushRef="#br0">8 1 8858,'0'0'360,"-2"1"-248,-4 2-96</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3.762"/>
    </inkml:context>
    <inkml:brush xml:id="br0">
      <inkml:brushProperty name="width" value="0.05" units="cm"/>
      <inkml:brushProperty name="height" value="0.05" units="cm"/>
    </inkml:brush>
  </inkml:definitions>
  <inkml:trace contextRef="#ctx0" brushRef="#br0">99 180 11594,'14'-37'1427,"-2"10"328,-2-1-1,12-48 0,-22 64-16,-8 24-9,-5 22-1165,2 0-1,1 0 1,1 2-1,-6 54 0,7-38-279,-75 570 1115,99-667-4177,1-30 1695,-7 33 394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4.174"/>
    </inkml:context>
    <inkml:brush xml:id="br0">
      <inkml:brushProperty name="width" value="0.05" units="cm"/>
      <inkml:brushProperty name="height" value="0.05" units="cm"/>
    </inkml:brush>
  </inkml:definitions>
  <inkml:trace contextRef="#ctx0" brushRef="#br0">119 6 15219,'1'-1'219,"0"0"1,0 1-1,0-1 0,0 1 0,0-1 1,0 1-1,0 0 0,0-1 0,0 1 0,0 0 1,1 0-1,-1 0 0,0 0 0,0 0 1,0 0-1,0 0 0,0 0 0,2 0 0,-2 1-60,0 0-1,0 0 1,0 0-1,-1 0 0,1 0 1,0 0-1,0 0 0,-1 0 1,1 0-1,0 0 0,-1 0 1,0 1-1,1-1 1,-1 0-1,1 0 0,-1 3 1,3 9 131,-1 0 0,0 1-1,-1-1 1,-1 1 0,0-1 0,0 1 0,-2-1 0,1 1 0,-2-1 0,0 0 0,0 0 0,-2 0 0,-6 15 0,-6 7-204,-2 0 1,-1-2 0,-32 40 0,51-71-82,-18 29 23,18-31-27,1 1-1,-1 0 1,1-1-1,0 1 1,0 0-1,-1-1 1,1 1-1,0 0 1,0-1-1,0 1 1,-1 0-1,1-1 1,0 1-1,0 0 1,0 0-1,0-1 1,0 1-1,1 0 1,-1-1-1,0 1 1,0 0-1,0-1 1,1 1-1,-1 0 1,0-1-1,1 1 1,-1 0-1,0-1 1,1 1-1,-1-1 1,1 1-1,-1-1 1,1 1-1,-1-1 1,1 1-1,-1-1 1,1 1-1,0-1 1,-1 0-1,1 1 1,0-1-1,0 0 1,6 2 5,0-1 1,0-1-1,0 1 1,0-1 0,0 0-1,1-1 1,-1 0-1,0 0 1,9-3 0,9-3-36,27-12 0,-34 12-531,0 0 1,0-1 0,-1-1-1,0-1 1,-1 0 0,24-20-1,-39 29 480,0 0-1,0 0 1,-1 0-1,1 0 1,0 0-1,0 0 1,0 0-1,-1 0 1,1-1 0,-1 1-1,1 0 1,-1 0-1,1-1 1,-1 1-1,0 0 1,0-1-1,1-1 1,-2-4-842</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4.613"/>
    </inkml:context>
    <inkml:brush xml:id="br0">
      <inkml:brushProperty name="width" value="0.05" units="cm"/>
      <inkml:brushProperty name="height" value="0.05" units="cm"/>
    </inkml:brush>
  </inkml:definitions>
  <inkml:trace contextRef="#ctx0" brushRef="#br0">11 60 16668,'-8'1'1816,"6"-1"-680,17-3 144,4-1-199,10-1-393,1 0-168,7-2-544,0 1-352,0-3-568,-2 1 808,-4 0-160,2 3-169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5.012"/>
    </inkml:context>
    <inkml:brush xml:id="br0">
      <inkml:brushProperty name="width" value="0.05" units="cm"/>
      <inkml:brushProperty name="height" value="0.05" units="cm"/>
    </inkml:brush>
  </inkml:definitions>
  <inkml:trace contextRef="#ctx0" brushRef="#br0">208 1 16756,'-3'3'325,"0"1"1,1-1-1,-1 1 1,1 0-1,0 0 1,1 0 0,-1 0-1,-2 9 1,1-3 94,-9 29 837,2 1 0,-9 76 0,6 84 97,11-133-1679,2 1 1,13 98-1,-18-189-1476,-2 1-1,-12-30 1,5 15 919,-76-204 2541,86 222-623,4 19-994,0 0 0,0-1 0,0 1 0,0 0 0,0-1 1,0 1-1,0 0 0,0-1 0,0 1 0,0 0 0,1 0 0,-1-1 0,0 1 1,0 0-1,0 0 0,0-1 0,0 1 0,1 0 0,-1 0 0,0-1 0,0 1 0,1 0 1,-1 0-1,0 0 0,0-1 0,1 1 0,-1 0 0,0 0 0,3 0 132,-1 0 0,0 0-1,0 0 1,1 1-1,-1-1 1,0 0 0,0 1-1,0 0 1,4 1 0,7 3-186,7 1-360,0 0 0,1-2 1,-1 0-1,1-1 0,0-1 1,41-1-1,-10-8-194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6.613"/>
    </inkml:context>
    <inkml:brush xml:id="br0">
      <inkml:brushProperty name="width" value="0.05" units="cm"/>
      <inkml:brushProperty name="height" value="0.05" units="cm"/>
    </inkml:brush>
  </inkml:definitions>
  <inkml:trace contextRef="#ctx0" brushRef="#br0">3 184 16644,'-1'-5'262,"0"0"1,1-1 0,0 1 0,0-1-1,0 1 1,1-1 0,0 1 0,0 0-1,0-1 1,0 1 0,1 0 0,0 0 0,0 0-1,1 0 1,-1 0 0,1 0 0,0 1-1,0-1 1,0 1 0,1 0 0,5-5-1,-2 1-123,1 1 0,0 1-1,0-1 1,0 2-1,1-1 1,0 1 0,0 0-1,0 1 1,1 0 0,15-4-1,-23 7-127,0 0 0,1 1 0,-1-1 0,1 1 0,-1 0 0,1 0 0,-1 0 0,0 0 0,1 0 0,-1 1 0,1-1 0,-1 1 0,0-1 0,1 1 0,-1 0 0,0 0 0,3 2 0,-3-2-9,-1 0 0,0 0 0,1 1 0,-1-1 0,0 1 0,0-1 0,0 1 0,0 0 0,0 0-1,0-1 1,0 1 0,0 0 0,-1 0 0,1 0 0,-1 0 0,1 0 0,-1-1 0,0 1-1,0 0 1,0 0 0,0 3 0,-1 7 4,0 0-1,-1 0 1,-1 0 0,0-1-1,-7 20 1,-30 57 48,14-35 0,17-33-35,1-3 20,1 0 0,1 0-1,-9 35 1,15-51-33,-1 1 0,1-1-1,0 0 1,0 1 0,-1-1 0,1 0-1,0 0 1,1 1 0,-1-1 0,0 0-1,0 1 1,0-1 0,1 0-1,-1 1 1,1-1 0,-1 0 0,1 0-1,-1 0 1,1 1 0,1 0 0,-1-1-1,1 0 1,-1 0-1,1 0 1,-1-1-1,0 1 1,1-1-1,0 1 1,-1-1-1,1 0 1,-1 0-1,1 1 1,-1-1-1,1 0 1,-1 0-1,1-1 1,0 1-1,-1 0 1,1 0-1,1-1 1,12-3 10,-1-1 0,0 0 0,0-1 0,0-1-1,-1 0 1,1-1 0,21-16 0,79-76 72,-85 72-79,37-48 1,-56 63-5,-1 0 1,0-1 0,-1 0-1,0-1 1,-1 0 0,7-23-1,-14 28-4,-8 16 14,-9 15 28,0 5 87,1 0-1,0 0 1,2 1-1,2 1 1,0 1-1,-10 41 1,21-67-102,0 1 0,0 0 0,1-1-1,-1 1 1,1 0 0,0-1 0,0 1 0,0-1 0,1 1 0,-1 0 0,1-1-1,0 1 1,0-1 0,3 7 0,-3-8-16,1-1 1,-1 1-1,0-1 0,1 1 0,-1-1 1,1 0-1,0 0 0,0 0 0,-1 0 1,1 0-1,0 0 0,0 0 0,0 0 1,0-1-1,0 1 0,0-1 1,0 1-1,0-1 0,0 0 0,0 0 1,0 0-1,0 0 0,0 0 0,0 0 1,0-1-1,0 1 0,3-2 0,11-2 6,0-1-1,-1 0 1,1-1-1,-1-1 1,0 0-1,-1-2 1,21-14-1,3-5-46,47-47 0,-60 53-41,-2-2 0,0-1 1,-2 0-1,28-44 1,-43 56 3,-8 11-29,-15 19-11,-2 7 166,0 0 0,2 2 0,1 0 0,1 0 0,-19 48 0,32-69-38,1-1 0,0 1 1,-1 0-1,2 0 0,-2 8 0,2-12-17,0 0 0,0 0 1,1 0-1,-1 0 0,0 0 0,0 0 0,0 0 0,0 0 0,1 0 0,-1-1 0,1 1 0,-1 0 0,0 0 0,1 0 0,0 0 0,-1-1 1,1 1-1,-1 0 0,1 0 0,0-1 0,-1 1 0,1-1 0,0 1 0,0 0 0,0-1 0,-1 0 0,1 1 0,0-1 0,0 1 0,0-1 0,0 0 1,0 0-1,0 1 0,0-1 0,0 0 0,0 0 0,0 0 0,0 0 0,1 0 0,7-1 7,0 0-1,1-1 1,-1 0-1,0 0 1,0-1 0,0 0-1,-1-1 1,14-7-1,69-45-99,-77 47 63,118-87-325,-31 21-130,-100 74 473,-1 1 0,1-1 0,-1 1 0,1-1 1,-1 1-1,1-1 0,0 1 0,-1 0 0,1-1 0,0 1 0,-1 0 0,1 0 0,0-1 0,-1 1 0,1 0 0,0 0 0,0 0 0,-1 0 0,1 0 0,0 0 0,0 0 1,-1 0-1,2 0 0,-2 1 3,0-1 0,1 1 0,-1-1 0,0 1 0,1 0 1,-1-1-1,0 1 0,0-1 0,0 1 0,0-1 0,0 1 0,1 0 1,-1-1-1,0 1 0,0-1 0,0 1 0,0 0 0,-1-1 1,1 1-1,0 1 0,-13 36 21,12-35-7,-6 16 48,-6 13 187,-15 54 0,27-68-130,1-17-108,0-1-1,0 1 0,1-1 0,-1 0 0,0 1 1,0-1-1,0 0 0,0 1 0,1-1 0,-1 0 1,0 1-1,0-1 0,1 0 0,-1 1 0,0-1 1,0 0-1,1 0 0,-1 1 0,0-1 0,1 0 1,-1 0-1,0 0 0,1 1 0,0-1 0,0 0 4,1 0 0,0 0-1,-1-1 1,1 1-1,0 0 1,-1-1 0,1 1-1,-1-1 1,1 0-1,-1 1 1,1-1 0,-1 0-1,1 0 1,-1 0 0,0 0-1,2-2 1,53-47-5,-45 38-55,1 1 0,0 0 0,0 1 0,2 0 0,22-13 0,-36 23 46,0 0 0,1-1 0,-1 1 0,1 0 0,0 0 0,-1-1 0,1 1 0,-1 0 0,1 0 0,-1 0 1,1-1-1,-1 1 0,1 0 0,0 0 0,-1 0 0,1 0 0,-1 0 0,1 0 0,-1 1 0,1-1 0,0 0 0,-1 0 0,1 0 0,-1 0 0,1 1 0,-1-1 0,1 0 0,-1 0 0,1 1 0,0 0 2,-1 0 0,1 0 0,-1 0 0,0 0 0,1 0 0,-1 0-1,0 0 1,0 0 0,1 0 0,-1 0 0,0 0 0,0 0 0,0 0 0,-1 2-1,-10 43 86,9-40-59,-3 8 34,3-9-26,0 0 1,1 0-1,-1 1 0,1-1 0,0 0 0,0 1 1,1-1-1,0 11 0,0-16-26,0 1-1,0-1 1,0 1-1,0 0 1,1-1-1,-1 1 1,0-1-1,0 1 1,0-1-1,1 1 1,-1-1-1,0 1 1,1-1-1,-1 0 1,0 1-1,1-1 1,-1 1 0,0-1-1,1 0 1,-1 1-1,1-1 1,-1 0-1,1 1 1,-1-1-1,1 0 1,-1 0-1,1 0 1,-1 1-1,1-1 1,0 0-1,20-4 79,21-18-36,-40 21-46,39-27-104,39-36-1,-24 19-176,-52 42 238,0 0 0,-1 0 0,2 0 1,-1 1-1,5-2 0,-9 3 36,1 1 1,-1 0-1,0 0 0,1 0 1,-1 0-1,0 0 1,1 0-1,-1 0 1,0 0-1,1 0 1,-1 0-1,0 0 0,1 0 1,-1 0-1,0 0 1,1 0-1,-1 0 1,0 0-1,1 0 1,-1 0-1,0 1 0,1-1 1,-1 0-1,0 0 1,1 0-1,-1 1 1,0-1-1,0 0 1,1 1-1,-1 0 0,1 0 1,-1 0-1,0 0 1,0 0-1,0 0 1,0 0-1,1 0 1,-1 0-1,-1 0 0,1 1 1,0-1-1,0 0 1,0 0-1,-1 2 1,-6 20 132,-15 35 0,15-44-135,2-1 0,-1 1 0,2 0 0,0 0 0,0 0 0,2 1 0,-1-1 0,1 19 0,4-29-268,-4-9 57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29.635"/>
    </inkml:context>
    <inkml:brush xml:id="br0">
      <inkml:brushProperty name="width" value="0.05" units="cm"/>
      <inkml:brushProperty name="height" value="0.05" units="cm"/>
    </inkml:brush>
  </inkml:definitions>
  <inkml:trace contextRef="#ctx0" brushRef="#br0">188 368 19612,'2'0'1706,"-4"0"-354,-8 0 489,9 0-1766,0 0 0,0 0 1,0 0-1,0 0 0,0 0 0,0 1 0,0-1 1,0 0-1,0 1 0,0-1 0,0 1 0,0-1 1,0 1-1,0-1 0,1 1 0,-1-1 1,0 1-1,0 0 0,0 0 0,1-1 0,-2 2 1,3-2-71,-1 1 1,0-1 0,0 0 0,0 0 0,0 1 0,0-1-1,1 0 1,-1 0 0,0 1 0,0-1 0,0 0-1,1 0 1,-1 1 0,0-1 0,0 0 0,1 0 0,-1 0-1,0 0 1,1 0 0,-1 1 0,0-1 0,0 0-1,1 0 1,-1 0 0,0 0 0,1 0 0,-1 0 0,0 0-1,1 0 1,-1 0 0,0 0 0,1 0 0,-1 0 0,0 0-1,0 0 1,1 0 0,-1-1 0,0 1 0,1 0-1,-1 0 1,0 0 0,1-1 0,16-3 41,-9 0-54,0 0-1,0-1 1,0 0-1,0 0 1,-1 0-1,0-1 1,0 0-1,-1-1 1,0 1 0,0-1-1,0-1 1,-1 1-1,0-1 1,-1 1-1,1-2 1,-1 1 0,-1 0-1,0-1 1,0 1-1,-1-1 1,0 0-1,0 0 1,-1 0-1,0 0 1,-1-11 0,0 18 6,0 1 1,0-1 0,0 0 0,0 1 0,0-1-1,-1 0 1,1 1 0,-1-1 0,0 0-1,1 1 1,-1-1 0,0 1 0,0-1 0,0 1-1,0-1 1,0 1 0,0 0 0,0 0 0,0-1-1,-3 0 1,3 1 0,-1 0 0,1 1 0,-1-1 0,0 1 1,0 0-1,1-1 0,-1 1 0,0 0 0,0 0 0,1 0 0,-1 0 0,0 0 0,0 1 0,1-1 0,-1 0 1,-2 2-1,-5 1 2,1 1 0,-1 0 0,1 0 0,0 1 0,1 0 0,-8 7 1,-8 8 23,0 1 1,2 1 0,1 0 0,1 2 0,1 0 0,1 2-1,-19 37 1,32-56-10,0 1-1,1 0 0,0 0 1,1 0-1,-3 10 1,5-16-29,-1 0 0,1 0 1,0-1-1,0 1 1,0 0-1,0 0 1,0-1-1,0 1 0,1 0 1,-1-1-1,0 1 1,1 0-1,-1-1 1,1 1-1,0 0 0,0-1 1,-1 1-1,1-1 1,0 1-1,0-1 1,0 0-1,1 1 0,-1-1 1,0 0-1,0 0 1,1 0-1,-1 0 1,1 0-1,-1 0 0,1 0 1,2 1-1,2 0-153,1 0 1,-1-1-1,1 0 0,-1 0 0,1 0 0,-1-1 1,1 0-1,-1 0 0,1-1 0,-1 0 0,9-2 0,0-1-24,0 0 0,0-2-1,25-12 1,21-17-407</inkml:trace>
  <inkml:trace contextRef="#ctx0" brushRef="#br0" timeOffset="1">644 1 17548,'-16'12'886,"-12"9"524,-25 27 1,46-42-1096,1 0 1,0 1-1,1 0 1,-1 1 0,1-1-1,1 1 1,-1 0-1,1 0 1,-3 11 0,6-18-288,1 1 1,0-1-1,-1 0 1,1 0-1,0 0 1,0 1-1,0-1 1,0 0-1,0 1 1,0-1-1,0 0 1,1 0-1,-1 0 1,0 1-1,1-1 1,-1 0-1,1 0 1,-1 0-1,1 0 1,-1 1-1,1-1 1,0 0-1,0 0 1,0 0-1,-1-1 1,1 1 0,0 0-1,0 0 1,0 0-1,0-1 1,0 1-1,0 0 1,1-1-1,-1 1 1,0-1-1,0 1 1,0-1-1,1 0 1,-1 1-1,0-1 1,2 0-1,8 2-61,1-1-1,-1 0 0,22-2 1,-14 1 6,-9 0-6,1 0 0,-1 1 1,0 1-1,0 0 0,1 0 1,-2 1-1,1 0 0,17 9 0,-23-10 28,-1-1-1,0 1 0,0 0 0,-1 1 0,1-1 0,0 0 0,-1 1 0,1 0 0,-1-1 1,0 1-1,0 0 0,0 0 0,0 0 0,-1 0 0,1 1 0,-1-1 0,0 0 1,0 1-1,0-1 0,0 0 0,0 1 0,-1 0 0,0-1 0,0 1 0,0-1 1,0 1-1,0-1 0,-1 1 0,-1 5 0,0 0 13,-1 0 0,-1-1 0,1 1 0,-1-1 0,-1 0 1,0 0-1,0 0 0,0-1 0,-1 0 0,0 0 0,-1 0 0,1-1 0,-1 0 0,-1 0 0,-9 6 0,-2 0-109,-1 0 0,-1-1-1,0-2 1,-43 15-1,21-14 22,-6-5-26</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7.498"/>
    </inkml:context>
    <inkml:brush xml:id="br0">
      <inkml:brushProperty name="width" value="0.05" units="cm"/>
      <inkml:brushProperty name="height" value="0.05" units="cm"/>
    </inkml:brush>
  </inkml:definitions>
  <inkml:trace contextRef="#ctx0" brushRef="#br0">38 1 17788,'-2'9'1960,"5"6"-1296,-4 20-176,-5 12 1113,-1 13-769,0 5-128,0-2-152,1-2-96,3-8-240,2-5-192,1-23-400,3-13-360,4-25-488,-2-14 960,1-19-216,-2-6-200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7.933"/>
    </inkml:context>
    <inkml:brush xml:id="br0">
      <inkml:brushProperty name="width" value="0.05" units="cm"/>
      <inkml:brushProperty name="height" value="0.05" units="cm"/>
    </inkml:brush>
  </inkml:definitions>
  <inkml:trace contextRef="#ctx0" brushRef="#br0">16 39 18988,'10'15'1736,"3"2"-1111,3 2-233,11-2 704,5-2-256,11-6-200,3-6-136,8-9-400,0-7-288,0-10-720,-6-2-272,-10-3 936,-7 5-248,-14 8-208</inkml:trace>
  <inkml:trace contextRef="#ctx0" brushRef="#br0" timeOffset="1">0 315 18652,'9'4'1680,"17"-4"-1088,8-7-239,21-8 743,6 0-280,7-4-312,-1 0-176,-5 4-584,-6 0-360,-18 9 1680,-9 2-1096,-18 8-40,-9 5-56</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8.367"/>
    </inkml:context>
    <inkml:brush xml:id="br0">
      <inkml:brushProperty name="width" value="0.05" units="cm"/>
      <inkml:brushProperty name="height" value="0.05" units="cm"/>
    </inkml:brush>
  </inkml:definitions>
  <inkml:trace contextRef="#ctx0" brushRef="#br0">12 93 15691,'-9'36'1913,"6"-7"-1177,13-13-240,12-6 1296,19-10-855,11-8-177,12-9-272,7-1-232,2-8-680,0 0-384,-7-3 680,-5-2-168,-15 2-129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8.814"/>
    </inkml:context>
    <inkml:brush xml:id="br0">
      <inkml:brushProperty name="width" value="0.05" units="cm"/>
      <inkml:brushProperty name="height" value="0.05" units="cm"/>
    </inkml:brush>
  </inkml:definitions>
  <inkml:trace contextRef="#ctx0" brushRef="#br0">5 429 19084,'-2'26'1669,"-1"53"972,3-70-2364,1-1 0,0 1 0,0 0 0,1-1-1,0 1 1,5 11 0,-7-18-249,1 0 0,0 0 0,0-1 0,0 1 0,0 0 0,0-1-1,1 1 1,-1 0 0,0-1 0,1 0 0,-1 1 0,1-1 0,-1 0 0,1 0 0,0 0 0,0 0 0,-1 0-1,1 0 1,0 0 0,0-1 0,0 1 0,0 0 0,0-1 0,0 0 0,0 0 0,0 1 0,0-1 0,0 0-1,0-1 1,0 1 0,0 0 0,0 0 0,0-1 0,0 1 0,3-2 0,6-3-55,1 1 1,-1-2-1,0 0 0,16-11 1,-17 11 21,74-54-284,-55 38 116,0 2 0,1 1 0,45-22 1,-73 40 167,1 0 0,-1 0 1,0 0-1,0 0 1,0 1-1,1-1 0,-1 1 1,0-1-1,1 1 1,-1 0-1,1-1 0,-1 1 1,0 1-1,1-1 0,-1 0 1,1 1-1,-1-1 1,4 2-1,-4-1 21,-1 1 0,0-1 0,1 1 0,-1 0 1,0-1-1,0 1 0,0 0 0,0 0 0,0 0 0,-1-1 0,1 1 0,-1 0 0,1 0 1,-1 0-1,1 0 0,-1 0 0,0 0 0,0 0 0,0 0 0,0 0 0,-1 4 0,-1 12 242,-1 0-1,-8 27 1,7-31-25,1 1 0,0 0 0,1 0 0,-1 22 0,3-37-226,0 0 0,0 1 0,-1-1 0,1 0 0,0 1 0,0-1 0,0 1 0,0-1 0,0 0 0,0 1 1,0-1-1,0 0 0,0 1 0,0-1 0,0 0 0,1 1 0,-1-1 0,0 0 0,0 1 0,0-1 0,0 0 0,0 1 0,1-1 0,-1 0 0,0 0 0,0 1 0,1-1 0,-1 0 0,0 0 0,0 1 0,1-1 0,-1 0 0,0 0 0,1 0 0,-1 1 0,0-1 0,0 0 0,1 0 0,-1 0 0,0 0 0,1 0 0,-1 0 0,1 0 0,-1 0 1,0 0-1,1 0 0,-1 0 0,0 0 0,1 0 0,-1 0 0,0 0 0,1 0 0,-1 0 0,0 0 0,1 0 0,-1-1 0,0 1 0,1 0 0,-1 0 0,0 0 0,1-1 0,20-18 49,48-60-482,-38 42-254,68-64 1,-97 98 624,1 1 1,0 0 0,1-1 0,-1 1-1,0 1 1,1-1 0,-1 0 0,5-1-1,-8 3 48,0 0-1,1 0 0,-1 0 0,1 0 0,-1 0 1,1 0-1,-1 0 0,1 0 0,-1 0 1,1 0-1,-1 0 0,1 0 0,-1 1 0,1-1 1,-1 0-1,1 0 0,-1 0 0,0 1 1,1-1-1,-1 0 0,1 0 0,-1 1 0,0-1 1,1 1-1,0 0 5,-1 0 0,1 1 1,-1-1-1,1 0 0,-1 0 0,0 0 1,1 1-1,-1-1 0,0 0 0,0 0 0,0 1 1,0-1-1,0 0 0,-1 2 0,-3 18 75,-1 0 0,-1-1 0,-1 0 0,-1 0-1,-19 36 1,25-53-157,0 1 0,0-1 0,0 0 0,0 0-1,-1 0 1,1 0 0,-5 4 0,6-7 61,1 0-1,0 1 1,-1-1 0,1 0 0,-1 1 0,1-1-1,-1 0 1,1 0 0,-1 0 0,1 0-1,-1 1 1,1-1 0,-1 0 0,1 0 0,-1 0-1,1 0 1,-1 0 0,1 0 0,-1 0 0,1 0-1,-1 0 1,1 0 0,-2-1 0,2 1 11,-1-1 0,0 0 0,0 0 0,1 1 1,-1-1-1,0 0 0,1 0 0,-1 0 0,1 0 1,-1 1-1,1-1 0,-1 0 0,1 0 0,0 0 1,-1 0-1,1-2 0,-5-23-298</inkml:trace>
  <inkml:trace contextRef="#ctx0" brushRef="#br0" timeOffset="1">567 1 20404,'0'10'1441,"-3"0"-1641,0 0 640,3-7-40,5-3-112,-1-5-208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9.277"/>
    </inkml:context>
    <inkml:brush xml:id="br0">
      <inkml:brushProperty name="width" value="0.05" units="cm"/>
      <inkml:brushProperty name="height" value="0.05" units="cm"/>
    </inkml:brush>
  </inkml:definitions>
  <inkml:trace contextRef="#ctx0" brushRef="#br0">22 26 18004,'2'-1'328,"12"-9"747,-14 9-1041,1 1 0,-1 0-1,0 0 1,0 0 0,0-1 0,1 1-1,-1 0 1,0 0 0,0 0-1,1 0 1,-1-1 0,0 1 0,0 0-1,1 0 1,-1 0 0,0 0 0,0 0-1,1 0 1,-1 0 0,0 0 0,1 0-1,-1 0 1,0 0 0,0 0 0,1 0-1,-1 0 1,0 0 0,1 0 0,-1 0-1,0 0 1,0 0 0,1 1 0,-1-1-1,0 0 1,0 0 0,1 0 0,-1 0-1,0 1 1,0-1 0,0 0 0,1 0-1,-1 0 1,0 1 0,0-1 0,0 0-1,0 0 1,0 1 0,1-1 0,2 31 782,-2-1 0,0 1 0,-2-1 1,-9 50-1,5-31-413,-10 77 227,-8 101-229,23-224-396,-1 0-1,1 0 1,0 0-1,0 1 0,1-1 1,-1 0-1,1 0 1,-1 0-1,1 0 0,0 0 1,0 0-1,0 0 1,1 0-1,2 5 0,-3-8-2,-1 1 0,1-1 0,-1 1-1,1-1 1,0 0 0,-1 1 0,1-1-1,0 0 1,-1 0 0,1 1 0,0-1 0,-1 0-1,1 0 1,0 0 0,0 0 0,-1 0-1,1 0 1,0 0 0,-1 0 0,1 0-1,0 0 1,0 0 0,0-1 0,2 0 2,0 0-1,0 0 1,-1-1 0,1 1 0,-1-1 0,1 0-1,-1 0 1,4-4 0,36-41-41,-1-2 0,53-85 0,-34 46-316,-11 21-175,-11 18-2011,58-105-1,-94 150 2342,10-24-601,-11 26 727,-1 1-1,0 0 1,1-1 0,-1 1 0,0 0-1,0-1 1,0 1 0,0-1 0,0 1-1,0 0 1,0-1 0,0 1 0,-1 0 0,1-1-1,-1 1 1,1 0 0,-2-3 0,-9-4-1323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39.682"/>
    </inkml:context>
    <inkml:brush xml:id="br0">
      <inkml:brushProperty name="width" value="0.05" units="cm"/>
      <inkml:brushProperty name="height" value="0.05" units="cm"/>
    </inkml:brush>
  </inkml:definitions>
  <inkml:trace contextRef="#ctx0" brushRef="#br0">5 1 17636,'-5'26'1576,"8"-5"-1064,4-2-232,9-6 584,4-3-359,4-9-866,5-1-295,1-7 560,5-2-184,0-2-216</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0.103"/>
    </inkml:context>
    <inkml:brush xml:id="br0">
      <inkml:brushProperty name="width" value="0.05" units="cm"/>
      <inkml:brushProperty name="height" value="0.05" units="cm"/>
    </inkml:brush>
  </inkml:definitions>
  <inkml:trace contextRef="#ctx0" brushRef="#br0">249 54 15507,'-9'2'446,"0"-1"0,0 1 0,0 1 0,1 0 0,-1 0 0,1 1 0,-1 0 0,-8 6 0,-7 5 1034,-28 24 1,42-32-1140,0 1-1,1 1 1,0 0-1,1 0 1,0 0 0,0 1-1,-11 20 1,18-29-312,1 1 1,-1-1-1,1 0 1,-1 0 0,1 0-1,-1 0 1,1 0-1,0 1 1,0-1-1,0 0 1,0 0-1,-1 1 1,1-1 0,1 0-1,-1 0 1,0 1-1,0-1 1,0 0-1,1 0 1,0 2-1,-1-3-5,1 1-1,0 0 0,-1 0 0,1-1 0,0 1 1,0 0-1,0-1 0,0 1 0,-1-1 0,1 1 1,0-1-1,0 1 0,0-1 0,0 0 0,0 1 1,0-1-1,0 0 0,2 0 0,4 1 24,-1-1 0,1-1-1,0 1 1,-1-1 0,1 0-1,8-3 1,18-8-19,0-2 0,-1-1-1,-1-1 1,54-38 0,52-27-135,-134 80 103,1-1 1,-1 1-1,1-1 1,-1 1-1,1 0 0,0 0 1,0 1-1,4-1 1,-7 1 5,0 0 1,0 0 0,0 0-1,0 0 1,0 0-1,-1 1 1,1-1 0,0 0-1,0 1 1,0-1 0,-1 0-1,1 1 1,0-1 0,-1 1-1,1-1 1,0 1 0,-1 0-1,1-1 1,-1 1-1,1 0 1,-1-1 0,1 1-1,-1 0 1,1-1 0,-1 1-1,1 0 1,-1 0 0,0 0-1,0-1 1,1 1 0,-1 0-1,0 0 1,0 0 0,0 0-1,0 0 1,0-1-1,0 1 1,0 2 0,-1 5 64,0 1 0,-1 0 0,0-1 0,0 1 1,-4 10-1,2-8 111,1-1-1,-4 20 1,7-30-171,0 0 0,0 0 0,0 0 0,0 1 1,0-1-1,0 0 0,0 0 0,0 1 0,0-1 0,0 0 0,0 0 1,0 1-1,0-1 0,0 0 0,0 0 0,0 1 0,0-1 0,1 0 0,-1 0 1,0 1-1,0-1 0,0 0 0,0 0 0,0 0 0,1 1 0,-1-1 1,0 0-1,0 0 0,0 0 0,1 0 0,-1 0 0,0 1 0,0-1 0,0 0 1,1 0-1,-1 0 0,0 0 0,0 0 0,1 0 0,-1 0 0,0 0 1,1 0-1,15-4 134,18-16-82,-30 18-49,9-7-10,25-16-165,1 2 1,82-35 0,-115 56 128,0 0 1,0 1-1,1-1 1,-1 1-1,1 0 1,11 1-1,-17 0 37,1 0-1,-1 0 1,0 0-1,0 0 1,0 0-1,1 0 1,-1 1-1,0-1 1,0 0-1,0 1 1,0-1-1,0 1 1,0 0 0,0-1-1,0 1 1,0 0-1,0-1 1,0 1-1,0 0 1,0 0-1,0 0 1,-1 0-1,1 0 1,0 0-1,-1 0 1,1 0-1,-1 0 1,1 0-1,-1 0 1,1 0-1,-1 1 1,0-1-1,1 0 1,-1 0 0,0 0-1,0 1 1,0-1-1,0 0 1,0 0-1,0 0 1,-1 2-1,-2 8 75,-2 20 113,4-31-182,1 0-1,0 1 1,0-1 0,0 1-1,0-1 1,0 1 0,0-1 0,1 1-1,-1-1 1,0 0 0,0 1-1,0-1 1,0 1 0,0-1-1,1 0 1,-1 1 0,0-1 0,0 1-1,1-1 1,-1 0 0,0 1-1,0-1 1,1 0 0,-1 0-1,0 1 1,1-1 0,-1 0 0,1 0-1,-1 1 1,0-1 0,1 0-1,-1 0 1,1 0 0,-1 0-1,0 1 1,1-1 0,-1 0-1,1 0 1,-1 0 0,1 0 0,-1 0-1,1 0 1,-1 0 0,0-1-1,1 1 1,-1 0 0,1 0-1,-1 0 1,1 0 0,-1 0 0,0-1-1,1 1 1,-1 0 0,1-1-1,19-8 0,-1-1 0,0-1 0,31-25 0,-32 23-90,0 0 0,1 1-1,38-17 1,-56 28 77,1 1 0,-1-1 1,1 1-1,-1-1 0,1 1 0,-1-1 0,1 1 1,-1 0-1,1 0 0,0-1 0,-1 1 0,1 1 1,0-1-1,-1 0 0,1 0 0,-1 0 1,1 1-1,-1-1 0,1 1 0,2 1 0,-3-1 11,0 0-1,0 0 0,0 1 1,0-1-1,0 0 0,0 1 1,0-1-1,-1 0 0,1 1 1,0-1-1,-1 1 0,1 0 1,-1-1-1,0 1 0,0-1 1,1 1-1,-1-1 0,0 1 1,0 0-1,-1 1 0,-13 95 605,14-97-598,0 0 1,0-1-1,0 1 1,0 0-1,0 0 1,0 0-1,0-1 1,0 1-1,1 0 1,-1 0-1,0-1 1,0 1-1,1 0 1,-1-1-1,0 1 0,1 0 1,-1 0-1,1-1 1,-1 1-1,0-1 1,1 1-1,0-1 1,-1 1-1,1-1 1,0 1-1,0 0-6,1-1 0,-1 1-1,0-1 1,0 0 0,1 0 0,-1 0-1,0 1 1,1-1 0,-1-1 0,0 1-1,0 0 1,1 0 0,1-1 0,7-2-65,-1-1 1,1 0-1,11-7 1,-13 7-11,37-20-420,-24 11-100,0 2 0,0 1 0,1 1 0,36-11 0,-57 20 536,0 0 0,0-1-1,0 1 1,0 0 0,0 0 0,0 0-1,0-1 1,0 1 0,0 0-1,0 1 1,0-1 0,0 0 0,1 0-1,-1 0 1,0 1 0,0-1-1,-1 0 1,3 1 0,-3 0-9,0-1 0,0 1 0,1-1 0,-1 1 0,0-1 0,0 0 0,0 1 0,0-1 0,0 1 0,0-1 0,0 1 1,1-1-1,-1 1 0,-1-1 0,1 1 0,0-1 0,0 1 0,0-1 0,0 1 0,0-1 0,0 1 0,0-1 0,-1 1 0,1-1 0,-1 1 0,-1 4-209,-1-1 0,0 1-1,-1-1 1,1 0 0,-7 6 0,-10 7-74,-2-2-14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0.577"/>
    </inkml:context>
    <inkml:brush xml:id="br0">
      <inkml:brushProperty name="width" value="0.05" units="cm"/>
      <inkml:brushProperty name="height" value="0.05" units="cm"/>
    </inkml:brush>
  </inkml:definitions>
  <inkml:trace contextRef="#ctx0" brushRef="#br0">97 1 18860,'-24'43'2112,"-38"75"1387,61-116-3428,-8 24 637,9-26-691,0 1 0,0-1 1,0 1-1,0-1 0,0 1 1,0-1-1,-1 1 0,1-1 0,0 1 1,0-1-1,1 1 0,-1 0 0,0-1 1,0 1-1,0-1 0,0 1 1,0-1-1,0 0 0,1 1 0,-1-1 1,0 1-1,0-1 0,1 1 0,-1-1 1,0 1-1,1-1 0,-1 0 1,1 1-1,-1-1 0,0 0 0,1 1 1,-1-1-1,1 0 0,-1 0 0,1 1 1,-1-1-1,1 0 0,-1 0 1,1 0-1,-1 0 0,1 0 0,-1 1 1,1-1-1,-1 0 0,1 0 0,-1 0 1,1 0-1,0-1 0,5 0-25,1 0 0,-1-1 0,0 0 0,0 0-1,0 0 1,0-1 0,10-6 0,43-31-620,-36 24 328,19-14-287,-17 11-232,56-31-1,-80 49 816,-1 1 0,1-1 0,0 1 0,0-1 0,0 1 0,-1 0 1,1-1-1,0 1 0,0 0 0,0-1 0,0 1 0,0 0 0,-1 0 0,1 0 0,0 0 0,0 0 0,0 0 1,0 0-1,0 0 0,0 0 0,0 0 0,0 1 0,-1-1 0,1 0 0,2 1 0,-3 0 23,1 0 0,-1 0 0,0 0 0,1 0 1,-1 0-1,0 0 0,0 0 0,0 0 0,1 0 0,-1 0 0,0 0 0,0 0 0,-1 0 0,1 0 0,0 0 0,0 0 0,0 0 0,-1 1 0,-2 9 326,-1-1-1,-9 18 1,12-27-327,-14 26 624,10-18-320,0 0-1,0 0 1,0 1 0,1-1 0,-4 17 0,8-26-312,0 0 1,0 1 0,0-1 0,0 0-1,-1 0 1,1 1 0,0-1 0,0 0 0,0 1-1,0-1 1,0 0 0,1 0 0,-1 1-1,0-1 1,0 0 0,0 1 0,0-1-1,0 0 1,0 0 0,0 1 0,1-1-1,-1 0 1,0 0 0,0 1 0,0-1-1,0 0 1,1 0 0,-1 0 0,0 1-1,0-1 1,1 0 0,-1 0 0,0 0-1,0 0 1,1 1 0,-1-1 0,0 0-1,1 0 1,-1 0 0,0 0 0,0 0-1,1 0 1,-1 0 0,0 0 0,1 0-1,-1 0 1,0 0 0,0 0 0,1 0-1,-1 0 1,0 0 0,1 0 0,-1-1-1,0 1 1,0 0 0,1 0 0,-1 0-1,1-1 1,20-9 120,67-45-403,-41 24-290,70-33 0,-109 60 470,-1 1 0,1 1 1,15-4-1,-22 5 88,-1 1 0,1 0 0,0 0-1,-1-1 1,1 1 0,0 0 0,-1 0 0,1 0 0,0 0 0,-1 0-1,1 0 1,0 0 0,-1 0 0,1 0 0,0 0 0,0 1-1,-1-1 1,1 0 0,-1 0 0,1 1 0,0-1 0,-1 0 0,1 1-1,-1-1 1,1 0 0,0 1 0,-1-1 0,1 1 0,-1-1-1,0 1 1,1-1 0,-1 1 0,1 0 0,-1-1 0,0 1 0,1-1-1,-1 1 1,0 0 0,0-1 0,1 1 0,-1 0 0,0-1-1,0 1 1,0 0 0,0-1 0,0 1 0,0 0 0,0 0 0,0-1-1,0 1 1,0 0 0,-1-1 0,1 1 0,0 0 0,0-1 0,-1 1-1,1-1 1,0 1 0,-1 0 0,0 0 0,-5 12 9,-1-1 0,-1 0 0,0 0-1,-1-1 1,-19 20 0,12-13-257,-15 15-4002,52-46 3368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1.142"/>
    </inkml:context>
    <inkml:brush xml:id="br0">
      <inkml:brushProperty name="width" value="0.05" units="cm"/>
      <inkml:brushProperty name="height" value="0.05" units="cm"/>
    </inkml:brush>
  </inkml:definitions>
  <inkml:trace contextRef="#ctx0" brushRef="#br0">83 194 18092,'-21'33'2395,"21"-33"-2368,0 0-1,0 0 1,0 0 0,0 0-1,0 0 1,0 0-1,0 1 1,-1-1 0,1 0-1,0 0 1,0 0-1,0 0 1,0 0 0,0 0-1,0 0 1,0 0 0,0 1-1,0-1 1,0 0-1,0 0 1,0 0 0,0 0-1,0 0 1,0 0-1,0 1 1,0-1 0,0 0-1,0 0 1,0 0 0,0 0-1,0 0 1,0 0-1,1 0 1,-1 0 0,0 1-1,0-1 1,0 0-1,0 0 1,0 0 0,0 0-1,0 0 1,0 0 0,0 0-1,0 0 1,1 0-1,-1 0 1,0 0 0,8 0 776,8-6-177,3-4-460,0 0 0,-1-1 0,0-1 0,26-23 0,-33 25-187,0 0-1,0-1 1,-1 0 0,-1-1-1,0 0 1,0-1-1,7-15 1,-15 26 13,0 0-1,0 0 1,-1 0 0,1 0-1,0 0 1,-1 0-1,0 0 1,1 0 0,-1 0-1,0-3 1,0 4 2,0 1 1,0-1 0,-1 0-1,1 1 1,0-1-1,0 0 1,0 1-1,-1-1 1,1 1-1,0-1 1,-1 1 0,1-1-1,-1 1 1,1-1-1,0 1 1,-1-1-1,1 1 1,-1-1-1,0 1 1,1-1 0,-1 1-1,0-1 1,-1 1-3,-1-1 0,1 1 0,0 0 0,-1 0 1,1-1-1,-1 2 0,1-1 0,0 0 0,-1 0 0,1 1 0,-1-1 1,1 1-1,0 0 0,0 0 0,-1 0 0,-2 1 0,-10 6 72,1 1-1,0 0 1,1 1-1,0 0 1,0 1-1,-16 19 1,5-2 490,-41 58 1,61-78-468,-25 40 478,27-44-501,0-1 1,1 1 0,-1 0 0,1 0 0,0 0 0,0 0 0,0 0 0,1 0 0,-1 0 0,1 0 0,0 4 0,0-7-49,0-1 0,1 1 0,-1 0 0,0-1 0,0 1 0,0-1-1,1 1 1,-1 0 0,0-1 0,1 1 0,-1-1 0,1 1 0,-1-1 0,0 1 0,1-1 0,-1 1 0,1-1 0,-1 1-1,1-1 1,0 1 0,-1-1 0,1 0 0,-1 1 0,1-1 0,0 0 0,-1 0 0,2 1 0,20-1 223,7-7-302,-1 0 0,0-2-1,0-1 1,36-20 0,-17 9-129,14-8-56,36-14-200,-85 38 419,0 1-1,0 1 0,0 0 0,1 1 1,-1 0-1,14 0 0,-25 2 45,0 0 0,0 0-1,1 0 1,-1 0 0,0 0-1,0 0 1,0 1 0,0-1-1,0 0 1,0 0 0,0 1-1,0-1 1,0 1 0,0-1-1,-1 1 1,1-1 0,0 1-1,0 0 1,0 0 0,0-1 0,-1 1-1,1 0 1,0 0 0,-1 0-1,1-1 1,-1 1 0,1 0-1,-1 0 1,1 2 0,0 1 108,0 1 1,0 0 0,-1 0 0,1 0 0,-2 7 0,1-7-5,0 0 0,0-1 0,0 1 1,1 0-1,2 7 0,-3-11-108,1 0 0,-1 0-1,1 0 1,0 0 0,0 0 0,-1 0-1,1-1 1,0 1 0,0 0-1,0-1 1,0 1 0,0 0-1,0-1 1,0 1 0,0-1 0,0 1-1,0-1 1,1 0 0,-1 0-1,0 1 1,0-1 0,0 0 0,0 0-1,1 0 1,-1 0 0,0 0-1,0 0 1,0-1 0,0 1 0,0 0-1,1 0 1,0-2 0,39-13-150,0-9-270,-32 19 191,0-1 0,-1 1 0,2 0-1,-1 1 1,1 0 0,-1 0 0,1 1 0,15-3-1,-25 6 187,1 0 0,-1 0-1,1 0 1,-1 0 0,1 0-1,-1 0 1,1 1-1,-1-1 1,1 0 0,-1 0-1,1 0 1,-1 0-1,1 1 1,-1-1 0,1 0-1,-1 0 1,0 1-1,1-1 1,-1 0 0,1 1-1,-1-1 1,0 0 0,1 1-1,-1-1 1,0 1-1,0-1 1,1 1 0,-1-1-1,0 1 1,0-1-1,0 1 1,1-1 0,-1 0-1,0 1 1,0 0-1,0-1 1,0 1 0,0-1-1,0 1 1,0-1 0,0 1-1,0-1 1,0 1-1,0-1 1,-1 1 0,1-1-1,0 1 1,-11 29 211,9-25-339,-7 20 4,1 0 47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1.578"/>
    </inkml:context>
    <inkml:brush xml:id="br0">
      <inkml:brushProperty name="width" value="0.05" units="cm"/>
      <inkml:brushProperty name="height" value="0.05" units="cm"/>
    </inkml:brush>
  </inkml:definitions>
  <inkml:trace contextRef="#ctx0" brushRef="#br0">2 165 20780,'-1'12'2137,"1"5"-1217,1 2-344,2 5 1177,1 2-433,8-3-560,3-5-128,13-6-280,7-11-152,16-14-480,6-11-288,7-13-536,2-8-288,-3-6-409,-1-1 1217,-10 3-392,-9 4-312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0.205"/>
    </inkml:context>
    <inkml:brush xml:id="br0">
      <inkml:brushProperty name="width" value="0.05" units="cm"/>
      <inkml:brushProperty name="height" value="0.05" units="cm"/>
    </inkml:brush>
  </inkml:definitions>
  <inkml:trace contextRef="#ctx0" brushRef="#br0">10 68 19268,'-3'-11'2588,"-1"22"-1192,1 24 411,3-27-1543,0 15 388,5 44 0,-4-61-606,0-1 0,0 1 0,0-1 0,1 1 0,0-1 0,0 0 0,0 0 0,1 0 0,0 0 0,0 0 0,0-1 0,0 1 0,8 7 0,-9-11-29,-1 0-1,1 1 1,0-1 0,0 0-1,0 0 1,0 0 0,0-1-1,0 1 1,0 0 0,0-1-1,0 0 1,0 1 0,0-1-1,0 0 1,0 0 0,4 0-1,-2-1 8,1 0-1,-1 0 1,1 0-1,-1-1 0,1 1 1,-1-1-1,5-3 1,4-3 30,-1 0 0,1-2 0,15-15 0,51-58 192,-9 7-125,-52 63-114,-17 13-7,-1 0 0,1 0-1,-1 0 1,0 0 0,1 0 0,-1 0-1,1 0 1,-1 0 0,0 0 0,1 0-1,-1 0 1,1 0 0,-1 0 0,1 0 0,-1 0-1,0 0 1,1 0 0,-1 1 0,0-1-1,1 0 1,-1 0 0,1 0 0,-1 1-1,0-1 1,1 0 0,-1 1 0,2 2-4,-1 0 0,0-1 1,0 1-1,0 0 1,0 0-1,0 0 1,-1 0-1,1 6 0,7 23-14,-7-31 18,-1 1-1,1-1 1,0 0-1,0 0 1,0 0-1,0 0 0,0 0 1,0 0-1,0 0 1,0 0-1,0 0 1,0 0-1,0 0 0,1 0 1,-1-1-1,0 1 1,0-1-1,1 1 1,-1-1-1,3 1 0,-2-1 2,1 0-1,0 0 0,-1 0 0,1 0 1,0 0-1,-1-1 0,1 0 0,0 1 0,-1-1 1,4-1-1,5-4 2,-1 1 0,1-2 0,16-12 0,-25 17-2,37-32-88,-31 26-36,1 0 1,0 1-1,0-1 1,0 2-1,1-1 1,0 1-1,10-4 1,-19 10 92,0-1-1,-1 1 1,1 0 0,-1 0 0,1 0 0,0 0-1,-1-1 1,1 1 0,-1 0 0,1 0 0,0 0 0,-1 0-1,1 0 1,-1 1 0,1-1 0,0 0 0,-1 0-1,1 0 1,-1 0 0,1 1 0,0-1 0,-1 0-1,1 1 1,-1-1 0,1 0 0,-1 1 0,1-1-1,0 1 1,0 1-46,-1-1-1,1 0 0,0 1 1,-1-1-1,0 0 0,1 1 1,-1-1-1,0 1 0,1-1 1,-1 1-1,0 2 0,0 1-39,-1 1 0,1-1 0,-1 0 0,0 1 0,-3 7 0,0-6-61,1-4-34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1.981"/>
    </inkml:context>
    <inkml:brush xml:id="br0">
      <inkml:brushProperty name="width" value="0.05" units="cm"/>
      <inkml:brushProperty name="height" value="0.05" units="cm"/>
    </inkml:brush>
  </inkml:definitions>
  <inkml:trace contextRef="#ctx0" brushRef="#br0">375 0 17436,'-34'54'2392,"-8"4"-1384,-8 8-311,0 4 1351,0-1-608,2-4-247,8-9-409,9-6-160,12-17-520,9-5-232,10-12-488,4-3-192,2-7-409,-2-3-239,-2-3 872,-1-3-304,-7-1-24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2.357"/>
    </inkml:context>
    <inkml:brush xml:id="br0">
      <inkml:brushProperty name="width" value="0.05" units="cm"/>
      <inkml:brushProperty name="height" value="0.05" units="cm"/>
    </inkml:brush>
  </inkml:definitions>
  <inkml:trace contextRef="#ctx0" brushRef="#br0">215 10 18276,'-2'-1'189,"0"1"-1,0 0 1,0-1 0,0 1 0,0 0-1,0 0 1,0 0 0,0 0 0,0 1-1,0-1 1,0 0 0,0 1-1,0-1 1,0 1 0,0 0 0,1 0-1,-3 1 1,-30 21 1238,28-18-847,-7 6-127,0 0 0,1 1 1,0 0-1,1 1 0,0 1 0,-12 20 1,17-23-318,0-1 0,1 1 0,0 1 0,0-1 0,2 1 0,-1 0 0,1-1 0,1 1 0,-2 21 0,4-30-107,0 0 0,0 0-1,0-1 1,1 1 0,-1 0 0,1 0 0,-1-1 0,1 1 0,0 0 0,0-1 0,0 1 0,3 4 0,-3-6-19,0 0 0,1 0 1,-1 0-1,0 0 0,1 0 1,-1 0-1,0 0 1,1 0-1,-1 0 0,1 0 1,-1-1-1,1 1 0,-1-1 1,1 1-1,0-1 0,-1 0 1,1 1-1,0-1 0,-1 0 1,1 0-1,0 0 0,-1-1 1,4 1-1,2-2-7,0 0 0,0-1 0,0 1 0,0-1 0,-1-1 0,1 1 1,-1-1-1,0 0 0,0-1 0,0 1 0,0-1 0,-1 0 0,9-11 0,-1 0-9,0-1 0,-1-1 0,17-32 0,-22 36-9,-1-1 0,8-26 1,-12 36-24,-1 0 0,0 0 0,0 0 0,-1-1 0,1 1 0,-1 0 1,0 0-1,-1 0 0,1 0 0,-1 0 0,0 0 0,-3-8 0,3 10-39,0 1-1,-1 0 0,1 0 0,-1 0 0,0 0 0,0 0 0,0 1 0,0-1 0,0 0 1,0 1-1,0-1 0,0 1 0,-3-2 0,4 3 39,0 0 0,0-1 1,1 1-1,-1-1 0,0 1 0,0 0 0,0 0 0,0-1 0,1 1 1,-1 0-1,0 0 0,0 0 0,0 0 0,0 0 0,0 0 1,1 0-1,-1 0 0,0 0 0,0 1 0,0-1 0,0 0 1,1 1-1,-1-1 0,0 0 0,0 1 0,0-1 0,1 1 0,-1-1 1,0 1-1,1-1 0,-1 1 0,0 0 0,1-1 0,-1 1 1,1 0-1,-1-1 0,1 1 0,-1 0 0,1 0 0,0-1 0,-1 1 1,1 1-1,-1 11-443</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3.446"/>
    </inkml:context>
    <inkml:brush xml:id="br0">
      <inkml:brushProperty name="width" value="0.05" units="cm"/>
      <inkml:brushProperty name="height" value="0.05" units="cm"/>
    </inkml:brush>
  </inkml:definitions>
  <inkml:trace contextRef="#ctx0" brushRef="#br0">35 216 14091,'-1'0'46,"-20"41"2922,20-38-2753,0-1 0,0 1-1,0-1 1,1 1 0,-1 0-1,1 0 1,-1-1 0,1 1 0,0 0-1,0-1 1,0 1 0,0 0-1,1 0 1,0 3 0,-1-5-158,1-1 0,-1 1 1,1 0-1,-1 0 0,1-1 1,0 1-1,-1 0 1,1-1-1,0 1 0,-1 0 1,1-1-1,0 1 0,0-1 1,-1 0-1,1 1 0,0-1 1,0 1-1,0-1 0,0 0 1,-1 0-1,1 0 1,0 1-1,0-1 0,0 0 1,0 0-1,0 0 0,0 0 1,0 0-1,0-1 0,0 1 1,-1 0-1,2-1 0,29-10 565,-30 11-608,23-13 128,0 0-1,-1-2 1,-1-1 0,-1 0-1,0-2 1,-1 0-1,-1-2 1,-1 0 0,0-1-1,20-33 1,-35 50-130,0-1 0,-1 1-1,0-1 1,0 0 0,0 0 0,1-8 0,-2 12-11,-1 0 1,0 0-1,0 0 0,0-1 1,0 1-1,0 0 0,0 0 1,0 0-1,0 0 1,-1-1-1,1 1 0,0 0 1,-1 0-1,1 0 0,0 0 1,-1 0-1,0 0 0,1 0 1,-1 0-1,0 0 1,1 0-1,-1 0 0,0 0 1,0 1-1,0-1 0,1 0 1,-1 1-1,0-1 0,0 0 1,0 1-1,0-1 0,-1 1 1,1-1-1,0 1 1,-2-1-1,-2 1 2,-1-1 0,1 1 0,0 0 0,0 0 0,-1 0 1,1 1-1,0 0 0,0 0 0,-1 1 0,1-1 0,0 1 0,1 0 0,-1 0 0,0 1 1,0-1-1,-3 4 0,-7 4 8,1 0-1,0 1 1,-21 22 0,18-15 3,2 1-1,0 1 1,1 0 0,1 1 0,-11 23 0,16-28 9,1 0 0,1 1 0,0 0 0,1 1 0,1-1 0,1 1 0,-2 28 0,5-42-16,0 0 1,0 1-1,0-1 1,1 0-1,-1 1 1,1-1-1,0 0 1,0 0-1,1 1 1,-1-1-1,1 0 1,0 0-1,2 3 1,-1-4-4,-1-1 1,0 1 0,1-1-1,-1 0 1,1 0-1,0 0 1,0 0-1,0 0 1,-1-1 0,2 1-1,-1-1 1,0 0-1,0 0 1,0 0-1,1 0 1,-1-1 0,0 1-1,4-1 1,6 0-9,0 0 1,-1-1 0,1-1 0,0 0 0,-1 0-1,1-1 1,-1-1 0,0 0 0,23-12 0,3-4-67,59-40 1,41-45-91,-116 86 144,-1-2 1,0-1-1,31-44 0,-41 53 163,-16 31 112,4-15-242,-15 41 331,7-23-168,1 1 0,1-1 1,2 2-1,0-1 0,-2 25 1,6-44-159,1-1 1,0 0 0,0 0-1,0 0 1,1 1-1,-1-1 1,0 0 0,1 0-1,0 0 1,-1 0 0,1 0-1,0 0 1,1 3-1,-1-5-11,0 1 0,0 0 0,0 0 0,0-1 0,0 1 0,0 0 0,0-1 0,0 1 0,0-1 0,0 1 0,0-1 0,1 0 0,-1 1 0,0-1 0,0 0 0,0 0 0,1 0 0,-1 0 0,0 0 0,0 0 0,0 0 0,1-1 0,-1 1 0,0 0 0,0-1 0,0 1 0,2-1 0,19-8-33,-1-2 0,0 0 1,-1-1-1,0-1 0,29-25 1,-19 16-69,1-2-21,35-25-151,-60 45 209,1 0 0,-1 0-1,1 1 1,0 0 0,0 0 0,0 1 0,13-3 0,-19 5 48,0 0 1,0-1-1,0 1 0,0 0 0,0 0 0,0 0 1,-1 0-1,1 1 0,0-1 0,0 0 0,0 0 1,0 0-1,0 1 0,-1-1 0,1 0 0,0 1 1,0-1-1,0 1 0,-1-1 0,1 1 0,0-1 1,-1 1-1,1 0 0,0-1 0,-1 1 0,1 0 1,-1-1-1,1 1 0,-1 0 0,1 0 0,-1-1 1,0 1-1,1 0 0,-1 0 0,0 0 0,0 0 1,0-1-1,1 1 0,-1 0 0,0 0 0,0 0 1,0 0-1,0 0 0,-1 1 0,1 5 15,-1 0 0,0 1 0,-1-1 0,-2 9 1,2-7 2,-2 8 28,1-8-8,1 0 0,0 0 0,0 0 0,1 0 0,1 1 0,0 10 0,0-19-32,0 0-1,0-1 0,0 1 1,1 0-1,-1 0 1,0 0-1,1 0 1,-1 0-1,0 0 0,1 0 1,-1 0-1,1-1 1,0 1-1,-1 0 0,1 0 1,0-1-1,-1 1 1,1 0-1,0-1 0,0 1 1,-1-1-1,1 1 1,0-1-1,0 1 0,0-1 1,0 0-1,0 1 1,0-1-1,0 0 0,0 0 1,0 0-1,-1 1 1,1-1-1,0 0 0,0 0 1,0-1-1,0 1 1,0 0-1,0 0 0,0 0 1,0-1-1,0 1 1,0 0-1,1-1 1,5-2-80,1 1 1,-1-1 0,0-1 0,8-4 0,63-46-848,-51 35 205,42-25 0,-68 44 696,0-1 0,0 1 0,0-1 0,0 1 0,0-1 0,0 1 0,0-1 0,0 1 0,0 0 0,1 0 0,-1 0 0,0-1 0,2 2 0,-3-1 22,1 0 1,-1 0-1,0 0 0,0 0 1,0 1-1,1-1 1,-1 0-1,0 0 1,0 0-1,0 1 1,1-1-1,-1 0 1,0 0-1,0 1 1,0-1-1,0 0 1,0 0-1,0 1 0,0-1 1,1 0-1,-1 1 1,0-1-1,0 0 1,0 0-1,0 1 1,0-1-1,0 0 1,0 1-1,-1-1 1,1 0-1,0 0 1,0 1-1,-14 29 225,-6 2-67,-1-2 0,-2 0 0,-27 26 0,35-44 436,8-14-354,4-11-244,3-16 7</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3.860"/>
    </inkml:context>
    <inkml:brush xml:id="br0">
      <inkml:brushProperty name="width" value="0.05" units="cm"/>
      <inkml:brushProperty name="height" value="0.05" units="cm"/>
    </inkml:brush>
  </inkml:definitions>
  <inkml:trace contextRef="#ctx0" brushRef="#br0">32 0 19532,'0'0'608,"-6"6"-584,-6-2 0,-2 5 176</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4.875"/>
    </inkml:context>
    <inkml:brush xml:id="br0">
      <inkml:brushProperty name="width" value="0.05" units="cm"/>
      <inkml:brushProperty name="height" value="0.05" units="cm"/>
    </inkml:brush>
  </inkml:definitions>
  <inkml:trace contextRef="#ctx0" brushRef="#br0">29 113 14515,'2'-23'1261,"0"9"-332,0 0 1,0 0-1,7-20 0,-5 28 587,-2 12-373,-2 17 118,-26 174 976,1-28-1945,25-142-267,0-27-26,0 1 1,0-1-1,0 0 0,0 1 1,0-1-1,0 0 0,1 1 1,-1-1-1,0 0 1,0 1-1,0-1 0,0 0 1,0 1-1,1-1 0,-1 0 1,0 1-1,0-1 1,0 0-1,1 0 0,-1 1 1,0-1-1,1 0 0,-1 0 1,0 0-1,0 1 0,1-1 1,-1 0-1,0 0 1,1 0-1,-1 0 0,0 0 1,1 0-1,-1 0 0,0 0 1,1 0-1,13-7-42,6-16-56,74-125-355,-22 33 59,-57 95 318,-15 20 77,0-1 1,0 1-1,0 0 1,0 0-1,1-1 1,-1 1-1,0 0 0,0 0 1,0 0-1,1-1 1,-1 1-1,0 0 1,0 0-1,1 0 0,-1 0 1,0 0-1,0-1 1,1 1-1,-1 0 1,0 0-1,0 0 0,1 0 1,-1 0-1,0 0 1,1 0-1,-1 0 1,0 0-1,0 0 0,1 0 1,-1 0-1,0 0 1,1 1-1,2 8 32,-4 13 26,-10 43 103,5-38 16,1 0 0,2 0 0,0 34 1,3-58-157,0-1 1,0 1 0,0-1 0,0 1-1,1-1 1,-1 0 0,1 1 0,0-1-1,-1 1 1,1-1 0,0 0 0,0 0-1,1 0 1,-1 1 0,0-1 0,1 0 0,1 2-1,-1-4-7,0 1 0,-1 0 0,1-1 0,0 1 0,-1-1-1,1 1 1,0-1 0,0 0 0,0 0 0,-1 1 0,1-1 0,0-1-1,0 1 1,-1 0 0,1 0 0,0-1 0,0 1 0,-1-1 0,1 1 0,0-1-1,-1 0 1,1 0 0,0 0 0,-1 0 0,2-1 0,13-8 10,0-1 1,-1-1 0,-1 0 0,0-1-1,-1 0 1,13-17 0,67-96-180,10-40-333,-141 290 250,31-103 271,-17 59 141,22-69-126,0 0 0,0 0 0,1 0 0,0 0 0,2 14 1,-1-23-40,0 0 0,0-1 1,0 1-1,0-1 1,0 1-1,1 0 1,-1-1-1,1 1 0,-1-1 1,1 1-1,0-1 1,-1 1-1,1-1 1,0 1-1,0-1 0,0 0 1,0 0-1,0 1 1,1-1-1,-1 0 1,0 0-1,0 0 1,1 0-1,-1 0 0,1 0 1,-1-1-1,1 1 1,-1 0-1,1-1 1,-1 1-1,1-1 0,-1 0 1,1 1-1,0-1 1,-1 0-1,1 0 1,0 0-1,-1 0 0,1 0 1,-1-1-1,3 1 1,4-2 1,1 0 0,0-1 0,-1 0 0,0 0 0,0-1 0,9-5 0,7-6-78,0-2 0,-1 0 0,-2-2 0,1 0-1,-2-1 1,-1-1 0,0-1 0,-2-1 0,0-1 0,-2 0 0,17-35 0,-19 22-57,-13 36 124,1 1-1,-1 0 1,0 0 0,0 0 0,0 0 0,0 0-1,0 0 1,0-1 0,0 1 0,0 0-1,0 0 1,0 0 0,0 0 0,0 0 0,0-1-1,0 1 1,0 0 0,0 0 0,0 0-1,0 0 1,0-1 0,0 1 0,0 0-1,0 0 1,0 0 0,0 0 0,0 0 0,0-1-1,0 1 1,0 0 0,0 0 0,0 0-1,0 0 1,0 0 0,0 0 0,-1-1 0,1 1-1,0 0 1,0 0 0,0 0 0,0 0-1,0 0 1,0 0 0,-1 0 0,1 0 0,0 0-1,0 0 1,0 0 0,0-1 0,0 1-1,-1 0 1,-12 16 85,-9 19 202,2 0-1,1 2 1,2 1 0,2 0 0,-14 51-1,27-81-200,0 0 0,0 1-1,1-1 1,-1 11-1,2-18-74,0 1-1,0-1 1,0 0 0,0 0-1,0 1 1,0-1-1,0 0 1,1 0-1,-1 1 1,0-1 0,1 0-1,-1 0 1,1 0-1,0 0 1,-1 1-1,1-1 1,0 0-1,-1 0 1,1 0 0,0-1-1,0 1 1,0 0-1,0 0 1,0 0-1,0-1 1,0 1 0,0 0-1,0-1 1,0 1-1,1-1 1,-1 1-1,0-1 1,0 0-1,0 1 1,1-1 0,1 0-1,3 0-105,1-1 1,0 1-1,-1-2 1,1 1-1,-1-1 0,1 0 1,-1 0-1,0-1 0,0 1 1,0-1-1,11-8 0,-5 3-474,0-1-1,-1 0 0,-1 0 0,17-19 0,-22 22 433,-1 0-1,0 0 0,0 0 0,0-1 1,-1 1-1,0-1 0,0 0 0,-1 0 1,0 0-1,2-12 0,2-34-887</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5.320"/>
    </inkml:context>
    <inkml:brush xml:id="br0">
      <inkml:brushProperty name="width" value="0.05" units="cm"/>
      <inkml:brushProperty name="height" value="0.05" units="cm"/>
    </inkml:brush>
  </inkml:definitions>
  <inkml:trace contextRef="#ctx0" brushRef="#br0">7 1 15307,'-5'10'1921,"3"1"-1217,4 2-328,6 0 2072,4 3-2488,2-2 1625,0-2-1385,2-1 24,0-1-24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5.803"/>
    </inkml:context>
    <inkml:brush xml:id="br0">
      <inkml:brushProperty name="width" value="0.05" units="cm"/>
      <inkml:brushProperty name="height" value="0.05" units="cm"/>
    </inkml:brush>
  </inkml:definitions>
  <inkml:trace contextRef="#ctx0" brushRef="#br0">156 297 16900,'-14'15'866,"-64"74"1716,68-75-2009,0-1 0,1 1 0,0 1 0,-11 28 0,19-40-432,0 0-1,0 0 1,0 0 0,0 0-1,1 0 1,0 0-1,-1 7 1,2-10-115,-1 1 0,0 0 0,0-1 0,0 1 0,0 0 0,1 0 0,-1-1-1,0 1 1,0-1 0,1 1 0,-1 0 0,1-1 0,-1 1 0,0-1 0,1 1 0,-1-1 0,1 1 0,0-1 0,-1 1 0,1-1-1,-1 1 1,1-1 0,0 0 0,-1 1 0,1-1 0,0 0 0,-1 0 0,1 0 0,0 1 0,-1-1 0,1 0 0,0 0 0,-1 0-1,1 0 1,0 0 0,0 0 0,-1 0 0,1 0 0,0-1 0,-1 1 0,1 0 0,0 0 0,1-1 0,7-2 24,1-1-1,0 0 1,-1-1 0,0 0 0,0 0 0,0-1 0,0 0 0,11-11 0,7-7-137,28-34 1,-15 8-164,-2-1 1,-2-3-1,-3 0 0,31-67 1,-59 110 197,0 2-5,-1-1 1,0 0-1,0 0 0,2-11 1,-6 16 40,-2 5 17,-7 11 37,-12 25 71,-56 97 359,19-33 522,-65 147 0,111-209-644,12-38-337,0 1 1,-1 0 0,1-1-1,0 1 1,0-1 0,0 1-1,0 0 1,0-1-1,0 1 1,0 0 0,0-1-1,1 1 1,-1 0 0,0-1-1,0 1 1,0-1-1,1 1 1,-1 0 0,0-1-1,1 1 1,-1-1 0,0 1-1,1-1 1,-1 1-1,1-1 1,-1 1 0,1 0-1,0-1-3,0 0-1,0 1 1,1-1 0,-1 0-1,0 1 1,0-1-1,0 0 1,0 0 0,1 0-1,-1 0 1,0 0-1,0 0 1,2-1-1,35-13-111,-37 13 99,118-65-850,-88 46 491,1 2 0,0 1-1,2 2 1,49-16 0,-76 29 296,0 0 0,0 0 0,0 1 0,0 1-1,12-1 1,-18 1 75,1 0 0,-1 0-1,0 1 1,1-1 0,-1 0 0,0 0-1,1 1 1,-1-1 0,0 1 0,0-1-1,1 1 1,-1 0 0,0-1-1,0 1 1,0 0 0,0 0 0,0 0-1,0 0 1,0 0 0,0 0-1,0 0 1,0 0 0,-1 0 0,1 0-1,0 1 1,-1-1 0,1 0-1,-1 0 1,1 1 0,-1-1 0,0 0-1,1 1 1,-1-1 0,0 0 0,0 3-1,-2 5 198,1 0 0,-2 0 0,1 0 0,-1-1 0,-1 1-1,-5 10 1,5-10 1066,44-54-1636,-2-2 0,54-88 0,-105 238 1321,12-94-847,0 0-1,1 0 0,0 1 1,0-1-1,1 0 1,0 0-1,5 15 1,-6-22-91,1 0 0,0 0 0,-1 0 0,1 0 0,0 0 0,0 0 0,1-1 0,-1 1 1,0 0-1,0-1 0,1 1 0,-1-1 0,1 1 0,-1-1 0,1 0 0,0 1 0,0-1 0,-1 0 0,1 0 0,0 0 1,0-1-1,0 1 0,0 0 0,0-1 0,0 1 0,0-1 0,0 0 0,0 0 0,1 0 0,-1 0 0,0 0 0,0 0 0,0 0 1,0-1-1,0 1 0,0-1 0,0 1 0,0-1 0,3-1 0,5-2-68,0-1 1,0 0-1,-1-1 0,1 0 1,-1 0-1,0-1 1,-1 0-1,0-1 0,0 1 1,0-2-1,-1 1 0,9-15 1,-8 11-185,0-1 1,-1 0-1,-1 0 1,0 0 0,-1-1-1,0 1 1,-1-1-1,0-1 1,1-15-1,-4 22-108,-1-1 0,0 1 0,0 0 0,-1-1 0,0 1 0,0 0 0,-1 0 0,0-1 0,-4-9 0,4 15 77,1 0 0,-1 0 0,1 0-1,-1 0 1,0 0 0,0 0 0,0 1 0,-1-1 0,1 1 0,-1-1-1,1 1 1,-1 0 0,0 0 0,0 0 0,0 0 0,0 1-1,0-1 1,0 1 0,0 0 0,0 0 0,-1 0 0,1 0 0,0 0-1,-7 0 1,-2 1-792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6.253"/>
    </inkml:context>
    <inkml:brush xml:id="br0">
      <inkml:brushProperty name="width" value="0.05" units="cm"/>
      <inkml:brushProperty name="height" value="0.05" units="cm"/>
    </inkml:brush>
  </inkml:definitions>
  <inkml:trace contextRef="#ctx0" brushRef="#br0">18 10 13923,'2'-6'2160,"-1"3"-495,-5 7 527,-1 3-1007,3 5-145,-3-1-456,1 2-392,4 2-864,0-3 1336,0-3-712,3-2-56,8-2-80</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7.107"/>
    </inkml:context>
    <inkml:brush xml:id="br0">
      <inkml:brushProperty name="width" value="0.05" units="cm"/>
      <inkml:brushProperty name="height" value="0.05" units="cm"/>
    </inkml:brush>
  </inkml:definitions>
  <inkml:trace contextRef="#ctx0" brushRef="#br0">196 18 16964,'-1'7'425,"-1"1"0,0-1 1,0 0-1,0 0 0,-1 0 1,0 0-1,0-1 0,-1 1 1,-4 5-1,-11 24 1162,6-3-781,2 1 0,2 0 0,0 1 0,-6 68 0,9 142-21,6-184-727,0-27-49,-6 48 0,5-72 6,-1 0 1,0 0 0,-1-1 0,0 1 0,-1-1-1,0 1 1,0-1 0,-1 0 0,-7 11 0,11-19-9,1 0 1,-1 0-1,0 0 1,0 0 0,0 0-1,0 0 1,0 0-1,0 0 1,0 0 0,0 0-1,0 0 1,0-1-1,-1 1 1,1 0 0,0-1-1,-3 1 1,3-1-4,1 0 1,-1 0-1,1 0 1,-1 0-1,1 0 1,-1-1-1,0 1 1,1 0-1,-1 0 1,1-1-1,-1 1 1,1 0-1,-1-1 1,1 1-1,0-1 1,-1 1-1,1 0 1,-1-1-1,1 1 1,0-1-1,-1 1 0,1-1 1,0 1-1,0-1 1,-1 1-1,1-2 1,-2-2 4,1-1 1,0 1-1,0-1 1,1 0 0,-1 1-1,1-1 1,0 0-1,1-9 1,6-21-86,1-1 1,2 1 0,1 1 0,1 0-1,33-60 1,105-151-575,13 33 216,-156 204 431,-2 1 1,-3 6 2,-1-1 0,1 1-1,-1-1 1,0 1 0,1-1 0,-1 0 0,0 1 0,0-1 0,0 0 0,0 0 0,0 0 0,-1 0 0,1 0 0,-1 0 0,1 0 0,-1 0 0,0 0 0,1-2 0,-1 4 1,0-1-1,-1 1 1,1 0-1,0-1 1,0 1-1,0 0 1,0-1-1,0 1 1,-1 0 0,1 0-1,0-1 1,0 1-1,0 0 1,-1 0-1,1-1 1,0 1-1,0 0 1,-1 0 0,1 0-1,0-1 1,-1 1-1,1 0 1,0 0-1,0 0 1,-1 0 0,1 0-1,0 0 1,-1 0-1,1 0 1,0 0-1,-1 0 1,1 0-1,-1 0 1,-15 4 17,-14 13 8,5-1 18,0 2 1,1 1-1,0 1 1,-33 38-1,56-58-41,-12 21 44,13-20-46,0-1 1,0 1-1,0-1 1,-1 1 0,1 0-1,0-1 1,0 1-1,0-1 1,0 1 0,0-1-1,0 1 1,0-1-1,0 1 1,1 0 0,-1-1-1,0 1 1,0-1 0,0 1-1,1-1 1,-1 1-1,0-1 1,0 1 0,1-1-1,-1 1 1,1-1-1,-1 0 1,0 1 0,1-1-1,-1 0 1,1 1-1,-1-1 1,1 0 0,-1 1-1,1-1 1,-1 0 0,1 0-1,-1 1 1,1-1-1,-1 0 1,1 0 0,-1 0-1,1 0 1,0 0-1,18 2 12,0-1 0,0 0-1,-1-2 1,1 0-1,27-6 1,-13 3-9,20-2 30,100 0-1,-149 7-12,1-1 1,-1 1-1,0 0 0,0 0 1,1 0-1,-1 1 0,0-1 1,0 1-1,7 4 0,-10-5-1,0-1-1,0 1 1,-1 0-1,1 0 1,0-1-1,0 1 1,0 0 0,0 0-1,-1 0 1,1 0-1,0 0 1,-1 0-1,1 0 1,-1 0-1,1 0 1,-1 0-1,0 0 1,1 0 0,-1 0-1,0 1 1,0-1-1,0 0 1,0 0-1,0 0 1,0 0-1,0 1 1,0-1-1,0 0 1,0 0 0,-1 0-1,1 0 1,0 0-1,-1 0 1,1 0-1,-1 0 1,1 0-1,-1 0 1,0 0-1,0 1 1,1-2-8,0 0 0,0-1 0,0 1-1,0-1 1,0 1 0,0 0 0,0-1 0,0 1-1,-1 0 1,1-1 0,0 1 0,0 0 0,0-1 0,0 1-1,0 0 1,-1 0 0,1-1 0,0 1 0,0 0 0,-1-1-1,1 1 1,0 0 0,0 0 0,-1 0 0,1-1 0,0 1-1,-1 0 1,1 0 0,0 0 0,-1 0 0,1-1 0,0 1-1,-1 0 1,1 0 0,0 0 0,-1 0 0,1 0-1,0 0 1,-1 0 0,1 0 0,0 0 0,-1 0 0,1 0-1,0 0 1,-1 0 0,1 1 0,-1-1 0,1 0 0,0 0-1,0 0 1,-1 0 0,1 1 0,0-1 0,-1 0 0,1 0-1,0 0 1,0 1 0,-1-1 0,1 0 0,0 1 0,0-1-1,0 0 1,-1 1 0,1-1 0,0 0 0,0 0-1,0 1 1,0 0 0,-4-30 180,3-1-216,2-1 0,1 1 0,6-32 0,-4 53-128,1 12 56,6 19-4,-6-11 43,-2-7 48,0 0 1,0-1-1,0 0 1,0 0 0,0 0-1,1 0 1,-1 0-1,1 0 1,0-1-1,0 0 1,0 0-1,0 0 1,0 0 0,0-1-1,7 2 1,-4-1-9,1-1 1,-1-1-1,0 0 1,1 0-1,-1 0 1,1-1-1,-1 0 1,13-3-1,-6 0-9,-1-1 1,0 0-1,0-1 0,0 0 0,-1-1 0,0 0 1,-1-1-1,1 0 0,14-15 0,-20 16 2,0 0 0,0 0-1,9-15 1,-14 21 20,0-1 0,0 1 1,0-1-1,0 1 0,-1-1 0,1 1 1,0-1-1,-1 1 0,0-1 0,1 1 0,-1-1 1,0 0-1,0 1 0,0-1 0,0 0 1,0 1-1,0-1 0,0 0 0,0 1 1,-1-1-1,1 0 0,-1 1 0,1-1 0,-1 1 1,0-1-1,1 1 0,-1-1 0,-2-1 1,2 2 4,0 0 0,-1 0 0,0 0 0,1 0 0,-1 1 1,1-1-1,-1 1 0,0-1 0,1 1 0,-1-1 0,0 1 0,0 0 1,1 0-1,-1 0 0,0 0 0,0 0 0,1 0 0,-1 1 0,0-1 1,0 0-1,1 1 0,-1-1 0,0 1 0,1 0 0,-1 0 0,1-1 1,-1 1-1,-1 2 0,-5 2 19,0 0-1,0 1 1,-12 11 0,8-5 37,1 0 0,0 0 0,-13 21 1,21-28-29,0 0 0,0 1 0,0-1 0,0 1 1,1-1-1,0 1 0,0 0 0,1 0 0,0-1 0,0 1 0,0 0 1,0 9-1,1-13-21,1 0 0,-1-1 0,1 1 0,-1-1 0,1 1 0,0-1 0,0 1 0,0-1-1,-1 1 1,1-1 0,0 1 0,1-1 0,-1 0 0,0 0 0,0 0 0,1 0 0,-1 0 0,0 0 0,1 0 0,-1 0 0,1 0 0,-1 0 0,1-1 0,-1 1 0,1-1 0,0 1 0,-1-1 0,1 0 0,0 1 0,2-1 0,7 1-15,0-1 1,0 0-1,17-1 1,-22 0-4,99-13-199,-62 7-21,66-2 0,-105 9 216,1 0 0,-1 1 0,0-1 0,0 1 0,1 0 0,-1 0 0,0 0 0,0 0 0,0 1 0,8 3 0,-11-4 29,0 0 0,1 0 1,-1 1-1,0-1 0,0 0 0,0 0 0,0 1 0,0-1 0,0 1 1,0-1-1,0 1 0,0-1 0,-1 1 0,1-1 0,-1 1 0,1 0 1,-1-1-1,0 1 0,1 0 0,-1-1 0,0 1 0,0 0 0,0-1 1,0 1-1,-1 0 0,1-1 0,0 1 0,-1 0 0,0 2 0,0-1 51,0 0 0,0 0-1,0 0 1,-1-1-1,1 1 1,-1 0-1,1-1 1,-1 1 0,0-1-1,0 1 1,-4 3-1,6-6-57,-1 0 0,1 0 0,0 0 0,0 0 0,0 0 0,0 0 0,0 0 0,0 0 0,-1 0 0,1 1 0,0-1 0,0 0 0,0 0 0,0 0 0,0 0 0,-1 0-1,1 0 1,0 0 0,0 0 0,0 0 0,0 0 0,0 0 0,-1 0 0,1 0 0,0 0 0,0-1 0,0 1 0,0 0 0,0 0 0,-1 0 0,1 0 0,0 0 0,0 0 0,0 0 0,0 0 0,0 0 0,0 0 0,0-1 0,-1 1-1,1 0 1,0 0 0,0 0 0,0 0 0,0 0 0,0 0 0,0-1 0,0 1 0,0 0 0,0 0 0,0 0 0,0 0 0,0 0 0,0-1 0,0 1 0,0 0 0,0 0 0,0 0 0,0 0 0,0-1 0,0 1 0,0 0-1,0 0 1,0 0 0,0 0 0,0 0 0,0-1 0,3-11 113,10-38-39,-1 0 0,-3-1 1,4-58-1,-13 109-90,0 0 0,0-1 0,0 1 0,0 0 0,0 0 0,0-1 0,0 1 0,0 0 0,0 0 0,0 0 0,1-1 0,-1 1-1,0 0 1,0 0 0,0-1 0,0 1 0,0 0 0,0 0 0,1 0 0,-1 0 0,0-1 0,0 1 0,0 0 0,0 0 0,1 0 0,-1 0 0,0 0 0,0 0 0,0-1 0,1 1 0,-1 0 0,0 0-1,0 0 1,1 0 0,-1 0 0,0 0 0,0 0 0,1 0 0,-1 0 0,0 0 0,0 0 0,0 0 0,1 0 0,-1 0 0,0 0 0,0 0 0,1 1 0,-1-1 0,0 0 0,0 0 0,0 0 0,1 0-1,-1 0 1,0 0 0,0 1 0,0-1 0,0 0 0,1 0 0,12 12-685,-11-11 533,0 1 127,0 0 0,1 0 0,-1-1 0,1 1 0,-1-1 1,1 0-1,-1 0 0,1 0 0,0 0 0,-1 0 0,1 0 0,0-1 0,0 1 1,0-1-1,-1 0 0,1 0 0,0 0 0,0 0 0,5-1 0,17-7-324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7.713"/>
    </inkml:context>
    <inkml:brush xml:id="br0">
      <inkml:brushProperty name="width" value="0.05" units="cm"/>
      <inkml:brushProperty name="height" value="0.05" units="cm"/>
    </inkml:brush>
  </inkml:definitions>
  <inkml:trace contextRef="#ctx0" brushRef="#br0">1 77 17732,'4'-2'261,"18"-14"1074,44-23 1,-60 36-1124,0 0 1,1 0-1,-1 1 0,1 0 1,0 0-1,-1 0 1,1 1-1,0 0 0,0 0 1,0 1-1,0 0 1,11 1-1,-16 0-152,-1-1-1,1 0 1,0 1 0,-1-1-1,1 1 1,0 0 0,-1-1 0,1 1-1,-1 0 1,1 0 0,-1 0-1,0 0 1,1 0 0,-1 0-1,0 0 1,0 1 0,1-1-1,-1 0 1,0 1 0,0-1-1,0 2 1,0 0-2,0 0 0,0-1 0,-1 1-1,1 0 1,-1 0 0,0 0 0,0-1 0,0 1-1,0 0 1,0 0 0,-1-1 0,0 4 0,-4 9 96,0-1 0,-1 1 1,-14 25-1,14-30-79,-44 79 247,21-38-123,-38 88 1,64-131-178,0 1 0,0-1 0,1 1 0,0 0 0,-1 14-1,3-21-14,0-1-1,0 1 0,0 0 0,0 0 0,0 0 0,0 0 0,1 0 0,-1-1 0,1 1 0,-1 0 1,1 0-1,0-1 0,0 1 0,0 0 0,0-1 0,0 1 0,0-1 0,0 1 0,0-1 1,0 0-1,1 1 0,-1-1 0,1 0 0,-1 0 0,1 0 0,-1 0 0,1 0 0,0 0 0,-1 0 1,1-1-1,4 2 0,2-1 2,0 0 0,1 0 1,-1-1-1,1 0 0,-1 0 0,1-1 1,-1 0-1,0 0 0,14-5 0,9-4-260,32-14-1,-61 23 228,98-47-1693,-88 41 1393,-1 0-1,0-1 0,0-1 1,0 1-1,-1-1 1,9-12-1,-2-5-437,-15 3-207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0.684"/>
    </inkml:context>
    <inkml:brush xml:id="br0">
      <inkml:brushProperty name="width" value="0.05" units="cm"/>
      <inkml:brushProperty name="height" value="0.05" units="cm"/>
    </inkml:brush>
  </inkml:definitions>
  <inkml:trace contextRef="#ctx0" brushRef="#br0">21 2 18932,'-10'-2'1608,"6"12"-1200,-2 2-151,6 4 767,4 0-1080,6-2 80,3-1-72,9-6-104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8.161"/>
    </inkml:context>
    <inkml:brush xml:id="br0">
      <inkml:brushProperty name="width" value="0.05" units="cm"/>
      <inkml:brushProperty name="height" value="0.05" units="cm"/>
    </inkml:brush>
  </inkml:definitions>
  <inkml:trace contextRef="#ctx0" brushRef="#br0">37 26 16764,'-22'7'1744,"12"3"-1064,5-3-248,17 3 856,12-2-199,16-7-377,7-1-408,9-4-960,3-5-224,1-7 752,1-1-201,-6-6-159</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8.592"/>
    </inkml:context>
    <inkml:brush xml:id="br0">
      <inkml:brushProperty name="width" value="0.05" units="cm"/>
      <inkml:brushProperty name="height" value="0.05" units="cm"/>
    </inkml:brush>
  </inkml:definitions>
  <inkml:trace contextRef="#ctx0" brushRef="#br0">33 271 18284,'-7'21'1216,"1"-5"-492,1 1-1,0-1 1,2 1 0,-4 26-1,7-42-646,0 0-1,0 1 0,0-1 1,0 0-1,0 1 0,0-1 0,1 0 1,-1 1-1,0-1 0,1 0 1,-1 0-1,0 1 0,1-1 1,0 0-1,-1 0 0,1 0 1,0 1-1,0-1 0,-1 0 1,1 0-1,0 0 0,2 1 1,-1-1-23,-1 0 0,1-1 0,0 1 0,0-1-1,-1 1 1,1-1 0,0 0 0,0 0 0,0 0 0,0 0 0,-1 0 0,1 0 0,0 0 0,3-1 0,8-3 21,-1 0-1,1-1 1,21-11-1,-24 11-23,98-53-290,-51 26-155,76-30-1,-125 58 349,1 1 0,-1 1 0,1-1 0,18-1 0,-26 4 51,1-1 0,-1 1-1,0 0 1,1 0 0,-1 0 0,1 0-1,-1 0 1,0 1 0,1-1 0,-1 0-1,0 1 1,1-1 0,-1 1 0,0-1 0,0 1-1,0-1 1,1 1 0,-1 0 0,0 0-1,0 0 1,0-1 0,0 1 0,0 0-1,0 0 1,0 1 0,-1-1 0,1 0-1,0 0 1,-1 0 0,1 0 0,0 1-1,-1-1 1,0 0 0,1 0 0,-1 1 0,0-1-1,1 0 1,-1 1 0,0-1 0,0 2-1,-1 11 167,-1-1 0,0 0 0,0 0 0,-1 0 0,-1 0-1,-10 24 1,8-24 19,1 1 1,0 0-1,1 0 0,1 1 0,-2 15 0,5-29-198,0-1 0,0 1 0,0-1 1,0 0-1,0 1 0,0-1 0,0 0 0,0 1 1,0-1-1,0 0 0,0 1 0,0-1 0,0 1 1,0-1-1,1 0 0,-1 1 0,0-1 0,0 0 1,0 1-1,0-1 0,1 0 0,-1 0 0,0 1 1,0-1-1,1 0 0,-1 0 0,0 1 0,0-1 1,1 0-1,-1 0 0,1 1 0,11-5-719,10-14-890,-14 9 1329,-2-1-1,1-1 1,6-14-1,5-15-504</inkml:trace>
  <inkml:trace contextRef="#ctx0" brushRef="#br0" timeOffset="1">500 0 19724,'-4'4'1769,"2"4"-1417,2 0-224,6 1 712,5-1-1152,2 1-464,6-2 624,5 0-168,5 0-137</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9.055"/>
    </inkml:context>
    <inkml:brush xml:id="br0">
      <inkml:brushProperty name="width" value="0.05" units="cm"/>
      <inkml:brushProperty name="height" value="0.05" units="cm"/>
    </inkml:brush>
  </inkml:definitions>
  <inkml:trace contextRef="#ctx0" brushRef="#br0">160 1 17004,'-8'9'887,"-1"-1"1,-1 0-1,1 0 1,-12 6-1,-23 20 1381,6 7-581,36-38-1586,0 0 0,0 0 0,0 0 0,0 1 0,0-1 0,1 0 0,-1 1 0,1-1 0,0 1 0,0-1-1,0 1 1,0 4 0,1-7-99,0 0 0,0 0 1,0-1-1,0 1 0,0 0 0,1-1 0,-1 1 0,0 0 0,0-1 0,1 1 0,-1 0 0,0-1 0,1 1 0,-1 0 0,1-1 0,-1 1 0,0-1 0,1 1 0,-1-1 1,1 1-1,0-1 0,-1 0 0,1 1 0,-1-1 0,1 1 0,0-1 0,-1 0 0,1 0 0,0 1 0,-1-1 0,1 0 0,1 0 0,27 1-347,-20-2 241,22 0-215,-4-1-99,43 4 1,-62-1 395,0 0 0,0 0-1,-1 1 1,1 0 0,-1 1 0,0-1 0,1 1 0,-1 1 0,0-1-1,7 7 1,-12-10 44,-1 1 0,0 0-1,1 0 1,-1 1-1,0-1 1,0 0 0,0 0-1,0 1 1,0-1-1,0 0 1,0 1 0,0-1-1,0 1 1,-1-1-1,1 1 1,-1 0 0,1-1-1,-1 1 1,1-1-1,-1 1 1,0 2 0,0-2 18,-1 1 0,1-1 1,-1 1-1,0-1 1,1 0-1,-1 0 1,0 1-1,-1-1 0,1 0 1,0 0-1,-1 0 1,1 0-1,-3 2 1,-5 5 145,-1 0 0,-1 0 0,1-1 0,-16 8 0,23-14-153,-46 27-70,-61 24 0,101-51-2393,14-10 1682,18-13 171,6-1-331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9.474"/>
    </inkml:context>
    <inkml:brush xml:id="br0">
      <inkml:brushProperty name="width" value="0.05" units="cm"/>
      <inkml:brushProperty name="height" value="0.05" units="cm"/>
    </inkml:brush>
  </inkml:definitions>
  <inkml:trace contextRef="#ctx0" brushRef="#br0">142 13 16259,'0'0'87,"0"0"0,1 0 0,-1-1-1,0 1 1,1 0 0,-1-1 0,0 1-1,0-1 1,1 1 0,-1 0 0,0-1-1,0 1 1,0-1 0,0 1 0,1-1-1,-1 1 1,0-1 0,0 1 0,0 0-1,0-1 1,0 1 0,0-1 0,0 1-1,0-1 1,0 1 0,0-1 0,-1 1-1,1-1 1,0 0 0,-13 4 1561,-18 17 668,15-7-1548,1 1-1,-14 17 0,24-25-670,0 0-1,0 0 1,1 0 0,0 1-1,0 0 1,1 0-1,0 0 1,-4 13 0,7-18-108,0-1 1,-1 0-1,1 1 1,0-1-1,0 1 1,0-1-1,0 0 1,0 1-1,1-1 1,-1 0-1,0 1 1,1-1-1,-1 0 1,1 1 0,-1-1-1,1 0 1,0 0-1,-1 0 1,1 1-1,0-1 1,0 0-1,0 0 1,0 0-1,0 0 1,0-1-1,0 1 1,0 0 0,0 0-1,0 0 1,0-1-1,1 1 1,-1-1-1,0 1 1,0-1-1,1 1 1,-1-1-1,2 0 1,8 3-185,0-1-1,-1-1 1,22 0 0,-14 0 8,-12-1 135,1 1 0,-1 0 0,0 0-1,0 1 1,0-1 0,0 1 0,0 1 0,0-1 0,-1 1 0,1 0-1,-1 0 1,7 6 0,-9-7 77,-1 0-1,0 0 1,-1 0-1,1 1 0,0-1 1,-1 1-1,1-1 1,-1 1-1,0-1 1,0 1-1,0 0 1,0 0-1,0-1 1,-1 1-1,1 0 0,-1 0 1,0 0-1,0 0 1,0-1-1,0 1 1,0 0-1,-1 0 1,1 0-1,-1 0 1,0 0-1,0-1 1,0 1-1,0 0 0,-1 2 1,-2 2 120,-1 1 1,1-1 0,-1-1-1,-1 1 1,1-1-1,-1 1 1,0-2-1,0 1 1,-9 5-1,10-7-95,0 0 0,0 0 0,-1-1 0,1 0 0,-1 0 0,0-1 0,0 0 0,0 0 0,0 0 0,0-1 0,-1 1-1,-9-1 1,15 0-98,0-1 0,0 0 0,1 0 0,-1 0 0,0-1 0,0 1 0,1 0 0,-1 0 0,0 0-1,0 0 1,1-1 0,-1 1 0,0 0 0,1-1 0,-1 1 0,0 0 0,1-1 0,-1 1 0,0-1-1,1 1 1,-1-1 0,1 1 0,-1-1 0,1 0 0,0 1 0,-1-1 0,1 1 0,-1-1 0,1 0-1,0 0 1,0 1 0,-1-1 0,1 0 0,0 1 0,0-1 0,0 0 0,0 0 0,0-1 0,0-1-41,1-1 0,-1 1 0,1 0 0,0 0 0,0 0 0,0 0 0,1 0 0,1-4 0,14-20-566</inkml:trace>
  <inkml:trace contextRef="#ctx0" brushRef="#br0" timeOffset="1">414 61 17516,'-19'14'1782,"1"1"1,0 1 0,-20 25 0,32-35-1596,1 0 1,1 0-1,-1 1 0,1 0 1,0 0-1,1 0 1,-1 0-1,1 1 1,1-1-1,0 1 1,0 0-1,0 0 1,-1 12-1,3-19-176,0 0 1,0 0-1,0 0 0,0 0 1,0-1-1,0 1 0,1 0 1,-1 0-1,0 0 0,0 0 1,1 0-1,-1 0 0,0-1 1,1 1-1,-1 0 0,1 0 1,-1 0-1,1-1 0,-1 1 1,1 0-1,0-1 0,-1 1 0,1 0 1,0-1-1,-1 1 0,1-1 1,0 1-1,0-1 0,0 0 1,-1 1-1,1-1 0,0 0 1,0 1-1,0-1 0,0 0 1,0 0-1,0 0 0,0 0 1,-1 0-1,1 0 0,0 0 1,0 0-1,0 0 0,1-1 0,4 0-20,-1 0-1,1-1 1,-1 1-1,0-2 1,0 1-1,7-4 1,11-8-193,0-2 1,-2 0-1,40-39 1,46-64-1346,-131 151 1614,1 1-1,1 2 0,2 0 1,1 1-1,2 1 0,-14 43 1,29-74-139,0 1 0,1-1 1,0 1-1,0 0 1,1 12-1,0-18 60,0 0-1,0 1 0,0-1 1,0 0-1,0 0 1,1 0-1,-1 0 0,0 1 1,1-1-1,-1 0 1,1 0-1,-1 0 0,1 0 1,0 0-1,-1 0 1,1 0-1,0 0 0,0-1 1,0 1-1,0 0 0,-1 0 1,1-1-1,0 1 1,0 0-1,1-1 0,-1 1 1,0-1-1,0 1 1,0-1-1,0 0 0,0 1 1,0-1-1,1 0 1,-1 0-1,0 0 0,0 0 1,0 0-1,0 0 1,3 0-1,1-1-11,0 0-1,-1-1 1,1 1 0,0-1-1,-1 0 1,1 0 0,-1 0-1,0-1 1,1 1 0,-1-1-1,5-5 1,24-20-323</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49.906"/>
    </inkml:context>
    <inkml:brush xml:id="br0">
      <inkml:brushProperty name="width" value="0.05" units="cm"/>
      <inkml:brushProperty name="height" value="0.05" units="cm"/>
    </inkml:brush>
  </inkml:definitions>
  <inkml:trace contextRef="#ctx0" brushRef="#br0">109 0 17444,'-21'44'3503,"-23"74"-1,32-82-2854,3 1-1,1 1 1,2-1 0,-2 72-1,7-104-604,2 0-1,-1 0 0,0 0 0,1 0 1,0 0-1,0 0 0,2 5 1,-3-9-39,1 0 0,-1-1 0,1 1 1,-1 0-1,1 0 0,-1-1 0,1 1 0,-1 0 1,1-1-1,0 1 0,-1-1 0,1 1 0,0-1 1,-1 1-1,1-1 0,0 1 0,0-1 0,1 1 1,-1-1-9,1 0 0,-1 0 0,1 0 0,-1 0 0,1 0 0,-1 0 0,1 0 1,-1-1-1,0 1 0,1 0 0,-1-1 0,1 1 0,-1-1 0,3-1 0,12-8-159,-1-1 0,0 0 1,16-17-1,8-6-186,-24 22 224,33-24-287,-44 33 374,0 1 0,0 0 0,-1 0-1,2 0 1,-1 0 0,0 1 0,0 0-1,0 0 1,1 0 0,5-1 0,-9 2 41,0 0 1,0 0-1,0 1 1,0-1 0,-1 0-1,1 0 1,0 0-1,0 1 1,0-1 0,-1 0-1,1 1 1,0-1-1,0 1 1,-1-1 0,1 1-1,0-1 1,-1 1-1,1-1 1,-1 1 0,1-1-1,-1 1 1,1 0-1,-1 0 1,1-1 0,-1 1-1,1 0 1,-1 0-1,0-1 1,0 1 0,1 0-1,-1 0 1,0 0-1,0-1 1,0 1 0,0 0-1,0 0 1,0 0-1,0 0 1,0-1 0,0 1-1,0 0 1,-1 0-1,1 0 1,0 0 0,0-1-1,-1 2 1,-1 5 73,0 1-1,-1-1 1,-6 12 0,-86 144 1452,93-160-1486,1 0-1,0 0 1,-1 0-1,1 0 1,0 1-1,1-1 1,-2 5 0,2-7-37,0-1 0,0 1 0,0 0 0,0-1 0,1 1 0,-1-1 0,0 1 0,0 0 0,0-1 0,1 1 0,-1-1 0,0 1 0,0-1 0,1 1 0,-1 0 0,0-1 0,1 0 0,-1 1 0,1-1 0,-1 1 0,1-1 0,-1 1 1,1-1-1,-1 0 0,1 1 0,-1-1 0,1 0 0,-1 0 0,1 1 0,0-1 0,-1 0 0,1 0 0,-1 0 0,1 0 0,0 0 0,-1 0 0,1 0 0,0 0 0,-1 0 0,1 0 0,-1 0 0,1 0 0,0 0 0,0-1 0,25-3-473,-1-2 0,0 0 0,0-2 0,-1 0-1,41-21 1,-28 4-1104,-35 24 1490,0-1 0,0 0 0,0 0 0,-1 0-1,1 0 1,-1 0 0,1 0 0,-1-1 0,0 1-1,1 0 1,-1-1 0,-1 1 0,1-1 0,1-2 0,-5-19-822</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0.292"/>
    </inkml:context>
    <inkml:brush xml:id="br0">
      <inkml:brushProperty name="width" value="0.05" units="cm"/>
      <inkml:brushProperty name="height" value="0.05" units="cm"/>
    </inkml:brush>
  </inkml:definitions>
  <inkml:trace contextRef="#ctx0" brushRef="#br0">1 17 20156,'3'7'1761,"11"-1"-1121,5 0-232,14-3 784,4-3-336,10-2-536,3-2-448,5-6 296,-4-1-80,-8-1-192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5.745"/>
    </inkml:context>
    <inkml:brush xml:id="br0">
      <inkml:brushProperty name="width" value="0.05" units="cm"/>
      <inkml:brushProperty name="height" value="0.05" units="cm"/>
    </inkml:brush>
  </inkml:definitions>
  <inkml:trace contextRef="#ctx0" brushRef="#br0">24 1 16484,'-3'22'3954,"-11"89"-2931,12-88-914,-2 40 179,4-58-258,0 0-1,0-1 1,1 1 0,0-1 0,-1 1 0,2-1 0,-1 0 0,0 1-1,1-1 1,4 8 0,-5-11-24,-1 0 1,1 0-1,0 0 0,0 0 1,-1 0-1,1 0 0,0 0 0,0-1 1,0 1-1,0 0 0,0 0 1,0-1-1,0 1 0,1-1 0,-1 1 1,0-1-1,0 1 0,0-1 1,0 0-1,1 0 0,-1 1 0,0-1 1,0 0-1,2 0 0,-1-1-75,1 1-1,-1-1 0,0 0 1,0 0-1,0 0 1,0 0-1,0 0 0,0 0 1,0 0-1,0-1 0,0 1 1,2-3-1,1-1-131,-1 0 0,1-1-1,-1 0 1,0 1 0,0-2 0,0 1-1,4-11 1,1-18-212,-2-5-150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6.193"/>
    </inkml:context>
    <inkml:brush xml:id="br0">
      <inkml:brushProperty name="width" value="0.05" units="cm"/>
      <inkml:brushProperty name="height" value="0.05" units="cm"/>
    </inkml:brush>
  </inkml:definitions>
  <inkml:trace contextRef="#ctx0" brushRef="#br0">17 0 17892,'-4'0'1912,"-2"8"-1288,2 7-272,1 4 1033,3 2-625,3 5-296,1-4-776,2-1-464,-5 1 712,2-2-192,-3-6-136</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6.627"/>
    </inkml:context>
    <inkml:brush xml:id="br0">
      <inkml:brushProperty name="width" value="0.05" units="cm"/>
      <inkml:brushProperty name="height" value="0.05" units="cm"/>
    </inkml:brush>
  </inkml:definitions>
  <inkml:trace contextRef="#ctx0" brushRef="#br0">1 221 15235,'1'14'2113,"3"-10"65,12-18 720,-6 4-2892,166-188 2243,-156 182-2188,-13 17-31,-5 12-28,-5 21-461,-1-1 0,-2 0 0,-18 57 0,21-82 315,1-1 0,-1 1-1,0-1 1,-8 12 0,-1-5-306</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7.016"/>
    </inkml:context>
    <inkml:brush xml:id="br0">
      <inkml:brushProperty name="width" value="0.05" units="cm"/>
      <inkml:brushProperty name="height" value="0.05" units="cm"/>
    </inkml:brush>
  </inkml:definitions>
  <inkml:trace contextRef="#ctx0" brushRef="#br0">121 1 16187,'-37'86'5547,"15"-17"-4587,4 1 0,-12 79 1,24-102-847,1 1 0,3-1 0,2 0 0,7 61 0,-6-95-238,1 0-1,1-1 0,0 1 0,1 0 1,9 20-1,-12-30-54,1 1 0,0-1 0,0 0 0,1 0 1,-1 0-1,0 0 0,1 0 0,0 0 0,0 0 0,0-1 0,0 0 1,0 1-1,0-1 0,1 0 0,-1-1 0,0 1 0,1-1 0,0 1 1,-1-1-1,1 0 0,0 0 0,0-1 0,6 1 0,7-1-769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1.214"/>
    </inkml:context>
    <inkml:brush xml:id="br0">
      <inkml:brushProperty name="width" value="0.05" units="cm"/>
      <inkml:brushProperty name="height" value="0.05" units="cm"/>
    </inkml:brush>
  </inkml:definitions>
  <inkml:trace contextRef="#ctx0" brushRef="#br0">1 332 13531,'7'85'2600,"2"17"246,-7-88-2278,1 0-1,0-1 1,1 0-1,1 1 1,7 14-1,-11-25-444,1 0-1,-1-1 1,1 1-1,0 0 0,-1-1 1,1 0-1,1 1 1,-1-1-1,0 0 1,0 0-1,1 0 1,-1 0-1,1 0 1,-1-1-1,1 1 1,0-1-1,0 0 1,5 2-1,-4-2-32,0-1-1,0 0 1,0 0 0,-1 0 0,1 0-1,0-1 1,0 1 0,0-1 0,0 0-1,-1 0 1,1 0 0,0-1 0,4-1-1,0-2-4,0 0 1,1 0-1,-2-1 0,1 0 0,-1-1 0,0 1 0,0-1 0,-1-1 0,1 1 0,-2-1 0,8-12 0,-6 5-4,-1 0 1,0 0 0,-1-1-1,-1 1 1,0-1 0,2-30-1,-5 36-81,0 0-1,-1 1 1,0-1-1,-1 0 1,0 0-1,-1 1 1,0-1 0,0 1-1,-1-1 1,-1 1-1,1 0 1,-8-14-1,10 21-6,0 1 0,0-1 0,-1 1-1,1-1 1,0 0 0,0 1 0,-1 0 0,1-1-1,-1 1 1,1 0 0,-1 0 0,0 0 0,0 0-1,-3-2 1,4 3 1,0 0 0,0 0 0,0 0-1,0 0 1,0 0 0,0 0 0,0 0-1,0 0 1,1 0 0,-1 1 0,0-1-1,0 0 1,0 0 0,0 1 0,0-1-1,0 1 1,0-1 0,0 1 0,1-1-1,-1 1 1,-1 1 0,0 0-4,0 1 0,-1 0 0,1 0 0,0 0 0,1 0 0,-1 1 1,0-1-1,1 0 0,0 1 0,0-1 0,0 1 0,0-1 0,0 6 0,0-3 9,1 1 0,0-1 1,0 1-1,1-1 0,0 1 0,0-1 0,0 1 0,1-1 1,0 0-1,0 0 0,0 0 0,1 0 0,0 0 0,0 0 1,5 6-1,-5-10 1,-1 1 0,1 0 1,-1-1-1,1 1 1,0-1-1,0 0 0,0 0 1,1 0-1,-1 0 1,0-1-1,1 1 0,-1-1 1,1 0-1,0 0 0,-1 0 1,1-1-1,0 1 1,-1-1-1,1 0 0,0 0 1,-1 0-1,1 0 1,0-1-1,0 1 0,-1-1 1,1 0-1,6-3 0,1 0 3,0-1-1,0-1 1,-1 0-1,1-1 0,-1 0 1,0 0-1,-1-1 0,0 0 1,0-1-1,11-15 0,-10 12-18,-2 0 0,1-1-1,-2 0 1,1 0 0,-2-1-1,0 1 1,-1-2-1,5-17 1,-9 27-12,0-1 0,0 0 1,-1 1-1,0-1 0,0 0 0,-2-10 0,2 15 22,0 1-1,0-1 1,0 0-1,0 0 1,-1 1-1,1-1 1,0 0-1,-1 1 1,1-1-1,0 0 0,-1 1 1,1-1-1,-1 0 1,1 1-1,-1-1 1,1 1-1,-1-1 1,0 1-1,1-1 1,-1 1-1,1-1 1,-1 1-1,-1-1 1,1 1-2,0 0 1,-1 0 0,1 1-1,0-1 1,-1 0 0,1 0-1,0 1 1,-1-1 0,1 1-1,0-1 1,0 1 0,-1-1-1,1 1 1,0 0 0,0 0-1,0 0 1,0 0 0,-2 1-1,-5 7 49,0-1-1,0 1 1,1 1-1,0-1 1,1 1-1,0 0 1,1 1-1,-9 21 1,7-12 84,1 0 0,1 0 1,0 0-1,-2 27 0,7-40-98,-1-1 0,1 0 1,1 1-1,-1-1 0,1 0 0,0 1 0,1-1 0,2 7 0,-4-11-51,1 0-1,0 0 0,0 0 0,0 0 0,0 0 0,0 0 0,1 0 0,-1-1 0,0 1 0,1-1 0,0 1 0,-1-1 1,1 1-1,0-1 0,-1 0 0,1 0 0,0 0 0,0 0 0,0 0 0,0 0 0,0 0 0,0-1 0,0 1 0,1-1 1,-1 0-1,0 1 0,3-1 0,0-1-149,0 1 0,0-1 0,0 0 0,0 0 0,0-1 0,-1 1 0,1-1 0,0 0 0,-1 0 0,8-5 0,41-34-750,-47 36 885,44-40-606,1-6-166</inkml:trace>
  <inkml:trace contextRef="#ctx0" brushRef="#br0" timeOffset="1">802 1 15363,'-79'49'3144,"72"-44"-2852,1 0 1,0 0 0,0 0-1,0 1 1,1 0-1,0 0 1,0 0-1,1 1 1,-6 9 0,9-14-247,0 0 1,1-1 0,-1 1 0,0 0 0,1 0 0,-1 0 0,1-1 0,0 1 0,0 0-1,0 0 1,0 0 0,0 0 0,0 0 0,0-1 0,0 1 0,1 0 0,-1 0 0,1 0-1,-1-1 1,1 1 0,0 0 0,0 0 0,-1-1 0,1 1 0,1-1 0,-1 1 0,0-1-1,0 1 1,0-1 0,1 0 0,-1 0 0,1 1 0,-1-1 0,1 0 0,-1 0 0,1 0-1,3 1 1,7 3-50,0-1-1,1 0 1,-1-1-1,21 4 1,-9-3-4,-2 1-12,-4-2-37,0 1-1,0 0 1,-1 1-1,1 2 1,-1-1-1,0 2 1,23 14 0,-38-20 53,0-1 1,1 1-1,-1 0 1,0 0 0,0 0-1,0 1 1,0-1 0,0 0-1,-1 1 1,1-1 0,-1 1-1,0 0 1,0-1 0,1 1-1,-2 0 1,1 0 0,0-1-1,-1 1 1,1 4 0,-1-2 8,0-1 1,-1 1 0,1-1 0,-1 1 0,-1-1 0,1 1 0,0-1 0,-1 0 0,0 0 0,0 0-1,-4 7 1,0-3 22,-1 1 1,0-1-1,0 0 0,-1 0 0,0-1 0,0 1 0,0-2 0,-1 0 0,0 0 0,-12 6 1,18-11-55,0 1 0,0-1 0,0 1 0,-1-1 0,1 0 0,0 0 0,0 0 1,-1-1-1,1 1 0,-1-1 0,1 0 0,-1 0 0,1 0 0,0 0 0,-1-1 0,1 0 1,-1 1-1,1-1 0,0 0 0,0 0 0,-1-1 0,1 1 0,0-1 0,0 0 1,0 1-1,1-1 0,-1 0 0,0-1 0,1 1 0,-1 0 0,1-1 0,0 0 0,0 1 1,0-1-1,0 0 0,0 0 0,-2-6 0,-14-32-164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7.523"/>
    </inkml:context>
    <inkml:brush xml:id="br0">
      <inkml:brushProperty name="width" value="0.05" units="cm"/>
      <inkml:brushProperty name="height" value="0.05" units="cm"/>
    </inkml:brush>
  </inkml:definitions>
  <inkml:trace contextRef="#ctx0" brushRef="#br0">11 106 14763,'1'18'4237,"-1"37"-2550,-1-35-1356,-9 301 2181,10-319-2494,0-1 0,-1 1-1,1 0 1,0-1 0,1 1-1,-1-1 1,0 1 0,0 0-1,1-1 1,-1 1 0,1-1-1,-1 1 1,1-1 0,-1 1-1,1-1 1,0 1 0,1 1-1,-1-3-7,0 0-1,0 0 0,-1 0 1,1 0-1,0 0 0,-1-1 1,1 1-1,0 0 0,-1 0 1,1-1-1,0 1 0,-1 0 1,1-1-1,-1 1 0,1-1 1,-1 1-1,1 0 0,-1-1 1,1 0-1,-1 1 0,1-1 1,-1 1-1,0-1 0,1 1 1,-1-1-1,1 0 0,6-11 80,0-1-1,7-19 0,4-15 44,-2-1-1,11-57 1,-21 74-121,-2 0 0,-1 0 0,-1 0 0,-4-52 0,2 80-12,-7-39-21,7 41 18,-1-1 1,1 0-1,-1 0 1,1 1-1,-1-1 1,0 0-1,0 1 1,0-1-1,0 0 1,0 1-1,0-1 1,0 1-1,0 0 1,-1-1-1,1 1 1,0 0-1,-1 0 1,-1-2-1,2 3 4,0 0-1,0 0 0,0 0 1,0 0-1,0 0 0,0 0 1,0 0-1,0 0 0,0 0 1,0 1-1,0-1 0,0 0 0,0 1 1,1-1-1,-1 0 0,0 1 1,0-1-1,0 1 0,0-1 1,1 1-1,-1 0 0,0-1 1,1 1-1,-1 0 0,0-1 1,1 1-1,-1 0 0,1 0 1,-1 0-1,1 0 0,0-1 1,-1 1-1,1 0 0,0 0 1,-1 0-1,1 2 0,-2 3 0,0 0 0,0 0 0,1 0 0,-1 8 0,2-11 3,-1-1 0,1 1 0,0 0 0,0 0 0,0 0 0,0-1 0,0 1 0,1 0 0,-1 0 0,1-1 0,0 1 0,-1 0 0,2-1 0,-1 1 0,0-1 0,0 1 0,1-1 0,-1 1 0,1-1 0,0 0 0,-1 0 0,1 0 0,0 0 0,1 0 0,-1 0 0,0-1 0,0 1 0,1-1 1,-1 1-1,1-1 0,-1 0 0,1 0 0,-1 0 0,1 0 0,0-1 0,0 1 0,-1-1 0,1 1 0,0-1 0,0 0 0,0 0 0,-1 0 0,5-1 0,1 0 1,0 0 0,0-1 0,-1 0 0,1 0 0,0-1 1,-1 1-1,0-2 0,1 1 0,7-6 0,6-5 20,29-27-1,-6 6 23,-44 34-44,0 1 0,0 0-1,0 0 1,0 0 0,0 0-1,1-1 1,-1 1 0,0 0-1,0 0 1,0 0 0,0 0-1,0 0 1,1 0-1,-1-1 1,0 1 0,0 0-1,0 0 1,1 0 0,-1 0-1,0 0 1,0 0 0,0 0-1,1 0 1,-1 0 0,0 0-1,0 0 1,0 0 0,1 0-1,-1 0 1,0 0 0,0 0-1,0 0 1,1 0 0,-1 0-1,0 1 1,0-1 0,0 0-1,1 0 1,-2 10 16,-9 19 11,7-22-15,-15 49 54,-12 58 0,25-86-476,0 0 0,2 1 1,1 0-1,3 30 1,-1-55 295,2 17-143,-2-20 240,0-1-1,0 1 0,0-1 0,0 1 0,1-1 1,-1 1-1,0-1 0,0 1 0,1-1 0,-1 1 1,0-1-1,0 1 0,1-1 0,-1 1 1,0-1-1,1 1 0,-1-1 0,1 0 0,-1 1 1,1-1-1,-1 0 0,1 1 0,-1-1 0,1 0 1,-1 0-1,1 1 0,16-6-532</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7.952"/>
    </inkml:context>
    <inkml:brush xml:id="br0">
      <inkml:brushProperty name="width" value="0.05" units="cm"/>
      <inkml:brushProperty name="height" value="0.05" units="cm"/>
    </inkml:brush>
  </inkml:definitions>
  <inkml:trace contextRef="#ctx0" brushRef="#br0">161 0 17076,'-10'17'2248,"0"9"-1344,-2 6-336,2 4 1329,6 5-857,1 3-120,3 2-328,3-1-176,4-5-287,3-1-145,-1-9-337,-2-6-223,-3-11-328,-3-3-368,-2-11 1000,-6-5-168,-6-10-192,-3-3-137</inkml:trace>
  <inkml:trace contextRef="#ctx0" brushRef="#br0" timeOffset="1">0 252 15883,'0'0'1825,"4"-1"-1193,8 1-216,4 0 848,7-1-424,1-2-191,6-2-665,3-2-457,-2-4 473,1-2-112,-5-3-168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8.430"/>
    </inkml:context>
    <inkml:brush xml:id="br0">
      <inkml:brushProperty name="width" value="0.05" units="cm"/>
      <inkml:brushProperty name="height" value="0.05" units="cm"/>
    </inkml:brush>
  </inkml:definitions>
  <inkml:trace contextRef="#ctx0" brushRef="#br0">207 23 16355,'-78'184'5644,"-29"92"-4429,86-204-1903,20-61-430,7-16 127,6-17-159,18-65-333,-9 31 439</inkml:trace>
  <inkml:trace contextRef="#ctx0" brushRef="#br0" timeOffset="1">252 0 14595,'0'2'170,"1"0"0,0 0 0,0 0 0,-1 1 0,1-1 1,-1 0-1,0 0 0,0 1 0,0-1 0,0 0 0,0 0 0,0 0 0,0 1 0,-1-1 0,1 0 0,-2 4 0,1-2 132,-10 58 2147,-6 94 0,16-118-2281,2 1-1,2-1 1,11 65 0,-10-90-269,4 32-1107,-8-44 1137,1 1-1,-1-1 0,0 0 1,0 1-1,0-1 1,0 1-1,0-1 1,-1 1-1,1-1 0,0 1 1,-1-1-1,1 0 1,-1 1-1,1-1 1,-1 1-1,1-1 1,-1 0-1,0 0 0,0 0 1,0 1-1,0-1 1,0 0-1,0 0 1,-1 1-1,-10 3-583</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8.877"/>
    </inkml:context>
    <inkml:brush xml:id="br0">
      <inkml:brushProperty name="width" value="0.05" units="cm"/>
      <inkml:brushProperty name="height" value="0.05" units="cm"/>
    </inkml:brush>
  </inkml:definitions>
  <inkml:trace contextRef="#ctx0" brushRef="#br0">0 249 16676,'7'7'1704,"9"-4"-904,3-3-288,11-4 744,1-5-175,5-5-265,0-5-128,0-7-584,-3-2-400,-7-8 744,-5-4-464,-2-1-64,-3 0-32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3:59.293"/>
    </inkml:context>
    <inkml:brush xml:id="br0">
      <inkml:brushProperty name="width" value="0.05" units="cm"/>
      <inkml:brushProperty name="height" value="0.05" units="cm"/>
    </inkml:brush>
  </inkml:definitions>
  <inkml:trace contextRef="#ctx0" brushRef="#br0">1 52 16692,'6'55'2592,"-3"0"0,-5 92 0,-1-12-1467,7-102-978,-4-32-146,0-1 1,0 0-1,0 0 1,0 0-1,0 1 1,0-1-1,0 0 1,1 0-1,-1 0 1,0 0-1,0 1 1,0-1-1,0 0 1,0 0-1,0 0 1,0 0-1,0 1 0,0-1 1,1 0-1,-1 0 1,0 0-1,0 0 1,0 0-1,0 0 1,0 1-1,1-1 1,-1 0-1,0 0 1,0 0-1,0 0 1,0 0-1,1 0 1,-1 0-1,0 0 0,0 0 1,0 0-1,1 0 1,-1 0-1,0 0 1,7-15 37,14-76-211,18-183 0,-37 253 129,-1 20 41,1-55-226,-4 50 148,-1 12 68,-2 10 48,3-6-5,0 0-1,0 0 0,2 1 1,-1-1-1,1 0 0,2 15 0,-2-23-22,1 0-1,-1 0 1,1 0-1,-1 0 0,1 0 1,0 0-1,0 0 1,0 0-1,0 0 0,0 0 1,0 0-1,0-1 1,1 1-1,-1 0 0,0-1 1,1 1-1,0-1 0,-1 0 1,1 1-1,0-1 1,0 0-1,0 0 0,0 0 1,-1 0-1,2 0 1,-1-1-1,0 1 0,0-1 1,0 1-1,0-1 1,0 0-1,0 0 0,0 0 1,1 0-1,-1 0 0,4-1 1,4 0 5,-1-1 0,0-1 0,1 1 0,-1-2 0,0 1 0,-1-1 0,1 0 1,-1-1-1,16-11 0,4-6 24,34-35 1,-16 13 5,-46 44-43,0 0 1,0 0-1,0 0 0,0 0 0,0 0 0,0 0 1,0 0-1,0 0 0,0 0 0,0 0 0,0-1 0,0 1 1,0 0-1,1 0 0,-1 0 0,0 0 0,0 0 1,0 0-1,0 0 0,0 0 0,0 0 0,0 0 1,0 0-1,1 0 0,-1 0 0,0 0 0,0 0 1,0 0-1,0 0 0,0 0 0,0 0 0,0 0 1,0 0-1,1 0 0,-1 0 0,0 0 0,0 0 0,0 0 1,0 0-1,0 0 0,0 0 0,0 0 0,0 1 1,0-1-1,0 0 0,1 0 0,-1 0 0,0 0 1,0 0-1,0 0 0,0 0 0,0 0 0,0 0 1,0 0-1,0 1 0,0-1 0,0 0 0,0 0 0,0 0 1,0 0-1,0 0 0,0 0 0,0 0 0,0 0 1,0 1-1,0-1 0,0 0 0,0 0 0,-1 14-2,-8 17 1,-10 29 150,2 0 1,-10 78 0,23-110-230,1-1 0,2 1 1,1-1-1,1 1 0,1 0 1,2-1-1,10 43 0,-7-52-108</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01.215"/>
    </inkml:context>
    <inkml:brush xml:id="br0">
      <inkml:brushProperty name="width" value="0.05" units="cm"/>
      <inkml:brushProperty name="height" value="0.05" units="cm"/>
    </inkml:brush>
  </inkml:definitions>
  <inkml:trace contextRef="#ctx0" brushRef="#br0">249 1 13595,'-2'0'106,"1"1"-1,0 0 1,0 0-1,0 0 1,0 0 0,0 1-1,0-1 1,1 0 0,-1 0-1,0 0 1,0 1 0,1-1-1,-1 0 1,1 1 0,-1-1-1,1 1 1,0-1 0,-1 0-1,1 1 1,0-1-1,0 1 1,0-1 0,0 3-1,4 39 1107,-3-35-765,46 219 2723,4 38-2008,-47-223-1232,-3 0 0,-1 0 0,-2 1 0,-1-2 0,-3 1 0,-2 0 0,-1-1 0,-2-1 0,-23 58 0,-2-19-646,-3-2 1,-3-1 0,-53 71 0,39-68-17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5.230"/>
    </inkml:context>
    <inkml:brush xml:id="br0">
      <inkml:brushProperty name="width" value="0.05" units="cm"/>
      <inkml:brushProperty name="height" value="0.05" units="cm"/>
    </inkml:brush>
  </inkml:definitions>
  <inkml:trace contextRef="#ctx0" brushRef="#br0">69 0 14547,'0'3'1576,"0"6"-1023,-1 9-65,-1 4 664,1 6-208,-3 5-80,1 6-248,-1 0-103,1-1-105,1-2-88,-1-6-184,0-4-160,1-4-400,-3-7-249,2-6 1338,-2-8-729,-8-6-64,-2-5-40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5.652"/>
    </inkml:context>
    <inkml:brush xml:id="br0">
      <inkml:brushProperty name="width" value="0.05" units="cm"/>
      <inkml:brushProperty name="height" value="0.05" units="cm"/>
    </inkml:brush>
  </inkml:definitions>
  <inkml:trace contextRef="#ctx0" brushRef="#br0">3 58 15923,'0'-2'148,"-1"-1"118,1 0 0,-1 0 0,1-1 0,0 1 0,0 0 0,0-1 0,1-2 0,-1 4-200,1 1-1,-1 0 1,1 1-1,-1-1 1,1 0-1,0 0 1,-1 0-1,1 0 1,0 0-1,0 0 1,-1 1-1,1-1 0,0 0 1,0 1-1,0-1 1,0 1-1,0-1 1,0 1-1,0-1 1,0 1-1,0 0 1,0-1-1,0 1 1,2 0-1,18-4 437,0 1-1,1 2 1,-1 0-1,37 3 1,-12 3-270,50 13 0,-78-15-213,-1 2 1,0 0-1,0 1 1,-1 0 0,1 1-1,21 14 1,-33-17-7,0-1 1,0 1 0,0 1-1,0-1 1,0 1 0,-1-1-1,0 1 1,0 1 0,-1-1-1,1 0 1,-1 1-1,0 0 1,0 0 0,-1 0-1,0 0 1,0 0 0,-1 0-1,1 1 1,-1-1 0,0 0-1,-1 8 1,0-1 95,-2 1 0,1-1 0,-2 0 1,0 0-1,0 0 0,-1 0 0,-1-1 0,0 1 0,-1-1 0,0 0 1,-1-1-1,0 0 0,-1 0 0,0 0 0,-14 14 0,-2-1 67,-1-2 0,-1 0-1,0-1 1,-2-2 0,-30 17 0,45-29-168,-65 34 114,72-38-212,-1 0 1,0 0 0,0-1-1,0 0 1,0-1 0,-1 1 0,1-1-1,0-1 1,-9 1 0,15-1 56,1 0 1,-1 0 0,1 0 0,-1 0-1,1 0 1,-1 0 0,1 0 0,-1 0-1,1-1 1,-1 1 0,1 0-1,-1 0 1,1 0 0,0-1 0,-1 1-1,1 0 1,-1 0 0,1-1 0,-1 1-1,1 0 1,0-1 0,-1 1 0,1 0-1,0-1 1,-1 1 0,1-1-1,0 1 1,0 0 0,-1-1 0,1 1-1,0-1 1,0 1 0,0-1 0,0 1-1,0-1 1,-1 1 0,1-1-1,0 1 1,0-1 0,0 1 0,0-1-1,0 1 1,1-1 0,-1 1 0,0-1-1,0 1 1,0-1 0,0 1-1,0-1 1,1 1 0,-1 0 0,0-1-1,0 1 1,1-1 0,-1 1 0,0 0-1,1-1 1,0 0 0,24-27-1129,-25 27 1158,21-18-687,36-25-1,-4 8-203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6.082"/>
    </inkml:context>
    <inkml:brush xml:id="br0">
      <inkml:brushProperty name="width" value="0.05" units="cm"/>
      <inkml:brushProperty name="height" value="0.05" units="cm"/>
    </inkml:brush>
  </inkml:definitions>
  <inkml:trace contextRef="#ctx0" brushRef="#br0">60 46 16884,'1'0'72,"0"0"0,-1 0 0,1 0 0,0 0 0,-1 0 0,1 0 0,-1 1 0,1-1 0,0 0 0,-1 1 0,1-1 0,0 0 0,-1 1 0,1-1 0,-1 1 0,1-1 0,-1 1 0,1-1 0,-1 1 0,0-1 1,1 1-1,-1-1 0,0 1 0,1 0 0,-1-1 0,0 1 0,1 0 0,-1-1 0,0 1 0,0 0 0,0-1 0,0 1 0,0 0 0,0-1 0,0 1 0,0 0 0,0-1 0,0 1 0,0 0 0,0-1 0,-1 2 0,-7 34 1075,6-30-730,-13 44 1125,-1 0-530,-15 82 0,31-131-1048,-1 1 0,1 0 0,0-1 1,0 1-1,0 0 0,0-1 0,0 1 1,0 0-1,1-1 0,0 4 0,-1-5 1,0 0 0,0 0 0,0 1 0,0-1-1,1 0 1,-1 0 0,0 0 0,0 0-1,0 1 1,1-1 0,-1 0 0,0 0 0,0 0-1,0 0 1,1 0 0,-1 0 0,0 0 0,0 0-1,1 0 1,-1 0 0,0 0 0,0 0-1,1 0 1,-1 0 0,0 0 0,0 0 0,1 0-1,-1 0 1,0 0 0,0 0 0,0 0-1,1 0 1,-1 0 0,0 0 0,0 0 0,1-1-1,-1 1 1,0 0 0,0 0 0,1 0 0,2-3-264,-1 0 1,1 1 0,0-1 0,-1 0 0,1-1-1,-1 1 1,0 0 0,2-5 0,61-136-8148,-29 47 6360,-36 97 2132,0-1 1,0 1-1,0 0 0,0 0 1,0 0-1,0 0 0,0 0 1,-1-1-1,1 1 0,1 0 1,-1 0-1,0 0 0,0 0 1,0 0-1,0-1 0,0 1 1,0 0-1,0 0 0,0 0 0,0 0 1,0 0-1,0-1 0,0 1 1,0 0-1,0 0 0,0 0 1,1 0-1,-1 0 0,0 0 1,0 0-1,0-1 0,0 1 1,0 0-1,0 0 0,1 0 1,-1 0-1,0 0 0,0 0 1,0 0-1,0 0 0,0 0 0,1 0 1,-1 0-1,0 0 0,0 0 1,0 0-1,0 0 0,1 0 1,-1 0-1,2 10 1596,0 14 377,-2-15-1546,0-1 0,0 0 0,1 0 0,1 0 0,-1 1 0,1-1 0,0-1 0,6 13 0,-7-17-390,1 0 0,0 0 0,0-1 0,0 1 0,0 0 0,0-1 0,1 1 0,-1-1-1,1 0 1,0 0 0,-1 0 0,1 0 0,0 0 0,0 0 0,0-1 0,1 0 0,-1 1 0,0-1 0,0 0-1,1-1 1,-1 1 0,0-1 0,5 1 0,2-1-24,-1-1 0,0 0 1,0 0-1,0-1 0,0 0 0,-1 0 0,1-1 0,0-1 0,-1 1 1,0-1-1,0-1 0,0 1 0,8-7 0,-2 0-19,0 0 1,0-1-1,-1-1 0,0 0 0,17-25 1,-25 32-3,-1 0 1,0 0 0,0 0-1,0-1 1,-1 0 0,0 0-1,0 0 1,-1 0 0,0 0-1,0 0 1,1-13 0,-3 20-31,0-1 1,0 1-1,0-1 0,0 1 1,0-1-1,0 1 1,0-1-1,0 1 0,-1-1 1,1 1-1,0-1 0,0 1 1,0-1-1,0 1 1,-1-1-1,1 1 0,0-1 1,-1 1-1,1 0 1,0-1-1,-1 1 0,1-1 1,0 1-1,-1 0 1,1-1-1,0 1 0,-1 0 1,1 0-1,-1-1 1,1 1-1,-1 0 0,1 0 1,-1 0-1,1 0 1,-1-1-1,1 1 0,-1 0 1,1 0-1,-1 0 1,1 0-1,-1 0 0,1 0 1,-1 0-1,1 1 1,-1-1-1,1 0 0,-1 0 1,1 0-1,-1 0 1,1 1-1,-1-1 0,0 0 1,-22 15 242,5 2-122,1 1 1,1 0-1,1 1 0,1 1 1,0 0-1,2 1 0,0 1 1,1 0-1,-13 41 0,22-58-123,1 0-1,0 0 0,0 0 0,0 0 0,0 0 0,1 8 0,0-12-26,0 0 1,0 0-1,0-1 0,1 1 1,-1 0-1,0-1 0,0 1 1,0-1-1,1 1 1,-1 0-1,0-1 0,1 1 1,-1 0-1,0-1 1,1 1-1,-1-1 0,1 1 1,-1-1-1,1 1 0,-1-1 1,2 1-1,-1-1-34,0 0 0,0 1 0,0-1 1,0 0-1,0 0 0,0 0 0,0-1 0,0 1 0,0 0 0,0 0 0,0 0 0,0-1 0,0 1 1,0-1-1,0 1 0,0-1 0,0 1 0,0-1 0,1 0 0,2-2-106,1-1-1,-1 1 0,0-1 1,0 0-1,-1 0 1,1 0-1,-1 0 0,0-1 1,5-7-1,0-4-143,10-29 0,4-22-457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6.562"/>
    </inkml:context>
    <inkml:brush xml:id="br0">
      <inkml:brushProperty name="width" value="0.05" units="cm"/>
      <inkml:brushProperty name="height" value="0.05" units="cm"/>
    </inkml:brush>
  </inkml:definitions>
  <inkml:trace contextRef="#ctx0" brushRef="#br0">18 1 16916,'-5'13'333,"2"2"0,0-1 0,0 0 0,2 1 0,-1-1 1,2 1-1,1 18 0,0-28-338,0 1 1,0-1-1,0 0 0,1 0 1,-1 0-1,1-1 1,0 1-1,1 0 0,-1-1 1,5 7-1,-5-8-73,1-1-1,0 1 0,-1-1 1,1 1-1,0-1 0,0 0 1,0 0-1,1 0 0,-1 0 1,0-1-1,1 0 0,-1 1 1,1-1-1,-1 0 1,1-1-1,4 2 0,-1-2-152,1 1-1,-1-1 1,1 0 0,-1-1-1,1 0 1,-1 0 0,13-4-1,47-22-1457,-13 5 1171,-53 22 542,-1-1 1,1 1-1,-1 0 0,1 0 1,-1-1-1,1 1 0,0 0 0,-1 0 1,1 0-1,0 0 0,-1 0 1,1 0-1,0 0 0,-1 0 0,1 0 1,-1 0-1,1 0 0,0 0 1,-1 1-1,1-1 0,-1 0 1,1 0-1,0 1 0,-1-1 0,1 0 1,-1 1-1,1-1 0,0 1 1,-1 0 41,1 0 1,-1 1 0,1-1 0,-1 0 0,1 0-1,-1 0 1,0 0 0,0 1 0,0-1 0,0 0-1,0 0 1,0 1 0,0 1 0,-2 6 325,0 0 0,0-1-1,-4 11 1,-36 82 2455,20-50-1147,-19 63-1,41-113-1682,-1 0 0,0 1 0,1-1 0,0 1 0,-1-1 0,1 1 0,0-1 0,0 0 0,0 1 0,0-1 0,0 1 0,0-1 0,0 1 0,0-1 0,0 1 0,1-1 0,-1 1 0,1-1 0,-1 0 0,1 1 0,-1-1 0,3 2 0,-2-2-38,1 0 0,-1 0 0,1-1-1,0 1 1,0-1 0,-1 1 0,1-1 0,0 0 0,0 0 0,0 0 0,-1 0 0,1 0 0,0 0 0,0 0 0,-1 0 0,1-1 0,0 1-1,2-1 1,41-11-668,-28 7 362,1 0 0,-1 2 1,1 0-1,28-1 0,-45 4 319,0-1 0,0 1 1,0 0-1,1 0 0,-1 0 0,0 1 0,0-1 0,0 0 0,1 0 0,-1 1 0,0-1 0,0 0 1,0 1-1,0 0 0,0-1 0,0 1 0,0-1 0,0 1 0,0 0 0,0 0 0,2 1 0,-3-1 20,0 0 0,0 0 0,0 0 0,0 0 0,0 0-1,0 0 1,0 0 0,0 0 0,0-1 0,0 1 0,-1 0-1,1 0 1,0 0 0,0 0 0,-1 0 0,1 0 0,-1-1 0,1 1-1,-1 0 1,1 0 0,-2 0 0,-3 6 134,-1-1 1,0 0-1,0 0 1,-13 8-1,0 0 78,-1-1-1,-1 0 1,-1-2-1,0-1 1,0 0-1,0-2 1,-39 10-1,58-17-213,0-1 0,0 0 1,-1 1-1,1-1 0,0 0 0,-1 0 0,1-1 0,0 1 0,0-1 0,-1 0 0,1 1 0,-6-4 0,8 3 3,0 0 1,-1 0-1,1 0 1,0 0-1,0 0 1,0 0-1,0 0 1,0-1-1,0 1 1,0 0-1,0-1 1,0 1-1,1-1 1,-1 1-1,0-1 1,1 1-1,0-1 1,-1 0-1,1 1 1,0-1-1,0 1 1,0-1-1,0 0 1,0 1-1,0-1 1,0 1-1,1-3 1,6-29-60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1.693"/>
    </inkml:context>
    <inkml:brush xml:id="br0">
      <inkml:brushProperty name="width" value="0.05" units="cm"/>
      <inkml:brushProperty name="height" value="0.05" units="cm"/>
    </inkml:brush>
  </inkml:definitions>
  <inkml:trace contextRef="#ctx0" brushRef="#br0">12 0 17268,'2'26'1077,"-1"0"1,-1 0-1,-7 48 1,1 5 432,5-70-1353,1 158 1981,1-142-1829,2 0 0,1-1 0,0 1 0,14 38 0,-17-59-258,1 1 0,0-1-1,1 1 1,-1-1-1,1 0 1,-1 0 0,1 0-1,5 4 1,-7-7-41,-1-1 1,1 1 0,0-1-1,-1 1 1,1-1-1,0 1 1,-1-1 0,1 1-1,0-1 1,0 0-1,-1 0 1,1 1 0,0-1-1,0 0 1,0 0 0,0 0-1,-1 0 1,1 0-1,0 0 1,0 0 0,1 0-1,-1-1-1,1 0 0,-1 0 0,0 1-1,0-1 1,0 0 0,0 0 0,1 0-1,-2 0 1,1-1 0,0 1 0,0 0 0,0 0-1,0-1 1,-1 1 0,1 0 0,-1-1-1,1-1 1,3-9-34,0-1-1,-1 1 1,-1-1 0,0 0-1,-1 0 1,0 0-1,-1 0 1,-1 0-1,0 0 1,-1 0 0,0 0-1,-1 0 1,-5-14-1,8 25 1,-1 1 0,1-1-1,-1 1 1,0-1 0,1 0 0,-1 1-1,0 0 1,0-1 0,0 1 0,-1-1-1,1 1 1,0 0 0,0 0 0,-1 0 0,-1-2-1,3 3 18,-1 0 0,1 0 0,0 0 0,0 0 0,-1 0-1,1 0 1,0 0 0,0 0 0,-1 0 0,1 0 0,0 0 0,0 0 0,-1 0-1,1 0 1,0 0 0,0 0 0,0 0 0,-1 0 0,1 0 0,0 0 0,0 1-1,-1-1 1,1 0 0,0 0 0,0 0 0,0 0 0,0 0 0,-1 1-1,1-1 1,0 0 0,0 0 0,0 0 0,0 1 0,-1-1 0,0 17-124,1-13 133,0 0 0,1 0 0,-1-1 0,1 1 0,0 0 0,0-1 0,0 1 0,1 0 0,0-1 0,-1 0 0,1 1 0,0-1 0,0 0 1,1 0-1,-1 0 0,1 0 0,-1 0 0,1-1 0,0 1 0,0-1 0,5 3 0,-4-3 11,0-1-1,-1 1 1,1-1 0,0 0 0,0-1 0,0 1-1,0-1 1,0 1 0,-1-1 0,1 0 0,0-1-1,0 1 1,0-1 0,0 1 0,0-1 0,0 0 0,-1-1-1,1 1 1,0-1 0,6-3 0,0-2-12,-1 1 1,0-1-1,0-1 1,-1 1-1,0-2 0,0 1 1,-1-1-1,0 0 1,0 0-1,-1-1 1,-1 0-1,1 0 1,-2-1-1,6-15 0,-17 50-30,2 0-1,-5 39 1,9-55 60,0 0 0,1 0 1,1 0-1,-1 0 0,1 0 1,1 0-1,-1 0 0,1 0 1,1 0-1,-1-1 0,8 15 0,-8-19-50,-1-1-1,1 0 1,-1 0-1,1 0 1,0 0-1,0 0 1,0 0-1,0 0 1,0-1-1,0 1 1,1-1-1,-1 1 1,0-1-1,1 0 1,-1 0-1,1 0 1,0 0-1,-1 0 1,1-1-1,0 1 1,-1-1-1,1 0 1,0 0-1,-1 0 1,1 0-1,0 0 1,0 0-1,-1-1 1,1 0-1,0 1 1,-1-1-1,1 0 1,3-2-1,1 0-130,1-1 0,-1 0 1,0 0-1,0-1 0,-1 1 0,1-2 0,-1 1 0,0-1 1,-1 0-1,7-7 0,16-34-265,-1-17-147</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7.013"/>
    </inkml:context>
    <inkml:brush xml:id="br0">
      <inkml:brushProperty name="width" value="0.05" units="cm"/>
      <inkml:brushProperty name="height" value="0.05" units="cm"/>
    </inkml:brush>
  </inkml:definitions>
  <inkml:trace contextRef="#ctx0" brushRef="#br0">1 153 14595,'5'3'258,"0"-1"0,1 0 0,-1 0-1,1-1 1,0 1 0,0-1 0,0 0 0,-1-1 0,1 1-1,0-1 1,0 0 0,0-1 0,0 1 0,0-1 0,-1 0-1,1-1 1,6-2 0,0-2 238,1-1-1,-1 0 1,-1-1 0,21-17-1,-27 21-418,0-1 1,-1 0-1,1 0 0,-1 0 0,0-1 0,0 1 0,0-1 0,-1 0 0,0 0 1,0 0-1,-1 0 0,2-8 0,-3 14-66,-1-1 0,0 0-1,1 0 1,-1 1 0,0-1 0,0 0 0,1 0 0,-1 1 0,0-1-1,0 0 1,0 0 0,0 0 0,0 1 0,0-1 0,-1 0-1,1 0 1,0 0 0,0 1 0,0-1 0,-1 0 0,1 1 0,0-1-1,-1 0 1,1 0 0,-1 1 0,1-1 0,-1 1 0,1-1 0,-1 0-1,1 1 1,-1-1 0,1 1 0,-1-1 0,0 1 0,1 0 0,-1-1-1,0 1 1,1-1 0,-1 1 0,0 0 0,0 0 0,0 0-1,-1-1 1,-1 1 26,0 1-1,1-1 1,-1 1-1,0-1 1,0 1-1,0 0 0,0 0 1,0 0-1,1 1 1,-1-1-1,-3 3 1,-9 7 87,0 1 1,1 1-1,0 0 1,1 1-1,0 1 1,2 0-1,-1 1 0,2 0 1,0 0-1,1 1 1,-10 25-1,16-34-93,1 1 0,-1 0 0,1 0 0,1 0 0,0 0 0,0 0 0,0 12 0,2-17-91,-1-1-1,0 1 1,1 0 0,0 0 0,-1-1-1,2 1 1,-1 0 0,0-1 0,1 1-1,-1-1 1,1 0 0,0 1 0,0-1-1,1 0 1,-1 0 0,0 0 0,1-1-1,0 1 1,6 4 0,-3-4 8,0 0 0,0 0 0,1-1 0,-1 0 0,1 0 0,0 0 1,0-1-1,-1 0 0,1-1 0,9 1 0,29-7-340</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7.576"/>
    </inkml:context>
    <inkml:brush xml:id="br0">
      <inkml:brushProperty name="width" value="0.05" units="cm"/>
      <inkml:brushProperty name="height" value="0.05" units="cm"/>
    </inkml:brush>
  </inkml:definitions>
  <inkml:trace contextRef="#ctx0" brushRef="#br0">29 194 15435,'-3'27'2917,"-6"17"-1912,2 1 1,1 0 0,3 0-1,3 58 1,0-97-950,1 0 0,0 0 0,0 0 0,0-1 0,1 1-1,0 0 1,4 8 0,-5-12-43,0 0 0,0-1 0,1 1 0,-1 0 0,0-1 0,1 1 0,-1-1 0,1 0 0,0 1-1,0-1 1,-1 0 0,1 0 0,0 0 0,0 0 0,0 0 0,0 0 0,0-1 0,0 1 0,0-1 0,0 0-1,0 1 1,0-1 0,4 0 0,2 0 3,-1-1-1,1 0 1,-1-1-1,0 0 1,0 0 0,1 0-1,-1-1 1,-1 0-1,1 0 1,11-7-1,4-6 14,34-28 0,-55 42-27,46-39-3,-2-3-1,-1-2 1,-3-1 0,-2-3-1,-2-1 1,-2-1 0,52-109-1,-158 360 695,53-143-507,2-6 44,2 0-1,2 2 1,-6 62 0,17-109-243,1 0 0,0-1 0,0 1 1,0 0-1,2 9 0,-2-14-3,1 1 0,-1-1 0,0 1 0,0-1 0,0 1 0,1-1-1,-1 0 1,0 1 0,0-1 0,1 1 0,-1-1 0,0 0 0,1 1 0,-1-1 0,1 1 0,-1-1 0,0 0-1,1 0 1,-1 1 0,1-1 0,-1 0 0,1 1 0,0-1-32,0 0 1,0 0-1,0-1 0,0 1 1,0 0-1,0 0 0,0 0 0,0-1 1,0 1-1,0 0 0,-1-1 1,1 1-1,0-1 0,0 1 1,0-1-1,1 0 0,5-6-118,0 0 0,0-1 0,0 0 0,-1 0 0,0 0 0,-1-1 0,0 0 0,0 0 0,-1 0 0,5-16 0,-4 13-11,21-52-464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8.010"/>
    </inkml:context>
    <inkml:brush xml:id="br0">
      <inkml:brushProperty name="width" value="0.05" units="cm"/>
      <inkml:brushProperty name="height" value="0.05" units="cm"/>
    </inkml:brush>
  </inkml:definitions>
  <inkml:trace contextRef="#ctx0" brushRef="#br0">151 0 17372,'-16'37'1979,"-28"46"0,-9 18 315,49-92-2087,-5 11 315,-10 34 1,18-50-481,0 0 0,0 1 0,0-1 0,0 0 0,1 1 0,0 0 0,0-1 0,0 1 0,0-1 0,1 0 0,0 1 0,0-1 0,0 1-1,2 5 1,-2-8-46,1-1-1,-1 1 0,1-1 1,-1 1-1,1-1 0,0 1 0,-1-1 1,1 0-1,0 0 0,0 0 0,0 0 1,0 0-1,0 0 0,0 0 1,0-1-1,0 1 0,0-1 0,1 1 1,-1-1-1,0 0 0,0 0 0,0 0 1,1 0-1,3-1 0,8-1-110,1 0 0,22-7-1,-26 6 38,12-3-66,56-13-320,-69 18 383,0-1-1,0 1 0,0 1 1,0 0-1,19 3 0,-27-3 78,0 0-1,0 1 1,1-1-1,-1 1 1,0-1-1,0 1 1,0 0-1,0 0 1,0 0-1,0 0 1,0 0 0,0 1-1,0-1 1,-1 1-1,1-1 1,0 1-1,-1-1 1,1 1-1,-1 0 1,0 0-1,1 0 1,-1 0 0,0 0-1,0 0 1,0 0-1,-1 0 1,1 0-1,0 0 1,-1 1-1,1-1 1,-1 0-1,0 0 1,0 1-1,0-1 1,0 4-1,-1 1 46,-1 0 0,1 0 0,-1 0 0,0-1-1,-1 1 1,0 0 0,0-1 0,0 0 0,-1 0-1,-6 9 1,-7 6 162,-1-1-1,0 0 0,-28 21 1,32-30-83,-1 0 0,1-1 0,-2-1 0,1 0 0,-1-1 0,-18 6 0,29-12-124,0-1 1,1 0 0,-1 0-1,0 0 1,0-1-1,0 1 1,0-1-1,0 0 1,0 0 0,-6-2-1,10 2-42,-1-1-1,1 1 1,0-1 0,-1 1 0,1-1-1,0 0 1,0 1 0,-1-1-1,1 0 1,0 0 0,0 0-1,0 0 1,0 0 0,0 0-1,0 0 1,0 0 0,1-1-1,-1 1 1,0 0 0,0 0-1,1-1 1,-1 1 0,1-1 0,0 1-1,-1 0 1,1-1 0,0 1-1,0-1 1,-1 1 0,1-1-1,0 1 1,1-1 0,-1 1-1,0 0 1,0-1 0,1 1-1,0-3 1,2-7-207,2-1-1,-1 1 1,1 0 0,1 0-1,0 0 1,0 1-1,1 0 1,1 0 0,16-16-1,20-20-669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8.429"/>
    </inkml:context>
    <inkml:brush xml:id="br0">
      <inkml:brushProperty name="width" value="0.05" units="cm"/>
      <inkml:brushProperty name="height" value="0.05" units="cm"/>
    </inkml:brush>
  </inkml:definitions>
  <inkml:trace contextRef="#ctx0" brushRef="#br0">1 108 15067,'21'4'2852,"-20"-4"-2747,-1 0 1,1 0-1,-1 0 1,0 0 0,1 0-1,-1 0 1,1 0-1,-1 0 1,1-1-1,-1 1 1,1 0-1,-1 0 1,1 0-1,-1 0 1,0-1-1,1 1 1,-1 0 0,0-1-1,1 1 1,-1 0-1,1-1 1,-1 1-1,0 0 1,0-1-1,1 1 1,-1 0-1,0-1 1,0 1 0,1-1-1,-1 1 1,0-1-1,0 1 1,0-1-1,0 1 1,0-1-1,0 1 1,0 0-1,0-1 1,0 1 0,0-1-1,0 1 1,0-1-1,0 1 1,0-1-1,0 1 1,0-1-1,-1 0 1,-2 7 11,-1-1 0,1 1 0,1-1 0,-1 1 1,-3 10-1,4-7-114,0-1 0,0 0 0,1 1-1,0-1 1,1 1 0,0 0 0,0-1 0,0 1 0,3 9 0,-3-15-5,1 0 0,0-1 0,0 1 0,0-1 0,0 1 0,0-1 0,0 1 0,1-1 0,-1 0 0,1 1 0,-1-1 0,1 0 0,0 0 0,0 0-1,0-1 1,0 1 0,0 0 0,0-1 0,1 1 0,-1-1 0,1 0 0,-1 0 0,1 0 0,-1 0 0,1 0 0,-1 0 0,1-1 0,0 1 0,-1-1 0,1 0 0,5 0 0,4-1 0,1-1 0,0-1 0,-1 0 0,0-1 0,1 0 0,-1 0 0,20-13 0,34-10 90,-53 24-64,4-1 279,-15 1 31,-7 1 164,3 1-466,1 1 0,-1-1 1,1 0-1,0 0 0,0 0 1,-1 0-1,1 0 0,0 0 1,0 0-1,0 0 0,0 0 1,0-1-1,0 1 0,0 0 1,1 0-1,-1-1 0,0 1 1,1-1-1,-1 1 0,1-1 1,-1 1-1,1-3 0,-4-37 215,4 36-210,0-3 1,-1-8 25,1 1 0,3-20-1,-3 31-55,0 1 0,1 0 0,0 0 0,-1 0 0,1-1 0,1 1 0,-1 0-1,0 0 1,1 1 0,-1-1 0,1 0 0,0 0 0,0 1 0,0-1 0,0 1 0,1-1-1,2-1 1,-1 2-20,0 1 0,0 0 0,0 0 0,0 0 0,1 1 0,-1-1 0,0 1 0,0 0 0,0 0 0,1 1 0,-1-1 0,0 1 0,0 0-1,4 1 1,6 1-152,-4-1-46,5 0-71,0 1 0,1-2 0,-1 0 1,0-1-1,16-1 0,-2-6-126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8.910"/>
    </inkml:context>
    <inkml:brush xml:id="br0">
      <inkml:brushProperty name="width" value="0.05" units="cm"/>
      <inkml:brushProperty name="height" value="0.05" units="cm"/>
    </inkml:brush>
  </inkml:definitions>
  <inkml:trace contextRef="#ctx0" brushRef="#br0">0 72 17508,'33'-14'1408,"3"2"-1088,0 0-88,8-1 16,5 1 1673,3 8-1609,-4 0 72,1 6-56</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19.312"/>
    </inkml:context>
    <inkml:brush xml:id="br0">
      <inkml:brushProperty name="width" value="0.05" units="cm"/>
      <inkml:brushProperty name="height" value="0.05" units="cm"/>
    </inkml:brush>
  </inkml:definitions>
  <inkml:trace contextRef="#ctx0" brushRef="#br0">76 1 15835,'-15'40'4360,"-9"50"-2204,-6 65-365,27-127-1529,1 0-1,1 0 1,4 45-1,-2-66-227,0 0-1,0 0 1,1 0 0,0 0 0,0-1-1,0 1 1,1-1 0,0 1-1,5 7 1,-6-12-40,0 0 0,-1 0 0,1 0-1,0 0 1,0 0 0,1 0 0,-1-1 0,0 1 0,0-1 0,1 0-1,-1 0 1,1 1 0,-1-2 0,1 1 0,0 0 0,-1 0-1,1-1 1,0 0 0,-1 1 0,1-1 0,0 0 0,-1 0-1,1 0 1,0-1 0,-1 1 0,6-2 0,4-2-115,0 0 0,0-1 0,-1 0 1,1-1-1,-1 0 0,0 0 0,12-11 0,68-62-1099,-69 58 744,-1-1-1,0-1 1,-2-1 0,32-51 0,-51 74 477,1 0-1,0 0 0,0 0 1,-1-1-1,1 1 1,-1 0-1,1 0 0,-1-1 1,1 1-1,-1 0 0,0 0 1,1-1-1,-1 1 1,0 0-1,0-1 0,0 1 1,0-1-1,-1-1 1,0 3 33,0 0 1,0 1-1,0-1 0,1 0 1,-1 0-1,0 1 1,0-1-1,0 0 0,0 1 1,0-1-1,0 1 1,1-1-1,-1 1 1,0 0-1,0-1 0,1 1 1,-1 0-1,0-1 1,1 1-1,-1 0 1,1 0-1,-1 0 0,1-1 1,-1 2-1,-11 14 502,2 0-1,-15 25 0,21-32-360,0-1 0,0 1 0,1 0 0,1 0-1,-1 1 1,1-1 0,-1 12 0,3-19-141,0 0 0,0 0 0,0 0 0,0 0 0,1 0 0,-1 0 0,0 0 0,1 0 0,-1-1 0,1 1 0,0 0 0,1 3 0,-1-5-24,-1 1 1,1 0 0,0-1 0,0 1 0,-1 0 0,1-1 0,0 1 0,0-1 0,0 1-1,0-1 1,0 1 0,0-1 0,0 0 0,-1 0 0,1 1 0,0-1 0,0 0-1,0 0 1,0 0 0,0 0 0,0 0 0,0 0 0,0 0 0,0 0 0,0-1 0,0 1-1,0 0 1,0 0 0,2-2 0,9-2-7,-1-2 0,1 1 0,-1-2 0,0 0 0,0 0 0,-1-1 0,19-17 0,61-75-236,-71 78 161,-10 12 5,-9 10 65,0 0 0,0 0 0,0 0 0,0 0-1,0 0 1,0 1 0,0-1 0,0 0-1,0 0 1,0 0 0,0 0 0,0 0 0,0 0-1,0 0 1,0 0 0,0 0 0,0 0-1,0 0 1,0 0 0,0 0 0,0 0 0,0 0-1,0 0 1,0 1 0,0-1 0,0 0-1,0 0 1,0 0 0,0 0 0,0 0 0,0 0-1,0 0 1,0 0 0,0 0 0,0 0-1,0 0 1,0 0 0,0 0 0,0 0 0,0 0-1,0 0 1,0 0 0,0 0 0,0 0-1,1 0 1,-1 0 0,0 0 0,0 0 0,0 0-1,0 0 1,0 0 0,0 0 0,0 0-1,0 0 1,0 0 0,0 0 0,0 0 0,0 0-1,0 0 1,0 0 0,0 0 0,1 0-1,-11 22-82,6-14 103,-33 82 29,33-80-99,1 1 1,1-1 0,0 1-1,0 0 1,1 0-1,0 19 1,1-29-8,0 0-1,0 1 1,0-1 0,0 0 0,0 0 0,1 0-1,-1 1 1,0-1 0,1 0 0,-1 0-1,1 0 1,-1 0 0,1 0 0,-1 0 0,1 0-1,0 0 1,0 0 0,-1 0 0,1 0-1,2 1 1,-2-1 19,0-1-1,0 0 1,0 1-1,0-1 1,0 0-1,1 0 1,-1 0-1,0 0 1,0 0-1,0 0 1,0 0-1,0 0 1,0 0-1,1-1 1,-1 1 0,0 0-1,2-2 1,4-2-88,1 0 1,-1-1 0,0 0 0,10-8-1,20-21-415</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0.188"/>
    </inkml:context>
    <inkml:brush xml:id="br0">
      <inkml:brushProperty name="width" value="0.05" units="cm"/>
      <inkml:brushProperty name="height" value="0.05" units="cm"/>
    </inkml:brush>
  </inkml:definitions>
  <inkml:trace contextRef="#ctx0" brushRef="#br0">201 96 14147,'-26'50'1527,"6"-12"526,-29 75 0,45-101-1810,0 1 0,1 0 0,1-1 0,0 1 0,0 0 0,2 0 0,-1 0 0,2 1 0,-1-1 0,5 19 0,0-13-165,-2-9-13,-1 1 0,1-1 0,-2 1-1,0 0 1,0 16 0,-1-25-42,0 0 0,0 0 0,-1 0-1,1 0 1,-1 0 0,1 0 0,-1 0 0,0 0 0,0 0 0,0 0 0,0-1-1,0 1 1,0 0 0,0-1 0,-1 1 0,1-1 0,0 1 0,-1-1 0,0 0 0,1 1-1,-1-1 1,0 0 0,1 0 0,-1 0 0,0-1 0,0 1 0,0 0 0,0-1 0,0 1-1,0-1 1,0 1 0,0-1 0,0 0 0,0 0 0,-3 0 0,3 0-4,-1 0 0,1 0 0,0 0 0,0 0 0,-1-1 0,1 1 0,0-1 0,0 1 0,-1-1 0,1 0 0,0 0 0,0 0 0,0 0 0,0 0 0,0-1 0,0 1 0,1 0 0,-1-1 0,0 1 0,1-1 0,-1 0 0,1 0 0,-1 1 0,1-1 1,0 0-1,0 0 0,0 0 0,0-1 0,0 1 0,0 0 0,1 0 0,-1 0 0,0-5 0,0 1-23,0-1 1,1 0 0,0 0 0,0 0-1,1 1 1,0-1 0,0 0-1,0 1 1,1-1 0,3-10 0,4-2-32,1 1 0,1 0 0,0 0 0,1 1 0,1 1 0,0 0 0,21-18 0,118-92-193,-113 96 210,-7 6 25,-18 15 26,-1-1 0,1 0 0,-2-1-1,0-1 1,0 0 0,-1 0 0,16-24-1,-21 21 305,-8 9-7,1 6-298,0 0 0,0 0 0,0 0 0,0 0 0,0 0 0,0 0 0,0 1 0,1-1 0,-1 0 0,0 0 0,0 1 0,0-1 0,0 1 0,0-1 0,1 1-1,-1-1 1,0 1 0,-1 0 0,1 1 21,-1-1-1,0 1 1,0-1-1,0 1 1,1 0 0,-1 0-1,1 0 1,-3 4-1,4-6-44,-1 1 0,1 0-1,0-1 1,0 1 0,0-1 0,-1 1 0,1 0-1,0-1 1,0 1 0,0-1 0,0 1-1,0 0 1,0-1 0,0 1 0,0 0 0,0-1-1,0 1 1,0-1 0,1 1 0,-1 0-1,0-1 1,0 1 0,1-1 0,-1 1 0,0 0-1,0-1 1,1 1 0,-1-1 0,1 1-1,-1-1 1,1 0 0,-1 1 0,1 0 0,6 2-5,-1 1 1,1-1 0,0 0 0,0-1-1,0 0 1,0 0 0,0 0 0,0-1-1,0 0 1,1-1 0,-1 1 0,13-2 0,3-1-16,1-1 1,35-10-1,-29 6-2,64-14-42,-82 19 54,0 0 0,0 2 0,0-1 0,0 2 0,22 2 0,-30-2 4,-1 0 1,0 0-1,1 0 1,-1 1 0,0-1-1,0 1 1,0 0-1,0 0 1,0 0 0,0 0-1,0 0 1,2 4-1,27 35-26,-11-12-3,19 17 1,-17-21 1,39 54-1,-58-72 21,0 0 0,0 0 0,0 0 0,-1 1 1,0-1-1,0 1 0,-1 0 0,0 0 0,0 0 0,-1 0 0,0 0 1,0 0-1,-1 11 0,-1-12 3,-1 0 1,0 0-1,0 0 1,0 0-1,-1-1 0,0 1 1,-1-1-1,1 0 1,-1 0-1,0 0 1,-1 0-1,1-1 0,-1 1 1,0-1-1,0 0 1,-1-1-1,-6 5 1,-4 2 28,1-1 0,-2-1 0,1-1 0,-1 0 0,-24 7 1,22-9 51,-32 6 0,47-11-55,-1 0-1,0-1 0,0 1 0,0-1 1,1 0-1,-1-1 0,0 1 1,0-1-1,0 0 0,1 0 0,-1 0 1,-6-4-1,9 5-16,1-1 0,0 0 0,0 0 0,0 0 0,0 0 0,0 0 0,0 0 0,0 0 0,0 0 0,0 0 0,0 0 0,1 0 0,-1-1 0,0 1 0,1 0 0,-1-1 0,1 1 0,-1 0 0,1-1 0,0 1 0,0 0 1,-1-1-1,1 1 0,0-1 0,0 1 0,0-1 0,1 1 0,-1 0 0,0-1 0,0 1 0,1-1 0,-1 1 0,1 0 0,-1 0 0,2-2 0,1-5 13,1 1 0,0 0 0,1 1 0,10-13 0,21-19-64,2 2 1,2 2-1,52-36 0,63-55-1238,-117 89 1038,-6 3-78</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0.624"/>
    </inkml:context>
    <inkml:brush xml:id="br0">
      <inkml:brushProperty name="width" value="0.05" units="cm"/>
      <inkml:brushProperty name="height" value="0.05" units="cm"/>
    </inkml:brush>
  </inkml:definitions>
  <inkml:trace contextRef="#ctx0" brushRef="#br0">92 1 18420,'13'6'1880,"-16"17"-1047,-4 5-281,-7 12 928,-2 3-312,-1 6-272,-1 1-215,6-4-409,0-4-272,8-12-769,2-9-431,5-21 952,4-11-232,-1-19-168</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1.071"/>
    </inkml:context>
    <inkml:brush xml:id="br0">
      <inkml:brushProperty name="width" value="0.05" units="cm"/>
      <inkml:brushProperty name="height" value="0.05" units="cm"/>
    </inkml:brush>
  </inkml:definitions>
  <inkml:trace contextRef="#ctx0" brushRef="#br0">9 0 18620,'-1'2'1656,"-2"11"-1216,-1-2-192,5 2 1049,2 0-833,10 1-1096,4 0 600,10 2-120,6-1-104</inkml:trace>
  <inkml:trace contextRef="#ctx0" brushRef="#br0" timeOffset="0.51">445 168 18116,'-28'16'1230,"-74"44"1610,85-48-2275,0 0 1,1 1-1,-22 24 1,35-35-543,1 0 1,0 1-1,0-1 0,0 1 0,0 0 1,1-1-1,-1 1 0,1 0 1,-1 0-1,0 5 0,2-8-36,0 1 0,0-1-1,0 1 1,0 0-1,0-1 1,0 1-1,0-1 1,0 1-1,0-1 1,0 1-1,0-1 1,1 1 0,-1-1-1,0 1 1,0-1-1,1 1 1,-1-1-1,0 1 1,1-1-1,-1 1 1,0-1 0,2 1-1,-1 0-45,1 0-1,-1 0 1,1 0-1,0-1 1,-1 1-1,1-1 1,0 1-1,-1-1 1,1 0 0,3 1-1,17-1-790,-1 0 0,32-6-1,-28 3 196,-1 1 0,32 2 0,-50 0 634,1 1 1,-1 0 0,0 0-1,1 0 1,-1 1 0,0 0-1,0 0 1,0 1 0,0 0-1,0 0 1,-1 0 0,1 1-1,5 4 1,-9-6 100,1 0 0,-1 0 0,0 0 0,0 1 0,0-1 0,-1 1 0,1-1 0,0 1 0,-1 0 0,0 0 0,1 0 0,-1 0 0,-1-1 0,1 1 0,0 0 0,-1 1 0,1-1 0,-1 0 0,0 0 0,0 0 0,0 0 0,0 0 0,-1 0 0,1 0 0,-1 0 0,0 0 0,0 0 0,0 0 0,0 0 0,0 0 0,-1-1 0,-3 6 0,-2 2 245,0 0 0,0-1 0,-1 0 0,0 0 1,-1-1-1,0 0 0,-12 8 0,6-5 106,-1-1 0,-19 9 0,31-17-409,-1 0 1,1 0-1,-1 0 0,0-1 0,0 1 0,0-1 1,0 0-1,0-1 0,1 1 0,-2-1 0,1 0 1,-8-1-1,12 1-67,0-1 0,0 1 1,0 0-1,0-1 0,0 1 1,0-1-1,0 0 0,0 1 1,0-1-1,0 0 0,1 1 1,-1-1-1,0 0 0,0 0 1,1 0-1,-1 1 0,1-1 1,-1 0-1,1 0 0,-1 0 1,1 0-1,-1 0 0,1 0 1,0 0-1,-1 0 0,1 0 1,0-1-1,0 1 0,0 0 1,0 0-1,0 0 0,0 0 1,1-2-1,0-3-65,0 0 0,0 0 0,1 0-1,2-7 1,-3 12 113,20-44-477,12-8-159</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1.476"/>
    </inkml:context>
    <inkml:brush xml:id="br0">
      <inkml:brushProperty name="width" value="0.05" units="cm"/>
      <inkml:brushProperty name="height" value="0.05" units="cm"/>
    </inkml:brush>
  </inkml:definitions>
  <inkml:trace contextRef="#ctx0" brushRef="#br0">334 0 18548,'-9'41'2282,"-30"75"1,-1 4-355,32-88-1654,2 1 0,2 0 0,-1 35-1,6 44-2352,-1-111 2003,0-1-1,0 1 0,0-1 1,0 0-1,0 1 0,0-1 1,0 0-1,0 1 0,0-1 1,0 1-1,0-1 1,0 0-1,0 1 0,0-1 1,0 0-1,0 1 0,0-1 1,0 1-1,-1-1 0,1 0 1,0 1-1,0-1 1,0 0-1,-1 0 0,1 1 1,0-1-1,0 0 0,-1 1 1,1-1-1,0 0 1,-1 0-1,0 1 0,-10-8-1469,-18-25-40,24 26 1183,-44-48-882,29 34 1578,1-1 1,1 0-1,1-2 0,-25-42 1,41 63-211,0 0 1,0 0-1,0 0 0,0 0 1,0 0-1,1-1 1,-1 1-1,1 0 1,-1 0-1,1-1 1,0 1-1,0 0 1,0 0-1,0-1 1,0 1-1,1 0 1,-1-1-1,1 1 1,0-2-1,0 2-12,1 0-1,-1 0 1,1 1 0,0-1 0,-1 1-1,1-1 1,0 1 0,0-1-1,0 1 1,0 0 0,0 0-1,0 0 1,1 0 0,-1 1-1,0-1 1,0 0 0,1 1-1,-1 0 1,3-1 0,31-2 206,1 1 0,52 4 1,-40-1-229,11-1-47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2.249"/>
    </inkml:context>
    <inkml:brush xml:id="br0">
      <inkml:brushProperty name="width" value="0.05" units="cm"/>
      <inkml:brushProperty name="height" value="0.05" units="cm"/>
    </inkml:brush>
  </inkml:definitions>
  <inkml:trace contextRef="#ctx0" brushRef="#br0">60 1 20228,'-7'27'684,"2"1"-1,1-1 0,1 1 0,1 1 0,2-1 0,4 47 1,5-14 167,32 116 1,-32-140-792,-8-34-8,0-7-33,-1-8-12,-9-33-315,-2 1 0,-2 0-1,-24-55 1,35 95 240,0-1-1,0 0 1,-1 1 0,1 0 0,-1-1 0,0 1 0,-7-7-1,10 11 66,0 0 0,0 0 0,0-1-1,0 1 1,0 0 0,-1 0 0,1 0 0,0 0-1,0 0 1,0 0 0,0 0 0,0 0-1,-1 0 1,1-1 0,0 1 0,0 0 0,0 0-1,0 0 1,-1 0 0,1 0 0,0 0 0,0 0-1,0 0 1,0 0 0,-1 0 0,1 0-1,0 0 1,0 0 0,0 0 0,0 1 0,-1-1-1,1 0 1,0 0 0,0 0 0,0 0-1,0 0 1,-1 0 0,1 0 0,0 0 0,0 0-1,0 1 1,0-1 0,0 0 0,0 0-1,0 0 1,-1 0 0,1 0 0,0 1 0,0-1-1,0 0 1,0 0 0,0 0 0,0 0-1,0 1 1,0-1 0,0 0 0,0 0 0,1 13-55,2 0 100,1-1 1,0 0-1,1 0 0,0 0 0,1-1 0,1 0 0,12 17 1,-12-19 14,-1 0 0,2-1 0,-1 0 0,1-1 0,1 1 0,-1-2 0,1 1 0,0-1 0,14 7 1,-16-10-14,0-1 1,0 0 0,0 0-1,0-1 1,1 1 0,-1-2-1,0 1 1,1-1 0,-1 0 0,0 0-1,1-1 1,-1 0 0,0-1-1,0 1 1,0-1 0,0-1 0,0 1-1,0-1 1,-1 0 0,1-1-1,-1 0 1,10-7 0,-9 6-39,-1 0 1,0-1-1,-1 1 0,1-1 1,-1 0-1,-1-1 1,1 1-1,-1-1 1,0 0-1,0 0 0,-1 0 1,0 0-1,0-1 1,-1 0-1,0 1 0,0-1 1,-1 0-1,0 0 1,0 0-1,-1-13 0,0 20-14,0 0 0,0 0 0,0 0 0,0 0 0,0 0 0,-1 0 0,1 0 0,0 0 0,0 1 0,-1-1 0,1 0 0,-1 0 0,1 0 0,-1 0 0,0-1 0,0 2 5,1 0 0,0-1 1,-1 1-1,1 0 0,0 0 0,-1 0 0,1 0 0,0 0 1,-1 0-1,1 0 0,0 0 0,-1 0 0,1 0 0,0 0 0,-1 0 1,1 0-1,0 0 0,-1 0 0,1 0 0,0 1 0,-1-1 1,1 0-1,0 0 0,-1 0 0,1 0 0,0 1 0,0-1 1,-1 0-1,-1 2 3,0 1 0,0-1 0,0 0 0,0 0 0,0 1 0,1-1 1,-1 1-1,1-1 0,-1 4 0,-4 10 113,2 0 1,0 0-1,1 0 0,0 1 1,1 0-1,1-1 1,1 1-1,0 0 0,1-1 1,1 1-1,5 19 0,-6-33-81,0 0 0,0 0 0,1 0 0,-1 0 0,1 0-1,-1 0 1,1 0 0,0-1 0,4 5 0,-5-7-45,0 1-1,-1 0 1,1 0 0,0-1-1,0 1 1,0-1 0,0 1-1,0-1 1,0 1 0,0-1-1,0 0 1,0 1 0,0-1-1,0 0 1,0 0 0,0 0-1,0 0 1,0 0 0,0 0-1,0 0 1,0 0 0,1 0-1,-1 0 1,0 0 0,0-1-1,0 1 1,0 0 0,0-1-1,0 1 1,0-1 0,-1 1-1,3-2 1,0-1-146,0 0 0,0-1 0,0 1 0,0-1 0,-1 0 0,1 0 0,-1 0 0,0 0 0,0 0 0,0 0 0,-1 0 0,0-1 0,1 1 0,-1-6 0,3-12-226,1-35-1,-5 57 375,3-65-731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3.672"/>
    </inkml:context>
    <inkml:brush xml:id="br0">
      <inkml:brushProperty name="width" value="0.05" units="cm"/>
      <inkml:brushProperty name="height" value="0.05" units="cm"/>
    </inkml:brush>
  </inkml:definitions>
  <inkml:trace contextRef="#ctx0" brushRef="#br0">226 1 17988,'-6'18'619,"-2"1"1,0-1 0,-18 30-1,2-4 14,6-8-196,-86 190 1469,98-203-1820,6-23-87,1 0 0,-1 0-1,0 0 1,0 0 0,1 0 0,-1 0 0,0 0-1,0 0 1,0 0 0,1 0 0,-1 0-1,0 0 1,0 0 0,1 0 0,-1 0 0,0 0-1,0 0 1,1 0 0,-1 0 0,0 0 0,0 0-1,0 0 1,1 0 0,-1-1 0,0 1-1,0 0 1,0 0 0,0 0 0,1 0 0,-1 0-1,0-1 1,0 1 0,0 0 0,0 0-1,0 0 1,1-1 0,-1 1 0,0 0 0,0 0-1,0 0 1,0-1 0,25-36-195,-1-9 48,-2 0 0,-2-2 1,-2 0-1,19-80 0,-35 88 152,-2 40-1,0-1 0,0 1 0,0-1 0,0 1 0,-1-1-1,1 1 1,0-1 0,0 1 0,0-1 0,0 1 0,0-1-1,-1 1 1,1-1 0,0 1 0,-1-1 0,1 1 0,0-1 0,-1 1-1,1 0 1,0-1 0,-1 0 0,0 1 3,0 1 0,0-1 1,1 0-1,-1 0 0,0 1 0,1-1 1,-1 0-1,1 1 0,-1-1 0,0 1 1,1-1-1,-1 1 0,1-1 0,-1 1 1,1-1-1,-1 1 0,1-1 0,0 1 0,-1 0 1,1-1-1,-1 2 0,-5 10 44,0 0 0,1 1 0,1-1-1,0 1 1,1 0 0,0 0 0,1 1 0,0-1-1,1 0 1,1 1 0,0-1 0,0 0-1,2 1 1,2 13 0,-2-20-50,-1 0 0,2 0 0,-1-1 0,1 1 0,0-1 0,0 1 0,1-1 0,-1 0 0,1 0 0,1 0 0,-1-1 0,1 0 0,0 1 0,1-2 0,-1 1 0,1-1 0,-1 0 0,1 0 0,1 0 0,12 5 0,-19-9-2,0 0 0,0 0-1,0 0 1,0 0 0,0 0 0,1 0 0,-1 0-1,0 0 1,0 0 0,0 0 0,0 0 0,0 0-1,0 1 1,0-1 0,0 0 0,1 0 0,-1 0-1,0 0 1,0 0 0,0 0 0,0 0 0,0 0-1,0 0 1,0 1 0,0-1 0,0 0 0,0 0-1,0 0 1,0 0 0,0 0 0,0 0 0,0 1 0,0-1-1,0 0 1,0 0 0,0 0 0,0 0 0,0 0-1,0 0 1,0 1 0,0-1 0,0 0 0,0 0-1,0 0 1,0 0 0,0 0 0,0 0 0,0 0-1,0 1 1,0-1 0,0 0 0,0 0 0,-1 0-1,-8 6-41,-15 3 40,23-9 2,-3 2-3,-1-1 0,1 1 0,-1-1-1,1 0 1,-1-1 0,0 1 0,0-1 0,0 0 0,1 0 0,-6-1 0,7 0-23,-1 0 0,1 0 0,0 0 1,0-1-1,0 1 0,1-1 0,-1 0 0,0 0 0,0 0 0,1 0 1,0 0-1,-1 0 0,1-1 0,0 1 0,-3-5 0,-27-45-618,24 36 370,-1 1-1,-12-15 1,20 29 262,1 0 0,-1 0 0,1 0 0,-1 0-1,0 1 1,1-1 0,-1 0 0,0 1 0,0-1 0,1 0-1,-1 1 1,0-1 0,0 1 0,0-1 0,0 1 0,0 0-1,0-1 1,0 1 0,1 0 0,-1-1 0,-2 1 0,3 0 8,-1 1 1,1-1-1,-1 0 1,0 1-1,1-1 0,-1 1 1,1-1-1,-1 1 1,1-1-1,0 1 1,-1-1-1,1 1 1,0-1-1,-1 1 1,1 0-1,0-1 1,-1 1-1,1-1 1,0 1-1,0 0 1,0-1-1,0 2 1,-1 4-3,0-1 0,1 0 1,0 0-1,0 1 0,0-1 1,2 9-1,1-6 4,-1 0 0,1 0 0,0 0 0,1-1 0,7 12 0,-10-17 4,1 0-1,-1 0 0,1-1 0,-1 1 1,1 0-1,-1-1 0,1 0 1,0 1-1,0-1 0,0 0 0,3 2 1,-4-3-1,0 1 1,0-1-1,1 0 0,-1 0 1,0 0-1,0 0 1,0 0-1,0 0 0,1 0 1,-1 0-1,0 0 1,0-1-1,0 1 0,0 0 1,0-1-1,1 1 1,-1-1-1,0 1 0,0-1 1,0 0-1,0 1 1,0-1-1,1-1 0,3-3-6,0-1 0,-1 1 1,1-1-1,-1 0 0,0-1 0,0 1 0,4-13 0,17-50-359,-17 30 9,-8 38 334,1 0 0,-1 0 0,0 0 1,0 0-1,0-1 0,0 1 0,0 0 0,0 0 1,0 0-1,0 0 0,0-1 0,-1 1 0,1 0 0,0 0 1,-1 0-1,1 0 0,-1 0 0,1 0 0,-1 0 1,1 0-1,-1 0 0,0 0 0,1 0 0,-1 0 0,0 0 1,0 0-1,0 1 0,-1-2 0,1 2 9,-1 0-1,1 0 1,-1 0-1,1 0 1,-1 1 0,1-1-1,0 0 1,-1 1-1,1-1 1,0 1-1,-1-1 1,1 1 0,0 0-1,0-1 1,-1 1-1,1 0 1,0 0 0,0 0-1,0 0 1,0 0-1,0 0 1,0 0-1,0 1 1,1-1 0,-1 0-1,0 2 1,-3 2 36,1 0 0,1 0 0,-1 1 0,1-1 0,-3 7 0,5-9-4,-1 0 0,0-1 0,1 1 0,0 0 1,-1 0-1,1 0 0,0-1 0,1 1 0,-1 0 0,0 0 0,1-1 1,-1 1-1,1 0 0,0 0 0,0-1 0,0 1 0,0-1 1,1 1-1,-1-1 0,1 0 0,-1 1 0,1-1 0,0 0 0,0 0 1,0 0-1,0 0 0,0 0 0,0-1 0,1 1 0,-1-1 1,1 1-1,-1-1 0,1 0 0,-1 0 0,1 0 0,5 1 0,2 1-17,0-1 0,1-1 0,-1 1 0,1-1-1,-1-1 1,1 0 0,0-1 0,18-2 0,28-12 29,5-8-30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1.425"/>
    </inkml:context>
    <inkml:brush xml:id="br0">
      <inkml:brushProperty name="width" value="0.05" units="cm"/>
      <inkml:brushProperty name="height" value="0.05" units="cm"/>
    </inkml:brush>
  </inkml:definitions>
  <inkml:trace contextRef="#ctx0" brushRef="#br0">10 1 13899,'3'3'201,"-2"0"0,1 0 0,0 0 0,-1 0 1,1 1-1,-1-1 0,0 1 0,0-1 0,0 1 0,-1-1 0,1 1 0,-1-1 1,0 1-1,0 6 0,-2 6 468,0 0 0,-5 18-1,-3 23 1093,6 205 786,23-1-3594,-16-241 575,-1-14 361,-1 0 0,0 0 1,0 0-1,-1 0 1,0 0-1,0 0 0,0 0 1,-1 0-1,-1 8 0,-5-10-409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2.136"/>
    </inkml:context>
    <inkml:brush xml:id="br0">
      <inkml:brushProperty name="width" value="0.05" units="cm"/>
      <inkml:brushProperty name="height" value="0.05" units="cm"/>
    </inkml:brush>
  </inkml:definitions>
  <inkml:trace contextRef="#ctx0" brushRef="#br0">62 0 13091,'0'6'1723,"-7"25"-671,2 0 1,-2 51-1,4-30-512,-17 304 1760,4-38-1878,14-304-588,1-6-75,1 0 1,-1 1-1,2-1 1,0 9-1,0-18-29,4-13-96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2.712"/>
    </inkml:context>
    <inkml:brush xml:id="br0">
      <inkml:brushProperty name="width" value="0.05" units="cm"/>
      <inkml:brushProperty name="height" value="0.05" units="cm"/>
    </inkml:brush>
  </inkml:definitions>
  <inkml:trace contextRef="#ctx0" brushRef="#br0">0 20 13563,'6'-9'1296,"-5"3"-672,1 2-224,-2 7 545,0 4-81,0 12-72,-2 3-40,1 11-136,-1 8-88,1 6-168,1 7-39,1 5-41,2 1-104,1 3-400,1-2-313,-4-6 457,-1 3-80,-7-5-88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6.764"/>
    </inkml:context>
    <inkml:brush xml:id="br0">
      <inkml:brushProperty name="width" value="0.05" units="cm"/>
      <inkml:brushProperty name="height" value="0.05" units="cm"/>
    </inkml:brush>
  </inkml:definitions>
  <inkml:trace contextRef="#ctx0" brushRef="#br0">116 5059 11530,'-26'16'746,"-25"17"100,47-30-681,0 0-1,0 1 0,1-1 0,-1 1 0,1 0 1,0 0-1,0 0 0,0 1 0,-2 4 0,5-9-138,-1 0 0,1 1-1,0-1 1,0 0 0,0 0-1,-1 1 1,1-1-1,0 0 1,0 1 0,0-1-1,0 0 1,0 1-1,0-1 1,-1 0 0,1 1-1,0-1 1,0 0-1,0 1 1,0-1 0,0 0-1,0 1 1,1-1 0,-1 0-1,0 1 1,0-1-1,0 0 1,0 0 0,0 1-1,0-1 1,0 0-1,1 1 1,-1-1 0,0 1-1,12-4 524,12-12 87,-23 15-614,277-223 1959,-138 92-1684,-73 65 117,84-62 0,-45 52-369,-38 29-6,-2-3-1,75-72 0,-89 68-36,-10 8 1,3 2 1,1 2 0,66-45-1,-63 55-1,93-64-16,-114 74 26,-1-1-1,46-50 1,11-30 31,-49 58-35,1 1 1,3 2 0,67-58-1,9 14-19,-36 29 10,79-76 0,-36 8 39,-66 65-39,2 2 1,70-52-1,-55 58-14,-17 12 9,-1-2 0,61-61 0,-10-14 22,-54 58-6,2 2-1,65-53 1,33-8-8,199-170-56,-51 24-30,-171 154 29,-96 78-75,-1-2-1,41-56 1,-40 48-158,53-53 0,319-243-1211,-58 33 830,-331 290 664,72-74-97,130-171 0,-200 238 143,0 0 1,1 2 0,1 0 0,33-25 0,-45 42-24,-9 8 1055,-5-3 195,5-2-1232,0-1-1,1 1 1,-1-1-1,0 1 1,1-1-1,-1 1 1,1-1-1,-1 0 0,1 1 1,0-1-1,-1 0 1,1 0-1,-1 1 1,1-1-1,0 0 0,-1-1 1,-4-20 345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8.180"/>
    </inkml:context>
    <inkml:brush xml:id="br0">
      <inkml:brushProperty name="width" value="0.05" units="cm"/>
      <inkml:brushProperty name="height" value="0.05" units="cm"/>
    </inkml:brush>
  </inkml:definitions>
  <inkml:trace contextRef="#ctx0" brushRef="#br0">243 46 9658,'19'-33'3256,"-10"21"5780,-48 116-5506,-25 63-2283,16-54-807,-62 168 308,108-272-708,0-5-9,1 0-1,0 1 1,0-1 0,0 0 0,0 8-1,1-12-26,0 0 0,0 0 0,0 0-1,0 1 1,0-1 0,0 0 0,0 0-1,0 0 1,0 0 0,0 1 0,0-1-1,0 0 1,0 0 0,0 0 0,1 0-1,-1 0 1,0 1 0,0-1 0,0 0 0,0 0-1,0 0 1,0 0 0,1 0 0,-1 0-1,0 0 1,0 0 0,0 1 0,0-1-1,0 0 1,1 0 0,-1 0 0,0 0-1,0 0 1,0 0 0,0 0 0,1 0-1,-1 0 1,0 0 0,0 0 0,0 0-1,0 0 1,1 0 0,10-5 76,9-10-9,-19 15-60,145-123 199,24-19 49,-121 104-1086,83-47 0,-157 97-1314,8-4 1497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8.964"/>
    </inkml:context>
    <inkml:brush xml:id="br0">
      <inkml:brushProperty name="width" value="0.05" units="cm"/>
      <inkml:brushProperty name="height" value="0.05" units="cm"/>
    </inkml:brush>
  </inkml:definitions>
  <inkml:trace contextRef="#ctx0" brushRef="#br0">89 141 19604,'-2'4'546,"0"0"0,0 0 0,1 0 0,-1 0 0,1 0 0,-2 9 0,-9 47 468,10-49-715,-60 370 2636,91-498-2350,-23 86-590,20-104-290,11-163 1,-40 324 228,0-8 63,0 37-1,3-51 8,0 0 0,0 1 0,1-1 0,-1 0 0,1 1 0,0-1 0,0 0 1,1 0-1,-1 0 0,1 0 0,0 0 0,0 0 0,0-1 0,5 7 0,-6-9-2,1 0 1,-1 0-1,1 0 1,0 1 0,-1-1-1,1-1 1,0 1-1,0 0 1,0 0 0,-1-1-1,1 1 1,0-1-1,0 1 1,0-1 0,0 0-1,0 0 1,0 0 0,0 0-1,0 0 1,0 0-1,0-1 1,0 1 0,0-1-1,0 1 1,0-1-1,3-1 1,2-2 10,0 1 1,0-2-1,0 1 1,0-1-1,8-7 0,18-20 28,-1-3 0,-2 0-1,34-52 1,-70 99-39,0 0 0,0 0-1,2 1 1,-6 18 0,1-1 32,-38 131 183,38-125-111,3-1 0,-4 62-1,10-96-101,-1 0-1,1 0 0,0 1 0,0-1 1,0 0-1,0 0 0,0 0 0,0 1 1,1-1-1,-1 0 0,0 0 0,1 1 1,-1-1-1,1 0 0,-1 0 0,1 0 1,0 2-1,0-3-1,-1 0 0,1 0-1,-1 0 1,1 0 0,-1 0 0,1 0-1,-1-1 1,1 1 0,-1 0 0,1 0 0,-1 0-1,1 0 1,-1-1 0,1 1 0,-1 0 0,1 0-1,-1-1 1,0 1 0,1 0 0,-1-1-1,0 1 1,1 0 0,-1-1 0,0 1 0,1-1-1,-1 0 1,24-38 59,-5-11 3,-14 37-66,-5 12-9,0 3-8,-25 66-248,3-28-2754,22-39 2981,0-1 1,-1 0 0,1 1-1,0-1 1,-1 0 0,1 0-1,0 1 1,-1-1 0,1 0-1,-1 0 1,1 0-1,-1 0 1,1 1 0,0-1-1,-1 0 1,1 0 0,-1 0-1,1 0 1,-1 0 0,1 0-1,-1 0 1,1 0-1,0 0 1,-1 0 0,0-1-1,-1 1-102,-12-3-502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9.438"/>
    </inkml:context>
    <inkml:brush xml:id="br0">
      <inkml:brushProperty name="width" value="0.05" units="cm"/>
      <inkml:brushProperty name="height" value="0.05" units="cm"/>
    </inkml:brush>
  </inkml:definitions>
  <inkml:trace contextRef="#ctx0" brushRef="#br0">129 1 15475,'-10'38'6221,"-5"12"-5032,-21 120 420,8 2-1,-10 232 1,37-381-1561,0 61 107,2-74-124,0 1 0,0-1 0,1 0 0,0-1 1,7 19-1,-8-25-27,0-1 1,0 0-1,0 0 1,0 0-1,0 0 0,1-1 1,-1 1-1,1 0 1,-1 0-1,1-1 1,-1 1-1,1-1 1,0 1-1,0-1 1,2 2-1,-2-3-91,-1 1 1,1-1-1,0 1 0,-1-1 0,1 0 1,-1 0-1,1 0 0,0 0 0,-1 0 1,1 0-1,-1 0 0,1 0 0,-1-1 1,1 1-1,0-1 0,-1 1 0,2-1 0,1-2-132,0 1 0,0 0 0,0-1 0,-1 0 0,1 0 0,-1 0-1,0-1 1,0 1 0,0-1 0,0 1 0,0-1 0,-1 0 0,4-7-1,9-31-530,-1-6-277</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50.259"/>
    </inkml:context>
    <inkml:brush xml:id="br0">
      <inkml:brushProperty name="width" value="0.05" units="cm"/>
      <inkml:brushProperty name="height" value="0.05" units="cm"/>
    </inkml:brush>
  </inkml:definitions>
  <inkml:trace contextRef="#ctx0" brushRef="#br0">36 187 14891,'8'-11'1546,"-8"10"-1501,0 1 0,0 0-1,0 0 1,0 0 0,1 0-1,-1 0 1,0 0 0,0 0 0,0 0-1,0 0 1,0 0 0,0 0-1,1 0 1,-1 0 0,0 0-1,0 0 1,0 0 0,0 0-1,1 0 1,-1 0 0,0 0-1,0 0 1,0 0 0,0 0-1,0 0 1,0 0 0,1 0-1,-1 0 1,0 0 0,0 0 0,0 0-1,0 0 1,0 0 0,0 0-1,1 1 1,-1-1 0,0 0-1,0 0 1,0 0 0,0 0-1,5 27 2239,-6 39-481,-2-1-1,-22 119 0,14-119-1187,5-32-353,4-25-166,0 0 0,0 0 0,1 0 0,0 0 0,1 16 0,13-54 214,-4-3-242,0 0 0,-3 0 1,5-67-1,-14-103-157,2 182 54,-1 1 1,0 0 0,-8-23-1,7 37-5,1 11 22,2 10 7,1-9 7,0 1-1,0 0 1,1 0 0,0 0-1,1-1 1,-1 1-1,1-1 1,5 8 0,-7-12 4,0 0 1,1 0-1,-1 0 1,0-1 0,1 1-1,-1 0 1,1-1-1,-1 1 1,1-1 0,0 0-1,0 0 1,0 1-1,-1-1 1,1 0 0,0-1-1,0 1 1,0 0-1,1-1 1,-1 1-1,0-1 1,0 1 0,0-1-1,0 0 1,0 0-1,1 0 1,-1 0 0,0 0-1,0-1 1,0 1-1,4-2 1,2-1 0,1-2 0,-1 1 1,0-1-1,0 0 0,-1 0 1,0-1-1,0 0 0,0-1 0,6-7 1,51-68 6,-58 73-6,15-24-6,-16 24 3,0 1 0,1 0 0,0-1 0,0 2 1,10-10-1,-15 16 2,-1 1 0,0-1 0,1 1 0,-1-1 0,1 1 0,-1 0 0,0-1 0,1 1 0,-1 0 0,1-1 0,-1 1 0,1 0 0,-1 0 0,1-1 0,-1 1 0,1 0 1,-1 0-1,1 0 0,0 0 0,-1 0 0,1 0 0,-1 0 0,1 0 0,-1 0 0,1 0 0,-1 0 0,1 0 0,0 0 0,-1 0 0,2 1 0,-2 0 1,1 0-1,0 0 0,-1 0 0,1 0 1,-1 0-1,1 0 0,-1 0 0,1 0 1,-1 0-1,0 0 0,0 0 1,1 0-1,-1 0 0,0 2 0,-2 48 8,1-44-8,-21 155 46,10-88-64,-2 79-1,14-150-5,2 22-408,-2-25 402,0 0 1,0 1 0,0-1 0,0 0 0,0 1 0,0-1-1,0 0 1,0 1 0,0-1 0,1 0 0,-1 1 0,0-1-1,0 0 1,0 0 0,1 1 0,-1-1 0,0 0 0,0 0-1,1 0 1,-1 1 0,0-1 0,0 0 0,1 0-1,-1 0 1,0 0 0,1 0 0,-1 0 0,0 1 0,1-1-1,-1 0 1,0 0 0,1 0 0,-1 0 0,0 0 0,1 0-1,-1 0 1,0 0 0,1 0 0,-1 0 0,0-1-1,0 1 1,1 0 0,-1 0 0,0 0 0,1 0 0,-1 0-1,0-1 1,0 1 0,1 0 0,-1 0 0,0 0 0,0-1-1,1 1 1,-1 0 0,0 0 0,0-1 0,0 1 0,1 0-1,-1-1 1,4-4-202,1-1 1,-1 1-1,-1-1 0,1 0 1,-1 0-1,0 0 0,0-1 1,-1 1-1,3-14 0,1 5-125,10-40-584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50.697"/>
    </inkml:context>
    <inkml:brush xml:id="br0">
      <inkml:brushProperty name="width" value="0.05" units="cm"/>
      <inkml:brushProperty name="height" value="0.05" units="cm"/>
    </inkml:brush>
  </inkml:definitions>
  <inkml:trace contextRef="#ctx0" brushRef="#br0">143 0 18268,'1'16'674,"-1"-1"1,0 1-1,-1-1 1,0 1-1,-1-1 0,-8 27 1,1 6 424,7-37-934,-20 149 1908,19-133-1995,2 0 1,2-1-1,0 1 0,5 27 1,-6-52-167,1 1-195,-1 1 0,1-1-1,0 1 1,0-1-1,0 1 1,0-1 0,1 0-1,3 6 1,-10-22-2516,-6-1 1858</inkml:trace>
  <inkml:trace contextRef="#ctx0" brushRef="#br0" timeOffset="1">3 416 14667,'-2'-6'2057,"2"2"-1209,2-3-280,7 1 2312,10-3-1863,4-1-217,14-5-360,6-7-320,7-9-736,3-2 1496,-4-5-856,-2-3-64,-8 2-72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2.799"/>
    </inkml:context>
    <inkml:brush xml:id="br0">
      <inkml:brushProperty name="width" value="0.05" units="cm"/>
      <inkml:brushProperty name="height" value="0.05" units="cm"/>
    </inkml:brush>
  </inkml:definitions>
  <inkml:trace contextRef="#ctx0" brushRef="#br0">0 0 18396,'0'13'1304,"0"3"-1112,6 1-208,3 2-48,2 0-392,5 0 440,1 0-144,8-2-120</inkml:trace>
  <inkml:trace contextRef="#ctx0" brushRef="#br0" timeOffset="1">295 149 15859,'-6'2'318,"0"0"-1,0 1 0,1 0 0,-1 0 0,1 0 1,-1 0-1,1 1 0,0 0 0,0 0 1,1 1-1,-1-1 0,1 1 0,0 0 0,-5 8 1,2-2 215,-1 1 1,2 0 0,0 0-1,1 1 1,-7 22 0,10-27-303,0 0 1,1 0 0,0 0-1,0 0 1,1 0-1,0 13 1,1-18-177,-1-1 0,0 1 0,1-1 0,-1 1 0,1 0 0,0-1 1,0 1-1,0-1 0,0 1 0,1-1 0,-1 0 0,0 0 0,1 1 0,0-1 0,-1 0 0,1 0 0,0-1 0,0 1 0,0 0 0,0-1 0,1 1 1,-1-1-1,0 1 0,3 0 0,2 0-23,0-1 0,-1 0 1,1 0-1,0 0 0,0-1 1,0 0-1,-1 0 0,1-1 1,0 0-1,0 0 0,-1-1 0,1 1 1,0-2-1,11-4 0,1-2-89,0-1-1,-1 0 0,28-21 0,46-52-571,-47 40-57,-44 43 678,-1 0 0,0 0 0,0-1 0,0 1 0,0 0 0,0 0 0,0 0 0,0 0 0,0 0 0,0 0 0,0 0 0,1 0-1,-1 0 1,0-1 0,0 1 0,0 0 0,0 0 0,0 0 0,0 0 0,1 0 0,-1 0 0,0 0 0,0 0 0,0 0 0,0 0 0,0 0 0,1 0 0,-1 0 0,0 0 0,0 0-1,0 0 1,0 0 0,0 0 0,0 0 0,1 0 0,-1 0 0,0 0 0,0 1 0,0-1 0,0 0 0,0 0 0,0 0 0,0 0 0,1 0 0,-1 0 0,0 0 0,0 1 0,1 8-124,-3 16 167,2-21-55,-1-3-5,1 1-1,0 0 0,0-1 0,0 1 0,0 0 0,0-1 0,0 1 0,0-1 1,1 1-1,-1 0 0,0-1 0,1 1 0,1 2 0,-2-4-30,0 0 0,1 1 0,-1-1-1,0 0 1,1 0 0,-1 1 0,0-1 0,1 0 0,-1 0-1,1 0 1,-1 1 0,0-1 0,1 0 0,-1 0 0,1 0-1,-1 0 1,1 0 0,-1 0 0,1 0 0,-1 0 0,0 0-1,1 0 1,-1 0 0,1 0 0,-1 0 0,1-1 0,-1 1-1,0 0 1,1 0 0,0-1 0,3-1-223,0-1-1,0 0 1,-1 0 0,1 0-1,-1 0 1,1-1-1,3-5 1,14-17-446,5-8-269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51.124"/>
    </inkml:context>
    <inkml:brush xml:id="br0">
      <inkml:brushProperty name="width" value="0.05" units="cm"/>
      <inkml:brushProperty name="height" value="0.05" units="cm"/>
    </inkml:brush>
  </inkml:definitions>
  <inkml:trace contextRef="#ctx0" brushRef="#br0">121 70 16468,'0'32'3383,"-7"38"1,-14 33-1430,-42 100-1706,61-197-256,-1 1-40,1 0 0,-1 0 1,0 0-1,-5 7 1,2-9-319,4-11-106,3-15-305,-1 20 767,11-56-2171,20-67-1,-12 54 910,43-171 298,-56 231 2716,-4 19-799,-1 24 75,-1-30-844,8 162 2928,-6-142-2822,2 0-1,1 0 1,1 0 0,17 44 0,-20-61-253,0 0 1,1 0 0,-1 0 0,1 0-1,1-1 1,4 6 0,7 5-2578,-9-9 486,-12-8 222,-4-1 645</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51.524"/>
    </inkml:context>
    <inkml:brush xml:id="br0">
      <inkml:brushProperty name="width" value="0.05" units="cm"/>
      <inkml:brushProperty name="height" value="0.05" units="cm"/>
    </inkml:brush>
  </inkml:definitions>
  <inkml:trace contextRef="#ctx0" brushRef="#br0">0 187 17316,'12'12'1736,"6"-7"-1224,7-14-136,4-1 1137,5-9-1009,5-3-80,2-4-536,1-3-384,-12-2 528,-4 0-104,-12 4-216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54.812"/>
    </inkml:context>
    <inkml:brush xml:id="br0">
      <inkml:brushProperty name="width" value="0.05" units="cm"/>
      <inkml:brushProperty name="height" value="0.05" units="cm"/>
    </inkml:brush>
  </inkml:definitions>
  <inkml:trace contextRef="#ctx0" brushRef="#br0">17 249 16932,'6'-15'1258,"-6"15"-1242,0 0 0,0 0 0,0 0 0,0 0 0,0 0 0,0 0 0,0 0 0,0 0 0,0 0 0,1 0 0,-1-1 0,0 1 0,0 0 0,0 0 0,0 0-1,0 0 1,0 0 0,0 0 0,0 0 0,0 0 0,0 0 0,0 0 0,1 0 0,-1 0 0,0 0 0,0 0 0,0 0 0,0 0 0,0 0 0,0 0 0,0 0 0,0 0 0,0 0 0,0 0 0,0 0 0,1 0 0,-1 0 0,0 1 0,0-1 0,0 0 0,0 0 0,0 0 0,0 0 0,0 0 0,0 0-1,0 0 1,0 0 0,0 0 0,0 0 0,0 0 0,0 0 0,0 0 0,0 0 0,0 1 0,0-1 0,0 0 0,0 0 0,0 0 0,0 0 0,0 0 0,0 0 0,0 0 0,0 0 0,0 0 0,0 1 0,3 26 1294,-3-21-1201,4 67 1253,2 0 0,24 105 0,-30-177-1326,0 0-1,0 0 1,0-1 0,0 1-1,0 0 1,1 0-1,-1 0 1,0 0-1,0-1 1,1 1-1,-1 0 1,1 0 0,-1-1-1,0 1 1,1 0-1,0 0 1,-1-1-1,1 1 1,-1-1-1,2 2 1,-1-3-3,-1 1 1,1-1-1,-1 1 1,1-1-1,-1 1 0,1-1 1,-1 1-1,1-1 1,-1 0-1,0 1 0,1-1 1,-1 0-1,0 1 0,0-1 1,0 0-1,1 1 1,-1-1-1,0-1 0,6-41 509,-4 0-475,-2 0 1,-2-1-1,-2 1 0,-1 0 0,-3 1 0,-1-1 0,-2 2 0,-20-49 0,20 72-43,11 18-24,0 0 1,0 0-1,0 0 1,-1 0-1,1-1 1,0 1-1,0 0 1,0 0-1,-1 0 1,1 0-1,0 0 1,0 0-1,0 0 1,0 0-1,-1 0 1,1 0-1,0 0 1,0 0-1,0 0 1,-1 0-1,1 0 1,0 0-1,0 0 1,0 0-1,0 0 1,-1 0-1,1 0 1,0 1-1,0-1 1,0 0-1,0 0 1,-1 0-1,1 0 1,0 0-1,0 0 1,0 1-1,0-1 1,0 0 0,0 0-1,-1 0 1,1 0-1,0 1 1,0-1-1,0 0 1,-1 3 2,0 0 0,1 0 1,-1-1-1,1 1 1,-1 0-1,1 0 0,0 0 1,0 0-1,1 4 1,1 6 3,1-1 0,-1 0 0,2 0 0,0 0 0,0 0 0,1-1 0,11 17 1,-14-23-6,1-1 0,0 0 1,1 0-1,-1-1 1,1 1-1,0 0 1,-1-1-1,2 0 1,5 4-1,-7-6 0,0 0 0,-1 1 0,2-1 0,-1 0 0,0-1 0,0 1 0,0 0 0,0-1 0,0 0 0,1 0 0,-1 0 0,0 0 0,0 0 0,0-1 0,0 1 1,4-2-1,1-1 6,1-1 0,-1 0 0,-1 0 0,1-1 0,-1 0 0,1 0 0,-1-1 0,-1 0 0,1 0 0,-1 0 0,0-1 0,-1 0 1,1 0-1,3-9 0,6-8 13,-2-1 0,0 0 0,10-31 0,0-19 39,-36 145-47,4 0-1,2 1 1,5 115 0,3-174-103,-1-7-33,0 0-1,0 1 1,1-1 0,0 0 0,0 0 0,0 1-1,0-1 1,1 0 0,0 0 0,0 0-1,4 6 1,-6-11 88,0 1 0,0-1 0,1 1 0,-1-1 0,0 0 0,0 1 0,1-1 0,-1 0 0,0 1 0,1-1 0,-1 0 0,0 0 0,1 1 0,-1-1 0,1 0 0,-1 0 0,0 0 0,1 0 0,-1 1 0,1-1 0,-1 0 0,0 0 0,1 0 0,-1 0 0,1 0 0,-1 0 0,1 0-1,-1 0 1,0 0 0,1 0 0,-1-1 0,1 1 0,-1 0 0,1 0 0,-1 0 0,0 0 0,1 0 0,-1-1 0,1 1 0,11-17-627,-3-3-34</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55.228"/>
    </inkml:context>
    <inkml:brush xml:id="br0">
      <inkml:brushProperty name="width" value="0.05" units="cm"/>
      <inkml:brushProperty name="height" value="0.05" units="cm"/>
    </inkml:brush>
  </inkml:definitions>
  <inkml:trace contextRef="#ctx0" brushRef="#br0">129 23 15779,'0'-1'87,"0"0"-1,0 0 0,0 0 1,0 0-1,0 0 0,0 0 0,1 0 1,-1 0-1,0 1 0,0-1 1,1 0-1,-1 0 0,0 0 0,1 0 1,-1 1-1,1-1 0,-1 0 1,1 1-1,-1-1 0,1 0 0,0 1 1,-1-1-1,1 0 0,0 1 1,-1-1-1,1 1 0,1-1 0,0 1 26,-1 1 0,1 0-1,-1 0 1,0 0 0,1 0-1,-1 0 1,0 0 0,1 0-1,-1 1 1,0-1-1,0 0 1,0 1 0,0-1-1,0 0 1,1 3 0,16 27 314,-2 0 0,0 1 0,-3 0 0,0 1 0,-2 1 0,-2 0 0,-1 0 0,-1 1 0,3 64 0,-8-49-331,-3 1 1,-2-1-1,-1 0 1,-3 0 0,-3 0-1,-19 63 1,18-80-366,-1 0 0,-2-1 1,-18 30-1,22-45 155,-1-1 0,0 0 0,-1 0-1,-1-1 1,-1-1 0,-25 22 0,29-29-25,-1 0-1,-20 9 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5.334"/>
    </inkml:context>
    <inkml:brush xml:id="br0">
      <inkml:brushProperty name="width" value="0.05" units="cm"/>
      <inkml:brushProperty name="height" value="0.05" units="cm"/>
    </inkml:brush>
  </inkml:definitions>
  <inkml:trace contextRef="#ctx0" brushRef="#br0">79 184 12371,'-9'-24'1126,"4"13"-533,1 0-1,1-1 1,0 1-1,-3-17 1,6 28-533,0-1 1,0 1 0,0-1-1,0 1 1,0-1 0,-1 1 0,1-1-1,0 1 1,0-1 0,0 1-1,0-1 1,1 1 0,-1-1 0,0 1-1,0 0 1,0-1 0,0 1-1,0-1 1,1 1 0,-1-1 0,0 1-1,0-1 1,1 1 0,-1 0-1,0-1 1,0 1 0,1 0 0,-1-1-1,1 1 1,-1-1 0,13 7 1345,15 23 47,-28-28-1425,118 152 2299,70 79-1648,-176-219-766,-11-10-344,-21-14-531,9 3 871,-10-5-231,-38-25-739,-93-45-1,147 81 1071,1 0 0,-1 0 0,1 1 0,-1 0-1,0 0 1,0 0 0,1 1 0,-6 0 0,9-1 0,0 1 0,1 1-1,-1-1 1,1 0 0,-1 0 0,1 0 0,-1 0-1,0 0 1,1 0 0,-1 1 0,1-1 0,-1 0 0,1 0-1,-1 1 1,1-1 0,-1 1 0,1-1 0,-1 0-1,1 1 1,0-1 0,-1 1 0,1-1 0,0 1 0,-1-1-1,1 1 1,-1 0 0,1 1 13,0-1 1,0 1-1,0-1 1,1 1-1,-1-1 1,0 1-1,1-1 1,-1 1-1,1-1 1,-1 1-1,1-1 1,-1 0-1,1 1 1,0-1-1,2 3 0,0 0 34,1 0-1,-1 1 0,1-1 0,0 0 0,0-1 0,0 1 0,1-1 0,0 0 0,-1 0 0,1 0 1,0-1-1,0 1 0,0-1 0,1 0 0,-1-1 0,0 1 0,1-1 0,-1 0 0,1-1 1,-1 1-1,1-1 0,-1 0 0,1-1 0,5 0 0,3-1 1,-1 0 0,-1-1 0,1-1 0,0 0 0,-1-1 0,0 0 0,0 0 0,0-2 0,12-8 0,-7 3-22,0-1-1,-1-1 0,0-1 0,15-18 1,-25 26-60,0 0 1,-1-1 0,0 0-1,0 0 1,0 0 0,-1 0-1,-1-1 1,1 0 0,-2 0-1,1 0 1,2-16 0,-5 22 3,0 1-1,1-1 1,-1 0-1,-1 1 1,1-1 0,0 1-1,-1-1 1,1 1 0,-1-1-1,0 1 1,1-1 0,-1 1-1,0 0 1,-3-4 0,3 4-8,0 1 1,0 0-1,-1 0 1,1 0-1,0-1 0,-1 1 1,1 0-1,0 1 1,-1-1-1,1 0 1,-1 0-1,0 1 1,1-1-1,-1 1 1,0-1-1,1 1 1,-3-1-1,0 1-22,0 0 0,1 1 0,-1-1 0,0 1-1,0-1 1,0 1 0,1 0 0,-1 1 0,1-1 0,-1 0-1,1 1 1,-1 0 0,1 0 0,0 0 0,0 0 0,0 1-1,0-1 1,-3 4 0,1-1 0,1 1 1,0-1-1,0 1 0,0 0 1,0 0-1,1 0 1,0 1-1,0-1 0,1 1 1,0 0-1,0-1 0,1 1 1,-1 0-1,1 9 0,1-15 45,0 0 0,0 0 0,0-1 0,0 1 0,0 0-1,0 0 1,0 0 0,0 0 0,0 0 0,0 0 0,1-1 0,-1 1 0,0 0-1,1 0 1,-1 0 0,1-1 0,-1 1 0,1 0 0,0 1 0,-1-2 0,1 0 0,-1 0 0,1 0 0,-1 0 0,1 0 0,-1 0 0,1 0 1,-1 0-1,1 0 0,-1 0 0,1 0 0,-1 0 0,1 0 0,-1 0 0,1 0 0,-1 0 1,1-1-1,-1 1 0,1 0 0,-1 0 0,1-1 0,-1 1 0,1-1 0,3-2-52,0 0-1,-1 0 1,1-1-1,-1 1 0,4-8 1,18-30-335,-3-2 0,-2-1 1,24-71-1,-78 213 2338,-66 171-79,86-232-1693,-16 35 169,26-64-314,0 0-1,-1 0 0,0-1 0,0 1 0,-12 12 0,16-19-50,0-1 0,0 1 0,0 0 0,0 0 0,0-1 0,0 1 0,0-1 0,0 1 0,0-1 0,-1 1 0,1-1 0,0 0 0,0 1 0,0-1 0,-1 0 0,1 0 0,0 0-1,0 0 1,-1 0 0,1 0 0,0 0 0,0 0 0,0-1 0,-1 1 0,1 0 0,0-1 0,0 1 0,0-1 0,0 1 0,-2-2 0,-3-2-206,1 0 0,0-1 0,0 1 0,-7-9 0,2 2-174,-194-176-2471,192 175 3973,12 12-1080,0 1 0,0-1 0,0 0-1,1 0 1,-1 0 0,0 0 0,0 0-1,0 0 1,0 0 0,0 0-1,0 0 1,0 0 0,0 0 0,0 0-1,0 0 1,0 0 0,0 0 0,0 0-1,0 0 1,0 0 0,1 0 0,-1 0-1,0 0 1,0 0 0,0 0 0,0 0-1,0 0 1,0 0 0,0 0 0,0 0-1,0 0 1,0 0 0,0 0 0,0 0-1,0 0 1,0 0 0,0 0 0,1 0-1,-1 0 1,0 0 0,0 0 0,0 0-1,0-1 1,0 1 0,0 0 0,0 0-1,0 0 1,0 0 0,0 0-1,0 0 1,27 16 1187,-12-7-876,33 17-276,1-3 0,1-1 0,1-3 0,0-2 0,2-3 0,66 11-1,-63-21-332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6.099"/>
    </inkml:context>
    <inkml:brush xml:id="br0">
      <inkml:brushProperty name="width" value="0.05" units="cm"/>
      <inkml:brushProperty name="height" value="0.05" units="cm"/>
    </inkml:brush>
  </inkml:definitions>
  <inkml:trace contextRef="#ctx0" brushRef="#br0">0 849 15171,'0'1'108,"0"-1"1,0 1-1,0-1 0,0 1 0,0-1 0,0 1 0,0-1 1,0 1-1,0-1 0,1 1 0,-1-1 0,0 0 0,0 1 1,0-1-1,1 1 0,-1-1 0,0 1 0,0-1 0,1 0 1,-1 1-1,0-1 0,1 0 0,-1 1 0,0-1 0,1 0 1,-1 1-1,1-1 0,-1 0 0,0 0 0,1 0 0,-1 1 1,1-1-1,-1 0 0,1 0 0,1 0 31,0 0 0,0 0 0,0 0 0,-1 0 0,1-1 0,0 1-1,0-1 1,0 1 0,2-2 0,36-21 641,-24 11-581,-1-1 0,-1 0 0,0-1 0,-1 0 1,12-17-1,54-86 249,-71 103-409,25-38 47,-3-1 1,-2-2 0,-3-1 0,-2-1 0,-3-1 0,-2-1 0,13-77-1,-28 122-38,-2 9-15,0-1 0,0 1 1,-1-1-1,0 1 0,1 0 0,-2-1 0,1 1 0,-1-1 0,-1-4 0,2 9-29,0 1 0,1 0 0,-1 0 0,0-1-1,0 1 1,0 0 0,-1 0 0,1-1 0,0 1 0,0 0 0,0 0 0,0-1 0,0 1-1,0 0 1,0 0 0,0-1 0,0 1 0,0 0 0,-1 0 0,1 0 0,0 0-1,0-1 1,0 1 0,0 0 0,-1 0 0,1 0 0,0 0 0,0-1 0,0 1-1,-1 0 1,1 0 0,0 0 0,0 0 0,-1 0 0,1 0 0,0 0 0,0 0-1,-1 0 1,1 0 0,0 0 0,0 0 0,-1 0 0,1 0 0,0 0 0,0 0-1,-1 0 1,1 0 0,0 0 0,0 0 0,0 0 0,-1 0 0,1 0 0,0 1-1,0-1 1,-1 0 0,1 0 0,0 0 0,0 0 0,0 1 0,-10 14 131,0 7-7,1 0 0,0 1 0,-4 24 0,-13 76 207,19-84-251,-41 249 500,40-222-409,4 0 0,5 92 1,0-151-187,1 18 59,6 31 1,-7-50-128,0-1 1,0 0-1,1 1 1,0-1 0,0 0-1,1 0 1,-1 0-1,1 0 1,0 0 0,0-1-1,7 8 1,-9-11 39,0 0 0,-1 0 0,1-1 0,0 1 0,0-1 0,0 1 0,0-1 0,0 1 0,0-1 0,-1 0 0,1 1 0,0-1 0,0 0 0,0 0 0,0 0 1,0 1-1,0-1 0,0 0 0,0 0 0,0-1 0,0 1 0,0 0 0,0 0 0,0 0 0,0-1 0,0 1 0,0 0 0,0-1 0,0 1 0,0-1 0,0 1 0,0-1 0,-1 1 0,1-1 0,0 0 0,0 1 1,-1-1-1,1 0 0,0 0 0,-1 0 0,1 1 0,0-3 0,3-3 35,0-1-1,-1 1 1,1-1 0,2-10-1,9-27-453,0-13-25</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6.589"/>
    </inkml:context>
    <inkml:brush xml:id="br0">
      <inkml:brushProperty name="width" value="0.05" units="cm"/>
      <inkml:brushProperty name="height" value="0.05" units="cm"/>
    </inkml:brush>
  </inkml:definitions>
  <inkml:trace contextRef="#ctx0" brushRef="#br0">46 1 16868,'1'3'181,"0"0"1,-1 0-1,1 0 1,-1 1-1,0-1 1,0 0-1,0 0 0,0 1 1,-1-1-1,1 0 1,-1 0-1,0 0 1,0 0-1,-2 5 1,0 3 194,-8 24 432,3 1-1,1 0 1,1 0 0,-1 72 0,7-103-761,1-1 0,-1 0 1,1 1-1,0-1 0,0 0 0,0 1 0,0-1 0,1 0 1,0 0-1,3 7 0,-4-10-40,0 0 1,0 0 0,1 0-1,-1 0 1,0 0 0,0 0-1,0 0 1,1 0 0,-1-1-1,0 1 1,1 0 0,-1-1-1,1 1 1,-1-1 0,1 0-1,-1 1 1,1-1 0,-1 0-1,1 0 1,-1 0 0,1 0-1,-1 0 1,1 0-1,-1 0 1,1 0 0,-1-1-1,1 1 1,-1-1 0,0 1-1,1-1 1,-1 0 0,1 1-1,1-3 1,10-5 0,-1 0-1,0-2 1,0 1 0,-1-1-1,0-1 1,-1 0 0,-1-1-1,15-20 1,-12 14 11,2 1 0,0 0 0,18-15 0,-31 31-19,-1 1 1,0 0-1,1-1 0,-1 1 0,0 0 0,1-1 0,-1 1 0,1 0 0,-1 0 0,0-1 0,1 1 0,-1 0 0,1 0 1,-1 0-1,1 0 0,-1 0 0,0 0 0,1 0 0,-1 0 0,1 0 0,-1 0 0,1 0 0,-1 0 0,1 0 1,-1 0-1,1 0 0,-1 0 0,1 0 0,-1 0 0,0 1 0,1-1 0,-1 0 0,1 0 0,-1 1 0,0-1 1,1 0-1,-1 0 0,0 1 0,1-1 0,-1 1 0,0-1 0,1 0 0,-1 1 0,0-1 0,0 0 0,0 1 1,1-1-1,-1 1 0,0-1 0,0 1 0,0-1 0,0 1 0,0-1 0,0 0 0,0 1 0,0-1 0,0 2 1,5 37 23,-5-28 0,1-7-14,0 12 27,0 1 1,2-1 0,0 0-1,0 0 1,2 0-1,0 0 1,8 17-1,-12-31-26,0 0-1,1 0 0,-1 1 0,0-2 0,1 1 0,-1 0 0,1 0 0,0 0 1,0-1-1,0 1 0,-1-1 0,1 1 0,1-1 0,-1 0 0,0 0 0,0 0 1,0 0-1,1 0 0,1 0 0,0-1 0,-1 1 1,1-1-1,-1 0 1,1-1-1,-1 1 1,1-1-1,-1 1 1,1-1-1,-1 0 1,0 0-1,6-3 1,5-3-12,-2-1 1,1-1 0,-1 1-1,22-22 1,60-67-404,-85 90 264,-14 13 13,-16 13 167,17-17 10,0 1-1,-1-1 0,1 0 1,-1 0-1,0 0 0,-8 2 1,12-4-39,1 0 0,-1 0 0,0 0 0,0 0 0,1 0 0,-1 0 0,0 0 0,0 0 0,1 0 0,-1 0 0,0 0 0,0 0 0,1-1 0,-1 1 0,0 0 0,1-1 0,-1 1 0,0 0 0,1-1 0,-2 0 0,2 0-2,-1 0 0,1 0 1,-1 0-1,1 0 0,0 0 0,0 0 1,-1 0-1,1 0 0,0 0 0,0 0 1,0 0-1,0 0 0,0 0 0,0 0 1,0 0-1,1 0 0,-1 0 0,0 0 1,0 0-1,1-1 0,4-7-67,0 0 1,0 0-1,0 0 0,1 1 0,1 0 1,-1 0-1,1 1 0,14-12 1,8-11-1244,-22 23 923,-1 0 1,0-1-1,-1 0 1,1 0-1,-1-1 0,-1 0 1,0 0-1,6-18 1,-5-5-609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6.989"/>
    </inkml:context>
    <inkml:brush xml:id="br0">
      <inkml:brushProperty name="width" value="0.05" units="cm"/>
      <inkml:brushProperty name="height" value="0.05" units="cm"/>
    </inkml:brush>
  </inkml:definitions>
  <inkml:trace contextRef="#ctx0" brushRef="#br0">19 3 17836,'-19'-3'1520,"19"4"-1144,6 2-152,11-3 576,7 2-856,4 2 200,3 5-144,2 1-160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7.412"/>
    </inkml:context>
    <inkml:brush xml:id="br0">
      <inkml:brushProperty name="width" value="0.05" units="cm"/>
      <inkml:brushProperty name="height" value="0.05" units="cm"/>
    </inkml:brush>
  </inkml:definitions>
  <inkml:trace contextRef="#ctx0" brushRef="#br0">101 52 15595,'0'0'40,"0"-24"2626,-5 19-1438,-5 14 190,1 7-806,0 0 0,1 0 0,1 1-1,1 1 1,-7 27 0,9-30-425,3-12-155,-22 84 506,21-76-487,0-1-1,1 1 1,0-1 0,1 1-1,0 0 1,2 12 0,-2-22-47,0 0 1,1 0-1,-1 1 1,0-1 0,0 0-1,1 0 1,-1 1 0,1-1-1,-1 0 1,1 0 0,0 0-1,-1 0 1,1 0 0,0 0-1,0 0 1,0 0 0,0 0-1,1 1 1,-1-1-3,0-1-1,0 0 1,0 0 0,-1 0-1,1 0 1,0 1 0,0-1-1,0 0 1,0 0 0,0-1 0,-1 1-1,1 0 1,0 0 0,0 0-1,0 0 1,0-1 0,-1 1-1,1 0 1,0-1 0,1 0 0,3-3-7,0 0 0,0 0 0,0 0 0,-1 0 1,0-1-1,5-6 0,19-31-184,-1-2 0,38-85-1,-10 17-278,-49 103 336,-3 14 39,-3 19-2,0-18 86,-10 118-93,4-60 163,3 88 0,4-141-124,0-1 1,0 1-1,6 18 1,-6-27 18,-1 0 1,1 0 0,0 0-1,0 0 1,0-1 0,0 1-1,0 0 1,0-1 0,0 1-1,1-1 1,-1 1 0,3 1-1,-4-3-2,1 1-1,0-1 1,0 0 0,0 1-1,0-1 1,0 0 0,0 1-1,0-1 1,0 0-1,0 0 1,0 0 0,0 0-1,0 0 1,0 0 0,0 0-1,0 0 1,0-1-1,0 1 1,0 0 0,0-1-1,0 1 1,0 0 0,0-1-1,0 1 1,1-2-1,4-3-46,0 0-1,-1 0 1,1-1-1,-1 0 0,0 0 1,0-1-1,-1 1 0,6-12 1,18-37-476</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7.827"/>
    </inkml:context>
    <inkml:brush xml:id="br0">
      <inkml:brushProperty name="width" value="0.05" units="cm"/>
      <inkml:brushProperty name="height" value="0.05" units="cm"/>
    </inkml:brush>
  </inkml:definitions>
  <inkml:trace contextRef="#ctx0" brushRef="#br0">85 0 16900,'-33'163'3772,"1"-12"-1726,28-125-1735,-10 86 892,13-101-1101,1-1 1,0 1-1,1-1 1,0 1 0,1 0-1,0-1 1,0 0-1,5 11 1,-7-19-101,1-1 0,-1 1 0,1-1 0,0 1 0,0-1 0,-1 0 1,1 1-1,0-1 0,0 0 0,0 0 0,0 0 0,0 1 0,1-1 1,-1 0-1,0-1 0,0 1 0,1 0 0,-1 0 0,1 0 0,-1-1 0,1 1 1,-1-1-1,2 1 0,0-1-20,-1 0 0,0 0 1,0-1-1,0 1 0,0-1 1,0 0-1,0 1 0,0-1 0,-1 0 1,1 0-1,0 0 0,0 0 1,-1-1-1,1 1 0,0 0 0,-1-1 1,1 1-1,1-4 0,6-6-97,-1 0 0,0-1 0,-1 0 0,0-1 0,-1 0 0,0 0 0,8-27 0,17-102-668,-30 141 773,29-211-460,-46 304 1354,4 0 0,4 1 0,9 184 0,-1-267-999,1 1 1,0-1 0,1 0-1,1 0 1,-1 0-1,1 0 1,7 14 0,-10-23 114,0-1 0,1 1 1,-1-1-1,0 1 0,0-1 0,0 1 1,1-1-1,-1 1 0,0-1 0,1 0 1,-1 1-1,0-1 0,1 1 0,-1-1 1,1 0-1,-1 1 0,1-1 1,-1 0-1,0 1 0,1-1 0,-1 0 1,1 0-1,-1 0 0,1 1 0,-1-1 1,1 0-1,0 0 0,-1 0 1,1 0-1,-1 0 0,1 0 0,-1 0 1,1 0-1,-1 0 0,1 0 0,-1 0 1,1 0-1,-1-1 0,1 1 0,-1 0 1,1 0-1,-1 0 0,1-1 1,-1 1-1,1 0 0,-1-1 0,1 1 1,-1 0-1,1-2 0,9-8-235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4.801"/>
    </inkml:context>
    <inkml:brush xml:id="br0">
      <inkml:brushProperty name="width" value="0.05" units="cm"/>
      <inkml:brushProperty name="height" value="0.05" units="cm"/>
    </inkml:brush>
  </inkml:definitions>
  <inkml:trace contextRef="#ctx0" brushRef="#br0">142 0 14531,'-52'103'2654,"29"-59"-1347,-20 51 0,38-81-1161,0-1 0,1 1 1,1 0-1,0 0 1,1 0-1,1 0 1,0 0-1,2 20 1,-1-30-144,0-1 0,1 1 0,0-1 0,-1 1 0,2-1 1,-1 1-1,0-1 0,1 0 0,-1 0 0,1 1 0,0-1 1,0-1-1,0 1 0,0 0 0,1 0 0,-1-1 1,1 1-1,-1-1 0,1 0 0,0 0 0,0 0 0,0 0 1,0 0-1,1-1 0,-1 1 0,0-1 0,1 0 0,-1 0 1,0 0-1,1 0 0,0-1 0,5 1 0,5-1-23,1 0 1,-1 0-1,0-2 0,0 1 0,0-2 0,26-8 0,8-6-14,-30 10 28,38-10 0,-55 17 9,0 0 0,-1 0 0,1-1-1,0 1 1,0 0 0,-1 0-1,1 0 1,0 0 0,0 0-1,-1 0 1,1 0 0,0 1-1,0-1 1,-1 0 0,1 0-1,0 1 1,-1-1 0,1 0-1,0 1 1,-1-1 0,1 0-1,0 1 1,-1-1 0,1 1-1,-1-1 1,1 1 0,-1-1 0,1 1-1,-1 0 1,1-1 0,-1 1-1,0 0 1,1-1 0,-1 1-1,0 0 1,0-1 0,1 1-1,-1 0 1,0 0 0,0-1-1,0 1 1,0 0 0,0 0-1,0-1 1,0 1 0,0 1-1,-1 7 66,0-1-1,0 1 1,-5 13-1,1 2 75,5-23-126,-1 1 0,1 0 0,0-1 0,0 1 0,0 0 0,0-1 0,0 1 0,0 0 0,0-1 0,1 1 0,-1 0 0,1-1 0,-1 1 0,1 0 0,0-1 0,-1 1 0,1-1 0,0 0 0,0 1 0,2 2-1,-2-4-2,1 1-1,-1-1 0,1 1 1,-1-1-1,1 1 0,0-1 1,-1 0-1,1 0 0,-1 0 0,1 0 1,0 0-1,-1 0 0,1 0 1,-1-1-1,1 1 0,-1-1 1,1 1-1,-1-1 0,1 1 1,-1-1-1,1 0 0,-1 0 0,2-1 1,22-14 95,0-1 0,-2-1 0,0-1 0,34-37 0,-47 46-75,-1 0-18,-4 7-31,-1-1-1,0-1 1,0 1 0,-1 0-1,1-1 1,5-9-1,-9 13-13,0 1-1,0 0 1,0-1-1,0 1 1,1 0 0,-1-1-1,0 1 1,0-1-1,0 1 1,0 0-1,0-1 1,0 1-1,0 0 1,0-1 0,0 1-1,0-1 1,0 1-1,0 0 1,0-1-1,-1 1 1,1 0-1,0-1 1,0 1 0,0 0-1,0-1 1,-1 1-1,1 0 1,0-1-1,0 1 1,-1 0-1,1 0 1,0-1-1,-16-4-231,-23 4 154,35 2-14,-31 1-231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3.342"/>
    </inkml:context>
    <inkml:brush xml:id="br0">
      <inkml:brushProperty name="width" value="0.05" units="cm"/>
      <inkml:brushProperty name="height" value="0.05" units="cm"/>
    </inkml:brush>
  </inkml:definitions>
  <inkml:trace contextRef="#ctx0" brushRef="#br0">161 0 16508,'-7'1'415,"-1"1"1,1 0-1,0 0 1,0 1-1,0 0 1,0 0-1,0 0 1,0 1-1,-7 6 1,5-4 31,-1 2 0,2-1 0,-1 1 1,1 1-1,-9 11 0,14-16-313,1-1 0,-1 1 1,1 0-1,0 0 0,0 0 0,0 0 0,1 0 0,-3 8 0,4-11-118,0 1 1,0-1 0,0 1-1,0-1 1,0 0-1,1 1 1,-1-1-1,0 1 1,1-1-1,-1 0 1,1 1-1,-1-1 1,1 0-1,0 0 1,-1 1-1,1-1 1,0 0-1,0 0 1,0 0 0,0 0-1,0 0 1,0 0-1,0 0 1,0 0-1,1-1 1,-1 1-1,0 0 1,0-1-1,1 1 1,2 0-1,12 4-169,0-1 0,0 0-1,1-2 1,-1 0 0,1 0-1,28-2 1,-2 0-110,-19 1 131,68 6-317,-83-6 489,0 0 0,0 1 0,-1 1 0,1-1 0,-1 1 0,1 1 0,14 7 0,-22-10-2,0 0 0,0-1 0,0 1 0,0 0 1,0 0-1,0 0 0,0 0 0,0 0 1,0 0-1,0 0 0,0 0 0,-1 1 0,1-1 1,0 0-1,-1 0 0,1 1 0,-1-1 0,0 0 1,1 1-1,-1-1 0,0 0 0,0 1 0,0 1 1,0 0 54,-1-1 0,1 1 0,-1-1 0,0 1 0,0-1 0,0 0 0,0 1 0,0-1 0,-1 0 0,1 0 1,-4 4-1,-3 2 261,0 0 1,0 0 0,-1-1-1,-17 10 1,16-11-347,0-1-1,-1 0 0,1 0 1,-1-1-1,0-1 1,-1 0-1,1 0 0,0-1 1,-1-1-1,0 0 1,1 0-1,-1-1 0,0-1 1,1 0-1,-1 0 1,1-1-1,-22-7 1,1-4-283</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8.280"/>
    </inkml:context>
    <inkml:brush xml:id="br0">
      <inkml:brushProperty name="width" value="0.05" units="cm"/>
      <inkml:brushProperty name="height" value="0.05" units="cm"/>
    </inkml:brush>
  </inkml:definitions>
  <inkml:trace contextRef="#ctx0" brushRef="#br0">0 190 17932,'1'2'188,"0"0"0,-1 0 0,1 0 0,0 0 0,1 0 0,-1 0 0,0 0 0,0 0 0,1-1 0,-1 1 0,1-1 0,0 1 0,-1-1 0,1 1 0,0-1 0,0 0 0,0 0 0,0 0 0,0 0 0,4 1 0,-1-1 91,0 0 1,0-1-1,0 0 0,0 0 0,1 0 1,-1 0-1,0-1 0,6-2 0,5 0-96,-1-2 0,0 0 0,0-1 0,0 0 0,0-1 0,21-15 0,-28 17-167,1-1 1,-1 0-1,0-1 0,-1 0 0,1 0 1,-1-1-1,-1 0 0,1 0 1,-2-1-1,1 1 0,5-13 1,-10 18-15,0 1 0,0 0 1,0-1-1,0 1 0,-1-1 1,0 1-1,1-1 0,-1 1 1,0-1-1,0 1 1,0-1-1,0 1 0,-1-1 1,0-2-1,1 3-1,-1 1 1,0-1-1,1 1 0,-1 0 1,0-1-1,0 1 0,0 0 1,0-1-1,0 1 0,0 0 1,0 0-1,-1 0 0,1 0 1,0 0-1,-1 0 0,1 0 1,-2 0-1,-1-1 0,1 1 0,-1 0 0,0 1 0,1-1 1,-1 0-1,0 1 0,0 0 0,1 0 0,-1 0 0,0 1 0,0-1 1,1 1-1,-1 0 0,0 0 0,1 0 0,-1 0 0,-5 4 1,-2 1 2,0 1 0,0 1 0,1 0 0,0 0 0,0 1 0,1 1 0,0-1 0,1 1 0,0 1 0,0 0 0,-6 12 0,9-14-16,0 1 0,0 0 0,1 0 0,0 0-1,1 1 1,0 0 0,1-1 0,0 1 0,1 0 0,0 0 0,0 0-1,1 0 1,3 18 0,-2-24-64,0 1-1,1-1 0,0 1 1,0-1-1,1 0 1,0 0-1,0 0 0,0 0 1,0 0-1,0-1 0,1 1 1,0-1-1,0 0 1,0 0-1,1 0 0,-1-1 1,1 0-1,0 0 1,0 0-1,0 0 0,0-1 1,1 0-1,-1 0 1,1 0-1,-1 0 0,7 0 1,29 3-343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8.744"/>
    </inkml:context>
    <inkml:brush xml:id="br0">
      <inkml:brushProperty name="width" value="0.05" units="cm"/>
      <inkml:brushProperty name="height" value="0.05" units="cm"/>
    </inkml:brush>
  </inkml:definitions>
  <inkml:trace contextRef="#ctx0" brushRef="#br0">48 1 15547,'1'0'99,"0"0"-1,-1 1 0,1-1 0,-1 1 1,1-1-1,0 1 0,-1 0 0,1-1 0,-1 1 1,1-1-1,-1 1 0,0 0 0,1 0 1,-1-1-1,0 1 0,1 0 0,-1-1 1,0 1-1,0 0 0,0 0 0,0 0 1,1-1-1,-1 1 0,0 0 0,0 0 1,-1-1-1,1 2 0,-4 27 510,3-20-194,-10 53 1655,-22 168 1428,28-179-3125,2 0 0,6 78 0,-2-122-398,0 0 0,1 0 0,0 0 0,0 0 0,4 9 0,-5-16 1,-1 1-1,0 0 1,1 0 0,-1-1-1,0 1 1,1 0 0,-1-1-1,1 1 1,0 0 0,-1-1-1,1 1 1,-1-1 0,1 1 0,0-1-1,-1 1 1,1-1 0,0 1-1,0-1 1,-1 0 0,1 1-1,1-1 1,-1 0-29,0 0 1,0-1-1,0 1 0,0-1 1,0 1-1,0-1 0,-1 1 1,1-1-1,0 0 0,0 1 1,0-1-1,-1 0 0,1 0 1,0 1-1,-1-1 0,1 0 1,-1 0-1,1 0 0,-1 0 1,1 0-1,-1 0 0,1-1 0,2-8-349,1 0 0,-2 1 0,1-1-1,-1 0 1,-1 0 0,1-20-1,-5-66-912,3 87 1168,-27-171-5800,11 94 5166,15 82 987,1 1 0,-1 0-1,1-1 1,0 1-1,0-1 1,0 1-1,1-6 1,-1 8-132,1 0 0,-1 1-1,0-1 1,1 0 0,-1 1 0,1-1 0,-1 0 0,1 1 0,-1-1 0,1 0-1,0 1 1,-1-1 0,1 1 0,0-1 0,-1 1 0,1 0 0,0-1-1,-1 1 1,1 0 0,0-1 0,0 1 0,0 0 0,-1 0 0,1 0 0,0 0-1,0 0 1,0 0 0,-1 0 0,1 0 0,0 0 0,0 0 0,0 0-1,-1 0 1,1 0 0,1 1 0,113 15 5949,56-7-6001,-161-9-451,-8-1 274,0 1 0,1 0-1,-1 0 1,0-1 0,0 2-1,1-1 1,-1 0 0,0 0-1,0 1 1,1-1 0,-1 1-1,0-1 1,3 2 0,-6 3-514,-6 2-114</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9.133"/>
    </inkml:context>
    <inkml:brush xml:id="br0">
      <inkml:brushProperty name="width" value="0.05" units="cm"/>
      <inkml:brushProperty name="height" value="0.05" units="cm"/>
    </inkml:brush>
  </inkml:definitions>
  <inkml:trace contextRef="#ctx0" brushRef="#br0">1 132 15299,'0'19'1945,"8"-3"-1089,11-14-248,11-3 1592,13-13-1175,4-3-201,8-8-392,-2-1-312,-2 1-824,-6-1-1145,-12 9 1537,-9 2-328,-11 12-248</inkml:trace>
  <inkml:trace contextRef="#ctx0" brushRef="#br0" timeOffset="1.11">135 405 19460,'-4'34'1665,"10"-20"-1073,8-7-224,12-8 608,6-6-168,6-9-424,4-4-480,-1-3-600,-3-4 712,-7-6-248,-4-2-128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9.509"/>
    </inkml:context>
    <inkml:brush xml:id="br0">
      <inkml:brushProperty name="width" value="0.05" units="cm"/>
      <inkml:brushProperty name="height" value="0.05" units="cm"/>
    </inkml:brush>
  </inkml:definitions>
  <inkml:trace contextRef="#ctx0" brushRef="#br0">10 65 15051,'-3'15'1035,"1"-2"-360,0-1-1,1 0 0,0 1 1,1-1-1,0 0 0,1 1 0,3 19 1,-3-30-593,-1-1-1,1 1 1,0-1 0,-1 1 0,1-1 0,0 1 0,0-1 0,0 0 0,0 1 0,0-1 0,0 0 0,0 0 0,1 0 0,-1 0-1,0 0 1,1 0 0,-1 0 0,1 0 0,-1-1 0,1 1 0,-1 0 0,1-1 0,-1 1 0,1-1 0,0 0 0,-1 1 0,1-1-1,-1 0 1,1 0 0,0 0 0,-1 0 0,4-1 0,3 0 33,0-1 1,0 0-1,0-1 0,0 0 1,10-5-1,17-11-21,-1-1-1,49-39 1,-51 35-115,2 1 0,46-24-1,-75 44 9,0 1-1,0 0 0,0 0 0,0 0 1,10-1-1,-13 3 12,-1 0 0,1 0 0,-1 0 1,1 0-1,-1 0 0,1 0 0,-1 0 0,0 1 0,1-1 1,-1 1-1,1-1 0,-1 1 0,1-1 0,-1 1 0,0 0 1,0-1-1,1 1 0,-1 0 0,0 0 0,0 0 0,0 0 1,0 0-1,0 0 0,0 1 0,0-1 0,1 1 0,1 7 33,1 0 0,-1 0 0,-1 0 0,1 0-1,-2 1 1,1-1 0,-1 0 0,-1 1 0,0 17-1,0-14 70,0 0-1,1 0 1,0 0-1,4 14 1,-5-26-90,0-1 1,0 1 0,0 0-1,1-1 1,-1 1-1,0-1 1,0 1-1,0 0 1,1-1 0,-1 1-1,0-1 1,1 1-1,-1-1 1,0 1-1,1-1 1,-1 1 0,1-1-1,-1 1 1,1-1-1,-1 0 1,1 1-1,-1-1 1,1 0 0,-1 1-1,1-1 1,0 0-1,-1 0 1,2 1-1,-1-2-17,0 1 0,0 0 0,0 0 0,0-1 0,0 1 0,-1-1-1,1 1 1,0-1 0,0 1 0,0-1 0,0 1 0,0-1 0,-1 0-1,1 0 1,1-1 0,23-34-1127,-23 32 874,4-7-478,-1 3-255,-11 23 564,-2 2-19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29.913"/>
    </inkml:context>
    <inkml:brush xml:id="br0">
      <inkml:brushProperty name="width" value="0.05" units="cm"/>
      <inkml:brushProperty name="height" value="0.05" units="cm"/>
    </inkml:brush>
  </inkml:definitions>
  <inkml:trace contextRef="#ctx0" brushRef="#br0">10 3 20620,'4'-3'1321,"-6"5"-1361,2 1-248,0 1 464,-2 5-168,-7 3-80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0.365"/>
    </inkml:context>
    <inkml:brush xml:id="br0">
      <inkml:brushProperty name="width" value="0.05" units="cm"/>
      <inkml:brushProperty name="height" value="0.05" units="cm"/>
    </inkml:brush>
  </inkml:definitions>
  <inkml:trace contextRef="#ctx0" brushRef="#br0">16 42 15051,'3'-6'508,"18"-26"1952,-21 32-2411,0 0 0,1 0 0,-1-1 0,0 1 0,0 0 0,1 0 0,-1 0 0,0-1 0,0 1 0,1 0 0,-1 0 0,0 0 0,0 0 0,1-1 0,-1 1 0,0 0 0,1 0 0,-1 0 0,0 0 0,1 0 0,-1 0 0,0 0 0,1 0 0,-1 0 0,0 0 0,1 0 0,-1 0 0,0 0 0,1 0 0,-1 0 0,0 0 0,1 1 0,0 0 105,-1 0 0,1 0 1,0 0-1,-1 0 0,1 1 1,-1-1-1,1 0 0,-1 0 1,0 1-1,0-1 1,1 0-1,-1 0 0,0 3 1,1 28 944,-2 0 1,-8 55 0,4-42-705,-9 68 286,-11 143 73,24-243-724,0-8-13,0 0-1,1 1 1,0-1-1,0 0 1,1 1-1,-1-1 1,1 0-1,0 0 1,0 0-1,4 10 1,-4-14-15,-1 0 1,1-1 0,0 1-1,-1 0 1,1 0-1,0 0 1,-1-1 0,1 1-1,0 0 1,0 0 0,0-1-1,0 1 1,0-1-1,0 1 1,0-1 0,0 0-1,0 1 1,0-1-1,0 0 1,0 1 0,0-1-1,0 0 1,0 0 0,0 0-1,0 0 1,0 0-1,0 0 1,0 0 0,0-1-1,0 1 1,1 0-1,-1-1 1,0 1 0,0 0-1,1-2 1,4-1 2,0 0 0,-1-1 0,1 1 0,-1-1 0,5-5 0,10-11-1,0-1 0,-2 0-1,29-45 1,37-80-447,-71 122-86,-2 0 0,0 0 0,-1-1 0,9-38 0,-19 56 13,-3-3-88</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0.812"/>
    </inkml:context>
    <inkml:brush xml:id="br0">
      <inkml:brushProperty name="width" value="0.05" units="cm"/>
      <inkml:brushProperty name="height" value="0.05" units="cm"/>
    </inkml:brush>
  </inkml:definitions>
  <inkml:trace contextRef="#ctx0" brushRef="#br0">1 0 16572,'8'39'1896,"-1"-9"-1040,2-2-360,5 0 1169,1-7-593,7-6-424,9-5-264,0-9-784,-2-5-352,2-9 1024,-1-7-432,-2-9-112,-3-2-104</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1.231"/>
    </inkml:context>
    <inkml:brush xml:id="br0">
      <inkml:brushProperty name="width" value="0.05" units="cm"/>
      <inkml:brushProperty name="height" value="0.05" units="cm"/>
    </inkml:brush>
  </inkml:definitions>
  <inkml:trace contextRef="#ctx0" brushRef="#br0">69 0 17508,'-23'57'2146,"14"-39"-1518,2 0-1,0 1 1,1 0-1,1 0 1,1 0-1,-4 31 0,8-48-562,0 0-1,0 0 0,0 0 0,1 0 1,-1 0-1,0 0 0,1 0 0,-1 0 1,1 0-1,0 0 0,0 0 0,1 2 1,-1-3-39,0 0 0,0 0 0,0 0 0,-1 0 0,1-1 0,0 1 1,0 0-1,1-1 0,-1 1 0,0-1 0,0 1 0,0-1 0,0 0 0,0 0 1,0 1-1,1-1 0,-1 0 0,0 0 0,0 0 0,0 0 0,1 0 0,-1 0 1,0 0-1,2-1 0,15-4-6,0-1 0,-1-1 0,0-1 0,-1 0 1,28-19-1,-11 8-91,-2 1-24,-15 7 5,1 1 1,0 1 0,1 0 0,0 2 0,0 0-1,32-8 1,-48 15 81,0-1-1,1 1 0,-1 0 0,1-1 0,-1 1 1,0 0-1,1 1 0,-1-1 0,1 0 0,-1 1 1,0-1-1,1 1 0,-1 0 0,0-1 0,0 1 0,1 0 1,-1 1-1,0-1 0,0 0 0,0 1 0,0-1 1,-1 1-1,1-1 0,0 1 0,-1 0 0,1 0 1,1 2-1,0 3 49,0 0-1,0 1 1,0-1 0,-1 1-1,0 0 1,1 12 0,4 18 290,-7-37-313,1 1-1,-1-1 1,0 0 0,1 0 0,-1 0-1,1 0 1,-1 0 0,1 0 0,-1-1 0,1 1-1,0 0 1,-1 0 0,1 0 0,0 0 0,0-1-1,-1 1 1,1 0 0,0-1 0,0 1-1,0-1 1,0 1 0,0-1 0,0 1 0,0-1-1,1 1 1,0-1-2,1 0 0,-1 0-1,0 0 1,0-1 0,0 1 0,0 0-1,0-1 1,0 1 0,0-1-1,0 0 1,0 0 0,3-1 0,6-5-28,0-1 1,0 0 0,13-13 0,-17 15-23,7-7-30,-4 3-33,1 0 1,0 1-1,0 1 0,1 0 1,0 0-1,20-9 1,-31 17 84,0-1 0,1 1 1,-1-1-1,0 1 0,1-1 0,-1 1 1,0 0-1,1 0 0,-1-1 1,0 1-1,1 0 0,-1 0 0,0 0 1,1 1-1,-1-1 0,1 0 0,-1 0 1,0 1-1,0-1 0,1 1 1,-1-1-1,0 1 0,0 0 0,1-1 1,-1 1-1,0 0 0,0 0 1,0 0-1,0 0 0,0 0 0,0 0 1,0 0-1,-1 0 0,2 2 1,1 3 13,-1 1 1,1 0 0,-1 0 0,-1 0 0,2 13 0,-2-14 19,-1-1 1,1 1 0,0-1 0,1 1 0,0-1 0,-1 1 0,2-1-1,2 6 1,-4-9-18,1-1 0,-1 0 0,1 0 0,0 0 0,-1 0 0,1 0 0,0 0 0,-1 0 0,1 0 0,0 0 0,0-1 0,0 1 0,0-1 0,-1 0 0,1 1 0,0-1 0,0 0 0,0 0 0,0 0 0,0 0 0,0-1 0,0 1 0,0-1 0,2 0 0,7-2-40,0-1 0,21-9 0,-19 7-29,1 0-68,28-11-246,-39 16 295,-1 0-1,1 0 0,-1 1 0,1-1 0,0 1 1,-1 0-1,1-1 0,0 1 0,-1 1 1,1-1-1,0 0 0,3 1 0,-5 0 15,-1-1-1,1 0 1,-1 0 0,1 1-1,-1-1 1,1 0-1,-1 1 1,1-1 0,-1 1-1,0-1 1,1 0-1,-1 1 1,0-1-1,1 1 1,-1-1 0,0 1-1,0-1 1,1 1-1,-1-1 1,0 1 0,0-1-1,0 1 1,0-1-1,0 1 1,0 0-1,0-1 1,0 1 0,0-1-1,0 1 1,0-1-1,0 1 1,0-1-1,0 1 1,0 0 0,-1-1-1,1 1 1,0-1-1,0 1 1,-1-1 0,1 1-1,-13 18-1037,-6-1 317,-2-1-77</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1.590"/>
    </inkml:context>
    <inkml:brush xml:id="br0">
      <inkml:brushProperty name="width" value="0.05" units="cm"/>
      <inkml:brushProperty name="height" value="0.05" units="cm"/>
    </inkml:brush>
  </inkml:definitions>
  <inkml:trace contextRef="#ctx0" brushRef="#br0">4 2 16059,'1'-2'2816,"0"6"-1525,1 7 398,-6 45 1497,2-41-2756,1 1-1,1-1 1,1 26-1,-1-40-421,0 0 0,0-1 0,0 1 0,0 0 0,1-1 0,-1 1 0,0 0 0,0 0 0,1-1 0,-1 1 0,0 0 0,1-1 0,-1 1 0,0-1 0,1 1 0,-1 0 0,1-1 0,-1 1 0,1-1 0,-1 1 0,1-1 0,0 1 0,-1-1 1,1 0-1,-1 1 0,1-1 0,0 0 0,0 1 0,-1-1 0,1 0 0,0 0 0,-1 0 0,1 0 0,0 0 0,0 1 0,-1-1 0,1-1 0,0 1 0,0 0 0,-1 0 0,1 0 0,0 0 0,-1 0 0,1-1 0,0 1 0,4-2-4,0 0 1,0-1-1,0 1 0,-1-1 0,6-4 1,35-29-101,18-14-106,-56 46 158,-1 0-1,1 0 1,0 1 0,0 0-1,1 0 1,-1 0 0,14-2 0,-20 4 32,1 1 1,-1 0-1,1 0 1,-1-1-1,1 1 1,-1 0-1,1 0 1,-1 1-1,1-1 1,0 0-1,-1 0 1,1 1 0,-1-1-1,0 1 1,1-1-1,-1 1 1,1 0-1,-1 0 1,0-1-1,1 1 1,-1 0-1,0 0 1,0 0-1,0 0 1,0 0-1,0 1 1,1 1-1,1 2-11,-1 0 0,0 0 0,-1 0 0,1 0 0,-1 0-1,1 9 1,-2-10 17,1 0-1,0 1 0,0-1 1,0 0-1,0 0 1,1 1-1,-1-1 0,4 5 1,-4-8 5,0 0-1,0 0 1,1-1 0,-1 1-1,0 0 1,0 0 0,1-1 0,-1 1-1,1 0 1,-1-1 0,1 0 0,-1 1-1,0-1 1,1 0 0,-1 0-1,1 1 1,-1-1 0,1 0 0,-1-1-1,1 1 1,-1 0 0,1 0-1,-1-1 1,1 1 0,-1-1 0,1 1-1,1-2 1,6-1-43,0-1 0,16-11 0,-22 14 25,70-52-294,-53 37 164,0 1 0,33-18 0,-51 32 137,-1 1 0,1-1 0,-1 0 0,1 0 0,0 1 0,-1-1 0,1 1 0,0-1 0,-1 1 0,1 0 0,0 0 0,-1-1 0,1 1 0,0 0 0,0 1 0,-1-1 0,1 0 0,2 1 0,-3 0 15,0-1 0,0 1 0,0 0 0,-1-1 0,1 1 0,0 0 0,0 0 0,-1 0 0,1 0 0,0 0 1,-1 0-1,1 0 0,-1 0 0,1 0 0,-1 0 0,0 0 0,1 0 0,-1 0 0,0 0 0,0 2 0,1 5 48,-1 1-1,-1-1 1,0 1 0,0-1-1,-4 14 1,0 1-29,0 2-192,-2 0 1,0-1-1,-13 27 1,19-49-31,1-6-75</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2.298"/>
    </inkml:context>
    <inkml:brush xml:id="br0">
      <inkml:brushProperty name="width" value="0.05" units="cm"/>
      <inkml:brushProperty name="height" value="0.05" units="cm"/>
    </inkml:brush>
  </inkml:definitions>
  <inkml:trace contextRef="#ctx0" brushRef="#br0">97 207 16796,'0'0'82,"0"0"0,0 0 0,0 0 0,0 0 1,0-1-1,0 1 0,0 0 0,0 0 0,0 0 0,0 0 1,0-1-1,0 1 0,0 0 0,0 0 0,0 0 1,0-1-1,0 1 0,0 0 0,0 0 0,0 0 1,0 0-1,0-1 0,0 1 0,0 0 0,0 0 0,0 0 1,0 0-1,0-1 0,0 1 0,-1 0 0,1 0 1,0 0-1,0 0 0,0 0 0,0-1 0,0 1 1,0 0-1,-1 0 0,1 0 0,0 0 0,0 0 0,0 0 1,0 0-1,-1 0 0,11 2 2505,-4-2-2464,0-1 0,0 0 0,1 0 0,-1 0 0,0-1 0,0 0 0,-1 0 0,1 0 0,0-1 0,-1 0 0,1 0 0,-1 0 0,6-5 0,-1 0-70,-1 1 0,0-2-1,0 1 1,-1-1 0,14-18 0,-19 21-32,1 0-1,-1 0 1,0 0-1,-1 0 1,1-1-1,-1 1 1,2-12-1,-4 17-18,1-1 0,-1 1-1,0-1 1,0 1-1,0 0 1,0-1-1,0 1 1,0-1-1,0 1 1,-1 0-1,1-1 1,0 1-1,-1 0 1,1-1 0,-1 1-1,1 0 1,-1-1-1,0 1 1,0 0-1,1 0 1,-1 0-1,0 0 1,0 0-1,0 0 1,0 0-1,0 0 1,-1 0-1,1 0 1,0 0 0,0 1-1,0-1 1,-1 1-1,1-1 1,0 1-1,-1-1 1,1 1-1,0-1 1,-1 1-1,1 0 1,-1 0-1,1 0 1,-1 0 0,-1 0-1,-5 1 5,0 0 0,0 0-1,0 0 1,0 1 0,1 1 0,-1-1 0,1 1-1,-1 0 1,1 1 0,0 0 0,0 0 0,0 0-1,1 1 1,-12 10 0,4-2 29,0 1 0,1 1 0,0 0 1,-20 34-1,27-39 1,0 1 1,1-1-1,1 1 1,-1 0-1,-3 19 1,7-27-27,1 0 0,-1 0 1,1 0-1,0 0 0,0 0 0,0 0 1,0 0-1,1 0 0,-1 0 1,1 0-1,2 5 0,-3-6-4,1-1 0,0 1 0,1-1 0,-1 1 0,0-1 0,0 1 0,1-1 0,-1 0 0,0 1 0,1-1 0,0 0 0,-1 0 0,1 0 0,-1 0 0,1 0 0,0-1 0,0 1 0,0 0 0,-1-1 0,4 1 0,2 0-9,1 0 1,0-1 0,0 0-1,-1 0 1,1-1-1,0 0 1,-1 0 0,1-1-1,-1 0 1,9-3-1,12-6-125,31-18 0,-55 28 118,76-45-320,23-11-277,-100 56 584,-1 0 0,1 0-1,0 0 1,-1 0 0,1 0-1,0 1 1,-1-1 0,1 1-1,0-1 1,0 1-1,-1 0 1,5 1 0,-6-1 22,0 1 0,0-1 0,1 1 0,-1-1 0,0 1 1,0 0-1,0-1 0,0 1 0,0 0 0,0 0 0,0 0 0,0 0 1,0 0-1,0 0 0,-1 0 0,1 0 0,0 0 0,-1 0 0,1 1 1,0-1-1,-1 0 0,0 0 0,1 1 0,-1-1 0,0 0 0,1 3 1,1 20 102,-2-17-37,1 0 1,0 0-1,0 0 1,0 0-1,1 0 1,3 9 0,-4-15-55,-1 0 0,1 0 0,-1 0 0,1-1 0,0 1 0,-1 0 0,1 0 0,0 0 0,0 0 0,-1-1 0,1 1 0,0-1 0,0 1 0,0 0 0,0-1 0,0 1 0,0-1 0,0 0 0,1 1 0,0-1-3,0 0 1,0 0-1,0 0 0,0 0 1,0 0-1,0-1 0,0 1 1,0-1-1,0 1 1,0-1-1,0 0 0,0 0 1,-1 0-1,3-1 0,10-7-55,-1-1 1,0 0-1,19-19 0,-21 18-41,0 0-1,2 1 1,24-17 0,-36 27 83,-1-1 0,1 1 0,0 0 0,-1-1 0,1 1 0,-1 0 0,1-1-1,0 1 1,-1 0 0,1 0 0,0 0 0,-1-1 0,1 1 0,0 0 0,-1 0 0,1 0-1,0 0 1,-1 0 0,1 0 0,0 0 0,-1 1 0,1-1 0,0 0 0,-1 0 0,1 0-1,0 1 1,0 0 4,-1-1 0,1 1 0,-1 0 0,0 0 0,1 0 0,-1-1 0,0 1-1,0 0 1,1 0 0,-1 0 0,0 0 0,0-1 0,0 1 0,0 0 0,0 0 0,0 0-1,0 1 1,-11 38-1,11-38-12,-5 11-49,0 0 0,-1 0 0,-13 22 0,5-18 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3.960"/>
    </inkml:context>
    <inkml:brush xml:id="br0">
      <inkml:brushProperty name="width" value="0.05" units="cm"/>
      <inkml:brushProperty name="height" value="0.05" units="cm"/>
    </inkml:brush>
  </inkml:definitions>
  <inkml:trace contextRef="#ctx0" brushRef="#br0">306 96 15027,'-1'-3'163,"0"0"0,0 1 1,0-1-1,0 1 0,0-1 0,-1 1 0,1-1 0,-1 1 0,0 0 0,1 0 1,-1 0-1,0 0 0,0 0 0,-1 0 0,1 0 0,0 1 0,-1-1 0,1 1 0,0-1 1,-1 1-1,0 0 0,1 0 0,-1 0 0,0 1 0,0-1 0,1 1 0,-1-1 1,0 1-1,0 0 0,0 0 0,1 0 0,-1 0 0,0 1 0,-3 0 0,-5 2 100,-1 0 0,1 0-1,0 1 1,0 1 0,0 0-1,0 1 1,1-1 0,0 2-1,1 0 1,-1 0 0,-12 13-1,13-11-194,0 1-1,0 0 1,1 0-1,0 1 1,1 0-1,0 1 1,1 0-1,0 0 1,1 0-1,-4 15 1,8-25-57,0 1 1,0 0 0,1 0 0,-1 0 0,1 0 0,0 0 0,0 0-1,0 0 1,0 0 0,0 0 0,1 0 0,-1 0 0,1 0-1,0 0 1,0 0 0,0-1 0,0 1 0,3 4 0,-2-5 10,0 0-1,-1-1 1,1 1 0,0-1 0,0 1-1,0-1 1,0 0 0,0 0 0,1 0 0,-1 0-1,0 0 1,0 0 0,1-1 0,-1 1 0,0-1-1,1 1 1,-1-1 0,1 0 0,-1 0 0,0 0-1,1-1 1,-1 1 0,5-1 0,3-2 45,-1 0 0,0 0 1,1 0-1,-1-1 0,0-1 1,-1 1-1,1-1 0,-1-1 1,0 0-1,0 0 1,-1 0-1,12-13 0,-10 8 6,0 1 0,-1-1-1,0-1 1,-1 1 0,0-2-1,-1 1 1,0 0 0,6-22-1,-9 24-18,-1-1 1,0 0-1,1-21 0,-3 28-38,0 0 0,0 1 1,0-1-1,-1 0 0,1 0 1,-1 0-1,0 1 0,0-1 1,0 0-1,-1 1 0,1-1 1,-1 1-1,0 0 0,-4-6 1,5 8-13,1 0-1,-1 0 1,0 0 0,1 1-1,-1-1 1,0 0 0,0 0-1,0 1 1,0-1 0,0 0-1,1 1 1,-1-1 0,0 1-1,0 0 1,0-1 0,0 1-1,-1 0 1,1-1 0,0 1-1,0 0 1,0 0 0,0 0-1,0 0 1,0 0 0,0 0-1,0 0 1,0 0 0,0 1-1,0-1 1,0 0 0,0 1-1,0-1 1,0 1 0,0-1-1,0 1 1,0-1 0,0 1-1,0-1 1,0 1 0,0 0-1,1 0 1,-1 0 0,-1 1-1,0 0-12,0 1-1,0 0 1,1 0 0,-1 0-1,0 0 1,1 0-1,0 0 1,0 0-1,0 1 1,0-1-1,1 0 1,-1 7 0,0-8-67,1 1 1,0-1-1,0 1 1,0-1-1,1 1 1,-1-1-1,1 1 1,-1-1 0,1 1-1,0-1 1,0 0-1,0 1 1,0-1-1,0 0 1,0 0-1,1 0 1,-1 0 0,1 0-1,-1 0 1,1 0-1,0 0 1,0-1-1,0 1 1,0-1-1,0 1 1,0-1 0,0 0-1,0 0 1,1 0-1,4 1 1,-3-1-92,1 0 0,0-1 0,0 0 0,0 0 0,-1 0 0,1-1 0,0 1 1,0-1-1,-1 0 0,1-1 0,0 1 0,-1-1 0,1 0 0,-1 0 0,7-5 0,25-22-622,-3-9-153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4.931"/>
    </inkml:context>
    <inkml:brush xml:id="br0">
      <inkml:brushProperty name="width" value="0.05" units="cm"/>
      <inkml:brushProperty name="height" value="0.05" units="cm"/>
    </inkml:brush>
  </inkml:definitions>
  <inkml:trace contextRef="#ctx0" brushRef="#br0">233 440 15787,'-5'-4'238,"0"1"0,-1 0 0,1 0 0,-1 0 1,1 1-1,-1 0 0,0 0 0,0 1 0,0-1 0,0 1 0,0 0 0,0 1 0,0 0 0,-1 0 0,1 0 0,0 1 0,0-1 0,0 1 0,0 1 0,-7 2 0,7-3-116,0 1-1,0 1 1,0-1-1,0 1 1,1 0-1,-1 0 1,1 1-1,0 0 1,0 0-1,0 0 1,0 0 0,1 1-1,0-1 1,0 1-1,0 1 1,0-1-1,1 0 1,0 1-1,-3 7 1,5-12-109,0 0 0,1 0-1,-1 1 1,1-1 0,-1 0 0,1 1-1,0-1 1,0 1 0,-1-1 0,1 0 0,0 1-1,0-1 1,0 1 0,1-1 0,-1 0 0,0 1-1,0-1 1,1 1 0,-1-1 0,1 0-1,-1 0 1,1 1 0,0-1 0,-1 0 0,1 0-1,0 1 1,0-1 0,0 0 0,0 0 0,0 0-1,0 0 1,0 0 0,0-1 0,0 1-1,0 0 1,1 0 0,-1-1 0,0 1 0,0-1-1,1 1 1,-1-1 0,0 1 0,1-1 0,1 0-1,2 1-1,1-1-1,-1 1 0,1-1 0,-1 0 1,1-1-1,-1 0 0,1 0 0,-1 0 1,0 0-1,10-4 0,2-4-3,1-1 1,-1 0-1,-1-2 0,0 1 0,-1-2 1,0 0-1,0-1 0,22-29 0,-17 16 6,0-1-1,-2 0 0,-1-2 1,18-43-1,-25 47-7,0 0 1,4-27-1,-11 43 4,-1 0 1,-1 1-1,0-1 1,0 0-1,-1 1 1,0-1-1,-1 0 1,-3-16-1,4 25-5,-1 0 0,1 0 0,0 0 0,-1 0 0,1 0 0,-1 0 0,1 0 0,-1 0 0,0 0 0,0 0 0,1 0 0,-1 0 0,0 0 0,-1 0 0,2 1-2,-1 0 0,1-1 0,0 1 0,-1 0 0,1 0 0,-1 0 0,1 0 0,-1-1 0,1 1 0,-1 0 0,1 0 0,-1 0 1,1 0-1,-1 0 0,1 0 0,-1 0 0,1 1 0,-1-1 0,1 0 0,0 0 0,-1 0 0,1 0 0,-1 1 0,1-1 1,-1 0-1,1 0 0,0 1 0,-1-1 0,1 0 0,0 1 0,-1-1 0,0 1 0,-3 4 11,1 0 0,-1 0 0,1 1 0,0-1 0,0 1 0,0 0 0,-2 8 0,-12 49 90,14-50-74,-7 30 127,-7 74-1,15-99-118,2 0 0,0 0 0,1 0 1,0 0-1,2 0 0,8 33 0,-10-48-34,0 0-1,0 0 1,0 1-1,1-1 0,-1 0 1,1 0-1,-1 0 1,1 0-1,0-1 1,1 1-1,-1 0 1,0-1-1,1 0 1,-1 1-1,1-1 1,0 0-1,0 0 1,-1-1-1,1 1 1,1 0-1,-1-1 1,0 0-1,0 0 1,0 0-1,1 0 1,-1 0-1,0-1 1,1 1-1,-1-1 1,1 0-1,-1 0 1,0-1-1,1 1 1,-1 0-1,6-3 1,1 1-38,0-2-1,0 1 1,-1-1 0,0-1 0,0 0 0,0 0-1,0-1 1,-1 0 0,0 0 0,12-13 0,13-21-136,-32 39 156,1-1 1,-1 0-1,1 0 0,-1-1 1,0 1-1,0 0 0,0 0 1,0-1-1,-1 1 0,1 0 1,-1-1-1,1 1 0,-1-1 1,0 1-1,0-1 0,0 1 1,0-5-1,0 7 13,0 0 0,0-1 1,0 1-1,0 0 0,-1 0 1,1-1-1,0 1 0,0 0 1,0-1-1,0 1 0,0 0 0,-1 0 1,1-1-1,0 1 0,0 0 1,0 0-1,-1 0 0,1-1 1,0 1-1,-1 0 0,1 0 1,0 0-1,0 0 0,-1-1 0,1 1 1,0 0-1,-1 0 0,1 0 1,0 0-1,0 0 0,-1 0 1,1 0-1,0 0 0,-1 0 0,1 0 1,0 0-1,-1 0 0,-11 9 2,-5 18 52,11-15 6,2 0 0,0 1 0,0 0 0,-3 25 0,6-33-35,0 0 0,1 0 0,0 0 0,0 0 1,0 0-1,1 0 0,-1 0 0,1 0 0,0 0 0,1 0 1,-1-1-1,1 1 0,0 0 0,0-1 0,1 1 0,2 3 1,-4-6-13,1 0 0,-1-1 0,1 0 1,-1 1-1,1-1 0,-1 0 0,1 0 1,0 0-1,0 0 0,0 0 0,-1 0 0,1 0 1,0-1-1,0 1 0,0-1 0,0 1 1,0-1-1,0 0 0,4 0 0,-2 0 0,1-1 0,-1 1 0,0-1 0,0-1 0,0 1 0,0 0 0,0-1 0,-1 0 0,6-3-1,2-3 17,0 0-1,0-1 0,0 0 1,16-20-1,4-10 38,-30 41-61,0 0 0,0 1 0,0-1-1,0 1 1,0-1 0,0 1 0,-1 0 0,1-1-1,-1 4 1,1-2-2,0 0 2,0 0-1,0 0 0,1 0 0,-1 0 0,1 0 0,0-1 0,0 1 1,0-1-1,1 1 0,-1-1 0,1 0 0,0 1 0,0-1 1,0-1-1,6 6 0,-3-5 5,0 0 1,0 0-1,0 0 1,1-1-1,-1 1 0,0-2 1,1 1-1,-1-1 1,9 1-1,2-1 7,1-1 0,-1-1 0,1 0-1,-1-1 1,0-1 0,29-8 0,-24 2-36,-18 7 10,0 0-1,1 0 0,-1 1 1,1-1-1,-1 1 1,1 0-1,0 0 0,-1 0 1,1 1-1,0-1 1,-1 1-1,6 1 0,-9-1 12,0 1-1,0 0 0,-1-1 1,1 1-1,0-1 0,0 1 1,-1 0-1,1 0 0,0-1 1,-1 1-1,1 0 0,-1 0 1,1 0-1,-1 0 0,0 0 1,1 0-1,-1 0 0,0 0 1,1 0-1,-1 0 0,0 0 0,0 0 1,0 0-1,0 0 0,0 2 1,-3 26 150,2-26-96,18-42 499,-9-33-3534,-8 72 2941,0-1 0,0 1 0,0-1 0,0 1 0,0-1 0,0 1 0,0-1-1,0 1 1,0-1 0,0 1 0,0 0 0,1-1 0,-1 1 0,0-1 0,0 1 0,0 0-1,1-1 1,-1 1 0,0 0 0,1-1 0,-1 1 0,0 0 0,1-1 0,-1 1 0,0 0-1,1 0 1,-1-1 0,1 1 0,10-1-764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5.381"/>
    </inkml:context>
    <inkml:brush xml:id="br0">
      <inkml:brushProperty name="width" value="0.05" units="cm"/>
      <inkml:brushProperty name="height" value="0.05" units="cm"/>
    </inkml:brush>
  </inkml:definitions>
  <inkml:trace contextRef="#ctx0" brushRef="#br0">197 253 16388,'-3'-1'222,"0"-1"1,0 1 0,-1-1-1,1 1 1,-1 0 0,1 0-1,-1 0 1,1 1 0,-1-1-1,0 1 1,1 0 0,-1 0-1,1 0 1,-1 1 0,0-1-1,1 1 1,-1 0 0,1 0-1,-1 0 1,1 0 0,0 1-1,-1-1 1,-3 4 0,-2 0 65,-1 1 1,1 0-1,0 1 0,1 0 1,-1 0-1,-10 13 0,13-13-157,1 0 0,-1 1-1,-5 11 1,10-17-111,0 0 0,0 0 0,0 0 0,0 0 0,0 0 0,1 0 0,-1 0 0,1 0 0,-1 0 0,1 0 0,0 0-1,0 0 1,0 0 0,0 0 0,0 0 0,0 1 0,1-1 0,-1 0 0,1 0 0,1 3 0,-1-4-15,-1 0-1,1 0 1,0-1 0,0 1-1,-1 0 1,1-1 0,0 1-1,0-1 1,0 1 0,0-1-1,0 1 1,0-1 0,0 0-1,0 0 1,0 1 0,0-1-1,0 0 1,0 0 0,0 0-1,0 0 1,0 0 0,0 0-1,0 0 1,0 0 0,0-1-1,0 1 1,0 0 0,1-1-1,30-14-43,-19 6-28,-1 0 0,0-1 0,0-1 0,-1 0 0,-1 0 0,0-1 0,0-1 0,-1 1 0,-1-2 0,12-22 0,-10 15-95,-1-1 0,-1 1 0,-1-2 0,-1 1 0,-1-1 0,3-35 0,-9 16-181,1 41 333,0 1 0,0-1 1,-1 0-1,1 1 0,0-1 0,0 1 1,0-1-1,-1 0 0,1 1 0,0-1 1,0 1-1,-1-1 0,1 1 1,-1-1-1,1 1 0,0-1 0,-1 1 1,1-1-1,-1 1 0,1-1 1,-2 1-1,2 0 0,-1 0 0,0 0 0,0 0 1,0 0-1,1 1 0,-1-1 0,0 0 0,0 1 1,1-1-1,-1 0 0,0 1 0,1-1 0,-1 1 0,0-1 1,1 1-1,-1-1 0,1 1 0,-1 0 0,1-1 1,-1 1-1,1 0 0,-1 1 0,-11 17 126,1 0 0,2 1 0,-1 1 0,2 0-1,1 0 1,1 0 0,1 1 0,-5 40 0,9-58-72,1 0-1,-1 0 1,1 1-1,0-1 1,1 0-1,-1 0 1,1 0-1,0 1 1,0-1 0,0 0-1,0 0 1,1 0-1,0 0 1,3 6-1,0-4-3,0-1 0,0 0 0,0 0 0,0 0 0,1-1-1,0 1 1,12 5 0,-8-4 60,-1 0-1,0 1 1,0 0 0,0 0-1,-1 1 1,0 0 0,0 0-1,-1 1 1,9 14-1,-11-17 29,-3-4 28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6.420"/>
    </inkml:context>
    <inkml:brush xml:id="br0">
      <inkml:brushProperty name="width" value="0.05" units="cm"/>
      <inkml:brushProperty name="height" value="0.05" units="cm"/>
    </inkml:brush>
  </inkml:definitions>
  <inkml:trace contextRef="#ctx0" brushRef="#br0">9 128 15539,'-1'-1'108,"0"1"-1,1-1 1,-1 0 0,0 0-1,1 0 1,-1 0-1,0 0 1,1 0-1,-1 0 1,1 0-1,0 0 1,-1 0-1,1-1 1,0 1 0,0 0-1,0 0 1,-1 0-1,1 0 1,1 0-1,-1-1 1,0-1-1,1 1 47,0-1-1,0 1 0,0-1 0,0 1 0,0-1 0,0 1 0,1 0 0,-1 0 1,3-3-1,4-3 344,-1 1 0,1-1 1,15-9-1,-14 11-204,1 0 1,-1 0-1,14-4 0,-20 8-231,0 1 0,1 0 0,-1 0 0,1 0 1,-1 0-1,1 1 0,0-1 0,-1 1 0,1 0 0,0 0 0,-1 0 0,1 1 0,5 0 0,-7 0-48,-1 0 0,1 0 0,-1 0 1,1 0-1,-1 0 0,0 0 0,0 0 0,1 0 1,-1 1-1,0-1 0,0 0 0,0 1 0,0-1 1,0 1-1,-1-1 0,1 1 0,0-1 1,-1 1-1,1 0 0,-1-1 0,0 1 0,1 0 1,-1-1-1,0 1 0,0 0 0,0-1 0,0 1 1,0 0-1,-1 2 0,0 7 4,-1 1-1,0-1 1,-4 12-1,5-22-15,-32 93 45,22-66 8,0 1 0,-10 52 0,20-78-48,0 0-1,1 0 1,0 0-1,-1 0 1,1 0-1,0 0 1,1 0-1,-1 0 1,0 0-1,1 0 0,0 0 1,-1 0-1,1-1 1,2 4-1,-3-5-3,1-1 0,-1 1 0,1-1-1,-1 1 1,1-1 0,0 1 0,-1-1 0,1 1-1,-1-1 1,1 1 0,0-1 0,0 0 0,-1 0-1,1 1 1,0-1 0,-1 0 0,1 0 0,0 0-1,0 0 1,-1 0 0,2 0 0,1 0 3,-1 0-1,1-1 1,-1 0 0,1 1 0,-1-1-1,1 0 1,-1 0 0,0 0 0,3-2 0,12-8 16,0-1 0,-1 0 0,-1-2 0,26-27 0,50-69 21,-72 86-34,-7 7-7,-10 13-2,1 0-1,0 0 1,-1 0-1,1 1 1,1-1-1,-1 1 1,0 0-1,7-5 1,-9 8 0,-1 0 0,1 0 0,-1 1 1,0-1-1,0 0 0,1 0 1,-1 1-1,0-1 0,1 0 1,-1 1-1,0-1 0,0 0 0,1 1 1,-1-1-1,0 0 0,0 1 1,0-1-1,0 0 0,0 1 1,1-1-1,-1 1 0,0-1 0,0 0 1,0 1-1,0-1 0,0 1 1,0-1-1,0 0 0,0 1 1,0-1-1,-1 1 0,1-1 0,0 0 1,0 1-1,-1 21 41,1-21-35,-2 11 41,1 5 68,0 33 0,1-47-90,0 1-1,1 0 0,-1-1 0,1 1 0,0 0 0,0-1 0,0 1 0,0-1 0,1 1 0,-1-1 0,1 0 0,0 0 1,0 0-1,0 1 0,3 1 0,-4-3-9,1-1 0,0 0 0,-1 0 0,1 0 0,0 0 0,-1 0 0,1 0 0,0-1 0,0 1 0,0 0 0,0-1 0,0 0 0,0 1 0,0-1 0,0 0 0,-1 0 0,5 0 0,-1-1 7,-1 0-1,1 0 1,-1 0 0,1-1 0,-1 0-1,1 0 1,4-3 0,5-4 34,1-1 1,24-23 0,-38 33-55,5-6 9,11-8 25,0-2-1,-1 0 1,0 0-1,-2-2 0,13-19 1,-31 51-20,0-1 1,0 1-1,2 0 0,0 0 1,0 0-1,1 18 1,1-20-100,0-1 1,1 1-1,0-1 1,1 1-1,1-1 1,0 0-1,6 18 1,-8-26 32,0 0 0,1 0 0,-1-1 0,1 1 0,-1 0 1,1-1-1,0 1 0,0-1 0,0 1 0,1-1 0,-1 0 1,0 0-1,1 0 0,-1 0 0,1-1 0,0 1 0,-1 0 1,1-1-1,0 0 0,0 0 0,0 0 0,0 0 0,0 0 1,0-1-1,1 1 0,-1-1 0,0 0 0,0 0 0,0 0 1,0 0-1,0-1 0,4 0 0,28-9-366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8.112"/>
    </inkml:context>
    <inkml:brush xml:id="br0">
      <inkml:brushProperty name="width" value="0.05" units="cm"/>
      <inkml:brushProperty name="height" value="0.05" units="cm"/>
    </inkml:brush>
  </inkml:definitions>
  <inkml:trace contextRef="#ctx0" brushRef="#br0">164 197 12699,'2'-20'975,"-1"0"0,-5-38 0,4 50-601,-2 1 0,1 0 0,-1 0 0,0 1 0,0-1 0,-1 0-1,0 1 1,0-1 0,0 1 0,-1 0 0,-7-9 0,11 14-324,-1 0 0,0 1 0,1-1 0,-1 0 0,1 1 0,-1-1 0,0 0 0,0 1 0,1-1 0,-1 1 0,0-1 0,0 1 0,0 0 0,1-1 0,-1 1 0,0 0 0,0 0 0,0-1 0,0 1 0,0 0 0,0 0 0,0 0 1,0 0-1,0 0 0,1 0 0,-1 0 0,0 1 0,0-1 0,0 0 0,0 0 0,0 1 0,0-1 0,1 1 0,-1-1 0,0 0 0,0 1 0,1 0 0,-1-1 0,0 1 0,0-1 0,1 1 0,-2 1 0,-1 2 82,-1 1 1,1 0-1,0-1 1,0 1-1,-3 10 1,-3 9 93,1 0 1,1 1-1,-4 33 0,-5 80 356,14-120-499,-9 97 283,5 0 0,12 148 0,-6-257-358,0 1-1,1-1 1,0 1-1,1-1 0,3 11 1,-5-17-8,0 0 1,0 0 0,0 1 0,1-1 0,-1 0 0,0 0-1,0 0 1,0 0 0,0 1 0,0-1 0,0 0 0,0 0 0,0 0-1,1 0 1,-1 1 0,0-1 0,0 0 0,0 0 0,0 0 0,1 0-1,-1 0 1,0 0 0,0 0 0,0 0 0,0 1 0,1-1 0,-1 0-1,0 0 1,0 0 0,0 0 0,1 0 0,-1 0 0,0 0 0,0 0-1,0 0 1,1 0 0,-1 0 0,0 0 0,0-1 0,0 1 0,1 0-1,5-8 23,0-13 3,4-45 36,-3 0 0,-3-1 0,-7-117 0,2 167-56,-6-34 1,5 46-5,0 7-1,0 9-3,2 4 6,1 0-1,0 0 1,1 0-1,0 0 1,2 0-1,-1 0 1,2-1-1,0 1 1,11 20-1,-13-29 4,1 0 0,-1 0 0,2 0 0,-1-1 0,1 0 0,-1 0 0,1 0 0,1 0 1,-1-1-1,7 5 0,-7-7 1,0 1 1,-1-1 0,1 0-1,0 0 1,1-1 0,-1 0-1,0 0 1,0 0 0,0 0 0,1-1-1,-1 0 1,0 0 0,1 0-1,8-2 1,-2-1 9,0-1-1,0 0 1,0-1 0,-1 0-1,0 0 1,0-2 0,-1 1-1,1-1 1,-1-1 0,-1 0-1,15-14 1,-10 7 7,0-1 1,-1 0 0,-1 0-1,-1-2 1,0 1-1,10-24 1,-6 1 21,-14 38-43,0-1 0,-1 0 0,1 1-1,-1-1 1,0 0 0,1 0 0,-1 0 0,0 1 0,-1-1 0,1 0-1,0 0 1,-2-3 0,2 5-3,0 1-1,-1 0 1,1-1 0,0 1-1,0 0 1,0-1 0,-1 1-1,1 0 1,0 0 0,0-1-1,-1 1 1,1 0 0,0 0-1,0-1 1,-1 1 0,1 0-1,0 0 1,-1 0 0,1 0-1,0 0 1,-1-1 0,1 1-1,0 0 1,-1 0 0,1 0-1,0 0 1,-1 0 0,1 0 0,0 0-1,-1 0 1,1 0 0,0 0-1,-1 0 1,1 1 0,0-1-1,-1 0 1,1 0 0,0 0-1,-1 0 1,1 0 0,0 1-1,-1-1 1,1 0 0,0 0-1,0 1 1,-1-1 0,1 0-1,0 0 1,0 1 0,0-1-1,-1 0 1,1 1 0,-14 18 12,9-8-3,0 0 0,1 0 0,0 0 0,1 0 0,0 1 0,1-1 0,0 1 0,1 0 0,0 0 0,1 0 0,0-1 0,1 1 0,3 14 0,-4-24-7,0-1-1,1 0 0,-1 1 0,0-1 0,1 0 1,-1 0-1,1 1 0,0-1 0,-1 0 0,1 0 1,0 0-1,0 0 0,-1 0 0,1 0 0,0 0 1,0 0-1,0 0 0,0 0 0,1 0 1,-1-1-1,0 1 0,0-1 0,0 1 0,0 0 1,1-1-1,-1 0 0,0 1 0,1-1 0,-1 0 1,0 0-1,1 0 0,-1 1 0,0-1 0,1-1 1,-1 1-1,2 0 0,2-1 3,-1-1 1,1 1-1,-1-1 0,0 0 1,0 0-1,0 0 0,0-1 0,0 1 1,6-6-1,9-10 10,-2-2 0,0 0-1,-1 0 1,18-31 0,7-8 26,-35 54-46,-3 8 1,-3 10-4,-3 13-27,0-9-42,2-1 0,-1 1-1,2-1 1,0 1 0,1 0 0,4 17 0,-5-32 31,0-1-1,1 1 1,-1 0 0,1-1 0,-1 1 0,1-1-1,0 1 1,0-1 0,-1 1 0,1-1 0,0 1-1,0-1 1,1 0 0,-1 0 0,0 0 0,0 1 0,3 0-1,-3-2-32,0 1 0,0-1 0,0 1 0,0-1 0,1 0-1,-1 0 1,0 0 0,0 0 0,1 0 0,-1 0 0,0 0-1,0 0 1,0 0 0,1 0 0,-1-1 0,0 1 0,0 0 0,2-2-1,2 0-234,0-1 0,0-1-1,0 1 1,-1-1-1,1 0 1,-1 0-1,0 0 1,6-8 0,2-4-462,-1-1 0,-1-1 0,-1 0 0,0-1 0,-1 1 1,8-30-1,21-122-3231,-29 123 3126,-6 36 950,9-56 77,-8 19 3275,-29 115 1893,7-18-3823,-33 94 1072,44-120-2247,2 1 0,1 1 0,1-1 1,-1 26-1,5-47-288,0 1 1,0 0 0,0-1-1,1 1 1,-1 0 0,1-1-1,0 1 1,-1-1 0,2 1-1,-1-1 1,0 0-1,1 1 1,0-1 0,3 5-1,-4-6-24,1-1-1,0 1 0,0-1 0,-1 0 0,1 0 0,0 1 0,0-1 1,0 0-1,0 0 0,1-1 0,-1 1 0,0 0 0,0-1 0,0 0 1,1 1-1,-1-1 0,0 0 0,0 0 0,1 0 0,-1 0 0,0 0 1,0-1-1,0 1 0,3-2 0,7-2-22,0 0 0,0-1 0,-1-1-1,0 0 1,0 0 0,0-1 0,18-16 0,-17 13-12,1 0 0,1 1 0,0 0 0,14-6 0,-26 15 28,-1-1 0,0 1 0,0-1 0,0 1 0,1 0 0,-1-1 0,0 1 1,0 0-1,1 0 0,-1 0 0,0 0 0,0 0 0,1 0 0,-1 0 0,0 1 0,0-1 0,1 0 0,-1 1 1,0-1-1,0 1 0,0-1 0,0 1 0,1-1 0,-1 1 0,0 0 0,0 0 0,0 0 0,-1-1 0,1 1 1,0 0-1,0 0 0,0 0 0,-1 0 0,1 1 0,0-1 0,-1 0 0,1 0 0,-1 0 0,1 2 0,2 6 21,0 0 0,-1 1-1,0-1 1,1 14 0,-1-7 18,-2-13-37,1 4 28,1 1 0,-1 0 0,1-1 0,1 1 0,5 12 0,-7-19-22,-1-1 0,1 1-1,-1 0 1,1 0 0,0 0-1,-1-1 1,1 1-1,0 0 1,0-1 0,-1 1-1,1 0 1,0-1 0,0 1-1,0-1 1,0 1-1,0-1 1,0 0 0,0 1-1,0-1 1,0 0 0,1 0-1,0 0-2,0 0-1,-1-1 0,1 1 0,0-1 1,0 1-1,-1-1 0,1 0 1,0 0-1,-1 0 0,1 0 0,0 0 1,-1 0-1,0 0 0,1 0 1,-1-1-1,2-1 0,6-7-86,-1-1-1,0 0 1,12-20-1,-14 19-75,0 2-1,1-1 1,1 1-1,13-15 1,-20 25 149,-1 0 0,1-1 1,-1 1-1,1 0 0,-1-1 1,1 1-1,-1 0 0,1 0 1,-1 0-1,1 0 0,0-1 1,-1 1-1,1 0 0,-1 0 1,1 0-1,-1 0 0,1 0 1,0 0-1,-1 1 0,1-1 1,-1 0-1,1 0 0,-1 0 1,1 0-1,-1 1 0,1-1 1,-1 0-1,1 1 0,-1-1 1,1 0-1,-1 1 0,1-1 1,-1 0-1,0 1 0,1-1 1,-1 1-1,1 0 0,16 22 52,-9-11 38,-5-9-47,0 0-1,1 0 0,-1-1 1,1 1-1,0-1 0,0 0 1,0 0-1,0 0 0,0 0 1,1-1-1,-1 0 0,0 1 1,1-2-1,-1 1 0,1 0 1,-1-1-1,1 0 0,-1 0 1,1 0-1,-1-1 0,7-1 0,6-1 47,1-2 0,-1 0 0,0 0-1,17-9 1,-2-2 50,54-36 1,-43 25-81,-64 63 81,18-29-91,0 0 1,0-1 0,0 1-1,1 1 1,0-1 0,1 0-1,-1 0 1,1 1 0,1 8 0,0-14-24,0 0 1,0 0 0,0 0 0,1-1 0,-1 1 0,1 0 0,-1 0 0,1 0 0,0-1 0,-1 1 0,1-1 0,0 1 0,0 0 0,0-1 0,0 1 0,1-1 0,0 2 0,0-2-1,0 0 1,1 0-1,-1 0 1,0 0-1,0 0 1,0 0-1,1-1 1,-1 1-1,0-1 1,1 1-1,-1-1 0,0 0 1,1 0-1,-1 0 1,1 0-1,3-1 1,7-2 13,0-1 1,-1 0 0,0 0 0,0-2-1,21-11 1,-20 10-50,1 0 0,0 1-1,27-9 1,-37 14-14,1 0 0,0 1 0,-1-1 0,1 1 0,0 0 0,0 0 0,-1 0-1,1 1 1,0 0 0,-1 0 0,1 0 0,-1 0 0,1 1 0,-1 0 0,0-1-1,8 6 1,-7-4-158,15 10-922,-20-13 1068,0 1 1,1-1-1,-1 0 1,0 1 0,1-1-1,-1 0 1,1 0-1,-1 0 1,0 1 0,1-1-1,-1 0 1,1 0-1,-1 0 1,1 0-1,-1 0 1,1 0 0,-1 0-1,0 0 1,1 0-1,-1 0 1,1 0 0,-1 0-1,1 0 1,-1 0-1,1 0 1,-1 0 0,0-1-1,1 1 1,-1 0-1,1 0 1,-1 0 0,0-1-1,1 1 1,-1 0-1,1-1 1,-2-6-483,-5-1-186</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8.547"/>
    </inkml:context>
    <inkml:brush xml:id="br0">
      <inkml:brushProperty name="width" value="0.05" units="cm"/>
      <inkml:brushProperty name="height" value="0.05" units="cm"/>
    </inkml:brush>
  </inkml:definitions>
  <inkml:trace contextRef="#ctx0" brushRef="#br0">1 63 18068,'7'-2'1688,"7"-8"-1296,9-9-464,6 3 648,4 5-416,0 6-40,-3 7-216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9.453"/>
    </inkml:context>
    <inkml:brush xml:id="br0">
      <inkml:brushProperty name="width" value="0.05" units="cm"/>
      <inkml:brushProperty name="height" value="0.05" units="cm"/>
    </inkml:brush>
  </inkml:definitions>
  <inkml:trace contextRef="#ctx0" brushRef="#br0">12 53 17308,'-1'0'88,"1"0"1,-1 0-1,0 0 1,1 0-1,-1 0 1,1 0 0,-1 0-1,1 0 1,-1 0-1,1 1 1,0-1-1,-1 0 1,1 0 0,-1 1-1,1-1 1,-1 0-1,1 1 1,0-1-1,-1 0 1,1 1-1,0-1 1,-1 0 0,1 1-1,6 6 1274,22 3 164,0-8-1075,1-2 0,-1 0 0,0-2 0,52-11 0,107-37-1613,-180 47 819,0 1 0,1 0 0,-1 1 0,0-1-1,10 1 1,-17 1 295,0 0-1,1 0 1,-1 0-1,0 0 0,1 0 1,-1 0-1,0 0 1,1 0-1,-1 0 1,0 0-1,1 0 1,-1 0-1,0 0 0,1 1 1,-1-1-1,0 0 1,1 0-1,-1 0 1,0 1-1,0-1 1,1 0-1,-1 0 0,0 1 1,0-1-1,1 0 1,-1 0-1,0 1 1,0-1-1,0 0 1,0 1-1,1-1 0,-1 0 1,0 1-1,0-1 1,0 0-1,0 1 1,0-1-1,0 0 1,0 1-1,0-1 0,0 0 1,0 1-1,0-1 1,0 1-1,0-1 1,0 0-1,0 1 0,-1-1 1,1 0-1,0 1 1,0-1-1,0 0 1,0 0-1,-1 1 1,1-1-1,0 0 0,0 0 1,-1 1-1,1-1 1,-15 18-898,-10 4 46,-6 6 27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39.853"/>
    </inkml:context>
    <inkml:brush xml:id="br0">
      <inkml:brushProperty name="width" value="0.05" units="cm"/>
      <inkml:brushProperty name="height" value="0.05" units="cm"/>
    </inkml:brush>
  </inkml:definitions>
  <inkml:trace contextRef="#ctx0" brushRef="#br0">12 117 16484,'-11'10'1488,"12"-4"-888,8-2-184,12-4 768,8-4-119,7-3-281,2-5-120,11-1-200,3-3 16,1-1-288,1 0-352,-5 4-616,-3 3-264,-10 0 800,-6 2-216,-17-1-153</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4:40.260"/>
    </inkml:context>
    <inkml:brush xml:id="br0">
      <inkml:brushProperty name="width" value="0.05" units="cm"/>
      <inkml:brushProperty name="height" value="0.05" units="cm"/>
    </inkml:brush>
  </inkml:definitions>
  <inkml:trace contextRef="#ctx0" brushRef="#br0">1 5 16420,'11'-4'1936,"2"5"-1256,4 7-208,5 3 1577,2 6-1217,6 3-168,-2 12-40,-4 2-32,-5 13-208,-5 5-40,-8 11-96,-6 3-88,-3 1-600,-4-2-488,-9-3 784,-1-5-120,-5-18-104</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2.852"/>
    </inkml:context>
    <inkml:brush xml:id="br0">
      <inkml:brushProperty name="width" value="0.05" units="cm"/>
      <inkml:brushProperty name="height" value="0.05" units="cm"/>
    </inkml:brush>
  </inkml:definitions>
  <inkml:trace contextRef="#ctx0" brushRef="#br0">0 37 13163,'1'-16'1998,"0"-3"-250,0 17-313,0 9 760,70 389 1014,-69-387-3178,3 17 73,2-1 0,1 1 1,12 27-1,-20-52-93,0 0 0,1 0 0,-1 0 0,0 0 0,1 0-1,-1-1 1,1 1 0,-1 0 0,1 0 0,0 0 0,-1 0 0,1-1 0,0 1 0,0 0 0,-1-1 0,1 1 0,0-1 0,0 1 0,0 0 0,0-1 0,0 0 0,0 1-1,0-1 1,1 1 0,-1-2 0,0 1 0,0-1-1,0 1 1,0-1 0,0 1-1,-1-1 1,1 1 0,0-1 0,0 0-1,-1 0 1,1 1 0,0-1-1,-1 0 1,1 0 0,-1 0-1,1 0 1,-1 0 0,1 1 0,-1-3-1,5-8 64,-2 0 0,5-23 0,-7 32-70,4-33 83,-1 0 0,-1 0-1,-2 0 1,-2 0 0,-1 0-1,-9-47 1,10 77-41,1 2-6,0 0 0,-1 0 0,1 0 1,-1 1-1,0-1 0,0 0 0,0 1 0,0-1 0,0 1 0,0-1 0,-1 1 0,1-1 0,-3-2 0,3 6-47,1 1 0,-1-1 0,1 1 0,-1-1 0,1 1 0,0-1 0,-1 1 0,1 0 0,0-1 0,0 1 0,0-1 0,1 4 0,1 1-481,-1-4 383,-1 0 0,1 0 1,-1-1-1,0 1 0,1 0 0,-1 0 0,0 0 1,0 0-1,0-1 0,0 1 0,-1 3 1,-2 4-322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3.393"/>
    </inkml:context>
    <inkml:brush xml:id="br0">
      <inkml:brushProperty name="width" value="0.05" units="cm"/>
      <inkml:brushProperty name="height" value="0.05" units="cm"/>
    </inkml:brush>
  </inkml:definitions>
  <inkml:trace contextRef="#ctx0" brushRef="#br0">1 188 17724,'5'-1'287,"-1"0"0,1 0 0,0 0 0,-1 0 1,1-1-1,-1 0 0,1 0 0,-1 0 0,0 0 0,0-1 1,0 0-1,0 1 0,0-1 0,-1-1 0,1 1 0,-1-1 1,6-7-1,1-2 17,-1 0 1,0-1-1,13-29 0,-20 39-238,0 0 0,-1 0 0,1-1 0,-1 1 0,0 0 0,0-1 0,0 0 0,-1 1 0,0-1 0,0-5 0,-3 8 294,-2 7-205,-2 8-18,-1 5-99,1-1 1,1 1-1,0 0 0,2 0 1,0 1-1,1-1 0,0 1 1,2 0-1,0 0 0,4 29 1,-3-47-40,0 0 1,0 0 0,0 0 0,0 0 0,1 0-1,-1 0 1,0 0 0,1 0 0,-1 0 0,1 0-1,-1 0 1,1 0 0,0 0 0,-1 0 0,1 0-1,0 0 1,0 0 0,-1-1 0,1 1 0,0 0-1,0-1 1,0 1 0,0 0 0,0-1 0,0 1-1,0-1 1,0 0 0,0 1 0,0-1 0,0 0-1,0 0 1,1 1 0,-1-1 0,0 0 0,0 0-1,0 0 1,2-1 0,3 0-3,1 0 1,-1-1-1,0 0 1,0 0-1,7-4 1,-11 6 2,43-21 2,-10 4 2,37-11 0,-61 24-3,0 1 0,0 1 0,0 0 0,0 0 1,0 1-1,1 0 0,-1 1 0,13 2 0,-20-2 13,0 1-1,1 0 1,-1 0 0,0 1 0,0-1 0,0 1-1,0 0 1,0 0 0,-1 0 0,1 0-1,0 1 1,-1 0 0,0-1 0,0 1 0,0 1-1,0-1 1,0 0 0,0 1 0,-1-1-1,0 1 1,0 0 0,0 0 0,0-1 0,0 1-1,-1 1 1,0-1 0,0 0 0,0 0 0,0 0-1,-1 1 1,1-1 0,-1 0 0,0 1-1,0-1 1,-2 5 0,3-9-1,-1 1 1,0-1-1,0 1 0,0-1 0,0 0 1,0 1-1,0-1 0,0 1 1,0-1-1,0 0 0,0 1 1,0-1-1,0 1 0,-1-1 0,1 0 1,0 1-1,0-1 0,0 0 1,0 1-1,-1-1 0,1 0 1,0 1-1,0-1 0,-1 0 0,1 1 1,0-1-1,-1 0 0,1 0 1,0 1-1,-1-1 0,1 0 1,0 0-1,-1 0 0,1 1 0,0-1 1,-1 0-1,1 0 0,-1 0 1,-13-12 302,-7-23 1,7 7-238,0-1 11,1 1-1,1-2 1,-8-31 0,20 60-119,0 0 1,-1 1 0,1-1-1,0 0 1,0 0 0,0 0-1,-1 1 1,1-1 0,0 0-1,0 0 1,0 0 0,0 0-1,0 1 1,1-1 0,-1 0-1,0 0 1,0 0 0,1 1-1,-1-1 1,0 0 0,1 0-1,-1 1 1,0-1 0,1 0-1,-1 1 1,1-1 0,-1 0-1,1 1 1,0-1 0,-1 1-1,1-1 1,0 0 0,2 0-158,0 1 1,0-1-1,0 0 1,0 1-1,0 0 1,0 0-1,5 0 1,0 0-20,41 0-803,-16 0 324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4.458"/>
    </inkml:context>
    <inkml:brush xml:id="br0">
      <inkml:brushProperty name="width" value="0.05" units="cm"/>
      <inkml:brushProperty name="height" value="0.05" units="cm"/>
    </inkml:brush>
  </inkml:definitions>
  <inkml:trace contextRef="#ctx0" brushRef="#br0">104 27 15251,'0'-1'113,"1"0"1,-1 0-1,0 0 0,0 0 0,0 0 1,0 0-1,0 0 0,0 0 0,0 0 0,-1 0 1,1 0-1,0 0 0,0 0 0,-1 0 0,1 0 1,-1 0-1,1 0 0,-1 0 0,1 1 0,-1-1 1,1 0-1,-1 0 0,0 1 0,1-1 1,-1 0-1,0 0 0,0 1 0,-1-1 0,1 1 32,-1 0 0,1 0-1,-1 1 1,1-1 0,-1 1-1,1-1 1,-1 1 0,1 0-1,0 0 1,-1-1-1,1 1 1,0 0 0,0 0-1,0 0 1,0 0 0,-1 1-1,1-1 1,1 0 0,-3 2-1,-5 8 225,1-1 0,0 2 0,0-1 0,1 1 0,1 0 0,0 0 0,0 0 0,1 1 0,1 0 0,0 0 0,1 0 0,0 0 0,1 0 0,1 0 0,1 18 0,-1-27-349,1 0-1,0 0 1,0 0-1,0 0 0,1 0 1,-1 0-1,1 0 1,0 0-1,0 0 1,1-1-1,-1 1 1,1-1-1,-1 0 1,1 0-1,0 0 0,0 0 1,1 0-1,-1 0 1,0-1-1,1 0 1,0 0-1,-1 0 1,7 2-1,6 2-175,1-1-1,0-1 1,0 0 0,25 1 0,5 2-330,-45-7 470,0 0 0,0 1 0,0-1 0,0 1 0,0-1 0,0 1 0,0 0 0,-1-1-1,1 1 1,0 0 0,0 0 0,-1 1 0,1-1 0,-1 0 0,1 0 0,-1 1 0,1-1 0,-1 1 0,0-1 0,2 3 0,-3-2 37,0-1 0,1 1-1,-1-1 1,0 1 0,0-1 0,-1 1 0,1-1 0,0 0 0,0 1 0,-1-1 0,1 1 0,-1-1-1,1 0 1,-1 1 0,1-1 0,-1 0 0,0 1 0,0-1 0,0 0 0,0 0 0,0 0 0,0 0 0,0 0-1,0 0 1,0 0 0,0 0 0,-2 1 0,-4 3 123,0-1 0,0 1 0,0-1 0,0-1 0,-1 1 0,1-1 1,-13 3-1,16-5-195,0 0 0,-1 0 0,1 0 0,0-1 0,0 0 0,0 1 0,0-2 0,0 1 0,0 0 0,0-1 0,-1 0 0,1 1 1,0-2-1,0 1 0,1 0 0,-8-5 0,10 6-8,-1-1 1,1 0 0,0 0-1,0 0 1,0 0 0,0 0-1,1 0 1,-1 0 0,0 0-1,0 0 1,1 0 0,-1-1-1,1 1 1,-1 0-1,1-1 1,-1 1 0,1 0-1,0-1 1,-1 1 0,1 0-1,0-1 1,0 1 0,0 0-1,0-1 1,0 1 0,1 0-1,-1-1 1,0 1-1,1 0 1,-1-1 0,0 1-1,2-2 1,8-17-581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3.903"/>
    </inkml:context>
    <inkml:brush xml:id="br0">
      <inkml:brushProperty name="width" value="0.05" units="cm"/>
      <inkml:brushProperty name="height" value="0.05" units="cm"/>
    </inkml:brush>
  </inkml:definitions>
  <inkml:trace contextRef="#ctx0" brushRef="#br0">68 86 15027,'3'-29'2141,"-2"21"-1339,1 0 0,-2 0 1,1 0-1,-2-8 0,1 15-740,0 1 0,0 0 1,0-1-1,0 1 0,0 0 0,0 0 0,0-1 0,0 1 0,0 0 1,0-1-1,0 1 0,0 0 0,0 0 0,0-1 0,0 1 0,0 0 1,-1 0-1,1-1 0,0 1 0,0 0 0,0 0 0,0 0 0,-1-1 1,1 1-1,0 0 0,0 0 0,-1 0 0,1 0 0,0-1 0,0 1 0,-1 0 1,1 0-1,-8 6 1208,-5 14-351,5-4-839,0 1 0,2 0 0,0 0 0,0 0 0,2 1 0,0-1 0,1 1 0,1 0 0,0 21 0,2-38-91,1 0-1,-1 1 1,0-1-1,0 0 1,0 0 0,1 1-1,-1-1 1,1 0 0,-1 0-1,1 0 1,-1 1 0,1-1-1,0 0 1,-1 0-1,1 0 1,0 0 0,0 0-1,0 0 1,0-1 0,0 1-1,0 0 1,0 0-1,0-1 1,0 1 0,0 0-1,0-1 1,0 1 0,1-1-1,-1 0 1,0 1 0,0-1-1,1 0 1,1 1-1,5-1-80,1 0 0,0 0 0,0 0 0,10-3 0,15 1-147,-30 2 218,1 1-1,0 0 0,-1-1 1,1 2-1,0-1 0,-1 1 1,1-1-1,-1 1 0,0 0 1,0 1-1,1-1 0,-1 1 1,-1 0-1,5 3 0,-7-4 32,1-1 0,-1 1 0,0-1 0,0 1 0,0 0 0,0 0 0,0-1 0,0 1 0,0 0 0,-1 0 0,1 0 0,-1 0 0,1 0 0,-1 0 0,0 0 0,0 0 0,0 0-1,0 0 1,0 0 0,0 0 0,-1 0 0,1 0 0,0 0 0,-1 0 0,0-1 0,1 1 0,-1 0 0,0 0 0,0 0 0,0-1 0,0 1 0,0 0 0,-1-1 0,1 1 0,-3 2 0,-1 1-64,-1 0 1,1 0 0,-1-1-1,1 1 1,-1-1 0,-1-1-1,1 1 1,0-1 0,-1 0-1,0 0 1,0-1 0,0 0-1,0 0 1,0-1 0,0 0-1,0 0 1,0-1 0,-1 1-1,-11-3 1,18 2-18,0 0 1,0 0-1,0 0 0,0-1 1,0 1-1,0 0 1,1-1-1,-1 1 0,0-1 1,0 1-1,0-1 1,1 1-1,-1-1 0,0 0 1,0 1-1,1-1 1,-1 0-1,1 0 0,-1 1 1,1-1-1,-1 0 1,1 0-1,-1 0 0,1 0 1,0 0-1,-1 0 1,1 1-1,0-1 0,0 0 1,0 0-1,0-1 1,4-6-727</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4.373"/>
    </inkml:context>
    <inkml:brush xml:id="br0">
      <inkml:brushProperty name="width" value="0.05" units="cm"/>
      <inkml:brushProperty name="height" value="0.05" units="cm"/>
    </inkml:brush>
  </inkml:definitions>
  <inkml:trace contextRef="#ctx0" brushRef="#br0">10 433 15563,'12'-3'1653,"-9"7"-374,-9 15 472,0-4-876,3-3-492,0 0 0,1 0 1,0 0-1,1 1 0,0-1 1,1 0-1,0 1 0,4 21 1,-4-33-362,0 1 1,0-1-1,1 0 0,-1 0 1,0 0-1,1 0 1,-1 0-1,1 0 1,0 1-1,-1-1 1,1-1-1,0 1 1,-1 0-1,1 0 1,0 0-1,0 0 1,0 0-1,0-1 1,0 1-1,0 0 1,0-1-1,0 1 0,0-1 1,1 1-1,0-1-5,-1 0 0,1 0-1,-1 0 1,1 0-1,-1-1 1,0 1-1,1 0 1,-1-1-1,1 1 1,-1-1-1,0 0 1,1 1-1,-1-1 1,0 0-1,0 0 1,2-1-1,3-4 12,0 1 0,-1-1 0,1 0 0,-1-1-1,7-11 1,2-9 4,-2-1-1,0 0 1,-2-1 0,0 0-1,7-47 1,-10 32 0,-2 1 1,-2-1 0,-4-54-1,1 95-30,-6-57 30,5 56-28,0 1 0,0-1 1,0 0-1,0 1 0,-1-1 1,0 1-1,1 0 0,-1-1 0,0 1 1,-1 0-1,1 0 0,-6-5 1,7 7-4,0 0 0,0 1 0,0-1 1,0 0-1,0 1 0,0-1 1,0 1-1,-1-1 0,1 1 1,0-1-1,0 1 0,-1 0 1,1 0-1,0 0 0,-1 0 1,1 0-1,0 0 0,0 0 0,-1 0 1,1 0-1,0 1 0,-1-1 1,1 0-1,0 1 0,0-1 1,0 1-1,-1 0 0,1-1 1,0 1-1,0 0 0,0-1 1,0 1-1,0 0 0,0 0 0,0 0 1,-1 2-1,-3 4 7,0-1-1,0 1 1,1 0 0,-6 12-1,2-4 10,1 1-1,1 0 0,0 0 1,1 0-1,1 1 0,-4 28 1,7-39-18,1 0 0,0 0 1,0 0-1,0 0 0,1 0 1,0 0-1,0 0 0,0 0 1,1-1-1,0 1 0,0 0 0,0-1 1,1 0-1,0 1 0,0-1 1,0 0-1,1-1 0,-1 1 1,1 0-1,0-1 0,1 0 1,6 5-1,7 4-48,0 1 0,28 27 0,-41-34 49,1-1-1,-1 1 1,-1 0 0,1 0-1,-1 1 1,0-1 0,-1 1-1,0 0 1,0 0 0,3 12-1,-2 6-274,0 0-1,0 48 0,8-106-2900,-3 3 2384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4.822"/>
    </inkml:context>
    <inkml:brush xml:id="br0">
      <inkml:brushProperty name="width" value="0.05" units="cm"/>
      <inkml:brushProperty name="height" value="0.05" units="cm"/>
    </inkml:brush>
  </inkml:definitions>
  <inkml:trace contextRef="#ctx0" brushRef="#br0">1 0 15195,'14'12'2137,"-5"6"-1177,-9 13-224,0 4 1537,-3 8-961,0 0-128,2-3-376,-2-2-216,3-10-416,1-5-312,5-13-840,1-8 1856,0-12-1000,1-5-72,-1-6-96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5.256"/>
    </inkml:context>
    <inkml:brush xml:id="br0">
      <inkml:brushProperty name="width" value="0.05" units="cm"/>
      <inkml:brushProperty name="height" value="0.05" units="cm"/>
    </inkml:brush>
  </inkml:definitions>
  <inkml:trace contextRef="#ctx0" brushRef="#br0">59 625 19420,'1'2'134,"-1"-1"-1,1 1 0,0-1 1,0 1-1,0-1 1,0 1-1,0-1 1,0 0-1,0 1 1,0-1-1,1 0 0,-1 0 1,0 0-1,1 0 1,-1 0-1,1 0 1,-1 0-1,1 0 1,0-1-1,2 2 0,-2-2-55,1 0 0,-1-1 0,0 1 0,0 0 0,0-1 0,0 1 0,0-1 0,0 0 0,0 0 0,-1 1 0,1-1 0,0-1-1,0 1 1,-1 0 0,1 0 0,0-1 0,2-2 0,7-8-12,0 0 0,0-1 0,-1-1 0,-1 0 0,0 0 0,-1 0 1,-1-1-1,0 0 0,-1-1 0,-1 0 0,0 0 0,5-31 0,-10 45-62,0-1 1,0 1-1,1 0 1,-1-1-1,-1 1 1,1 0 0,0-1-1,0 1 1,-1 0-1,0 0 1,1-1-1,-1 1 1,-1-3-1,2 5-2,-1 0-1,1 0 1,0-1-1,0 1 0,-1 0 1,1-1-1,0 1 1,-1 0-1,1 0 1,0 0-1,-1-1 1,1 1-1,0 0 0,-1 0 1,1 0-1,0 0 1,-1 0-1,1 0 1,0 0-1,-1-1 1,1 1-1,-1 0 1,1 0-1,0 0 0,-1 1 1,1-1-1,0 0 1,-1 0-1,-1 1 4,1-1-1,-1 1 1,1 0-1,0 0 0,-1 0 1,1 0-1,0 0 1,0 0-1,0 1 1,0-1-1,-1 2 1,-8 10 78,1 2 0,1-1 0,0 1 0,1 0 0,-6 22-1,3-4 308,-10 56-1,19-82-334,-3 15 248,-1 37 0,5-54-251,0 0 0,0-1 1,0 1-1,1 0 1,-1 0-1,1-1 0,0 1 1,1-1-1,-1 1 1,1-1-1,0 1 1,0-1-1,0 0 0,4 5 1,-5-8-42,0 0 0,0 0 0,0 0 0,0 0 0,0 0 0,0 0 0,1 0 0,-1 0 0,0 0 1,1-1-1,-1 1 0,0 0 0,1-1 0,-1 1 0,1-1 0,-1 0 0,1 0 0,-1 1 0,1-1 0,-1 0 0,4 0 0,-3-1-43,1 0-1,-1 1 0,1-1 1,-1 0-1,1-1 0,-1 1 1,0 0-1,1-1 0,-1 1 1,0-1-1,3-3 0,1-1-216,0-1-1,0 0 0,-1 0 0,0 0 1,0-1-1,6-13 0,-5 4-18,-1-1 0,-1 0-1,0 0 1,-2-1 0,0 1-1,0-1 1,-2 1 0,-2-21-1,-4-38-620</inkml:trace>
  <inkml:trace contextRef="#ctx0" brushRef="#br0" timeOffset="1">12 0 19892,'-9'16'2049,"6"5"-1497,3-5-280,7 1 1016,8-2-1008,3-4-512,7-5-1904,0-2 1960,4-1-408,-2-2-233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5.724"/>
    </inkml:context>
    <inkml:brush xml:id="br0">
      <inkml:brushProperty name="width" value="0.05" units="cm"/>
      <inkml:brushProperty name="height" value="0.05" units="cm"/>
    </inkml:brush>
  </inkml:definitions>
  <inkml:trace contextRef="#ctx0" brushRef="#br0">19 0 19828,'-4'24'897,"-10"109"2102,14-116-2597,0 0 1,1-1 0,0 1 0,2-1 0,7 31-1,-9-44-395,0 0-1,0 0 1,0 0-1,0 0 1,0-1-1,1 1 1,-1 0-1,1-1 1,-1 1-1,1-1 1,0 0-1,0 0 1,0 1-1,0-1 1,1-1-1,-1 1 1,0 0-1,1 0 1,0-1-1,-1 1 1,1-1-1,0 0 1,0 0-1,-1 0 1,1 0-1,0-1 1,0 1-1,0-1 1,0 1-1,0-1 1,0 0-1,0 0 1,0-1-1,0 1 1,0-1-1,0 1 1,0-1-1,3-1 1,4-2-151,1-1 0,-1 0 0,17-12 1,-21 13 52,0-1 0,1 1 0,-1 1-1,1-1 1,0 1 0,0 0 0,0 1 0,0 0 0,15-3 0,-21 5 76,1 0-1,0 0 1,0 1-1,0-1 1,-1 1 0,1-1-1,0 1 1,0-1-1,-1 1 1,1 0-1,0 0 1,-1 0 0,1 0-1,-1 0 1,0 0-1,1 0 1,-1 1 0,0-1-1,1 0 1,-1 1-1,0-1 1,0 1 0,0-1-1,0 1 1,-1 0-1,1-1 1,0 1 0,0 2-1,1 4 23,1 0 0,-1 0-1,-1 1 1,2 14 0,-3-3 188,0-1 0,-1 1 0,-1-1 0,-1 1 0,0-1 0,-2 0 1,0 0-1,-1 0 0,-1-1 0,-1 0 0,-15 27 0,22-42-152,-1-1-1,0 1 1,0 0-1,0-1 1,0 1-1,-1-1 1,1 0-1,0 0 1,-1 0-1,0 0 1,1 0-1,-1-1 1,0 1-1,0-1 1,0 1-1,0-1 0,0 0 1,-1-1-1,1 1 1,0 0-1,0-1 1,-5 1-1,5-2-109,0 0-1,0 1 0,-1-1 1,1-1-1,0 1 0,0 0 1,1-1-1,-1 1 1,0-1-1,0 0 0,1 0 1,-1 0-1,1 0 0,0 0 1,0-1-1,-1 1 0,1-1 1,1 1-1,-1-1 1,0 0-1,1 0 0,-2-4 1,0-1-148,1 0 1,0 0 0,0 0 0,0 0 0,1-1 0,1 1 0,-1-1 0,1 1-1,1 0 1,0-1 0,0 1 0,0-1 0,1 1 0,1 0 0,4-13 0,9-20-333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6.142"/>
    </inkml:context>
    <inkml:brush xml:id="br0">
      <inkml:brushProperty name="width" value="0.05" units="cm"/>
      <inkml:brushProperty name="height" value="0.05" units="cm"/>
    </inkml:brush>
  </inkml:definitions>
  <inkml:trace contextRef="#ctx0" brushRef="#br0">153 0 19428,'-22'179'4446,"16"-101"-2970,7 86 0,1-135-1480,1 1-1,1-1 0,2 0 0,1 0 0,1 0 0,13 30 0,-18-53-191,-2-3 6,0 0 0,0-1 0,1 1 0,-1-1 0,1 1 0,-1-1 0,1 0 1,3 4-1,-3-6-1667,-4-6 675,-5-10-368,-14-14-757,-47-53 1,46 57 3250,0 0 0,-28-46 0,49 71-813,0 0 0,1-1 0,-1 1 0,0 0 0,1-1-1,0 1 1,-1 0 0,1-1 0,0 1 0,0-1 0,-1 1 0,1 0-1,0-1 1,1 1 0,-1-1 0,0 1 0,0 0 0,0-1 0,1 1-1,-1-1 1,1 1 0,-1 0 0,1-1 0,0 1 0,-1 0-1,1 0 1,0 0 0,0-1 0,0 1 0,0 0 0,0 0 0,0 0-1,0 1 1,0-1 0,0 0 0,1 0 0,-1 0 0,0 1 0,0-1-1,3 0 1,7-4 261,1 0-1,0 1 0,23-5 1,-14 4-640,11-5-262,36-17 0,-42 14 159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6.830"/>
    </inkml:context>
    <inkml:brush xml:id="br0">
      <inkml:brushProperty name="width" value="0.05" units="cm"/>
      <inkml:brushProperty name="height" value="0.05" units="cm"/>
    </inkml:brush>
  </inkml:definitions>
  <inkml:trace contextRef="#ctx0" brushRef="#br0">157 81 18716,'0'-5'238,"0"1"0,0-1 1,-1 1-1,0 0 0,0-1 0,0 1 1,0 0-1,-1-1 0,1 1 0,-1 0 1,0 0-1,-1 0 0,-3-5 0,5 8-169,0-1-1,0 1 0,0 0 1,0 0-1,0 0 1,-1 0-1,1 0 0,0 0 1,0 0-1,-1 0 1,1 1-1,-1-1 0,1 0 1,-1 1-1,1-1 1,-1 1-1,1 0 0,-1-1 1,1 1-1,-1 0 1,1 0-1,-1 0 0,0 0 1,1 0-1,-1 1 1,1-1-1,-1 0 0,1 1 1,-1-1-1,1 1 1,-1-1-1,1 1 0,-1 0 1,1 0-1,0-1 1,-1 1-1,1 0 0,0 0 1,0 0-1,0 1 1,-2 1-1,-4 4 5,1 1 0,-1 0 0,2 0 0,-1 1 0,1 0 0,0 0 0,-4 13 0,2-5-90,2 0-1,0 0 1,-3 25 0,7-41 4,1 0 0,0 0 0,0-1 0,-1 1 0,1 0 1,0 0-1,0 0 0,0 0 0,0 0 0,0 0 0,1-1 0,-1 1 1,0 0-1,0 0 0,1 0 0,-1 0 0,0 0 0,1-1 0,-1 1 1,0 0-1,1 0 0,0-1 0,-1 1 0,1 0 0,-1-1 0,1 1 0,0 0 1,-1-1-1,1 1 0,0-1 0,-1 1 0,2-1 0,2 1-82,-1 0 1,1 0-1,-1-1 0,1 0 0,0 0 0,6 0 0,-2-1 25,5 1-71,-1 0 0,1 1-1,-1 0 1,1 0 0,-1 2 0,0-1 0,20 8 0,-28-8 144,0 0 0,0 0 1,0 0-1,0 1 0,0-1 1,0 1-1,-1 0 0,1 0 1,-1 0-1,0 1 1,0-1-1,0 1 0,0 0 1,-1 0-1,1 0 0,-1 0 1,0 0-1,0 0 0,-1 0 1,1 1-1,-1-1 0,0 1 1,0-1-1,0 6 0,-1-3 66,0 0 0,-1 0 0,0 0 0,0 0 0,0 0 0,-1-1 0,0 1 0,-1 0 0,1-1 0,-1 1 0,0-1 0,-1 0 0,0 0 0,0 0 1,0-1-1,0 1 0,-1-1 0,0 0 0,0 0 0,-1-1 0,1 0 0,-1 1 0,0-2 0,0 1 0,0-1 0,0 0 0,-7 2 0,12-4-64,-1-1 1,1 1-1,0-1 1,0 0 0,0 1-1,0-1 1,0 0-1,0 0 1,0 0 0,-1 0-1,1 0 1,0 0-1,0 0 1,0 0 0,0 0-1,0 0 1,-1-1-1,1 1 1,0 0-1,0-1 1,0 1 0,0-1-1,0 1 1,0-1-1,0 0 1,0 1 0,1-1-1,-1 0 1,0 0-1,0 0 1,0 0 0,1 1-1,-1-1 1,0 0-1,0-2 1,0 1-23,1-1 1,-1 1 0,1-1-1,0 1 1,0-1 0,0 1-1,0-1 1,0 1-1,1 0 1,-1-1 0,1 1-1,0-1 1,-1 1-1,1 0 1,0-1 0,2-2-1,6-10-224,1 0-1,0 0 1,1 1-1,22-22 1,59-46-1157,-52 48 876,-11 7 143,-22 18 341,1 1-1,0 1 1,1-1-1,-1 2 1,20-12 0,-27 18 63,-1-1 1,1 1 0,0 0-1,0 0 1,-1 0 0,1-1-1,0 1 1,0 0 0,0 0-1,-1 0 1,1 0 0,0 1 0,0-1-1,0 0 1,-1 0 0,1 0-1,0 1 1,0-1 0,-1 0-1,1 1 1,0-1 0,-1 0-1,1 1 1,0-1 0,-1 1 0,1-1-1,-1 1 1,1-1 0,-1 1-1,1 0 1,-1-1 0,1 1-1,-1 0 1,1-1 0,-1 1-1,0 0 1,0 0 0,1-1-1,-1 3 1,9 34 797,-8-32-720,5 41 685,-1-5-85,14 49 0,-19-88-735,1 0 1,0 0-1,-1 0 1,1 1-1,0-1 0,0-1 1,1 1-1,-1 0 0,0 0 1,0 0-1,4 3 0,-5-5 9,1 0-1,-1 0 0,0 0 0,0 0 1,1 1-1,-1-1 0,0 0 0,1 0 0,-1 0 1,0 0-1,1 0 0,-1 0 0,0 0 0,1 0 1,-1 0-1,0 0 0,0 0 0,1 0 1,-1 0-1,0 0 0,1 0 0,-1 0 0,0 0 1,1 0-1,-1-1 0,0 1 0,1 0 1,-1 0-1,9-16-387,-3-12 125,1-9-83</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7.294"/>
    </inkml:context>
    <inkml:brush xml:id="br0">
      <inkml:brushProperty name="width" value="0.05" units="cm"/>
      <inkml:brushProperty name="height" value="0.05" units="cm"/>
    </inkml:brush>
  </inkml:definitions>
  <inkml:trace contextRef="#ctx0" brushRef="#br0">17 0 16251,'-12'2'1833,"11"13"-1105,-2 4-352,7 3 2001,3-1-1545,12-1-992,1 0-432,7-6 528,1-2-104,3-6-128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07.703"/>
    </inkml:context>
    <inkml:brush xml:id="br0">
      <inkml:brushProperty name="width" value="0.05" units="cm"/>
      <inkml:brushProperty name="height" value="0.05" units="cm"/>
    </inkml:brush>
  </inkml:definitions>
  <inkml:trace contextRef="#ctx0" brushRef="#br0">62 363 17052,'-18'59'2201,"8"-29"-1104,0 0 1,3 1-1,-9 62 0,16-88-962,0 0-1,0 1 1,0-1-1,1 0 0,0 0 1,0 0-1,0 0 0,0 0 1,3 6-1,-3-9-108,0-1 0,0 1-1,0 0 1,0-1 0,0 1 0,0-1-1,1 1 1,-1-1 0,1 0 0,-1 0-1,1 1 1,-1-1 0,1 0 0,0 0-1,-1 0 1,1-1 0,0 1 0,0 0-1,0-1 1,0 1 0,-1-1 0,1 0-1,0 1 1,0-1 0,0 0 0,4 0-1,1-2-19,1 1 0,-1-1 0,0 0 0,0 0-1,0 0 1,0-1 0,0-1 0,-1 1 0,1-1-1,-1 0 1,0 0 0,0-1 0,9-8 0,2-4-7,-1-1 1,27-38-1,-22 25 14,-2-1 0,-1 0 0,-2-1 0,18-53 0,-27 66-25,-1 1 0,-2-1 0,0 0 0,-1 0 0,-1 0 0,0-1 0,-2 1 1,0-1-1,-6-34 0,5 50-1,0-1 0,-1 1 0,0-1 0,0 1 0,0 0 0,0 0 0,-1 0 0,0 0 0,0 0 0,0 1 0,0-1 0,-1 1 0,0 0 0,0 0 0,-7-6 0,7 8 3,1 0 0,-1 0 1,1 1-1,-1-1 0,1 1 0,-1 0 0,0 0 0,0 0 0,1 1 0,-1-1 0,0 1 0,0 0 0,0 0 1,1 0-1,-1 1 0,0-1 0,0 1 0,0 0 0,1 0 0,-1 0 0,1 1 0,-1-1 0,-5 4 0,-1 1 0,0 1-1,0 0 1,0 0-1,1 1 0,0 0 1,1 0-1,-10 14 0,5-6 37,2 1 0,0 0 0,-13 29 0,21-41-16,1-1 0,1 1-1,-1-1 1,0 1 0,1 0 0,0 0-1,0-1 1,1 1 0,-1 0 0,1 0-1,0 0 1,1 8 0,0-11-7,0 1 0,0-1 0,0 0-1,0 1 1,0-1 0,1 0 0,-1 0 0,0 0 0,1 0 0,0 0-1,-1 0 1,1 0 0,0-1 0,0 1 0,0-1 0,0 1 0,1-1-1,-1 0 1,0 0 0,0 0 0,1 0 0,-1 0 0,1 0 0,-1-1-1,1 1 1,2 0 0,16 1-32,0 0 0,0-2 0,33-2 1,-34 0-7,0 1 0,0 1 1,1 1-1,28 5 0,-43-4 32,-1-1-1,1 1 1,0 0-1,-1 1 1,0-1-1,1 1 1,-1 0-1,0 0 1,0 1-1,-1-1 1,1 1-1,-1 0 1,0 0-1,0 1 1,0-1-1,0 1 1,-1 0-1,0 0 1,4 8-1,-2-1 13,0 1 0,-1-1-1,0 1 1,-1 0 0,-1 0-1,0 0 1,0 0-1,-2 0 1,0 22 0,-4 6-642,-17 70 0,18-97 388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0.363"/>
    </inkml:context>
    <inkml:brush xml:id="br0">
      <inkml:brushProperty name="width" value="0.05" units="cm"/>
      <inkml:brushProperty name="height" value="0.05" units="cm"/>
    </inkml:brush>
  </inkml:definitions>
  <inkml:trace contextRef="#ctx0" brushRef="#br0">153 342 16203,'0'0'63,"0"-1"1,-1 0-1,1 0 0,0 1 0,0-1 0,0 0 0,-1 1 0,1-1 0,0 0 0,0 1 0,-1-1 0,1 0 0,-1 1 0,1-1 0,-1 1 0,1-1 0,-1 1 0,1-1 0,-1 1 0,1-1 0,-1 1 0,0-1 0,1 1 0,-1 0 0,1-1 0,-1 1 0,0 0 0,0 0 0,1 0 0,-1-1 0,0 1 1,1 0-1,-1 0 0,0 0 0,0 0 0,1 0 0,-1 0 0,0 0 0,0 0 0,0 1 0,-3-1 67,1 1 0,0 0 0,0-1 0,0 1 0,-1 0 1,1 1-1,0-1 0,-5 4 0,-1 2 23,1 0 0,0 1-1,1 1 1,-1-1 0,2 1 0,-1 0 0,1 1-1,1 0 1,-1-1 0,2 2 0,-1-1 0,1 1 0,1-1-1,0 1 1,1 0 0,-2 13 0,4-22-141,-1-1 0,1 1-1,0 0 1,0 0 0,0 0 0,0 0 0,0-1 0,0 1 0,0 0 0,0 0-1,1 0 1,-1-1 0,1 1 0,-1 0 0,1-1 0,0 1 0,0 0-1,0-1 1,2 4 0,-2-5-6,0 1 0,0-1 0,0 0 0,0 1 0,0-1 0,0 0 0,0 0 0,1 0 0,-1 0 0,0 1 0,0-2 0,0 1 0,0 0 0,0 0 0,0 0 1,1 0-1,-1-1 0,0 1 0,0-1 0,0 1 0,0-1 0,2 0 0,5-5 4,1 1 1,-1-2-1,0 1 1,0-1-1,10-11 1,9-16 62,-2-2 0,-1 0 1,-2-1-1,-1-1 0,-2-1 1,-2-1-1,-2 0 0,17-68 1,-30 98-43,0 3 8,0 0 1,0 1-1,-1-1 1,0 0-1,0 0 1,-1 0-1,0 0 1,-1-11-1,1 17-33,0 1-1,0 0 1,0-1-1,0 1 0,0 0 1,0-1-1,0 1 1,0 0-1,0 0 0,0-1 1,-1 1-1,1 0 0,0-1 1,0 1-1,0 0 1,0 0-1,0-1 0,0 1 1,-1 0-1,1 0 0,0-1 1,0 1-1,-1 0 1,1 0-1,0 0 0,0-1 1,-1 1-1,1 0 0,0 0 1,0 0-1,-1 0 1,1 0-1,0-1 0,-1 1 1,1 0-1,0 0 0,0 0 1,-1 0-1,1 0 1,-1 0-1,-9 12 112,-5 25 3,5 4-13,2 0 0,1 0 1,3 0-1,0 59 0,5-80-51,0 0 1,1 0-1,8 33 1,-8-46-39,0 0 0,0 0 0,1 0 0,0 0 0,0-1 0,0 1-1,1-1 1,0 0 0,0 0 0,0 0 0,1-1 0,0 0 0,8 8 0,-10-12-10,0 1-1,0 0 1,0-1-1,0 0 1,1 1-1,-1-1 1,0 0-1,1-1 1,-1 1-1,0-1 1,1 1-1,-1-1 1,1 0-1,-1 0 1,1-1-1,-1 1 1,0-1-1,1 0 1,-1 1-1,0-1 1,1-1-1,-1 1 1,0 0-1,0-1 1,0 0-1,0 0 1,3-3-1,3-1-4,-2 0 0,1-1 0,-1 0 0,0 0 0,0-1 0,-1 0 0,0 0 0,6-11 0,-5 5 5,0 0 0,-1 0 0,0-1 0,-1 0 0,-1-1 1,0 1-1,2-23 0,-6 25 19,-3 22 7,-1 23 6,4-23-35,1 80 37,0-81-41,0 1-1,0-1 0,1 0 0,0 0 1,1 0-1,-1 0 0,1-1 0,6 11 1,-8-16-2,1 0 1,-1 0-1,0-1 1,1 1-1,-1 0 1,1-1-1,-1 1 1,1-1-1,0 0 1,-1 1-1,1-1 1,0 0-1,0 0 1,0 0-1,0 0 1,0-1-1,0 1 1,1 0-1,-1-1 1,0 0-1,0 1 1,0-1-1,0 0 1,1 0-1,-1 0 1,0 0-1,0-1 0,0 1 1,1-1-1,-1 1 1,0-1-1,0 0 1,0 1-1,3-3 1,4-2 1,1 0-1,-1-1 1,0 0 0,-1-1 0,13-11-1,-2-1 12,-1-1 0,-1 0 0,-1-1 0,0-1 0,-2 0 0,0-1 0,-2-1 0,-1 0 0,0-1 0,8-32 0,-19 52 10,-1 6-10,-4 7 4,-4 17 29,1 0 0,2 1 1,0 0-1,2 0 0,1 1 1,0 46-1,3-62-18,1-1 0,0 0 0,1 1 0,0-1 0,1 0 0,-1 0 1,2 0-1,0-1 0,6 13 0,-9-20-44,1 1 1,0 0-1,0 0 0,0-1 1,0 1-1,0-1 1,1 0-1,-1 1 0,1-1 1,0 0-1,-1-1 0,1 1 1,0 0-1,0-1 1,0 1-1,0-1 0,0 0 1,0 0-1,1 0 1,-1-1-1,0 1 0,1-1 1,-1 0-1,0 0 0,0 0 1,1 0-1,-1 0 1,0-1-1,1 1 0,-1-1 1,0 0-1,4-2 1,-2 1-27,0 0-1,-1 0 1,1-1 0,-1 1 0,0-1 0,0 0 0,0 0 0,0-1 0,0 1 0,-1-1 0,1 0 0,-1 0 0,0 0 0,0 0 0,2-6 0,1-2-11,-1 0 0,0-1 0,0 1 0,3-22 0,4-31-308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4.952"/>
    </inkml:context>
    <inkml:brush xml:id="br0">
      <inkml:brushProperty name="width" value="0.05" units="cm"/>
      <inkml:brushProperty name="height" value="0.05" units="cm"/>
    </inkml:brush>
  </inkml:definitions>
  <inkml:trace contextRef="#ctx0" brushRef="#br0">116 107 21493,'-2'-1'153,"0"-1"0,0 1 0,-1 0 1,1 0-1,0-1 0,0 1 0,-1 1 1,1-1-1,-1 0 0,1 0 1,-1 1-1,1 0 0,-1-1 0,1 1 1,-1 0-1,1 0 0,-1 0 0,1 1 1,-1-1-1,1 1 0,-1-1 0,1 1 1,-1 0-1,1 0 0,0 0 0,-1 0 1,1 0-1,0 1 0,0-1 1,0 1-1,0-1 0,0 1 0,0 0 1,0-1-1,1 1 0,-1 0 0,-2 4 1,1-1-76,-1 0-1,1 0 1,1 0 0,-1 1 0,1-1 0,-1 1 0,1-1-1,1 1 1,-1 0 0,1 0 0,0 0 0,1-1 0,-1 1-1,1 0 1,1 11 0,1-9-70,1-1 0,-1 1 0,1-1 1,0 0-1,1 0 0,7 11 0,33 39-133,-22-29 40,10 12-58,-16-21 1,1 2 0,-2 0 1,-1 0-1,-1 1 0,19 43 0,-31-62 130,0 1-1,0-1 0,0 1 1,-1-1-1,1 1 1,-1-1-1,0 1 0,0-1 1,0 1-1,0-1 0,-1 1 1,0-1-1,1 1 1,-1-1-1,-1 1 0,1-1 1,0 0-1,-1 1 1,1-1-1,-1 0 0,0 0 1,0 0-1,-1 0 0,1-1 1,-4 4-1,1-1 48,0-1-1,0-1 0,0 1 0,-1-1 1,1 0-1,-1 0 0,1-1 1,-1 0-1,0 0 0,0 0 0,-1 0 1,1-1-1,-11 1 0,15-2-18,-1 0 0,1 1-1,0-1 1,0 0 0,-1 0 0,1-1 0,0 1-1,0 0 1,0-1 0,-1 1 0,1-1-1,0 0 1,0 0 0,0 1 0,0-1-1,0-1 1,0 1 0,0 0 0,1 0-1,-1-1 1,0 1 0,1-1 0,-1 0-1,1 1 1,-1-1 0,1 0 0,0 0-1,0 0 1,0 0 0,0 0 0,0 0-1,0 0 1,0 0 0,1 0 0,-1 0-1,1-1 1,0 1 0,-1 0 0,1 0-1,0-1 1,0 1 0,1-3 0,1-9-21,1 1 1,0-1-1,1 1 1,11-24-1,29-50-156,-31 64 127,83-138-204,-53 92-11,52-109 0,-94 175 229,0 0 0,0 0 0,0 0 0,0 0 0,0-1 0,-1 1 0,1-6 0,-1 8 16,0 1 1,0 0-1,0 0 0,0-1 1,0 1-1,0 0 0,0 0 0,0-1 1,0 1-1,0 0 0,-1 0 0,1 0 1,0-1-1,0 1 0,0 0 1,0 0-1,0-1 0,0 1 0,-1 0 1,1 0-1,0 0 0,0 0 0,0-1 1,-1 1-1,1 0 0,0 0 0,0 0 1,0 0-1,-1 0 0,1 0 1,0 0-1,0 0 0,-1-1 0,1 1 1,-14 8-94,4 1 110,1 0-1,1 1 0,0 0 0,0 0 0,1 1 0,1 0 0,0 0 1,0 0-1,1 1 0,0 0 0,1 0 0,0 0 0,1 1 1,1-1-1,0 1 0,0 0 0,1 15 0,2-25-76,-1 1 0,1 0 0,-1 0 0,1 0 0,0-1 0,1 1 0,-1-1 0,0 1 0,1-1 0,0 1 0,0-1 0,0 0 0,0 0-1,1 0 1,5 6 0,-6-7 20,1-1-1,-1 1 0,1 0 0,-1-1 0,1 1 0,0-1 0,0 0 0,-1 0 0,1 0 0,0 0 1,0-1-1,0 1 0,0-1 0,0 0 0,0 0 0,0 0 0,0 0 0,0 0 0,0-1 1,0 1-1,3-2 0,28-12-373</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0.812"/>
    </inkml:context>
    <inkml:brush xml:id="br0">
      <inkml:brushProperty name="width" value="0.05" units="cm"/>
      <inkml:brushProperty name="height" value="0.05" units="cm"/>
    </inkml:brush>
  </inkml:definitions>
  <inkml:trace contextRef="#ctx0" brushRef="#br0">26 0 20292,'-12'6'1489,"4"7"-1361,3 0-328,5-2 672,0 3-128,-1-2-296</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1.202"/>
    </inkml:context>
    <inkml:brush xml:id="br0">
      <inkml:brushProperty name="width" value="0.05" units="cm"/>
      <inkml:brushProperty name="height" value="0.05" units="cm"/>
    </inkml:brush>
  </inkml:definitions>
  <inkml:trace contextRef="#ctx0" brushRef="#br0">54 1 18220,'1'17'2112,"-29"337"2221,2-67-3734,26-285-597,0-1-1,0 1 1,0 0-1,0-1 1,0 1-1,0 0 1,0-1-1,1 1 1,-1 0 0,0-1-1,1 1 1,0 0-1,-1-1 1,3 3-1,-3-3 1,1 0-1,0-1 0,0 1 1,0-1-1,0 1 0,0-1 1,0 0-1,0 1 0,0-1 0,0 0 1,0 0-1,0 1 0,0-1 1,0 0-1,0 0 0,0 0 1,0 0-1,1-1 0,-1 1 1,0 0-1,0 0 0,0-1 0,0 1 1,1-1-1,83-28 1,20-6-1110,-97 33 884,16-4-523,37-15 1,-42 12 230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1.618"/>
    </inkml:context>
    <inkml:brush xml:id="br0">
      <inkml:brushProperty name="width" value="0.05" units="cm"/>
      <inkml:brushProperty name="height" value="0.05" units="cm"/>
    </inkml:brush>
  </inkml:definitions>
  <inkml:trace contextRef="#ctx0" brushRef="#br0">86 45 19564,'-6'11'327,"1"1"0,0-1 0,0 1-1,1 1 1,1-1 0,0 1 0,1-1 0,-1 18-1,0-9 9,-12 83 48,-2 148 0,17-251-381,-1 0 0,1 1 0,0-1 0,0 0 0,0 0 0,0 1 0,1-1 0,-1 0 0,0 0 0,0 1 0,1-1 0,-1 0 0,1 0 0,-1 0 0,2 2 0,-2-3-2,1 0 1,-1 0-1,0-1 1,1 1-1,-1 0 1,1 0-1,-1 0 1,0 0-1,1 0 1,-1-1-1,1 1 1,-1 0-1,0 0 1,1-1-1,-1 1 1,0 0-1,1-1 1,-1 1-1,0 0 1,0 0-1,1-1 1,-1 1-1,0-1 1,0 1-1,0 0 1,0-1-1,1 1 1,-1-1-1,3-6 7,0 0 0,0 0 0,0 0 0,1-10-1,2-24 25,-3-1 0,-1 0 0,-6-57 0,1 64-32,-1 0 0,-2 1-1,-18-61 1,15 78-21,9 17 21,0 0 0,0 0 1,0 0-1,0 0 0,-1 0 1,1 0-1,0 0 0,0 0 0,0 0 1,0 0-1,-1 0 0,1 0 1,0 0-1,0 0 0,0 0 0,0 0 1,-1 0-1,1 0 0,0 0 0,0 0 1,0 1-1,0-1 0,0 0 1,0 0-1,-1 0 0,1 0 0,0 0 1,0 0-1,0 1 0,0-1 1,0 0-1,0 0 0,0 0 0,0 0 1,0 1-1,0-1 0,0 0 0,0 0 1,0 0-1,0 0 0,0 1 1,0-1-1,0 0 0,0 0 0,0 0 1,0 1-1,-1 33-28,3-23 39,0-1 0,1 1 0,0 0 1,0-1-1,1 0 0,1 1 0,-1-2 0,12 17 0,-15-24-2,1 1 0,0-1 0,-1 0-1,1 0 1,0 0 0,1 0-1,-1 0 1,0 0 0,1 0-1,-1-1 1,1 1 0,-1-1-1,1 0 1,0 0 0,-1 0 0,1 0-1,0 0 1,0 0 0,0-1-1,0 1 1,-1-1 0,1 0-1,0 0 1,0 0 0,0-1-1,0 1 1,0 0 0,0-1 0,0 0-1,-1 0 1,1 0 0,0 0-1,-1 0 1,1 0 0,0-1-1,-1 1 1,3-3 0,6-4 28,0-1 0,-1 1 0,0-2 1,0 1-1,-1-2 0,8-10 0,44-74 215,-33 49-116,-13 27-77,-15 18-55,1 1 0,-1 0 1,0 0-1,0-1 0,0 1 0,1 0 0,-1 0 0,0-1 0,0 1 0,1 0 0,-1 0 0,0 0 0,0 0 0,1 0 1,-1-1-1,0 1 0,1 0 0,-1 0 0,0 0 0,0 0 0,1 0 0,-1 0 0,0 0 0,1 0 0,-1 0 0,0 0 1,1 0-1,-1 0 0,0 0 0,1 0 0,0 1 0,3 8 62,-2 20 6,-2-27-63,-11 179 259,5-124-562,3-1 0,2 1 1,9 76-1,-7-125 168,-1-4 77,1 0 0,-1 0 0,1-1 0,0 1 0,0 0 0,0-1 1,1 1-1,3 6 0,2-2-341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2.018"/>
    </inkml:context>
    <inkml:brush xml:id="br0">
      <inkml:brushProperty name="width" value="0.05" units="cm"/>
      <inkml:brushProperty name="height" value="0.05" units="cm"/>
    </inkml:brush>
  </inkml:definitions>
  <inkml:trace contextRef="#ctx0" brushRef="#br0">1 36 19356,'14'9'1825,"6"-3"-1225,0-5-240,9-1 848,1 0-280,2-6-544,1 3-384,-6-7 1008,-1 5-919,-8-7 23,-2-4-16</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2.406"/>
    </inkml:context>
    <inkml:brush xml:id="br0">
      <inkml:brushProperty name="width" value="0.05" units="cm"/>
      <inkml:brushProperty name="height" value="0.05" units="cm"/>
    </inkml:brush>
  </inkml:definitions>
  <inkml:trace contextRef="#ctx0" brushRef="#br0">35 47 16556,'2'-5'485,"0"0"1,0 0-1,-1-1 1,0 1 0,0-1-1,0-8 1,-3 25 2844,-7 29-2404,-9 114 153,2 211 1,16-361-1068,1 13 64,-1 0 0,2 0 1,7 31-1,-9-46-67,1 0 0,-1-1 0,1 1 0,-1 0 0,1-1 0,0 1 0,0-1 0,0 1 0,0-1 0,0 0 0,0 1 0,0-1 0,0 0 0,0 0 0,1 0 0,-1 1 0,3 0 0,-3-1-1,0-1-1,1 0 1,-1 1 0,1-1-1,-1 0 1,0 0 0,1 0-1,-1 0 1,0 0 0,1 0-1,-1 0 1,1-1 0,-1 1-1,0 0 1,1-1 0,-1 1-1,2-1 1,3-3 8,0 1 0,-1-1 0,1 0 0,-1-1 0,0 1 0,0-1 0,7-8 0,8-13 11,-2 0 0,-1 0-1,22-46 1,31-90 65,-63 145-91,-3 6-5,31-81-337,-31 77 192,0 1 0,0-1 0,-1 0 0,0-16 1,-3 31 120,0 0 1,0 1 0,0-1 0,-1 0 0,1 0 0,0 0 0,0 0 0,0 1-1,-1-1 1,1 0 0,0 0 0,0 0 0,0 0 0,-1 0 0,1 0 0,0 0-1,0 0 1,-1 0 0,1 0 0,0 0 0,0 0 0,-1 0 0,1 0 0,0 0-1,0 0 1,-1 0 0,1 0 0,0 0 0,0 0 0,-1 0 0,1 0 0,0 0-1,0 0 1,0 0 0,-1 0 0,1-1 0,0 1 0,0 0 0,0 0 0,-1 0-1,1 0 1,0-1 0,0 1 0,0 0 0,0 0 0,0 0 0,0-1 0,-1 1-1,1 0 1,0 0 0,0-1 0,0 1 0,0 0 0,0 0 0,0-1 0,0 1-1,0 0 1,0 0 0,0-1 0,0 1 0,0 0 0,0 0 0,0-1 0,0 1-1,0 0 1,-12 13-286,-1 6-229,-2 4-113</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3.901"/>
    </inkml:context>
    <inkml:brush xml:id="br0">
      <inkml:brushProperty name="width" value="0.05" units="cm"/>
      <inkml:brushProperty name="height" value="0.05" units="cm"/>
    </inkml:brush>
  </inkml:definitions>
  <inkml:trace contextRef="#ctx0" brushRef="#br0">0 175 16684,'0'12'604,"1"-1"1,0 1-1,1-1 1,0 0-1,1 0 1,0 0 0,0 0-1,8 14 1,-10-22-538,0-1-1,0 1 1,1-1 0,-1 1 0,1-1 0,0 0 0,0 1 0,0-1 0,0 0 0,0 0 0,0 0-1,0-1 1,1 1 0,-1-1 0,1 1 0,-1-1 0,1 0 0,-1 0 0,1 0 0,0 0-1,0 0 1,0 0 0,-1-1 0,1 0 0,0 1 0,0-1 0,0 0 0,0 0 0,0-1-1,-1 1 1,1-1 0,0 1 0,0-1 0,0 0 0,-1 0 0,1 0 0,5-3 0,5-3-88,1-1 0,-1-1 0,0 0 0,-1-1 1,0 0-1,-1-1 0,0-1 0,14-18 0,-8 8-99,-2-1 0,0-1 0,21-50-1,-34 69 94,11-29-92,-12 32 109,-1 1 1,1-1 0,-1 0 0,1 0 0,-1 0 0,0 0-1,0 1 1,0-1 0,0 0 0,0 0 0,0 0 0,-1 0 0,1 0-1,-1 1 1,0-3 0,1 4 8,0 0 1,0-1-1,-1 1 0,1 0 0,0 0 1,0 0-1,0 0 0,-1-1 0,1 1 1,0 0-1,0 0 0,-1 0 0,1 0 1,0 0-1,0 0 0,-1 0 0,1 0 1,0 0-1,0 0 0,-1 0 0,1 0 1,0 0-1,0 0 0,-1 0 0,1 0 1,0 0-1,0 0 0,-1 0 0,1 0 1,0 0-1,0 1 0,-1-1 0,1 0 1,0 0-1,0 0 0,0 0 0,-1 0 1,1 1-1,0-1 0,-10 10 4,1 7 86,0 1 1,0 0-1,2 0 0,0 1 0,1-1 0,1 1 0,1 1 0,1-1 0,0 1 0,1 19 1,2-34-56,0-1 1,0 1 0,0-1 0,1 1 0,0-1-1,0 1 1,0-1 0,0 0 0,4 8 0,-4-10-23,0-1 1,0 1-1,0-1 1,0 0-1,1 1 1,-1-1-1,0 0 1,1 0 0,-1 0-1,0 0 1,1 0-1,0 0 1,-1 0-1,1 0 1,-1 0-1,1-1 1,0 1-1,0-1 1,-1 1 0,1-1-1,0 0 1,0 0-1,-1 0 1,1 0-1,0 0 1,3 0-1,1-2-2,1 0-1,-1 0 0,0 0 0,0 0 0,0-1 0,0 0 0,0 0 0,-1-1 0,1 0 0,-1 0 1,0 0-1,0-1 0,5-5 0,6-8 0,-1-1 1,16-24-1,-15 17-36,-2 0 0,-1-1-1,19-51 1,-74 226 160,38-131-49,2-1 1,0 1 0,1 0-1,0-1 1,1 1-1,1 0 1,6 29 0,-5-39-62,0-1 1,1 0 0,0 0 0,0 0 0,0 0-1,1-1 1,0 1 0,0-1 0,1 0 0,6 6-1,-9-9-20,0 0 1,0-1-1,0 1 0,0-1 0,1 0 0,-1 1 0,0-1 1,1 0-1,-1 0 0,1-1 0,-1 1 0,6 0 0,-7-1-1,1 0 0,0 0 0,0 0-1,0 0 1,-1-1 0,1 1 0,0-1 0,0 1-1,-1-1 1,1 0 0,0 0 0,-1 0-1,1 0 1,-1 0 0,1 0 0,-1 0 0,0 0-1,1-1 1,-1 1 0,2-3 0,12-18 4,-1 0-1,0-2 1,17-41 0,-9 18-5,-9 19-3,-6 12 5,0 0 1,1 0-1,1 1 0,1 1 1,12-15-1,-21 28-2,0 0 0,0 0 0,0 0-1,0 0 1,0 0 0,1 0 0,-1 1-1,0-1 1,1 1 0,-1-1 0,1 1 0,-1-1-1,1 1 1,-1 0 0,1-1 0,-1 1-1,1 0 1,-1 0 0,0 0 0,1 0-1,-1 1 1,1-1 0,-1 0 0,1 1-1,-1-1 1,1 0 0,-1 1 0,0 0 0,2 0-1,5 3 2,-1 1-1,0 0 1,0 0-1,7 6 1,-2-1-5,-6-5 2,-1 0 0,0 0 0,0 0 0,-1 0-1,1 1 1,-1 0 0,0 0 0,-1 0-1,1 0 1,-1 1 0,-1-1 0,1 1 0,-1 0-1,0 0 1,0 0 0,-1 0 0,0 0 0,-1 0-1,1 13 1,-2-1 37,-1 0 0,-1 0 0,-1-1 0,0 1 0,-1-1 0,-11 25 0,9-26 207,6-15-135,1-4-10,10-29 192,-2 6-184,18-55 83,-16 53-164,-1 0 0,-1-1 0,-2 0 0,-1 0 1,3-39-1,-8 66-23,0 1 1,0-1-1,0 0 1,0 1-1,0-1 1,0 0-1,0 1 1,0-1-1,0 0 1,0 0-1,0 1 1,-1-1-1,1 0 0,0 1 1,0-1-1,-1 1 1,1-1-1,0 0 1,-1 1-1,1-1 1,-1 1-1,1-1 1,-1 1-1,1-1 1,-1 1-1,1-1 1,-1 1-1,0-1 1,0 1 0,-1 0 1,1 0 0,0 0-1,0 0 1,0 0 0,0 0-1,0 1 1,0-1 0,0 0-1,0 1 1,0-1 0,0 1-1,0-1 1,0 1 0,-2 1-1,-1 1 4,-1 0 1,1 0-1,0 1 0,0 0 0,1 0 0,-1 0 1,-2 5-1,5-9-8,1 0 1,0 0-1,0 0 1,0 1-1,0-1 1,0 0-1,0 0 1,0 0-1,0 0 1,0 0-1,0 0 1,-1 0-1,1 0 1,0 1-1,0-1 1,0 0-1,0 0 1,0 0-1,0 0 1,0 0-1,0 0 1,0 1-1,0-1 1,0 0-1,0 0 1,0 0-1,0 0 1,0 0-1,0 0 1,0 1-1,0-1 1,0 0-1,1 0 1,-1 0-1,0 0 1,0 0-1,0 0 1,0 0-1,0 1 1,0-1-1,0 0 1,0 0-1,0 0 1,0 0-1,1 0 1,-1 0-1,0 0 1,0 0-1,0 0 1,9-1-20,11-7-5,87-37-91,-96 40 104,1 2-1,0 0 0,0 0 1,-1 1-1,2 1 0,-1 0 1,18 1-1,-27 0 10,0 1 1,-1-1-1,1 1 0,0 0 1,0 0-1,0 0 1,-1 0-1,1 0 0,0 1 1,-1-1-1,1 1 1,-1 0-1,0 0 0,1-1 1,-1 2-1,0-1 0,0 0 1,0 0-1,-1 1 1,1-1-1,0 1 0,-1-1 1,0 1-1,0 0 0,1-1 1,-2 1-1,1 0 1,0 0-1,0 0 0,-1 0 1,1 4-1,0 9-5,-1 1 0,0-1 0,-1 1 1,-4 22-1,2-21 18,2-7-13,-2 2 9,2 1 0,0-1-1,0 0 1,1 0 0,3 16 0,-3-28-5,0 0 0,0 0-1,0-1 1,0 1 0,0 0 0,1 0 0,-1 0 0,0-1 0,1 1 0,-1 0 0,1-1 0,-1 1 0,1 0 0,-1-1 0,1 1 0,-1 0 0,1-1 0,-1 1 0,1-1 0,0 1 0,-1-1 0,1 1 0,0-1-1,0 1 1,-1-1 0,1 0 0,0 0 0,0 1 0,0-1 0,-1 0 0,1 0 0,0 0 0,0 0 0,0 0 0,0 0 0,-1 0 0,1 0 0,0 0 0,0 0 0,0 0 0,0-1 0,-1 1 0,1 0 0,0 0 0,0-1-1,-1 1 1,1-1 0,0 1 0,1-2 0,3-1 6,-1 0-1,1 0 0,0-1 0,-1 1 1,7-9-1,3-4-5,-1-1 0,0-1 0,-1 0 0,-1-1 0,-1 0 0,-1 0 0,-1-1 0,12-39 0,-21 58-42,-3 6 27,-2 11-7,5-10 19,0-1 0,1 0 0,0 1 0,0-1 0,0 0 0,0 1-1,1-1 1,0 0 0,0 0 0,1 0 0,-1 1 0,1-1 0,4 8-1,-4-11 6,0 1-1,0-1 1,0 1-1,0-1 1,0 0-1,1 0 1,-1 0-1,1 0 1,-1-1-1,1 1 1,0 0-1,0-1 1,0 0-1,0 0 1,0 0-1,0 0 1,0 0-1,0-1 0,0 1 1,0-1-1,0 0 1,0 0-1,0 0 1,6-1-1,3-1 11,0 0-1,0-1 1,0 0-1,-1-1 1,0 0-1,1-1 1,-1 0-1,12-8 1,-6 2 11,0-1 0,-1 0 0,-1-1-1,16-17 1,-26 24-23,0 1 0,-1-1 0,0 0 0,-1 0-1,1-1 1,-1 1 0,0-1 0,2-7 0,-5 13-3,1 0 0,-1-1 0,1 1 0,-1 0 0,1-1 1,-1 1-1,0-1 0,0 1 0,0 0 0,0-1 0,0 1 0,0-1 1,0 1-1,0-1 0,-1 1 0,1 0 0,0-1 0,-1 1 0,1 0 1,-1-1-1,0 1 0,1 0 0,-1 0 0,0-1 0,0 1 0,0 0 0,1 0 1,-1 0-1,-1 0 0,1 0 0,0 0 0,0 1 0,0-1 0,0 0 1,-1 0-1,1 1 0,0-1 0,0 1 0,-1-1 0,1 1 0,-1 0 1,1-1-1,0 1 0,-1 0 0,1 0 0,-3 0 0,-1 0-2,1 0 0,-1 1-1,1 0 1,-1 0 0,1 0-1,-1 0 1,1 1-1,0 0 1,-1-1 0,1 1-1,0 1 1,0-1 0,1 1-1,-1 0 1,-6 5 0,2 0 1,0 0 0,0 1-1,1 0 1,0 0 0,-7 13 0,10-16-5,1 1-1,0 0 0,1-1 0,-1 1 1,1 0-1,0 1 0,1-1 0,0 0 1,0 0-1,1 1 0,0-1 1,0 10-1,1-13-15,-1-1 1,1 1-1,0 0 1,0-1-1,0 1 1,1-1-1,-1 1 1,1-1-1,-1 0 1,1 1-1,0-1 1,1 0-1,-1 0 1,0-1-1,1 1 1,0 0 0,0-1-1,-1 1 1,1-1-1,1 0 1,-1 0-1,0 0 1,0-1-1,1 1 1,6 1-1,-2 0-5,1-1-1,0-1 1,1 0 0,-1 0-1,0-1 1,14-1 0,19-5-171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4.538"/>
    </inkml:context>
    <inkml:brush xml:id="br0">
      <inkml:brushProperty name="width" value="0.05" units="cm"/>
      <inkml:brushProperty name="height" value="0.05" units="cm"/>
    </inkml:brush>
  </inkml:definitions>
  <inkml:trace contextRef="#ctx0" brushRef="#br0">0 7 16964,'1'-1'85,"0"0"1,-1 1 0,1-1 0,0 1 0,-1-1-1,1 1 1,0-1 0,0 1 0,0 0 0,-1-1 0,1 1-1,0 0 1,0 0 0,0-1 0,0 1 0,0 0-1,0 0 1,0 0 0,-1 0 0,1 0 0,0 0-1,0 0 1,0 0 0,0 1 0,0-1 0,0 0 0,-1 1-1,1-1 1,0 0 0,0 1 0,0-1 0,-1 1-1,1-1 1,0 1 0,0-1 0,-1 1 0,1 0-1,-1-1 1,1 1 0,0 0 0,-1 0 0,0-1 0,1 1-1,-1 0 1,1 0 0,-1 0 0,0-1 0,1 1-1,-1 0 1,0 1 0,2 6 360,-1 1 1,1 0-1,-2-1 0,1 13 1,-1-12-177,-1 43 696,2 28 138,-1-80-1093,-1 1 0,1 0 0,0 0 0,1 0 0,-1 0 0,0 0 0,0-1 0,0 1 1,0 0-1,1 0 0,-1 0 0,0-1 0,1 1 0,-1 0 0,1 0 0,-1-1 0,1 1 0,-1 0 0,1-1 0,-1 1 0,1 0 0,0-1 0,-1 1 0,1-1 0,0 1 0,-1-1 0,2 1 0,0-1-5,-1 0 1,0 0-1,1 0 0,-1 0 0,0-1 1,1 1-1,-1 0 0,0-1 0,1 1 1,-1 0-1,0-1 0,0 0 0,0 1 1,1-1-1,0-1 0,7-5-6,0 0-1,-1 0 1,9-11-1,-14 15 14,32-36-14,-23 23 4,2 1-1,0 0 1,18-14 0,-31 28-3,0 0 0,0 0 1,0 0-1,1 1 1,-1-1-1,0 0 0,0 0 1,1 1-1,-1-1 1,0 1-1,1-1 0,-1 1 1,1-1-1,-1 1 1,0 0-1,1 0 0,-1 0 1,1 0-1,-1 0 1,1 0-1,-1 0 0,0 0 1,1 1-1,-1-1 1,3 1-1,-3 0 0,1 1 1,-1-1-1,1 1 1,-1-1-1,0 1 0,0 0 1,0-1-1,0 1 1,0 0-1,0 0 0,0 0 1,0-1-1,-1 1 0,1 0 1,-1 0-1,1 0 1,-1 4-1,6 85 35,-7-69-64,2 0-1,1 0 0,1-1 0,6 25 1,-9-45-18,0 1 0,0-1 0,0 0 0,1 0 0,-1 0 0,1 0 0,-1 0 1,1 0-1,-1 0 0,1 0 0,-1 0 0,1 0 0,0 0 0,-1 0 0,1 0 1,0 0-1,0 0 0,0-1 0,0 1 0,0 0 0,0-1 0,0 1 0,0-1 0,0 1 1,1 0-1,0-1-7,-1-1 1,0 1-1,1 0 1,-1-1-1,0 1 1,1-1-1,-1 1 1,0-1-1,0 1 1,0-1-1,1 0 1,-1 0-1,0 0 1,0 1-1,0-1 1,0 0-1,1-2 1,6-7-206,0 0 0,-1-1 0,8-15-1,-14 23 235,19-32-644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4.926"/>
    </inkml:context>
    <inkml:brush xml:id="br0">
      <inkml:brushProperty name="width" value="0.05" units="cm"/>
      <inkml:brushProperty name="height" value="0.05" units="cm"/>
    </inkml:brush>
  </inkml:definitions>
  <inkml:trace contextRef="#ctx0" brushRef="#br0">58 4 13955,'0'0'102,"0"1"-1,1-1 1,-1 0 0,0 0 0,0 1 0,0-1-1,1 0 1,-1 0 0,0 1 0,0-1-1,0 0 1,0 0 0,1 1 0,-1-1-1,0 0 1,0 1 0,0-1 0,0 0-1,0 1 1,0-1 0,0 0 0,0 1-1,0-1 1,0 0 0,0 0 0,0 1-1,0-1 1,0 0 0,0 1 0,0-1-1,-1 0 1,1 1 0,0-1 0,0 0-1,0 0 1,0 1 0,-1-1 0,1 0-1,0 0 1,-1 1 0,-10 16 1349,6-10 44,-3 6-274,1 0 0,-10 26 1,15-35-1102,1 1 1,-1 0-1,1 0 0,0 0 1,0 0-1,0 0 1,1 1-1,0-1 0,0 0 1,0 0-1,3 10 1,-3-14-113,0 0 1,0 0 0,1 1 0,-1-1 0,1 0 0,-1 0 0,1 0-1,-1 0 1,1 0 0,-1 0 0,1 0 0,0-1 0,0 1-1,0 0 1,-1 0 0,1 0 0,0-1 0,0 1 0,0-1-1,0 1 1,0 0 0,0-1 0,0 0 0,2 1 0,-1-1-5,0 0 0,0 0 0,0 0 1,0 0-1,0 0 0,0-1 0,-1 1 1,1-1-1,0 1 0,0-1 0,0 0 1,-1 1-1,3-3 0,3-1-3,-1 0 0,1-1 0,-1 0 0,0-1 0,10-11 0,-10 9 2,0-1 0,-1 1 0,0-1 0,7-17 0,-10 21 2,-1 1-1,1-1 0,-1 0 0,0 0 1,0 0-1,-1 0 0,1-1 1,-1 1-1,0 0 0,0 0 1,-2-7-1,2 11-2,0 0-1,0 0 1,-1 0 0,1 0-1,0 0 1,-1 0 0,1 0-1,0 0 1,-1 0-1,1 0 1,-1 0 0,0 0-1,1 0 1,-1 1 0,0-1-1,1 0 1,-1 0 0,0 1-1,0-1 1,0 1 0,-1-2-1,1 2 1,0 0-1,0 0 1,0 0-1,0 0 1,0 0-1,0 0 1,1 0-1,-1 0 1,0 1-1,0-1 1,0 0-1,0 1 1,0-1-1,0 0 1,1 1-1,-1-1 1,0 1-1,0-1 1,0 2-1,-3 1 6,0 1-1,0 0 0,1 0 0,-1 0 0,1 0 1,0 0-1,-3 7 0,0 0 5,1 1 0,0-1 0,1 1 0,0 1 0,1-1 0,0 0 0,1 1 0,0-1 0,1 1 1,0 0-1,1-1 0,1 1 0,2 13 0,-3-24-38,1 1 1,0 0 0,0-1 0,0 1-1,0-1 1,0 1 0,0-1-1,1 1 1,-1-1 0,1 0 0,-1 0-1,1 0 1,0 0 0,0 0-1,0 0 1,0 0 0,0 0 0,4 1-1,-2-1-100,0-1-1,0 1 1,0-1 0,-1 0-1,2 0 1,-1-1-1,0 1 1,0-1-1,0 0 1,0 0-1,5-1 1,4-1-209,0 0 1,0-2-1,-1 1 0,1-2 1,-1 1-1,20-12 0,17-15-414,0-6-155</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5.334"/>
    </inkml:context>
    <inkml:brush xml:id="br0">
      <inkml:brushProperty name="width" value="0.05" units="cm"/>
      <inkml:brushProperty name="height" value="0.05" units="cm"/>
    </inkml:brush>
  </inkml:definitions>
  <inkml:trace contextRef="#ctx0" brushRef="#br0">44 354 17044,'-11'36'1469,"-14"50"323,23-76-1396,0 1 0,0 0 0,1-1 0,1 1 0,1 19 0,-1-28-341,0-1 0,0 1 0,0-1 0,1 0 0,-1 1 0,0-1 0,1 1 0,-1-1 0,1 0 0,-1 1 0,1-1-1,0 0 1,-1 0 0,1 1 0,0-1 0,0 0 0,0 0 0,0 0 0,0 0 0,0 0 0,0 0 0,0-1 0,2 2 0,-1-1-20,-1-1-1,1 0 1,0 0 0,-1 0-1,1 0 1,0 0 0,-1 0-1,1 0 1,0 0 0,-1-1-1,1 1 1,-1-1 0,1 1-1,-1-1 1,1 0 0,2-1-1,4-3 5,-1 0-1,1 0 1,-1-1-1,0 0 1,10-11-1,-2-3-23,0 0 0,-2-1 0,0 0 0,-1-1 0,-1-1-1,-2 0 1,12-39 0,-13 34-3,-1-1 0,-2 0-1,-1 0 1,-2-1 0,0 1 0,-4-35-1,1 53-7,-1-1-1,-5-21 0,6 30-2,0 0-1,0 1 0,0-1 1,-1 0-1,1 0 1,-1 1-1,-2-4 1,4 5-2,-1 1 0,0-1 0,1 0 0,-1 1 0,0-1 0,0 1 0,1-1 0,-1 1 0,0-1 0,0 1 0,0-1 0,0 1 0,1 0 0,-1 0 1,0-1-1,0 1 0,0 0 0,0 0 0,0 0 0,0 0 0,0 0 0,0 0 0,-1 0 0,0 1 2,0 1-1,-1-1 1,1 0 0,0 1-1,0-1 1,0 1 0,0 0 0,0-1-1,0 1 1,0 0 0,0 0-1,1 0 1,-1 1 0,1-1-1,0 0 1,0 1 0,0-1 0,0 0-1,0 1 1,-1 4 0,-2 8 12,0-1-1,-1 19 1,3-21-3,2 0 0,-1 0 0,2 0-1,-1 0 1,2 0 0,-1 0 0,7 20 0,2-1-19,22 43 0,-4-10-89,-23-51 24,-1-1 0,0 1 0,-1 0 0,0 0 0,-1 0-1,0 22 1,-2-26-68,0 0-1,-1 0 0,0 0 1,-1 0-1,0 0 0,0-1 0,-1 1 1,0-1-1,-1 0 0,-8 15 1,5-13-153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6.204"/>
    </inkml:context>
    <inkml:brush xml:id="br0">
      <inkml:brushProperty name="width" value="0.05" units="cm"/>
      <inkml:brushProperty name="height" value="0.05" units="cm"/>
    </inkml:brush>
  </inkml:definitions>
  <inkml:trace contextRef="#ctx0" brushRef="#br0">25 59 17068,'0'0'80,"1"0"1,-1 1-1,0-1 1,1 0-1,-1 0 1,0 1-1,1-1 1,-1 0-1,0 0 1,0 1-1,0-1 1,1 0-1,-1 1 1,0-1-1,0 0 1,0 1-1,0-1 1,0 0-1,1 1 1,-1-1-1,0 1 1,0-1-1,0 0 0,0 1 1,0-1-1,0 1 1,0-1-1,0 0 1,-1 1-1,1-1 1,0 1-1,0 18 377,-13 95 2706,6-68-2658,2 0 0,3 0 1,1 1-1,6 50 1,-5-94-469,1 1 1,0 0 0,0 0 0,0-1-1,0 1 1,1 0 0,0-1 0,2 5-1,-3-7-31,-1-1 1,0 1-1,1-1 0,-1 1 0,1-1 0,-1 1 0,1-1 1,-1 0-1,1 1 0,-1-1 0,1 0 0,-1 1 0,1-1 0,-1 0 1,1 0-1,0 1 0,-1-1 0,1 0 0,-1 0 0,1 0 1,0 0-1,0 0 0,0 0-1,0-1-1,0 1 1,0 0 0,0-1 0,0 0 0,0 1-1,0-1 1,0 1 0,0-1 0,0 0 0,-1 0-1,1 1 1,0-1 0,0 0 0,-1 0-1,2-2 1,2-5 5,1 0-1,-2 0 0,1 0 1,-1 0-1,-1-1 1,1 0-1,-1 1 0,1-17 1,1-75 52,-4 94-58,0-1 0,0-11 13,0 0-1,-1 0 1,-5-24 0,2 30 0,2 16-11,4 22-13,0-19 2,1 0 0,-1 1 0,1-1 0,0 0 0,1 0 0,5 7 0,-7-11 2,1 0-1,-1 0 1,1 0-1,0 0 1,0 0 0,0-1-1,1 1 1,-1-1-1,1 0 1,-1 0-1,1 0 1,0 0-1,7 2 1,-1-2 0,-1 0-1,1-1 1,-1 0 0,1 0-1,0-1 1,0 0 0,-1-1-1,20-4 1,-14 2-4,0-2-1,0 0 1,0-1-1,-1 0 1,14-9-1,-3-1-1,-1 0-1,-1-1 0,0-2 0,-1 0 0,29-35 1,-44 46 12,0 0 0,-1 0 1,0-1-1,0 0 0,0 0 1,-2 0-1,1 0 0,-1-1 1,0 0-1,-1 0 0,3-14 1,-6 23-3,0 0 1,1-1 0,-1 1-1,0 0 1,0-1-1,0 1 1,0-1 0,0 1-1,-1 0 1,1-1-1,0 1 1,-1 0 0,1-1-1,-1-1 1,0 3-2,1 0 1,0-1 0,-1 1-1,1 0 1,0 0-1,-1 0 1,1-1-1,0 1 1,-1 0-1,1 0 1,-1 0-1,1 0 1,0 0 0,-1 0-1,1 0 1,0 0-1,-1 0 1,1 0-1,-1 0 1,1 0-1,0 0 1,-1 0-1,1 0 1,-1 0 0,1 0-1,0 0 1,-1 1-1,1-1 1,0 0-1,-1 0 1,1 1-1,-4 1 3,0 1 1,1 0-1,0 0 0,-1 0 0,1 0 0,0 1 0,-4 5 0,-7 15 43,0 1-1,1 0 0,2 1 1,0 0-1,2 1 0,1 0 1,1 1-1,1-1 0,-3 55 1,8-76-63,1 0 0,0 0 0,1 0-1,0-1 1,0 1 0,0 0 0,1 0 0,-1-1 0,1 1 0,1-1 0,-1 0 0,5 8 0,-5-11-65,0 0 1,0 0 0,0 0-1,0 0 1,0 0 0,0 0-1,1-1 1,-1 1 0,1-1-1,-1 0 1,1 0 0,-1 0-1,1 0 1,0 0 0,0 0-1,-1-1 1,1 1 0,0-1-1,0 0 1,0 0 0,0 0 0,-1 0-1,1 0 1,0-1 0,0 1-1,4-2 1,1 0-35,-1-1 0,0 0-1,0 0 1,0 0 0,0-1 0,-1 0 0,0 0 0,9-7-1,20-21-596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6.061"/>
    </inkml:context>
    <inkml:brush xml:id="br0">
      <inkml:brushProperty name="width" value="0.05" units="cm"/>
      <inkml:brushProperty name="height" value="0.05" units="cm"/>
    </inkml:brush>
  </inkml:definitions>
  <inkml:trace contextRef="#ctx0" brushRef="#br0">7 47 18996,'-6'235'5025,"8"-193"-4619,2 1 1,2-1-1,16 60 1,-19-93-310,0-1 1,0 1-1,0-1 1,1 0-1,0 0 1,10 14-1,-12-20-66,-1 0-1,1 0 0,0 0 1,0 0-1,0-1 0,0 1 1,0 0-1,0-1 0,0 0 1,0 1-1,1-1 0,-1 0 1,0 0-1,1 0 1,-1-1-1,1 1 0,0-1 1,-1 1-1,1-1 0,-1 0 1,1 0-1,-1 0 0,1 0 1,0 0-1,-1-1 0,1 1 1,4-2-1,1-1 33,0-1 0,0 0 0,-1-1 0,1 1-1,-1-2 1,0 1 0,0-1 0,-1 0 0,0 0 0,0 0 0,7-10-1,2-5-12,0-1-1,17-35 0,-32 56-60,44-96-508,-41 88 310,0 0 0,0 0-1,-1 0 1,0-1 0,-1 1 0,0-1-1,0 1 1,-1-1 0,-1-9 0,-5 0-684,6 19 822,0 0 0,0-1 1,-1 1-1,1 0 0,0-1 0,-1 1 0,1 0 0,0 0 0,-1-1 1,1 1-1,0 0 0,-1 0 0,1-1 0,0 1 0,-1 0 0,1 0 0,-1 0 1,1 0-1,0 0 0,-1 0 0,1 0 0,-1 0 0,0 0 0,0 0 10,-1 1-1,1-1 0,-1 1 0,1 0 1,-1 0-1,1 0 0,0 0 0,-1 0 0,1 0 1,0 0-1,0 0 0,0 1 0,0-1 1,0 0-1,0 1 0,-1 1 0,-6 8-528,0 1 0,1 0 0,1 0 0,0 0 0,0 1 0,1 0 0,1 0 0,0 1 0,1-1 0,-3 25 0,6-28 465,0 0 0,0 0 0,1 0 0,0 0 0,1 0 0,0 0 1,1 0-1,4 11 0,-5-16 369,1 0 0,-1 0 0,1-1 0,0 1 0,0-1 0,1 1 1,-1-1-1,1 0 0,0 0 0,0 0 0,0-1 0,1 0 0,-1 0 0,1 0 0,0 0 0,7 3 1,-9-5-225,1 1 1,0-1 0,0 0 0,0 0-1,0 0 1,0-1 0,0 0 0,0 1-1,0-1 1,0-1 0,0 1 0,0 0-1,0-1 1,0 0 0,0 0 0,4-2-1,-3 1-113,0-1-1,0 0 0,0 0 0,0 0 1,0-1-1,-1 0 0,0 0 0,0 0 1,0 0-1,4-6 0,1-3-216,0-1 0,-1-1 0,-1 0 0,0 0 0,-1 0 0,8-31 0,-4-5 297,-2 0-1,-2 0 1,-2-1 0,-4-52-1,0 98 118,0-1 92,0 0-1,-1 0 0,1 0 0,-1-1 0,-1 1 1,1 1-1,-4-9 0,5 14-159,0 1 0,0-1 0,0 1 0,-1 0 0,1-1 0,0 1-1,0 0 1,0-1 0,-1 1 0,1 0 0,0-1 0,0 1 0,-1 0 0,1-1 0,0 1 0,0 0 0,-1 0 0,1 0 0,0-1 0,-1 1-1,1 0 1,0 0 0,-1 0 0,1-1 0,-1 1 0,1 0 0,0 0 0,-1 0 0,1 0 0,-1 0 0,0 0 0,-8 10 875,-3 22 425,3 1-791,2 1 1,1 0 0,2 0-1,1 1 1,2-1-1,1 1 1,2-1 0,8 46-1,-9-78-525,11 47 243,-12-47-254,1 0 0,-1 0 0,1 0 1,0 0-1,0-1 0,-1 1 0,1 0 0,0-1 1,1 1-1,-1 0 0,0-1 0,0 1 1,1-1-1,-1 0 0,1 1 0,-1-1 0,1 0 1,-1 0-1,1 0 0,0 0 0,3 1 1,-4-2-5,-1 0 0,1 0 1,0 0-1,-1 0 1,1 0-1,-1 0 0,1 0 1,0-1-1,-1 1 1,1 0-1,-1 0 0,1-1 1,0 1-1,-1 0 1,1 0-1,-1-1 1,1 1-1,-1-1 0,1 1 1,-1-1-1,1 1 1,-1 0-1,0-1 0,1 0 1,7-20 82,-3-22-17,-5 42-71,1-22 4,-2 1-1,-4-32 0,3 43-48,0 2-1,0-1 1,-1 0-1,0 0 0,-1 1 1,0-1-1,-9-14 1,7 17-128,7 12 3,9 16 42,-6-15 121,1 0-1,0-1 1,1 0 0,-1 0 0,1 0 0,0 0-1,0-1 1,1 0 0,-1-1 0,1 1 0,0-1-1,8 3 1,-4-3-6,-1-1 0,1 1 0,0-2 0,-1 0 0,1 0-1,0 0 1,0-2 0,13-1 0,-13 1 3,0-1 0,-1-1 1,1 0-1,-1 0 0,0-1 0,0 0 0,0-1 0,11-7 1,-15 8 8,0 0 1,0-1-1,0 0 1,-1 0 0,0 0-1,0-1 1,0 1-1,0-1 1,-1-1 0,0 1-1,-1-1 1,4-7-1,-5 11 9,-1 1 0,0-1 0,0 0-1,0 1 1,0-1 0,-1 0 0,1 0-1,-1 0 1,0 0 0,0 1 0,0-1-1,0 0 1,0 0 0,0 0 0,-1 0-1,0 0 1,1 1 0,-1-1 0,0 0-1,0 1 1,-1-1 0,1 0 0,0 1-1,-1-1 1,0 1 0,1 0 0,-1 0-1,0 0 1,-3-3 0,2 3 12,0 0-1,0 1 1,-1-1-1,1 1 1,-1-1-1,1 1 1,-1 0-1,1 1 1,-1-1-1,1 1 1,-1-1-1,0 1 1,1 0-1,-1 0 1,0 1-1,1-1 1,-1 1-1,1 0 1,-1 0-1,1 0 1,-1 0-1,-5 3 1,-3 3 92,1 0 0,-1 0 1,2 1-1,-1 1 0,1 0 1,0 0-1,1 1 0,-14 17 1,13-13 59,1 0 1,0 1-1,1-1 1,0 2 0,1-1-1,-7 24 1,13-35-136,0 1 1,0-1-1,0 0 0,1 0 1,-1 0-1,1 0 0,0 1 0,1-1 1,-1 0-1,1 0 0,1 7 1,-1-9-62,0 0 1,0 0 0,0 0-1,0 0 1,0 0 0,1 0-1,-1 0 1,1-1 0,-1 1-1,1-1 1,-1 1-1,1-1 1,0 1 0,0-1-1,0 0 1,0 0 0,0 0-1,0 0 1,0 0 0,0 0-1,0-1 1,4 2 0,2-1-227,-1 0 1,1-1 0,0 1 0,0-2 0,0 1 0,-1-1-1,1 0 1,0 0 0,13-5 0,-6 1 46,-1-1 1,0-1-1,0 0 0,15-10 1,30-26-621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7.013"/>
    </inkml:context>
    <inkml:brush xml:id="br0">
      <inkml:brushProperty name="width" value="0.05" units="cm"/>
      <inkml:brushProperty name="height" value="0.05" units="cm"/>
    </inkml:brush>
  </inkml:definitions>
  <inkml:trace contextRef="#ctx0" brushRef="#br0">230 253 16788,'-21'25'916,"2"2"1,0 0-1,-20 41 1,31-50-527,0 0-1,1 0 1,1 1-1,0 0 1,2 0-1,-5 38 1,9-56-373,0 0-1,-1 0 1,1 0 0,0 0 0,0 0 0,0 0-1,0 0 1,0 1 0,0-1 0,1 0-1,-1 0 1,0 0 0,0 0 0,1 0-1,-1 0 1,1 0 0,-1 0 0,1 0-1,0 1 1,0-2-11,-1 0 0,1 0 0,-1 0-1,1 0 1,-1 0 0,1 0 0,0 0 0,-1 0 0,1 0-1,-1-1 1,1 1 0,-1 0 0,1 0 0,-1-1-1,1 1 1,-1 0 0,1 0 0,-1-1 0,1 1-1,-1-1 1,1 1 0,-1 0 0,0-1 0,1 0-1,26-35 163,-24 31-133,-1 0 0,1 0 0,-1 0 0,0 0-1,-1 0 1,3-9 0,-4 11-18,-1 2 2,1 0 0,-1 0 0,0 0 0,0 0 0,1 0 0,-1 0 0,0 1 0,0-1 0,0 0 0,0 0 0,0 1 0,0-1 0,0 0 0,0 1 0,0-1 0,0 1 0,-1 0 0,1-1 0,0 1 0,0 0 0,0 0 0,0-1 0,-1 1 0,1 0 0,0 0 0,0 0 0,-1 1 0,1-1 0,0 0 0,0 0 0,0 1 0,0-1 0,-1 1 0,1-1 0,0 1 0,0-1 0,0 1 0,0-1 0,0 1 0,0 0 0,-1 1 0,-3 2 103,0 1 1,1-1-1,0 1 0,0 0 1,0 0-1,-3 7 0,-5 9 145,2 0 1,0 1-1,-9 30 0,15-39-159,1 1 1,0-1-1,1 1 1,0-1-1,1 1 1,0 0-1,2 16 1,-1-29-97,1 1 0,-1 0 1,0 0-1,0-1 0,1 1 1,-1 0-1,1-1 0,-1 1 1,1 0-1,0-1 0,0 1 1,-1-1-1,1 1 0,0-1 1,0 1-1,1-1 0,-1 0 1,0 0-1,0 1 0,1-1 1,-1 0-1,1 0 0,2 1 1,-2-1-8,1-1 1,-1 1 0,1-1 0,-1 0 0,1 0-1,0 0 1,-1 0 0,1 0 0,-1 0 0,1-1-1,-1 1 1,1-1 0,0 0 0,2-1 0,8-4-2,1-1 0,-1 0 0,0-1 0,14-11 1,1-4 4,-1-1 1,0-1 0,-2-2 0,-2 0 0,26-37-1,-7-1 17,49-96 0,-70 120-24,-2-1-1,-1-1 0,-2 0 1,11-56-1,-25 93-5,-1 0 0,-1 0 0,1-1 0,-1 1-1,0 0 1,-2-12 0,2 17 2,0 0 0,-1 0 0,1 0 0,0 0 0,-1 0 0,1 0 0,-1 0 0,1 0 1,-1 0-1,0 0 0,1 0 0,-1 0 0,0 0 0,0 0 0,0 0 0,1 0 0,-1 1 0,0-1 0,0 0 0,0 1 0,0-1 0,0 1 0,0-1 0,0 1 0,-1 0 0,1-1 0,0 1 0,0 0 0,0 0 0,0-1 0,0 1 0,-1 0 0,1 0 0,0 0 0,0 1 0,0-1 1,0 0-1,-1 0 0,1 1 0,-2 0 0,-4 1-4,0 1-1,0 0 1,1 1 0,-1-1 0,1 1 0,-1 1 0,1-1-1,1 1 1,-7 6 0,-47 55-55,56-62 58,-16 19-2,1 1 0,1 1-1,1 1 1,1 0 0,2 1-1,0 1 1,-14 47 0,26-70 0,0 1 1,0 0-1,0 0 1,0-1 0,1 8-1,0-12 4,0 1 0,0-1 0,1 0 0,-1 0 0,0 1 0,0-1 0,1 0 0,-1 0-1,1 0 1,-1 1 0,1-1 0,-1 0 0,1 0 0,0 0 0,-1 0 0,1 0 0,0 0 0,0 0 0,0-1-1,0 1 1,0 0 0,0 0 0,0-1 0,0 1 0,0 0 0,0-1 0,0 1 0,0-1 0,1 1 0,-1-1-1,2 0 1,1 1-6,-1-1 1,1 0-1,0-1 0,-1 1 0,1-1 0,-1 0 0,1 0 0,-1 0 1,1 0-1,3-2 0,37-20-89,-29 14 55,12-6-33,34-17-71,-55 29 126,0 1-1,0 0 1,0 0 0,0 1-1,0-1 1,0 1 0,1 1-1,7-1 1,-12 1 12,1 1 0,-1-1 0,0 1 0,0-1 0,0 1 0,0 0 0,0 0 0,0 0 0,0 0 0,0 0-1,0 0 1,0 0 0,-1 1 0,1-1 0,0 1 0,-1-1 0,0 1 0,1 0 0,-1-1 0,0 1 0,0 0 0,1 0 0,-1 0 0,-1 0 0,1 0 0,0 0 0,0 4 0,2 5-3,-1-1-1,0 1 1,-1 0 0,0 13 0,-2 20-142,-2-1-1,-8 47 1,4-47-710,6-25 105,1-18 752,0 0-1,0 0 1,0 0 0,0 0 0,0 1-1,0-1 1,0 0 0,0 0-1,0 0 1,0 0 0,0 0 0,0 0-1,0 0 1,0 0 0,0 0 0,0 0-1,0 1 1,0-1 0,0 0 0,0 0-1,0 0 1,0 0 0,0 0 0,0 0-1,0 0 1,0 0 0,0 0-1,0 0 1,0 0 0,0 0 0,0 1-1,0-1 1,0 0 0,1 0 0,-1 0-1,0 0 1,0 0 0,0 0 0,0 0-1,0 0 1,0 0 0,0 0 0,0 0-1,0 0 1,0 0 0,0 0-1,1 0 1,-1 0 0,0 0 0,0 0-1,0 0 1,0 0 0,0 0 0,0 0-1,0 0 1,0 0 0,0 0 0,0 0-1,0 0 1,1 0 0,-1 0 0,0 0-1,0 0 1,0 0 0,0 0-1,13-27-544,-1-8-17</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7.679"/>
    </inkml:context>
    <inkml:brush xml:id="br0">
      <inkml:brushProperty name="width" value="0.05" units="cm"/>
      <inkml:brushProperty name="height" value="0.05" units="cm"/>
    </inkml:brush>
  </inkml:definitions>
  <inkml:trace contextRef="#ctx0" brushRef="#br0">182 8 16732,'10'-8'1994,"-17"25"-702,5-12-1208,-22 49 1725,3 1 0,-25 103 1,36-114-1540,3 0 1,2 0-1,1 1 0,4 62 1,0-99-302,0-3-75,0 1-1,1-1 1,-1 1 0,1 0 0,0-1-1,0 0 1,1 1 0,-1-1 0,1 0 0,0 1-1,5 6 1,-7-11 77,0-1-1,0 0 0,0 0 1,0 0-1,0 0 0,0 0 1,0 0-1,1 0 1,-1 0-1,0 1 0,0-1 1,0 0-1,0 0 0,0 0 1,0 0-1,0 0 1,0 0-1,1 0 0,-1 0 1,0 0-1,0 0 0,0 0 1,0 0-1,0 0 1,0 0-1,1 0 0,-1 0 1,0 0-1,0 0 1,0 0-1,0 0 0,0 0 1,0 0-1,1 0 0,-1 0 1,0 0-1,0 0 1,0 0-1,0 0 0,0 0 1,0 0-1,0 0 0,0 0 1,1-1-1,-1 1 1,0 0-1,0 0 0,0 0 1,0 0-1,0 0 1,0 0-1,3-10-809,-3-11-84,-3-14-225,-1 1-1,-14-51 1,-29-62 2137,31 116 366,13 25 186,13 17-395,-6-6-1203,1-1 1,0 0-1,0 0 1,1 0-1,-1-1 0,1 0 1,-1 0-1,1 0 1,0-1-1,0 0 1,0 0-1,1 0 1,-1-1-1,0 0 0,1 0 1,-1 0-1,10-1 1,4-1-631,-1 0 1,1-1-1,-1-1 1,30-9-1,-13 0-880,0-2 0,60-33-1,-33 15 1260,-62 32 388,-1 0-1,1-1 0,0 1 1,-1 0-1,1-1 1,-1 1-1,1 0 1,0 0-1,-1 0 1,1-1-1,-1 1 1,1 0-1,0 0 1,-1 0-1,1 0 0,0 0 1,-1 0-1,1 0 1,-1 0-1,1 1 1,0-1-1,0 0-17,-1 1-1,0-1 0,0 1 1,1-1-1,-1 0 0,0 1 1,0-1-1,0 1 1,0-1-1,0 1 0,0-1 1,0 1-1,0-1 0,0 1 1,0-1-1,0 1 1,0-1-1,0 0 0,0 1 1,0-1-1,0 1 1,-1 0-1,-16 34 1964,11-23-1403,-4 7 124,0 1 0,2 1 0,1-1 0,0 1 0,-7 41 1,14-61-745,0 0 0,0 0 0,-1 0 0,1 0-1,0 0 1,0 0 0,0 0 0,0 0 0,1 0 0,-1-1 0,0 1 0,0 0 0,0 0 0,1 0 0,-1 0 0,0 0 0,1 0 0,-1-1 0,1 1 0,-1 0 0,1 0 0,-1-1 0,1 1 0,0 0 0,-1-1 0,1 1 0,0 0 0,0-1 0,-1 1 0,1-1 0,0 1 0,0-1 0,0 0 0,0 1 0,-1-1 0,1 0 0,0 0 0,0 1 0,0-1 0,0 0 0,0 0 0,0 0 0,0 0 0,1 0 0,6-2-166,0 1 0,-1-1 1,1 0-1,12-5 1,7-2-345,-25 9 494,-1-1-1,1 1 1,0 0-1,0-1 1,0 1-1,0 0 1,0 0-1,0 0 1,0 1-1,-1-1 1,1 0-1,0 1 1,0-1-1,0 1 1,0-1-1,-1 1 1,1 0-1,0 0 1,-1 0-1,1 0 1,0 0-1,-1 0 1,0 0-1,1 1 1,-1-1-1,0 1 1,1-1-1,-1 1 1,0-1-1,0 1 1,0-1-1,0 1 1,-1 0-1,1 0 1,0-1-1,-1 1 1,1 0-1,-1 0 1,0 0-1,1 0 1,-1 0-1,0 2 1,0 2 129,0 0-1,-1 1 1,0-1-1,0 1 1,0-1 0,-1 0-1,0 0 1,0 0 0,-1 0-1,1 0 1,-7 8 0,2-4 159,-1 0 0,0 0 1,-1-1-1,0 0 1,0 0-1,-19 12 1,24-18-318,-1 0 1,1 0 0,-1-1-1,0 1 1,0-1 0,0 0-1,0 0 1,0-1 0,-1 1-1,1-1 1,0 0 0,-1-1-1,1 1 1,-1-1-1,1 0 1,-1-1 0,-10-1-1,15 1 19,0 1 0,-1-1-1,1 1 1,0-1 0,-1 0-1,1 0 1,0 1-1,0-1 1,-1 0 0,1 0-1,0 0 1,0 0 0,0-1-1,0 1 1,1 0-1,-1 0 1,0 0 0,0-1-1,1 1 1,-1 0-1,1-1 1,-1 1 0,1-1-1,-1-2 1,0-25-487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9.153"/>
    </inkml:context>
    <inkml:brush xml:id="br0">
      <inkml:brushProperty name="width" value="0.05" units="cm"/>
      <inkml:brushProperty name="height" value="0.05" units="cm"/>
    </inkml:brush>
  </inkml:definitions>
  <inkml:trace contextRef="#ctx0" brushRef="#br0">45 451 14683,'-5'10'783,"0"-1"0,0 1 1,1-1-1,0 1 0,1 1 0,0-1 0,-1 12 0,0-3-3,1 0 0,-1 38 0,4-50-697,0 0 1,0 0-1,1 0 1,0 0 0,0 0-1,1-1 1,0 1-1,0 0 1,0-1-1,1 1 1,5 9 0,-6-14-68,-1-1 0,1 1 1,0 0-1,-1-1 1,1 1-1,0-1 1,0 0-1,0 0 1,0 0-1,0 0 0,0 0 1,0 0-1,0 0 1,0 0-1,1-1 1,-1 1-1,0-1 1,0 0-1,1 0 0,-1 0 1,0 0-1,0 0 1,1 0-1,-1 0 1,0-1-1,0 1 1,1-1-1,-1 0 0,0 0 1,0 0-1,0 0 1,0 0-1,2-1 1,7-4 12,-1-1 1,-1 0-1,1 0 1,-1 0-1,8-10 1,26-34 137,-33 38-90,0 0-1,1 1 1,19-17-1,-29 29-66,-1-1 1,1 0-1,0 1 0,0-1 1,0 0-1,0 1 0,0-1 0,0 1 1,0-1-1,0 1 0,0 0 0,0 0 1,1-1-1,-1 1 0,0 0 1,1 0-1,-1 0-4,-1 0 1,1 1 0,-1-1-1,1 0 1,-1 0 0,1 1-1,-1-1 1,1 0-1,-1 1 1,1-1 0,-1 0-1,1 1 1,-1-1-1,1 1 1,-1-1 0,0 1-1,1-1 1,-1 1-1,0-1 1,0 1 0,1 0-1,0 4 30,1 0 1,-1 1-1,0-1 0,-1 0 0,1 8 0,-1-3 11,2 17 61,-1 1 61,7 35-1,-7-57-137,1 1 0,-1-1 0,1 0 0,0 0 0,1 0 0,-1-1 0,1 1 0,0 0 0,0-1 0,1 0-1,6 8 1,-7-11-19,-1 0-1,1 0 0,0 0 1,0-1-1,0 1 1,0-1-1,0 1 0,0-1 1,1 0-1,-1 0 0,0 0 1,1-1-1,-1 1 0,0-1 1,1 0-1,-1 0 0,1 0 1,-1 0-1,0-1 0,1 1 1,-1-1-1,6-2 1,3-1 9,0-1 0,0 0 0,0-1 0,18-11 0,16-15 15,63-57 0,-45 34-49,-63 53 12,2 1-1,-1-1 1,0 0-1,0 1 1,1-1 0,-1 1-1,0 0 1,1 0 0,0-1-1,3 0 1,-5 2 1,-1 0 0,0 0 0,1 0 0,-1 1-1,1-1 1,-1 0 0,1 0 0,-1 0 0,0 0 0,1 0 0,-1 0-1,0 1 1,1-1 0,-1 0 0,0 0 0,1 1 0,-1-1 0,0 0-1,1 0 1,-1 1 0,0-1 0,1 0 0,-1 1 0,0 0 0,5 17-8,-6 23-11,3 16-71,-2-57 80,0 1-1,0-1 1,0 0-1,0 1 0,0-1 1,0 1-1,0-1 1,0 0-1,0 1 1,0-1-1,0 1 1,0-1-1,0 0 1,1 1-1,-1-1 1,0 1-1,0-1 1,0 0-1,1 1 0,-1-1 1,0 0-1,1 0 1,-1 1-1,0-1 1,1 0-1,-1 0 1,0 1-1,1-1 1,-1 0-1,0 0 1,1 0-1,-1 0 1,0 1-1,1-1 0,-1 0 1,1 0-1,-1 0 1,1 0-1,-1 0 1,0 0-1,1 0 1,-1 0-1,1 0 1,-1 0-1,0 0 1,1 0-1,-1-1 1,1 1-1,-1 0 0,0 0 1,1-1-1,17-13-620,0-8-241,-1-2 1,-1 0-1,22-44 0,-10 17-347,18-36-534,-3-3-1,-4-1 1,33-118-1,-63 171 2173,-7 25 377,-7 21 1527,-23 61-35,3 1 0,-21 94-1,39-127-1959,0-1 0,3 1 0,1 0 0,2-1 0,1 1 0,8 61-1,-6-89-297,0-1-1,0 1 0,1-1 0,5 12 1,-7-19-30,-1 1-1,1-1 1,0 0 0,0 1 0,0-1 0,0 0 0,0 0 0,0 1 0,0-1 0,0 0 0,0 0 0,1-1 0,2 3 0,-3-3-4,-1 0-1,1 0 1,0 0 0,0 0-1,0 0 1,0 0-1,0 0 1,0 0 0,-1 0-1,1 0 1,0 0 0,0-1-1,0 1 1,0 0 0,0-1-1,-1 1 1,1 0 0,0-1-1,0 1 1,-1-1 0,1 0-1,0 1 1,-1-1 0,1 1-1,-1-1 1,2-1-1,1-2-17,0 0-1,-1-1 0,0 1 1,1-1-1,-1 1 0,-1-1 0,1 0 1,-1 0-1,1 1 0,-2-1 0,2-8 1,0-62-236,-2 56 175,0 4 24,1-3-34,-1 1 0,-1-1 0,0 0 0,-2 1-1,0-1 1,-6-19 0,3 28 21,1 14 61,2 16 70,3-12-16,0 0 0,1 0-1,0-1 1,0 1 0,1 0 0,0 0-1,1-1 1,0 1 0,0-1-1,1 0 1,0 0 0,6 10 0,-7-14-26,0-1 0,0 1 0,0-1 0,0 0 0,0 0 0,1 0 0,0 0 0,-1 0 1,1-1-1,0 1 0,0-1 0,0 0 0,1-1 0,-1 1 0,0-1 0,1 1 0,-1-1 1,1-1-1,-1 1 0,1-1 0,-1 1 0,1-1 0,0-1 0,-1 1 0,8-2 0,-1 0-5,-1-1 0,0-1-1,1 0 1,-2 0-1,1-1 1,0 0-1,-1-1 1,0 0-1,12-10 1,-1-2 5,0-1 1,25-33-1,-45 52-16,0 0-1,0 0 1,1-1-1,-1 1 1,0 0-1,0 0 1,0 0-1,0 0 1,0-1-1,0 1 1,0 0-1,0 0 1,0 0-1,0 0 1,0-1-1,1 1 1,-1 0-1,0 0 1,0 0-1,0 0 1,0 0-1,0 0 1,0 0-1,1-1 1,-1 1-1,0 0 1,0 0-1,0 0 1,0 0-1,1 0 1,-1 0-1,0 0 1,0 0-1,0 0 1,1 0-1,-1 0 1,0 0-1,0 0 1,0 0-1,0 0 1,1 0-1,-1 0 1,0 0-1,0 0 1,0 0-1,0 0 1,1 0-1,-1 1 1,0-1-1,0 0 1,0 0-1,0 0 1,1 0-1,-1 15 37,-9 31 58,7-36-59,-9 61 169,10-64-177,1-1 0,0 0 0,1 1 0,-1-1 0,1 0 0,1 1 0,-1-1 0,1 0 0,2 6 1,-3-10-21,0-1 1,0 1 0,-1-1-1,1 1 1,1-1 0,-1 1-1,0-1 1,0 0-1,0 1 1,1-1 0,-1 0-1,1 0 1,-1 0 0,1 0-1,-1 0 1,1-1 0,-1 1-1,1 0 1,0-1 0,-1 1-1,1-1 1,0 1 0,0-1-1,0 0 1,-1 0 0,1 0-1,0 0 1,0 0 0,-1 0-1,4-1 1,4-1 7,0-1 1,0 0-1,0 0 0,13-7 1,-16 7-18,83-48-48,-68 37-39,1 1 0,1 1-1,0 1 1,27-9-1,-48 19 74,0 0 0,0 0-1,1 1 1,-1 0 0,1-1 0,-1 1-1,0 0 1,1 0 0,-1 0-1,0 0 1,1 1 0,-1-1 0,1 1-1,3 1 1,-4-1 5,-1 0 1,1 0-1,-1 0 1,0 0-1,1 0 0,-1 0 1,0 1-1,0-1 1,0 0-1,0 1 1,0-1-1,0 1 0,0-1 1,0 1-1,0 0 1,0 1-1,1 6-4,-1 1 0,1-1 0,-1 1 0,-1-1 0,0 1 0,-1 9 0,0 2 52,1-16-38,0 2 25,0-1 0,0 1-1,1-1 1,0 0 0,0 1 0,2 6 0,-2-12-26,-1 0 1,1 1 0,-1-1 0,1 0 0,0 0 0,-1 0 0,1 0 0,0 0-1,0-1 1,0 1 0,-1 0 0,1 0 0,0 0 0,0-1 0,1 1-1,-1 0 1,0-1 0,0 1 0,0-1 0,0 0 0,0 1 0,0-1-1,1 0 1,-1 0 0,0 1 0,0-1 0,1 0 0,-1 0 0,0 0 0,0-1-1,0 1 1,1 0 0,-1 0 0,0-1 0,0 1 0,0 0 0,0-1-1,1 1 1,0-2 0,5-1-182,-1 0-1,0-1 1,0 1-1,0-1 1,0-1-1,-1 1 1,10-11-1,31-40-1180,-41 48 1322,11-17-525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9.556"/>
    </inkml:context>
    <inkml:brush xml:id="br0">
      <inkml:brushProperty name="width" value="0.05" units="cm"/>
      <inkml:brushProperty name="height" value="0.05" units="cm"/>
    </inkml:brush>
  </inkml:definitions>
  <inkml:trace contextRef="#ctx0" brushRef="#br0">71 0 18628,'10'3'1768,"-10"20"-999,-6 7-249,-8 15 1384,0 6-712,-1 12-488,4 5-127,1 2-81,3 2-32,4-8-272,3-2-192,1-8-688,4-6 1376,0-17-720,1-8-32,0-13-64</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19.976"/>
    </inkml:context>
    <inkml:brush xml:id="br0">
      <inkml:brushProperty name="width" value="0.05" units="cm"/>
      <inkml:brushProperty name="height" value="0.05" units="cm"/>
    </inkml:brush>
  </inkml:definitions>
  <inkml:trace contextRef="#ctx0" brushRef="#br0">39 0 21309,'-14'43'2160,"6"-11"-1392,-2-7-424,5-9 1729,4-3-1585,1-10-304,3-2-160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24.345"/>
    </inkml:context>
    <inkml:brush xml:id="br0">
      <inkml:brushProperty name="width" value="0.05" units="cm"/>
      <inkml:brushProperty name="height" value="0.05" units="cm"/>
    </inkml:brush>
  </inkml:definitions>
  <inkml:trace contextRef="#ctx0" brushRef="#br0">14 159 14091,'-13'9'1699,"18"-12"-437,25-14-174,-2 5-708,1 1-1,52-11 1,64-5-237,-64 13-92,254-37 77,-242 43-76,154 5-1,-141 10-32,91 3-23,-215-2-2142,3-7 1783,-2-2-131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24.760"/>
    </inkml:context>
    <inkml:brush xml:id="br0">
      <inkml:brushProperty name="width" value="0.05" units="cm"/>
      <inkml:brushProperty name="height" value="0.05" units="cm"/>
    </inkml:brush>
  </inkml:definitions>
  <inkml:trace contextRef="#ctx0" brushRef="#br0">6 50 12859,'0'-2'383,"-1"0"1,1 0 0,-1 0 0,1 0-1,0 0 1,0 0 0,0 0 0,0 0-1,0 0 1,0 0 0,0 0-1,1 0 1,-1 0 0,2-2 0,-1 3-283,0 0-1,0 0 1,1-1 0,-1 1 0,1 0 0,-1 0 0,1 0 0,0 1 0,-1-1 0,1 0 0,0 1 0,-1-1-1,1 1 1,0-1 0,0 1 0,-1 0 0,3 0 0,21-3-62,0 2-1,-1 0 1,1 2 0,0 1-1,-1 1 1,1 0 0,-1 2-1,32 11 1,-54-15-38,1-1 0,-1 1 1,0 0-1,1 0 0,-1 0 0,0 1 0,0-1 1,0 0-1,0 1 0,0-1 0,0 1 0,0 0 1,-1 0-1,1-1 0,0 1 0,-1 0 0,0 1 1,1-1-1,-1 0 0,0 0 0,0 1 0,1 3 1,-1-1 1,-1 1 1,0-1 0,0 1 0,0-1-1,-1 1 1,1-1 0,-1 0 0,-1 1 0,-2 8-1,-11 29 27,-2-1-1,-2-1 0,-28 46 0,6-23 69,-52 65 1,92-129-102,-10 14-67,0 0 0,-1 0 0,0-2 0,-27 22-1,33-31-723,5-5 382,11-4-115,-2 5 156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26.083"/>
    </inkml:context>
    <inkml:brush xml:id="br0">
      <inkml:brushProperty name="width" value="0.05" units="cm"/>
      <inkml:brushProperty name="height" value="0.05" units="cm"/>
    </inkml:brush>
  </inkml:definitions>
  <inkml:trace contextRef="#ctx0" brushRef="#br0">9 45 14435,'-2'-19'3611,"0"12"-2137,1 12-298,1-5-1006,-4-12 622,5 1-5422</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51.589"/>
    </inkml:context>
    <inkml:brush xml:id="br0">
      <inkml:brushProperty name="width" value="0.05" units="cm"/>
      <inkml:brushProperty name="height" value="0.05" units="cm"/>
    </inkml:brush>
  </inkml:definitions>
  <inkml:trace contextRef="#ctx0" brushRef="#br0">1343 266 10018,'-12'-19'272,"-1"1"0,0 1 1,-1 0-1,-1 1 0,-1 0 0,0 1 0,-1 1 0,-1 0 0,0 2 1,0 0-1,-2 1 0,1 1 0,-1 1 0,-1 0 0,-22-5 0,-21 0 157,0 3-1,-1 2 1,-94 1-1,140 8-368,-1 1-1,0 1 0,1 1 1,0 0-1,-1 2 0,2 0 1,-1 1-1,0 1 1,1 1-1,1 0 0,-1 1 1,-19 14-1,-12 9-98,1 2 0,2 2 0,1 2-1,-60 66 1,89-84 49,1 1 0,1 1 0,1 0 0,1 1 0,1 0 0,1 1 0,0 0 0,2 1-1,-7 37 1,8-24 12,2 0 0,2 1-1,1 0 1,2 0 0,7 63 0,-3-78-6,1 0 0,1 0 1,1-1-1,1 0 1,1 0-1,1-1 0,1-1 1,0 1-1,2-2 1,29 38-1,-20-34 7,0-1 1,2 0-1,1-2 0,0-1 0,1-1 1,1-1-1,52 26 0,-39-27-12,0-1 1,1-2-1,0-1 0,1-3 0,0-1 0,1-2 0,0-3 0,0 0 0,0-3 1,1-2-1,-1-2 0,83-15 0,-84 8 32,-1-1 1,0-2 0,-1-1-1,-1-2 1,0-2-1,-1-2 1,-2-1 0,0-2-1,-1-2 1,-1-1-1,-1-1 1,-2-2 0,35-40-1,-50 49 12,-1 0 1,-1-2-1,0 1 0,-2-2 1,0 0-1,-2 0 0,-1-1 1,11-40-1,-16 47-31,-1 0 0,0-1 0,-2 1 0,0-1 0,0 0 0,-2 1 0,0-1 1,-2 1-1,0-1 0,0 1 0,-2 0 0,0 0 0,-10-23 0,4 20-20,-1-1-1,-1 1 1,0 1-1,-2 0 1,0 1 0,-1 1-1,-1 0 1,0 1 0,-1 1-1,-1 1 1,0 0-1,-1 1 1,-36-16 0,5 7-62,-1 1 0,-1 3 1,0 3-1,-96-16 1,50 17-164,-1 5 0,1 3 0,-1 5 0,-146 18 0,105 4 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2.596"/>
    </inkml:context>
    <inkml:brush xml:id="br0">
      <inkml:brushProperty name="width" value="0.05" units="cm"/>
      <inkml:brushProperty name="height" value="0.05" units="cm"/>
    </inkml:brush>
  </inkml:definitions>
  <inkml:trace contextRef="#ctx0" brushRef="#br0">80 76 14467,'-1'10'1096,"0"0"0,0 0 0,-5 15 0,-1 7-141,-16 128 952,-4 191 1,29-307-1849,-1-43 172,1-5-157,2-9 1,6-122 63,-7-160-1,-4 243-185,1 36 32,1 5 8,-2-1 1,1 1-1,-4-17 0,4 28 9,0-1 0,0 1 0,0-1 1,0 1-1,-1-1 0,1 0 0,0 1 0,0-1 1,0 1-1,0-1 0,-1 1 0,1-1 0,0 1 1,0-1-1,-1 1 0,1-1 0,0 1 0,-1 0 1,1-1-1,-1 1 0,1-1 0,-1 1 0,1 0 0,-1-1 1,-6 10 67,-3 24 39,4 24 9,6-52-100,0 1 0,0-1 0,0 0 0,1 1 0,0-1 0,0 0 0,0 1 0,4 6 0,-5-11-7,1 0-1,-1 1 0,1-1 1,0 0-1,-1 0 0,1 0 1,0 0-1,0 0 0,0 0 0,0 0 1,0 0-1,0-1 0,0 1 1,0 0-1,0-1 0,0 1 1,0 0-1,0-1 0,0 1 1,1-1-1,-1 0 0,0 1 1,2-1-1,0 0 10,0 0 0,0 0 0,-1-1-1,1 1 1,0-1 0,-1 1 0,1-1 0,0 0 0,-1 0 0,5-3-1,3-2 43,0 0 0,-1-1 0,1-1 0,10-11 0,4-8 67,-1-1-1,34-54 0,12-17-6,-69 98-120,1 0 1,0 0-1,-1 0 0,1 0 0,0 1 1,0-1-1,0 0 0,0 0 0,0 1 1,0-1-1,0 0 0,0 1 0,1-1 1,-1 1-1,-1 0-1,0 0 1,0 0 0,1 0 0,-1 0 0,0 0 0,0 0 0,1 0 0,-1 0 0,0 1 0,0-1 0,1 0 0,-1 0-1,0 0 1,0 0 0,0 1 0,1-1 0,-1 0 0,0 0 0,0 0 0,0 1 0,0-1 0,1 0 0,-1 0 0,0 1-1,0-1 1,0 0 0,0 0 0,0 1 0,0-1 0,0 0 0,0 1 0,0-1 0,0 0 0,-1 37 79,0-29-62,-10 108 238,-7 99 230,16-173-370,3 0 0,2 0 0,8 47 0,-10-83-353,1 1 0,-1-1 0,1 0 0,1 1 0,-1-1 1,1 0-1,5 9 0,-6-24-2113,0-3 1546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6.596"/>
    </inkml:context>
    <inkml:brush xml:id="br0">
      <inkml:brushProperty name="width" value="0.05" units="cm"/>
      <inkml:brushProperty name="height" value="0.05" units="cm"/>
    </inkml:brush>
  </inkml:definitions>
  <inkml:trace contextRef="#ctx0" brushRef="#br0">158 628 18164,'-10'4'599,"-1"0"1,1 0-1,1 1 1,-1 0-1,1 0 0,0 1 1,0 0-1,1 1 1,-12 11-1,15-14-405,0 1 0,1 0 0,-1 1-1,1-1 1,0 1 0,1 0 0,-1 0 0,1 0-1,0 0 1,1 0 0,-1 1 0,1 0 0,1-1 0,-1 1-1,0 11 1,2-15-179,0 1-1,1-1 0,0 0 1,0 0-1,0 0 0,0 0 1,0 0-1,1 0 1,-1 0-1,1 0 0,0 0 1,0-1-1,0 1 0,0-1 1,0 1-1,0-1 1,1 0-1,3 3 0,6 4-126,0-1 0,23 11 0,-29-16 92,94 42-516,-70-33 368,0 1-1,50 31 1,-78-43 178,-1-1 1,1 1-1,-1 0 1,0 0-1,0 0 0,1 0 1,-1 0-1,0 0 1,0 0-1,0 0 0,0 0 1,0 0-1,0 1 1,-1-1-1,1 0 0,0 1 1,-1-1-1,1 1 1,-1-1-1,1 1 0,-1-1 1,0 1-1,1 2 0,-2-3 14,0 1-1,1-1 0,-1 1 0,0-1 0,0 1 0,0-1 0,-1 1 0,1-1 0,0 0 0,0 0 0,-1 1 0,1-1 0,-1 0 0,1 0 0,-1-1 0,1 1 1,-1 0-1,0 0 0,-2 0 0,-21 9-9,-1-2 0,0-1 1,-1 0-1,1-2 0,-1-1 0,-37 0 1,61-4-168,0 0 0,-1 0 0,1 0 0,0-1 0,0 1 0,-6-2 0,8 1 125,0 1-1,0-1 1,0 1-1,0-1 0,0 1 1,0-1-1,0 0 1,1 1-1,-1-1 0,0 0 1,1 1-1,-1-1 1,0 0-1,1 0 0,-1 0 1,1 0-1,-1 0 1,1 0-1,-1 0 0,1 0 1,0 0-1,-1 0 1,1 0-1,0 0 0,0 0 1,0 0-1,0-1 1,3-24-610</inkml:trace>
  <inkml:trace contextRef="#ctx0" brushRef="#br0" timeOffset="1">561 1 20004,'5'3'1953,"-10"18"-1177,-2 11-296,-3 12 1704,3 6-1351,2 12-377,1 3-8,4 3-136,2-1-184,5-3-672,0-5-520,6-9 888,-1-6-145,4-9-159</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3.611"/>
    </inkml:context>
    <inkml:brush xml:id="br0">
      <inkml:brushProperty name="width" value="0.05" units="cm"/>
      <inkml:brushProperty name="height" value="0.05" units="cm"/>
    </inkml:brush>
  </inkml:definitions>
  <inkml:trace contextRef="#ctx0" brushRef="#br0">23 218 12875,'-7'9'1483,"-9"14"1596,17-18-1215,11-8 356,3-5-1644,-1-1 1,0 0 0,0-1-1,22-21 1,45-54 179,-74 77-671,9-10 53,-2 0-1,21-33 0,-31 46 6,-2 6-36,-3 14 24,-10 34 2,9-38-77,-7 24-24,3-12-144,0 0-1,2 0 1,0 1 0,2 0 0,1 46-1,1-69 95,0-1 0,0 0-1,0 1 1,0-1 0,0 1 0,0-1-1,0 1 1,0-1 0,0 1-1,0-1 1,0 0 0,1 1-1,-1-1 1,0 1 0,0-1-1,0 0 1,1 1 0,-1-1-1,0 0 1,1 1 0,-1-1-1,0 0 1,1 1 0,-1-1-1,0 0 1,1 0 0,-1 1-1,0-1 1,1 0 0,-1 0-1,1 0 1,-1 0 0,1 0-1,-1 1 1,0-1 0,1 0-1,0 0 1,14-8-302,1-5-52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4.059"/>
    </inkml:context>
    <inkml:brush xml:id="br0">
      <inkml:brushProperty name="width" value="0.05" units="cm"/>
      <inkml:brushProperty name="height" value="0.05" units="cm"/>
    </inkml:brush>
  </inkml:definitions>
  <inkml:trace contextRef="#ctx0" brushRef="#br0">101 0 20612,'-9'4'1825,"4"-1"-1693,-1 1 0,1 0 0,-1 0 0,1 1 0,1-1 0,-1 1 0,0 0 0,1 1 0,0-1 0,1 1 0,-4 6 1,1-2-99,1 0 0,1 0 0,0 1 0,0-1 0,-3 22 1,6-28-49,0 0 1,1 0-1,0 0 1,-1 0 0,2-1-1,-1 1 1,0 0 0,1 0-1,-1 0 1,1-1-1,0 1 1,0 0 0,1-1-1,2 6 1,-2-6-25,0 0 0,1-1-1,-1 1 1,1-1 0,-1 0 0,1 1-1,0-1 1,0-1 0,0 1 0,0 0-1,1-1 1,-1 1 0,0-1 0,1 0 0,5 1-1,23 5-254,-14-4 143,0 1 0,0 1 0,30 12 1,-45-15 156,0-1 0,0 0 0,0 1 1,-1 0-1,1-1 0,0 1 1,-1 0-1,1 1 0,-1-1 0,1 0 1,-1 1-1,0-1 0,0 1 1,0 0-1,-1-1 0,1 1 0,-1 0 1,1 0-1,-1 0 0,0 1 1,0-1-1,0 0 0,0 0 0,-1 0 1,0 1-1,1 5 0,-2-5 26,0 1-1,0-1 1,-1 1-1,1-1 1,-1 0-1,0 0 1,0 0-1,-1 0 1,1 0-1,-1-1 1,0 1-1,0-1 1,0 1-1,0-1 1,0 0-1,-1 0 1,1-1-1,-1 1 1,-4 2-1,-3 1 37,1 0 0,-1-1 0,0 0 0,0-1 0,0 0 0,-14 3-1,20-6-102,0 0 0,0 0 0,0 0 0,1-1-1,-1 0 1,0 0 0,0 0 0,0-1-1,0 1 1,-5-2 0,8 1 9,0 0 1,1 0-1,-1 0 1,0 0-1,1-1 1,-1 1-1,1 0 1,-1-1-1,1 1 0,-1-1 1,1 0-1,0 1 1,0-1-1,0 0 1,0 0-1,0 0 0,0 1 1,1-1-1,-1 0 1,0 0-1,1 0 1,0 0-1,-1 0 0,1 0 1,0 0-1,0 0 1,1-4-1,0-38-196</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4.678"/>
    </inkml:context>
    <inkml:brush xml:id="br0">
      <inkml:brushProperty name="width" value="0.05" units="cm"/>
      <inkml:brushProperty name="height" value="0.05" units="cm"/>
    </inkml:brush>
  </inkml:definitions>
  <inkml:trace contextRef="#ctx0" brushRef="#br0">90 1 20292,'-14'28'581,"0"1"0,2 0-1,1 1 1,1 1 0,2 0-1,1 0 1,1 0 0,2 1-1,1 0 1,2-1 0,5 63-1,-3-83-548,0 0 0,1 0 0,0-1 0,1 1 0,0-1 0,1 0 0,0 1 0,0-2 0,1 1-1,1 0 1,12 16 0,-18-26-34,0 1 0,1 0 0,-1-1-1,1 1 1,-1-1 0,0 1 0,1-1 0,0 1-1,-1-1 1,1 0 0,-1 1 0,1-1-1,-1 0 1,1 1 0,0-1 0,-1 0 0,1 0-1,-1 1 1,1-1 0,0 0 0,-1 0 0,1 0-1,0 0 1,0 0 0,-1 0 0,1 0-1,0 0 1,-1 0 0,1 0 0,0 0 0,0-1-1,0 0-3,0 0-1,0 0 1,-1 0 0,1 0-1,0 0 1,0 0-1,-1 0 1,1-1-1,-1 1 1,1 0 0,-1 0-1,1-1 1,-1 1-1,0-2 1,2-7-42,-1 0 1,-1 0-1,0-12 1,-2-3-50,-1 1 0,-7-27 1,8 41 73,-1 0-1,0 1 1,-1-1 0,0 1 0,0 0 0,-1 0 0,-11-15 0,16 23 23,0 1 0,-1-1 1,1 1-1,0-1 0,-1 1 0,1-1 0,-1 1 0,1-1 1,-1 1-1,1 0 0,-1-1 0,1 1 0,-1 0 0,1-1 1,-1 1-1,1 0 0,-1 0 0,0 0 0,1-1 0,-1 1 1,1 0-1,-2 0 0,2 0 1,-1 1 0,1-1 1,-1 0-1,1 1 0,0-1 0,-1 0 1,1 1-1,0-1 0,-1 0 1,1 1-1,0-1 0,-1 1 0,1-1 1,0 0-1,0 1 0,0-1 0,-1 1 1,1-1-1,0 1 0,0 0 0,-1 29 69,1-25-66,1 1 1,0-1-1,1 0 1,-1 0-1,1 0 0,0 0 1,0 0-1,1-1 0,-1 1 1,1-1-1,0 1 0,0-1 1,0 0-1,1 0 0,0 0 1,0-1-1,0 1 1,0-1-1,0 0 0,0 0 1,1-1-1,0 1 0,-1-1 1,1 0-1,0 0 0,0 0 1,0-1-1,0 0 1,1 0-1,-1 0 0,0 0 1,0-1-1,1 0 0,-1 0 1,0-1-1,0 1 0,0-1 1,1 0-1,-1-1 0,8-2 1,-1-1-9,-1-1 0,0 0 0,0 0-1,-1-1 1,0 0 0,0-1 0,-1 0 0,1-1 0,-2 0 0,1 0 0,-2-1 0,1 0 0,-1 0 0,-1-1 0,1 0 0,5-16-1,-12 27 5,1 0-1,-1-1 1,0 1-1,1-1 1,-1 1-1,0-1 0,0 1 1,0-1-1,0 1 1,1 0-1,-1-1 1,0 1-1,0-1 0,0 1 1,0-1-1,0 1 1,0-1-1,0 0 1,0 1-1,-1 0 1,1-1-1,0 1 0,0-1 1,0 1-1,0-1 1,-1 1-1,1-1 1,0 1-1,0-1 0,-1 0 1,0 1 0,0 1 0,0-1 0,0 0 0,0 1 0,1-1 0,-1 0 0,0 1 0,0-1 1,0 1-1,1-1 0,-1 1 0,0-1 0,1 1 0,-1 0 0,1-1 0,-1 1 0,0 0 0,1-1 0,-1 2 0,-6 9 22,0 0 0,0 0 0,1 1 0,1 0 0,0 0 0,1 0 0,0 0 0,1 1 0,0 0 0,1-1 0,1 1 0,-1 15 0,2-26-16,0 1-1,0-1 1,0 0 0,0 0 0,1 0-1,-1 0 1,1 1 0,-1-1 0,1 0-1,0 0 1,-1 0 0,1 0 0,0 0-1,1 0 1,-1-1 0,0 1 0,0 0-1,1 0 1,-1-1 0,1 1 0,0-1-1,-1 1 1,1-1 0,0 0 0,0 0 0,0 0-1,0 0 1,0 0 0,0 0 0,0 0-1,0-1 1,0 1 0,0-1 0,0 1-1,0-1 1,1 0 0,-1 0 0,0 0-1,0 0 1,4-1 0,3 0-6,1-1 0,-1-1 0,0 0 1,0 0-1,0-1 0,0 0 0,-1 0 1,0-1-1,11-8 0,10-9-57,28-27 0,-40 35-6,-1-2 0,0 0 0,-1-1 0,-1-1 1,-1 0-1,17-30 0,-44 80 196,-14 48 1,24-67-91,1 0 0,0 1 0,1-1 0,1 0 0,0 1 1,1-1-1,1 16 0,-1-28-44,0 1-1,0-1 1,1 0 0,-1 1-1,0-1 1,1 0 0,-1 0 0,1 1-1,0-1 1,-1 0 0,1 0-1,0 0 1,-1 0 0,3 2 0,-2-2-24,-1-1 0,1 1 0,-1-1 0,1 0 0,0 1 1,-1-1-1,1 0 0,0 0 0,-1 0 0,1 1 0,0-1 1,0 0-1,-1 0 0,1 0 0,0 0 0,-1 0 0,1 0 1,0 0-1,0-1 0,0 1 0,2-1-106,-1 0 0,1 0 0,0-1 0,-1 1 0,0-1 0,1 0 0,-1 1 0,0-1 0,0 0 0,0 0 0,0 0-1,2-5 1,3-4-200,0-1-1,-1-1 0,0 1 0,-1-1 0,-1 0 0,0 0 0,3-18 0,2-20-597</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5.067"/>
    </inkml:context>
    <inkml:brush xml:id="br0">
      <inkml:brushProperty name="width" value="0.05" units="cm"/>
      <inkml:brushProperty name="height" value="0.05" units="cm"/>
    </inkml:brush>
  </inkml:definitions>
  <inkml:trace contextRef="#ctx0" brushRef="#br0">16 0 17052,'-8'20'1464,"0"-1"-1336,8-3-552,5-2 360,9-5 104,8-2-224,8-1-184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5.517"/>
    </inkml:context>
    <inkml:brush xml:id="br0">
      <inkml:brushProperty name="width" value="0.05" units="cm"/>
      <inkml:brushProperty name="height" value="0.05" units="cm"/>
    </inkml:brush>
  </inkml:definitions>
  <inkml:trace contextRef="#ctx0" brushRef="#br0">78 334 15427,'-10'29'1623,"1"0"-1,-7 45 1,14-58-1365,0 1 0,2-1 0,0 0 0,1 0 0,0 0 0,6 24 0,9 25-186,11 56-58,-24-106-8,-2 0 0,0 0 0,0 0 0,-2 0-1,-4 29 1,5-42 5,-1 1 1,1 0-1,-1-1 1,0 1-1,0-1 0,0 0 1,0 1-1,-1-1 1,1 0-1,-1 1 0,1-1 1,-1 0-1,0 0 0,0-1 1,0 1-1,0 0 1,0 0-1,-4 2 0,5-4 3,0 1-1,0-1 1,-1 0-1,1 1 0,0-1 1,0 0-1,0 0 0,0 0 1,0 0-1,0 0 1,-1 0-1,1 0 0,0 0 1,0 0-1,0-1 1,0 1-1,0 0 0,-2-1 1,2-1 3,-1 1 1,0 0 0,0 0-1,1-1 1,-1 1 0,1-1-1,-1 1 1,1-1-1,0 0 1,0 1 0,-1-1-1,1 0 1,0-2 0,-3-4 14,1-1 0,0 0 0,1 0 0,0 0 0,1 0 0,0 0 0,0 0 0,1 0 0,0-1 1,0 1-1,4-17 0,1-1-40,2 0 0,16-43 0,-5 26-37,2 0 1,40-63-1,65-76 39,-68 103 98,-21 31 42,-21 31 22,-2 0 0,0-1 0,-1 0 1,-1-1-1,10-24 0,-17 21 189,-4 23-335,0-1 0,0 1-1,0 0 1,0-1-1,0 1 1,0 0-1,0-1 1,0 1-1,0 0 1,0-1 0,0 1-1,0-1 1,-1 1-1,1 0 1,0 0-1,0-1 1,0 1 0,0 0-1,-1-1 1,1 1-1,0 0 1,0-1-1,-1 1 1,1 0-1,0 0 1,0 0 0,-1-1-1,1 1 1,0 0-1,-1 0 1,1 0-1,0 0 1,-1-1 0,1 1-1,0 0 1,-1 0-1,1 0 1,0 0-1,-1 0 1,1 0-1,0 0 1,-1 0 0,1 0-1,-1 0 1,1 0-1,0 0 1,-1 0-1,1 0 1,0 1 0,-1-1-1,1 0 1,0 0-1,-1 0 1,1 0-1,0 1 1,0-1-1,-1 0 1,1 0 0,0 1-1,0-1 1,-1 0-1,1 0 1,0 1-1,-7 4 48,2 0 0,-1 1 0,0 0 0,1 0 0,0 0 0,1 1 0,-1-1 0,1 1 0,0 0 0,-3 9 0,-1 4-23,0 0 1,-7 34 0,11-29-46,1 0-1,1 1 1,1-1 0,1 1-1,1-1 1,1 1-1,2-1 1,0 0-1,2 0 1,1 0 0,1-1-1,0 0 1,2-1-1,1 0 1,24 37 0,-34-58-12,0 0-6,0 0 1,0 0-1,0-1 1,0 1 0,1 0-1,-1-1 1,0 1-1,1-1 1,-1 0-1,1 1 1,0-1-1,-1 0 1,1 0 0,0 0-1,0 0 1,0 0-1,2 1 1,-3-2 16,-1 0 0,0 0 0,0 0 1,0 0-1,1 0 0,-1 0 0,0 0 1,0 0-1,1 0 0,-1 0 0,0 0 1,0 0-1,0 0 0,1 0 0,-1-1 1,0 1-1,0 0 0,1 0 0,-1 0 1,0 0-1,0 0 0,0 0 0,0-1 0,1 1 1,-1 0-1,0 0 0,0 0 0,0-1 1,0 1-1,0 0 0,0 0 0,1 0 1,-1-1-1,0 1 0,0 0 0,0 0 1,0 0-1,0-1 0,-2-12-287,-8-16-129,-4 2 171,-1 1 1,0 0-1,-31-36 0,-67-65 1197,83 95-35,30 32-892,0 0 0,-1 0 0,1 0 0,0-1 0,0 1 0,0 0 0,0 0 0,0 0 1,0 0-1,0-1 0,0 1 0,0 0 0,0 0 0,0 0 0,0-1 0,0 1 0,0 0 0,0 0 1,0 0-1,0 0 0,0-1 0,0 1 0,0 0 0,0 0 0,0 0 0,0-1 0,1 1 0,-1 0 1,0 0-1,0 0 0,0 0 0,0 0 0,0-1 0,0 1 0,1 0 0,-1 0 0,0 0 0,0 0 1,0 0-1,0 0 0,1 0 0,-1 0 0,0 0 0,0 0 0,0-1 0,0 1 0,1 0 0,-1 0 1,0 0-1,0 0 0,0 0 0,1 0 0,-1 0 0,0 0 0,0 0 0,0 1 0,0-1 0,1 0 1,-1 0-1,0 0 0,0 0 0,19 1 316,-15-1-261,155 7-549,-105-7 359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6.684"/>
    </inkml:context>
    <inkml:brush xml:id="br0">
      <inkml:brushProperty name="width" value="0.05" units="cm"/>
      <inkml:brushProperty name="height" value="0.05" units="cm"/>
    </inkml:brush>
  </inkml:definitions>
  <inkml:trace contextRef="#ctx0" brushRef="#br0">114 388 17900,'0'-1'115,"-1"-1"0,0 1 0,-1 0 1,1-1-1,0 1 0,0 0 0,0 0 0,-1 0 1,1 0-1,0 0 0,-1 0 0,1 0 0,-1 0 0,1 1 1,-1-1-1,0 0 0,1 1 0,-1-1 0,0 1 1,1 0-1,-1 0 0,0 0 0,1 0 0,-1 0 0,-2 0 1,2 1 1,0 0 1,-1 0 0,1 0-1,0 1 1,0-1-1,-1 1 1,1 0 0,1-1-1,-1 1 1,0 0-1,0 0 1,1 0 0,-1 0-1,1 0 1,-1 1 0,0 3-1,-5 6 88,1 1 1,0 0-1,2 0 0,-1 0 0,1 0 0,1 1 0,1 0 1,0-1-1,0 1 0,2 0 0,-1 0 0,3 16 0,-2-28-182,1 1 0,0-1 0,-1 1-1,1-1 1,0 0 0,0 1-1,0-1 1,0 0 0,1 0-1,-1 0 1,0 0 0,1 0-1,2 2 1,-3-3-11,0 0-1,0 0 1,1 0-1,-1-1 1,0 1-1,1 0 1,-1-1-1,1 1 1,-1-1-1,1 0 1,-1 1-1,1-1 1,-1 0-1,1 0 1,-1 0-1,1 0 0,-1 0 1,1 0-1,-1 0 1,1-1-1,-1 1 1,1-1-1,1 0 1,5-3 11,-1 1 0,0-1 0,0-1 0,0 1-1,-1-1 1,0-1 0,0 1 0,0-1 0,7-9 0,6-8 31,18-31 0,-23 31-70,-1 1 0,-1-2 0,0 0 0,12-41 0,-22 51-37,-7 18-21,-9 21-19,6 0 167,-7 41 0,13-55-46,1-1-1,0 1 1,0-1-1,1 0 1,1 1-1,0-1 1,2 12-1,-3-21-18,1 1 0,-1-1-1,1 1 1,-1-1 0,1 1-1,-1-1 1,1 1 0,0-1-1,0 0 1,0 1 0,0-1-1,0 0 1,0 0 0,0 0-1,0 0 1,0 0 0,0 0-1,1 0 1,-1 0 0,0 0-1,1 0 1,-1-1 0,0 1-1,1-1 1,-1 1 0,1-1 0,-1 1-1,1-1 1,0 0 0,-1 0-1,1 0 1,-1 0 0,1 0-1,-1 0 1,4-1 0,1 0 10,0-1 1,0 0 0,-1 0-1,1 0 1,-1 0 0,1-1-1,-1 0 1,6-5 0,9-8 12,0-1 1,-2 0 0,0-2-1,-1 0 1,-1-1-1,-1-1 1,-1 0 0,14-28-1,-25 44-22,0 0-1,-1 0 0,1-1 1,-1 1-1,-1-1 0,1 0 1,1-8-1,-3 13-8,0 1 0,0 0 0,0-1 0,0 1 0,0 0 0,0-1 0,0 1 0,0-1-1,-1 1 1,1 0 0,0-1 0,0 1 0,0 0 0,0-1 0,0 1 0,-1 0 0,1-1 0,0 1 0,0 0 0,-1-1 0,1 1 0,0 0 0,-1 0 0,1-1 0,0 1 0,0 0 0,-1 0 0,1 0 0,-1-1 0,1 1 0,0 0-1,-1 0 1,1 0 0,0 0 0,-1 0 0,1 0 0,-1 0 0,1 0 0,0 0 0,-1 0 0,1 0 0,0 0 0,-1 0 0,1 0 0,-1 0 0,1 0 0,0 0 0,-1 0 0,1 1 0,0-1 0,-1 0 0,1 0 0,0 0 0,-1 1-1,1-1 1,-19 12 33,14-6-15,-1 0 0,1 0 0,1 1 0,-1-1 0,1 1 0,1 0 0,-4 9 0,4-11-7,1 0 1,1 0-1,-1 0 0,1 0 1,-1 0-1,2 0 0,-1 1 0,1-1 1,-1 0-1,1 0 0,1 9 1,0-13-10,-1 1 0,1-1 1,-1 0-1,1 1 1,0-1-1,0 0 0,-1 1 1,1-1-1,0 0 0,0 0 1,0 0-1,0 0 1,0 0-1,1 0 0,-1 0 1,0 0-1,0 0 0,1 0 1,-1-1-1,0 1 1,1 0-1,-1-1 0,1 1 1,-1-1-1,1 0 1,-1 1-1,1-1 0,-1 0 1,1 0-1,-1 0 0,1 0 1,1-1-1,4 1 9,-1-1 0,1 0-1,-1-1 1,0 0 0,0 0-1,9-3 1,-1-3-23,-1 1-1,0-2 1,0 0-1,-1 0 1,0-1-1,-1-1 1,0 0-1,0 0 1,-1-1 0,-1 0-1,10-18 1,-24 40-96,-4 6 72,0 1 1,-7 24-1,14-36 46,0 0 1,1 0-1,0 0 0,0 0 1,0 0-1,0 0 1,1 0-1,0 0 0,0 0 1,1 0-1,-1 1 0,1-1 1,0 0-1,4 9 1,-5-13-8,1 0 0,0 0 0,-1 0 0,1 1 0,0-1 0,0 0 0,0 0 0,0-1 0,0 1 1,0 0-1,0 0 0,0 0 0,0-1 0,0 1 0,1 0 0,-1-1 0,0 1 0,0-1 0,1 0 1,-1 1-1,0-1 0,1 0 0,-1 0 0,0 0 0,1 0 0,-1 0 0,0 0 0,1 0 0,-1 0 1,0 0-1,1-1 0,-1 1 0,2-2 0,4 0 10,-1 0 0,0-1 0,0 0 0,0-1-1,8-5 1,2-3-2,-1-2 0,-1 1-1,0-2 1,-1 0 0,0 0 0,-2-1-1,0-1 1,10-19 0,-2-1-39,-2 0 0,22-74 1,-34 98 9,-2 0 1,0 0 0,0-1-1,-1 1 1,0-1-1,-1-17 1,-5 21-3,-3 14 26,-5 17 32,0 8 12,1-1 1,1 1-1,2 1 1,1-1 0,1 1-1,1 1 1,2-1-1,1 34 1,4 0 12,3 0 0,25 116 0,-16-118-43,12 62-3,-24-105-18,0-1 0,-1 0 1,-1 0-1,-3 33 0,3-49 8,-1 1-1,1-1 1,-1 1 0,0-1-1,1 0 1,-1 1 0,0-1 0,0 0-1,-1 1 1,1-1 0,0 0 0,-1 0-1,0 0 1,1 0 0,-1 0 0,0-1-1,0 1 1,0 0 0,0-1 0,-4 3-1,4-3 10,0-1 1,0 1-1,0-1 0,0 0 0,0 1 0,0-1 0,0 0 1,0 0-1,0 0 0,0 0 0,0-1 0,0 1 0,0-1 0,0 1 1,0-1-1,0 1 0,0-1 0,0 0 0,0 0 0,1 0 0,-1 0 1,0 0-1,1-1 0,-1 1 0,1-1 0,-3-1 0,-3-5 35,0-1-1,1 1 1,-1-2-1,2 1 0,-1 0 1,1-1-1,1 0 1,0 0-1,0-1 1,1 1-1,-3-20 0,3 11-44,0 0 0,2-1 0,0 1 0,1-1 0,5-33 0,-3 43-59,0 0-1,0 0 0,1 0 1,0 1-1,1-1 1,0 1-1,1 0 1,-1 0-1,2 1 1,-1-1-1,13-13 0,-9 13-262,1 1-1,0 0 0,0 0 0,1 1 0,0 0 1,0 1-1,0 0 0,24-8 0,77-21-904,-50 19 421</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7.304"/>
    </inkml:context>
    <inkml:brush xml:id="br0">
      <inkml:brushProperty name="width" value="0.05" units="cm"/>
      <inkml:brushProperty name="height" value="0.05" units="cm"/>
    </inkml:brush>
  </inkml:definitions>
  <inkml:trace contextRef="#ctx0" brushRef="#br0">26 201 18060,'0'0'63,"0"0"0,0 0 0,1 0 0,-1 0 0,0 0 0,0 0 0,0 1 0,0-1 0,0 0 0,0 0 0,0 0 0,0 0 0,1 0 0,-1 0 0,0 0-1,0 0 1,0 1 0,0-1 0,0 0 0,1 0 0,-1 0 0,0 0 0,0 0 0,0 0 0,0 0 0,0 0 0,1 0 0,-1 0 0,0 0 0,0 0 0,0 0 0,0 0 0,1 0 0,-1 0 0,0 0 0,0-1 0,0 1 0,0 0 0,0 0 0,1 0 0,-1 0 0,0 0 0,0 0 0,0 0 0,0 0 0,0 0 0,0-1 0,0 1 0,1 0 0,-1 17 1179,-16 132 2639,0 9-2572,19-128-1149,-3-30-157,0 0 0,0 1 0,1-1 0,-1 0 0,0 1 1,0-1-1,0 0 0,0 0 0,0 1 0,1-1 0,-1 0 1,0 0-1,0 1 0,0-1 0,1 0 0,-1 0 0,0 0 1,0 1-1,1-1 0,-1 0 0,0 0 0,1 0 0,-1 0 1,0 1-1,0-1 0,1 0 0,-1 0 0,1 0 0,0 0 1,-1-1 0,1 1 0,0-1-1,0 1 1,-1-1 0,1 1-1,0-1 1,-1 1 0,1-1-1,-1 1 1,1-1 0,0 0 0,-1 1-1,1-1 1,-1 0 0,1-1-1,3-5 16,0-1-1,0 0 0,-1-1 1,0 1-1,-1-1 0,3-11 0,4-57 12,-8 67-36,4-37-91,-3 1 0,-1 0 0,-11-90 0,9 132 81,0 1 0,1-1 1,-2 0-1,1 1 0,0-1 0,-1 1 0,-2-6 0,4 9 15,0 0 0,0 0 0,0 0 0,-1-1 0,1 1 1,0 0-1,0 0 0,0 0 0,0 0 0,0 0 0,0 0 0,0 0 0,0 0 0,-1 0 0,1 0 0,0 0 1,0 0-1,0-1 0,0 1 0,0 0 0,0 0 0,-1 0 0,1 0 0,0 0 0,0 0 0,0 0 0,0 0 1,0 0-1,0 0 0,-1 0 0,1 0 0,0 1 0,0-1 0,0 0 0,0 0 0,0 0 0,0 0 0,-1 0 1,1 0-1,0 0 0,0 0 0,0 0 0,0 0 0,0 0 0,0 0 0,0 1 0,0-1 0,0 0 0,-1 0 1,1 0-1,0 0 0,0 0 0,0 0 0,0 1 0,0-1 0,0 0 0,-3 20 7,3-11 1,0 0 1,1 0-1,0 0 1,0 0 0,1 0-1,0-1 1,1 1-1,0-1 1,0 0-1,1 0 1,4 8-1,-6-12-2,0-1-1,1 1 0,-1-1 0,1 0 1,0 0-1,0 0 0,0-1 0,0 1 1,0-1-1,0 1 0,1-1 0,-1 0 1,1 0-1,-1-1 0,1 1 0,0-1 1,0 0-1,0 0 0,0 0 0,0 0 1,0 0-1,0-1 0,0 0 1,0 0-1,0 0 0,6-2 0,2 0 8,-1-2-1,0 1 1,0-2-1,0 1 1,0-2-1,-1 1 1,0-1-1,0-1 1,0 0-1,-1 0 0,0-1 1,14-16-1,-6 5 2,-1-1-1,-1-1 0,-1 0 1,22-43-1,-26 39-5,-10 21 4,-6 13 14,-11 22 154,2 1 1,-19 58-1,-10 72 506,43-157-680,-4 18 142,0 0 0,-2 32 0,7-50-200,-1 0 0,1 0 0,1 1 0,-1-1-1,1 0 1,-1 0 0,1 0 0,1 0 0,-1 0 0,1 0-1,0 0 1,0 0 0,0-1 0,1 1 0,-1-1-1,7 8 1,-6-10-51,-1 0 1,0 0-1,1-1 0,0 1 1,-1-1-1,1 0 0,0 0 1,0 0-1,-1 0 0,1 0 1,0-1-1,0 1 0,0-1 1,0 0-1,0 0 0,0 0 0,0 0 1,0 0-1,4-1 0,17-4-514</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28.187"/>
    </inkml:context>
    <inkml:brush xml:id="br0">
      <inkml:brushProperty name="width" value="0.05" units="cm"/>
      <inkml:brushProperty name="height" value="0.05" units="cm"/>
    </inkml:brush>
  </inkml:definitions>
  <inkml:trace contextRef="#ctx0" brushRef="#br0">112 59 15459,'0'0'150,"0"-1"-1,0 1 1,-1-1-1,1 1 0,0-1 1,0 0-1,0 1 1,0-1-1,0 1 0,0-1 1,0 0-1,0 1 1,0-1-1,0 0 0,0 1 1,0-1-1,0 1 1,0-1-1,0 0 0,1 1 1,-1-1-1,0 1 1,1-1-1,-1 1 1,0-1-1,1 1 0,-1-1 1,0 1-1,1-1 1,-1 1-1,1-1 0,-1 1 1,1 0-1,-1-1 1,1 1-1,-1 0 0,1-1 1,0 1-1,0 0 1,26-15 1927,-16 10-1656,0 1 0,0 0-1,0 1 1,1 1 0,18-3 0,-26 5-361,0 0 0,1 0 0,-1 0-1,0 0 1,0 1 0,0 0 0,0 0 0,7 2 0,-9-2-40,0 0-1,-1-1 1,1 1-1,-1 0 1,1 0 0,-1 1-1,0-1 1,1 0-1,-1 0 1,0 1 0,0-1-1,0 1 1,0-1-1,0 1 1,0-1 0,0 1-1,0-1 1,0 1-1,-1 0 1,1 2-1,0 1 10,-1 0-1,0 0 0,0-1 0,0 1 0,0 0 0,-1 0 0,0-1 1,0 1-1,0 0 0,-1-1 0,1 1 0,-1-1 0,-4 7 0,-4 7 77,-22 30-1,23-36-62,-39 50 270,-2-2 0,-68 63 0,102-108-219,11-13 12,6-6-85,1 0-30,1 0 0,1 1 0,-1-1 0,0 1 0,1 0 0,0 0 0,0 0 0,6-4 0,39-19-140,-27 17-14,1 1 0,0 1 0,0 1 0,1 1 0,-1 1 0,49-2 0,-68 6 58,0 0-1,-1-1 1,1 1-1,0-1 1,0 0-1,-1 0 1,1 0-1,6-4 1,-9 4 81,1 0 0,-1 0 1,0 0-1,0 0 0,1 0 0,-1-1 1,0 1-1,0-1 0,0 1 0,-1-1 1,1 1-1,0-1 0,-1 1 0,1-1 1,0 1-1,-1-1 0,0 0 0,1 0 0,-1 1 1,0-1-1,0-3 0,-2-20-402</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2.827"/>
    </inkml:context>
    <inkml:brush xml:id="br0">
      <inkml:brushProperty name="width" value="0.05" units="cm"/>
      <inkml:brushProperty name="height" value="0.05" units="cm"/>
    </inkml:brush>
  </inkml:definitions>
  <inkml:trace contextRef="#ctx0" brushRef="#br0">32 57 13979,'1'-16'1205,"-2"19"-166,-1 30 16,-8 141 1172,-8 228-710,18-386-1487,-1-12-23,1-1 0,0 1 0,-1 0 0,2-1 0,-1 1 0,0 0 0,1-1 0,0 1 0,2 6 0,-3-10-7,0 1 0,0-1 0,0 0 0,0 0 0,0 0 0,1 0 0,-1 0 0,0 1 0,0-1 0,0 0 0,1 0 0,-1 0 0,0 0 0,0 0 0,0 0 0,0 0 0,1 0 0,-1 0 0,0 0 0,0 0 0,0 0 0,1 0 0,-1 0 0,0 0 0,0 0 0,1 0 0,-1 0 1,0 0-1,0 0 0,0 0 0,1 0 0,-1 0 0,0 0 0,0 0 0,0 0 0,0 0 0,1 0 0,-1-1 0,0 1 0,0 0 0,0 0 0,0 0 0,1 0 0,-1 0 0,0-1 0,0 1 0,0 0 0,0 0 0,0 0 0,0-1 0,0 1 0,0 0 0,0 0 0,0 0 0,1-1 0,-1 1 0,0 0 0,0 0 0,0 0 0,0-1 0,-1 1 0,8-17-14,2-17-7,-1 1 1,6-70-1,-6-71-17,-8 148 33,2-31 32,-2-1 0,-3 1 0,-11-65-1,14 119-15,-1 1 0,1-1-1,-1 1 1,1 0 0,-1-1-1,0 1 1,0-1 0,0 1 0,-3-4-1,4 6-6,-1 0-1,1 0 0,0 0 1,-1 0-1,1 0 0,0 0 1,-1 0-1,1 0 0,0 1 0,0-1 1,-1 0-1,1 0 0,0 0 1,-1 0-1,1 0 0,0 1 1,0-1-1,-1 0 0,1 0 1,0 1-1,0-1 0,0 0 1,-1 0-1,1 1 0,0-1 1,0 0-1,0 0 0,0 1 1,0-1-1,-1 0 0,1 1 1,0-1-1,0 0 0,0 1 1,0-1-1,0 0 0,0 1 1,0-1-1,0 0 0,0 1 1,-2 11 61,0 1 1,-1 18-1,2 32 135,10 104-1,-3-125-135,1-1 0,2 0 0,22 61 0,-29-95-45,0-1-1,1 1 1,0-1-1,0 1 0,1-1 1,-1 0-1,1-1 1,1 1-1,-1-1 1,1 1-1,0-1 1,0-1-1,6 5 1,-10-10 162,-3-5-106,-5-5-2,-9-11-12,1-1 0,2 0 0,0-1-1,1 0 1,1-1 0,-14-49 0,25 74-61,0 0 1,0 0 0,0 0-1,0-1 1,0 1 0,0 0-1,0 0 1,0 0 0,0 0-1,0 0 1,0 0 0,0 0 0,0 0-1,0 0 1,-1 0 0,1 0-1,0-1 1,0 1 0,0 0-1,0 0 1,0 0 0,0 0-1,0 0 1,0 0 0,0 0-1,1 0 1,-1 0 0,0 0-1,0-1 1,0 1 0,0 0 0,0 0-1,0 0 1,0 0 0,0 0-1,0 0 1,0 0 0,0 0-1,0 0 1,0 0 0,0 0-1,0 0 1,0 0 0,0-1-1,1 1 1,-1 0 0,0 0-1,0 0 1,0 0 0,0 0-1,0 0 1,0 0 0,0 0 0,0 0-1,0 0 1,0 0 0,1 0-1,-1 0 1,0 0 0,0 0-1,0 0 1,0 0 0,0 0-1,0 0 1,0 0 0,0 0-1,8 6 28,8 10 19,-10-8-24,1 0-1,0-1 1,1-1 0,0 1 0,0-1 0,0 0 0,1-1-1,12 7 1,-17-11-14,0 1 1,0-1-1,1 0 0,-1 0 0,0-1 0,0 1 0,0-1 1,1 0-1,-1 0 0,0 0 0,0 0 0,0-1 0,1 0 0,-1 0 1,0 0-1,0 0 0,0-1 0,0 1 0,0-1 0,-1 0 0,1 0 1,6-5-1,-3 0 11,0 1 0,0-1 0,0 0 0,-1 0 0,-1-1 0,1 0 0,-1 0 0,7-14 0,-6 9 27,-1-1-1,1 0 1,-2 0 0,5-24-1,-9 55 16,1 1 0,0 0 0,2-1 0,8 35 0,-8-43-50,0 0 1,1 1-1,0-1 1,0-1-1,1 1 1,10 13-1,-13-20-8,-1 0 0,1 0 0,-1 0-1,1 0 1,0-1 0,-1 1 0,1-1-1,0 1 1,0-1 0,1 0 0,-1 1-1,0-1 1,0 0 0,0 0 0,1-1 0,-1 1-1,0 0 1,1-1 0,-1 0 0,1 1-1,-1-1 1,1 0 0,-1 0 0,1 0-1,-1-1 1,0 1 0,1-1 0,-1 1 0,1-1-1,-1 0 1,0 0 0,3-1 0,1-2 7,1 0 0,-1-1 0,0 0 1,-1 0-1,1 0 0,-1-1 0,0 0 0,-1 0 1,1 0-1,-1-1 0,0 1 0,-1-1 1,1 0-1,3-13 0,1-4 34,-1 0 0,-2 0 0,4-30 0,-7 43-23,-1 5 1,-1 0-1,1 0 1,-1 0-1,0-9 0,0 15-20,0 0 0,0 0 0,0 0 0,0 0-1,0 0 1,0 0 0,0 0 0,0 0 0,0 0-1,0 0 1,0 0 0,-1 0 0,1 0 0,0 0-1,0 0 1,0 0 0,0 0 0,0 0-1,0 0 1,0 0 0,0 0 0,0 0 0,0 0-1,0 0 1,0 0 0,0 0 0,0 0 0,0 0-1,0 0 1,0 0 0,0 0 0,0 0 0,0 0-1,0 0 1,0 0 0,-1 0 0,1 0 0,0 0-1,0 0 1,0 0 0,0 0 0,0 0 0,0 0-1,0 0 1,0 0 0,0-1 0,-2 10 38,-2 15 6,3 2-125,1 1 0,1-1 0,1 0 0,1 1 1,11 40-1,-14-65-3,1 0-1,-1 0 1,1-1 0,0 1 0,0 0 0,0-1 0,0 1 0,0 0 0,0-1-1,0 1 1,0-1 0,0 1 0,1-1 0,-1 0 0,1 0 0,-1 0 0,1 1-1,-1-1 1,3 1 0,-2-2 28,-1 0 1,0 0-1,0-1 0,0 1 0,0 0 1,1 0-1,-1-1 0,0 1 1,0 0-1,0-1 0,0 1 0,0-1 1,0 1-1,0-1 0,0 0 0,0 1 1,0-1-1,0 0 0,0 0 0,-1 0 1,1 0-1,0 0 0,-1 0 0,1 0 1,0 0-1,-1 0 0,1 0 1,-1 0-1,1 0 0,-1 0 0,0-2 1,13-32-588,-1-14-199</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3.258"/>
    </inkml:context>
    <inkml:brush xml:id="br0">
      <inkml:brushProperty name="width" value="0.05" units="cm"/>
      <inkml:brushProperty name="height" value="0.05" units="cm"/>
    </inkml:brush>
  </inkml:definitions>
  <inkml:trace contextRef="#ctx0" brushRef="#br0">41 1 16412,'-2'18'984,"-1"0"0,-1 0 0,-7 23 1,6-26-342,0 0 1,2 1-1,0 0 1,-1 24-1,4-40-639,0 0 0,0 0-1,0 0 1,0 1 0,-1-1 0,1 0-1,0 0 1,0 0 0,1 0-1,-1 1 1,0-1 0,0 0 0,0 0-1,0 0 1,0 0 0,0 1-1,0-1 1,0 0 0,0 0-1,0 0 1,0 0 0,0 1 0,0-1-1,1 0 1,-1 0 0,0 0-1,0 0 1,0 0 0,0 0-1,0 1 1,1-1 0,-1 0 0,0 0-1,0 0 1,0 0 0,0 0-1,1 0 1,-1 0 0,0 0-1,0 0 1,0 0 0,0 0 0,1 0-1,-1 0 1,0 0 0,0 0-1,12-6-30,14-19-253,-21 20 223,0 0-18,1 0 1,-1 0-1,1 0 1,0 1-1,0 0 1,1 0-1,-1 1 1,10-4-1,-14 6 67,0 1 0,0-1 0,0 1 0,0 0 0,1 0 0,-1 0 0,0 0 0,0 0 0,0 0 0,0 0 0,1 1 0,-1-1 0,0 1 0,0 0 0,0-1 0,0 1 0,0 0 0,0 0 0,0 0 0,0 1 0,-1-1 0,1 0 0,0 1 0,-1-1 0,1 1 0,-1-1 0,1 1 0,-1 0 0,0 0 0,0-1 0,0 1 0,1 2 0,2 3 62,-2 1 0,1-1 0,-1 0 1,0 1-1,0-1 0,0 1 0,-1 0 0,-1-1 1,1 1-1,-1 0 0,-1 0 0,1-1 0,-3 11 1,1-6 87,-1 0 0,0-1 0,-1 1 0,0-1 1,-1 0-1,0 0 0,-12 19 0,16-28-160,-1 1 1,0-1-1,0 1 0,-1-1 0,1 0 0,0 0 1,-1 0-1,-3 3 0,5-5-30,1 0 1,-1 0-1,0 1 0,1-1 1,-1 0-1,0 0 0,1 0 0,-1 0 1,0 0-1,1 0 0,-1 0 1,0 0-1,1 0 0,-1 0 0,0 0 1,1 0-1,-1 0 0,0-1 1,1 1-1,-1 0 0,1 0 0,-1-1 1,0 1-1,1-1 0,-1 1 1,1 0-1,-1-1 0,1 1 0,-1-1 1,1 1-1,0-1 0,-1 1 1,1-1-1,-1 1 0,1-1 0,0 0 1,0 1-1,-1-1 0,1 0 1,0 1-1,0-1 0,0 0 0,0 1 1,-1-2-1,-2-9-320,0-1-1,-2-19 0,3-4-407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37.079"/>
    </inkml:context>
    <inkml:brush xml:id="br0">
      <inkml:brushProperty name="width" value="0.05" units="cm"/>
      <inkml:brushProperty name="height" value="0.05" units="cm"/>
    </inkml:brush>
  </inkml:definitions>
  <inkml:trace contextRef="#ctx0" brushRef="#br0">22 0 20260,'-10'29'2017,"7"-10"-1369,-2-3-264,3-3 896,2-3-416,0-8-680,-1-7-184,1 1-144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5.430"/>
    </inkml:context>
    <inkml:brush xml:id="br0">
      <inkml:brushProperty name="width" value="0.05" units="cm"/>
      <inkml:brushProperty name="height" value="0.05" units="cm"/>
    </inkml:brush>
  </inkml:definitions>
  <inkml:trace contextRef="#ctx0" brushRef="#br0">160 30 15915,'-6'-4'317,"0"0"0,0 1 0,-1-1 0,1 1 0,-1 0 0,0 1 0,1 0 0,-1 0 0,-9-1 0,13 3-238,0 0 0,0 0 0,0 0 0,1 1-1,-1-1 1,0 1 0,0 0 0,0 0 0,0 0 0,1 0 0,-1 0 0,0 1 0,1-1 0,-1 1 0,1 0 0,0-1 0,-1 1-1,1 0 1,0 0 0,0 1 0,0-1 0,1 0 0,-1 1 0,-2 4 0,1-1-46,0-1 0,0 1 0,0 0 1,1 0-1,0 1 0,0-1 0,1 0 0,0 0 0,0 1 1,0-1-1,1 1 0,0-1 0,0 1 0,1-1 1,0 1-1,2 8 0,-2-14-33,-1 0 1,1 0-1,0 0 1,0 0-1,-1 0 1,1 0-1,0 0 1,0 0 0,0 0-1,0 0 1,0 0-1,1-1 1,-1 1-1,0 0 1,0-1-1,0 1 1,1-1-1,-1 1 1,0-1-1,1 0 1,-1 1-1,0-1 1,1 0-1,1 0 1,41-3 58,-16 1 44,-22 3-62,-1 0 0,1 1 1,0-1-1,0 1 1,-1 0-1,1 0 0,-1 1 1,0 0-1,0 0 1,0 0-1,0 0 0,0 1 1,0 0-1,-1 0 1,0 0-1,0 1 0,0-1 1,6 11-1,1 1 93,-2 1-1,0 1 0,0 0 1,7 26-1,-8-22 99,-1 1-1,-1 0 1,-2 0-1,0 1 1,-1-1-1,-1 1 0,-2-1 1,-3 40-1,3-60-164,-1 0 0,0 0-1,0 1 1,0-1-1,0 0 1,0 0-1,-1 0 1,1 0 0,-1 0-1,0 0 1,0-1-1,-3 5 1,3-6-31,1 0 0,0 0 0,-1 0 0,1 0 0,-1 0 0,1-1 0,-1 1 0,1 0 0,-1-1 0,1 1-1,-1-1 1,0 1 0,1-1 0,-1 0 0,0 0 0,1 0 0,-1 0 0,0 0 0,1 0 0,-1 0 0,0-1 0,1 1 0,-1-1 0,0 1 0,1-1 0,-3 0 0,-2-3 1,1 1 0,-1-1 0,0 0 0,1 0 1,0-1-1,0 0 0,0 0 0,1 0 0,0 0 0,0-1 1,0 1-1,0-1 0,-3-8 0,-3-6-132,1-2 0,-10-35 0,16 46-44,0-1 0,1 1 0,1-1 0,-1 1 1,2-1-1,0-13 0,0 20-39,1 0 1,0 0-1,0 0 0,0 0 0,0 0 0,1 0 0,0 0 1,0 0-1,0 1 0,0-1 0,1 1 0,0-1 1,0 1-1,0 0 0,0 0 0,6-4 0,43-27-1173,-19 15 593</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6.122"/>
    </inkml:context>
    <inkml:brush xml:id="br0">
      <inkml:brushProperty name="width" value="0.05" units="cm"/>
      <inkml:brushProperty name="height" value="0.05" units="cm"/>
    </inkml:brush>
  </inkml:definitions>
  <inkml:trace contextRef="#ctx0" brushRef="#br0">37 113 19188,'-1'3'1836,"-1"1"-1632,-24 72 3229,24-68-3157,0 1 1,1-1 0,0 1-1,0-1 1,1 1-1,0 0 1,1 10 0,-1-18-258,0 0-1,0 0 1,1 0 0,-1 0 0,0 0 0,0 0 0,0 0 0,1 0-1,-1 0 1,1 0 0,-1 0 0,1 0 0,-1 0 0,1 0-1,-1 0 1,1 0 0,0-1 0,-1 1 0,1 0 0,0 0 0,0-1-1,0 1 1,0-1 0,-1 1 0,1 0 0,0-1 0,1 1-1,0-1-5,0 0-1,-1 0 1,1 0-1,0-1 0,-1 1 1,1 0-1,0-1 0,-1 1 1,1-1-1,0 0 0,-1 1 1,1-1-1,-1 0 0,3-2 1,6-5-5,0 0 1,-1 0-1,11-14 0,-18 20 3,74-96 54,-12 14-83,-62 82 5,0-1 0,0 1 0,0-1 0,1 1 0,-1 0 0,1 0 0,-1 0 0,1 0 0,0 0 0,4-2 0,-6 4 6,0 0-1,0 0 0,0 0 0,0 0 1,0 1-1,0-1 0,0 0 0,0 0 1,0 0-1,0 1 0,0-1 1,0 1-1,0-1 0,0 0 0,0 1 1,0 0-1,0-1 0,-1 1 0,1 0 1,0-1-1,-1 1 0,1 0 0,0 0 1,-1-1-1,1 1 0,-1 0 0,1 0 1,-1 0-1,1 0 0,-1 0 0,0 0 1,1 0-1,-1 0 0,0 1 0,4 8-28,-2-5-68,0 1 1,0-1-1,0 0 1,1 1-1,0-1 1,7 8-1,-10-12 73,1 0-1,0-1 1,-1 1 0,1-1-1,0 1 1,0 0 0,0-1-1,-1 0 1,1 1-1,0-1 1,0 1 0,0-1-1,0 0 1,0 0-1,0 0 1,0 0 0,0 1-1,0-1 1,1-1 0,0 1-23,0 0 1,-1-1-1,1 0 1,0 1-1,0-1 1,-1 0-1,1 0 1,0 0-1,-1 0 1,1-1-1,-1 1 1,1 0-1,1-2 1,4-5-195,-1-1 0,0 1 1,0-1-1,6-11 0,15-23-591,-27 43 828,0-1 0,1 1 0,-1 0 0,0-1 0,0 1 0,1 0 0,-1-1 0,0 1 0,1 0 0,-1 0 0,0-1 0,0 1 0,1 0-1,-1 0 1,1 0 0,-1 0 0,0-1 0,1 1 0,-1 0 0,0 0 0,1 0 0,-1 0 0,1 0 0,-1 0 0,0 0 0,1 0 0,-1 0 0,1 0 0,-1 0 0,0 0 0,1 0 0,-1 0 0,0 0 0,1 1 0,9 13-141,4 30 167,-12-36-16,75 274 1940,-68-253-1675,-2 1 0,-1-1-1,-1 1 1,-1 0 0,-2 0 0,-1 38 0,-1-66-227,-1 0 0,1 0 1,0 1-1,-1-1 0,0 0 0,1 1 0,-1-1 0,0 0 1,0 0-1,0 0 0,0 0 0,-1 0 0,0 2 1,1-4-28,1 0 1,0 1 0,-1-1-1,1 0 1,0 0 0,-1 1-1,1-1 1,0 0 0,-1 0-1,1 0 1,0 0 0,-1 0-1,1 0 1,-1 1 0,1-1-1,0 0 1,-1 0 0,1 0-1,0 0 1,-1 0 0,1 0-1,-1-1 1,1 1 0,0 0-1,-1 0 1,1 0 0,-1 0 0,0-1-2,0 0 0,-1 0 0,1 0 1,0 0-1,0 0 0,1 0 0,-1 0 1,0-1-1,0 1 0,0 0 1,1 0-1,-1-2 0,-7-15 13,1 0 1,1-1-1,1 0 0,1 0 0,-4-39 1,5 11-99,4-64 1,4 71 15,15-69 1,1-7-14,-21 116 71,0 0-1,0 0 1,0 0 0,0 0 0,0 0 0,0 1-1,0-1 1,0 0 0,0 0 0,-1 0 0,1 0-1,0 0 1,0 0 0,0 0 0,0 0 0,0 0-1,0 1 1,-1-1 0,1 0 0,0 0 0,0 0-1,0 0 1,0 0 0,0 0 0,-1 0 0,1 0 0,0 0-1,0 0 1,0 0 0,0 0 0,0 0 0,-1 0-1,1 0 1,0 0 0,0-1 0,0 1 0,0 0-1,0 0 1,-1 0 0,1 0 0,0 0 0,0 0-1,0 0 1,0 0 0,0 0 0,0 0 0,0-1-1,-1 1 1,1 0 0,0 0 0,0 0 0,0 0-1,0 0 1,0-1 0,0 1 0,0 0 0,0 0-1,0 0 1,0 0 0,0-1 0,-9 12-164,-4 18-957,12-27 826,0 0 0,1 0 0,-1 0-1,1-1 1,-1 1 0,1 0 0,0 0-1,0 0 1,0 0 0,0 0 0,0 0-1,0 0 1,1 4 0,2-4-589</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6.575"/>
    </inkml:context>
    <inkml:brush xml:id="br0">
      <inkml:brushProperty name="width" value="0.05" units="cm"/>
      <inkml:brushProperty name="height" value="0.05" units="cm"/>
    </inkml:brush>
  </inkml:definitions>
  <inkml:trace contextRef="#ctx0" brushRef="#br0">117 55 15099,'2'-2'310,"11"-22"1330,-12 23-1536,-1 0 0,1 0-1,-1 0 1,0 0 0,1 0 0,-1 0 0,0-1-1,0 1 1,0 0 0,0 0 0,0 0-1,0 0 1,0 0 0,0 0 0,0 0-1,0-1 1,0 1 0,-1 0 0,1 0-1,-1-2 1,0 3-3,0-1 0,0 1-1,0-1 1,0 1 0,0 0 0,1 0-1,-1-1 1,0 1 0,0 0 0,0 0 0,0 0-1,0 0 1,0 0 0,0 0 0,0 0-1,0 0 1,0 1 0,0-1 0,0 0-1,1 0 1,-1 1 0,0-1 0,0 1 0,0-1-1,0 1 1,1-1 0,-2 1 0,-24 16 1197,19-11-1065,-1 0 0,1 0 1,0 1-1,0 0 0,1 0 0,0 0 1,1 1-1,-1 0 0,1 0 0,1 1 1,0-1-1,-5 14 0,11-18-96,4-7-101,6-8-33,-8 7-5,0 0-1,0 1 0,0-1 0,0 1 1,1 0-1,0 0 0,-1 0 0,1 0 1,0 1-1,0 0 0,0 0 1,9-2-1,-11 4-1,-1-1 1,1 1 0,0 0-1,0 0 1,-1 1-1,1-1 1,0 0 0,-1 1-1,1 0 1,0-1-1,-1 1 1,1 0 0,-1 0-1,1 1 1,-1-1-1,0 0 1,0 1 0,1-1-1,-1 1 1,0 0-1,0 0 1,0 0 0,-1 0-1,1 0 1,0 0-1,-1 0 1,2 4 0,-1-2 11,0 0 0,-1 1 1,1-1-1,-1 0 0,0 1 1,0 0-1,-1-1 0,1 1 1,-1-1-1,0 1 0,0 0 1,-1-1-1,1 1 0,-1-1 1,0 1-1,0-1 0,0 1 1,-1-1-1,0 0 1,0 1-1,0-1 0,0 0 1,-1 0-1,1-1 0,-1 1 1,0 0-1,0-1 0,-1 0 1,1 1-1,-1-1 0,1-1 1,-1 1-1,0 0 0,0-1 1,0 0-1,0 0 0,0 0 1,-6 1-1,8-3-59,1 0 1,0 1-1,-1-1 1,1 0-1,-1 0 0,1 0 1,0-1-1,-1 1 0,1 0 1,-1 0-1,1-1 1,0 1-1,-1-1 0,1 1 1,0-1-1,0 0 0,-1 0 1,1 1-1,0-1 0,0 0 1,0 0-1,0 0 1,0 0-1,0 0 0,0 0 1,-1-2-1,-4-8-336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7.744"/>
    </inkml:context>
    <inkml:brush xml:id="br0">
      <inkml:brushProperty name="width" value="0.05" units="cm"/>
      <inkml:brushProperty name="height" value="0.05" units="cm"/>
    </inkml:brush>
  </inkml:definitions>
  <inkml:trace contextRef="#ctx0" brushRef="#br0">219 251 16524,'-15'8'584,"1"0"1,1 0-1,-1 1 1,1 1 0,1 0-1,0 1 1,-12 14-1,12-12-369,1 1 1,0 0-1,1 1 0,1 0 0,1 0 0,0 1 0,1 0 0,0 1 0,1-1 0,-5 28 0,10-40-193,1-1-1,0 1 0,-1-1 1,1 1-1,0-1 0,1 1 0,-1 0 1,1 3-1,-1-7-18,1 1 0,-1-1 0,0 1 1,0-1-1,0 1 0,1-1 0,-1 1 0,0-1 0,0 1 0,1-1 1,-1 0-1,0 1 0,1-1 0,-1 0 0,1 1 0,-1-1 0,0 0 1,1 1-1,-1-1 0,1 0 0,-1 0 0,1 0 0,0 1 0,0-1-1,0 0 0,0 0 0,0-1 0,0 1 0,1 0 0,-1 0 0,0-1 0,0 1-1,0 0 1,0-1 0,0 1 0,0-1 0,0 0 0,0 1 0,1-2 0,5-4-6,0-1 1,0 0 0,-1 0-1,1-1 1,6-11-1,-10 13 0,1 0-1,0 0 1,1 1-1,-1-1 1,1 1-1,0 0 1,1 0-1,-1 0 1,1 1-1,0 0 1,12-6-1,-16 9 2,-1 1 1,1 0-1,0 0 0,-1-1 0,1 1 0,0 0 1,-1 1-1,1-1 0,0 0 0,-1 0 1,1 1-1,0-1 0,-1 1 0,1 0 0,-1-1 1,1 1-1,-1 0 0,1 0 0,-1 0 1,0 0-1,1 0 0,-1 0 0,0 0 0,0 0 1,0 1-1,0-1 0,0 0 0,0 1 0,0-1 1,0 1-1,0 1 0,5 7-1,-1 1 0,0 0 0,4 15 0,-7-20 0,11 39-4,-2 0 0,-1 1 0,4 68 0,-9-31 423,-7 89-1,1-162-361,-6 82 508,5-79-356,0 0 0,-1-1 0,0 0 0,-10 24 0,6-26 109,1-13-77,0-21-13,4-31-180,3-1 0,11-87 0,32-113-206,-27 166 124,27-128-80,16-93-88,-60 310 206,2-9-7,0 0 1,-1 0-1,0-1 1,-1 1 0,-1-18-1,1 27 7,0 1-1,0 0 0,0 0 1,0-1-1,0 1 1,0 0-1,-1 0 0,1-1 1,0 1-1,0 0 1,0 0-1,0 0 0,0-1 1,0 1-1,-1 0 0,1 0 1,0 0-1,0-1 1,0 1-1,0 0 0,-1 0 1,1 0-1,0 0 0,0 0 1,-1 0-1,1-1 1,0 1-1,0 0 0,0 0 1,-1 0-1,1 0 1,0 0-1,0 0 0,-1 0 1,1 0-1,0 0 0,0 0 1,-1 0-1,1 0 1,0 0-1,0 0 0,-1 0 1,1 0-1,0 0 0,0 1 1,-1-1-1,1 0 1,0 0-1,0 0 0,0 0 1,-1 0-1,1 1 1,-11 10-25,1 7 27,0 0 1,1 0-1,1 1 0,0 0 1,-4 21-1,-19 103 85,16-25 16,14-105-85,1 0 0,0 0 0,1 0 0,0-1 0,1 1 0,1 0 0,4 13 0,-6-24-14,-1 0-1,1 0 1,0 0 0,0 0 0,0 0-1,0-1 1,0 1 0,0 0 0,0 0-1,1-1 1,-1 1 0,0-1-1,1 1 1,0-1 0,-1 0 0,1 0-1,0 0 1,0 0 0,-1 0-1,1 0 1,0 0 0,0 0 0,0-1-1,0 1 1,3 0 0,-1-1-2,0 0 0,0-1 0,0 1 0,-1-1 0,1 0 1,0 0-1,0 0 0,-1 0 0,1-1 0,-1 0 0,1 1 0,-1-1 1,4-3-1,6-4 5,-2-1 0,1 0 1,-1 0-1,-1-1 0,11-14 1,40-65 42,-45 66-50,-16 23 0,0 1 0,0 0 1,0 0-1,0 0 0,0 0 0,0 0 0,0 0 0,0-1 0,0 1 0,0 0 0,0 0 0,1 0 0,-1 0 0,0 0 0,0 0 0,0 0 0,0 0 0,0-1 0,0 1 0,0 0 0,0 0 0,0 0 0,1 0 0,-1 0 0,0 0 0,0 0 0,0 0 0,0 0 0,0 0 0,0 0 0,0 0 0,1 0 0,-1 0 0,0 0 0,0 0 0,0 0 1,0 0-1,0 0 0,0 0 0,1 0 0,-1 0 0,0 0 0,0 0 0,0 0 0,0 0 0,0 0 0,0 0 0,0 0 0,1 0 0,-1 0 0,0 0 0,0 0 0,0 1 0,0-1 0,0 0 0,0 0 0,3 11-6,-1 25-13,-2-26 13,0 3 2,1-1-1,1 0 1,0 1-1,6 18 1,-7-29 3,0 1 1,0-1 0,0 1 0,0-1 0,1 1-1,-1-1 1,1 0 0,-1 0 0,1 0 0,0 0-1,4 3 1,-5-4 1,1 0 0,0 0-1,-1 0 1,1-1 0,0 1-1,-1-1 1,1 1 0,0-1-1,0 0 1,-1 0 0,1 1-1,0-1 1,0 0 0,-1-1-1,1 1 1,0 0 0,0 0-1,-1-1 1,1 1 0,2-2-1,2 0 3,0-1 0,-1 0 0,1-1-1,-1 1 1,1-1 0,-1 0-1,0-1 1,0 1 0,-1-1 0,6-7-1,5-7 16,16-30 0,-12 16 3,-2 0 0,18-49-1,-27 67-35,-7 15 14,-1 0 0,0 0 0,0 0 0,0 0 0,1 0 0,-1 0 1,0 0-1,0 0 0,1 0 0,-1 0 0,0 0 0,0 0 0,0 0 1,0 0-1,1 0 0,-1 0 0,0 1 0,0-1 0,0 0 1,0 0-1,1 0 0,-1 0 0,0 0 0,0 1 0,0-1 0,0 0 1,0 0-1,0 0 0,1 1 0,-1-1 0,0 0 0,0 0 0,0 0 1,0 1-1,0-1 0,0 0 0,0 0 0,0 0 0,0 1 0,5 37-58,-5-29 58,3 23-59,-3-12-147,2 0 0,1 0 0,9 37 0,-12-57 160,0 1 1,0-1-1,0 1 1,0-1 0,0 0-1,0 1 1,0-1-1,0 0 1,1 1 0,-1-1-1,0 1 1,0-1-1,0 0 1,0 1 0,1-1-1,-1 0 1,0 0-1,0 1 1,1-1 0,-1 0-1,0 1 1,0-1-1,1 0 1,-1 0 0,0 0-1,1 1 1,-1-1 0,0 0-1,1 0 1,3-11-829,-3-21 110,-2 1 36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8.147"/>
    </inkml:context>
    <inkml:brush xml:id="br0">
      <inkml:brushProperty name="width" value="0.05" units="cm"/>
      <inkml:brushProperty name="height" value="0.05" units="cm"/>
    </inkml:brush>
  </inkml:definitions>
  <inkml:trace contextRef="#ctx0" brushRef="#br0">5 0 13995,'-2'4'1544,"0"9"-992,2 3-183,0 0 1223,1 0-1416,3-2-40,1-3-136,8-5-136</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8.536"/>
    </inkml:context>
    <inkml:brush xml:id="br0">
      <inkml:brushProperty name="width" value="0.05" units="cm"/>
      <inkml:brushProperty name="height" value="0.05" units="cm"/>
    </inkml:brush>
  </inkml:definitions>
  <inkml:trace contextRef="#ctx0" brushRef="#br0">1 363 13267,'3'20'1284,"-1"0"1,-1 0-1,-1 1 1,-3 26-1,0-3 901,3-43-2119,0 0 0,0 0 1,0 0-1,0 0 0,0 0 0,0 0 0,0 0 1,0 0-1,1 0 0,-1 0 0,0 0 1,1 0-1,-1 0 0,1 2 0,-1-3-48,1 0-1,-1 0 0,0 0 1,1 0-1,-1 0 0,0 0 1,0 0-1,1 0 0,-1 0 1,0 0-1,0 0 0,1 0 1,-1 0-1,0 0 0,1 0 1,-1 0-1,0 0 0,0 0 1,1 0-1,-1 0 0,0 0 1,1 0-1,-1-1 0,0 1 1,0 0-1,0 0 0,1 0 1,-1 0-1,0-1 0,0 1 1,0 0-1,1-1 0,20-27 314,5-17-283,-2-2 0,-2-1-1,-2 0 1,-2-2-1,19-89 1,-36 134-46,3-12 10,-1 0 1,1-19-1,-4 33-8,0-1 1,0 1 0,0-1-1,0 1 1,0 0 0,-1-1-1,0 1 1,1-1 0,-1 1-1,-1 0 1,1 0 0,0-1-1,-1 1 1,1 0 0,-1 0-1,0 0 1,-3-2 0,4 4-4,0 0 1,-1 0 0,1 0 0,0 1 0,-1-1 0,1 1 0,-1-1 0,1 1 0,-1-1 0,1 1 0,-1 0 0,1 0 0,-1 0-1,1 0 1,-1 0 0,1 0 0,-1 0 0,1 1 0,-1-1 0,1 0 0,-1 1 0,1-1 0,-1 1 0,1 0 0,-1-1 0,1 1-1,0 0 1,-1 0 0,1 0 0,0 0 0,0 0 0,-1 1 0,-5 4 2,1 0 1,0 0-1,0 0 0,-7 11 1,9-11-5,0 0 0,0 1 0,1-1 0,0 1 1,-3 8-1,5-13-7,1 0 0,-1 0 0,1 0 1,-1 0-1,1 0 0,0 0 0,0 0 1,0 0-1,0 0 0,0 0 0,0 0 1,0 0-1,1 1 0,-1-1 0,1 0 1,0 0-1,-1 0 0,1-1 0,0 1 0,0 0 1,0 0-1,3 2 0,10 10-72,0-2 0,2 0-1,18 11 1,-21-15 52,-1 1-1,0-1 0,0 2 0,-1 0 1,0 0-1,16 21 0,-10-1-331,-15-24 266,1-1 1,-1 0 0,1-1-1,0 1 1,0 0 0,1-1-1,0 1 1,7 6-1,-1-7-157</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9.280"/>
    </inkml:context>
    <inkml:brush xml:id="br0">
      <inkml:brushProperty name="width" value="0.05" units="cm"/>
      <inkml:brushProperty name="height" value="0.05" units="cm"/>
    </inkml:brush>
  </inkml:definitions>
  <inkml:trace contextRef="#ctx0" brushRef="#br0">50 1 15627,'-2'0'196,"0"1"-1,0 0 0,-1 0 1,1 0-1,0 0 0,0 0 0,0 1 1,0-1-1,0 1 0,0-1 1,1 1-1,-1 0 0,0 0 0,1-1 1,-1 1-1,1 0 0,0 0 1,0 1-1,0-1 0,0 0 1,0 0-1,0 1 0,-1 3 0,-1 5 264,1-1 0,0 0-1,1 1 1,-1 11-1,2-15-301,0 0 0,1-1-1,-1 1 1,1 0-1,3 8 1,-4-14-149,0 0 0,0 0 1,0 0-1,1-1 0,-1 1 0,0 0 0,1 0 1,-1 0-1,1 0 0,-1-1 0,1 1 0,-1 0 1,1 0-1,-1-1 0,1 1 0,0 0 0,-1-1 1,1 1-1,0-1 0,0 1 0,-1-1 0,1 1 1,0-1-1,0 0 0,0 1 0,0-1 1,0 0-1,-1 0 0,1 1 0,0-1 0,0 0 1,0 0-1,0 0 0,0 0 0,0 0 0,0 0 1,0 0-1,0-1 0,-1 1 0,1 0 0,0 0 1,0-1-1,0 1 0,0-1 0,0 1 0,-1-1 1,1 1-1,1-1 0,5-3 17,-4 1-15,0 1-1,0 1 1,0-1 0,1 0-1,-1 1 1,0 0-1,8-2 1,-10 3-8,0 0 0,1 0 0,-1 0 0,1 1 0,-1-1 0,0 0 0,1 1 0,-1-1 0,0 1 0,1-1 0,-1 1-1,0 0 1,0 0 0,1-1 0,-1 1 0,0 0 0,0 0 0,0 0 0,0 0 0,0 0 0,0 1 0,-1-1 0,1 0 0,1 2 0,4 8 11,0 0 0,0 1 0,-1 0-1,-1 0 1,4 15 0,11 67 85,-16-78-74,6 42 288,-3 1-1,-1 67 1,-5-87 18,-3 0-1,-1 0 1,-2 0-1,-13 45 1,17-77-244,0 0 0,0 0 1,-1-1-1,0 1 1,0-1-1,0 0 0,-7 9 1,10-15-83,-1 1 1,1-1 0,0 1 0,-1-1 0,1 0 0,-1 1 0,1-1-1,0 0 1,-1 1 0,1-1 0,-1 0 0,1 0 0,-1 1 0,1-1-1,-1 0 1,1 0 0,-1 0 0,1 0 0,-1 0 0,0 0 0,1 0-1,-1 0 1,1 0 0,-1 0 0,1 0 0,-1 0 0,1 0 0,-1 0-1,1 0 1,-1 0 0,1-1 0,-1 1 0,1 0 0,-1 0 0,1-1-1,-1 1 1,1 0 0,-1-1 0,1 1 0,-1 0 0,1-1 0,0 1-1,-1-1 1,1 1 0,0-1 0,0 1 0,-1 0 0,1-1 0,0 1-1,0-1 1,-1 0 0,1 1 0,0-1 0,0 1 0,0-1 0,-8-31-7,8 32 2,-5-34-71,3 0-1,0 0 0,3-1 0,0 1 0,3 0 1,1 0-1,17-65 0,12-5-72,52-114 0,-48 130 155,-32 73-7,14-37 17,-19 49-22,0 0 1,0 0 0,0 0 0,-1 1 0,1-1-1,-1 0 1,0 0 0,0 0 0,0 0 0,0 0-1,-1 0 1,1 0 0,-1 0 0,0-3 0,0 6 0,1-1-1,0 1 1,0-1 0,0 1-1,-1 0 1,1-1 0,0 1 0,-1 0-1,1-1 1,0 1 0,-1-1 0,1 1-1,0 0 1,-1 0 0,1-1 0,0 1-1,-1 0 1,1 0 0,-1-1 0,1 1-1,-1 0 1,1 0 0,-1 0 0,1 0-1,0 0 1,-1 0 0,1 0-1,-1 0 1,0 0 0,-13 8-5,-7 20 3,14-14 19,1 0-1,0 1 1,1-1 0,0 1 0,1 0-1,-2 23 1,3-15 43,1 0 0,2 0 0,3 39 1,-2-55-44,0 0 0,0 0 0,1-1 0,0 1 0,0-1 0,0 1 0,1-1 1,0 0-1,5 8 0,-6-12-36,-1 1-1,1-1 1,0 0 0,0 0 0,0 0 0,0 0-1,1-1 1,-1 1 0,0-1 0,1 1 0,-1-1-1,1 0 1,-1 1 0,1-2 0,0 1-1,0 0 1,-1 0 0,1-1 0,0 1 0,0-1-1,-1 0 1,1 0 0,0 0 0,0 0 0,4-1-1,3-2-195,0-1 0,0 0-1,-1 0 1,1-1 0,-1 0-1,0 0 1,0-1-1,-1 0 1,1-1 0,-1 0-1,11-12 1,9-13-368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10.056"/>
    </inkml:context>
    <inkml:brush xml:id="br0">
      <inkml:brushProperty name="width" value="0.05" units="cm"/>
      <inkml:brushProperty name="height" value="0.05" units="cm"/>
    </inkml:brush>
  </inkml:definitions>
  <inkml:trace contextRef="#ctx0" brushRef="#br0">24 71 16676,'-4'6'668,"1"1"1,0-1 0,0 1 0,1 0-1,0 0 1,0 0 0,1 0 0,-1 11-1,1-3-33,0-1 0,1 1 0,3 18-1,-2-28-556,-1 0-1,2 0 0,-1 0 0,1 0 0,-1 0 0,5 7 0,-6-11-69,0 0-1,1-1 0,-1 1 1,1 0-1,0-1 0,-1 1 1,1 0-1,-1-1 0,1 1 1,0-1-1,-1 1 0,1-1 1,0 1-1,0-1 0,-1 0 1,1 1-1,0-1 0,1 1 1,-1-1-6,1-1 0,-1 1-1,0 0 1,0 0 0,0 0 0,0-1 0,0 1 0,0-1 0,0 1-1,0-1 1,0 1 0,0-1 0,0 1 0,0-1 0,0 0 0,-1 0-1,1 1 1,1-3 0,4-3 7,-1-1 0,0 0 0,0 0 0,-1-1 0,0 1 0,0-1 0,2-9 0,17-62 83,-13 41-42,-7 33-46,-1 15-2,-1 19 20,-3 16 69,0 61 217,3-95-243,0 1 1,1-1 0,0 1 0,0-1 0,1 0 0,8 18 0,-11-28-51,0 0 0,1 1 0,-1-1 0,1 0 0,-1 0 0,1 0 0,0 0 0,0 0 0,-1 0 1,1 0-1,0 0 0,0 0 0,0 0 0,0 0 0,0-1 0,0 1 0,0 0 0,0-1 0,1 1 0,-1 0 0,0-1 0,0 0 1,0 1-1,1-1 0,0 1 0,0-2-1,0 1 0,0-1 1,0 1-1,-1-1 0,1 1 0,0-1 1,0 0-1,-1 0 0,1 0 0,-1 0 1,1 0-1,-1 0 0,1 0 1,-1-1-1,2-1 0,4-6 28,0 0-1,0 0 1,-1-1-1,6-11 1,4-16 43,-1 0 0,-2-2-1,-2 1 1,7-43 0,-11 142-130,-5-48 43,0 0 1,1 0 0,0-1-1,10 23 1,-12-34 5,-1 0-1,1 1 1,0-1-1,0 0 1,0 0-1,-1 0 1,1 0-1,1 0 1,-1 0-1,0 0 1,0 0-1,0 0 1,0 0-1,1-1 1,-1 1-1,0 0 1,1-1-1,-1 1 1,0-1-1,1 0 1,-1 1-1,1-1 1,-1 0-1,0 0 1,1 0-1,-1 0 1,1 0-1,-1 0 1,1 0-1,-1 0 1,0-1-1,1 1 1,-1-1-1,1 1 1,-1-1 0,0 1-1,1-1 1,-1 0-1,0 1 1,0-1-1,0 0 1,2-1-1,4-4 14,0 0 0,0 0 0,-1-1 0,0 0 0,7-10 0,10-16 46,27-55 0,-27 44-73,-22 43 5,-1-1-1,1 1 1,0-1-1,0 1 1,0 0-1,0-1 0,0 1 1,0 0-1,0 0 1,1 0-1,-1 0 1,0 0-1,2-1 1,4 5-54,-3 11 23,-1 23-27,3 30 22,-5-62 46,0 0-1,0 0 0,0 0 1,1 0-1,0-1 1,0 1-1,0-1 0,0 1 1,1-1-1,4 6 0,-7-9-2,1-1 0,0 1 0,0 0 0,-1-1 0,1 1-1,0 0 1,0-1 0,0 1 0,0-1 0,0 1 0,-1-1 0,1 0-1,0 1 1,0-1 0,0 0 0,0 0 0,0 1 0,0-1-1,0 0 1,0 0 0,0 0 0,0 0 0,0 0 0,0-1 0,2 1-1,-1-1 3,1 0 0,-1 0 0,0 0 0,1-1 0,-1 1-1,0-1 1,0 1 0,0-1 0,3-3 0,3-4 5,0 0 1,-1-1-1,8-13 0,2-12-50,-14 27-8,1 0 1,0 0 0,0 1-1,1-1 1,8-9-1,-13 16 46,0 1-1,0 0 0,0 0 0,0 0 0,0 0 0,0 0 0,0 0 1,0 0-1,0 0 0,1-1 0,-1 1 0,0 0 0,0 0 1,0 0-1,0 0 0,0 0 0,0 0 0,1 0 0,-1 0 0,0 0 1,0 0-1,0 0 0,0 0 0,0 0 0,0 0 0,1 0 1,-1 0-1,0 0 0,0 0 0,0 0 0,0 0 0,0 0 0,0 0 1,1 0-1,-1 0 0,0 0 0,0 0 0,0 1 0,0-1 1,0 0-1,0 0 0,0 0 0,0 0 0,1 0 0,-1 0 0,0 0 1,3 9-99,-2 12-6,-1-19 89,-1 145-453,1-110-4343,-2-99 3079,-1 17 685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10.481"/>
    </inkml:context>
    <inkml:brush xml:id="br0">
      <inkml:brushProperty name="width" value="0.05" units="cm"/>
      <inkml:brushProperty name="height" value="0.05" units="cm"/>
    </inkml:brush>
  </inkml:definitions>
  <inkml:trace contextRef="#ctx0" brushRef="#br0">4 2 16203,'-2'-2'1649,"1"12"-1081,1 2-232,0 3 776,4 1-480,2 0-832,2-3-360,5-3 448,2-1-200,2-5-128</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10.960"/>
    </inkml:context>
    <inkml:brush xml:id="br0">
      <inkml:brushProperty name="width" value="0.05" units="cm"/>
      <inkml:brushProperty name="height" value="0.05" units="cm"/>
    </inkml:brush>
  </inkml:definitions>
  <inkml:trace contextRef="#ctx0" brushRef="#br0">12 224 14787,'1'1'146,"1"-1"0,-1 1 1,0 0-1,1 0 0,-1 0 0,0 0 0,0 0 0,1 0 0,-1 0 0,0 1 0,0-1 1,0 0-1,-1 1 0,1-1 0,0 1 0,0-1 0,-1 0 0,1 1 0,-1 0 0,1-1 1,-1 1-1,0-1 0,0 1 0,0-1 0,1 1 0,-1 0 0,-1-1 0,1 1 0,0 2 1,-2 6 603,0 1 0,-1-1 0,-5 15 0,2-7 205,-4 31 848,10-47-1729,-1 0 0,1 0 0,0 1 0,0-1 0,0 0 0,0 0 0,0 0 0,0 0 0,1 1 0,-1-1 0,1 0-1,-1 0 1,1 0 0,0 0 0,0 0 0,0 0 0,0 0 0,0-1 0,3 4 0,-3-4-58,0-1-1,0 1 0,0-1 1,0 1-1,0-1 0,0 0 1,0 0-1,1 0 0,-1 0 1,0 0-1,0 0 0,0 0 0,0 0 1,1 0-1,-1 0 0,0 0 1,0-1-1,0 1 0,0-1 1,0 1-1,0 0 0,0-1 1,0 0-1,0 1 0,1-2 1,26-20 7,-25 20-11,12-14-24,0 0 1,-1-1 0,-1-1-1,0 0 1,-1 0-1,14-32 1,-15 25-128,-1 0 1,-1-1 0,-1 0-1,9-51 1,-16 41-181,-1 36 314,0-1 0,0 1 0,0 0 0,0-1 0,0 1 0,0 0 0,0-1 0,0 1 0,0 0 0,0-1 0,-1 1 0,1 0 0,0 0 0,0-1 0,0 1-1,-1 0 1,1 0 0,0-1 0,0 1 0,0 0 0,-1 0 0,1-1 0,0 1 0,-1 0 0,1 0 0,0 0 0,0 0 0,-1 0 0,1-1 0,0 1 0,-1 0 0,0 1 0,-1-1 0,1 1 0,0-1 0,0 1 1,0-1-1,0 1 0,0 0 0,0-1 0,0 1 0,0 0 1,0 0-1,1 0 0,-1 0 0,-1 1 0,-13 19 135,1 0-1,1 1 0,1 0 0,1 1 0,1 0 0,-14 48 1,21-63-83,1 0 0,0 1 0,1-1 1,0 0-1,0 15 0,1-22-41,0 1 1,1 0-1,-1 0 1,0 0-1,0 0 0,1 0 1,-1-1-1,1 1 1,0 0-1,-1 0 0,1-1 1,0 1-1,0 0 1,0-1-1,0 1 0,0-1 1,1 1-1,-1-1 1,0 0-1,1 1 0,-1-1 1,1 0-1,-1 0 1,1 0-1,0 0 0,-1 0 1,1-1-1,0 1 1,-1 0-1,1-1 0,3 1 1,2 0-13,0-1-1,0 0 1,0 0 0,0-1 0,0 0-1,-1 0 1,1-1 0,0 0 0,0 0 0,-1 0-1,1-1 1,-1 0 0,7-4 0,6-5-25,0 0 0,31-27 0,-11 3-10,59-73-1,-35 37 33,-60 69 3,14-14 14,-10 16 8,-6 13-1,-3 11-6,-11 123 142,13-120-80,0 0 1,2-1 0,8 44 0,-9-66-54,0 1 0,1 0 0,-1 0 1,1 0-1,0-1 0,0 1 0,0-1 0,4 6 0,-5-8-14,-1-1-1,1 1 0,-1-1 0,1 1 0,-1-1 0,1 1 0,-1-1 0,1 0 0,-1 1 0,1-1 0,0 0 0,-1 0 0,1 1 0,0-1 0,-1 0 0,1 0 0,0 0 0,-1 0 0,1 0 0,0 1 0,-1-1 0,2-1 1,-1 1-5,0-1 0,0 1 0,0-1 0,-1 1 0,1-1 0,0 0 0,0 0 0,0 1 0,-1-1 0,1 0 0,0 0 0,-1 0 0,1 0 0,0 0 0,-1 0 0,0 0 0,1 0 0,0-2 0,2-6-233,-1 0 0,0-1 0,-1 1 0,0-1 0,0 1 0,-1-1-1,0 0 1,0 1 0,-1-1 0,-1 1 0,0-1 0,0 1 0,-1 0 0,0 0 0,0 0 0,-1 0 0,0 0 0,-1 1 0,0-1 0,0 1 0,-1 1 0,0-1 0,0 1 0,0 0 0,-1 0 0,-1 1 0,-12-10 0,17 15 204,0-1 0,1 1-1,-1 0 1,0 0-1,0 1 1,0-1-1,0 0 1,0 1 0,0 0-1,0-1 1,0 1-1,0 0 1,0 1 0,0-1-1,0 1 1,-3 0-1,5 0 94,0-1-1,-1 0 1,1 1-1,0 0 1,0-1 0,0 1-1,0 0 1,0-1-1,0 1 1,0 0-1,1 0 1,-1 0-1,0 0 1,0 0-1,1 0 1,-1 0 0,0 0-1,1 0 1,-1 0-1,1 0 1,-1 0-1,1 1 1,0-1-1,0 0 1,-1 0-1,1 0 1,0 1 0,0-1-1,0 0 1,0 0-1,0 1 1,1-1-1,-1 0 1,0 0-1,0 0 1,1 0-1,-1 1 1,1-1 0,-1 0-1,1 0 1,0 1-1,1 1 81,-1-1-1,1 1 1,0-1-1,0 0 0,0 1 1,0-1-1,0 0 1,0 0-1,1-1 1,-1 1-1,1 0 1,-1-1-1,1 1 0,-1-1 1,1 0-1,0 0 1,0 0-1,0 0 1,0-1-1,0 1 1,0-1-1,-1 1 0,1-1 1,0 0-1,0 0 1,4-1-1,6 0 104,0-1 0,0 0 0,0 0 0,20-8 0,-10 2-328,-1-1 0,33-19-1,-45 22-252,-1 0 1,1 0-1,-2-1 0,1 0 0,-1-1 0,0 0 0,11-14 0,-17 19 275,0 0 0,0 1 0,-1-1-1,0 0 1,1 0 0,-1 0 0,0 0 0,0-1 0,0-2 0,-2-33-750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1:50.202"/>
    </inkml:context>
    <inkml:brush xml:id="br0">
      <inkml:brushProperty name="width" value="0.05" units="cm"/>
      <inkml:brushProperty name="height" value="0.05" units="cm"/>
    </inkml:brush>
  </inkml:definitions>
  <inkml:trace contextRef="#ctx0" brushRef="#br0">357 472 8042,'-4'-5'242,"-1"-1"0,1 0 0,0-1 0,0 1 0,-5-14 0,-11-20 436,18 38-651,0 0 0,1 0 0,-1 0 0,0 0 0,0 0 0,0 0 0,0 0 0,-1 1 0,1-1-1,0 1 1,-1-1 0,-4-1 0,3 2 31,0 0-1,0 1 0,-1 0 0,1 0 1,0 0-1,0 0 0,0 0 0,0 1 1,0 0-1,0 0 0,0 0 1,0 0-1,0 1 0,0-1 0,1 1 1,-7 4-1,-2 1 160,0 1 1,1 1-1,-16 14 0,12-8-47,1 0 0,0 0 0,2 2 0,0-1 0,0 2 0,2-1 0,0 2 0,-9 24 0,14-32-145,1 1 1,1 0-1,0 1 0,1-1 1,0 0-1,1 1 0,0-1 1,1 1-1,1-1 0,0 1 1,0-1-1,1 0 0,1 1 1,8 22-1,-1-10-52,1 0 0,1-1-1,2-1 1,0 0 0,1-1 0,1-1 0,1 0-1,21 19 1,-26-29 14,1 0-1,0-1 1,0 0-1,1-1 1,0-1-1,0 0 1,1-1-1,0-1 1,0 0 0,1-1-1,-1-1 1,1 0-1,0-1 1,24 2-1,-19-5-5,1-1 1,-1 0-1,0-1 0,0-2 0,0 0 1,0-1-1,-1-1 0,1-1 0,-1-1 0,-1-1 1,0 0-1,0-1 0,-1-1 0,0-1 0,-1-1 1,0 0-1,-1-2 0,-1 1 0,0-2 0,-1 0 1,21-32-1,-9 7 4,-1 0 0,-3-2 0,-1-1 0,-3 0 0,-1-2 1,-2 0-1,-3 0 0,-1-1 0,-3-1 0,-1 0 0,-3 0 0,-1-56 0,-4 86 36,-1 0 0,-1 1 0,0-1 0,-1 1 0,-7-20 0,8 29-25,0 0-1,-1 0 1,0 1 0,-1-1-1,0 1 1,0 0 0,0 0-1,-1 0 1,0 1 0,0 0-1,0 0 1,-12-8 0,8 8 1,-1 1 1,1 0-1,-1 1 0,0 0 1,-1 1-1,1 0 0,0 0 0,-1 2 1,1-1-1,-1 1 0,-15 1 1,0 3-18,-41 8 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5:59.710"/>
    </inkml:context>
    <inkml:brush xml:id="br0">
      <inkml:brushProperty name="width" value="0.05" units="cm"/>
      <inkml:brushProperty name="height" value="0.05" units="cm"/>
    </inkml:brush>
  </inkml:definitions>
  <inkml:trace contextRef="#ctx0" brushRef="#br0">168 153 13699,'-9'3'281,"0"0"0,0 0 0,0 1 0,1 0 0,-1 1 0,1 0 0,0 0 0,1 0 0,-1 1 0,1 1 0,0-1 0,1 1 0,0 0 0,0 0 0,0 1 0,1 0 0,0 0 0,0 0 0,-4 12 0,7-7 150,8-16-176,11-21-80,-11 9-76,0 1 0,-1-1 0,-1 0 0,0 0 0,-1-1 0,0 1 0,-2-1 0,0 1 0,-1-1 0,-1-16 0,1 30-77,0 1 1,0 0-1,-1 0 1,1-1-1,0 1 1,0 0-1,-1 0 1,1 0-1,-1-1 1,1 1-1,-1 0 1,0 0-1,1 0 1,-1 0-1,0 0 1,0 0-1,0 0 0,-1-1 1,2 2-7,-1 0 0,0 0 0,1 0 0,-1 0 0,0 0 0,1-1 0,-1 1 0,1 0 0,-1 1 0,0-1 0,1 0 0,-1 0 0,0 0 0,1 0 0,-1 0 0,0 1 0,1-1 0,-1 0 0,1 0 0,-1 1 0,1-1 0,-1 1 0,0-1 0,0 1 0,-2 2 38,0 0 1,0 0-1,0 0 1,1 1-1,-1-1 1,1 1-1,-1 0 1,-1 5-1,-1 4 59,1 0 0,-6 24 0,9-31-94,0 0 1,1 0-1,-1 0 1,1 0 0,0 0-1,1 0 1,-1 1-1,3 7 1,-3-14-17,0 0 0,0 1 0,0-1-1,0 0 1,0 0 0,0 1 0,0-1 0,0 0 0,0 0 0,1 1 0,-1-1 0,0 0-1,0 0 1,0 1 0,0-1 0,0 0 0,1 0 0,-1 0 0,0 1 0,0-1 0,1 0-1,-1 0 1,0 0 0,0 0 0,0 1 0,1-1 0,-1 0 0,0 0 0,1 0 0,-1 0-1,0 0 1,0 0 0,1 0 0,-1 0 0,0 0 0,0 0 0,1 0 0,-1 0 0,0 0-1,1 0 1,-1 0 0,0 0 0,0 0 0,1 0 0,-1 0 0,0-1 0,0 1 0,1 0-1,-1 0 1,0 0 0,0 0 0,0-1 0,1 1 0,-1 0 0,0 0 0,0 0 0,0-1-1,1 1 1,-1 0 0,0 0 0,0-1 0,0 1 0,10-15 82,-3-3-28,0-1 1,-2 1 0,0-1-1,-1 0 1,0 0 0,-2-1-1,0-38 1,-2 57-56,0 0-1,0 0 1,0 0-1,0 0 1,0 0 0,0 0-1,0 0 1,0-1-1,0 1 1,-1 0-1,1 0 1,0 0 0,-1 0-1,1 0 1,-1 0-1,1 0 1,-1 0 0,1 0-1,-1 1 1,0-1-1,-1-2 1,1 4-2,0-1 1,1 0-1,-1 0 1,0 0-1,0 1 1,1-1-1,-1 0 1,0 1-1,0-1 1,1 0-1,-1 1 1,0-1-1,1 1 1,-1-1-1,0 1 1,1-1-1,-1 1 1,1 0-1,-1-1 1,1 1-1,0 0 1,-1-1-1,1 1 1,-1 0-1,1 0 1,0-1-1,0 1 1,-1 2-1,-6 12 7,1 1-1,1 0 1,0 0 0,1 1-1,0-1 1,2 1-1,0 0 1,0 30-1,13-72 129,-5 2-69,-2 0 1,-1 0-1,-1 0 0,-1-44 1,-4 58-75,0 14-10,0 17-19,2-16 5,1 10-14,0 0 0,0 0 0,4 19-1,-3-31-29,0 0 0,0 0-1,0 0 1,1 0 0,-1-1-1,1 1 1,4 5 0,-5-7-6,0 0 1,0-1 0,0 0 0,1 1 0,-1-1 0,1 0 0,-1 0 0,1 0 0,-1 0 0,1 0 0,0 0 0,0 0-1,-1 0 1,1-1 0,0 1 0,0-1 0,2 1 0,-3-1 44,1 0 1,-1 1-1,0-1 0,1 0 0,-1 0 1,0-1-1,1 1 0,-1 0 0,0 0 1,0-1-1,1 1 0,-1-1 0,0 1 1,0-1-1,1 1 0,-1-1 0,0 0 1,0 0-1,2-1 0,7-14-486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1.183"/>
    </inkml:context>
    <inkml:brush xml:id="br0">
      <inkml:brushProperty name="width" value="0.05" units="cm"/>
      <inkml:brushProperty name="height" value="0.05" units="cm"/>
    </inkml:brush>
  </inkml:definitions>
  <inkml:trace contextRef="#ctx0" brushRef="#br0">23 119 13891,'-4'-37'1117,"-5"-34"637,4 60 170,3 21-1014,0 26-71,37 521 747,-21-404-1462,38 333-72,2 38-699,-51-487 472,1 0-551,-2-1 0,-3 62 0,-5-73 277,-1-11-63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01.590"/>
    </inkml:context>
    <inkml:brush xml:id="br0">
      <inkml:brushProperty name="width" value="0.05" units="cm"/>
      <inkml:brushProperty name="height" value="0.05" units="cm"/>
    </inkml:brush>
  </inkml:definitions>
  <inkml:trace contextRef="#ctx0" brushRef="#br0">0 277 13827,'3'47'1323,"1"-1"0,16 69 0,-9-59-720,5 31-136,85 395 703,-97-467-1143,-1-1 39,1 0-1,1 0 1,0-1-1,12 22 1,-17-34-52,1 0 0,-1 0 1,1 0-1,0 0 0,-1 0 0,1 0 0,0 0 0,0-1 1,0 1-1,0 0 0,0 0 0,0-1 0,0 1 0,0 0 1,0-1-1,0 1 0,0-1 0,2 1 0,-2-1 0,0 0-1,0 0 0,0 0 1,0 0-1,0 0 0,-1-1 1,1 1-1,0 0 1,0-1-1,0 1 0,-1-1 1,1 1-1,0-1 0,-1 1 1,1-1-1,0 1 1,-1-1-1,1 0 0,0 1 1,0-2-1,3-5 72,1 0 0,-1-1 0,0 0 0,4-14 0,138-474 1166,-108 353-1370,-13 47-69,90-284 1294,-93 327-1045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35.220"/>
    </inkml:context>
    <inkml:brush xml:id="br0">
      <inkml:brushProperty name="width" value="0.05" units="cm"/>
      <inkml:brushProperty name="height" value="0.05" units="cm"/>
    </inkml:brush>
  </inkml:definitions>
  <inkml:trace contextRef="#ctx0" brushRef="#br0">1 7184 9818,'0'1'234,"0"0"0,0-1 0,0 1 0,0 0 0,0 0 0,0 0 0,0 0 0,0 0 0,0 0 0,0 0 0,1 0 0,-1 0 0,0 0 0,1 0 0,-1-1 0,1 1 0,-1 0 0,1 0 0,-1 0 0,1-1 0,0 1 0,-1 0 0,1-1 0,0 1 0,-1 0 0,1-1 0,0 1 0,0-1 0,1 1 0,0-1-83,0 1 0,-1-1 1,1-1-1,0 1 0,0 0 0,-1 0 0,1-1 0,-1 1 0,1 0 0,0-1 0,-1 0 0,1 1 0,-1-1 1,1 0-1,-1 0 0,3-2 0,36-33 1258,-7 5-778,155-98 853,5-4-926,-50 2-206,17-13 39,77-17-86,12-8-186,-100 50-24,624-470 5,-523 398-95,119-77-34,128-58 47,-89 55-4,106-82-35,-196 128-4,113-91-118,90-61-52,-33 28 240,-95 48-58,-43 33-29,-37 32 101,-50 39-27,263-196-97,-145 117 51,-18 13 32,-101 69 49,29-21-10,169-146 347,-329 271-211,-29 22-432,-102 68 191,1 0-1,0-1 0,0 1 0,0-1 1,-1 1-1,1-1 0,0 1 0,-1-1 0,1 0 1,0 1-1,-1-1 0,1 0 0,-1 1 1,1-1-1,-1 0 0,0 0 0,1 1 1,-1-1-1,0 0 0,1-1 0,-1 1 3,-1 1 1,1-1-1,-1 1 0,1 0 0,-1-1 0,1 1 1,-1 0-1,1-1 0,-1 1 0,1 0 0,-1 0 1,1 0-1,-1-1 0,1 1 0,-1 0 0,1 0 1,-1 0-1,0 0 0,1 0 0,-1 0 0,1 0 1,-2 0-1,-41 6-820,3 6 277</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35.822"/>
    </inkml:context>
    <inkml:brush xml:id="br0">
      <inkml:brushProperty name="width" value="0.05" units="cm"/>
      <inkml:brushProperty name="height" value="0.05" units="cm"/>
    </inkml:brush>
  </inkml:definitions>
  <inkml:trace contextRef="#ctx0" brushRef="#br0">0 3 15059,'2'0'139,"0"-1"0,-1 1 0,1-1-1,-1 1 1,1 0 0,0-1 0,-1 1 0,1 0-1,0 0 1,-1 0 0,1 1 0,0-1 0,-1 0-1,1 1 1,-1-1 0,1 1 0,-1-1-1,1 1 1,-1 0 0,1-1 0,-1 1 0,1 0-1,-1 0 1,2 2 0,6 4 488,0 0 1,11 14-1,-10-10-28,235 274 2502,-192-218-3380,-3-3-1996,-47-60 908,-6-4 889,-5-5 51,-9-5-278</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36.276"/>
    </inkml:context>
    <inkml:brush xml:id="br0">
      <inkml:brushProperty name="width" value="0.05" units="cm"/>
      <inkml:brushProperty name="height" value="0.05" units="cm"/>
    </inkml:brush>
  </inkml:definitions>
  <inkml:trace contextRef="#ctx0" brushRef="#br0">1 256 13867,'0'4'310,"0"-1"0,1 1 1,0 0-1,0-1 0,0 1 0,0 0 0,1-1 0,-1 0 1,1 1-1,0-1 0,0 0 0,0 0 0,0 0 1,5 4-1,5 6 873,26 20 1,-18-17-542,35 31 351,2-3 1,1-2-1,75 39 1,-131-79-962,0-1 1,0-1 0,0 1-1,0 0 1,0 0 0,0-1-1,0 1 1,0-1 0,3 0-1,-4 0 2,-1 0 0,1 0 0,0 0-1,0 0 1,-1 0 0,1 0 0,0-1-1,0 1 1,-1 0 0,1-1 0,0 1-1,-1 0 1,1-1 0,0 1 0,-1-1 0,1 1-1,-1-1 1,1 0 0,1-2 76,0-1-1,0 1 1,-1-1 0,0 1-1,1-1 1,-1 1 0,-1-1-1,2-6 1,26-160 846,6-30-1438,-6 70-3858,-28 128 4232,1-2-164,0-1 0,1 1 1,-1-1-1,1 1 0,0 0 1,4-7-1,2 1-938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37.299"/>
    </inkml:context>
    <inkml:brush xml:id="br0">
      <inkml:brushProperty name="width" value="0.05" units="cm"/>
      <inkml:brushProperty name="height" value="0.05" units="cm"/>
    </inkml:brush>
  </inkml:definitions>
  <inkml:trace contextRef="#ctx0" brushRef="#br0">41 76 15635,'10'-24'1953,"-8"16"-1346,1 0 1,0 1 0,1-1-1,7-11 1,-7 18 1119,-1 7-973,-2 10-169,-3 16 98,-10 57 1,3-35-524,-13 84 130,-12 131 164,33-259-450,0-4 24,1 1 0,0 0 0,0-1 0,1 1 0,1 7 0,-2-13-18,0 0-1,1 0 1,-1 0-1,0 0 0,1 0 1,-1 0-1,1 0 0,-1 0 1,1 0-1,0 0 0,-1 0 1,1-1-1,0 1 0,-1 0 1,1 0-1,0-1 1,0 1-1,0 0 0,0-1 1,0 1-1,0-1 0,0 1 1,0-1-1,0 0 0,0 1 1,0-1-1,0 0 0,0 0 1,0 0-1,0 0 1,0 0-1,0 0 0,0 0 1,1 0-1,-1 0 0,0 0 1,1-1-1,17-4 72,-1-1 1,0-1-1,0-1 0,-1-1 1,21-13-1,-5 3 0,43-21 33,87-50-1759,-157 86 1527,0 0-1,0 0 0,-1-1 0,1 0 0,8-10 0,-2-3-348</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37.951"/>
    </inkml:context>
    <inkml:brush xml:id="br0">
      <inkml:brushProperty name="width" value="0.05" units="cm"/>
      <inkml:brushProperty name="height" value="0.05" units="cm"/>
    </inkml:brush>
  </inkml:definitions>
  <inkml:trace contextRef="#ctx0" brushRef="#br0">65 57 18220,'-7'15'1227,"2"0"-1,0 1 1,1-1 0,-3 19-1,-8 75-541,12-82-294,3-25-376,-9 71 427,0 123 0,9-192-410,0 0 0,0-1-1,1 1 1,0 0 0,0 0 0,2 6-1,-3-10-26,0 1-1,0-1 1,0 0 0,1 0-1,-1 0 1,0 0-1,0 1 1,0-1-1,0 0 1,0 0 0,0 0-1,0 0 1,1 1-1,-1-1 1,0 0 0,0 0-1,0 0 1,0 0-1,1 0 1,-1 0-1,0 0 1,0 0 0,0 0-1,1 0 1,-1 1-1,0-1 1,0 0 0,0 0-1,0 0 1,1 0-1,-1 0 1,0 0-1,0 0 1,0 0 0,1-1-1,-1 1 1,0 0-1,0 0 1,0 0-1,1 0 1,-1 0 0,9-16 148,-1-7-32,-1-1 0,-2 0-1,4-31 1,2-77 50,-10 98-158,4-168 21,-4 206-39,1 0 0,-1 0 1,1 1-1,0-1 1,0 0-1,1-1 1,-1 1-1,1 0 1,0-1-1,0 1 1,0-1-1,0 0 0,0 0 1,1 0-1,0 0 1,-1-1-1,1 1 1,0-1-1,0 0 1,0 0-1,8 2 1,-6-4 5,1 0 1,0 0 0,-1-1 0,1 0-1,0 0 1,-1 0 0,1-1 0,-1 0-1,0 0 1,0-1 0,0 1 0,0-1-1,0-1 1,9-6 0,9-7 19,-2-2 0,21-20 0,-31 27-13,1-1 0,14-11-3,-27 23-5,0 1 0,1 0 0,-1 0 1,0 0-1,0 0 0,1 0 0,-1 0 0,0 0 0,0 0 0,1-1 0,-1 1 0,0 0 0,0 0 0,1 0 0,-1 0 0,0 0 1,0 0-1,1 0 0,-1 1 0,0-1 0,0 0 0,1 0 0,-1 0 0,0 0 0,0 0 0,0 0 0,1 0 0,-1 0 0,0 1 1,0-1-1,0 0 0,1 0 0,-1 0 0,0 0 0,0 1 0,0-1 0,0 0 0,1 0 0,-1 0 0,0 1 0,0-1 0,0 0 1,0 0-1,0 1 0,0-1 0,0 0 0,0 1 0,2 14-6,-15 144-11,-1-9-328,14-131 79,0 42-1048,0-58 1245,1 0-1,-1 0 1,1 0-1,-1-1 1,1 1 0,0 0-1,0-1 1,0 1-1,0 0 1,1-1-1,-1 1 1,1-1-1,-1 0 1,1 1-1,0-1 1,3 3 0,9-1-505</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38.445"/>
    </inkml:context>
    <inkml:brush xml:id="br0">
      <inkml:brushProperty name="width" value="0.05" units="cm"/>
      <inkml:brushProperty name="height" value="0.05" units="cm"/>
    </inkml:brush>
  </inkml:definitions>
  <inkml:trace contextRef="#ctx0" brushRef="#br0">21 25 14347,'8'-17'3290,"-2"9"-1482,-6 9-1748,0-1 0,0 0 0,0 0 0,1 0 0,-1 0 0,0 0 0,0 0-1,0 0 1,0 1 0,1-1 0,-1 0 0,0 0 0,0 0 0,0 0 0,0 1 0,0-1 0,0 0 0,1 0 0,-1 0 0,0 1-1,0-1 1,0 0 0,0 0 0,0 0 0,0 1 0,0-1 0,0 0 0,0 0 0,0 0 0,0 1 0,0-1 0,0 0 0,0 0-1,0 0 1,0 1 0,0-1 0,0 0 0,-1 0 0,1 1 0,-1 29 1132,-8 40-1,2-15-633,-12 200 1127,18-192-1224,15 128 0,-11-172-557,0-1 0,10 29 0,-11-42-73,0 0 1,0 0-1,1 0 0,-1 0 1,1 0-1,0 0 1,0-1-1,1 0 0,-1 1 1,1-1-1,0 0 1,0-1-1,6 5 0,2-3-285,-1-7-156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0.135"/>
    </inkml:context>
    <inkml:brush xml:id="br0">
      <inkml:brushProperty name="width" value="0.05" units="cm"/>
      <inkml:brushProperty name="height" value="0.05" units="cm"/>
    </inkml:brush>
  </inkml:definitions>
  <inkml:trace contextRef="#ctx0" brushRef="#br0">0 161 11394,'21'-84'8337,"-22"92"-7664,0 0 0,0 0 0,1 0 0,0 12 1,1 10-282,-8 79 356,-3 164 532,10-272-1258,-1 1-1,1-1 1,0 0-1,0 1 1,0-1-1,1 0 1,-1 0-1,0 1 1,0-1-1,1 0 0,-1 1 1,1-1-1,-1 0 1,2 2-1,-2-3-8,1-1 0,-1 1-1,1 0 1,-1 0 0,1-1-1,-1 1 1,1 0 0,-1-1-1,0 1 1,1-1 0,-1 1-1,0-1 1,1 1 0,-1 0-1,0-1 1,0 1 0,1-1-1,-1 1 1,0-1 0,0 1-1,0-1 1,0 0 0,13-41 298,-4-9-218,-2 0 1,-2 0 0,-3 0 0,-2 0 0,-8-64-1,7 101-86,-2-1 0,-4-17-1,2 23 19,1 11 5,0 13-3,4-6-21,0 0 0,0 0 1,1 0-1,0 0 0,1 0 0,-1 0 1,7 15-1,-8-22-5,1 0 1,0 0-1,0 0 1,0 0-1,0 0 0,0 0 1,0 0-1,0 0 1,1-1-1,-1 1 0,1 0 1,-1-1-1,1 1 1,0-1-1,0 0 1,-1 1-1,1-1 0,0 0 1,0 0-1,0 0 1,0 0-1,0-1 1,1 1-1,-1 0 0,0-1 1,0 1-1,0-1 1,1 0-1,-1 0 1,0 0-1,0 0 0,0 0 1,1-1-1,-1 1 1,0-1-1,4-1 0,3-1 7,-1-1-1,0-1 0,0 1 0,0-2 1,0 1-1,-1-1 0,0 0 0,0 0 0,11-15 1,4-7 30,21-34 1,-11 10-7,-32 52-32,1 0 0,-1 0 1,0 0-1,0 0 0,0 0 0,1 0 0,-1 0 1,0 0-1,0 0 0,0 0 0,0 1 1,1-1-1,-1 0 0,0 0 0,0 0 0,0 0 1,0 0-1,1 0 0,-1 0 0,0 1 1,0-1-1,0 0 0,0 0 0,0 0 1,1 0-1,-1 0 0,0 1 0,0-1 0,0 0 1,0 0-1,0 0 0,0 1 0,0-1 1,0 0-1,0 0 0,0 0 0,0 1 0,0-1 1,0 0-1,0 0 0,0 0 0,0 1 1,0-1-1,0 0 0,0 0 0,0 1 1,1 20 29,-1 1 0,-4 32 0,0-10 29,2-3-20,-2 4 6,2 1 1,2-1-1,13 88 0,-13-130-166,1 0 1,0 0-1,0 0 0,0-1 1,0 1-1,0 0 0,1 0 1,-1-1-1,1 1 1,4 4-1,-6-7 77,0 0-1,0 1 1,1-1 0,-1 0 0,0 0 0,1 1-1,-1-1 1,0 0 0,1 0 0,-1 0-1,1 0 1,-1 1 0,0-1 0,1 0-1,-1 0 1,0 0 0,1 0 0,-1 0-1,1 0 1,-1 0 0,0 0 0,1 0-1,-1 0 1,1 0 0,-1 0 0,0-1-1,1 1 1,-1 0 0,0 0 0,1-1 0,0 0-7,1 0 0,-1 0 1,0 0-1,-1-1 0,1 1 1,0 0-1,0-1 0,0 1 1,-1-1-1,1 1 1,-1-1-1,1-2 0,5-21-645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2:06.536"/>
    </inkml:context>
    <inkml:brush xml:id="br0">
      <inkml:brushProperty name="width" value="0.05" units="cm"/>
      <inkml:brushProperty name="height" value="0.05" units="cm"/>
    </inkml:brush>
  </inkml:definitions>
  <inkml:trace contextRef="#ctx0" brushRef="#br0">258 34 12643,'-17'21'539,"0"0"-110,-18 29 1,30-41-342,0 0 0,0 0 0,2 0 0,-1 1 1,1 0-1,-4 17 0,5-6 42,0 1 0,1-1 0,1 0 1,5 40-1,23 82 2,-16-92-49,7 72 0,-17-87 51,-2-21 26,1 1 1,0 0-1,1-1 0,8 28 1,-9-40-126,0 1 0,1-1 0,-1 1 0,1-1 0,0 0 0,0 0 0,0 0 0,0 0 0,0 0 0,1 0 0,0-1 0,-1 1 0,1-1 0,0 0 0,0 1 0,0-1 0,0-1 0,1 1 0,-1 0 0,1-1 0,-1 0 0,1 0 0,-1 0 0,1 0 0,4 0 0,4 0-9,-1-1-1,1 0 1,-1-1 0,0 0-1,1-1 1,-1 0-1,0-1 1,0 0 0,0 0-1,0-2 1,-1 1 0,0-1-1,0-1 1,0 0-1,0 0 1,-1-1 0,13-12-1,-5 3-4,0-1 0,-1-1 0,0-1 0,-2 0 0,0-1 0,-1-1 0,13-29 1,-14 22 109,0-1 0,-2-1 0,-2 0 0,10-59 0,-15 65 14,-1-1 0,-1 1 1,-1-1-1,-1 0 0,-2 1 1,-8-43-1,8 57-135,-1-1-1,1 0 1,-1 1 0,-1 0 0,0 0-1,-1 0 1,0 1 0,0 0 0,-1 0-1,0 0 1,0 1 0,-1 0 0,0 1-1,-1-1 1,0 2 0,-10-8 0,7 8-29,-1 0 1,1 0-1,-1 1 0,0 1 1,0 0-1,0 1 0,0 1 1,-1 0-1,1 0 1,-1 1-1,1 1 0,-27 3 1,16 0-74,0 2 1,1 0 0,-1 2-1,1 0 1,0 2-1,1 1 1,0 0 0,1 2-1,0 0 1,1 1 0,0 2-1,1 0 1,0 1-1,-19 21 1,33-31 45,1 0-1,-1 0 1,1 0 0,0 1 0,1 0 0,0-1-1,0 1 1,-3 11 0,4 9-234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0.549"/>
    </inkml:context>
    <inkml:brush xml:id="br0">
      <inkml:brushProperty name="width" value="0.05" units="cm"/>
      <inkml:brushProperty name="height" value="0.05" units="cm"/>
    </inkml:brush>
  </inkml:definitions>
  <inkml:trace contextRef="#ctx0" brushRef="#br0">66 49 18188,'15'-17'2661,"-12"13"-2175,0 1 0,1-1 0,-1 1 0,1 0 0,0 0 0,-1 0 0,6-3 0,-8 5-434,1 1 0,-1 0 0,0-1 0,0 1 0,0 0 0,1 0 0,-1 0 0,0 0 0,0 0 0,1 0 0,-1 0 0,0 0 0,0 1 0,0-1 0,1 0 0,-1 1 0,0-1 0,0 1 0,0-1 0,0 1 0,0 0 0,0-1 0,0 1 0,0 0 0,0 0 0,0 0 0,0 0 0,0 0 0,-1-1 0,1 1-1,0 1 1,-1-1 0,1 0 0,0 1 0,2 4-24,0 0-1,-1-1 0,0 1 0,0 1 0,0-1 1,-1 0-1,0 0 0,0 1 0,0-1 1,-1 0-1,0 1 0,0-1 0,-1 0 1,1 1-1,-2-1 0,1 0 0,-1 0 0,1 0 1,-4 6-1,-3 9 72,-1-1 0,-1 0 0,-1 0 0,-14 20 1,11-22 174,-23 25 0,-1-1 364,38-42-622,-1 1-1,1-1 1,0 0-1,-1 0 0,1 1 1,0-1-1,0 1 0,-1-1 1,1 0-1,0 1 0,0-1 1,-1 1-1,1-1 0,0 0 1,0 1-1,0-1 0,0 1 1,0-1-1,0 1 0,0-1 1,0 1-1,0-1 0,0 0 1,0 1-1,0-1 0,0 1 1,0-1-1,0 1 0,0-1 1,0 1-1,1 0 0,0-1-1,0 1 0,-1-1 0,1 1 0,0-1-1,0 0 1,0 1 0,0-1 0,0 0 0,0 0-1,0 1 1,0-1 0,0 0 0,0 0-1,1 0 1,41-5 38,-38 4-35,18-3 92,19-2-1323,58-18 0,-88 21 804,1-2 0,-1 0 0,0 0 0,-1-1 0,1-1 0,-1 0 1,0 0-1,-1-1 0,11-10 0,3-12-637</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0.937"/>
    </inkml:context>
    <inkml:brush xml:id="br0">
      <inkml:brushProperty name="width" value="0.05" units="cm"/>
      <inkml:brushProperty name="height" value="0.05" units="cm"/>
    </inkml:brush>
  </inkml:definitions>
  <inkml:trace contextRef="#ctx0" brushRef="#br0">6 26 16900,'-3'-3'2040,"0"0"-1056,3 0 1153,7 3-689,3 3-344,6-1-216,6-1-383,6 0-169,8-1-168,6-2-136,1-4-280,-3 0-505,-4 2-607,-8-1 1104,-13 4-248,-12 1-184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1.325"/>
    </inkml:context>
    <inkml:brush xml:id="br0">
      <inkml:brushProperty name="width" value="0.05" units="cm"/>
      <inkml:brushProperty name="height" value="0.05" units="cm"/>
    </inkml:brush>
  </inkml:definitions>
  <inkml:trace contextRef="#ctx0" brushRef="#br0">0 87 17004,'4'13'2032,"5"-3"-1280,12-10-200,10-4 905,13-7-465,5-2-120,5-3-512,4-1-464,-7 1 208,4-1-80,-10 1-192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2.664"/>
    </inkml:context>
    <inkml:brush xml:id="br0">
      <inkml:brushProperty name="width" value="0.05" units="cm"/>
      <inkml:brushProperty name="height" value="0.05" units="cm"/>
    </inkml:brush>
  </inkml:definitions>
  <inkml:trace contextRef="#ctx0" brushRef="#br0">1 65 15811,'5'-21'1166,"-1"12"-530,-4 9-620,0 0-1,0 0 0,1 0 1,-1 0-1,0 0 0,0 0 1,0 0-1,0 0 0,0 0 1,1 0-1,-1 0 0,0 0 1,0 0-1,0 0 0,0 0 1,0 0-1,0 0 0,1 0 1,-1 1-1,0-1 1,0 0-1,0 0 0,0 0 1,0 0-1,0 0 0,0 0 1,0 0-1,1 0 0,-1 1 1,0-1-1,0 0 0,0 0 1,0 0-1,0 0 0,0 0 1,0 0-1,0 1 0,0-1 1,0 0-1,0 0 0,0 0 1,0 0-1,0 0 1,0 1-1,0-1 0,0 0 1,0 0-1,0 0 0,0 0 1,0 1-1,7 40 1689,3 84 0,-7-68-1203,2 44 205,7 83 531,-6-150-668,-6-34-562,0 1-1,0-1 0,0 0 0,0 0 1,0 0-1,0 0 0,0 0 1,0 0-1,0 0 0,1 0 0,-1 0 1,0 1-1,0-1 0,0 0 0,0 0 1,0 0-1,0 0 0,0 0 1,0 0-1,0 0 0,0 0 0,0 0 1,0 0-1,0 0 0,0 0 1,1 1-1,-1-1 0,0 0 0,0 0 1,0 0-1,0 0 0,0 0 1,0 0-1,0 0 0,0 0 0,0 0 1,1 0-1,-1 0 0,0 0 1,0 0-1,0 0 0,0 0 0,0 0 1,0 0-1,0 0 0,0 0 1,0 0-1,1 0 0,-1-1 0,0 1 1,0 0-1,0 0 0,0 0 1,0 0-1,0 0 0,0 0 0,0 0 1,0 0-1,0 0 0,0 0 1,0 0-1,0 0 0,1-1 0,-1 1 1,0 0-1,0 0 0,0 0 1,4-19 297,1-20-99,-2 0-1,-2-1 0,-5-50 0,-23-118-328,25 194 105,-2-11-68,-1 0 0,-1 1 1,-8-25-1,7 38-66,4 18 64,4 16 42,2-8 39,0 0 0,1 0 1,0 0-1,1-1 0,1 0 1,0 0-1,15 24 0,-18-34 13,0 0-1,0 0 1,0-1 0,1 1-1,-1-1 1,1 0 0,0 0-1,0 0 1,0 0-1,0-1 1,1 0 0,4 3-1,-5-4 7,0 0 0,0 0 0,0-1 0,0 1 0,0-1 0,0 0 0,0 0 0,0-1-1,0 1 1,0-1 0,0 0 0,-1 1 0,1-2 0,0 1 0,0 0 0,6-5 0,-3 3 7,-1-1 0,1-1-1,-1 1 1,0-1 0,0 0 0,-1 0 0,0-1 0,0 1 0,7-11 0,0-3 89,17-39 0,-5 8 21,-22 67-86,-7 33-41,-3 30-72,3 93 1,5-169 66,4 33-986,-3-36 953,-1 0 0,0 0 1,0 0-1,0-1 0,0 1 1,1 0-1,-1 0 0,0 0 1,1 0-1,-1-1 0,1 1 0,-1 0 1,1 0-1,-1-1 0,1 1 1,-1 0-1,1-1 0,0 1 1,-1-1-1,1 1 0,0 0 1,0-1-1,-1 0 0,1 1 1,0-1-1,0 1 0,0-1 1,0 0-1,-1 0 0,1 0 1,0 1-1,2-1 0,11-3-419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3.109"/>
    </inkml:context>
    <inkml:brush xml:id="br0">
      <inkml:brushProperty name="width" value="0.05" units="cm"/>
      <inkml:brushProperty name="height" value="0.05" units="cm"/>
    </inkml:brush>
  </inkml:definitions>
  <inkml:trace contextRef="#ctx0" brushRef="#br0">2 225 17932,'0'0'71,"0"1"0,-1-1 0,1 1-1,0-1 1,0 0 0,0 1 0,0-1 0,0 1 0,0-1 0,0 1 0,0-1 0,0 1 0,0-1 0,0 1-1,0-1 1,0 1 0,0-1 0,0 1 0,0-1 0,1 0 0,-1 1 0,0-1 0,0 1 0,1-1 0,-1 0-1,0 1 1,0-1 0,1 1 0,0-1 0,9-8 1085,12-25 60,17-44-82,-27 52-957,1 0 1,25-37-1,-38 62-171,0-1 0,0 1-1,1-1 1,-1 1 0,0-1-1,0 1 1,1 0 0,-1-1-1,0 1 1,1-1 0,-1 1-1,1 0 1,-1-1 0,0 1-1,1 0 1,-1 0 0,1-1-1,-1 1 1,1 0 0,-1 0-1,1 0 1,-1-1 0,1 1-1,-1 0 1,1 0 0,-1 0-1,1 0 1,0 0 0,0 1 0,-1-1 1,0 1-1,1-1 1,-1 1-1,1 0 1,-1-1-1,0 1 1,1 0-1,-1 0 0,0-1 1,0 1-1,0 0 1,1 0-1,-1-1 1,0 1-1,0 1 1,-2 42 114,2-38-99,-6 56 94,3-29-1016,1 64 1,4-93 455,0-12 151,1-8-189</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3.547"/>
    </inkml:context>
    <inkml:brush xml:id="br0">
      <inkml:brushProperty name="width" value="0.05" units="cm"/>
      <inkml:brushProperty name="height" value="0.05" units="cm"/>
    </inkml:brush>
  </inkml:definitions>
  <inkml:trace contextRef="#ctx0" brushRef="#br0">131 1 18052,'1'7'355,"0"1"0,-1 0-1,0 0 1,0 0 0,0 0 0,-1-1 0,0 1-1,-4 13 1,-1 15 683,2 12-103,1 0-1,5 49 1,1-69-859,0 1-1,2-1 1,1 0 0,15 46-1,-18-68 145,2 8-2769,-7-11 1048,-7-6 781,-3-5-80,-4-2-127</inkml:trace>
  <inkml:trace contextRef="#ctx0" brushRef="#br0" timeOffset="1">6 411 15699,'-4'-5'1953,"2"1"-1169,6 4-296,6-1 1336,9-1-751,4-2-217,10-3-472,1-2-288,9-4-672,0-5 1808,2-11-1176,-4-7-24,-2-5-8</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3.962"/>
    </inkml:context>
    <inkml:brush xml:id="br0">
      <inkml:brushProperty name="width" value="0.05" units="cm"/>
      <inkml:brushProperty name="height" value="0.05" units="cm"/>
    </inkml:brush>
  </inkml:definitions>
  <inkml:trace contextRef="#ctx0" brushRef="#br0">177 1 18052,'-2'12'451,"-2"0"1,1 0-1,-1 0 0,-1-1 1,0 1-1,-8 12 0,-9 22 553,-9 32-50,3 1-1,-32 150 0,61-223-2150,2-10 735,5-14-181,40-157-3837,37-109-893,-81 273 5459,-3 8 98,0 1-1,-1-1 1,2 1-1,-1-1 1,0 1-1,0 0 1,1-1-1,-1 1 1,1 0-1,2-2 1,-2 20 1957,-13 94 2032,7-81-3461,1 1 0,1 0-1,1-1 1,6 48-1,-3-62-534,1-1 0,0 1 0,1-1 0,1 0 0,1 0 0,11 21 0,-14-30-174,0 0 0,1 0 0,-1 0-1,1-1 1,0 1 0,0-1 0,0 0 0,1-1 0,-1 1 0,1-1 0,0 0-1,0 0 1,0 0 0,0 0 0,1-1 0,-1 0 0,1 0 0,-1-1 0,10 2 0,-2-4-1359,-18-4 155,-22-6 372,0 3 208,-7 2-41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4.363"/>
    </inkml:context>
    <inkml:brush xml:id="br0">
      <inkml:brushProperty name="width" value="0.05" units="cm"/>
      <inkml:brushProperty name="height" value="0.05" units="cm"/>
    </inkml:brush>
  </inkml:definitions>
  <inkml:trace contextRef="#ctx0" brushRef="#br0">22 232 15299,'-12'12'1841,"3"1"-1105,9 0-184,6-4 1136,9-1-511,7-5-153,11-3-280,7-3-120,6-5-112,1-5-152,2-10-368,-2-1-344,1-12-656,-7-3-760,-11-7 1375,-3-3-295,-5 1-264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44.821"/>
    </inkml:context>
    <inkml:brush xml:id="br0">
      <inkml:brushProperty name="width" value="0.05" units="cm"/>
      <inkml:brushProperty name="height" value="0.05" units="cm"/>
    </inkml:brush>
  </inkml:definitions>
  <inkml:trace contextRef="#ctx0" brushRef="#br0">13 288 16596,'-2'5'478,"0"1"0,1-1-1,-1 1 1,1 0 0,1 0 0,-1 0 0,1 9 0,0-2 298,-4 70 1031,4 0 0,20 152 0,-15-209-1613,1-17-34,-1-15-72,2-16-15,-3-10-34,-1 0-1,-3-58 0,-13-63-150,12 145 104,-2-18-60,-1 0 0,-8-31 0,7 49-1,3 14 57,1 16 29,1-19-12,1 1 0,0 0 0,-1-1 1,1 1-1,0 0 0,1-1 0,-1 1 0,1-1 1,-1 0-1,1 1 0,0-1 0,0 0 0,1 0 0,-1 0 1,4 3-1,-3-4-1,-1 0 0,0-1 1,1 0-1,-1 0 0,1 0 1,-1 0-1,1 0 0,0 0 0,-1 0 1,1-1-1,0 1 0,-1-1 0,1 0 1,0 0-1,0 0 0,-1 0 0,1-1 1,0 1-1,0-1 0,-1 1 1,1-1-1,3-2 0,6-1 6,1-2 0,-1 0-1,-1 0 1,1-1 0,18-16 0,48-49-5,-2 2-61,-76 70 56,18-11-41,-12 14 11,-4 11 16,-18 101 192,2-26 47,9-45-118,2 1 0,3-1 1,7 75-1,-6-111-229,1-1-1,0 1 1,0 0-1,1-1 1,5 12 0,-7-18 66,-1 0 0,1 0 0,-1 0 0,1 0 0,0 0 0,-1-1 1,1 1-1,0 0 0,0 0 0,0 0 0,0-1 0,-1 1 1,1-1-1,0 1 0,0 0 0,0-1 0,0 0 0,1 1 0,0 0 1,-1-2-12,0 1 1,1 0-1,-1 0 0,0-1 1,0 1-1,0-1 1,0 1-1,0-1 1,0 1-1,0-1 1,0 0-1,0 0 0,0 1 1,0-1-1,0 0 1,0 0-1,0 0 1,-1 0-1,1 0 1,0 0-1,-1 0 0,2-2 1,3-7-155,-1 0-1,0-1 1,0 0 0,3-16 0,-3 13-20,11-43-627</inkml:trace>
  <inkml:trace contextRef="#ctx0" brushRef="#br0" timeOffset="1">511 1 17284,'8'23'1529,"61"168"4598,-55-154-6085,-2 0 0,-1 1-1,-2 0 1,-2 1 0,-1 0 0,-2 0-1,-2 1 1,-1-1 0,-2 1 0,-2-1-1,-2 0 1,-1 0 0,-2 0 0,-1-1-1,-26 64 1,27-83-112,-1-2-1,0 1 1,-2-2-1,1 1 1,-2-1-1,-25 26 1,20-26-76,-25 17 0,41-32 144</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1.040"/>
    </inkml:context>
    <inkml:brush xml:id="br0">
      <inkml:brushProperty name="width" value="0.05" units="cm"/>
      <inkml:brushProperty name="height" value="0.05" units="cm"/>
    </inkml:brush>
  </inkml:definitions>
  <inkml:trace contextRef="#ctx0" brushRef="#br0">1 36 11979,'11'6'1200,"4"1"-872,-4-7-104,2-2 968,6-3-952,4 0-32,2 0-8,1-3-48,0 3-96,0-1-72,3 3-248,-1 0-152,-2 3-1224,0-1 1408,-2-2-216,6 0-168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2:07.368"/>
    </inkml:context>
    <inkml:brush xml:id="br0">
      <inkml:brushProperty name="width" value="0.05" units="cm"/>
      <inkml:brushProperty name="height" value="0.05" units="cm"/>
    </inkml:brush>
  </inkml:definitions>
  <inkml:trace contextRef="#ctx0" brushRef="#br0">414 244 11434,'-43'-50'1364,"-19"-21"-491,61 70-846,0 0 1,0 0-1,0 0 1,0 0-1,0 0 0,-1 1 1,1-1-1,0 0 0,0 1 1,-1-1-1,1 1 1,-1-1-1,1 1 0,0-1 1,-1 1-1,1 0 1,-1 0-1,1 0 0,-1 0 1,1 0-1,0 0 1,-1 0-1,1 0 0,-1 1 1,1-1-1,-1 0 1,1 1-1,0-1 0,-1 1 1,1 0-1,0-1 1,0 1-1,-1 0 0,1 0 1,0 0-1,-1 1 1,-5 5 68,0 0 1,1 0 0,1 0 0,-9 13-1,11-16-58,-27 44 199,1 1-1,3 1 1,2 2 0,2 0 0,2 1-1,3 2 1,2-1 0,3 2-1,-10 98 1,21-128-160,1 0-1,2-1 1,6 43-1,-5-55-63,0 0 1,0-1-1,1 0 0,0 0 0,1 0 1,1-1-1,0 1 0,1-1 1,9 12-1,-13-19-6,1 0 1,-1 0-1,1 0 1,0-1-1,0 1 1,0-1-1,1 0 1,-1 0-1,1-1 0,-1 1 1,1-1-1,0 0 1,0 0-1,0-1 1,9 2-1,-7-2 10,-1-1-1,1 0 0,-1-1 1,0 1-1,1-1 1,-1 0-1,1-1 1,-1 0-1,0 0 0,0 0 1,8-5-1,1-2 43,0 0-1,0-1 1,-1-1-1,0-1 1,-1 0-1,0-1 1,-1 0-1,14-19 1,-6 3 39,-1 0 0,-2-2 1,0 0-1,-2 0 1,-2-2-1,-1 1 0,-1-2 1,-2 0-1,7-47 1,-13 55-148,-1 0-1,-1-1 1,-1 1 0,-1-1 0,-1 1 0,-2-1 0,0 1 0,-2 1-1,-1-1 1,-1 1 0,-1 0 0,-2 0 0,-13-24 0,6 18-174,-2 1 0,-1 0 1,-1 1-1,-29-27 0,-7 2-186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1.426"/>
    </inkml:context>
    <inkml:brush xml:id="br0">
      <inkml:brushProperty name="width" value="0.05" units="cm"/>
      <inkml:brushProperty name="height" value="0.05" units="cm"/>
    </inkml:brush>
  </inkml:definitions>
  <inkml:trace contextRef="#ctx0" brushRef="#br0">0 28 9762,'33'8'1440,"-4"1"-839,-5 0-233,1-1 1576,0-2-1360,3-5-128,3-1-176,1-4-160,5-5-392,3-2-904,5-2 1040,2-3-168,4 0-128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1.850"/>
    </inkml:context>
    <inkml:brush xml:id="br0">
      <inkml:brushProperty name="width" value="0.05" units="cm"/>
      <inkml:brushProperty name="height" value="0.05" units="cm"/>
    </inkml:brush>
  </inkml:definitions>
  <inkml:trace contextRef="#ctx0" brushRef="#br0">0 183 10978,'247'-15'2838,"-83"14"-5054,246-19-2131,-172 3 5074,-119 9-597,-60 2-278</inkml:trace>
  <inkml:trace contextRef="#ctx0" brushRef="#br0" timeOffset="1">2065 51 9170,'73'2'-60,"-1"-4"0,0-3 0,139-28 0,-185 28-25,1 1 0,0 2 0,0 0 0,0 2 0,0 1 0,0 1 0,-1 2 0,1 0 0,30 10 0,-23-4 194,78 20-1043,-98-28 764,-1 0-1,1-1 0,0 0 0,0-1 0,0-1 1,19-2-1,6-5-304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2.309"/>
    </inkml:context>
    <inkml:brush xml:id="br0">
      <inkml:brushProperty name="width" value="0.05" units="cm"/>
      <inkml:brushProperty name="height" value="0.05" units="cm"/>
    </inkml:brush>
  </inkml:definitions>
  <inkml:trace contextRef="#ctx0" brushRef="#br0">1 53 11979,'44'19'1008,"-4"-6"-744,-4-3-112,0-9 576,1-2-576,2-12-416,-2-4-560,3-3 696,3-5-120,2 5-128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2.680"/>
    </inkml:context>
    <inkml:brush xml:id="br0">
      <inkml:brushProperty name="width" value="0.05" units="cm"/>
      <inkml:brushProperty name="height" value="0.05" units="cm"/>
    </inkml:brush>
  </inkml:definitions>
  <inkml:trace contextRef="#ctx0" brushRef="#br0">0 259 7962,'21'4'124,"0"-1"1,1 0-1,-1-2 0,0 0 1,1-2-1,-1 0 1,0-1-1,0-1 1,24-7-1,55-19-869,102-26-1071,-157 45 1743,1 2 0,70-2-1,-29 8 1147,-23 2-83,1-2 0,99-18 0,-66-2-1204,103-18-1407,-169 35 1342,1 2 0,-1 2-1,1 1 1,40 5-1,12 8 486,-35-5 463,0-1 1,0-3-1,1-2 1,53-4-1,11-3 247,-79 5-396,0-2 0,54-8 0,18-21 337,-71 19-498,56-11-1,-89 23-292,-1-1 0,1 1 0,-1 0 0,1 0-1,-1 1 1,1-1 0,3 1 0,-6 0-21,0-1 1,-1 0-1,1 0 1,0 0-1,0 1 1,-1-1-1,1 0 1,0 1-1,0-1 1,-1 0-1,1 1 1,0-1-1,-1 1 1,1-1-1,-1 1 1,1 0-1,-1-1 1,1 1-1,-1-1 1,1 1-1,-1 0 1,0-1-1,1 1 1,-1 0-1,0 0 1,1-1-1,-1 1 1,0 0-1,0 0 1,0 0-1,0-1 1,0 1-1,0 0 1,0 0-1,0-1 0,0 2 1,0-1-24,0-1-1,0 1 1,-1-1 0,1 0-1,0 1 1,0-1-1,0 0 1,0 1 0,-1-1-1,1 1 1,0-1 0,-1 0-1,1 0 1,0 1-1,0-1 1,-1 0 0,1 0-1,0 1 1,-1-1 0,1 0-1,-1 0 1,1 0 0,0 1-1,-1-1 1,1 0-1,-1 0 1,1 0 0,0 0-1,-1 0 1,1 0 0,-1 0-1,1 0 1,0 0-1,-1 0 1,0 0 0,1 0-56,-1 0 0,0 0 0,1 0 0,-1 0 0,1 0 0,-1 0 1,1 0-1,-1 0 0,1 0 0,-1 0 0,0 0 0,1 1 0,-1-1 0,1 0 1,-1 0-1,1 1 0,-1-1 0,1 0 0,0 1 0,-1-1 0,1 0 0,-1 1 0,1-1 1,0 1-1,-1-1 0,1 1 0,-2 3-199,2-2-68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3.521"/>
    </inkml:context>
    <inkml:brush xml:id="br0">
      <inkml:brushProperty name="width" value="0.05" units="cm"/>
      <inkml:brushProperty name="height" value="0.05" units="cm"/>
    </inkml:brush>
  </inkml:definitions>
  <inkml:trace contextRef="#ctx0" brushRef="#br0">29 0 14683,'-3'31'1432,"-3"6"-775,-1 3-241,3 9 576,-2 1-128,3 1-128,3 2-176,0-5-680,4-4-360,1-7 448,2-5-120,-1-8-144</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4.439"/>
    </inkml:context>
    <inkml:brush xml:id="br0">
      <inkml:brushProperty name="width" value="0.05" units="cm"/>
      <inkml:brushProperty name="height" value="0.05" units="cm"/>
    </inkml:brush>
  </inkml:definitions>
  <inkml:trace contextRef="#ctx0" brushRef="#br0">23 0 13243,'-2'93'1563,"1"58"-518,2-127-1646,2 1-1,1-1 1,0 0 0,10 27-1,-6-24-458,-1 0 1,-2 0-1,0 1 0,0 37 1,-7 114 4547,-1-117-2164,2 0 0,9 62 0,-1-65-1268,-3 0 1,-2 0-1,-6 70 0,-21 77 1514,-6 73-1901,17-32-1571,-3 110 1649,29-161-486,-5-117-356,-4 169 527,-2-49 3181,-12 289 4567,2-557-8564,9 49 1074</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6.169"/>
    </inkml:context>
    <inkml:brush xml:id="br0">
      <inkml:brushProperty name="width" value="0.05" units="cm"/>
      <inkml:brushProperty name="height" value="0.05" units="cm"/>
    </inkml:brush>
  </inkml:definitions>
  <inkml:trace contextRef="#ctx0" brushRef="#br0">4 2 16708,'-1'5'635,"0"0"1,0-1 0,1 1 0,-1 0 0,1-1 0,0 1 0,1 0 0,-1 0 0,2 5 0,13 44 1359,-11-41-1550,1 3-192,1 1 0,0-1 0,1 0 0,1-1 1,1 1-1,10 13 0,-16-25-236,0-1-1,0 1 1,0-1-1,1 0 1,-1 0 0,1 0-1,-1 0 1,1-1 0,0 1-1,0-1 1,1 0-1,4 1 1,-6-2-31,0 0-1,1-1 0,-1 0 1,1 1-1,-1-1 1,0-1-1,1 1 0,-1 0 1,0-1-1,1 0 1,-1 0-1,0 0 0,0 0 1,0 0-1,0-1 1,0 1-1,0-1 0,5-3 1,-1-1-370,0 0 1,0-1 0,-1 0-1,1 0 1,-1 0 0,-1-1-1,0 1 1,0-1 0,0-1-1,-1 1 1,-1-1 0,6-16-1,-5 11-711,0 0-1,-1 0 1,-1 0 0,0-1-1,-1 1 1,-1 0-1,-2-25 1,-3 23 159,5 16 970,0-1 0,0 1 0,0 0 0,0 0 0,0 0 0,0 0 1,0 0-1,-1 0 0,1-1 0,0 1 0,0 0 0,0 0 0,0 0 1,0 0-1,0 0 0,-1 0 0,1 0 0,0 0 0,0 0 0,0 0 1,0 0-1,-1 0 0,1 0 0,0 0 0,0 0 0,0 0 0,0 0 1,0 0-1,-1 0 0,1 0 0,0 0 0,0 0 0,0 0 0,0 0 1,-1 0-1,1 0 0,0 0 0,0 0 0,0 0 0,0 0 0,0 1 1,0-1-1,-1 0 0,0 2 233,0 0 0,0-1 1,0 1-1,0 0 0,0 0 1,0 0-1,0 1 0,1-1 0,-1 0 1,0 3-1,-4 47 1598,3 0 1,1 0-1,12 99 1,30 129-335,5-100-3298,-38-159 1385,-5-17-17,2-8-122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7.503"/>
    </inkml:context>
    <inkml:brush xml:id="br0">
      <inkml:brushProperty name="width" value="0.05" units="cm"/>
      <inkml:brushProperty name="height" value="0.05" units="cm"/>
    </inkml:brush>
  </inkml:definitions>
  <inkml:trace contextRef="#ctx0" brushRef="#br0">211 5 17428,'0'-4'1414,"-1"5"-413,-3 11 90,-3 21-208,2-1-419,-4 34 653,-2 0-1,-33 104 1,36-155-734,8-15-375,-1 0 0,1 0 0,0 1 0,0-1 0,0 0 0,0 0 0,0 0 0,0 0 0,0 0 0,-1 0 0,1 0 0,0 0 0,0 0 0,0 0 0,0 0 0,0 0 0,0 0-1,-1 0 1,1 0 0,0 0 0,0 0 0,0 0 0,0 0 0,0 0 0,0 0 0,-1 0 0,1-1 0,0 1 0,0 0 0,0 0 0,0 0 0,0 0 0,0 0 0,0 0 0,0 0 0,-1 0 0,1 0 0,0 0 0,0-1 0,0 1 0,0 0 0,0 0 0,0 0 0,0 0 0,0 0 0,0 0 0,0-1 0,0 1 0,0 0 0,0 0 0,0 0 0,-3-32 291,16-141-244,-9 132-107,1 18-32,1 20 13,2 12 29,6 19-4,15 44 0,-5-12 12,-16-40 34,-5-12 0,0 0 0,0 0 0,1-1-1,0 1 1,0-1 0,1 0 0,7 8 0,-47-50 31,-45-33 1,67 57-42,-1 1 0,-1 1 1,0 0-1,0 1 0,-1 1 1,0 0-1,-23-6 0,34 14 39,11 3-8,15 6 35,-1-5 26,0-1 1,0 0 0,34 0-1,-42-4-188,0 0-1,1-1 0,-1 0 1,0-1-1,0 0 0,0-1 1,16-7-1,-26 10 118,0-1 0,0 0 0,-1 0 0,1 1 0,-1-1 0,1 0 0,-1-1 0,1 1 0,-1 0 0,0 0 1,1-1-1,-1 1 0,0 0 0,0-1 0,0 0 0,0 1 0,0-1 0,0 1 0,-1-1 0,1 0 0,-1 0 0,1 1 0,0-4 0,1-9-165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7.908"/>
    </inkml:context>
    <inkml:brush xml:id="br0">
      <inkml:brushProperty name="width" value="0.05" units="cm"/>
      <inkml:brushProperty name="height" value="0.05" units="cm"/>
    </inkml:brush>
  </inkml:definitions>
  <inkml:trace contextRef="#ctx0" brushRef="#br0">1 37 17532,'0'-17'2328,"3"7"-1448,-2 4-391,3 2 1775,1 7-1256,1 4-256,1 10-360,1 5-159,1 5-153,-1 3-16,0 0-88,0 0-120,-2-2-425,1-6-327,-3-6 720,-1-3-112,-1-6-152</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8.341"/>
    </inkml:context>
    <inkml:brush xml:id="br0">
      <inkml:brushProperty name="width" value="0.05" units="cm"/>
      <inkml:brushProperty name="height" value="0.05" units="cm"/>
    </inkml:brush>
  </inkml:definitions>
  <inkml:trace contextRef="#ctx0" brushRef="#br0">92 8 16892,'-1'-7'2102,"-2"7"-536,-5 15 326,-8 29-472,-2 17-985,4 0 0,2 2 0,3 0 0,2 0 0,3 0-1,5 71 1,1-115-337,0-1 0,1 0 0,1 1 0,0-1 0,14 32 0,-16-45-127,0-1 0,0 0 0,1 1 0,0-1-1,0 0 1,0 0 0,0-1 0,0 1 0,1-1 0,0 1 0,7 3 0,-8-5-68,0-1 0,0 1 0,0-1 0,1 0 1,-1 0-1,1 0 0,-1-1 0,0 1 0,1-1 0,-1 0 0,1 0 0,-1 0 0,1-1 0,-1 1 0,1-1 0,-1 1 0,0-1 0,6-2 0,-3 0-1,-1 1 1,1-1-1,-1 0 0,0-1 0,0 1 0,0-1 0,0 0 0,5-5 0,15-18-513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5.208"/>
    </inkml:context>
    <inkml:brush xml:id="br0">
      <inkml:brushProperty name="width" value="0.05" units="cm"/>
      <inkml:brushProperty name="height" value="0.05" units="cm"/>
    </inkml:brush>
  </inkml:definitions>
  <inkml:trace contextRef="#ctx0" brushRef="#br0">1 101 14979,'2'-6'1360,"7"4"-1087,11-10-137,9-1 752,11-1-880,4 0-272,11-1 248,2 2-40,6 2-80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6:56.806"/>
    </inkml:context>
    <inkml:brush xml:id="br0">
      <inkml:brushProperty name="width" value="0.05" units="cm"/>
      <inkml:brushProperty name="height" value="0.05" units="cm"/>
    </inkml:brush>
  </inkml:definitions>
  <inkml:trace contextRef="#ctx0" brushRef="#br0">64 31 16588,'6'1'4321,"13"-3"-2787,24-3-908,117-20 257,-203 36 119,-50 20 0,53-16-1007,-69 15 0,103-31 0,12-5-20,14-4-9,-2 4 36,-1 2 0,1 0 0,0 1 0,0 1 1,23 0-1,-82-7-2172,31 5 1778</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8.957"/>
    </inkml:context>
    <inkml:brush xml:id="br0">
      <inkml:brushProperty name="width" value="0.05" units="cm"/>
      <inkml:brushProperty name="height" value="0.05" units="cm"/>
    </inkml:brush>
  </inkml:definitions>
  <inkml:trace contextRef="#ctx0" brushRef="#br0">64 140 19172,'-5'33'4601,"5"50"-3233,5 0 1,18 108-1,-21-183-1333,-2-3 9,1 0 1,0 1-1,0-1 1,1 0-1,3 7 0,-5-12-40,0 0-1,0 0 0,0 0 1,0 0-1,0 0 0,0 0 1,0 1-1,0-1 0,0 0 0,0 0 1,0 0-1,0 0 0,0 0 1,0 0-1,0 0 0,0 1 1,0-1-1,0 0 0,0 0 1,0 0-1,0 0 0,0 0 1,0 0-1,1 0 0,-1 0 0,0 0 1,0 0-1,0 0 0,0 0 1,0 0-1,0 0 0,0 1 1,0-1-1,1 0 0,-1 0 1,0 0-1,0 0 0,0 0 1,0 0-1,0 0 0,0 0 0,0 0 1,1 0-1,-1 0 0,0 0 1,0-1-1,0 1 0,0 0 1,0 0-1,0 0 0,0 0 1,0 0-1,1 0 0,-1 0 1,0 0-1,0 0 0,3-9 106,0-17 19,-5-20-82,-1 0 0,-3-1 0,-1 1 0,-3 1 0,-25-76 0,29 104-97,0 0 1,-1 1 0,-12-22-1,13 33-44,4 13 69,5 14 23,-1-19 3,-1 0-1,0 0 0,1-1 0,-1 1 0,1 0 0,0-1 0,-1 1 0,1-1 0,1 1 0,-1-1 0,0 0 0,1 0 0,-1 0 0,1 0 1,4 2-1,-5-3 0,0 0 0,0-1 1,0 1-1,0-1 1,1 0-1,-1 1 0,0-1 1,0 0-1,0 0 1,0-1-1,1 1 0,-1 0 1,0-1-1,0 1 1,0-1-1,0 0 0,0 1 1,0-1-1,0 0 1,0 0-1,0-1 0,0 1 1,3-3-1,5-6-2,0 0 1,-1-1-1,0 0 0,-1 0 0,0-1 1,-1 0-1,10-23 0,3-2 44,-20 37-40,0-1 1,0 1-1,0-1 1,1 1-1,-1-1 1,0 0-1,0 1 1,1-1-1,-1 1 0,0 0 1,1-1-1,-1 1 1,1-1-1,-1 1 1,1-1-1,-1 1 1,0 0-1,1-1 1,-1 1-1,1 0 1,0 0-1,-1-1 1,1 1-1,-1 0 1,1 0-1,-1 0 1,2 0-1,-1 0 1,-1 1 1,1-1-1,-1 1 1,1 0-1,-1-1 1,1 1-1,-1 0 1,1-1-1,-1 1 1,0 0-1,1-1 1,-1 1-1,0 0 1,0 0-1,0 0 1,1 1-1,3 46 54,-4-41-54,2 40-43,2 0 0,2 0 0,2-1 0,26 82 0,-33-123-163,1 0 0,0 0 0,0 0 0,1-1 0,-1 1 0,1 0 0,0-1 0,0 0 1,7 6-1,-10-9 147,0-1 1,0 0 0,0 1-1,0-1 1,1 0 0,-1 1-1,0-1 1,0 0 0,1 1 0,-1-1-1,0 0 1,0 0 0,1 0-1,-1 1 1,0-1 0,1 0-1,-1 0 1,0 0 0,1 0-1,-1 1 1,0-1 0,1 0-1,-1 0 1,0 0 0,1 0-1,-1 0 1,1 0 0,-1 0 0,0 0-1,1 0 1,-1 0 0,0 0-1,1 0 1,-1 0 0,0-1-1,1 1 1,-1 0 0,0 0-1,1 0 1,-1 0 0,0-1-1,1 1 1,-1 0 0,0 0-1,1-1 1,-1 1 0,0 0 0,0 0-1,0-1 1,1 1 0,-1 0-1,0-1 1,0 1 0,0 0-1,0-1 1,1 0 0,-1-25-1106,-6-5-104</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6:59.690"/>
    </inkml:context>
    <inkml:brush xml:id="br0">
      <inkml:brushProperty name="width" value="0.05" units="cm"/>
      <inkml:brushProperty name="height" value="0.05" units="cm"/>
    </inkml:brush>
  </inkml:definitions>
  <inkml:trace contextRef="#ctx0" brushRef="#br0">17 65 16732,'-1'1'185,"1"-1"1,-1 1-1,0-1 0,1 1 1,-1-1-1,0 0 1,0 1-1,1-1 1,-1 0-1,0 1 1,0-1-1,0 0 1,0 0-1,1 0 1,-1 0-1,0 0 1,0 0-1,-1 0 1,8-11 2622,23-17-595,-24 24-2088,0 0-1,0 1 0,0-1 0,0 1 0,1 1 1,-1-1-1,1 1 0,6-2 0,-10 4-100,0-1 0,-1 1-1,1 0 1,0 0-1,0 0 1,-1 0 0,1 0-1,0 0 1,-1 0 0,1 1-1,0-1 1,-1 1 0,1-1-1,0 1 1,-1 0 0,1-1-1,-1 1 1,1 0 0,-1 0-1,0 0 1,1 0 0,-1 0-1,0 0 1,0 1 0,1-1-1,-1 0 1,0 1 0,0-1-1,-1 1 1,1-1 0,0 1-1,0-1 1,-1 1 0,1 1-1,4 11 61,-1 0-1,-1 0 0,-1 1 1,0-1-1,0 1 1,-2-1-1,0 1 0,0-1 1,-1 1-1,-4 15 1,-6 22 247,-24 71-1,25-90-182,9-32-138,1 0 1,0 0-1,-1 0 0,1 0 0,0 0 1,-1 0-1,1 0 0,0 1 0,0-1 1,0 0-1,0 0 0,0 0 0,0 0 1,0 0-1,1 0 0,-1 0 0,0 0 1,1 2-1,0-2-5,-1-1 0,1 0 1,-1 0-1,1 1 0,-1-1 0,1 0 1,-1 0-1,1 0 0,0 1 0,-1-1 0,1 0 1,-1 0-1,1 0 0,0 0 0,-1 0 1,1 0-1,-1 0 0,1 0 0,-1-1 0,1 1 1,0 0-1,-1 0 0,1 0 0,0-1 0,8-3-39,-1-1-1,1 0 0,9-7 0,-8 5-184,77-53-2494,-70 50 2138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0.307"/>
    </inkml:context>
    <inkml:brush xml:id="br0">
      <inkml:brushProperty name="width" value="0.05" units="cm"/>
      <inkml:brushProperty name="height" value="0.05" units="cm"/>
    </inkml:brush>
  </inkml:definitions>
  <inkml:trace contextRef="#ctx0" brushRef="#br0">2 21 18252,'-1'0'1872,"5"0"-1048,2-1-279,8-1 1143,4-1-408,4 0-464,4 1-191,3-1-257,4 0-136,-4 1-352,-2 1-264,-4 1-513,-8 1-383,-9 5 936,-7 1-232,-8 2-168</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0.720"/>
    </inkml:context>
    <inkml:brush xml:id="br0">
      <inkml:brushProperty name="width" value="0.05" units="cm"/>
      <inkml:brushProperty name="height" value="0.05" units="cm"/>
    </inkml:brush>
  </inkml:definitions>
  <inkml:trace contextRef="#ctx0" brushRef="#br0">1 93 15307,'8'15'1777,"5"-12"-865,5-5-344,6-9 1440,3-4-871,8-3-561,-2-2-360,1 4-544,-4 5 464,-3-1-256,-5 6-128</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1.527"/>
    </inkml:context>
    <inkml:brush xml:id="br0">
      <inkml:brushProperty name="width" value="0.05" units="cm"/>
      <inkml:brushProperty name="height" value="0.05" units="cm"/>
    </inkml:brush>
  </inkml:definitions>
  <inkml:trace contextRef="#ctx0" brushRef="#br0">12 143 14611,'8'36'6901,"-5"-8"-5802,-1-1-1,-2 52 1,-1-71-787,2 0 0,-1 0 0,1 0 0,0 0 0,3 10 0,2 28 132,-5-38 102,-1-9-181,3-20-20,1-33-99,-3 21-170,-1-1 0,-1 0-1,-2 1 1,-1-1 0,-11-40 0,13 69-70,1 0 0,-1 0 0,0 0 0,0 0 0,-1 0 0,-4-7 1,4 12 23,2 6-23,2 5-3,-1-9-3,0 0-1,1 0 1,0 0 0,-1 0-1,1 0 1,0-1 0,0 1-1,0 0 1,0 0 0,0-1-1,0 1 1,1-1 0,-1 1 0,0-1-1,1 1 1,-1-1 0,1 0-1,0 0 1,-1 1 0,1-1-1,0-1 1,0 1 0,0 0-1,-1 0 1,1-1 0,0 1-1,0-1 1,0 1 0,0-1 0,0 0-1,3 0 1,0 0 4,-1-1 0,0 0 1,0-1-1,0 1 0,-1-1 1,1 1-1,0-1 0,-1 0 1,1 0-1,-1-1 0,1 1 0,-1-1 1,0 0-1,5-5 0,53-78 126,-61 86-132,0 0-1,0 0 1,0 0 0,0 0 0,0 0-1,1-1 1,-1 1 0,0 0-1,0 0 1,0 0 0,0 0 0,0 0-1,0 0 1,1 0 0,-1 0 0,0-1-1,0 1 1,0 0 0,0 0-1,0 0 1,1 0 0,-1 0 0,0 0-1,0 0 1,0 0 0,0 0 0,1 0-1,-1 0 1,0 0 0,0 0-1,0 0 1,0 0 0,0 0 0,1 0-1,-1 0 1,0 0 0,0 1-1,0-1 1,0 0 0,0 0 0,1 0-1,-1 0 1,0 0 0,0 0 0,0 0-1,0 0 1,0 1 0,4 10-32,-2 17 9,-2-27 22,1 31-272,6 98 493,-5-112-1424,1 0 0,9 27 0,-10-41-135,-1-8 414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1.978"/>
    </inkml:context>
    <inkml:brush xml:id="br0">
      <inkml:brushProperty name="width" value="0.05" units="cm"/>
      <inkml:brushProperty name="height" value="0.05" units="cm"/>
    </inkml:brush>
  </inkml:definitions>
  <inkml:trace contextRef="#ctx0" brushRef="#br0">41 5 15627,'14'-5'2017,"-7"10"-993,-1 3-424,-1 8 2113,1 3-1361,1 5-688,2 3-160,1 2-224,-3-1-96,3-2-240,-3-3-104,-2-7-432,0-3-160,-5-12-408,2 1 864,-9-9-240,-3-3-137</inkml:trace>
  <inkml:trace contextRef="#ctx0" brushRef="#br0" timeOffset="1">0 125 18532,'5'4'1872,"3"2"-1071,2-3-337,9-3 1048,4 0-392,6-4-496,2-2-320,3-3-880,2-1-440,-4-3 832,-1 2-192,-2 1-208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2.425"/>
    </inkml:context>
    <inkml:brush xml:id="br0">
      <inkml:brushProperty name="width" value="0.05" units="cm"/>
      <inkml:brushProperty name="height" value="0.05" units="cm"/>
    </inkml:brush>
  </inkml:definitions>
  <inkml:trace contextRef="#ctx0" brushRef="#br0">79 42 19892,'0'14'1753,"-6"9"-1137,-1 4-264,-2 12 784,-1 4-264,0 3-336,0 1-104,2-6-223,0-2-89,3-7-272,0-11-193,5-19-503,-1-2-280,1-23 840,1-6-200,2-13-184</inkml:trace>
  <inkml:trace contextRef="#ctx0" brushRef="#br0" timeOffset="1">95 0 16107,'1'2'268,"0"0"0,1 0 0,-1 1-1,0-1 1,0 0 0,0 1-1,-1-1 1,1 0 0,0 1-1,-1-1 1,0 1 0,1-1 0,-1 1-1,0-1 1,-1 1 0,1 0-1,-1 4 1,0 8 1323,2 3-800,1 1 1,0-1 0,1 1 0,1-1-1,9 26 1,-10-35-820,0-1 1,1 0-1,0 0 1,0 0-1,1-1 1,0 1-1,1-1 1,-1-1-1,1 1 1,1-1-1,-1 0 1,1 0-1,11 7 1,-14-8-3059,-11-2 2155,-6-2-17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2.861"/>
    </inkml:context>
    <inkml:brush xml:id="br0">
      <inkml:brushProperty name="width" value="0.05" units="cm"/>
      <inkml:brushProperty name="height" value="0.05" units="cm"/>
    </inkml:brush>
  </inkml:definitions>
  <inkml:trace contextRef="#ctx0" brushRef="#br0">2 143 15291,'-1'17'2113,"5"-7"-841,3-6-440,6-5 1841,3-5-961,8-8-488,4-2-135,3-4-505,2-2-272,3 1-544,-3 2-432,-6 4-577,-3 0 961,-14 2-240,-4 2-264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3.285"/>
    </inkml:context>
    <inkml:brush xml:id="br0">
      <inkml:brushProperty name="width" value="0.05" units="cm"/>
      <inkml:brushProperty name="height" value="0.05" units="cm"/>
    </inkml:brush>
  </inkml:definitions>
  <inkml:trace contextRef="#ctx0" brushRef="#br0">41 159 20748,'2'5'342,"0"0"0,-1 0 0,1 0 0,-1 0 0,0 0-1,-1 0 1,1 10 0,1 12 540,8 18-143,1 0 1,23 59-1,-33-102-769,0 1 1,0-1-1,0 0 0,0 0 0,0-1 1,0 1-1,1 0 0,-1 0 0,3 2 1,-3-4 11,-1 0 0,0 1 0,0-1 0,0 0 0,1 0 0,-1 0 0,0 0 0,0 0 0,0 0 0,1 0 0,-1 1 0,0-1 0,0 0 0,1 0 0,-1 0 0,0 0 0,0 0 0,1 0 0,-1 0 0,0 0 0,0 0 0,0-1 0,1 1 0,-1 0 0,0 0 0,0 0 0,1 0 0,-1 0 0,0 0 0,0 0 0,1-1 0,3-12-644,-4 2 262,0-1-1,-2 1 0,1-1 1,-1 1-1,-1 0 1,0 0-1,-8-20 1,6 15 29,-5-11-452,-20-41 0,24 58 930,1 0 0,-2 0 0,1 0 0,-1 1 0,-1 0 0,-14-14 0,17 22 712,5 7-182,7 11 263,-2-10-588,0 1 0,0-1 0,0 0 0,1 0 0,0-1 0,1 1 0,-1-1 0,1-1 0,15 10 1,-18-13-235,1 0 1,0 0 0,-1 0 0,1-1 0,0 1 0,0-1 0,0 0 0,1-1-1,-1 1 1,0-1 0,0 0 0,0 0 0,0-1 0,0 0 0,0 0 0,0 0-1,0 0 1,8-4 0,-3 0-27,0 0 0,-1 0 0,1-1 0,-1-1 0,-1 0-1,1 0 1,-1-1 0,-1 1 0,1-2 0,-1 1 0,10-18 0,-5 7-123,0-2 1,-2 1 0,0-2-1,10-33 1,-29 96 30,3 0 0,-4 70 0,9-94 65,-1 12-103,0 1-1,2 0 0,2-1 1,0 1-1,13 56 0,-14-83-136,1 0 0,-1 1 0,0-1 0,1 0-1,0 0 1,4 6 0,-6-9 172,0 1-1,1-1 1,-1 0-1,0 1 1,1-1-1,-1 0 0,0 0 1,1 1-1,-1-1 1,0 0-1,1 0 1,-1 0-1,0 0 1,1 1-1,-1-1 1,0 0-1,1 0 1,-1 0-1,1 0 1,-1 0-1,0 0 1,1 0-1,-1 0 1,1 0-1,0 0 1,-1-1 3,1 1 1,0-1-1,-1 1 1,1-1 0,0 0-1,-1 1 1,1-1-1,-1 0 1,1 1-1,-1-1 1,0 0-1,1 0 1,-1 0 0,0 1-1,1-1 1,-1 0-1,0-1 1,6-19-832</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3.672"/>
    </inkml:context>
    <inkml:brush xml:id="br0">
      <inkml:brushProperty name="width" value="0.05" units="cm"/>
      <inkml:brushProperty name="height" value="0.05" units="cm"/>
    </inkml:brush>
  </inkml:definitions>
  <inkml:trace contextRef="#ctx0" brushRef="#br0">19 1 19676,'7'17'1857,"0"3"-1081,3 2-264,6 6 880,1 4-232,5 6-223,-1 3-137,1 9-176,-5 4-144,-6 8-184,-6 4-48,-14 4-208,-4 2-136,-10-1-520,-4-2-536,-7-9 936,1-4-152,-2-16-152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6:57.329"/>
    </inkml:context>
    <inkml:brush xml:id="br0">
      <inkml:brushProperty name="width" value="0.05" units="cm"/>
      <inkml:brushProperty name="height" value="0.05" units="cm"/>
    </inkml:brush>
  </inkml:definitions>
  <inkml:trace contextRef="#ctx0" brushRef="#br0">24 11 17364,'-12'60'3352,"9"-48"-3085,0 0 1,1 0-1,0 0 0,1 0 1,0 0-1,1 13 0,0-24-265,0-1 0,0 1 0,0 0 0,0-1 0,1 1 0,-1 0 0,0-1 0,0 1 0,0 0 0,1-1 0,-1 1 0,0 0 0,1-1 0,-1 1 0,0-1 0,1 1 0,-1-1 0,1 1 0,-1-1 0,1 1 0,-1-1 0,1 1 0,-1-1 0,1 1 0,-1-1 0,1 0 0,0 0 0,-1 1 0,1-1 0,0 0 0,1 0 0,0 0-1,-1 0 0,1 0 0,0 0 0,-1-1 0,1 1 0,0-1 1,-1 1-1,1-1 0,-1 0 0,1 1 0,1-2 0,6-4-5,0-1 1,15-13-1,-22 18 5,15-14 55,-1 0 0,0-1 0,-1-1 0,-1 0 0,23-40 0,-60 98 370,-8 18-184,28-53-244,0 1 0,1 0-1,0 0 1,0-1 0,0 2-1,1-1 1,0 0 0,0 0-1,0 0 1,1 0-1,0 1 1,1 5 0,-1-11-24,0 0 0,0-1 0,0 1 0,0-1 0,0 1-1,1-1 1,-1 1 0,0-1 0,0 1 0,1-1 0,-1 1 0,0-1 0,1 1 0,-1-1 0,1 0 0,-1 1 0,1-1 0,-1 1 0,1-1 0,-1 0 0,1 0 0,-1 1 0,1-1 0,-1 0 0,1 0 0,-1 1 0,1-1 0,-1 0-1,2 0 1,0 0-58,-1 0-1,1-1 1,0 1-1,-1 0 1,1-1-1,0 1 0,-1-1 1,1 1-1,-1-1 1,3-1-1,32-26-787,-6-3 423,2-9-142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7.408"/>
    </inkml:context>
    <inkml:brush xml:id="br0">
      <inkml:brushProperty name="width" value="0.05" units="cm"/>
      <inkml:brushProperty name="height" value="0.05" units="cm"/>
    </inkml:brush>
  </inkml:definitions>
  <inkml:trace contextRef="#ctx0" brushRef="#br0">1 5 15283,'0'-1'312,"1"1"0,0-1 0,-1 1-1,1 0 1,0-1 0,0 1 0,-1 0 0,1-1-1,0 1 1,-1 0 0,1 0 0,0 0 0,0 0-1,0 0 1,-1 0 0,1 0 0,0 0 0,0 0-1,-1 0 1,1 0 0,0 0 0,0 0-1,-1 1 1,1-1 0,1 1 0,25 8 1141,-21-6-791,19 5-210,1-2-1,-1 0 0,1-1 0,45 1 1,106-8-320,-59-1-236,-98 5-1852,-21 1-69,-11-1 1241,-4-1-92</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7.865"/>
    </inkml:context>
    <inkml:brush xml:id="br0">
      <inkml:brushProperty name="width" value="0.05" units="cm"/>
      <inkml:brushProperty name="height" value="0.05" units="cm"/>
    </inkml:brush>
  </inkml:definitions>
  <inkml:trace contextRef="#ctx0" brushRef="#br0">0 1 18028,'13'0'4009,"12"8"-2099,-8-2-1324,56 10 221,-39-10-630,0 2 0,53 19 0,-78-23-179,1 0 1,-1 1-1,0 0 1,0 0-1,-1 1 1,0 0-1,0 1 1,0 0-1,-1 0 1,0 1-1,0-1 1,-1 1-1,8 13 1,-6-4 7,-1-1 0,0 2 0,-2-1 0,0 1 0,0 0 0,-2 0 0,0 0 0,-1 0 0,-1 1 0,-1-1 0,0 1 0,-7 34 0,0-10 130,-2 0 0,-3-1 0,-1 0 0,-24 52 0,33-85-114,-7 19 74,-1-1 0,-2 0 0,0-1 0,-35 45 0,47-69-147,0 0 1,1-1-1,-1 1 0,0 0 1,0-1-1,0 1 0,0-1 1,-1 0-1,1 0 1,0 0-1,0 0 0,-4 1 1,6-2 8,-1 0 0,1 0 0,-1 0 0,1 0 0,-1 0 1,1 0-1,-1 0 0,1 0 0,-1 0 0,1 0 0,-1 0 1,1 0-1,-1 0 0,1-1 0,-1 1 0,1 0 0,0 0 1,-1-1-1,1 1 0,-1 0 0,1 0 0,0-1 0,-1 0 1,0 0-44,1 0 0,-1 0 0,1 0 0,-1 0 0,1 0 0,0 0 0,-1 0 1,1 0-1,0-1 0,0 1 0,0 0 0,0 0 0,0 0 0,0-2 1,1 0-17,-1 0 1,1 0-1,-1 0 1,1 1-1,0-1 1,0 0-1,0 1 1,0-1-1,1 0 1,-1 1-1,4-4 1,9-10-720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09.876"/>
    </inkml:context>
    <inkml:brush xml:id="br0">
      <inkml:brushProperty name="width" value="0.05" units="cm"/>
      <inkml:brushProperty name="height" value="0.05" units="cm"/>
    </inkml:brush>
  </inkml:definitions>
  <inkml:trace contextRef="#ctx0" brushRef="#br0">46 23 12419,'-7'-21'2803,"4"20"-941,3 14-863,9 101 495,-6 156 0,-32 114-1008,16-214-2305,7-218-371,6 27 1534</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10.292"/>
    </inkml:context>
    <inkml:brush xml:id="br0">
      <inkml:brushProperty name="width" value="0.05" units="cm"/>
      <inkml:brushProperty name="height" value="0.05" units="cm"/>
    </inkml:brush>
  </inkml:definitions>
  <inkml:trace contextRef="#ctx0" brushRef="#br0">10 0 13243,'-1'2'140,"0"0"0,0-1 0,0 1 0,0 0 0,0 0 0,0 0 0,1 0 0,-1 0 0,1 0 0,-1 0 0,1 0 0,0 0 0,-1 0 0,1 0 0,0 0 0,1 0 0,-1 0 0,1 4 1,11 42 1352,-7-30-911,24 93 1391,54 271 405,-83-380-2347,0-1 0,0 0 0,0 1 0,0-1 0,0 1-1,0-1 1,1 0 0,-1 1 0,1-1 0,-1 0 0,1 1 0,-1-1 0,1 0-1,0 0 1,0 2 0,0-4-13,-1 1 0,1-1 0,-1 1 0,1-1 0,-1 1 0,1-1 0,-1 0 0,1 1 0,-1-1 0,0 1 0,1-1 0,-1 0 0,0 1 0,1-1 0,-1 0 0,0 1 0,0-1 0,0 0 0,0-1 0,10-49 344,-10 50-358,26-143 415,-21 121-396,2 0 0,0 0 0,2 1 0,13-24 0,-21 43-128,0 0-1,1 0 1,0 0 0,0 0-1,0 0 1,0 1 0,0-1-1,0 1 1,1-1 0,-1 1-1,1 0 1,0 0 0,0 0 0,0 1-1,0-1 1,0 0 0,0 1-1,0 0 1,0 0 0,0 0-1,1 0 1,-1 0 0,0 1 0,5-1-1,-7 1-397</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17.572"/>
    </inkml:context>
    <inkml:brush xml:id="br0">
      <inkml:brushProperty name="width" value="0.05" units="cm"/>
      <inkml:brushProperty name="height" value="0.05" units="cm"/>
    </inkml:brush>
  </inkml:definitions>
  <inkml:trace contextRef="#ctx0" brushRef="#br0">0 30 16131,'0'-1'124,"1"0"-1,-1 1 0,1-1 0,-1 0 0,1 0 0,-1 0 0,1 1 0,0-1 0,-1 0 0,1 0 0,0 1 0,-1-1 1,1 1-1,0-1 0,0 1 0,0-1 0,0 1 0,-1-1 0,1 1 0,0 0 0,0-1 0,1 1 0,24-4 807,-20 4-522,256-6 3631,-75 6-3650,-63-6-2412,-124 6 2017,0 0-1,0 0 1,0 0 0,0 0-1,0 0 1,0 1 0,0-1-1,0 0 1,0 0 0,0 0-1,0 0 1,0 0 0,0 0-1,0 0 1,0 0 0,0 0 0,0 0-1,0 0 1,0 0 0,0 0-1,0 0 1,0 0 0,0 1-1,0-1 1,0 0 0,0 0-1,0 0 1,0 0 0,0 0-1,0 0 1,0 0 0,0 0 0,0 0-1,0 0 1,0 0 0,0 0-1,0 0 1,1 0 0,-1 0-1,0 0 1,0 0 0,0 0-1,0 0 1,0 0 0,0 0-1,0 0 1,0 0 0,0 0 0,0 0-1,0 0 1,0 0 0,0 0-1,0 0 1,0 0 0,0 0-1,1 0 1,-1 0 0,0 0-1,0 0 1,0 0 0,0 0-1,0 0 1,-5 4-226,4-4 186,-13 8-506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17.986"/>
    </inkml:context>
    <inkml:brush xml:id="br0">
      <inkml:brushProperty name="width" value="0.05" units="cm"/>
      <inkml:brushProperty name="height" value="0.05" units="cm"/>
    </inkml:brush>
  </inkml:definitions>
  <inkml:trace contextRef="#ctx0" brushRef="#br0">0 24 17060,'4'23'1856,"9"-9"-1136,19-3-176,11-5 905,17-3-569,6-3-96,8-6-48,2-1-256,3-1-736,0 0-408,-19-3-424,-5 1 840,-22-4-240,-6-2-225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18.371"/>
    </inkml:context>
    <inkml:brush xml:id="br0">
      <inkml:brushProperty name="width" value="0.05" units="cm"/>
      <inkml:brushProperty name="height" value="0.05" units="cm"/>
    </inkml:brush>
  </inkml:definitions>
  <inkml:trace contextRef="#ctx0" brushRef="#br0">44 15 16476,'7'-3'277,"1"0"1,-1 1-1,1 0 1,0 0-1,0 1 1,-1 0-1,1 1 1,0-1-1,0 2 1,0-1-1,0 1 1,0 0 0,10 3-1,5 2 220,0 1 1,-1 1-1,25 13 0,-39-18-400,0 1 0,0 0 0,-1 1 0,0 0 0,0 0-1,0 0 1,-1 1 0,1 0 0,-2 0 0,1 1 0,8 12 0,-11-14-60,-1 0 1,0 0-1,0 0 1,-1 0-1,1 0 1,-1 0-1,0 0 1,0 0-1,-1 0 1,0 1-1,0-1 1,0 0-1,0 0 0,-1 1 1,0-1-1,0 0 1,0 0-1,-1 0 1,1 0-1,-6 9 1,-3 7 72,-2-1 1,-1 0-1,0-1 1,-25 27-1,-72 67 90,85-89-312,11-10-65,1-1 6,-25 21-1,35-32 160,0 0-1,0 0 0,0 0 1,0 0-1,0-1 0,-1 1 1,1-1-1,0 0 0,-1 0 0,1 0 1,-1 0-1,1 0 0,-1-1 1,1 0-1,-6 0 0,7 0-3,0-1-1,0 1 1,0-1 0,0 0-1,0 0 1,0 0 0,1 0-1,-1 0 1,0-1 0,1 1-1,-3-2 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19.360"/>
    </inkml:context>
    <inkml:brush xml:id="br0">
      <inkml:brushProperty name="width" value="0.05" units="cm"/>
      <inkml:brushProperty name="height" value="0.05" units="cm"/>
    </inkml:brush>
  </inkml:definitions>
  <inkml:trace contextRef="#ctx0" brushRef="#br0">30 38 13563,'-1'-17'1405,"1"2"-153,-1 13 235,0 6 1008,-3 31-1308,-7 47 194,3 1 0,4 119 0,5-191-1244,0-1 0,1 1-1,5 20 1,-7-29-114,1-1-1,-1 1 1,1-1 0,-1 1-1,1-1 1,-1 1-1,1-1 1,0 1-1,0-1 1,0 1 0,0-1-1,0 0 1,0 0-1,0 0 1,0 1 0,0-1-1,1 0 1,-1 0-1,0-1 1,1 1 0,-1 0-1,1 0 1,-1-1-1,1 1 1,-1 0-1,1-1 1,-1 0 0,1 1-1,0-1 1,-1 0-1,1 0 1,-1 0 0,1 0-1,2 0 1,0-2 18,1 1 0,-1-1 0,0 0 0,0 0 0,0 0 0,-1 0 0,1-1 0,-1 0 0,6-4 0,28-34 212,-28 30-193,16-20 29,-2 0 1,-2-2-1,-1-1 1,31-69 0,-48 95-85,0 0 1,-1 0-1,1 0 1,1-17 0,-4 25-5,0 0 1,0-1 0,0 1 0,1-1-1,-1 1 1,0-1 0,0 1 0,0-1 0,0 1-1,0-1 1,0 1 0,-1-1 0,1 1-1,0-1 1,0 1 0,0 0 0,0-1-1,0 1 1,-1-1 0,1 1 0,0-1 0,0 1-1,-1 0 1,1-1 0,0 1 0,-1 0-1,1-1 1,-10 6 25,-9 17 6,16-16-28,0 0 0,0 0-1,0 0 1,1 0 0,0 0 0,0 1 0,-2 9 0,4-14-4,0-1 0,0 1 1,0-1-1,0 1 0,0-1 1,0 1-1,0-1 0,0 1 1,0-1-1,0 0 0,1 1 1,-1-1-1,1 1 0,-1-1 1,1 0-1,0 1 0,-1-1 1,1 0-1,0 0 0,0 1 1,0-1-1,0 0 0,0 0 1,0 0-1,0 0 0,0 0 1,1-1-1,-1 1 0,0 0 1,0 0-1,1-1 0,-1 1 1,0-1-1,1 1 0,-1-1 1,1 0-1,-1 1 0,1-1 1,-1 0-1,2 0 0,7 0 14,0 0 0,0-1 0,0 0 0,0-1 0,0 0 0,-1-1 0,1 0 0,16-7 0,7-6 20,32-20-1,-44 23-32,-1-1-1,24-21 0,-35 27 1,0-1-1,0 0 1,-1-1-1,0 0 1,-1 0 0,8-14-1,-14 23-3,-1 0 0,1 1-1,-1-1 1,1 0 0,-1 0 0,1 0 0,-1 0-1,0 0 1,1 0 0,-1-1 0,0 1 0,0 0-1,0 0 1,1 0 0,-1 0 0,-1-2 0,1 3 1,-1 0 1,1-1-1,0 1 1,-1 0-1,1 0 1,-1 0-1,1 0 0,-1 0 1,1 0-1,-1 0 1,1 0-1,0 0 1,-1 0-1,1 0 1,-1 0-1,1 1 1,-1-1-1,1 0 1,0 0-1,-1 0 1,1 1-1,-1-1 1,1 0-1,0 0 1,-1 1-1,-30 24 9,12-4-12,2 1-1,0 0 0,-17 33 1,33-53 3,0-1 1,0 1-1,0 0 1,0-1-1,1 1 0,-1 0 1,0 0-1,1-1 1,0 1-1,-1 0 1,1 0-1,0 0 1,0 0-1,0 0 0,0 0 1,1-1-1,-1 4 1,1-4 0,0 1 1,0-1 0,-1 0-1,1 1 1,0-1-1,0 0 1,0 0 0,0 0-1,1 0 1,-1 0-1,0 0 1,0 0 0,1 0-1,-1 0 1,0 0-1,3 0 1,6 3 5,0-2-1,1 1 1,-1-1 0,0-1-1,13 1 1,1 0-4,158 23-85,-182-25 89,0 0 0,1 0 1,-1 0-1,0 0 0,0-1 0,1 1 0,-1 0 0,0 0 1,0 0-1,1 0 0,-1-1 0,0 1 0,0 0 0,0 0 1,1 0-1,-1-1 0,0 1 0,0 0 0,0 0 0,0-1 1,1 1-1,-1 0 0,0 0 0,0-1 0,0 1 0,0 0 1,0-1-1,0 1 0,0 0 0,0 0 0,0-1 0,0 1 1,0 0-1,0-1 0,0 1 0,0 0 0,0-1 0,-1-20 113,1-11-5,4 22-123,0 1 1,1-1-1,1 1 0,0 0 1,0 0-1,0 0 0,1 1 1,1 0-1,-1 1 0,16-13 1,-7 6-145,21-25-1,-35 37 145,0 0 0,-1 0 1,1 0-1,-1 0 0,0-1 0,0 1 0,0 0 0,0-1 0,0 1 0,0-1 0,0-2 0,-1 5 11,0-1 0,0 1 0,0 0-1,0-1 1,0 1 0,0 0 0,0-1 0,0 1 0,0 0 0,0 0-1,-1-1 1,1 1 0,0 0 0,0-1 0,0 1 0,0 0 0,-1 0 0,1-1-1,0 1 1,0 0 0,0 0 0,-1 0 0,1-1 0,0 1 0,0 0-1,-1 0 1,1 0 0,0 0 0,-1-1 0,1 1 0,0 0 0,-19 3-16,11 1 303,8-3-416,-1 0 0,1-1 0,-1 1 1,0-1-1,1 1 0,-1-1 1,0 1-1,0-1 0,1 0 0,-1 1 1,0-1-1,0 0 0,0 0 1,1 1-1,-1-1 0,0 0 1,0 0-1,0 0 0,0 0 0,1 0 1,-1 0-1,0 0 0,0 0 1,0-1-1,0 1 0,1 0 0,-2-1 1,-5-9-476</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19.796"/>
    </inkml:context>
    <inkml:brush xml:id="br0">
      <inkml:brushProperty name="width" value="0.05" units="cm"/>
      <inkml:brushProperty name="height" value="0.05" units="cm"/>
    </inkml:brush>
  </inkml:definitions>
  <inkml:trace contextRef="#ctx0" brushRef="#br0">115 13 17812,'0'0'76,"0"-1"1,0 1-1,0 0 1,0-1-1,0 1 1,0 0-1,0-1 1,0 1-1,0-1 1,0 1-1,0 0 1,0-1-1,0 1 1,0 0-1,0-1 0,0 1 1,0-1-1,0 1 1,0 0-1,-1-1 1,1 1-1,0 0 1,0-1-1,0 1 1,-1 0-1,1 0 1,0-1-1,0 1 1,-1 0-1,1 0 1,0-1-1,-1 1 1,1 0-1,0 0 1,-1 0-1,1-1 0,0 1 1,-1 0-1,1 0 1,0 0-1,-1 0 1,1 0-1,0 0 1,-1 0-1,1 0 1,-1 0-1,1 0 1,0 0-1,-1 0 1,1 0-1,0 0 1,-1 0-1,1 0 1,-1 0-1,1 1 1,0-1-1,-1 0 1,1 0-1,0 0 0,-1 1 1,1-1-1,0 0 1,0 0-1,-1 1 1,-19 18 724,12-8-687,-36 53 162,40-57-244,0 1 0,0-1 0,1 1 0,-1 0 0,2 0 0,-4 13 1,6-19-30,0-1 0,0 0 0,0 0 1,0 0-1,0 0 0,0 1 1,0-1-1,1 0 0,-1 0 1,0 0-1,1 0 0,-1 0 0,1 0 1,-1 0-1,1 0 0,-1 0 1,1 0-1,0 0 0,0 0 1,-1 0-1,1 0 0,0-1 0,0 1 1,0 0-1,0 0 0,0-1 1,0 1-1,0-1 0,0 1 1,2 0-1,3 1-18,1 0-1,0 0 1,0 0 0,8 0-1,2 1-31,-7-1 17,-3 0 8,0 0-1,0 0 1,0 0-1,-1 1 1,11 5-1,-16-8 24,0 1 0,0 0-1,0-1 1,0 1 0,0 0 0,0 0 0,-1 0-1,1 0 1,0-1 0,-1 1 0,1 0-1,0 0 1,-1 0 0,1 0 0,-1 1-1,0-1 1,1 0 0,-1 0 0,0 0 0,0 0-1,1 0 1,-1 0 0,0 1 0,0-1-1,0 0 1,-1 0 0,1 0 0,0 0-1,0 0 1,-1 1 0,1-1 0,0 0-1,-1 0 1,1 0 0,-1 0 0,1 0 0,-1 0-1,0 0 1,0 0 0,1-1 0,-1 1-1,-1 1 1,-9 10-32,-1-1-1,0 0 0,-1-1 1,0-1-1,0 0 1,-1 0-1,0-1 1,-23 8-1,37-16 14,0 1 0,0-1 0,0 0 0,0 0 1,0 0-1,0 0 0,0 0 0,0 0 0,-1 0 0,1 0 0,0 0 0,0 0 0,0 0 0,0 0 1,0 0-1,0 0 0,0 0 0,0 0 0,-1 0 0,1 0 0,0 0 0,0 0 0,0 0 0,0 0 0,0 0 1,0 0-1,0 0 0,-1 0 0,1 0 0,0 0 0,0 0 0,0 0 0,0 0 0,0 0 0,0 0 1,0 0-1,0 0 0,0 0 0,-1 0 0,1 0 0,0 0 0,0-1 0,0 1 0,0 0 0,0 0 1,0 0-1,0 0 0,0 0 0,0 0 0,0 0 0,0 0 0,0 0 0,0-1 0,2-5-67,12-13-182,9-4-98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0.262"/>
    </inkml:context>
    <inkml:brush xml:id="br0">
      <inkml:brushProperty name="width" value="0.05" units="cm"/>
      <inkml:brushProperty name="height" value="0.05" units="cm"/>
    </inkml:brush>
  </inkml:definitions>
  <inkml:trace contextRef="#ctx0" brushRef="#br0">184 279 15315,'-4'10'357,"0"-1"0,-1 0 0,0 0 0,0 0 0,-1 0 0,-1-1 0,1 0 0,-1 0 0,-11 9 0,-12 15 1102,-22 36 791,47-61-2005,1 0-1,-1 1 1,1 0 0,1 0 0,0 0-1,0 0 1,-3 15 0,6-22-219,-1-1 1,1 1-1,0 0 1,0 0-1,0 0 0,0 0 1,0 0-1,0 0 1,0 0-1,0-1 0,0 1 1,1 0-1,-1 0 1,0 0-1,0 0 0,1-1 1,-1 1-1,0 0 1,1 0-1,-1 0 0,1-1 1,-1 1-1,1 0 1,0-1-1,-1 1 0,1 0 1,0-1-1,0 1 1,1 0 3,0 0 0,0-1-1,0 0 1,0 1 0,0-1 0,-1 0 0,1 0 0,0 0 0,0 0 0,0 0 0,0 0 0,3-2 0,5 0 8,-1-1 1,0 0-1,0-1 0,14-7 1,-2-3-25,-1-1-1,0 0 1,-1-1 0,-1-2-1,22-24 1,-11 6 13,49-77 0,-63 86-33,-1 0 1,13-34-1,-21 46 1,-2-1 1,1 0-1,-2 0 0,0 0 0,1-26 1,-3 40 2,-1 0 0,0 0 0,0 0 1,0 0-1,0 0 0,-1 0 1,1 0-1,-1 0 0,1 0 0,-1 0 1,0 0-1,1 0 0,-1 0 1,0 0-1,0 0 0,0 0 1,-1 1-1,1-1 0,-2-2 0,1 3 2,1 1 0,-1-1-1,1 0 1,-1 0 0,0 1-1,1-1 1,-1 1-1,0-1 1,0 1 0,1 0-1,-1 0 1,0 0 0,0 0-1,1 0 1,-1 0 0,0 0-1,-3 1 1,-4 2 9,0 0 1,0 1-1,1 0 1,0 0-1,-1 0 0,-13 11 1,0 2 45,1 1 0,-31 33 0,44-42-31,1 0 0,0 0 0,0 0 0,1 1 0,1 0 0,-1 0 0,1 0 0,-6 22 0,10-30-25,1-1 0,-1 1-1,1 0 1,-1 0 0,1 0 0,0 0-1,0 0 1,0 0 0,0-1-1,0 1 1,0 0 0,1 0-1,-1 0 1,0 0 0,1 0 0,0-1-1,-1 1 1,1 0 0,0-1-1,0 1 1,0 0 0,0-1-1,0 1 1,0-1 0,1 1 0,-1-1-1,0 0 1,1 0 0,-1 1-1,1-1 1,-1 0 0,1 0 0,0 0-1,-1-1 1,1 1 0,3 1-1,5 0-41,0 0-1,0 0 0,1-1 0,-1-1 1,15 0-1,-11 0 1,4 0-23,0-1-12,-1 1-1,1 1 0,-1 0 0,1 2 0,21 5 1,-35-7 74,0 0 0,0 1 0,0 0 0,0 0 0,0 0 0,-1 0 0,1 1 1,-1-1-1,1 1 0,-1 0 0,0 0 0,0 0 0,0 0 0,-1 1 1,1-1-1,-1 1 0,0 0 0,1 0 0,-2-1 0,1 1 0,0 0 0,-1 1 1,0-1-1,0 0 0,0 0 0,0 9 0,-1 3 29,-1 0 0,0 1 0,-1-1 0,-1 0 0,-1 0 0,0-1 0,-1 1 0,-9 18 0,4-4-186,10-30 132,-1 0-1,1 0 1,0 0-1,0 1 1,0-1-1,0 0 1,0 0-1,-1 0 1,1 1-1,0-1 1,0 0-1,0 0 1,0 1-1,0-1 1,0 0-1,0 0 1,0 0-1,0 1 1,0-1-1,0 0 1,0 0-1,0 1 1,0-1-1,0 0 1,0 0-1,0 1 1,0-1 0,0 0-1,0 0 1,0 0-1,0 1 1,1-1-1,-1 0 1,0 0-1,0 0 1,0 1-1,1-1 1,7-6 109,10-15 131,3-8-438,4-7-96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6:57.786"/>
    </inkml:context>
    <inkml:brush xml:id="br0">
      <inkml:brushProperty name="width" value="0.05" units="cm"/>
      <inkml:brushProperty name="height" value="0.05" units="cm"/>
    </inkml:brush>
  </inkml:definitions>
  <inkml:trace contextRef="#ctx0" brushRef="#br0">152 1 15523,'-53'67'2607,"-5"9"-1111,52-67-1349,0 1-1,0 0 1,1 0-1,1 0 1,0 1 0,-4 13-1,8-23-144,0-1 0,0 1 0,-1 0 0,1-1-1,0 1 1,0-1 0,0 1 0,0 0 0,0-1 0,0 1-1,0 0 1,0-1 0,0 1 0,0 0 0,0-1-1,0 1 1,0 0 0,1-1 0,-1 1 0,0 0 0,0-1-1,1 1 1,-1-1 0,0 1 0,1-1 0,-1 1-1,1-1 1,0 2 0,0-2-7,0 0 0,0 0-1,0 0 1,0 0 0,0 0 0,0 0-1,0 0 1,0 0 0,0 0-1,0 0 1,0 0 0,0 0 0,0-1-1,0 1 1,0-1 0,1 1 0,6-4-63,-1-1 0,1 1 0,8-7 0,9-11-109,-1-1-1,-1-1 0,-1 0 1,20-31-1,-7 10-38,-35 45 214,0 0 1,0 0-1,0 0 0,0 1 1,0-1-1,0 0 0,0 0 1,0 0-1,0 0 0,0 0 1,0 0-1,0 0 0,0 0 1,0 0-1,1 0 0,-1 0 1,0 0-1,0 0 0,0 0 1,0 0-1,0 0 0,0 0 1,0 0-1,0 0 0,0 0 0,0 0 1,0 0-1,0 0 0,0 0 1,0 1-1,0-1 0,0 0 1,0 0-1,1 0 0,-1 0 1,0 0-1,0-1 0,-5 15 0,-8 16 39,2-7-37,0 0 0,1 1 1,-12 47-1,21-70-1,1 1 1,-1-1-1,1 1 0,0 0 1,0-1-1,-1 1 0,1-1 1,0 1-1,0 0 0,1-1 0,-1 1 1,0 0-1,0-1 0,1 1 1,-1-1-1,1 1 0,0-1 1,-1 1-1,1-1 0,2 3 0,11 1 8</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0.679"/>
    </inkml:context>
    <inkml:brush xml:id="br0">
      <inkml:brushProperty name="width" value="0.05" units="cm"/>
      <inkml:brushProperty name="height" value="0.05" units="cm"/>
    </inkml:brush>
  </inkml:definitions>
  <inkml:trace contextRef="#ctx0" brushRef="#br0">163 0 16452,'3'8'2064,"-9"9"-896,-5 4-336,-5 14 1641,-3 3-705,-5 7-575,1 1-209,1 1-264,1-1-136,6-9-416,7-5-240,8-15-472,1-6-232,14-9-569,0-7-255,4-13 1096,0-8-384,5-13-96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1.178"/>
    </inkml:context>
    <inkml:brush xml:id="br0">
      <inkml:brushProperty name="width" value="0.05" units="cm"/>
      <inkml:brushProperty name="height" value="0.05" units="cm"/>
    </inkml:brush>
  </inkml:definitions>
  <inkml:trace contextRef="#ctx0" brushRef="#br0">1 397 13251,'0'4'272,"0"1"0,0-1 1,1 0-1,-1 0 0,1 0 0,0 0 1,0 0-1,1 0 0,-1 0 1,1 0-1,0 0 0,0-1 0,0 1 1,0-1-1,1 1 0,0-1 1,-1 0-1,1 0 0,0 0 0,7 5 1,-7-6-82,0-1 1,1 1 0,-1-1-1,0 1 1,1-1 0,0 0 0,-1 0-1,1-1 1,-1 1 0,1-1-1,0 0 1,-1 0 0,1 0-1,0 0 1,-1-1 0,1 1-1,-1-1 1,1 0 0,0 0 0,-1 0-1,0-1 1,1 1 0,-1-1-1,4-2 1,3-3 50,0 0 1,0 0-1,-1-1 0,0-1 1,-1 0-1,11-13 0,-14 16-171,0-1-1,-1 1 1,0-1 0,0 0-1,0 0 1,-1 0-1,0-1 1,-1 1-1,1-1 1,1-13 0,-4 21-62,0-1 0,1 0 1,-1 0-1,0 1 1,0-1-1,0 0 0,0 0 1,0 0-1,0 0 1,0 1-1,0-1 1,0 0-1,-1 0 0,1 0 1,0 1-1,0-1 1,-1 0-1,1 1 0,-1-1 1,1 0-1,0 0 1,-1 1-1,1-1 0,-1 1 1,1-1-1,-1 0 1,0 1-1,1-1 1,-1 1-1,0-1 0,1 1 1,-1 0-1,0-1 1,0 1-1,1 0 0,-1-1 1,0 1-1,0 0 1,1 0-1,-3 0 1,1 0 11,0 0 0,-1 1 0,1-1 1,0 1-1,0-1 0,-1 1 1,1 0-1,0 0 0,0 0 1,0 0-1,0 1 0,0-1 0,-2 3 1,-9 9 65,0 1 0,1 0 1,1 1-1,0 0 0,1 1 0,1 0 1,0 0-1,2 1 0,-1 0 0,2 1 1,1 0-1,0 0 0,1 0 1,1 0-1,-2 36 0,5-50-69,0-1 1,0 1-1,0-1 0,1 0 0,-1 1 1,1-1-1,0 0 0,0 1 1,0-1-1,1 0 0,-1 0 0,1 0 1,3 6-1,-4-8-36,1 0-1,-1 0 1,1 1-1,-1-1 1,1 0 0,-1 0-1,1 0 1,0-1 0,-1 1-1,1 0 1,0-1-1,0 1 1,0-1 0,0 1-1,-1-1 1,1 0 0,0 0-1,0 0 1,0 0 0,0 0-1,0 0 1,-1-1-1,1 1 1,0 0 0,0-1-1,2-1 1,2 0-134,-1 0-1,1-1 1,-1 0 0,0 0-1,0-1 1,0 1 0,0-1 0,0 0-1,-1 0 1,0-1 0,0 1-1,0-1 1,4-7 0,0-1-35,-1 0 1,0 0 0,-1-1 0,6-20 0,6-27-532</inkml:trace>
  <inkml:trace contextRef="#ctx0" brushRef="#br0" timeOffset="1">143 0 16708,'-13'7'1896,"4"9"-1280,5 0-336,4-3 1705,10-2-1649,7-2-552,6-6 232,6 0-104,7-5-88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1.630"/>
    </inkml:context>
    <inkml:brush xml:id="br0">
      <inkml:brushProperty name="width" value="0.05" units="cm"/>
      <inkml:brushProperty name="height" value="0.05" units="cm"/>
    </inkml:brush>
  </inkml:definitions>
  <inkml:trace contextRef="#ctx0" brushRef="#br0">187 85 20484,'-36'47'1760,"-46"65"695,69-91-1822,1 0 1,1 0-1,-14 37 0,23-54-547,1 1 0,0 0-1,0-1 1,0 1 0,0 0-1,1 8 1,0-11-82,0-1-1,0 1 1,0-1 0,0 0-1,1 1 1,-1-1-1,1 0 1,-1 1 0,1-1-1,-1 0 1,1 1 0,0-1-1,0 0 1,-1 0 0,1 0-1,0 0 1,0 0 0,0 0-1,0 0 1,0 0-1,1 0 1,-1 0 0,0-1-1,0 1 1,1 0 0,-1-1-1,3 2 1,2-1-84,0 0 0,1 0 0,-1-1 0,1 1-1,-1-1 1,1-1 0,-1 1 0,13-3 0,54-18-828,-53 15 637,-13 3 180,6-1-146,0 0-1,0 0 1,0 2-1,1-1 0,21 0 1,-32 3 211,-1 1 0,1-1 0,0 0 0,-1 1 0,1-1 0,-1 1 0,1 0 0,-1 0 0,1 0 0,-1 0 0,0 0 0,1 1 0,-1-1 0,4 4 0,-5-3 43,1 1 0,0-1-1,0 1 1,-1-1 0,1 1-1,-1-1 1,0 1 0,0 0 0,0 0-1,0 0 1,-1 0 0,1 0 0,-1 0-1,1 0 1,-1 6 0,-1 3 171,0 0-1,-1 1 1,0-1 0,-1 0-1,-1 0 1,0 0 0,0-1 0,-1 1-1,-12 20 1,7-16 149,-1 0 1,0 0-1,-1-1 0,0-1 0,-26 24 1,31-33-252,1-1 1,-1 1-1,1-1 1,-1 0-1,0-1 1,0 0-1,-1 0 1,1-1 0,-1 0-1,-9 2 1,14-3-134,0-1 0,0 0 0,1 1 0,-1-1 1,0 0-1,0-1 0,1 1 0,-1 0 0,0-1 0,0 0 1,1 1-1,-1-1 0,0 0 0,1 0 0,-1-1 0,1 1 1,0 0-1,-1-1 0,1 0 0,0 1 0,0-1 0,0 0 1,0 0-1,0 0 0,0 0 0,1-1 0,-1 1 0,1 0 1,-1-1-1,1 1 0,0-1 0,-1-2 0,0-2-267,1 0-1,-1 0 0,1 0 0,1 0 1,-1 0-1,1 0 0,0 0 0,1 0 1,2-13-1,0 6-2,1 1 0,0 0 0,1 0 0,8-16 1,18-23-755</inkml:trace>
  <inkml:trace contextRef="#ctx0" brushRef="#br0" timeOffset="1">716 0 20764,'7'12'1993,"-17"9"-1161,-6 6-288,-1 9 1169,-3 4-489,2 8-504,7 0-152,4 4-160,5 0-184,4-4-456,2-2-256,5-7-672,-2-5-369,-6-17 1113,-1-14-280,-5-4-208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2.063"/>
    </inkml:context>
    <inkml:brush xml:id="br0">
      <inkml:brushProperty name="width" value="0.05" units="cm"/>
      <inkml:brushProperty name="height" value="0.05" units="cm"/>
    </inkml:brush>
  </inkml:definitions>
  <inkml:trace contextRef="#ctx0" brushRef="#br0">26 58 19652,'-17'-13'1881,"10"3"-1289,5 4-240,17 5 952,9-1-304,20 1-712,7-2-464,13-1 1041,6-2-833,8 0 32,-1 0-32</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2.500"/>
    </inkml:context>
    <inkml:brush xml:id="br0">
      <inkml:brushProperty name="width" value="0.05" units="cm"/>
      <inkml:brushProperty name="height" value="0.05" units="cm"/>
    </inkml:brush>
  </inkml:definitions>
  <inkml:trace contextRef="#ctx0" brushRef="#br0">239 192 21117,'-34'5'1344,"-48"14"0,67-14-1057,0 0 0,0 1 1,0 0-1,1 1 0,-19 13 0,32-20-289,0 1-1,0 0 1,0-1-1,0 1 1,0 0-1,0 0 1,0 0-1,0 0 0,0 0 1,0 0-1,1 0 1,-1 0-1,0 0 1,1 0-1,-1 1 1,0 0-1,1-1-15,0-1 0,0 1 0,1-1 0,-1 1 0,0-1 0,0 1 0,0-1 0,1 0 0,-1 1 0,0-1 0,1 1 0,-1-1 0,0 0 0,1 1 0,-1-1 0,0 0 0,1 1 0,-1-1 0,1 0 0,-1 0 0,0 0 0,1 1 0,-1-1 0,1 0 0,-1 0 0,1 0 0,-1 0 0,1 0 0,8 2-294,0-1 1,0 0 0,14-1 0,-17 0 213,61-4-1188,25 0-37,-83 5 1255,1-1 0,0 1 0,0 1 1,-1 0-1,1 0 0,15 6 0,-23-7 121,1 1 0,-1-1-1,1 0 1,-1 1-1,1 0 1,-1 0-1,0-1 1,1 2 0,-1-1-1,0 0 1,-1 0-1,1 0 1,0 1 0,-1-1-1,1 1 1,-1 0-1,0-1 1,0 1 0,0 0-1,0 0 1,0-1-1,-1 1 1,1 0-1,-1 0 1,1 0 0,-1 0-1,0 0 1,-1 0-1,1 0 1,0 0 0,-2 4-1,-1 5 261,0-1 0,-1 0 0,0 0 0,-1-1 0,0 1 0,-11 15 1,3-6 279,-1-1 1,-18 19-1,24-30-413,0 0 0,0-1 0,-1 0 0,0 0 0,0-1 0,-16 8 0,15-11-159,7-7-193,13-13-258,22-19-570,2 2 0,47-37 0,-43 38 408,-4 4 117,125-104-637,-139 122 1502,-20 11-368,0 0 0,0 0 0,1 0-1,-1 0 1,0 0 0,0 0 0,0 0 0,1 0 0,-1 0 0,0 0 0,0 0 0,0 0 0,1 0-1,-1 0 1,0 0 0,0 0 0,0 1 0,0-1 0,1 0 0,-1 0 0,0 0 0,0 0-1,0 0 1,0 0 0,1 0 0,-1 1 0,0-1 0,0 0 0,0 0 0,0 0 0,0 0 0,0 1-1,0-1 1,1 0 0,-1 0 0,0 0 0,0 0 0,0 1 0,0-1 0,0 0 0,0 0-1,0 0 1,0 1 0,0-1 0,-1 5 290,0-1 0,0 1 0,0-1 0,0 0 0,-4 7 0,2-3-209,-2 5 313,-6 17 497,-9 35 1,18-57-798,1 0-1,-1 0 0,1 0 0,1 0 1,-1 0-1,1 0 0,1 0 0,0 0 1,3 16-1,-3-22-110,-1 0 1,1 1-1,0-1 1,0 0 0,0 0-1,0 0 1,1 0-1,-1 0 1,0 0-1,1 0 1,-1 0-1,1-1 1,0 1 0,0 0-1,0-1 1,0 1-1,0-1 1,0 0-1,0 0 1,0 0-1,0 0 1,0 0 0,1 0-1,-1-1 1,0 1-1,1-1 1,-1 1-1,0-1 1,1 0-1,-1 0 1,1 0-1,-1 0 1,0 0 0,4-2-1,0 1-117,-1 0 0,1-1 0,-1 0 0,0 0 0,0-1 0,0 1-1,0-1 1,-1 0 0,1 0 0,-1-1 0,1 1 0,-1-1 0,0 0 0,4-6 0,-4 4-3,0-1 1,0-1-1,-1 1 0,0 0 1,0-1-1,0 0 1,-1 1-1,0-1 1,-1 0-1,0 0 0,0-12 1,0-23-512</inkml:trace>
  <inkml:trace contextRef="#ctx0" brushRef="#br0" timeOffset="1">683 1 19572,'0'16'1569,"0"-1"-1193,0 1-144,8-1 480,2-1-568,8-6-8,5 4-88,10 1-72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2.952"/>
    </inkml:context>
    <inkml:brush xml:id="br0">
      <inkml:brushProperty name="width" value="0.05" units="cm"/>
      <inkml:brushProperty name="height" value="0.05" units="cm"/>
    </inkml:brush>
  </inkml:definitions>
  <inkml:trace contextRef="#ctx0" brushRef="#br0">108 501 19132,'-16'19'1132,"0"1"-1,-24 40 1,35-52-869,0 1 1,0 0 0,2 0 0,-1 0 0,1 0-1,0 1 1,1 0 0,0-1 0,0 1-1,1 12 1,1-21-239,-1 0 0,1 0 0,0 0 0,0 0 0,1 0 0,-1 1 0,0-1 0,0 0 0,0 0 0,1 0 0,-1 0 0,1 0 0,-1 0 0,1 0 0,-1 0 0,1 0 0,-1 0 0,1 0 0,0 0 0,0 0 0,-1-1 0,1 1 0,0 0 0,0 0 0,0-1 0,0 1 0,0-1 0,0 1 0,0-1 0,0 1 0,0-1 0,0 1 0,0-1 0,0 0 0,0 0 0,0 0 0,1 1 0,-1-1 0,2-1 0,1 1-5,1-1 0,-1 0 0,1 0-1,-1 0 1,1-1 0,-1 1 0,0-1 0,8-5 0,9-6-43,-1-1-1,-1-2 1,-1 0-1,31-33 1,-18 12-76,39-58 0,-47 58 10,-1 0 0,28-67 0,-42 84 85,-1-1 1,-1 1-1,-1-1 0,-1 0 0,-1 0 0,0-1 1,-1-29-1,-2 45 19,-1 0 0,1 0 0,-1 0 0,0 0 1,-1 0-1,0 0 0,1 0 0,-2 0 0,1 1 0,-1-1 0,0 1 0,-6-9 1,7 12-5,0-1 1,0 1 0,-1 0-1,1 0 1,-1 0 0,0 0 0,0 0-1,1 1 1,-1-1 0,0 1-1,0 0 1,-1-1 0,1 2 0,0-1-1,0 0 1,0 1 0,-1-1 0,1 1-1,0 0 1,-1 0 0,1 0-1,0 0 1,0 1 0,-1-1 0,-2 2-1,-5 2 21,0-1-1,0 2 0,1-1 1,0 1-1,0 1 1,0 0-1,1 0 0,0 1 1,0 1-1,0-1 1,-8 11-1,7-7-20,0 1 1,1 0-1,0 1 1,1 0-1,0 0 1,1 0-1,-10 28 0,15-35-14,1 1 0,-1-1 0,1 1 0,1-1-1,-1 1 1,1 0 0,0-1 0,0 1 0,1 0-1,0-1 1,0 1 0,1-1 0,0 0 0,0 1-1,0-1 1,1 0 0,3 6 0,6 8-63,1-1 1,1-1-1,25 28 0,8 9-107,-39-45 59,0 0 0,-1 0 0,0 1-1,-1 0 1,0 0 0,-1 0 0,0 1 0,0 0 0,3 21-1,-8-18-53,-6-8-28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4.443"/>
    </inkml:context>
    <inkml:brush xml:id="br0">
      <inkml:brushProperty name="width" value="0.05" units="cm"/>
      <inkml:brushProperty name="height" value="0.05" units="cm"/>
    </inkml:brush>
  </inkml:definitions>
  <inkml:trace contextRef="#ctx0" brushRef="#br0">119 232 15931,'0'-1'79,"0"1"0,0-1 0,0 0 0,0 0 0,0 1 0,0-1 1,0 0-1,-1 1 0,1-1 0,0 0 0,-1 0 0,1 1 0,0-1 0,-1 0 0,1 1 0,-1-1 0,1 1 0,-1-1 0,1 1 0,-1-1 0,1 1 0,-1-1 0,0 1 0,1-1 0,-1 1 0,-1-1 0,1 1-10,0 0 0,0 0 0,0 0 1,0 0-1,-1 0 0,1 1 0,0-1 1,0 0-1,0 1 0,0-1 0,0 1 1,0-1-1,0 1 0,0-1 0,-1 2 0,-4 2 167,1 0 0,1 0-1,-1 0 1,1 1-1,-6 6 1,2 2 82,-1 0 1,2 0 0,0 1-1,-5 15 1,10-23-223,-1 0-1,1 0 1,1 1-1,0-1 1,-1 0 0,2 1-1,-1-1 1,1 1-1,0-1 1,0 1 0,3 11-1,-3-17-73,1 0-1,-1 0 1,1 0-1,-1 0 1,1 0-1,-1 0 1,1 0 0,0 0-1,0 0 1,-1 0-1,1 0 1,0 0-1,0-1 1,0 1-1,0 0 1,0-1-1,0 1 1,0 0-1,0-1 1,0 0-1,1 1 1,-1-1-1,0 0 1,0 1-1,0-1 1,0 0-1,1 0 1,-1 0-1,0 0 1,0 0 0,0 0-1,0 0 1,3-1-1,3 0 35,0-1-1,-1 0 1,1 0 0,7-3-1,-13 4-47,18-8 70,0-1 0,-1-1 1,0-1-1,-1 0 0,0-1 0,-1-1 1,26-28-1,-10 4 76,-2 0 0,33-54 0,-60 87-142,29-51 146,-30 50-127,1 1-1,-1-1 0,-1 1 0,1-1 1,-1 0-1,0 1 0,0-1 1,0-9-1,-1 15-25,0-1 0,0 1 0,0-1 0,1 0 0,-1 1 0,0-1 0,0 1 0,0-1 0,0 1-1,0-1 1,-1 1 0,1-1 0,0 1 0,0-1 0,0 1 0,0-1 0,-1 1 0,1-1 0,0 1 0,0-1 0,-1 1 0,1 0 0,0-1 0,-1 1 0,1-1 0,0 1 0,-1 0 0,1-1 0,-1 1 0,1 0 0,0 0 0,-1-1 0,1 1 0,-1 0 0,1 0 0,-1 0-1,1-1 1,-1 1 0,1 0 0,-1 0 0,1 0 0,-1 0 0,1 0 0,-1 0 0,0 0 0,1 0 0,-1 0 0,1 0 0,-1 0 0,1 1 0,-1-1 0,0 0 0,-2 2 14,0-1 1,0 1 0,1 0-1,-1 0 1,0 0-1,-4 4 1,-7 11 31,0 1 0,1 0 0,0 0 0,2 2 0,0 0 0,1 0 0,1 0 1,1 1-1,-6 26 0,13-42-39,-1 1 0,1-1 1,1 1-1,-1 0 0,1-1 1,0 1-1,0 0 0,1-1 1,0 1-1,2 10 0,-2-14-6,0 1 0,0 0 0,1-1 0,-1 0-1,1 1 1,-1-1 0,1 0 0,0 1 0,0-1-1,0 0 1,0-1 0,0 1 0,0 0-1,0 0 1,1-1 0,-1 0 0,1 1 0,-1-1-1,1 0 1,0 0 0,-1 0 0,1-1 0,3 2-1,5-1 3,-1-1 0,1 1-1,-1-1 1,1-1 0,-1 0-1,0-1 1,0 0-1,1 0 1,-1-1 0,0-1-1,-1 1 1,1-2 0,-1 1-1,0-1 1,9-6-1,0-2 2,0 0 0,-1 0 0,0-2 0,-1 0 0,-1-1 0,15-19-1,-24 26-3,4-4 35,-13 25 10,-3 3 5,1 1-1,-4 21 0,8-31-36,0 0-1,0 0 1,1 0-1,0 1 0,0-1 1,0 0-1,1 0 1,0 0-1,2 10 1,-2-14-13,0 0 1,0 0 0,0 0 0,0 0 0,1 0-1,-1 0 1,1-1 0,-1 1 0,1 0 0,-1-1-1,1 1 1,0-1 0,0 0 0,-1 1 0,1-1-1,0 0 1,0 0 0,1 0 0,-1-1-1,0 1 1,0 0 0,0-1 0,0 1 0,1-1-1,-1 0 1,0 0 0,3 0 0,5 0 7,0-1 0,-1 0 0,1 0 1,-1-1-1,11-3 0,7-4 3,0-2 1,-1 0-1,-1-1 0,0-2 1,0-1-1,-1 0 0,-1-2 1,-1-1-1,-1 0 0,0-2 1,20-25-1,-34 37-10,-1-1 0,0 0 1,-1 0-1,5-11 0,-9 17-6,0 1 1,0-1-1,0 0 1,0 1-1,-1-1 1,1 0-1,-1 0 1,0 0-1,0-3 0,0 5 0,0 0-1,-1 0 1,1 0-1,0 0 0,0 0 1,-1 0-1,1 0 0,-1 0 1,1 0-1,-1 0 1,1 0-1,-1 1 0,0-1 1,1 0-1,-1 0 1,0 0-1,0 1 0,0-1 1,1 1-1,-1-1 0,0 0 1,0 1-1,0-1 1,-1 1-1,-1-1 1,0 0 1,0 1-1,0 0 0,0-1 1,0 1-1,1 1 0,-1-1 1,0 0-1,0 1 0,0-1 1,0 1-1,0 0 1,1 0-1,-1 0 0,0 0 1,1 0-1,-1 1 0,0-1 1,1 1-1,-3 2 0,-4 3 12,0 0 0,1 0 0,0 1 0,-7 9 0,10-10 3,0 0-1,0 0 1,1 0 0,0 0 0,0 1 0,1 0 0,0 0 0,0 0 0,-2 13 0,5-19-15,-1 1-1,1 0 1,-1 0 0,1 0 0,0 0 0,0-1-1,0 1 1,1 0 0,-1 0 0,1 0 0,0 0-1,-1-1 1,1 1 0,0 0 0,1-1 0,-1 1-1,0-1 1,1 1 0,-1-1 0,1 1 0,0-1-1,0 0 1,0 0 0,0 0 0,0 0 0,0 0-1,1-1 1,-1 1 0,1-1 0,-1 1 0,4 0-1,0 1-133,0-1 0,1 0 0,-1 0 0,1-1 0,0 0 0,0 0 0,-1-1 0,1 1 0,0-1 0,0-1 0,-1 1 0,1-1 0,0-1 0,0 1 0,-1-1 0,1 0 0,-1 0 0,0-1 0,0 0 0,0 0 0,7-5 0,11-12-456</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4.870"/>
    </inkml:context>
    <inkml:brush xml:id="br0">
      <inkml:brushProperty name="width" value="0.05" units="cm"/>
      <inkml:brushProperty name="height" value="0.05" units="cm"/>
    </inkml:brush>
  </inkml:definitions>
  <inkml:trace contextRef="#ctx0" brushRef="#br0">49 0 21477,'-21'0'2024,"7"6"-1632,4 0-600,7 0 600,10-5-80,6 0-144,-2-2-408</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5.900"/>
    </inkml:context>
    <inkml:brush xml:id="br0">
      <inkml:brushProperty name="width" value="0.05" units="cm"/>
      <inkml:brushProperty name="height" value="0.05" units="cm"/>
    </inkml:brush>
  </inkml:definitions>
  <inkml:trace contextRef="#ctx0" brushRef="#br0">198 65 15579,'5'-19'1415,"-3"12"-737,1-1 0,-1 1 0,1-1 0,5-8 0,-6 57 3131,-14 30-2388,-35 118-1,30-125-1130,-41 122 203,-23 103-195,79-278-291,0-4-2,1 0 0,0-1 0,0 1 0,0 0-1,1 0 1,0-1 0,2 11 0,-2-16-3,0 0 0,1 0 0,-1 0 0,0 0 1,1 0-1,-1 0 0,1 0 0,-1 0 0,1 0 1,0-1-1,-1 1 0,1 0 0,0 0 0,-1-1 1,1 1-1,0 0 0,0-1 0,0 1 0,0-1 0,-1 1 1,1-1-1,0 0 0,0 1 0,0-1 0,0 0 1,0 1-1,0-1 0,0 0 0,0 0 0,0 0 1,0 0-1,0 0 0,0 0 0,0 0 0,2-1 0,3 0 10,-1 0 0,1-1 0,0 0 0,-1 0 0,7-3 0,47-27-162,65-48 0,-44 28-750,-67 44 636,11-7-250,0-1-1,41-36 1,-46 29-65</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6.424"/>
    </inkml:context>
    <inkml:brush xml:id="br0">
      <inkml:brushProperty name="width" value="0.05" units="cm"/>
      <inkml:brushProperty name="height" value="0.05" units="cm"/>
    </inkml:brush>
  </inkml:definitions>
  <inkml:trace contextRef="#ctx0" brushRef="#br0">113 61 18308,'1'1'58,"-1"-1"-1,1 0 1,-1 0 0,0 0 0,1 0 0,-1 0-1,0 0 1,1 1 0,-1-1 0,1 0-1,-1 0 1,0 0 0,0 1 0,1-1 0,-1 0-1,0 1 1,1-1 0,-1 0 0,0 1-1,0-1 1,1 0 0,-1 1 0,0-1 0,0 0-1,0 1 1,0-1 0,0 0 0,0 1-1,1-1 1,-1 1 0,0-1 0,0 0 0,0 1-1,0-1 1,0 1 0,0-1 0,-1 1-1,1-1 1,0 0 0,0 1 0,0-1-1,0 1 1,-7 23 475,5-19-280,-24 71 2081,-29 92 174,46-133-2128,1 0 1,-5 67-1,12-93-325,1-1 0,1 0 0,1 13 1,-2-20-50,1 0-1,-1 1 1,0-1 0,1 1 0,-1-1 0,1 0 0,0 1 0,-1-1 0,1 0-1,0 0 1,0 0 0,1 2 0,-2-3-5,1 0 1,-1 1-1,1-1 1,-1 0-1,1 1 0,-1-1 1,1 0-1,0 0 0,-1 0 1,1 0-1,-1 0 1,1 1-1,0-1 0,-1 0 1,1 0-1,-1 0 0,1-1 1,0 1-1,-1 0 1,1 0-1,-1 0 0,1 0 1,0-1-1,-1 1 0,1 0 1,-1 0-1,1-1 1,-1 1-1,1-1 0,3-2 7,0 0-1,0 0 0,-1-1 0,0 0 1,0 0-1,0 1 0,0-2 1,0 1-1,-1 0 0,0 0 1,3-7-1,19-58-30,-21 60 9,11-45-148,-3-1 0,-2 1 1,-2-2-1,-3 1 0,-3-63 0,-1 110 139,0 0 0,-1 0 0,0 0 0,-1 0 0,-3-13-1,5 21 25,0 0 0,0 0-1,0 1 1,0-1 0,0 0-1,0 0 1,0 0-1,0 0 1,0 0 0,0 1-1,0-1 1,0 0-1,0 0 1,0 0 0,0 0-1,0 0 1,-1 0 0,1 1-1,0-1 1,0 0-1,0 0 1,0 0 0,0 0-1,0 0 1,0 0 0,0 0-1,-1 0 1,1 0-1,0 0 1,0 1 0,0-1-1,0 0 1,0 0-1,0 0 1,-1 0 0,1 0-1,0 0 1,0 0 0,0 0-1,0 0 1,0 0-1,-1 0 1,1 0 0,0 0-1,0 0 1,0 0 0,0 0-1,0 0 1,0-1-1,-1 1 1,1 0 0,0 0-1,0 0 1,0 0-1,0 0 1,0 0 0,0 0-1,0 0 1,-1 0 0,1 0-1,0-1 1,0 1-1,0 0 1,0 0 0,0 0-1,0 0 1,0 0 0,0-1-1,-3 14 91,2-5-66,1 0-1,0 0 1,0 0 0,1 0 0,0 0 0,1 0 0,0 0 0,0 0-1,1 0 1,3 7 0,-4-11-18,0 0 0,0 0 1,0 0-1,0-1 0,1 1 0,0-1 0,0 0 0,0 1 0,0-1 0,0-1 0,0 1 1,1 0-1,0-1 0,-1 0 0,1 0 0,0 0 0,0 0 0,0 0 0,0-1 0,9 2 1,-5-2 0,0-1 0,0 0 0,0 0 0,0 0 0,0-1 0,0 0 0,0-1 0,0 0 0,0 0 0,0-1 0,10-5 0,8-5 23,46-33 1,-50 31 5,41-22 1,-63 37-36,1 0 0,-1-1 0,1 1 0,-1 0 0,1 0 0,-1-1 0,1 1 0,0 0 0,-1 0 0,1 0 0,-1 0 0,1 0 0,-1 0 0,1 0 0,0 0 0,-1 0 0,1 0 0,-1 0 0,1 0 0,0 0 0,0 1 0,1 9 43,-12 21 34,-31 59 87,-15 36-314,50-107-215,0-1 0,1 1 0,1 0 0,-4 39 0,8-34 26,5-13-139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3:55.318"/>
    </inkml:context>
    <inkml:brush xml:id="br0">
      <inkml:brushProperty name="width" value="0.05" units="cm"/>
      <inkml:brushProperty name="height" value="0.05" units="cm"/>
    </inkml:brush>
  </inkml:definitions>
  <inkml:trace contextRef="#ctx0" brushRef="#br0">1 331 15667,'9'8'-38,"0"-1"-1,0 0 1,1 0 0,0-1-1,0 0 1,1-1-1,14 6 1,82 21-53,-90-27 59,69 14-75,1-3 1,140 8-1,180-18-179,-325-6 237,1295-26-264,1-22 335,24-1 43,2021-105 121,-2670 115-228,1335-29-26,-591 69 341,428-10 93,-1502 2-338,406-23-339,-555-6 193,-163 12 27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7.228"/>
    </inkml:context>
    <inkml:brush xml:id="br0">
      <inkml:brushProperty name="width" value="0.05" units="cm"/>
      <inkml:brushProperty name="height" value="0.05" units="cm"/>
    </inkml:brush>
  </inkml:definitions>
  <inkml:trace contextRef="#ctx0" brushRef="#br0">4 78 15419,'-4'-9'2881,"7"8"-2209,3 5 1721,2 0-921,10 2-424,2-3-200,10-2-296,4-1-168,11-8-640,0-2-424,4-7 560,1-2-136,-1-13-144</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7.647"/>
    </inkml:context>
    <inkml:brush xml:id="br0">
      <inkml:brushProperty name="width" value="0.05" units="cm"/>
      <inkml:brushProperty name="height" value="0.05" units="cm"/>
    </inkml:brush>
  </inkml:definitions>
  <inkml:trace contextRef="#ctx0" brushRef="#br0">59 0 18500,'1'38'5204,"-9"57"-4723,6-79-101,-20 153 406,-5 77 299,27-245-1069,0-1 0,0 1-1,0 0 1,0 0 0,0 0 0,0-1-1,0 1 1,0 0 0,0 0-1,0-1 1,0 1 0,0 0 0,1 0-1,-1-1 1,0 1 0,0 0-1,1-1 1,-1 1 0,1 0-1,-1-1 1,0 1 0,1 0 0,-1-1-1,1 1 1,0 0 0,0-1-4,0 0 1,0 0 0,-1 0-1,1 0 1,0-1-1,0 1 1,0 0 0,-1 0-1,1 0 1,0-1-1,-1 1 1,1-1 0,0 1-1,0 0 1,-1-1 0,1 1-1,-1-1 1,1 1-1,0-2 1,29-32 235,108-182 31,-82 123-357,-46 78 44,100-172-727,-105 172 471,-5 15 272,0-1 0,0 1 0,0 0 0,0 0 0,0 0 0,0 0 0,0 0 0,-1 0 0,1 0 0,0 0 0,0 0 0,0-1 0,0 1 0,0 0 0,0 0 0,-1 0 0,1 0 0,0 0 0,0 0-1,0 0 1,0 0 0,0 0 0,-1 0 0,1 0 0,0 0 0,0 0 0,0 0 0,0 0 0,0 0 0,-1 0 0,1 0 0,0 0 0,0 0 0,0 0 0,0 0 0,0 1 0,0-1 0,-1 0 0,1 0 0,0 0 0,0 0 0,0 0 0,0 0 0,0 0 0,0 0 0,0 1 0,-25 19-1708,20-15 1582,0-2 132,-68 67-752,48-42 241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9.107"/>
    </inkml:context>
    <inkml:brush xml:id="br0">
      <inkml:brushProperty name="width" value="0.05" units="cm"/>
      <inkml:brushProperty name="height" value="0.05" units="cm"/>
    </inkml:brush>
  </inkml:definitions>
  <inkml:trace contextRef="#ctx0" brushRef="#br0">1 262 17068,'0'18'641,"0"-3"110,1-1 1,0 1-1,1-1 0,0 0 0,7 22 0,-8-33-652,0 0 0,0-1 0,0 1 0,1 0-1,-1-1 1,1 0 0,-1 1 0,1-1 0,0 0 0,0 0 0,0 0-1,0 0 1,1 0 0,-1-1 0,0 1 0,1 0 0,-1-1 0,1 0-1,0 0 1,-1 0 0,1 0 0,0 0 0,0 0 0,0-1 0,-1 1-1,1-1 1,0 0 0,0 0 0,0 0 0,0 0 0,0 0 0,-1-1-1,1 1 1,3-2 0,6-1-98,0-1 0,0 0 0,0 0 0,-1-1 0,0-1 0,0 0 0,0 0 0,-1-1 0,0-1 0,0 1 0,11-13 0,-6 4-114,-1 0 0,-1 0 0,0-2 1,-1 1-1,17-34 0,-26 44 90,0 0 0,0 0 0,-1 0 0,0 0 0,0-1 1,0-7-1,-2 15 25,0 0 0,0 0 1,0 1-1,-1-1 0,1 0 0,0 0 1,0 0-1,-1 0 0,1 1 1,0-1-1,0 0 0,-1 0 1,1 0-1,0 0 0,-1 0 0,1 0 1,0 0-1,-1 0 0,1 1 1,0-1-1,0 0 0,-1 0 1,1 0-1,0-1 0,-1 1 0,1 0 1,0 0-1,-1 0 0,1 0 1,0 0-1,0 0 0,-1 0 1,1 0-1,0-1 0,-1 1 0,1 0 1,0 0-1,0 0 0,0-1 1,-1 1-1,1 0 0,0 0 1,0-1-1,0 1 0,-1 0 0,1 0 1,0-1-1,0 1 0,0 0 1,0-1-1,0 1 0,0 0 1,0-1-1,0 1 0,0 0 0,0 0 1,0-1-1,0 1 0,0 0 1,0-1-1,0 1 0,0 0 1,0-1-1,0 1 0,0-1 1,-17 20 159,3 0 17,2 0 0,0 1 0,-14 34 0,21-41-76,0 1 0,0 0 0,1 0 0,1 1 1,0-1-1,0 27 0,2-40-90,1 1 0,0 0-1,0-1 1,0 1 0,0 0 0,1 0 0,-1-1 0,0 1-1,1 0 1,-1-1 0,1 1 0,0 0 0,0-1-1,-1 1 1,1-1 0,0 1 0,0-1 0,0 1 0,0-1-1,1 0 1,-1 0 0,0 0 0,0 1 0,3 0-1,-2-1 0,1 0 0,-1-1 1,1 1-1,0 0 0,-1-1 0,1 0 0,0 0 0,0 0 0,-1 0 0,1 0 0,0 0 0,-1-1 0,1 1 0,2-2 0,7-2 5,-1 0 1,-1 0-1,1-1 1,0-1-1,-1 0 0,10-8 1,-3 1-1,-2-1 0,0-1 0,0-1 0,-1 0 0,-2-1 1,1 0-1,-2-1 0,0 0 0,-1-1 0,-1 0 0,10-31 0,-19 50-15,0 0 1,0 0-1,0 0 0,-1 1 0,1-1 0,0 0 1,0 0-1,0 0 0,0 0 0,-1 0 0,1 0 0,0 0 1,0 0-1,0 0 0,0 0 0,-1 0 0,1 0 1,0 0-1,0 0 0,0 0 0,-1 0 0,1 0 1,0 0-1,0 0 0,0 0 0,0 0 0,-1 0 0,1 0 1,0 0-1,0-1 0,0 1 0,0 0 0,0 0 1,-1 0-1,1 0 0,0 0 0,0 0 0,0 0 1,0-1-1,0 1 0,0 0 0,0 0 0,-1 0 0,1 0 1,0-1-1,0 1 0,0 0 0,0 0 0,0 0 1,0 0-1,0-1 0,0 1 0,0 0 0,0 0 1,0 0-1,0-1 0,0 1 0,0 0 0,0 0 0,0 0 1,0 0-1,0-1 0,1 1 0,-8 9 75,2-1 0,-1 1 0,1 1 0,-5 14 1,3-10 26,-3 7 54,1 0-1,0 1 1,2 0 0,-9 44 0,16-64-152,0 0 0,0 0 0,0-1-1,0 1 1,0 0 0,1 0 0,-1 0-1,0-1 1,1 1 0,-1 0 0,1 0 0,0-1-1,0 1 1,0-1 0,0 1 0,0 0 0,0-1-1,0 0 1,0 1 0,0-1 0,1 0-1,-1 0 1,1 1 0,-1-1 0,1 0 0,1 0-1,0 1 3,0 0 0,0-1 0,1 0 0,-1 0 0,0 0 0,1 0 0,-1 0-1,1-1 1,-1 0 0,1 0 0,-1 0 0,6 0 0,-6-2-5,0 0 0,0 0 0,0 0 0,-1 0 0,1 0 0,0 0 0,-1-1 0,0 0 0,0 1 0,0-1 0,0 0 0,0 0 0,2-5 0,6-7 20,3-3 5,74-90 21,-76 97-55,0 0 0,0 1 1,1 0-1,1 1 1,0 0-1,25-12 1,-33 19 4,1 0 0,-1 0 0,0 1 1,1-1-1,-1 1 0,1 1 1,-1-1-1,1 1 0,-1 0 1,1 0-1,-1 1 0,1-1 1,-1 1-1,1 0 0,-1 1 0,5 1 1,-6-1 1,-1-1 0,0 1 0,0-1 0,0 1 0,0 0 0,0 0 1,0 0-1,0 1 0,-1-1 0,1 1 0,-1-1 0,0 1 0,0 0 0,0 0 1,0 0-1,0 0 0,-1 0 0,1 0 0,-1 1 0,0-1 0,0 0 0,0 1 1,0-1-1,-1 1 0,1 5 0,-1-1 6,0 1 1,-1-1 0,0 1-1,-1-1 1,1 0-1,-2 0 1,-3 12-1,-4 1 51,-16 27 0,2-4 59,34-65-38,-1-1-1,9-36 0,-14 44-74,-1 1 0,-1-1 0,0 0 0,-1 0 0,0 0 0,-3-22 0,2 36-2,0-1-1,0 1 1,0-1-1,0 1 1,0-1-1,0 1 1,0 0-1,0-1 1,0 1-1,0-1 1,0 1-1,0-1 1,-1 1-1,1 0 1,0-1-1,0 1 1,-1 0-1,1-1 1,0 1-1,0 0 1,-1-1-1,1 1 1,0 0-1,-1-1 1,1 1-1,0 0 1,-1 0-1,1-1 1,-1 1-1,1 0 1,0 0-1,-1 0 1,1 0-1,-1 0 1,0-1-1,0 2 1,0-1-1,1 0 1,-1 1-1,0-1 1,0 0-1,1 1 1,-1-1 0,0 1-1,1 0 1,-1-1-1,1 1 1,-1-1-1,0 1 1,1 0 0,-1-1-1,1 1 1,0 0-1,-1 0 1,1 0-1,34-10-35,24-13 105,-42 14-77,1 1 0,0 1-1,0 1 1,0 0 0,1 1 0,27-2 0,-44 6 4,1 0 0,-1 0 1,0 0-1,1 1 1,-1-1-1,1 0 0,-1 1 1,0-1-1,1 1 0,-1-1 1,0 1-1,1 0 0,-1 0 1,0-1-1,0 1 0,0 0 1,0 0-1,0 0 1,0 0-1,0 0 0,0 1 1,0-1-1,0 0 0,-1 0 1,1 0-1,0 1 0,-1-1 1,1 0-1,-1 1 0,0-1 1,1 1-1,-1-1 1,0 0-1,0 1 0,0-1 1,0 1-1,0-1 0,0 3 1,-1 8 1,0-1 1,-1 0 0,-5 20 0,5-24-4,-15 45 20,12-40-7,0 1 1,2-1-1,-1 1 0,1 0 0,1 0 0,0 0 0,1 18 0,1-30-8,0 0-1,0 0 1,0-1-1,0 1 1,0 0-1,1 0 1,-1 0-1,0-1 1,0 1-1,1 0 1,-1-1-1,1 1 1,-1 0-1,0 0 0,1-1 1,-1 1-1,1-1 1,0 1-1,-1 0 1,1-1-1,0 1 1,-1-1-1,1 0 1,0 1-1,-1-1 1,1 1-1,0-1 1,0 0-1,-1 0 1,1 1-1,0-1 0,0 0 1,0 0-1,-1 0 1,1 0-1,0 0 1,0 0-1,0 0 1,-1 0-1,1 0 1,0 0-1,0-1 1,0 1-1,-1 0 1,1-1-1,0 1 1,0 0-1,0-1 0,5-2-1,1 0 0,-1 0 0,0 0-1,9-7 1,-2-1 1,0 0 1,0 0-1,-1-1 1,0-1-1,-1 0 1,-1-1-1,0 0 0,-1 0 1,0-1-1,-1 0 1,-1-1-1,0 0 0,-1 0 1,-1 0-1,6-32 1,-13 17-5,-5 18-12,7 13 14,0 0 0,-1 0 0,1 0-1,0 0 1,-1-1 0,1 1 0,-1 0 0,1 0-1,0 0 1,-1 0 0,1 0 0,-1 0 0,1 0-1,-1 0 1,1 0 0,0 0 0,-1 1 0,1-1-1,-1 0 1,1 0 0,0 0 0,-1 0 0,1 1-1,0-1 1,-1 0 0,1 0 0,0 0 0,-1 1-1,1-1 1,-1 1 0,-1 1-1,1 0 1,-1 0-1,0 0 0,1 1 0,0-1 0,-1 0 1,1 1-1,0-1 0,0 1 0,1-1 1,-1 1-1,0-1 0,1 1 0,-1 0 1,1-1-1,0 1 0,0 0 0,0-1 1,0 1-1,1 4 0,0-4 2,-1-1 1,1 1-1,-1 0 1,1 0-1,0 0 1,0 0-1,0-1 1,1 1-1,-1 0 1,1-1-1,-1 0 1,1 1-1,0-1 1,0 0-1,0 1 1,0-1-1,0-1 1,5 5-1,-2-4 3,0-1 0,0 1-1,0-1 1,1 0 0,-1 0 0,0 0 0,0-1-1,1 1 1,-1-2 0,0 1 0,0 0-1,1-1 1,6-2 0,6-1 7,0-2-1,25-10 1,-15 4-2,-1-2 1,35-23-1,-47 27-3,-1 0-1,-1-2 1,0 1-1,0-1 1,17-22-1,-26 28-2,0-1-1,-1 1 1,0-1 0,0 0-1,3-8 1,-6 14-1,0 1 0,1-1 0,-1 0 0,0 0 0,0 0 0,0 0 0,0 1 0,0-1 0,0 0 1,0 0-1,0 0 0,0 0 0,0 0 0,0 1 0,0-1 0,-1 0 0,1 0 0,0 0 0,-1 0 0,1 1 1,-1-2-1,0 1 0,0 1 0,0 0 1,0-1-1,0 1 0,-1 0 1,1 0-1,0 0 0,0 0 1,0 0-1,0 0 0,0 0 0,0 0 1,0 0-1,-1 1 0,1-1 1,0 0-1,0 1 0,0-1 1,0 0-1,0 1 0,0 0 1,-1 0-1,-8 5 5,1-1 1,0 1-1,1 1 1,0 0-1,0 0 0,0 0 1,0 1-1,1 0 0,1 1 1,0 0-1,-9 15 0,10-15-29,0 1 0,0 0 0,1 0 0,0 0 0,1 1 0,0-1-1,1 1 1,0-1 0,1 1 0,0 0 0,1 18 0,0-24-35,1-1 1,0 1 0,1-1 0,-1 1 0,1-1-1,0 0 1,0 1 0,0-1 0,1 0-1,-1 0 1,1-1 0,0 1 0,0 0-1,0-1 1,0 0 0,1 0 0,0 0 0,-1 0-1,1 0 1,7 3 0,-5-3 26,1 0 1,-1-1-1,1 1 1,0-1-1,0 0 0,0-1 1,0 0-1,0 0 1,0 0-1,0-1 1,0 0-1,0 0 1,8-2-1,-4-1-102,0 0-1,19-9 1,-30 12 133</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29.722"/>
    </inkml:context>
    <inkml:brush xml:id="br0">
      <inkml:brushProperty name="width" value="0.05" units="cm"/>
      <inkml:brushProperty name="height" value="0.05" units="cm"/>
    </inkml:brush>
  </inkml:definitions>
  <inkml:trace contextRef="#ctx0" brushRef="#br0">1 22 15875,'3'-6'1137,"5"-8"460,-3 13-614,-1 9 499,-3 3-835,1 0 0,-2 1 0,1 0 0,-2-1-1,-2 19 1,1 8 174,1-16-419,0 48 516,1-63-845,0-1-1,1 0 1,0 1-1,0-1 1,1 0-1,0 0 1,0 0-1,3 6 1,-4-11-63,0 0 1,-1 1-1,1-1 1,0 0 0,0 0-1,0-1 1,0 1-1,0 0 1,0 0 0,0 0-1,0-1 1,0 1-1,0 0 1,0-1 0,0 1-1,1-1 1,-1 1-1,0-1 1,0 0 0,1 1-1,-1-1 1,0 0-1,0 0 1,1 0 0,-1 0-1,0 0 1,1 0-1,-1-1 1,0 1 0,2-1-1,2 0 7,0-1 0,0 0 0,-1 0 0,1-1 0,-1 1-1,6-4 1,13-12 26,-1-1-1,-1 0 0,33-38 0,48-75-99,-82 104 11,-17 25-48,-2 5 30,-7 15 5,-16 34 75,16-39-14,1 0 8,-12 25 75,1 2-1,2 0 1,-13 62-1,26-99-115,1 0 0,-1 0 1,1 0-1,0-1 0,0 1 0,0 0 0,0 0 0,0 0 0,0 0 1,1 0-1,-1 0 0,0 0 0,1 0 0,0 0 0,-1-1 0,3 4 1,-3-4-11,1-1 0,-1 1 0,1-1 0,-1 0 0,1 0 0,-1 1 0,1-1 0,-1 0 0,1 0 1,-1 1-1,1-1 0,-1 0 0,1 0 0,-1 0 0,1 0 0,-1 0 0,1 0 0,-1 0 0,1 0 1,-1 0-1,2 0 0,17-10-1090,-11 3 916,0 0 0,0-1 1,-1 0-1,10-14 0,11-19-505</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0.156"/>
    </inkml:context>
    <inkml:brush xml:id="br0">
      <inkml:brushProperty name="width" value="0.05" units="cm"/>
      <inkml:brushProperty name="height" value="0.05" units="cm"/>
    </inkml:brush>
  </inkml:definitions>
  <inkml:trace contextRef="#ctx0" brushRef="#br0">88 32 16171,'-51'75'6587,"44"-61"-6030,0 1-1,2 0 1,-5 17-1,8-25-407,0 1 0,1-1 1,0 1-1,0-1 0,1 1 0,0-1 1,0 1-1,3 12 0,-3-19-134,1 1 1,-1-1-1,0 1 1,1-1-1,-1 1 1,1-1-1,0 1 1,0-1-1,-1 0 1,1 1-1,0-1 1,0 0-1,0 0 0,0 1 1,1-1-1,-1 0 1,0 0-1,0 0 1,1-1-1,-1 1 1,2 1-1,-1-1-5,1-1 0,-1 1-1,0-1 1,1 0 0,-1 0-1,0 0 1,1 0 0,-1 0-1,0 0 1,1-1 0,-1 1-1,4-2 1,3-1-4,-1-1 1,0 0-1,0 0 1,0-1-1,0 0 0,8-7 1,-1-1 1,-1-1 1,0 0 0,-1-1-1,18-26 1,-25 33-2,-1-1 0,0 0 1,0-1-1,-1 1 0,0-1 0,0 0 1,-1 1-1,-1-2 0,0 1 0,2-15 0,-4 23-2,0 1 0,0 0 0,0-1-1,0 1 1,0 0 0,0-1 0,0 1-1,0 0 1,0 0 0,-1-1 0,1 1-1,-1 0 1,1 0 0,-1-1 0,1 1-1,-1 0 1,0 0 0,1 0 0,-1 0-1,0 0 1,0 0 0,0 0-1,0 0 1,0 0 0,0 0 0,0 1-1,0-1 1,0 0 0,0 0 0,-2 0-1,1 1 10,0 0-1,-1 0 0,1 0 0,0 0 0,0 0 0,-1 0 0,1 1 0,0-1 0,0 1 0,0 0 1,0-1-1,0 1 0,0 0 0,0 0 0,0 0 0,0 1 0,-3 1 0,-7 7 51,1 0 0,1 1 0,-1 0-1,2 0 1,-1 1 0,2 0 0,0 1-1,0 0 1,1 0 0,1 1 0,0 0 0,1 0-1,0 0 1,1 1 0,1 0 0,-3 21-1,6-34-126,0 1 0,0 0 0,0-1 0,0 1 0,0 0 0,0 0 0,1-1 0,0 1 0,-1 0-1,1-1 1,0 1 0,0-1 0,0 1 0,1-1 0,-1 1 0,0-1 0,1 0 0,0 0 0,0 0-1,-1 1 1,1-2 0,0 1 0,1 0 0,-1 0 0,0-1 0,0 1 0,1-1 0,-1 0 0,1 0 0,-1 0-1,1 0 1,-1 0 0,1 0 0,0-1 0,-1 1 0,1-1 0,0 1 0,0-1 0,-1 0 0,1-1-1,0 1 1,0 0 0,-1-1 0,6-1 0,0 0-366,0 0 0,0-1 0,0 0 0,0-1 0,0 0 0,13-9 0,39-35-881,-16 6-9</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0.592"/>
    </inkml:context>
    <inkml:brush xml:id="br0">
      <inkml:brushProperty name="width" value="0.05" units="cm"/>
      <inkml:brushProperty name="height" value="0.05" units="cm"/>
    </inkml:brush>
  </inkml:definitions>
  <inkml:trace contextRef="#ctx0" brushRef="#br0">0 492 10682,'1'6'348,"0"-1"0,0 1 0,0 0 0,0 0 1,1-1-1,0 1 0,1-1 0,-1 1 0,1-1 0,4 6 0,-1-2 504,1 1 0,0-1 0,0-1 0,13 12 0,-19-19-733,1 0 1,0 0 0,-1 0-1,1-1 1,0 1 0,-1 0-1,1-1 1,0 1 0,0-1-1,0 1 1,-1-1 0,1 0-1,0 0 1,0 0 0,0 0-1,0 0 1,0 0 0,-1 0-1,1-1 1,0 1 0,0-1-1,0 1 1,-1-1 0,4-1-1,5-3 186,-1 0-1,0 0 1,11-9-1,-12 7-95,24-16 182,-2-1-1,0-1 1,-2-2 0,-1-1-1,34-44 1,-50 57-299,-1-1 0,0 1-1,-1-2 1,-1 1 0,0-1 0,-1 0-1,-1-1 1,-1 0 0,0 0 0,-2 0-1,0 0 1,0-1 0,-2-26 0,-1 38-75,0 0 0,-1 0 1,0 0-1,-1 0 1,1 1-1,-1-1 0,-1 0 1,1 1-1,-1-1 0,-6-10 1,7 15-15,0-1 0,0 1 0,0 0 0,0 0 0,-1 0 0,1 0 0,0 0 1,-1 0-1,0 1 0,1-1 0,-1 1 0,0-1 0,0 1 0,0 0 0,0 0 0,0 1 0,0-1 1,0 1-1,0-1 0,0 1 0,0 0 0,0 0 0,0 0 0,0 0 0,0 1 0,-4 0 0,-2 2-4,-1 0 0,1 1 0,-1-1-1,1 2 1,1-1 0,-1 2 0,1-1-1,0 1 1,-14 12 0,10-7-12,1 1 0,-1 0 1,2 0-1,0 2 0,-10 15 0,19-26 4,-1-1 0,1 0 0,0 0 0,0 1 1,0-1-1,0 0 0,1 1 0,-1-1 0,1 1 0,-1-1 0,1 1 0,0-1 0,0 1 0,0-1 0,0 1 1,0-1-1,1 1 0,-1-1 0,1 1 0,1 2 0,-1-2-7,1 0 0,0 0 1,0-1-1,0 1 0,0-1 0,1 1 0,-1-1 1,0 0-1,1 0 0,0 0 0,0 0 0,-1 0 0,1-1 1,0 1-1,4 0 0,50 19-205,-37-14 158,1 0-1,-1 2 0,0 0 0,29 19 1,-45-25 67,1 0 1,-1 1 0,0-1-1,0 1 1,0 0 0,-1 0-1,1 1 1,-1-1 0,0 1 0,0 0-1,-1-1 1,1 1 0,-1 0-1,0 1 1,-1-1 0,1 0-1,-1 0 1,0 1 0,0-1-1,-1 1 1,1-1 0,-1 1 0,-1 5-1,-1 5 45,-1 0 0,0-1 0,-1 0 0,-1 0 0,-12 26 0,5-16-258,-1-1 1,-22 31-1,20-36 84,14-19 117,1 1 0,-1 0 0,1-1 1,-1 1-1,1 0 0,-1-1 0,0 1 1,1-1-1,-1 1 0,0-1 1,1 1-1,-1-1 0,0 0 0,0 1 1,0-1-1,1 0 0,-1 1 0,0-1 1,0 0-1,-1 0 0,1-9-215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1.827"/>
    </inkml:context>
    <inkml:brush xml:id="br0">
      <inkml:brushProperty name="width" value="0.05" units="cm"/>
      <inkml:brushProperty name="height" value="0.05" units="cm"/>
    </inkml:brush>
  </inkml:definitions>
  <inkml:trace contextRef="#ctx0" brushRef="#br0">61 8 17076,'0'-1'85,"1"0"0,-1 1 0,1-1 0,0 1 0,-1-1 0,1 0 0,0 1 0,0 0 0,-1-1 0,1 1 0,0-1 0,0 1 0,0 0 0,0 0 0,-1-1 0,1 1 1,1 0-1,-1 0-47,-1 0 1,1 1-1,-1-1 1,0 0 0,1 0-1,-1 1 1,0-1-1,1 0 1,-1 0-1,0 1 1,0-1 0,1 0-1,-1 1 1,0-1-1,0 0 1,0 1 0,1-1-1,-1 0 1,0 1-1,0-1 1,0 1 0,0-1-1,0 0 1,0 1-1,0-1 1,0 1-1,-2 37 1279,1-29-997,-34 189 2764,21-135-2640,3 1 0,3 1 0,-1 76 1,9-140-438,0-1 1,0 1 0,0 0-1,0-1 1,0 1 0,0 0-1,0-1 1,0 1 0,0-1-1,0 1 1,1 0 0,-1-1-1,0 1 1,0 0 0,1-1-1,-1 1 1,0-1 0,1 1-1,-1-1 1,1 2 0,8-7 95,7-17-2,0-14 15,0-1 0,13-52 1,12-79-21,-36 147-124,-6 32 1,-1 19-3,2-27 28,-1 7-3,2 0 1,-1 1-1,1-1 1,1 0-1,2 12 1,-3-21 5,-1 1 0,1 0 0,0 0 0,-1-1 1,1 1-1,0 0 0,0-1 0,0 1 0,0-1 1,0 1-1,1-1 0,-1 1 0,0-1 0,1 0 0,-1 0 1,1 0-1,-1 0 0,1 0 0,-1 0 0,1 0 1,0 0-1,-1 0 0,1-1 0,0 1 0,0-1 1,0 1-1,-1-1 0,1 0 0,0 0 0,0 0 0,0 0 1,0 0-1,0 0 0,0 0 0,3-2 0,1 1 5,0-1 1,0-1-1,0 1 0,0-1 0,0 0 0,-1 0 0,1-1 0,-1 0 0,6-4 0,42-45 37,-46 46-37,12-13 9,-1-1 0,0-1 1,-2-1-1,0 0 0,15-33 1,-27 41-31,-13 17 12,-13 19-3,7-2 37,2 0 0,0 1 1,2 1-1,0-1 0,1 2 1,1-1-1,1 2 0,1-1 1,1 1-1,1 0 1,-2 27-1,7-45-12,-1 1 0,1-1 0,1 1 1,-1-1-1,1 1 0,0-1 0,0 1 0,1-1 0,0 0 1,2 6-1,-3-8-13,1-1-1,-1 0 1,1 0 0,-1 0 0,1 0 0,0 0 0,-1-1 0,1 1-1,0 0 1,0-1 0,0 1 0,1-1 0,-1 0 0,0 0 0,0 0 0,1 0-1,-1 0 1,0 0 0,1-1 0,-1 1 0,1-1 0,-1 1 0,1-1-1,3 0 1,3-1-2,0 0-1,0-1 0,-1 1 1,1-2-1,-1 1 0,1-1 1,-1-1-1,0 1 0,9-6 1,68-47-14,-83 54 10,63-49-19,94-94 0,-237 215-2847,65-61 2380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2.769"/>
    </inkml:context>
    <inkml:brush xml:id="br0">
      <inkml:brushProperty name="width" value="0.05" units="cm"/>
      <inkml:brushProperty name="height" value="0.05" units="cm"/>
    </inkml:brush>
  </inkml:definitions>
  <inkml:trace contextRef="#ctx0" brushRef="#br0">267 568 14235,'2'-2'261,"1"-1"0,-1 0 0,0 0 0,0 0 1,0-1-1,0 1 0,-1 0 0,1-1 0,-1 1 0,0-1 0,0 1 0,0-1 0,0 0 1,-1 1-1,0-1 0,1 0 0,-1 0 0,-1-4 0,1 8-187,-1-1 1,1 0-1,-1 1 1,1-1-1,-1 0 0,1 1 1,-1-1-1,1 1 1,-1-1-1,1 1 0,-1-1 1,0 1-1,0 0 1,1-1-1,-1 1 0,0 0 1,1-1-1,-1 1 1,0 0-1,0 0 0,1 0 1,-1 0-1,0-1 1,0 1-1,0 0 0,1 0 1,-1 1-1,0-1 1,0 0-1,0 0 0,1 0 1,-1 0-1,0 1 1,-1 0-1,-27 11 995,15-4-753,1 0 0,0 1 0,1 1 1,0 0-1,-13 14 0,-50 62 864,67-77-1073,1 1 0,-1 0 0,1 1 0,1-1 0,0 1 0,1 1 0,0-1 0,1 1 0,0-1 0,1 1 0,0 1 0,-2 19 0,5-29-99,0-1 1,0 1 0,0 0-1,0-1 1,1 1 0,-1 0 0,1-1-1,-1 1 1,1-1 0,0 1-1,0-1 1,1 1 0,-1-1 0,0 0-1,1 1 1,-1-1 0,1 0 0,0 0-1,0 0 1,0 0 0,0-1-1,0 1 1,0 0 0,0-1 0,0 1-1,1-1 1,-1 0 0,1 0-1,-1 0 1,1 0 0,-1 0 0,1-1-1,-1 1 1,1-1 0,0 1 0,-1-1-1,4 0 1,4 0-3,1 0-1,-1-1 1,0 0 0,0 0-1,0-1 1,0-1 0,0 1 0,17-9-1,8-6 6,-2-2 0,0-1-1,-1-2 1,-1-1 0,-1-2 0,-1 0-1,34-41 1,-22 17 8,-1-2 0,-3-1 0,49-94 0,-66 107-11,16-45 1,-31 69-12,0-1 0,0 1 0,-2-1 0,0 0 1,-1 0-1,0-20 0,-2 34 1,0 1 0,1 0 0,-1-1-1,-1 1 1,1-1 0,0 1 0,0 0 0,0-1 0,-1 1 0,1 0 0,-1-1 0,1 1-1,-1 0 1,0 0 0,1-1 0,-1 1 0,0 0 0,0 0 0,0 0 0,0 0-1,-1-1 1,0 1 0,1 1 0,-1-1 0,0 1 0,1 0 0,-1 0 0,1 0 0,-1 0 0,1 0 0,-1 0 0,0 0 0,1 1 0,-1-1 0,1 0 0,-1 1 0,1 0 0,-1-1 0,1 1 0,-1 0 0,1 0 0,-2 1 0,-11 6 1,1 2 0,0 0 0,1 0 0,0 1 0,-18 22 0,-48 70 21,51-62 21,-26 49-1,44-72-18,1 0-1,1 0 0,1 0 1,0 1-1,-5 34 1,10-48-18,0 1 1,1 0 0,0-1 0,0 1 0,1 0 0,-1-1-1,1 1 1,0-1 0,1 1 0,0-1 0,-1 1-1,2-1 1,-1 0 0,5 8 0,-4-10-3,0 1-1,0-1 1,0 1 0,0-1-1,1 0 1,0 0 0,-1 0-1,1-1 1,0 1 0,0-1 0,1 0-1,-1 0 1,0-1 0,1 1-1,-1-1 1,1 0 0,8 1-1,1-1-13,-1-1 0,1 0 0,0-1 0,-1 0 0,0-1 0,1-1 0,-1 0 0,0 0 0,0-2-1,0 0 1,-1 0 0,20-12 0,-15 7-25,-1-1 0,0 0 0,-1-2 0,-1 1 0,1-2 0,-2 0 0,0-1 0,15-22 0,10-27-100,44-100 1,-50 97 46,45-113-215,-77 180 303,4-16-76,-12 30 56,-13 46 123,2 0 1,-16 102-1,28-130-52,-9 59 158,4 1 0,-1 103 0,13-185-199,0 27 10,0-35-30,0 0 0,0-1 0,0 1 0,1 0 0,-1-1 0,1 1 0,-1-1 1,1 1-1,-1 0 0,1-1 0,0 1 0,0-1 0,0 0 0,0 1 0,0-1 0,2 2 1,-3-3-3,0 0 1,1 1-1,-1-1 1,0 0-1,1 0 1,-1 0 0,0 0-1,1 0 1,-1 0-1,1 0 1,-1 0 0,0 0-1,1 0 1,-1 0-1,0 0 1,1-1-1,-1 1 1,0 0 0,1 0-1,-1 0 1,0 0-1,1-1 1,-1 1 0,0 0-1,1 0 1,-1-1-1,0 1 1,0 0-1,1 0 1,-1-1 0,0 1-1,0 0 1,1-1-1,-1 1 1,0 0 0,0-1-1,0 1 1,0 0-1,0-1 1,0 1-1,0 0 1,1-1 0,-1 1-1,0-1 1,0 1-1,-1-1 1,5-19-461,-3-3-15,-1-1 0,-1 1 0,-1 0-1,-1 0 1,-6-27 0,-39-111-185,45 153 751,3 7-66,0 1 1,0 0-1,0 0 1,0 0 0,0-1-1,0 1 1,0 0-1,0 0 1,-1-1-1,1 1 1,0 0 0,1 0-1,-1-1 1,0 1-1,0 0 1,0 0-1,0-1 1,0 1 0,0 0-1,0 0 1,0 0-1,0-1 1,0 1 0,1 0-1,-1 0 1,0 0-1,0-1 1,0 1-1,0 0 1,1 0 0,-1 0-1,0 0 1,0 0-1,0-1 1,1 1 0,-1 0-1,0 0 1,0 0-1,0 0 1,1 0-1,-1 0 1,0 0 0,0 0-1,1 0 1,-1 0-1,0 0 1,0 0 0,1 0-1,-1 0 1,0 0-1,0 0 1,1 0-1,-1 0 1,0 0 0,0 0-1,18 4-98,-13-2-33,4-1 17,0 0 0,-1 0 1,1-1-1,0 0 0,0-1 0,0 0 0,-1 0 0,12-3 0,23-9-199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3.186"/>
    </inkml:context>
    <inkml:brush xml:id="br0">
      <inkml:brushProperty name="width" value="0.05" units="cm"/>
      <inkml:brushProperty name="height" value="0.05" units="cm"/>
    </inkml:brush>
  </inkml:definitions>
  <inkml:trace contextRef="#ctx0" brushRef="#br0">133 0 17044,'-3'12'510,"-2"0"1,0 0-1,0-1 1,-1 0-1,0 0 1,-10 13-1,-5 8 708,10-14-752,1 0 0,0 1-1,2 0 1,0 0 0,-8 34-1,15-52-479,1 1 0,-1 0 0,1 0 1,0 0-1,0-1 0,0 1 0,0 0 0,0 0 0,0-1 0,1 1 0,-1 0 0,0 0 0,1-1 0,0 1 0,-1 0 0,2 2 1,-1-3-21,0 0 1,0 0-1,0 0 1,0 0-1,0 0 1,0-1-1,1 1 1,-1 0-1,0-1 1,0 1-1,0 0 1,1-1-1,-1 0 1,0 1-1,1-1 1,-1 0-1,2 1 1,7-2-212,-1 1 1,1-1 0,-1 0-1,0-1 1,13-3 0,5-1-194,-26 5 460,0 1 0,0 0 0,0 0 0,0-1 0,0 1 0,0 0 0,0 0 0,0 0 0,0 0 0,0 0 0,0 1 0,0-1 0,0 0-1,0 0 1,0 1 0,0-1 0,0 0 0,0 1 0,0-1 0,0 1 0,0-1 0,0 1 0,-1 0 0,1-1 0,0 1 0,0 0 0,-1 0 0,1-1 0,0 1 0,-1 0 0,1 0 0,-1 0 0,1 0 0,-1 0 0,1 0 0,-1 0 0,0 0 0,1 0 0,-1 0 0,0 0-1,0 0 1,0 0 0,0 0 0,0 0 0,0 0 0,0 0 0,0 0 0,-1 2 0,0 2 134,0 1 0,0-1-1,-1 1 1,0-1 0,0 1-1,-1-1 1,-4 8 0,-1 0 12,-1-1 0,0 0-1,0 0 1,-1 0 0,-1-1 0,0-1 0,-1 0 0,-24 16 0,18-21-310,25-9-14</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4.244"/>
    </inkml:context>
    <inkml:brush xml:id="br0">
      <inkml:brushProperty name="width" value="0.05" units="cm"/>
      <inkml:brushProperty name="height" value="0.05" units="cm"/>
    </inkml:brush>
  </inkml:definitions>
  <inkml:trace contextRef="#ctx0" brushRef="#br0">39 269 17412,'0'0'75,"0"0"1,-1 0-1,1 0 1,0 0-1,-1 0 0,1-1 1,0 1-1,-1 0 1,1 0-1,0 0 1,-1 0-1,1 1 1,0-1-1,-1 0 1,1 0-1,0 0 0,-1 0 1,1 0-1,0 0 1,-1 0-1,1 1 1,0-1-1,0 0 1,-1 0-1,1 0 0,0 1 1,0-1-1,-1 0 1,1 0-1,0 1 1,0-1-1,0 0 1,-1 0-1,1 1 1,0-1-1,0 0 0,0 1 1,0-1-1,0 0 1,0 1-1,0-1 1,-1 0-1,1 1 1,0-1-1,0 0 1,0 1-1,-6 21 817,6-21-711,-7 30 464,1 0 0,2 0 0,1 0 0,2 1 0,1-1 0,6 51 0,-5-78-615,-1 0 1,1-1 0,0 1 0,0-1-1,1 1 1,-1-1 0,1 1 0,0-1 0,-1 0-1,1 0 1,1 0 0,-1 0 0,5 5-1,-5-7-24,-1 0 0,1 0 0,0 0 0,0 0-1,0 0 1,0 0 0,0-1 0,0 1 0,0-1 0,0 1-1,0-1 1,0 0 0,0 0 0,0 0 0,0 0 0,0 0-1,0 0 1,0 0 0,0-1 0,0 1 0,0-1 0,0 0-1,0 1 1,0-1 0,0 0 0,2-1 0,8-6 5,0 1 1,0-2-1,0 1 1,-1-2-1,12-12 1,50-60 38,-58 64-35,25-28 11,-40 46-26,0 0 0,0-1 0,0 1 0,0 0 0,0 0 0,0 0 0,0 0 0,1-1 0,-1 1 0,0 0 0,0 0 0,0 0 0,0 0 0,0-1 0,0 1 0,1 0 0,-1 0 0,0 0 0,0 0 0,0 0 0,0 0 0,1 0 0,-1 0 0,0 0 0,0 0 0,0-1 0,1 1 0,-1 0 0,0 0 0,0 0 0,0 0 0,0 0 0,1 0 0,-1 0 0,0 0 0,0 0 0,0 1 0,1-1 0,-1 0 0,0 0 0,0 0 0,0 0 0,0 0 0,1 0 0,-1 0 0,0 0 0,0 0 0,0 1 0,0-1 0,0 0 0,1 0 0,-1 0 0,0 0 0,0 1 0,-1 14 2,-9 25 2,9-38-4,-3 11 3,-11 45-4,14-54 4,1 0 1,-1 0-1,1 0 0,-1 1 0,1-1 0,1 0 1,-1 0-1,1 0 0,-1 0 0,1 0 0,2 5 1,-3-8-3,1 0 0,-1 0 1,1-1-1,-1 1 1,1 0-1,0 0 1,-1-1-1,1 1 1,0 0-1,0-1 1,0 1-1,-1-1 1,1 1-1,0-1 1,0 1-1,0-1 1,0 0-1,0 1 1,0-1-1,0 0 0,0 0 1,0 1-1,0-1 1,0 0-1,-1 0 1,1 0-1,0 0 1,0 0-1,0-1 1,0 1-1,0 0 1,0 0-1,0-1 1,1 0-1,33-16 44,-4-5-70,54-51 0,-59 49-80,0 2-1,47-32 1,-72 54 96,0-1-1,0 0 1,0 0 0,0 1-1,1-1 1,-1 0-1,0 1 1,1-1 0,-1 1-1,0 0 1,1-1-1,-1 1 1,1 0 0,-1 0-1,0 0 1,1 0 0,-1 0-1,0 0 1,3 1-1,-4-1 4,1 1-1,0-1 0,0 1 1,-1 0-1,1-1 1,0 1-1,-1 0 0,1-1 1,-1 1-1,1 0 0,-1 0 1,1 0-1,-1-1 0,0 1 1,1 0-1,-1 0 0,0 0 1,0 0-1,0 0 0,0 0 1,1 1-1,-1 7-15,-1 0 0,1 0-1,-2 0 1,-2 12 0,3-15 30,-17 86 102,18-91-105,0 0-1,0-1 0,-1 1 1,1 0-1,0 0 1,0-1-1,0 1 0,0 0 1,0 0-1,0-1 0,1 1 1,-1 0-1,0-1 0,0 1 1,0 0-1,1 0 1,-1-1-1,0 1 0,1 0 1,-1-1-1,1 1 0,0 0 1,0 0-3,-1-1 0,1 0 1,-1 0-1,1 0 0,0 0 0,-1 0 1,1 0-1,0 0 0,-1 0 0,1 0 1,0 0-1,-1 0 0,1-1 0,-1 1 1,1 0-1,-1 0 0,1-1 0,0 1 1,-1 0-1,2-1 0,28-26-27,-29 26 21,92-90-786,205-220-5581,-284 293 6302,20-36 0,6-6 1635,-40 59-1529,0 0 1,0 1-1,1-1 1,-1 1-1,0-1 0,1 0 1,-1 1-1,0-1 1,1 1-1,-1-1 0,1 1 1,-1-1-1,1 1 1,-1-1-1,1 1 0,0 0 1,-1-1-1,1 1 1,-1 0-1,1 0 1,0-1-1,-1 1 0,1 0 1,1 0-1,-4 20 566,-10 49 422,-3 5 282,-9 149 0,24-198-1129,-1-13-118,0-1 0,1 1 0,1 0 0,0 0 0,1 0 1,3 14-1,-2-22-130,-4-11-54,-4-14-124,-5 1-60,0 0 0,-2 1-1,0 0 1,-26-30 0,-68-62-387,73 79 871,32 31-129,-1 0 0,1-1 0,0 1 0,0 0 0,0 0 0,0 0 0,1-1 0,-1 1 0,0 0 0,1-1 0,-2-1 0,2 2-31,0 1-1,0 0 1,0-1-1,0 1 1,0 0-1,0-1 1,0 1-1,0 0 1,1-1-1,-1 1 1,0 0-1,0 0 1,0-1-1,0 1 1,0 0-1,1 0 1,-1-1-1,0 1 1,0 0-1,0 0 1,1-1-1,-1 1 0,0 0 1,0 0-1,1 0 1,-1-1-1,0 1 1,0 0-1,1 0 1,-1 0-1,0 0 1,1 0-1,4-1 102,0 0 1,-1 1-1,1 0 0,0 0 0,7 0 0,0 1-17,31 0 238,223-6-1092,-219-1 541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3:55.381"/>
    </inkml:context>
    <inkml:brush xml:id="br0">
      <inkml:brushProperty name="width" value="0.05" units="cm"/>
      <inkml:brushProperty name="height" value="0.05" units="cm"/>
      <inkml:brushProperty name="color" value="#E71224"/>
    </inkml:brush>
  </inkml:definitions>
  <inkml:trace contextRef="#ctx0" brushRef="#br0">1432 271 11755,'4'-10'255,"2"-4"-3,0 0-1,-1-1 1,4-19 0,-9 30-199,1-1-1,-1 1 1,1-1-1,-1 1 0,-1-1 1,1 1-1,-1-1 1,1 1-1,-1 0 1,0-1-1,-1 1 1,1 0-1,-1 0 0,0 0 1,-4-8-1,-1 4 46,0-1 0,0 1 0,-1 1-1,0-1 1,-1 1 0,1 1 0,-1 0 0,0 0-1,-1 0 1,1 1 0,-1 1 0,0 0 0,-1 0-1,1 1 1,-1 0 0,-11-1 0,0 0-11,1 2 0,-1 0-1,0 2 1,0 0 0,1 1 0,-1 1 0,-24 6 0,8 2-17,1 2-1,0 1 1,1 1-1,-60 34 1,30-8 69,-88 69 0,83-52-22,2 3 1,3 3-1,2 3 1,4 3-1,2 2 1,-82 135-1,125-179-82,1 0 0,2 0-1,0 1 1,2 1-1,-12 50 1,20-68-33,0 0 1,1 1-1,0-1 0,1 0 1,0 0-1,1 0 0,0 1 1,0-1-1,2 0 0,-1 0 1,1-1-1,1 1 0,0 0 1,0-1-1,1 0 0,1 0 1,0-1-1,8 12 0,-3-8-4,1-1 0,0 0-1,1-1 1,0-1-1,1 0 1,0-1-1,0 0 1,1-1-1,26 10 1,-14-8-4,1-1 0,0-2 1,1-1-1,49 5 0,46-5-3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4.984"/>
    </inkml:context>
    <inkml:brush xml:id="br0">
      <inkml:brushProperty name="width" value="0.05" units="cm"/>
      <inkml:brushProperty name="height" value="0.05" units="cm"/>
    </inkml:brush>
  </inkml:definitions>
  <inkml:trace contextRef="#ctx0" brushRef="#br0">0 234 19860,'1'1'84,"0"0"0,0 0 0,1 0 0,-1 0 0,0 0 0,0 0 0,1 0 0,-1 0 0,1 0 0,-1-1 0,1 1 0,-1 0-1,1-1 1,-1 1 0,1-1 0,-1 0 0,1 0 0,0 1 0,-1-1 0,1 0 0,-1 0 0,1-1 0,0 1 0,-1 0 0,1 0 0,-1-1 0,1 1 0,0-1 0,-1 1-1,2-2 1,9-3 242,1 0 0,18-11 0,-23 11-94,33-17 70,46-34 0,-72 45-211,-1-1-1,0 0 1,0-1 0,-1-1-1,20-27 1,-32 40-85,0 0 1,0 0-1,-1 0 0,1-1 1,0 1-1,-1 0 0,1 0 1,-1-1-1,1 1 0,-1 0 0,0 0 1,1-1-1,-1 1 0,0 0 1,0-1-1,0-1 0,0 3-2,0-1-1,-1 1 0,1-1 0,0 1 1,-1 0-1,1-1 0,0 1 1,-1-1-1,1 1 0,0 0 0,-1-1 1,1 1-1,-1 0 0,1 0 0,0-1 1,-1 1-1,1 0 0,-1 0 1,1-1-1,-1 1 0,1 0 0,-1 0 1,1 0-1,-1 0 0,1 0 0,-1 0 1,0 0-1,-3 0 17,0 0 0,0 1-1,0-1 1,0 1 0,0 0 0,0 0 0,0 1 0,-6 2-1,-4 5 71,0 1-1,1-1 0,0 2 0,1 0 0,0 1 1,0 0-1,2 0 0,-1 1 0,2 1 0,-1 0 1,2 0-1,0 1 0,1-1 0,0 2 0,2-1 1,-7 25-1,11-37-68,1-1 1,-1 1 0,1 0-1,0 0 1,0 0 0,0-1-1,0 1 1,1 0 0,-1 0-1,1-1 1,-1 1 0,1 0-1,0 0 1,0-1 0,3 5-1,-3-6-12,0 1 0,1-1 0,-1 0 0,1 1 0,-1-1 0,1 0 0,0 0 0,-1 0 0,1 0 0,0-1 0,0 1 0,0 0 0,0-1-1,-1 1 1,1-1 0,0 0 0,0 0 0,0 1 0,0-1 0,0 0 0,0-1 0,2 1 0,8-2 2,0 0 0,0-1 1,0 0-1,0 0 0,0-2 0,-1 1 1,11-7-1,78-49 6,-67 39-9,29-22-2,-40 26-16,1 2 1,1 0-1,0 2 1,30-13-1,-54 25 11,1 1-1,0 0 1,-1-1-1,1 1 1,0 0-1,0-1 1,-1 1 0,1 0-1,0 0 1,0-1-1,-1 1 1,1 0-1,0 0 1,0 0-1,0 0 1,-1 0 0,1 0-1,0 0 1,0 1-1,-1-1 1,1 0-1,0 0 1,0 1-1,-1-1 1,1 0-1,0 1 1,-1-1 0,1 0-1,0 1 1,-1-1-1,1 1 1,-1-1-1,1 1 1,-1 0-1,1-1 1,-1 1 0,1 0-1,-1-1 1,1 1-1,-1 0 1,0-1-1,1 1 1,-1 0-1,0 0 1,0-1 0,0 1-1,1 0 1,-1 0-1,0-1 1,0 3-1,-1 4 26,1 0-1,-1 0 1,0-1-1,-3 13 1,3-17-16,-15 52 159,8-30 5,-7 40-1,15-63-166,-1 0 1,1 0 0,0 0-1,0 0 1,0 0-1,0 0 1,0 0 0,0 0-1,0-1 1,0 1-1,0 0 1,0 0 0,0 0-1,0 0 1,1 0-1,-1 0 1,0 0 0,1 0-1,-1-1 1,1 2 0,0-1-10,0-1 1,-1 0 0,1 0-1,-1 0 1,1 0 0,-1 0-1,1 0 1,0-1 0,-1 1 0,1 0-1,-1 0 1,1 0 0,-1 0-1,1-1 1,0 1 0,-1 0 0,1-1-1,-1 1 1,1 0 0,-1-1-1,0 1 1,1-1 0,0 0 0,32-35-475,-29 31 324,60-85-2921,-61 86 2381</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6.162"/>
    </inkml:context>
    <inkml:brush xml:id="br0">
      <inkml:brushProperty name="width" value="0.05" units="cm"/>
      <inkml:brushProperty name="height" value="0.05" units="cm"/>
    </inkml:brush>
  </inkml:definitions>
  <inkml:trace contextRef="#ctx0" brushRef="#br0">18 330 12251,'-4'-12'604,"0"0"1,2 0 0,-1 0 0,1 0 0,1 0 0,0-1 0,1 1 0,1-20-1,0 29-537,0-1-1,-1 1 0,1 0 0,0-1 0,1 1 0,-1 0 0,1 0 0,-1 0 0,1 0 0,0 0 0,0 1 0,0-1 0,0 0 0,1 1 0,-1-1 0,5-2 0,6-5 138,0 1 0,18-10 0,-18 12-85,-1 0-39,90-49 551,-85 48-489,1 0-1,0 1 1,36-8 0,-52 15-133,-1-1 0,1 1 1,0 0-1,0-1 0,0 1 1,0 0-1,0 0 0,0 1 1,0-1-1,0 0 0,-1 1 0,1-1 1,0 1-1,3 1 0,-4-2-2,0 1-1,0 0 1,0 0-1,0 0 1,0-1-1,-1 1 1,1 0-1,0 0 1,-1 0-1,1 0 0,0 0 1,-1 0-1,0 1 1,1-1-1,-1 0 1,1 0-1,-1 0 1,0 2-1,1 4 12,-1 0 0,-1 0 1,1 0-1,-1 0 0,-1 0 0,-2 10 0,-9 24-247,9-29-12,0 0-1,0 1 1,-1 14-1,4-22 10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6.884"/>
    </inkml:context>
    <inkml:brush xml:id="br0">
      <inkml:brushProperty name="width" value="0.05" units="cm"/>
      <inkml:brushProperty name="height" value="0.05" units="cm"/>
    </inkml:brush>
  </inkml:definitions>
  <inkml:trace contextRef="#ctx0" brushRef="#br0">97 37 14123,'-1'-1'3125,"1"1"-3042,-8 7 1575,-12 11 153,12-9-1440,0 1 0,1 1-1,0-1 1,1 1 0,0 0-1,1 1 1,0-1-1,0 1 1,-3 18 0,7-28-358,1-1 0,-1 0 0,1 1 0,0-1 1,-1 0-1,1 0 0,0 1 0,0-1 1,0 1-1,0-1 0,0 0 0,1 1 1,-1-1-1,0 0 0,0 0 0,1 1 1,-1-1-1,1 0 0,-1 0 0,1 1 0,0-1 1,0 0-1,-1 0 0,1 0 0,0 0 1,0 0-1,0 0 0,0 0 0,0 0 1,0 0-1,0-1 0,0 1 0,0 0 0,1-1 1,-1 1-1,0-1 0,0 1 0,1-1 1,-1 1-1,0-1 0,1 0 0,-1 0 1,0 0-1,1 0 0,-1 0 0,0 0 0,2 0 1,5-1 4,0 0 1,0 0-1,-1-1 0,1 0 1,-1-1-1,14-5 1,10-9 3,0-1 0,-1-2 0,0-1 0,-2-1 0,-1-1 0,-1-1 0,36-44 0,-74 85 0,-18 33 1,20-32-10,-19 37 50,27-51-49,1 0-1,-1 0 1,1 0 0,0 0-1,0 0 1,0 0 0,0 1-1,1-1 1,-1 0 0,1 0-1,1 8 1,0-11-9,-1 0 0,0-1-1,1 1 1,0 0 0,-1 0-1,1-1 1,-1 1 0,1-1-1,0 1 1,0-1 0,-1 1 0,1-1-1,0 1 1,0-1 0,-1 0-1,1 1 1,0-1 0,0 0 0,0 1-1,0-1 1,0 0 0,0 0-1,-1 0 1,1 0 0,0 0-1,0 0 1,0 0 0,0 0 0,0-1-1,0 1 1,-1 0 0,2-1-1,32-9 61,-32 9-59,35-14 55,50-30 1,-59 29-55,0 1 0,0 2 0,45-15-1,-70 27-6,-1 0-1,0 1 1,1-1-1,-1 1 0,0-1 1,1 1-1,-1 0 1,1 0-1,-1 0 1,0 0-1,1 1 1,-1-1-1,1 1 1,3 0-1,-6 0 0,1 0 1,0 0-1,0 0 1,0 0-1,-1 0 1,1 0-1,0 0 1,-1 0-1,1 0 1,-1 0-1,0 0 1,1 0-1,-1 0 1,0 1-1,1-1 1,-1 0-1,0 0 1,0 0-1,0 0 0,0 1 1,0-1-1,0 0 1,-1 0-1,1 0 1,0 0-1,-1 1 1,1-1-1,0 0 1,-2 2-1,-20 50-8,16-41 14,0 0 0,1 0 0,-4 15 0,9-26-4,0 0 0,-1 0 0,1 0 0,0 0-1,0 0 1,-1 0 0,1 0 0,0 0 0,0 0 0,0 0 0,0 0 0,1 0 0,-1 0 0,0 0-1,0 0 1,0 0 0,1 0 0,-1 0 0,1 0 0,-1 0 0,0 0 0,1 0 0,0 0 0,-1-1 0,1 1-1,-1 0 1,1 0 0,0-1 0,0 1 0,0 0 0,-1-1 0,1 1 0,0 0 0,0-1 0,0 0-1,0 1 1,0-1 0,0 1 0,0-1 0,0 0 0,0 0 0,2 1 0,2-1 2,-1 0 0,1 0 0,0 0 1,0-1-1,0 0 0,0 0 0,0 0 1,5-2-1,33-15-1,66-37 1,-11 4-163,-95 49 144,0 1-1,0-1 0,1 1 1,-1 0-1,0 0 0,1 0 1,3 0-1,-7 1 14,1 1 0,0-1 0,-1 0-1,1 0 1,-1 0 0,1 0 0,-1 0 0,1 1 0,-1-1-1,1 0 1,-1 0 0,1 1 0,-1-1 0,1 0 0,-1 1 0,1-1-1,-1 1 1,0-1 0,1 1 0,-1-1 0,0 1 0,1-1-1,-1 1 1,0-1 0,1 1 0,-1-1 0,0 1 0,0-1 0,0 1-1,0-1 1,0 1 0,1-1 0,-1 1 0,0 0 0,0-1-1,0 1 1,-1-1 0,1 1 0,0-1 0,0 1 0,0 0 0,0-1-1,0 1 1,-1-1 0,1 1 0,-1 0 0,-3 14-2,-1 1 1,-1-1-1,0 0 1,-9 14-1,-8 21-4,9-8-1231,14-43 1226,0 1 1,0 0 0,0 0 0,0 0 0,0 0-1,0 0 1,1 0 0,-1 0 0,0 0-1,0 0 1,0 0 0,0 0 0,0 0 0,0 0-1,1 0 1,-1 0 0,0 0 0,0 0 0,0 0-1,0 0 1,0 0 0,0 0 0,1 1 0,-1-1-1,0 0 1,0 0 0,0 0 0,0 0 0,0 0-1,0 0 1,0 0 0,0 0 0,0 0-1,1 0 1,-1 1 0,0-1 0,0 0 0,0 0-1,0 0 1,0 0 0,0 0 0,9-12-330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38.089"/>
    </inkml:context>
    <inkml:brush xml:id="br0">
      <inkml:brushProperty name="width" value="0.05" units="cm"/>
      <inkml:brushProperty name="height" value="0.05" units="cm"/>
    </inkml:brush>
  </inkml:definitions>
  <inkml:trace contextRef="#ctx0" brushRef="#br0">269 309 13595,'-3'-4'327,"0"1"1,0-1-1,-1 1 1,1 0-1,-1 0 1,0 0-1,0 1 1,0 0-1,0-1 1,-9-2-1,10 5-198,0-1 0,0 1 0,0-1 0,0 1 0,0 0 0,0 0 0,0 1 0,0-1 0,0 0 0,0 1 0,1 0 0,-1 0 0,0 0 0,0 0 0,0 0 0,1 0 0,-1 1 0,-3 2 0,-7 5 106,2 1 0,-1 0 0,1 0 0,0 1 0,1 1 0,1 0 0,0 0 0,0 1-1,-9 18 1,10-14-87,0-1 0,2 1-1,0 1 1,0-1-1,2 1 1,0 0 0,-2 27-1,6-41-105,-1 0-1,1 1 0,0-1 0,1 0 1,-1 1-1,1-1 0,0 0 1,0 1-1,0-1 0,2 4 0,-2-6-24,0-1-1,1 1 0,-1-1 0,0 1 1,0-1-1,1 1 0,-1-1 1,1 0-1,-1 0 0,1 0 0,-1 0 1,1 0-1,0 0 0,0 0 0,-1 0 1,1-1-1,0 1 0,0-1 1,0 1-1,0-1 0,0 0 0,0 0 1,0 0-1,-1 0 0,1 0 1,4-1-1,8-1 20,1-1 0,-1 0-1,0-2 1,0 1 0,-1-2 0,1 0 0,-1 0 0,22-16-1,3-4 26,54-49 0,-48 35-30,-2-2 0,40-51 0,-64 69-34,-1 0 0,-1-1 0,-1-1 0,-1 0 0,-1-1 0,10-32 0,-23 57 2,3-5-6,0 0 0,-1 0 0,0-1 0,-1 1 0,1-1 0,-2 1 1,1-1-1,-1 1 0,0-1 0,-1-8 0,1 15 5,0 0 0,0 0 1,-1 1-1,1-1 0,0 0 1,0 0-1,0 1 0,-1-1 1,1 0-1,0 0 0,-1 1 1,1-1-1,-1 1 0,1-1 1,0 0-1,-1 1 0,0-1 1,1 1-1,-1-1 0,1 1 1,-1-1-1,0 1 0,1-1 1,-1 1-1,0 0 0,1-1 1,-1 1-1,0 0 0,1 0 1,-1 0-1,0-1 0,0 1 1,1 0-1,-1 0 0,0 0 1,0 0-1,0 0 0,1 0 1,-1 1-1,0-1 0,0 0 1,1 0-1,-1 0 0,0 1 1,1-1-1,-1 0 0,0 1 1,1-1-1,-1 1 0,0-1 1,1 0-1,-1 1 0,0 0 1,-5 4-10,1-1 1,-1 1-1,1 0 0,-9 12 1,-4 9-63,1 0 0,1 1-1,-19 43 1,27-52-58,1 0 0,0 1 0,2 0 0,0 0 0,2 1 0,-3 35 0,5-48 98,2 0 0,-1 1-1,1-1 1,3 12 0,-3-15-4,1 0 0,0 0 0,0 0 0,0 0 1,4 6-1,-5-9 31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1.777"/>
    </inkml:context>
    <inkml:brush xml:id="br0">
      <inkml:brushProperty name="width" value="0.05" units="cm"/>
      <inkml:brushProperty name="height" value="0.05" units="cm"/>
    </inkml:brush>
  </inkml:definitions>
  <inkml:trace contextRef="#ctx0" brushRef="#br0">15 0 14467,'1'1'59,"-1"-1"0,1 0-1,-1 0 1,0 0 0,1 0 0,-1 1 0,1-1 0,-1 0-1,0 0 1,1 1 0,-1-1 0,0 0 0,0 1-1,1-1 1,-1 0 0,0 1 0,0-1 0,1 0-1,-1 1 1,0-1 0,0 1 0,0-1 0,0 0-1,1 1 1,-1-1 0,0 1 0,0-1 0,0 1-1,0-1 1,0 0 0,0 1 0,0-1 0,-1 1-1,0 20 343,1-18-187,-8 61 1737,2-20-868,1 1 1,3 72-1,2-115-1054,1 0 0,-1 0 0,0 0 0,0 0 0,1-1 0,-1 1-1,1 0 1,-1 0 0,1 0 0,0-1 0,0 1 0,0 0 0,0-1 0,0 1 0,0-1 0,0 1-1,0-1 1,3 3 0,-2-4-11,-1 1 0,0-1-1,1 1 1,-1-1-1,1 1 1,-1-1 0,1 0-1,-1 0 1,1 0-1,-1 0 1,1 0 0,-1 0-1,1 0 1,-1 0-1,0 0 1,1-1 0,-1 1-1,1-1 1,-1 1 0,0-1-1,1 1 1,-1-1-1,0 0 1,2-1 0,13-10 73,-1 0 1,-1-1 0,0-1-1,0 0 1,-1-1-1,14-22 1,-1 3 60,-12 16-88,-11 13-43,-1 1 1,1-1 0,1 1 0,-1 0 0,1 0 0,0 1 0,-1-1 0,2 1-1,-1 0 1,6-4 0,-9 7-17,-1 0 1,0 0-1,0 0 0,1-1 0,-1 1 0,0 0 0,1 0 0,-1 0 1,0 0-1,1 0 0,-1 0 0,0 0 0,1 0 0,-1 0 1,0 0-1,0 0 0,1 1 0,-1-1 0,0 0 0,1 0 1,-1 0-1,0 0 0,0 0 0,1 1 0,-1-1 0,0 0 0,0 0 1,1 0-1,-1 1 0,0-1 0,0 0 0,1 0 0,-1 1 1,0-1-1,0 0 0,0 0 0,0 1 0,4 17 121,-6 23 24,2-38-128,-3 24 85,1-18-65,1-1 0,0 1 0,0 0 0,1 0 0,0 0 0,1 0 1,2 11-1,-3-19-39,0-1 0,0 1 0,0-1 1,1 1-1,-1-1 0,0 1 0,0-1 0,1 1 1,-1-1-1,0 1 0,1-1 0,-1 1 0,1-1 1,-1 0-1,0 1 0,1-1 0,-1 0 0,1 1 1,-1-1-1,1 0 0,-1 0 0,1 0 0,-1 1 1,1-1-1,-1 0 0,1 0 0,0 0 0,-1 0 1,1 0-1,-1 0 0,1 0 0,-1 0 0,1 0 1,-1 0-1,1 0 0,-1 0 0,1-1 0,0 1 1,-1 0-1,1 0 0,-1 0 0,1-1 0,-1 1 1,1-1-1,23-16 72,-23 17-74,51-48 96,-32 27-69,2 2 0,41-29 0,-60 45-17,1 1-1,0 0 1,0 0 0,0 0-1,7-1 1,-10 3-5,0-1 1,0 1-1,0 0 0,0 0 0,0 0 0,0 0 1,-1 0-1,1 0 0,0 0 0,0 0 0,0 0 1,0 0-1,0 1 0,0-1 0,0 0 1,0 1-1,0-1 0,0 1 0,0-1 0,-1 1 1,1-1-1,0 1 0,0-1 0,0 1 0,-1 0 1,1-1-1,0 1 0,-1 0 0,1 0 0,-1 0 1,2 1-1,0 7 52,0 1-1,0-1 1,0 0-1,-2 1 1,1-1 0,-1 1-1,0 0 1,-1-1 0,-2 11-1,1 15 191,1-35-242,1 1 0,0 0 0,0-1 0,0 1 1,0 0-1,0-1 0,0 1 0,0 0 0,0 0 0,0-1 0,0 1 0,0 0 0,0-1 0,1 1 0,-1 0 1,0-1-1,0 1 0,1-1 0,-1 1 0,0 0 0,1-1 0,-1 1 0,1-1 0,-1 1 0,1-1 0,-1 1 1,1-1-1,-1 1 0,1-1 0,-1 0 0,1 1 0,-1-1 0,1 0 0,0 1 0,-1-1 0,1 0 0,0 0 1,-1 0-1,1 1 0,0-1 0,-1 0 0,1 0 0,0 0 0,-1 0 0,1 0 0,0 0 0,0 0 0,-1-1 1,1 1-1,0 0 0,-1 0 0,1 0 0,-1-1 0,2 1 0,4-3 17,1 0-1,-1 0 1,0-1 0,7-5-1,43-32 66,-26 19-67,0 1 0,49-25 0,-75 44-24,-1 0 1,1 0-1,0 1 0,1 0 1,-1 0-1,0 0 0,0 0 1,9 0-1,-12 1 3,0 0 0,0 0 0,0 1 0,0-1 0,0 0 0,0 1 0,1-1 0,-1 1 0,0-1 0,0 1 0,0-1 0,0 1 0,-1 0 0,1 0 1,0-1-1,0 1 0,0 0 0,0 0 0,-1 0 0,1 0 0,0 0 0,-1 0 0,1 0 0,-1 0 0,1 0 0,-1 0 0,0 0 0,1 0 0,-1 0 0,0 1 0,0-1 0,0 0 0,0 0 0,0 0 0,0 2 0,0 12 27,-1 0-1,-1 1 1,0-1-1,-1 0 1,-6 18-1,-2 13-356,11-52 304,0 1 0,0 0 0,-1-1 0,0 1 0,-2-9-1,1 3-32,-6-25-95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2.225"/>
    </inkml:context>
    <inkml:brush xml:id="br0">
      <inkml:brushProperty name="width" value="0.05" units="cm"/>
      <inkml:brushProperty name="height" value="0.05" units="cm"/>
    </inkml:brush>
  </inkml:definitions>
  <inkml:trace contextRef="#ctx0" brushRef="#br0">0 4 20276,'7'-4'1993,"-5"4"-1457,-2 2-280,0 3 1248,7 4-1320,3-3-624,4 2 464,1 1-144,5-2-88</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2.630"/>
    </inkml:context>
    <inkml:brush xml:id="br0">
      <inkml:brushProperty name="width" value="0.05" units="cm"/>
      <inkml:brushProperty name="height" value="0.05" units="cm"/>
    </inkml:brush>
  </inkml:definitions>
  <inkml:trace contextRef="#ctx0" brushRef="#br0">25 33 15507,'33'-32'2954,"-33"32"-2913,0 0 0,0 1 0,0-1-1,0 0 1,0 0 0,0 0 0,0 1 0,0-1-1,0 0 1,0 0 0,0 0 0,0 1 0,0-1-1,0 0 1,1 0 0,-1 0 0,0 0 0,0 1-1,0-1 1,0 0 0,0 0 0,0 0 0,0 0-1,0 1 1,1-1 0,-1 0 0,0 0 0,0 0-1,0 0 1,0 0 0,1 0 0,-1 1 0,0-1-1,0 0 1,0 0 0,1 0 0,-1 0 0,0 0-1,0 0 1,0 0 0,0 0 0,1 0 0,-1 0-1,0 0 1,0 0 0,0 0 0,1 0 0,-1 0-1,0 0 1,0 0 0,0 0 0,1 0 0,-1-1-1,0 1 1,0 0 0,0 0 0,0 0 0,1 0-1,-1 0 1,0 0 0,0 0 0,0-1 0,0 1-1,1 0 1,-3 21 1648,1-19-1642,-28 122 2724,18-89-2425,2 1-1,-4 37 0,12-68-321,1-1-1,0 1 1,0 0 0,0-1-1,1 8 1,-1-12-22,1 1 0,-1 0 0,0-1 0,0 1 0,0-1 1,1 1-1,-1-1 0,0 1 0,1-1 0,-1 1 0,1-1 1,-1 0-1,0 1 0,1-1 0,-1 1 0,1-1 1,-1 0-1,1 1 0,-1-1 0,1 0 0,-1 0 0,1 1 1,-1-1-1,1 0 0,0 0 0,-1 0 0,1 0 0,-1 0 1,1 0-1,-1 0 0,1 0 0,0 0 0,-1 0 0,1 0 1,-1 0-1,1 0 0,0 0 0,-1-1 0,1 1 0,-1 0 1,1 0-1,-1-1 0,1 1 0,-1 0 0,1-1 0,-1 1 1,1-1-1,7-3 6,0-1 0,0 0 0,-1-1 0,0 0 1,0 0-1,8-10 0,37-48-12,-28 34 5,8-12-7,-19 24-5,1 0 0,1 0 0,0 1 0,23-18 0,-37 34 11,-1 1 1,1-1-1,-1 1 0,1-1 0,-1 1 1,1-1-1,-1 1 0,1 0 0,0-1 1,-1 1-1,1 0 0,0 0 0,-1-1 1,1 1-1,0 0 0,-1 0 0,1 0 1,0 0-1,0 0 0,-1 0 0,1 0 1,0 0-1,-1 0 0,1 0 0,0 0 1,-1 1-1,1-1 0,0 0 1,0 1 2,0 0 0,0 0 0,-1 0 0,1 0 0,-1 0 0,1 0 0,-1 0 0,1 0 0,-1 0 0,0 0 0,1 0 0,-1 0 0,0 0 0,0 0 0,0 2 0,1 7 34,-1 0 1,-3 20 0,2-29-35,-28 136 349,-1 9-404,31-143-1291,4-9 846,3-10 278,6-14-180,2-11-129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3.457"/>
    </inkml:context>
    <inkml:brush xml:id="br0">
      <inkml:brushProperty name="width" value="0.05" units="cm"/>
      <inkml:brushProperty name="height" value="0.05" units="cm"/>
    </inkml:brush>
  </inkml:definitions>
  <inkml:trace contextRef="#ctx0" brushRef="#br0">20 75 17884,'-9'43'2919,"7"-34"-2363,-1 0 0,1 0 0,1 0 0,0 0 0,0 15 0,1-22-486,0 0 1,0-1-1,1 1 1,-1 0-1,1 0 1,-1 0 0,1 0-1,0 0 1,0-1-1,0 1 1,0 0-1,0-1 1,0 1-1,0-1 1,0 1-1,1-1 1,-1 1 0,1-1-1,-1 0 1,1 0-1,-1 0 1,1 0-1,0 0 1,-1 0-1,1 0 1,0 0-1,0-1 1,0 1 0,0-1-1,3 1 1,3 0-15,-1-1 1,1 0-1,0 0 1,-1-1-1,1 1 1,-1-2 0,1 1-1,-1-1 1,0 0-1,0-1 1,0 0-1,0 0 1,8-5 0,8-5-32,-2-1 1,31-25 0,-35 26-32,25-29 0,-38 38-1,0 0 0,-1 0 0,0 0 0,0-1 0,0 0 0,0 1 0,-1-1-1,0 0 1,0 0 0,0 0 0,-1-1 0,2-5 0,-3 11 5,0-1 0,0 0 0,0 1 0,0-1 0,0 0-1,0 1 1,0-1 0,0 1 0,0-1 0,-1 0 0,1 1 0,0-1 0,0 1-1,0-1 1,-1 1 0,1-1 0,0 1 0,-1-1 0,1 1 0,-1-1 0,1 1-1,0-1 1,-1 1 0,1 0 0,-1-1 0,1 1 0,-1 0 0,1-1 0,-1 1-1,1 0 1,-1 0 0,0-1 0,1 1 0,-1 0 0,1 0 0,-1 0 0,0 0-1,1 0 1,-1 0 0,1 0 0,-1 0 0,0 0 0,1 0 0,-1 0 0,1 0-1,-1 0 1,-1 1 0,-27 9-33,16-2 46,1 1 0,-1 0 0,1 0 0,1 2 1,0-1-1,0 1 0,-9 13 0,3-1 104,1 1 0,-24 45 1,33-55-59,1-1 0,1 1 0,0 0 0,-3 18 0,7-28-40,0-1 0,1 1 0,-1 0 0,1 0-1,0 0 1,0 0 0,0 0 0,0 0 0,1 0-1,-1 0 1,1-1 0,0 1 0,0 0 0,1 0-1,-1-1 1,1 1 0,0-1 0,0 1 0,0-1 0,4 5-1,-4-6-16,1 0 0,0 0 1,0 0-1,0-1 0,0 1 0,1-1 0,-1 0 0,0 0 0,0 0 0,1-1 0,-1 1 0,1-1 0,-1 1 0,0-1 0,1 0 0,-1 0 0,1-1 1,-1 1-1,0-1 0,1 0 0,-1 0 0,0 0 0,5-2 0,7-3-65,0 0-1,0-1 1,21-15-1,-12 7-77,-1-2 0,-1 0 0,-1-2-1,0 0 1,-1-1 0,-2-1 0,0-1-1,-1-1 1,23-39 0,-57 97 382,-18 55 0,29-71-83,1 0-1,1 0 1,0 1 0,-1 37-1,5-55-136,0 0-1,0 0 1,0 0 0,0 0-1,0 0 1,1 0-1,-1 0 1,1 0-1,0 0 1,-1 0 0,1 0-1,0 0 1,0 0-1,0-1 1,2 4 0,-2-4-10,1 0 0,-1-1-1,0 1 1,1 0 0,-1-1 0,1 1 0,-1-1 0,1 1 0,-1-1 0,1 1 0,-1-1 0,1 0 0,-1 0 0,1 0 0,-1 0 0,1 0 0,-1 0 0,1 0 0,-1-1 0,1 1 0,-1 0 0,1-1 0,-1 1 0,2-2 0,11-3-10,-1-1 1,-1-1 0,1 0 0,22-16 0,47-44-157,-58 46 88,36-33-137,-31 26-26,33-24-1,-52 49 111,-9 8 61,-7 15 48,5-18 18,-19 44 114,13-32-54,0 0 1,2 0 0,0 0 0,0 1 0,-2 15 0,7-30-63,0 1 0,0-1 0,0 0 1,-1 1-1,1-1 0,0 0 0,0 1 0,0-1 1,0 1-1,0-1 0,0 0 0,0 1 0,0-1 1,0 1-1,0-1 0,0 0 0,0 1 0,0-1 1,0 0-1,0 1 0,1-1 0,-1 0 0,0 1 1,0-1-1,0 0 0,1 1 0,-1-1 0,0 0 1,0 1-1,1-1 0,-1 0 0,0 0 0,0 1 1,1-1-1,-1 0 0,0 0 0,1 1 0,-1-1 1,0 0-1,1 0 0,-1 0 0,0 0 0,1 0 1,-1 0-1,1 0 0,-1 0 0,0 0 0,1 1 1,-1-2-1,0 1 0,1 0 0,-1 0 0,1 0 1,-1 0-1,1 0 0,17-10 45,3-8-124,-1-1 0,-2 0 0,24-30 1,13-16-303,-54 64 364,0 0-1,0 0 0,0 0 0,0 0 0,0 0 0,0 0 0,0 0 0,0 1 0,0-1 0,0 0 0,0 1 0,0-1 0,1 1 1,-1-1-1,0 1 0,1-1 0,1 1 0,-2 0 11,0 1 0,-1-1 0,1 1 0,-1 0 0,1-1 0,-1 1 0,1 0 0,-1-1 0,1 1 0,-1 0 1,0 0-1,1 0 0,-1-1 0,0 1 0,1 0 0,-1 0 0,0 0 0,0 0 0,0-1 0,0 1 0,0 0 0,0 0 0,0 0 0,0 0 0,0-1 0,-1 1 1,1 0-1,-1 1 0,-3 33 97,2-23-17,0 0-1,1 0 1,1 0-1,1 16 0,-2-26-65,1-1 0,0 0 0,0 0 0,1 0-1,-1 0 1,0 0 0,0 0 0,0 1-1,1-1 1,-1 0 0,1 0 0,-1 0-1,1 0 1,-1 0 0,1 0 0,-1 0-1,1 0 1,0 0 0,0-1 0,-1 1 0,1 0-1,0 0 1,0-1 0,0 1 0,0 0-1,0-1 1,0 1 0,0-1 0,0 1-1,0-1 1,0 0 0,0 1 0,0-1-1,0 0 1,1 0 0,-1 0 0,0 1 0,0-1-1,0 0 1,0-1 0,0 1 0,1 0-1,-1 0 1,0 0 0,0-1 0,0 1-1,0-1 1,2 0 0,6-3 24,-1 0 0,1-1 0,-1-1 0,12-8 0,-17 11-30,20-14 0,-2-1 1,0-1 0,-1-1 0,-1-1-1,-1 0 1,21-33 0,-37 51-9,0 0-1,-1 0 1,1 0 0,-1 0 0,0-1 0,0 1-1,0 0 1,0-1 0,0 1 0,-1-1-1,0 1 1,0-5 0,0 8 2,0-1 0,0 0 0,0 1 1,0-1-1,0 0 0,-1 1 0,1-1 0,0 0 1,-1 1-1,1-1 0,0 0 0,-1 1 0,1-1 0,-1 1 1,1-1-1,-1 1 0,1-1 0,-1 1 0,1-1 1,-1 1-1,0 0 0,1-1 0,-2 1 0,0-1 0,0 1-1,0 0 1,1-1 0,-1 1-1,0 0 1,0 1 0,0-1-1,0 0 1,1 0-1,-1 1 1,0-1 0,0 1-1,-2 1 1,-4 1 1,1 1 0,0-1 0,0 2-1,0-1 1,0 1 0,0 0 0,1 1 0,0 0 0,0 0 0,-5 8-1,4-5 14,0 0 0,1 1 0,0 0 0,1 0 0,0 0 0,-7 21 0,12-29-11,-1 0 1,0 0 0,1 0 0,-1 1 0,1-1 0,0 0 0,0 0-1,0 0 1,0 0 0,0 0 0,0 1 0,0-1 0,1 0-1,-1 0 1,1 0 0,-1 0 0,1 0 0,2 3 0,-2-4-5,0 0 0,1 1 0,-1-1 0,1 0 1,-1 0-1,1 0 0,0 0 0,-1-1 0,1 1 1,0 0-1,0-1 0,-1 1 0,1-1 0,0 0 1,0 0-1,0 1 0,0-1 0,-1 0 0,1 0 1,0-1-1,0 1 0,2-1 0,22-4-164,0 0 0,-1-2 0,42-17 0,-39 12-116,1 3-1,38-9 0,-63 17 244,0 0 0,-1 1 0,1 0-1,0-1 1,0 1 0,-1 1 0,1-1-1,0 0 1,0 1 0,-1 0 0,1 0-1,5 2 1,-8-3 21,0 1 1,-1 0-1,1-1 0,0 1 1,0 0-1,0-1 1,0 1-1,-1 0 0,1 0 1,0 0-1,-1 0 0,1 0 1,-1 0-1,1 0 1,-1 0-1,1 0 0,-1 1 1,1 0-27,-1 1 1,0-1 0,0 0 0,0 0 0,0 0 0,0 0 0,-1 0 0,1 1-1,0-1 1,-1 0 0,-1 3 0,1-3 49,1-1 0,-1 0 0,1 0 0,-1 0 0,1 0 0,-1 0 0,0 0 0,1 0 0,-1 0 0,0 0 0,0 0 0,0 0 0,0 0 0,0-1 0,0 1 0,0 0 0,0 0 0,0-1 0,0 1 0,0-1 0,0 1 0,0-1 0,-1 0 0,1 1 0,0-1 0,0 0 0,0 0 0,-1 0 0,1 0 0,0 0 0,0 0 0,-1 0 0,1 0 0,0-1 0,0 1 0,-2-1 0,-8-7-37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4.257"/>
    </inkml:context>
    <inkml:brush xml:id="br0">
      <inkml:brushProperty name="width" value="0.05" units="cm"/>
      <inkml:brushProperty name="height" value="0.05" units="cm"/>
    </inkml:brush>
  </inkml:definitions>
  <inkml:trace contextRef="#ctx0" brushRef="#br0">286 21 17756,'0'0'79,"0"-1"1,0 0-1,0 0 0,0 0 1,0 0-1,0 0 0,-1 0 1,1 0-1,0 1 0,-1-1 1,1 0-1,0 0 1,-1 0-1,1 0 0,-1 1 1,1-1-1,-1 0 0,0 1 1,1-1-1,-1 0 0,0 1 1,1-1-1,-1 1 1,0-1-1,0 1 0,1-1 1,-2 0-1,1 1-5,-1 1 0,1-1 0,0 0 0,-1 0 0,1 1 0,0-1-1,-1 0 1,1 1 0,0-1 0,0 1 0,0 0 0,-1-1 0,1 1 0,0 0 0,0 0 0,-1 1 0,-7 7 454,0 0 1,-15 21 0,22-27-385,-35 47 808,-57 104 0,80-127-835,2 1-1,1 0 0,1 1 0,2-1 0,1 2 1,-4 31-1,10-53-85,0 1 1,0-1-1,1 0 1,1 1-1,-1-1 1,1 0-1,1 0 1,4 16-1,-5-21-24,1 0 0,-1 1 0,1-1 0,0 0 0,0 0 0,0 0 0,0-1 0,0 1 0,1 0 0,-1-1 0,1 0 0,0 1 0,0-1 0,0 0 0,0-1 0,0 1 0,0 0 0,0-1 0,0 0 0,1 1 0,-1-1 0,1-1 0,3 2 0,1-2 1,1 1 0,-1-1 0,1-1 1,-1 1-1,1-2 0,-1 1 1,0-1-1,0 0 0,1-1 0,-1 0 1,-1 0-1,1-1 0,11-7 0,4-3 18,0-2-1,38-35 1,-59 49-25,6-4 5,1-2 0,-2 1 0,1-1 1,-1 0-1,0-1 0,-1 1 0,0-1 0,0-1 0,5-11 0,-10 20-5,-1 0-1,0 0 0,1 0 1,-1 0-1,0 0 1,0 0-1,0 0 0,1 0 1,-1 0-1,0 0 1,0 0-1,0-1 0,-1 1 1,1 0-1,0 0 0,0 0 1,-1-2-1,0 3 1,1-1-1,-1 1 0,1-1 1,-1 1-1,1 0 0,-1-1 1,1 1-1,-1 0 1,1-1-1,-1 1 0,0 0 1,1-1-1,-1 1 0,1 0 1,-1 0-1,0 0 1,1 0-1,-1-1 0,0 1 1,1 0-1,-2 0 0,-2 1 5,0-1-1,0 1 1,0 0-1,0 0 1,0 0-1,0 1 1,-7 2-1,-3 4 38,0 1 0,0 0-1,1 1 1,1 0 0,-15 15 0,18-16 3,1 0 1,0 1-1,0-1 1,1 1-1,1 1 1,0-1-1,-8 20 1,14-30-42,-1 1 1,1-1 0,0 1-1,-1-1 1,1 1 0,0 0-1,0-1 1,-1 1 0,1-1-1,0 1 1,0 0-1,0-1 1,0 1 0,0 0-1,0-1 1,0 1 0,0 0-1,0-1 1,0 1 0,0 0-1,1-1 1,-1 1-1,0-1 1,0 1 0,1 0-1,-1-1 1,1 2 0,0-2-2,0 0 1,0 0-1,-1 0 1,1 0-1,0 0 1,0 0-1,0 0 1,0 0-1,0 0 1,0 0-1,-1-1 1,1 1-1,0 0 1,0-1-1,0 1 1,-1 0-1,2-1 1,38-26-36,-38 26 24,62-48-373,115-67-1,-135 96 186,-42 19 188,0 0-1,0 0 1,0 1 0,0-1 0,0 1-1,0-1 1,0 1 0,0 0 0,0 0-1,0 0 1,0 0 0,0 0-1,0 0 1,0 1 0,0-1 0,0 1-1,0-1 1,4 3 0,-5-2 9,0 0 0,-1 0 0,1 0 0,0 0 0,-1 0 0,1 0 0,-1 0 0,1 0 0,-1 0 1,1 1-1,-1-1 0,0 0 0,1 0 0,-1 0 0,0 1 0,0-1 0,0 0 0,0 0 0,0 1 0,-1-1 0,1 0 0,0 0 0,0 1 0,-1 1 0,-13 33 77,11-31-63,-22 48 101,10-25-196,2 1 1,-14 45-1,26-56-324,1-18 404,0 1-1,0-1 1,0 0-1,1 0 1,-1 0-1,0 0 1,0 0 0,0 0-1,1 0 1,-1 0-1,0 0 1,0 1-1,1-1 1,-1 0 0,0 0-1,0 0 1,0 0-1,1 0 1,-1-1-1,0 1 1,0 0 0,1 0-1,-1 0 1,0 0-1,0 0 1,1 0-1,-1 0 1,0 0 0,0 0-1,0-1 1,0 1-1,1 0 1,-1 0-1,0 0 1,0 0 0,0-1-1,1 1 1,22-26-88,1-4-142</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5.271"/>
    </inkml:context>
    <inkml:brush xml:id="br0">
      <inkml:brushProperty name="width" value="0.05" units="cm"/>
      <inkml:brushProperty name="height" value="0.05" units="cm"/>
    </inkml:brush>
  </inkml:definitions>
  <inkml:trace contextRef="#ctx0" brushRef="#br0">1 559 19180,'3'0'273,"1"0"-1,0-1 0,-1 1 1,1 0-1,-1-1 1,1 0-1,-1 0 0,1 0 1,-1 0-1,1-1 1,-1 1-1,0-1 1,0 0-1,0 0 0,0 0 1,5-5-1,5-5 30,0 0 1,12-17-1,-18 21-217,141-180 201,-129 160-198,-1-1 0,-2-1-1,-1 0 1,-1-1-1,11-36 1,-25 65-55,1 0 0,0 0 0,-1-1 0,1 1 0,-1 0 0,0 0 0,0-1 0,0 1 0,0 0 0,0-1 0,0 1 0,-1 0 0,1-1 0,-1 1 0,1 0 0,-1 0 1,0 0-1,0-1 0,0 1 0,0 0 0,0 0 0,-1 1 0,1-1 0,-1 0 0,1 0 0,-1 1 0,0-1 0,1 0 0,-3-1 0,1 2-25,1 0 0,0 0 0,-1 0 0,1 0 0,-1 1 0,1-1 0,-1 1 0,1-1 0,-1 1 0,0 0 0,1 0 0,-1 0 0,1 0 0,-1 1 0,1-1 0,-1 1 0,1-1 0,-1 1 0,1 0 0,-1 0 0,1 0 0,0 0 0,-1 0 0,1 1 0,-4 2 0,-3 4 12,1 0 0,0 1 1,0 0-1,0 1 0,1-1 0,0 1 1,-9 19-1,-30 80 283,45-108-299,-11 32 200,-14 60 0,24-82-157,0 1 1,0-1-1,1 1 0,1-1 0,0 1 0,1-1 1,0 1-1,0-1 0,5 15 0,-5-22-36,0-1-1,0 0 1,0-1 0,1 1-1,0 0 1,-1 0-1,1 0 1,0-1-1,0 1 1,0-1 0,1 0-1,-1 0 1,0 1-1,1-2 1,0 1-1,-1 0 1,6 2-1,-2-2 0,-1 0-1,1 0 1,-1-1-1,1 0 1,0 0-1,0 0 1,-1-1-1,1 0 1,7 0-1,7-3 7,-2 0 0,1-1 1,0-1-1,35-15 0,-27 9-19,0-1 0,-1-2 0,-1-1 0,0 0 1,-1-2-1,0-1 0,24-25 0,-45 40-4,-1 1 0,0-1-1,0 0 1,0 0 0,0 1-1,-1-1 1,3-6 0,-4 9 6,0 0 0,0-1 0,0 1 0,0 0 0,1 0 0,-1 0 1,0 0-1,0-1 0,0 1 0,0 0 0,0 0 0,0 0 0,0-1 0,0 1 0,0 0 0,0 0 0,0 0 1,0 0-1,-1-1 0,1 1 0,0 0 0,0 0 0,0 0 0,0 0 0,0-1 0,0 1 0,0 0 0,0 0 1,0 0-1,-1 0 0,1-1 0,0 1 0,0 0 0,0 0 0,0 0 0,-1 0 0,1 0 0,0 0 1,0 0-1,0 0 0,0 0 0,-1-1 0,-16 8-26,4 1 33,1 1 0,0 0 0,0 1 0,1 0 0,-14 18 0,18-20 13,0 1 1,1-1-1,0 1 1,1 0-1,0 1 0,0-1 1,1 1-1,-5 18 1,8-26-15,1-1 1,0 1 0,-1-1 0,1 1-1,0-1 1,0 1 0,0-1-1,0 1 1,0-1 0,0 1-1,0-1 1,0 1 0,1-1 0,-1 1-1,1-1 1,-1 1 0,1-1-1,0 0 1,-1 1 0,1-1-1,1 2 1,-1-2-2,1 0-1,-1 0 1,0-1-1,1 1 0,-1 0 1,1-1-1,-1 1 1,0-1-1,1 1 1,0-1-1,-1 0 1,1 0-1,-1 1 0,1-1 1,-1 0-1,1 0 1,1-1-1,6 0-6,0-1 1,-1 0-1,1 0 0,-1-1 0,16-8 0,3-4-113,-1-1-1,45-37 1,12-8-327,-83 60 437,1 1-1,-1 0 0,1-1 1,-1 1-1,1-1 0,0 1 1,-1 0-1,1-1 0,-1 1 1,1 0-1,0 0 0,-1-1 1,1 1-1,0 0 1,-1 0-1,1 0 0,0 0 1,-1 0-1,1 0 0,0 0 1,0 0-1,-1 0 0,1 0 1,0 0-1,-1 1 0,2-1 1,-2 1 5,0-1-1,1 1 1,-1 0 0,1 0 0,-1 0 0,0-1 0,0 1 0,1 0-1,-1 0 1,0 0 0,0-1 0,0 1 0,0 0 0,0 0-1,0 0 1,0 0 0,0 0 0,0 0 0,-15 51 146,11-38-118,2-5-15,0-4-72,0 1-1,1 0 1,-1 0 0,1 0-1,1 0 1,-1 1 0,1-1 0,1 11-1,-1-17 10,0 1 1,0-1-1,0 1 0,1-1 1,-1 1-1,0-1 0,0 1 0,0-1 1,1 1-1,-1-1 0,0 1 0,1-1 1,-1 1-1,0-1 0,1 0 0,-1 1 1,1-1-1,-1 0 0,1 1 1,-1-1-1,0 0 0,1 1 0,-1-1 1,1 0-1,0 0 0,-1 0 0,1 0 1,-1 1-1,2-1 0,-1 0-10,1-1-1,-1 1 1,1 0-1,-1-1 1,1 1-1,-1-1 1,0 1 0,1-1-1,-1 0 1,0 1-1,2-2 1,28-26-639,-8-4-3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17.718"/>
    </inkml:context>
    <inkml:brush xml:id="br0">
      <inkml:brushProperty name="width" value="0.05" units="cm"/>
      <inkml:brushProperty name="height" value="0.05" units="cm"/>
    </inkml:brush>
  </inkml:definitions>
  <inkml:trace contextRef="#ctx0" brushRef="#br0">1020 451 10858,'-55'-7'580,"-80"1"0,104 7-475,0 2 0,0 1 0,0 1 0,-35 11 0,2 4-166,-95 44 1,126-48 26,1 2 1,0 1-1,1 1 0,-41 36 0,55-40 42,2 2-1,-1-1 0,2 2 0,0 0 1,2 1-1,0 0 0,-16 39 0,9-12-12,2 1 0,-16 78 0,25-79-26,2 1 1,2 0-1,2-1 1,2 1-1,3 0 1,1 0-1,2-1 1,3 0-1,18 61 1,-19-85-15,0 0 0,2-1 0,0 0 0,1 0 0,18 23 0,-20-31-20,1-2 0,1 0-1,0 0 1,1-1 0,0 0 0,1-1 0,0 0 0,25 13-1,45 16-262,2-4 0,93 25 1,-90-31 178,348 139-82,-328-125 271,2-5 0,1-5 0,2-4 0,1-5-1,224 16 1,220-48 964,-2-44 65,-421 38-892,480-57 191,-465 51-332,0-7 0,-2-6 0,-2-7 0,-1-6 0,-2-6 0,165-86 0,-163 59-91,201-142 1,-301 189 46,287-218-83,-297 222 131,-18 15 73,0 0-1,-1-2 0,0 0 0,19-25 0,-31 35-70,-1 0 0,1-1 0,-1 1 0,-1-1 0,1 0 0,-1 0 0,0 0 0,0 0 0,-1 0 0,0 0 0,0 0 1,0-1-1,-1 1 0,0 0 0,0-1 0,0 1 0,-1 0 0,0 0 0,-3-12 0,-5-8 64,-1 0 1,-1 1-1,-1 0 0,-1 1 1,-17-25-1,1 10-6,-1 0 0,-37-36 1,27 36-37,-1 3 0,-2 1 0,-2 2 1,0 2-1,-2 2 0,-60-26 1,18 16 62,-3 4 0,-156-39-1,-557-84 191,413 89-234,-389-50-239,648 108 102,-1 6-1,1 5 1,-255 36 0,249-9-135,-197 65 0,-119 87-505,321-114 246,-195 127 0,186-95 213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5.687"/>
    </inkml:context>
    <inkml:brush xml:id="br0">
      <inkml:brushProperty name="width" value="0.05" units="cm"/>
      <inkml:brushProperty name="height" value="0.05" units="cm"/>
    </inkml:brush>
  </inkml:definitions>
  <inkml:trace contextRef="#ctx0" brushRef="#br0">75 1 16828,'-9'3'1752,"-5"11"-1168,0 3-264,1 2 1593,1 1-1257,6-1-1104,1-1 1200,3-6-752,2-2-16,2-3-16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6.074"/>
    </inkml:context>
    <inkml:brush xml:id="br0">
      <inkml:brushProperty name="width" value="0.05" units="cm"/>
      <inkml:brushProperty name="height" value="0.05" units="cm"/>
    </inkml:brush>
  </inkml:definitions>
  <inkml:trace contextRef="#ctx0" brushRef="#br0">163 496 15483,'-12'8'841,"-12"6"761,1 2 1,-23 20-1,40-32-1305,1 1 0,0 0 0,0 0 0,1 1 0,-1-1 0,1 1 0,1 0 0,-1 0-1,1 1 1,0-1 0,0 1 0,1-1 0,-3 11 0,5-16-256,0 0 0,0 0-1,-1-1 1,1 1 0,0 0-1,0 0 1,0 0 0,0 0 0,0 0-1,0-1 1,1 1 0,-1 0-1,0 0 1,0 0 0,1 0-1,-1-1 1,0 1 0,1 0 0,-1 0-1,1-1 1,-1 1 0,1 0-1,-1-1 1,1 1 0,1 1 0,-1-2-1,1 1 0,-1-1 0,0 1 0,1-1 0,0 1 0,-1-1 0,1 0 0,-1 1 0,1-1 0,-1 0 0,1 0 0,-1 0 0,3-1 0,4 0 25,1-1 0,0 0 1,-1-1-1,9-4 1,3-2-41,-1-1-1,-1-1 1,0-1 0,0-1 0,-1 0 0,-1-1-1,28-30 1,-20 15-89,-1 0 0,-1-1-1,30-58 1,-35 54-111,-1 0 0,17-56 1,-29 76 116,0 0 1,-1 0-1,-1-1 1,0 1-1,-1-1 1,0 0 0,-1 1-1,-1-1 1,-3-21-1,3 34 47,1-1-1,-1 0 1,0 1 0,0 0-1,0-1 1,0 1 0,0-1-1,0 1 1,-1 0 0,1 0-1,-1 0 1,0 0-1,1 0 1,-5-3 0,4 4 11,1 0 1,-1 0 0,0 0-1,1 0 1,-1 1-1,0-1 1,0 1 0,0-1-1,0 1 1,0 0 0,1 0-1,-1 0 1,0 0 0,0 0-1,0 0 1,-2 1-1,-2 0 28,0 1-1,0 0 0,1 1 0,-1-1 1,1 1-1,0 0 0,-1 0 1,1 1-1,1 0 0,-10 8 0,5-2 10,0 0 1,1 0-1,0 1 0,0 0 0,1 1 0,1-1 0,0 1 1,1 0-1,0 1 0,0 0 0,2-1 0,-1 1 0,2 1 1,0-1-1,-1 17 0,3-10-54,1 0 0,0-1 0,2 1 0,0 0 0,1-1 0,1 1 0,1-1-1,1-1 1,14 30 0,-10-26-254,-5-8-62,1-1 0,0 0 0,0-1 0,15 19 0,-8-17-70</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7.396"/>
    </inkml:context>
    <inkml:brush xml:id="br0">
      <inkml:brushProperty name="width" value="0.05" units="cm"/>
      <inkml:brushProperty name="height" value="0.05" units="cm"/>
    </inkml:brush>
  </inkml:definitions>
  <inkml:trace contextRef="#ctx0" brushRef="#br0">316 322 17796,'2'-3'262,"0"-1"0,-1 1 0,1-1 0,0 1 0,-1-1 0,0 0 0,0 1 0,0-1 0,0-6 0,0 9-203,-1 1 0,0-1-1,0 0 1,0 1 0,-1-1 0,1 0 0,0 0 0,0 1 0,0-1 0,0 0 0,-1 1 0,1-1 0,0 0 0,-1 1 0,1-1 0,0 0 0,-1 1 0,1-1 0,-1 1 0,1-1 0,-1 1 0,0-2-1,0 2 44,-1 0-1,1-1 1,0 1-1,-1 0 0,1-1 1,0 1-1,-1 0 0,1 0 1,0 0-1,-1 0 0,1 0 1,0 1-1,-1-1 0,1 0 1,0 1-1,-1-1 0,-1 1 1,-8 4 243,-1 0 0,1 1 0,0 0 0,1 1 1,-1 0-1,-15 14 0,12-8-144,1 0 0,0 1 0,-19 27 0,29-38-193,1 0 0,0 1 0,0-1 0,0 1-1,0 0 1,-1 8 0,2-12-11,1 1 0,0-1-1,0 1 1,0-1 0,0 1 0,0-1-1,0 1 1,0-1 0,0 1 0,1-1 0,-1 0-1,0 1 1,0-1 0,0 1 0,0-1 0,1 1-1,-1-1 1,0 1 0,0-1 0,1 0 0,-1 1-1,0-1 1,1 1 0,0-1-5,0 1 0,0-1 0,0 1 0,0-1-1,0 1 1,0-1 0,0 0 0,0 0 0,0 0 0,1 0 0,-1 0 0,0 0 0,0 0-1,2 0 1,8-2-83,0-1 1,0 0-1,0 0 0,0-1 0,-1-1 0,13-6 0,-13 5 7,0 1 0,0 1 0,1-1 0,0 2 0,-1 0 0,18-3 0,-26 6 73,0 0-1,0 0 0,0 0 1,0 0-1,0 0 1,0 0-1,0 1 1,0-1-1,0 1 0,0 0 1,0 0-1,0-1 1,-1 1-1,1 0 1,0 0-1,-1 1 1,1-1-1,0 0 0,-1 0 1,0 1-1,1-1 1,-1 1-1,0-1 1,0 1-1,0 0 0,0 0 1,0-1-1,0 1 1,0 0-1,0 0 1,-1 0-1,1 2 1,2 6 12,-2 0 0,1 0 0,-1-1 0,-1 1 0,0 12 0,-3 16 157,-1 0-1,-1-1 0,-3 1 0,-1-2 0,-1 1 1,-31 68-1,23-67 95,-2 0 1,-2-1-1,-2-1 1,-1-1-1,-56 60 1,76-90-221,0 1 2,0-1 1,0 1-1,0-1 0,-1-1 0,0 1 1,0-1-1,0 0 0,0 0 1,-1-1-1,-8 4 0,14-7-31,0 0 1,0 1-1,0-1 0,1 0 0,-1 0 0,0 0 1,0 0-1,0 0 0,1 0 0,-1 0 1,0 0-1,0 0 0,1 0 0,-1 0 1,0-1-1,0 1 0,0 0 0,1 0 1,-1-1-1,0 1 0,1-1 0,-1 1 1,0 0-1,1-1 0,-1 1 0,0-1 1,1 0-1,-1 1 0,1-1 0,-1 1 1,1-1-1,0 0 0,-1 1 0,1-1 1,-1 0-1,1 0 0,0 1 0,0-1 1,-1 0-1,1 0 0,0 0 0,0 1 1,0-1-1,0 0 0,0 0 0,0 0 1,0 1-1,0-2 0,1-6 1,-1 1 0,1 0 0,1 0 0,2-9 0,3-7-14,2 1 0,0 0 1,23-39-1,47-57-99,-67 101 89,125-171-182,66-98-119,-194 274 273,-2 0-1,1 0 1,-1-1-1,-1-1 1,0 1 0,7-28-1,-13 22-33,0 19 77,0 0 0,0-1 0,0 1 1,0 0-1,-1-1 0,1 1 1,0 0-1,0-1 0,0 1 0,-1 0 1,1-1-1,0 1 0,0 0 0,-1-1 1,1 1-1,0 0 0,0 0 1,-1-1-1,1 1 0,0 0 0,-1 0 1,1 0-1,-1 0 0,1-1 0,-2 1-2,1 1-1,0-1 1,-1 0-1,1 1 1,0-1-1,0 1 1,-1-1-1,1 1 1,0-1-1,0 1 1,0 0-1,0 0 1,0-1-1,0 1 1,0 0-1,0 0 1,0 0-1,0 0 0,0 0 1,0 2-1,-7 8 32,0 0 0,1 1 0,0 0 0,1 0-1,1 0 1,0 1 0,0-1 0,1 1 0,1 1-1,0-1 1,1 0 0,-1 27 0,3-38-18,0 0 0,0 0 1,0 0-1,0 0 0,0 0 1,1 0-1,-1 0 0,1 0 1,-1 0-1,1 0 0,0 0 1,0-1-1,0 1 0,0 0 1,0 0-1,0-1 0,0 1 1,1-1-1,-1 1 0,0-1 1,1 1-1,-1-1 0,1 0 1,0 0-1,-1 0 0,1 0 1,0 0-1,0 0 0,0 0 1,-1-1-1,1 1 0,0-1 1,0 1-1,0-1 0,0 0 1,0 0-1,0 0 0,0 0 1,0 0-1,2 0 0,5-1 5,0-1 0,-1 0 0,1 0 0,-1-1 0,0 0 0,1 0 0,14-10 0,-2 0-31,-1-1 0,0-2 1,-1 0-1,-1-1 0,-1 0 1,0-2-1,-1 0 0,-1-1 1,-1 0-1,21-41 1,-32 56 9,-1 1 1,0-1 0,0 0 0,0 0 0,-1 0 0,1 0 0,-1 0 0,0-8 0,-1 13 9,0 0 0,0 0-1,0-1 1,0 1 0,0 0-1,0 0 1,0 0 0,0-1-1,0 1 1,0 0 0,-1 0-1,1 0 1,0-1 0,0 1-1,0 0 1,0 0 0,0 0-1,0 0 1,-1-1 0,1 1 0,0 0-1,0 0 1,0 0 0,0 0-1,-1 0 1,1 0 0,0-1-1,0 1 1,0 0 0,-1 0-1,1 0 1,0 0 0,0 0-1,0 0 1,-1 0 0,1 0-1,0 0 1,0 0 0,-1 0-1,1 0 1,0 0 0,0 0 0,0 0-1,-1 0 1,1 0 0,0 1-1,0-1 1,0 0 0,-1 0-1,1 0 1,0 0 0,-12 8 25,-1 8 50,1-1 0,0 2-1,1 0 1,1 0-1,0 1 1,1 0-1,1 1 1,1-1 0,1 2-1,-7 35 1,12-51-56,0-1 0,1 0-1,0 1 1,-1-1 0,1 0 0,1 1 0,-1-1 0,0 1 0,1-1 0,0 0 0,1 6 0,-1-8-14,0 0 1,0 0-1,-1 0 0,1 0 1,0-1-1,0 1 1,0 0-1,0 0 0,0-1 1,0 1-1,1 0 1,-1-1-1,0 1 0,0-1 1,0 0-1,0 1 1,1-1-1,-1 0 0,0 0 1,0 0-1,1 0 1,-1 0-1,0 0 0,0 0 1,1 0-1,-1 0 1,0 0-1,0-1 0,1 1 1,-1-1-1,0 1 1,2-2-1,8-2 4,-1 0 0,0-2 0,0 1 0,0-1 0,0 0 0,-1-1 0,0 0 1,-1-1-1,1 0 0,-1 0 0,8-12 0,-2 2-29,-1-1-1,-1-1 1,0 0 0,14-36 0,-24 53 13,-1-1-5,1 0-1,-1 0 1,1 0 0,-1 0 0,0 0-1,0-1 1,-1 1 0,1-5 0,-1 9 10,0 0 0,0 0 1,0 0-1,0 0 0,0-1 1,0 1-1,0 0 0,0 0 1,0 0-1,0 0 0,0 0 1,0-1-1,0 1 0,0 0 1,0 0-1,0 0 0,0 0 1,0 0-1,0-1 0,0 1 1,0 0-1,0 0 0,0 0 1,0 0-1,-1 0 0,1 0 1,0-1-1,0 1 0,0 0 1,0 0-1,0 0 0,0 0 0,0 0 1,-1 0-1,1 0 0,0 0 1,0 0-1,0 0 0,0 0 1,0-1-1,0 1 0,-1 0 1,1 0-1,0 0 0,0 0 1,0 0-1,0 0 0,-1 0 1,1 0-1,0 0 0,-7 8-47,-7 14 9,6-3 56,0 1 0,0 0 0,2 0 0,1 1 0,0 0 0,2 0 0,-2 32 0,5-50-10,0 0 0,0-1 0,0 1 0,0 0 0,0-1 0,1 1 0,-1 0 0,1-1 0,0 1 0,0-1 0,0 1 0,0-1 0,0 1 0,0-1 0,1 0 0,-1 0 0,1 1 0,0-1 0,-1 0 0,1 0 0,0-1 0,0 1 0,0 0 0,1-1 0,-1 1 0,0-1 0,1 0 0,-1 1 0,0-1 0,1 0 0,0-1 0,-1 1 0,1 0 0,-1-1 0,1 0 0,0 1 0,-1-1 0,1 0 0,0 0 0,-1 0 0,1-1 0,0 1 0,-1-1 0,1 1 0,4-3 0,3 0 7,-1-1 0,0 0 0,0 0 0,0-1 0,-1 0 0,0-1 0,0 1 0,0-2 0,0 1 0,-1-1 0,12-14 0,-12 11-10,1 0 1,-2 0 0,1-1-1,-1 0 1,-1 0-1,0 0 1,-1-1 0,0 1-1,3-14 1,-7-1-39,-3 19 13,-5 15 19,6-2 2,-1 0 1,1 0-1,1 1 0,-1-1 1,1 1-1,0 0 0,0-1 1,1 1-1,0 11 0,1-16 2,-1-1 0,0 1 1,0 0-1,1 0 0,-1-1 0,1 1 0,-1 0 0,1-1 0,0 1 0,0-1 0,0 1 0,0-1 0,0 1 0,0-1 0,0 0 0,0 1 1,2 0-1,-1-1-1,0 0 0,-1 0 0,1-1 1,0 1-1,-1-1 0,1 0 1,0 1-1,0-1 0,0 0 1,-1 0-1,1 0 0,0 0 0,0 0 1,0-1-1,-1 1 0,1 0 1,0-1-1,0 1 0,-1-1 1,4-1-1,7-4-2,0-1 1,0 0-1,0 0 0,-1-1 1,0 0-1,-1-1 0,0-1 1,13-14-1,-2-2-22,-1 0 0,22-39 0,-39 61 21,32-61-50,-33 60 50,0 1 0,0-1 0,0 1 0,-1-1 0,0 0 1,0 0-1,0 1 0,0-1 0,-1 0 0,0 0 0,0-8 0,0 12 4,-1 1-1,1 0 0,0 0 0,0 0 0,0-1 0,0 1 0,0 0 0,0 0 0,0 0 1,0-1-1,-1 1 0,1 0 0,0 0 0,0 0 0,0 0 0,0 0 0,0-1 1,-1 1-1,1 0 0,0 0 0,0 0 0,0 0 0,-1 0 0,1 0 0,0 0 1,0 0-1,0 0 0,-1 0 0,1-1 0,0 1 0,0 0 0,-1 0 0,1 0 0,0 1 1,0-1-1,0 0 0,-1 0 0,1 0 0,0 0 0,0 0 0,0 0 0,-1 0 1,1 0-1,0 0 0,0 0 0,0 0 0,-1 1 0,1-1 0,0 0 0,0 0 1,0 0-1,0 1 0,-11 9 7,1 4 13,1 0 0,0 0 0,1 1 0,0 1-1,1-1 1,-4 18 0,1 0 33,-12 67 0,20-88-26,1-1 0,0 1-1,1 13 1,0-23-29,1 1 0,-1-1 0,1 1 0,-1-1 0,1 0 0,0 1 1,-1-1-1,1 0 0,2 4 0,-2-5-9,-1-1 0,1 1 1,0 0-1,-1-1 1,1 1-1,0 0 0,-1-1 1,1 1-1,0-1 0,0 1 1,0-1-1,0 1 0,-1-1 1,1 0-1,0 1 0,0-1 1,0 0-1,0 0 0,0 0 1,0 0-1,0 0 0,0 0 1,0 0-1,1 0 0,0 0-105,1-1 0,-1 0 0,0 0 0,0 0 0,1 0 0,-1 0 0,0 0-1,0-1 1,0 1 0,0-1 0,-1 1 0,1-1 0,0 0 0,-1 0-1,1 1 1,-1-1 0,1 0 0,-1 0 0,0-1 0,0 1 0,1-4 0,3-5-294,-2 0 0,0 0 0,3-15 0,6-73-850,-8 41 488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7.830"/>
    </inkml:context>
    <inkml:brush xml:id="br0">
      <inkml:brushProperty name="width" value="0.05" units="cm"/>
      <inkml:brushProperty name="height" value="0.05" units="cm"/>
    </inkml:brush>
  </inkml:definitions>
  <inkml:trace contextRef="#ctx0" brushRef="#br0">43 1 18476,'-4'1'2032,"-3"8"-1183,-3 2-361,1 2 1120,2 1-408,3 1-624,2-4-336,5-1-800,4-1-512,5-4 856,-1 0-200,2-2-152</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8.708"/>
    </inkml:context>
    <inkml:brush xml:id="br0">
      <inkml:brushProperty name="width" value="0.05" units="cm"/>
      <inkml:brushProperty name="height" value="0.05" units="cm"/>
    </inkml:brush>
  </inkml:definitions>
  <inkml:trace contextRef="#ctx0" brushRef="#br0">29 284 17844,'-1'29'2107,"-2"0"-1,-7 31 1,5-33-1693,1 0 0,-1 43-1,5-68-402,0 1 0,0-1 1,0 1-1,0-1 0,1 0 0,-1 1 0,1-1 0,-1 0 0,1 1 0,0-1 0,0 0 0,0 0 0,0 0 0,0 0 0,0 0 0,1 0 0,-1 0 0,1 0 0,-1 0 0,1 0 0,0-1 0,0 1 0,0-1 0,0 0 0,4 3 0,-3-3-7,0-1 0,0 1 0,0-1-1,0 1 1,1-1 0,-1 0 0,0 0 0,0 0-1,0-1 1,0 1 0,0-1 0,0 0 0,0 0-1,0 0 1,0 0 0,0 0 0,0-1 0,0 1-1,3-3 1,8-6-23,-1-1-1,0 0 1,-1 0-1,0-1 0,0-1 1,-1 0-1,-1-1 1,-1 0-1,15-27 1,-11 14-118,0-1 0,-2 0 0,-1-1 0,9-49 0,-17 70 85,-1-1 0,0 0-1,0 0 1,-1-9 0,0 17 48,0 0 0,0 0 0,0 0-1,0 0 1,0 1 0,0-1 0,0 0 0,0 0 0,0 0-1,-1 0 1,1 0 0,0 1 0,0-1 0,-1 0 0,1 0-1,-1 1 1,1-1 0,-1 0 0,1 1 0,-1-1-1,1 0 1,-1 1 0,0-1 0,1 1 0,-1-1 0,0 1-1,1-1 1,-1 1 0,0-1 0,0 1 0,1 0 0,-1-1-1,0 1 1,0 0 0,0 0 0,0 0 0,1-1 0,-1 1-1,0 0 1,0 0 0,0 0 0,0 1 0,0-1 0,1 0-1,-1 0 1,0 0 0,0 0 0,0 1 0,1-1 0,-1 0-1,0 1 1,0-1 0,1 1 0,-1-1 0,0 1 0,1-1-1,-2 2 1,0-1-1,-1 1-1,1 0 1,-1 0-1,1 0 1,0 0 0,0 0-1,0 0 1,0 1-1,0-1 1,0 1-1,-1 3 1,3-6 2,1 0 0,0 0 0,0 0 0,-1 0 0,1-1 0,0 1 0,0 0 0,-1 0 0,1 0 0,0-1 0,-1 1 0,1 0 0,0-1 0,-1 1 0,1 0 0,0-1 0,-1 1 0,1-1 0,0 0 0,10-11 0,-1 0 0,-1-1 0,0 0 0,0 0 0,-1-1-1,-1 0 1,-1 0 0,0 0 0,7-26 0,-11 19-6,-2 21 9,0 0 1,0-1-1,0 1 0,0 0 0,0 0 1,0 0-1,-1 0 0,1-1 1,0 1-1,0 0 0,0 0 1,0 0-1,-1 0 0,1 0 1,0 0-1,0 0 0,0-1 1,-1 1-1,1 0 0,0 0 1,0 0-1,0 0 0,-1 0 1,1 0-1,0 0 0,0 0 1,-1 0-1,1 0 0,0 0 1,0 0-1,0 0 0,-1 0 1,1 0-1,0 1 0,0-1 1,0 0-1,-1 0 0,1 0 1,0 0-1,0 0 0,0 0 1,-1 1-1,-2 1 16,0 0 0,0 1 0,0 0 0,0-1-1,1 1 1,-1 0 0,-3 6 0,-12 21 135,2 0 1,0 2-1,2 0 0,2 0 0,0 1 1,3 0-1,0 1 0,3 0 1,0 1-1,3-1 0,0 51 0,3-78-135,1-1 0,0 1 0,0 0 0,1-1 1,-1 0-1,5 8 0,-6-13-15,0 1 1,1-2-1,-1 1 1,1 0-1,0 0 1,-1 0-1,1 0 1,0 0-1,0 0 1,-1-1-1,1 1 1,0 0-1,0-1 1,0 1-1,0 0 1,0-1-1,0 1 1,1 0-1,0-1-1,-1 0 0,0 0-1,0-1 1,1 1-1,-1 0 1,0 0-1,0-1 1,0 1 0,1 0-1,-1-1 1,0 1-1,0-1 1,0 0-1,0 1 1,0-1-1,0 0 1,0 0 0,0 1-1,0-1 1,1-2-1,6-7-63,-1 0 0,0 0 0,0 0 0,-1-1 0,9-23 0,7-11-300,-20 45 110,-1 6 197,-1 8 53,-2-2 4,-1 6 56,1 1 1,1-1 0,0 0 0,2 0 0,3 30-1,-4-47-41,1 1-1,-1-1 0,0 0 0,0 0 0,1 0 0,-1 0 0,1 1 0,-1-1 0,1 0 0,0 0 0,-1 0 0,1 0 0,0 0 0,0 0 0,-1-1 1,1 1-1,0 0 0,0 0 0,0 0 0,0-1 0,0 1 0,0-1 0,2 2 0,-1-2 2,-1 0 0,1 0 0,0 0 0,-1 0 0,1 0 0,-1 0 0,1-1 0,0 1 0,-1 0 0,1-1 0,-1 0 0,1 1 0,-1-1 0,1 0 0,1-1 0,4-2 35,0-2 0,-1 1 0,1-1 0,-1 0 1,7-8-1,3-8-9,-2 1 1,0-2 0,-1 0-1,-1-1 1,-2 0 0,0 0-1,9-40 1,-6 12-236,-4 0-1,7-92 1,-15 90-79,-1 55 270,0-1 0,0 0-1,0 0 1,0 1 0,-1-1 0,1 0 0,0 0-1,0 0 1,0 0 0,0 1 0,0-1 0,-1 0-1,1 0 1,0 0 0,0 0 0,0 0 0,-1 0 0,1 0-1,0 1 1,0-1 0,-1 0 0,1 0 0,0 0-1,0 0 1,0 0 0,-1 0 0,1 0 0,0 0-1,0 0 1,-1 0 0,1 0 0,0 0 0,0 0 0,-1-1-1,1 1 1,0 0 0,0 0 0,0 0 0,-1 0-1,1 0 1,0 0 0,0 0 0,0-1 0,0 1-1,-1 0 1,1 0 0,0 0 0,0 0 0,0-1 0,0 1-1,0 0 1,0 0 0,-1 0 0,1-1 0,0 1-1,0 0 1,0 0 0,0-1 0,0 1 0,0 0-1,0 0 1,0 0 0,0-1 0,0 1 0,-10 14 11,-1 11 10,0 0 1,2 0 0,1 1-1,1 0 1,-7 42 0,9-20-113,2 0 1,3 59 0,0-106 74,0 1 0,0-1 0,0 0 0,0 0 1,0 1-1,0-1 0,0 0 0,-1 0 0,1 0 0,0 1 0,-1-1 1,1 0-1,-1 0 0,1 0 0,-1 0 0,0 2 0,0-3 2,1 0-1,-1 1 1,1-1-1,0 0 0,-1 0 1,1 0-1,-1 1 0,1-1 1,-1 0-1,1 0 1,-1 0-1,1 0 0,-1 0 1,1 0-1,-1 0 1,1 0-1,-1 0 0,1 0 1,-1 0-1,1-1 1,-1 1-1,1 0 0,-1 0 1,1 0-1,0 0 1,-2-1-1,-1-1-46,0-1 0,-1 1 0,1-1 0,0 0 1,0 0-1,1 0 0,-6-6 0,-5-11 152,1-1 0,0 0 0,2-1 0,0 0 0,2-1 0,-9-31 0,17 53-69,-1 0 0,1 0 0,0 0 0,0 0 0,-1 0 0,1 0 0,0 0 1,0 0-1,0 0 0,0 0 0,0 0 0,0 0 0,0-1 0,0 1 0,1 0 0,-1 0 0,0 0 1,0 0-1,1 0 0,-1 1 0,1-1 0,-1 0 0,1 0 0,0 0 0,-1 0 0,2-1 0,0 1 8,1 1 0,-1-1 1,0 1-1,1-1 0,-1 1 0,1 0 0,-1 0 0,0 0 0,1 0 0,-1 0 0,4 2 0,60 10-99,-49-8-204,-1-1 0,1 0 1,1-1-1,-1 0 0,0-2 1,0 0-1,25-3 0,-14-5-189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9.511"/>
    </inkml:context>
    <inkml:brush xml:id="br0">
      <inkml:brushProperty name="width" value="0.05" units="cm"/>
      <inkml:brushProperty name="height" value="0.05" units="cm"/>
    </inkml:brush>
  </inkml:definitions>
  <inkml:trace contextRef="#ctx0" brushRef="#br0">18 0 19964,'0'5'1601,"0"16"-1129,-2 1-160,-3 11 560,0 10-288,3 4-168,-1 2-88,3-6-472,0-5-200,4-12-432,2-10-232,1-19-48,0-13 647,-1-17-327,0-8-216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49.956"/>
    </inkml:context>
    <inkml:brush xml:id="br0">
      <inkml:brushProperty name="width" value="0.05" units="cm"/>
      <inkml:brushProperty name="height" value="0.05" units="cm"/>
    </inkml:brush>
  </inkml:definitions>
  <inkml:trace contextRef="#ctx0" brushRef="#br0">55 36 16820,'2'-14'1776,"-2"7"-1008,-5 1-288,-2 0 849,1 4-249,-1 2-464,1 0-256,0 0-576,2 2-344,-2 1 448,0 2-144,2 2-64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0.341"/>
    </inkml:context>
    <inkml:brush xml:id="br0">
      <inkml:brushProperty name="width" value="0.05" units="cm"/>
      <inkml:brushProperty name="height" value="0.05" units="cm"/>
    </inkml:brush>
  </inkml:definitions>
  <inkml:trace contextRef="#ctx0" brushRef="#br0">114 4 18068,'2'-4'2289,"-11"6"-1207,-10 7-60,9-3-836,1 0-1,0 1 1,0 0 0,-9 9-1,15-12-178,-1-1 0,1 1-1,0 0 1,0 0 0,1 0-1,-1 0 1,1 1-1,0-1 1,0 1 0,1-1-1,-1 1 1,0 5 0,2-9-13,-1 1 0,1 0 0,0 0 0,0-1 0,0 1 1,0 0-1,1-1 0,-1 1 0,0 0 0,1-1 0,-1 1 0,1 0 1,0-1-1,-1 1 0,1-1 0,0 1 0,0-1 0,0 1 0,1 1 1,1-1-21,-1 0 0,0 0 1,1 0-1,0 0 0,-1-1 1,1 1-1,0-1 1,0 1-1,5 0 0,4 1-73,1 0-1,-1-1 0,1 0 0,12-1 0,8-1-102,-20-1 121,1 1-1,-1 1 1,0 0 0,1 1 0,20 5-1,-31-7 94,-1 1-1,1 0 0,-1 0 1,0 1-1,0-1 0,1 0 1,-1 1-1,0-1 1,0 1-1,0 0 0,-1-1 1,1 1-1,0 0 0,-1 0 1,1 0-1,-1 1 0,0-1 1,1 0-1,-1 0 0,0 1 1,0-1-1,-1 1 0,1-1 1,0 1-1,-1-1 1,0 1-1,1-1 0,-1 1 1,0-1-1,0 1 0,-1-1 1,1 1-1,0 0 0,-1-1 1,-1 4-1,-1 7 124,-1 0 0,-1 0 0,0 0 0,0-1-1,-2 1 1,1-1 0,-1-1 0,-11 14 0,5-9 87,0-1 1,-1 0-1,0-1 1,-33 23-1,45-35-242,0-1 0,0 0 1,0 1-1,0-1 0,0 0 0,0-1 0,-1 1 0,-3 1 1,6-2 1,-1 0 1,1 0-1,0 0 1,-1 0-1,1 0 0,0 0 1,-1 0-1,1 0 1,0 0-1,-1 0 1,1-1-1,0 1 1,-1 0-1,1 0 1,0 0-1,-1 0 1,1-1-1,0 1 0,0 0 1,-1 0-1,1-1 1,0 1-1,0 0 1,-1-1-1,0-14-333,5-1 422,2 0-1,0 0 1,0 0 0,2 1 0,17-27 0,-16 26-100,30-48-210</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0.777"/>
    </inkml:context>
    <inkml:brush xml:id="br0">
      <inkml:brushProperty name="width" value="0.05" units="cm"/>
      <inkml:brushProperty name="height" value="0.05" units="cm"/>
    </inkml:brush>
  </inkml:definitions>
  <inkml:trace contextRef="#ctx0" brushRef="#br0">215 0 16796,'-10'43'1367,"-22"59"0,2-10-230,14-30-74,-11 81 0,24-110-802,0 1-1,2 0 1,1 0-1,7 39 1,-6-64-259,-1-6-23,0 0 0,1 0 1,-1 0-1,1 0 0,0 0 0,-1 0 1,2 0-1,-1 0 0,0 0 1,0 0-1,3 3 0,-3-6 10,-1 0 0,0 1 0,0-1 0,0 0 0,0 0 0,0 0 0,0 0-1,0 0 1,0 1 0,0-1 0,0 0 0,1 0 0,-1 0 0,0 0 0,0 0 0,0 0 0,0 0 0,0 0 0,1 1-1,-1-1 1,0 0 0,0 0 0,0 0 0,0 0 0,0 0 0,1 0 0,-1 0 0,0 0 0,0 0 0,0 0 0,0 0-1,1 0 1,-1 0 0,0 0 0,0 0 0,0 0 0,0 0 0,1 0 0,-1 0 0,0 0 0,0-1 0,2-7-362,-4-15-160,-6-12-18,-2 2 0,-1-1-1,-28-54 1,-8-22 1129,47 108-538,-1 1 0,1-1 1,-1 1-1,1-1 0,-1 0 0,1 1 0,0-1 0,0 1 0,0-1 0,0 0 1,0 1-1,0-3 0,1 3-20,-1 1 0,0 0 1,0-1-1,0 1 0,1 0 1,-1-1-1,0 1 0,1-1 0,-1 1 1,0 0-1,1 0 0,-1-1 1,0 1-1,1 0 0,-1 0 1,0-1-1,1 1 0,-1 0 0,1 0 1,-1 0-1,1 0 0,-1-1 1,0 1-1,1 0 0,-1 0 0,1 0 1,0 0-1,4 1 55,0 0-1,0 0 1,1 0 0,-1 1-1,-1 0 1,6 2 0,3 1-290,17 6 409,1-2 0,0 0 0,40 4 0,-15-8-126</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1.212"/>
    </inkml:context>
    <inkml:brush xml:id="br0">
      <inkml:brushProperty name="width" value="0.05" units="cm"/>
      <inkml:brushProperty name="height" value="0.05" units="cm"/>
    </inkml:brush>
  </inkml:definitions>
  <inkml:trace contextRef="#ctx0" brushRef="#br0">140 254 16948,'-3'3'367,"1"0"0,-1 0 0,0 0 1,0 0-1,0 0 0,-1 0 0,-6 3 1,-10 10 648,11-7-793,1 0 1,0 0-1,0 1 1,1 0-1,0 1 0,1-1 1,0 1-1,1 1 1,0-1-1,1 1 0,0 0 1,0 0-1,2 0 1,-3 16-1,5-27-215,0 0 0,0 0 0,0 0 1,-1 0-1,1-1 0,0 1 0,0 0 0,0 0 0,1 0 0,-1 0 0,0 0 0,0 0 0,0 0 1,1 0-1,-1 0 0,1 0 0,-1 0 0,0-1 0,1 1 0,-1 0 0,1 0 0,0 0 0,-1-1 1,1 1-1,0 0 0,-1-1 0,1 1 0,0-1 0,0 1 0,0-1 0,-1 1 0,1-1 0,0 1 1,0-1-1,0 0 0,0 1 0,0-1 0,0 0 0,0 0 0,0 0 0,0 0 0,0 0 0,0 0 1,0 0-1,0 0 0,-1 0 0,1 0 0,0 0 0,2-1 0,4-1 12,0-1 0,0 0 0,0 0 0,0-1-1,8-5 1,16-11 12,-2-2 0,0-2 0,-1 0 0,31-37 0,88-120-17,-146 180-15,18-25-4,-1 0 0,29-55 0,-43 70-8,-8 15-6,-8 17 4,-44 84 51,-58 127 37,113-229-79,-2 2-42,1 0-1,0 0 1,1 0 0,-1 0 0,1 1-1,0-1 1,0 1 0,0-1-1,1 1 1,0-1 0,1 8 0,-1-12 21,0 0 1,1 0-1,-1 0 1,1 0-1,-1 0 1,1 1-1,-1-1 1,1 0-1,0-1 1,-1 1-1,1 0 1,0 0-1,0 0 1,0 0-1,0 0 1,0-1-1,0 1 1,0 0-1,0-1 1,0 1-1,0-1 1,0 1-1,0-1 1,0 0-1,0 1 1,0-1-1,1 0 1,-1 0-1,0 0 1,0 0-1,0 0 1,0 0-1,1 0 1,0 0 0,5-1-10,-1-1 1,1 1 0,-1-1-1,0 0 1,9-4 0,31-20-269,1-8-94</inkml:trace>
  <inkml:trace contextRef="#ctx0" brushRef="#br0" timeOffset="1">691 100 17764,'-59'129'3711,"39"-88"-2665,0 1 0,3 1 1,-13 49-1,29-90-986,0 1-1,1 0 1,0-1-1,-1 1 1,1 0-1,0-1 1,0 1-1,1 5 0,-1-8-44,0 1 0,0-1 0,1 1 0,-1-1 0,0 1 0,0-1 0,0 1 0,1-1 0,-1 0-1,0 1 1,1-1 0,-1 1 0,0-1 0,1 0 0,-1 1 0,0-1 0,1 0 0,-1 0-1,1 1 1,-1-1 0,0 0 0,1 0 0,-1 0 0,1 1 0,-1-1 0,1 0 0,-1 0 0,1 0-1,0 0 1,3-1 8,-1 0 0,1 0-1,0 0 1,-1 0-1,1-1 1,-1 0 0,0 1-1,1-1 1,-1 0 0,0-1-1,4-3 1,20-17-128,-1-1 0,-1-1 0,30-40 0,54-92-682,-105 151 745,0 0-17,0 1 1,-1-1-1,0 0 1,0 0-1,3-10 0,-6 15 59,1 1-1,-1 0 0,0 0 0,0 0 1,0 0-1,-1 0 0,1 0 0,0-1 1,0 1-1,0 0 0,0 0 0,0 0 1,0 0-1,0 0 0,0 0 0,0-1 1,0 1-1,0 0 0,0 0 0,0 0 1,0 0-1,0 0 0,0 0 0,-1 0 1,1 0-1,0 0 0,0 0 0,0-1 1,0 1-1,0 0 0,0 0 0,0 0 1,-1 0-1,1 0 0,0 0 0,0 0 1,0 0-1,0 0 0,0 0 0,0 0 1,-1 0-1,1 0 0,0 0 0,0 0 1,0 0-1,0 0 0,0 0 0,0 0 1,0 0-1,-1 0 0,1 1 0,0-1 1,0 0-1,0 0 0,0 0 0,0 0 1,0 0-1,0 0 0,0 0 0,-1 0 1,1 0-1,0 0 0,0 1 0,0-1 1,0 0-1,0 0 0,0 0 0,0 0 1,-10 8 37,-4 10 111,0 0 1,1 0-1,-18 35 0,-25 67 463,53-113-588,-2 3-46,1 0 0,0 1-1,0-1 1,1 1 0,0 0 0,1 0 0,-2 22-1,4-32-17,0-1-1,0 1 1,0-1-1,0 1 0,1-1 1,-1 1-1,0-1 1,0 1-1,0-1 1,0 1-1,1-1 0,-1 1 1,0-1-1,0 1 1,1-1-1,-1 0 1,0 1-1,1-1 0,-1 1 1,0-1-1,1 0 1,-1 1-1,1-1 1,-1 0-1,0 0 0,1 1 1,-1-1-1,2 0 1,15-2-1213,15-15-815,-32 17 2044,21-16-673,0 0 0,23-24 1,5-10-681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3.448"/>
    </inkml:context>
    <inkml:brush xml:id="br0">
      <inkml:brushProperty name="width" value="0.05" units="cm"/>
      <inkml:brushProperty name="height" value="0.05" units="cm"/>
    </inkml:brush>
  </inkml:definitions>
  <inkml:trace contextRef="#ctx0" brushRef="#br0">189 2 18012,'-4'0'212,"0"-1"0,0 1 0,0-1 1,0 1-1,0 0 0,0 1 0,0-1 0,0 1 0,0-1 1,0 1-1,0 0 0,-7 4 0,-4 1 640,-26 17 0,28-15-197,5-3-412,0 0 0,0 1 0,1 0 0,0 1 0,-11 12 0,18-18-240,-1-1 1,1 0 0,0 0 0,0 0-1,-1 0 1,1 1 0,0-1 0,0 0-1,0 0 1,-1 0 0,1 1 0,0-1 0,0 0-1,0 0 1,0 1 0,-1-1 0,1 0-1,0 0 1,0 1 0,0-1 0,0 0-1,0 0 1,0 1 0,0-1 0,0 0 0,0 1-1,0-1 1,0 0 0,0 0 0,0 1-1,0-1 1,0 0 0,0 1 0,0-1-1,0 0 1,1 0 0,-1 1 0,0-1 0,0 0-1,0 0 1,0 1 0,1-1 0,15 2-177,28-11-533,-38 8 585,28-7-535,-17 3 275,-1 1-1,1 1 1,0 1 0,0 0 0,34 1 0,-49 1 359,1 1 0,0-1 1,0 0-1,0 1 1,-1 0-1,1 0 0,0 0 1,-1 0-1,1 0 0,-1 0 1,1 1-1,-1-1 0,0 1 1,1-1-1,-1 1 0,0 0 1,0 0-1,0 0 0,-1 0 1,1 1-1,0-1 1,-1 0-1,1 1 0,-1-1 1,0 1-1,2 3 0,-2-1 79,0 0-1,-1 0 1,1 0-1,-1-1 1,0 1-1,0 0 1,-1 0-1,1 0 1,-1 0-1,0 0 1,0-1-1,-1 1 1,1 0-1,-5 6 1,-3 6 233,0 0 0,-1-1 0,-1 0 1,-1-1-1,0 0 0,-1-1 0,0-1 1,-19 15-1,31-27-291,0 0 1,0 0-1,-1 0 1,1 0-1,0 0 0,-1 0 1,1-1-1,-1 1 1,1 0-1,-1-1 1,1 1-1,-1-1 0,1 0 1,-1 1-1,0-1 1,-1 0-1,3 0-50,-1 0-1,1-1 1,-1 1 0,1 0-1,0-1 1,-1 1 0,1-1 0,-1 1-1,1 0 1,0-1 0,0 1-1,-1-1 1,1 1 0,0-1 0,0 1-1,0-1 1,-1 1 0,1-1-1,0 1 1,0-1 0,0 1 0,0-1-1,0 1 1,0-1 0,0 1-1,0-1 1,0 1 0,0-1 0,0 0-1,1 0 1,0-4-258,0-1 0,1 0 0,0 1 0,0-1 0,0 1 0,6-10 0,17-18-434,4-7-260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1.616"/>
    </inkml:context>
    <inkml:brush xml:id="br0">
      <inkml:brushProperty name="width" value="0.05" units="cm"/>
      <inkml:brushProperty name="height" value="0.05" units="cm"/>
    </inkml:brush>
  </inkml:definitions>
  <inkml:trace contextRef="#ctx0" brushRef="#br0">116 0 18252,'-15'36'2001,"10"-24"-1450,-1 0 1,2 0-1,0 1 1,-4 20-1,8-32-515,0 0 0,0 0 0,0 0 0,0 0-1,0 1 1,0-1 0,0 0 0,0 0 0,0 0-1,1 0 1,-1 0 0,0 0 0,1 0 0,-1 0 0,1 0-1,-1 0 1,1 0 0,0 0 0,-1 0 0,1 0-1,0 0 1,0-1 0,-1 1 0,1 0 0,0 0 0,0-1-1,0 1 1,0-1 0,0 1 0,0-1 0,0 1-1,0-1 1,0 0 0,2 1 0,3 0-25,1 1-1,0-2 1,1 1 0,10-1-1,1 0-30,-9 1 10,0 0 1,0 1-1,0 0 0,0 1 0,0 0 0,0 0 0,17 10 0,-24-12 37,-1 0-1,0 1 0,0-1 1,0 1-1,0-1 0,0 1 0,0 0 1,0 0-1,0 0 0,-1 0 1,1 0-1,-1 0 0,0 0 0,1 1 1,-1-1-1,0 0 0,0 1 0,0-1 1,-1 1-1,1-1 0,-1 1 1,1-1-1,-1 1 0,0-1 0,0 1 1,0 0-1,0-1 0,0 1 1,-1-1-1,1 1 0,-1-1 0,1 1 1,-1-1-1,0 1 0,0-1 0,-3 5 1,-1 1 83,0 0-1,-1 0 1,0 0 0,0-1 0,-1 1 0,0-2-1,0 1 1,-1-1 0,1 0 0,-11 5 0,6-3-50,-1-1 0,0-1 0,0 0 1,0-1-1,-1 0 0,-17 3 0,25-7-240,-1 0 0,0 0 0,0-1-1,1 0 1,-14-1 0,18 1 144,0 0 0,0-1 0,1 1 0,-1 0 0,0-1 0,1 1 0,-1-1 0,0 0 0,1 0 0,-1 1 0,1-1 0,-1 0 0,1 0 0,0 0 1,-1-1-1,1 1 0,0 0 0,0 0 0,-1-1 0,1 1 0,0 0 0,0-1 0,1 0 0,-1 1 0,0-1 0,-1-3 0,5-14-423</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2.134"/>
    </inkml:context>
    <inkml:brush xml:id="br0">
      <inkml:brushProperty name="width" value="0.05" units="cm"/>
      <inkml:brushProperty name="height" value="0.05" units="cm"/>
    </inkml:brush>
  </inkml:definitions>
  <inkml:trace contextRef="#ctx0" brushRef="#br0">72 0 15451,'-15'148'6544,"6"-82"-5418,-2 19-153,-23 265 1065,33-337-2036,0-11-30,1 1-1,-1 0 1,1-1-1,0 1 0,0 0 1,1-1-1,-1 1 1,0-1-1,1 1 1,0 0-1,-1-1 0,2 3 1,-2-5 8,1 0 1,-1 1 0,0-1-1,0 0 1,0 0 0,0 0-1,0 0 1,1 0-1,-1 0 1,0 1 0,0-1-1,0 0 1,0 0 0,1 0-1,-1 0 1,0 0-1,0 0 1,0 0 0,1 0-1,-1 0 1,0 0 0,0 0-1,0 0 1,1 0-1,-1 0 1,0 0 0,0 0-1,0 0 1,1 0 0,-1 0-1,0 0 1,0 0-1,0 0 1,1 0 0,-1 0-1,0-1 1,0 1 0,0 0-1,0 0 1,0 0-1,1 0 1,-1 0 0,0 0-1,0-1 1,0 1 0,0 0-1,0 0 1,0 0 0,1-1-1,-1 1 1,0 0-1,0 0 1,0 0 0,0-1-1,7-11-556,-2-2 445,-1 1 0,0-1-1,-1 0 1,-1 0 0,2-22 0,-1 5-127,6-45-341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2.576"/>
    </inkml:context>
    <inkml:brush xml:id="br0">
      <inkml:brushProperty name="width" value="0.05" units="cm"/>
      <inkml:brushProperty name="height" value="0.05" units="cm"/>
    </inkml:brush>
  </inkml:definitions>
  <inkml:trace contextRef="#ctx0" brushRef="#br0">78 2 15595,'6'-1'1881,"-1"5"-905,4 3-344,2 3 1649,7 0-801,7 0-576,7-3-144,5-1-208,2-3-184,2-3-432,1-3-280,-3-4-584,-6 0-296,-16 0 880,-11 0-240,-18 4-248</inkml:trace>
  <inkml:trace contextRef="#ctx0" brushRef="#br0" timeOffset="1">30 229 12947,'-17'31'2184,"4"-2"-1096,13-9-303,5-4 2215,13-11-1615,11-2-145,14-6-272,9-4-144,3-7-480,4-2-304,-4 2-712,-7 1-416,-12 7 840,-10 3-216,-26 8-232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3.046"/>
    </inkml:context>
    <inkml:brush xml:id="br0">
      <inkml:brushProperty name="width" value="0.05" units="cm"/>
      <inkml:brushProperty name="height" value="0.05" units="cm"/>
    </inkml:brush>
  </inkml:definitions>
  <inkml:trace contextRef="#ctx0" brushRef="#br0">7 190 16780,'-2'4'201,"1"0"0,0-1 1,0 1-1,1 0 1,-1 0-1,1 0 1,0 0-1,0 0 1,0 0-1,0 0 0,2 7 1,-2-10-144,1 0 0,-1 1 0,1-1 0,-1 0 0,1 0 0,0 0 0,0 0 0,-1 0 0,1 0 0,0-1 0,0 1 0,0 0 0,0 0 0,0-1 0,0 1 0,2 1 0,0-1 42,-1-1 0,1 1-1,0 0 1,0-1 0,-1 1 0,1-1-1,0 0 1,0 0 0,5 0 0,10-3-119,0-1 1,1 0-1,-2-1 1,1-1-1,-1 0 1,31-17-1,-4-2-1484,53-40 0,-60 37-682,64-62 0,-91 84 3028,-13 18 220,-17 29 1003,15-30-1512,-3 4 54,2 0-1,-1 0 0,2 1 1,0 0-1,1 0 1,0 0-1,2 0 0,-2 18 1,4-33-571,0 1 1,0-1-1,0 0 0,0 1 1,0-1-1,0 1 1,1-1-1,-1 0 1,0 1-1,1-1 0,-1 0 1,1 0-1,-1 1 1,1-1-1,0 0 1,-1 0-1,1 0 0,0 0 1,0 1-1,0-1 1,0 0-1,0-1 1,0 1-1,0 0 0,0 0 1,0 0-1,1-1 1,-1 1-1,0 0 1,0-1-1,1 1 1,-1-1-1,0 0 0,1 1 1,-1-1-1,0 0 1,1 0-1,-1 0 1,0 0-1,2 0 0,4-1 33,0 0-1,0 0 0,0-1 0,0 0 0,0-1 1,11-5-1,37-21 46,60-42-1,-64 37-291,71-34-1,-112 63 139,-7 3 26,-1 1 0,1-1 0,0 1 0,0 0 1,0 0-1,0 0 0,0 0 0,1 0 0,-1 1 0,0-1 0,0 1 1,5 0-1,-7 0 13,-1 1 0,1-1 0,-1 0 0,1 0 0,-1 1 0,0-1 0,1 0 0,-1 1 0,1-1 0,-1 1 0,0-1 0,1 0 1,-1 1-1,0-1 0,1 1 0,-1-1 0,0 1 0,0-1 0,0 1 0,1-1 0,-1 1 0,0 0 0,0-1 0,0 1 0,0-1 0,0 1 0,0-1 0,0 1 1,0-1-1,0 1 0,0 0 0,0-1 0,-1 1 0,1-1 0,0 1 0,0-1 0,0 1 0,-1-1 0,1 1 0,0-1 0,-1 1 0,1-1 0,-15 28 105,14-27-92,-51 77 688,51-77-687,1-1-1,-1 1 1,1 0-1,-1-1 1,1 1-1,-1 0 1,1-1-1,0 1 1,0 0-1,-1 0 1,1 0-1,0-1 1,0 1-1,0 0 1,0 0-1,0 0 1,0 0-1,0-1 1,0 1-1,0 0 1,0 0-1,1 1 1,-1-2-3,1 1 0,0-1 0,-1 1 1,1-1-1,-1 0 0,1 1 1,0-1-1,-1 0 0,1 0 1,0 1-1,-1-1 0,1 0 0,0 0 1,-1 0-1,1 0 0,0 0 1,-1 0-1,1 0 0,0 0 0,1 0 1,4-2 20,1 1 1,0-1 0,0 0-1,8-4 1,72-39-68,-66 32-88,1 1-1,0 1 0,0 1 0,1 2 0,37-10 1,-59 17 107,1 1 0,-1-1 1,0 1-1,1 0 1,-1 0-1,1 0 0,-1 0 1,1 0-1,-1 0 1,1 0-1,-1 0 1,1 0-1,-1 1 0,0-1 1,1 1-1,-1-1 1,1 1-1,-1-1 0,0 1 1,1 0-1,-1 0 1,0-1-1,0 1 0,2 2 1,-3-2 4,1 1 0,0 0 0,-1 0 1,1 0-1,-1 0 0,1 0 0,-1 0 1,0 0-1,0-1 0,0 1 0,0 0 0,0 0 1,-1 0-1,1 0 0,0 0 0,-1 0 0,1 0 1,-2 1-1,-2 9-88,-1 0 0,0 0 0,0-1 1,-1 0-1,-1 0 0,0 0 0,0-1 0,-1 0 0,-14 13 1,22-22 89,0-1 1,-1 0-1,1 0 0,0 1 1,0-1-1,-1 0 1,1 0-1,0 1 1,-1-1-1,1 0 1,0 0-1,-1 0 1,1 0-1,0 1 1,-1-1-1,1 0 0,-1 0 1,1 0-1,0 0 1,-1 0-1,1 0 1,0 0-1,-1 0 1,1 0-1,-1 0 1,1 0-1,0 0 1,-1-1-1,1 1 1,0 0-1,-1 0 0,1 0 1,0 0-1,-1 0 1,1-1-1,0 1 1,-1 0-1,1 0 1,0-1-1,0 1 1,-1 0-1,1 0 1,0-1-1,0 1 1,0 0-1,-1-1 0,1 1 1,0 0-1,0-1 1,-1-16-279</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3.461"/>
    </inkml:context>
    <inkml:brush xml:id="br0">
      <inkml:brushProperty name="width" value="0.05" units="cm"/>
      <inkml:brushProperty name="height" value="0.05" units="cm"/>
    </inkml:brush>
  </inkml:definitions>
  <inkml:trace contextRef="#ctx0" brushRef="#br0">8 4 17348,'4'-3'1720,"-2"4"-1280,-5 12-312,-1 4 896,1 5-1728,0-1 832,7 0-392,3-3-104</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3.884"/>
    </inkml:context>
    <inkml:brush xml:id="br0">
      <inkml:brushProperty name="width" value="0.05" units="cm"/>
      <inkml:brushProperty name="height" value="0.05" units="cm"/>
    </inkml:brush>
  </inkml:definitions>
  <inkml:trace contextRef="#ctx0" brushRef="#br0">208 66 16700,'1'0'70,"-1"1"1,1-1-1,-1 0 1,1 1 0,-1-1-1,0 1 1,1-1-1,-1 1 1,1-1 0,-1 1-1,0-1 1,1 1-1,-1-1 1,0 1 0,0-1-1,1 1 1,-1-1-1,0 1 1,0 0 0,0-1-1,0 1 1,0-1-1,0 1 1,0 0 0,0-1-1,0 1 1,0-1-1,0 1 1,0 0 0,0-1-1,0 1 1,-1-1-1,1 1 1,0-1 0,-1 2-1,-11 26 493,8-20-144,-160 374 5981,157-363-6224,-14 42 278,20-55-400,0 0 1,0 0 0,0 0-1,0 0 1,1 0 0,0 0-1,2 13 1,-2-18-48,0 0 0,1 0 0,-1 0 0,0 0 0,1 0 0,-1 0 0,1 0 1,-1 0-1,1 0 0,-1 0 0,1 0 0,0 0 0,-1 0 0,1 0 0,0 0 0,0-1 0,0 1 0,0 0 0,0 0 0,0-1 1,0 1-1,0-1 0,0 1 0,0-1 0,1 1 0,1-1-1,0 1 0,-1-1 0,1 0 0,0 0 0,0 0 0,0 0 0,0 0 0,-1-1 0,1 1 0,3-2 0,5-2 2,1 0 0,-1-1-1,20-12 1,-7 1 3,-1-2-1,-1 0 0,0-1 0,34-40 0,65-97-128,-106 135 93,167-242-604,-174 251 508,1 0 0,0 1 1,13-12-1,-12 16-309,-12 15 31,-10 13-310,6-13 342,-1 0 0,0-1-1,0 1 1,0-2-1,-1 1 1,0-1 0,-9 6-1,3-5-269</inkml:trace>
  <inkml:trace contextRef="#ctx0" brushRef="#br0" timeOffset="1">409 264 16604,'-6'47'2200,"6"2"-1104,3-6-464,4-2 1881,5 0-1153,2-9-512,2-1-271,2-8-537,2-6-289,2-7-575,-1-2-344,-2-8 888,-3 0-200,-3-4-224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4.530"/>
    </inkml:context>
    <inkml:brush xml:id="br0">
      <inkml:brushProperty name="width" value="0.05" units="cm"/>
      <inkml:brushProperty name="height" value="0.05" units="cm"/>
    </inkml:brush>
  </inkml:definitions>
  <inkml:trace contextRef="#ctx0" brushRef="#br0">252 0 19868,'-6'0'237,"-1"0"0,1 1 1,-1 0-1,1 0 0,0 0 0,-1 1 0,1 0 0,0 0 0,0 0 0,0 1 0,1 0 1,-1 0-1,0 0 0,-9 9 0,0 1 189,0 0 0,0 1 0,-18 24 0,22-23-134,0 0-1,-16 29 0,23-37-206,1 1 1,0 0-1,0-1 0,0 1 1,1 0-1,0 0 0,1 1 1,-1 13-1,2-20-76,0-1-1,0 1 0,0-1 1,0 1-1,0-1 1,1 1-1,-1 0 1,1-1-1,-1 1 1,1-1-1,-1 0 1,1 1-1,0-1 1,0 1-1,0-1 0,0 0 1,0 0-1,0 0 1,0 1-1,0-1 1,0 0-1,0 0 1,1-1-1,-1 1 1,0 0-1,1 0 1,-1 0-1,1-1 1,-1 1-1,1-1 0,-1 1 1,1-1-1,-1 0 1,1 0-1,-1 1 1,1-1-1,0 0 1,1-1-1,6 1-1,0-1-1,-1 0 0,1 0 1,-1-1-1,1 0 0,7-4 1,8-3-24,0-2-1,-1 0 1,32-22 0,61-52-116,5-2-95,-120 85 220,1 1 0,0 0 0,0 0 0,0 0 0,0 0 0,0 0 0,1 0 0,-1 0 0,0 1 0,0-1 0,0 1 0,4-1 0,-5 1 7,-1 1 0,1-1 0,-1 0 0,1 0 0,-1 0 0,1 1 0,-1-1 0,1 0 0,-1 0 0,1 1 0,-1-1 0,0 0 0,1 1 0,-1-1 0,1 1 0,-1-1 0,0 0 0,1 1 0,-1-1 0,0 1 1,1-1-1,-1 1 0,0-1 0,0 1 0,0-1 0,1 1 0,-1 0 0,0-1 0,0 1 0,0 0 0,0 5 9,0-1 0,-1 1 0,1 0 0,-1 0 1,-1-1-1,1 1 0,-3 6 0,-9 23 56,8-23-15,1 1 1,-1-1 0,2 1-1,0 0 1,-2 17-1,5-30-42,0 1-1,0 0 1,0-1-1,0 1 0,0 0 1,0-1-1,0 1 0,0 0 1,1-1-1,-1 1 0,0 0 1,0-1-1,0 1 1,1-1-1,-1 1 0,0 0 1,1-1-1,-1 1 0,1-1 1,-1 1-1,0-1 1,1 1-1,-1-1 0,1 1 1,-1-1-1,2 1 0,-1-1 2,0 1-1,1-1 0,-1 0 0,0 0 0,1 1 1,-1-1-1,0 0 0,1 0 0,-1 0 0,0-1 1,1 1-1,1-1 0,6-1 4,0-1-1,-1-1 1,10-5-1,-15 8-11,66-35-55,-32 15-62,0 2-1,1 2 0,2 1 0,52-14 1,-87 29 95,1 0 0,-1 0 1,1 1-1,-1-1 0,1 1 1,-1 0-1,7 1 0,-10 0 23,-1-1 0,0 0-1,0 1 1,0-1 0,1 1-1,-1-1 1,0 1 0,0 0 0,0-1-1,0 1 1,0 0 0,0 0-1,0-1 1,0 1 0,0 0-1,-1 0 1,1 0 0,0 0 0,-1 0-1,1 1 1,0-1 0,-1 0-1,1 0 1,-1 0 0,0 0 0,1 1-1,-1-1 1,0 0 0,0 0-1,0 1 1,0-1 0,0 0 0,0 1-1,0-1 1,-1 2 0,0 5 39,0-1-1,-1 0 1,0 1 0,-5 8 0,4-9 28,1 1 0,0-1-1,0 0 1,-2 10 0,4-17-59,0 1 0,0-1 0,0 1 0,0-1 0,0 1 0,0-1 0,0 1 0,0-1 0,0 1 0,0 0 0,1-1 0,-1 1 0,0-1 0,0 1 0,0-1 0,1 1 0,-1-1 0,0 0 0,0 1 0,1-1 0,-1 1 0,1-1 0,-1 1 0,0-1 0,1 0 0,-1 1 0,1-1 0,-1 0 0,1 1 0,-1-1 0,1 0 0,-1 0 0,1 0 0,-1 1 0,1-1 0,-1 0 0,1 0 0,-1 0 0,1 0 0,-1 0 0,1 0 0,-1 0 0,1 0 0,0 0 0,-1 0 0,1 0 0,-1 0 0,1-1 0,-1 1 0,1 0 0,-1 0 0,1-1 0,0 1 1,30-14 142,-30 13-148,70-41 48,-41 23-175,0 1-1,54-23 1,-80 40 103,-1 0-1,1 0 1,-1 0-1,1 0 0,0 0 1,-1 1-1,1 0 1,6 0-1,-9 0 20,0 0 0,0 0 0,0 0 0,-1 1-1,1-1 1,0 0 0,0 1 0,0-1 0,0 1 0,0-1-1,-1 1 1,1 0 0,0-1 0,0 1 0,-1 0 0,1-1-1,0 1 1,-1 0 0,1 0 0,-1 0 0,1-1-1,-1 1 1,0 0 0,1 0 0,-1 0 0,0 0 0,1 0-1,-1 0 1,0 0 0,0 0 0,0 0 0,0 0 0,0 0-1,0 0 1,0 1 0,-1 7 29,0 1-1,-1 0 1,0-1-1,0 1 1,-5 10 0,-6 27 133,13-46-162,0-1-1,0 1 1,0-1-1,0 1 0,0-1 1,-1 1-1,1-1 1,0 1-1,0-1 1,0 1-1,0-1 1,1 1-1,-1-1 0,0 1 1,0-1-1,0 1 1,0-1-1,0 0 1,1 1-1,-1-1 1,0 1-1,0-1 0,1 1 1,-1-1-1,0 0 1,1 1-1,-1-1 1,1 1-1,0-1-34,0 0 0,-1 0-1,1 0 1,0 0 0,0 0 0,0 0-1,0 0 1,-1 0 0,1 0 0,0 0-1,0-1 1,-1 1 0,1 0 0,0-1-1,1 0 1,29-21-1572,-28 20 1409,46-42-798,-20 18 333</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5.030"/>
    </inkml:context>
    <inkml:brush xml:id="br0">
      <inkml:brushProperty name="width" value="0.05" units="cm"/>
      <inkml:brushProperty name="height" value="0.05" units="cm"/>
    </inkml:brush>
  </inkml:definitions>
  <inkml:trace contextRef="#ctx0" brushRef="#br0">130 9 18236,'-3'11'593,"0"1"0,-1-1 0,-1 0 0,0 0 0,0 0 0,-1 0 0,0-1 0,-15 17 0,-3 9 1118,17-26-1356,-1 3 149,0-1 1,1 1-1,-9 24 1,16-36-493,0-1 0,0 0 0,-1 1 0,1-1 0,0 0 0,0 1 0,0-1 0,0 1 1,-1-1-1,1 1 0,0-1 0,0 0 0,0 1 0,0-1 0,0 1 0,0-1 1,0 1-1,0-1 0,1 0 0,-1 1 0,0-1 0,0 1 0,0-1 0,0 1 0,1-1 1,-1 0-1,0 1 0,0-1 0,0 0 0,1 1 0,-1-1 0,0 0 0,1 1 0,-1-1 1,1 0-1,0 1-7,0-1 0,0 0 0,1 0 0,-1 0 0,0 0 0,0 0 0,0 0-1,1 0 1,-1 0 0,0-1 0,0 1 0,2-1 0,34-17-224,5-13-507,76-73 0,-27 21-339,-90 82 1052,0 0 0,0 0 0,0 0 0,0 0 0,0 0 0,1 1 0,-1-1 0,0 0 0,0 0-1,1 1 1,-1-1 0,0 1 0,1-1 0,-1 1 0,0 0 0,1-1 0,1 1 0,-3 1 15,1-1 0,-1 0 0,0 1 0,1-1 0,-1 1 1,0 0-1,0-1 0,1 1 0,-1-1 0,0 1 0,0-1 1,0 1-1,0 0 0,0-1 0,0 1 0,0-1 0,0 1 0,0-1 1,0 1-1,0 0 0,0-1 0,0 1 0,0-1 0,-1 1 0,1-1 1,0 2-1,-20 48 396,19-48-380,-18 36 345,10-21-105,0 0 1,2 1-1,-8 24 0,14-41-237,1 0 0,0 0-1,-1 0 1,1 0 0,0 0-1,0 0 1,0 0 0,0 0-1,-1 0 1,1 0 0,1 0-1,-1 0 1,0 0 0,0 0-1,0 0 1,0 0 0,1 0-1,-1 0 1,0 0 0,1 0-1,-1 0 1,1 0 0,0 1-1,0-2-8,0 1-1,0-1 1,0 0-1,0 0 1,0 1-1,0-1 1,0 0-1,0 0 1,0 0-1,0 0 1,0 0-1,0 0 1,0 0 0,0 0-1,0 0 1,0-1-1,0 1 1,0 0-1,1-1 1,9-4-3,-1 0-1,0 0 1,12-9 0,-17 10-17,168-116-497,-115 79 251,-48 33 190,24-15-115,-31 21 166,-1 1 1,0 0-1,0 0 0,0 0 1,1 0-1,-1 1 0,0-1 0,1 1 1,-1-1-1,0 1 0,1 0 1,4 0-1,-6 0 14,-1 0 0,1 1 0,-1-1 0,1 0 1,-1 1-1,1-1 0,-1 1 0,0-1 0,1 1 0,-1-1 0,1 1 0,-1-1 1,0 1-1,1-1 0,-1 1 0,0-1 0,0 1 0,0-1 0,1 1 0,-1 0 0,0-1 1,0 1-1,0-1 0,0 1 0,0 0 0,0-1 0,0 1 0,0-1 0,0 1 0,0 0 1,0-1-1,-1 1 0,1-1 0,0 2 0,-8 24 127,7-23-100,-10 27 152,-14 44 363,25-73-534,0-1 0,-1 1 0,1 0 0,0 0 0,0 0 0,0 0 0,0-1 0,-1 1 0,1 0 0,0 0 0,0 0 0,0 0 0,1 0 0,-1-1 0,0 1 0,0 0 0,0 0 0,1 0 0,-1-1 0,0 1 0,1 0 0,0 1 0,0-2-20,-1 0 1,1 1-1,-1-1 1,1 0-1,0 0 1,0 0-1,-1 0 0,1 0 1,0 0-1,-1 0 1,1 0-1,0 0 1,-1 0-1,1 0 1,0 0-1,-1 0 1,1-1-1,0 1 0,-1 0 1,1-1-1,0 1 1,5-3-314,-1-1-1,1 1 1,-1-1 0,7-6 0,29-29-2019,-30 28 1560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5.591"/>
    </inkml:context>
    <inkml:brush xml:id="br0">
      <inkml:brushProperty name="width" value="0.05" units="cm"/>
      <inkml:brushProperty name="height" value="0.05" units="cm"/>
    </inkml:brush>
  </inkml:definitions>
  <inkml:trace contextRef="#ctx0" brushRef="#br0">70 139 15579,'-3'19'3387,"1"9"276,3-27-3593,-1 0 0,0 0-1,1 0 1,-1 1-1,1-1 1,-1 0-1,1 0 1,-1 0-1,1 0 1,0 0-1,0-1 1,-1 1 0,1 0-1,0 0 1,0 0-1,0-1 1,0 1-1,0 0 1,0-1-1,0 1 1,0-1-1,0 1 1,1-1 0,3 2 0,-1-2 1,0 1-1,1 0 1,-1-1 0,0 0-1,1 0 1,-1 0 0,0-1-1,1 1 1,-1-1 0,0 0-1,0 0 1,1-1 0,-1 1-1,0-1 1,4-2 0,6-4-14,-1 1 1,0-2-1,14-11 0,-18 12-38,0 1 0,-1-2 0,-1 1 0,1-1-1,8-15 1,-14 21-19,0 0 1,0-1-1,0 1 1,-1-1-1,0 0 0,0 1 1,0-1-1,0 0 0,0-4 1,-1 6-1,0 0 0,0 0 0,0 1 0,-1-1 1,1 0-1,0 0 0,-1 1 0,1-1 0,-1 0 1,0 1-1,0-1 0,1 0 0,-1 1 0,0-1 0,0 1 1,-1-1-1,1 1 0,0 0 0,0-1 0,-2 0 1,0 0 4,0 1 0,0-1 0,0 1 0,0-1 0,0 1 1,0 0-1,0 0 0,0 1 0,0-1 0,0 1 1,0-1-1,-1 1 0,1 0 0,0 0 0,0 0 0,-1 1 1,1-1-1,0 1 0,0 0 0,0 0 0,-4 1 1,-3 2 39,1 0 0,-1 1 1,1-1-1,0 2 1,-12 9-1,6-4 87,1 2-1,0 0 1,1 1-1,-21 29 0,27-33-32,0 0-1,1 1 1,0 0-1,1 0 1,0 0-1,1 1 0,1-1 1,-5 22-1,8-30-60,-1 1-1,1 0 0,0 0 0,0-1 1,0 1-1,1 0 0,-1 0 1,1-1-1,1 5 0,-2-6-25,1-1 0,0 0-1,-1 1 1,1-1 0,0 0-1,0 1 1,0-1-1,0 0 1,0 0 0,0 0-1,1 0 1,-1 0 0,0 0-1,0 0 1,1 0 0,-1-1-1,1 1 1,-1 0 0,0-1-1,1 1 1,-1-1-1,1 1 1,0-1 0,2 0-1,6 1 5,0-1 0,0-1-1,0 0 1,0 0-1,-1-1 1,1 0-1,17-7 1,69-32-87,-84 35 51,197-99-392,-205 103 394,1 0 1,-1 1 0,0-1 0,1 1 0,0 0 0,7-2-1,-11 3 19,0 0-1,0 1 0,-1-1 1,1 0-1,0 0 0,0 0 1,0 0-1,0 1 0,-1-1 1,1 0-1,0 1 0,0-1 1,0 1-1,-1-1 0,1 1 1,0-1-1,-1 1 0,1-1 1,-1 1-1,1 0 1,0-1-1,-1 1 0,1 0 1,-1 0-1,0-1 0,1 1 1,-1 0-1,0 0 0,1 0 1,-1 0-1,0-1 0,0 1 1,0 0-1,1 0 0,-1 0 1,0 0-1,0 0 0,-1-1 1,1 3-1,0 6 47,-1 1 0,0-1 0,-5 17-1,4-20-17,0 1 0,1-1-1,-1 1 1,2-1-1,-1 1 1,1 0-1,0-1 1,0 1-1,0 0 1,3 10-1,-3-17-30,0 1-1,0-1 0,1 1 0,-1-1 0,0 1 0,0-1 0,0 0 0,0 1 0,1-1 0,-1 1 1,0-1-1,0 0 0,1 1 0,-1-1 0,0 0 0,1 1 0,-1-1 0,0 0 0,1 0 0,-1 1 1,0-1-1,1 0 0,-1 0 0,1 1 0,-1-1 0,0 0 0,1 0 0,-1 0 0,1 0 1,-1 0-1,1 0 0,11-9-831,-10 6 586,0 0-1,0 0 1,0-1-1,0 1 1,-1-1-1,3-5 1,-3-6-189,1 0-123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6.780"/>
    </inkml:context>
    <inkml:brush xml:id="br0">
      <inkml:brushProperty name="width" value="0.05" units="cm"/>
      <inkml:brushProperty name="height" value="0.05" units="cm"/>
    </inkml:brush>
  </inkml:definitions>
  <inkml:trace contextRef="#ctx0" brushRef="#br0">136 78 18916,'1'-2'132,"-1"0"1,1 0-1,-1 0 1,0 0-1,1-1 1,-1 1-1,0 0 1,-1 0-1,1 0 1,0 0-1,-1 0 0,1 0 1,-1 0-1,1 0 1,-1 0-1,0 0 1,-1-3-1,2 5-89,-1-1 0,1 1-1,-1-1 1,1 1 0,-1 0-1,0-1 1,1 1 0,-1-1-1,1 1 1,-1 0 0,1 0 0,-1-1-1,0 1 1,1 0 0,-1 0-1,0 0 1,1 0 0,-1 0-1,0 0 1,1 0 0,-2 0 0,0 0 40,0 1 1,0-1 0,0 1 0,0 0-1,0 0 1,0-1 0,0 1 0,1 1-1,-1-1 1,-2 2 0,-6 6 9,1 0 0,1 1 1,-1 0-1,2 0 0,-1 0 0,2 1 1,-1 1-1,1-1 0,1 1 0,0 0 1,1 0-1,-6 24 0,10-35-92,0 0 0,0 0 0,-1 0 0,1 0 0,0 0 0,0 0 0,0 0 0,0 0 0,0 0 0,1 0 0,-1 0 0,0 0-1,0 0 1,1 0 0,-1 0 0,1 1 0,-1-1 0,1-1 0,-1 0 0,0 1-1,1-1 1,-1 0 0,0 0 0,1 0-1,-1 1 1,1-1 0,-1 0 0,1 0-1,-1 0 1,0 0 0,1 0 0,-1 0-1,1 0 1,-1 0 0,1 0 0,-1 0-1,0 0 1,1 0 0,-1 0 0,1 0-1,-1 0 1,1 0 0,3-2 0,-1 1 1,0-1 0,0 0-1,0 1 1,0-1-1,0-1 1,5-4-1,40-48-4,-37 40-8,0 1-1,2 1 1,23-21 0,-36 33 10,1 1 0,-1 0 0,1-1-1,-1 1 1,0-1 0,1 1 0,-1 0 0,1-1 0,-1 1-1,1 0 1,-1-1 0,1 1 0,-1 0 0,1 0 0,0-1-1,-1 1 1,1 0 0,-1 0 0,1 0 0,-1 0-1,1 0 1,0 0 0,-1 0 0,1 0 0,-1 0 0,1 0-1,0 0 1,-1 0 0,1 1 0,-1-1 0,1 0-1,-1 0 1,1 1 0,-1-1 0,1 0 0,-1 1 0,1-1-1,-1 0 1,1 1 0,-1-1 0,1 1 0,-1-1-1,0 1 1,1-1 0,-1 1 0,0-1 0,1 1 0,-1-1-1,0 1 1,0-1 0,0 1 0,1-1 0,-1 1 0,0 0-1,0-1 1,0 1 0,0-1 0,0 2 0,1 6-10,0 0 1,-1 0 0,-1 13-1,1-13-4,-34 481 464,32-468-362,2-7 9,-1-1-1,-1 1 0,0-1 0,0 0 0,-2 0 1,1 0-1,-2 0 0,-6 13 0,11-25-84,-1 1-1,0-1 1,1 0-1,-1 0 1,0 1 0,0-1-1,0 0 1,1 0-1,-1 0 1,0 0 0,-1 0-1,1 0 1,0-1-1,0 1 1,0 0 0,0 0-1,-1-1 1,1 1-1,0-1 1,-1 1-1,1-1 1,0 0 0,-1 1-1,1-1 1,-1 0-1,1 0 1,0 0 0,-1 0-1,1 0 1,-1 0-1,1 0 1,0-1-1,-1 1 1,1 0 0,0-1-1,-1 1 1,1-1-1,0 0 1,0 1 0,-2-2-1,0 0-15,1 0 0,0 0-1,-1-1 1,1 1 0,0 0-1,0-1 1,0 0 0,1 1 0,-1-1-1,1 0 1,-1 0 0,1 0-1,0 0 1,0 0 0,0 0 0,0-4-1,1-5-41,0 1 0,0-1 0,1 0 0,1 1 0,0-1 0,0 1 0,1 0 0,1 0-1,8-19 1,2 0-51,2 2 0,23-33 0,216-254-261,-195 247 442,-53 60-66,-1 2 5,-1 1 0,0-1 0,-1 1-1,1-1 1,-1-1 0,0 1 0,0-1-1,-1 1 1,0-1 0,0 0 0,2-13-1,-4 20-15,-1-1-1,0 1 0,0-1 0,0 0 0,0 1 0,0-1 0,0 1 1,0-1-1,0 1 0,0-1 0,0 0 0,0 1 0,0-1 0,0 1 1,0-1-1,-1 1 0,1-1 0,0 1 0,0-1 0,-1 0 1,1 1-1,0 0 0,-1-1 0,1 1 0,-1-1 0,1 1 0,0-1 1,-2 1-1,1-1 2,1 1 1,-1 0-1,0 0 0,0 0 1,0 0-1,0 0 1,0 0-1,0 0 1,0 0-1,0 1 0,0-1 1,0 0-1,0 1 1,0-1-1,-1 1 1,-4 2 33,0 1 0,0 0 0,-10 8-1,4 0 11,1-1-1,0 2 1,0 0-1,1 0 1,-14 25-1,18-27-41,1-1-1,0 1 1,1 0 0,0 0-1,1 1 1,0-1-1,1 1 1,-2 21 0,4-31-56,0 0 0,0 0 1,0 0-1,0 0 1,0 0-1,0 0 0,0 0 1,1 0-1,-1 0 0,1 0 1,-1 0-1,1 0 1,0 0-1,0 0 0,0 0 1,0 0-1,0-1 1,0 1-1,0 0 0,0-1 1,1 1-1,-1-1 1,1 0-1,-1 1 0,1-1 1,0 0-1,-1 0 1,1 0-1,0 0 0,0 0 1,0 0-1,0 0 0,0-1 1,0 1-1,0-1 1,0 0-1,0 1 0,4-1 1,1 0-33,0-1 0,0 0 1,0 0-1,0-1 0,0 1 1,0-2-1,0 1 0,0-1 1,9-5-1,32-21-433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3.882"/>
    </inkml:context>
    <inkml:brush xml:id="br0">
      <inkml:brushProperty name="width" value="0.05" units="cm"/>
      <inkml:brushProperty name="height" value="0.05" units="cm"/>
    </inkml:brush>
  </inkml:definitions>
  <inkml:trace contextRef="#ctx0" brushRef="#br0">2 1 18884,'0'31'1714,"-1"-23"-1324,0 0 0,1 1-1,1-1 1,2 16-1,-3-22-318,1 0-1,0 0 1,-1 0-1,1 0 1,0 0 0,0 0-1,0 0 1,1 0-1,-1 0 1,0-1-1,1 1 1,-1-1 0,1 1-1,-1-1 1,1 1-1,0-1 1,0 0-1,-1 0 1,1 0 0,0 0-1,0 0 1,0 0-1,4 1 1,3 0-42,1-1 1,-1 0 0,1 0-1,-1 0 1,1-1 0,-1-1-1,1 0 1,0 0-1,-1-1 1,12-3 0,14-6-321,45-21 1,-54 21 170,69-28-624,-95 39 746,1-1 1,0 1-1,0 0 1,-1-1-1,1 1 1,0 0-1,0-1 1,0 1-1,0 0 1,0 0 0,-1 0-1,1 0 1,0 0-1,0 0 1,0 0-1,0 0 1,0 0-1,0 0 1,0 0-1,-1 0 1,1 1-1,0-1 1,0 0-1,0 1 1,0-1-1,-1 1 1,1-1-1,0 1 1,1 0-1,-2 1 31,1-1-1,-1 1 1,1-1-1,-1 1 1,0-1-1,0 1 1,0-1 0,0 1-1,0-1 1,0 1-1,0 0 1,0-1-1,0 1 1,-1-1-1,0 2 1,-1 7 200,-1-2-1,-1 1 1,0 0-1,-7 12 1,9-21-1296,2-7 415,2-19 106,0-3 82,-2-6-126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7.216"/>
    </inkml:context>
    <inkml:brush xml:id="br0">
      <inkml:brushProperty name="width" value="0.05" units="cm"/>
      <inkml:brushProperty name="height" value="0.05" units="cm"/>
    </inkml:brush>
  </inkml:definitions>
  <inkml:trace contextRef="#ctx0" brushRef="#br0">186 1 16235,'-73'107'4017,"9"-14"-1439,54-78-2221,2 1-1,0-1 0,1 2 1,-6 19-1,12-35-336,1-1 1,0 1-1,0 0 0,-1 0 0,1-1 1,0 1-1,0 0 0,0 0 1,0-1-1,0 1 0,0 0 0,0 0 1,0-1-1,0 1 0,0 0 1,1 0-1,-1-1 0,1 2 1,-1-2-14,0 1 0,1-1 1,-1 0-1,0 0 0,1 1 1,-1-1-1,1 0 0,-1 0 1,0 0-1,1 0 0,-1 0 1,1 1-1,-1-1 0,0 0 1,1 0-1,-1 0 0,1 0 1,-1 0-1,1 0 0,-1-1 1,0 1-1,1 0 0,-1 0 1,1 0-1,31-16-37,-23 10-45,15-6-214,0 0 0,1 1 0,49-13 0,-64 21 194,1 1 1,1 0 0,-1 0-1,0 1 1,0 1 0,0 0-1,1 1 1,-1 0 0,0 0-1,0 1 1,22 7 0,-29-8 85,-1 1 0,1 0 1,0 0-1,0 0 1,-1 1-1,1-1 1,-1 1-1,1 0 0,-1 0 1,5 6-1,-7-7 34,0 0 0,0-1 1,0 1-1,0 0 0,0 0 0,0 0 0,-1 0 0,1 0 0,-1 0 0,1 0 0,-1 0 0,0 0 0,0 0 0,0 0 0,0 0 0,0 0 0,-1 0 0,1-1 1,0 1-1,-1 0 0,0 0 0,1 0 0,-1 0 0,0 0 0,-2 3 0,-3 3 136,0 0 0,0 0 0,-1 0 0,0-1 0,-1 0-1,0 0 1,0-1 0,-15 9 0,3-3 282,-1-1-1,-38 14 0,49-21-408,-1 0 0,1 0 0,-1-2 0,0 1 0,0-1 0,0-1 0,-21 1 0,31-2-91,0-1-1,0 1 0,-1 0 1,1-1-1,0 1 0,0-1 0,-1 1 1,1-1-1,0 1 0,0-1 1,0 0-1,0 0 0,0 0 1,0 1-1,0-1 0,0 0 1,0 0-1,1 0 0,-1 0 1,0-1-1,1 1 0,-1 0 0,0 0 1,1 0-1,0 0 0,-1-1 1,1 1-1,0 0 0,-1-1 1,1 1-1,0 0 0,0 0 1,0-1-1,0 1 0,0 0 1,1-3-1,0-6-113,1 0-1,0 1 1,7-19 0,-7 21 46,18-54-598</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7.801"/>
    </inkml:context>
    <inkml:brush xml:id="br0">
      <inkml:brushProperty name="width" value="0.05" units="cm"/>
      <inkml:brushProperty name="height" value="0.05" units="cm"/>
    </inkml:brush>
  </inkml:definitions>
  <inkml:trace contextRef="#ctx0" brushRef="#br0">101 1 16580,'-2'31'1182,"-1"0"1,-2-1 0,-1 1-1,-14 44 1,2-8 308,15-58-1338,-30 145 1859,28-128-1653,2 0 0,1-1 0,2 52 0,0-75-341,1 0 1,-1 1-1,0-1 1,1 0-1,-1 0 1,1 1-1,0-1 1,-1 0 0,1 0-1,0 0 1,0 0-1,1 0 1,-1 0-1,0 0 1,3 2-1,-3-3-16,-1-1 1,1 0-1,-1 0 0,1 1 0,-1-1 0,1 0 0,-1 0 0,1 0 0,0 1 0,-1-1 0,1 0 0,-1 0 0,1 0 0,-1 0 1,1 0-1,0 0 0,-1 0 0,1 0 0,-1-1 0,1 1 0,-1 0 0,2 0 0,-1-1-6,1 0 0,-1 0 0,1 0-1,-1 0 1,0-1 0,1 1 0,-1 0 0,0-1 0,0 1-1,2-3 1,3-6-58,-1 0-1,0-1 0,0 1 0,-1-1 0,-1 0 1,3-13-1,11-74-499,-13 69 388,1-2-197,0-36 0,-9 130 318,1 33 401,4-86-283,-1-1 0,2 1 1,-1-1-1,1 1 0,1-1 0,0 0 1,5 14-1,-7-21-43,1 0 0,-1 1 0,0-1-1,0 0 1,1 0 0,0 0 0,-1 0 0,1 0 0,0-1-1,0 1 1,0 0 0,0-1 0,0 1 0,0-1 0,0 0-1,0 0 1,1 0 0,-1 0 0,0 0 0,4 1 0,-2-2-1,0 0 0,0 0 0,0 0 0,-1 0 0,1-1 0,0 1 0,0-1 0,0 0 0,0 0 0,0-1 0,5-2 0,6-4 12,-1 0 1,0-1-1,-1-1 0,24-22 1,-16 11-54,0-1 1,-1-1 0,-1-2 0,30-50 0,-47 70 4,0 1 0,0 0 0,-1-1 0,1 1 0,1-8 0,-3 11 14,0 1-1,0 0 1,0 0-1,0 0 0,0 0 1,0 0-1,0 0 1,0-1-1,0 1 1,0 0-1,0 0 1,1 0-1,-1 0 0,0 0 1,0-1-1,0 1 1,0 0-1,0 0 1,-1 0-1,1 0 1,0 0-1,0-1 0,0 1 1,0 0-1,0 0 1,0 0-1,0 0 1,0 0-1,0 0 1,0 0-1,0-1 0,0 1 1,0 0-1,-1 0 1,1 0-1,0 0 1,0 0-1,0 0 1,0 0-1,0 0 0,0 0 1,0 0-1,-1-1 1,1 1-1,0 0 1,0 0-1,0 0 1,0 0-1,0 0 0,-1 0 1,1 0-1,0 0 1,-13 14-64,3 2 94,0 0 0,1 1-1,1 0 1,1 0-1,0 1 1,1 0-1,1 0 1,0 0-1,-3 35 1,8-48-10,0 0 0,0 0 0,0 0-1,1 1 1,-1-1 0,1 0 0,2 7 0,-2-10-10,0 0 1,0 0-1,0 0 1,0 0-1,0 0 1,0-1-1,1 1 1,-1 0-1,0-1 1,1 1-1,0-1 1,-1 1-1,1-1 1,0 0-1,-1 0 1,1 1-1,0-1 1,0-1-1,0 1 1,0 0-1,3 0 1,1 0-3,0 0 0,0 0 0,1-1 0,-1 0 1,0 0-1,1-1 0,-1 1 0,0-2 0,0 1 0,0-1 0,0 1 0,0-2 1,0 1-1,8-5 0,5-4-37,0 0 1,32-27 0,-27 18-42,-1-1 0,0-1 0,31-41 0,-41 45-6,-1 0 0,-1 0 1,0-1-1,-2-1 1,0 1-1,7-25 0,-12 26-28,-8 22 41,-11 31 77,-2 15 188,2-1 0,2 2 0,-10 84-1,22-131-276,1 0 0,0 1 1,0-1-1,1 0 0,0 0 0,1 7 0,-2-10 51,0-1-1,0 1 1,1-1-1,-1 0 1,0 1-1,0-1 1,0 0-1,0 1 1,0-1-1,1 0 1,-1 0-1,0 1 1,0-1-1,1 0 1,-1 0-1,0 1 1,0-1-1,1 0 1,-1 0-1,0 1 1,1-1 0,-1 0-1,0 0 1,1 0-1,-1 0 1,0 0-1,1 0 1,-1 0-1,0 1 1,1-1-1,0-1-3,0 1-1,0-1 1,0 0-1,0 1 1,0-1-1,0 0 1,-1 0 0,1 1-1,0-1 1,0 0-1,-1 0 1,1 0-1,0 0 1,-1 0-1,1-2 1,4-7-101,-1 0 0,0 0 0,-1 0 0,3-18 0,4-23-410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8.266"/>
    </inkml:context>
    <inkml:brush xml:id="br0">
      <inkml:brushProperty name="width" value="0.05" units="cm"/>
      <inkml:brushProperty name="height" value="0.05" units="cm"/>
    </inkml:brush>
  </inkml:definitions>
  <inkml:trace contextRef="#ctx0" brushRef="#br0">2 1 16484,'-2'11'1488,"2"3"-1200,2 1-496,2 0 552,5 0-216,4-1-96,5 0-176</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8.689"/>
    </inkml:context>
    <inkml:brush xml:id="br0">
      <inkml:brushProperty name="width" value="0.05" units="cm"/>
      <inkml:brushProperty name="height" value="0.05" units="cm"/>
    </inkml:brush>
  </inkml:definitions>
  <inkml:trace contextRef="#ctx0" brushRef="#br0">189 0 17396,'-23'41'1660,"-47"92"1999,63-118-3326,1 0 0,1 1 1,0-1-1,1 1 0,1 1 1,-3 30-1,7-35-323,0-1 0,1 0 0,1 1-1,-1-1 1,2 0 0,-1 0 0,2 0 0,5 11 0,-2-4-195,10 33 1,-13-31 78,-1 1 1,-1 0-1,-1-1 1,-1 1-1,-1 24 0,-1-33 92,-1 1-1,1-1 1,-2 0-1,0 0 1,0 0-1,-1 0 1,-1 0-1,0-1 1,-13 22-1,17-30 40,-2 0 1,1 0-1,0-1 0,-1 1 1,1 0-1,-1-1 0,0 0 0,0 0 1,0 1-1,-4 1 0,6-4-14,0 1-1,0-1 1,0 0-1,0 0 1,0 1-1,0-1 1,0 0 0,0 0-1,0 0 1,-1 0-1,1 0 1,0 0-1,0-1 1,0 1-1,0 0 1,0 0-1,0-1 1,0 1-1,0-1 1,0 1 0,0-1-1,0 1 1,0-1-1,0 0 1,0 1-1,0-1 1,0 0-1,1 0 1,-1 0-1,0 0 1,1 1-1,-1-1 1,1 0 0,-1 0-1,0-2 1,-3-5 4,1 0 0,0 0 0,0 0 0,1 0 0,0-1 0,1 1 1,0-1-1,0 1 0,0-1 0,1 0 0,1 1 0,1-12 0,2-6-108,1 1-1,15-46 1,-7 38-42,1-1 0,2 2 0,1 0 0,2 1 1,41-54-1,-1 16 101,78-71 0,-125 131 244,-16 19 100,-17 22 57,-6 4 45,2 2-1,2 0 1,-20 46-1,42-82-388,0-1 1,0 1-1,0 0 0,1 0 0,-1 0 1,0 0-1,1 0 0,0-1 1,-1 1-1,1 0 0,0 0 1,0 0-1,0 0 0,0 0 0,0 0 1,1 0-1,-1 0 0,1 0 1,-1 0-1,2 3 0,0-4-9,-1 0-1,1 0 0,-1 0 0,1 0 1,-1-1-1,1 1 0,0 0 1,-1-1-1,1 1 0,0-1 0,-1 0 1,1 1-1,0-1 0,0 0 1,-1 0-1,1 0 0,0 0 0,0-1 1,-1 1-1,1 0 0,0-1 1,-1 1-1,4-2 0,16-6-62,1-1 0,-1-1 0,-1 0 0,0-2 0,20-15 0,-1 2-88,1-1-16,-25 15 61,0 1 0,0 0 0,1 2 0,0-1 0,21-6 0,-36 15 96,0 0 1,0-1-1,1 1 1,-1 0 0,0 0-1,0 0 1,0 0-1,0 0 1,0 0-1,0 1 1,0-1-1,0 0 1,0 0-1,1 1 1,-1-1 0,0 1-1,0-1 1,-1 1-1,1-1 1,0 1-1,0 0 1,0-1-1,0 1 1,0 0-1,-1 0 1,1 0 0,0-1-1,-1 1 1,1 0-1,0 0 1,-1 0-1,1 0 1,-1 0-1,0 0 1,1 0-1,-1 0 1,0 0 0,0 1-1,1-1 1,-1 1-1,1 7 117,0 0 0,0 0 0,-2 17 0,1-19-43,-1 2-7,1-5 2,0 1-1,0-1 1,0 1-1,0 0 1,2 6-1,-2-10-62,0-1 0,1 1 0,-1 0 0,0-1-1,0 1 1,1 0 0,-1 0 0,1-1-1,-1 1 1,1-1 0,-1 1 0,1 0 0,-1-1-1,1 1 1,-1-1 0,1 1 0,0-1-1,-1 0 1,1 1 0,0-1 0,-1 1 0,1-1-1,0 0 1,-1 0 0,1 0 0,0 1-1,0-1 1,-1 0 0,1 0 0,0 0 0,0 0-1,0 0 1,-1 0 0,1 0 0,0 0-1,0-1 1,-1 1 0,1 0 0,0-1 0,16-5-125,-1 0 1,-1-2 0,1 0 0,-2-1-1,1 0 1,15-14 0,14-8-908,11-1-1279,-47 31 1570,-12 9 6,-12 10-132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9.555"/>
    </inkml:context>
    <inkml:brush xml:id="br0">
      <inkml:brushProperty name="width" value="0.05" units="cm"/>
      <inkml:brushProperty name="height" value="0.05" units="cm"/>
    </inkml:brush>
  </inkml:definitions>
  <inkml:trace contextRef="#ctx0" brushRef="#br0">67 1 16796,'-11'22'787,"1"0"0,1 1 1,1 0-1,1 1 1,1 0-1,1 0 1,1 1-1,-2 40 0,6-59-710,-1 0-1,2 1 1,-1-1-1,0 0 1,1 0-1,0 0 1,1 0-1,-1 0 1,1 0-1,3 6 1,-4-10-62,1 0 0,-1 0 0,1 0 0,-1 0 1,1 0-1,0 0 0,0-1 0,0 1 0,0-1 1,0 1-1,0-1 0,0 0 0,0 0 0,0 0 0,1 0 1,-1 0-1,0 0 0,1-1 0,-1 1 0,1-1 1,-1 0-1,1 0 0,-1 1 0,1-2 0,-1 1 0,0 0 1,1 0-1,2-2 0,10-1-2,0-1 0,-1 0 0,1-1 0,-1-1 1,0 0-1,-1-1 0,0-1 0,16-11 0,98-84 49,-111 89-47,21-20 12,-19 17 3,36-27-1,-54 43-25,0 1-1,0 0 0,0 0 0,1-1 0,-1 1 1,0 0-1,0 0 0,1 0 0,-1 0 0,0-1 0,1 1 1,-1 0-1,0 0 0,0 0 0,1 0 0,-1 0 1,0 0-1,1 0 0,-1 0 0,0 0 0,1 0 1,-1 0-1,0 0 0,0 0 0,1 0 0,-1 0 0,0 0 1,1 0-1,-1 0 0,0 1 0,1-1 0,-1 0 1,0 0-1,0 0 0,1 1 0,1 11 91,-7 17 47,5-28-132,-5 19 98,-3 7 111,2 1-1,0 0 0,2 0 1,0 51-1,3-77-206,1-1 0,0 1-1,0-1 1,0 1 0,0 0 0,1-1 0,-1 1 0,0-1 0,1 1 0,-1-1 0,1 1 0,-1-1-1,1 0 1,0 1 0,-1-1 0,1 0 0,0 1 0,0-1 0,0 0 0,0 0 0,0 0 0,0 0 0,1 0-1,-1 0 1,0 0 0,0 0 0,1 0 0,-1-1 0,1 1 0,-1 0 0,1-1 0,-1 1 0,0-1-1,1 0 1,0 1 0,-1-1 0,1 0 0,-1 0 0,1 0 0,-1 0 0,1 0 0,-1 0 0,1-1-1,-1 1 1,1-1 0,-1 1 0,1-1 0,1 0 0,9-3-18,-1-1-1,1-1 1,-1 0 0,16-11-1,-25 15-1,83-58-481,-48 32-651,59-34 1,-94 61 1019,0 0 0,0-1 0,0 2 0,1-1 0,-1 0 0,0 0 0,1 1 1,3-1-1,-5 1 75,-1 0 0,1 0 0,-1 0 0,0 0 0,1 0 0,-1 0 1,1 0-1,-1 0 0,0 0 0,1 0 0,-1 1 0,0-1 0,1 0 0,-1 0 1,0 0-1,1 1 0,-1-1 0,0 0 0,1 1 0,-1-1 0,0 0 0,0 0 1,1 1-1,-1-1 0,0 0 0,0 1 0,0-1 0,1 1 0,-1-1 1,0 1-1,0 3-318,0 0 0,0 0 1,0 0-1,-1 0 0,1 0 1,-1 0-1,-2 7 0,1-7 161,1 0 0,0 0 0,1 0 0,-1 0 0,1 0 0,-1 7 0,2-10 178,-1 0-1,0-1 0,0 1 0,0 0 0,1-1 0,-1 1 0,0-1 1,0 1-1,1-1 0,-1 1 0,1 0 0,-1-1 0,0 1 0,1-1 0,-1 0 1,1 1-1,-1-1 0,1 1 0,0 0 0,16-1-575</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7:59.957"/>
    </inkml:context>
    <inkml:brush xml:id="br0">
      <inkml:brushProperty name="width" value="0.05" units="cm"/>
      <inkml:brushProperty name="height" value="0.05" units="cm"/>
    </inkml:brush>
  </inkml:definitions>
  <inkml:trace contextRef="#ctx0" brushRef="#br0">132 265 14875,'16'-16'1955,"-10"13"-546,-9 11-395,-37 53 2849,-25 42-910,56-88-2652,2 1 1,0 0-1,0 0 1,-7 32 0,14-47-282,0 0 0,-1 1 0,1-1 0,0 1 0,0-1 1,0 0-1,0 1 0,0-1 0,0 0 0,0 1 1,0-1-1,0 1 0,1-1 0,-1 0 0,1 0 0,-1 1 1,1-1-1,-1 0 0,1 0 0,1 3 0,-1-4-7,1 1-1,-1 0 0,0-1 1,0 1-1,1-1 0,-1 0 1,0 1-1,1-1 0,-1 0 1,0 0-1,1 0 0,-1 0 1,0 0-1,1 0 0,-1 0 1,1 0-1,-1-1 0,0 1 1,0-1-1,1 1 0,-1-1 1,0 1-1,0-1 0,2 0 1,10-7 9,1 1 1,-2-2 0,1 1 0,-1-2 0,-1 0-1,14-14 1,61-76-65,-48 51-72,42-71-1,-67 97 34,0-1-1,-2-1 1,0 0-1,-2-1 1,10-39 0,-19 64 75,0 0 0,1-1 0,-1 1 0,0 0 0,0 0 0,1-1 0,-1 1 0,0 0 0,0-1 0,0 1 0,-1 0 0,1 0 1,0-1-1,0 1 0,-1 0 0,0-2 0,0 3 4,1-1 1,0 1 0,-1 0-1,1 0 1,-1 0 0,1 0-1,-1 0 1,1 0-1,-1 0 1,1 0 0,0 0-1,-1 0 1,1 0 0,-1 0-1,1 0 1,-1 0-1,1 0 1,0 1 0,-1-1-1,1 0 1,-1 0 0,1 0-1,0 1 1,-1-1-1,1 0 1,-1 1 0,1-1-1,0 0 1,-1 1 0,-3 3 5,-1 1 0,1-1 0,0 1 0,0 0 0,-4 8 0,-8 15-13,2 2 0,2 0 0,0 0 0,2 1 1,2 0-1,1 1 0,1 0 0,1 0 0,0 42 0,5-61-288,1 0 0,4 23 0,-5-33 267,1 0 1,0 1 0,0-1 0,0 0-1,0 0 1,1 0 0,-1 0 0,1 0 0,0 0-1,0-1 1,0 1 0,0 0 0,0-1-1,1 0 1,3 4 0,17 4-340</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0.996"/>
    </inkml:context>
    <inkml:brush xml:id="br0">
      <inkml:brushProperty name="width" value="0.05" units="cm"/>
      <inkml:brushProperty name="height" value="0.05" units="cm"/>
    </inkml:brush>
  </inkml:definitions>
  <inkml:trace contextRef="#ctx0" brushRef="#br0">153 217 13619,'-1'-4'420,"0"-1"0,0 1 0,0 0 0,-1-1 0,-4-7 0,6 11-356,-1 0 1,1 1-1,-1-1 0,0 0 1,1 0-1,-1 1 0,0-1 1,1 0-1,-1 1 1,0-1-1,0 0 0,0 1 1,0 0-1,1-1 0,-1 1 1,0-1-1,0 1 1,0 0-1,0-1 0,0 1 1,0 0-1,0 0 0,0 0 1,0 0-1,0 0 1,0 0-1,0 0 0,0 0 1,0 0-1,0 1 0,0-1 1,0 0-1,0 1 1,-1 0-1,-2 2 164,-1-1 0,1 1 0,0 1-1,1-1 1,-1 0 0,1 1 0,-1 0 0,1 0 0,0 0 0,1 0-1,-4 6 1,-24 54 1144,28-60-1291,-4 11 126,0 0-1,1 0 0,0 0 1,1 1-1,-2 23 0,5-37-186,1 0 0,0-1 0,0 1 0,0 0 0,0-1 0,0 1 0,1 0 0,-1-1 0,0 1-1,1 0 1,-1-1 0,1 1 0,0-1 0,-1 1 0,1-1 0,1 3 0,-1-4-9,0 1 0,0 0 0,1-1 0,-1 1 0,0-1 0,0 1 0,0-1 1,0 0-1,0 1 0,1-1 0,-1 0 0,0 0 0,0 0 0,0 0 0,1 0 0,-1 0 0,0 0 0,0 0 0,0 0 0,0-1 1,1 1-1,-1 0 0,0-1 0,0 1 0,2-2 0,8-3 25,0-1 1,-1 0-1,1-1 0,-1 0 1,-1 0-1,15-15 0,51-60 103,-64 68-116,-2 4-6,85-107 107,-81 98-107,-1 1 0,0-2 0,-2 1 1,14-37-1,-23 55-16,-1 0 1,1 1-1,-1-1 1,0 0-1,1 0 1,-1 0 0,0 0-1,1 0 1,-1 0-1,0 1 1,0-1-1,0 0 1,0 0 0,0 0-1,0 0 1,0 0-1,0 0 1,0 0-1,-1 0 1,1 0-1,-1-1 1,0 3 2,0 0-1,0 0 1,-1 0 0,1-1-1,0 1 1,0 0 0,0 1 0,0-1-1,0 0 1,0 0 0,0 0-1,1 1 1,-1-1 0,0 0-1,0 2 1,-21 36 89,1 1-1,3 1 1,1 1-1,1 1 1,3 0 0,-12 71-1,23-103-50,1 0-1,0 0 0,1 1 1,1-1-1,1 12 0,-2-21-30,0 0 0,1 0-1,-1 0 1,0 0 0,1 0-1,0-1 1,-1 1 0,1 0-1,0 0 1,0-1 0,0 1-1,0-1 1,0 1 0,0-1-1,0 1 1,1-1 0,-1 1-1,1-1 1,-1 0 0,1 0-1,-1 0 1,1 0 0,-1 0-1,1 0 1,0 0 0,0-1-1,-1 1 1,1 0 0,0-1-1,0 0 1,0 1 0,0-1-1,0 0 1,0 0 0,0 0-1,-1 0 1,4-1 0,1 0 5,0-1 0,0 1 0,0-2-1,0 1 1,0-1 0,0 0 0,-1 0 0,1 0 0,7-7 0,5-5 18,20-22-1,-16 13-19,-1 0 0,-1-2 0,-2 0 0,-1-2 0,-1 0-1,-1 0 1,11-32 0,-18 34-32,-7 20 4,-5 14 9,-6 19 26,1 0 0,2 0 0,1 1 0,1 0 1,1 0-1,2 0 0,1 49 0,2-71-8,-1-1-1,1 1 1,1-1 0,-1 0-1,1 0 1,2 7 0,-3-10-8,0-1 0,-1 0 1,1 1-1,0-1 1,0 0-1,0 1 1,0-1-1,0 0 0,1 0 1,-1 0-1,0 0 1,0 0-1,1 0 0,-1 0 1,1-1-1,-1 1 1,1 0-1,-1-1 1,1 1-1,-1-1 0,1 1 1,-1-1-1,1 0 1,0 0-1,2 0 0,3-1 7,0 0 0,0 0-1,0-1 1,0 0 0,0-1-1,0 0 1,-1 0-1,0 0 1,1-1 0,-1 1-1,7-7 1,8-7 33,32-32 1,-30 26-36,-2 0 0,0-2 0,-2 0-1,0-1 1,19-39 0,-36 61-10,0 1-1,0-1 1,-1 0 0,0 0 0,1-1 0,-2 1-1,1 0 1,0 0 0,-1-1 0,0 1 0,0 0-1,0-5 1,0 8 0,-1 0-1,1 1 0,0-1 1,0 1-1,0-1 1,0 1-1,0-1 0,-1 1 1,1-1-1,0 1 0,-1-1 1,1 1-1,0 0 1,-1-1-1,1 1 0,0-1 1,-1 1-1,1 0 1,-1-1-1,1 1 0,0 0 1,-1 0-1,1-1 1,-1 1-1,1 0 0,-1 0 1,1 0-1,-1-1 0,1 1 1,-1 0-1,1 0 1,-1 0-1,0 0 0,1 0 1,-1 0-1,1 0 1,-1 0-1,1 0 0,-1 0 1,1 1-1,-1-1 1,1 0-1,-1 0 0,1 0 1,-1 1-1,1-1 0,-1 0 1,1 1-1,-1-1 1,1 0-1,-1 1 0,-20 18-4,13-8 15,1-1 1,0 1-1,0 0 0,2 1 0,-1-1 1,1 1-1,1 1 0,0-1 1,1 0-1,1 1 0,0 0 1,0-1-1,1 1 0,1 0 1,0 0-1,0 0 0,2 0 1,4 21-1,-5-31-23,-1 1 0,1-1 0,1 0 0,-1 0 0,0 0 0,1 0 0,-1-1 0,1 1 0,0 0 0,0-1 0,0 1 0,0-1 0,1 1 0,-1-1 0,1 0 0,-1 0 0,1 0 0,0-1 0,0 1 0,0 0 0,0-1 0,0 0 0,0 0 0,0 0 0,0 0 1,0 0-1,0-1 0,1 1 0,3-1 0,-2 0-125,0-1 1,1 0 0,-1 1-1,0-2 1,1 1 0,-1-1 0,0 0-1,0 0 1,0 0 0,0-1-1,0 1 1,-1-1 0,1 0 0,-1-1-1,0 1 1,7-8 0,-4 2 5,-1 1 0,1-1 0,-2 0 0,1-1 0,-1 1 0,-1-1 1,5-12-1,8-32-607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1.438"/>
    </inkml:context>
    <inkml:brush xml:id="br0">
      <inkml:brushProperty name="width" value="0.05" units="cm"/>
      <inkml:brushProperty name="height" value="0.05" units="cm"/>
    </inkml:brush>
  </inkml:definitions>
  <inkml:trace contextRef="#ctx0" brushRef="#br0">65 1 18196,'-17'1'2064,"4"11"-1416,-1 1-295,4 1 1415,7-1-1920,0-3-816,0-1 872,2-2-248,1-6-217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2.557"/>
    </inkml:context>
    <inkml:brush xml:id="br0">
      <inkml:brushProperty name="width" value="0.05" units="cm"/>
      <inkml:brushProperty name="height" value="0.05" units="cm"/>
    </inkml:brush>
  </inkml:definitions>
  <inkml:trace contextRef="#ctx0" brushRef="#br0">9 161 13467,'-3'-10'863,"2"7"-675,0 0 1,0 0-1,0 0 1,0 0-1,1-1 1,-1 1-1,1 0 1,0 0-1,0 0 1,0-1-1,1 1 1,-1 0 0,1 0-1,-1 0 1,1 0-1,0 0 1,0 0-1,0 0 1,1 0-1,-1 0 1,3-4-1,3 1 165,-1-1 1,1 1-1,0 0 0,0 1 0,1-1 1,0 2-1,0-1 0,0 1 0,0 0 0,15-4 1,-9 3-81,1 2 0,0 0 1,0 0-1,0 1 0,26 1 0,-39 1-259,1 0-1,0 0 1,0 0 0,0 0-1,0 0 1,0 1-1,0 0 1,-1-1-1,1 1 1,0 0-1,0 0 1,-1 1-1,1-1 1,-1 1-1,1-1 1,-1 1-1,0 0 1,1-1-1,-1 1 1,0 1-1,0-1 1,-1 0-1,1 0 1,0 1-1,-1-1 1,1 1-1,-1-1 1,0 1-1,0 0 1,0-1-1,0 1 1,0 0-1,0 0 1,-1 0-1,0-1 1,1 1-1,-1 4 1,-1 7-4,1 0 0,-2 0 1,0-1-1,-1 1 0,0-1 1,-1 1-1,-9 21 0,-49 87 206,58-115-191,-118 178 830,113-174-767,7-8-71,-3 4 80,0 0 0,1 0 0,-1 1 1,1 0-1,-3 8 0,7-15-84,-1 0 0,1 0-1,0 0 1,0 1 0,-1-1 0,1 0-1,0 0 1,0 0 0,0 1 0,0-1-1,0 0 1,0 0 0,1 0 0,-1 1-1,0-1 1,1 0 0,-1 0 0,0 0-1,1 0 1,-1 0 0,1 0 0,0 0-1,-1 0 1,1 0 0,0 0 0,0 0-1,0 0 1,0 0 0,-1-1 0,1 1-1,0 0 1,0 0 0,0-1 0,1 1-1,-1-1 1,0 1 0,0-1 0,0 0-1,0 1 1,0-1 0,1 0 0,-1 0-1,2 1 1,8 0 2,0 0 0,0-1 0,0 0 0,0 0 1,-1-1-1,1-1 0,0 0 0,0 0 0,-1-1 0,1-1 0,12-5 0,2-2-154,0-2 0,0 0-1,27-22 1,-45 30 189,5-3-808,-1-1 0,19-18 0,-27 25 546,0-1 0,-1 0-1,0 0 1,0-1 0,0 1-1,0 0 1,0-1 0,0 1-1,-1-1 1,0 0 0,0 1-1,0-1 1,0 0-1,0 0 1,-1-5 0,-1-9-898</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3"/>
    </inkml:context>
    <inkml:brush xml:id="br0">
      <inkml:brushProperty name="width" value="0.05" units="cm"/>
      <inkml:brushProperty name="height" value="0.05" units="cm"/>
    </inkml:brush>
  </inkml:definitions>
  <inkml:trace contextRef="#ctx0" brushRef="#br0">0 78 18028,'0'13'1624,"6"-4"-968,4-4-216,16-2 657,7-3-177,10-5-448,3-5-344,7-6-704,-3-4 672,-2-9-256,0 2-152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4.269"/>
    </inkml:context>
    <inkml:brush xml:id="br0">
      <inkml:brushProperty name="width" value="0.05" units="cm"/>
      <inkml:brushProperty name="height" value="0.05" units="cm"/>
    </inkml:brush>
  </inkml:definitions>
  <inkml:trace contextRef="#ctx0" brushRef="#br0">1 52 14451,'0'3'1344,"6"4"-912,1 2-215,4 1 1015,5 0-1176,7 0-64,3-1-40,10-1-144</inkml:trace>
  <inkml:trace contextRef="#ctx0" brushRef="#br0" timeOffset="1">518 186 18092,'-21'18'1093,"0"2"0,2 0 0,0 1 0,1 1 0,-27 44 1,44-64-1039,0-1 0,0 1 0,0 0 0,0 0 1,0-1-1,1 1 0,-1 0 0,1 0 0,-1 0 1,1 0-1,0 0 0,-1 0 0,1-1 0,0 1 1,0 0-1,0 0 0,1 0 0,-1 0 0,0 0 1,2 3-1,-1-4-39,0 1 1,0-1-1,0 0 1,1 0-1,-1 0 1,0 0-1,1 0 1,-1 0 0,0 0-1,1 0 1,-1 0-1,1-1 1,0 1-1,-1-1 1,1 1-1,-1-1 1,1 0-1,0 1 1,-1-1-1,1 0 1,0 0-1,-1 0 1,1 0-1,2-1 1,6 0-16,-1-1 0,1 0 0,0-1 0,-1 0 0,1 0 0,-1-1 0,0-1 0,0 1 0,-1-1 0,0-1 0,10-7 0,11-10-72,40-43 1,-38 33 10,-2-2 0,-1 0 0,-2-2 0,-2 0 1,27-56-1,-83 167 861,26-51-805,1 0-1,1 0 0,2 0 0,0 1 1,1-1-1,1 1 0,2-1 1,0 1-1,1-1 0,7 26 0,-3-20-105</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3.450"/>
    </inkml:context>
    <inkml:brush xml:id="br0">
      <inkml:brushProperty name="width" value="0.05" units="cm"/>
      <inkml:brushProperty name="height" value="0.05" units="cm"/>
    </inkml:brush>
  </inkml:definitions>
  <inkml:trace contextRef="#ctx0" brushRef="#br0">33 347 19740,'-14'59'1908,"9"-42"-1530,1 0 0,1 0 0,0 0 0,1 0 0,1 22 0,1-37-338,0 0 1,0 0-1,0-1 1,0 1 0,1 0-1,-1 0 1,1-1-1,-1 1 1,1 0-1,-1-1 1,1 1 0,0-1-1,0 1 1,0-1-1,0 1 1,0-1-1,0 0 1,3 3 0,-3-3-20,1-1 0,-1 1 0,1 0 0,-1-1 0,0 0 0,1 1 0,-1-1 0,1 0 1,-1 0-1,1 0 0,-1 0 0,1 0 0,-1 0 0,1 0 0,-1 0 0,1-1 0,2 0 1,5-2 8,1-1 1,-1-1-1,0 0 1,0 0-1,8-7 0,-13 9-22,51-36 24,64-40-16,-115 76-21,0 1 1,1 0-1,-1 0 0,0 1 0,1-1 0,-1 1 0,1 0 0,-1 0 0,9-1 0,-12 3 8,1-1-1,-1 0 1,0 0-1,1 0 0,-1 1 1,0-1-1,1 1 1,-1-1-1,0 1 1,1 0-1,-1-1 1,0 1-1,0 0 1,0 0-1,0 0 1,1 0-1,-1 0 1,-1 0-1,1 0 1,0 0-1,0 0 0,0 0 1,0 1-1,-1-1 1,1 0-1,-1 1 1,1-1-1,-1 0 1,1 1-1,-1-1 1,0 1-1,0-1 1,0 3-1,1 11 89,0 1-1,-2-1 1,0 0 0,-1 0 0,-5 24-1,-3 27 465,10-65-537,0 0 0,0 0 0,0-1 1,0 1-1,-1 0 0,1 0 0,1 0 0,-1 0 1,0-1-1,0 1 0,0 0 0,0 0 0,0 0 0,1-1 1,-1 1-1,0 0 0,1 0 0,-1-1 0,1 1 0,-1 0 1,1 0-1,-1-1 0,2 2 0,-1-2-5,-1 0 0,1 0 0,0 0 0,0 0 0,0 0 0,-1 0 0,1 0 0,0 0 1,0 0-1,0 0 0,-1 0 0,1-1 0,0 1 0,0 0 0,-1-1 0,1 1 0,0 0 0,-1-1 0,2 0 0,5-4 45,-1-1 0,0 0-1,9-9 1,55-72 61,-46 54-236,1 2-1,2 0 1,59-51-1,-85 80 106,1 1-1,-1 0 1,1-1-1,0 1 1,0 0-1,-1 0 0,1 0 1,0 0-1,0 1 1,0-1-1,0 0 0,0 1 1,0-1-1,0 1 1,0 0-1,0 0 1,4 0-1,-5 0 4,0 1 1,0-1-1,0 1 1,-1-1-1,1 1 1,0 0-1,0-1 1,0 1-1,-1 0 1,1 0-1,0-1 1,-1 1-1,1 0 1,-1 0-1,1 0 1,-1 0-1,1 0 1,-1 0-1,0 0 1,1 0-1,-1 0 1,0 0-1,0 2 1,1 6-14,-1 0 1,0-1-1,0 1 1,-1 0-1,0-1 1,-4 13-1,-3 9-66,-1 1 0,-1-1 0,-2-1 0,-1 0 0,-22 36 0,35-64 59,-1 0 1,1 0-1,-1 0 1,1 0-1,-1 0 1,0-1-1,0 1 1,1 0-1,-1 0 0,0-1 1,0 1-1,0 0 1,0-1-1,0 1 1,0-1-1,0 1 1,-1 0-1,1-1 32,1-1-1,-1 1 1,1 0-1,-1 0 1,1 0 0,-1-1-1,1 1 1,0 0-1,-1 0 1,1-1-1,-1 1 1,1 0 0,0-1-1,-1 1 1,1 0-1,0-1 1,-1 1-1,1-1 1,0 1 0,0 0-1,0-1 1,-1 1-1,1-1 1,0 1-1,0-1 1,0 0-1,-2-6 8,0-1-1,1 0 1,0-12-1,1 18-57,-1-51-151</inkml:trace>
  <inkml:trace contextRef="#ctx0" brushRef="#br0" timeOffset="1">541 0 16379,'-1'5'1465,"-3"3"-1169,4 2-176,0 0 616,1-1-752,2 1 120,6 1-136,2-1-40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3.896"/>
    </inkml:context>
    <inkml:brush xml:id="br0">
      <inkml:brushProperty name="width" value="0.05" units="cm"/>
      <inkml:brushProperty name="height" value="0.05" units="cm"/>
    </inkml:brush>
  </inkml:definitions>
  <inkml:trace contextRef="#ctx0" brushRef="#br0">324 1 20100,'-64'26'2354,"-68"34"817,115-51-2905,0 1 0,0 0 0,1 2 0,1 0 0,-17 17-1,30-27-255,1-1 0,-1 1 0,1-1 0,0 1-1,0 0 1,0-1 0,0 1 0,0 0-1,-1 2 1,2-3-12,0-1 0,0 1 0,0-1 1,0 1-1,-1-1 0,1 1 0,0 0 0,0-1 0,1 1 0,-1-1 0,0 1 0,0-1 0,0 1 1,0-1-1,0 1 0,1-1 0,-1 1 0,0-1 0,0 1 0,1-1 0,-1 1 0,1 0 1,1 0-14,-1 0-1,1 0 1,0 0 0,0 0 0,0-1 0,0 1 0,0 0 0,0-1 0,0 0 0,0 1 0,0-1 0,0 0 0,0 0 0,0 0 0,0 0 0,2-1 0,65-8-333,40-4-65,-98 12 385,-1 1 0,0 1 0,0 0 0,0 0 0,0 1 0,0 0 0,0 1 0,12 5 0,-19-7 35,0 1 0,0-1 0,0 1 0,0 0 0,0-1 1,-1 2-1,1-1 0,-1 0 0,1 0 0,-1 1 0,0-1 0,0 1 1,0-1-1,0 1 0,0 0 0,-1 0 0,1 0 0,-1 0 1,0 0-1,0 0 0,0 1 0,0-1 0,-1 0 0,1 0 1,-1 1-1,0-1 0,0 0 0,0 1 0,0-1 0,-1 0 1,1 0-1,-1 1 0,0-1 0,0 0 0,-2 4 0,-1 4 59,0 0 0,-2 0 0,1-1-1,-1 0 1,-1 0 0,0 0 0,0-1-1,-13 13 1,3-6 40,-1 0 0,0-2 0,-2 0 0,-25 15-1,35-24-144,1 0-1,-1-1 0,1 0 0,-1 0 1,-1-1-1,1 0 0,0-1 0,-1 0 0,1-1 1,-1 0-1,-18-1 0,14-4-109</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5.198"/>
    </inkml:context>
    <inkml:brush xml:id="br0">
      <inkml:brushProperty name="width" value="0.05" units="cm"/>
      <inkml:brushProperty name="height" value="0.05" units="cm"/>
    </inkml:brush>
  </inkml:definitions>
  <inkml:trace contextRef="#ctx0" brushRef="#br0">16 251 15203,'-2'3'618,"0"1"0,-1 1 0,1-1 0,0 0-1,-2 9 1,4-12-532,0 0 0,0-1 0,0 1-1,0-1 1,0 1 0,0 0 0,0-1 0,0 1-1,0-1 1,0 1 0,0 0 0,0-1 0,0 1-1,1-1 1,-1 1 0,0-1 0,0 1-1,1-1 1,-1 1 0,0-1 0,1 2 0,0-2-9,0 1 1,0-1 0,0 0 0,0 1-1,0-1 1,0 0 0,0 1-1,0-1 1,0 0 0,0 0 0,0 0-1,0 0 1,0 0 0,0 0 0,0 0-1,0 0 1,1-1 0,4 0 29,-1-1 0,0 1 0,0-1 0,0-1 1,0 1-1,0-1 0,0 0 0,0 0 0,6-6 0,39-38 256,-37 34-257,11-12 90,29-38 0,-44 52-137,-1-1 0,-1 0-1,0 0 1,-1 0 0,0-1-1,5-16 1,-11 29-53,0-1 0,1 1 0,-1-1 0,0 1 0,1-1 0,-1 0 0,0 1 0,0-1 0,0 1 0,0-1 0,0 1 0,0-1 0,1 0 0,-1 1 0,0-1 0,-1 0 0,1 1 0,0-1 0,0 1 0,0-1 0,0 1 0,0-1 0,-1 0 0,1 1 0,0-1 0,0 1 0,-1-1 0,1 1 0,0-1 0,-1 1 0,1-1 0,-1 1 0,1-1 0,-1 1 0,1 0 0,0-1 0,-1 1 0,0 0 0,0-1 0,0 1 3,-1 0 0,1 0 1,-1 0-1,1 1 0,-1-1 1,1 0-1,0 1 0,-1-1 1,1 1-1,-1-1 1,1 1-1,0 0 0,0-1 1,-1 1-1,0 1 0,-6 5 21,0 0-1,1 1 1,0 0 0,0 0-1,1 0 1,0 1-1,-6 11 1,-31 69 89,42-88-119,-11 27 28,-12 42 0,21-58-17,0 0 0,1 0 0,1 0 0,-1 0 0,2 0 0,1 19-1,-1-30-7,0 0 0,0 1-1,0-1 1,0 0-1,0 0 1,0 1 0,1-1-1,-1 0 1,1 0-1,-1 0 1,1 1 0,-1-1-1,1 0 1,0 0-1,-1 0 1,1 0-1,0 0 1,0 0 0,0 0-1,0 0 1,0 0-1,0-1 1,0 1 0,0 0-1,0-1 1,0 1-1,0-1 1,0 1 0,1-1-1,-1 1 1,0-1-1,0 0 1,0 1 0,1-1-1,-1 0 1,0 0-1,1 0 1,-1 0 0,0 0-1,0 0 1,1-1-1,-1 1 1,0 0-1,0-1 1,1 1 0,0-1-1,6-2 7,1-1 0,-1 0 0,0 0 0,-1 0 0,12-9 0,31-29 18,-1-3 0,58-67 0,-51 52-26,-36 40-20,-20 20 19,1 0 0,-1 0 0,0 0 0,0-1 0,0 1 0,1 0 0,-1 0 0,0 0 0,0 0 0,0-1-1,1 1 1,-1 0 0,0 0 0,1 0 0,-1 0 0,0 0 0,0 0 0,1 0 0,-1 0 0,0 0 0,0 0 0,1 0 0,-1 0 0,0 0 0,0 0-1,1 0 1,-1 0 0,0 0 0,1 0 0,-1 0 0,0 0 0,0 1 0,0-1 0,1 0 0,-1 0 0,0 0 0,0 0 0,1 0 0,-1 1 0,0-1 0,0 0-1,0 0 1,0 0 0,1 1 0,-1-1 0,0 0 0,0 0 0,0 1 0,2 14 22,-5 9 33,0 1 1,-11 37 0,0 5 80,10-46-83,2-12-18,0-1 1,0 1-1,1 0 1,0 0-1,1 0 1,0-1-1,1 1 1,0 0-1,2 12 1,-3-20-30,1 0 1,-1 0-1,0 0 1,1 0-1,-1 0 1,1-1 0,-1 1-1,1 0 1,-1 0-1,1 0 1,0 0-1,-1-1 1,1 1-1,0 0 1,-1-1 0,1 1-1,0-1 1,0 1-1,0-1 1,0 1-1,0-1 1,0 1-1,1-1 1,0 1 1,0-1 1,0 0-1,-1 0 0,1-1 0,0 1 1,0 0-1,0 0 0,0-1 0,-1 0 1,1 1-1,0-1 0,1-1 1,7-3 16,-1-1 1,1 0 0,12-12 0,-17 13-20,66-59-28,-47 41-253,0 0 0,39-25 1,-62 47 230,0 0 1,-1 1 0,1-1 0,0 1 0,-1-1 0,1 1 0,0-1 0,0 1 0,-1-1-1,1 1 1,0 0 0,0 0 0,0-1 0,0 1 0,-1 0 0,1 0 0,0 0-1,0 0 1,0 0 0,0 0 0,0 0 0,0 0 0,0 0 0,1 1 0,-2 0-25,0-1 0,1 1 0,-1 0 0,0 0 0,0-1 1,0 1-1,1 0 0,-1 0 0,0 0 0,0 0 0,0-1 0,0 1 0,-1 0 1,1 0-1,0 0 0,0-1 0,0 1 0,-1 0 0,1 1 0,-19 41-1433,5-16 921,2-1-5</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5.926"/>
    </inkml:context>
    <inkml:brush xml:id="br0">
      <inkml:brushProperty name="width" value="0.05" units="cm"/>
      <inkml:brushProperty name="height" value="0.05" units="cm"/>
    </inkml:brush>
  </inkml:definitions>
  <inkml:trace contextRef="#ctx0" brushRef="#br0">168 57 15819,'-2'2'369,"0"1"0,0-1 0,1 0 0,-1 1 0,-1-1 0,1 0 0,-5 3 0,-4 5 115,-12 14 1357,-35 48 1,50-60-1633,0 1 0,1-1-1,0 1 1,1 0 0,1 1 0,-7 21 0,12-34-196,0 0 1,-1 0 0,1 0-1,0-1 1,0 1-1,-1 0 1,1 0-1,0 0 1,0 0-1,0 0 1,0 0-1,0 0 1,1 0-1,-1-1 1,0 1 0,0 0-1,1 0 1,-1 0-1,0 0 1,1 0-1,-1-1 1,1 1-1,0 1 1,0-1-9,0-1 1,0 0-1,0 1 0,0-1 1,-1 0-1,1 0 1,0 0-1,0 0 0,0 0 1,0 0-1,0 0 1,0 0-1,0 0 1,0 0-1,-1 0 0,1-1 1,0 1-1,0 0 1,1-1-1,5-2-17,0 0 1,-1-1-1,1 0 0,9-8 1,14-15-187,-1-2 0,-2 0 0,27-38 0,-15 19-247,-28 40 240,-11 8 199,0 0-1,1 0 0,-1 1 1,0-1-1,0 0 1,1 0-1,-1 0 0,0 0 1,0 1-1,0-1 0,1 0 1,-1 0-1,0 1 0,0-1 1,0 0-1,0 0 1,1 1-1,-1-1 0,0 0 1,0 1-1,0-1 0,0 0 1,0 0-1,0 1 0,0-1 1,0 0-1,0 1 1,-2 32-167,2-26 198,-14 98 200,5-45 285,-1 77 0,24 82 463,-4-104-794,-9-109-162,0 12 18,0 0 0,-3 19 0,2-34-17,0 1 0,0-1-1,-1 0 1,0 1-1,1-1 1,-1 0-1,0 0 1,-1 0-1,1 1 1,-1-1-1,1-1 1,-1 1-1,0 0 1,0 0-1,0-1 1,0 1-1,0-1 1,-4 3-1,5-4-7,0-1 1,0 1-1,0-1 0,0 1 0,0-1 0,0 0 0,-1 0 1,1 1-1,0-1 0,0 0 0,0 0 0,0 0 0,-1 0 1,1-1-1,0 1 0,0 0 0,0 0 0,0-1 0,0 1 1,-1 0-1,1-1 0,0 1 0,0-1 0,0 0 0,0 1 1,0-1-1,1 0 0,-1 1 0,0-1 0,0 0 0,0 0 1,1 0-1,-1 0 0,-1-2 0,-1-2 19,-1 0 0,1 0 0,0-1 0,0 1 0,-2-9 0,1 1-19,0-1 0,2 0 0,-1 1 1,1-1-1,1 0 0,1 0 1,0 0-1,1 0 0,0 0 0,1 1 1,0-1-1,1 0 0,1 1 1,0 0-1,1 0 0,11-21 0,7-7-30,2 1 0,2 2 0,49-56 0,-38 49 9,32-54-1,-57 79 5,-1 0 0,-2-1 0,0 0 0,-1-1 0,10-37 0,-18 52 1,1-1-1,-2 1 1,1-1-1,-1 1 1,0-1-1,-1-7 1,1 14 5,0 0 0,-1 0-1,1 0 1,0-1 0,0 1 0,-1 0 0,1 0 0,-1 0 0,1 0 0,-1 0 0,0 0-1,1 0 1,-1 0 0,0 0 0,1 0 0,-1 0 0,0 1 0,0-1 0,-1-1 0,1 2 0,-1 0 1,1 0-1,0 0 1,0-1-1,-1 1 1,1 0 0,0 1-1,-1-1 1,1 0-1,0 0 1,0 0-1,-1 1 1,1-1 0,0 1-1,0-1 1,0 1-1,-1-1 1,1 1-1,0 0 1,0 0-1,0-1 1,-1 2 0,-3 3 0,-1 0 0,1 0 0,0 1 0,0 0 0,1 0 0,-1 0-1,1 0 1,1 1 0,-1-1 0,1 1 0,-2 7 0,-2 7 9,1 0 0,-6 33 0,9-34 8,-2 40 0,5-54-46,0 0-1,1 1 0,0-1 1,0 0-1,0 0 0,0 1 1,1-1-1,0 0 1,1 0-1,3 7 0,-4-11-36,-1 0 1,1 0-1,-1 0 0,1-1 0,0 1 0,-1 0 0,1-1 0,0 0 1,0 1-1,0-1 0,1 0 0,-1 0 0,0 0 0,0 0 0,1 0 1,-1-1-1,0 1 0,1-1 0,-1 1 0,0-1 0,1 0 0,-1 0 1,1 0-1,-1 0 0,5-1 0,1-1-91,0 0 1,0 0-1,0-1 1,0 0-1,0 0 0,8-5 1,30-22-368,3-14-159</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6.379"/>
    </inkml:context>
    <inkml:brush xml:id="br0">
      <inkml:brushProperty name="width" value="0.05" units="cm"/>
      <inkml:brushProperty name="height" value="0.05" units="cm"/>
    </inkml:brush>
  </inkml:definitions>
  <inkml:trace contextRef="#ctx0" brushRef="#br0">252 0 16331,'-8'7'399,"1"0"0,0 1 0,1-1 0,0 1 0,0 1 0,0-1 0,1 1 0,0 0-1,1 0 1,0 0 0,-4 14 0,-1 13 668,-10 63 0,15-73-775,-13 130 1475,2 208 0,15-357-1742,4 59 146,-2-50-120,-1-1 0,-1 1 1,-2 31-1,2-47-50,0 1-1,0-1 0,0 0 1,0 1-1,0-1 0,0 0 1,0 1-1,0-1 0,0 0 1,-1 1-1,1-1 1,0 0-1,0 1 0,0-1 1,0 0-1,0 1 0,-1-1 1,1 0-1,0 1 0,0-1 1,-1 0-1,1 0 1,0 1-1,0-1 0,-1 0 1,1 0-1,0 0 0,-1 1 1,-5-8-63,-5-18-111,10 23 161,-33-97-1386,-24-119 0,56 210 1342,1 4 73,0 0 0,0 0 0,1-1-1,-1 1 1,1 0 0,0-8 0,1 11-1,-1 0 0,0 0 0,1 1 0,-1-1 0,0 0 0,1 0 0,-1 0 0,1 1 0,-1-1 0,1 0 1,0 1-1,-1-1 0,1 0 0,0 1 0,-1-1 0,1 1 0,0-1 0,0 1 0,-1-1 0,1 1 0,0 0 1,0-1-1,0 1 0,0 0 0,0 0 0,0 0 0,-1-1 0,1 1 0,0 0 0,0 0 0,0 0 1,0 0-1,0 1 0,0-1 0,0 0 0,1 1 0,2-1 75,31 4-221,60 0-1,-83-5-59,0 0 1,0-1-1,0 0 0,0-1 0,-1 0 0,1-1 0,-1 0 0,21-11 0,5-9-294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6.781"/>
    </inkml:context>
    <inkml:brush xml:id="br0">
      <inkml:brushProperty name="width" value="0.05" units="cm"/>
      <inkml:brushProperty name="height" value="0.05" units="cm"/>
    </inkml:brush>
  </inkml:definitions>
  <inkml:trace contextRef="#ctx0" brushRef="#br0">175 104 15755,'-23'25'1153,"1"2"0,1 0 0,-24 42 0,34-51-696,2 1 0,0 0-1,1 1 1,1-1 0,1 2 0,-6 34 0,11-51-388,1 0 0,-1 0-1,1 0 1,0 0 0,0 0 0,0 1-1,1-1 1,0 0 0,-1 0 0,1 0 0,1 0-1,-1-1 1,0 1 0,3 4 0,-3-6-44,0-1 0,0 0 1,0 0-1,0 0 0,1 0 0,-1 0 1,0 0-1,0 0 0,1 0 0,-1 0 1,0-1-1,1 1 0,-1 0 1,1-1-1,2 1 0,-1 0-10,0-1-1,0 0 1,0 0 0,0 0 0,0 0-1,0-1 1,0 1 0,0-1-1,0 1 1,4-3 0,7-3-6,0 0-1,-1-2 1,1 1 0,-1-2 0,-1 0 0,0 0-1,14-14 1,72-83-157,-67 70-1,-2-1 0,-2-1-1,-2-1 1,30-61 0,-52 94 106,0 0 1,-1-1 0,0 1 0,-1 0 0,1-1-1,-1 1 1,1-11 0,-2 17 40,0 0 1,0 0-1,-1 0 0,1 0 0,0-1 0,0 1 0,0 0 1,0 0-1,0 0 0,0 0 0,0-1 0,0 1 1,-1 0-1,1 0 0,0 0 0,0 0 0,0 0 1,0 0-1,0-1 0,-1 1 0,1 0 0,0 0 1,0 0-1,0 0 0,-1 0 0,1 0 0,0 0 1,0 0-1,0 0 0,-1 0 0,1 0 0,0 0 1,0 0-1,0 0 0,0 0 0,-1 0 0,1 0 1,0 0-1,0 0 0,0 0 0,-1 0 0,1 0 1,0 0-1,0 1 0,0-1 0,0 0 0,-1 0 1,1 0-1,0 0 0,0 0 0,0 0 0,0 1 0,0-1 1,0 0-1,0 0 0,-1 1 0,-10 9 0,-9 21 163,1 1 1,1 0 0,2 1-1,2 1 1,-16 51-1,28-78-135,-16 60 267,16-61-278,1 1 0,0 0 0,1-1-1,0 1 1,0 0 0,0-1 0,3 14 0,-3-19-41,0 1-1,1-1 1,-1 0 0,0 0 0,1 0 0,-1 0-1,1 0 1,-1 0 0,1 0 0,0 0 0,-1 0-1,1 0 1,0 0 0,0 0 0,-1 0 0,1 0-1,0 0 1,0-1 0,0 1 0,0 0 0,0-1-1,0 1 1,0-1 0,2 1 0,-1 0 32,0-1-1,0 0 1,0 0 0,0-1 0,0 1 0,0 0-1,0-1 1,0 1 0,0-1 0,-1 1 0,1-1 0,0 0-1,3-2 1,3-2 43,0-1 1,0 0-1,0 0 0,-1-1 0,7-8 0,25-35-184,3-8-53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7.190"/>
    </inkml:context>
    <inkml:brush xml:id="br0">
      <inkml:brushProperty name="width" value="0.05" units="cm"/>
      <inkml:brushProperty name="height" value="0.05" units="cm"/>
    </inkml:brush>
  </inkml:definitions>
  <inkml:trace contextRef="#ctx0" brushRef="#br0">133 0 16772,'-38'121'2298,"-24"82"382,51-161-1823,3 0 1,-5 83 0,12-114-713,1-1 0,1 0 0,0 1 0,1-1 0,4 18 0,-5-26-129,-1 0 1,1 0-1,0 0 0,0 0 0,0-1 1,0 1-1,0 0 0,1 0 0,-1-1 1,0 1-1,1 0 0,-1-1 0,1 0 1,2 2-1,-2-2-20,-1 0-1,1-1 1,-1 1 0,1-1-1,-1 0 1,1 0 0,0 1 0,-1-1-1,1 0 1,-1 0 0,1 0 0,0-1-1,-1 1 1,1 0 0,-1-1-1,1 1 1,-1-1 0,1 1 0,-1-1-1,1 0 1,2-1 0,5-4-92,0 0 0,-1-1 1,0 0-1,0 0 0,0-1 0,-1 0 1,0 0-1,10-18 0,42-82-895,-54 97 885,145-357-2804,-146 359 2932,-1 0-1,-1-1 1,1 1 0,0-15 0,-19 45 852,-18 41 496,-43 114 1,61-130-1030,1 1 0,3 1-1,-9 67 1,20-101-567,0-1 0,0 1 0,4 24 0,1-24 36,-3-14 184,-1 1 1,0-1-1,0 0 0,0 0 1,0 0-1,0 1 0,0-1 1,0 0-1,0 0 1,0 0-1,0 0 0,1 1 1,-1-1-1,0 0 0,0 0 1,0 0-1,0 0 0,0 0 1,1 1-1,-1-1 0,0 0 1,0 0-1,0 0 0,1 0 1,-1 0-1,0 0 1,0 0-1,0 0 0,1 0 1,-1 0-1,0 0 0,0 0 1,0 0-1,1 0 0,-1 0 1,0 0-1,0 0 0,1 0 1,-1 0-1,0 0 1,0 0-1,0 0 0,0 0 1,1 0-1,-1 0 0,0-1 1,0 1-1,0 0 0,1 0 1,-1 0-1,0 0 0,0-1 1,7-14-326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7.727"/>
    </inkml:context>
    <inkml:brush xml:id="br0">
      <inkml:brushProperty name="width" value="0.05" units="cm"/>
      <inkml:brushProperty name="height" value="0.05" units="cm"/>
    </inkml:brush>
  </inkml:definitions>
  <inkml:trace contextRef="#ctx0" brushRef="#br0">71 203 16444,'2'1'145,"-1"0"0,1 0 0,0 0 0,0 0 0,0 0 0,-1 0 1,1-1-1,0 1 0,0 0 0,0-1 0,0 0 0,0 1 0,0-1 1,0 0-1,0 0 0,0 0 0,1 0 0,2-1 0,0-1 104,0 1 0,0-1-1,-1 0 1,1 0 0,-1 0-1,1-1 1,6-5 0,-1 0 108,0-1 1,-1 0-1,0 0 1,0-1-1,9-15 1,-11 16-174,-2-1 0,1 0 0,4-13 0,-9 20-157,0 1 0,0-1 0,0 1 1,0-1-1,-1 1 0,1-1 0,-1 0 0,0 0 1,0 1-1,0-1 0,0 0 0,0 1 0,0-1 1,-1 0-1,1 1 0,-1-1 0,0 0 1,0 1-1,-1-3 0,1 4-22,0 0 0,0 0 0,0 0 0,0 0 0,0 0 0,-1 0 0,1 0-1,0 0 1,0 1 0,-1-1 0,1 1 0,0-1 0,-1 1 0,1-1 0,0 1 0,-1 0 0,1 0 0,-1-1 0,1 1 0,0 0 0,-1 0 0,1 1 0,-1-1 0,1 0 0,-2 1-1,-3 0 10,1 0 1,-1 1-1,1 0 0,-11 5 0,4 0 34,1 1 0,-1 0 1,1 1-1,1 0 0,0 1 1,0 0-1,1 1 0,0 0 1,-13 21-1,13-18 40,1 1 0,0 0 0,1 0 1,1 1-1,1 0 0,0 0 0,-5 30 0,10-40-51,-1 0 0,1 0-1,0 0 1,0-1 0,1 1 0,0 0 0,2 6 0,-3-10-25,1 0 1,-1 0-1,1 0 1,0 0-1,0-1 1,-1 1 0,1 0-1,1-1 1,-1 1-1,0-1 1,0 1-1,1-1 1,-1 1 0,0-1-1,1 0 1,-1 0-1,1 0 1,0 0-1,-1 0 1,1 0 0,0 0-1,0 0 1,0-1-1,-1 1 1,3 0-1,1-1-3,0 0-1,0 0 0,0 0 0,0-1 0,-1 0 0,1 0 0,0 0 1,0 0-1,-1-1 0,1 1 0,8-6 0,5-3-26,25-18-1,-29 18 6,102-77-187,-59 43-50,64-37 0,-117 78 238,-1 2-1,0-1 1,0 0-1,1 0 1,-1 1-1,1 0 1,0 0-1,-1 0 1,1 0-1,0 0 1,-1 1-1,8 0 1,-10 0 13,0 0 0,-1 0 0,1 0 1,0 1-1,0-1 0,-1 0 0,1 1 0,0-1 0,0 1 0,-1-1 1,1 1-1,0-1 0,-1 1 0,1-1 0,-1 1 0,1 0 0,-1-1 1,1 1-1,-1 0 0,0 0 0,1 1 0,0 0 11,0 0-1,-1 1 1,1-1 0,-1 1-1,0-1 1,0 1-1,0-1 1,0 1 0,0-1-1,-1 4 1,-3 11 139,-1 0 1,-13 30-1,13-36-58,0 0 0,1 0 1,1 1-1,-1-1 0,2 1 0,0 0 0,0 0 0,0 22 0,2-33-84,0 0 0,0 0 0,0 1 0,0-1 0,1 0-1,-1 0 1,0 0 0,0 0 0,1 1 0,-1-1 0,1 0 0,-1 0 0,1 0-1,0 0 1,-1 0 0,1 0 0,0 0 0,0 0 0,-1 0 0,1-1-1,0 1 1,0 0 0,0 0 0,0-1 0,0 1 0,0-1 0,0 1 0,1-1-1,-1 1 1,0-1 0,0 0 0,0 1 0,0-1 0,1 0 0,-1 0 0,0 0-1,0 0 1,0 0 0,1 0 0,-1 0 0,0 0 0,0 0 0,0-1 0,0 1-1,1-1 1,0 0 0,6-1-8,0-2 1,-1 1-1,1-1 0,-1 0 0,10-8 0,112-98-610,-20 14-445,-91 86 852,-18 10 194,1 0 1,-1 0 0,0 0-1,1 0 1,-1 0 0,0 0 0,0 0-1,1 0 1,-1 0 0,0 0-1,1 0 1,-1 0 0,0 0-1,1 0 1,-1 0 0,0 0-1,1 0 1,-1 1 0,0-1-1,0 0 1,1 0 0,-1 0-1,0 1 1,0-1 0,1 0-1,-1 0 1,0 0 0,0 1-1,0-1 1,1 1 0,-1 1-15,1 1 0,-1-1 0,0 1 1,1-1-1,-1 1 0,-1-1 0,1 1 1,0-1-1,-1 1 0,1-1 0,-2 5 0,-31 91 24,0 1-9,32-96-21,5-15-11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9.338"/>
    </inkml:context>
    <inkml:brush xml:id="br0">
      <inkml:brushProperty name="width" value="0.05" units="cm"/>
      <inkml:brushProperty name="height" value="0.05" units="cm"/>
    </inkml:brush>
  </inkml:definitions>
  <inkml:trace contextRef="#ctx0" brushRef="#br0">147 2 13387,'4'-2'1552,"-4"5"-808,-1 6-224,-6 9 1169,-2 8-265,-5 16-272,-2 9-111,-1 22-249,0 9-48,-1 11-88,1 2-72,6-4-472,-1-2-304,8-11-608,0-9-312,1-28 856,3-11-200,0-15-241</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09.762"/>
    </inkml:context>
    <inkml:brush xml:id="br0">
      <inkml:brushProperty name="width" value="0.05" units="cm"/>
      <inkml:brushProperty name="height" value="0.05" units="cm"/>
    </inkml:brush>
  </inkml:definitions>
  <inkml:trace contextRef="#ctx0" brushRef="#br0">0 1 16756,'2'46'1664,"-1"-2"-1248,-1-1-192,0 0 688,0-3-760,2-5-424,-2-10 328,0-5-88,0-11-176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19.603"/>
    </inkml:context>
    <inkml:brush xml:id="br0">
      <inkml:brushProperty name="width" value="0.05" units="cm"/>
      <inkml:brushProperty name="height" value="0.05" units="cm"/>
    </inkml:brush>
  </inkml:definitions>
  <inkml:trace contextRef="#ctx0" brushRef="#br0">38 28 17164,'27'-27'1915,"-26"40"-916,-11 169 689,-2 131-2069,12-300 185,-3 39-658,3-50 812,0 1 1,-1 0-1,0-1 0,1 1 0,-1-1 1,0 1-1,-1-1 0,1 0 0,0 1 1,-1-1-1,1 0 0,-1 0 0,1 0 1,-1 0-1,0 0 0,-2 2 1,-14 6-381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15.093"/>
    </inkml:context>
    <inkml:brush xml:id="br0">
      <inkml:brushProperty name="width" value="0.05" units="cm"/>
      <inkml:brushProperty name="height" value="0.05" units="cm"/>
    </inkml:brush>
  </inkml:definitions>
  <inkml:trace contextRef="#ctx0" brushRef="#br0">0 0 18836,'1'3'197,"0"-1"0,0 1 0,0-1 0,0 0 0,0 1 0,0-1 0,1 0 0,-1 0 0,1 1 0,0-1 0,-1-1 0,1 1 0,0 0 0,0 0 0,0-1 0,1 1 1,-1-1-1,0 1 0,0-1 0,1 0 0,-1 0 0,1 0 0,-1 0 0,1-1 0,-1 1 0,5 0 0,16 2 178,0-1 0,1-1 0,0 0 0,-1-2 0,27-5 0,-16 3-143,50 1 0,-77 2-241,-1 1 1,0 1 0,0-1-1,0 1 1,0 0-1,-1 0 1,1 1 0,-1 0-1,1 0 1,-1 0 0,0 1-1,0-1 1,0 1-1,5 6 1,-3-3-423,-1 0-1,0 0 0,-1 0 1,0 0-1,0 1 1,-1 0-1,1 0 1,-2 0-1,4 11 1,-6-18 326,-1 1 0,1-1 0,-1 0 0,0 0 0,1 1 0,-1-1 0,0 0 0,0 1 0,0-1 0,0 0 0,0 1 0,0-1 0,-1 0 0,1 3 0,-5 3-921</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18.104"/>
    </inkml:context>
    <inkml:brush xml:id="br0">
      <inkml:brushProperty name="width" value="0.05" units="cm"/>
      <inkml:brushProperty name="height" value="0.05" units="cm"/>
    </inkml:brush>
  </inkml:definitions>
  <inkml:trace contextRef="#ctx0" brushRef="#br0">8 201 10346,'8'-156'7425,"-4"111"51,-22 409-3963,16-143-6102,2-229 1731,0 6 689,0 0 0,0 0 0,0-1 0,0 1 0,1 0 0,-1 0 0,0 0 0,2-5 0,3-3-674</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19.135"/>
    </inkml:context>
    <inkml:brush xml:id="br0">
      <inkml:brushProperty name="width" value="0.05" units="cm"/>
      <inkml:brushProperty name="height" value="0.05" units="cm"/>
    </inkml:brush>
  </inkml:definitions>
  <inkml:trace contextRef="#ctx0" brushRef="#br0">25 777 8618,'-1'0'122,"0"1"-1,0-1 1,0 0 0,0 1 0,0-1 0,0 1-1,0-1 1,1 1 0,-1-1 0,0 1 0,0 0-1,0-1 1,1 1 0,-1 0 0,0 0-1,1-1 1,-1 1 0,1 0 0,-1 0 0,1 0-1,-1 0 1,1 0 0,0 0 0,-1 0 0,1 0-1,0 0 1,0 1 0,-6 33 4776,5-28-2864,3 2 4576,7-24-4468,13-39-2680,-17 43 1195,162-362 529,-109 258-1023,86-124-1,-138 231-166,-5 5 7,1 0 1,0 0-1,0 0 0,0 0 1,0 0-1,0 1 0,1-1 0,-1 1 1,1-1-1,5-3 0,-8 6-2,0 0-1,1 1 0,-1-1 1,0 0-1,0 0 0,1 0 1,-1 0-1,0 0 0,0 0 1,0 0-1,1 0 0,-1 0 0,0 1 1,0-1-1,0 0 0,1 0 1,-1 0-1,0 0 0,0 1 1,0-1-1,0 0 0,0 0 1,1 0-1,-1 1 0,0-1 1,0 0-1,0 0 0,0 1 1,0-1-1,0 0 0,0 0 1,0 1-1,0-1 0,0 0 1,0 0-1,0 1 0,0-1 1,0 0-1,0 0 0,0 1 1,0-1-1,-1 15 12,1-13-8,-4 81 26,4 0 0,3 1 1,14 84-1,2-79-109,37 107-1,-55-192 74,-1-3-56,1 0 1,-1-1-1,0 1 1,0 0-1,1-1 1,-1 1-1,0 0 1,0 0-1,0 0 1,0-1-1,0 1 1,0 0-1,0 0 1,0 0-1,0-1 1,0 1-1,0 0 1,-1 0-1,1-1 1,0 1-1,0 0 1,-1 0-1,1-1 1,-1 1-1,1 0 1,0-1-1,-1 1 1,1-1-1,-1 1 1,0 0-1,1-1 1,-2 1-1,-1 1-452,0-1-1,0 0 1,0-1-1,0 1 1,-1 0-1,1-1 1,-3 0-1,-13 2-173,-27 8-660,16-3 614</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19.576"/>
    </inkml:context>
    <inkml:brush xml:id="br0">
      <inkml:brushProperty name="width" value="0.05" units="cm"/>
      <inkml:brushProperty name="height" value="0.05" units="cm"/>
    </inkml:brush>
  </inkml:definitions>
  <inkml:trace contextRef="#ctx0" brushRef="#br0">11 184 14299,'-11'17'2257,"11"-17"-2219,0-1 0,0 1 0,0 0 0,0 0 0,0 0 0,0 0 0,0 0 0,0 0 1,1 0-1,-1 0 0,0 0 0,0 0 0,0 0 0,0 0 0,0 0 0,0 0 0,0-1 1,0 1-1,0 0 0,0 0 0,0 0 0,0 0 0,1 0 0,-1 0 0,0 0 0,0 0 1,0 0-1,0 0 0,0 0 0,0 0 0,0 0 0,0 0 0,0 0 0,1 0 0,-1 0 0,0 0 1,0 0-1,0 0 0,0 1 0,0-1 0,0 0 0,0 0 0,0 0 0,0 0 0,0 0 1,0 0-1,0 0 0,0 0 0,1 0 0,-1 0 0,0 0 0,0 0 0,0 0 0,0 0 0,0 1 1,0-1-1,0 0 0,0 0 0,0 0 0,0 0 0,0 0 0,0 0 0,0 0 0,0 0 1,29-22 3881,-12 8-3455,37-21 1107,61-31-1,-91 55-1479,0 0 1,0 1 0,1 2-1,1 0 1,35-5-1,-52 12-293,0 0-1,-1 1 0,1 0 1,0 0-1,16 3 0,-20-2-665,1 1 0,0 0 0,-1 0 0,0 0 0,9 5 0,-7-4-127,0-1-288</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20.197"/>
    </inkml:context>
    <inkml:brush xml:id="br0">
      <inkml:brushProperty name="width" value="0.05" units="cm"/>
      <inkml:brushProperty name="height" value="0.05" units="cm"/>
    </inkml:brush>
  </inkml:definitions>
  <inkml:trace contextRef="#ctx0" brushRef="#br0">41 174 17484,'15'-31'2772,"-9"20"325,-10 34-1061,-16 86-1428,4 1-1,6 1 0,3 131 0,10-226-558,1-35 15,1-44 53,-4-87 1,-2 70-65,-15-244-43,21 342-33,0 0 0,2 0 0,0-1 0,1 0 1,0 0-1,1-1 0,1 0 0,15 17 0,-23-30 24,0-1-1,1 1 0,-1-1 1,1 0-1,0 0 1,0 0-1,0 0 0,-1-1 1,2 1-1,-1-1 0,0 1 1,0-1-1,0 0 1,1-1-1,-1 1 0,0 0 1,1-1-1,5 0 1,-5 0 0,1-1 0,-1 0 0,1-1 0,-1 1 0,1-1 0,-1 0 0,0 0 0,0 0 0,0 0 0,0-1 0,0 1 0,3-5 0,9-8 2,-2-1 1,0 0 0,0-1-1,17-31 1,6-17-17,-26 42 0,2 1-1,18-24 1,-20 37-14,-5 13 4,-1 19 13,-1 291 245,-7-205-33,5-1-1,18 117 1,-18-210-292,-2-11-2,0 0 0,1 0 0,-1 0 0,1 0 0,0 0 1,0 0-1,0-1 0,1 1 0,-1 0 0,1 0 0,0-1 0,3 4 1,-5-7 54,0 1 0,0-1 0,0 0 0,0 0 1,0 0-1,1 0 0,-1 0 0,0 0 1,0 0-1,0 0 0,1 0 0,-1 0 1,0 1-1,0-1 0,0 0 0,1 0 1,-1 0-1,0 0 0,0 0 0,0 0 0,0-1 1,1 1-1,-1 0 0,0 0 0,0 0 1,0 0-1,1 0 0,-1 0 0,0 0 1,0 0-1,0 0 0,0 0 0,1 0 1,-1-1-1,0 1 0,0 0 0,0 0 0,0 0 1,0 0-1,0-1 0,1 1 0,-1 0 1,0 0-1,0 0 0,0 0 0,0-1 1,0 1-1,0 0 0,0 0 0,0 0 1,0-1-1,0 1 0,0 0 0,0 0 0,0 0 1,0 0-1,0-1 0,0 1 0,0 0 1,0 0-1,0 0 0,0-1 0,0-17-878,0 14 632,0-8-534</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0.254"/>
    </inkml:context>
    <inkml:brush xml:id="br0">
      <inkml:brushProperty name="width" value="0.05" units="cm"/>
      <inkml:brushProperty name="height" value="0.05" units="cm"/>
    </inkml:brush>
  </inkml:definitions>
  <inkml:trace contextRef="#ctx0" brushRef="#br0">25 1 15523,'-9'2'1315,"-6"2"2824,15-1-2463,11 3-1008,12 1-421,0-1-1,1-1 1,0-1-1,27 2 1,100-4 432,-13-1-93,-127 0-712,-1 1 0,0 0 0,0 1 1,0 0-1,15 7 0,-22-9-42,-3-1 135,0 0 0,0 0-1,0 0 1,0 0 0,0 0 0,0 0 0,0 0-1,0 0 1,0 0 0,0 0 0,1 0-1,-1 0 1,0 0 0,0 0 0,0 0 0,0 1-1,0-1 1,0 0 0,0 0 0,0 0 0,0 0-1,0 0 1,0 0 0,0 0 0,0 0 0,0 0-1,0 0 1,0 0 0,0 0 0,0 0 0,0 1-1,0-1 1,0 0 0,0 0 0,0 0-1,0 0 1,0 0 0,0 0 0,0 0 0,0 0-1,0 0 1,0 0 0,0 0 0,0 1 0,0-1-1,0 0 1,0 0 0,0 0 0,0 0 0,0 0-1,0 0 1,0 0 0,0 0 0,0 0 0,0 0-1,0 0 1,0 0 0,0 0 0,0 0 0,0 1-1,-1-1 1,-6 4-1322,-10 1 175,2 0 508,-3 1-82</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0.663"/>
    </inkml:context>
    <inkml:brush xml:id="br0">
      <inkml:brushProperty name="width" value="0.05" units="cm"/>
      <inkml:brushProperty name="height" value="0.05" units="cm"/>
    </inkml:brush>
  </inkml:definitions>
  <inkml:trace contextRef="#ctx0" brushRef="#br0">25 17 15323,'-8'3'1264,"-7"1"183,14-2-348,10-2 600,72-12 1232,-18 3-2177,-36 6-535,-1 1 1,1 2-1,30 3 0,-41-1-193,-1 1 0,0 1-1,0 0 1,0 1 0,0 0 0,23 13 0,-21-9-211,-11-6-472,1 0 1,0 1-1,-1 0 1,10 8-1,-18-22-495,-1 4 585</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1.047"/>
    </inkml:context>
    <inkml:brush xml:id="br0">
      <inkml:brushProperty name="width" value="0.05" units="cm"/>
      <inkml:brushProperty name="height" value="0.05" units="cm"/>
    </inkml:brush>
  </inkml:definitions>
  <inkml:trace contextRef="#ctx0" brushRef="#br0">1 47 17188,'4'-5'602,"1"1"0,0-1 1,1 1-1,-1 0 0,0 1 1,1-1-1,0 1 1,0 0-1,7-2 0,-6 3-444,0 1-1,0 0 0,0 0 0,0 0 1,0 1-1,0 0 0,0 0 0,11 2 1,-8 0-145,1 0 1,-1 0-1,0 1 1,0 1-1,0-1 1,0 1-1,-1 1 1,0 0 0,0 1-1,0-1 1,0 2-1,9 8 1,-12-9-3,0 1-1,0-1 1,-1 1 0,0 1 0,0-1-1,-1 1 1,0-1 0,0 1-1,-1 1 1,0-1 0,0 0 0,-1 1-1,0-1 1,0 1 0,-1 10 0,0 3 115,-1 0 0,-1 0 0,-1 1 0,-2-1 0,0 0 1,-1-1-1,-1 1 0,-1-1 0,-1 0 0,0-1 0,-2 0 0,0 0 1,-2-1-1,0 0 0,-1-1 0,-16 18 0,25-33-161,1 1 0,0-1-1,-1 0 1,1 0 0,-1 0 0,0-1-1,0 1 1,0-1 0,0 0 0,0 0-1,-1-1 1,1 1 0,-6 0 0,10-2-3,0 0 0,0 0 0,-1 0 0,1 0 1,0 0-1,0 0 0,0 0 0,0 0 0,0 0 0,-1 0 0,1 0 1,0 0-1,0 0 0,0 0 0,0 0 0,-1 0 0,1 0 1,0 0-1,0 0 0,0 0 0,0 0 0,0 0 0,0-1 1,-1 1-1,1 0 0,0 0 0,0 0 0,0 0 0,0 0 1,0 0-1,0-1 0,0 1 0,0 0 0,0 0 0,0 0 1,0 0-1,0-1 0,-1 1 0,1 0 0,0 0 0,0 0 1,0 0-1,0 0 0,0-1 0,0 1 0,0 0 0,1 0 1,-1 0-1,0 0 0,0-1 0,0 1 0,0 0 0,0 0 1,0 0-1,0 0 0,0 0 0,0 0 0,0-1 0,0 1 0,1 0 1,-1 0-1,0 0 0,6-9-800,0 6 103</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2.473"/>
    </inkml:context>
    <inkml:brush xml:id="br0">
      <inkml:brushProperty name="width" value="0.05" units="cm"/>
      <inkml:brushProperty name="height" value="0.05" units="cm"/>
    </inkml:brush>
  </inkml:definitions>
  <inkml:trace contextRef="#ctx0" brushRef="#br0">95 28 15755,'18'-28'6671,"-27"44"-4682,-12 24-1100,1 1 0,-20 61 0,34-84-852,2 0 0,-1 1 0,2-1 1,1 1-1,0 0 0,1 0 0,1 0 0,4 29 1,-3-43-35,0 0 1,0 0 0,0-1 0,0 1 0,1 0 0,0-1 0,0 1 0,0-1 0,1 0 0,-1 1 0,1-1-1,0 0 1,4 3 0,-5-5-11,0-1 0,0 0 0,-1 1 0,1-1 0,0 0 0,0 0 0,1-1-1,-1 1 1,0 0 0,0-1 0,0 1 0,0-1 0,1 0 0,-1 1 0,0-1 0,0 0 0,1 0-1,-1-1 1,0 1 0,0 0 0,1-1 0,-1 0 0,0 1 0,0-1 0,0 0 0,0 0 0,0 0-1,0 0 1,0 0 0,2-3 0,3-1-248,0 0-1,0-1 1,0 0 0,-1 0 0,0-1-1,-1 0 1,10-14 0,0-4-452,11-29 1,-25 52 703,17-39-689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2.892"/>
    </inkml:context>
    <inkml:brush xml:id="br0">
      <inkml:brushProperty name="width" value="0.05" units="cm"/>
      <inkml:brushProperty name="height" value="0.05" units="cm"/>
    </inkml:brush>
  </inkml:definitions>
  <inkml:trace contextRef="#ctx0" brushRef="#br0">1 12 21373,'0'-5'2176,"1"1"-1592,1 1 1129,0 3-1033,-2 2-280,3 2-656,0-1-408,-1 0 1368,-2 1-792,-9-5-208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5.626"/>
    </inkml:context>
    <inkml:brush xml:id="br0">
      <inkml:brushProperty name="width" value="0.05" units="cm"/>
      <inkml:brushProperty name="height" value="0.05" units="cm"/>
    </inkml:brush>
  </inkml:definitions>
  <inkml:trace contextRef="#ctx0" brushRef="#br0">109 23 16051,'-7'12'557,"0"0"-1,0-1 0,-1 0 0,-13 14 0,14-18-319,1 0 0,0 0 0,0 1 0,0 0-1,1 0 1,1 0 0,-1 1 0,1 0 0,-4 15 0,7-23-223,1 0 0,0-1 1,0 1-1,-1 0 0,1 0 1,0 0-1,0 0 0,0 0 1,0-1-1,0 1 1,0 0-1,0 0 0,1 0 1,-1 0-1,0 0 0,0-1 1,1 1-1,-1 0 1,0 0-1,1 0 0,-1-1 1,1 1-1,-1 0 0,1-1 1,-1 1-1,1 0 1,-1-1-1,1 1 0,0 0 1,-1-1-1,1 1 0,0-1 1,0 0-1,-1 1 0,1-1 1,0 1-1,0-1 1,0 0-1,0 0 0,-1 0 1,1 1-1,0-1 0,0 0 1,0 0-1,0 0 1,0 0-1,-1 0 0,1 0 1,0-1-1,1 1 0,7-1-18,-1-1 0,0 0 0,1 0 0,7-5 0,-12 6 5,20-9-133,0-1 0,-1-2 0,-1 0 0,0-1 0,0-1 0,-2-1 0,0-1 0,-1-1 0,-1 0 0,29-37 0,-54 66 284,1 0 0,0 1 0,-8 25 0,1-6 165,8-18-209,-1-1 0,2 1 0,0 0 0,0 0 0,1 0 0,1 1 0,0-1 0,1 1 0,0 0 0,1-1 0,1 1 1,0 0-1,1-1 0,1 0 0,4 17 0,11 29-38,23 93-25,-38-136-40,-1 0-1,0 1 0,-1-1 0,-1 1 0,-1-1 1,0 1-1,-5 21 0,4-30 2,0-1 0,-1 0 0,0 1 1,0-1-1,0 0 0,-1-1 0,0 1 0,-1-1 0,-8 11 0,10-13 12,-1-1 0,0 1-1,0-1 1,0 0 0,0 0-1,0 0 1,-1 0 0,0-1-1,1 0 1,-1 0 0,0 0-1,0 0 1,0-1 0,0 0-1,-8 1 1,11-2-13,0 0 0,0 0 0,1 0 1,-1 0-1,0 0 0,0 0 0,1 0 0,-1-1 0,0 1 0,0-1 0,1 1 0,-1-1 1,0 0-1,1 0 0,-1 0 0,1 0 0,-1 0 0,1 0 0,-1 0 0,1 0 1,0 0-1,0-1 0,-1 1 0,1-1 0,0 1 0,0-1 0,0 1 0,1-1 0,-1 1 1,0-1-1,1 0 0,-1 1 0,1-1 0,-1 0 0,1 0 0,0 1 0,0-1 1,-1-2-1,1-6 5,0 1 0,1 0 1,0-1-1,0 1 0,1 0 1,4-12-1,4-10-171,2-1 0,1 2 0,1 0 0,35-53 0,-8 24 128,60-64 0,-65 85-97,-1 8-25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0.064"/>
    </inkml:context>
    <inkml:brush xml:id="br0">
      <inkml:brushProperty name="width" value="0.05" units="cm"/>
      <inkml:brushProperty name="height" value="0.05" units="cm"/>
    </inkml:brush>
  </inkml:definitions>
  <inkml:trace contextRef="#ctx0" brushRef="#br0">0 783 17396,'11'23'1464,"7"-7"-880,11-7-184,11-9 560,6-6-159,11-13-177,2-5-72,3-8-192,-5-4-152,-6-1-656,-8 1-400,-14 2 712,-4 1-152,-17-3-120</inkml:trace>
  <inkml:trace contextRef="#ctx0" brushRef="#br0" timeOffset="1">52 25 16940,'0'0'1328,"6"2"-792,12 0-200,17 0 464,6-1-152,11-1-135,5-1-9,4-3-384,-3-2-424,-5-1-2049,-5-1 2129,-15 6-352,-5-1-208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3.472"/>
    </inkml:context>
    <inkml:brush xml:id="br0">
      <inkml:brushProperty name="width" value="0.05" units="cm"/>
      <inkml:brushProperty name="height" value="0.05" units="cm"/>
    </inkml:brush>
  </inkml:definitions>
  <inkml:trace contextRef="#ctx0" brushRef="#br0">52 99 15875,'9'-35'2084,"-5"20"-901,0 0 0,7-17 1,-11 32-1144,0 0 1,0 0-1,1 0 1,-1 0-1,0 0 1,0 0-1,0 0 1,0 0-1,0 0 1,0 0-1,0 0 1,0 1-1,0-1 1,0 0-1,0 0 1,0 0-1,0 0 1,0 0-1,0 0 1,1 0-1,-1 0 1,0 0-1,0 0 1,0 0-1,0 0 1,0 0-1,0 0 1,0 0-1,0 0 1,0 0-1,0 0 1,0 0 0,0 0-1,1 0 1,-1 0-1,0 0 1,0 0-1,0 0 1,0 0-1,0 0 1,0-1-1,0 1 1,0 0-1,0 0 1,0 0-1,0 0 1,0 0-1,0 0 1,0 0-1,0 0 1,1 0-1,-1 0 1,0 0-1,0 0 1,0 0-1,0 0 1,0 0-1,0-1 1,0 1-1,0 0 1,0 0-1,0 0 1,0 0-1,0 0 1,0 0-1,0 0 1,2 10 860,-2 15-274,-29 362 1605,0 35-1266,27-391-885,1-20-50,0 0 0,1 0 0,0 0-1,1 0 1,0 0 0,4 15 0,-10-101-3697,-10 24 2335,5 23 471</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33.851"/>
    </inkml:context>
    <inkml:brush xml:id="br0">
      <inkml:brushProperty name="width" value="0.05" units="cm"/>
      <inkml:brushProperty name="height" value="0.05" units="cm"/>
    </inkml:brush>
  </inkml:definitions>
  <inkml:trace contextRef="#ctx0" brushRef="#br0">1 26 17996,'3'40'1126,"2"1"-1,2-1 1,1-1 0,2 0 0,2 0-1,31 68 1,-41-102-1072,46 90 652,-43-86-639,1-1-1,0 1 1,0-1 0,1 0 0,0-1-1,0 0 1,1 0 0,10 7-1,-16-12-39,0-1-1,0 0 0,0 0 1,0 0-1,0-1 0,0 1 0,0 0 1,1-1-1,-1 0 0,0 1 1,0-1-1,1 0 0,-1 0 0,0 0 1,0 0-1,1-1 0,-1 1 0,0-1 1,0 1-1,0-1 0,1 0 1,-1 0-1,0 0 0,0 0 0,0 0 1,0 0-1,-1 0 0,1-1 0,0 1 1,0-1-1,-1 1 0,1-1 1,-1 0-1,2-2 0,6-7 94,-1-1 0,-1 0-1,0 0 1,7-18 0,-12 24-89,70-164 498,42-85-1547,-100 235-275,-9 16 236,-6 10-311,-4 7 546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0.713"/>
    </inkml:context>
    <inkml:brush xml:id="br0">
      <inkml:brushProperty name="width" value="0.05" units="cm"/>
      <inkml:brushProperty name="height" value="0.05" units="cm"/>
    </inkml:brush>
  </inkml:definitions>
  <inkml:trace contextRef="#ctx0" brushRef="#br0">1 0 17972,'4'2'630,"0"0"1,0 0-1,0 0 1,1-1-1,-1 0 1,0 0-1,1 0 1,-1-1-1,5 1 1,60 4-465,-49-4 382,98 4 0,138-12 0,-255 6-631,0 1 1,1 0-1,-1 0 1,0 0-1,1 0 0,-1 0 1,0 0-1,1 0 1,-1 0-1,0 1 0,1-1 1,-1 0-1,0 1 0,0-1 1,1 1-1,-1-1 1,0 1-1,0 0 0,0-1 1,0 1-1,0 0 1,0 0-1,1 1 0,-1-1-8,-1 0 0,0 1 0,0-1 0,0 0-1,0 0 1,0 0 0,0 0 0,0 0-1,0 1 1,0-1 0,0 0 0,-1 0 0,1 0-1,0 0 1,-1 0 0,1 0 0,-1 0-1,1 0 1,-1 0 0,0 0 0,1 0 0,-1 0-1,0 0 1,0 0 0,-1 1 0,-9 9-726</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1.133"/>
    </inkml:context>
    <inkml:brush xml:id="br0">
      <inkml:brushProperty name="width" value="0.05" units="cm"/>
      <inkml:brushProperty name="height" value="0.05" units="cm"/>
    </inkml:brush>
  </inkml:definitions>
  <inkml:trace contextRef="#ctx0" brushRef="#br0">1 35 18924,'0'0'57,"0"1"-1,0-1 1,0 0 0,0 1-1,0-1 1,0 0 0,0 1-1,0-1 1,0 0 0,0 1-1,0-1 1,0 0 0,0 0-1,0 1 1,0-1 0,1 0-1,-1 1 1,0-1 0,0 0-1,0 0 1,1 1 0,-1-1-1,0 0 1,0 0 0,0 0-1,1 1 1,-1-1 0,0 0-1,0 0 1,1 0 0,-1 0-1,0 1 1,1-1 0,-1 0-1,0 0 1,1 0 0,-1 0-1,0 0 1,0 0 0,1 0-1,-1 0 1,0 0 0,1 0-1,-1 0 1,0 0 0,1 0-1,-1 0 1,0 0 0,1-1-1,-1 1 1,0 0 0,0 0-1,1 0 1,-1 0 0,0-1-1,30-7 991,-13 2-361,25-3-200,0 2 0,1 1 0,-1 2 0,55 3 0,-63 3-823,-1 1 0,1 2 0,42 12 0,-73-16 24,-1-1 118,-1 1 1,1 0-1,-1-1 0,1 1 0,0-1 1,0 0-1,-1 0 0,1 0 0,0 1 1,-1-1-1,1-1 0,0 1 0,0 0 1,-1 0-1,4-2 0,-3-1-548</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1.542"/>
    </inkml:context>
    <inkml:brush xml:id="br0">
      <inkml:brushProperty name="width" value="0.05" units="cm"/>
      <inkml:brushProperty name="height" value="0.05" units="cm"/>
    </inkml:brush>
  </inkml:definitions>
  <inkml:trace contextRef="#ctx0" brushRef="#br0">1 9 18476,'0'-1'140,"0"1"1,0 0 0,0-1-1,0 1 1,0 0-1,0-1 1,0 1-1,0 0 1,0-1-1,0 1 1,0 0-1,0 0 1,1-1-1,-1 1 1,0 0-1,0-1 1,0 1-1,1 0 1,-1 0-1,0 0 1,0-1-1,1 1 1,-1 0 0,0 0-1,0 0 1,1-1-1,-1 1 1,0 0-1,1 0 1,-1 0-1,1 0 1,14 0 1719,22 12-1476,-28-9 99,55 16 293,57 21-362,-117-38-413,1-1 1,-1 1 0,0 0-1,0 0 1,0 1 0,0 0-1,0-1 1,0 1-1,-1 0 1,0 1 0,1-1-1,-1 0 1,0 1 0,-1 0-1,1 0 1,-1 0 0,1 0-1,-1 0 1,-1 0-1,1 1 1,0-1 0,-1 1-1,0-1 1,0 1 0,0-1-1,-1 1 1,0 0 0,0-1-1,0 1 1,-1 6-1,-2 12 10,-2-1-1,-1 0 0,0 0 0,-1 0 0,-2-1 0,-11 21 0,-8 10 56,-40 54 0,66-102-107,-38 47 268,38-47-327,-1-1 1,0 0 0,0 0-1,-1 0 1,1 0 0,-1-1-1,1 1 1,-1-1-1,0 0 1,0 0 0,-8 3-1,11-5-1102,1 0 1159,0 0 1,0 0-1,0 0 1,0 0-1,0 0 1,-1 0 0,1 0-1,0 0 1,0 0-1,0 0 1,0 1-1,0-1 1,0 0-1,0 0 1,0 0-1,0 0 1,0 0 0,0 0-1,0 0 1,0 0-1,0 0 1,0 1-1,0-1 1,-1 0-1,1 0 1,0 0-1,0 0 1,0 0-1,0 0 1,0 0 0,0 0-1,0 1 1,0-1-1,1 0 1,-1 0-1,0 0 1,0 0-1,0 0 1,0 0-1,0 0 1,0 0 0,0 0-1,0 1 1,0-1-1,0 0 1,0 0-1,0 0 1,0 0-1,0 0 1,0 0-1,0 0 1,1 0 0,-1 0-1,0 0 1,0 0-1,0 0 1,0 0-1,0 0 1,3 4-822</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2.923"/>
    </inkml:context>
    <inkml:brush xml:id="br0">
      <inkml:brushProperty name="width" value="0.05" units="cm"/>
      <inkml:brushProperty name="height" value="0.05" units="cm"/>
    </inkml:brush>
  </inkml:definitions>
  <inkml:trace contextRef="#ctx0" brushRef="#br0">5 37 11923,'13'-36'3934,"-16"63"2435,0 9-5107,-5 69-361,4 1 0,5-1 0,22 158 0,-18-231-736,-1-5-653,-4-21-3615,-12-13 2373,3 5 630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3.344"/>
    </inkml:context>
    <inkml:brush xml:id="br0">
      <inkml:brushProperty name="width" value="0.05" units="cm"/>
      <inkml:brushProperty name="height" value="0.05" units="cm"/>
    </inkml:brush>
  </inkml:definitions>
  <inkml:trace contextRef="#ctx0" brushRef="#br0">7 178 18516,'-7'2'1929,"11"0"-553,15-3 224,164-57 1012,81-54-3014,-259 110 305,8-4-1243,-12 4 553,-7 2 226,-3 1-120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3.742"/>
    </inkml:context>
    <inkml:brush xml:id="br0">
      <inkml:brushProperty name="width" value="0.05" units="cm"/>
      <inkml:brushProperty name="height" value="0.05" units="cm"/>
    </inkml:brush>
  </inkml:definitions>
  <inkml:trace contextRef="#ctx0" brushRef="#br0">3 75 19108,'-3'-20'1977,"5"3"-1377,8 4-224,4 1 1048,7 5-672,5 3-192,3 2-224,4 5-48,0 6-192,0 2-168,-5-1-544,3-1-320,-4-5-1504,-6-2 2039,-8-1-343,-3-1-344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4.160"/>
    </inkml:context>
    <inkml:brush xml:id="br0">
      <inkml:brushProperty name="width" value="0.05" units="cm"/>
      <inkml:brushProperty name="height" value="0.05" units="cm"/>
    </inkml:brush>
  </inkml:definitions>
  <inkml:trace contextRef="#ctx0" brushRef="#br0">151 61 16628,'0'-2'434,"3"-30"1659,-3 31-1989,0-1 1,0 1-1,0 0 1,0 0-1,0-1 0,0 1 1,0 0-1,-1-1 1,1 1-1,-1 0 0,1 0 1,-1-1-1,1 1 0,-1 0 1,1 0-1,-1 0 1,0 0-1,0 0 0,0 0 1,-1-1-1,2 2-31,-1 0 1,0-1-1,1 1 0,-1 0 0,0 0 0,1 0 0,-1 0 0,0 0 0,1 0 1,-1 0-1,0 0 0,1 1 0,-1-1 0,0 0 0,1 0 0,-1 0 1,0 1-1,1-1 0,-1 0 0,1 1 0,-1-1 0,0 1 0,1-1 1,-1 0-1,1 1 0,-1-1 0,1 1 0,-1 0 0,-13 18 610,12-17-601,-11 20 230,1 0 0,1 1 0,1 0 0,1 1 0,-10 39 0,8-12 71,-9 89-1,17-95-125,2 50 1,2-79-224,0 0 1,1 0 0,1 0 0,1 0 0,0-1 0,10 25 0,-10-34-155,-1-1 1,1 1 0,0 0 0,0-1 0,0 0 0,1 0 0,-1 0 0,1-1 0,0 0 0,1 0 0,-1 0 0,1 0-1,0-1 1,0 0 0,0 0 0,0-1 0,0 1 0,1-1 0,-1-1 0,1 1 0,-1-1 0,1 0 0,0-1 0,0 0-1,-1 0 1,1 0 0,0-1 0,-1 0 0,1 0 0,-1 0 0,1-1 0,-1 0 0,7-3 0,18-12-632</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4.594"/>
    </inkml:context>
    <inkml:brush xml:id="br0">
      <inkml:brushProperty name="width" value="0.05" units="cm"/>
      <inkml:brushProperty name="height" value="0.05" units="cm"/>
    </inkml:brush>
  </inkml:definitions>
  <inkml:trace contextRef="#ctx0" brushRef="#br0">77 259 18676,'3'-2'2064,"0"3"-1367,-1 9-217,1 3 1248,0 8-840,0 5-184,-2 7-256,1 3-63,-1 1-185,-1-2-144,0-7-488,-1 0-369,-3-13-255,-4-9 800,4-17-192,0-9-192</inkml:trace>
  <inkml:trace contextRef="#ctx0" brushRef="#br0" timeOffset="1">7 10 22805,'-2'-6'1760,"-1"3"-1408,2 2 529,2 1-665,2 4-1089,-1-1-391,3 7 984,1 3-248,6 6-200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0.463"/>
    </inkml:context>
    <inkml:brush xml:id="br0">
      <inkml:brushProperty name="width" value="0.05" units="cm"/>
      <inkml:brushProperty name="height" value="0.05" units="cm"/>
    </inkml:brush>
  </inkml:definitions>
  <inkml:trace contextRef="#ctx0" brushRef="#br0">0 45 18828,'0'8'256,"0"3"-14,0 0 0,1-1 0,0 1 0,3 13 0,-3-22-212,0 1-1,-1 0 1,1-1-1,0 0 0,0 1 1,1-1-1,-1 0 1,0 1-1,1-1 1,0 0-1,-1 0 0,1 0 1,0 0-1,0-1 1,0 1-1,0 0 1,0-1-1,0 0 0,1 1 1,-1-1-1,0 0 1,1 0-1,2 1 0,3-1 11,-1 0 0,1 0 0,0 0-1,0-1 1,-1 0 0,1-1 0,0 1-1,0-2 1,-1 1 0,1-1-1,0 0 1,10-5 0,9-5-41,49-29 0,-64 34 12,44-31-8,-40 26 15,1 1-1,0 0 1,21-8-1,-38 18-11,1 1 0,-1-1 0,1 1 0,0 0 0,-1 0 0,1-1 0,0 1 0,-1 0-1,1 0 1,0 0 0,-1 0 0,1 0 0,0 0 0,-1 0 0,1 0 0,0 0 0,-1 0 0,1 0-1,0 0 1,-1 0 0,1 1 0,0-1 0,-1 0 0,1 0 0,-1 1 0,1-1 0,0 1 0,-1-1 0,1 0-1,-1 1 1,1-1 0,-1 1 0,1-1 0,-1 1 0,0-1 0,1 1 0,-1-1 0,0 1 0,1 0-1,-1-1 1,0 1 0,0 0 0,1-1 0,-1 1 0,0 0 0,0-1 0,0 1 0,0 0 0,0-1-1,0 1 1,0 1 0,0 4 57,0 1 0,-1 0 0,1-1 1,-3 8-1,3-11-34,-12 48 319,7-33-318,1 0 0,0 0-1,-1 28 1,5-46-49,0 1-1,0-1 1,0 1 0,0-1-1,0 1 1,0-1 0,0 1-1,0-1 1,0 1-1,0-1 1,0 1 0,0-1-1,0 0 1,0 1 0,1-1-1,-1 1 1,0-1-1,0 1 1,0-1 0,1 0-1,-1 1 1,0-1 0,1 0-1,-1 1 1,0-1-1,1 0 1,-1 1 0,0-1-1,1 0 1,-1 1 0,0-1-1,1 0 1,-1 0-1,1 1 1,1-2 0,-1 1-1,0 0 0,0-1 1,0 1-1,0-1 1,0 1-1,0-1 1,0 1-1,0-1 1,0 0-1,0 1 0,0-1 1,0 0-1,0 0 1,0-1-1,18-20-302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5.016"/>
    </inkml:context>
    <inkml:brush xml:id="br0">
      <inkml:brushProperty name="width" value="0.05" units="cm"/>
      <inkml:brushProperty name="height" value="0.05" units="cm"/>
    </inkml:brush>
  </inkml:definitions>
  <inkml:trace contextRef="#ctx0" brushRef="#br0">1 11 19068,'0'-1'73,"1"0"-1,-1 0 1,1 1 0,-1-1-1,1 0 1,-1 1 0,1-1-1,0 1 1,-1-1-1,1 1 1,0-1 0,0 1-1,-1-1 1,1 1 0,0 0-1,0-1 1,0 1 0,-1 0-1,1 0 1,0-1 0,0 1-1,0 0 1,0 0-1,0 0 1,0 0 0,-1 0-1,1 0 1,0 1 0,0-1-1,0 0 1,0 0 0,0 1-1,-1-1 1,1 0 0,0 1-1,0-1 1,-1 1-1,1-1 1,0 1 0,-1-1-1,1 1 1,0-1 0,0 2-1,5 4 206,-1-1-1,0 1 1,8 13-1,-10-16-166,14 24 179,-1 1 0,-1 1 0,-1 0-1,-2 0 1,-1 2 0,-1-1 0,-1 1 0,6 54 0,-12-62-272,-1 0 0,-1 0 0,-1 1 0,-1-1 0,-1 0 0,-1 0 0,-1 0 0,-1 0 0,-1 0 0,-1-1 0,-1 0 0,-18 34 0,21-48-142,0 0-1,0 0 1,-1-1-1,0 0 1,-1-1-1,0 1 1,0-1 0,-13 9-1,-2-2-190</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5.475"/>
    </inkml:context>
    <inkml:brush xml:id="br0">
      <inkml:brushProperty name="width" value="0.05" units="cm"/>
      <inkml:brushProperty name="height" value="0.05" units="cm"/>
    </inkml:brush>
  </inkml:definitions>
  <inkml:trace contextRef="#ctx0" brushRef="#br0">5 3 18124,'0'0'45,"0"0"1,0-1 0,1 1-1,-1 0 1,0 0 0,0 0-1,0 0 1,1-1-1,-1 1 1,0 0 0,0 0-1,0 0 1,1 0-1,-1 0 1,0 0 0,0 0-1,1 0 1,-1 0 0,0 0-1,0 0 1,1 0-1,-1 0 1,0 0 0,0 0-1,1 0 1,-1 0 0,0 0-1,0 0 1,1 0-1,-1 0 1,0 0 0,0 0-1,0 0 1,1 0-1,-1 0 1,0 1 0,0-1-1,0 0 1,1 0 0,-1 0-1,0 0 1,0 1-1,0-1 1,0 0 0,0 0-1,1 0 1,-1 1-1,0-1 1,0 0 0,0 0-1,0 1 1,0-1 0,0 0-1,0 0 1,0 1-1,0-1 1,0 0 0,0 0-1,0 1 1,0-1-1,0 0 1,0 0 0,0 1-1,2 23 822,-2-19-358,13 203 3140,18 102-2661,-35-325-1705,-2 0-1,0 0 0,-14-25 0,17 35 593,-18-33-474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45.925"/>
    </inkml:context>
    <inkml:brush xml:id="br0">
      <inkml:brushProperty name="width" value="0.05" units="cm"/>
      <inkml:brushProperty name="height" value="0.05" units="cm"/>
    </inkml:brush>
  </inkml:definitions>
  <inkml:trace contextRef="#ctx0" brushRef="#br0">13 661 17260,'-1'0'155,"0"0"0,1-1 0,-1 1 0,1 0 0,-1 0 0,0-1 1,1 1-1,-1 0 0,1-1 0,-1 1 0,1 0 0,-1-1 0,1 1 0,-1-1 1,1 1-1,0-1 0,-1 1 0,1-1 0,0 0 0,-1 1 0,1-1 0,0 1 1,-1-1-1,1 0 0,0 1 0,0-1 0,0 0 0,0 1 0,0-2 1,12-16 2249,-8 13-2407,55-73 885,-4-2 1,84-162-1,-34 40-719,-93 185-125,-12 17-36,1-1 0,-1 1-1,0 0 1,1 0 0,-1-1 0,0 1 0,1 0 0,-1 0 0,1 0-1,-1-1 1,0 1 0,1 0 0,-1 0 0,1 0 0,-1 0 0,1 0 0,-1 0-1,0 0 1,1 0 0,-1 0 0,1 0 0,-1 0 0,1 0 0,0 1 3,1 1 0,-1-1 0,0 0 1,0 0-1,0 1 0,-1-1 1,1 0-1,0 1 0,0-1 0,-1 1 1,1-1-1,-1 1 0,1-1 0,-1 1 1,0-1-1,1 1 0,-1 0 1,0 1-1,10 77 104,17 98 131,-19-140-295,1 0 0,23 56 0,-31-92 47,1 4-145,0 0 0,1-1 0,0 1 0,6 7 0,-9-12 135,1-1-1,-1 1 1,0-1-1,1 1 1,-1-1-1,1 1 1,-1 0 0,1-1-1,0 0 1,-1 1-1,1-1 1,-1 1-1,1-1 1,0 0-1,-1 1 1,1-1-1,0 0 1,-1 0-1,1 0 1,0 1-1,-1-1 1,1 0-1,0 0 1,0 0-1,-1 0 1,1 0-1,0 0 1,-1 0-1,1-1 1,0 1-1,0 0 1,-1 0-1,1 0 1,0-1-1,-1 1 1,1 0-1,0-1 1,-1 1-1,1-1 1,-1 1-1,1-1 1,-1 1-1,1-1 1,-1 1-1,1-1 1,-1 1-1,1-1 1,-1 1-1,0-1 1,1-1-1,12-22-337</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52.256"/>
    </inkml:context>
    <inkml:brush xml:id="br0">
      <inkml:brushProperty name="width" value="0.05" units="cm"/>
      <inkml:brushProperty name="height" value="0.05" units="cm"/>
    </inkml:brush>
  </inkml:definitions>
  <inkml:trace contextRef="#ctx0" brushRef="#br0">16 53 16692,'-16'-10'5103,"35"11"-1078,1 0-3985,31-2 439,0-3 0,73-14-1,-80 9-536,1 3-1,-1 2 0,82 1 1,-116 4-166,-1 1 0,1 0 1,-1 1-1,0-1 0,9 5 1,-16-6 132,0 0 0,0 0 0,-1 0 0,1 0 0,0 0 0,-1 0 0,1 0 0,-1 1 0,0-1 0,1 0 1,-1 1-1,0-1 0,2 4 0,-2-4 51,-1 0 1,0 0 0,0 1-1,0-1 1,0 0-1,1 0 1,-2 0-1,1 0 1,0 0 0,0 0-1,0 1 1,0-1-1,-1 0 1,1 0-1,-1 0 1,1 0 0,-1 0-1,1 0 1,-1 0-1,1 0 1,-1 0-1,0-1 1,1 1 0,-1 0-1,0 0 1,-1 1-1,-20 15-697</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52.696"/>
    </inkml:context>
    <inkml:brush xml:id="br0">
      <inkml:brushProperty name="width" value="0.05" units="cm"/>
      <inkml:brushProperty name="height" value="0.05" units="cm"/>
    </inkml:brush>
  </inkml:definitions>
  <inkml:trace contextRef="#ctx0" brushRef="#br0">8 1 15139,'-7'9'1641,"7"-7"-825,6 0-288,5-2 1224,5 0-487,8-2-289,3 1-104,11 0-216,3-2-64,5 3-184,1 1-104,-1 5-384,-3 0-272,-4 1-528,-5 1-240,-6-3 816,-7-3-224,-7-4-217</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53.100"/>
    </inkml:context>
    <inkml:brush xml:id="br0">
      <inkml:brushProperty name="width" value="0.05" units="cm"/>
      <inkml:brushProperty name="height" value="0.05" units="cm"/>
    </inkml:brush>
  </inkml:definitions>
  <inkml:trace contextRef="#ctx0" brushRef="#br0">0 65 17948,'2'-4'211,"-1"0"0,1 0 0,0 1 0,0-1 0,1 1 1,-1-1-1,1 1 0,0 0 0,-1 0 0,2 0 0,-1 0 0,0 0 0,0 1 0,1 0 1,-1-1-1,1 1 0,0 0 0,0 1 0,0-1 0,0 1 0,0 0 0,0 0 0,0 0 1,0 0-1,0 1 0,7-1 0,-3 1-125,1 0 1,-1 0 0,1 0-1,-1 1 1,1 1-1,-1-1 1,0 1-1,0 1 1,0 0 0,0 0-1,0 0 1,9 6-1,-10-4-63,-1 0-1,0 0 0,0 0 1,0 1-1,-1-1 0,1 1 0,-1 1 1,-1-1-1,1 1 0,-1 0 1,0 0-1,4 13 0,-4-8 51,-1-1 0,0 1 0,-1 0-1,0 0 1,-1 0 0,-1 0-1,-1 20 1,-4 4 181,-1 0 1,-2 0-1,-2-1 0,-21 52 0,31-85-250,-5 11-149,0 1 0,-1-1-1,0-1 1,-1 1 0,-15 21-1,22-34 149,0 0 0,0 0 0,-1 1 0,1-1 0,0 0 0,0 1 0,0-1 0,-1 0 0,1 0 0,0 1 0,0-1 0,-1 0 0,1 0 0,0 0 0,0 1 0,-1-1 0,1 0 0,0 0 0,-1 0 0,1 0 0,0 0 0,-1 0 0,1 0 0,0 0 0,-1 1 0,1-1 0,0 0 1,-1 0-1,1-1 0,0 1 0,-1 0 0,1 0 0,0 0 0,-1 0 0,1 0 0,0 0 0,-1 0 0,1 0 0,0-1 0,-1 1 0,1 0 0,0 0 0,0 0 0,-1-1 0,1 1 0,0 0 0,0 0 0,-1-1 0,1 1 0,0 0 0,0 0 0,0-1 0,0 1 0,-1 0 0,1-1 0,0 1 0,0 0 0,0-1 0,0 1 0,0 0 0,0-1 0,0 1 0,0 0 0,0-1 0,0 1 0,0 0 0,0-1 0,0 1 0,0-1 0,0-11-200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53.716"/>
    </inkml:context>
    <inkml:brush xml:id="br0">
      <inkml:brushProperty name="width" value="0.05" units="cm"/>
      <inkml:brushProperty name="height" value="0.05" units="cm"/>
    </inkml:brush>
  </inkml:definitions>
  <inkml:trace contextRef="#ctx0" brushRef="#br0">25 143 16716,'-1'-4'384,"0"0"0,0 0 0,0 0 0,0 0 1,-1 0-1,0 0 0,1 0 0,-2 0 1,-1-3-1,4 7-344,0 0 0,0 0 0,0 0 0,0 0 0,0 0 1,0 0-1,-1-1 0,1 1 0,0 0 0,0 0 0,0 0 0,0 0 0,0 0 1,0 0-1,0 0 0,0 0 0,0 0 0,0 0 0,0 0 0,-1 0 0,1 0 1,0 0-1,0 0 0,0 0 0,0 0 0,0 0 0,0 0 0,0 0 0,0 0 1,-1 0-1,1 0 0,0 0 0,0 0 0,0 0 0,0 0 0,0 0 1,0 0-1,0 0 0,0 0 0,0 0 0,-1 0 0,1 0 0,0 0 0,0 0 1,0 0-1,0 0 0,0 0 0,0 1 0,0-1 0,0 0 0,0 0 0,0 0 1,0 0-1,-2 9 972,1 9-102,3 6-382,1 0 1,2 0-1,0-1 1,17 46 0,-15-52-453,0 0 0,1-1 1,1 0-1,0-1 0,1 0 1,1 0-1,16 16 1,-22-26-61,0 0 1,0 0 0,1 0 0,0-1 0,0 0 0,0 0-1,0-1 1,0 0 0,1 0 0,0 0 0,0-1 0,-1 0-1,1 0 1,0-1 0,1 0 0,11 1 0,-12-3-32,0 0 1,1 0-1,-1 0 1,0-1-1,0 0 1,0-1-1,0 1 1,0-1-1,-1-1 1,1 1-1,-1-1 1,0 0 0,0-1-1,0 1 1,-1-1-1,6-6 1,2-4-298,-1 1 0,-1-2 0,-1 1 1,0-1-1,-1-1 0,-1 0 0,0 0 1,-1-1-1,4-19 0,5-27-3545,10-79 0,-26 140 3733,1-8-504,-1 8 514,0 1-1,0-1 0,1 1 1,-1-1-1,0 1 1,1-1-1,0 1 0,-1 0 1,2-3-1,0 45 2847,-4 203 2638,5 295-2101,1-478-4100,-4-60 824,0 0 0,0 0 0,0 0 0,0 0 0,0 0 1,0 0-1,0 0 0,0 0 0,0 0 0,1 0 0,-1 0 0,0 0 0,0 0 1,0 0-1,0 0 0,0 0 0,0-1 0,0 1 0,0 0 0,0 0 0,0 0 1,0 0-1,0 0 0,0 0 0,0 0 0,0 0 0,0 0 0,1 0 0,-1 0 1,0 0-1,0 0 0,0 0 0,0 0 0,0 0 0,0 0 0,0 0 0,0 0 1,0 0-1,0 0 0,0 0 0,0 0 0,0 0 0,1 1 0,1-12-98,1-22-169</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54.338"/>
    </inkml:context>
    <inkml:brush xml:id="br0">
      <inkml:brushProperty name="width" value="0.05" units="cm"/>
      <inkml:brushProperty name="height" value="0.05" units="cm"/>
    </inkml:brush>
  </inkml:definitions>
  <inkml:trace contextRef="#ctx0" brushRef="#br0">0 1 17428,'0'0'42,"0"0"0,0 0 0,0 0 0,0 1 0,0-1 0,0 0 0,0 0 1,0 0-1,0 0 0,0 0 0,0 0 0,0 0 0,0 1 0,0-1 0,0 0 0,0 0 1,0 0-1,0 0 0,0 0 0,0 0 0,0 0 0,0 1 0,0-1 0,1 0 0,-1 0 1,0 0-1,0 0 0,0 0 0,0 0 0,0 0 0,0 0 0,0 0 0,0 1 0,0-1 1,0 0-1,1 0 0,-1 0 0,0 0 0,0 0 0,0 0 0,0 0 0,0 0 0,0 0 0,0 0 1,1 0-1,-1 0 0,0 0 0,0 0 0,0 0 0,0 0 0,0 0 0,0 0 0,1 0 1,-1 0-1,0 0 0,0 0 0,0 0 0,0 0 0,0 0 0,0 0 0,0-1 0,0 1 1,1 0-1,-1 0 0,0 0 0,0 0 0,0 0 0,2 19 1247,-2 28 159,0-14-780,6 437 2268,-6-459-3595,-1-13-31,-3-16-249,2 10 943,-4-20-531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18:54.772"/>
    </inkml:context>
    <inkml:brush xml:id="br0">
      <inkml:brushProperty name="width" value="0.05" units="cm"/>
      <inkml:brushProperty name="height" value="0.05" units="cm"/>
    </inkml:brush>
  </inkml:definitions>
  <inkml:trace contextRef="#ctx0" brushRef="#br0">1 724 18436,'16'-4'5104,"35"-8"-3704,-40 7-1273,-1 1-1,1-2 1,-1 0 0,0 0-1,0 0 1,-1-1 0,0-1-1,0 0 1,0 0 0,-1-1-1,7-10 1,10-14 90,37-65 0,-6-11 53,-5-2-1,41-131 1,-84 220-195,-8 22-73,0 0 0,0 0-1,0 0 1,0 0 0,0 0 0,0 0 0,0 0 0,0 0-1,0 0 1,0 0 0,0 0 0,0 0 0,0 0-1,0 0 1,0 0 0,0 0 0,0 0 0,0 0 0,0 0-1,1 0 1,-1 0 0,0 0 0,0 0 0,0 0-1,0 0 1,0 0 0,0 0 0,0 0 0,0 0 0,0 0-1,0 0 1,0 0 0,0 0 0,0 0 0,0 0-1,0 0 1,0 0 0,0 0 0,0 0 0,0 0 0,0 0-1,1 0 1,-1 0 0,0 0 0,0 0 0,0 0-1,0 0 1,0 0 0,0 0 0,0 0 0,0 0 0,0 0-1,0 0 1,0 0 0,1 9 35,0 12-10,-1 54 98,13 102 1,-10-153-396,2-1-1,0 0 1,1 0-1,2 0 1,0 0-1,1-2 1,2 1-1,17 29 1,-18-40-71,-10-11 324,0 0 1,0 1 0,0-1-1,0 0 1,1 0 0,-1 0-1,0 1 1,0-1 0,1 0-1,-1 0 1,0 0 0,0 1-1,1-1 1,-1 0 0,0 0-1,1 0 1,-1 0 0,0 0-1,0 0 1,1 0 0,-1 0-1,0 0 1,1 0 0,-1 0-1,0 0 1,1 0 0,-1 0-1,0 0 1,1 0 0,-1 0-1,0 0 1,1 0 0,1-8-554</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36.705"/>
    </inkml:context>
    <inkml:brush xml:id="br0">
      <inkml:brushProperty name="width" value="0.05" units="cm"/>
      <inkml:brushProperty name="height" value="0.05" units="cm"/>
    </inkml:brush>
  </inkml:definitions>
  <inkml:trace contextRef="#ctx0" brushRef="#br0">1 9 15667,'3'-4'1001,"4"4"-897,-10 70-64,-4-70 88,7 3-120,4 1-352,2-2 312,-3-76-88,-3 64-25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0.859"/>
    </inkml:context>
    <inkml:brush xml:id="br0">
      <inkml:brushProperty name="width" value="0.05" units="cm"/>
      <inkml:brushProperty name="height" value="0.05" units="cm"/>
    </inkml:brush>
  </inkml:definitions>
  <inkml:trace contextRef="#ctx0" brushRef="#br0">24 14 14883,'-2'35'2094,"-8"51"-1,5-64-1560,2 1 0,1-1-1,0 1 1,2 0 0,1-1 0,4 28 0,-4-45-506,0-1 0,1 1 1,0 0-1,0-1 0,0 1 1,0-1-1,1 0 0,0 1 1,0-1-1,0-1 0,0 1 1,4 3-1,-6-5-27,1-1 0,-1 0 0,0 0 0,1 0 0,-1 0 0,1-1 0,0 1 0,-1 0 0,1-1 0,-1 1 0,1-1 0,0 1 0,-1-1 0,1 0 0,0 1 0,0-1 0,-1 0 0,1 0 0,0-1 0,0 1 0,-1 0 0,1 0 0,0-1 0,-1 1 0,1-1 0,0 0 0,-1 1 0,1-1 0,-1 0 1,1 0-1,-1 0 0,1 0 0,-1 0 0,0 0 0,0 0 0,1-1 0,-1 1 0,1-3 0,7-6 1,-1-1 1,-1 0-1,0-1 1,0 0-1,-1 0 1,-1-1 0,0 1-1,4-17 1,-3 7 35,-2 0 1,0-1-1,-2 1 1,0-27-1,-2 47-31,-2-34 100,2 34-94,0 0-1,0 0 1,0 1 0,-1-1 0,1 1 0,-1-1-1,1 0 1,-1 1 0,0-1 0,1 1 0,-1-1-1,0 1 1,0 0 0,0-1 0,0 1 0,0 0-1,-1 0 1,0-2 0,1 3-6,1 0 0,-1 0 0,1 0 0,0 0 0,-1 0 0,1 0 0,0 0-1,-1 0 1,1 0 0,-1 0 0,1 0 0,0 0 0,-1 1 0,1-1 0,0 0 0,-1 0 0,1 0 0,0 1 0,-1-1 0,1 0 0,0 0 0,0 1-1,-1-1 1,1 0 0,0 0 0,0 1 0,-1-1 0,1 0 0,0 1 0,0-1 0,0 0 0,-1 1 0,-5 13 139,4-7-101,1-1 0,0 1 0,0 0-1,0 0 1,1 0 0,0-1-1,0 1 1,1 0 0,0 0-1,0-1 1,0 1 0,1 0-1,0-1 1,0 1 0,1-1-1,0 0 1,7 11 0,-7-13-31,0 0 1,0 0 0,0 0-1,1 0 1,-1-1-1,1 0 1,0 1 0,0-2-1,0 1 1,0 0 0,1-1-1,-1 0 1,1 0-1,0 0 1,-1 0 0,1-1-1,0 0 1,0 0-1,0 0 1,0 0 0,0-1-1,0 0 1,0 0-1,0 0 1,6-2 0,1-1-9,0 0 0,0-1 0,0 0 1,-1 0-1,0-2 0,0 1 0,0-2 1,0 1-1,-1-1 0,0-1 0,13-13 1,-15 14 1,-1 0 1,0-1 0,-1 0 0,0 0-1,0 0 1,-1-1 0,0 0-1,-1 0 1,0 0 0,0 0 0,-1-1-1,0 0 1,0 1 0,1-17-1,-4 25-3,1 0 0,-1 0 0,0 0 0,0 0 0,0 0 0,0 0-1,-1 0 1,1 0 0,0 0 0,0 0 0,-1 0 0,1 0 0,0 0 0,-1 0-1,1 0 1,-2-2 0,2 3-1,0 0-1,-1 0 0,1 0 1,-1-1-1,1 1 0,0 0 1,-1 0-1,1 0 0,-1 0 1,1-1-1,-1 1 0,1 0 1,-1 0-1,1 0 0,0 0 1,-1 0-1,1 0 0,-1 0 1,1 1-1,-1-1 0,1 0 1,-1 0-1,1 0 0,0 0 1,-1 1-1,-3 1 16,1 0 0,-1 0 0,1 1 0,0-1 1,0 1-1,-6 6 0,-2 4 54,1 1 0,0 0 1,1 1-1,1 0 0,-9 19 1,13-25-58,1 1 1,-1-1-1,2 1 1,-1 0-1,1 0 1,1 0-1,0 0 1,0 0-1,1 0 0,2 14 1,-2-23-53,0 0-1,0 0 1,1 1 0,-1-1 0,1 0-1,-1 0 1,1 0 0,-1 0-1,1 0 1,0 0 0,-1 0 0,1 0-1,0 0 1,0 0 0,0 0 0,0 0-1,0-1 1,0 1 0,0 0-1,0-1 1,0 1 0,0-1 0,0 1-1,0-1 1,0 1 0,0-1-1,1 0 1,-1 1 0,0-1 0,0 0-1,1 0 1,-1 0 0,0 0 0,0 0-1,0 0 1,1-1 0,-1 1-1,2-1 1,2 0 31,-1 0 1,1 0-1,0-1 0,-1 0 0,1 0 1,-1 0-1,1 0 0,7-6 0,15-20-298,1-7-68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1.134"/>
    </inkml:context>
    <inkml:brush xml:id="br0">
      <inkml:brushProperty name="width" value="0.05" units="cm"/>
      <inkml:brushProperty name="height" value="0.05" units="cm"/>
    </inkml:brush>
  </inkml:definitions>
  <inkml:trace contextRef="#ctx0" brushRef="#br0">7 19 16388,'-4'0'880,"2"-1"-1184,1-3-136,2 1 368,8-2-49,3 0-95</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2.378"/>
    </inkml:context>
    <inkml:brush xml:id="br0">
      <inkml:brushProperty name="width" value="0.05" units="cm"/>
      <inkml:brushProperty name="height" value="0.05" units="cm"/>
    </inkml:brush>
  </inkml:definitions>
  <inkml:trace contextRef="#ctx0" brushRef="#br0">182 86 12659,'35'-61'3678,"-46"79"42,-10 17-3051,-163 349 228,227-458-4343,19-54 1047,-25 52 2233,50-80 1,-86 154 261,0 0 0,1 0 0,-1 0 0,0 0 0,1 0 0,-1 0 0,1 1-1,0-1 1,0 0 0,-1 1 0,1-1 0,0 1 0,0 0 0,0 0 0,4-2 0,-6 3-51,1 0 1,-1 0 0,1 0-1,-1 1 1,0-1-1,1 0 1,-1 0 0,1 0-1,-1 0 1,1 0 0,-1 1-1,0-1 1,1 0 0,-1 0-1,0 1 1,1-1 0,-1 0-1,0 1 1,1-1 0,-1 0-1,0 1 1,1-1-1,-1 1 1,0-1 0,0 0-1,1 1 1,4 24 943,-5 20 550,-10 84 0,0 12-354,13-73-602,1-36-1334,4-13-3364,-34-48 2370,9 9 606</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2.797"/>
    </inkml:context>
    <inkml:brush xml:id="br0">
      <inkml:brushProperty name="width" value="0.05" units="cm"/>
      <inkml:brushProperty name="height" value="0.05" units="cm"/>
    </inkml:brush>
  </inkml:definitions>
  <inkml:trace contextRef="#ctx0" brushRef="#br0">3 373 12435,'-3'1'1928,"3"4"-1048,1 2-296,5 1 1801,9 2-1433,2 0-144,4-2-264,4-1-192,5-7-584,0-2-272,4-6 376,-1-8 8,-4-8-144,1-4-88</inkml:trace>
  <inkml:trace contextRef="#ctx0" brushRef="#br0" timeOffset="1">439 0 15659,'0'3'256,"1"0"0,-1 0 0,0 0 0,0 0 0,0 0 0,0-1 0,0 1-1,0 0 1,-1 0 0,0 0 0,-1 4 0,0 2 371,-26 430 3900,28-379-5587,13-89-4178,-5 7 4031</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3.720"/>
    </inkml:context>
    <inkml:brush xml:id="br0">
      <inkml:brushProperty name="width" value="0.05" units="cm"/>
      <inkml:brushProperty name="height" value="0.05" units="cm"/>
    </inkml:brush>
  </inkml:definitions>
  <inkml:trace contextRef="#ctx0" brushRef="#br0">106 11 15411,'6'-3'542,"14"-4"1483,-20 7-1974,1 0 1,-1 0 0,1 0 0,-1 0 0,0 0-1,1 0 1,-1 1 0,0-1 0,1 0 0,-1 0-1,1 0 1,-1 0 0,0 1 0,1-1 0,-1 0-1,0 1 1,0-1 0,1 0 0,-1 0 0,0 1-1,1-1 1,-1 0 0,0 1 0,0-1 0,0 1-1,0-1 1,1 0 0,-1 1 0,0-1 0,0 1-1,0-1 1,0 0 0,0 1 0,0-1 0,0 1-1,0-1 1,0 0 0,0 1 0,0-1 0,0 1-1,0-1 1,0 0 0,-1 1 0,1-1 0,0 1-1,-28 181 3542,-3 43-2981,29-199-606,2-15-141,-1-1 0,0 1 0,-1-1 0,-5 18 0,7-27 88,0-1 1,0 1-1,0-1 1,0 1-1,0-1 0,0 0 1,-1 1-1,1-1 1,0 1-1,0-1 1,-1 1-1,1-1 1,0 0-1,-1 1 1,1-1-1,0 0 0,-1 1 1,1-1-1,0 0 1,-1 1-1,1-1 1,-1 0-1,1 0 1,-1 0-1,1 1 1,0-1-1,-1 0 0,1 0 1,-1 0-1,1 0 1,-1 0-1,1 0 1,-1 0-1,0 0 1,0 0-47,-1-1 1,1 0-1,0 0 1,0 1 0,0-1-1,0 0 1,0 0 0,0 0-1,0 0 1,0 0 0,1 0-1,-2-2 1,-17-34-1388,18 35 1434,-3-7 64,1 1 0,0-1 1,0 0-1,1-1 1,0 1-1,0 0 1,1 0-1,0-19 1,1 27 26,0 1 0,0-1 0,0 0 1,0 1-1,1-1 0,-1 0 0,0 1 1,0-1-1,1 1 0,-1-1 0,0 1 1,1-1-1,-1 1 0,0-1 0,1 1 1,-1-1-1,1 1 0,-1-1 1,1 1-1,-1 0 0,1-1 0,-1 1 1,1 0-1,0-1 0,-1 1 0,1 0 1,-1 0-1,1 0 0,0-1 0,-1 1 1,1 0-1,0 0 0,-1 0 0,1 0 1,0 0-1,-1 0 0,1 0 1,0 1-1,28 8 1067,-19-4-869,-9-5-229,17 7 217,1-1-1,-1-1 1,35 6-1,-47-11-240,0 1-1,0-1 1,0-1-1,-1 1 1,1-1-1,0 0 1,0 0-1,-1 0 1,1-1-1,-1 0 1,1 0-1,-1 0 1,0-1-1,0 0 1,0 0-1,0 0 1,5-5-1,-2 1-37,-1 0 0,-1 0 0,8-11-1,-12 15 57,1 0 0,-1 0 0,0 0 0,-1-1 0,1 1-1,-1 0 1,1-1 0,-1 0 0,0 1 0,0-1 0,0-6-1,-15 53 932,13-34-796,0-4-77,0-1 0,0 1 0,0 0-1,1 0 1,0-1 0,0 1 0,0 0 0,1-1-1,-1 1 1,1 0 0,0-1 0,1 1 0,2 7-1,-4-11-37,-16-17 140,16 15-153,-1 0-1,0 0 0,0 0 0,0 0 0,0 0 1,0 0-1,0 0 0,0 1 0,0-1 0,-1 0 1,1 1-1,0-1 0,-2 0 0,3 2-10,-1-1 1,1 1-1,-1-1 1,0 1-1,1-1 0,-1 1 1,1-1-1,-1 1 0,1-1 1,-1 1-1,1 0 0,0-1 1,-1 1-1,1 0 1,0 0-1,-1-1 0,1 1 1,0 0-1,0-1 0,0 1 1,0 0-1,0 0 0,0 0 1,0-1-1,0 2 1,-8 31 11,5-24-13,1 0 0,0 0 0,-1 14 0,2-18 2,1 1 1,0-1 0,1 0-1,-1 0 1,1 0 0,0 0-1,0 1 1,3 6 0,-3-11-22,0 1-1,-1-1 1,1 0 0,0 1-1,0-1 1,0 0-1,0 0 1,0 0 0,1 0-1,-1 1 1,0-2 0,1 1-1,-1 0 1,0 0 0,1 0-1,-1-1 1,1 1 0,-1 0-1,1-1 1,-1 1 0,1-1-1,0 0 1,-1 0 0,1 0-1,-1 0 1,1 0 0,0 0-1,-1 0 1,1 0 0,-1 0-1,1-1 1,1 0-1,2 0-248,0 0 0,1-1-1,-1 0 1,-1-1-1,1 1 1,0-1-1,0 1 1,-1-2 0,0 1-1,0 0 1,6-6-1,1-3-463,0-1-1,12-19 0,-4 4-153</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4.184"/>
    </inkml:context>
    <inkml:brush xml:id="br0">
      <inkml:brushProperty name="width" value="0.05" units="cm"/>
      <inkml:brushProperty name="height" value="0.05" units="cm"/>
    </inkml:brush>
  </inkml:definitions>
  <inkml:trace contextRef="#ctx0" brushRef="#br0">98 0 17660,'-6'5'2443,"-4"4"-1950,1 0 1,0 1-1,1 0 1,0 1-1,1 0 1,0 0-1,0 0 0,2 1 1,-6 13-1,11-25-496,0 1 0,-1-1 0,1 1 0,0-1 0,0 1 0,-1-1 0,1 1 0,0-1 0,0 1 0,0-1 0,0 1 0,0-1 0,0 1 0,0 0 0,0-1 0,0 1 0,0-1 0,0 1 0,0-1 0,0 1 0,1-1 0,-1 1 0,0-1 0,0 1 0,0-1 1,1 1-1,-1-1 0,0 1 0,1-1 0,-1 1 0,0-1 0,1 1 0,-1-1 0,1 0 0,-1 1 0,1-1 0,-1 0 0,1 0 0,-1 1 0,1-1 0,-1 0 0,1 0 0,-1 0 0,1 1 0,-1-1 0,1 0 0,-1 0 0,1 0 0,-1 0 0,1 0 0,0 0 0,-1 0 0,1 0 0,41-8-453,-24 4 315,-10 3 80,0 0 1,0 1-1,-1 0 1,1 0-1,0 1 1,13 3-1,-20-4 65,1 0-1,-1 0 1,1 1-1,-1-1 0,1 1 1,-1-1-1,1 1 0,-1 0 1,0 0-1,1-1 1,-1 1-1,0 0 0,0 0 1,0 0-1,0 0 1,1 1-1,-1-1 0,-1 0 1,1 0-1,0 1 1,0-1-1,0 0 0,-1 1 1,1-1-1,0 1 1,-1-1-1,0 0 0,1 1 1,-1 0-1,0-1 1,0 1-1,0-1 0,0 1 1,0-1-1,0 1 1,0-1-1,0 1 0,-1-1 1,1 1-1,-1 2 0,-2 2 75,0 0 0,0 0 0,-1 0 0,0-1 0,0 1 0,0-1 0,0 0 0,-1 0 0,0-1 0,0 1 0,-7 4 0,-2 1 121,0-1 0,0 0 1,-22 8-1,12-8-595,23-9 374,0 0-1,0 0 0,1 1 0,-1-1 0,0 0 0,1 0 0,-1 0 0,0 0 1,0 0-1,1 0 0,-1 0 0,0 0 0,0 0 0,1 0 0,-1 0 0,0 0 1,0 0-1,1-1 0,-1 1 0,0 0 0,1-1 0,-1 1 0,0 0 0,1-1 1,-1 1-1,1-1 0,-1 1 0,1-1 0,-2 0 0,2-6-257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5.133"/>
    </inkml:context>
    <inkml:brush xml:id="br0">
      <inkml:brushProperty name="width" value="0.05" units="cm"/>
      <inkml:brushProperty name="height" value="0.05" units="cm"/>
    </inkml:brush>
  </inkml:definitions>
  <inkml:trace contextRef="#ctx0" brushRef="#br0">289 86 14539,'2'-4'318,"-1"0"1,1 0-1,-1 0 1,0 0-1,0 0 0,-1-1 1,1 1-1,-1 0 1,0 0-1,0-8 0,0 11-198,-1-1-1,1 0 0,-1 1 0,1-1 0,-1 1 0,0-1 1,0 1-1,0-1 0,1 1 0,-1-1 0,-1 1 0,1 0 0,0 0 1,0-1-1,0 1 0,-1 0 0,1 0 0,0 0 0,-1 0 1,1 0-1,-1 1 0,1-1 0,-1 0 0,0 1 0,1-1 1,-1 1-1,1 0 0,-1-1 0,0 1 0,-2 0 0,-2 0 5,0 0-1,1 1 0,-1-1 0,0 1 1,1 1-1,-1-1 0,0 1 0,1 0 1,0 0-1,0 0 0,-1 1 0,1 0 1,1 0-1,-1 0 0,0 1 0,1 0 1,-8 8-1,-2 3-35,0 0 1,1 2-1,-18 29 1,17-22-55,1 1 0,1-1 0,-15 47 0,22-55-22,1-1 1,1 1-1,1-1 0,0 1 0,0 0 0,2 0 0,2 31 0,-1-44-9,-1 0 1,1 0-1,-1 0 0,1 1 0,0-1 0,0 0 0,0 0 1,1 0-1,-1-1 0,1 1 0,-1 0 0,1 0 0,0-1 0,0 1 1,0-1-1,1 0 0,-1 1 0,0-1 0,1 0 0,-1 0 1,1-1-1,0 1 0,0 0 0,0-1 0,0 0 0,0 0 1,0 0-1,0 0 0,4 1 0,0-2 2,0 1 0,0-1-1,0 0 1,0-1 0,0 0 0,1 0 0,-1-1 0,-1 1-1,1-1 1,0-1 0,0 1 0,7-5 0,-4 1 7,0 0 0,0 0 1,-1-1-1,13-11 0,-20 15 6,1 1-1,-1-1 0,0 0 1,1 0-1,-1 0 0,0 0 1,-1 0-1,3-5 1,-4 7-3,1 0 1,-1-1 0,0 1 0,0 0 0,1-1 0,-1 1 0,0-1 0,0 1 0,0 0 0,0-1 0,-1 1 0,1 0-1,0-1 1,0 1 0,-1-1 0,1 1 0,-1 0 0,0 0 0,1-1 0,-1 1 0,-1-2 0,0 2 10,1-1 0,-1 1 0,0-1 0,0 1 0,0 0 0,0 0 0,0 0 0,0 0 0,0 0 0,0 0 0,0 0 0,0 1 0,0-1 0,-1 1 0,1 0 0,0-1 1,-1 1-1,1 0 0,0 0 0,0 1 0,-1-1 0,1 0 0,0 1 0,-4 1 0,-1 0 23,-1 0-1,1 0 1,0 1 0,0 1 0,0-1-1,-6 5 1,11-7-42,0 1-1,1-1 1,-1 1 0,1-1-1,-1 1 1,1 0-1,-1-1 1,1 1 0,0 0-1,0 0 1,0 0 0,0 0-1,-1 4 1,2-6-7,0 1 1,-1-1 0,1 1-1,0-1 1,0 1-1,0-1 1,0 1 0,0-1-1,0 1 1,1-1-1,-1 0 1,0 1 0,0-1-1,0 1 1,0-1-1,0 1 1,1-1-1,-1 0 1,0 1 0,0-1-1,1 1 1,-1-1-1,0 0 1,1 1 0,0-1-1,0 1 1,0-1-1,0 1 0,0-1 1,1 1-1,-1-1 0,0 0 1,1 0-1,-1 1 0,0-1 1,0 0-1,1 0 0,-1-1 1,0 1-1,2 0 0,17-5-5,0 0-1,0-1 0,0-2 1,-1 1-1,32-20 1,34-13-87,-83 39 88,0 0 1,0 1-1,0-1 0,0 0 1,-1 1-1,1 0 1,0-1-1,0 1 0,0 0 1,0 0-1,0 0 1,0 0-1,0 0 0,0 1 1,0-1-1,3 2 0,-4-2 2,0 1-1,0 0 1,0 0-1,0 0 1,0 0 0,0 0-1,0 0 1,0 1-1,0-1 1,0 0-1,-1 0 1,1 1-1,-1-1 1,1 0-1,-1 1 1,1-1-1,-1 0 1,0 1-1,1-1 1,-1 1-1,0-1 1,0 3-1,0 7 16,-1-1 0,0 1 0,-1 0 0,0 0 0,-4 14 0,3-14-304,0 1-1,1-1 1,-2 21-1,19-63-2362,-1 2 2038,4-12-214</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5.721"/>
    </inkml:context>
    <inkml:brush xml:id="br0">
      <inkml:brushProperty name="width" value="0.05" units="cm"/>
      <inkml:brushProperty name="height" value="0.05" units="cm"/>
    </inkml:brush>
  </inkml:definitions>
  <inkml:trace contextRef="#ctx0" brushRef="#br0">57 1 18076,'-1'4'476,"0"0"0,0 0 0,0 0 1,0 0-1,-1 0 0,0 0 0,-3 6 1,-6 14 775,1 18-931,2 0-1,2 1 1,1 0-1,3 0 1,4 67-1,-2-99-288,1 0 0,0 1 0,1-1 0,0 0 0,7 18-1,-9-27-29,1 0-1,0 0 0,0 0 0,0 0 0,0 0 0,0 0 0,0 0 0,0-1 0,1 1 1,-1 0-1,0-1 0,1 1 0,0-1 0,-1 1 0,1-1 0,0 0 0,0 0 0,0 1 0,0-1 1,-1-1-1,2 1 0,-1 0 0,0 0 0,0-1 0,0 1 0,0-1 0,0 0 0,0 0 1,1 1-1,-1-1 0,0-1 0,0 1 0,0 0 0,0 0 0,1-1 0,1 0 0,4-2 0,0-1 0,-1 0-1,1 0 1,-1-1 0,0 0-1,0 0 1,0 0-1,-1-1 1,1 0 0,8-12-1,-9 12 22,-1-1 0,-1 0-1,1 0 1,-1 0 0,0 0-1,0 0 1,-1-1 0,0 0-1,-1 0 1,0 0-1,2-11 1,-4 18-10,1-1 1,-1 1-1,0-1 0,0 1 0,0 0 1,0-1-1,-1 1 0,1-1 0,0 1 0,0-1 1,-1 1-1,1 0 0,-1-1 0,1 1 1,-1 0-1,0 0 0,0-1 0,1 1 1,-3-1-1,2 1 4,0 0-1,0 1 1,0-1 0,0 1 0,0-1 0,0 1-1,0-1 1,0 1 0,0 0 0,0 0 0,-1 0 0,1-1-1,0 1 1,0 0 0,0 1 0,0-1 0,-1 0-1,-1 0 1,-2 2 40,0 0 0,-1 0 0,1 0 0,0 0 0,0 1 0,0 0 0,0 0-1,-5 4 1,3 0 33,0-1 1,0 2-1,0-1 0,-9 15 0,13-17-55,0-1 1,0 1-1,1 0 1,-1 0 0,1 1-1,0-1 1,1 0-1,-1 1 1,0 8-1,2-14-32,0 1 0,0-1 0,0 1 0,0-1 0,0 1 0,0-1 0,0 1 0,0-1 0,0 1 0,0-1 0,0 1 0,1-1 0,-1 1 0,0-1-1,0 1 1,1-1 0,-1 1 0,0-1 0,1 1 0,-1-1 0,0 0 0,1 1 0,-1-1 0,1 0 0,-1 1 0,0-1 0,1 0 0,0 1 0,18 0 58,17-12 6,-8-2-83,41-25 0,-46 24-4,1 1 0,37-15 0,-59 27 14,0 0 1,1 0-1,-1 1 1,1-1-1,-1 1 1,0-1-1,1 1 1,-1 0-1,1 0 1,-1 0-1,1 0 1,3 1-1,-5 0 3,0-1 0,0 1-1,0-1 1,0 1 0,0 0 0,0 0 0,0 0 0,0 0-1,0 0 1,-1 0 0,1 0 0,0 0 0,0 0-1,-1 0 1,1 0 0,-1 0 0,1 0 0,-1 0-1,1 1 1,-1-1 0,0 0 0,0 0 0,0 1 0,1-1-1,-1 2 1,0 13-178,-1 0 0,-1 0-1,0 0 1,0 0 0,-2 0-1,0-1 1,-1 1 0,0-1-1,-12 22 1,17-37 160,0 1 1,-1-1-1,1 0 0,0 0 1,0 0-1,0 1 0,-1-1 1,1 0-1,0 0 0,0 0 1,0 0-1,-1 0 0,1 0 1,0 0-1,0 1 0,-1-1 1,1 0-1,0 0 0,-1 0 1,1 0-1,0 0 0,0 0 0,-1 0 1,1 0-1,0 0 0,0 0 1,-1-1-1,1 1 0,0 0 1,-1 0-37,-5-3-401</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6.608"/>
    </inkml:context>
    <inkml:brush xml:id="br0">
      <inkml:brushProperty name="width" value="0.05" units="cm"/>
      <inkml:brushProperty name="height" value="0.05" units="cm"/>
    </inkml:brush>
  </inkml:definitions>
  <inkml:trace contextRef="#ctx0" brushRef="#br0">23 16 16724,'3'-16'2841,"-5"24"-696,-7 27-501,3 5-1392,1 1-1,2-1 0,2 1 1,2 0-1,9 61 1,-10-100-280,7 25 43,-7-26-43,0-1 0,0 1-1,0-1 1,0 1-1,0 0 1,0-1-1,1 1 1,-1-1 0,0 1-1,0-1 1,0 1-1,1-1 1,-1 1-1,0-1 1,1 1-1,-1-1 1,1 1 0,-1-1-1,0 1 1,1-1-1,-1 0 1,1 1-1,-1-1 1,1 0 0,-1 1-1,1-1 1,0 0-1,-1 0 1,1 0-1,-1 1 1,1-1 0,-1 0-1,2 0 1,-1-1-39,0 1 1,0-1-1,0 0 1,-1 0-1,1 0 1,0 0-1,0 0 0,-1 0 1,1 0-1,-1 0 1,1 0-1,-1 0 1,1 0-1,-1 0 1,1-1-1,-1 1 1,0-2-1,4-25-145,-4 24 91,2-33-355</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7.030"/>
    </inkml:context>
    <inkml:brush xml:id="br0">
      <inkml:brushProperty name="width" value="0.05" units="cm"/>
      <inkml:brushProperty name="height" value="0.05" units="cm"/>
    </inkml:brush>
  </inkml:definitions>
  <inkml:trace contextRef="#ctx0" brushRef="#br0">4 2 17412,'-3'-1'2880,"3"6"-2408,0 3 1313,3 0-841,0 1-168,4-2-488,-1 0-336,1-3-808,-2-1 1288,1-1-536,0-1-80,1-1-72</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7.899"/>
    </inkml:context>
    <inkml:brush xml:id="br0">
      <inkml:brushProperty name="width" value="0.05" units="cm"/>
      <inkml:brushProperty name="height" value="0.05" units="cm"/>
    </inkml:brush>
  </inkml:definitions>
  <inkml:trace contextRef="#ctx0" brushRef="#br0">175 42 15763,'2'-1'262,"0"-1"0,0 0 0,0 0 0,0 0 0,0-1 0,0 1 0,-1 0-1,1-1 1,-1 1 0,1-1 0,-1 1 0,0-1 0,0 0 0,0 0 0,0-3 0,-1 6-222,0 0 0,0 0 1,0 0-1,0 0 1,-1 0-1,1 0 1,0 0-1,0 0 1,0 0-1,0-1 0,0 1 1,-1 0-1,1 0 1,0 0-1,0 0 1,0 0-1,-1 0 1,1 0-1,0 0 0,0 0 1,0 0-1,0 0 1,-1 0-1,1 1 1,0-1-1,0 0 1,0 0-1,0 0 0,-1 0 1,1 0-1,0 0 1,0 0-1,0 0 1,0 0-1,0 1 1,-1-1-1,1 0 0,0 0 1,0 0-1,0 0 1,0 0-1,0 1 1,0-1-1,0 0 0,0 0 1,0 0-1,0 0 1,0 1-1,0-1 1,0 0-1,-10 11 463,-19 34 118,3 0 0,-34 77 0,49-97-419,9-22-7,2-7-79,7-20-46,11-35-59,-6 21 7,10-27-61,-22 64 40,0 1 1,0-1-1,1 1 0,-1-1 1,0 1-1,0 0 1,0-1-1,1 1 0,-1-1 1,0 1-1,0 0 1,1-1-1,-1 1 0,0 0 1,1-1-1,-1 1 1,0 0-1,1 0 0,-1-1 1,1 1-1,-1 0 1,0 0-1,1-1 1,5 9-40,2 27-1,-4-20 30,3 11 37,2-1 0,0-1 1,24 44-1,-33-68-23,0 0 0,0 0 0,0 0 0,0 1 0,0-1 0,-1 0 0,1 0 0,0 0 0,0 1 0,0-1 0,0 0 0,0 0 0,-1 0 0,1 0 0,0 1 0,0-1 0,0 0 0,-1 0 0,1 0 0,0 0 0,0 0 0,-1 0 0,1 0 0,0 0 0,0 0 0,-1 0 0,1 0 0,0 0 0,0 0 0,-1 0 0,1 0 0,0 0 0,0 0 0,0 0 0,-1 0 0,1 0 0,0 0 0,0 0 0,-1 0 0,1 0 0,0-1 0,0 1 0,0 0 0,-1 0 0,1 0 0,-16-4 24,0-3-11,0 0 1,0-1 0,0-1 0,1 0 0,0-1-1,1-1 1,0 0 0,1-1 0,-22-25 0,35 37-12,0 0 0,0 0 1,0 0-1,-1 0 1,1 0-1,0-1 0,0 1 1,0 0-1,0 0 0,-1 0 1,1-1-1,0 1 1,0 0-1,0 0 0,0 0 1,0-1-1,0 1 1,0 0-1,0 0 0,0-1 1,0 1-1,0 0 0,0 0 1,0 0-1,0-1 1,0 1-1,0 0 0,0 0 1,0-1-1,0 1 0,0 0 1,0 0-1,0-1 1,0 1-1,0 0 0,0 0 1,1 0-1,-1-1 0,11 1 80,20 8-2,-27-6-68,15 3 4,11 5-677,-1-1 0,1-2 0,1-1 1,53 4-1,-46-12 36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1.327"/>
    </inkml:context>
    <inkml:brush xml:id="br0">
      <inkml:brushProperty name="width" value="0.05" units="cm"/>
      <inkml:brushProperty name="height" value="0.05" units="cm"/>
    </inkml:brush>
  </inkml:definitions>
  <inkml:trace contextRef="#ctx0" brushRef="#br0">114 0 19020,'-22'22'1454,"4"-5"-349,-21 26 0,34-38-899,1 1-1,1 0 1,-1-1-1,1 2 1,0-1 0,0 0-1,0 1 1,1-1-1,-2 11 1,3-16-190,1 0 1,0 0 0,0 1-1,0-1 1,0 0-1,0 0 1,0 0-1,0 1 1,1-1-1,-1 0 1,0 0-1,1 0 1,-1 0-1,1 0 1,-1 0-1,1 0 1,-1 1-1,1-1 1,0-1 0,0 1-1,-1 0 1,1 0-1,0 0 1,0 0-1,0 0 1,0-1-1,0 1 1,0 0-1,0-1 1,0 1-1,0-1 1,0 1-1,0-1 1,1 0 0,-1 1-1,0-1 1,0 0-1,0 0 1,2 0-1,7 1-63,-1-1 0,0 0 0,0 0 0,11-2 0,-17 1 29,90-15-459,-71 11 356,0 0 1,0 2-1,0 0 0,1 1 0,-1 2 1,0 0-1,26 4 0,-47-4 119,0 0 0,1 0 0,-1 1 0,0-1-1,1 0 1,-1 1 0,0-1 0,1 1 0,-1 0 0,0-1 0,0 1-1,0 0 1,1 0 0,-1-1 0,0 1 0,0 0 0,0 0 0,-1 0-1,1 0 1,0 1 0,0-1 0,0 0 0,-1 0 0,1 0 0,-1 1-1,1-1 1,-1 0 0,1 1 0,-1-1 0,0 0 0,1 1 0,-1-1-1,0 0 1,0 1 0,0-1 0,0 1 0,0-1 0,-1 0 0,1 1-1,0-1 1,-1 0 0,1 1 0,-1-1 0,1 0 0,-2 3 0,-2 3 36,1 1 0,-1-1 0,-1 0 1,1-1-1,-1 1 0,-10 10 0,-3 1 59,-1 0-1,0-2 0,-1 0 0,-1-1 0,-1-1 1,0-1-1,-26 12 0,45-24-161,0 0 1,1 0-1,-1 0 1,0 0-1,0-1 1,0 1-1,0-1 1,-6 0-1,8 0 16,0 0 0,0-1 0,0 1 0,0 0 0,0-1 0,0 1 0,0-1 0,0 1 0,1-1 0,-1 0 0,0 1 0,0-1 0,1 0 0,-1 1 0,0-1 0,1 0 0,-1 0 0,0 0 0,1 0 0,-1 1 0,1-1-1,0 0 1,-1 0 0,1 0 0,0 0 0,-1 0 0,1 0 0,0 0 0,0 0 0,0 0 0,0-2 0,0-11-151,1 0-1,0 0 0,1 0 1,5-19-1,7-28-542</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8.339"/>
    </inkml:context>
    <inkml:brush xml:id="br0">
      <inkml:brushProperty name="width" value="0.05" units="cm"/>
      <inkml:brushProperty name="height" value="0.05" units="cm"/>
    </inkml:brush>
  </inkml:definitions>
  <inkml:trace contextRef="#ctx0" brushRef="#br0">35 1 14411,'5'11'1808,"0"2"-823,0-2-329,1-1 936,3-1-232,-1-3-239,4-3-185,1-3-520,0 0-296,0-3-616,-3-2-328,0 4 168,-5 1 400,-7 3-913</inkml:trace>
  <inkml:trace contextRef="#ctx0" brushRef="#br0" timeOffset="1">6 193 13099,'-4'12'2040,"2"-3"-1088,4-5-319,3-1 2047,8-1-1640,2-4-159,3-1-353,2 0-320,3-4-760,-1 4 1960,-4 2-1376,-2 1 16,-3 0-32</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9.115"/>
    </inkml:context>
    <inkml:brush xml:id="br0">
      <inkml:brushProperty name="width" value="0.05" units="cm"/>
      <inkml:brushProperty name="height" value="0.05" units="cm"/>
    </inkml:brush>
  </inkml:definitions>
  <inkml:trace contextRef="#ctx0" brushRef="#br0">69 1 16420,'-4'44'5567,"2"-28"-5344,0-1 1,2 1 0,-1 0 0,2-1-1,3 25 1,-3-38-223,-1 0 1,1 0-1,-1-1 1,1 1-1,0 0 1,0-1-1,0 1 0,0-1 1,0 1-1,0-1 1,0 1-1,0-1 0,1 0 1,-1 1-1,0-1 1,1 0-1,-1 0 1,1 0-1,-1 0 0,1 0 1,0-1-1,-1 1 1,3 0-1,4 1-28,-1-1 0,0 0 0,1-1 1,12 0-1,-15 0 8,-1-1 0,1 1 1,-1 0-1,1 1 0,-1-1 1,1 1-1,0-1 0,-1 2 1,0-1-1,1 0 1,-1 1-1,0 0 0,5 2 1,-7-2 14,-1-1 1,0 0 0,0 1 0,1-1 0,-1 1 0,-1 0 0,1-1-1,0 1 1,0 0 0,0-1 0,-1 1 0,1 0 0,-1 0 0,0 0 0,1 0-1,-1-1 1,0 1 0,0 0 0,0 0 0,0 0 0,0 0 0,-1 0-1,1 0 1,-1-1 0,1 1 0,-1 0 0,1 0 0,-1-1 0,0 1-1,0 0 1,-2 2 0,-1 3 26,0 0 0,-1 0-1,0 0 1,-1-1 0,-10 10 0,8-9 29,0 0 1,-1-1 0,0 0-1,0 0 1,0-1 0,-1-1-1,-13 6 1,21-9-109,0 0 0,-1 0 0,1-1-1,0 1 1,-1-1 0,1 1 0,-1-1 0,1 0 0,-1 0-1,1 0 1,-1 0 0,1 0 0,-1-1 0,1 1 0,-1-1-1,1 0 1,0 1 0,-1-1 0,1 0 0,0 0 0,-1-1 0,1 1-1,0 0 1,0-1 0,0 1 0,0-1 0,1 0 0,-1 0-1,0 0 1,1 0 0,-1 0 0,1 0 0,0 0 0,-1 0 0,1 0-1,-1-4 1,-2-6-237,1 0-1,1-1 0,0 1 1,0-1-1,1 1 1,1-15-1,0-16-522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9.522"/>
    </inkml:context>
    <inkml:brush xml:id="br0">
      <inkml:brushProperty name="width" value="0.05" units="cm"/>
      <inkml:brushProperty name="height" value="0.05" units="cm"/>
    </inkml:brush>
  </inkml:definitions>
  <inkml:trace contextRef="#ctx0" brushRef="#br0">0 70 15155,'10'-9'1761,"0"6"-841,3 0-344,2 3 944,5-2-199,3-1-425,4-2-232,6 0-560,1-4-400,3 0 1512,-2 1-1176,1 1 0,-6 1-32</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49.939"/>
    </inkml:context>
    <inkml:brush xml:id="br0">
      <inkml:brushProperty name="width" value="0.05" units="cm"/>
      <inkml:brushProperty name="height" value="0.05" units="cm"/>
    </inkml:brush>
  </inkml:definitions>
  <inkml:trace contextRef="#ctx0" brushRef="#br0">261 80 14339,'13'2'1704,"-7"8"-759,-5 5-297,-4 9 888,-4 6-168,-4 6-247,-2 4-169,-2 3-328,0-1-144,2-4-272,-2-2-152,7-10-344,-2-6-264,4-13-528,0-4 1984,0-11-1072,2-7-88,4-13-40</inkml:trace>
  <inkml:trace contextRef="#ctx0" brushRef="#br0" timeOffset="1">133 37 13915,'0'-2'144,"-1"1"0,1 0 0,-1 0 0,0 0 0,1 0 1,-1 0-1,0 0 0,0 0 0,0 0 0,0 0 0,0 0 0,0 1 0,0-1 0,0 0 0,0 1 0,0-1 1,0 1-1,-1-1 0,1 1 0,0-1 0,0 1 0,0 0 0,-1 0 0,1 0 0,0-1 0,-1 1 1,1 0-1,0 1 0,0-1 0,-1 0 0,1 0 0,0 0 0,0 1 0,-1-1 0,1 1 0,0-1 0,0 1 1,0-1-1,0 1 0,0 0 0,0-1 0,0 1 0,0 0 0,0 0 0,0 0 0,0 0 0,0 0 0,0 0 1,1 0-1,-2 1 0,-3 5 76,1 0 0,0 1 0,0-1 0,0 1 1,1-1-1,-3 13 0,4-12-166,0 0 0,1 0-1,0 0 1,0 9 0,1-15-44,0-1 1,-1 1-1,1-1 0,0 1 0,1 0 1,-1-1-1,0 1 0,0-1 0,1 1 1,-1-1-1,1 1 0,-1-1 0,1 1 1,0-1-1,0 1 0,0-1 0,-1 0 1,1 1-1,0-1 0,1 0 0,-1 0 1,0 0-1,0 0 0,0 0 0,1 0 0,-1 0 1,2 1-1,-1-2-1,0 0 0,0 0 0,0 0-1,0 0 1,0-1 0,0 1 0,0-1 0,0 1 0,0-1-1,0 1 1,0-1 0,0 0 0,-1 0 0,1 0 0,0 0-1,0 0 1,-1-1 0,1 1 0,-1 0 0,0-1 0,1 1 0,-1-1-1,0 1 1,2-4 0,2-2 10,0-1 0,0 1-1,0-1 1,3-9 0,-5 8-9,0-1 0,-1 1 0,0 0 1,0-1-1,-1 1 0,1-13 0,-2 20-8,0 0 1,0 0-1,-1 0 0,1 0 0,0 1 0,-1-1 0,1 0 0,-1 0 0,1 1 0,-1-1 0,0 0 0,0 1 0,1-1 0,-1 1 0,0-1 0,-3-2 0,3 4-1,-1-1-1,1 0 1,0 1 0,-1-1-1,1 1 1,-1-1 0,1 1-1,-1 0 1,0 0-1,1-1 1,-1 1 0,1 0-1,-1 0 1,1 1 0,-1-1-1,1 0 1,-1 0-1,1 1 1,-1-1 0,1 1-1,-1 0 1,1-1-1,-3 2 1,-1 1-56,-1 1 0,1-1 0,-1 1 0,1 0 0,0 1 0,1-1 0,-1 1 0,1 0 0,0 0 0,0 0 0,0 1 0,1-1 0,0 1 0,-4 9 0,1-1-131,1 1-1,0 1 1,1-1 0,-5 30 0,8-6-86,7-4-100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0.357"/>
    </inkml:context>
    <inkml:brush xml:id="br0">
      <inkml:brushProperty name="width" value="0.05" units="cm"/>
      <inkml:brushProperty name="height" value="0.05" units="cm"/>
    </inkml:brush>
  </inkml:definitions>
  <inkml:trace contextRef="#ctx0" brushRef="#br0">69 26 14667,'-12'38'2586,"10"-34"-2327,0 1-1,0-1 0,1 1 0,-1-1 0,1 1 0,0 0 0,0 0 0,1-1 1,-1 1-1,1 0 0,0 0 0,1 0 0,0 5 0,0-9-206,-1 0 0,1 0 0,0 0 0,0 0 0,-1 0 0,1 0-1,0 0 1,0 0 0,0-1 0,0 1 0,0 0 0,1 0 0,-1-1 0,0 1 0,0-1 0,0 1 0,1-1-1,-1 0 1,0 1 0,0-1 0,1 0 0,-1 0 0,0 0 0,1 0 0,-1 0 0,0 0 0,0 0 0,1 0-1,-1 0 1,0-1 0,3 0 0,1 0 50,1-1 0,-1 1 0,1-1 0,-1 0 0,10-6 0,-11 5-29,0 0-1,0 0 1,0-1 0,0 1 0,-1-1 0,1 0 0,-1 0 0,0 0 0,0 0 0,-1-1 0,1 1 0,-1-1 0,0 0 0,3-9 0,-5 12-56,1 0-1,-1 0 1,0 0 0,0 0 0,0 0 0,0 0 0,0 0 0,0 0 0,-1 0-1,1 0 1,-1 0 0,1 0 0,-1 0 0,0 0 0,0 0 0,0 0 0,0 0 0,0 1-1,0-1 1,0 0 0,0 1 0,-1-1 0,1 1 0,-1-1 0,1 1 0,-1 0-1,0-1 1,1 1 0,-1 0 0,0 0 0,0 0 0,0 0 0,0 1 0,0-1-1,0 1 1,0-1 0,0 1 0,-3-1 0,0 0-143,0 0 0,-1 0 0,1 1 0,0 0 0,-1 0 0,1 0 0,-1 0 0,1 1 1,0 0-1,0 0 0,-1 1 0,1-1 0,0 1 0,0 0 0,0 1 0,1-1 0,-1 1 0,0 0 0,1 0 0,0 0 0,0 0 0,-5 5 0,-4 5-432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0.790"/>
    </inkml:context>
    <inkml:brush xml:id="br0">
      <inkml:brushProperty name="width" value="0.05" units="cm"/>
      <inkml:brushProperty name="height" value="0.05" units="cm"/>
    </inkml:brush>
  </inkml:definitions>
  <inkml:trace contextRef="#ctx0" brushRef="#br0">0 1 18196,'14'15'2016,"-5"-2"-1376,0-1-239,1 4 1135,5 1-864,4 1-112,2-3-192,2-2-200,2-8-416,1-5-344,1-5-584,0-10 584,-4-10 272,-2-6-216,0-4-193</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1.208"/>
    </inkml:context>
    <inkml:brush xml:id="br0">
      <inkml:brushProperty name="width" value="0.05" units="cm"/>
      <inkml:brushProperty name="height" value="0.05" units="cm"/>
    </inkml:brush>
  </inkml:definitions>
  <inkml:trace contextRef="#ctx0" brushRef="#br0">142 1 14619,'-6'31'1873,"-7"15"-801,-2 4-360,-7 5 1576,2-1-847,1-2-481,2-2-152,6-7-376,-1-4-280,8-14-672,1-7-368,5-14 664,0-6-152,11-6-120</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1.645"/>
    </inkml:context>
    <inkml:brush xml:id="br0">
      <inkml:brushProperty name="width" value="0.05" units="cm"/>
      <inkml:brushProperty name="height" value="0.05" units="cm"/>
    </inkml:brush>
  </inkml:definitions>
  <inkml:trace contextRef="#ctx0" brushRef="#br0">193 38 15867,'5'-5'1132,"1"0"0,-2-1 0,1 0-1,6-10 1,-54 84 2752,-4 6-3907,46-72 27,-97 173 294,124-214-274,-9 5-204,-2-1-1,-1-1 0,17-72 1,-31 134 49,0-1 1,6 37 0,0-38 169,0 0 0,1 0 1,12 26-1,-11-32-21,-8-16-17,1-1 1,0 0 0,-1 0-1,1 1 1,-1-1 0,1 0-1,-1 1 1,0-1 0,1 0-1,-1 1 1,0-1 0,0 1-1,0-1 1,0 0 0,0 1-1,0-1 1,-1 1 0,1-1-1,0 0 1,-1 1 0,1-1-1,-1 0 1,1 1 0,-1-1-1,0 0 1,1 0 0,-1 1-1,0-1 1,0 0 0,0 0-1,0 0 1,0 0 0,0 0-1,0 0 1,0-1 0,-1 1-1,1 0 1,0-1 0,0 1-1,-1 0 1,1-1 0,0 1-1,-1-1 1,-1 1 0,-1-1 3,-1 1 0,1-1 0,-1 0-1,1 0 1,-1 0 0,1 0 0,0-1 0,-1 0 0,1 0 0,0 0 0,-1 0 0,1-1 0,-5-2 0,1-2-4,-1 0 0,1 0 0,0 0 0,0-1 1,0-1-1,1 1 0,-6-10 0,9 13 2,1-1 1,0 0-1,0 0 0,0 0 0,0 0 0,1 0 1,0 0-1,0-1 0,0 1 0,1-1 0,0 0 0,0 1 1,0-1-1,1-7 0,0 12-2,0-1 1,1 0-1,-1 1 1,1-1-1,0 1 0,-1-1 1,1 1-1,0 0 1,0-1-1,0 1 1,0 0-1,0 0 0,0-1 1,0 1-1,1 0 1,-1 0-1,0 0 0,1 0 1,-1 1-1,1-1 1,-1 0-1,0 0 0,1 1 1,0-1-1,-1 1 1,1 0-1,-1-1 0,1 1 1,0 0-1,-1 0 1,3 0-1,6-1-175,1 1 1,-1 0-1,15 3 1,102 13-1294,-80-12 1060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2.080"/>
    </inkml:context>
    <inkml:brush xml:id="br0">
      <inkml:brushProperty name="width" value="0.05" units="cm"/>
      <inkml:brushProperty name="height" value="0.05" units="cm"/>
    </inkml:brush>
  </inkml:definitions>
  <inkml:trace contextRef="#ctx0" brushRef="#br0">1 31 17684,'0'10'1848,"1"-6"-1024,5 0-328,10-5 1225,4-2-601,7-3-424,6-1-168,3 0-400,1 0-200,-1 0-600,-3 1-288,-9 1 504,-6 5 144,-15 0-192,-11 5-176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2.456"/>
    </inkml:context>
    <inkml:brush xml:id="br0">
      <inkml:brushProperty name="width" value="0.05" units="cm"/>
      <inkml:brushProperty name="height" value="0.05" units="cm"/>
    </inkml:brush>
  </inkml:definitions>
  <inkml:trace contextRef="#ctx0" brushRef="#br0">0 69 18084,'6'5'1696,"8"-7"-1032,5-1-240,11-4 545,4-1-145,6-1-424,2 0-424,1-1-1344,-2 2 1304,1 1-336,-3-3-201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1.749"/>
    </inkml:context>
    <inkml:brush xml:id="br0">
      <inkml:brushProperty name="width" value="0.05" units="cm"/>
      <inkml:brushProperty name="height" value="0.05" units="cm"/>
    </inkml:brush>
  </inkml:definitions>
  <inkml:trace contextRef="#ctx0" brushRef="#br0">17 1 18324,'2'12'435,"-1"0"0,0 0 1,0 1-1,-1-1 0,-1 0 0,0 0 0,-5 22 1,1 6 646,-1 12 327,4 87 1,3-117-1312,1 0-1,1 0 0,1-1 0,1 1 1,1-1-1,14 33 0,-19-51-99,0-1 0,0 0 0,0 0 0,0 0 0,0 0 0,1 0 0,-1 0 1,1 0-1,-1-1 0,1 1 0,0-1 0,0 1 0,-1-1 0,4 2 0,-4-2-3,0-1 0,0 0 0,0 0-1,0 0 1,0 0 0,0 0 0,0 0 0,0 0 0,0-1 0,0 1 0,0 0 0,0 0 0,0-1 0,0 1 0,0-1 0,0 1 0,0-1 0,0 1 0,0-1 0,-1 0 0,1 1 0,0-1 0,0 0-1,-1 1 1,1-1 0,0 0 0,-1 0 0,1 0 0,-1 0 0,1 0 0,-1 0 0,0 0 0,1-1 0,15-35-341,-1 0 0,-3-1 1,-1 0-1,8-49 0,-17 77 241,-4 19 34,-3 16 127,-4 45 0,8-63-16,1 0 0,0 0 0,0 0 0,1 0 0,0 0 0,0 0 0,1-1 0,-1 1 0,2 0 0,-1 0-1,1-1 1,5 10 0,-6-14-28,-1 0 0,1 0 0,-1 0 0,1 0 0,0-1-1,-1 1 1,1-1 0,0 1 0,0-1 0,0 0 0,1 0 0,-1 0-1,0 0 1,0 0 0,1 0 0,-1 0 0,0-1 0,5 1-1,-2-1-1,0 0 0,0 0-1,0-1 1,0 1 0,0-1-1,0-1 1,-1 1 0,10-4-1,0-2 6,-1 0 0,1-1-1,-1-1 1,23-19 0,-15 8-16,-1 0 0,-1-1 0,29-42 0,-56 75 17,1 1 1,0 0-1,1 0 0,0 0 1,1 1-1,1-1 1,0 1-1,1 0 0,0 1 1,2-1-1,-1 0 1,2 19-1,0-30-38,0 0 1,0 0-1,0-1 1,1 1-1,0 0 0,-1-1 1,1 1-1,0 0 0,0-1 1,0 1-1,1-1 0,-1 0 1,0 1-1,1-1 0,3 4 1,-4-5-52,1 0-1,0 0 1,-1 0 0,1 0-1,-1 0 1,1-1 0,0 1 0,0 0-1,-1-1 1,1 1 0,0-1 0,0 0-1,0 1 1,0-1 0,0 0-1,-1 0 1,1 0 0,2-1 0,1 0-79,1-1 1,-1 1 0,0-1 0,0 0-1,0 0 1,-1-1 0,1 0 0,0 1-1,-1-2 1,0 1 0,0 0-1,0-1 1,0 0 0,6-8 0,16-29-524,-4-7-187</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2.875"/>
    </inkml:context>
    <inkml:brush xml:id="br0">
      <inkml:brushProperty name="width" value="0.05" units="cm"/>
      <inkml:brushProperty name="height" value="0.05" units="cm"/>
    </inkml:brush>
  </inkml:definitions>
  <inkml:trace contextRef="#ctx0" brushRef="#br0">49 22 14619,'26'-22'6695,"-29"40"-5399,-15 36-519,2 1 0,3 0 0,-11 101-1,24-153-774,0 0 0,0 0 0,0 1-1,0-1 1,0 0 0,1 0-1,0 0 1,-1 0 0,1 0 0,0 0-1,1 0 1,-1-1 0,0 1-1,3 3 1,-3-5-24,0-1 1,0 1-1,0 0 1,0 0-1,0 0 0,0-1 1,1 1-1,-1 0 0,0-1 1,0 1-1,1-1 1,-1 0-1,0 1 0,1-1 1,-1 0-1,1 0 1,-1 0-1,0 0 0,1 0 1,-1 0-1,0 0 0,1 0 1,-1 0-1,1-1 1,-1 1-1,0-1 0,0 1 1,1-1-1,-1 1 0,0-1 1,0 0-1,0 0 1,2-1-1,1-1 58,0 1 0,0-1 0,-1-1 0,1 1 0,-1-1 1,0 1-1,0-1 0,0 0 0,0 0 0,-1 0 0,1-1 0,-1 1 0,0 0 0,2-10 0,9-21-92</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3.247"/>
    </inkml:context>
    <inkml:brush xml:id="br0">
      <inkml:brushProperty name="width" value="0.05" units="cm"/>
      <inkml:brushProperty name="height" value="0.05" units="cm"/>
    </inkml:brush>
  </inkml:definitions>
  <inkml:trace contextRef="#ctx0" brushRef="#br0">43 1 18988,'-6'33'1872,"-5"0"-1191,2 3-297,2 4 736,1-2-208,4 1-296,0-2-272,4-8-840,0-3-448,4-9 768,-2-5-144,-2-7-160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3.635"/>
    </inkml:context>
    <inkml:brush xml:id="br0">
      <inkml:brushProperty name="width" value="0.05" units="cm"/>
      <inkml:brushProperty name="height" value="0.05" units="cm"/>
    </inkml:brush>
  </inkml:definitions>
  <inkml:trace contextRef="#ctx0" brushRef="#br0">74 17 17316,'1'-2'185,"0"1"0,0 0 0,0 0 0,0 0 0,1-1 0,-1 1 0,0 1 1,0-1-1,1 0 0,-1 0 0,0 0 0,1 1 0,-1-1 0,1 0 0,-1 1 0,1 0 0,-1-1 1,1 1-1,-1 0 0,1 0 0,-1 0 0,1 0 0,0 0 0,-1 0 0,1 0 0,-1 0 1,1 1-1,-1-1 0,1 0 0,-1 1 0,1 0 0,-1-1 0,1 1 0,0 1 0,0 0-101,0 0-1,0 0 1,0 0 0,-1 0-1,1 1 1,-1-1-1,1 1 1,-1-1-1,0 1 1,0-1-1,0 1 1,-1 0-1,1-1 1,-1 1-1,1 0 1,-1 0-1,0-1 1,0 7-1,-2 4-52,1 1 0,-2-1 0,0 1 0,0-1 0,-2 0 0,-5 14-1,-42 74 182,33-70-10,-22 57 1,40-86-193,1-1 1,-1 0 0,1 1 0,-1-1-1,1 1 1,-1-1 0,1 1 0,0-1-1,0 1 1,0-1 0,0 1 0,0-1-1,0 1 1,0-1 0,0 0 0,1 1 0,-1-1-1,1 1 1,-1-1 0,1 1 0,0 1-1,0-2-13,1 0 0,-1-1 0,0 1-1,0 0 1,1 0 0,-1-1 0,1 1 0,-1-1-1,1 1 1,-1-1 0,0 1 0,1-1-1,-1 0 1,1 0 0,0 0 0,-1 0 0,1 0-1,-1 0 1,1 0 0,-1-1 0,1 1 0,1-1-1,4-1-79,0 0 0,0 0 0,0-1 1,0 0-1,0 0 0,-1 0 0,1-1 0,11-9 0,-6 2 94,0 1 0,-1-2 1,13-15-1,6-12-193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0:54.025"/>
    </inkml:context>
    <inkml:brush xml:id="br0">
      <inkml:brushProperty name="width" value="0.05" units="cm"/>
      <inkml:brushProperty name="height" value="0.05" units="cm"/>
    </inkml:brush>
  </inkml:definitions>
  <inkml:trace contextRef="#ctx0" brushRef="#br0">77 73 18940,'0'2'298,"0"0"0,1 0 0,-1 0 0,0-1-1,0 1 1,0 0 0,-1 0 0,1 0 0,0-1 0,-1 1 0,1 0 0,-1 0 0,0 2-1,-2 5 507,1 0-615,1-1 0,0 1 0,0 0 0,1-1 0,0 1 0,1 0 0,2 10 0,-3-16-192,1 0 0,0 0 1,0 1-1,1-2 0,-1 1 0,0 0 0,1 0 0,0 0 0,0-1 0,0 1 0,0-1 0,0 1 0,0-1 0,1 0 0,-1 0 0,1 0 1,-1 0-1,1 0 0,0-1 0,0 1 0,0-1 0,0 0 0,3 1 0,45 8-151,10 2 37,-58-11 110,0 0 0,1 0-1,-1 0 1,0 1 0,0-1-1,0 1 1,0 0 0,0 0-1,-1 0 1,1 0 0,0 0-1,-1 1 1,4 4 0,-5-5 8,1 1 1,-1 0-1,0-1 1,0 1-1,-1 0 1,1 0-1,-1-1 1,1 1-1,-1 0 1,0 0-1,0 0 1,0 0-1,0 0 1,0-1-1,-1 1 1,0 0-1,1 0 1,-1 0-1,0-1 1,0 1 0,0 0-1,-1-1 1,1 1-1,-1-1 1,1 0-1,-3 4 1,-6 6 54,0 0 0,0-1 0,-17 15 0,25-25-49,-16 16 163,-33 21 0,43-32-145,0-2 0,0 1 1,0-1-1,-1-1 0,1 1 1,-1-1-1,-14 3 1,21-6-63,0 0 1,0 0-1,0 0 1,0 0 0,0 0-1,0 0 1,0 0-1,1-1 1,-1 1 0,0-1-1,0 1 1,0-1-1,0 0 1,1 0 0,-1 0-1,0 0 1,1 0-1,-1 0 1,1 0 0,-1 0-1,1-1 1,-1 1 0,1-1-1,0 1 1,0-1-1,0 1 1,0-1 0,0 0-1,0 1 1,0-1-1,0 0 1,1 0 0,-1 0-1,0-2 1,-1-8-23,0 0-1,0 1 1,1-1 0,0-16 0,1 21-11,0-39-283</inkml:trace>
  <inkml:trace contextRef="#ctx0" brushRef="#br0" timeOffset="0.12">47 55 18588,'7'-3'2040,"4"0"-1047,4 0-369,8-3 1152,4 1-400,7-1-487,1-1-193,3 1-336,-2 0-256,-4 2-584,-4 0-384,-9 2 704,-2 2-137,-8 3-135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1:33.939"/>
    </inkml:context>
    <inkml:brush xml:id="br0">
      <inkml:brushProperty name="width" value="0.05" units="cm"/>
      <inkml:brushProperty name="height" value="0.05" units="cm"/>
    </inkml:brush>
  </inkml:definitions>
  <inkml:trace contextRef="#ctx0" brushRef="#br0">1 152 12979,'12'-1'5416,"13"-4"-4138,32-4-1087,174-20 531,122-18-645,-220 14 71,-25 6 454,-121 37-909,-15 4-1227,15-10 1107,0 0-138</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1:59.939"/>
    </inkml:context>
    <inkml:brush xml:id="br0">
      <inkml:brushProperty name="width" value="0.05" units="cm"/>
      <inkml:brushProperty name="height" value="0.05" units="cm"/>
    </inkml:brush>
  </inkml:definitions>
  <inkml:trace contextRef="#ctx0" brushRef="#br0">1 306 16940,'69'-136'3695,"-30"61"-3271,-27 50-297,-6 13-42,-1 1 0,1 0 0,14-19 0,-19 30-82,-1-1 0,0 1 0,1-1 1,-1 1-1,1-1 0,-1 1 0,1 0 0,-1-1 0,0 1 0,1 0 1,-1 0-1,1-1 0,0 1 0,-1 0 0,1 0 0,-1 0 0,1-1 1,-1 1-1,1 0 0,-1 0 0,1 0 0,0 0 0,-1 0 0,1 0 1,-1 0-1,1 0 0,-1 1 0,1-1 0,0 0 0,-1 0 0,1 0 1,-1 1-1,1-1 0,-1 0 0,1 0 0,-1 1 0,1-1 0,-1 0 0,0 1 1,1-1-1,-1 1 0,1-1 0,-1 1 0,0-1 0,1 1 0,-1-1 1,0 1-1,0-1 0,1 1 0,-1-1 0,0 1 0,16 36 36,-13-28-26,11 27 37,57 159 26,-65-171 56,0 0 1,-1 1 0,-2-1 0,-1 1-1,0 0 1,-3 31 0,0-49-20,0-1 1,0 1 0,-1 0-1,0-1 1,0 1 0,0-1-1,-1 0 1,0 1 0,0-1-1,-7 9 1,9-14-74,-1 1 0,1 0-1,-1-1 1,1 1 0,-1-1 0,1 1 0,-1-1 0,0 0 0,0 1-1,0-1 1,0 0 0,0 0 0,0-1 0,0 1 0,0 0-1,0-1 1,0 1 0,0-1 0,-1 0 0,1 1 0,0-1-1,0 0 1,0 0 0,-1-1 0,1 1 0,0 0 0,0-1-1,0 1 1,0-1 0,0 0 0,-1 0 0,2 0 0,-1 0-1,0 0 1,-3-2 0,-2-2 29,-1-1 0,2 1 0,-1-1 0,1-1 0,0 1 0,0-1 0,0 0 0,1 0 0,0-1 0,1 1 0,-6-15 0,7 15-363,0 0 1,1 0 0,0 0 0,0-1 0,1 1 0,0-1-1,0 1 1,0-1 0,1 1 0,1-1 0,-1 1 0,1-1-1,0 1 1,3-9 0,11-37-1449,-8 21 642</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0.374"/>
    </inkml:context>
    <inkml:brush xml:id="br0">
      <inkml:brushProperty name="width" value="0.05" units="cm"/>
      <inkml:brushProperty name="height" value="0.05" units="cm"/>
    </inkml:brush>
  </inkml:definitions>
  <inkml:trace contextRef="#ctx0" brushRef="#br0">6 56 17620,'-2'-13'1792,"1"8"-1168,-2-3-272,5 1 817,2 2-289,4 0-640,1 0-368,5 2-832,1 0 167,-2 1 497,1 7-208,-1 5-240</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0.776"/>
    </inkml:context>
    <inkml:brush xml:id="br0">
      <inkml:brushProperty name="width" value="0.05" units="cm"/>
      <inkml:brushProperty name="height" value="0.05" units="cm"/>
    </inkml:brush>
  </inkml:definitions>
  <inkml:trace contextRef="#ctx0" brushRef="#br0">31 156 16820,'-1'4'3722,"6"-6"-1428,16-13-709,23-27-1463,-38 36-87,-1-1 1,0 0 0,0-1 0,5-10 0,-9 16-32,0 1 0,0-1 0,0 1 0,-1-1 1,1 0-1,-1 0 0,1 1 0,-1-1 0,1 0 0,-1 0 0,0 1 0,0-1 1,0 0-1,0 0 0,0 0 0,0 1 0,-1-1 0,1 0 0,0 0 0,-1 1 0,0-1 1,1 0-1,-1 0 0,0 1 0,0-1 0,0 1 0,-1-2 0,1 2 1,0 0-1,0 1 0,0-1 0,0 1 0,-1-1 1,1 1-1,0-1 0,0 1 0,-1 0 0,1-1 1,0 1-1,0 0 0,-1 0 0,1 0 1,0 0-1,0 0 0,-1 0 0,1 1 0,0-1 1,0 0-1,-1 1 0,1-1 0,0 1 1,0-1-1,0 1 0,0-1 0,0 1 0,-2 1 1,-2 1 3,0 1 1,0 0-1,0 0 1,-6 7 0,4-3 19,1 0 0,0 0 0,0 1 0,1 0 1,0 0-1,1 1 0,0-1 0,0 1 0,1 0 0,-4 19 1,5-20-10,1-1 0,0 0 1,1 0-1,0 1 0,0-1 1,1 0-1,0 0 0,0 1 1,1-1-1,0 0 0,1 0 1,-1-1-1,1 1 0,5 9 1,-6-15-30,-1 1 0,1 0 1,0-1-1,-1 0 0,1 1 0,0-1 1,1 0-1,-1 0 0,0 0 1,0 0-1,1 0 0,-1 0 0,1-1 1,0 1-1,-1-1 0,1 0 1,0 0-1,0 0 0,0 0 0,0 0 1,0-1-1,0 1 0,0-1 1,0 0-1,0 0 0,0 0 0,0 0 1,0 0-1,0-1 0,0 0 1,0 1-1,5-3 0,-2 0-181,-1 1-1,1-1 1,-1-1-1,0 1 1,0-1-1,0 0 1,0 0-1,-1 0 1,1-1-1,-1 0 1,0 1-1,-1-1 1,1-1-1,-1 1 1,4-9-1,-2 0-136,-1 1 1,0-1-1,4-24 0,-3-3-583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1.242"/>
    </inkml:context>
    <inkml:brush xml:id="br0">
      <inkml:brushProperty name="width" value="0.05" units="cm"/>
      <inkml:brushProperty name="height" value="0.05" units="cm"/>
    </inkml:brush>
  </inkml:definitions>
  <inkml:trace contextRef="#ctx0" brushRef="#br0">0 107 16203,'9'17'5323,"2"15"-4352,17 118 479,-10-47-1092,-18-101-366,0 0-1,0 0 1,1 0-1,-1 0 1,1 0-1,-1 0 1,1-1-1,0 1 1,-1 0-1,1 0 1,0-1 0,0 1-1,0-1 1,1 1-1,-1-1 1,0 1-1,0-1 1,3 2-1,-2-3-50,-1 0 1,1 1-1,-1-1 0,1 0 0,0-1 1,-1 1-1,1 0 0,-1 0 0,1-1 1,0 1-1,-1-1 0,1 0 0,-1 1 1,0-1-1,1 0 0,-1 0 0,1 0 1,-1 0-1,0 0 0,2-2 0,-1 2-36,0-1 1,0 1-1,-1 0 0,1-1 0,0 1 0,0 0 1,0 0-1,1 0 0,-1 1 0,0-1 0,0 0 1,0 1-1,0 0 0,1-1 0,-1 1 0,0 0 1,3 0-1,-3 1 63,-1 0 1,1-1 0,0 1-1,-1 0 1,1 0 0,-1 0-1,1 0 1,-1 0 0,1 1-1,-1-1 1,0 0-1,0 1 1,0-1 0,0 1-1,0-1 1,0 1 0,0-1-1,0 1 1,0 0-1,-1-1 1,2 4 0,10 36 280,-10-31-146,1-1 0,0 0 1,0 0-1,0 0 1,2 0-1,-1 0 1,7 9-1,-10-16-80,1-1-1,-1 1 1,1-1 0,-1 1-1,1-1 1,-1 0-1,1 0 1,0 1 0,-1-1-1,1 0 1,0 0 0,0-1-1,0 1 1,0 0 0,0-1-1,0 1 1,0-1 0,0 0-1,0 1 1,4-1 0,-2-1-13,0 1 1,-1-1 0,1 0 0,0 0-1,0-1 1,0 1 0,-1-1-1,1 0 1,0 1 0,3-4 0,4-4-36,0 0 1,0 0 0,-1-1 0,0 0-1,8-12 1,-4 1-39,-1 0 1,0 0-1,-2-1 1,-1 0-1,0-1 0,11-45 1,-6 5-135,9-90 1,-21 134 223,-2 10 40,1-1 1,-2 1-1,1 0 1,-1-1 0,-2-15-1,-10 68 936,7-14-941,2 0-1,1 0 0,2 0 1,0 0-1,2 1 1,2-1-1,0-1 1,2 1-1,1-1 1,1 0-1,1 0 0,2-1 1,1 0-1,27 45 1,-31-61-2007,-13-20 631,-12-22 130,-68-74 839,22 29 2935,54 61-1426,9 15-1136,0-1-1,0 1 1,0 0 0,0 0-1,0-1 1,0 1-1,0 0 1,0 0 0,0-1-1,1 1 1,-1 0-1,0 0 1,0-1 0,0 1-1,0 0 1,0 0 0,0 0-1,0-1 1,1 1-1,-1 0 1,0 0 0,0 0-1,0-1 1,0 1-1,1 0 1,-1 0 0,0 0-1,0 0 1,1 0-1,-1 0 1,0 0 0,1-1-1,2 1 90,0 0-1,0 0 0,0 0 1,0 0-1,1 0 1,4 2-1,2-1-206,2 1-349,-1-1-1,1 0 1,0 0-1,0-2 1,-1 1-1,1-1 1,0-1-1,17-5 1,5-7-352</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4.288"/>
    </inkml:context>
    <inkml:brush xml:id="br0">
      <inkml:brushProperty name="width" value="0.05" units="cm"/>
      <inkml:brushProperty name="height" value="0.05" units="cm"/>
    </inkml:brush>
  </inkml:definitions>
  <inkml:trace contextRef="#ctx0" brushRef="#br0">383 76 16628,'1'-2'121,"-1"-1"0,1 1 0,-1 0 0,0 0 0,0 0 0,0 0 1,0-1-1,0 1 0,0 0 0,0 0 0,-1 0 0,1 0 0,-1 0 1,0 0-1,1-1 0,-1 1 0,0 1 0,0-1 0,0 0 1,-2-2-1,1 1 40,-1 1 0,1 0 0,-1 0 0,0 0 0,0 0 1,1 0-1,-1 0 0,0 1 0,-1-1 0,1 1 0,-6-2 1,1 1 19,0 1 0,0 0 1,0 0-1,0 0 1,0 1-1,0 0 0,0 1 1,0 0-1,0 0 1,-12 4-1,9 0-128,1 0 1,0 0-1,0 1 1,1 0-1,-1 1 1,2 0-1,-1 0 1,1 1-1,0 0 1,0 1-1,-9 13 1,2 0 17,1 1 1,1 0 0,-19 46-1,23-44-14,0 0-1,1 1 1,-5 33-1,12-50-37,0 0-1,0 0 0,0 0 0,1 0 0,1 0 1,-1 0-1,2 0 0,-1 0 0,1-1 1,0 1-1,1 0 0,0-1 0,7 14 1,-8-18-13,1 0 0,0-1 0,0 1 0,0-1 0,0 1 0,1-1 0,-1 0 0,1 0 0,0-1 0,0 1 0,0-1 0,0 0 0,0 0 0,5 2 0,-2-2 2,0 0 1,0-1-1,1 1 1,-1-1-1,0-1 1,1 0-1,-1 0 1,10-1-1,-5-1 10,-1 0 0,0 0 0,0-1 0,0-1 0,0 0 0,0 0 0,-1-1 0,0-1 0,0 0 0,0 0 0,11-10 0,-18 14 7,-1 0 0,0 0-1,0 0 1,1 0 0,-1-1-1,-1 1 1,1-1 0,0 0-1,-1 1 1,1-1-1,-1 0 1,0 0 0,0 0-1,0 0 1,0 0 0,-1 0-1,1 0 1,-1 0 0,0 0-1,1 0 1,-1 0 0,-1-4-1,0 5 6,0-1 0,0 1-1,0-1 1,0 1 0,0 0-1,-1 0 1,1-1 0,-1 1-1,0 0 1,0 0 0,0 0 0,0 1-1,0-1 1,0 0 0,0 1-1,0-1 1,0 1 0,-1 0-1,1 0 1,-1 0 0,1 0 0,-1 0-1,1 0 1,-1 1 0,-3-1-1,-34-2 234,38 3-258,1-1-1,-1 1 1,1 1-1,-1-1 1,1 0-1,-1 0 0,1 0 1,-1 1-1,1-1 1,-1 1-1,1-1 1,0 1-1,-1 0 0,1-1 1,0 1-1,-1 0 1,1 0-1,0 0 1,0 0-1,0 0 0,0 0 1,0 0-1,-1 2 1,2-2-6,0-1 0,0 0 1,0 1-1,0-1 0,0 0 1,0 1-1,0-1 1,0 0-1,0 1 0,0-1 1,1 1-1,-1-1 0,0 0 1,0 0-1,0 1 0,1-1 1,-1 0-1,0 1 1,0-1-1,1 0 0,-1 0 1,0 1-1,1-1 0,-1 0 1,0 0-1,0 0 0,1 1 1,-1-1-1,1 0 0,-1 0 1,0 0-1,1 0 1,-1 0-1,0 0 0,1 0 1,-1 0-1,0 0 0,1 0 1,-1 0-1,1 0 0,-1 0 1,0 0-1,1 0 1,-1 0-1,19-1-14,-4-3 1,-1-1 0,-1 0 1,1-1-1,-1 0 0,22-15 0,-20 13-1,-1-1 0,1 2-1,26-10 1,-40 17 14,0 0 1,0-1 0,-1 1 0,1 0-1,0 0 1,0 0 0,-1 0-1,1 0 1,0 0 0,0 0 0,-1 0-1,1 0 1,0 0 0,0 0-1,-1 1 1,1-1 0,0 0 0,-1 0-1,1 1 1,0-1 0,-1 1 0,1-1-1,0 0 1,-1 1 0,1-1-1,-1 1 1,1 0 0,-1-1 0,1 1-1,-1-1 1,1 1 0,-1 0-1,1-1 1,-1 1 0,0 0 0,0-1-1,1 1 1,-1 0 0,0 0 0,0-1-1,0 1 1,0 1 0,1 4-1,0 0 1,-1 0-1,0 1 1,0 7-1,-1-8 2,-6 65 42,4-52-77,0 0 1,2 1-1,0-1 0,3 27 1,1-38-539,2-10 17,3-13 114,-7 15 474,9-22-329,4-6-95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2.198"/>
    </inkml:context>
    <inkml:brush xml:id="br0">
      <inkml:brushProperty name="width" value="0.05" units="cm"/>
      <inkml:brushProperty name="height" value="0.05" units="cm"/>
    </inkml:brush>
  </inkml:definitions>
  <inkml:trace contextRef="#ctx0" brushRef="#br0">25 1 14475,'-12'82'4433,"-1"120"1,14-164-4310,1 1 1,1-1 0,3 0 0,1 0 0,15 48-1,-22-84-163,1-1-1,-1 1 0,1-1 1,-1 1-1,1-1 0,-1 0 1,1 1-1,0-1 0,0 0 1,-1 1-1,1-1 0,0 0 1,2 1-1,-3-2 23,0 0 0,1 0 0,-1 0 0,0 0 1,1 0-1,-1-1 0,0 1 0,1 0 0,-1 0 0,0 0 0,1-1 1,-1 1-1,0 0 0,0 0 0,0-1 0,1 1 0,-1 0 0,0 0 0,0-1 1,0 1-1,1 0 0,-1-1 0,0 1 0,0 0 0,0-1 0,0 1 1,0-1-1,0 1 0,0 0 0,0-1 0,0 0 0,4-40-475,-4-4 383,-10-81 0,5 109 304,5 17-187,0 0-1,0 0 0,0 0 1,0 0-1,0 0 0,0 1 1,0-1-1,0 0 0,0 0 1,0 0-1,0 0 0,0 0 1,0 0-1,0 0 0,0 0 1,0 0-1,0 0 0,0 0 1,0 0-1,0 0 0,0 0 1,0 0-1,0 0 0,0 0 1,0 0-1,0 0 0,-1 1 1,1-1-1,0 0 0,0 0 1,0 0-1,0 0 0,0 0 1,0 0-1,0 0 0,0 0 1,0 0-1,0 0 0,0 0 1,0 0-1,0 0 0,0 0 1,0 0-1,-1 0 0,1 0 1,0 0-1,0 0 0,0-1 1,0 1-1,0 0 0,0 0 1,0 0-1,0 0 0,0 0 1,0 0-1,0 0 0,2 29 577,-1-24-540,0-1 0,0 1 0,1-1 0,0 1 0,-1-1 0,2 0 0,-1 1 0,0-1 0,1 0-1,0-1 1,0 1 0,0 0 0,0-1 0,1 0 0,-1 1 0,1-1 0,0-1 0,0 1 0,6 3 0,-5-5-34,0 1 0,-1 0 1,2-1-1,-1 0 1,0-1-1,0 1 0,0-1 1,0 0-1,0 0 1,0 0-1,1-1 0,-1 0 1,0 0-1,0 0 1,0 0-1,0-1 1,8-4-1,4-3 20,-1-1 0,0 0 0,-1-1-1,22-19 1,-38 30-29,1 0 0,0 0 0,0 0 0,0 0 0,0 1 0,0-1-1,0 0 1,0 0 0,0 0 0,0 0 0,0 0 0,0 0 0,0 0 0,-1 1 0,1-1-1,0 0 1,0 0 0,0 0 0,0 0 0,0 0 0,0 0 0,0 1 0,0-1 0,0 0-1,0 0 1,0 0 0,1 0 0,-1 0 0,0 0 0,0 1 0,0-1 0,0 0 0,0 0-1,0 0 1,0 0 0,0 0 0,0 0 0,0 0 0,0 1 0,0-1 0,1 0 0,-1 0-1,0 0 1,0 0 0,0 0 0,0 0 0,0 0 0,0 0 0,0 0 0,1 0 0,-1 0-1,0 0 1,0 0 0,0 0 0,0 0 0,0 0 0,0 0 0,1 0 0,-1 0 0,0 0-1,0 0 1,0 0 0,0 0 0,0 0 0,1 0 0,-19 63 451,13-52-367,2 0 0,-1 0 0,1 1 1,1-1-1,0 1 0,1-1 0,0 1 1,0 0-1,2 12 0,-1-23-86,1 1 0,-1-1 0,0 0 0,0 0 0,0 0 0,1 1 1,-1-1-1,1 0 0,-1 0 0,1 0 0,-1 0 0,1 0 0,-1 0 0,1 0 0,0 0 0,0 0 0,0 0 0,-1 0 0,1-1 0,0 1 0,0 0 0,0 0 0,0-1 0,2 2 0,-2-2-45,0 0 1,1 0-1,-1 0 0,0 0 0,0-1 1,0 1-1,0 0 0,0-1 0,0 1 0,0 0 1,0-1-1,0 1 0,0-1 0,0 1 0,0-1 1,0 0-1,0 0 0,0 1 0,0-1 0,-1 0 1,1 0-1,0 0 0,-1 0 0,1 1 1,0-1-1,0-2 0,3-4-161,0-1-1,0 0 1,-1 0-1,0 0 1,0 0 0,-1 0-1,0-1 1,-1 1 0,2-16-1,-2-26-481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4.711"/>
    </inkml:context>
    <inkml:brush xml:id="br0">
      <inkml:brushProperty name="width" value="0.05" units="cm"/>
      <inkml:brushProperty name="height" value="0.05" units="cm"/>
    </inkml:brush>
  </inkml:definitions>
  <inkml:trace contextRef="#ctx0" brushRef="#br0">1 58 20692,'0'13'1961,"1"-7"-1489,8-6-200,5-2 824,7-3-496,5-7-136,7 1-352,0-4-112,0 1-336,3 4-224,-9 6-552,-7 1-168,-10 4 880,-10 8-296,-10 0-121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5.096"/>
    </inkml:context>
    <inkml:brush xml:id="br0">
      <inkml:brushProperty name="width" value="0.05" units="cm"/>
      <inkml:brushProperty name="height" value="0.05" units="cm"/>
    </inkml:brush>
  </inkml:definitions>
  <inkml:trace contextRef="#ctx0" brushRef="#br0">0 54 17644,'2'6'1760,"9"-6"-1008,4-2-248,9-3 737,6-3-225,7 0-264,5-4-200,-1 2-608,-2 2-408,-4 3 432,-1 4-160,-7 2-80</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5.498"/>
    </inkml:context>
    <inkml:brush xml:id="br0">
      <inkml:brushProperty name="width" value="0.05" units="cm"/>
      <inkml:brushProperty name="height" value="0.05" units="cm"/>
    </inkml:brush>
  </inkml:definitions>
  <inkml:trace contextRef="#ctx0" brushRef="#br0">29 1 17788,'0'17'5140,"-8"39"-4246,7-53-687,0 4-141,-6 30 276,2 0 0,1 1 0,2 0-1,4 54 1,-2-88-315,0-1 0,1 1 1,0 0-1,0-1 0,0 1 0,0-1 0,1 1 0,-1-1 1,1 1-1,0-1 0,0 0 0,0 0 0,3 3 0,-3-5-20,-1 1-1,1-1 0,0 0 0,0 1 0,0-1 1,0 0-1,0-1 0,0 1 0,0 0 1,0-1-1,1 1 0,-1-1 0,0 1 0,0-1 1,0 0-1,1 0 0,-1 0 0,0 0 1,0 0-1,0-1 0,1 1 0,-1-1 0,4-1 1,0 0-34,1-1-1,-1 0 1,0-1 0,0 1 0,0-1 0,0 0 0,-1 0 0,1-1 0,-1 0-1,0 0 1,-1 0 0,1-1 0,-1 1 0,0-1 0,0 0 0,-1 0 0,0-1 0,0 1-1,0-1 1,2-10 0,3-17-116</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5.901"/>
    </inkml:context>
    <inkml:brush xml:id="br0">
      <inkml:brushProperty name="width" value="0.05" units="cm"/>
      <inkml:brushProperty name="height" value="0.05" units="cm"/>
    </inkml:brush>
  </inkml:definitions>
  <inkml:trace contextRef="#ctx0" brushRef="#br0">9 1 17924,'-3'39'2256,"-1"-2"-1400,3 2-391,1-2 1367,11-1-872,5-3-280,7-12-776,3-4-512,1-15 480,3-5-48,-3-14-136,-2-8-128</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06.336"/>
    </inkml:context>
    <inkml:brush xml:id="br0">
      <inkml:brushProperty name="width" value="0.05" units="cm"/>
      <inkml:brushProperty name="height" value="0.05" units="cm"/>
    </inkml:brush>
  </inkml:definitions>
  <inkml:trace contextRef="#ctx0" brushRef="#br0">31 84 15683,'0'7'710,"-1"0"-1,0 0 1,0-1-1,-1 1 1,-4 12-1,-4 14 729,7-15-1099,0 0-1,1 0 1,1 0-1,0 0 1,1 0 0,1 0-1,1 0 1,1 0 0,0 0-1,2 0 1,11 32-1,-14-46-317,1 0-1,-1 0 0,0 0 0,1-1 0,0 1 1,0-1-1,0 1 0,0-1 0,0 0 0,1 0 1,-1-1-1,1 1 0,0-1 0,0 0 0,0 1 1,0-2-1,7 3 0,-8-3-10,1 0-1,-1-1 1,0 1 0,1-1 0,-1 0-1,1 0 1,-1 0 0,1-1 0,-1 1-1,1-1 1,-1 0 0,0 0 0,1 0-1,-1 0 1,0 0 0,0-1 0,0 0-1,0 1 1,0-1 0,0 0 0,0-1-1,-1 1 1,4-4 0,3-4 36,-1 0 1,-1-1-1,0 0 1,0 0-1,-1-1 1,-1 1-1,0-1 0,-1-1 1,0 1-1,3-14 1,-3 7 13,-1 0 0,-1 0 1,-1 0-1,0 0 1,-2-1-1,-3-22 0,3 31-65,-1 0 0,-1 1-1,0-1 1,-1 1-1,0 0 1,0 0 0,-1 0-1,-1 1 1,-11-17-1,15 23-71,-1 1-1,1-1 0,0 0 0,-1 1 1,0-1-1,0 1 0,0 0 0,0 0 0,0 0 1,0 0-1,0 1 0,-1-1 0,1 1 1,0 0-1,-1 0 0,0 0 0,1 0 1,-1 1-1,1-1 0,-1 1 0,0 0 0,1 0 1,-1 0-1,0 1 0,1-1 0,-1 1 1,1 0-1,-1 0 0,1 0 0,-1 0 0,1 1 1,-5 2-1,5-2-42,0-1 0,0 1 1,1 0-1,-1 0 0,0 1 0,1-1 1,-1 1-1,1-1 0,0 1 0,0-1 1,0 1-1,0 0 0,0 0 0,1 0 0,-1 0 1,1 1-1,0-1 0,0 0 0,-1 4 1,1 14-609</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05"/>
    </inkml:context>
    <inkml:brush xml:id="br0">
      <inkml:brushProperty name="width" value="0.05" units="cm"/>
      <inkml:brushProperty name="height" value="0.05" units="cm"/>
    </inkml:brush>
  </inkml:definitions>
  <inkml:trace contextRef="#ctx0" brushRef="#br0">36 0 13907,'-2'2'5844,"0"9"-3600,0 19-2498,1-17 854,-10 162-121,-7 68-694,18-227-474,1-11-750,0-10-1224,1-21 840,2 12 803</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06"/>
    </inkml:context>
    <inkml:brush xml:id="br0">
      <inkml:brushProperty name="width" value="0.05" units="cm"/>
      <inkml:brushProperty name="height" value="0.05" units="cm"/>
    </inkml:brush>
  </inkml:definitions>
  <inkml:trace contextRef="#ctx0" brushRef="#br0">20 171 13067,'-1'0'190,"0"0"0,0 0 0,0 0 0,0-1 0,0 1 0,0 0 0,0 0 0,0-1 0,0 1 1,1 0-1,-1-1 0,0 1 0,0-1 0,0 1 0,0-1 0,0 0 0,1 1 0,-1-1 0,0 0 0,-1-1 0,2 2-63,0-1 0,0 1-1,0-1 1,0 0-1,0 1 1,1-1 0,-1 0-1,0 1 1,0-1-1,0 1 1,1-1-1,-1 0 1,0 1 0,0-1-1,1 1 1,-1-1-1,1 1 1,-1-1-1,0 1 1,1-1 0,-1 1-1,1-1 1,0 1-1,5-5 341,1 0 1,-1 0-1,12-5 0,30-16-291,2 3 0,0 1 1,98-27-1,-126 47-1124,-14 1-1018,-18 1 574,2 0 808</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07"/>
    </inkml:context>
    <inkml:brush xml:id="br0">
      <inkml:brushProperty name="width" value="0.05" units="cm"/>
      <inkml:brushProperty name="height" value="0.05" units="cm"/>
    </inkml:brush>
  </inkml:definitions>
  <inkml:trace contextRef="#ctx0" brushRef="#br0">0 0 13771,'1'6'276,"-1"0"0,1 0-1,0 0 1,0 0 0,1-1 0,0 1 0,0-1 0,0 1-1,1-1 1,-1 0 0,5 6 0,-5-8-127,1 0-1,-1 0 1,1 0-1,0-1 1,0 1-1,0-1 1,0 0-1,0 0 1,1 0-1,-1 0 1,1 0 0,-1-1-1,1 1 1,0-1-1,-1 0 1,1 0-1,7 0 1,3-1-27,0 0 0,0-1 1,-1-1-1,1 0 0,0 0 0,-1-2 1,18-6-1,-13 4 143,0 1 1,0 1 0,20-2-1,-30 5-151</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08"/>
    </inkml:context>
    <inkml:brush xml:id="br0">
      <inkml:brushProperty name="width" value="0.05" units="cm"/>
      <inkml:brushProperty name="height" value="0.05" units="cm"/>
    </inkml:brush>
  </inkml:definitions>
  <inkml:trace contextRef="#ctx0" brushRef="#br0">245 9 15843,'0'-1'53,"0"1"-1,0 0 0,0 0 0,0-1 1,0 1-1,0 0 0,0-1 1,0 1-1,0 0 0,0 0 0,0-1 1,0 1-1,0 0 0,0 0 0,0-1 1,0 1-1,-1 0 0,1 0 1,0-1-1,0 1 0,0 0 0,0 0 1,-1-1-1,1 1 0,0 0 0,0 0 1,0 0-1,-1-1 0,1 1 0,0 0 1,0 0-1,-1 0 0,1 0 1,0 0-1,-1 0 0,1-1 0,0 1 1,0 0-1,-1 0 0,1 0 0,0 0 1,-1 0-1,1 0 0,-17 8 1014,-17 21 125,34-29-1100,-28 27 278,2 2-1,1 0 1,1 1-1,-31 52 1,53-77-354,-19 36 93,20-39-103,0 1 1,0-1 0,0 1 0,1-1 0,-1 1 0,1 0-1,-1 0 1,1-1 0,0 1 0,0 0 0,0 0-1,0-1 1,1 4 0,0-5-6,0 0 0,-1 0 1,1 0-1,0 0 0,-1 0 0,1 0 0,0-1 0,0 1 0,0 0 0,0 0 1,-1-1-1,1 1 0,0 0 0,0-1 0,1 1 0,-1-1 0,0 0 1,0 1-1,0-1 0,0 0 0,2 1 0,29 1-5,-25-2 2,11 1-6,-3-1 2,-1 0 1,1 1-1,-1 1 1,15 4-1,-25-5 6,0 1-1,0-1 1,1 1-1,-1 0 0,0 0 1,-1 0-1,1 1 1,0 0-1,-1-1 1,1 1-1,-1 0 1,0 1-1,0-1 1,0 1-1,0-1 1,-1 1-1,3 5 0,-1-1 14,-1-1-1,0 0 1,0 1-1,-1 0 1,0 0-1,0 0 1,-1 0-1,0 0 1,0 0-1,-1 0 1,0 0-1,-1 0 1,-1 9-1,1-11 54,-1 0-1,1 0 1,-1 0-1,-1 0 1,1 0-1,-1 0 1,0-1-1,0 1 1,-1-1-1,1 0 1,-1 0-1,0 0 1,-1-1-1,1 0 1,-1 1-1,0-1 1,-6 3-1,2-1 91,0-1 0,-1 0 0,-13 4 0,19-8-147,0 1 1,0-1-1,0 0 0,0-1 1,0 1-1,0-1 0,0 1 1,-1-1-1,1-1 1,0 1-1,-5-1 0,8 0-48,0 1-1,0 0 0,0-1 0,1 1 1,-1-1-1,0 1 0,0-1 1,0 1-1,1-1 0,-1 1 0,0-1 1,1 0-1,-1 1 0,0-1 1,1 0-1,-1 0 0,1 0 0,-1 1 1,1-1-1,0 0 0,-1 0 0,1 0 1,0 0-1,-1 0 0,1 0 1,0 0-1,0 0 0,0 1 0,0-1 1,0 0-1,0 0 0,0 0 1,0 0-1,0 0 0,1-2 0,0-2-54,1 1 0,-1-1-1,1 0 1,0 1 0,5-9-1,9-13-342</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09"/>
    </inkml:context>
    <inkml:brush xml:id="br0">
      <inkml:brushProperty name="width" value="0.05" units="cm"/>
      <inkml:brushProperty name="height" value="0.05" units="cm"/>
    </inkml:brush>
  </inkml:definitions>
  <inkml:trace contextRef="#ctx0" brushRef="#br0">29 1 18516,'-3'15'1760,"-4"0"-1392,-4-4-168,3 2 689,8-2-937,3 1-488,2-6 536,-3-5-145,0-7-183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2.580"/>
    </inkml:context>
    <inkml:brush xml:id="br0">
      <inkml:brushProperty name="width" value="0.05" units="cm"/>
      <inkml:brushProperty name="height" value="0.05" units="cm"/>
    </inkml:brush>
  </inkml:definitions>
  <inkml:trace contextRef="#ctx0" brushRef="#br0">0 0 15483,'3'30'1337,"3"-4"-1121,1-3-152,7-2 448,8-2-352,2-3-88,4-2-88,4-1-24</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0"/>
    </inkml:context>
    <inkml:brush xml:id="br0">
      <inkml:brushProperty name="width" value="0.05" units="cm"/>
      <inkml:brushProperty name="height" value="0.05" units="cm"/>
    </inkml:brush>
  </inkml:definitions>
  <inkml:trace contextRef="#ctx0" brushRef="#br0">45 1 17148,'-11'32'1856,"-4"-4"-1344,4-7-344,4-4 472,7-9-8,1-6-215,4-9-249,-1-11-112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1"/>
    </inkml:context>
    <inkml:brush xml:id="br0">
      <inkml:brushProperty name="width" value="0.05" units="cm"/>
      <inkml:brushProperty name="height" value="0.05" units="cm"/>
    </inkml:brush>
  </inkml:definitions>
  <inkml:trace contextRef="#ctx0" brushRef="#br0">2 6 14763,'-1'-5'3358,"5"19"-2156,9 23-673,-5-21-399,1 0-1,0-1 0,1 0 1,1-1-1,0 0 1,0 0-1,2-1 1,20 17-1,-23-22-230,1 0-1,1 0 1,-1-1-1,1-1 1,0 0 0,1 0-1,-1-1 1,1-1-1,0 0 1,0-1 0,25 3-1,-35-5 21,0-1-1,-1 0 1,1 0-1,0 0 1,-1 0-1,1-1 1,0 1-1,-1-1 1,1 1-1,-1-1 1,1 0-1,-1 0 1,1 0-1,-1 0 1,1-1-1,-1 1 1,4-4-1,7-12-423</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2"/>
    </inkml:context>
    <inkml:brush xml:id="br0">
      <inkml:brushProperty name="width" value="0.05" units="cm"/>
      <inkml:brushProperty name="height" value="0.05" units="cm"/>
    </inkml:brush>
  </inkml:definitions>
  <inkml:trace contextRef="#ctx0" brushRef="#br0">280 1 14595,'-5'43'1761,"-3"0"0,-20 62 0,12-45-945,-128 347 413,101-299-3013,33-90 679,10-18 1085,0 0-1,-1 1 0,1-1 1,0 0-1,-1 0 1,1 1-1,0-1 1,-1 0-1,1 0 1,0 0-1,-1 0 1,1 0-1,-1 1 1,1-1-1,0 0 1,-1 0-1,1 0 0,-1 0 1,1 0-1,0 0 1,-1 0-1,1 0 1,-1-1-1,1 1 1,0 0-1,-1 0 1,1 0-1,0 0 1,-1 0-1,1-1 1,-1 1-1,1 0 0,0 0 1,0-1-1,-1 1 1,1 0-1,0-1 1,-1 1-1,-10-12-664</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3"/>
    </inkml:context>
    <inkml:brush xml:id="br0">
      <inkml:brushProperty name="width" value="0.05" units="cm"/>
      <inkml:brushProperty name="height" value="0.05" units="cm"/>
    </inkml:brush>
  </inkml:definitions>
  <inkml:trace contextRef="#ctx0" brushRef="#br0">39 1 15659,'0'8'1879,"-11"35"-972,3 1-1,1 1 0,-1 54 0,8-107-4664,-1-23 2556,-2 7 186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4"/>
    </inkml:context>
    <inkml:brush xml:id="br0">
      <inkml:brushProperty name="width" value="0.05" units="cm"/>
      <inkml:brushProperty name="height" value="0.05" units="cm"/>
    </inkml:brush>
  </inkml:definitions>
  <inkml:trace contextRef="#ctx0" brushRef="#br0">0 6 14827,'0'0'116,"1"-1"1,-1 1-1,0 0 0,1-1 0,-1 1 0,1-1 0,-1 1 1,0 0-1,1-1 0,-1 1 0,1 0 0,-1 0 0,1-1 1,-1 1-1,1 0 0,-1 0 0,1 0 0,-1 0 0,1-1 1,-1 1-1,1 0 0,-1 0 0,1 0 0,-1 0 0,1 0 1,0 1-1,20-2 557,-17 1-389,11 0-130,0 0 0,0 1 0,0 1 0,0 0 0,20 6 0,-31-7-151,0 1 1,0-1 0,0 1 0,0 0 0,0 1 0,0-1 0,-1 1-1,1-1 1,-1 1 0,0 0 0,0 1 0,0-1 0,0 0 0,0 1 0,-1-1-1,1 1 1,-1 0 0,0 0 0,-1 0 0,1 0 0,0 0 0,1 9 0,-1-3 94,-1 0 1,0 1 0,-1-1 0,0 1-1,0-1 1,-1 0 0,-1 0 0,1 1-1,-2-1 1,1 0 0,-1 0 0,-8 16-1,7-18 42,1-1 0,-1 0 0,0-1 0,-1 1 0,0-1-1,0 1 1,0-1 0,-1-1 0,0 1 0,0-1 0,0 0-1,0 0 1,-1-1 0,0 0 0,0 0 0,0-1 0,-9 3-1,15-5-167,-1 0-1,1-1 0,-1 1 0,0-1 0,1 0 0,-1 1 0,1-1 0,-1 0 0,0 0 0,1 0 0,-1 0 1,0 0-1,1 0 0,-1-1 0,1 1 0,-1-1 0,0 1 0,1-1 0,-1 1 0,1-1 0,-1 0 0,1 0 1,0 0-1,-1 0 0,1 0 0,0 0 0,-1 0 0,1 0 0,0 0 0,0 0 0,0-1 0,0 1 0,0-1 1,1 1-1,-1 0 0,0-1 0,1 1 0,-1-1 0,0-2 0,-1-4-300,1 1-1,0-1 0,0 0 1,1 0-1,0 1 1,0-1-1,2-9 1,1-6-361</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5"/>
    </inkml:context>
    <inkml:brush xml:id="br0">
      <inkml:brushProperty name="width" value="0.05" units="cm"/>
      <inkml:brushProperty name="height" value="0.05" units="cm"/>
    </inkml:brush>
  </inkml:definitions>
  <inkml:trace contextRef="#ctx0" brushRef="#br0">7 49 15787,'-6'7'1681,"6"-2"-1201,4-4-208,3 0 808,8-2-448,1-5-96,5-1-184,2-1-120,3 0-103,-2 0-49,2-1-224,-5 1-193,-3 3-351,-3 2-168,-3 3-536,-5 0 1000,-16 3-1145</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6"/>
    </inkml:context>
    <inkml:brush xml:id="br0">
      <inkml:brushProperty name="width" value="0.05" units="cm"/>
      <inkml:brushProperty name="height" value="0.05" units="cm"/>
    </inkml:brush>
  </inkml:definitions>
  <inkml:trace contextRef="#ctx0" brushRef="#br0">25 11 12379,'-13'14'1744,"2"-1"-992,11-3-296,1-3 1569,8-2-1201,5-2-80,6-3-200,5-3-136,3-3-160,5 0-24,-1-2-336,1-1-248,0-1 488,-3 1-176,-6 4-64,-4-1-40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7"/>
    </inkml:context>
    <inkml:brush xml:id="br0">
      <inkml:brushProperty name="width" value="0.05" units="cm"/>
      <inkml:brushProperty name="height" value="0.05" units="cm"/>
    </inkml:brush>
  </inkml:definitions>
  <inkml:trace contextRef="#ctx0" brushRef="#br0">13 75 16820,'-5'18'1504,"0"2"-968,2 1-216,3 2 464,0-1-120,6-1-143,3 1-105,4-7-216,1 1-80,2-7-144,1-2-128,0-4-288,2-5-193,-1-9-367,1-6 760,-2-11-160,3-5-192</inkml:trace>
  <inkml:trace contextRef="#ctx0" brushRef="#br0" timeOffset="1">299 1 13251,'-12'43'1784,"-4"4"-800,-4 2-343,2 0 1775,-1 2-1384,3 1-264,2-5-87,2 0-369,2-1-232,3-1-624,0-2-313,1-2 697,-1 1-168,4-5-120</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19"/>
    </inkml:context>
    <inkml:brush xml:id="br0">
      <inkml:brushProperty name="width" value="0.05" units="cm"/>
      <inkml:brushProperty name="height" value="0.05" units="cm"/>
    </inkml:brush>
  </inkml:definitions>
  <inkml:trace contextRef="#ctx0" brushRef="#br0">54 198 13491,'-7'-7'819,"5"4"-529,0 1 0,0-1 0,-1 1 0,1 0 0,0 0 0,-1 0 0,-2-1 0,4 3-242,0-1 1,1 1-1,-1 0 1,1 0-1,-1 0 1,0 0-1,1 0 0,-1 0 1,0 0-1,1 0 1,-1 0-1,1 1 1,-1-1-1,0 0 0,1 0 1,-1 1-1,1-1 1,-1 0-1,1 1 1,-1-1-1,1 0 0,-1 1 1,1-1-1,-1 1 1,1-1-1,-1 0 1,1 1-1,0-1 0,-1 1 1,1 0-1,0-1 1,-1 1-1,1-1 1,0 1-1,0-1 0,-1 1 1,1 0-1,0-1 1,0 1-1,0 0 1,0 0-1,-2 6 41,1-1-1,0 1 1,0 0-1,0 0 1,1-1 0,0 1-1,0 0 1,1 0-1,0-1 1,0 1-1,0 0 1,1-1 0,3 8-1,-5-13-100,1 0 0,0-1 0,-1 1-1,1 0 1,-1 0 0,1-1 0,0 1-1,0 0 1,0-1 0,-1 1 0,1-1 0,0 1-1,0-1 1,0 1 0,0-1 0,0 1 0,0-1-1,0 0 1,0 0 0,0 0 0,0 1-1,0-1 1,0 0 0,0 0 0,0 0 0,0 0-1,0-1 1,0 1 0,0 0 0,0 0-1,0-1 1,0 1 0,0 0 0,-1-1 0,1 1-1,0-1 1,0 1 0,0-1 0,0 0-1,1-1 1,4-2-141,0-1-1,-1 1 1,1-2-1,6-7 1,11-18-496,0-2 0,-2 0 0,18-39 0,10-18 484,-57 114 1030,0 0-1,2 1 0,-6 40 0,10-53-782,0-7-126,1 1 1,0-1-1,1 1 0,-1-1 1,1 1-1,0-1 0,0 1 1,1-1-1,1 10 0,-1-14 37,-1-1-1,0 1 0,0-1 0,0 1 0,1-1 1,-1 0-1,0 1 0,1-1 0,-1 1 1,0-1-1,1 0 0,-1 1 0,1-1 0,-1 0 1,1 0-1,-1 1 0,0-1 0,1 0 1,-1 0-1,1 0 0,-1 0 0,1 0 0,-1 1 1,1-1-1,-1 0 0,1 0 0,-1 0 1,1 0-1,-1 0 0,1 0 0,-1-1 0,1 1 1,-1 0-1,1 0 0,-1 0 0,1 0 1,-1-1-1,1 1 0,-1 0 0,0 0 0,1-1 1,12-7-264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0"/>
    </inkml:context>
    <inkml:brush xml:id="br0">
      <inkml:brushProperty name="width" value="0.05" units="cm"/>
      <inkml:brushProperty name="height" value="0.05" units="cm"/>
    </inkml:brush>
  </inkml:definitions>
  <inkml:trace contextRef="#ctx0" brushRef="#br0">19 35 12283,'1'1'170,"-1"1"1,1 0-1,-1-1 1,1 1 0,-1 0-1,0 0 1,1-1-1,-1 1 1,0 0-1,0 0 1,0 0 0,0-1-1,-1 1 1,0 3-1,-9 28 1731,2-8-1331,5 4-400,3-29-170,0 0 0,0 1 0,0-1 0,0 1 0,0-1 0,0 0-1,0 1 1,1-1 0,-1 0 0,0 1 0,0-1 0,0 0 0,0 1 0,1-1 0,-1 0 0,0 1 0,0-1 0,1 0 0,-1 0 0,0 1 0,0-1 0,1 0 0,-1 0 0,0 1 0,1-1 0,-1 0 0,1 0-4,0 0-1,0 0 1,0 0-1,0 0 1,0-1-1,-1 1 1,1 0-1,0-1 1,0 1 0,0 0-1,-1-1 1,1 1-1,0-1 1,-1 1-1,1-1 1,0 1 0,0-2-1,13-11-119,0-1 1,-1 0-1,18-27 0,18-19 19,-49 59 122,0 0 0,1 1 1,0-1-1,-1 1 0,1-1 0,-1 0 1,1 1-1,0-1 0,-1 1 0,1-1 0,0 1 1,0 0-1,-1-1 0,1 1 0,0 0 1,0-1-1,0 1 0,0 0 0,0 0 1,-1 0-1,0 1 1,1-1 0,-1 0-1,0 1 1,0-1-1,1 0 1,-1 1-1,0-1 1,0 0-1,0 1 1,0-1 0,1 1-1,-1-1 1,0 0-1,0 1 1,0-1-1,0 1 1,0-1-1,0 0 1,0 1 0,0-1-1,0 1 1,0-1-1,-1 1 1,-7 39 801,6-31-703,-4 19 233,5-17-617,-1-1-1,-1 1 1,1-1-1,-7 15 0,7-24-33,-2-2-118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2.984"/>
    </inkml:context>
    <inkml:brush xml:id="br0">
      <inkml:brushProperty name="width" value="0.05" units="cm"/>
      <inkml:brushProperty name="height" value="0.05" units="cm"/>
    </inkml:brush>
  </inkml:definitions>
  <inkml:trace contextRef="#ctx0" brushRef="#br0">35 32 16892,'-14'32'2253,"11"-27"-1936,0 0-1,0 0 0,1 0 1,0 0-1,0 1 0,1-1 1,-1 1-1,1-1 0,-1 12 1,2-16-281,0 0 1,0 0-1,0-1 0,1 1 1,-1 0-1,0 0 1,0 0-1,1-1 0,-1 1 1,0 0-1,1 0 1,-1-1-1,1 1 0,-1 0 1,1 0-1,-1-1 1,1 1-1,-1-1 0,1 1 1,0-1-1,-1 1 1,1-1-1,0 1 0,-1-1 1,1 1-1,0-1 1,0 0-1,-1 1 1,1-1-1,0 0 0,0 0 1,0 0-1,0 1 1,-1-1-1,1 0 0,0 0 1,0 0-1,0 0 1,1-1-1,4 0-13,0 0 1,1 0-1,-1 0 1,7-4-1,-9 4 1,96-41-362,-71 27 109,1 3 1,39-13-1,-65 24 224,0 0 0,0 0 0,0 0-1,0 0 1,0 1 0,0 0 0,0-1-1,0 2 1,0-1 0,0 0 0,0 1-1,0-1 1,0 1 0,0 0 0,-1 1-1,1-1 1,0 1 0,0-1 0,-1 1-1,1 0 1,-1 1 0,0-1 0,0 0 0,1 1-1,-2 0 1,5 4 0,-4-3 40,0-1-1,0 1 1,0 0-1,0-1 1,1 0 0,-1 0-1,1 0 1,0 0 0,0-1-1,0 1 1,0-1 0,1 0-1,-1 0 1,1 0 0,-1-1-1,1 0 1,-1 0 0,6 1-1,1-2-5,-1 0-1,1-1 1,-1 0-1,1 0 1,-1-1 0,0 0-1,14-6 1,4-3-128,-1-1-1,0-1 1,43-28 0,-51 29-2,-14 9 65,-4 2 21,1 0 0,-1-1 0,1 1 0,-1 0 0,1 1 0,0-1 0,-1 0 0,1 0 0,0 1 0,0-1-1,-1 1 1,1-1 0,0 1 0,0 0 0,0 0 0,2-1 0,-10 24 437,5-22-397,1 0 1,0 0-1,-1 1 1,1-1-1,0 0 1,-1 1-1,1-1 1,0 0-1,0 1 1,0-1-1,0 0 1,1 1 0,-1-1-1,0 0 1,0 0-1,1 1 1,-1-1-1,1 0 1,-1 0-1,1 1 1,0-1-1,-1 0 1,1 0-1,0 0 1,0 0-1,0 0 1,-1 0-1,1 0 1,2 1-1,0-1 0,0 0 0,0 0 0,0 0 0,0 0 0,0-1 0,0 1 0,1-1 0,-1 0 0,0 0 0,0 0 0,5-1 0,35-4-3,44-12-1,-3 0-1591,-79 16 1437,-5 1 107,1-1 0,0 1-1,0 0 1,0 0 0,-1 0-1,1 0 1,0 0 0,0 0-1,0 0 1,-1 0 0,1 0-1,0 0 1,0 0 0,0 0-1,-1 1 1,1-1-1,0 0 1,1 1 0,-1 3-382</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1"/>
    </inkml:context>
    <inkml:brush xml:id="br0">
      <inkml:brushProperty name="width" value="0.05" units="cm"/>
      <inkml:brushProperty name="height" value="0.05" units="cm"/>
    </inkml:brush>
  </inkml:definitions>
  <inkml:trace contextRef="#ctx0" brushRef="#br0">2 0 15907,'-1'14'1537,"4"-1"-905,1 0-256,12 0 672,2-3-168,10-1-296,2-4-87,5-2-289,0-3-96,-1-4-296,-2 0-152,-5-3-345,-3 1-191,-11-1 616,-4-1-152,-9 1-152</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2"/>
    </inkml:context>
    <inkml:brush xml:id="br0">
      <inkml:brushProperty name="width" value="0.05" units="cm"/>
      <inkml:brushProperty name="height" value="0.05" units="cm"/>
    </inkml:brush>
  </inkml:definitions>
  <inkml:trace contextRef="#ctx0" brushRef="#br0">3 75 16876,'-3'19'1464,"5"-8"-952,2-1-200,9-4 632,4-3-216,8-5-231,0-5-153,5-3-344,1-3-200,-1-4-513,0 1-247,-3-2 712,-4-1-184,-3-3-200</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3"/>
    </inkml:context>
    <inkml:brush xml:id="br0">
      <inkml:brushProperty name="width" value="0.05" units="cm"/>
      <inkml:brushProperty name="height" value="0.05" units="cm"/>
    </inkml:brush>
  </inkml:definitions>
  <inkml:trace contextRef="#ctx0" brushRef="#br0">37 0 14875,'7'8'4133,"12"-2"-2291,-11-4-1357,41 12 345,65 10 0,-56-13-908,-56-11 63,0 0-1,0 1 1,0-1-1,1 1 1,-1 0 0,0-1-1,0 1 1,0 0-1,0 0 1,0 0 0,-1 1-1,1-1 1,0 0-1,0 1 1,-1-1 0,1 1-1,-1-1 1,3 4 0,-3-3 0,-1 0 0,1 1 1,-1-1-1,0 0 0,1 0 1,-1 0-1,0 0 0,0 1 1,-1-1-1,1 0 0,0 0 1,-1 0-1,1 0 0,-1 0 1,0 0-1,1 0 0,-1 0 1,0 0-1,-2 3 0,-10 18 16,-2 0-1,0-1 0,-27 30 0,-61 56 309,81-86-277,-11 9-881,-40 30 0,65-56 454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4"/>
    </inkml:context>
    <inkml:brush xml:id="br0">
      <inkml:brushProperty name="width" value="0.05" units="cm"/>
      <inkml:brushProperty name="height" value="0.05" units="cm"/>
    </inkml:brush>
  </inkml:definitions>
  <inkml:trace contextRef="#ctx0" brushRef="#br0">58 74 13275,'6'-10'866,"0"0"1,-1 0 0,0 0-1,6-19 1,-8 24 1121,-2 13-1177,-2 14-149,-34 199 690,7-51-2467,27-168 1099,-16 93-440,4-57 138</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5"/>
    </inkml:context>
    <inkml:brush xml:id="br0">
      <inkml:brushProperty name="width" value="0.05" units="cm"/>
      <inkml:brushProperty name="height" value="0.05" units="cm"/>
    </inkml:brush>
  </inkml:definitions>
  <inkml:trace contextRef="#ctx0" brushRef="#br0">17 0 14011,'-10'3'1416,"7"1"-816,0-2-264,7-1 841,6 2-337,5-2-200,6-1-104,8 0-184,4 0-72,4 0-168,2 0-184,-2-2-656,-1-1 688,-13 1-152,-6-1-40</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6"/>
    </inkml:context>
    <inkml:brush xml:id="br0">
      <inkml:brushProperty name="width" value="0.05" units="cm"/>
      <inkml:brushProperty name="height" value="0.05" units="cm"/>
    </inkml:brush>
  </inkml:definitions>
  <inkml:trace contextRef="#ctx0" brushRef="#br0">222 70 14883,'0'-2'92,"0"1"-1,-1-1 0,1 1 0,-1 0 1,1-1-1,-1 1 0,1 0 1,-1 0-1,0-1 0,0 1 1,1 0-1,-1 0 0,0 0 1,0 0-1,0 0 0,0 0 1,-1 0-1,1 0 0,0 1 1,0-1-1,0 0 0,-1 1 1,1-1-1,0 0 0,-3 0 1,1 1 27,0 0 1,-1 0-1,1 0 0,0 0 1,0 1-1,-1-1 1,1 1-1,0-1 1,0 1-1,-6 3 0,-2 1 80,0 0 0,1 1-1,0 1 1,0 0-1,-11 10 1,10-7-72,0 1 0,1 1 0,1-1 1,-10 16-1,16-23-98,0 1-1,1 0 1,-1 0 0,1 0 0,0 0-1,0 0 1,1 0 0,0 0-1,-1 1 1,2-1 0,-1 1 0,1-1-1,-1 0 1,2 8 0,0-11-21,-1 0 1,1 0 0,0-1-1,0 1 1,-1 0 0,1-1-1,0 1 1,1-1 0,-1 1-1,0-1 1,0 0-1,1 1 1,-1-1 0,1 0-1,-1 0 1,1 0 0,-1 0-1,1 0 1,0 0 0,-1 0-1,1-1 1,0 1-1,0 0 1,0-1 0,-1 0-1,1 1 1,0-1 0,0 0-1,0 0 1,0 0 0,2-1-1,6 1 13,1-1 0,-1 0 0,0-1 0,15-4 0,-1-1 26,1-3-1,-2 0 1,1-1-1,-1-1 1,-1-1 0,0-1-1,-1-1 1,-1-1-1,0-1 1,-1 0-1,27-34 1,-43 47-30,0 0 0,-1 0-1,1 0 1,-1-1 0,0 1 0,0-1-1,0 0 1,1-8 0,-3 12-13,0 0 0,0 0 0,1 0 0,-1 0 0,0 0 0,0 0 0,0 0 0,-1 0 0,1 0 0,0 0 0,0-1 0,-1 1 0,1 0 0,0 0 0,-1 0 0,1 0 0,-1 0 0,0 0 0,1 1 0,-1-1 0,0 0 0,1 0 0,-1 0 0,0 1 0,0-1 0,0 0 0,1 1 0,-1-1 0,0 0 0,0 1 0,0-1 0,0 1 0,0 0 0,0-1 0,0 1 0,0 0 0,-1 0 0,1-1 0,0 1 0,0 0 0,0 0 0,-2 0 0,-4 1-22,-1-1 0,1 1 0,-1 1 1,1-1-1,0 1 0,-1 0 0,1 1 0,0 0 1,0 0-1,1 1 0,-1-1 0,-10 9 1,6-4-343,-1 1 0,1 1 0,0 0 0,1 1 1,-16 20-1,17-15-52,6-2-131</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7"/>
    </inkml:context>
    <inkml:brush xml:id="br0">
      <inkml:brushProperty name="width" value="0.05" units="cm"/>
      <inkml:brushProperty name="height" value="0.05" units="cm"/>
    </inkml:brush>
  </inkml:definitions>
  <inkml:trace contextRef="#ctx0" brushRef="#br0">84 1 15371,'-13'36'1593,"0"4"-1185,-4 3-144,4 0 568,3 0-296,1-3-112,5-6-576,0-4-280,4-14 360,2-7-64,11-18-120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8"/>
    </inkml:context>
    <inkml:brush xml:id="br0">
      <inkml:brushProperty name="width" value="0.05" units="cm"/>
      <inkml:brushProperty name="height" value="0.05" units="cm"/>
    </inkml:brush>
  </inkml:definitions>
  <inkml:trace contextRef="#ctx0" brushRef="#br0">158 49 11947,'-13'-2'725,"-15"-1"-278,26 3-392,1 0 0,0-1 0,0 1 0,0 0 0,0-1 1,-1 1-1,1-1 0,0 1 0,0-1 0,0 1 0,0-1 1,0 0-1,0 1 0,0-1 0,0 0 0,-1-1 0,28-26 3940,-26 28-3956,0 0 0,0 0 0,0 0 0,0 0 0,0 0 0,0-1 0,0 1 0,0 0 0,0 0 1,0 0-1,0 0 0,0 0 0,0 0 0,0-1 0,1 1 0,-1 0 0,0 0 0,0 0 0,0 0 1,0 0-1,-1-1 0,1 1 0,0 0 0,0 0 0,0 0 0,0 0 0,0 0 0,0-1 0,0 1 1,0 0-1,0 0 0,0 0 0,0 0 0,0 0 0,0 0 0,0 0 0,-1-1 0,1 1 0,0 0 1,0 0-1,0 0 0,0 0 0,0 0 0,0 0 0,-1 0 0,1 0 0,0 0 0,0 0 0,0 0 1,0 0-1,0 0 0,-1 0 0,1 0 0,0 0 0,0 0 0,-11 6 753,-10 12-475,18-15-315,0 1 0,0-1 1,0 1-1,1-1 0,0 1 1,0 0-1,0 0 0,0 0 0,0 0 1,1 0-1,-1 1 0,1-1 1,0 0-1,1 1 0,-1-1 1,1 0-1,0 1 0,0-1 1,0 1-1,1-1 0,-1 1 1,3 5-1,-2-5-7,2 0-1,-1 1 1,1-1 0,-1 0-1,1 0 1,1-1 0,-1 1-1,1 0 1,-1-1 0,1 0-1,1 0 1,-1 0 0,1-1-1,-1 1 1,1-1 0,9 5-1,4-1-9,34 11 0,-35-13 8,0 0 0,26 14 1,-41-18 6,-1-1 1,1 1-1,-1 0 1,1 0 0,-1 0-1,0 0 1,1 0 0,-1 0-1,0 0 1,0 0 0,0 1-1,0-1 1,0 0 0,0 1-1,0-1 1,0 1-1,0-1 1,-1 1 0,1 0-1,0-1 1,-1 3 0,0-2 1,0-1 0,0 1 0,0 0 0,-1 0 1,1-1-1,-1 1 0,1 0 0,-1-1 0,0 1 1,1-1-1,-1 1 0,0-1 0,0 1 0,0-1 1,-1 1-1,-1 1 0,-4 3 14,0 0 0,0 0 0,-1-1 0,0 0-1,0 0 1,-11 4 0,3-2 129,-1-1 0,0 0-1,-31 5 1,41-9-77,0-1 0,-1-1-1,1 1 1,0-1 0,0 0-1,0-1 1,0 0 0,0 0-1,0-1 1,0 1 0,0-1 0,-8-4-1,13 5-52,1 1-1,-1-1 1,1 0-1,-1 0 1,1 0-1,-1 0 0,1 0 1,-1 0-1,1 0 1,0-1-1,0 1 1,0 0-1,0-1 1,0 1-1,0-1 1,0 1-1,0-1 1,0 0-1,1 1 0,-1-1 1,1 0-1,-1 1 1,1-1-1,0 0 1,0 0-1,-1 1 1,1-1-1,0 0 1,1 0-1,-1 1 1,0-1-1,0 0 0,1 0 1,-1 1-1,1-1 1,-1 0-1,1 1 1,0-1-1,0 1 1,1-3-1,2-3-14,1 1 0,0 0-1,0 0 1,0 0 0,0 1 0,1 0 0,0 0-1,8-5 1,11-5-36,51-21 0,-56 28 30,-1-1 0,0 0 0,0-2-1,-1 0 1,21-17 0,-37 26 15,0 0 0,1 0 0,-1-1 0,0 1 0,0-1 0,0 1 0,-1-1 0,1 0 0,-1 0 0,1 1 0,-1-1 0,0 0 0,0 0 0,0-1 0,0 1 0,0-6 0,-1 7 1,0 0 0,-1 0-1,1 0 1,-1 0 0,1 0-1,-1 0 1,0 0 0,1 0-1,-1 1 1,0-1 0,0 0-1,0 0 1,-1 1 0,1-1-1,0 1 1,-1-1 0,1 1-1,-1-1 1,1 1 0,-1 0-1,0 0 1,1 0 0,-1 0-1,0 0 1,0 0 0,-4-1-1,-4-1-58,-1 0-1,0 1 0,0 0 0,0 1 0,0 0 0,0 0 0,-13 2 0,-37-2-560,41-5 403,6-6-62</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29"/>
    </inkml:context>
    <inkml:brush xml:id="br0">
      <inkml:brushProperty name="width" value="0.05" units="cm"/>
      <inkml:brushProperty name="height" value="0.05" units="cm"/>
    </inkml:brush>
  </inkml:definitions>
  <inkml:trace contextRef="#ctx0" brushRef="#br0">2 16 12995,'-2'-12'2036,"2"8"15,5 12-617,19 47 61,-18-39-1320,1 0 1,0-1-1,1 0 0,0 0 1,1-1-1,1 0 1,19 21-1,-27-33-222,1 0 0,-1-1 0,0 1 0,0-1 0,1 0 1,-1 0-1,1 0 0,-1 0 0,1 0 0,-1 0 0,1-1 0,0 1 0,-1-1 0,1 0 1,-1 0-1,1 0 0,0 0 0,-1 0 0,1-1 0,0 1 0,-1-1 0,1 1 0,-1-1 1,1 0-1,-1 0 0,1 0 0,-1 0 0,0-1 0,1 1 0,3-4 0,11-8-229</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0"/>
    </inkml:context>
    <inkml:brush xml:id="br0">
      <inkml:brushProperty name="width" value="0.05" units="cm"/>
      <inkml:brushProperty name="height" value="0.05" units="cm"/>
    </inkml:brush>
  </inkml:definitions>
  <inkml:trace contextRef="#ctx0" brushRef="#br0">325 0 13267,'0'0'2839,"-2"11"-1662,-7 16-311,-104 196 1550,-38 90-2755,141-284-116,7-18 298,-1 0 0,0 0 0,-1 0-1,-8 13 1,3-16-240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5.096"/>
    </inkml:context>
    <inkml:brush xml:id="br0">
      <inkml:brushProperty name="width" value="0.05" units="cm"/>
      <inkml:brushProperty name="height" value="0.05" units="cm"/>
    </inkml:brush>
  </inkml:definitions>
  <inkml:trace contextRef="#ctx0" brushRef="#br0">0 225 17388,'6'-9'669,"-1"1"-379,1 0 0,-1 0-1,1 1 1,9-9 0,-14 15-255,0 0 0,-1 0 0,1 1 0,0-1 0,0 1 0,-1-1 0,1 0 0,0 1 0,0-1 0,0 1 0,0 0 0,0-1 0,0 1 0,0 0 0,0 0 0,0-1 0,0 1 0,0 0 0,0 0 0,0 0 0,0 0 0,0 0 0,0 0 0,0 1 0,0-1 0,0 0 0,0 0 0,0 1 0,-1-1 0,1 0 0,0 1 0,0-1 0,0 1 0,0-1 0,0 1 0,-1 0 0,1-1 0,0 1 0,-1 0 0,1 0 0,0-1 0,-1 1 0,1 0 0,-1 0 0,1 0 0,-1 0 0,1 0 0,-1 0 0,0 0 0,1 1 0,5 16 152,-1 0 0,-1 0 0,0 0 0,-1 0 0,0 27 0,2 8-42,-1-21-77,-1-6-14,0-1 0,2 0 0,9 28 0,-13-50-51,0-1 0,0 1-1,0-1 1,0 1 0,1-1 0,-1 1-1,1-1 1,-1 0 0,1 0 0,0 0-1,0 0 1,0 0 0,0 0 0,5 3-1,-5-4-1,0-1 0,0 1-1,0 0 1,0-1 0,0 1-1,1-1 1,-1 0 0,0 0-1,0 0 1,0 0-1,0 0 1,0 0 0,1 0-1,-1-1 1,0 1 0,0-1-1,0 0 1,0 1 0,0-1-1,3-2 1,4-2-6,-1-1 0,0 0 0,0-1 0,0 1 0,-1-2 0,1 1 0,-2-1 0,1 0 0,7-13 0,7-13-60,16-39 0,-34 68 57,22-48-172,31-92 0,-64 177 423,1 0 0,2 0 0,1 0 0,2 1-1,2 48 1,0-78-221,0-1-1,0 0 0,1 0 0,-1 1 0,0-1 0,1 0 1,-1 0-1,1 0 0,0 0 0,0 0 0,0 0 0,0 0 1,0 0-1,0 0 0,1 0 0,-1 0 0,1-1 0,1 3 1,-1-3-10,-1-1 1,1 1-1,-1-1 1,0 1-1,1-1 1,-1 0-1,1 1 1,-1-1-1,1 0 1,-1 0-1,1 0 1,-1 0-1,1-1 1,-1 1 0,1 0-1,-1 0 1,1-1-1,-1 1 1,0-1-1,3-1 1,6-3 13,0-2 0,0 1 0,0-1 1,-1-1-1,10-10 0,7-8-17,-1-2 0,35-49 0,33-68-105,-79 122 71,-6 12-4,-1-1 0,-1 0 1,0 0-1,7-22 1,-13 33 24,1 0 1,-1 0 0,0 0-1,0 0 1,1 0-1,-1 0 1,0 0 0,0 0-1,0 0 1,-1 0-1,1 0 1,0 0 0,0 0-1,0 0 1,-1-2-1,1 3 3,-1 0-1,1 0 0,0-1 1,-1 1-1,1 0 0,0 0 1,-1-1-1,1 1 0,0 0 1,-1 0-1,1 0 0,0 0 1,-1 0-1,1-1 0,0 1 1,-1 0-1,1 0 0,0 0 1,-1 0-1,1 0 0,-1 0 1,1 0-1,0 0 0,-1 0 1,1 0-1,-1 1 0,-2 0 0,1 0 0,0 0 0,-1 0 1,1 0-1,0 0 0,0 1 0,0-1 0,0 1 0,-3 2 0,-16 22 78,2 1 0,0 0 0,2 1 0,-26 58 0,2 16 113,37-92-304,1 0-1,1 0 1,0 0 0,0 0-1,1 1 1,1-1 0,-1 0-1,3 15 1,-2-24 74,0 0 1,0 0 0,0 1 0,0-1-1,0 0 1,1 0 0,-1 0-1,1 0 1,-1 0 0,0 0-1,1 0 1,0 0 0,-1 0 0,1 0-1,-1 0 1,1 0 0,0 0-1,0 0 1,0-1 0,0 1-1,-1 0 1,1 0 0,0-1 0,0 1-1,0-1 1,0 1 0,0-1-1,1 1 1,0-1 0,0 0-1,1 0 1,-1 0-1,1-1 0,-1 1 1,1-1-1,-1 1 1,1-1-1,-1 0 1,0 0-1,1 0 0,-1-1 1,0 1-1,0 0 1,3-3-1,34-31-548</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1"/>
    </inkml:context>
    <inkml:brush xml:id="br0">
      <inkml:brushProperty name="width" value="0.05" units="cm"/>
      <inkml:brushProperty name="height" value="0.05" units="cm"/>
    </inkml:brush>
  </inkml:definitions>
  <inkml:trace contextRef="#ctx0" brushRef="#br0">11 12 13867,'-7'-9'968,"4"6"-928,7 5-96,7 3-32,7 5 88,2 5-32,4 2-64</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2"/>
    </inkml:context>
    <inkml:brush xml:id="br0">
      <inkml:brushProperty name="width" value="0.05" units="cm"/>
      <inkml:brushProperty name="height" value="0.05" units="cm"/>
    </inkml:brush>
  </inkml:definitions>
  <inkml:trace contextRef="#ctx0" brushRef="#br0">264 10 6777,'14'-4'315,"1"-2"7004,-29 7-2514,6 1-4675,0 0 0,0 1 1,-1-1-1,2 2 0,-1-1 0,0 1 0,1 1 0,-1-1 0,1 1 1,1 1-1,-1-1 0,1 1 0,-9 9 0,-3 7-118,1 0 1,-26 43-1,24-33 43,-20 47 0,33-65-34,1 1 0,0-1 0,1 0-1,1 1 1,0 0 0,0 20 0,2-33-21,1 0 0,0 0-1,0 0 1,0 0 0,0 0 0,0 0-1,0 1 1,1-1 0,-1 0-1,1 0 1,-1 0 0,1 0 0,0 0-1,0-1 1,0 1 0,0 0-1,0 0 1,0-1 0,1 1 0,-1 0-1,0-1 1,1 1 0,-1-1-1,1 0 1,0 1 0,-1-1 0,1 0-1,0 0 1,0 0 0,0 0 0,0 0-1,0-1 1,0 1 0,0-1-1,0 1 1,0-1 0,0 0 0,0 1-1,0-1 1,0 0 0,0 0-1,0-1 1,3 1 0,7-2-120,1 0 0,-1-1 1,0-1-1,0 0 0,20-9 0,-9 2 492,-2-1 1,24-16-1,-20 9-332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3"/>
    </inkml:context>
    <inkml:brush xml:id="br0">
      <inkml:brushProperty name="width" value="0.05" units="cm"/>
      <inkml:brushProperty name="height" value="0.05" units="cm"/>
    </inkml:brush>
  </inkml:definitions>
  <inkml:trace contextRef="#ctx0" brushRef="#br0">88 1 15875,'4'6'1345,"-4"2"-969,-3 1-104,0 7 536,-2 4-184,-3 7-200,0 3-112,1 3-152,-3 1-24,1-1-32,2-1-48,0-4-56,1-5-104,2-7-312,1-2-216,-1-6 520,-1-6-96,2-2-64</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4"/>
    </inkml:context>
    <inkml:brush xml:id="br0">
      <inkml:brushProperty name="width" value="0.05" units="cm"/>
      <inkml:brushProperty name="height" value="0.05" units="cm"/>
    </inkml:brush>
  </inkml:definitions>
  <inkml:trace contextRef="#ctx0" brushRef="#br0">2 295 15963,'-2'7'1609,"4"3"-1145,6-1-160,2-5 672,12-4-464,2-1-56,9-6-232,6 0-296,3-2-584,1-4 1648,-3 2-1024,-2 2-24,-6-1-24</inkml:trace>
  <inkml:trace contextRef="#ctx0" brushRef="#br0" timeOffset="1">741 0 15859,'0'20'1297,"2"2"-945,-2-4-112,-2 7 408,2-1-224,0 3-88,0-2-120,0 0-272,0-2-184,-1 0-352,0-1-192,-7-7 600,1 4-168,1-2-144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6"/>
    </inkml:context>
    <inkml:brush xml:id="br0">
      <inkml:brushProperty name="width" value="0.05" units="cm"/>
      <inkml:brushProperty name="height" value="0.05" units="cm"/>
    </inkml:brush>
  </inkml:definitions>
  <inkml:trace contextRef="#ctx0" brushRef="#br0">1 48 15987,'8'6'1273,"8"-5"-889,4-1-120,9-3 344,7 0-104,2-2-96,2-1-64,-1-1-224,1 2-192,-5 0-488,-2 0-112,-12 1 520,-7-3-168,-11 3-80</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7"/>
    </inkml:context>
    <inkml:brush xml:id="br0">
      <inkml:brushProperty name="width" value="0.05" units="cm"/>
      <inkml:brushProperty name="height" value="0.05" units="cm"/>
    </inkml:brush>
  </inkml:definitions>
  <inkml:trace contextRef="#ctx0" brushRef="#br0">0 45 15891,'2'0'1233,"2"0"-857,3-1-128,6-2 424,4-1-168,5-2-160,3-1-112,4 1-304,3 2-304,1 1-984,-2-1 1176,5 1-216,3 0-160</inkml:trace>
  <inkml:trace contextRef="#ctx0" brushRef="#br0" timeOffset="1">807 35 15339,'2'28'1257,"-7"0"-929,-5 4-136,2 5 416,-1 0-160,2 1-328,-2-3-176,3-3-328,1-8-120,3-5-785,1-6 1009,-5-10-904</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39"/>
    </inkml:context>
    <inkml:brush xml:id="br0">
      <inkml:brushProperty name="width" value="0.05" units="cm"/>
      <inkml:brushProperty name="height" value="0.05" units="cm"/>
    </inkml:brush>
  </inkml:definitions>
  <inkml:trace contextRef="#ctx0" brushRef="#br0">0 12 14115,'3'12'1160,"7"-2"-840,3-6-136,9 2 505,2-3-241,10-3-528,4-2-224,2-6 304,3-7-72,4-6-97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0"/>
    </inkml:context>
    <inkml:brush xml:id="br0">
      <inkml:brushProperty name="width" value="0.05" units="cm"/>
      <inkml:brushProperty name="height" value="0.05" units="cm"/>
    </inkml:brush>
  </inkml:definitions>
  <inkml:trace contextRef="#ctx0" brushRef="#br0">177 0 15003,'-2'5'120,"-98"158"3203,86-136-2815,0 1-1,3 0 0,0 1 1,-8 36-1,17-60-436,1 1 0,0 0 1,1 0-1,-1-1 0,1 1 0,0 0 0,0 0 0,1-1 0,0 1 0,3 10 1,-3-13-66,0-1 1,0 0-1,0 1 1,1-1-1,-1 0 0,1 0 1,-1 0-1,1 0 1,0 0-1,0-1 1,0 1-1,0 0 1,0-1-1,0 0 1,1 1-1,-1-1 1,0 0-1,1 0 1,-1 0-1,1 0 1,-1-1-1,1 1 1,-1-1-1,1 0 1,-1 1-1,4-1 1,2 0-1,0 0 0,0-1 0,0 0 0,-1 0 0,1-1 0,0 0 0,7-3 0,-11 4 0,-1 0-1,1-1 0,0 0 1,0 0-1,-1 0 0,0 0 0,1 0 1,-1-1-1,0 1 0,0-1 1,0 0-1,0 0 0,-1 0 0,1 0 1,2-5-1,-5 8 2,1-1 0,-1 1 0,0-1 0,0 1 0,1-1 0,-1 0 0,0 1 0,0-1 0,0 1 0,0-1 0,1 1 0,-1-1 0,0 1 0,0-1 0,0 0 0,0 1 0,0-1 0,-1 1-1,1-1 1,0 1 0,0-1 0,0 1 0,0-1 0,-1 0 0,1 1 0,0-1 0,0 1 0,-1 0 0,1-1 0,0 1 0,-1-1 0,0 0 0,0 1 8,0-1 0,-1 0-1,1 1 1,0-1 0,-1 1-1,1 0 1,-1 0 0,1-1 0,-1 1-1,1 0 1,0 0 0,-3 1-1,-3-1 51,1 1-1,-1 0 0,1 1 1,-13 3-1,15-3-27,-27 15 157,29-16-177,0 0-1,1 0 0,0 0 1,-1 0-1,1 0 0,0 0 0,-1 1 1,1-1-1,0 0 0,0 1 0,0-1 1,0 1-1,0-1 0,1 1 0,-1-1 1,-1 4-1,2-4-14,0-1 0,0 0 0,1 0 0,-1 1 0,0-1 0,0 0 0,0 0-1,0 1 1,0-1 0,0 0 0,1 1 0,-1-1 0,0 0 0,0 0 0,0 0 0,1 1 0,-1-1 0,0 0 0,0 0 0,1 0 0,-1 0 0,0 1-1,0-1 1,1 0 0,-1 0 0,0 0 0,0 0 0,1 0 0,-1 0 0,0 0 0,1 0 0,-1 0 0,0 0 0,0 0 0,1 0 0,-1 0 0,0 0-1,1 0 1,-1 0 0,0 0 0,0 0 0,1 0 0,0-1 0,13-2 1,-14 3-3,26-11-49,41-21 0,-52 23-4,1 0 0,0 2 0,1 0 0,0 0 0,0 2 0,29-6 0,-44 11 49,-1-1 1,1 1-1,-1 0 1,1 0-1,-1 0 1,1 0 0,-1 0-1,1 1 1,-1-1-1,0 0 1,1 1-1,-1-1 1,1 1 0,-1-1-1,0 1 1,1-1-1,-1 1 1,0 0-1,1 0 1,0 1 0,-1-1 8,-1 0 0,1 1 1,0-1-1,-1 0 0,1 1 1,-1-1-1,1 0 0,-1 1 1,1-1-1,-1 1 1,0-1-1,0 0 0,0 1 1,0-1-1,0 1 0,0-1 1,-1 2-1,-1 8 65,-1-1 0,0 1 0,-1-1 0,-7 15 0,5-12-11,-21 58 561,27-70-612,0-1 0,0 0 1,0 0-1,0 1 0,0-1 0,0 0 0,-1 0 0,1 1 1,0-1-1,0 0 0,0 0 0,0 0 0,-1 1 0,1-1 1,0 0-1,0 0 0,0 0 0,0 0 0,-1 1 0,1-1 0,0 0 1,0 0-1,-1 0 0,1 0 0,0 0 0,0 0 0,-1 0 1,1 0-1,0 0 0,0 0 0,-1 0 0,1 0 0,-1 0 1,1 0 19,-4-2 74</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1"/>
    </inkml:context>
    <inkml:brush xml:id="br0">
      <inkml:brushProperty name="width" value="0.05" units="cm"/>
      <inkml:brushProperty name="height" value="0.05" units="cm"/>
    </inkml:brush>
  </inkml:definitions>
  <inkml:trace contextRef="#ctx0" brushRef="#br0">10 59 16211,'-6'7'1553,"4"-5"-1033,1-2-240,7 0 856,7-3-352,15-1-304,10-4-135,12-2-193,6 0-40,4 0-280,0 2-160,-1 1-441,-8 1-167,-13 4 672,-13 2-168,-16 8-200</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2"/>
    </inkml:context>
    <inkml:brush xml:id="br0">
      <inkml:brushProperty name="width" value="0.05" units="cm"/>
      <inkml:brushProperty name="height" value="0.05" units="cm"/>
    </inkml:brush>
  </inkml:definitions>
  <inkml:trace contextRef="#ctx0" brushRef="#br0">0 59 13859,'0'11'1384,"3"-2"-952,13-6-96,8-3 553,18-3-313,8 0-72,12-5-64,2-5-184,5-2-528,-3 1 1000,-6 4-680,-7 1-24,-14 2-32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5.516"/>
    </inkml:context>
    <inkml:brush xml:id="br0">
      <inkml:brushProperty name="width" value="0.05" units="cm"/>
      <inkml:brushProperty name="height" value="0.05" units="cm"/>
    </inkml:brush>
  </inkml:definitions>
  <inkml:trace contextRef="#ctx0" brushRef="#br0">90 0 16964,'-19'32'1427,"4"-7"-706,1-1 0,1 1 0,-10 30 0,22-52-661,0 0 0,0 0-1,0 0 1,1-1 0,-1 1 0,1 0-1,0 0 1,0 0 0,0 0 0,1 5 0,-1-7-63,1 0 0,-1 0 0,1 0 0,-1 0 1,1 0-1,0-1 0,-1 1 0,1 0 0,0 0 1,-1 0-1,1 0 0,0-1 0,0 1 0,0 0 1,0-1-1,0 1 0,0-1 0,0 1 0,0-1 1,0 1-1,0-1 0,0 0 0,0 0 0,0 1 1,0-1-1,0 0 0,0 0 0,1 0 0,0 0 1,36-1-584,-29 1 466,0-1 0,-1 1 0,1 1 0,0-1-1,-1 1 1,1 1 0,0 0 0,-1 0 0,16 7 0,-14-4 78,-1 1 1,1 1-1,-1-1 1,-1 2-1,1-1 1,-1 1-1,0 0 1,7 11-1,-3-3 36,-1 0 0,-1 1-1,16 34 1,-21-37 92,0 0 1,-1 0-1,-1 1 1,0-1 0,-1 1-1,-1 0 1,0 0-1,-1 0 1,0-1-1,-1 1 1,-1 0-1,-1 0 1,-8 27-1,6-27 187,0 1-1,-2-1 0,1-1 1,-2 1-1,0-1 0,-1 0 1,-1-1-1,0 0 0,0-1 1,-1 0-1,-1 0 0,-19 14 1,27-23-174,1-1 1,0 0 0,0 0 0,-1 0 0,1-1-1,-1 1 1,0-1 0,-6 2 0,8-3-74,1 0 0,-1 0 0,1 0 0,-1 0 0,1 0 0,-1 0 0,0 0 1,1-1-1,-1 1 0,1-1 0,-1 1 0,1-1 0,0 1 0,-1-1 0,1 0 0,-1 0 0,1 1 0,0-1 0,0 0 0,-1 0 1,1 0-1,0-1 0,0 1 0,0 0 0,-1-2 0,-1-3-49,-1-1 1,1 0-1,0 0 1,1 0-1,-1-1 1,1 1-1,1 0 1,0-1-1,-1-13 0,2-73-1305,1 85 1148,1-26-426,1 1-1,3-1 1,12-49-1,2 25-228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3"/>
    </inkml:context>
    <inkml:brush xml:id="br0">
      <inkml:brushProperty name="width" value="0.05" units="cm"/>
      <inkml:brushProperty name="height" value="0.05" units="cm"/>
    </inkml:brush>
  </inkml:definitions>
  <inkml:trace contextRef="#ctx0" brushRef="#br0">7 48 18068,'-5'16'1512,"5"-1"-976,-1 4-208,2 2 601,5 2-265,4 5-208,-3-3-104,8-3-176,0-1-120,4-3-320,0-8-136,2-10-368,-1-6-177,2-13 369,1-5 208,-2-12-160,2-4-104</inkml:trace>
  <inkml:trace contextRef="#ctx0" brushRef="#br0" timeOffset="1">342 1 13619,'-10'35'1880,"-6"8"-1080,-7 10-183,-2 5 1535,0 5-1088,-1 0-232,5-6-303,2-2-345,6-11-728,2-8 648,8-12-256,3-5-105</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5"/>
    </inkml:context>
    <inkml:brush xml:id="br0">
      <inkml:brushProperty name="width" value="0.05" units="cm"/>
      <inkml:brushProperty name="height" value="0.05" units="cm"/>
    </inkml:brush>
  </inkml:definitions>
  <inkml:trace contextRef="#ctx0" brushRef="#br0">245 7 12451,'0'-1'139,"-1"1"0,0-1 0,0 1 0,1-1 0,-1 1 0,0-1 0,0 1 1,1-1-1,-1 1 0,0 0 0,0-1 0,0 1 0,0 0 0,0 0 0,0 0 1,0 0-1,1 0 0,-1 0 0,0 0 0,0 0 0,0 0 0,0 0 0,-1 1 0,0-1-13,1 1 0,0 0 0,-1 0 0,1 0-1,0 0 1,0 0 0,0 0 0,0 0 0,0 1 0,0-1-1,0 0 1,-1 3 0,-3 6 86,1 1 1,0-1 0,-3 16-1,3-11 125,-2 3-194,1 1 0,0-1 0,1 1 1,1 0-1,-1 36 0,4-54-140,0 0 0,0 0 0,0 0 0,0 0 0,0 0 1,0 0-1,0 0 0,1 0 0,-1 0 0,0 0 0,1 0 0,-1 0 1,1 0-1,-1 0 0,1 0 0,-1 0 0,1 0 0,0 0 0,-1-1 0,1 1 1,1 1-1,-1-2-2,0 1 0,0-1 1,0 0-1,0 0 1,0 0-1,0 0 1,0 0-1,0 0 0,0 0 1,0 0-1,0 0 1,0 0-1,0 0 0,0-1 1,0 1-1,0 0 1,0-1-1,1 0 1,6-4-8,0 0 1,-1 0 0,14-13-1,-14 11-5,-6 6 6,1-1 0,0 1 0,0-1 0,0 1 0,1 0 0,-1 0 0,0 0 0,0 0 0,5-1 0,-7 1 3,1 1 0,0 0 1,0 0-1,-1 0 1,1 0-1,0 1 1,0-1-1,-1 0 0,1 0 1,0 0-1,-1 0 1,1 1-1,0-1 0,-1 0 1,1 1-1,0-1 1,-1 0-1,1 1 1,-1-1-1,1 1 0,-1-1 1,1 1-1,-1-1 1,1 1-1,-1 0 1,1-1-1,-1 1 0,0-1 1,1 1-1,-1 0 1,0-1-1,0 1 1,1 0-1,-1 0 0,0 0 1,3 11-4,-1-1 0,0 1-1,-1 0 1,0 0 0,-1 16 0,-8 60 205,6-74-52,-1 0 1,0-1-1,-1 1 0,0-1 1,-1 0-1,-1 0 0,-13 24 0,16-34-87,1 1-1,0-1 0,-1 1 1,1-1-1,-1 0 0,0 0 0,0 0 1,0 0-1,-1-1 0,1 1 1,0-1-1,-1 0 0,0 0 0,0 0 1,1-1-1,-1 1 0,0-1 1,0 0-1,0 0 0,-1 0 1,1 0-1,0-1 0,0 0 0,0 0 1,0 0-1,-1 0 0,1-1 1,0 1-1,0-1 0,-6-2 1,5 1-128,-1-1 0,1 0 0,0 0 0,0 0 0,0-1 1,0 1-1,0-1 0,1 0 0,-1-1 0,1 1 1,1-1-1,-1 0 0,0 0 0,1 0 0,0 0 1,0 0-1,-3-11 0,-2-7-137,0 0-1,2-1 1,-3-24-1,1-1-246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6"/>
    </inkml:context>
    <inkml:brush xml:id="br0">
      <inkml:brushProperty name="width" value="0.05" units="cm"/>
      <inkml:brushProperty name="height" value="0.05" units="cm"/>
    </inkml:brush>
  </inkml:definitions>
  <inkml:trace contextRef="#ctx0" brushRef="#br0">1 63 15747,'17'0'1489,"-1"0"-1073,1-1-112,4-1 592,5-1-432,1-1-16,3-2-112,2 1-160,-3-2-312,-4-2-328,-3 0-152,-5 2 464,-7 1-120,0 2-128</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7"/>
    </inkml:context>
    <inkml:brush xml:id="br0">
      <inkml:brushProperty name="width" value="0.05" units="cm"/>
      <inkml:brushProperty name="height" value="0.05" units="cm"/>
    </inkml:brush>
  </inkml:definitions>
  <inkml:trace contextRef="#ctx0" brushRef="#br0">88 0 12603,'0'1'125,"1"0"0,-1 0 0,1 1 0,-1-1 1,0 0-1,0 0 0,1 0 0,-1 0 0,0 0 0,0 0 1,0 0-1,0 1 0,0-1 0,0 0 0,-1 0 0,1 0 1,0 0-1,0 0 0,-1 0 0,0 2 0,-13 26 1089,4-11-347,-3 13-468,2 2 0,1 0 0,1 0 0,2 0 0,1 1 1,2 0-1,1 0 0,2 1 0,4 41 0,-3-71-388,1-1-1,-1 0 0,1-1 1,0 1-1,0 0 0,1 0 1,-1 0-1,1-1 0,0 1 1,0 0-1,0-1 0,3 4 1,-4-6-9,1 0 1,-1 1 0,1-1-1,-1 0 1,1 0 0,0 0 0,-1 0-1,1-1 1,0 1 0,0 0 0,-1-1-1,1 1 1,0-1 0,0 0-1,0 0 1,0 1 0,0-1 0,0 0-1,-1-1 1,1 1 0,0 0 0,0 0-1,0-1 1,0 1 0,-1-1-1,1 0 1,2-1 0,11-4 9,-1-2 1,0 1-1,0-2 1,-1 0-1,0-1 1,-1 0-1,0-1 1,18-20-1,-15 13 8,-1-1-1,-1 0 1,0-1-1,-1 0 1,12-30-1,-20 41 2,-1-1 0,1 0 0,-2 0-1,1 0 1,-1 0 0,-1 0 0,0 0-1,0-1 1,-2-15 0,0 22-9,1 0 0,-1 0-1,0 0 1,0 0 0,-1 0 0,1 0 0,-1 1 0,0-1-1,0 0 1,0 1 0,0 0 0,-1-1 0,1 1-1,-1 0 1,0 0 0,0 0 0,0 1 0,0-1 0,0 1-1,-1-1 1,1 1 0,-1 0 0,0 0 0,1 1-1,-1-1 1,-6-1 0,6 2-135,1 0 0,-1 1 0,0-1 0,0 0 0,1 1 0,-1 0 1,0 0-1,0 0 0,0 0 0,1 1 0,-1-1 0,0 1 0,1 0 0,-1 0 0,0 1 0,1-1 0,-1 1 0,1-1 0,0 1 0,-1 0 0,-2 4 1,-3 0-408</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8"/>
    </inkml:context>
    <inkml:brush xml:id="br0">
      <inkml:brushProperty name="width" value="0.05" units="cm"/>
      <inkml:brushProperty name="height" value="0.05" units="cm"/>
    </inkml:brush>
  </inkml:definitions>
  <inkml:trace contextRef="#ctx0" brushRef="#br0">48 1 14771,'-16'132'3789,"9"0"-4451,6-132 529,0 0 0,0-1 0,0 1 0,0 0-1,0 0 1,1-1 0,-1 1 0,0-1 0,0 1-1,0-1 1,0 1 0,1-1 0,-1 1 0,0-1-1,1 0 1,-2 0 0,-7-10-458</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49"/>
    </inkml:context>
    <inkml:brush xml:id="br0">
      <inkml:brushProperty name="width" value="0.05" units="cm"/>
      <inkml:brushProperty name="height" value="0.05" units="cm"/>
    </inkml:brush>
  </inkml:definitions>
  <inkml:trace contextRef="#ctx0" brushRef="#br0">1 114 15451,'0'-1'1393,"2"-1"-945,0 2-160,7-3 528,1-1-168,4-3-200,3-2-104,5 1-448,-1-5-272,3 0-696,-2-1 920,-2-5-168,0-1-104</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0"/>
    </inkml:context>
    <inkml:brush xml:id="br0">
      <inkml:brushProperty name="width" value="0.05" units="cm"/>
      <inkml:brushProperty name="height" value="0.05" units="cm"/>
    </inkml:brush>
  </inkml:definitions>
  <inkml:trace contextRef="#ctx0" brushRef="#br0">95 1 15235,'-10'16'1499,"2"-5"-1297,-5 14 126,2 0 1,0 0 0,2 1 0,1 0 0,1 1-1,1 0 1,1 0 0,2 0 0,1 1 0,1 32-1,1-57-296,0 0 0,1 0 0,-1 0 0,1-1-1,-1 1 1,1 0 0,0 0 0,0-1 0,1 1-1,-1-1 1,0 1 0,1-1 0,2 4 0,-3-5-24,0 0 1,0-1 0,0 1 0,0 0 0,1-1-1,-1 1 1,0-1 0,0 1 0,0-1 0,1 0 0,-1 1-1,0-1 1,1 0 0,-1 0 0,0 0 0,1 0 0,-1 0-1,0 0 1,1 0 0,-1 0 0,0-1 0,0 1 0,1 0-1,-1-1 1,0 1 0,0-1 0,0 0 0,1 1 0,-1-1-1,1-1 1,8-4 10,0-1 0,-1-1 0,1 0 0,-2 0 0,1-1 0,-1 0-1,0 0 1,-1-1 0,0 0 0,10-21 0,-7 11 8,-1-1-1,-1 0 1,-1 0-1,-1-1 0,4-22 1,-8 35-8,-1 1-1,-1-1 1,1 1 0,-1 0-1,-1-1 1,-1-8 0,2 16-13,0-1 0,0 0 0,-1 1 0,1-1 0,0 1 0,-1-1 1,0 1-1,1-1 0,-1 1 0,0 0 0,0-1 0,1 1 0,-1 0 0,0-1 0,-1 1 1,1 0-1,0 0 0,0 0 0,0 0 0,-1 0 0,1 0 0,0 0 0,-1 0 1,1 1-1,-1-1 0,1 1 0,-1-1 0,1 1 0,-1-1 0,1 1 0,-1 0 1,0 0-1,1 0 0,-1-1 0,1 2 0,-1-1 0,0 0 0,-2 1 0,0 0-23,1 0-1,-1 1 0,0-1 0,1 1 0,-1 0 0,1 0 0,0 1 1,0-1-1,-1 1 0,2-1 0,-1 1 0,0 0 0,0 0 0,1 0 1,0 0-1,-4 7 0,3-4 55,-1 0 1,1 1-1,0-1 1,1 1-1,0 0 0,0 0 1,0 0-1,-1 10 1,4-7-77,4-7-38</inkml:trace>
  <inkml:trace contextRef="#ctx0" brushRef="#br0" timeOffset="1">271 290 12891,'-2'40'1432,"-8"5"-696,-1-1-304,-2 2 969,3-3-569,1-4-240,4-6-56,0-9-424,1-8-216,5-13 712,4-6-592,2-13-16,-1-7 24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2"/>
    </inkml:context>
    <inkml:brush xml:id="br0">
      <inkml:brushProperty name="width" value="0.05" units="cm"/>
      <inkml:brushProperty name="height" value="0.05" units="cm"/>
    </inkml:brush>
  </inkml:definitions>
  <inkml:trace contextRef="#ctx0" brushRef="#br0">101 1 13331,'-13'17'733,"1"0"0,1 1 0,0 0-1,1 0 1,1 1 0,0 1 0,2 0 0,-10 38 0,17-57-719,-1 1 0,1-1-1,0 0 1,0 0 0,-1 1 0,1-1-1,0 0 1,0 1 0,0-1 0,0 0 0,0 0-1,0 1 1,1-1 0,-1 0 0,0 1 0,1-1-1,-1 0 1,1 0 0,-1 0 0,1 0 0,0 1-1,-1-1 1,1 0 0,0 0 0,0 0 0,0 0-1,0 0 1,0-1 0,0 1 0,0 0-1,2 1 1,1-1-16,0 0 0,1 0 0,-1-1 0,1 0 0,-1 0 0,1 0 0,7-1 0,-8 0 0,0 1 1,0-1-1,0 1 0,-1 0 0,1 0 1,0 0-1,0 1 0,0 0 1,0-1-1,-1 1 0,1 0 0,6 4 1,-6-2 3,-1 1 0,1-1 0,-1 1 0,0 0-1,0 0 1,-1 0 0,1 1 0,-1-1 0,0 1 0,0-1 0,-1 1 0,1 0 0,-1 0 0,0 0 0,0 0 0,0 0 0,-1 8 0,0 6 57,0 0 0,-1-1 1,-5 27-1,3-31 83,0 1 1,-6 15 0,8-27-94,0 0 1,0 0-1,0-1 1,-1 1-1,1 0 1,0-1-1,-1 1 1,0-1-1,0 0 1,0 1-1,0-1 1,0 0-1,0 0 1,0 0-1,-1 0 1,1-1-1,-5 4 1,6-5-38,0 0 1,0 0 0,0 0-1,0 0 1,0 0 0,1 0-1,-1 0 1,0-1 0,0 1-1,0 0 1,1 0 0,-1-1-1,0 1 1,0 0 0,0-1-1,1 1 1,-1-1 0,0 1-1,1-1 1,-1 1 0,0-1-1,1 1 1,-1-1 0,1 0-1,-1 1 1,1-1 0,-1 0-1,1 0 1,0 1 0,-1-1-1,1 0 1,0 0 0,-1-1-1,-7-30 75,6 15-92,1 0 0,0 1 0,1-1-1,1 0 1,1 0 0,0 0 0,2 1 0,-1-1-1,2 1 1,7-18 0,10-16-34,50-84 1,-47 91 105,-23 39 9,1-1 0,-1 1 0,0-1 0,-1 1 0,1-1 0,-1 0 0,2-9 0,-3 13-46,0 0 1,0 0-1,0 0 0,0 0 0,0 0 0,-1 1 0,1-1 0,0 0 0,0 0 0,0 0 1,-1 0-1,1 1 0,-1-1 0,1 0 0,0 0 0,-1 1 0,1-1 0,-1 0 0,-1-1 1,1 2 0,0-1 1,0 1 0,0-1 0,0 1 0,-1-1 0,1 1 0,0 0 0,0 0 0,-1-1 0,1 1 0,0 0-1,0 0 1,-1 0 0,1 1 0,0-1 0,0 0 0,-3 1 0,-1 0-120,0 1 1,0-1 0,0 1-1,0 0 1,0 0-1,0 1 1,1 0 0,-1 0-1,1 0 1,0 0 0,0 0-1,0 1 1,0 0-1,1 0 1,-1 0 0,-4 7-1,8-10 72,0-1 0,0 0-1,0 1 0,-1-1 1,1 0-1,0 0 1,0 0-1,0 1 0,0-1 1,0 0-1,0 0 1,0 0-1,0 1 1,0-1-1,0 0 0,0 0 1,0 1-1,0-1 1,0 0-1,0 0 1,0 0-1,0 1 0,0-1 1,0 0-1,0 0 1,0 1-1,0-1 1,0 0-1,0 0 0,0 0 1,0 1-1,1-1 1,-1 0-1,0 0 0,0 0 1,0 0-1,1 1 1,3 2-476</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3"/>
    </inkml:context>
    <inkml:brush xml:id="br0">
      <inkml:brushProperty name="width" value="0.05" units="cm"/>
      <inkml:brushProperty name="height" value="0.05" units="cm"/>
    </inkml:brush>
  </inkml:definitions>
  <inkml:trace contextRef="#ctx0" brushRef="#br0">22 50 17132,'-8'54'1906,"3"-22"-827,1 0 0,0 43 0,4-74-1036,0 1 0,0-1-1,0 1 1,0-1 0,0 1-1,0-1 1,1 0 0,-1 1-1,1-1 1,-1 0 0,1 1-1,-1-1 1,1 0-1,0 0 1,-1 1 0,3 0-1,-3-1-39,1-1 0,0 0 0,0 1 0,0-1 0,0 0 0,0 0 0,-1 0 0,1 0 0,0 0 0,0 0 0,0 0 0,0 0 0,0 0 0,0 0 0,0 0 0,-1-1 0,1 1 0,0 0 0,0 0 0,0-1 0,0 1 0,-1-1 0,1 1 0,0-1 0,0 1 0,-1-1 0,2 0 0,18-16-916,-1 0 1,0-1 0,-1-1 0,-2-1-1,17-24 1,5-5-908,22-29-2908,-68 96 8605,0 3-3119,-69 165 5355,57-126-5715,3 0 0,-18 115 0,34-132 58,2-49-527</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4"/>
    </inkml:context>
    <inkml:brush xml:id="br0">
      <inkml:brushProperty name="width" value="0.05" units="cm"/>
      <inkml:brushProperty name="height" value="0.05" units="cm"/>
    </inkml:brush>
  </inkml:definitions>
  <inkml:trace contextRef="#ctx0" brushRef="#br0">44 1 13955,'1'4'355,"0"0"0,-1 1 0,1-1 0,-1 1 0,0-1 0,0 1 0,0-1 0,-1 0 0,0 1 0,1-1-1,-3 6 1,-1 13 118,-5 103 652,-3 41-1464,12-167 335,0 0-1,0 0 1,0 0-1,0 0 0,0 0 1,0 0-1,0 1 1,0-1-1,0 0 0,0 0 1,0 0-1,0 0 0,0 0 1,0 0-1,0 1 1,0-1-1,0 0 0,0 0 1,0 0-1,-1 0 0,1 0 1,0 0-1,0 0 1,0 1-1,0-1 0,0 0 1,0 0-1,0 0 0,0 0 1,0 0-1,0 0 1,-1 0-1,1 0 0,0 0 1,0 0-1,0 0 1,0 0-1,0 0 0,0 0 1,-1 0-1,1 0 0,0 0 1,0 0-1,0 0 1,0 0-1,0 0 0,0 0 1,-1 0-1,1 0 0,0 0 1,0 0-1,0 0 1,0 0-1,0 0 0,0 0 1,0 0-1,-1 0 0,1 0 1,0 0-1,0 0 1,0 0-1,0 0 0,0 0 1,0-1-1,0 1 1,0 0-1,0 0 0,-1 0 1,-4-8-148,0-5-103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6.059"/>
    </inkml:context>
    <inkml:brush xml:id="br0">
      <inkml:brushProperty name="width" value="0.05" units="cm"/>
      <inkml:brushProperty name="height" value="0.05" units="cm"/>
    </inkml:brush>
  </inkml:definitions>
  <inkml:trace contextRef="#ctx0" brushRef="#br0">3 1 17028,'0'50'1616,"-1"12"-936,-1 2-192,4 9 600,3 3-143,4-4-209,3-6-160,3-10-216,2-9-248,2-18-600,3-6-304,1-21 632,-3-9-136,0-16-128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6.492"/>
    </inkml:context>
    <inkml:brush xml:id="br0">
      <inkml:brushProperty name="width" value="0.05" units="cm"/>
      <inkml:brushProperty name="height" value="0.05" units="cm"/>
    </inkml:brush>
  </inkml:definitions>
  <inkml:trace contextRef="#ctx0" brushRef="#br0">152 377 17692,'-16'13'661,"0"0"-1,0 1 1,2 1 0,0 0 0,-24 34 0,33-41-501,0 0 1,1 0 0,0 0 0,0 1-1,1 0 1,0-1 0,0 1-1,1 0 1,0 1 0,1-1-1,0 0 1,1 0 0,-1 1-1,2-1 1,1 14 0,-1-20-134,-1-1 1,0 0-1,1 0 0,0 0 1,0 1-1,-1-1 0,1 0 1,0 0-1,1 0 0,-1 0 1,0-1-1,1 1 1,-1 0-1,1 0 0,-1-1 1,1 1-1,0-1 0,-1 1 1,1-1-1,0 0 0,0 0 1,0 0-1,0 0 0,0 0 1,1 0-1,-1 0 1,0-1-1,0 1 0,0-1 1,3 0-1,1 1-22,0-1 0,0-1 0,0 1 0,0-1 0,0 0 1,-1 0-1,1-1 0,0 0 0,-1 0 0,10-5 0,-1-1-99,-1-1 1,-1-1-1,1 1 1,-2-2-1,1 0 0,-1 0 1,-1-1-1,0-1 1,10-17-1,-2 2-592,-2-1 0,-1 0-1,16-47 1,-24 57-393,-1-1 0,6-35 1,-28 90-444,13-26 1593,1-4-2,0 1 1,0-1 0,0 1 0,1 0-1,0 0 1,0-1 0,1 1-1,-1 0 1,1 0 0,1 6-1,0-12-77,-1 0-1,1 1 0,-1-1 0,1 0 0,0 0 0,-1 0 0,1 0 0,-1 0 1,1-1-1,-1 1 0,1 0 0,-1 0 0,1 0 0,0 0 0,-1-1 0,1 1 1,-1 0-1,1 0 0,-1-1 0,0 1 0,1 0 0,-1-1 0,1 1 0,-1 0 1,1-1-1,-1 1 0,0-1 0,1 0 0,9-9-159,-1-1 1,0-1-1,-1 1 1,0-1-1,-1-1 1,0 1-1,6-17 0,30-98-454,-41 121 605,9-32 489,-2-1 0,5-49 0,-24 112 2016,6-2-1974,-37 181 2697,36-166-2811,2 0 0,1-1 0,5 61 1,-2-85-335,1-1 1,6 21-1,-8-29-65,1-1-1,0 0 0,0 1 1,0-1-1,0 0 0,0 0 1,0 0-1,0 0 0,1 0 1,-1 0-1,1 0 0,-1 0 1,1 0-1,0-1 1,0 1-1,0-1 0,0 1 1,0-1-1,4 2 0,-5-3 0,0 0-1,0 0 0,0 0 0,0 0 0,1 0 1,-1-1-1,0 1 0,0 0 0,0-1 1,0 1-1,0-1 0,0 1 0,0-1 0,0 1 1,0-1-1,0 0 0,0 1 0,0-1 1,0 0-1,-1 0 0,1 0 0,0 0 0,-1 0 1,1 0-1,0 0 0,-1 0 0,1 0 1,-1 0-1,0 0 0,1-2 0,14-40-86,-13 35 56,9-33-230,-2 0 0,7-63 0,-16 104 253,-1 12 59,1-1 0,0 1 0,3 18 0,-3-27-43,0-1 1,1 1 0,0-1 0,0 1 0,-1-1-1,1 1 1,1-1 0,-1 0 0,0 0 0,0 0 0,1 0-1,1 3 1,-2-4-12,0-1 0,1 1 0,-1 0 0,0-1 0,0 1 0,0-1 1,0 1-1,0-1 0,1 0 0,-1 1 0,0-1 0,0 0 0,1 0 0,-1 0 0,0 0 0,0 0 0,1 0 0,-1 0 0,0-1 0,0 1 0,1 0 0,-1-1 0,0 1 0,0 0 0,0-1 0,2-1 0,1 0-21,0 0 0,0-1 0,0 1-1,-1-1 1,0 0 0,1 0-1,-1 0 1,0 0 0,0-1 0,4-6-1,19-42-320,-14 24 184,-4 15 16,-14 27 301,-2 6 54,1-1-38,6-17-153,0 1-1,0-1 1,0 1-1,0-1 1,1 1-1,-1-1 1,1 1-1,-1-1 1,1 1 0,0-1-1,0 1 1,0-1-1,0 1 1,0 0-1,1-1 1,-1 1-1,1-1 1,1 5-1,1 3 7,-1-1-1,0 1 0,-1 0 0,0 0 0,-1 0 0,0 0 0,0 0 0,-3 15 1,0 20 107,2 17 144,1-62-273,0 0-1,0 1 1,0-1 0,0 0 0,0 1 0,0-1-1,-1 1 1,1-1 0,0 0 0,0 1-1,0-1 1,0 0 0,1 1 0,-1-1 0,0 1-1,0-1 1,0 0 0,0 1 0,0-1-1,0 0 1,1 1 0,-1-1 0,0 0-1,0 1 1,0-1 0,1 0 0,-1 1 0,0-1-1,0 0 1,1 0 0,-1 1 0,0-1-1,1 0 1,-1 0 0,0 0 0,1 0 0,-1 1-1,0-1 1,1 0 0,-1 0 0,1 0-1,0 0-15,0 0-1,0-1 0,0 1 0,-1-1 0,1 1 0,0 0 0,0-1 0,-1 1 1,1-1-1,0 0 0,-1 1 0,1-1 0,-1 0 0,1 1 0,-1-1 0,1 0 0,0-1 1,2-6-207,-1 0 0,0 0 0,-1 0 0,1 0 0,-2 0 0,1 0 0,-1 0 1,-1-13-1,0 13 133,-1-21-381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5"/>
    </inkml:context>
    <inkml:brush xml:id="br0">
      <inkml:brushProperty name="width" value="0.05" units="cm"/>
      <inkml:brushProperty name="height" value="0.05" units="cm"/>
    </inkml:brush>
  </inkml:definitions>
  <inkml:trace contextRef="#ctx0" brushRef="#br0">1 0 12515,'1'5'1616,"3"2"-928,1 2-264,0 2 1865,7-1-1753,1 3-112,4-4-64,2-2-56,4-2-464,-1 0-344,-1-4 440,-3-5-80,-8-9-80</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6"/>
    </inkml:context>
    <inkml:brush xml:id="br0">
      <inkml:brushProperty name="width" value="0.05" units="cm"/>
      <inkml:brushProperty name="height" value="0.05" units="cm"/>
    </inkml:brush>
  </inkml:definitions>
  <inkml:trace contextRef="#ctx0" brushRef="#br0">25 71 13995,'22'-17'1304,"-11"8"-706,0 0 0,1 1 1,17-9-1,-25 15-526,0 0 0,-1 1 0,1 0 0,0 0 1,0 0-1,0 0 0,0 0 0,0 1 0,0-1 0,0 1 1,1 0-1,-1 1 0,0-1 0,0 1 0,0 0 1,5 1-1,-7-1-53,0 0 1,0-1-1,-1 1 1,1 0 0,0 0-1,-1 0 1,1 0-1,-1 0 1,1 0-1,-1 1 1,0-1-1,1 0 1,-1 1 0,0-1-1,0 1 1,0 0-1,0-1 1,0 1-1,0 2 1,0-1 14,0 0 0,0 1-1,-1-1 1,1 1 0,-1-1 0,0 1-1,0-1 1,0 0 0,-2 7 0,-1 3 81,0 0 0,-1-1 0,-1 0 0,-8 16 0,-4 2 273,-22 30 1,-8 13 289,47-73-679,0 0 0,0 1-1,0-1 1,0 0 0,0 1 0,0-1 0,0 0-1,0 0 1,0 1 0,0-1 0,0 0 0,0 0-1,0 1 1,0-1 0,0 0 0,0 1 0,0-1-1,0 0 1,0 0 0,0 1 0,0-1 0,0 0 0,0 0-1,1 1 1,-1-1 0,0 0 0,0 0 0,0 0-1,0 1 1,1-1 0,-1 0 0,0 0 0,0 0-1,0 1 1,1-1 0,-1 0 0,0 0 0,0 0-1,1 0 1,-1 0 0,0 0 0,1 0 0,-1 0-1,0 0 1,0 1 0,1-1 0,-1 0 0,0 0-1,0 0 1,1-1 0,-1 1 0,0 0 0,1 0 0,-1 0-1,0 0 1,1 0 0,19-2-158,-18 2 134,3-1-17,0 1 0,0 0 0,1 0-1,-1 0 1,0 1 0,0 0 0,0 0 0,1 0 0,-1 1 0,0 0 0,-1 0-1,1 0 1,0 0 0,-1 1 0,1 0 0,-1 0 0,0 0 0,1 0 0,-2 1 0,7 6-1,-7-7 54,-1 0-1,0 0 1,0 1 0,0-1-1,0 1 1,0-1-1,-1 1 1,0-1-1,0 1 1,0 0-1,0 0 1,0 0-1,-1-1 1,1 1 0,-1 0-1,0 0 1,-1 0-1,1 0 1,-1 0-1,1-1 1,-1 1-1,0 0 1,0 0-1,-1-1 1,1 1-1,-1-1 1,0 1 0,-4 5-1,-1 0 142,0 0 0,-1 0 0,0-1-1,-1 0 1,0-1 0,0 0 0,0 0 0,-1-1-1,-13 7 1,2-3 84,-1 0-1,-1-2 1,-32 9 0,52-17-1654,9-4 1035,12-6 78,7-1-181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7"/>
    </inkml:context>
    <inkml:brush xml:id="br0">
      <inkml:brushProperty name="width" value="0.05" units="cm"/>
      <inkml:brushProperty name="height" value="0.05" units="cm"/>
    </inkml:brush>
  </inkml:definitions>
  <inkml:trace contextRef="#ctx0" brushRef="#br0">135 1 15595,'-34'44'1985,"23"-30"-1626,0 1-1,1 0 0,0 0 1,-9 21-1,10-15 10,1 1 0,-9 36 0,15-53-325,1 1-1,0 0 1,0-1 0,1 1 0,-1-1 0,1 1-1,1 0 1,-1-1 0,1 1 0,0-1-1,0 1 1,0-1 0,1 1 0,0-1 0,0 0-1,4 8 1,-4-11-41,-1-1-1,1 1 0,-1 0 1,1-1-1,0 1 1,0-1-1,0 1 0,0-1 1,0 0-1,0 0 1,0 0-1,0 0 0,0 0 1,0 0-1,1-1 1,-1 1-1,0-1 0,0 0 1,1 1-1,-1-1 1,0 0-1,1 0 0,-1-1 1,0 1-1,1 0 1,-1-1-1,0 1 0,0-1 1,1 0-1,-1 0 0,0 0 1,3-2-1,2 0 10,0-1 0,0 0 0,-1-1-1,0 0 1,0 0 0,0 0-1,0-1 1,7-9 0,-7 6 36,0 0 0,-1-1 1,0 0-1,0 0 0,-1 0 1,0 0-1,-1-1 0,0 1 0,-1-1 1,0 0-1,0-19 0,-1 24-33,-1 1-1,0-1 1,-1 1 0,0-1-1,0 1 1,0-1 0,0 1-1,-1-1 1,0 1 0,0 0-1,0 0 1,-1 0-1,0 0 1,0 0 0,0 1-1,0-1 1,-1 1 0,0 0-1,0 0 1,0 0 0,0 1-1,0-1 1,-1 1-1,-8-5 1,-7 2-882,19 6 817,1 0 1,-1 0-1,1 0 1,-1-1 0,1 1-1,0 0 1,-1 0-1,1 0 1,-1 0 0,1 0-1,0 1 1,-1-1 0,1 0-1,-1 0 1,1 0-1,-1 0 1,1 0 0,0 0-1,-1 1 1,1-1-1,0 0 1,-1 0 0,1 1-1,0-1 1,-1 0 0,1 1-1,0-1 1,-1 0-1,1 0 1,0 1 0,0-1-1,0 1 1,-1-1 0,1 0-1,0 1 1,0-1-1,0 1 1,0-1 0,0 0-1,-1 1 1,1 0-1,0 2-574</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8"/>
    </inkml:context>
    <inkml:brush xml:id="br0">
      <inkml:brushProperty name="width" value="0.05" units="cm"/>
      <inkml:brushProperty name="height" value="0.05" units="cm"/>
    </inkml:brush>
  </inkml:definitions>
  <inkml:trace contextRef="#ctx0" brushRef="#br0">14 0 16187,'-7'26'1561,"5"-10"-1057,-2-3-216,5-4 896,5-5-536,4-1-336,3-3-264,0-3-680,0-4-144,0-5 600,-1-6-160,3-8-112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59"/>
    </inkml:context>
    <inkml:brush xml:id="br0">
      <inkml:brushProperty name="width" value="0.05" units="cm"/>
      <inkml:brushProperty name="height" value="0.05" units="cm"/>
    </inkml:brush>
  </inkml:definitions>
  <inkml:trace contextRef="#ctx0" brushRef="#br0">18 1 15795,'3'1'313,"0"1"-1,1-1 0,-1 0 0,0 0 0,0 0 0,1 0 1,-1 0-1,0-1 0,6 1 0,8 2 310,-12-2-536,0 1 0,0-1 0,0 1 0,0 1 0,0-1 0,0 1 0,-1 0 0,1 0 1,-1 0-1,0 0 0,7 7 0,-9-7-66,0 0 1,0 0 0,-1 0 0,1 0-1,-1 0 1,1 0 0,-1 0-1,0 1 1,0-1 0,-1 0-1,1 1 1,0-1 0,-1 0 0,0 1-1,0-1 1,0 1 0,0-1-1,-1 1 1,-1 4 0,-3 9 132,-1 0 1,0-1 0,-2 0-1,0 0 1,0 0 0,-2-1-1,0-1 1,-18 21 0,30-36-182,-1 1 0,1-1 1,0 1-1,0-1 1,-1 1-1,1-1 0,0 1 1,0 0-1,0 0 0,0 0 1,-1 0-1,1 0 0,0 0 1,0 0-1,0 1 0,-1-1 1,1 1-1,0-1 0,0 1 1,1 1-1,1-1-11,-1 0 1,1 0-1,-1 1 0,1 0 0,-1 0 1,0 0-1,0 0 0,0 0 1,0 1-1,0-1 0,0 1 0,2 3 1,-1 1 42,0 1 0,-1-1 1,0 1-1,-1-1 0,1 1 1,-2 0-1,1 0 0,-1 0 1,0 0-1,0 0 1,-2 15-1,0-8 197,-1 1-1,0 0 1,-1-1 0,-1 0-1,-6 17 1,7-26-26,1 1 1,-2-1 0,1 0-1,-1 0 1,0-1-1,0 1 1,0-1 0,-1 0-1,1 0 1,-7 5-1,8-8-98,0 0 0,-1 0-1,1 0 1,0 0 0,0 0-1,-1 0 1,1-1 0,-1 0-1,0 1 1,1-2 0,-1 1-1,0 0 1,0-1 0,1 1-1,-1-1 1,0 0 0,0 0-1,0-1 1,-5 0 0,8 1-132,0 0 0,0-1 0,0 1 0,0 0 0,1 0 0,-1 0 0,0-1 0,0 1 1,0 0-1,1-1 0,-1 1 0,0 0 0,0-1 0,1 1 0,-1-1 0,0 1 0,1-1 1,-1 0-1,1 1 0,-1-1 0,0 0 0,1 1 0,0-1 0,-1 0 0,1 1 0,-1-1 1,1 0-1,0 0 0,0 0 0,-1 0 0,1 1 0,0-1 0,0 0 0,0 0 0,0 0 1,0 0-1,0 1 0,0-1 0,0 0 0,0 0 0,0 0 0,1 0 0,-1-1 0,3-3-581,0 0-1,0 0 1,0 1-1,0-1 1,7-6-1,-2 2 353,6-10-735</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0"/>
    </inkml:context>
    <inkml:brush xml:id="br0">
      <inkml:brushProperty name="width" value="0.05" units="cm"/>
      <inkml:brushProperty name="height" value="0.05" units="cm"/>
    </inkml:brush>
  </inkml:definitions>
  <inkml:trace contextRef="#ctx0" brushRef="#br0">159 66 14843,'1'0'93,"-1"-1"1,1 0-1,-1 1 0,1-1 1,-1 0-1,1 1 0,-1-1 0,0 0 1,1 0-1,-1 0 0,0 1 1,0-1-1,1 0 0,-1 0 1,0 0-1,0 1 0,0-1 0,0 0 1,0 0-1,0-1 0,-1 2-32,0 0-1,1 0 1,-1 0 0,1 0-1,-1 0 1,0 0-1,1 0 1,-1 0 0,1 0-1,-1 0 1,0 1-1,1-1 1,-1 0 0,1 0-1,-1 0 1,1 1-1,-1-1 1,1 0 0,-2 2-1,-32 23 1588,21-12-1265,1 0 0,0 1 0,0 1 0,2 0 0,-12 21 0,16-25-273,1 0-1,0 0 1,1 0 0,0 1-1,0-1 1,2 1 0,-1 0-1,1 0 1,0 14 0,2-23-93,0 0 0,0 0 0,1 0 0,-1 0 0,1 0 0,-1 0 0,1 0 0,0 0 0,0-1 1,0 1-1,1 0 0,-1 0 0,1-1 0,-1 1 0,1-1 0,0 1 0,0-1 0,0 0 0,0 0 0,4 3 0,-3-3-12,0-1 1,0 1-1,0 0 0,1-1 0,-1 0 0,0 0 0,1 0 0,-1 0 0,1-1 1,0 1-1,-1-1 0,1 0 0,-1 0 0,1 0 0,0-1 0,-1 1 1,6-2-1,1-1-2,-1 0 0,0-1 0,0 0 0,0-1 0,0 0 1,-1 0-1,0-1 0,0 0 0,0 0 0,-1-1 0,0 0 1,0 0-1,-1-1 0,1 0 0,-2 0 0,9-16 0,-8 15 9,-1-1 0,-1 1 0,0-1-1,0 0 1,-1-1 0,0 1 0,-1 0-1,0-1 1,-1 0 0,0 1-1,-1-1 1,0 0 0,0 1 0,-1-1-1,-4-15 1,3 19 4,0 0-1,-1 0 1,0 1-1,-1-1 1,1 1-1,-1 0 1,-8-9-1,11 13-30,-1 0-1,1 0 1,-1 0 0,0 0 0,1 1-1,-1-1 1,0 1 0,0 0-1,0-1 1,0 1 0,-1 0-1,1 0 1,0 0 0,0 0-1,-1 1 1,1-1 0,0 1-1,-1-1 1,1 1 0,-1 0 0,1 0-1,-1 0 1,1 0 0,0 0-1,-1 0 1,-2 2 0,3-2-81,1 1-1,-1 0 1,1 0 0,-1 0 0,1 0 0,0 1 0,0-1-1,-1 0 1,1 1 0,0-1 0,0 0 0,0 1 0,0-1-1,1 1 1,-1 0 0,0-1 0,1 1 0,-1 2 0,0-3 29,1 0 1,-1 1 0,1-1 0,0 0 0,0 1 0,0-1 0,-1 0 0,1 0 0,0 1 0,1-1 0,-1 0-1,0 1 1,0-1 0,1 0 0,-1 1 0,0-1 0,1 0 0,-1 0 0,1 0 0,0 1 0,-1-1 0,1 0-1,0 0 1,1 2 0,5 0-574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1"/>
    </inkml:context>
    <inkml:brush xml:id="br0">
      <inkml:brushProperty name="width" value="0.05" units="cm"/>
      <inkml:brushProperty name="height" value="0.05" units="cm"/>
    </inkml:brush>
  </inkml:definitions>
  <inkml:trace contextRef="#ctx0" brushRef="#br0">139 0 14091,'0'5'301,"-1"-1"1,0 0-1,0 0 1,-1 0-1,1 0 1,-1-1-1,0 1 1,0 0-1,0-1 0,-5 7 1,-7 12 827,-10 28 278,-19 53 0,34-77-1091,2 0 1,0 0-1,2 1 0,-3 32 1,8-56-288,0 0 0,-1 0 1,2 0-1,-1 0 0,0 0 1,0-1-1,1 1 0,0 0 1,0 0-1,2 5 0,-3-8-23,1 1 0,-1 0 0,1 0-1,0-1 1,-1 1 0,1-1 0,0 1 0,0-1-1,-1 1 1,1-1 0,0 1 0,0-1-1,0 0 1,0 1 0,0-1 0,-1 0-1,1 0 1,0 0 0,0 1 0,0-1-1,0 0 1,0 0 0,0 0 0,0-1-1,0 1 1,0 0 0,0 0 0,-1 0 0,1-1-1,0 1 1,0 0 0,0-1 0,0 1-1,-1-1 1,1 1 0,1-2 0,5-2-1,0-1 1,-1 0-1,1-1 1,-1 1-1,-1-1 1,1 0-1,-1 0 1,0-1-1,7-12 1,1-3 16,17-42 1,-20 40-3,-2 0 0,6-25 0,-12 38-4,0 0 0,0-1 0,-1 1 1,-1 0-1,0-1 0,-3-20 0,3 30-15,0 1-1,0-1 1,0 1-1,-1-1 1,1 1-1,0-1 1,-1 0-1,1 1 1,-1 0-1,0-1 1,0 1 0,1-1-1,-1 1 1,0 0-1,0 0 1,0-1-1,0 1 1,0 0-1,-1 0 1,1 0-1,0 0 1,0 0 0,-1 0-1,1 1 1,-1-1-1,1 0 1,-1 1-1,1-1 1,-1 1-1,1-1 1,-1 1-1,1 0 1,-1 0-1,1 0 1,-1 0 0,0 0-1,-1 0 1,0 0-157,1 1 0,-1 0 1,1 0-1,-1 0 0,1 0 1,-1 0-1,1 1 0,-1-1 1,1 1-1,0 0 0,0-1 0,0 1 1,0 0-1,0 0 0,0 0 1,1 1-1,-1-1 0,1 0 1,-1 1-1,-1 4 0,3-1-412,5-2-176</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2"/>
    </inkml:context>
    <inkml:brush xml:id="br0">
      <inkml:brushProperty name="width" value="0.05" units="cm"/>
      <inkml:brushProperty name="height" value="0.05" units="cm"/>
    </inkml:brush>
  </inkml:definitions>
  <inkml:trace contextRef="#ctx0" brushRef="#br0">120 337 15707,'-15'15'3928,"2"-3"-2847,0 4-284,1-1-1,1 1 1,-14 26-1,20-33-677,1 1 0,0-1 0,0 1 0,1-1 0,0 1-1,1 0 1,0 1 0,-1 14 0,3-24-116,0 0 0,0 0 0,0 0 1,0 0-1,0 1 0,0-1 0,0 0 0,1 0 0,-1 0 0,0 0 1,1 0-1,-1 0 0,0 0 0,1 0 0,0 0 0,-1 0 0,1 0 0,-1 0 1,1-1-1,0 1 0,0 0 0,-1 0 0,1-1 0,0 1 0,1 0 1,0 0-17,0-1 0,0 1 0,-1-1 0,1 0 0,0 1 0,0-1 0,0 0 0,-1 0 0,1 0 0,0-1 0,0 1 0,0 0 0,3-2 0,2 0-188,0-1 0,0-1 0,0 1 0,0-1 0,0 0 0,6-6 0,-3 1-77,0-1 0,-1 0 0,0 0 0,0-1 0,-1 0 0,12-24 0,4-14-341</inkml:trace>
  <inkml:trace contextRef="#ctx0" brushRef="#br0" timeOffset="1">174 5 18436,'-7'-5'1776,"-2"5"-1144,4 0-239,3 0 743,-1 2-232,3-1-576,3 1-456,-19 1-1648,-5-1 1216</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4"/>
    </inkml:context>
    <inkml:brush xml:id="br0">
      <inkml:brushProperty name="width" value="0.05" units="cm"/>
      <inkml:brushProperty name="height" value="0.05" units="cm"/>
    </inkml:brush>
  </inkml:definitions>
  <inkml:trace contextRef="#ctx0" brushRef="#br0">238 58 15579,'-1'-1'2720,"0"-5"1675,2 6-4341,-1-1-1,0 1 0,0-1 0,0 1 0,1-1 0,-1 1 0,0-1 1,0 1-1,1-1 0,-1 1 0,0-1 0,1 1 0,-1 0 0,1-1 1,-1 1-1,1 0 0,-1-1 0,0 1 0,1 0 0,-1-1 0,1 1 1,-1 0-1,1 0 0,0 0 0,-1-1 0,1 1 0,0 0 0,3 0-41,0 0-1,0 0 0,0 0 0,0 1 1,0-1-1,0 1 0,0 0 0,-1 0 1,1 1-1,0-1 0,0 1 0,-1-1 0,0 1 1,1 0-1,-1 1 0,5 3 0,-5-4-7,-3-2-4,0 0 1,0 0-1,0 0 0,0 0 0,-1 0 1,1 0-1,0 0 0,0 0 0,0 0 1,0-1-1,0 1 0,0 0 0,0 0 1,0 0-1,0 0 0,0 0 0,0 0 1,0 0-1,0 0 0,-1-1 0,1 1 1,0 0-1,0 0 0,0 0 0,0 0 1,0 0-1,0 0 0,0 0 0,0-1 1,0 1-1,0 0 0,0 0 0,0 0 1,0 0-1,1 0 0,-1 0 0,0 0 1,0 0-1,0-1 0,0 1 0,0 0 1,0 0-1,0 0 0,0 0 0,0 0 1,0 0-1,0 0 0,0 0 0,0 0 1,1 0-1,-1-1 0,0 1 0,0 0 1,0 0-1,0 0 0,0 0 0,0 0 1,0 0-1,1 0 0,-1 0 0,0 0 1,0 0-1,0 0 0,0 0 0,0 0 1,0 0-1,0 0 0,1 0 0,-1 0 1,-8-11 45,-5 5 14,0 0 0,-1 1 0,1 0-1,-1 1 1,0 0 0,0 1 0,0 1 0,0 0-1,-18 1 1,21 1-10,1 0 0,-1 1 0,0 0 0,0 0 0,0 1 0,1 1 0,-1 0 0,1 0 0,0 1 0,0 0 0,0 1 0,-15 10 1,25-15-50,0 0 1,-1 0-1,1 0 1,0 0 0,-1 0-1,1 0 1,0 1 0,-1-1-1,1 0 1,0 0 0,-1 0-1,1 1 1,0-1-1,0 0 1,-1 0 0,1 1-1,0-1 1,0 0 0,-1 0-1,1 1 1,0-1 0,0 0-1,0 1 1,0-1-1,-1 0 1,1 1 0,0-1-1,0 0 1,0 1 0,0-1-1,0 0 1,0 1 0,0-1-1,0 1 1,0-1-1,0 0 1,0 1 0,0-1-1,1 1 1,15 0 8,23-8-27,17-10-120,1 3 0,0 3 0,64-5 0,-122 16 132,1 0-1,0 0 1,0 0 0,0 0 0,0 0-1,0 0 1,0 0 0,0 0-1,0 0 1,0 1 0,0-1-1,0 0 1,-1 0 0,1 0-1,0 0 1,0 0 0,0 0 0,0 0-1,0 0 1,0 0 0,0 0-1,0 1 1,0-1 0,0 0-1,0 0 1,0 0 0,0 0-1,0 0 1,0 0 0,0 0-1,0 0 1,0 1 0,0-1 0,0 0-1,0 0 1,0 0 0,0 0-1,0 0 1,0 0 0,0 0-1,1 0 1,-1 0 0,0 0-1,0 1 1,0-1 0,0 0 0,0 0-1,0 0 1,0 0 0,0 0-1,0 0 1,-17 11-35,-24 9 128,28-13 4,0-1 1,0 0-1,0-2 0,-1 1 1,1-1-1,-1-1 0,0-1 1,-14 2-1,43-18-438,15-12 377,-8 7-98</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5"/>
    </inkml:context>
    <inkml:brush xml:id="br0">
      <inkml:brushProperty name="width" value="0.05" units="cm"/>
      <inkml:brushProperty name="height" value="0.05" units="cm"/>
    </inkml:brush>
  </inkml:definitions>
  <inkml:trace contextRef="#ctx0" brushRef="#br0">69 1 15051,'0'0'61,"0"0"1,0 0-1,0 0 0,1-1 0,-1 1 0,0 0 0,0 0 1,0 0-1,0 0 0,0 0 0,0 0 0,0 0 0,0 0 1,2 1 1039,-2-1-1040,0 0 0,0 1 0,0-1 0,0 0 0,0 0 1,0 0-1,0 0 0,0 0 0,0 0 0,0 0 0,0 0 1,0 0-1,0 0 0,0 1 0,0-1 0,0 0 0,0 0 1,0 0-1,0 0 0,0 0 0,0 0 0,0 0 0,0 0 1,0 0-1,0 0 0,0 1 0,0-1 0,-1 0 0,0 13 1804,-7 28-998,3-17-183,-8 60-405,4 1 0,2 88 1,-2-184-2688,1-4 1862,-3-4-172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7.064"/>
    </inkml:context>
    <inkml:brush xml:id="br0">
      <inkml:brushProperty name="width" value="0.05" units="cm"/>
      <inkml:brushProperty name="height" value="0.05" units="cm"/>
    </inkml:brush>
  </inkml:definitions>
  <inkml:trace contextRef="#ctx0" brushRef="#br0">1 0 18324,'0'1'150,"0"0"0,1 0 0,-1 0 0,1 0 1,-1 0-1,1 0 0,-1 0 0,1 0 0,-1 0 0,1 0 0,0 0 1,0 0-1,-1-1 0,1 1 0,0 0 0,0-1 0,0 1 0,0 0 1,1 0-1,22 3 1024,-14-3-1221,58 0-1768,-54-2 1104,1 1 1,0 1 0,0 0 0,0 0-1,-1 2 1,1 0 0,19 7 0,-31-9 693,-1 0 0,1 0 0,-1 1 0,0-1 0,1 1 0,-1 0 0,0-1 0,0 1 0,0 0 0,0 0 0,-1 0 0,1 1 0,-1-1 0,1 0 0,-1 1 0,1-1 0,-1 1 0,0-1 0,0 1 0,-1-1 0,1 1 0,0 0 0,-1 0 1,0-1-1,1 1 0,-1 0 0,0 0 0,-1-1 0,1 1 0,-1 4 0,-2 7 334,0 0 1,-1-1-1,-1 1 1,-9 20 0,12-31-264,-17 37 816,11-24-460,0 0 0,1 0 0,1 0 0,1 1 0,-5 20 0,10-35-388,0-1 0,-1 0 0,1 1 0,0-1 0,0 0 1,0 1-1,0-1 0,1 1 0,-1-1 0,0 0 0,0 1 0,1-1 0,-1 0 1,1 1-1,-1-1 0,1 0 0,0 1 0,-1-1 0,1 0 0,0 0 0,0 0 1,0 0-1,0 0 0,0 0 0,0 0 0,0 0 0,0 0 0,0 0 0,0-1 0,1 1 1,-1 0-1,0-1 0,1 1 0,-1-1 0,0 0 0,1 1 0,-1-1 0,0 0 1,1 0-1,-1 0 0,1 0 0,-1 0 0,0 0 0,2 0 0,7-1 0,-1 0-1,0 0 0,0-1 0,0 0 0,13-5 1,3-3-8,1 0 1,-2-2 0,0-1-1,31-21 1,-43 25-9,-1 1 0,0-2-1,-1 1 1,0-2 0,0 1 0,-1-1 0,0-1 0,-1 0-1,-1 0 1,8-15 0,-14 24 29,0 0-1,0-1 1,0 1 0,0-1-1,0 1 1,-1 0 0,0-1-1,1 1 1,-1-1 0,0 1-1,-1-1 1,1 1-1,-1-1 1,1 1 0,-3-6-1,2 8 10,0-1-1,1 1 0,-1-1 1,0 1-1,0 0 0,0 0 1,0-1-1,0 1 0,0 0 0,-1 0 1,1 0-1,0 0 0,-1 0 1,1 0-1,0 1 0,-1-1 1,1 0-1,-1 1 0,1-1 0,-1 1 1,1-1-1,-1 1 0,0 0 1,1 0-1,-1 0 0,1 0 1,-1 0-1,0 0 0,1 0 0,-1 0 1,1 1-1,-1-1 0,1 1 1,-1-1-1,0 1 0,0 0 1,-37 15 1090,38-15-1089,0-1-1,-1 1 1,1-1 0,0 1 0,0 0 0,0-1 0,-1 1-1,1 0 1,0 0 0,0 0 0,0 0 0,0 0-1,1 0 1,-1 0 0,0 0 0,0 0 0,0 1 0,1-1-1,-1 0 1,1 0 0,-1 1 0,1-1 0,-1 0 0,1 1-1,0-1 1,0 2 0,0-2-38,0-1 1,1 1-1,-1-1 1,0 1-1,1-1 1,-1 0-1,1 1 1,-1-1-1,0 0 1,1 1-1,-1-1 0,1 0 1,-1 1-1,1-1 1,0 0-1,-1 0 1,1 0-1,-1 1 1,1-1-1,-1 0 1,1 0-1,-1 0 0,1 0 1,0 0-1,-1 0 1,1 0-1,-1 0 1,2-1-1,16-2-471,-10 1 135,0 0 191,1 0 0,-1-1 0,-1 0 0,1 0 0,0-1 0,13-8 0,9-13-206</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6"/>
    </inkml:context>
    <inkml:brush xml:id="br0">
      <inkml:brushProperty name="width" value="0.05" units="cm"/>
      <inkml:brushProperty name="height" value="0.05" units="cm"/>
    </inkml:brush>
  </inkml:definitions>
  <inkml:trace contextRef="#ctx0" brushRef="#br0">0 4 15683,'0'-3'2241,"0"7"-1809,6 2 968,4 1-520,6 2-167,5-1-273,6-1-64,8-1-104,5-4-272,6-4-704,3-4 664,-9-9-144,-4-4-64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7"/>
    </inkml:context>
    <inkml:brush xml:id="br0">
      <inkml:brushProperty name="width" value="0.05" units="cm"/>
      <inkml:brushProperty name="height" value="0.05" units="cm"/>
    </inkml:brush>
  </inkml:definitions>
  <inkml:trace contextRef="#ctx0" brushRef="#br0">40 4 10114,'-1'0'57,"0"-1"1,0 1-1,0 0 0,0 0 1,0-1-1,0 1 0,0 0 0,0 0 1,0 0-1,0 0 0,0 1 0,0-1 1,-1 0-1,1 0 0,0 0 1,0 1-1,0-1 0,0 1 0,1-1 1,-1 1-1,0-1 0,0 1 0,0-1 1,0 1-1,0 0 0,-1 1 1,1 0 30,-1 1 0,1-1 0,0 0 0,0 1 1,0-1-1,0 1 0,0-1 0,1 1 0,-1 0 1,0 4-1,1 7 163,-1 1 1,2-1 0,2 16-1,-3-29-238,3 19 215,0 0 1,1-1 0,2 1 0,10 26 0,-13-38-165,1 0-1,-1-1 1,2 1-1,-1-1 1,1 0-1,0 0 1,0 0-1,1-1 1,0 0-1,0 0 1,1 0-1,0-1 1,7 5-1,-10-8-46,-1-1 0,0 0 0,1 1 0,-1-2 0,1 1-1,-1 0 1,1-1 0,-1 1 0,1-1 0,0 0 0,-1-1 0,1 1-1,-1 0 1,1-1 0,-1 0 0,1 0 0,-1 0 0,1 0-1,-1-1 1,0 1 0,0-1 0,0 0 0,0 1 0,0-2 0,0 1-1,4-4 1,7-7 42,0 0-1,-1-2 0,19-25 0,-19 23-5,14-19 37,44-51 86,-65 80-125,2 0 0,-1 0-1,1 0 1,0 1 0,1 0-1,0 1 1,-1-1 0,13-4-1,-6 6 137,0 0 1,-1 1-1,20-1 0,28-7 230,-57 9-401,0 1 1,0 0-1,1 0 1,-1 1-1,0-1 0,0 1 1,0 0-1,0 0 1,0 1-1,1 0 0,-1 0 1,0 0-1,8 3 1,-7-1 3,-1 0 1,1 0 0,-1 1-1,1 0 1,-1 0 0,0 0 0,-1 0-1,1 1 1,-1 0 0,6 8-1,-2 1 70,-6-11-39,-1 0 1,1 1-1,0-1 1,0 0-1,0 0 1,0-1-1,1 1 1,-1 0-1,5 2 0,-5-6 18,1 0-1,-1 0 0,1 0 0,-1-1 0,1 1 1,-1-1-1,0 1 0,4-5 0,2 0 7,51-35 17,-56 39-94,1 1 1,0-1-1,0 1 0,0 0 1,0 0-1,0 1 1,0-1-1,0 1 1,0 0-1,0 0 1,0 0-1,0 0 1,0 1-1,0 0 0,0 0 1,0 0-1,5 2 1,-2-1 0,1-1 0,-1 1 0,1-1-1,10 0 1,5-4-5,0-1 1,-1-1-1,34-11 0,36-9 3,-82 23 2,0 1 0,0 0 0,0 1 0,1 0 0,-1 0 0,0 1 0,11 2 0,-15-1 0,-1-1 0,0 1 0,0 0 0,0 0 0,0 1 0,-1-1 0,1 1 0,-1 0 0,1 1 0,-1-1 0,0 1 0,0-1 0,-1 1 0,1 0 0,-1 1 0,0-1 0,5 10 0,1 4 4,0 2-1,-2-1 1,7 30-1,-8-27 16,15 34 0,-20-53-61,1-1 0,0 1 1,0 0-1,0-1 1,0 1-1,1-1 0,-1 0 1,1 0-1,-1 0 1,1 0-1,0 0 0,0-1 1,0 1-1,0-1 1,0 1-1,6 1 0,-8-1-253,0 6 87</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8"/>
    </inkml:context>
    <inkml:brush xml:id="br0">
      <inkml:brushProperty name="width" value="0.05" units="cm"/>
      <inkml:brushProperty name="height" value="0.05" units="cm"/>
    </inkml:brush>
  </inkml:definitions>
  <inkml:trace contextRef="#ctx0" brushRef="#br0">0 0 15027,'0'0'1192,"3"5"-911,2 3-89,0 7 432,4 5-144,1 3-232,0-1-216,1-1 1176,-1-7-1072,0-14 88,1-7 16</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69"/>
    </inkml:context>
    <inkml:brush xml:id="br0">
      <inkml:brushProperty name="width" value="0.05" units="cm"/>
      <inkml:brushProperty name="height" value="0.05" units="cm"/>
    </inkml:brush>
  </inkml:definitions>
  <inkml:trace contextRef="#ctx0" brushRef="#br0">4 108 13555,'0'0'41,"0"0"0,0 0 0,0 0 0,0 0 0,-1 0 0,1 0 0,0 0 0,0 0 0,0 0 0,0 0 0,0 0 0,0 0 0,0 0 0,-1 0 0,1 0 0,0 0 0,0 0 0,0-1 0,0 1 0,0 0 0,0 0 0,0 0 0,0 0 0,-1 0 0,1 0 0,0 0 0,0 0 0,0 0 0,0-1 0,0 1 0,0 0 0,0 0 0,0 0 0,0 0 0,0 0 0,0 0 0,0 0 0,0-1 0,0 1 0,0 0 0,0 0 0,0 0 0,0 0 0,0 0 0,0-1 0,4-7 872,8-8-366,-12 15-466,7-7 19,0 0-1,0 0 0,1 1 0,-1 0 0,2 1 1,8-7-1,-13 11-90,-1 0 0,1 1 0,-1-1 0,1 1 1,-1-1-1,1 1 0,0 0 0,0 0 0,0 1 0,0-1 0,-1 1 1,1 0-1,0 0 0,0 0 0,0 1 0,0-1 0,0 1 1,0 0-1,4 2 0,-1-1-4,6 4 8,-1-1 1,1-1-1,0 0 1,0-1-1,1 0 1,-1-1-1,0 0 1,1-1-1,19-1 1,38-12 106,-54 8-70,0 1 1,0 0-1,1 1 1,-1 1-1,28 2 1,-39 1-30,-1 0 0,0-1 1,0 2-1,0-1 0,0 0 1,0 1-1,-1 0 0,1 0 1,-1 1-1,0-1 0,1 1 1,5 8-1,-5-7 14,0 0-1,0-1 1,0 1-1,0-1 1,1 0 0,8 4-1,-12-7-23,1 0 0,0 0-1,0-1 1,-1 1-1,1-1 1,0 0 0,0 1-1,0-1 1,0 0 0,-1-1-1,1 1 1,0 0-1,0-1 1,0 0 0,-1 1-1,1-1 1,0 0 0,-1-1-1,5-1 1,5-4 34,-1-1 1,0 0-1,11-11 1,-12 11 17,0 0 0,0 0 0,17-9 1,-26 16-59,-1 1 1,0 0-1,0 0 1,0 0-1,1 0 1,-1 0-1,0 0 1,0-1-1,0 1 1,1 0-1,-1 0 1,0 0-1,0 0 1,0 0-1,1 0 1,-1 0-1,0 0 1,0 0-1,1 0 1,-1 0-1,0 0 1,0 0-1,0 0 1,1 0-1,-1 0 1,0 0-1,0 1 1,0-1-1,1 0 1,-1 0-1,0 0 1,0 0-1,0 0 1,1 0-1,-1 1 1,0-1-1,0 0 1,0 0-1,0 0 1,0 0-1,1 1 1,-1-1-1,0 0 1,0 0-1,0 0 1,0 1-1,0-1 1,0 0-1,0 0 1,0 1-1,0-1 1,0 0-1,0 0 1,0 0-1,0 1 1,0-1-1,0 0 1,0 0-1,0 1 1,0-1-1,0 0 1,0 0-1,0 0 1,0 1-1,0-1 1,-1 0-1,1 0 1,-2 3-20,3-15-382,1 13 352,0 0 0,0 1 0,0-1 0,0 0 1,0 0-1,0 0 0,0 0 0,0 0 1,0-1-1,0 1 0,0-1 0,1 1 1,3-1-1,45 9 120,-27-8-36,0-1 0,1-1-1,-1-1 1,0 0-1,30-9 1,-31 6-29,0 1 0,0 1-1,0 1 1,0 1 0,39 3 0,-57-1 31,0 1 0,0-1 0,0 1 0,0 1 0,0-1 0,0 1 1,-1 0-1,1 0 0,-1 0 0,0 1 0,0-1 0,0 1 0,-1 0 0,1 0 0,-1 0 0,5 8 0,-3-5 126,1 1-1,1-1 1,10 9 0,-15-14-157,1 0-1,0 0 1,0 0 0,-1-1 0,1 1 0,1-1 0,-1 0 0,0 0-1,0 0 1,0 0 0,1-1 0,-1 1 0,7 0 0,1-5-115,-11 4 106,0 0 1,0 0-1,0 0 1,0 0-1,1-1 1,-1 1-1,0 0 1,0 0-1,0 0 1,0 0-1,0-1 1,0 1-1,0 0 1,0 0-1,0 0 1,0-1-1,0 1 1,1 0-1,-1 0 1,0 0-1,0-1 1,0 1-1,0 0 1,-1 0-1,1 0 1,0-1-1,0 1 1,0 0-1,0 0 1,0 0-1,0 0 1,0-1-1,0 1 1,0 0-1,0 0 1,0 0-1,-1 0 1,1-1-1,0 1 1,0 0-1,0 0 1,0 0-1,0 0 1,-1 0-1,1 0 1,0-1-1,0 1 1,0 0-1,-1 0 1,1 0-1,0 0 1,0 0-1,0 0 1,-1 0-1,-4-3-65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0"/>
    </inkml:context>
    <inkml:brush xml:id="br0">
      <inkml:brushProperty name="width" value="0.05" units="cm"/>
      <inkml:brushProperty name="height" value="0.05" units="cm"/>
    </inkml:brush>
  </inkml:definitions>
  <inkml:trace contextRef="#ctx0" brushRef="#br0">652 316 12427,'-1'1'179,"1"-1"1,0 1 0,0-1-1,-1 1 1,1-1 0,0 0-1,-1 1 1,1-1 0,-1 1-1,1-1 1,0 0-1,-1 0 1,1 1 0,-1-1-1,1 0 1,-1 0 0,1 1-1,-1-1 1,1 0 0,-1 0-1,1 0 1,-1 0 0,1 0-1,-1 0 1,0 0 0,1 0-1,-1 0 1,1 0 0,-1 0-1,1 0 1,-1 0-1,1 0 1,-1 0 0,1-1-1,-1 1 1,1 0 0,-1 0-1,1-1 1,-1 1 0,1 0-1,-1-1 1,-24-21 16,12 11 304,-10-4-267,-1 0-1,0 2 0,-1 1 0,-1 1 0,-35-11 0,-45-20 404,26 6 96,23 11 91,-101-61 1,148 81-873,10 7-1298,1-2 1250,0 0-1,1 1 0,-1-1 1,0 0-1,0 1 0,0-1 1,0 0-1,0 0 0,0 0 1,0 0-1,1 0 0,-1 0 1,0-1-1,0 1 1,0 0-1,0 0 0,0-1 1,0 1-1,2-2 0,7-2-552</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1"/>
    </inkml:context>
    <inkml:brush xml:id="br0">
      <inkml:brushProperty name="width" value="0.05" units="cm"/>
      <inkml:brushProperty name="height" value="0.05" units="cm"/>
    </inkml:brush>
  </inkml:definitions>
  <inkml:trace contextRef="#ctx0" brushRef="#br0">25 194 14163,'-3'6'400,"0"-1"0,0 1 1,0-1-1,1 1 0,0 0 0,0 0 1,0 0-1,-1 10 0,3-14-318,-1 0 1,1 0-1,0 1 0,0-1 1,0 0-1,0 0 0,0 1 1,0-1-1,1 0 0,-1 0 1,1 0-1,-1 1 0,1-1 1,0 0-1,0 0 1,0 0-1,0 0 0,0 0 1,0 0-1,1-1 0,-1 1 1,1 0-1,-1 0 0,1-1 1,0 1-1,2 1 0,-3-3-59,0 0 0,0 1 0,0-1 0,0 0-1,0 0 1,0 0 0,0 0 0,0 0 0,0 0 0,0 0-1,0 0 1,0 0 0,0-1 0,0 1 0,0 0-1,0-1 1,0 1 0,0-1 0,0 1 0,0-1 0,0 1-1,0-1 1,-1 0 0,2 0 0,19-21 252,-5 0-106,-1-2 1,-1 1 0,19-47 0,-22 44-102,2 0 0,1 1 0,20-29 0,-33 53-82,0 0 0,0 0 0,0 0 1,0 0-1,0 0 0,0 0 0,0 1 1,0-1-1,0 0 0,0 0 0,1 1 0,-1-1 1,0 1-1,1-1 0,-1 1 0,0 0 1,1-1-1,-1 1 0,0 0 0,1 0 1,-1 0-1,2 0 0,31 10-749,-5-1 573,3-5-49</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2"/>
    </inkml:context>
    <inkml:brush xml:id="br0">
      <inkml:brushProperty name="width" value="0.05" units="cm"/>
      <inkml:brushProperty name="height" value="0.05" units="cm"/>
    </inkml:brush>
  </inkml:definitions>
  <inkml:trace contextRef="#ctx0" brushRef="#br0">34 17 14195,'2'-2'182,"0"0"1,0 1-1,0-1 1,0 1-1,0 0 1,0 0-1,0 0 1,0 0-1,0 0 1,0 0-1,1 0 1,-1 1-1,0-1 0,1 1 1,-1 0-1,0 0 1,1-1-1,-1 2 1,1-1-1,-1 0 1,0 0-1,1 1 1,-1-1-1,0 1 1,1 0-1,-1 0 0,2 1 1,-1-1-109,-1 0 1,1 1-1,-1-1 0,0 1 1,0 0-1,0 0 0,0-1 1,0 1-1,0 1 1,0-1-1,-1 0 0,1 0 1,-1 1-1,1-1 0,-1 1 1,0-1-1,0 1 0,0-1 1,0 1-1,-1 0 0,1-1 1,-1 1-1,1 4 0,-2 2 10,0 1 0,0-1 0,-1 0 0,0-1 0,-1 1 0,-5 14 0,-28 50 328,27-55-298,-11 17 130,-15 31 153,32-59-337,0 0-1,1-1 1,0 2 0,0-1-1,0 0 1,1 0-1,-1 10 1,2-16-56,0 0 1,0 0 0,0 0-1,0 0 1,0 0 0,1 0-1,-1 0 1,0 0-1,0 0 1,1 0 0,-1 0-1,0 0 1,1 0 0,-1 0-1,1-1 1,-1 1 0,1 0-1,-1 0 1,1 0 0,0-1-1,0 1 1,-1 0 0,1-1-1,1 1 1,-1 0-44,1 0 0,-1-1 0,1 0 0,-1 1 0,1-1 0,0 0 0,-1 0 0,1 0-1,-1 0 1,1 0 0,0 0 0,-1 0 0,3-1 0,4-1-278,-1-1-1,0 1 1,0-1-1,13-8 1,-3 1 37,-1-2 1,22-18-1,2-7-283</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3"/>
    </inkml:context>
    <inkml:brush xml:id="br0">
      <inkml:brushProperty name="width" value="0.05" units="cm"/>
      <inkml:brushProperty name="height" value="0.05" units="cm"/>
    </inkml:brush>
  </inkml:definitions>
  <inkml:trace contextRef="#ctx0" brushRef="#br0">172 1 16788,'-12'8'388,"0"0"0,1 1 0,0 1 0,0-1 1,1 2-1,0 0 0,1 0 0,0 0 1,1 1-1,-10 20 0,10-16-139,0 1 1,1 0 0,1 0-1,0 1 1,2 0-1,0 0 1,-3 32-1,7-44-205,0 1 1,0-1-1,0 0 0,1 1 0,0-1 0,0 0 0,0 0 1,1 0-1,0 0 0,0 0 0,1 0 0,4 7 0,-5-10-36,0 0 0,0-1 1,0 0-1,0 1 0,0-1 0,1 0 0,-1 0 0,1 0 0,0-1 0,-1 1 0,1-1 0,0 1 0,0-1 0,0 0 0,0 0 1,0 0-1,0 0 0,0-1 0,0 1 0,1-1 0,-1 0 0,0 0 0,0 0 0,0 0 0,0-1 0,5-1 0,3 0-4,0-2 0,-1 1 0,1-1 0,-1-1 0,0 0 1,0-1-1,-1 0 0,1 0 0,-1-1 0,-1 0 0,1 0 0,8-11 0,-6 5 43,0 0 1,-1 0 0,0-1-1,-1 0 1,0-1 0,-2 0-1,10-24 1,-15 33-16,0 1 0,-1 0 0,0 0 0,0-1 0,0 1-1,-1-1 1,1 1 0,-1-1 0,-1 1 0,1-1 0,-1 1 0,0 0 0,0-1 0,-2-4 0,1 6-2,0 0-1,0 0 1,0 0-1,-1 0 1,1 1 0,-1-1-1,0 1 1,0 0 0,0 0-1,-1 0 1,1 0-1,-1 1 1,1-1 0,-1 1-1,0 0 1,0 0-1,-8-3 1,3 2-79,0 0 0,0 1 0,0 0 0,-1 1 0,1 0 0,-1 0 0,1 1 1,-1 0-1,-9 2 0,18-2 48,1 0 1,0-1 0,0 1-1,0 1 1,-1-1 0,1 0-1,0 0 1,0 0-1,0 0 1,-1 0 0,1 0-1,0 0 1,0 0 0,0 0-1,0 0 1,-1 0 0,1 0-1,0 1 1,0-1 0,0 0-1,0 0 1,0 0 0,-1 0-1,1 0 1,0 1 0,0-1-1,0 0 1,0 0-1,0 0 1,0 0 0,0 1-1,0-1 1,0 0 0,0 0-1,-1 0 1,1 1 0,0-1-1,0 0 1,0 0 0,0 0-1,1 1 1,3 1-119</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4"/>
    </inkml:context>
    <inkml:brush xml:id="br0">
      <inkml:brushProperty name="width" value="0.05" units="cm"/>
      <inkml:brushProperty name="height" value="0.05" units="cm"/>
    </inkml:brush>
  </inkml:definitions>
  <inkml:trace contextRef="#ctx0" brushRef="#br0">1 0 16115,'0'6'1457,"13"0"-809,2-2-176,10-1 744,6-3-344,14 0-255,8 0-17,10-3-112,3-1-192,-2 0-456,-2 1-288,-8 1-456,-8 2-161,-20 3 753,-14 3-224,-28 1-216</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5"/>
    </inkml:context>
    <inkml:brush xml:id="br0">
      <inkml:brushProperty name="width" value="0.05" units="cm"/>
      <inkml:brushProperty name="height" value="0.05" units="cm"/>
    </inkml:brush>
  </inkml:definitions>
  <inkml:trace contextRef="#ctx0" brushRef="#br0">3 27 15115,'-3'17'1561,"8"-4"-1073,6-5-112,6-4 904,11-1-736,6 0-88,13-5-40,8-4-128,6-2-584,4-1-248,-1-5 456,1-3-120,-3-2-104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8.079"/>
    </inkml:context>
    <inkml:brush xml:id="br0">
      <inkml:brushProperty name="width" value="0.05" units="cm"/>
      <inkml:brushProperty name="height" value="0.05" units="cm"/>
    </inkml:brush>
  </inkml:definitions>
  <inkml:trace contextRef="#ctx0" brushRef="#br0">0 180 16275,'23'-15'808,"1"1"0,28-11 0,-43 21-581,1 0 0,0 1 0,1 0-1,-1 0 1,0 2 0,1-1 0,-1 1 0,16 0-1,-24 1-169,0 1-1,1-1 0,-1 0 0,0 1 0,0-1 0,1 1 0,-1 0 0,0 0 0,0 0 0,0 0 0,0 0 0,0 0 0,0 1 1,0-1-1,0 0 0,0 1 0,-1 0 0,3 2 0,-2-1 7,0 1 1,0-1-1,0 1 0,-1-1 0,1 1 1,-1 0-1,0 0 0,0-1 1,0 1-1,0 5 0,-1 10 89,0-1 0,-1 1 0,-7 34-1,5-37-111,-8 30 92,-2 11 8,12-52-123,0-1 1,1 1-1,0 0 0,0 0 1,0 0-1,1 0 0,-1 0 1,3 8-1,-3-12-14,0-1 1,1 1-1,-1 0 1,0 0-1,1 0 0,-1 0 1,1 0-1,-1 0 1,1-1-1,-1 1 0,1 0 1,0 0-1,-1-1 1,1 1-1,0 0 0,0-1 1,-1 1-1,1-1 1,0 1-1,0-1 0,0 1 1,0-1-1,0 0 1,0 1-1,1-1 0,-1 0 1,1 0-1,0 0 0,0 0 0,0-1 1,0 1-1,0 0 0,-1-1 1,1 1-1,0-1 0,0 0 1,-1 0-1,3-1 0,5-3 5,-1-1-1,0-1 1,14-13-1,-3 0-22,-2 0-1,0-2 0,-1 0 0,-1-1 0,-2 0 0,0-1 0,-1-1 0,-1 0 0,-2 0 0,0-1 0,-2 0 1,-1-1-1,4-39 0,-9 63 5,-1-1 0,0 1 1,0 0-1,0-1 0,-1 1 1,1 0-1,-1 0 0,0-1 1,0 1-1,0 0 0,-2-4 1,3 6 7,0 1 1,0 0-1,-1 0 0,1-1 1,0 1-1,0 0 0,0 0 1,-1-1-1,1 1 1,0 0-1,-1 0 0,1-1 1,0 1-1,0 0 1,-1 0-1,1 0 0,0 0 1,-1 0-1,1 0 1,-1 0-1,1-1 0,0 1 1,-1 0-1,1 0 1,0 0-1,-1 0 0,1 0 1,0 1-1,-1-1 1,1 0-1,0 0 0,-1 0 1,0 0-1,0 1-2,0 0-1,-1 1 0,1-1 1,0 0-1,-1 0 0,1 1 1,0-1-1,0 1 1,0-1-1,0 1 0,-1 2 1,-2 6-38,0 0 0,0 0 0,0 1 0,2-1 0,-1 1 0,1 0 0,0 12 0,1-19-65,1 1 0,-1 0 0,1-1 0,1 1-1,-1 0 1,1-1 0,-1 1 0,1-1 0,1 1-1,-1-1 1,1 1 0,-1-1 0,1 0 0,0 1-1,1-1 1,-1 0 0,1 0 0,0-1 0,3 5-1,-3-6-20,0-1 1,0 1-1,0-1 0,0 1 0,0-1 0,0 0 0,0 0 0,1-1 0,-1 1 0,0-1 0,0 1 0,1-1 0,4 0 0,43-6-1206,-28 0 649,-1 0 1,42-18-1,-48 16 883,1 1 1,0 1-1,1 1 1,-1 0-1,32-3 1,-47 7-88,0 1 0,-1 0 0,1 0-1,0 0 1,0 1 0,0-1 0,0 0 0,-1 1 0,1-1 0,0 1 0,0 0 0,-1-1 0,1 1 0,0 0 0,-1 0 0,1 0 0,-1 0 0,1 0 0,-1 1 0,1-1 0,-1 0 0,2 4 0,0 0 337,0 1 0,0-1 0,-1 1 0,0 0 0,3 9 0,-4-10-118,0 1 0,1-1 0,0 0 1,0 1-1,1-1 0,5 8 0,-7-11-291,1-1-1,-1 1 0,1-1 0,-1 0 0,1 0 1,-1 0-1,1 0 0,0 0 0,0 0 0,-1 0 1,1 0-1,0-1 0,0 1 0,0-1 0,0 1 1,0-1-1,0 0 0,0 0 0,0 0 0,0 0 1,0 0-1,-1 0 0,1-1 0,3 0 0,10-3-2,0-1 0,-1 0 0,0-1 0,0-1 0,0 0 0,19-14 0,-13 8-34,40-18-1,-47 26 13,6-3-1,-1 1 1,33-7-1,-47 13 2,1 0 0,-1 0-1,1 1 1,0 0 0,-1-1 0,1 2 0,-1-1-1,1 0 1,0 1 0,-1 0 0,1 0 0,-1 1-1,0-1 1,1 1 0,-1 0 0,0 0 0,4 3-1,12 11 98,-18-13-92,1 0-1,0-1 1,0 1 0,0-1 0,0 1 0,1-1-1,-1 0 1,1 0 0,-1-1 0,1 1-1,0-1 1,-1 0 0,1 0 0,6 1 0,-1-1-30,1-2 1,-1 1 0,0-1 0,1-1-1,-1 0 1,0 0 0,0 0 0,0-1 0,14-7-1,2-4-680,42-29 0,-51 32 370,15-7-257,-28 15 97</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6"/>
    </inkml:context>
    <inkml:brush xml:id="br0">
      <inkml:brushProperty name="width" value="0.05" units="cm"/>
      <inkml:brushProperty name="height" value="0.05" units="cm"/>
    </inkml:brush>
  </inkml:definitions>
  <inkml:trace contextRef="#ctx0" brushRef="#br0">50 16 17052,'-5'13'1992,"-7"4"-1224,-2 6-208,2 3 953,7 3-577,3 1-80,12-2-232,9 0-120,15-13-240,5-3-176,7-14-384,1-5-272,2-10-568,0-5-184,-9-8 976,-4-1-313,-11-2-215</inkml:trace>
  <inkml:trace contextRef="#ctx0" brushRef="#br0" timeOffset="1">473 0 15531,'-6'16'1745,"-6"8"-945,-4 7-224,-7 14 1112,0 8-351,-6 13-385,-2 2-168,-2 2-232,1 2-112,1-5-512,3-7-464,6-17 512,-3-8-112,4-17-128</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8"/>
    </inkml:context>
    <inkml:brush xml:id="br0">
      <inkml:brushProperty name="width" value="0.05" units="cm"/>
      <inkml:brushProperty name="height" value="0.05" units="cm"/>
    </inkml:brush>
  </inkml:definitions>
  <inkml:trace contextRef="#ctx0" brushRef="#br0">46 88 10826,'-13'0'1249,"2"2"-577,1 0-224,3 0 1304,2-1-944,5 1-192,8-2-47,7 0-97,1 0-64,13-3-160,1-1-32,9-2-56,1-3-80,7-1-296,3-3-216,0-4 360,1 0-40,-6 0-56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79"/>
    </inkml:context>
    <inkml:brush xml:id="br0">
      <inkml:brushProperty name="width" value="0.05" units="cm"/>
      <inkml:brushProperty name="height" value="0.05" units="cm"/>
    </inkml:brush>
  </inkml:definitions>
  <inkml:trace contextRef="#ctx0" brushRef="#br0">1 32 14403,'11'19'1104,"5"-2"-992,9-1-24,8-3 240,18-7-224,6-5 8,14-7-72,6-6-144,6-13 120,-1-4 16,-6-2-64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0"/>
    </inkml:context>
    <inkml:brush xml:id="br0">
      <inkml:brushProperty name="width" value="0.05" units="cm"/>
      <inkml:brushProperty name="height" value="0.05" units="cm"/>
    </inkml:brush>
  </inkml:definitions>
  <inkml:trace contextRef="#ctx0" brushRef="#br0">0 125 13035,'0'1'21,"0"-1"0,0 0 0,0 0 0,0 0 0,0 0 0,1 1 0,-1-1 0,0 0 0,0 0 0,0 0 0,0 0 0,0 0 0,0 1 1,0-1-1,0 0 0,0 0 0,1 0 0,-1 0 0,0 0 0,0 0 0,0 1 0,0-1 0,0 0 0,1 0 0,-1 0 0,0 0 0,0 0 0,0 0 0,0 0 0,1 0 0,-1 0 0,0 0 1,0 0-1,0 0 0,0 0 0,1 0 0,-1 0 0,0 0 0,0 0 0,0 0 0,0 0 0,1 0 0,-1 0 0,0 0 0,0 0 0,0 0 0,0-1 0,0 1 0,1 0 0,-1 0 0,0 0 0,0 0 1,0 0-1,0 0 0,0-1 0,0 1 0,0 0 0,1 0 0,16-9 186,-6 3 80,10-2-85,1 1-1,1 0 1,-1 2-1,26-3 0,95-5 138,-95 10-279,-2 0-56,95-9 112,-115 8-189,1-1 0,-2-1 0,32-11 0,-42 9-53,-10 3 50</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1"/>
    </inkml:context>
    <inkml:brush xml:id="br0">
      <inkml:brushProperty name="width" value="0.05" units="cm"/>
      <inkml:brushProperty name="height" value="0.05" units="cm"/>
    </inkml:brush>
  </inkml:definitions>
  <inkml:trace contextRef="#ctx0" brushRef="#br0">20 173 11442,'-18'25'2863,"18"-24"-2794,0-1 0,-1 0 0,1 0-1,0 1 1,0-1 0,0 0 0,0 1-1,0-1 1,0 1 0,0-1 0,-1 0 0,1 1-1,0-1 1,0 0 0,0 1 0,0-1-1,1 0 1,-1 1 0,0-1 0,0 0 0,0 1-1,0-1 1,0 0 0,0 1 0,0-1-1,1 0 1,-1 1 0,1-1 20,0 1 0,0-1 1,-1 0-1,1 0 0,0 0 0,0 0 1,0 0-1,0 0 0,0 0 0,-1 0 1,1 0-1,0 0 0,0 0 0,0 0 0,0-1 1,-1 1-1,2-1 0,27-10 719,0-1-1,-1-2 1,50-33-1,33-16-287,-3 17-2043,-108 46 1519,0 0-1,0 0 0,1 0 1,-1 0-1,0 0 1,0 0-1,0 0 0,0 0 1,0 0-1,0 0 1,0 0-1,0 0 0,1 0 1,-1 0-1,0 0 1,0 0-1,0 0 0,0 0 1,0 0-1,0 0 1,0 0-1,0-1 0,0 1 1,0 0-1,0 0 0,1 0 1,-1 0-1,0 0 1,0 0-1,0 0 0,0 0 1,0 0-1,0 0 1,0-1-1,0 1 0,0 0 1,0 0-1,0 0 1,0 0-1,0 0 0,0 0 1,0 0-1,0-1 1,0 1-1,0 0 0,0 0 1,0 0-1,0 0 1,0 0-1,0 0 0,0 0 1,-1 0-1,1 0 0,0-1 1,-4-8-339</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2"/>
    </inkml:context>
    <inkml:brush xml:id="br0">
      <inkml:brushProperty name="width" value="0.05" units="cm"/>
      <inkml:brushProperty name="height" value="0.05" units="cm"/>
    </inkml:brush>
  </inkml:definitions>
  <inkml:trace contextRef="#ctx0" brushRef="#br0">38 1 15659,'7'0'3673,"10"1"-2597,-10 0-924,-1 0-1,1 1 0,-1 0 0,0 0 0,1 1 1,8 4-1,-13-5-143,-1-1 0,0 0 1,1 0-1,-1 1 1,0-1-1,1 0 0,-1 1 1,0-1-1,0 1 0,0 0 1,0-1-1,-1 1 0,1 0 1,0 0-1,-1-1 0,1 1 1,-1 0-1,1 0 0,-1 0 1,0 0-1,0 0 1,0 0-1,0-1 0,0 1 1,-1 0-1,1 0 0,-1 3 1,-3 7 25,0 1 1,-1 0 0,-1-1 0,0 0 0,0 0-1,-14 16 1,12-16-13,0 1-1,1-1 1,0 1 0,1 0-1,-7 20 1,13-32-22,-1 1 1,1-1-1,0 0 0,-1 0 1,1 0-1,0 1 0,0-1 1,0 0-1,0 0 0,0 1 1,0-1-1,0 0 0,1 0 1,-1 0-1,0 1 1,1-1-1,-1 0 0,1 0 1,-1 0-1,1 0 0,0 0 1,-1 0-1,1 0 0,0 0 1,0 0-1,-1 0 0,1 0 1,0 0-1,0 0 0,0-1 1,0 1-1,0 0 0,0-1 1,1 1-1,-1-1 0,0 1 1,0-1-1,2 1 0,6 1-3,-1-1-1,1 0 0,-1 0 1,16-2-1,-2 2-4,-18-1 7,0 0 0,-1 0 1,1 1-1,0 0 1,0 0-1,0 0 0,0 0 1,-1 1-1,1-1 1,-1 1-1,1 0 0,-1 0 1,6 5-1,-7-5 3,0 0-1,-1 0 1,1 0-1,-1 0 0,0 1 1,1-1-1,-1 0 1,0 1-1,0-1 1,0 1-1,-1-1 1,1 1-1,-1 0 1,1-1-1,-1 1 1,0 0-1,0-1 1,0 1-1,-1 0 1,1-1-1,-1 5 1,-1 2 99,-1 0 1,0 0-1,-1 0 0,1-1 1,-2 1-1,1-1 1,-1 0-1,0 0 1,-1 0-1,0-1 1,0 1-1,-1-2 0,-7 8 1,5-7 39,1 0 1,-1-1-1,0 1 1,-1-2-1,1 1 1,-1-1-1,0-1 1,-1 0-1,1 0 1,-22 4-1,32-8-166,0 0 0,0 0-1,0 0 1,-1 0-1,1 0 1,0 0-1,0 0 1,0 0 0,0 0-1,-1 0 1,1 0-1,0 0 1,0 0-1,0 0 1,0 0 0,-1 0-1,1 0 1,0 0-1,0 0 1,0 0 0,0 0-1,-1 0 1,1 0-1,0 0 1,0 0-1,0 0 1,0 0 0,0 0-1,-1 0 1,1-1-1,0 1 1,0 0 0,0 0-1,0 0 1,0 0-1,0 0 1,0 0-1,-1-1 1,1 1 0,0 0-1,0 0 1,0 0-1,0 0 1,0-1 0,5-6-1157,10-7-580,17-14 260,-10 8 578</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3"/>
    </inkml:context>
    <inkml:brush xml:id="br0">
      <inkml:brushProperty name="width" value="0.05" units="cm"/>
      <inkml:brushProperty name="height" value="0.05" units="cm"/>
    </inkml:brush>
  </inkml:definitions>
  <inkml:trace contextRef="#ctx0" brushRef="#br0">104 54 13219,'15'-20'1518,"-11"11"-475,-4 9-1005,-1 0 1,1 0-1,0-1 0,0 1 1,0 0-1,0 0 0,-1 0 1,1 0-1,0 0 0,0 0 1,0 0-1,-1 0 0,1 0 1,0 0-1,0 0 0,-1 0 1,1 0-1,0 0 0,0 0 1,0 0-1,-1 0 0,1 0 1,0 0-1,0 0 0,0 0 1,-1 0-1,1 0 0,0 0 1,0 1-1,0-1 0,0 0 1,-1 0-1,1 0 0,0 0 1,0 0-1,0 1 0,0-1 1,0 0-1,-1 0 0,1 0 1,-6 6 311,0 0-1,0 0 1,0 0 0,1 1 0,0 0 0,0 0-1,0 0 1,-5 14 0,2-7-107,0 1-91,1-1 0,0 1 0,1 0 0,1 1 0,0 0 0,1 0 0,0 0 0,2 0 0,0 0 0,0 23 0,2-37-141,0 0 0,0 0 0,0 0 0,0 0 0,0 0 0,1 0-1,-1 0 1,1 0 0,-1 0 0,1 0 0,0 0 0,0-1 0,0 1-1,0 0 1,0-1 0,0 1 0,0 0 0,0-1 0,1 1 0,-1-1-1,0 0 1,1 1 0,0-1 0,-1 0 0,1 0 0,0 0 0,-1 0-1,1 0 1,0-1 0,0 1 0,0 0 0,3 0 0,-1-1-5,0 0 0,0 0 0,0-1 1,0 0-1,0 1 0,0-1 0,0 0 1,0-1-1,0 1 0,0-1 1,0 0-1,-1 0 0,1 0 0,4-3 1,8-8 8,0 0 0,0 0 0,-1-2 0,-1 0 1,21-29-1,-27 33 7,0-2 0,-1 1 1,0-1-1,-1 0 0,-1-1 1,0 1-1,-1-1 0,6-27 1,-10 38-13,1 0 0,-1 0 0,0-1 0,0 1 1,0 0-1,0 0 0,-1 0 0,1-1 0,-1 1 0,0 0 1,0 0-1,0 0 0,0 0 0,0 0 0,-1 1 0,1-1 1,-1 0-1,0 0 0,0 1 0,0-1 0,0 1 1,-4-4-1,4 5-9,0 0 0,0 0 1,0 0-1,-1 0 1,1 0-1,0 1 0,-1-1 1,1 1-1,0-1 1,-1 1-1,1 0 0,0 0 1,-1 0-1,1 0 1,-1 0-1,1 1 0,0-1 1,-1 1-1,1 0 1,0-1-1,0 1 0,0 0 1,-1 0-1,1 0 1,0 1-1,0-1 0,0 0 1,0 1-1,-2 3 1,1-3-144,0 1 0,0 1 1,0-1-1,1 0 1,-1 1-1,-2 4 0,5-7 49,-1 0-1,0 0 0,1 0 1,-1 1-1,1-1 1,-1 0-1,1 0 0,0 0 1,-1 1-1,1-1 1,0 0-1,0 1 0,0-1 1,0 0-1,0 1 1,0-1-1,0 0 0,1 0 1,-1 1-1,0-1 0,1 0 1,-1 0-1,2 3 1,5 0-458,6-5-156</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4"/>
    </inkml:context>
    <inkml:brush xml:id="br0">
      <inkml:brushProperty name="width" value="0.05" units="cm"/>
      <inkml:brushProperty name="height" value="0.05" units="cm"/>
    </inkml:brush>
  </inkml:definitions>
  <inkml:trace contextRef="#ctx0" brushRef="#br0">208 1 12827,'0'0'45,"0"0"1,1 0 0,-1 0-1,0 0 1,0 1 0,1-1-1,-1 0 1,0 0 0,0 0-1,0 0 1,1 1 0,-1-1-1,0 0 1,0 0 0,0 0-1,0 1 1,0-1 0,1 0-1,-1 0 1,0 0 0,0 1-1,0-1 1,0 0 0,0 0-1,0 1 1,0-1 0,0 0-1,0 1 1,0-1 0,0 0-1,0 0 1,0 1-1,0-1 1,0 0 0,0 0-1,0 1 1,0-1 0,-9 14 929,-24 18 226,20-21-205,-8 12-3,0 0 0,-30 46 0,41-53-728,0 1 0,1 0 0,1 0 0,1 1 0,-9 31 0,15-45-237,0-1 0,1 1 0,-1-1 0,1 0 0,0 1 0,0-1 0,0 1 0,0-1 0,0 1 0,1-1 0,0 1 0,0-1 0,2 6 0,-2-8-22,0 1 1,0 0-1,0-1 1,1 1-1,-1-1 0,0 1 1,1-1-1,-1 0 1,1 1-1,0-1 1,-1 0-1,1 0 0,0 0 1,0 0-1,0-1 1,0 1-1,0 0 1,-1-1-1,1 1 0,0-1 1,0 0-1,1 1 1,-1-1-1,2-1 1,5 1 0,0-1 1,1 0-1,-1-1 1,0 0-1,0-1 1,0 0-1,-1 0 1,1-1-1,-1 0 1,14-8 0,0-3 17,1-1 1,25-25 0,-31 26 3,-1 0 0,-1-2 1,23-32-1,-33 42-8,-1 0 0,0 0-1,0 0 1,0 0 0,-1-1 0,-1 1-1,1-1 1,-1 0 0,0 1 0,-1-1-1,0 0 1,0 0 0,-1-16 0,-1 22-8,1-1 0,-1 0 1,0 1-1,0-1 0,0 1 1,0-1-1,-1 1 1,1-1-1,-1 1 0,1 0 1,-1 0-1,0 0 0,0 0 1,0 0-1,0 0 0,0 0 1,0 1-1,0-1 0,-1 1 1,1-1-1,-1 1 1,1 0-1,-1 0 0,1 0 1,-1 1-1,0-1 0,-2 0 1,1 0-134,0 0 1,1 1-1,-1 0 0,0-1 1,1 1-1,-1 0 1,0 1-1,1-1 0,-1 1 1,0-1-1,1 1 1,-1 0-1,1 1 0,-1-1 1,1 1-1,0-1 1,0 1-1,-1 0 1,-3 4-1,7-5-362</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5"/>
    </inkml:context>
    <inkml:brush xml:id="br0">
      <inkml:brushProperty name="width" value="0.05" units="cm"/>
      <inkml:brushProperty name="height" value="0.05" units="cm"/>
    </inkml:brush>
  </inkml:definitions>
  <inkml:trace contextRef="#ctx0" brushRef="#br0">23 13 15515,'4'-3'492,"14"-7"1235,-13 12-730,-6 11 204,-16 54 692,8-39-1434,2 1 0,1 1 0,-2 31 0,7-58-433,1-1 0,0 1 0,0-1 0,0 1 1,0-1-1,1 1 0,-1-1 0,1 1 0,-1-1 0,1 1 0,0-1 0,0 1 0,0-1 1,0 0-1,1 0 0,-1 1 0,0-1 0,3 2 0,-3-3-21,1 0 1,0 0-1,-1 0 0,1-1 1,0 1-1,0 0 0,0-1 0,0 1 1,0-1-1,0 0 0,0 1 1,0-1-1,-1 0 0,1 0 0,0 0 1,0-1-1,0 1 0,0 0 1,0-1-1,0 1 0,0-1 0,0 0 1,-1 0-1,4-1 0,5-3-216,0-1 0,0 0 0,-1 0-1,0-1 1,0 0 0,-1-1 0,1 0 0,-2 0 0,1-1-1,-1 0 1,-1 0 0,1-1 0,-1 0 0,-1 0 0,0 0-1,-1-1 1,0 1 0,0-1 0,2-12 0,1-21-619</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6"/>
    </inkml:context>
    <inkml:brush xml:id="br0">
      <inkml:brushProperty name="width" value="0.05" units="cm"/>
      <inkml:brushProperty name="height" value="0.05" units="cm"/>
    </inkml:brush>
  </inkml:definitions>
  <inkml:trace contextRef="#ctx0" brushRef="#br0">30 29 17724,'-8'-9'1808,"1"6"-1096,0 2-304,4 1 897,2 3-249,2-2-696,1 1-416,-2-7 40,-6-12-152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8.873"/>
    </inkml:context>
    <inkml:brush xml:id="br0">
      <inkml:brushProperty name="width" value="0.05" units="cm"/>
      <inkml:brushProperty name="height" value="0.05" units="cm"/>
    </inkml:brush>
  </inkml:definitions>
  <inkml:trace contextRef="#ctx0" brushRef="#br0">0 144 17244,'1'-4'196,"-1"-1"1,0 0-1,1 0 0,0 0 1,0 1-1,1-1 1,-1 0-1,1 1 0,0-1 1,0 1-1,0 0 1,1 0-1,0 0 1,0 0-1,0 0 0,0 0 1,0 1-1,1-1 1,-1 1-1,9-5 0,-3 1 101,0 1 0,1 0-1,0 0 1,0 1-1,1 1 1,-1 0-1,21-6 1,-30 10-274,1-1 0,-1 1 0,0 0-1,0-1 1,0 1 0,0 0 0,1 0 0,-1 0-1,0 0 1,0 0 0,0 0 0,1 0 0,-1 0-1,0 0 1,0 0 0,0 1 0,1-1 0,-1 1 0,0-1-1,0 1 1,0-1 0,0 1 0,0-1 0,0 1-1,0 0 1,0 0 0,0-1 0,0 1 0,-1 0-1,1 0 1,0 0 0,0 0 0,-1 0 0,1 0 0,-1 0-1,1 0 1,-1 1 0,1-1 0,-1 0 0,0 0-1,1 0 1,-1 0 0,0 1 0,0-1 0,0 0 0,0 0-1,0 0 1,0 1 0,0-1 0,-1 1 0,0 9 6,-1 0 0,-1 0 0,0-1 0,-5 15 0,6-22-20,-75 176 42,3-9 12,57-115-66,16-51 2,1 0-1,-1 0 1,1 0 0,0 0-1,0 0 1,0 0-1,1 0 1,-1 0 0,1 0-1,0-1 1,0 1-1,2 4 1,-2-7 1,0 1 0,0-1 1,0 1-1,0-1 0,0 0 0,0 0 1,1 1-1,-1-1 0,1 0 0,-1 0 0,0 0 1,1 0-1,0 0 0,-1-1 0,1 1 0,0 0 1,-1-1-1,1 1 0,0-1 0,0 0 0,-1 1 1,1-1-1,0 0 0,0 0 0,-1 0 1,1 0-1,0-1 0,0 1 0,3-1 0,7-2-6,0-1-1,0 1 0,15-8 0,-17 6 4,6-1-85,0-1 1,-1-1-1,0-1 1,0 0-1,20-17 1,-29 21 102,0-1 0,-1 1 0,1-1 0,-1 0 1,-1 0-1,1-1 0,-1 1 0,0-1 0,-1 0 1,1 0-1,-1 0 0,-1-1 0,1 1 0,1-14 1,-2-10-58</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7"/>
    </inkml:context>
    <inkml:brush xml:id="br0">
      <inkml:brushProperty name="width" value="0.05" units="cm"/>
      <inkml:brushProperty name="height" value="0.05" units="cm"/>
    </inkml:brush>
  </inkml:definitions>
  <inkml:trace contextRef="#ctx0" brushRef="#br0">23 1 14019,'-13'5'1408,"6"-3"-728,4-4-223,6 2 599,3 0-88,4 2-208,7 2-112,5 0-184,5 1-104,4-1-208,1 2-23,1-4-137,0 3-177,-6-4-487,-4-1-120,-10 0 616,-12 0-152,2-8-112</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8"/>
    </inkml:context>
    <inkml:brush xml:id="br0">
      <inkml:brushProperty name="width" value="0.05" units="cm"/>
      <inkml:brushProperty name="height" value="0.05" units="cm"/>
    </inkml:brush>
  </inkml:definitions>
  <inkml:trace contextRef="#ctx0" brushRef="#br0">11 2 12691,'-7'22'1608,"4"-7"-984,6-3-232,5-2 1329,12-3-1057,5 0-80,7-5-120,6-1-72,8-2-488,2-4 1880,-6-9-1576,-5-10 89,-11-9 63</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89"/>
    </inkml:context>
    <inkml:brush xml:id="br0">
      <inkml:brushProperty name="width" value="0.05" units="cm"/>
      <inkml:brushProperty name="height" value="0.05" units="cm"/>
    </inkml:brush>
  </inkml:definitions>
  <inkml:trace contextRef="#ctx0" brushRef="#br0">230 53 12819,'4'-3'363,"0"-1"1,0 0-1,0 0 1,6-8-1,-10 12-316,1-1 0,-1 1 0,0-1 0,1 1 0,-1-1 0,1 1 0,-1-1 0,0 1 0,1-1 0,-1 1 1,0-1-1,0 0 0,1 1 0,-1-1 0,0 1 0,0-1 0,0 0 0,0 1 0,0-1 0,0 1 0,0-1 0,0 0 0,0 1 0,0-1 0,0 0 0,0 1 0,0-1 0,-1 1 0,1-1 0,0 0 0,0 1 0,-1-1 0,1 1 0,0-1 0,-1 1 0,1-1 0,-1 1 0,1-1 0,-1 1 0,1-1 0,0 1 0,-1 0 0,0-1 0,1 1 0,-1 0 0,1-1 0,-1 1 0,1 0 0,-1 0 1,0 0-1,1-1 0,-1 1 0,1 0 0,-1 0 0,0 0 0,1 0 0,-2 0 0,-3 0 96,0 0 0,0 1 0,0-1 0,0 1 0,0 0 0,0 0 0,0 0 0,1 1 0,-1 0 0,0 0 0,1 0 0,-1 1 0,1-1 0,-7 7 1,-2 0 47,1 1 1,1 1 0,-16 18-1,15-15-93,1 0-1,0 1 1,1 1 0,1 0-1,0 0 1,1 1-1,1 0 1,1 0 0,0 0-1,1 1 1,-3 22-1,8-38-83,-1 1 1,1-1-1,0 1 0,0 0 0,0-1 1,0 1-1,1-1 0,-1 1 0,1-1 0,-1 1 1,1-1-1,0 1 0,0-1 0,0 1 0,0-1 1,1 0-1,2 4 0,-3-5-9,1 0 0,-1 0 0,1 0 0,0 0 1,-1 0-1,1 0 0,0-1 0,-1 1 0,1-1 0,0 1 0,0-1 0,0 0 0,0 0 0,-1 0 1,1 0-1,0 0 0,0 0 0,0 0 0,0 0 0,-1-1 0,1 1 0,0-1 0,0 1 0,-1-1 0,1 0 1,2-1-1,12-6 12,1-1 1,-1 0 0,-1-1 0,0-1 0,17-15 0,64-71 193,-92 93-195,34-42 145,-35 42-138,0 0 1,-1 0-1,1-1 0,-1 1 0,0-1 0,0 1 0,-1-1 0,1 0 0,0-6 1,-2 10-18,0 0 1,0 0 0,1 0 0,-1 0 0,-1 1 0,1-1 0,0 0 0,0 0 0,0 0 0,0 0 0,-1 0 0,1 1 0,0-1 0,-1 0 0,1 0 0,0 0 0,-1 1 0,1-1 0,-1 0 0,1 1 0,-1-1 0,0 0 0,1 1 0,-2-2 0,0 2 3,1-1 0,-1 0 0,0 0 0,1 1 0,-1-1 0,0 1 0,0 0 0,1-1 0,-1 1-1,0 0 1,-2 0 0,-4 1 13,1 0 0,-1 0 0,1 1 0,-13 3 0,6 1-200,0 0-1,0 0 1,-23 16 0,32-19 27,0 1-1,0 0 1,0 0-1,1 0 1,-1 0-1,1 1 1,0 0-1,0 0 1,1 0-1,-1 0 1,1 1-1,-2 5 1,4-3-373</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0"/>
    </inkml:context>
    <inkml:brush xml:id="br0">
      <inkml:brushProperty name="width" value="0.05" units="cm"/>
      <inkml:brushProperty name="height" value="0.05" units="cm"/>
    </inkml:brush>
  </inkml:definitions>
  <inkml:trace contextRef="#ctx0" brushRef="#br0">103 0 14475,'-3'43'1640,"-9"-1"-1087,-6 2-177,2 4 696,-1-1-392,4 0-88,1-5-176,2-6-104,9-12-392,2-5-248,11-16 184,1-6 56,-3-12-64,-2-2-24</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1"/>
    </inkml:context>
    <inkml:brush xml:id="br0">
      <inkml:brushProperty name="width" value="0.05" units="cm"/>
      <inkml:brushProperty name="height" value="0.05" units="cm"/>
    </inkml:brush>
  </inkml:definitions>
  <inkml:trace contextRef="#ctx0" brushRef="#br0">19 73 15931,'12'-9'405,"-1"1"-1,1 0 1,1 1-1,-1 0 1,1 1-1,0 0 1,1 1-1,0 0 0,-1 1 1,26-3-1,-37 6-353,1 1 0,-1 0 0,0 0-1,0 0 1,1 1 0,-1-1 0,0 0-1,0 1 1,1-1 0,-1 1 0,0 0-1,0 0 1,0 0 0,3 2 0,-4-2-32,0-1 1,0 1-1,-1 0 0,1 0 1,0 0-1,-1 0 1,1 0-1,0 0 0,-1 0 1,0 0-1,1 0 1,-1 1-1,1-1 0,-1 0 1,0 0-1,0 0 1,0 0-1,0 1 1,0-1-1,0 0 0,0 0 1,0 0-1,0 0 1,0 1-1,-1-1 0,1 0 1,0 0-1,-2 2 1,-2 7 59,0-1 0,-1 1 1,-1-1-1,1 0 0,-12 13 0,-40 40 271,35-39-194,12-12-76,-11 11 124,-18 25 1,35-40-153,-1-1 0,1 0 0,0 1 1,1 0-1,0 0 0,0 0 0,0 1 1,1-1-1,-2 11 0,3-15-42,1-1-1,0 0 1,0 0 0,0 1 0,0-1-1,0 0 1,0 0 0,1 1-1,-1-1 1,1 0 0,-1 0-1,1 0 1,0 0 0,0 0 0,0 0-1,0 0 1,0 0 0,1 0-1,2 3 1,-2-3-3,0 0 1,1-1-1,-1 1 1,1-1-1,0 1 0,-1-1 1,1 0-1,0 0 0,0 0 1,0-1-1,-1 1 1,1 0-1,4-1 0,4 1-66,0-2 0,1 1-1,-1-1 1,0-1-1,0 0 1,17-6-1,-20 6-120,49-19-1061,-53 19 1167,0 0 0,0-1 0,0 1 0,0-1-1,0 1 1,-1-1 0,0 0 0,1 0 0,-1-1 0,0 1-1,3-6 1,4-13-437</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2"/>
    </inkml:context>
    <inkml:brush xml:id="br0">
      <inkml:brushProperty name="width" value="0.05" units="cm"/>
      <inkml:brushProperty name="height" value="0.05" units="cm"/>
    </inkml:brush>
  </inkml:definitions>
  <inkml:trace contextRef="#ctx0" brushRef="#br0">38 0 17236,'-7'15'1640,"0"8"-896,-3 1-288,4 5 649,0 1-201,5 1-224,2-2-88,9-9-208,4-6-136,7-11-320,4-3-136,7-13-424,2-4-216,4-10-353,2-3-271,-2-2 936,0 1-312,-7 5-144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3"/>
    </inkml:context>
    <inkml:brush xml:id="br0">
      <inkml:brushProperty name="width" value="0.05" units="cm"/>
      <inkml:brushProperty name="height" value="0.05" units="cm"/>
    </inkml:brush>
  </inkml:definitions>
  <inkml:trace contextRef="#ctx0" brushRef="#br0">309 0 15147,'-19'19'1593,"-5"7"-833,-5 7-256,-1 13 872,-6 5-240,5 8-295,2 2-153,2 1-224,3 0-128,4-5-568,1-4-432,6-16 560,6-4-96,7-14-112</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4"/>
    </inkml:context>
    <inkml:brush xml:id="br0">
      <inkml:brushProperty name="width" value="0.05" units="cm"/>
      <inkml:brushProperty name="height" value="0.05" units="cm"/>
    </inkml:brush>
  </inkml:definitions>
  <inkml:trace contextRef="#ctx0" brushRef="#br0">68 44 12195,'4'-11'876,"-3"7"-653,1 0 0,-1 0 1,1 1-1,0-1 0,-1 1 0,2-1 0,2-3 1,-6 7-197,1 0 1,0 1 0,0-1-1,0 0 1,0 0 0,0 0 0,0 1-1,0-1 1,0 0 0,0 0-1,0 0 1,0 0 0,0 1 0,0-1-1,0 0 1,0 0 0,1 0-1,-1 0 1,0 1 0,0-1 0,0 0-1,0 0 1,0 0 0,0 0-1,0 1 1,0-1 0,1 0 0,-1 0-1,0 0 1,0 0 0,0 0-1,0 0 1,1 0 0,-1 1 0,0-1-1,0 0 1,0 0 0,0 0-1,1 0 1,-1 0 0,0 0-1,0 0 1,0 0 0,0 0 0,1 0-1,-1 0 1,0 0 0,0 0-1,0 0 1,1 0 0,-1 0 0,0 0-1,0 0 1,0-1 0,0 1-1,1 0 1,-1 0 0,0 0 0,0 0-1,0 0 1,0 0 0,0 0-1,1-1 1,-1 1 0,0 0 0,0 0-1,0 0 1,0 0 0,0-1 0,1 20 985,-11 70 699,-27 113 0,11-74-1296,17-74-1023,2 1 0,-1 56 1,10-102 294,1-6-114</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5"/>
    </inkml:context>
    <inkml:brush xml:id="br0">
      <inkml:brushProperty name="width" value="0.05" units="cm"/>
      <inkml:brushProperty name="height" value="0.05" units="cm"/>
    </inkml:brush>
  </inkml:definitions>
  <inkml:trace contextRef="#ctx0" brushRef="#br0">34 0 17188,'-1'5'1904,"-2"2"-1272,-7-1-264,3 1 1129,1 0-873,0-1-56,5-1-472,1-3-360,0-1 272,1-2-88,-1-1-88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6"/>
    </inkml:context>
    <inkml:brush xml:id="br0">
      <inkml:brushProperty name="width" value="0.05" units="cm"/>
      <inkml:brushProperty name="height" value="0.05" units="cm"/>
    </inkml:brush>
  </inkml:definitions>
  <inkml:trace contextRef="#ctx0" brushRef="#br0">256 1 14715,'-10'4'1296,"0"0"0,1 1-1,-16 10 1,15-8-982,1 0 1,-1 0-1,2 1 1,-1 0 0,1 1-1,0-1 1,-7 13-1,14-20-296,0 0 0,0 0 0,1 0-1,-1 0 1,0 0 0,1 0 0,-1 0 0,1 1-1,-1-1 1,1 0 0,0 0 0,0 1 0,-1-1-1,1 0 1,0 1 0,0-1 0,0 0 0,0 1-1,1-1 1,-1 0 0,0 0 0,1 2 0,0-1-14,0-1 1,1 0 0,-1 0-1,0 0 1,1 0 0,-1 0-1,0 0 1,1 0 0,-1-1-1,1 1 1,0-1 0,-1 1-1,1-1 1,-1 1 0,1-1-1,0 0 1,2 1 0,21 1-14,36 0 0,-44-3 9,0 2 1,1 0-1,-1 0 0,1 2 0,16 4 1,-33-7-2,1 1 1,-1-1-1,1 0 1,-1 1-1,1-1 1,-1 1-1,1 0 1,-1-1-1,0 1 1,1 0-1,-1 0 1,0 0-1,0 0 1,1 0-1,-1 0 1,0 0-1,0 0 1,0 0-1,0 1 1,-1-1-1,1 0 1,0 1-1,0-1 1,-1 0-1,1 1 1,-1-1-1,1 1 1,-1-1-1,0 1 1,1-1-1,-1 1 1,0 0-1,0-1 1,0 1-1,0-1 1,-1 1-1,1-1 1,0 1-1,-1-1 1,1 1-1,-1-1 1,1 1-1,-1-1 1,1 0-1,-2 2 1,-2 5 4,-1-1 1,0 0-1,0 0 1,-1-1 0,0 0-1,-12 11 1,0-2 87,-1 0 1,-1-1 0,0-1-1,-1-1 1,0-1-1,-1-1 1,0-1-1,-1-1 1,-40 10-1,60-18-146,0 1-1,0-1 1,0 1-1,0-1 0,0 0 1,0 0-1,0 0 1,0-1-1,-1 1 0,1-1 1,0 0-1,0 0 0,1 0 1,-1 0-1,0 0 1,0-1-1,0 1 0,-3-3 1,4 1-9,0 1 1,0-1-1,0 0 1,0 0-1,0 0 1,1 0-1,-1 0 1,1 0-1,0 0 1,0 0-1,0 0 1,0-1-1,0 1 1,1-1-1,-1 1 0,1-6 1,0-23-363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9.286"/>
    </inkml:context>
    <inkml:brush xml:id="br0">
      <inkml:brushProperty name="width" value="0.05" units="cm"/>
      <inkml:brushProperty name="height" value="0.05" units="cm"/>
    </inkml:brush>
  </inkml:definitions>
  <inkml:trace contextRef="#ctx0" brushRef="#br0">0 173 16299,'17'13'1601,"8"-11"-1137,12-9-176,7-9 840,9-5-824,3-5-336,3-2-1880,-4-7 1856,-7 6-296,-5 4-240</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7"/>
    </inkml:context>
    <inkml:brush xml:id="br0">
      <inkml:brushProperty name="width" value="0.05" units="cm"/>
      <inkml:brushProperty name="height" value="0.05" units="cm"/>
    </inkml:brush>
  </inkml:definitions>
  <inkml:trace contextRef="#ctx0" brushRef="#br0">1 47 17124,'16'4'1544,"-2"2"-920,7-1-232,2 0 552,5-1-231,6-3-89,0-1-56,5-1-696,0-2-432,-8-16 488,-2-2-112,-8-6-96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8"/>
    </inkml:context>
    <inkml:brush xml:id="br0">
      <inkml:brushProperty name="width" value="0.05" units="cm"/>
      <inkml:brushProperty name="height" value="0.05" units="cm"/>
    </inkml:brush>
  </inkml:definitions>
  <inkml:trace contextRef="#ctx0" brushRef="#br0">85 4 15435,'0'0'40,"0"0"1,0 0-1,0 0 0,0 0 0,0 0 0,-1 0 0,1 0 0,0 0 0,0 0 1,0 0-1,0 0 0,0 0 0,0 0 0,0 0 0,-1 0 0,1 0 1,0 0-1,0 0 0,0 0 0,0 0 0,0 0 0,0 0 0,0 0 0,0 0 1,-1 0-1,1 0 0,0 0 0,0 0 0,0-1 0,0 1 0,0 0 1,0 0-1,0 0 0,0 0 0,0 0 0,0 0 0,0 0 0,0 0 0,0 0 1,-1-1-1,1 1 0,0 0 0,0 0 0,0 0 0,0 0 0,0 0 1,0 0-1,0 0 0,0 0 0,0-1 0,0 1 0,0 0 0,0 0 0,-8 16 1120,-9 26 149,7-6-904,1 0-1,1 1 1,3 0-1,-3 66 1,4-36-2244,3-65 1770,1-1 0,0 1 0,0-1-1,0 1 1,-1 0 0,1-1 0,-1 1 0,1-1 0,-1 1 0,0-1 0,-1 3-1,-2-2-503</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099"/>
    </inkml:context>
    <inkml:brush xml:id="br0">
      <inkml:brushProperty name="width" value="0.05" units="cm"/>
      <inkml:brushProperty name="height" value="0.05" units="cm"/>
    </inkml:brush>
  </inkml:definitions>
  <inkml:trace contextRef="#ctx0" brushRef="#br0">1 63 13955,'7'12'1528,"0"-7"-1008,9-2-127,9-1 855,6-2-664,0-2-56,8-2-88,1 0-72,2-3-216,-2 1-168,-7-3-296,-5 1-160,-3-1-280,-5-1 576,-10-1-168,0-4-112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0"/>
    </inkml:context>
    <inkml:brush xml:id="br0">
      <inkml:brushProperty name="width" value="0.05" units="cm"/>
      <inkml:brushProperty name="height" value="0.05" units="cm"/>
    </inkml:brush>
  </inkml:definitions>
  <inkml:trace contextRef="#ctx0" brushRef="#br0">1 64 15971,'9'-3'1401,"2"0"-801,6 0-168,8 0 704,6-1-272,12-2-248,7 0-55,3 1-73,2-1-152,1 3-544,-5 0-336,-3 0 472,-5-1-88,-15-7-112</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1"/>
    </inkml:context>
    <inkml:brush xml:id="br0">
      <inkml:brushProperty name="width" value="0.05" units="cm"/>
      <inkml:brushProperty name="height" value="0.05" units="cm"/>
    </inkml:brush>
  </inkml:definitions>
  <inkml:trace contextRef="#ctx0" brushRef="#br0">243 6 15419,'2'0'401,"1"0"-1,-1-1 1,1 1-1,-1-1 1,1 1-1,-1-1 1,5-2 1012,-19 12 69,-89 73 881,85-67-2285,1 1 1,0 0-1,-24 37 0,37-51-76,1 0-1,0 0 0,-1 0 0,1 1 0,0-1 0,0 1 0,0-1 0,1 1 1,-1-1-1,1 1 0,-1-1 0,1 1 0,0-1 0,0 1 0,0 0 1,0-1-1,0 1 0,1-1 0,-1 1 0,2 2 0,-1-2-18,1 1-1,0-1 1,0 0 0,0 0-1,1 0 1,-1-1-1,1 1 1,0 0-1,-1-1 1,1 0 0,0 0-1,0 1 1,6 1-1,9 5-107,0-2-1,0 0 1,21 5-1,-24-8 42,0 0 0,0 1 0,0 1 0,-1 1 0,25 14-1,-37-20 86,-1 1 0,1-1 0,-1 0 0,1 0-1,-1 1 1,1-1 0,-1 1 0,0-1-1,0 1 1,0 0 0,0-1 0,0 1 0,0 0-1,0 0 1,0 0 0,-1 0 0,1 0-1,-1 0 1,1 0 0,-1 0 0,0 2 0,0-1 13,-1 0 1,1 0 0,-1 0-1,0 1 1,0-1-1,0 0 1,-1 0 0,1 0-1,-1-1 1,1 1 0,-5 5-1,-4 4 80,-1 0 1,-1-1-1,0 0 0,-15 9 0,25-18-83,-18 13 186,-1-1-1,-29 15 0,41-24-183,-1-1 0,1 0 1,-1-1-1,0 0 0,0 0 0,0-1 0,0 0 0,-15 0 0,23-2-6,0 0 1,1 0-1,-1 0 0,0 0 1,0 0-1,1-1 0,-1 1 0,0 0 1,1-1-1,-1 0 0,1 1 1,-1-1-1,0 0 0,1 0 1,0 0-1,-1 0 0,1 0 0,0 0 1,-1 0-1,1 0 0,0-1 1,0 1-1,0 0 0,-2-3 1,2 1 3,1 1 1,-1 0-1,1 0 1,-1-1 0,1 1-1,0 0 1,0 0-1,0-1 1,0 1-1,0 0 1,0-1 0,0 1-1,1 0 1,-1 0-1,1-1 1,0 1 0,0 0-1,2-4 1,14-22-39</inkml:trace>
  <inkml:trace contextRef="#ctx0" brushRef="#br0" timeOffset="1">552 298 17396,'19'3'2008,"-3"7"-1320,-2-4-232,4 0 1129,10-2-729,2 0-168,7-2-368,0-2-320,5-2-752,-3 1-224,-2-1 736,-6 1-160,-8 1-168</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3"/>
    </inkml:context>
    <inkml:brush xml:id="br0">
      <inkml:brushProperty name="width" value="0.05" units="cm"/>
      <inkml:brushProperty name="height" value="0.05" units="cm"/>
    </inkml:brush>
  </inkml:definitions>
  <inkml:trace contextRef="#ctx0" brushRef="#br0">51 16 18556,'1'1'103,"0"-1"0,0 0 1,0 0-1,-1 1 0,1-1 0,0 0 1,0 1-1,0-1 0,-1 1 0,1-1 1,0 1-1,-1-1 0,1 1 0,0 0 1,-1-1-1,1 1 0,-1 0 0,1-1 1,-1 1-1,1 0 0,-1 0 0,1-1 1,-1 1-1,0 0 0,1 0 0,-1 0 1,0 0-1,0 0 0,0-1 0,0 1 1,0 0-1,0 0 0,0 0 0,0 1 1,-7 37 830,4-29-650,-12 49 497,1-3-351,-13 100-1,27-154-427,-1 2 4,1 1 0,0-1 0,0 1 0,0-1 0,1 7 1,0-10-5,-1-1 0,0 1 0,0 0 1,1 0-1,-1-1 0,0 1 1,1 0-1,-1-1 0,0 1 1,1 0-1,-1-1 0,1 1 1,0 0-1,-1-1 0,1 1 1,-1-1-1,1 1 0,0-1 0,-1 0 1,1 1-1,0-1 0,0 1 1,-1-1-1,1 0 0,0 0 1,0 0-1,-1 1 0,1-1 1,0 0-1,0 0 0,0 0 0,-1 0 1,1 0-1,0 0 0,0 0 1,1-1-1,8-1 13,1-1 0,-1 0 0,0-1 1,0 0-1,0-1 0,-1 0 0,17-11 0,58-50 50,-81 63-64,122-116-78,-107 99-274,-2 0 0,0-1 0,-1 0 1,19-39-1,-33 58 254,0 0 0,0-1 1,0 0-1,0 1 1,0-1-1,-1 1 0,1-1 1,-1 0-1,1-4 1,-1 7 86,-1 0 0,1-1 0,0 1 0,0 0 0,0-1 0,0 1 0,0 0 0,0-1 0,0 1 0,0 0 0,-1-1 0,1 1 0,0 0 1,0 0-1,0-1 0,-1 1 0,1 0 0,0 0 0,0 0 0,-1-1 0,1 1 0,0 0 0,-1 0 0,1 0 0,0 0 0,0-1 0,-1 1 1,0 0-1,-15 4-377,-3 7-51</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4"/>
    </inkml:context>
    <inkml:brush xml:id="br0">
      <inkml:brushProperty name="width" value="0.05" units="cm"/>
      <inkml:brushProperty name="height" value="0.05" units="cm"/>
    </inkml:brush>
  </inkml:definitions>
  <inkml:trace contextRef="#ctx0" brushRef="#br0">3 0 16932,'-1'19'1712,"-1"-3"-976,2 1-312,3 0 672,1 0-135,5-1-257,0 0-120,2-5-456,2-1-264,4-2-648,-1-5-224,3-3 784,-2-5-185,1 1-167</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5"/>
    </inkml:context>
    <inkml:brush xml:id="br0">
      <inkml:brushProperty name="width" value="0.05" units="cm"/>
      <inkml:brushProperty name="height" value="0.05" units="cm"/>
    </inkml:brush>
  </inkml:definitions>
  <inkml:trace contextRef="#ctx0" brushRef="#br0">69 85 16884,'-13'16'2225,"-18"31"1,27-41-1914,1 1 1,0 1-1,0-1 0,0 0 0,1 1 1,0-1-1,-2 14 0,4-20-291,0 0-1,0 0 1,0 0-1,0 0 1,0 0-1,0 0 1,0 0-1,0 0 1,0 0 0,1 0-1,-1 0 1,0 0-1,1 0 1,-1 0-1,1 0 1,-1 0-1,1 0 1,-1 0-1,1-1 1,-1 1 0,1 0-1,0 0 1,1 0-1,-1 0-6,1 0 0,0 0-1,-1-1 1,1 1 0,0 0-1,0-1 1,0 0 0,0 1-1,-1-1 1,1 0 0,3 0-1,5 0-12,-1-1 0,0-1 1,0 1-1,10-5 0,12-4-53,-1-2 0,-1-1 1,0-2-1,-1-1 0,0 0 1,-1-3-1,-2 0 0,28-26 0,-41 31 0,-9 7 34,-7 8 26,-25 19 329,1 2 1,0 1-1,2 1 0,-44 53 1,68-75-305,0 1 0,0-1 1,0 1-1,0 0 0,1-1 1,-1 1-1,1 0 0,0 0 0,0 0 1,0 0-1,0 0 0,0 1 1,1-1-1,-1 3 0,1-4-27,0-1 0,1 1 0,-1-1 0,1 1 0,0-1 0,-1 1 0,1-1 0,0 0 0,0 1 0,0-1 0,-1 0 0,1 0 0,1 1 0,-1-1 0,0 0 0,0 0-1,0 0 1,1 0 0,-1-1 0,0 1 0,1 0 0,-1-1 0,1 1 0,-1 0 0,1-1 0,-1 0 0,1 1 0,-1-1 0,1 0 0,2 0 0,5 2-2,1 0-1,-1-2 1,0 1 0,1-1-1,-1 0 1,1-1-1,-1 0 1,1 0 0,-1-1-1,0-1 1,0 1 0,0-1-1,0-1 1,0 0 0,-1 0-1,0-1 1,1 1-1,-2-2 1,1 1 0,-1-1-1,10-10 1,8-10-33,40-52 0,-24 25-36,-40 52 63,-1 1 0,0-1 1,0 1-1,1 0 0,-1-1 0,0 1 0,1 0 0,-1-1 0,0 1 0,1 0 0,-1-1 0,1 1 0,-1 0 0,1-1 0,-1 1 1,0 0-1,1 0 0,-1 0 0,1 0 0,-1-1 0,1 1 0,-1 0 0,1 0 0,-1 0 0,1 0 0,-1 0 0,1 0 1,-1 0-1,1 0 0,-1 1 0,1-1 0,-1 0 0,1 0 0,-1 0 0,1 0 0,-1 1 0,1-1 0,1 2-1,-1-1 0,0 1 0,1-1 1,-1 1-1,0-1 0,0 1 0,0 0 0,0 0 0,0 0 0,0 2 0,2 5 3,0 0-1,-1 1 1,2 12 0,-4-12-4,0-1 1,-1 0 0,0 0 0,-1 0-1,0 0 1,0 0 0,0 0-1,-1-1 1,-8 15 0,-9 33-24,22-61 55,-1-1-17,1 1 0,-1-1-1,0 1 1,0-1-1,-1 1 1,0-1 0,0 0-1,0 1 1,-1-1-1,0-5 1,0 6-10,2 0 0,-1 0 0,0-1 0,1 1 0,0 0 0,0 0 0,1 1 0,-1-1 0,1 0-1,0 0 1,0 1 0,1-1 0,4-7 0,-4 10 0,0-1 1,1 1-1,-1 0 0,0 0 0,1 0 0,0 0 0,-1 1 0,1 0 0,0-1 0,0 1 1,-1 0-1,8 0 0,-4-1-1,19-4 3,1 1 0,-1 0 1,1 2-1,0 2 0,0 0 0,31 3 1,-56-2-4,0 1-1,-1-1 1,1 0 0,-1 0 0,1 1 0,-1-1 0,1 1 0,-1-1 0,1 1 0,-1-1 0,0 1 0,1 0 0,-1 0 0,0 0 0,0 0-1,1 0 1,-1 0 0,1 1 0,-2-1 0,1 0-1,-1 0 1,0 0-1,0 0 1,0 0 0,0 0-1,0-1 1,0 1-1,0 0 1,0 0-1,0 0 1,0 0-1,0 0 1,0 0-1,-1 0 1,1-1 0,0 1-1,-1 0 1,1 0-1,-1 0 1,1 0-1,-1 0 1,-6 7-4,1 0 1,-1-1-1,0 0 0,-12 9 1,6-6 5,3-1 4,0 0 0,1 1 0,0 0 1,0 0-1,-7 14 0,15-24-5,1 0 0,0 1 0,-1-1 0,1 1 0,0-1 0,0 1 0,-1-1 0,1 1 0,0-1 0,0 1 0,0-1 0,0 1 0,-1 0 0,1-1-1,0 1 1,0-1 0,0 1 0,0-1 0,0 1 0,0-1 0,1 1 0,-1 0 0,0-1 0,0 1 0,0-1 0,0 1 0,1-1 0,-1 1 0,0-1 0,1 1 0,-1 0 0,1-1 0,0 1 1,1-1-1,-1 1 1,0-1-1,0 1 1,0-1-1,1 1 1,-1-1-1,0 0 1,0 0-1,1 0 1,-1 0-1,2 0 1,41-6 17,-23 0-9,0 0 0,0-1 0,-1-1 1,20-12-1,-32 17-7,-1-2 1,0 1-1,0-1 0,0 0 1,-1-1-1,1 1 1,-1-1-1,-1-1 0,1 1 1,-1-1-1,0 0 1,-1 0-1,6-11 0,-8-13 19,-6 18-5,4 12-16,0 1-1,0 0 1,-1 0 0,1 0-1,0 0 1,0-1-1,-1 1 1,1 0 0,0 0-1,0 0 1,-1 0 0,1 0-1,0 0 1,-1 0-1,1-1 1,0 1 0,0 0-1,-1 0 1,1 0-1,0 0 1,-1 0 0,1 0-1,0 1 1,0-1-1,-1 0 1,1 0 0,0 0-1,-1 0 1,1 0 0,0 0-1,0 0 1,-1 1-1,1-1 1,0 0 0,0 0-1,0 0 1,-1 0-1,1 1 1,-1 0 0,0 0 0,0 0-1,0 0 1,0 1 0,0-1 0,1 0-1,-1 0 1,0 1 0,1-1 0,-1 1-1,1-1 1,0 0 0,-1 1 0,1-1-1,0 1 1,0-1 0,0 1 0,0-1-1,0 1 1,0 1 0,0-1-2,1 0 0,-1 1 1,0-1-1,1 0 0,-1 1 0,1-1 1,0 0-1,0 0 0,0 0 0,0 0 0,3 4 1,-2-4-1,0 1 0,1-1 0,-1 0 0,1 0 0,0 0 1,0-1-1,0 1 0,0 0 0,0-1 0,0 0 0,0 0 0,0 0 1,6 1-1,-2-1 0,0-1 1,-1 0-1,1 0 0,0 0 1,0-1-1,9-2 0,2-1 2,1-2 0,-1-1 0,31-15-1,-32 13 5,0-1-1,22-17 1,-34 23-4,0 0 0,0 0 1,0 0-1,-1-1 1,0 0-1,0 0 1,0 0-1,0-1 1,-1 1-1,0-1 1,3-6-1,-6 11 1,1-1-1,-1 1 1,1 0 0,-1 0-1,0 0 1,1-1 0,-1 1-1,0 0 1,0 0 0,0 0-1,0-1 1,0 1 0,0 0 0,0 0-1,0-1 1,-1 1 0,1 0-1,0 0 1,-1 0 0,1-1-1,-1 1 1,1 0 0,-2-2-1,1 2 2,-1 1 0,1-1 0,0 0 0,0 1 0,-1-1 0,1 1 0,0-1 0,-1 1 0,1 0 0,0 0 0,-1-1 0,1 1 0,0 0 0,-1 0 0,1 0 0,-1 1 0,-1-1 0,-4 2 19,-1-1 0,1 1 1,1 1-1,-1-1 0,0 1 0,-12 8 0,7-3 20,1 1-1,0 1 1,1-1-1,0 2 0,-9 11 1,14-16-24,1 0 0,0 0 1,0 0-1,1 0 0,-1 0 0,2 1 0,-1 0 1,1 0-1,0 0 0,0 0 0,0 0 1,1 7-1,1-11-58,0 0 1,0 0 0,1 0-1,-1 0 1,1 0-1,0 0 1,0 0 0,0-1-1,1 1 1,-1 0 0,0-1-1,1 1 1,0-1-1,0 1 1,0-1 0,0 0-1,0 1 1,0-1-1,0 0 1,1 0 0,-1-1-1,1 1 1,-1-1-1,1 1 1,0-1 0,-1 0-1,1 0 1,5 2-1,8 1-322,0 0 0,0-1 0,31 3 0,-46-6 364,54 4-444,7-3-128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6"/>
    </inkml:context>
    <inkml:brush xml:id="br0">
      <inkml:brushProperty name="width" value="0.05" units="cm"/>
      <inkml:brushProperty name="height" value="0.05" units="cm"/>
    </inkml:brush>
  </inkml:definitions>
  <inkml:trace contextRef="#ctx0" brushRef="#br0">0 22 18196,'3'0'616,"-2"0"-1248,4-4 720,12-2-96,10-5-328</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7"/>
    </inkml:context>
    <inkml:brush xml:id="br0">
      <inkml:brushProperty name="width" value="0.05" units="cm"/>
      <inkml:brushProperty name="height" value="0.05" units="cm"/>
    </inkml:brush>
  </inkml:definitions>
  <inkml:trace contextRef="#ctx0" brushRef="#br0">90 374 13979,'-89'61'3734,"131"-96"-768,38-45-2647,-58 57-82,56-57-73,112-109-44,-188 188-121,2-3-6,0 0 0,1 0 0,0 0-1,9-5 1,-13 8 6,-1 1 1,1 0-1,-1 0 0,0 0 1,1 0-1,-1 0 0,1-1 1,-1 1-1,0 0 0,1 0 0,-1 0 1,1 0-1,-1 0 0,1 0 1,-1 0-1,0 0 0,1 1 1,-1-1-1,1 0 0,-1 0 0,0 0 1,1 0-1,-1 1 0,1-1 1,-1 0-1,1 1 0,0 0 0,-1 0 0,1 0 0,-1 0 0,1 0 0,-1 0 0,0 0 0,1 1 0,-1-1 0,0 0 0,0 0 0,0 0 0,0 1 1,0-1-1,0 1 0,-1 15 14,0 0 0,-2 0 0,0-1 0,0 1 0,-8 17 0,-34 82 242,34-91-176,-153 351 1410,161-369-1463,0 1-1,0 0 0,-3 14 0,6-22-36,0 1-1,0-1 0,0 0 1,0 1-1,0-1 0,0 0 1,0 1-1,0-1 1,0 0-1,0 1 0,0-1 1,0 1-1,0-1 0,0 0 1,0 1-1,0-1 0,0 0 1,0 1-1,0-1 0,1 0 1,-1 1-1,0-1 0,0 0 1,0 1-1,1-1 1,-1 0-1,0 0 0,0 1 1,1-1-1,-1 0 0,0 0 1,1 0-1,-1 1 0,2-1-40,-1-1 0,1 1 0,-1-1-1,0 1 1,1-1 0,-1 1-1,0-1 1,1 0 0,-1 1 0,0-1-1,0 0 1,0 0 0,1 0 0,0-1-1,54-55-564,-24 19 216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29.705"/>
    </inkml:context>
    <inkml:brush xml:id="br0">
      <inkml:brushProperty name="width" value="0.05" units="cm"/>
      <inkml:brushProperty name="height" value="0.05" units="cm"/>
    </inkml:brush>
  </inkml:definitions>
  <inkml:trace contextRef="#ctx0" brushRef="#br0">1 126 17540,'0'16'756,"-1"-10"-556,1-1 1,0 1-1,0 0 0,1-1 0,-1 1 1,4 9-1,-4-14-159,1 0 0,-1 1 0,1-1 1,0 0-1,0 0 0,-1 0 0,1 0 0,0 0 0,0 0 1,0 0-1,0 0 0,0-1 0,0 1 0,0 0 1,1 0-1,-1-1 0,0 1 0,0-1 0,1 1 0,-1-1 1,0 0-1,0 1 0,1-1 0,-1 0 0,0 0 1,1 0-1,-1 0 0,0 0 0,1 0 0,-1 0 0,0-1 1,1 1-1,-1 0 0,2-2 0,17-4 46,0-1 0,-1-1 0,0-1 0,0-1 0,21-15 0,8-3-50,-17 11-16,45-25-5,-66 37-3,1 1 1,-1 0-1,1 0 0,0 1 1,12-2-1,-21 5 10,-1 0-1,1 0 0,-1 0 0,1 0 1,-1 0-1,1 0 0,-1 0 1,1 0-1,-1 0 0,0 1 0,1-1 1,-1 1-1,1-1 0,-1 1 0,0 0 1,1-1-1,-1 1 0,0 0 1,0 0-1,0 0 0,1 0 0,-1 0 1,0 0-1,0 0 0,-1 0 1,1 1-1,0-1 0,0 0 0,0 0 1,-1 1-1,1-1 0,-1 0 0,1 1 1,-1-1-1,0 1 0,1 1 1,0 7 176,0-1 0,0 1 0,-1-1 0,-1 17 0,0-7 167,1-15-264,0 0 0,0 0-1,0 0 1,1 0 0,-1 0 0,3 6-1,-3-9-89,1-1 0,-1 1-1,1 0 1,-1-1-1,1 1 1,-1 0-1,1-1 1,-1 1-1,1-1 1,-1 1-1,1-1 1,0 1 0,-1-1-1,1 0 1,0 1-1,-1-1 1,1 0-1,0 1 1,0-1-1,-1 0 1,1 0-1,0 0 1,0 1-1,0-1 1,-1 0 0,1 0-1,0 0 1,0-1-1,-1 1 1,1 0-1,0 0 1,0 0-1,0 0 1,-1-1-1,1 1 1,0 0 0,-1-1-1,1 1 1,0-1-1,0 1 1,5-4-129,1 1 1,-2-1 0,1 0 0,0 0-1,-1-1 1,1 0 0,-1 0 0,-1 0-1,1 0 1,-1-1 0,6-10-1,-2 4-213,-2-1 0,1 0 0,-2-1 0,7-23 0,-5 8-286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8"/>
    </inkml:context>
    <inkml:brush xml:id="br0">
      <inkml:brushProperty name="width" value="0.05" units="cm"/>
      <inkml:brushProperty name="height" value="0.05" units="cm"/>
    </inkml:brush>
  </inkml:definitions>
  <inkml:trace contextRef="#ctx0" brushRef="#br0">81 46 16572,'0'0'100,"0"1"1,0 0-1,0 0 1,0 0-1,0 0 1,-1 0-1,1 0 0,0-1 1,-1 1-1,1 0 1,0 0-1,-1 0 1,1-1-1,-1 1 1,1 0-1,-2 1 1,-2 4 124,-10 28 373,1 1-1,3 0 1,0 1-1,2 0 1,-4 54-1,12-88-580,-2 7 83,1 0-1,1 0 1,0 0 0,0 1-1,2 14 1,-1-23-82,-1 1 1,0-1-1,1 1 1,0-1-1,-1 0 1,1 1-1,0-1 1,-1 1-1,1-1 1,0 0-1,0 0 1,0 0-1,0 1 1,0-1-1,1 0 1,1 1-1,-1-1-2,0 0 1,0-1-1,0 1 0,0-1 0,0 1 0,-1-1 0,1 0 0,0 0 0,0 0 0,0 0 0,0 0 0,0 0 1,0-1-1,0 1 0,0-1 0,0 1 0,2-2 0,5-1 11,-1-1 0,1-1-1,-1 0 1,0 0 0,0 0 0,0-1 0,-1 0 0,8-8-1,52-63 122,-60 68-138,15-19 78,37-61 1,-53 78-71,0 0-1,-1 0 1,0-1 0,-1 0 0,0 0 0,0 0 0,-2 0 0,1-1 0,-1-15 0,-1 27-15,-1-1-1,0 0 1,0 0 0,-1 1 0,1-1 0,0 0 0,-1 1 0,1-1-1,-1 0 1,1 1 0,-1-1 0,0 0 0,1 1 0,-1-1-1,0 1 1,0 0 0,-2-3 0,2 3-1,-1 0 1,1 1-1,-1-1 0,1 0 1,0 1-1,-1-1 0,1 1 1,-1 0-1,1-1 0,-1 1 1,0 0-1,1 0 0,-1 0 1,1 0-1,-1 0 0,1 0 1,-1 0-1,1 1 0,-1-1 0,-2 1 1,-5 3-116,1-1 0,-1 1-1,1 0 1,0 0 0,0 1 0,0 1 0,0-1-1,1 1 1,0 0 0,0 1 0,1 0 0,0 0 0,-10 14-1,16-20 87,-1-1 0,1 0 0,0 1 0,-1-1 0,1 1 0,0-1-1,0 1 1,0-1 0,-1 1 0,1 0 0,0-1 0,0 1 0,0-1-1,0 1 1,0-1 0,0 1 0,0 0 0,0-1 0,0 1 0,0-1-1,0 1 1,0-1 0,0 1 0,1-1 0,-1 1 0,0-1-1,0 1 1,1-1 0,-1 1 0,0-1 0,1 1 0,-1-1 0,0 1-1,1-1 1,-1 1 0,1-1 0,-1 0 0,1 1 0,-1-1 0,1 0-1,-1 0 1,1 1 0,-1-1 0,1 0 0,-1 0 0,1 0-1,-1 1 1,1-1 0,-1 0 0,1 0 0,-1 0 0,1 0 0,0 0-1,-1 0 1,1 0 0,-1 0 0,1-1 0,-1 1 0,1 0 0,-1 0-1,1 0 1,0 0 0,-1-1 0,1 1 0,-1 0 0,1-1-1,20-10-568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09"/>
    </inkml:context>
    <inkml:brush xml:id="br0">
      <inkml:brushProperty name="width" value="0.05" units="cm"/>
      <inkml:brushProperty name="height" value="0.05" units="cm"/>
    </inkml:brush>
  </inkml:definitions>
  <inkml:trace contextRef="#ctx0" brushRef="#br0">117 1 14731,'0'0'56,"1"0"0,-1 0 0,0 0-1,0 0 1,0 0 0,0 0 0,1 0 0,-1 0 0,0 0-1,0 0 1,0 0 0,0 0 0,1 0 0,-1 0 0,0 0-1,0 0 1,0 0 0,0 0 0,0 0 0,1 0 0,-1 0-1,0 1 1,0-1 0,0 0 0,0 0 0,0 0 0,0 0-1,1 0 1,-1 0 0,0 1 0,0-1 0,0 0 0,0 0-1,0 0 1,0 0 0,0 0 0,0 1 0,0-1 0,0 0-1,-1 10 884,-9 18-498,6-19 151,-25 66 829,3 0 0,-21 100 1,46-167-1330,-1 1 0,1 0 0,1 0 0,0 15 0,0-23-81,0 1-1,0-1 1,1 0 0,-1 1-1,0-1 1,0 0-1,1 0 1,-1 1 0,1-1-1,-1 0 1,1 0-1,-1 0 1,1 0-1,0 0 1,0 0 0,-1 0-1,1 0 1,0 0-1,0 0 1,0 0 0,0 0-1,0 0 1,0-1-1,0 1 1,1 0 0,-1-1-1,0 1 1,0-1-1,0 0 1,1 1 0,-1-1-1,0 0 1,0 0-1,1 1 1,-1-1 0,0 0-1,1 0 1,-1 0-1,0-1 1,3 1-1,7-3 13,-1 0 0,0 0 1,1-1-1,-1-1 0,-1 1 0,15-10 0,1-3 8,28-23 1,-14 7 26,35-40 1,-58 55-19,0 0-1,-2-1 1,0-1 0,16-31 0,-28 47-21,0-1-1,0 1 1,0-1 0,-1 0 0,1 0 0,-1 0 0,0 0 0,-1 0 0,1-9 0,-1 12-11,-1 0 1,1 1-1,0-1 1,-1 0-1,1 0 0,-1 1 1,1-1-1,-1 0 1,0 1-1,0-1 1,0 1-1,0-1 1,0 1-1,0-1 1,0 1-1,0 0 0,-1-1 1,1 1-1,0 0 1,-1 0-1,1 0 1,-1 0-1,0 0 1,1 0-1,-1 0 1,0 1-1,1-1 0,-1 1 1,-3-1-1,-6-1-41,-1 2 0,0-1 0,1 1-1,-1 1 1,1 0 0,-1 1 0,1 0-1,-19 7 1,17-6-374,-4-2-603,17-1 991,-1-1-1,1 1 1,-1 0-1,1 0 1,0-1-1,-1 1 0,1 0 1,0-1-1,-1 1 1,1-1-1,0 1 1,-1-1-1,1 1 1,0 0-1,0-1 0,0 1 1,-1-1-1,1 1 1,0-1-1,0 1 1,0-1-1,0 1 1,0-1-1,0 1 0,0-2 1,0-9-413</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0"/>
    </inkml:context>
    <inkml:brush xml:id="br0">
      <inkml:brushProperty name="width" value="0.05" units="cm"/>
      <inkml:brushProperty name="height" value="0.05" units="cm"/>
    </inkml:brush>
  </inkml:definitions>
  <inkml:trace contextRef="#ctx0" brushRef="#br0">211 50 17964,'-4'-1'1672,"-16"5"-988,3 5-467,-1 1-1,2 1 0,0 0 1,0 2-1,1-1 0,0 2 1,1 0-1,1 1 0,-17 23 0,28-34-183,-1-1-1,1 1 1,0 0-1,1 0 0,-1 0 1,1 0-1,-2 7 0,3-10-27,0-1 0,0 1 0,0 0 0,0 0-1,0 0 1,0 0 0,0-1 0,0 1 0,0 0-1,0 0 1,0 0 0,1 0 0,-1-1 0,0 1 0,0 0-1,1 0 1,-1 0 0,1-1 0,-1 1 0,1 0-1,-1-1 1,1 1 0,-1 0 0,1-1 0,0 1 0,-1-1-1,1 1 1,0-1 0,-1 1 0,1-1 0,0 0-1,0 1 1,0-1 0,-1 0 0,1 1 0,0-1 0,0 0-1,0 0 1,-1 0 0,1 0 0,0 0 0,0 0-1,1 0 1,7 0 6,0-1-1,0 0 1,0-1-1,0 0 1,-1 0-1,1-1 1,-1 0-1,1-1 1,-1 0 0,11-7-1,5-4 31,45-37 1,-39 26 7,0-2-1,-2 0 1,37-49 0,-62 74-21,-4 4-23,0 0 1,0 0 0,0 0 0,0 1 0,0-1-1,0 0 1,1 1 0,-1-1 0,1 0-1,-1 1 1,0 2 0,-1 2 7,-33 75 159,32-71-183,-1 1 0,1 0 0,1 0 0,0 0 0,0 19 0,1-29-39,1 1 1,0 0 0,0 0 0,1 0 0,-1-1-1,0 1 1,1 0 0,-1 0 0,1 0 0,-1-1-1,1 1 1,0 0 0,0-1 0,0 1-1,1 2 1,-1-4 3,0 1 0,0 0-1,0-1 1,0 1-1,0 0 1,0-1 0,0 1-1,0-1 1,0 1 0,0-1-1,1 0 1,-1 0-1,0 1 1,0-1 0,0 0-1,0 0 1,0 0 0,2 0-1,2-1-43,-1 0-1,0 0 1,1 0-1,-1-1 0,0 1 1,0-1-1,0 0 1,0-1-1,0 1 1,6-6-1,18-16-492</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1"/>
    </inkml:context>
    <inkml:brush xml:id="br0">
      <inkml:brushProperty name="width" value="0.05" units="cm"/>
      <inkml:brushProperty name="height" value="0.05" units="cm"/>
    </inkml:brush>
  </inkml:definitions>
  <inkml:trace contextRef="#ctx0" brushRef="#br0">169 0 17252,'2'11'744,"-1"-1"0,1 1 1,-2 0-1,0 18 0,1 21 704,13 38 290,2 27-764,-15-100-923,-1 0 0,0 1 0,-1-1 0,-1 0 0,-6 26 0,-1-15-246,-1-1 0,-1 1 0,-1-2 0,-1 0 0,-1 0 0,-2-1 0,0-1 0,-23 25 0,11-22-100,2-12-121</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2"/>
    </inkml:context>
    <inkml:brush xml:id="br0">
      <inkml:brushProperty name="width" value="0.05" units="cm"/>
      <inkml:brushProperty name="height" value="0.05" units="cm"/>
    </inkml:brush>
  </inkml:definitions>
  <inkml:trace contextRef="#ctx0" brushRef="#br0">10 0 14651,'-4'9'1392,"1"-1"-927,0 1-177,3-5 616,4 1-112,7 5-184,0-3-112,3 0-200,4 2-48,3-2-40,2-2 16,0-3-304,0-2-368,-6-9 408,-6-5-72,-6-9-48</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3"/>
    </inkml:context>
    <inkml:brush xml:id="br0">
      <inkml:brushProperty name="width" value="0.05" units="cm"/>
      <inkml:brushProperty name="height" value="0.05" units="cm"/>
    </inkml:brush>
  </inkml:definitions>
  <inkml:trace contextRef="#ctx0" brushRef="#br0">56 1 15211,'-2'7'781,"0"0"0,0-1 1,1 1-1,-1 9 0,1-10-372,-42 320 2543,42-292-3563,0-33 633,1-1 0,0 0-1,0 0 1,0 0 0,0 0-1,0 1 1,0-1 0,0 0-1,0 0 1,0 0 0,-1 1-1,1-1 1,0 0 0,0 0-1,0 1 1,0-1 0,0 0-1,0 0 1,0 0 0,1 1-1,-1-1 1,0 0 0,0 0-1,0 0 1,0 1 0,0-1-1,0 0 1,0 0 0,0 0-1,0 0 1,1 1 0,-1-1-1,0 0 1,0 0 0,0 0-1,0 0 1,0 0 0,1 1-1,-1-1 1,0 0 0,0 0-1,0 0 1,1 0 0,-1 0-1,3-4-79,-3 4 87,6-15-13</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4"/>
    </inkml:context>
    <inkml:brush xml:id="br0">
      <inkml:brushProperty name="width" value="0.05" units="cm"/>
      <inkml:brushProperty name="height" value="0.05" units="cm"/>
    </inkml:brush>
  </inkml:definitions>
  <inkml:trace contextRef="#ctx0" brushRef="#br0">98 3 16492,'15'-2'1432,"-15"2"-1380,0 0 1,0 0-1,1 0 1,-1 0 0,0 0-1,0 0 1,0 1-1,0-1 1,1 0-1,-1 0 1,0 0 0,0 0-1,0 0 1,0 1-1,0-1 1,0 0-1,1 0 1,-1 0 0,0 1-1,0-1 1,0 0-1,0 0 1,0 0-1,0 0 1,0 1 0,0-1-1,0 0 1,0 0-1,0 1 1,0-1 0,0 0-1,0 0 1,0 0-1,0 1 1,0-1-1,-13 26 2046,12-25-2119,-9 17 533,0 0 1,2 1-1,-13 40 0,21-59-513,0 0 0,-1 1 0,1-1 0,0 0 0,0 0 0,0 1 0,0-1 0,0 0 0,0 1 0,0-1 0,0 0 0,0 1 0,0-1 0,0 0 0,0 1 0,0-1 0,0 0 0,0 1 0,0-1 0,1 0 0,-1 1 0,0-1 0,0 0 0,0 1 0,0-1-1,1 0 1,-1 0 0,0 1 0,0-1 0,1 0 0,-1 0 0,0 0 0,0 1 0,1-1 0,-1 0 0,0 0 0,1 0 0,-1 1 0,18-2-164,25-14-269,-37 13 355,1-1 1,1 0 1,0 1-1,0 0 1,0 1-1,0-1 1,0 2-1,0-1 1,0 1-1,0 0 1,14 2-1,-18-1 68,0 0-1,0 1 0,0-1 0,0 1 1,0-1-1,-1 1 0,1 0 1,0 1-1,-1-1 0,0 1 0,1-1 1,-1 1-1,0 0 0,-1 0 0,1 0 1,0 1-1,-1-1 0,0 1 1,0-1-1,0 1 0,0 0 0,2 6 1,-2-2 52,1 1 0,-2 0 0,1 0 1,-1-1-1,-1 1 0,1 0 0,-1 0 0,-1 0 1,0 0-1,0 0 0,-1 0 0,0 0 0,0-1 1,-6 12-1,2-5 100,0-1 0,-2 0 1,1-1-1,-2 0 0,0 0 0,0-1 1,-17 17-1,19-22-68,-1-1 0,0 1 1,0-1-1,0-1 0,-1 1 1,0-2-1,0 1 1,-15 5-1,21-9-126,0 0 1,0 0-1,0-1 0,0 1 1,0 0-1,0-1 1,0 0-1,0 0 1,0 0-1,0 0 0,0 0 1,-1-1-1,1 1 1,0-1-1,0 0 0,0 0 1,1 0-1,-1 0 1,0-1-1,0 1 0,1-1 1,-1 0-1,0 1 1,1-1-1,0 0 0,-1 0 1,1-1-1,0 1 1,0 0-1,0-1 0,1 1 1,-3-5-1,-1-3-69,1-1-1,0 0 0,1 0 1,0 0-1,-2-16 1,0-25-359</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5"/>
    </inkml:context>
    <inkml:brush xml:id="br0">
      <inkml:brushProperty name="width" value="0.05" units="cm"/>
      <inkml:brushProperty name="height" value="0.05" units="cm"/>
    </inkml:brush>
  </inkml:definitions>
  <inkml:trace contextRef="#ctx0" brushRef="#br0">1 23 17260,'11'-1'1392,"-1"0"-1056,2 1-160,6-2 552,4 1-264,6-4-616,0 3-368,3-3 488,2 1-120,-1 3-104</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6"/>
    </inkml:context>
    <inkml:brush xml:id="br0">
      <inkml:brushProperty name="width" value="0.05" units="cm"/>
      <inkml:brushProperty name="height" value="0.05" units="cm"/>
    </inkml:brush>
  </inkml:definitions>
  <inkml:trace contextRef="#ctx0" brushRef="#br0">107 1 15139,'-18'26'1647,"9"-14"-1238,0 1 0,1 0 0,-9 21-1,6-6 65,1 1 0,-7 31 0,15-49-373,-1 0 1,2 1-1,0-1 0,0 0 1,1 1-1,1-1 0,0 0 1,4 20-1,-5-29-85,0 0-1,1 0 0,0 0 1,-1 0-1,1 0 1,0-1-1,0 1 0,0 0 1,0 0-1,0-1 1,0 1-1,0-1 0,1 1 1,-1-1-1,1 1 1,-1-1-1,1 0 1,-1 0-1,5 3 0,-4-4-5,-1 0 0,1 1-1,0-1 1,0 0 0,0 0 0,0 0-1,0 0 1,0 0 0,0 0-1,0-1 1,0 1 0,0-1 0,0 1-1,0-1 1,0 0 0,2-1-1,6-4 29,-1 0 0,1-1 0,-1 0 0,-1 0 0,12-13 0,-4 2 83,-1 0 1,0 0 0,14-27-1,-24 38-48,-1-1-1,0 0 1,0-1-1,-1 1 1,0-1-1,0 1 0,-1-1 1,0 0-1,0 0 1,-1 0-1,0-13 1,-2 19-47,1 0 1,-1 1-1,0-1 0,0 0 1,0 1-1,0-1 1,-1 1-1,1-1 0,-1 1 1,1 0-1,-1 0 1,0-1-1,0 1 0,0 0 1,0 1-1,0-1 1,0 0-1,-1 1 0,1-1 1,-1 1-1,1-1 1,-1 1-1,1 0 0,-1 0 1,0 1-1,1-1 1,-1 0-1,0 1 0,-2-1 1,2 1-85,1-1 0,0 1 0,0 0-1,-1 0 1,1 0 0,0 0 0,0 0 0,-1 0 0,1 0 0,0 1 0,0-1 0,0 1 0,0 0 0,-1 0 0,1 0 0,0 0 0,0 0-1,1 0 1,-1 0 0,0 0 0,0 1 0,0-1 0,1 1 0,-1-1 0,1 1 0,-1 0 0,1 0 0,0 0 0,0 0 0,0 0 0,0 0-1,0 0 1,0 0 0,-1 4 0,2-4-34,0 0-1,-1 0 1,1 0 0,0 0-1,1 0 1,-1 0-1,0 0 1,1 0 0,-1 0-1,1 0 1,-1-1-1,1 1 1,0 0-1,0 0 1,0-1 0,0 1-1,0 0 1,0-1-1,0 1 1,1-1 0,1 2-1,13 9-650</inkml:trace>
  <inkml:trace contextRef="#ctx0" brushRef="#br0" timeOffset="1">454 78 13267,'9'-6'1189,"3"1"2524,-12 5-3641,-13 20 739,0-1-1,2 2 0,1-1 1,-10 27-1,15-33-693,0 1 0,1 0 0,1 0 1,1 0-1,0 0 0,0 1 0,2 19 0,0-32-98,0 0-1,1 0 0,-1 0 0,1 0 0,-1 0 1,1-1-1,0 1 0,0 0 0,0 0 0,0-1 1,1 1-1,-1-1 0,1 1 0,0-1 0,3 4 1,-4-5-12,1 0 0,0 0 0,0 0 0,-1 0 0,1 0 0,0 0 0,0 0 0,0-1 0,0 1 0,0-1 1,0 1-1,0-1 0,0 0 0,0 0 0,0 0 0,0 0 0,0 0 0,0-1 0,0 1 0,0 0 0,0-1 1,0 0-1,2 0 0,6-3 6,-1-1 0,0 0 0,0 0 0,0 0 0,-1-1 1,0-1-1,0 1 0,12-15 0,-2 1 26,-1-1 1,17-28-1,-27 39-2,-1 0 0,-1 0 0,0-1 0,0 0 0,-1 0 0,-1 0 0,4-17 1,-6 25-25,-1 0 1,1-1 0,-1 1 0,0-1 0,0 1-1,0 0 1,-1-1 0,1 1 0,-1 0 0,0-1-1,1 1 1,-2 0 0,1 0 0,0-1 0,-1 1-1,1 0 1,-1 1 0,0-1 0,0 0 0,0 0-1,0 1 1,-1-1 0,1 1 0,-1 0 0,1-1-1,-1 1 1,0 1 0,0-1 0,-4-2 0,2 2-83,0 0 1,1 0 0,-1 1-1,0-1 1,-8 0-1,11 2-10,1 0-1,-1-1 0,1 1 1,-1 0-1,1 0 0,-1 1 1,1-1-1,-1 0 0,1 0 0,-1 1 1,1-1-1,-1 1 0,1-1 1,0 1-1,-1-1 0,1 1 1,0 0-1,-1 0 0,1 0 1,0 0-1,0 0 0,-2 2 0,3-3 56,-1 1 0,1-1-1,0 1 1,0-1 0,-1 1-1,1-1 1,0 1 0,0-1-1,0 1 1,0 0-1,0-1 1,0 1 0,0-1-1,0 1 1,0 0 0,0-1-1,0 1 1,0-1 0,0 1-1,0 0 1,1-1 0,-1 1-1,0-1 1,0 1-1,1-1 1,-1 1 0,0-1-1,1 1 1,0 0 0,8 9-572</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8"/>
    </inkml:context>
    <inkml:brush xml:id="br0">
      <inkml:brushProperty name="width" value="0.05" units="cm"/>
      <inkml:brushProperty name="height" value="0.05" units="cm"/>
    </inkml:brush>
  </inkml:definitions>
  <inkml:trace contextRef="#ctx0" brushRef="#br0">39 21 15531,'11'-6'1132,"-8"4"-896,0 0-1,0 1 0,0-1 1,0 1-1,1-1 1,-1 1-1,0 0 0,1 0 1,-1 1-1,0-1 1,7 0-1,-9 2-177,-1-1 0,1 0-1,-1 0 1,1 1 0,-1-1 0,1 0-1,-1 1 1,0-1 0,1 0 0,-1 1-1,0-1 1,1 1 0,-1-1 0,0 1-1,1-1 1,-1 1 0,0-1 0,0 1-1,0-1 1,0 1 0,1-1 0,-1 1-1,0-1 1,0 1 0,0-1 0,0 1-1,0-1 1,0 1 0,0-1-1,0 1 1,0-1 0,-1 1 0,1-1-1,0 2 1,-8 21 740,7-20-656,-32 70 1206,-6 14-482,35-75-778,0-1 1,1 1-1,0 0 0,1-1 0,-1 19 0,2-30-84,1 1 1,0 0-1,0 0 1,0 0-1,0 0 1,0-1-1,0 1 0,0 0 1,0 0-1,0 0 1,0 0-1,1-1 1,-1 1-1,0 0 0,0 0 1,1 0-1,-1-1 1,1 1-1,-1 0 1,1-1-1,-1 1 0,1 0 1,-1-1-1,1 1 1,-1-1-1,1 1 0,0 0 1,-1-1-1,1 0 1,0 1-1,0-1 1,-1 1-1,1-1 0,0 0 1,0 0-1,0 1 1,-1-1-1,1 0 1,0 0-1,0 0 0,0 0 1,0 0-1,1 0 1,2-1-44,0 0 0,-1 0 0,1 0 0,0 0 1,-1 0-1,1-1 0,-1 0 0,7-4 0,0-2 60,0 0 0,0-1 0,-1-1 0,0 1 0,9-13 0,34-56 155,-52 77-179,29-46-48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0.190"/>
    </inkml:context>
    <inkml:brush xml:id="br0">
      <inkml:brushProperty name="width" value="0.05" units="cm"/>
      <inkml:brushProperty name="height" value="0.05" units="cm"/>
    </inkml:brush>
  </inkml:definitions>
  <inkml:trace contextRef="#ctx0" brushRef="#br0">14 62 19804,'0'1'109,"-1"-1"-1,0 0 0,0 0 0,1 1 1,-1-1-1,0 0 0,1 1 1,-1-1-1,0 1 0,1-1 1,-1 1-1,1-1 0,-1 1 0,1-1 1,-1 1-1,1 0 0,-1-1 1,1 1-1,-1 0 0,1-1 1,0 1-1,-1 0 0,1 0 1,0 1-1,0-2-49,0 1 0,0-1 0,1 1 0,-1-1 1,0 1-1,0-1 0,1 1 0,-1-1 0,1 1 0,-1-1 1,0 1-1,1-1 0,-1 0 0,1 1 0,-1-1 0,1 0 1,-1 1-1,1-1 0,-1 0 0,1 0 0,-1 1 0,1-1 1,0 0-1,-1 0 0,1 0 0,-1 0 0,1 0 0,0 0 1,-1 0-1,1 0 0,-1 0 0,1 0 0,-1 0 0,2 0 1,24-2-336,1-1 0,-1-1 0,51-15-1,-11 2-983,18 1-2171,135-9-1,-213 25 3349,-1 0-1,0 0 0,1 1 1,-1-1-1,0 1 0,6 2 1,-11-3 123,1 0-1,0 0 1,0 0 0,-1 1-1,1-1 1,0 0 0,-1 1 0,1-1-1,0 0 1,-1 1 0,1-1 0,-1 1-1,1-1 1,-1 1 0,1-1 0,-1 1-1,1-1 1,-1 1 0,1 0 0,-1-1-1,0 1 1,1 0 0,-1-1 0,0 1-1,0 0 1,1 0 0,-1-1 0,0 1-1,0 0 1,0-1 0,0 1 0,0 0-1,0 0 1,0-1 0,0 1 0,0 0-1,0 0 1,0-1 0,-1 1-1,1 0 1,0-1 0,-1 1 0,1 0-1,0-1 1,-1 1 0,1 0 0,-1-1-1,1 1 1,-2 0 0,-6 10 843,-1-2 0,0 1 0,-1-1 0,0-1 1,-16 12-1,-10 8 1103,36-28-1977,1 0 0,-1 0 0,0 0-1,0 0 1,1 0 0,-1 0 0,0 0-1,0 0 1,1 0 0,-1 0 0,0 0-1,0 0 1,1 0 0,-1 0 0,0 0-1,0 1 1,0-1 0,1 0 0,-1 0-1,0 0 1,0 0 0,0 1 0,1-1-1,-1 0 1,0 0 0,0 0 0,0 1-1,0-1 1,0 0 0,1 0-1,-1 1 1,0-1 0,0 0 0,0 0-1,0 1 1,0-1 0,0 0 0,0 0-1,0 1 1,0-1 0,0 0 0,0 0-1,0 1 1,0-1 0,0 0 0,0 1-1,0-1 1,0 0 0,-1 0 0,1 0-1,0 1 1,0-1 0,0 0 0,0 0-1,0 1 1,-1-1 0,1 0 0,0 0-1,0 0 1,0 0 0,-1 1-1,1-1 1,0 0 0,30-1-323,-20 0 263,9 1-104,47 2-272,-62-2 404,0 1-1,1 0 0,-1 0 0,0 0 0,0 0 0,0 0 0,-1 1 0,1 0 0,0 0 1,0 0-1,-1 0 0,6 5 0,-8-6 25,0 0-1,0-1 1,0 1-1,-1 0 1,1 0-1,0 0 1,-1 0-1,1 0 1,-1 0-1,1 0 1,-1 0-1,1 1 1,-1-1-1,0 0 1,1 0-1,-1 0 1,0 0-1,0 1 1,0-1-1,0 0 1,0 0 0,0 0-1,-1 2 1,1-1 6,-1 0 1,0 0-1,0 1 1,-1-1-1,1 0 1,0-1 0,-1 1-1,1 0 1,-1 0-1,1 0 1,-3 1-1,-6 4-54,1 0 0,-1-1 1,-18 9-1,26-14 0,-2 1-11,1 0-1,-1 0 0,1-1 0,-1 1 0,0-1 1,1 0-1,-1 0 0,0 0 0,0-1 0,0 1 1,1-1-1,-8 0 0,7-5-162</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19"/>
    </inkml:context>
    <inkml:brush xml:id="br0">
      <inkml:brushProperty name="width" value="0.05" units="cm"/>
      <inkml:brushProperty name="height" value="0.05" units="cm"/>
    </inkml:brush>
  </inkml:definitions>
  <inkml:trace contextRef="#ctx0" brushRef="#br0">41 29 19924,'-14'-1'1769,"2"1"-1273,4 0-208,3 2 552,4 0-680,5-2 96,8-7-96,1-18-224</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0"/>
    </inkml:context>
    <inkml:brush xml:id="br0">
      <inkml:brushProperty name="width" value="0.05" units="cm"/>
      <inkml:brushProperty name="height" value="0.05" units="cm"/>
    </inkml:brush>
  </inkml:definitions>
  <inkml:trace contextRef="#ctx0" brushRef="#br0">7 4 16155,'-7'3'1433,"7"0"-945,0-2-152,10 2 672,3-3-192,10 0-248,1 0-103,12 0-177,3-3-24,5 0-80,1-1-128,-5 2-360,-3 1-216,-14 4-377,-9 3 729,-16 1-168,-10 3-120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1"/>
    </inkml:context>
    <inkml:brush xml:id="br0">
      <inkml:brushProperty name="width" value="0.05" units="cm"/>
      <inkml:brushProperty name="height" value="0.05" units="cm"/>
    </inkml:brush>
  </inkml:definitions>
  <inkml:trace contextRef="#ctx0" brushRef="#br0">3 6 12387,'-3'12'1784,"5"-4"-944,9-5-232,6-1 1993,6-2-1737,8-2-120,7-2-120,7 0-40,5-1-495,1 3-514,-5-1 425,0-3-128,-10 2-88</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2"/>
    </inkml:context>
    <inkml:brush xml:id="br0">
      <inkml:brushProperty name="width" value="0.05" units="cm"/>
      <inkml:brushProperty name="height" value="0.05" units="cm"/>
    </inkml:brush>
  </inkml:definitions>
  <inkml:trace contextRef="#ctx0" brushRef="#br0">16 39 17332,'-4'6'1648,"-2"7"-928,2 1-208,2 5 705,4 1-233,5 3-272,6 0-64,8-5-224,9-3-112,8-8-192,-1-4-160,7-9-312,1-5-272,-2-7-496,-4-3-120,-5-3 863,-7-2-255,-5 1-248</inkml:trace>
  <inkml:trace contextRef="#ctx0" brushRef="#br0" timeOffset="1">470 1 15859,'-2'10'1745,"-7"7"-905,-2 1-296,-7 11 1120,0 7-407,-5 13-369,-2 2-152,-2 10-240,0-1-104,0 1-192,2-2-192,8-9-880,1-8 824,2-12-136,-2-6-80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4"/>
    </inkml:context>
    <inkml:brush xml:id="br0">
      <inkml:brushProperty name="width" value="0.05" units="cm"/>
      <inkml:brushProperty name="height" value="0.05" units="cm"/>
    </inkml:brush>
  </inkml:definitions>
  <inkml:trace contextRef="#ctx0" brushRef="#br0">0 65 14507,'8'-4'1376,"7"2"-735,1 1-153,10-2 544,4 0-128,13-3-160,4 1-72,6-2-136,2-2-287,-2 0-770,-2 2 529,-6 1-120,-5 4-48</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5"/>
    </inkml:context>
    <inkml:brush xml:id="br0">
      <inkml:brushProperty name="width" value="0.05" units="cm"/>
      <inkml:brushProperty name="height" value="0.05" units="cm"/>
    </inkml:brush>
  </inkml:definitions>
  <inkml:trace contextRef="#ctx0" brushRef="#br0">1 74 15755,'11'0'1489,"6"-2"-1129,18-2-96,10 0 512,21-5-288,6 0-88,10 1-72,2-1-72,4 1-328,-1 2-256,-15 0-1192,-9 0 1352,-32 5-232,-5-1-136</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6"/>
    </inkml:context>
    <inkml:brush xml:id="br0">
      <inkml:brushProperty name="width" value="0.05" units="cm"/>
      <inkml:brushProperty name="height" value="0.05" units="cm"/>
    </inkml:brush>
  </inkml:definitions>
  <inkml:trace contextRef="#ctx0" brushRef="#br0">143 30 13883,'0'-11'889,"0"-7"3206,-3 31-1016,2-4-2646,0-3-338,0-1 0,0 1 0,1-1-1,0 1 1,0-1 0,1 7 0,-1-11-101,1-1 0,-1 1 0,0 0 0,0 0 0,1 0 0,-1-1 0,0 1 0,1 0 0,-1 0 0,1-1 0,-1 1 0,1-1 1,0 1-1,-1 0 0,1-1 0,-1 1 0,1-1 0,1 1 0,0 0-4,-1-1 0,0 1 0,1-1 0,-1 0 0,0 0 0,1 0 1,-1 0-1,1 0 0,-1 0 0,0 0 0,1 0 0,-1-1 0,1 1 0,-1 0 0,2-2 1,5-1-52,-1 1-8,-1 0-1,1 0 1,-1 0 0,1 1 0,11-1-1,-17 2 60,1 0-1,0 0 1,-1 0-1,1 1 1,-1-1-1,1 0 1,0 1-1,-1-1 1,1 1-1,-1 0 1,1-1-1,-1 1 1,1 0-1,-1 0 0,0 0 1,0 0-1,1 0 1,-1 0-1,0 0 1,0 1-1,0-1 1,0 0-1,0 1 1,0-1-1,0 0 1,-1 1-1,1-1 0,0 1 1,0 2-1,1 5 12,0-1-1,-1 1 1,0 0-1,-1 0 1,1 0-1,-2 0 1,1 0-1,-1 0 1,-4 16-1,-3 6 203,-16 41 0,12-42 111,0-1 0,-22 35 0,28-53-171,-1-1-1,0 0 0,-1-1 0,1 1 0,-2-2 0,1 1 0,-2-1 0,1 0 0,-12 7 0,19-14-114,0 0 1,-1 1-1,1-1 0,0 0 0,0 0 0,-1 0 0,1-1 0,-1 1 0,1-1 1,-1 1-1,1-1 0,-1 0 0,1 1 0,-1-1 0,1-1 0,-1 1 1,1 0-1,-5-2 0,5 1-78,0 0 1,0 0-1,0-1 1,0 1-1,0-1 1,0 0-1,0 1 1,1-1-1,-1 0 1,1 0-1,-1 0 1,1 0-1,0 0 0,0 0 1,0-1-1,0 1 1,0 0-1,1-1 1,-1 1-1,0-4 1,-1-8-177,0 0 0,1 0 0,1 0 0,0 0 0,1 0 0,0 0 0,4-15-1,6-25-399</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7"/>
    </inkml:context>
    <inkml:brush xml:id="br0">
      <inkml:brushProperty name="width" value="0.05" units="cm"/>
      <inkml:brushProperty name="height" value="0.05" units="cm"/>
    </inkml:brush>
  </inkml:definitions>
  <inkml:trace contextRef="#ctx0" brushRef="#br0">0 130 18580,'2'0'1880,"0"0"-1312,4 0-135,6 0 1183,12-3-920,6-3-104,10-3-128,6-3-80,7-3-120,0-1-128,0-1-288,-5-1-168,-11 5-464,-10 1-200,-11 8-432,-15 4 1000,1-4-265,-8 7-183</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8"/>
    </inkml:context>
    <inkml:brush xml:id="br0">
      <inkml:brushProperty name="width" value="0.05" units="cm"/>
      <inkml:brushProperty name="height" value="0.05" units="cm"/>
    </inkml:brush>
  </inkml:definitions>
  <inkml:trace contextRef="#ctx0" brushRef="#br0">202 74 13907,'0'1'87,"0"-1"0,1 0 0,-1 1 0,0-1 0,0 0 0,0 1 0,0-1 0,0 1 0,0-1 0,0 0 0,0 1 0,0-1 0,0 1 0,0-1 0,-1 0 0,1 1-1,0-1 1,0 0 0,0 1 0,0-1 0,-1 0 0,1 1 0,0-1 0,0 0 0,-1 1 0,1-1 0,0 0 0,0 0 0,-1 1 0,1-1 0,-1 0 0,-9 14 725,9-13-694,-16 21 775,1 1-1,2 1 1,-21 44 0,-24 81 697,58-146-1571,-34 115 940,32-105-841,0 0 0,1 0 0,1 0 0,0 0 0,1 0 0,1 0 0,2 17 0,-2-27-95,-1-1 1,1 1 0,-1-1 0,1 1-1,0-1 1,0 0 0,0 1 0,1-1-1,-1 0 1,0 0 0,1 0 0,0 0-1,-1 0 1,1 0 0,2 2 0,-2-3-14,-1 0 0,1-1 0,0 1 0,-1 0 0,1-1 1,-1 1-1,1-1 0,0 0 0,0 0 0,-1 1 0,1-1 0,0 0 0,-1 0 1,1 0-1,0-1 0,0 1 0,-1 0 0,1-1 0,0 1 0,-1-1 1,1 0-1,-1 1 0,1-1 0,2-1 0,5-4 15,0 0 0,0-1 0,-1 0 0,0 0 0,11-13 0,35-47 68,-48 59-83,24-33 42,-2-1-1,27-54 0,-42 71-43,-2-1 1,-1-1-1,0 1 0,-2-2 0,6-41 0,-13 65-7,0-1 0,-1 0 0,1 0 0,-1 0 0,-1 0 0,1 1 0,-1-1 0,1 0 0,-1 0 0,-3-5 0,4 8-2,-1 1-1,0-1 0,0 1 1,0 0-1,-1-1 1,1 1-1,0 0 1,0 0-1,-1 0 1,1 0-1,0 0 1,-1 0-1,1 0 0,-1 1 1,1-1-1,-1 0 1,0 1-1,1-1 1,-1 1-1,0 0 1,1 0-1,-1-1 1,0 1-1,1 0 1,-1 0-1,0 0 0,1 1 1,-1-1-1,0 0 1,1 1-1,-1-1 1,-1 1-1,-1 0-100,0 1-1,1-1 0,-1 0 1,0 1-1,1 0 1,0 0-1,-1 0 0,1 0 1,0 0-1,0 1 0,0-1 1,0 1-1,1 0 1,-1 0-1,1 0 0,-3 4 1,5-7 56,0 0 0,-1 1-1,1-1 1,0 0 0,0 0 0,0 1 0,0-1 0,0 0 0,0 0-1,0 0 1,0 1 0,0-1 0,0 0 0,1 0 0,-1 0 0,0 1 0,0-1-1,0 0 1,0 0 0,0 0 0,0 1 0,0-1 0,0 0 0,1 0-1,-1 0 1,0 0 0,0 1 0,0-1 0,0 0 0,1 0 0,-1 0 0,0 0-1,0 0 1,0 0 0,1 1 0,-1-1 0,0 0 0,0 0 0,0 0-1,1 0 1,-1 0 0,0 0 0,0 0 0,0 0 0,1 0 0,-1 0 0,0 0-1,0 0 1,1 0 0,-1 0 0,0 0 0,0 0 0,0-1 0,1 1-1,-1 0 1,0 0 0,0 0 0,15-3-1244,10-5-2470,38-16 0,23-18 1093,-34 17 2402,-36 17 435,-13 5 178,1 1 1,0 0-1,0 0 1,1 0 0,-1 1-1,0-1 1,1 1-1,-1 0 1,5 0-1,-9 1-294,0 0-1,0 0 0,1 0 0,-1 0 0,0 0 0,0 0 0,0 0 0,0 0 0,0 0 1,0 0-1,1 0 0,-1 0 0,0 0 0,0 0 0,0 0 0,0 0 0,0 0 0,0 1 0,0-1 1,0 0-1,1 0 0,-1 0 0,0 0 0,0 0 0,0 0 0,0 0 0,0 1 0,0-1 1,0 0-1,0 0 0,0 0 0,0 0 0,0 0 0,0 0 0,0 1 0,0-1 0,0 0 0,0 0 1,0 0-1,0 0 0,0 0 0,0 1 0,0-1 0,0 0 0,0 0 0,0 0 0,0 0 1,0 0-1,-6 12 1228,-11 12-158,15-22-818,-24 34 600,2 1 1,1 1-1,2 1 0,2 1 0,1 0 0,-19 70 0,32-93-680,2 0 1,-4 28-1,7-39-175,0 1 0,0-1 0,0 1 1,1-1-1,0 0 0,0 1 1,1-1-1,-1 0 0,1 0 0,4 7 1,-5-10-42,0-1 0,1 0 0,-1 0 0,1 0 0,-1 0 0,1 0 0,0-1 0,0 1 0,0 0 0,0-1 0,0 1 0,0-1 0,0 0 0,0 0 1,1 1-1,-1-2 0,0 1 0,1 0 0,-1 0 0,0-1 0,1 1 0,-1-1 0,1 0 0,-1 0 0,1 0 0,0 0 0,-1 0 0,1 0 0,-1-1 0,4-1 0,4 0 1,0-1-1,0-1 1,-1 0-1,0 0 1,0-1-1,13-9 0,3-4 9,0-1-1,-2-1 1,0-2 0,28-33-1,-36 37-2,-1 0-1,-2 0 1,0-2 0,0 0 0,-2 0-1,14-39 1,-21 53-73,-1 0 1,-1-1-1,1 1 0,-1 0 0,0-1 1,0 1-1,-1-1 0,0 1 1,0-1-1,-1 1 0,1-1 0,-1 1 1,-1 0-1,1-1 0,-1 1 1,0 0-1,-1 0 0,1 0 0,-1 0 1,-1 1-1,1-1 0,-1 1 0,0 0 1,-7-9-1,-25-22-535,24 16 207</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2:35.129"/>
    </inkml:context>
    <inkml:brush xml:id="br0">
      <inkml:brushProperty name="width" value="0.05" units="cm"/>
      <inkml:brushProperty name="height" value="0.05" units="cm"/>
    </inkml:brush>
  </inkml:definitions>
  <inkml:trace contextRef="#ctx0" brushRef="#br0">11 235 13371,'-11'6'1044,"29"-14"-764,16-1-291,1 2 0,0 0 0,67-2 0,110 12 1,-19 0-3,228-34 75,-50 2-8,-222 26-35,248 25 0,-234-1-8,98 9 45,-176-24-26,93-5 0,170-27 79,-24 0 33,3 25 63,-185 11-136,231 6 170,-10-34-93,23-1-96,56 8-28,-295 7-24,0 6 0,170 25 0,-205-14 11,0-6 1,1-4 0,156-17-1,456-110 72,-593 97-60,-68 14 136,67-3 0,-102 14 28,0 2 0,0 0 0,0 2 0,50 10 0,-58-8-2,6 2 827,-27-6-1004,0 0 1,0 0-1,0 0 1,0 0 0,0 0-1,0 0 1,0 0-1,0 0 1,-1 0-1,1 0 1,0 0-1,0 0 1,0 0-1,0 0 1,0 0-1,0 0 1,0 0-1,0 0 1,0 0-1,0 0 1,0 1-1,0-1 1,0 0-1,0 0 1,0 0-1,0 0 1,0 0-1,0 0 1,0 0-1,0 0 1,-1 0-1,1 0 1,0 0 0,0 0-1,0 0 1,0 0-1,0 1 1,0-1-1,0 0 1,0 0-1,0 0 1,0 0-1,0 0 1,0 0-1,1 0 1,-1 0-1,0 0 1,0 0-1,0 0 1,0 0-1,0 0 1,0 0-1,0 1 1,0-1-1,0 0 1,0 0-1,0 0 1,0 0-1,0 0 1,0 0-1,0 0 1,-18 3 60,2-3-74,-2-4-14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0.593"/>
    </inkml:context>
    <inkml:brush xml:id="br0">
      <inkml:brushProperty name="width" value="0.05" units="cm"/>
      <inkml:brushProperty name="height" value="0.05" units="cm"/>
    </inkml:brush>
  </inkml:definitions>
  <inkml:trace contextRef="#ctx0" brushRef="#br0">194 59 14595,'-1'-2'88,"1"1"0,0 0 0,-1-1-1,1 1 1,-1 0 0,0-1 0,1 1 0,-1 0 0,0 0-1,0 0 1,0-1 0,0 1 0,0 0 0,0 0 0,0 1-1,0-1 1,0 0 0,0 0 0,0 0 0,-1 1 0,1-1 0,0 0-1,-1 1 1,1 0 0,0-1 0,-1 1 0,1 0 0,-1-1-1,1 1 1,0 0 0,-1 0 0,1 0 0,-1 0 0,1 0-1,-1 1 1,1-1 0,0 0 0,-1 1 0,1-1 0,0 1-1,-1-1 1,1 1 0,0 0 0,0 0 0,-1-1 0,1 1-1,0 0 1,0 0 0,0 0 0,-1 2 0,-8 6 349,1 0 0,0 1 1,1 0-1,0 1 1,1 0-1,-9 16 0,0 5 428,-13 37-1,23-54-612,3-10-162,0 1 1,1 0-1,0-1 1,0 1-1,0 0 1,1 0-1,0 0 1,0 1-1,1-1 1,-1 0-1,2 12 1,-1-18-84,1 1-1,-1 0 1,0-1 0,0 1 0,1 0 0,-1-1-1,0 1 1,1-1 0,-1 1 0,1-1 0,-1 1-1,0-1 1,1 1 0,-1-1 0,1 1 0,0-1-1,-1 1 1,1-1 0,-1 0 0,1 1 0,0-1-1,-1 0 1,1 0 0,0 0 0,-1 1 0,1-1-1,0 0 1,-1 0 0,1 0 0,0 0 0,-1 0 0,1 0-1,0 0 1,-1 0 0,1 0 0,0-1 0,-1 1-1,1 0 1,0 0 0,0-1 0,27-14 6,-15 4-29,-1 0 1,0 0-1,0-2 0,-2 1 1,15-22-1,40-75-200,-56 90 50,0 0-1,0-1 0,-2-1 1,6-24-1,-21 77 150,-1 8-296,1 0 1,-4 60-1,12-96 397,0-3-88,-1 1 0,1-1 1,0 0-1,0 0 0,0 0 1,0 0-1,0 0 0,0 0 0,0 0 1,0 0-1,0 0 0,1 0 1,-1 0-1,0 0 0,1 0 0,-1 0 1,1 0-1,-1 0 0,1 0 1,-1 0-1,1 0 0,0-1 0,0 2 1,9 0-120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22.487"/>
    </inkml:context>
    <inkml:brush xml:id="br0">
      <inkml:brushProperty name="width" value="0.05" units="cm"/>
      <inkml:brushProperty name="height" value="0.05" units="cm"/>
      <inkml:brushProperty name="color" value="#E71224"/>
    </inkml:brush>
  </inkml:definitions>
  <inkml:trace contextRef="#ctx0" brushRef="#br0">46 92 12155,'-10'4'571,"6"-2"-20,-1 0 0,0 1-1,0-1 1,-7 6 0,12-7-484,-1-1 1,1 0-1,0 0 0,-1 1 1,1-1-1,0 0 1,-1 1-1,1-1 1,0 1-1,0-1 0,-1 0 1,1 1-1,0-1 1,0 1-1,0-1 0,0 1 1,0-1-1,0 0 1,-1 1-1,1-1 1,0 1-1,0-1 0,0 1 1,1 0-1,-1 0 30,1 0 0,-1-1 1,1 1-1,-1 0 0,1 0 0,0-1 0,0 1 0,-1 0 0,1-1 0,0 1 0,0 0 0,0-1 1,-1 0-1,1 1 0,0-1 0,2 1 0,8 3 216,1 0 0,0-1 0,0 0 0,0-1 0,1 0 0,-1-1 1,0-1-1,25-1 0,6-4 228,48-12 0,-89 17-521,152-34 684,260-44-95,-173 59-514,-202 19-28,-1 2 1,0 1 0,0 2 0,48 12 0,-63-12 134,-16-4 9,-1 0 0,1 1 0,0 0 0,8 4 0,-18-5 608,1 0-973,1 0-1,-1-1 1,1 1-1,-1 0 1,0-1 0,1 0-1,-1 1 1,0-1-1,0 0 1,1 0 0,-1 0-1,0 0 1,0 0-1,1 0 1,-1 0 0,0 0-1,-1-1 1,-9-9-986,3 5 401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44.196"/>
    </inkml:context>
    <inkml:brush xml:id="br0">
      <inkml:brushProperty name="width" value="0.05" units="cm"/>
      <inkml:brushProperty name="height" value="0.05" units="cm"/>
      <inkml:brushProperty name="color" value="#E71224"/>
    </inkml:brush>
  </inkml:definitions>
  <inkml:trace contextRef="#ctx0" brushRef="#br0">7 251 13171,'-4'-7'540,"4"7"-510,0 0-1,-1-1 1,1 1-1,0-1 1,0 1-1,-1 0 1,1-1-1,0 1 1,0-1-1,0 1 1,-1-1-1,1 1 1,0-1-1,0 1 1,0-1-1,0 1 1,0-1-1,0 1 1,0-1-1,0 1 1,0-1-1,17-7 194,192-43 79,-104 27 10,19-3 163,0 5 0,2 6 0,232-1 0,-231 20-323,504-12 578,-368-17-580,77-7-62,2 29 42,275 35 128,-597-30-239,1 0 71,0 0 0,25 5 0,-41-5 29,1 1 0,0-1 1,0 1-1,-1 1 0,1-1 0,-1 1 0,0 0 0,0 0 0,0 0 0,0 0 0,0 1 0,6 6 0,5 4 129,-2-4-903,-23-12-1023,2-5 1317,0-8-87</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42"/>
    </inkml:context>
    <inkml:brush xml:id="br0">
      <inkml:brushProperty name="width" value="0.05" units="cm"/>
      <inkml:brushProperty name="height" value="0.05" units="cm"/>
    </inkml:brush>
  </inkml:definitions>
  <inkml:trace contextRef="#ctx0" brushRef="#br0">74 33 15531,'1'-8'979,"0"-13"1470,-2 18-815,-1 12 304,-27 97 859,19-74-2544,0 1 1,3 0-1,1 0 0,1 1 0,0 35 0,4-67-240,1 0-1,0 0 1,0 0 0,0 0-1,1 0 1,-1 0 0,0 0-1,1 0 1,-1-1 0,1 1 0,0 0-1,-1 0 1,1 0 0,0-1-1,0 1 1,0 0 0,0-1-1,1 1 1,-1-1 0,0 0-1,1 1 1,-1-1 0,1 0-1,2 2 1,-2-2-6,1-1-1,-1 1 1,1-1 0,-1 0-1,1 1 1,0-1 0,-1 0 0,1-1-1,-1 1 1,1 0 0,-1-1-1,1 0 1,-1 1 0,1-1-1,-1 0 1,1 0 0,2-2 0,25-13-731,-2-2 1,0-1 0,-1 0 0,-1-2 0,-1-2 0,0 0-1,26-33 1,-44 46 251,0 1-1,0-1 1,7-15 0,-5 3-606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43"/>
    </inkml:context>
    <inkml:brush xml:id="br0">
      <inkml:brushProperty name="width" value="0.05" units="cm"/>
      <inkml:brushProperty name="height" value="0.05" units="cm"/>
    </inkml:brush>
  </inkml:definitions>
  <inkml:trace contextRef="#ctx0" brushRef="#br0">52 114 15363,'-10'16'1777,"0"7"-865,4 3-288,-4 4 992,0 3-199,6 1-401,2 4-192,2-3-272,2-2-192,2-1-416,0-5-304,6-7-592,0-6-248,3-8 856,-3-6-193,2-10-223</inkml:trace>
  <inkml:trace contextRef="#ctx0" brushRef="#br0" timeOffset="1">356 111 13683,'3'-6'558,"-1"3"-353,0 0 1,0 1 0,-1-1-1,1 0 1,-1 0 0,0 0-1,0 0 1,0 0 0,-1 0-1,1 0 1,-1 0 0,1-6-1,-14 26 2428,1 5-2091,2 2 1,0-1 0,2 1-1,0 0 1,2 1 0,1 0-1,-5 48 1,10-67-476,-1 0 1,1 0-1,1 1 1,-1-1 0,1 0-1,0 0 1,0 0-1,4 11 1,-4-16-53,-1 1 0,1-1 0,0 0 0,0 0 0,0 1 0,-1-1 0,1 0 0,0 0 0,0 0 0,1 0 0,-1 0 0,0 0 0,0-1 0,0 1 0,1 0 0,-1-1 0,2 2 0,-1-2-4,0 0-1,0 1 0,0-1 1,0 0-1,0 0 0,1 0 1,-1 0-1,0-1 0,0 1 1,0-1-1,0 1 0,0-1 1,0 1-1,4-3 0,4-3 9,1 0 0,-1-1 0,-1 0 0,1 0 1,-1-1-1,-1 0 0,12-13 0,2-7 45,23-34-1,-36 48-40,-1 0 0,0-1 0,-1 0 0,7-19 0,-12 27-13,0 0 1,0-1 0,-1 1-1,0 0 1,0-1-1,0 1 1,-1-1-1,-1 1 1,1-1 0,-1 1-1,-2-12 1,2 17-31,1 0 0,-1-1 0,0 1 1,0 0-1,0 0 0,0 0 0,0-1 1,0 1-1,0 0 0,-1 0 0,1 1 1,-1-1-1,1 0 0,-1 0 0,0 1 0,0-1 1,1 1-1,-1-1 0,-1 1 0,1 0 1,0 0-1,0 0 0,0 0 0,0 0 1,-1 0-1,1 1 0,0-1 0,-1 1 0,1 0 1,0-1-1,-1 1 0,1 0 0,-1 0 1,1 1-1,0-1 0,-1 0 0,1 1 1,-4 1-1,2-1-154,-1 1 1,1 0 0,0 0-1,1 0 1,-1 0 0,0 1-1,0-1 1,1 1 0,0 0-1,-1 0 1,1 0-1,1 1 1,-1-1 0,0 1-1,1 0 1,-1-1 0,1 1-1,0 0 1,1 0 0,-3 7-1,2 7-629</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45"/>
    </inkml:context>
    <inkml:brush xml:id="br0">
      <inkml:brushProperty name="width" value="0.05" units="cm"/>
      <inkml:brushProperty name="height" value="0.05" units="cm"/>
    </inkml:brush>
  </inkml:definitions>
  <inkml:trace contextRef="#ctx0" brushRef="#br0">110 7 17268,'3'-5'1250,"-5"5"-355,-7 10-66,-5 9-329,2 1 1,0 0 0,1 1-1,1 0 1,1 1-1,1 0 1,1 0 0,1 0-1,-6 46 1,12-64-463,0 0-1,0 0 1,0 0 0,0 0 0,1-1-1,-1 1 1,1 0 0,0 0-1,0-1 1,1 1 0,-1 0 0,1-1-1,1 4 1,-1-5-23,-1 0 0,1 0 0,0-1 0,0 1 0,-1-1 0,1 1 0,0-1 0,0 0 0,0 1 0,1-1 0,-1 0 0,0-1 1,0 1-1,0 0 0,1 0 0,-1-1 0,0 0 0,1 1 0,-1-1 0,1 0 0,3 0 0,3-1 1,0-1 0,1 1 0,-1-2 1,0 1-1,0-1 0,-1 0 0,1-1 0,-1 0 0,0-1 1,0 0-1,0 0 0,11-9 0,-2 0 12,-2-1-1,1 0 1,-2-1-1,17-24 1,-24 30-10,0-1 0,-1 1 0,-1-1 0,0 0 0,0 0 0,-1-1 0,2-13 0,-5 21-17,0-1 0,-1 1 0,1 0 0,-1 0 0,0 0 0,-1-1 0,1 1 0,-1 0 0,1 0 0,-3-7 0,1 9-13,1-1 0,0 1 0,0-1 0,-1 1 0,0 0 0,1 0 0,-1 0 0,0 0-1,0 0 1,0 0 0,0 0 0,0 1 0,0-1 0,-1 1 0,1 0 0,-1-1 0,1 1-1,-3-1 1,0 1-174,-1 0 0,1 0 0,-1 0-1,1 1 1,-1-1 0,1 1 0,-1 1 0,1-1-1,-1 1 1,-6 1 0,10-2-253</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46"/>
    </inkml:context>
    <inkml:brush xml:id="br0">
      <inkml:brushProperty name="width" value="0.05" units="cm"/>
      <inkml:brushProperty name="height" value="0.05" units="cm"/>
    </inkml:brush>
  </inkml:definitions>
  <inkml:trace contextRef="#ctx0" brushRef="#br0">30 1 15779,'0'1'1705,"1"1"-1113,-7 15-176,-4 7 784,4 11-400,1 2-127,3 10-185,1-1-128,1 0-112,4-2-96,2-8-88,0-4-64,-1-9-304,0-8-200,-4-13-489,1-2 817,-8-16-152,-3-5-136</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47"/>
    </inkml:context>
    <inkml:brush xml:id="br0">
      <inkml:brushProperty name="width" value="0.05" units="cm"/>
      <inkml:brushProperty name="height" value="0.05" units="cm"/>
    </inkml:brush>
  </inkml:definitions>
  <inkml:trace contextRef="#ctx0" brushRef="#br0">1 53 15379,'1'0'1593,"6"2"-889,1 1-256,6-3 816,5 0-304,12-2-344,6-2-215,5-3-689,2-2-369,1-1 561,-4-4-168,4 2-144</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48"/>
    </inkml:context>
    <inkml:brush xml:id="br0">
      <inkml:brushProperty name="width" value="0.05" units="cm"/>
      <inkml:brushProperty name="height" value="0.05" units="cm"/>
    </inkml:brush>
  </inkml:definitions>
  <inkml:trace contextRef="#ctx0" brushRef="#br0">145 16 16524,'-17'32'1827,"10"-20"-1280,0 1 0,1 0 0,0 0 0,1 1 0,0 0 0,1 0 0,-4 26 1,8-38-531,-1 0 0,1 0 0,0-1 0,0 1 0,0 0 0,0-1 0,0 1 1,0 0-1,1 0 0,-1-1 0,0 1 0,1 0 0,-1-1 0,1 1 0,0-1 1,0 1-1,-1-1 0,1 1 0,0-1 0,0 1 0,1-1 0,-1 0 0,0 0 1,0 1-1,0-1 0,1 0 0,-1 0 0,1 0 0,-1 0 0,1-1 0,-1 1 1,3 0-1,3 1-81,0-1 1,0 0 0,1-1 0,-1 0 0,0 0-1,12-2 1,-14 1 7,1 0-1,-1 1 1,1 0-1,-1 0 0,1 0 1,-1 0-1,1 1 1,-1 0-1,9 3 1,-13-4 50,1 1 0,-1 0 1,0 0-1,0-1 1,0 1-1,0 0 0,0 0 1,0 1-1,0-1 0,0 0 1,0 0-1,-1 0 1,1 0-1,0 1 0,-1-1 1,1 0-1,-1 1 0,1-1 1,-1 2-1,1 1 19,-1-1 0,0 1 0,0 0 0,0-1 0,0 1 0,-1-1 0,-1 6 0,-1 3 92,-1-1 0,-1 1 0,-8 15 0,-2-1 158,0-1 1,-2-1-1,-1 0 1,-1-1 0,-43 40-1,58-60-263,1 0 0,-1-1-1,0 1 1,0-1 0,-1 1 0,1-1-1,-6 2 1,9-4 0,0 0-1,0 1 0,0-1 1,0 0-1,0 0 1,0 0-1,0 0 1,0 0-1,0 0 0,0 0 1,0 0-1,0 0 1,0 0-1,0-1 0,0 1 1,0 0-1,0-1 1,0 1-1,0 0 1,0-1-1,0 0 0,1 1 1,-1-1-1,0 1 1,0-1-1,0 0 1,1 0-1,-1 1 0,0-1 1,1 0-1,-1 0 1,1 0-1,-1 0 0,1 0 1,-1 0-1,1 0 1,-1-1-1,-2-24-60,1-6-30</inkml:trace>
  <inkml:trace contextRef="#ctx0" brushRef="#br0" timeOffset="1">73 76 16652,'7'-4'1592,"6"1"-1056,0-1-200,7-4 688,5 3-280,8-4-744,8 1-448,7-1 432,0-4-136,2 0-136</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0"/>
    </inkml:context>
    <inkml:brush xml:id="br0">
      <inkml:brushProperty name="width" value="0.05" units="cm"/>
      <inkml:brushProperty name="height" value="0.05" units="cm"/>
    </inkml:brush>
  </inkml:definitions>
  <inkml:trace contextRef="#ctx0" brushRef="#br0">120 7 15939,'-10'13'814,"1"0"-1,0 0 0,1 1 0,-11 23 0,-18 61 1435,31-84-2022,1 0 0,1 0 0,0 1 0,1-1 0,1 1 0,0 0 0,1-1 0,1 1 0,1 24 0,0-36-212,-1-1-1,1 0 1,-1 0-1,1 0 1,-1 0-1,1 0 1,0 0-1,0 0 1,0-1-1,0 1 1,1 0-1,-1 0 1,0-1-1,1 1 1,-1-1-1,1 1 1,-1-1-1,1 0 1,0 1-1,0-1 1,-1 0-1,1 0 1,0 0-1,0-1 1,0 1-1,0 0 1,0-1-1,0 1 1,0-1-1,0 0 1,0 1-1,1-1 1,-1 0-1,0 0 1,0-1-1,0 1 1,0 0-1,3-2 1,3 1 3,-2-1 0,1 0 0,0-1 0,0 0 0,-1 0 1,1 0-1,-1-1 0,0 0 0,0 0 0,8-8 0,-5 3 15,-1-1 1,0 0-1,0-1 1,-1 0-1,0 0 0,-1-1 1,0 0-1,-1 0 0,-1 0 1,1 0-1,1-14 1,-3 14-12,-1 1 1,-1-1-1,0 1 1,0-1 0,-1 1-1,-1-1 1,0 1-1,0-1 1,-1 1 0,-1-1-1,0 1 1,-7-19 0,8 27-43,1 0 1,-1 0 0,0 0 0,0 0 0,0 0-1,0 0 1,-1 1 0,1-1 0,-1 1 0,1-1 0,-1 1-1,0 0 1,0 0 0,0 0 0,0 1 0,0-1-1,0 1 1,-7-3 0,7 4-90,1 0 1,0 0-1,0 0 1,-1 0-1,1 0 0,0 0 1,0 0-1,-1 1 0,1-1 1,0 1-1,0 0 0,0 0 1,0 0-1,0 0 1,0 0-1,0 0 0,0 0 1,0 0-1,0 1 0,1-1 1,-1 1-1,0-1 0,1 1 1,-1 0-1,1 0 1,0 0-1,0 0 0,0 0 1,0 0-1,-1 2 0,1-2-2,0 1-1,0-1 0,0 0 0,0 1 0,1-1 1,-1 1-1,1-1 0,0 1 0,0 0 0,0-1 1,0 4-1,6 9-709</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1"/>
    </inkml:context>
    <inkml:brush xml:id="br0">
      <inkml:brushProperty name="width" value="0.05" units="cm"/>
      <inkml:brushProperty name="height" value="0.05" units="cm"/>
    </inkml:brush>
  </inkml:definitions>
  <inkml:trace contextRef="#ctx0" brushRef="#br0">88 49 15083,'-5'8'1328,"0"-1"-1,0 1 0,1 0 1,-4 9-1,-17 53 991,14-34-1928,2 1 1,-4 40-1,12-69-327,0 1-1,1-1 0,0 1 1,0-1-1,1 1 0,3 15 0,-3-22-54,-1 0 0,1 0 0,0 0 0,0 0 0,0 0 0,0 0-1,0-1 1,0 1 0,0 0 0,1-1 0,-1 1 0,0-1-1,1 1 1,0-1 0,-1 0 0,1 0 0,0 1 0,-1-1 0,1 0-1,0-1 1,0 1 0,0 0 0,0 0 0,0-1 0,0 1 0,0-1-1,0 0 1,0 1 0,0-1 0,0 0 0,0 0 0,0-1-1,0 1 1,3-1 0,8-1 3,-1-1 0,0-1 1,0 0-1,0-1 0,-1 0 0,1 0 0,19-14 0,-4 0 28,44-40 0,-58 47-23,0 0 0,-1-1 1,-1-1-1,0 1 0,13-22 0,-22 30-10,0 0-1,0 1 0,0-1 0,0 0 0,-1 0 0,1 0 1,-2 0-1,1 0 0,0 0 0,-1-5 0,0 6-2,0 1 0,-1-1 0,0 1 0,0-1 0,0 1-1,0-1 1,0 1 0,-1 0 0,1 0 0,-1-1 0,0 1 0,0 0-1,0 1 1,0-1 0,-6-5 0,3 3-15,-1 0 1,0 0-1,-1 1 0,1 0 1,-1 0-1,0 0 1,-14-4-1,-1 1-432,-30-5 1,0 0-707,35 5 782,9-3-96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1"/>
    </inkml:context>
    <inkml:brush xml:id="br0">
      <inkml:brushProperty name="width" value="0.05" units="cm"/>
      <inkml:brushProperty name="height" value="0.05" units="cm"/>
    </inkml:brush>
  </inkml:definitions>
  <inkml:trace contextRef="#ctx0" brushRef="#br0">122 1 19580,'-4'26'1408,"-12"50"0,9-50-911,1 0-1,-2 28 1,8-46-408,-1 0 0,1 0 1,1 0-1,-1 0 0,2 0 0,-1 0 0,1 0 0,0 0 0,1 0 1,6 14-1,-7-19-95,0 0 1,0 0-1,1 0 1,-1 0 0,1 0-1,0 0 1,0-1-1,0 1 1,0-1-1,0 0 1,0 0 0,0 0-1,1 0 1,-1-1-1,1 1 1,0-1 0,-1 0-1,1 0 1,0 0-1,0-1 1,0 1-1,-1-1 1,6 0 0,-2 0-137,0 0 0,0-1 1,0 0-1,0 0 1,0-1-1,0 0 0,-1 0 1,1 0-1,-1-1 0,1 0 1,-1-1-1,6-3 1,-12 6 130,1 1 1,-1 0 0,0 0 0,0 0-1,0 0 1,0 0 0,0-1 0,1 1-1,-1 0 1,0 0 0,0 0 0,0 0-1,1 0 1,-1 0 0,0 0 0,0 0-1,0 0 1,1 0 0,-1-1 0,0 1-1,0 0 1,0 0 0,1 0 0,-1 0-1,0 0 1,0 1 0,1-1 0,-1 0-1,0 0 1,0 0 0,0 0 0,1 0-1,-1 0 1,0 0 0,0 0 0,0 0-1,0 1 1,1-1 0,-1 0-1,0 0 1,0 0 0,0 0 0,0 0-1,0 1 1,1-1 0,-1 0 0,0 0-1,0 0 1,0 1 0,0-1 0,0 0-1,0 0 1,-1 15-153,-3-8 234,0 0 1,0 0-1,-1 0 0,0 0 1,0-1-1,-1 0 1,-10 10-1,1-3 261,-34 21 0,29-22-122,-34 16 1,45-24-288,1-1 0,-1 0 1,0-1-1,0 1 0,0-2 0,0 1 0,-9-1 0,17-1 71,1 0 0,0 0 0,-1 1 0,1-1 0,-1 0 0,1 0 0,-1 0 0,1 0 0,-1 0 0,1 0 0,-1 0 0,1-1 0,-1 1 0,1 0 0,-1 0 0,1 0 0,0 0 0,-1-1 0,1 1 0,-1 0 0,1 0 0,0-1 0,-1 1 0,1 0 0,-1 0 0,1-1 0,0 1-1,-1-1 1,1 1 0,0 0 0,0-1 0,-1 1 0,1-1 0,0 1 0,0 0 0,0-1 0,0 1 0,-1-1 0,1 1 0,0-1 0,0 1 0,0-1 0,0 1 0,0-1 0,0 1 0,0-1 0,1 0 0,5-18-354</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2"/>
    </inkml:context>
    <inkml:brush xml:id="br0">
      <inkml:brushProperty name="width" value="0.05" units="cm"/>
      <inkml:brushProperty name="height" value="0.05" units="cm"/>
    </inkml:brush>
  </inkml:definitions>
  <inkml:trace contextRef="#ctx0" brushRef="#br0">68 14 15043,'0'-1'80,"0"1"-1,0-1 1,0 1-1,0-1 1,0 1-1,0-1 1,0 1 0,0-1-1,0 1 1,0-1-1,-1 1 1,1-1-1,0 1 1,0 0-1,0-1 1,-1 1-1,1-1 1,0 1 0,-1-1-1,1 1 1,0 0-1,-1-1 1,1 1-1,0 0 1,-1-1-1,1 1 1,-1 0-1,1 0 1,-1-1 0,1 1-1,-1 0 1,0 0 32,0 1 0,0-1 0,1 1 0,-1-1 0,0 1 0,1 0 0,-1-1 0,0 1-1,1 0 1,-1 0 0,1-1 0,-1 1 0,1 0 0,-1 1 0,-13 35 1554,4-2-1041,2 0 1,1 0 0,2 1-1,1-1 1,2 1 0,3 43-1,0-69-553,1-1 0,-1 0 0,1 1 0,1-1 0,0 0 0,0 0 0,5 8-1,-8-15-92,1 0-1,0 0 1,1 0-1,-1 0 1,0-1-1,0 1 1,1 0-1,-1-1 0,1 1 1,-1-1-1,1 1 1,0-1-1,0 0 1,-1 0-1,1 0 1,0 0-1,0 0 0,0 0 1,0 0-1,0-1 1,0 1-1,0-1 1,1 1-1,-1-1 1,0 0-1,0 0 0,0 0 1,0 0-1,0 0 1,1-1-1,-1 1 1,0-1-1,0 1 1,0-1-1,0 0 0,0 0 1,2-1-1,1-1-107,1 0 0,-1-1 0,0 1 0,0-1 0,0-1 0,0 1 0,-1-1 0,0 1 0,5-8 0,4-7-102,12-25 0,4-14-297</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3"/>
    </inkml:context>
    <inkml:brush xml:id="br0">
      <inkml:brushProperty name="width" value="0.05" units="cm"/>
      <inkml:brushProperty name="height" value="0.05" units="cm"/>
    </inkml:brush>
  </inkml:definitions>
  <inkml:trace contextRef="#ctx0" brushRef="#br0">12 28 20076,'-7'4'1433,"2"1"-1161,5-1-144,6-4-264,7-4 392,6-11-224,-4-6-72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4"/>
    </inkml:context>
    <inkml:brush xml:id="br0">
      <inkml:brushProperty name="width" value="0.05" units="cm"/>
      <inkml:brushProperty name="height" value="0.05" units="cm"/>
    </inkml:brush>
  </inkml:definitions>
  <inkml:trace contextRef="#ctx0" brushRef="#br0">15 85 14019,'-10'13'1624,"6"-4"-759,4-1-241,8-3 1248,8-3-736,13-3-304,2-5-87,12-4-233,4-3-136,8-2-344,-2-4-224,-1 0-432,-7 5-265,-16 3 681,-9 2-160,-17 5-136</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5"/>
    </inkml:context>
    <inkml:brush xml:id="br0">
      <inkml:brushProperty name="width" value="0.05" units="cm"/>
      <inkml:brushProperty name="height" value="0.05" units="cm"/>
    </inkml:brush>
  </inkml:definitions>
  <inkml:trace contextRef="#ctx0" brushRef="#br0">1 28 17028,'10'8'1840,"7"-5"-1224,6-3-248,4-3 849,9 2-529,5-3-128,4-1-736,3 1-432,1 0 576,-3-5-184,-6 0-121</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6"/>
    </inkml:context>
    <inkml:brush xml:id="br0">
      <inkml:brushProperty name="width" value="0.05" units="cm"/>
      <inkml:brushProperty name="height" value="0.05" units="cm"/>
    </inkml:brush>
  </inkml:definitions>
  <inkml:trace contextRef="#ctx0" brushRef="#br0">11 57 16628,'-2'3'1800,"0"9"-864,-4 1-280,6 4 1249,0 4-521,11 4-400,1 2-136,9 0-231,6-3-113,5-8-376,2-3-192,2-10-496,-1-3-337,-4-11-535,-1-5-184,-3-9 1056,1-3-353,-2-1-143</inkml:trace>
  <inkml:trace contextRef="#ctx0" brushRef="#br0" timeOffset="1">487 0 16275,'0'1'1777,"-5"8"-937,-6 4-272,-5 7 1097,-2 7-305,-5 16-376,-2 7-176,-5 18-208,-1 2-112,-2 5-384,-2-1-344,7-2-1424,0-5 1496,1-17-248,0-10-192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31.558"/>
    </inkml:context>
    <inkml:brush xml:id="br0">
      <inkml:brushProperty name="width" value="0.05" units="cm"/>
      <inkml:brushProperty name="height" value="0.05" units="cm"/>
    </inkml:brush>
  </inkml:definitions>
  <inkml:trace contextRef="#ctx0" brushRef="#br0">15 14 20908,'-6'-7'1825,"2"7"-1305,0 0-256,7-1 944,4 1-768,3-4-208,-3 4-120,-3-2-192</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28.522"/>
    </inkml:context>
    <inkml:brush xml:id="br0">
      <inkml:brushProperty name="width" value="0.05" units="cm"/>
      <inkml:brushProperty name="height" value="0.05" units="cm"/>
      <inkml:brushProperty name="color" value="#E71224"/>
    </inkml:brush>
  </inkml:definitions>
  <inkml:trace contextRef="#ctx0" brushRef="#br0">12 334 13731,'-1'-1'76,"-1"0"0,1 0 1,0-1-1,0 1 0,1 0 0,-1-1 1,0 1-1,0-1 0,1 1 0,-1-1 1,1 0-1,-1 1 0,1-1 0,0 0 1,-1 1-1,1-1 0,0 0 0,0 1 1,0-1-1,1 0 0,-1 1 0,0-1 1,1 0-1,-1 1 0,1-1 0,-1 1 1,1-1-1,0 1 0,-1-1 0,1 1 1,0-1-1,0 1 0,0 0 0,0-1 1,0 1-1,3-2 0,5-6 175,-1 1 0,2 1 0,19-14 0,-26 20-173,11-8 102,0 2 0,0 0 0,1 1 0,21-7 0,65-12 204,-50 13-247,-16 3-85,269-59 184,-230 55-201,0 4 1,88 0-1,-88 9 5,104-2-43,-146-1 36,0 0 0,0-3 0,46-13 0,-71 17-58,14-5 375,-18 5-83,-14 3-27,-24 6-114,0 1 1,-38 15 0,19-6-115,-411 147-6,453-159-4,-529 214 16,476-189-96,541-241-797,-291 140 356,2 8-1,291-58 1,-461 118 546,-1 1 0,21 0 1,-67 12 285,12-3-253,-100 22 40,-141 16 0,135-26-72,-71 11 5,-377 77-567,557-101 225,13-5 103,3-2-245,26-15 130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40.477"/>
    </inkml:context>
    <inkml:brush xml:id="br0">
      <inkml:brushProperty name="width" value="0.05" units="cm"/>
      <inkml:brushProperty name="height" value="0.05" units="cm"/>
      <inkml:brushProperty name="color" value="#E71224"/>
    </inkml:brush>
  </inkml:definitions>
  <inkml:trace contextRef="#ctx0" brushRef="#br0">18 480 12051,'-17'12'1391,"16"-6"-719,12-4-54,36-4 537,92-18-1,-8 1-858,117 2 41,164-20 578,307-30 330,-376 42-599,-169 8-436,298-14-56,179-5 68,-412 4-182,176-20 11,269-14-67,-110 29 24,-498 37-7,215-3 23,-1-21-7,-255 18 245,-14 3 244,38-3 0,-58 6-134,-19 8-904,-10 15 213,9-7 114</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43.627"/>
    </inkml:context>
    <inkml:brush xml:id="br0">
      <inkml:brushProperty name="width" value="0.05" units="cm"/>
      <inkml:brushProperty name="height" value="0.05" units="cm"/>
      <inkml:brushProperty name="color" value="#E71224"/>
    </inkml:brush>
  </inkml:definitions>
  <inkml:trace contextRef="#ctx0" brushRef="#br0">37 659 12835,'-6'1'807,"3"-1"-655,0 0 0,1 0 0,-1 1 0,1-1 1,-1 1-1,1-1 0,-1 1 0,1 0 0,0 0 0,-4 2 0,6-3-121,0 1-1,1-1 1,-1 1-1,0-1 1,0 1-1,0-1 1,1 1-1,-1-1 1,0 1-1,1-1 1,-1 0-1,0 1 1,1-1-1,-1 1 1,1-1-1,-1 0 1,1 1-1,-1-1 1,0 0-1,1 0 1,-1 1-1,1-1 1,-1 0-1,1 0 0,0 0 1,-1 0-1,1 1 1,0-1-1,17 6 197,3-1 3,-1-2 1,1 0-1,0-1 0,22 0 1,86-9 370,-72 3-436,155-12 91,213-44 0,-317 39-164,449-76 297,113-27 252,-301 50-606,-272 62-19,183 1-1,-115 17-6,119 2 29,1-23-15,-18-25-86,-113 15-15,177-7 0,-179 30 70,7 0 33,165-23-1,7-31-14,54-8-24,-271 50 110,161 2-1,-84 26 3,18-1 763,-227-11-927,0 0 0,0 1 0,0 1 0,1 1 0,-27 10 0,11-3-288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9:10.230"/>
    </inkml:context>
    <inkml:brush xml:id="br0">
      <inkml:brushProperty name="width" value="0.05" units="cm"/>
      <inkml:brushProperty name="height" value="0.05" units="cm"/>
      <inkml:brushProperty name="color" value="#E71224"/>
    </inkml:brush>
  </inkml:definitions>
  <inkml:trace contextRef="#ctx0" brushRef="#br0">20 183 12995,'-17'-1'1573,"14"3"-1049,12 3-309,12 1-149,1 0 0,0-1 0,0-1 0,1-1 0,-1-1 0,29-2 0,139-16 744,-127 8-611,298-47 265,-96 11-428,-46 10-13,-210 33-22,224-25 26,-167 22 26,104 7-1,-168-3-52,312 13 811,-150-24-503,-147 9-361,-9 1-99,1 1 1,-1-2-1,0 1 1,1-1 0,-1 0-1,9-4 1,-17 6 130,0 0 0,0 0 1,0 0-1,1 0 0,-1 0 1,0-1-1,0 1 0,0 0 1,0 0-1,0 0 0,0 0 1,0 0-1,1 0 0,-1 0 0,0 0 1,0 0-1,0 0 0,0-1 1,0 1-1,0 0 0,0 0 1,0 0-1,0 0 0,0 0 1,0 0-1,0 0 0,0-1 1,0 1-1,0 0 0,0 0 1,0 0-1,0 0 0,0 0 1,0 0-1,0-1 0,0 1 0,0 0 1,0 0-1,0 0 0,0 0 1,0 0-1,0 0 0,0-1 1,0 1-1,0 0 0,0 0 1,0 0-1,-1 0 0,1 0 1,0 0-1,0 0 0,0 0 0,-7-10-335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1.432"/>
    </inkml:context>
    <inkml:brush xml:id="br0">
      <inkml:brushProperty name="width" value="0.05" units="cm"/>
      <inkml:brushProperty name="height" value="0.05" units="cm"/>
    </inkml:brush>
  </inkml:definitions>
  <inkml:trace contextRef="#ctx0" brushRef="#br0">32 3 16908,'1'-2'1896,"-1"7"-508,-2 24 251,-6 39-174,-3 2-395,4-1 0,2 137 0,6-195-1037,1 0 1,-1 1-1,2-1 0,0 0 1,0 0-1,5 10 1,-7-18-36,0 0 1,1 0-1,0 0 0,-1 0 1,1-1-1,0 1 1,0 0-1,0-1 1,1 0-1,-1 1 0,1-1 1,-1 0-1,1 0 1,0 0-1,0-1 1,0 1-1,-1-1 0,2 1 1,-1-1-1,0 0 1,0 0-1,0-1 1,0 1-1,5 0 0,-1-1-31,-1-1-1,0 0 0,0 0 0,0-1 1,0 0-1,0 0 0,0 0 0,0-1 1,-1 1-1,1-1 0,-1-1 0,0 1 1,0-1-1,0 0 0,0 0 0,-1 0 1,8-9-1,6-10-354,0 0-1,21-37 1,-34 51 228,3-3-156,-1 0 0,0 0 0,-1-1 0,-1 0 0,0 0 1,-1 0-1,5-24 0,-9 17-453,0 20 740,-1 0 0,1 0 0,0 0 0,0-1 0,0 1 0,0 0 0,0 0-1,0-1 1,0 1 0,0 0 0,0 0 0,-1 0 0,1 0 0,0-1 0,0 1 0,0 0 0,0 0 0,-1 0 0,1 0 0,0-1 0,0 1 0,0 0 0,-1 0 0,1 0 0,0 0 0,0 0 0,0 0 0,-1 0 0,1 0 0,0 0 0,0 0 0,-1 0 0,1 0 0,0 0 0,0 0 0,-2 1-86,1-1 1,-1 1-1,1 0 1,0 0-1,0 1 1,-1-1-1,1 0 1,0 0-1,0 0 1,0 1-1,0-1 1,0 1-1,1-1 1,-2 4-1,-4 6-259,1 0-1,0 1 0,-4 20 0,6-15 9</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02.886"/>
    </inkml:context>
    <inkml:brush xml:id="br0">
      <inkml:brushProperty name="width" value="0.05" units="cm"/>
      <inkml:brushProperty name="height" value="0.05" units="cm"/>
      <inkml:brushProperty name="color" value="#E71224"/>
    </inkml:brush>
  </inkml:definitions>
  <inkml:trace contextRef="#ctx0" brushRef="#br0">2009 304 10226,'-60'-44'2081,"44"31"-1736,0 0 1,-1 1 0,-1 1 0,0 1 0,-21-9 0,1 6-54,0 2 0,-70-11 0,-82 1 94,55 8-315,-83-6-102,166 17 40,-1 4-1,-62 9 0,-103 31 155,189-33-123,0 1 1,0 1-1,2 1 0,-1 1 1,-34 24-1,0 6-23,2 2-1,2 3 1,-69 75 0,112-107 45,1 0 0,1 1 0,0 0 1,2 1-1,0 1 0,1 0 0,1 0 1,0 1-1,2 0 0,0 0 0,-5 29 1,5-3 98,1 0 1,3 0 0,2 0 0,2 0 0,12 86-1,-8-108-130,1 0-1,1 0 0,2-1 0,0 0 0,1 0 0,1-1 0,1 0 0,18 22 0,17 18-5,68 69 0,-41-50 17,-28-30 28,85 74 0,-103-101-53,2-3 1,0 0 0,2-2 0,59 27-1,-41-27-68,2-2 0,0-2 0,0-3-1,1-1 1,1-3 0,-1-3 0,1-2-1,0-2 1,1-3 0,-2-1 0,1-4 0,0-1-1,-2-3 1,1-2 0,-1-3 0,-1-2-1,-1-2 1,-1-2 0,0-2 0,-2-2 0,85-63-1,-79 44-81,-1-1 0,-2-2 0,-2-3-1,74-104 1,-91 108 86,-2-1-1,-3-1 1,-1-2-1,-3 0 1,-2-1-1,20-82 1,-30 89 21,-1 0 0,-3 0 1,-2-1-1,-1 0 0,-8-86 1,2 107 24,-1 0 1,0 1 0,-2 0-1,-1 0 1,-1 1-1,-2 0 1,0 0 0,-1 1-1,-1 0 1,-1 1 0,0 0-1,-27-29 1,15 26-4,0 1 1,-2 1 0,0 1 0,-1 1-1,-1 2 1,-1 1 0,-1 1-1,-37-13 1,16 10-87,-1 2 0,0 3 1,-1 2-1,-75-7 0,18 13 2,4 9-27</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0.128"/>
    </inkml:context>
    <inkml:brush xml:id="br0">
      <inkml:brushProperty name="width" value="0.05" units="cm"/>
      <inkml:brushProperty name="height" value="0.05" units="cm"/>
      <inkml:brushProperty name="color" value="#E71224"/>
    </inkml:brush>
  </inkml:definitions>
  <inkml:trace contextRef="#ctx0" brushRef="#br0">6088 0 13355,'2'4'105,"0"-1"0,-1 1 0,1-1 0,0 0 0,1 0 0,-1 0 0,0 0 0,1 0 0,0 0 0,-1-1 0,1 1 0,0-1 0,1 0 0,4 3 0,5 2-7,1 0 0,19 5 0,-22-8-67,52 19 30,204 88 207,-237-96-233,-1 2 0,0 1 0,-2 1-1,0 1 1,-1 2 0,37 39-1,-28-18 44,-2 0 0,34 60-1,45 103 346,-31-53-54,19 49 16,-82-158-309,-3 1 0,17 82 0,-18-35 297,4 166 1,-27 95 742,1-223-736,-30 151 0,24-211-334,-4-1 0,-2-1 0,-53 118 0,35-113 53,-2-2-1,-52 69 0,-114 120 330,142-187-343,-3-2-1,-2-4 1,-127 93-1,152-128-78,-2-3 0,-1-2 0,-1-2 0,-2-2 1,0-2-1,-1-2 0,-103 23 0,36-24 3,0-5-1,-1-6 1,-156-9 0,-352-65 1,-145-65-304,5-22 72,-619-51 171,1242 196 45,-1 6-1,0 7 0,0 6 1,2 6-1,-217 53 0,315-57 9,-82 33 0,107-36-1,1 1-1,0 0 1,1 2 0,1 0 0,-1 1 0,-21 22 0,1 4-3,3 2 0,1 2-1,2 1 1,-53 96 0,80-130-1,0 1 0,0 0-1,1 0 1,0 0 0,1 1-1,0-1 1,1 1 0,-1 17 0,3-23-44,0 0 1,1 0 0,0 0 0,0 0 0,0 0 0,1-1-1,0 1 1,0 0 0,0-1 0,1 0 0,0 1-1,0-1 1,0 0 0,1 0 0,-1-1 0,1 1 0,0-1-1,7 6 1,0-1 9,0-2-1,0 1 1,0-1-1,1-1 1,0 0-1,0-1 1,0 0 0,1-1-1,0-1 1,21 4-1,6-3-218</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0.734"/>
    </inkml:context>
    <inkml:brush xml:id="br0">
      <inkml:brushProperty name="width" value="0.05" units="cm"/>
      <inkml:brushProperty name="height" value="0.05" units="cm"/>
      <inkml:brushProperty name="color" value="#E71224"/>
    </inkml:brush>
  </inkml:definitions>
  <inkml:trace contextRef="#ctx0" brushRef="#br0">101 1 16884,'1'-1'90,"0"1"0,0 0 0,1 0 0,-1 0 0,0 0 0,0 0 0,0 0 1,0 1-1,0-1 0,0 0 0,0 0 0,0 1 0,0-1 0,0 1 0,0-1 1,0 1-1,1 0 0,8 4 145,44 14-109,-19-7-116,-1 1 0,0 1 1,55 33-1,-81-42 4,0 0 0,-1 1 0,0-1 0,0 2 0,0-1 0,-1 1 0,0 0-1,0 0 1,0 1 0,-1-1 0,0 1 0,-1 1 0,0-1 0,0 1 0,-1-1 0,0 1 0,-1 0-1,1 0 1,-2 0 0,2 10 0,-3-2 111,-1 0 0,-1-1 0,0 1 1,-1-1-1,0 0 0,-2 0 0,0 0 0,0 0 0,-2-1 0,0 0 0,-1 0 0,0-1 0,-15 20 1,-8 6 213,-2-1 1,-2-1-1,-42 35 1,-136 117-1107,202-181 565,8-9 109,8-5-117,12-10-120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3.511"/>
    </inkml:context>
    <inkml:brush xml:id="br0">
      <inkml:brushProperty name="width" value="0.05" units="cm"/>
      <inkml:brushProperty name="height" value="0.05" units="cm"/>
      <inkml:brushProperty name="color" value="#E71224"/>
    </inkml:brush>
  </inkml:definitions>
  <inkml:trace contextRef="#ctx0" brushRef="#br0">180 16 15211,'2'-14'2511,"-4"13"-1168,-4 7-336,-8 19-243,2 0 0,1 1 0,-12 43 1,11-34-488,-89 256 986,100-289-2451,4-14 1126,7-24 13,-1 1-276</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3.945"/>
    </inkml:context>
    <inkml:brush xml:id="br0">
      <inkml:brushProperty name="width" value="0.05" units="cm"/>
      <inkml:brushProperty name="height" value="0.05" units="cm"/>
      <inkml:brushProperty name="color" value="#E71224"/>
    </inkml:brush>
  </inkml:definitions>
  <inkml:trace contextRef="#ctx0" brushRef="#br0">185 0 16404,'2'3'272,"0"-1"1,-1 1 0,0 0-1,1 0 1,-1 0 0,0 0-1,0 0 1,-1 0 0,1 0 0,-1 0-1,1 4 1,-1 40 997,-1-16-283,4-1-728,0 1 0,3 0 0,0-1 0,2 0 0,1-1 0,2 0 1,1 0-1,1-1 0,30 49 0,-37-68-373,-3-5-92,-1-1 1,1 0 0,-1 1 0,0 0 0,0-1-1,0 1 1,-1 0 0,1 0 0,-1 0 0,0 0-1,0 0 1,0 6 0,-1-10 120,0 1 1,-1 0-1,1-1 1,0 1-1,-1-1 1,1 1-1,-1 0 0,1-1 1,-1 1-1,1-1 1,-1 1-1,1-1 1,-1 0-1,1 1 0,-1-1 1,1 0-1,-1 1 1,0-1-1,1 0 1,-1 1-1,0-1 0,1 0 1,-1 0-1,0 0 1,1 0-1,-2 0 1,-21 1-454,19-1 226,-23 0-709</inkml:trace>
  <inkml:trace contextRef="#ctx0" brushRef="#br0" timeOffset="1">15 545 15195,'-9'10'1449,"5"-2"-809,2-1-184,8-1 720,7-3-104,9-3-264,6-3-95,9-4-185,8-3-80,4 0-184,1-2-216,-3 1-512,2 2-344,-9 4 656,-10-1-128,-7 7-137</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4.925"/>
    </inkml:context>
    <inkml:brush xml:id="br0">
      <inkml:brushProperty name="width" value="0.05" units="cm"/>
      <inkml:brushProperty name="height" value="0.05" units="cm"/>
      <inkml:brushProperty name="color" value="#E71224"/>
    </inkml:brush>
  </inkml:definitions>
  <inkml:trace contextRef="#ctx0" brushRef="#br0">0 0 15795,'2'0'142,"-1"0"0,0 0 0,1 0-1,-1 0 1,0 0 0,0 1-1,1-1 1,-1 0 0,0 1 0,0-1-1,1 1 1,-1-1 0,0 1 0,0-1-1,0 1 1,0 0 0,0-1-1,0 1 1,0 0 0,0 0 0,0 0-1,0 0 1,0 0 0,-1 0 0,2 2-1,22 37 1659,-16-26-1139,-7-12-592,9 14 514,0-1-1,1 0 0,25 26 0,-33-38-546,0 0 0,1-1 0,0 1 0,-1-1 0,1 1 0,0-1 0,0 0 0,0 0-1,8 1 1,-10-2-73,1-1 0,-1 1 0,1-1-1,0 0 1,-1 0 0,1 0 0,-1-1-1,1 1 1,0-1 0,-1 1 0,1-1-1,-1 0 1,0 0 0,1 0-1,-1 0 1,0 0 0,1-1 0,1-1-1,-2 1 29,0-1-1,0 1 0,0-1 0,0 0 0,0 0 0,-1 1 0,1-1 1,-1 0-1,0-1 0,0 1 0,0 0 0,-1 0 0,1 0 0,0-1 0,-1 1 1,0 0-1,0 0 0,0-1 0,-1-3 0,1-19-226</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5.327"/>
    </inkml:context>
    <inkml:brush xml:id="br0">
      <inkml:brushProperty name="width" value="0.05" units="cm"/>
      <inkml:brushProperty name="height" value="0.05" units="cm"/>
      <inkml:brushProperty name="color" value="#E71224"/>
    </inkml:brush>
  </inkml:definitions>
  <inkml:trace contextRef="#ctx0" brushRef="#br0">59 1 15467,'3'8'1593,"-3"11"-817,-3 8-256,0 9 856,-3 6-160,2 9-207,-3 4-73,0-1-296,1-1-104,0-8-256,2-5-176,0-13-568,2-4-216,-1-16-216,0-6 632,2-2-200,-2-3-152</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5.763"/>
    </inkml:context>
    <inkml:brush xml:id="br0">
      <inkml:brushProperty name="width" value="0.05" units="cm"/>
      <inkml:brushProperty name="height" value="0.05" units="cm"/>
      <inkml:brushProperty name="color" value="#E71224"/>
    </inkml:brush>
  </inkml:definitions>
  <inkml:trace contextRef="#ctx0" brushRef="#br0">31 335 12699,'-5'4'481,"1"0"-187,1-1-1,-1 1 0,1 0 0,-6 8 0,9-12-239,0 1 0,-1-1 0,1 1 0,0-1 0,0 1-1,-1-1 1,1 1 0,0-1 0,0 1 0,0 0 0,0-1 0,0 1 0,0-1-1,0 1 1,0 0 0,0-1 0,0 1 0,0-1 0,0 1 0,0 0 0,0-1-1,1 1 1,-1-1 0,0 1 0,0-1 0,1 1 0,-1-1 0,0 1-1,1-1 1,-1 1 0,1-1 0,-1 1 0,0-1 0,1 1 0,-1-1 0,1 0-1,-1 1 1,1-1 0,-1 0 0,1 0 0,0 1 0,-1-1 0,1 0-1,-1 0 1,1 0 0,-1 0 0,1 1 0,0-1 0,0 0 0,8 1 314,0 1 1,-1-2 0,1 1-1,0-1 1,-1 0-1,17-3 1,54-14 736,-47 8-704,559-173 1829,-424 126-2101,-103 34-115,131-40-16,-147 49 51,0 2 0,53-4 0,-99 14-37,0 1-1,0 0 1,-1 0 0,1 0 0,0 0-1,0 0 1,0 0 0,-1 0 0,1 1-1,0-1 1,2 1 0,-4-1-7,0 1-1,0-1 1,0 0 0,0 1 0,0-1 0,0 0 0,0 0-1,0 1 1,0-1 0,0 0 0,0 0 0,0 1-1,0-1 1,0 0 0,0 1 0,0-1 0,0 0-1,0 0 1,0 1 0,0-1 0,0 0 0,-1 0-1,1 1 1,0-1 0,0 0 0,0 0 0,0 0 0,-1 1-1,1-1 1,0 0 0,0 0 0,-1 0 0,1 0-1,0 1 1,0-1 0,-1 0 0,1 0 0,0 0-1,-6 4-157,0 0-1,-1-1 0,-12 5 0,-65 17-1241,41-17 954</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6.217"/>
    </inkml:context>
    <inkml:brush xml:id="br0">
      <inkml:brushProperty name="width" value="0.05" units="cm"/>
      <inkml:brushProperty name="height" value="0.05" units="cm"/>
      <inkml:brushProperty name="color" value="#E71224"/>
    </inkml:brush>
  </inkml:definitions>
  <inkml:trace contextRef="#ctx0" brushRef="#br0">138 67 13659,'17'-24'1304,"-12"16"-586,0 0 1,1 0-1,11-11 0,-17 19-679,0 0 0,0 0 0,0 0 0,0 0 0,0 0 0,0 1 0,0-1 0,0 0 0,0 0 0,0 0 0,0 0 0,0 0 0,0 0 0,0 0 0,0 0 0,0 0 0,0 0 0,0 0 0,0 0 157,0 0-157,0 0 0,0 1 0,0-1 0,0 0 0,0 0 0,0 0 0,1 0 0,-1 0 0,0 0 0,0 0 0,0 0 0,0 0 0,0 0 0,0 0 0,0 0 0,0 0 0,0 0 0,0 0 0,0 0 0,0 0 0,0 0 0,0 0 0,0 0 0,1 0 0,-1 0 0,0 0 0,0 0 0,0 0 0,0 0 0,0 0 0,0-1 157,0 1-157,0 0 0,0 0 0,0 0 0,0 0 0,0 0 0,0 0 0,-1 9 1017,-6 10-270,-174 496 2126,181-520-4688,5-24 390,8-42-9,-13 70 1389,10-50-720,2-7-106</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6.695"/>
    </inkml:context>
    <inkml:brush xml:id="br0">
      <inkml:brushProperty name="width" value="0.05" units="cm"/>
      <inkml:brushProperty name="height" value="0.05" units="cm"/>
      <inkml:brushProperty name="color" value="#E71224"/>
    </inkml:brush>
  </inkml:definitions>
  <inkml:trace contextRef="#ctx0" brushRef="#br0">221 1 15043,'3'7'489,"0"0"-1,0 1 0,-1-1 1,0 1-1,-1 0 1,0 0-1,1 10 1,3 17 527,5 12-373,3-1 0,2-1 0,25 52 0,-17-50-1269,33 51 0,-54-95 407,7 13-445,-9-16 638,0 1 0,1 0-1,-1-1 1,0 1 0,0-1 0,0 1 0,0-1 0,0 1-1,0 0 1,0-1 0,0 1 0,0-1 0,0 1-1,0-1 1,0 1 0,0 0 0,0-1 0,-1 1 0,1-1-1,0 1 1,0-1 0,-1 1 0,1-1 0,0 1-1,-1-1 1,1 1 0,-1 0 0,-13 5-569</inkml:trace>
  <inkml:trace contextRef="#ctx0" brushRef="#br0" timeOffset="1">0 671 16195,'4'5'1457,"11"-5"-841,5-2-200,6-5 576,7-2-176,7-2-151,7 0-25,3-2-320,0 1-216,-1 2-624,-2 0-289,-4 1 625,-2-1-128,-6 3-152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6.418"/>
    </inkml:context>
    <inkml:brush xml:id="br0">
      <inkml:brushProperty name="width" value="0.05" units="cm"/>
      <inkml:brushProperty name="height" value="0.05" units="cm"/>
    </inkml:brush>
  </inkml:definitions>
  <inkml:trace contextRef="#ctx0" brushRef="#br0">0 88 15731,'5'-7'409,"0"1"-1,0 0 0,0 0 1,1 0-1,0 1 0,0-1 1,0 2-1,1-1 0,0 1 0,0 0 1,0 0-1,0 1 0,0-1 1,9-1-1,-8 2-259,0 1 1,1 0 0,-1 0-1,1 1 1,-1 0-1,1 0 1,-1 1-1,1 0 1,-1 0-1,1 1 1,-1 0-1,17 5 1,-23-5-129,0 0-1,0-1 1,0 1 0,0 0 0,0 1 0,0-1 0,0 0-1,0 0 1,-1 1 0,1-1 0,0 1 0,-1 0 0,1-1-1,-1 1 1,0 0 0,1 0 0,-1 0 0,0 0 0,0 0-1,0 0 1,-1 0 0,1 0 0,0 0 0,-1 0 0,1 1-1,-1-1 1,0 0 0,0 0 0,0 1 0,0-1 0,0 0-1,0 0 1,-1 1 0,0 3 0,-3 5 7,0 0 0,0 0-1,-1 0 1,0 0 0,-9 11 0,-32 42 84,33-48-98,1 0 0,1 0 0,-11 22 0,21-37-26,0-1 1,1 1-1,-1 0 0,1 0 1,-1 0-1,1 0 0,0 0 1,-1 0-1,1 0 0,0 0 1,-1 0-1,1 0 0,0 0 1,0 0-1,0 0 0,0 0 1,0 0-1,0 0 0,1 0 1,-1 0-1,0 0 0,0 0 1,1 0-1,-1 0 0,0 0 1,1 0-1,-1 0 0,1 0 1,0 0-1,-1 0 0,1 0 1,-1-1-1,1 1 0,0 0 1,0-1-1,0 1 0,-1 0 1,1-1-1,0 1 1,0-1-1,0 1 0,0-1 1,0 1-1,0-1 0,0 0 1,2 1-1,5 0-141,0 0 1,0 0-1,0 0 0,16-2 1,-20 1 107,101-11-1187,19 0 7,-107 11 1053,0 0-1,0 1 1,0 1 0,0 1 0,17 4 0,-31-6 169,0-1 1,0 1 0,0 0 0,0 0-1,0 0 1,-1 1 0,1-1-1,0 1 1,-1-1 0,1 1 0,-1 0-1,1 0 1,-1 0 0,0 0-1,0 1 1,0-1 0,0 1 0,0-1-1,0 1 1,-1-1 0,1 1 0,-1 0-1,0 0 1,0 0 0,0 0-1,0 0 1,-1 0 0,1 0 0,-1 0-1,1 0 1,-1 0 0,0 0-1,0 0 1,-1 1 0,1-1 0,-1 0-1,1 0 1,-1 0 0,0 0 0,-2 4-1,-3 5 125,0 0 1,-1 0-1,-1-1 0,1 0 0,-2 0 0,0-1 1,0 0-1,-1-1 0,-11 10 0,-14 8 613,-55 34 1,66-47-245,-37 17 0,54-27-524,0-2 0,0 1 0,0-1 0,0 0 0,0 0 0,-1-1 0,1 0 1,0-1-1,-1 1 0,-10-2 0,17 1-41,0 0-1,-1-1 1,1 1 0,0 0-1,0-1 1,0 1-1,0-1 1,0 1 0,0-1-1,0 0 1,0 1 0,0-1-1,1 0 1,-1 0-1,0 1 1,0-1 0,1 0-1,-1 0 1,0 0 0,1 0-1,-1 0 1,1 0 0,-1 0-1,1 0 1,-1 0-1,1-1 1,0 1 0,0 0-1,0 0 1,-1-2 0,1-3-25,0 1 0,1-1 0,-1 1 1,3-10-1,-2 11-31,8-38-702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1.792"/>
    </inkml:context>
    <inkml:brush xml:id="br0">
      <inkml:brushProperty name="width" value="0.05" units="cm"/>
      <inkml:brushProperty name="height" value="0.05" units="cm"/>
    </inkml:brush>
  </inkml:definitions>
  <inkml:trace contextRef="#ctx0" brushRef="#br0">28 271 18668,'-6'14'820,"0"1"1,2 0-1,-5 23 0,8-33-672,0 1-1,1-1 0,-1 1 0,1 0 1,0-1-1,1 1 0,0-1 1,0 1-1,0 0 0,0-1 0,1 0 1,4 11-1,-5-14-126,0-1 0,0 1 1,1 0-1,-1-1 0,1 1 0,-1-1 1,1 1-1,-1-1 0,1 0 1,0 1-1,0-1 0,0 0 0,0 0 1,-1 0-1,1-1 0,1 1 1,-1 0-1,0-1 0,0 1 0,0-1 1,0 0-1,0 0 0,0 1 1,0-2-1,1 1 0,-1 0 0,4-1 1,5-1-29,0-1 1,0 0-1,-1-1 1,12-5-1,-20 8 0,46-23-401,-1-3 1,-1-1-1,59-49 1,19-12-1253,-106 81 1407,-18 8 252,0 0 1,1 0-1,-1 0 0,0 0 0,1 0 1,-1 0-1,0 0 0,1 0 0,-1 0 0,1 1 1,-1-1-1,0 0 0,1 0 0,-1 0 0,0 0 1,1 0-1,-1 1 0,0-1 0,0 0 1,1 0-1,-1 1 0,0-1 0,1 0 0,-1 0 1,0 1-1,1 2 52,0 0-1,0 0 1,-1-1 0,1 1 0,-1 0 0,0 0-1,1 0 1,-2 5 0,1-6-28,0 1-1,1-1 1,-1 1 0,1 0-1,0-1 1,-1 1 0,1-1-1,0 1 1,0-1 0,1 0-1,-1 1 1,0-1 0,1 0-1,-1 0 1,1 0 0,3 3-1,3 2-148,1 0 1,17 11-1,-18-13 31,0 0 0,0 1 0,10 10 0,-7-4 27,0 2 0,-1 0 1,0 0-1,-1 1 0,-1 0 0,0 0 0,10 30 1,-14-34 67,-1 0 1,-1 1 0,1-1-1,-2 1 1,0-1 0,0 1-1,-1 0 1,0-1 0,-1 1-1,-1-1 1,0 1 0,-5 16-1,7-25 11,-1-1-1,0 0 0,0 0 1,0 0-1,-1 0 0,1 0 0,0 0 1,-1 0-1,1 0 0,-1-1 1,1 1-1,-1-1 0,0 1 1,0-1-1,-3 2 0,4-2-2,1-1 0,-1 0 0,0 1-1,0-1 1,0 0 0,0 0 0,0 0 0,0 0-1,0 0 1,0 0 0,0 0 0,0 0 0,0 0 0,0 0-1,0-1 1,0 1 0,0 0 0,0 0 0,1-1-1,-1 1 1,0-1 0,0 1 0,0-1 0,0 1-1,1-1 1,-1 0 0,0 1 0,1-1 0,-1 0 0,0 0-1,1 1 1,-1-1 0,1 0 0,-1 0 0,1 0-1,0 0 1,-1 0 0,0-1 0,0-3 19,-1 0 1,1 0 0,-1 0-1,1 0 1,1-1-1,-1 1 1,1 0 0,0-1-1,1-9 1,10-50 65,-10 62-89,17-63-118,46-109 0,-38 112 180,32-123 0,-57 160 430,-1 26-479,0 0 0,0 0-1,0 0 1,0-1 0,0 1 0,0 0 0,0 0 0,-1 0-1,1-1 1,0 1 0,0 0 0,0 0 0,0 0-1,0-1 1,0 1 0,0 0 0,-1 0 0,1 0-1,0 0 1,0 0 0,0-1 0,0 1 0,-1 0-1,1 0 1,0 0 0,0 0 0,0 0 0,-1 0-1,1 0 1,0 0 0,0 0 0,-1-1 0,-9 10 546,6-2-413,0 0 0,0-1-1,1 2 1,0-1 0,1 0 0,-1 0 0,1 1 0,1 0-1,0-1 1,-1 16 0,1-17-129,1-1-1,0 1 0,0-1 1,1 1-1,0-1 1,0 0-1,0 1 0,0-1 1,1 0-1,0 0 1,0 0-1,0 0 0,1 0 1,-1 0-1,1 0 1,5 4-1,-7-7-79,0-1 0,1 1 1,0-1-1,-1 0 0,1 1 0,0-1 0,0 0 1,0 0-1,-1 0 0,1 0 0,0 0 1,0-1-1,1 1 0,-1 0 0,0-1 0,0 0 1,0 1-1,0-1 0,0 0 0,0 0 0,1 0 1,-1-1-1,0 1 0,0 0 0,0-1 1,0 1-1,0-1 0,0 0 0,0 0 0,0 0 1,0 0-1,0 0 0,0 0 0,-1 0 0,1-1 1,0 1-1,-1 0 0,1-1 0,-1 0 1,1 1-1,-1-1 0,0 0 0,0 0 0,0 0 1,0 0-1,0 1 0,0-1 0,0-1 0,0-1 1,1-19-482</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7.275"/>
    </inkml:context>
    <inkml:brush xml:id="br0">
      <inkml:brushProperty name="width" value="0.05" units="cm"/>
      <inkml:brushProperty name="height" value="0.05" units="cm"/>
      <inkml:brushProperty name="color" value="#E71224"/>
    </inkml:brush>
  </inkml:definitions>
  <inkml:trace contextRef="#ctx0" brushRef="#br0">206 19 13147,'-2'-2'206,"1"1"1,-1-1-1,0 0 1,0 1-1,1 0 1,-1-1-1,0 1 1,0 0-1,0 0 1,0 0-1,0 0 1,0 1 0,-1-1-1,1 0 1,0 1-1,0 0 1,-1-1-1,1 1 1,0 0-1,0 0 1,-1 0-1,1 1 1,0-1-1,0 0 1,0 1-1,-1 0 1,1-1-1,-4 3 1,1-1 44,0 1 0,0 0-1,0 0 1,0 0 0,1 1 0,-1-1 0,1 1 0,0 0 0,0 0-1,-5 8 1,-2 6 36,1 0-1,1 0 0,1 0 0,0 1 1,2 1-1,-8 34 0,6-13 4,3 0 0,-1 54 0,5-75-222,1 0 0,1-1 0,1 1 1,1-1-1,0 1 0,9 23 0,-11-38-57,1 0 1,0 0 0,0 0-1,0-1 1,1 1 0,-1-1-1,1 0 1,0 0 0,1 0-1,-1 0 1,1 0 0,-1-1-1,1 1 1,0-1 0,0 0-1,1 0 1,-1-1 0,1 1-1,-1-1 1,1 0 0,0 0-1,0-1 1,0 1 0,0-1-1,0 0 1,0-1 0,0 1-1,9-1 1,-2-1-12,0 0 0,0-1 0,0-1 0,-1 1 0,1-2 0,-1 0 0,0 0 0,0-1 0,0-1 0,-1 0 0,1 0 0,-1-1 0,-1 0 0,1 0 0,-2-1 0,1-1 0,13-16 0,-21 23 3,1 0-1,0-1 1,-1 1-1,0-1 1,1 1-1,-1-1 1,0 0-1,0 1 1,-1-1 0,1 0-1,0 0 1,-1 0-1,0 0 1,0-4-1,0 5 1,0 0 0,-1 1 0,1-1 0,-1 0 1,0 0-1,0 0 0,1 0 0,-1 1 0,0-1 0,-1 0 0,1 1 0,0-1 0,0 1 0,-1-1 0,1 1 0,-1 0 0,1-1 0,-1 1 0,1 0 0,-1 0 0,-3-1 0,-3-1 13,1 0-1,-1 0 1,0 1-1,0 1 0,0-1 1,0 1-1,-1 1 0,1 0 1,0 0-1,0 0 1,0 1-1,-1 0 0,1 1 1,0 0-1,0 0 0,1 0 1,-1 1-1,0 1 0,1-1 1,0 1-1,0 0 1,-10 8-1,17-12-13,-1 0 1,1 1-1,-1-1 1,0 1-1,1-1 0,-1 1 1,1-1-1,-1 1 1,1-1-1,0 1 0,-1 0 1,1-1-1,0 1 1,-1 0-1,1-1 0,0 1 1,-1 0-1,1-1 1,0 1-1,0 0 0,0-1 1,0 1-1,0 0 1,0 0-1,0 0 1,1 0-3,-1-1 1,1 1-1,-1-1 1,1 0 0,-1 1-1,1-1 1,-1 0 0,1 0-1,0 1 1,-1-1 0,1 0-1,-1 0 1,1 0 0,0 0-1,-1 0 1,1 0-1,0 0 1,-1 0 0,1 0-1,0 0 1,-1 0 0,1 0-1,0 0 1,-1 0 0,1-1-1,-1 1 1,1 0 0,0-1-1,19-7-27,-1-1 0,0-1 0,-1-1-1,24-17 1,11-7-89,-39 26 83,47-25-97,-55 31 111,-1 1 0,0 0-1,1 0 1,0 0 0,-1 1-1,1 0 1,0 0 0,0 1-1,8-1 1,-11 2 17,-1-1 0,0 1 0,0 0 0,0-1 0,0 1 0,0 0 0,0 0 0,0 0 0,0 1 0,0-1 0,-1 0 0,1 1 1,0-1-1,-1 1 0,1 0 0,-1-1 0,1 1 0,-1 0 0,0 0 0,0 0 0,0 0 0,0 0 0,0 0 0,-1 0 0,1 0 0,0 5 0,2 5 34,0 1 0,-2 0 0,1 18 1,-2-20-17,1 38-599,-11 98-1,7-139-44,1-14 220</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7.738"/>
    </inkml:context>
    <inkml:brush xml:id="br0">
      <inkml:brushProperty name="width" value="0.05" units="cm"/>
      <inkml:brushProperty name="height" value="0.05" units="cm"/>
      <inkml:brushProperty name="color" value="#E71224"/>
    </inkml:brush>
  </inkml:definitions>
  <inkml:trace contextRef="#ctx0" brushRef="#br0">0 12 15331,'3'5'1873,"4"-2"-1137,5 0-176,5 0 920,10 0-496,7 0-135,5-3-153,6 0-80,-1-7-272,3-1-144,-4 1-400,-1 2-240,-12 0-440,-6 5-112,-18 3 695,-7 3-223,-15 7-208</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8.125"/>
    </inkml:context>
    <inkml:brush xml:id="br0">
      <inkml:brushProperty name="width" value="0.05" units="cm"/>
      <inkml:brushProperty name="height" value="0.05" units="cm"/>
      <inkml:brushProperty name="color" value="#E71224"/>
    </inkml:brush>
  </inkml:definitions>
  <inkml:trace contextRef="#ctx0" brushRef="#br0">2 61 16379,'-1'6'1505,"12"-3"-873,8 0-232,10-6 680,6-2-168,11-5-295,3-1-17,3 1-600,2-2-400,-4 2 400,-10 0-80,-11 9-144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8.749"/>
    </inkml:context>
    <inkml:brush xml:id="br0">
      <inkml:brushProperty name="width" value="0.05" units="cm"/>
      <inkml:brushProperty name="height" value="0.05" units="cm"/>
      <inkml:brushProperty name="color" value="#E71224"/>
    </inkml:brush>
  </inkml:definitions>
  <inkml:trace contextRef="#ctx0" brushRef="#br0">0 162 14835,'4'-11'458,"0"0"1,1 0-1,0 0 0,0 1 0,1 0 1,1 0-1,0 0 0,0 1 0,13-13 1,-16 18-310,1-1 0,0 1-1,0 0 1,0 0 0,1 1 0,-1-1 0,1 1 0,0 1 0,0-1 0,0 1 0,0 0 0,0 0 0,0 0 0,1 1 0,-1 0 0,0 1 0,1-1-1,10 2 1,-14-1-120,0 1-1,0-1 1,0 1-1,0 0 0,0 0 1,-1 0-1,1 0 1,0 1-1,-1-1 0,1 1 1,-1 0-1,1-1 1,-1 1-1,0 0 0,0 1 1,0-1-1,0 0 1,0 0-1,0 1 0,-1-1 1,1 1-1,-1 0 0,0-1 1,1 1-1,-1 0 1,-1 0-1,1 0 0,0 0 1,-1-1-1,1 1 1,-1 0-1,0 6 0,0 4 4,-1-1-1,0 1 0,0-1 0,-1 1 0,-1-1 0,-6 17 0,-9 19 276,-30 52 0,-1 4 441,48-102-717,0 0 0,0 0 0,0 1 0,1-1 0,-1 0 0,1 0 0,-1 1 0,1-1 0,0 0 0,0 1 1,0-1-1,0 0 0,0 1 0,0-1 0,0 0 0,1 0 0,1 5 0,-1-6-19,0 0-1,0 1 1,0-1-1,0 0 1,0 0-1,1 0 1,-1 0-1,0 0 1,1 0 0,-1-1-1,1 1 1,-1 0-1,1-1 1,-1 1-1,1-1 1,-1 1 0,1-1-1,0 0 1,-1 0-1,1 1 1,-1-1-1,1 0 1,0-1 0,2 1-1,32-5-760,1-1 1,-2-2-1,61-20 0,-34 8-122,-29 11 145</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9.155"/>
    </inkml:context>
    <inkml:brush xml:id="br0">
      <inkml:brushProperty name="width" value="0.05" units="cm"/>
      <inkml:brushProperty name="height" value="0.05" units="cm"/>
      <inkml:brushProperty name="color" value="#E71224"/>
    </inkml:brush>
  </inkml:definitions>
  <inkml:trace contextRef="#ctx0" brushRef="#br0">34 1 17324,'-2'1'185,"0"0"0,1 1 0,-1-1 0,1 1 0,-1-1 1,1 1-1,-1-1 0,1 1 0,0 0 0,0 0 0,0-1 0,0 1 1,0 0-1,0 0 0,0 0 0,0 4 0,-7 34 1202,7-35-1254,0 0 1,1 0-1,0 0 1,0 0-1,0 0 0,1 0 1,-1 0-1,3 7 1,-2-11-118,-1 1 0,1-1 0,0 1 1,0-1-1,0 1 0,0-1 0,0 1 1,0-1-1,0 0 0,0 0 0,1 1 0,-1-1 1,0 0-1,1 0 0,-1 0 0,1 0 1,-1-1-1,1 1 0,-1 0 0,1-1 0,0 1 1,-1-1-1,1 1 0,0-1 0,-1 0 1,1 0-1,3 0 0,36-1-10,-31 0-5,0 0 0,1 1 0,-1 0-1,0 1 1,1 0 0,10 3 0,-19-3-1,1 0 0,-1 0 0,1 1 0,-1-1 0,1 0 0,-1 1 0,0-1 0,1 1 0,-1 0 0,0 0 0,0 0 0,0 0 0,-1 0 0,1 0 0,-1 1 0,1-1 0,-1 0 0,1 1 0,-1-1 0,0 1 0,0 0 0,-1-1 0,1 1 0,0 0 0,-1 0 0,0-1 0,1 6 0,-1 1 34,0 0 0,-1 0 0,0 0 0,0 0 0,-1 0 0,0-1 0,-1 1 0,0-1 0,0 1 0,-9 15 0,5-12 29,0 0 0,-1 0 1,-1-1-1,0 0 0,0-1 0,-15 13 0,22-21-89,0 0 0,0 0 0,0-1 0,-1 1 0,1-1-1,0 1 1,-1-1 0,1 0 0,-1 0 0,0 0 0,1 0 0,-1 0-1,0-1 1,0 1 0,1-1 0,-1 0 0,0 0 0,0 0 0,0 0 0,1 0-1,-1 0 1,-3-2 0,3 1-9,0 0-1,1-1 0,-1 1 1,0-1-1,1 0 1,-1 0-1,1 0 1,0 0-1,0-1 1,0 1-1,0-1 0,0 1 1,0-1-1,0 0 1,1 1-1,-1-1 1,1 0-1,0 0 0,-1-5 1,-7-37-293</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9.571"/>
    </inkml:context>
    <inkml:brush xml:id="br0">
      <inkml:brushProperty name="width" value="0.05" units="cm"/>
      <inkml:brushProperty name="height" value="0.05" units="cm"/>
      <inkml:brushProperty name="color" value="#E71224"/>
    </inkml:brush>
  </inkml:definitions>
  <inkml:trace contextRef="#ctx0" brushRef="#br0">1 6 18012,'8'-3'1528,"4"3"-1048,-1 0-192,5 1 585,4-1-209,6 0-472,1 0-320,0-1 368,-5-2-200,-9 3-112,-2 0-56</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49.992"/>
    </inkml:context>
    <inkml:brush xml:id="br0">
      <inkml:brushProperty name="width" value="0.05" units="cm"/>
      <inkml:brushProperty name="height" value="0.05" units="cm"/>
      <inkml:brushProperty name="color" value="#E71224"/>
    </inkml:brush>
  </inkml:definitions>
  <inkml:trace contextRef="#ctx0" brushRef="#br0">1 323 15643,'2'2'1762,"8"-5"-1106,11-8 55,432-196 5485,-392 184-6132,1 4 0,1 2 0,1 3 0,0 3 0,109-6 0,-145 16-143,-16 0-326,-1 0 1,1 1-1,22 3 0,-33-2-627,-6-1 607,-10-1 10,-3 0-178</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2.172"/>
    </inkml:context>
    <inkml:brush xml:id="br0">
      <inkml:brushProperty name="width" value="0.05" units="cm"/>
      <inkml:brushProperty name="height" value="0.05" units="cm"/>
      <inkml:brushProperty name="color" value="#E71224"/>
    </inkml:brush>
  </inkml:definitions>
  <inkml:trace contextRef="#ctx0" brushRef="#br0">1 133 15715,'0'-3'204,"0"0"0,0 0-1,0 0 1,0 0 0,0 0-1,1 0 1,-1 0 0,1 0-1,0 0 1,0 0 0,0 1-1,0-1 1,0 0 0,1 1-1,1-4 1,1 1-8,0 0 0,0 1 0,0 0 0,0-1 0,1 1 0,0 1 0,5-5 0,3 1-19,0 0 0,0 1-1,0 0 1,0 1-1,24-5 1,-32 8-133,1 1-1,-1 0 1,1 1 0,0-1-1,-1 1 1,1 0 0,0 1-1,0-1 1,-1 1 0,9 3-1,-12-4-23,-1 1 0,1 0 0,-1-1 0,1 1 0,-1 0 0,0 0 0,1 0 0,-1 0 0,0 0 0,0 0 0,0 0 0,0 1-1,0-1 1,0 0 0,0 1 0,1 1 0,-1-1 6,0 0 0,-1 1 1,0-1-1,1 0 0,-1 1 0,0-1 0,0 0 0,0 0 0,0 1 0,0-1 0,-1 0 1,1 1-1,-1-1 0,-1 4 0,-6 15 215,-2-1 0,-1-1-1,0 0 1,-1 0 0,-1-1 0,-19 20 0,-24 36 637,53-70-830,-1 3 57,-1-1-1,1 1 1,1 0 0,-5 12 0,7-18-99,1 0 1,0 0 0,-1 0 0,1-1 0,0 1 0,0 0-1,0 0 1,-1 0 0,1 0 0,0 0 0,0 0-1,1 0 1,-1-1 0,0 1 0,0 0 0,0 0-1,0 0 1,1 0 0,-1 0 0,0-1 0,1 1 0,-1 0-1,1 0 1,-1-1 0,1 1 0,-1 0 0,1-1-1,0 1 1,-1 0 0,1-1 0,0 1 0,-1-1 0,1 1-1,0-1 1,0 1 0,0-1 0,-1 0 0,1 1-1,0-1 1,0 0 0,0 0 0,0 1 0,0-1-1,0 0 1,-1 0 0,1 0 0,0 0 0,0 0 0,0 0-1,0-1 1,1 1 0,17 0-473,1-2 0,-1 0 0,0-1 0,0-1 0,0 0 0,0-2 0,-1 0 0,0-1 0,0-1 0,27-17 0,-13 6-427</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2.587"/>
    </inkml:context>
    <inkml:brush xml:id="br0">
      <inkml:brushProperty name="width" value="0.05" units="cm"/>
      <inkml:brushProperty name="height" value="0.05" units="cm"/>
      <inkml:brushProperty name="color" value="#E71224"/>
    </inkml:brush>
  </inkml:definitions>
  <inkml:trace contextRef="#ctx0" brushRef="#br0">62 1 14603,'0'0'56,"0"0"-1,-1 0 1,1 0 0,0 0-1,0 0 1,0 0 0,0-1-1,-1 1 1,1 0-1,0 0 1,0 0 0,0 0-1,-1 0 1,1 0 0,0 0-1,0 0 1,0 0 0,0 0-1,-1 0 1,1 0-1,0 0 1,0 0 0,0 1-1,-1-1 1,1 0 0,0 0-1,0 0 1,0 0 0,0 0-1,-1 0 1,1 0-1,0 0 1,0 1 0,0-1-1,0 0 1,0 0 0,0 0-1,-1 0 1,1 0 0,0 1-1,0-1 1,0 0-1,0 0 1,0 0 0,0 1-1,0-1 1,0 0 0,0 0-1,-9 11 454,3-1-90,0 0-1,1 0 1,0 1-1,1 0 1,0-1-1,0 2 0,1-1 1,1 0-1,-2 18 1,3-10-176,0-1 0,1 0 1,1 1-1,0-1 0,6 24 0,-6-36-162,1 1-1,0-1 1,0 0-1,1 0 1,0 0-1,6 10 1,-8-14-61,0 0 1,0-1-1,0 0 1,1 1-1,-1-1 0,0 0 1,1 1-1,-1-1 1,1 0-1,-1 0 1,1 0-1,0 0 1,-1 0-1,1-1 0,0 1 1,0 0-1,-1-1 1,1 1-1,0-1 1,0 0-1,0 0 0,0 0 1,-1 0-1,1 0 1,0 0-1,0 0 1,0 0-1,2-1 1,3-2 15,0 0 0,0-1 0,-1 0 0,0 0 0,1 0 0,-1 0 0,-1-1 0,1 0 0,-1 0 0,0-1 0,6-8 0,0 0 39,0-1 0,-2-1 1,14-26-1,-20 34-45,0 0-1,0 0 1,0 0 0,-1 0-1,-1-1 1,1 1 0,-1-1-1,-1 1 1,0-17-1,-1 20-18,1 1 0,-1 0-1,0 0 1,0 0-1,0 0 1,-1 0-1,0 1 1,1-1-1,-1 0 1,-1 1-1,1-1 1,0 1-1,-1-1 1,0 1 0,1 0-1,-1 0 1,-1 1-1,1-1 1,0 0-1,-1 1 1,1 0-1,-5-2 1,0 1-70,1 0 0,-1 0 0,0 1 0,0 1 0,0-1 0,0 1 0,-10 0 0,14 1-60,1 0 0,-1 0-1,0 1 1,1-1-1,-1 1 1,0 0 0,1 0-1,-5 2 1,6-2 39,1 0-1,-1 0 1,1 0 0,-1 0 0,1 0 0,0 0-1,0 0 1,-1 0 0,1 0 0,0 1 0,0-1-1,0 1 1,0-1 0,1 0 0,-1 1 0,0 0-1,1-1 1,-2 3 0,1 8-484</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1.246"/>
    </inkml:context>
    <inkml:brush xml:id="br0">
      <inkml:brushProperty name="width" value="0.05" units="cm"/>
      <inkml:brushProperty name="height" value="0.05" units="cm"/>
      <inkml:brushProperty name="color" value="#E71224"/>
    </inkml:brush>
  </inkml:definitions>
  <inkml:trace contextRef="#ctx0" brushRef="#br0">41 0 17260,'-10'12'1144,"-2"-4"-1392,2-8 144,3 0 1984,6-11-2128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2.198"/>
    </inkml:context>
    <inkml:brush xml:id="br0">
      <inkml:brushProperty name="width" value="0.05" units="cm"/>
      <inkml:brushProperty name="height" value="0.05" units="cm"/>
    </inkml:brush>
  </inkml:definitions>
  <inkml:trace contextRef="#ctx0" brushRef="#br0">0 0 18340,'0'39'1712,"2"-3"-1168,1-2-280,4-14 1257,4 3-913,7-7-896,4-3-368,4-12 504,0-1-96,4-8-136</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3.175"/>
    </inkml:context>
    <inkml:brush xml:id="br0">
      <inkml:brushProperty name="width" value="0.05" units="cm"/>
      <inkml:brushProperty name="height" value="0.05" units="cm"/>
      <inkml:brushProperty name="color" value="#E71224"/>
    </inkml:brush>
  </inkml:definitions>
  <inkml:trace contextRef="#ctx0" brushRef="#br0">13 38 14315,'7'-14'1503,"-6"12"-1178,0-1-1,0 1 1,0-1 0,1 1-1,-1-1 1,1 1 0,-1 0-1,4-3 1,-5 5-262,0 0 0,0 0 1,1 0-1,-1 0 0,0 0 0,0 0 0,1 0 0,-1 1 1,0-1-1,1 0 0,-1 0 0,0 0 0,0 0 1,0 0-1,1 1 0,-1-1 0,0 0 0,0 0 0,0 0 1,1 1-1,-1-1 0,0 0 0,0 0 0,0 0 0,0 1 1,0-1-1,1 0 0,-1 0 0,0 1 0,0-1 1,0 0-1,0 1 0,0-1 0,0 0 0,0 0 0,0 1 1,0-1-1,0 1 0,2 14 822,-2-15-881,6 110 1898,21 181-1024,-26-290-952,-1 0-1,0 0 1,1 1 0,-1-1-1,0 0 1,0 0-1,0 0 1,0 1-1,0-1 1,0 0-1,0 0 1,0 0-1,-1 1 1,1-1 0,0 0-1,-1 0 1,1 0-1,-1 0 1,1 0-1,-1 0 1,1 0-1,-2 2 1,1-3 22,-1 0-1,1 1 1,0-1-1,-1 0 1,1 0-1,0 0 1,-1 0 0,1 0-1,-1 0 1,1 0-1,0-1 1,-1 1 0,1 0-1,0-1 1,-1 1-1,1-1 1,0 1 0,-1-1-1,0-1 1,-19-9-427,-2-6-78</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3.595"/>
    </inkml:context>
    <inkml:brush xml:id="br0">
      <inkml:brushProperty name="width" value="0.05" units="cm"/>
      <inkml:brushProperty name="height" value="0.05" units="cm"/>
      <inkml:brushProperty name="color" value="#E71224"/>
    </inkml:brush>
  </inkml:definitions>
  <inkml:trace contextRef="#ctx0" brushRef="#br0">1 144 17740,'0'0'1544,"4"3"-928,5-3-168,9 0 633,8-4-217,13-5-232,3 1-144,5-7-272,0 1-232,-1-5-776,-6-1-1561,-11 0 2009,-15 0-320,-21 3-264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5.245"/>
    </inkml:context>
    <inkml:brush xml:id="br0">
      <inkml:brushProperty name="width" value="0.05" units="cm"/>
      <inkml:brushProperty name="height" value="0.05" units="cm"/>
      <inkml:brushProperty name="color" value="#E71224"/>
    </inkml:brush>
  </inkml:definitions>
  <inkml:trace contextRef="#ctx0" brushRef="#br0">82 46 14755,'13'-42'3643,"-11"38"-2256,-1 6-125,-6 25 256,4-22-1391,-11 45 580,-1 0-1,-3-1 1,-35 76 0,89-255-6392,-24 85 4679</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5.636"/>
    </inkml:context>
    <inkml:brush xml:id="br0">
      <inkml:brushProperty name="width" value="0.05" units="cm"/>
      <inkml:brushProperty name="height" value="0.05" units="cm"/>
      <inkml:brushProperty name="color" value="#E71224"/>
    </inkml:brush>
  </inkml:definitions>
  <inkml:trace contextRef="#ctx0" brushRef="#br0">102 0 15851,'0'6'1793,"-1"11"-929,-2 8-304,0 6 1056,2 1-295,-1 4-433,2-1-120,2-2-304,2-3-96,2-4-264,1-3-136,0-6-352,-1-1-192,-1-4-392,0-2-216,-4-6 792,-1-3-281,-3 1-71</inkml:trace>
  <inkml:trace contextRef="#ctx0" brushRef="#br0" timeOffset="1">0 382 15723,'2'7'1609,"7"-4"-833,1-3-272,7-3 784,1-3-272,5-3-239,2-2-161,-1-2-592,0 2-328,-2-1 88,-3 1 128,-4 1-136,0 1-80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6.797"/>
    </inkml:context>
    <inkml:brush xml:id="br0">
      <inkml:brushProperty name="width" value="0.05" units="cm"/>
      <inkml:brushProperty name="height" value="0.05" units="cm"/>
      <inkml:brushProperty name="color" value="#E71224"/>
    </inkml:brush>
  </inkml:definitions>
  <inkml:trace contextRef="#ctx0" brushRef="#br0">243 37 13211,'1'-1'174,"-1"0"0,1-1 0,-1 1 0,0 0 0,1-1 0,-1 1 0,0 0-1,0-1 1,0 1 0,0 0 0,0-1 0,0 1 0,-1 0 0,1-1 0,0 1 0,-1 0 0,1-1 0,-1 1 0,1 0 0,-1 0 0,1-1 0,-1 1 0,-1-1 0,1 1-38,0 1 0,0-1 0,0 1 0,0-1 0,0 1 0,0-1 0,0 1 0,-1 0 0,1-1 0,0 1 0,0 0 0,0 0 0,-1 0 0,1 0 0,0 0 0,0 0 0,0 0 0,0 1 0,-1-1 0,1 0 0,0 1 0,0-1 0,0 1 0,0-1 0,0 1 0,-2 1 0,-6 3 159,0 1 0,1 0 1,-1 1-1,1 0 0,1 0 0,-1 1 1,1 0-1,-7 10 0,-45 76 547,52-81-704,-7 11 207,-17 43 1,28-59-268,0 1-1,0 0 1,1 0 0,0 1 0,0-1-1,1 0 1,1 1 0,0 15 0,0-23-66,1 1-1,-1-1 1,1 1 0,-1-1 0,1 1 0,0-1 0,0 0 0,0 1 0,0-1 0,1 0 0,-1 0 0,1 0 0,-1 0 0,1 0 0,-1 0 0,1 0 0,0-1 0,0 1 0,0-1 0,0 1 0,0-1 0,1 0 0,-1 0 0,0 0 0,0 0 0,1 0 0,-1 0 0,1 0-1,-1-1 1,1 0 0,-1 1 0,1-1 0,-1 0 0,4 0 0,3 0 2,0-1 0,0 0 0,0 0-1,0-1 1,0 0 0,0-1 0,0 0 0,9-4-1,-6 1 8,0-1-1,-1 0 0,0 0 1,11-10-1,-19 14-4,1 0 1,-1 0-1,1 0 0,-1-1 1,0 0-1,0 1 0,-1-1 1,1 0-1,-1 0 0,0-1 1,0 1-1,0 0 0,-1-1 1,3-8-1,-4 12-7,0 0 0,0 0 1,0 0-1,0 0 0,0-1 0,0 1 0,0 0 1,0 0-1,0 0 0,0 0 0,-1 0 0,1 0 0,-1 0 1,1 0-1,0 0 0,-1 0 0,0 0 0,1 0 1,-1 0-1,0 0 0,1 0 0,-1 1 0,0-1 0,0 0 1,0 0-1,-1 0 0,0 0 10,0 0 0,-1 0-1,1 1 1,-1-1 0,1 1 0,0-1 0,-1 1 0,1 0-1,-1 0 1,1 0 0,-4 1 0,-5 0 46,1 2 0,0-1 1,0 1-1,-16 7 0,21-8-52,1 0 0,0 0 0,-1 0 0,1 1 0,0-1 0,0 1 0,0 0 0,1 0 1,-1 0-1,1 1 0,-1-1 0,-3 7 0,7-10-14,0 1 1,-1-1 0,1 0-1,0 0 1,0 0 0,0 0-1,0 1 1,0-1-1,0 0 1,0 0 0,0 0-1,0 0 1,0 1 0,0-1-1,0 0 1,0 0 0,0 0-1,0 0 1,0 1 0,0-1-1,0 0 1,0 0-1,0 0 1,0 0 0,0 1-1,0-1 1,1 0 0,-1 0-1,0 0 1,0 0 0,0 0-1,0 1 1,0-1 0,0 0-1,0 0 1,1 0-1,-1 0 1,0 0 0,0 0-1,0 0 1,0 0 0,1 0-1,-1 1 1,0-1 0,0 0-1,0 0 1,0 0 0,1 0-1,-1 0 1,0 0 0,0 0-1,0 0 1,0 0-1,1 0 1,-1 0 0,0 0-1,0 0 1,0-1 0,0 1-1,1 0 1,-1 0 0,0 0-1,0 0 1,0 0 0,0 0-1,13-4-9,-13 4 10,16-7 6,0 0-1,19-13 1,-23 12 0,1 1 0,0 0 0,0 1 0,19-6 0,-31 11-6,0 1 0,0 0 1,0 0-1,0-1 0,0 1 0,1 0 1,-1 0-1,0 0 0,0 0 0,0 0 1,0 0-1,0 1 0,0-1 0,0 0 1,0 0-1,0 1 0,0-1 0,0 1 1,0-1-1,0 1 0,-1-1 0,1 1 1,1 0-1,-1 1 1,0-1 0,0 1 0,0-1 0,0 1 0,0 0 1,0-1-1,-1 1 0,1 0 0,-1-1 0,1 1 0,-1 0 0,1 3 0,-1 5 10,0 1-1,-1-1 0,-2 19 0,2-26-7,-15 83 229,16-85-252,0-1 0,0 0 0,0 0 0,0 0 0,0 0 0,0 0 0,0 0-1,0 1 1,0-1 0,0 0 0,0 0 0,0 0 0,0 0 0,0 0 0,0 1 0,0-1 0,0 0 0,0 0 0,0 0 0,0 0 0,0 0-1,0 1 1,0-1 0,0 0 0,0 0 0,0 0 0,0 0 0,0 0 0,0 0 0,0 1 0,1-1 0,-1 0 0,0 0 0,0 0 0,0 0-1,0 0 1,0 0 0,0 0 0,1 0 0,-1 0 0,0 1 0,0-1 0,0 0 0,0 0 0,0 0 0,1 0 0,-1 0 0,0 0 0,0 0-1,8-6-345,7-10 330,-6 3-216,0-3-114</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7.206"/>
    </inkml:context>
    <inkml:brush xml:id="br0">
      <inkml:brushProperty name="width" value="0.05" units="cm"/>
      <inkml:brushProperty name="height" value="0.05" units="cm"/>
      <inkml:brushProperty name="color" value="#E71224"/>
    </inkml:brush>
  </inkml:definitions>
  <inkml:trace contextRef="#ctx0" brushRef="#br0">1 16 16291,'0'9'1897,"1"1"-961,2-6-296,4-1 961,1 0-257,2-5-312,4 1-168,3-5-400,2-1-184,-1-3-416,0 4-368,-5-1-536,-1 3-240,-4 2 912,-4 2-256,-8 3-201</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7.609"/>
    </inkml:context>
    <inkml:brush xml:id="br0">
      <inkml:brushProperty name="width" value="0.05" units="cm"/>
      <inkml:brushProperty name="height" value="0.05" units="cm"/>
      <inkml:brushProperty name="color" value="#E71224"/>
    </inkml:brush>
  </inkml:definitions>
  <inkml:trace contextRef="#ctx0" brushRef="#br0">1 84 17324,'0'11'1840,"1"-3"-984,6-3-296,6-3 897,3-2-233,7-3-272,0-6-208,4-2-592,3-2-344,0 0-768,0-1 536,-1-1 184,-3 1-208,-3-3-184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08.012"/>
    </inkml:context>
    <inkml:brush xml:id="br0">
      <inkml:brushProperty name="width" value="0.05" units="cm"/>
      <inkml:brushProperty name="height" value="0.05" units="cm"/>
      <inkml:brushProperty name="color" value="#E71224"/>
    </inkml:brush>
  </inkml:definitions>
  <inkml:trace contextRef="#ctx0" brushRef="#br0">1 94 20012,'4'-4'406,"0"0"-1,1 0 0,-1 1 1,1 0-1,0 0 0,0 0 1,0 0-1,0 1 0,1 0 1,-1 0-1,8-1 0,-12 2-362,1 1 0,0 0-1,0 0 1,0-1-1,-1 2 1,1-1-1,0 0 1,0 0 0,0 0-1,0 1 1,-1-1-1,1 1 1,0 0-1,-1-1 1,1 1-1,0 0 1,-1 0 0,1 0-1,-1 0 1,1 0-1,-1 0 1,0 0-1,1 1 1,-1-1-1,0 1 1,0-1 0,0 1-1,0-1 1,0 1-1,0-1 1,0 1-1,-1 0 1,1-1 0,0 1-1,-1 0 1,0 0-1,1 0 1,-1 3-1,1 4-24,0 0 0,-1 0 0,0 0-1,-1 1 1,0-1 0,0 0 0,-1 0 0,-6 16-1,-31 71 124,31-77-80,-5 6-4,9-19-51,1 1 0,-1 1 0,1-1-1,0 0 1,1 1 0,-1 0 0,-1 14 0,4-21-43,0 0 1,0-1-1,0 1 1,0 0-1,0-1 1,1 1-1,-1-1 1,0 1-1,0 0 1,0-1-1,1 1 1,-1-1-1,0 1 1,1-1-1,-1 1 1,0-1-1,1 1 1,-1-1-1,1 1 1,-1-1-1,1 1 1,-1-1-1,1 0 1,-1 1-1,1-1 1,-1 0-1,1 1 1,0-1-1,-1 0 1,1 0-1,-1 0 0,1 0 1,0 1-1,-1-1 1,1 0-1,-1 0 1,1 0-1,0 0 1,-1 0-1,1-1 1,0 1-1,-1 0 1,2 0-1,1-1-253,1 0 0,0 0 0,-1 0-1,1 0 1,-1-1 0,5-2 0,4-4-72,0 0 1,-1-1-1,11-11 1,13-16-609</inkml:trace>
  <inkml:trace contextRef="#ctx0" brushRef="#br0" timeOffset="1">463 6 17084,'-19'28'2011,"0"2"1,-20 43-1,33-61-1724,1 1 0,1 0 0,0 0 0,1 0 0,0 1-1,1-1 1,0 1 0,1 27 0,1-37-247,1-1 0,-1 1 0,0 0 0,1 0 0,0-1 0,0 1 0,0 0 0,1-1 0,-1 1 0,1-1 0,0 0 0,0 1 0,0-1 0,0 0 0,4 4 0,-3-5-25,0 0 1,-1 0-1,1 0 0,0 0 0,0-1 0,0 0 0,0 1 1,0-1-1,1 0 0,-1 0 0,0-1 0,0 1 0,1-1 1,-1 0-1,0 0 0,1 0 0,-1 0 0,5-1 0,5-1 1,-1-1-1,1-1 0,-1 0 0,0 0 1,0-1-1,-1-1 0,1 0 1,16-12-1,-11 6 10,0-1 0,-1-1 0,-1 0 0,22-27 0,-32 34-16,0 1-1,0-1 1,-1 0-1,0 0 1,0 0 0,-1 0-1,0-1 1,0 0-1,-1 1 1,3-17 0,-4 20-14,-1 1 0,0-1 0,0 0 0,-1 0 0,1 0 1,-1 0-1,0 0 0,0 1 0,0-1 0,0 0 0,-1 1 0,1-1 1,-1 1-1,0-1 0,0 1 0,-1 0 0,1 0 0,0 0 0,-1 0 1,0 0-1,0 1 0,0-1 0,0 1 0,-5-3 0,0 0-110,-1 1 0,1 0 0,-1 0-1,0 1 1,0 0 0,0 1-1,0 0 1,-14-1 0,1 1-276,1 1 1,-35 3 0,24 2-45</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2.722"/>
    </inkml:context>
    <inkml:brush xml:id="br0">
      <inkml:brushProperty name="width" value="0.05" units="cm"/>
      <inkml:brushProperty name="height" value="0.05" units="cm"/>
      <inkml:brushProperty name="color" value="#E71224"/>
    </inkml:brush>
  </inkml:definitions>
  <inkml:trace contextRef="#ctx0" brushRef="#br0">3 454 13707,'-2'4'6488,"3"-4"-6327,0-1 1,1 1 0,-1-1 0,0 0 0,0 1 0,0-1 0,1 0-1,-1 0 1,0 0 0,0 1 0,1-3 0,23-30 452,-1-1 1,-2-1-1,18-41 0,-17 32-401,97-164-1338,-120 208 1028,1 0 0,-1-1 0,1 1 0,-1 0 0,0-1 0,1 1 0,-1-1 0,0 1 1,0 0-1,1-1 0,-1 1 0,0-1 0,0 1 0,0-1 0,1 1 0,-1-1 0,0 1 0,0-1 0,0 1 0,0-1 0,0 1 0,0-1 0,0 1 0,0-1 0,0 1 0,0-1 0,0 1 0,0 0 0,-1-1 0,1 1 0,0-1 0,0 1 0,0-1 0,-1 1 0,1-1 0,-1 0 0,0 1-55,0 0 0,-1 0-1,1 0 1,0 0 0,0 0 0,-1 0 0,1 0 0,0 0-1,-1 0 1,1 1 0,0-1 0,-2 1 0,-11 4-944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3.109"/>
    </inkml:context>
    <inkml:brush xml:id="br0">
      <inkml:brushProperty name="width" value="0.05" units="cm"/>
      <inkml:brushProperty name="height" value="0.05" units="cm"/>
      <inkml:brushProperty name="color" value="#E71224"/>
    </inkml:brush>
  </inkml:definitions>
  <inkml:trace contextRef="#ctx0" brushRef="#br0">94 1 14499,'-2'1'261,"0"1"-1,0 0 1,1 0-1,-1-1 1,1 1-1,0 0 1,-1 0-1,1 0 1,0 0-1,0 1 1,0-1 0,-1 3-1,-6 32 1242,7-35-1372,-64 446 3153,65-447-3282,0 0 0,0 0 0,-1 1 0,1-1 0,0 0 1,0 0-1,1 0 0,-1 0 0,0 0 0,0 0 0,0 1 0,1-1 0,0 2 1,-1-3-2,0 0 1,1 0 0,-1 0 0,0 1-1,0-1 1,1 0 0,-1 0 0,0 0-1,1 0 1,-1 0 0,0 0-1,0 0 1,1 1 0,-1-1 0,0 0-1,1 0 1,-1 0 0,0 0 0,1 0-1,-1 0 1,0-1 0,0 1 0,1 0-1,-1 0 1,0 0 0,1 0 0,-1 0-1,0 0 1,0 0 0,1-1 0,25-21 31,-20 16-34,51-48-607,97-121 1,-135 149 392,-3 0-80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2.627"/>
    </inkml:context>
    <inkml:brush xml:id="br0">
      <inkml:brushProperty name="width" value="0.05" units="cm"/>
      <inkml:brushProperty name="height" value="0.05" units="cm"/>
    </inkml:brush>
  </inkml:definitions>
  <inkml:trace contextRef="#ctx0" brushRef="#br0">19 141 15283,'-3'10'286,"-1"-1"0,1 1-1,1 0 1,-1-1-1,2 1 1,-1 0 0,1 0-1,1 0 1,0 0-1,3 19 1,-1-15-69,1 0 0,1-1 0,1 1 0,0-1 0,0 1 1,2-2-1,7 14 0,-3-9-14,12 21 78,-2 1 0,17 42 0,-33-71-247,-2 0 1,1 1 0,-1-1 0,-1 1-1,0 0 1,0 0 0,-1 0 0,0 0-1,-1 0 1,-1 0 0,1 0-1,-2 0 1,-3 17 0,2-20 66,0-1 1,0 0-1,-1 0 1,1 0-1,-2 0 1,1-1-1,-1 0 0,0 1 1,0-2-1,0 1 1,-1-1-1,0 1 1,0-2-1,-1 1 0,1-1 1,-1 0-1,-9 4 1,15-7-76,0-1 1,0 0 0,0 1 0,-1-1-1,1 0 1,0 0 0,0 0 0,-1 0-1,1 0 1,0 0 0,0 0 0,-1 0-1,1 0 1,0-1 0,0 1 0,0 0-1,-1-1 1,1 1 0,0-1 0,0 1 0,0-1-1,0 0 1,-2-1 0,2 0 4,-1 0-1,1 0 1,-1 0 0,1 0 0,0 0 0,0 0-1,0 0 1,0-1 0,0 1 0,0 0 0,0-4-1,-1-5 22,1 0 0,1 0 0,-1 0 0,3-14 0,3-9-47,1 0 0,1 0 1,2 1-1,2 1 0,28-62 1,96-148-108,-110 201 117,3-3 3,-11 16 62,19-37 1,-35 63-71,0 0-1,0 0 1,0 0 0,0 0 0,0-1 0,-1 1 0,1 0 0,-1 0 0,0 0-1,0-1 1,1 1 0,-2 0 0,1-1 0,0 1 0,-1-4 0,0 4-1,1 1-1,-1 0 1,1 0 0,-1 1 0,0-1-1,0 0 1,1 0 0,-1 0 0,0 0-1,0 0 1,0 1 0,0-1 0,0 1-1,0-1 1,0 0 0,0 1 0,0-1 0,0 1-1,0 0 1,0-1 0,-3 1 0,-1-1 10,0 1 1,1 0 0,-1 1 0,0-1 0,0 1 0,1 0 0,-1 0 0,0 0 0,1 0-1,-1 1 1,1 0 0,-9 5 0,6-3-8,-1 2 0,1-1 0,0 1 0,0 0 0,1 1 0,-1 0 0,1 0 0,1 0 0,0 1 0,0-1 0,0 1 0,1 0 0,-6 16 0,9-20-92,-1 1 0,1 0-1,0 0 1,0 0 0,1 0 0,-1 0-1,1 0 1,0 0 0,1 0 0,-1 0-1,1 0 1,0 0 0,0 0-1,1 0 1,-1 0 0,1-1 0,0 1-1,0-1 1,1 1 0,-1-1 0,1 0-1,0 0 1,0 0 0,1 0 0,-1 0-1,6 4 1,-2-3-59,-1 0 1,1 0-1,1-1 0,-1 0 1,14 5-1,8-1-429</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4.178"/>
    </inkml:context>
    <inkml:brush xml:id="br0">
      <inkml:brushProperty name="width" value="0.05" units="cm"/>
      <inkml:brushProperty name="height" value="0.05" units="cm"/>
      <inkml:brushProperty name="color" value="#E71224"/>
    </inkml:brush>
  </inkml:definitions>
  <inkml:trace contextRef="#ctx0" brushRef="#br0">1 51 12835,'9'-19'1939,"-7"15"-1456,-1 0 1,1 1 0,0-1 0,0 0-1,1 1 1,3-5 0,-6 8-428,1 0 0,-1-1 0,0 1 1,0 0-1,1 0 0,-1 0 0,0 0 0,0 0 1,1 0-1,-1 0 0,0-1 0,0 1 0,1 0 1,-1 0-1,0 0 0,0 0 0,1 0 0,-1 0 1,0 0-1,0 0 0,1 0 0,-1 1 0,0-1 1,0 0-1,1 0 0,-1 0 0,0 0 0,0 0 1,1 0-1,-1 0 0,0 1 0,0-1 0,0 0 1,1 0-1,-1 0 0,0 1 0,0-1 0,0 0 1,1 0-1,-1 0 0,0 1 0,0-1 0,0 0 1,0 0-1,0 1 0,0-1 0,0 0 0,0 0 1,0 1-1,4 13 1095,1 30 214,0 3-1098,2 0 0,2 0 0,16 49 1,-24-94-472,0 0 1,0 1 0,0-1-1,-1 0 1,1 0 0,-1 0 0,0 1-1,0-1 1,0 4 0,-6-1-1148,-11-7 799,-4-7-247</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4.598"/>
    </inkml:context>
    <inkml:brush xml:id="br0">
      <inkml:brushProperty name="width" value="0.05" units="cm"/>
      <inkml:brushProperty name="height" value="0.05" units="cm"/>
      <inkml:brushProperty name="color" value="#E71224"/>
    </inkml:brush>
  </inkml:definitions>
  <inkml:trace contextRef="#ctx0" brushRef="#br0">0 143 17876,'13'-8'1576,"9"-3"-1048,5 0-216,9-4 625,4 1-233,3-3-616,0-1-424,-3 3 392,-5-1-112,-8-1-160</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5.009"/>
    </inkml:context>
    <inkml:brush xml:id="br0">
      <inkml:brushProperty name="width" value="0.05" units="cm"/>
      <inkml:brushProperty name="height" value="0.05" units="cm"/>
      <inkml:brushProperty name="color" value="#E71224"/>
    </inkml:brush>
  </inkml:definitions>
  <inkml:trace contextRef="#ctx0" brushRef="#br0">68 11 15115,'0'-1'89,"0"1"-1,0-1 0,0 1 0,0-1 1,0 1-1,0-1 0,0 1 0,1 0 1,-1-1-1,0 1 0,0-1 1,0 1-1,1 0 0,-1-1 0,0 1 1,0 0-1,1-1 0,-1 1 1,0 0-1,1-1 0,-1 1 0,0 0 1,1 0-1,-1-1 0,0 1 1,1 0-1,-1 0 0,1-1 0,0 15 1813,-6 23-266,-12 39-219,-13 79 82,26-123-2488,0 40 0,6-89-298,-1 0 0,7-23 1,-1 2-47,-1-16-1890,4-20 774,1 28 3940,-4 81 5199,21 47-5523,0-25-1556,-18-39-402,-1 0 1,9 25-1,-15-29 295,-3-4-128</inkml:trace>
  <inkml:trace contextRef="#ctx0" brushRef="#br0" timeOffset="1">2 419 16612,'-1'1'1560,"4"-1"-800,4-2-256,6-4 632,2 0-207,5-1-225,2-2-144,5-2-464,2-1-352,-2-2 1448,0 0-1192,-8-3 16,-3-1 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5.705"/>
    </inkml:context>
    <inkml:brush xml:id="br0">
      <inkml:brushProperty name="width" value="0.05" units="cm"/>
      <inkml:brushProperty name="height" value="0.05" units="cm"/>
      <inkml:brushProperty name="color" value="#E71224"/>
    </inkml:brush>
  </inkml:definitions>
  <inkml:trace contextRef="#ctx0" brushRef="#br0">182 19 15211,'1'-1'73,"-1"0"-1,0 1 1,0-1 0,0 0-1,0 1 1,0-1-1,0 0 1,0 1 0,-1-1-1,1 1 1,0-1-1,0 0 1,0 1 0,-1-1-1,1 1 1,0-1-1,-1 0 1,1 1 0,0-1-1,-1 1 1,1-1-1,-1 1 1,1-1 0,-1 1-1,1 0 1,-1-1 0,1 1-1,-1 0 1,1-1-1,-1 1 1,1 0 0,-1 0-1,0-1 1,1 1-1,-1 0 1,1 0 0,-1 0-1,0 0 1,1 0-1,-1 0 1,0 0 0,1 0-1,-1 0 1,0 0-1,1 0 1,-1 0 0,1 0-1,-2 1 1,-2 0 190,0-1 0,0 2 1,0-1-1,0 0 0,0 1 1,0-1-1,-3 3 0,-3 3 6,1 1 1,0-1-1,1 1 1,0 1-1,0 0 0,1 0 1,0 0-1,0 1 0,1 0 1,0 0-1,-8 22 0,8-17-123,1 0 0,0 1-1,2-1 1,-1 1 0,2 0 0,0 1-1,1-1 1,1 19 0,1-29-110,-1 1 1,1-1 0,1 0-1,-1 1 1,1-1 0,0 0-1,0 0 1,1 0-1,0-1 1,0 1 0,0-1-1,1 1 1,-1-1-1,1 0 1,1 0 0,-1-1-1,8 7 1,-8-8-15,1 0 1,-1 0-1,1-1 1,0 0-1,-1 1 0,1-2 1,0 1-1,0-1 1,1 1-1,-1-1 1,0-1-1,0 1 0,0-1 1,1 0-1,-1 0 1,0 0-1,0-1 0,0 0 1,0 0-1,1 0 1,6-3-1,-5 1 36,-1-1 1,1 1-1,-1-1 0,1 0 1,-1 0-1,-1-1 0,1 0 1,0 0-1,-1 0 0,0-1 0,-1 0 1,9-12-1,-12 16-32,1-1 1,0 0-1,-1 0 0,1 0 0,-1 0 0,0 0 1,0 0-1,0 0 0,-1 0 0,1 0 1,-1 0-1,0-1 0,1 1 0,-2 0 1,1 0-1,0 0 0,0-1 0,-1 1 1,0 0-1,0 0 0,0 0 0,0 0 1,0 0-1,0 0 0,-1 0 0,0 0 0,1 1 1,-1-1-1,0 1 0,0-1 0,-4-3 1,3 4-17,-1 0-1,1 0 1,-1 0 0,1 0 0,-1 1 0,0-1-1,0 1 1,0 0 0,1 0 0,-1 0 0,0 1 0,0 0-1,-7 0 1,9-1-13,0 1 0,0 0 0,0 0-1,0 0 1,1 1 0,-1-1-1,0 0 1,0 1 0,1-1 0,-1 1-1,0 0 1,1-1 0,-1 1 0,0 0-1,1 0 1,-1 0 0,1 0 0,0 0-1,-1 0 1,1 1 0,0-1 0,-1 0-1,1 1 1,0-1 0,0 1 0,0-1-1,1 1 1,-1 0 0,0-1 0,0 1-1,0 3 1,1-4 0,0 0-1,0 0 1,0-1-1,0 1 1,0 0 0,1 0-1,-1 0 1,0-1-1,0 1 1,1 0 0,-1 0-1,1 0 1,-1-1-1,0 1 1,1 0 0,-1-1-1,1 1 1,0 0-1,-1-1 1,1 1-1,0-1 1,-1 1 0,1-1-1,0 1 1,-1-1-1,1 0 1,0 1 0,0-1-1,0 0 1,-1 1-1,1-1 1,0 0 0,0 0-1,0 0 1,0 0-1,1 0 1,3 1-3,1-1 0,-1 0 0,0 0 0,10-2 0,45-14-208,-44 11-52,0 0 0,23-3 0,-38 8 206,0 0 0,0 0 0,0-1 0,0 1 0,0 0 0,0 0 0,1 0 0,-1 1 0,0-1 0,0 0 0,0 0 0,0 1 0,0-1 0,0 0 0,0 1 0,0-1 0,0 1 0,0-1 0,0 1 0,0 0 0,0-1 0,0 1 0,0 0 0,-1 0 0,1 0 0,0 0 0,-1-1 0,1 1 0,0 0 0,-1 0 0,1 0 0,-1 0 0,0 0 0,1 0 0,-1 1 0,0-1 0,1 0 0,-1 0 0,0 0 0,0 2 0,0 2-243,0 0 0,-1-1 0,1 1 0,-1 0 0,0-1 0,0 1 0,0-1 0,-3 7 0,3-8-355</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6.106"/>
    </inkml:context>
    <inkml:brush xml:id="br0">
      <inkml:brushProperty name="width" value="0.05" units="cm"/>
      <inkml:brushProperty name="height" value="0.05" units="cm"/>
      <inkml:brushProperty name="color" value="#E71224"/>
    </inkml:brush>
  </inkml:definitions>
  <inkml:trace contextRef="#ctx0" brushRef="#br0">1 62 17540,'7'2'1816,"0"-2"-1008,3 0-320,5 0 817,0-2-281,5-3-312,3-3-232,0 0-696,0 1-352,-4-1-2393,-3-3 2569,-9 2-400,-4 4-280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6.522"/>
    </inkml:context>
    <inkml:brush xml:id="br0">
      <inkml:brushProperty name="width" value="0.05" units="cm"/>
      <inkml:brushProperty name="height" value="0.05" units="cm"/>
      <inkml:brushProperty name="color" value="#E71224"/>
    </inkml:brush>
  </inkml:definitions>
  <inkml:trace contextRef="#ctx0" brushRef="#br0">1 147 16980,'15'4'1608,"10"-7"-1048,6-3-248,11-5 648,4-5-352,4-5-816,-3-1-360,-1-4 520,-2 3-200,-8 0-200</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16.911"/>
    </inkml:context>
    <inkml:brush xml:id="br0">
      <inkml:brushProperty name="width" value="0.05" units="cm"/>
      <inkml:brushProperty name="height" value="0.05" units="cm"/>
      <inkml:brushProperty name="color" value="#E71224"/>
    </inkml:brush>
  </inkml:definitions>
  <inkml:trace contextRef="#ctx0" brushRef="#br0">11 114 16764,'10'-5'757,"-4"1"-265,0 1 1,1 1 0,-1-1 0,1 1-1,-1 0 1,9-1 0,-13 3-425,-1 0 1,0 0 0,1 0-1,-1 0 1,0 1-1,1-1 1,-1 0 0,0 1-1,1-1 1,-1 1-1,0-1 1,1 1 0,-1-1-1,0 1 1,0 0 0,0 0-1,0 0 1,0-1-1,0 1 1,0 0 0,0 0-1,0 1 1,0-1-1,0 0 1,0 0 0,-1 0-1,1 0 1,-1 1 0,1-1-1,-1 0 1,1 1-1,-1-1 1,0 0 0,1 1-1,-1-1 1,0 1-1,0 1 1,1 5 23,-1 1 0,0 0 0,0-1 0,-1 1-1,0-1 1,-1 1 0,0-1 0,-3 9 0,-28 68 223,24-63-198,-7 13 34,8-19-63,1 0 0,1 0 0,0 1 0,-6 29 0,12-45-99,-1 0 0,1 0 0,0 0 0,0 0 1,0 0-1,0-1 0,0 1 0,0 0 0,0 0 0,0 0 1,0 0-1,1 0 0,-1 0 0,0 0 0,1 0 0,-1 0 0,0 0 1,1 0-1,-1-1 0,1 1 0,-1 0 0,1 0 0,0 0 1,-1-1-1,1 1 0,0 0 0,-1-1 0,1 1 0,0-1 0,0 1 1,0-1-1,0 1 0,-1-1 0,1 0 0,0 1 0,0-1 1,0 0-1,0 0 0,0 1 0,0-1 0,0 0 0,0 0 1,0 0-1,0 0 0,0 0 0,0-1 0,0 1 0,0 0 0,1-1 1,4 0-240,0 0 1,0-1 0,0 0 0,0-1 0,0 1 0,9-6 0,-3 0 55,-1-1-1,0 0 1,0-1-1,11-14 1,16-22-458</inkml:trace>
  <inkml:trace contextRef="#ctx0" brushRef="#br0" timeOffset="1">377 30 16139,'-13'30'1736,"-15"59"-1,26-77-1422,0 0-1,0 0 0,1 0 0,0 0 1,1 0-1,0 0 0,1 0 1,3 15-1,-3-24-274,-1-1 1,1 1-1,0 0 1,-1 0 0,1 0-1,1-1 1,-1 1-1,0 0 1,1-1-1,-1 1 1,1-1 0,0 0-1,-1 1 1,1-1-1,0 0 1,1 0-1,-1 0 1,0 0-1,0-1 1,1 1 0,-1-1-1,1 1 1,0-1-1,-1 0 1,1 0-1,0 0 1,0 0 0,0-1-1,-1 1 1,1-1-1,0 0 1,0 1-1,0-1 1,0 0 0,0-1-1,5 0 1,0-1-21,0 0 1,0-1-1,0 1 1,-1-2 0,1 1-1,-1-1 1,0 0-1,0 0 1,0-1-1,0 0 1,-1 0 0,7-8-1,-7 7 2,-1-1 1,0 0-1,0 0 1,0 0-1,-1 0 0,0-1 1,0 0-1,-1 1 0,0-2 1,0 1-1,-1 0 0,0 0 1,-1-1-1,1-9 0,-1 12-47,-1 1 0,-1-1-1,1 1 1,-1-1-1,0 1 1,-1-1-1,1 1 1,-1-1 0,0 1-1,0 0 1,-1 0-1,0 0 1,1 0 0,-2 0-1,1 1 1,0 0-1,-1-1 1,0 1-1,0 0 1,0 1 0,-1-1-1,-6-4 1,3 3-25,-1 1 0,0-1 1,-1 1-1,1 1 0,-1 0 1,1 0-1,-1 1 0,0 0 1,0 1-1,0 0 0,-10 0 1,-1 1-264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31.916"/>
    </inkml:context>
    <inkml:brush xml:id="br0">
      <inkml:brushProperty name="width" value="0.05" units="cm"/>
      <inkml:brushProperty name="height" value="0.05" units="cm"/>
      <inkml:brushProperty name="color" value="#E71224"/>
    </inkml:brush>
  </inkml:definitions>
  <inkml:trace contextRef="#ctx0" brushRef="#br0">36 212 15547,'-25'11'1831,"15"-3"-867,10-7-915,0-1 1,0 0-1,-1 0 0,1 1 0,0-1 0,0 0 1,0 0-1,0 1 0,0-1 0,0 0 0,0 0 0,0 1 1,0-1-1,0 0 0,0 0 0,0 1 0,1-1 1,-1 0-1,0 0 0,0 0 0,0 1 0,0-1 1,0 0-1,0 0 0,1 1 0,-1-1 0,0 0 1,0 0-1,0 0 0,0 0 0,1 1 0,-1-1 1,0 0-1,0 0 0,1 0 0,-1 0 0,0 0 0,0 0 1,0 0-1,1 1 0,1-1 48,-1 0-1,1 0 1,-1 0-1,1 0 1,-1 0-1,1 0 1,-1 0 0,1 0-1,-1-1 1,1 1-1,-1 0 1,1-1-1,-1 1 1,0-1 0,1 0-1,-1 1 1,0-1-1,1 0 1,-1 0-1,2-1 1,25-23 518,-2-4-351,-1-2 0,-1 0 0,36-65 0,-59 94-261,-1 0 0,1 1-1,0-1 1,0 1-1,1-1 1,-1 1-1,0-1 1,0 1-1,1 0 1,2-3 0,-3 4-2,-1 0 1,0 0-1,0 0 1,1 0 0,-1 0-1,0 0 1,1 0-1,-1 1 1,0-1-1,0 0 1,1 0 0,-1 0-1,0 0 1,0 0-1,0 0 1,1 1 0,-1-1-1,0 0 1,0 0-1,0 0 1,1 1 0,-1-1-1,0 0 1,0 0-1,0 0 1,0 1 0,0-1-1,0 0 1,1 0-1,-1 1 1,0-1 0,0 0-1,0 1 1,0-1-1,0 0 1,0 0 0,0 1-1,0-1 1,0 0-1,0 1 1,-2 43 137,-17 70 299,-1 13 316,21-118-1022,3-9-760,8-10-895,-9 7 1933,5-5-631</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32.355"/>
    </inkml:context>
    <inkml:brush xml:id="br0">
      <inkml:brushProperty name="width" value="0.05" units="cm"/>
      <inkml:brushProperty name="height" value="0.05" units="cm"/>
      <inkml:brushProperty name="color" value="#E71224"/>
    </inkml:brush>
  </inkml:definitions>
  <inkml:trace contextRef="#ctx0" brushRef="#br0">7 23 15539,'2'0'369,"1"-1"0,-1 1 0,0-1 0,1 0 0,-1 0 0,0 0 0,1 0 0,2-3 0,17-5 1379,-20 8-1666,0 0-1,-1 1 0,1 0 1,0-1-1,0 1 0,0 0 1,0 0-1,0 0 0,1 0 1,-1 0-1,0 0 0,0 1 1,-1-1-1,1 1 0,0-1 1,0 1-1,0 0 1,0 0-1,0 0 0,-1 0 1,1 0-1,0 0 0,-1 0 1,1 1-1,-1-1 0,1 0 1,-1 1-1,0 0 0,1-1 1,-1 1-1,0 0 0,0-1 1,0 1-1,1 3 0,-1 1-33,0-1 0,0 0-1,0 1 1,-1-1 0,0 0 0,0 1-1,0-1 1,0 1 0,-1-1 0,0 0-1,0 1 1,-3 6 0,-5 9 275,0 1 0,-25 38 0,22-41 50,1 0 0,1 1 0,-12 33-1,22-53-359,-1 1 1,1-1-1,0 1 0,0 0 0,-1-1 0,1 1 0,0 0 0,0-1 1,0 1-1,0 0 0,0-1 0,0 1 0,0 0 0,0-1 0,0 1 0,0 0 1,0-1-1,0 1 0,1-1 0,-1 1 0,0 0 0,0-1 0,1 1 0,-1-1 1,0 1-1,1 0 0,0 0 0,0-1-19,0 1 0,0-1-1,0 0 1,0 0 0,0 0 0,0 1-1,0-1 1,0 0 0,0 0 0,0 0 0,-1 0-1,1-1 1,0 1 0,0 0 0,0 0 0,1-1-1,7-2-239,-1 0 1,0-1-1,9-5 0,21-16-1779,-1-1-1,65-61 1,-66 52 810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32.756"/>
    </inkml:context>
    <inkml:brush xml:id="br0">
      <inkml:brushProperty name="width" value="0.05" units="cm"/>
      <inkml:brushProperty name="height" value="0.05" units="cm"/>
      <inkml:brushProperty name="color" value="#E71224"/>
    </inkml:brush>
  </inkml:definitions>
  <inkml:trace contextRef="#ctx0" brushRef="#br0">52 1 14971,'-11'30'3244,"2"-6"-2144,1 0 0,1 1 1,-4 26-1,9-39-873,0 1-1,1-1 1,1 0-1,0 0 1,1 0-1,0 1 1,0-1-1,6 18 1,-7-28-210,1 0 1,0 0 0,-1 0 0,1 0 0,0 0-1,0 0 1,0 0 0,0-1 0,1 1 0,-1 0-1,0-1 1,1 1 0,-1-1 0,1 1 0,-1-1-1,1 0 1,0 0 0,0 0 0,0 0-1,-1 0 1,1 0 0,0 0 0,0 0 0,0-1-1,0 1 1,0-1 0,0 1 0,1-1 0,-1 0-1,0 0 1,0 0 0,0 0 0,0 0 0,0-1-1,0 1 1,0-1 0,0 1 0,3-2 0,2-1-1,1 0 0,-1 0 0,0-1 0,0 0 0,0 0 0,-1 0 1,1-1-1,11-11 0,-8 5 5,-1 0 1,0-1-1,0 0 1,-1 0-1,-1-1 0,0 0 1,8-20-1,-13 28-9,0-1 0,-1 0-1,1 0 1,-1 0 0,-1 0 0,1 0-1,-1 0 1,0 0 0,-1-7-1,0 9-1,0 0 0,0 0-1,0 0 1,0 1 0,-1-1-1,0 0 1,1 1 0,-1-1-1,-1 1 1,1 0 0,0 0 0,-1 0-1,1 0 1,-1 0 0,-4-3-1,4 4-4,0 0 0,0 0 0,-1 0 0,1 0 0,0 1 0,-1-1 1,1 1-1,-1 0 0,0 0 0,1 0 0,-1 1 0,0-1 0,1 1 0,-1 0 0,0 0 0,1 0 0,-1 1 0,-4 0 0,5 0-98,0-1 1,1 1-1,-1 0 1,0 0-1,0 0 0,1 1 1,-1-1-1,1 1 0,-1-1 1,1 1-1,-1 0 1,1 0-1,0 0 0,0 0 1,0 0-1,0 1 1,0-1-1,1 1 0,-1-1 1,1 1-1,0-1 0,-2 6 1,2-1-251,3-6-115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3.077"/>
    </inkml:context>
    <inkml:brush xml:id="br0">
      <inkml:brushProperty name="width" value="0.05" units="cm"/>
      <inkml:brushProperty name="height" value="0.05" units="cm"/>
    </inkml:brush>
  </inkml:definitions>
  <inkml:trace contextRef="#ctx0" brushRef="#br0">1 153 19092,'14'10'1792,"-1"-9"-1223,-2-4-257,7-5 1048,0-6-1008,9-9-920,-2-3 688,4-1-272,-1-2-144</inkml:trace>
  <inkml:trace contextRef="#ctx0" brushRef="#br0" timeOffset="1.03">338 1 20164,'-2'13'1305,"-4"-2"-1746,-2-9 409,3-5 809,4-6-697</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49.012"/>
    </inkml:context>
    <inkml:brush xml:id="br0">
      <inkml:brushProperty name="width" value="0.05" units="cm"/>
      <inkml:brushProperty name="height" value="0.05" units="cm"/>
      <inkml:brushProperty name="color" value="#E71224"/>
    </inkml:brush>
  </inkml:definitions>
  <inkml:trace contextRef="#ctx0" brushRef="#br0">102 1 24781,'-5'5'552,"-9"19"-344,-15 33-36,19-35-113,1 1 0,1 1 0,1-1 0,1 1 0,1 0-1,1 1 1,1-1 0,1 40 0,3-60-55,-1 1 1,1 0-1,0-1 0,0 1 1,0-1-1,0 1 0,1-1 1,0 0-1,0 1 0,0-1 1,0 0-1,1 0 0,0 0 1,0-1-1,0 1 0,0-1 0,0 0 1,1 1-1,-1-1 0,1-1 1,0 1-1,0-1 0,0 1 1,0-1-1,0 0 0,0 0 1,1-1-1,-1 1 0,1-1 1,-1 0-1,1-1 0,0 1 1,-1-1-1,1 1 0,0-2 1,-1 1-1,1 0 0,0-1 1,-1 0-1,7-2 0,1 0 3,0-2 0,-1 0-1,0 0 1,0-1-1,0 0 1,0-1 0,-1 0-1,0-1 1,-1 0 0,10-11-1,-13 13 19,0 0 0,0-1 0,-1 0 0,0 0 0,0 0 0,-1-1 0,0 0 0,0 0 1,0 0-1,-1 0 0,-1 0 0,0-1 0,0 1 0,0-1 0,0-9 0,-2 15-5,0 1 0,0-1 0,0 0 0,0 1 1,-1-1-1,1 1 0,-1-1 0,0 1 0,0-1 0,0 1 0,0 0 1,0-1-1,0 1 0,0 0 0,-1 0 0,1-1 0,-3-1 1,2 3 2,0-1 0,1 1 0,-1 0 0,0 0 1,0 0-1,0 0 0,0 0 0,0 1 0,0-1 1,0 0-1,-1 1 0,1 0 0,0-1 1,0 1-1,0 0 0,-4 1 0,1-1 1,0 1-1,0 0 1,0 0-1,0 1 1,0 0-1,0 0 0,1 0 1,-1 0-1,1 1 1,-1-1-1,1 1 1,0 0-1,0 1 1,0-1-1,0 1 1,-3 4-1,4-5-149,1 1 0,0-1 1,-1 1-1,2-1 0,-1 1 0,0 0 0,1-1 0,-1 1 1,1 0-1,0 0 0,0 0 0,1 0 0,-1 0 0,1 0 1,0 0-1,1 7 0,-1-10 48,0-1 1,0 1-1,0-1 1,0 1-1,1-1 1,-1 0-1,0 1 1,0-1-1,1 0 0,-1 1 1,0-1-1,1 0 1,-1 1-1,0-1 1,1 0-1,-1 0 1,1 1-1,-1-1 1,0 0-1,1 0 0,-1 0 1,1 1-1,-1-1 1,1 0-1,-1 0 1,0 0-1,1 0 1,-1 0-1,1 0 1,-1 0-1,1 0 0,-1 0 1,1 0-1,-1 0 1,1 0-1,-1-1 1,0 1-1,2 0 1,14-9-628,2-6-384</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49.444"/>
    </inkml:context>
    <inkml:brush xml:id="br0">
      <inkml:brushProperty name="width" value="0.05" units="cm"/>
      <inkml:brushProperty name="height" value="0.05" units="cm"/>
      <inkml:brushProperty name="color" value="#E71224"/>
    </inkml:brush>
  </inkml:definitions>
  <inkml:trace contextRef="#ctx0" brushRef="#br0">137 73 16155,'-1'-1'122,"1"0"0,0 0 0,-1 1 0,0-1 0,1 0 0,-1 1 0,1-1 0,-1 0 0,0 1 0,1-1 0,-1 1 0,0-1 0,0 1 0,1-1 0,-1 1 0,0 0 0,0-1 0,0 1 0,1 0 0,-1 0 0,0 0 0,0 0 0,0-1 0,0 1 0,0 0 0,0 0 0,1 1-1,-1-1 1,0 0 0,0 0 0,-1 1 0,-29 9 1849,26-7-1770,0 0 0,1 1 0,-1 0 0,1 0 0,0 1 0,0-1 0,0 1 0,1 0 0,-1 0 0,1 0 0,0 0 0,-2 7 0,-1 2 57,1-1-1,1 1 0,-5 27 0,8-30-163,-1 1 0,2-1 0,0 1 0,0-1 0,1 0 0,1 1 0,0-1 0,0 0 0,7 19 0,-8-27-82,0 0-1,0 0 0,1 0 0,-1 0 0,1-1 0,-1 1 1,1 0-1,0-1 0,0 1 0,0-1 0,1 0 0,-1 1 1,1-1-1,-1 0 0,1-1 0,-1 1 0,1 0 0,0-1 0,0 1 1,0-1-1,0 0 0,0 0 0,0 0 0,0-1 0,0 1 1,1-1-1,-1 1 0,0-1 0,0 0 0,0 0 0,0-1 1,1 1-1,-1-1 0,0 1 0,0-1 0,0 0 0,0 0 0,0 0 1,3-2-1,4-2-1,0-1-1,0 0 1,0-1 0,-1 1 0,0-2 0,0 1-1,-1-1 1,0-1 0,0 1 0,-1-2-1,0 1 1,5-10 0,-1 1 16,-1-1-1,-1 0 1,-1 0 0,-1 0-1,9-37 1,-13 46-3,-2 0 0,1-1 1,-2 1-1,1 0 0,-1-1 0,-1 1 0,-2-15 0,2 23-15,1 0 0,-1 0 0,0-1 0,1 1 0,-1 0 0,0 0-1,-1 0 1,1 0 0,0 0 0,0 0 0,-1 0 0,1 1 0,-1-1 0,0 0-1,-3-2 1,3 3 0,0 0-1,-1 0 1,1 1-1,0-1 0,0 0 1,-1 1-1,1 0 0,-1 0 1,1-1-1,0 1 1,-1 1-1,1-1 0,0 0 1,-1 1-1,1-1 0,0 1 1,-1-1-1,1 1 1,-2 1-1,-5 2-75,1 0 0,0 1 0,0 0 0,0 1 0,1-1 0,-1 1 0,2 1 0,-1-1 0,0 1 0,1 1 0,1-1 0,-1 1 0,1 0 0,1 0 0,-1 0 0,1 1 0,-5 15 0,9-23 14,0-1 1,-1 1 0,1-1 0,0 1 0,0-1-1,0 1 1,0-1 0,-1 1 0,1 0 0,0-1-1,0 1 1,0-1 0,0 1 0,0 0 0,1-1-1,-1 1 1,0-1 0,0 1 0,0-1 0,0 1-1,1 0 1,-1-1 0,0 1 0,1-1-1,-1 1 1,0-1 0,1 1 0,-1-1 0,0 0-1,1 1 1,-1-1 0,1 1 0,-1-1 0,1 0-1,-1 1 1,1-1 0,-1 0 0,1 0 0,-1 1-1,1-1 1,-1 0 0,1 0 0,0 0 0,-1 0-1,1 0 1,-1 0 0,1 0 0,0 0 0,-1 0-1,1 0 1,-1 0 0,1 0 0,0 0-1,4-1-139,-1-1 0,1 1 0,-1-1 0,1 1 0,4-4 0,19-10-768</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3:49.863"/>
    </inkml:context>
    <inkml:brush xml:id="br0">
      <inkml:brushProperty name="width" value="0.05" units="cm"/>
      <inkml:brushProperty name="height" value="0.05" units="cm"/>
      <inkml:brushProperty name="color" value="#E71224"/>
    </inkml:brush>
  </inkml:definitions>
  <inkml:trace contextRef="#ctx0" brushRef="#br0">51 0 13363,'0'4'378,"0"-1"0,0 1 0,0-1-1,0 1 1,-1-1 0,0 0 0,0 1 0,0-1 0,0 0 0,0 1 0,0-1-1,-4 5 1,-3 10 893,1 4-364,1-1 0,0 1 0,2 0 0,-3 45 0,6-57-747,1 0 1,1 0 0,-1 0-1,2 0 1,-1 0-1,1-1 1,1 1 0,0-1-1,0 1 1,1-1 0,0 0-1,0 0 1,11 15 0,-12-21-128,-1 1 0,1-1 0,1 0 1,-1 0-1,0 0 0,1 0 0,0 0 1,0-1-1,-1 0 0,1 1 0,1-1 1,-1-1-1,0 1 0,0-1 0,8 2 1,-6-2-15,0-1 1,0 0 0,0 0 0,0-1 0,0 1 0,0-1 0,0-1 0,-1 1-1,1-1 1,9-4 0,0-1 14,-1-1-1,0-1 0,-1 0 1,1-1-1,-2 0 0,0-1 1,19-22-1,-20 20 8,0-1-1,-1-1 0,-1 1 1,0-2-1,10-25 1,-16 35-28,0-1 0,-1 1 0,0-1 1,0 0-1,-1 0 0,0 1 1,0-1-1,-1 0 0,0 0 0,0 0 1,0 0-1,-1 0 0,0 0 0,-1 0 1,1 0-1,-6-12 0,6 16-14,-1 0-1,0-1 0,0 1 1,0 0-1,0 0 0,-1 0 1,1 1-1,-1-1 0,1 1 0,-1-1 1,0 1-1,0 0 0,0 0 1,-1 0-1,1 0 0,0 1 1,-1-1-1,1 1 0,-1 0 1,1 0-1,-1 0 0,1 1 1,-1-1-1,0 1 0,1 0 1,-1 0-1,0 0 0,1 0 1,-1 1-1,0-1 0,-6 3 0,-9 3-163,1 0 0,0 2 0,0 0 0,-28 17-1,35-19 82,-10 6-95,3-3-63</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1.367"/>
    </inkml:context>
    <inkml:brush xml:id="br0">
      <inkml:brushProperty name="width" value="0.05" units="cm"/>
      <inkml:brushProperty name="height" value="0.05" units="cm"/>
      <inkml:brushProperty name="color" value="#E71224"/>
    </inkml:brush>
  </inkml:definitions>
  <inkml:trace contextRef="#ctx0" brushRef="#br0">246 24 15859,'1'-20'2518,"-1"17"-902,0 13-444,-1 227 1691,-4 78-2918,4-310 36,-5 33-841,6-38 792,0 1 1,0 0-1,0-1 1,-1 1-1,1-1 1,0 1 0,-1 0-1,1-1 1,0 1-1,-1-1 1,1 1-1,-1-1 1,1 0-1,-1 1 1,1-1-1,-1 1 1,1-1-1,-1 0 1,0 1-1,0-1-37,0 0 0,0 0 0,1 0 0,-1 0 0,0 0 0,1 0 0,-1-1-1,0 1 1,0 0 0,1-1 0,-1 1 0,0 0 0,1-1 0,-1 1 0,1-1 0,-1 1 0,1-1 0,-1 1-1,0-1 1,1 1 0,-1-2 0,-74-96-5775,15 18 3501,-15-3 6704,75 83-4246,0 0 0,0 0 0,0 0 1,0 0-1,0 0 0,1 0 0,-1 0 0,0 0 1,0 0-1,0 0 0,0 0 0,1 0 0,-1 0 0,0 0 1,0 0-1,0 0 0,0 0 0,1-1 0,-1 1 0,0 0 1,0 0-1,0 0 0,0 0 0,0 0 0,0 0 0,1 0 1,-1 0-1,0-1 0,0 1 0,0 0 0,0 0 0,0 0 1,0 0-1,0 0 0,0-1 0,0 1 0,0 0 0,1 0 1,-1 0-1,0 0 0,0-1 0,0 1 0,0 0 0,0 0 1,0 0-1,0 0 0,0 0 0,0-1 0,0 1 0,-1 0 1,1 0-1,0 0 0,0 0 0,0-1 0,0 1 0,0 0 1,0 0-1,0 0 0,0 0 0,0 0 0,0-1 0,-1 1 1,1 0-1,0 0 0,21 2 523,-13-1 77,262 4 3,-234-8-902,-5-4-90</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2.552"/>
    </inkml:context>
    <inkml:brush xml:id="br0">
      <inkml:brushProperty name="width" value="0.05" units="cm"/>
      <inkml:brushProperty name="height" value="0.05" units="cm"/>
      <inkml:brushProperty name="color" value="#E71224"/>
    </inkml:brush>
  </inkml:definitions>
  <inkml:trace contextRef="#ctx0" brushRef="#br0">145 441 15163,'-3'0'176,"-1"0"0,1 0 0,0 0 0,0 0 0,-1 1-1,1 0 1,0 0 0,0 0 0,0 0 0,0 0 0,0 0 0,0 1 0,0 0-1,1-1 1,-1 1 0,0 0 0,1 0 0,-1 1 0,1-1 0,0 0-1,0 1 1,0-1 0,0 1 0,0 0 0,-1 3 0,-5 8 196,0 0 1,1 1-1,-8 24 1,6-13 45,2 1 0,-7 38 1,12-49-242,0 0 0,1 0 0,1 1-1,1-1 1,3 22 0,-4-36-155,0 0 0,0 0 0,1 0 0,-1 0 0,1 0-1,-1 0 1,1 0 0,0 0 0,-1 0 0,1 0 0,0-1-1,1 1 1,-1 0 0,0-1 0,0 1 0,1-1 0,-1 1 0,0-1-1,4 3 1,-3-4-10,-1 0 0,0 0 1,1 1-1,-1-1 0,1 0 0,-1 0 0,0 0 0,1-1 0,-1 1 1,1 0-1,-1 0 0,0-1 0,1 1 0,-1-1 0,0 1 0,1-1 0,-1 0 1,0 1-1,0-1 0,3-2 0,4-3 15,0-2 0,-1 1-1,0-1 1,0 0 0,11-17 0,13-27-28,-3-1 0,-2-1 1,-2-2-1,22-74 1,-39 102-107,-8 23 29,-1 6 49,-5 8 12,-11 32 212,2 1 0,2 1-1,1 0 1,3 0 0,-7 54-1,17-95-186,-2 11 109,0 0 0,2 1 1,-1-1-1,3 23 1,-2-34-109,1 0 1,-1 0-1,0 0 0,1 0 1,-1 0-1,1 0 1,0 0-1,-1-1 0,1 1 1,0 0-1,0 0 0,0-1 1,0 1-1,1 0 1,-1-1-1,0 1 0,1-1 1,-1 0-1,1 1 0,-1-1 1,1 0-1,0 0 1,0 0-1,-1 0 0,1 0 1,0 0-1,0-1 0,0 1 1,0-1-1,0 1 1,0-1-1,0 0 0,0 1 1,0-1-1,0 0 0,0-1 1,0 1-1,0 0 1,3-1-1,6-2-42,-1 0 0,1 0 1,-1-1-1,0-1 0,0 0 0,0 0 1,0-1-1,-1 0 0,12-11 0,3-4-97,-1 0-1,23-29 1,-19 15 68,-1 0 1,-2-2-1,-2 0 0,31-70 1,-28 47-12,-4-1 0,22-99 0,-40 148 73,-1-1 0,0 1 0,0-18 0,-2 30 0,0 0 0,0-1 0,0 1 0,1-1 0,-1 1-1,0-1 1,0 1 0,0-1 0,0 1 0,-1-1 0,1 1-1,0-1 1,0 1 0,0-1 0,0 1 0,0 0 0,-1-1 0,1 1-1,0-1 1,0 1 0,-1-1 0,1 1 0,0 0 0,0-1-1,-1 1 1,1 0 0,-1-1 0,1 1 0,0 0 0,-1 0 0,1-1-1,-1 1 1,0 0 0,0 0-1,0 0 0,0 1 1,0-1-1,0 0 0,0 1 0,0-1 0,0 1 1,1 0-1,-1-1 0,0 1 0,0 0 0,0-1 1,-1 3-1,-23 30-12,-9 23 7,1 0 1,-32 81-1,55-112 16,1 1 0,1 0-1,2 0 1,0 0 0,2 1 0,0 0-1,2 0 1,2 37 0,1-55-4,0 0 1,1 0-1,0 0 1,0 0 0,1 0-1,0-1 1,1 1-1,0-1 1,9 16-1,-11-21-3,0 0-1,1-1 0,-1 1 0,0 0 0,1-1 0,-1 0 1,1 1-1,0-1 0,0 0 0,-1 0 0,2-1 0,-1 1 0,0-1 1,0 1-1,0-1 0,1 0 0,-1 0 0,0-1 0,1 1 0,-1-1 1,1 1-1,-1-1 0,1 0 0,-1 0 0,1-1 0,-1 1 0,1-1 1,5-1-1,-2-1 1,0 0 1,0-1 0,0 0 0,0 0-1,-1 0 1,1-1 0,-1 0 0,0 0-1,-1-1 1,1 0 0,-1 1 0,5-9-1,6-10 16,26-50 0,-18 24 2,-3-2-1,22-78 1,15-112-18,-56 233-4,2-9 3,0-1-8,0-1-1,0 0 1,0-34-1,-6 48 9,-1 7 2,-2 10 6,-8 28 29,2 1 0,2 1 0,1 0 0,2 0 0,2 0 0,3 77-1,6-58 11,18 88 0,3 19-91,-25-142-77,-5-18-190,-4-15-217,-24-57-1840,-41-115-1,59 140 2188,9 28 165,3 7 166,0 0 0,0 0-1,0 0 1,1-1 0,-2-9-1,3 14-92,0 0-1,0 0 1,0 0 0,0 0-1,0 0 1,0 0 0,1 0-1,-1-1 1,0 1 0,1 0-1,-1 1 1,1-1-1,-1 0 1,1 0 0,-1 0-1,1 0 1,0 0 0,0 0-1,-1 1 1,1-1 0,0 0-1,0 1 1,0-1 0,-1 0-1,1 1 1,0-1-1,0 1 1,0-1 0,0 1-1,0 0 1,0-1 0,0 1-1,0 0 1,1 0 0,0 0-1,43-6 399,53 1 0,-27 2-735,-43 1 109</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3.455"/>
    </inkml:context>
    <inkml:brush xml:id="br0">
      <inkml:brushProperty name="width" value="0.05" units="cm"/>
      <inkml:brushProperty name="height" value="0.05" units="cm"/>
      <inkml:brushProperty name="color" value="#E71224"/>
    </inkml:brush>
  </inkml:definitions>
  <inkml:trace contextRef="#ctx0" brushRef="#br0">1 217 14243,'1'2'182,"0"0"-1,1 0 1,0 0 0,-1 0 0,1 0-1,0-1 1,0 1 0,0-1 0,0 1-1,0-1 1,0 0 0,1 1-1,-1-1 1,0 0 0,1-1 0,-1 1-1,1 0 1,-1-1 0,1 1-1,-1-1 1,1 0 0,-1 0 0,1 0-1,-1 0 1,1 0 0,-1-1 0,1 1-1,-1-1 1,0 1 0,5-3-1,1 1 114,1-2 0,-1 1 1,0-1-1,0-1 0,0 1 0,0-1 0,9-8 0,-9 5-99,0 0 1,-1 0-1,0-1 1,0 1-1,-1-2 1,9-14-1,-12 19-114,-1-1 0,0 1 0,0 0 0,0 0 0,0-1 0,-1 1 0,0-1 0,0 1 0,-1-1 0,1 0 0,-1 1-1,0-1 1,-1 0 0,-1-9 0,2 13-59,-1 0-1,0 1 1,1-1 0,-1 0-1,0 1 1,1-1-1,-1 1 1,0-1-1,0 1 1,0 0-1,-1-1 1,1 1 0,0 0-1,0 0 1,-1 0-1,1 0 1,-1 0-1,1 0 1,0 0-1,-1 0 1,0 1 0,1-1-1,-1 1 1,0-1-1,1 1 1,-1-1-1,0 1 1,1 0-1,-1 0 1,0 0 0,1 0-1,-1 0 1,0 0-1,0 0 1,1 1-1,-4 0 1,0 1 7,0-1 0,0 1 0,-1 0 0,1 0 0,1 1 0,-1 0 1,0 0-1,1 0 0,-1 0 0,-4 6 0,2-2-9,0 2-1,1-1 1,0 1 0,1 0 0,0 0 0,0 0-1,1 1 1,0 0 0,1-1 0,0 2-1,0-1 1,1 0 0,-1 12 0,2-12-23,1-1 1,0 0-1,0 1 0,1-1 1,0 0-1,0 0 1,1 0-1,1 0 0,-1 0 1,1 0-1,1 0 0,0-1 1,0 0-1,10 15 1,-12-20-87,1 0 1,-1 0 0,1 0 0,0 0 0,0-1-1,0 0 1,0 1 0,0-1 0,0 0 0,0 0-1,1-1 1,-1 1 0,1-1 0,0 0-1,-1 0 1,1 0 0,0 0 0,0 0 0,-1-1-1,6 0 1,-3 0-9,0-1-1,0 0 0,-1 0 1,1-1-1,-1 1 1,1-1-1,-1 0 1,0-1-1,0 1 1,0-1-1,0 0 0,0 0 1,4-4-1,26-26-516</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4.210"/>
    </inkml:context>
    <inkml:brush xml:id="br0">
      <inkml:brushProperty name="width" value="0.05" units="cm"/>
      <inkml:brushProperty name="height" value="0.05" units="cm"/>
      <inkml:brushProperty name="color" value="#E71224"/>
    </inkml:brush>
  </inkml:definitions>
  <inkml:trace contextRef="#ctx0" brushRef="#br0">28 13 14675,'5'-12'1623,"-2"12"41,-3 18 840,-1-6-2139,-16 283 3500,0 15-2687,17-305-1143,0 20 51,0-25-82,0 1 0,0-1 0,0 1 0,0 0 0,0-1 0,0 1 0,0-1 0,0 1 0,0-1-1,0 1 1,0 0 0,1-1 0,-1 1 0,0-1 0,0 1 0,1-1 0,-1 1 0,0-1 0,1 1 0,-1-1 0,0 1 0,1-1 0,-1 0 0,1 1 0,-1-1 0,1 1 0,3-3 4,-1 0 1,0 0 0,0 0 0,0-1 0,-1 1-1,1-1 1,0 0 0,-1 0 0,0 0 0,4-6-1,3-3 0,2-1-167,1 1 0,0 0 0,1 1 1,0 0-1,1 1 0,0 0 0,0 1 0,1 1 1,1 0-1,-1 1 0,1 1 0,0 1 1,0 0-1,1 0 0,-1 2 0,1 0 0,19 0 1,-30 3-82,16-3-2216,-22 2 2397,1 1 0,-1-1 0,1 1 0,-1 0 0,1-1 0,-1 1 0,1-1 0,-1 1 0,1-1 0,-1 1 0,0-1 0,1 0 0,-1 1 0,0-1 0,0 1 0,1-1 0,-1 0 0,0 1 0,0-1 0,0 0-1,0 1 1,0-1 0,0 0 0,0 1 0,0-1 0,0 0 0,0 1 0,0-1 0,0 1 0,0-1 0,-1 0 0,1 0 0,-6-16-609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4.804"/>
    </inkml:context>
    <inkml:brush xml:id="br0">
      <inkml:brushProperty name="width" value="0.05" units="cm"/>
      <inkml:brushProperty name="height" value="0.05" units="cm"/>
      <inkml:brushProperty name="color" value="#E71224"/>
    </inkml:brush>
  </inkml:definitions>
  <inkml:trace contextRef="#ctx0" brushRef="#br0">25 125 16756,'8'-39'3264,"-5"34"-1382,-3 26-915,-15 99 279,6-56-541,-2 112-1,13-158-602,3-13 0,-4-6-95,0 0 1,0 0-1,0 0 1,0-1-1,0 1 1,0 0-1,-1-1 0,1 1 1,0 0-1,-1-1 1,1 1-1,-1-1 1,0 1-1,1-1 0,-1-2 1,16-81-3,-5 0 0,2-121 0,-15 173-87,0 24 23,-1 22 18,-2 61 80,5-65-25,0-1 1,1 0-1,0 0 0,0 0 0,1 0 0,0 0 0,4 9 0,-5-15-8,-1-1-1,1 1 1,0-1-1,0 1 1,0-1-1,0 1 0,0-1 1,0 0-1,0 0 1,0 1-1,0-1 1,1 0-1,-1 0 1,0 0-1,1 0 1,-1 0-1,1-1 1,-1 1-1,1 0 1,2 0-1,-2-1 1,1 0 1,0 1-1,-1-1 0,1 0 0,0-1 1,-1 1-1,1 0 0,0-1 1,-1 0-1,1 1 0,3-3 1,5-2 8,0-1 0,0 0 0,-1-1 1,14-12-1,1-4 3,37-41 1,-39 37-35,36-30 0,-58 56 14,0 0-1,0 0 0,0 0 0,0 1 1,-1-1-1,1 0 0,0 1 0,0-1 1,0 1-1,0-1 0,1 1 0,-1 0 1,0-1-1,0 1 0,0 0 0,2-1 1,-3 2 0,0-1 1,1 0 0,-1 0 0,0 1 0,1-1-1,-1 0 1,0 0 0,0 1 0,1-1-1,-1 0 1,0 1 0,0-1 0,1 0-1,-1 1 1,0-1 0,0 1 0,0-1-1,0 0 1,0 1 0,1-1 0,-1 1-1,0-1 1,0 0 0,0 1 0,0-1-1,0 1 1,0-1 0,-1 1 0,-7 40 7,-38 138 220,41-154-444,1 1-1,1-1 1,2 1-1,3 51 0,0-64 35,0-11-100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5.291"/>
    </inkml:context>
    <inkml:brush xml:id="br0">
      <inkml:brushProperty name="width" value="0.05" units="cm"/>
      <inkml:brushProperty name="height" value="0.05" units="cm"/>
      <inkml:brushProperty name="color" value="#E71224"/>
    </inkml:brush>
  </inkml:definitions>
  <inkml:trace contextRef="#ctx0" brushRef="#br0">13 63 17988,'-7'3'1752,"4"0"-1064,0 0-192,9-2 777,4-1-129,9-1-336,6-4-168,11-2-264,4 0-224,8-3-600,3 0-352,-2 0 512,-2-1 56,-4 5-160,-3 0-168</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5.729"/>
    </inkml:context>
    <inkml:brush xml:id="br0">
      <inkml:brushProperty name="width" value="0.05" units="cm"/>
      <inkml:brushProperty name="height" value="0.05" units="cm"/>
      <inkml:brushProperty name="color" value="#E71224"/>
    </inkml:brush>
  </inkml:definitions>
  <inkml:trace contextRef="#ctx0" brushRef="#br0">69 6 18300,'-1'14'1178,"0"0"1,-6 23-1,0 2-229,-13 85 700,-12 132 6,33-220-1485,-1-35-166,0 0 0,0-1 1,1 1-1,-1 0 1,0-1-1,0 1 0,0 0 1,1-1-1,-1 1 1,0-1-1,1 1 0,-1 0 1,0-1-1,1 1 1,-1-1-1,1 1 0,-1-1 1,2 1-1,-2-1-1,1 0 0,-1 0 0,1 0 0,0 0-1,-1 0 1,1 0 0,0 0 0,-1 0 0,1-1 0,-1 1-1,1 0 1,-1 0 0,1-1 0,-1 1 0,1 0 0,-1-1-1,1 1 1,-1 0 0,1-1 0,-1 1 0,1-1 0,-1 1-1,0-1 1,1 1 0,0-2 0,15-20 36,0-1 0,21-43 0,-11 19-24,16-26-48,142-222-626,-180 291-248,-4 7 389,-3 6-416,-2-2 415,0-1-1,-1 0 1,0-1 0,-8 7 0,-1 1-78,-8 7-286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3.629"/>
    </inkml:context>
    <inkml:brush xml:id="br0">
      <inkml:brushProperty name="width" value="0.05" units="cm"/>
      <inkml:brushProperty name="height" value="0.05" units="cm"/>
    </inkml:brush>
  </inkml:definitions>
  <inkml:trace contextRef="#ctx0" brushRef="#br0">0 2016 15027,'0'0'27,"0"0"-1,0 0 1,0 1-1,0-1 1,0 0 0,0 0-1,0 0 1,0 1-1,0-1 1,1 0-1,-1 0 1,0 0 0,0 0-1,0 1 1,0-1-1,0 0 1,0 0-1,0 0 1,0 0 0,0 1-1,1-1 1,-1 0-1,0 0 1,0 0-1,0 0 1,0 0-1,0 0 1,1 0 0,-1 1-1,0-1 1,0 0-1,0 0 1,1 0-1,-1 0 1,0 0 0,0 0-1,0 0 1,0 0-1,1 0 1,-1 0-1,0 0 1,0 0-1,15-4 58,218-91 329,-134 51-365,812-326 389,-91 39 54,842-363 1208,-1065 458-1330,-197 81-516,-230 90-87,-128 50-3,-42 15 217,1 0 1,-1 0-1,1 0 0,-1 0 0,1 0 1,-1 0-1,0 0 0,1-1 0,-1 1 1,1 0-1,-1 0 0,1-1 1,-1 1-1,0 0 0,1-1 0,-1 1 1,0 0-1,1-1 0,-1 1 0,0-1 1,1 1-1,-1 0 0,0-1 0,0 0 1,-9-2-138,-22 2 106,31 1 29,-45 1-95</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06.967"/>
    </inkml:context>
    <inkml:brush xml:id="br0">
      <inkml:brushProperty name="width" value="0.05" units="cm"/>
      <inkml:brushProperty name="height" value="0.05" units="cm"/>
      <inkml:brushProperty name="color" value="#E71224"/>
    </inkml:brush>
  </inkml:definitions>
  <inkml:trace contextRef="#ctx0" brushRef="#br0">6 147 18988,'-2'9'397,"1"-1"-1,0 1 1,0 0-1,1-1 1,0 1 0,0 0-1,1 0 1,3 12 0,-3-18-336,0 0 1,0 0-1,1 0 1,-1 0 0,1 0-1,0 0 1,0-1 0,0 1-1,0-1 1,0 1-1,0-1 1,1 0 0,-1 0-1,1 0 1,0 0 0,-1 0-1,1 0 1,0-1-1,0 0 1,0 1 0,0-1-1,0 0 1,1-1 0,-1 1-1,6 0 1,1 0-73,0-1 0,1 0 0,-1 0 0,0-1 0,0-1 0,1 1 0,-1-2 0,-1 0 0,1 0 0,0 0 0,-1-1 0,1-1 0,-1 0 0,12-8 0,-12 7-39,0 0 0,-1-1 0,0 0 1,0 0-1,-1 0 0,0-1 1,0 0-1,-1-1 0,0 0 0,0 0 1,-1 0-1,0 0 0,-1-1 1,4-10-1,-7 17 36,0-1 1,-1 0 0,1 1-1,-1-1 1,0 0-1,0-5 1,0 9 14,0-1 0,0 0 0,0 1 0,0-1-1,0 1 1,0-1 0,-1 1 0,1-1 0,0 1 0,0-1 0,0 1 0,-1-1 0,1 1 0,0-1 0,-1 1 0,1-1 0,0 1 0,-1 0 0,1-1 0,-1 1 0,1-1 0,-1 1 0,1 0 0,0 0 0,-1-1 0,1 1 0,-1 0 0,0 0 0,1-1 0,-1 1 0,1 0 0,-1 0 0,1 0 0,-1 0 0,1 0 0,-1 0 0,1 0 0,-1 0 0,0 0 0,1 0-1,-1 0 1,1 0 0,-1 1 0,1-1 0,-1 0 0,1 0 0,-1 0 0,0 1 0,-3 1 35,-1 1-1,1-1 0,0 1 1,0 0-1,1 0 0,-1 0 0,0 1 1,1 0-1,0-1 0,0 1 1,0 0-1,0 0 0,-2 6 1,-4 7 257,-14 36 1,20-45-200,0 1 0,1 0-1,0 0 1,1 1 0,-1-1 0,2 0 0,0 15 0,0-22-78,0 0 1,0 0-1,0 0 0,0 0 1,1 0-1,-1 0 0,1 0 1,-1 0-1,1 0 1,0 0-1,0-1 0,0 1 1,0 0-1,0 0 1,0-1-1,0 1 0,1-1 1,-1 1-1,0-1 1,1 1-1,-1-1 0,1 0 1,0 0-1,-1 0 1,1 0-1,0 0 0,0 0 1,0 0-1,0-1 0,0 1 1,0-1-1,0 1 1,0-1-1,0 0 0,0 1 1,0-1-1,0 0 1,0-1-1,0 1 0,3-1 1,3-1-6,1 0-1,0-1 1,0 0 0,-1 0-1,0-1 1,0 0 0,0 0-1,0-1 1,0 0 0,-1-1-1,12-11 1,2-4-11,-1 0 0,22-32 0,-36 46-4,0-1 0,0-1 0,-1 1 0,0-1 0,-1 1 0,0-1 0,0-1 0,-1 1 0,3-11 0,-6 20 4,0 0-1,-1 1 1,1-1 0,0 0-1,0 0 1,0 0 0,0 0-1,0 0 1,-1 0 0,1 0-1,0 0 1,0 0 0,0 0-1,0 0 1,0 0 0,-1 0-1,1 0 1,0 0 0,0 0-1,0 0 1,0 0 0,-1 0-1,1 0 1,0 0 0,0 0-1,0 0 1,0 0 0,0 0-1,-1 0 1,1 0 0,0 0-1,0-1 1,0 1 0,0 0-1,0 0 1,0 0 0,-1 0-1,1 0 1,0 0 0,0-1-1,0 1 1,0 0 0,0 0-1,0 0 1,0 0 0,0 0 0,0-1-1,0 1 1,0 0 0,0 0-1,0 0 1,0 0 0,0-1-1,0 1 1,0 0 0,0 0-1,0 0 1,0 0 0,0-1-1,-12 15 37,5-1 58,0 1-1,1 0 1,0 1 0,1-1 0,-4 20-1,6-23-7,1-1 0,1 1 0,0-1 0,1 1 0,0-1-1,0 1 1,1 0 0,4 16 0,-5-25-73,0 0 0,1 0 0,-1-1-1,1 1 1,0 0 0,-1 0 0,1-1 0,0 1 0,0 0 0,0-1 0,0 1 0,0-1 0,0 1-1,1-1 1,-1 0 0,0 1 0,1-1 0,-1 0 0,1 0 0,-1 0 0,1 0 0,0 0 0,-1 0 0,1-1-1,0 1 1,0 0 0,-1-1 0,5 1 0,-3-1-11,-1-1 1,1 1-1,0-1 0,-1 1 1,1-1-1,0 0 0,-1 0 1,1 0-1,-1 0 0,1-1 1,-1 1-1,0-1 1,1 0-1,-1 1 0,0-1 1,0 0-1,0 0 0,3-5 1,5-8-21,0 0-1,-1-1 1,-1-1 0,0 1 0,6-23 0,15-31-158,-33 93 142,0 0-1,1 25 0,2-21 65,1-1 0,1 0-1,2 0 1,10 50 0,-13-76-29,0 1 0,0 0 1,0 0-1,1-1 1,-1 1-1,0 0 1,0-1-1,1 1 1,-1 0-1,1-1 0,-1 1 1,0 0-1,1-1 1,-1 1-1,1-1 1,-1 1-1,1-1 1,1 2-1,-2-2 0,1 0 0,-1 0-1,0 0 1,1 0 0,-1 0 0,1 0 0,-1 0 0,1 0-1,-1 0 1,1-1 0,-1 1 0,1 0 0,-1 0-1,0 0 1,1 0 0,-1-1 0,1 1 0,-1 0 0,0 0-1,1-1 1,-1 1 0,1-1 0,20-26 21,-17 19-17,27-37 22,50-57-1,-70 89-24,1 1-1,1 0 0,0 1 1,0 1-1,1 0 0,0 1 1,1 0-1,29-12 0,-41 20-3,1 0 0,-1-1 0,1 1 1,0 1-1,-1-1 0,1 1 0,0-1 0,-1 1 0,1 0 0,5 1 0,-7-1 2,-1 1-1,0-1 0,1 1 1,-1-1-1,0 1 1,0 0-1,0-1 0,1 1 1,-1 0-1,0 0 1,0 0-1,0 0 0,0 0 1,0 0-1,-1 0 0,1 0 1,0 1-1,0-1 1,-1 0-1,1 0 0,-1 1 1,1-1-1,-1 0 1,1 1-1,-1-1 0,0 0 1,0 1-1,0-1 0,0 0 1,0 2-1,0 14 7,0-1 1,-1 0-1,-5 22 0,3-24 12,1-1-1,0 1 1,2 0 0,-1 0-1,3 21 1,-2-34-16,0 1 1,1-1-1,-1 1 1,0-1-1,1 0 1,-1 1 0,1-1-1,-1 0 1,1 0-1,-1 1 1,1-1-1,0 0 1,0 0-1,0 0 1,0 0-1,0 0 1,0 0-1,0 0 1,0 0-1,1 1 1,-1-2-2,0 0 1,1 0-1,-1 0 1,0 0-1,0 0 0,0 0 1,0 0-1,0 0 1,0 0-1,0 0 1,0 0-1,0-1 1,0 1-1,0 0 1,0-1-1,0 1 0,0-1 1,0 0-1,0 1 1,0-1-1,0 1 1,-1-1-1,1 0 1,0 0-1,0 0 0,0-1 1,8-8 4,-1-1 0,-1 0 0,0 0 0,0-1 0,-1 0 0,-1 0 0,5-15 0,1-5 14,8-53 0,-18 62-40,-2 15 6,-2 12 8,2 2 18,0 0 1,0 0-1,0 0 0,1 0 1,0 0-1,0 1 0,0-1 1,1 0-1,0 0 1,0 0-1,1 0 0,2 9 1,-3-13-6,0 1 0,0-1 0,1 1 0,-1-1 0,0 0 0,1 1 0,0-1 0,-1 0 0,1 0 0,0 0 0,0 0 1,0-1-1,0 1 0,0 0 0,1-1 0,-1 1 0,0-1 0,1 0 0,-1 0 0,1 0 0,0 0 0,-1 0 0,1-1 0,-1 1 1,1-1-1,0 0 0,0 1 0,-1-1 0,1-1 0,5 0 0,4-1-3,0-2 0,0 1-1,0-2 1,0 1 0,-1-2 0,0 0-1,0 0 1,-1-1 0,20-15 0,-10 4 6,0-1-1,-1 0 1,25-34 0,-22 16 21,-22 36-29,1 0-1,-1 0 0,1-1 0,-1 1 0,0 0 0,1 0 0,-1-1 0,0 1 1,0 0-1,0-1 0,0 1 0,0-2 0,-1 3-1,1-1 0,0 1 0,0-1 0,-1 1 0,1-1 0,0 1-1,-1-1 1,1 1 0,0 0 0,-1-1 0,1 1 0,-1 0 0,1-1 0,-1 1 0,1 0 0,0 0-1,-1-1 1,1 1 0,-1 0 0,1 0 0,-1 0 0,1 0 0,-1-1 0,0 1 0,1 0 0,-1 0-1,1 0 1,-1 0 0,1 0 0,-2 1 0,-1-1-4,-1 1 0,0 0 0,1 1 0,-1-1 0,1 0 0,-1 1 0,1 0 0,-1 0 0,1 0 0,0 0 0,0 0 0,0 1 0,-4 4 0,-3 4 16,1-1 0,-11 17 0,11-14 20,1 0 1,-11 25-1,17-32-18,0-1-1,0 0 1,1 1 0,-1-1 0,1 1-1,0-1 1,1 1 0,-1-1 0,1 1-1,2 10 1,-2-14-31,1 1 0,0-1 0,-1 0 0,1 0 0,0 0 0,1-1 0,-1 1 0,0 0 0,0 0 0,1-1 0,-1 1 0,1-1 0,-1 1 0,1-1 0,0 1 0,0-1 0,0 0 0,-1 0 0,1 0 0,0 0 0,0 0 0,0-1-1,1 1 1,-1 0 0,0-1 0,0 0 0,0 1 0,0-1 0,4 0 0,7 0-127,-1 0-1,1-1 0,23-4 1,21-9-70,3-7-75</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47.713"/>
    </inkml:context>
    <inkml:brush xml:id="br0">
      <inkml:brushProperty name="width" value="0.05" units="cm"/>
      <inkml:brushProperty name="height" value="0.05" units="cm"/>
      <inkml:brushProperty name="color" value="#E71224"/>
    </inkml:brush>
  </inkml:definitions>
  <inkml:trace contextRef="#ctx0" brushRef="#br0">0 0 16452,'3'3'1016,"1"9"-1016,1 1-176,-10-8 248,2 0-72,1-14-32</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48.496"/>
    </inkml:context>
    <inkml:brush xml:id="br0">
      <inkml:brushProperty name="width" value="0.05" units="cm"/>
      <inkml:brushProperty name="height" value="0.05" units="cm"/>
      <inkml:brushProperty name="color" value="#E71224"/>
    </inkml:brush>
  </inkml:definitions>
  <inkml:trace contextRef="#ctx0" brushRef="#br0">2 1 13395,'-1'153'5213,"5"218"-3202,-6-352-3458,0-24 1191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48.885"/>
    </inkml:context>
    <inkml:brush xml:id="br0">
      <inkml:brushProperty name="width" value="0.05" units="cm"/>
      <inkml:brushProperty name="height" value="0.05" units="cm"/>
      <inkml:brushProperty name="color" value="#E71224"/>
    </inkml:brush>
  </inkml:definitions>
  <inkml:trace contextRef="#ctx0" brushRef="#br0">1 149 13643,'1'6'1488,"5"1"-1016,11-4-88,3 0 873,9-5-593,5-1-64,2-4-112,1-3-48,3-3-128,-2-2-80,-7-4-328,-2-1-240,-8 0-328,-5 0 552,-9 1-120,-5-1-80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49.242"/>
    </inkml:context>
    <inkml:brush xml:id="br0">
      <inkml:brushProperty name="width" value="0.05" units="cm"/>
      <inkml:brushProperty name="height" value="0.05" units="cm"/>
      <inkml:brushProperty name="color" value="#E71224"/>
    </inkml:brush>
  </inkml:definitions>
  <inkml:trace contextRef="#ctx0" brushRef="#br0">6 65 16043,'-6'-2'1777,"9"2"-1497,14 3 568,8 0-96,8-1-200,2-2-144,8-2-136,3-2 17,0-3-265,0-3-217,-7-3-439,-5-3 552,-11 6-128,-4 1-48</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49.676"/>
    </inkml:context>
    <inkml:brush xml:id="br0">
      <inkml:brushProperty name="width" value="0.05" units="cm"/>
      <inkml:brushProperty name="height" value="0.05" units="cm"/>
      <inkml:brushProperty name="color" value="#E71224"/>
    </inkml:brush>
  </inkml:definitions>
  <inkml:trace contextRef="#ctx0" brushRef="#br0">238 10 15691,'0'0'70,"0"0"0,1-1 0,-1 1 0,0 0 1,0 0-1,1 0 0,-1-1 0,0 1 0,0 0 0,0 0 0,0-1 0,0 1 0,1 0 0,-1-1 0,0 1 0,0 0 0,0 0 0,0-1 0,0 1 0,0 0 0,0-1 0,0 1 0,0 0 0,0-1 0,0 1 0,0 0 0,0-1 0,0 1 0,0 0 0,-1-1 0,-8 1 1171,-15 9 352,3 3-1300,0 2-1,2 1 1,-1 0-1,2 2 1,0 0-1,1 1 1,1 0-1,-15 23 1,28-36-286,0 0 1,0 0-1,0 1 1,0-1 0,1 0-1,0 1 1,0-1-1,1 1 1,-1 0-1,1 0 1,0 6-1,1-10-8,0 1 0,0-1-1,1 0 1,-1 1 0,1-1 0,-1 0 0,1 1 0,0-1-1,0 0 1,0 0 0,0 0 0,0 0 0,1 0 0,-1 0-1,0 0 1,1 0 0,0 0 0,-1-1 0,1 1-1,0 0 1,0-1 0,0 0 0,0 1 0,0-1 0,0 0-1,0 0 1,0 0 0,1 0 0,2 0 0,6 1-10,0 0 0,0 0 1,1-1-1,-1-1 1,0 0-1,0-1 0,0 0 1,0 0-1,13-4 0,-14 2-6,0 1 0,1 1 1,-1 0-1,1 0 0,-1 1 0,1 0 0,-1 1 0,1 0 0,20 5 0,-28-5 9,-1 0 1,1 0-1,0 1 1,0-1 0,-1 1-1,1 0 1,0 0-1,-1 0 1,0 0 0,0 0-1,1 0 1,-1 1-1,0-1 1,-1 1-1,1-1 1,0 1 0,1 3-1,-2-1 4,1 0 0,-1-1 0,0 1 0,0 0 0,0 0 0,-1 0 0,1 1 0,-1-1 0,-1 9 0,-1-3 52,0 0 1,-1 0 0,0-1 0,-1 1 0,0-1 0,0 0 0,-1 0 0,0 0-1,-8 10 1,5-9 99,-2 0 0,1 0-1,-1-1 1,-1-1 0,0 1-1,0-2 1,-1 0 0,0 0-1,0-1 1,0 0 0,-1-1-1,-1 0 1,1-2 0,-26 7-1,37-10-166,1-1 0,-1 0 0,0 0 0,0 0 0,0 0 0,0 0-1,1 0 1,-1 0 0,0-1 0,0 1 0,1 0 0,-3-2-1,3 2-10,1-1 0,-1 1 0,1 0 0,-1-1 0,1 1 0,-1-1 0,1 1 0,0 0 0,-1-1 0,1 1 0,0-1 0,-1 1 0,1-1 0,0 1 0,0-1 0,0 0 0,-1 1 0,1-1-1,0 1 1,0-1 0,0 1 0,0-1 0,0 0 0,0 1 0,0-1 0,1-5-183,1 1 1,0 0-1,-1 0 0,2 0 1,-1 0-1,5-7 0,1-5 239,11-23-549</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0.999"/>
    </inkml:context>
    <inkml:brush xml:id="br0">
      <inkml:brushProperty name="width" value="0.05" units="cm"/>
      <inkml:brushProperty name="height" value="0.05" units="cm"/>
      <inkml:brushProperty name="color" value="#E71224"/>
    </inkml:brush>
  </inkml:definitions>
  <inkml:trace contextRef="#ctx0" brushRef="#br0">236 29 14091,'1'-2'139,"-1"1"-1,1 0 1,-1-1 0,1 1-1,-1 0 1,0-1 0,0 1-1,0-1 1,1 1 0,-1-1 0,-1 1-1,1 0 1,0-1 0,0 1-1,-1-3 1,1 4-106,0 0 0,0-1 1,-1 1-1,1 0 0,0 0 1,0 0-1,0-1 0,0 1 1,-1 0-1,1 0 0,0 0 0,0 0 1,-1 0-1,1-1 0,0 1 1,0 0-1,0 0 0,-1 0 0,1 0 1,0 0-1,0 0 0,-1 0 1,1 0-1,0 0 0,0 0 0,-1 0 1,1 0-1,0 0 0,0 0 1,-1 0-1,1 0 0,-13 10 965,-5 11-545,1 0 0,1 1 0,2 1-1,0 0 1,-13 30 0,-43 129 316,69-180-762,-32 114 416,30-104-418,2 0 1,-1 0-1,1 0 1,1 0-1,0 0 1,0 0-1,5 22 1,-5-32-61,1 0 1,-1-1-1,0 1 1,1 0-1,0 0 1,-1-1-1,1 1 0,0 0 1,0-1-1,0 1 1,0-1-1,0 0 1,0 1-1,0-1 1,1 0-1,-1 1 1,0-1-1,1 0 0,-1 0 1,1 0-1,-1 0 1,1 0-1,0-1 1,-1 1-1,1 0 1,0-1-1,-1 1 1,4 0-1,-2-2-15,0 1-1,0 0 1,0 0 0,1-1-1,-1 0 1,0 0 0,0 0-1,0 0 1,0 0 0,0 0-1,-1-1 1,1 0 0,0 1-1,-1-1 1,5-4 0,23-24-488</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1.405"/>
    </inkml:context>
    <inkml:brush xml:id="br0">
      <inkml:brushProperty name="width" value="0.05" units="cm"/>
      <inkml:brushProperty name="height" value="0.05" units="cm"/>
      <inkml:brushProperty name="color" value="#E71224"/>
    </inkml:brush>
  </inkml:definitions>
  <inkml:trace contextRef="#ctx0" brushRef="#br0">235 1 15843,'0'1'127,"1"0"-1,-1 1 1,0-1 0,1 0-1,-1 1 1,0-1-1,0 0 1,0 1-1,0-1 1,0 0-1,0 1 1,0-1-1,0 0 1,-1 1-1,1-1 1,0 0 0,-1 1-1,1-1 1,-1 0-1,-1 2 1,-15 32 1004,14-30-779,-122 190 2579,69-114-2988,38-60-700,18-21 728,0 1-1,0-1 1,0 0 0,-1 0-1,1 0 1,0 0-1,0 1 1,-1-1 0,1 0-1,0 0 1,-1 0 0,1 0-1,0 0 1,0 0-1,-1 0 1,1 0 0,0 0-1,-1 0 1,1 0-1,0 0 1,-1 0 0,1 0-1,0 0 1,-1 0-1,1 0 1,0 0 0,-1 0-1,1-1 12,-1 0 1,1 1-1,-1-1 0,1 0 0,0 1 0,-1-1 0,1 0 1,0 0-1,0 1 0,-1-1 0,1 0 0,0 0 0,0 0 1,0 1-1,0-1 0,0-1 0,3-55-602,2 19 93</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1.820"/>
    </inkml:context>
    <inkml:brush xml:id="br0">
      <inkml:brushProperty name="width" value="0.05" units="cm"/>
      <inkml:brushProperty name="height" value="0.05" units="cm"/>
      <inkml:brushProperty name="color" value="#E71224"/>
    </inkml:brush>
  </inkml:definitions>
  <inkml:trace contextRef="#ctx0" brushRef="#br0">178 15 13483,'9'-4'520,"-6"2"-302,0 1 1,1-1 0,-1 1-1,1 0 1,-1 0-1,6-1 1,-8 2-137,0 0 0,0 0 1,0 0-1,0 0 0,0 0 0,0 1 0,0-1 1,0 0-1,0 0 0,0 1 0,0-1 0,0 1 1,0-1-1,-1 1 0,1-1 0,0 1 0,0-1 1,-1 1-1,1 0 0,0 0 0,-1-1 0,1 1 1,0 0-1,-1 0 0,1 0 0,-1-1 0,0 1 1,1 0-1,-1 0 0,1 1 0,5 19 620,-1 0 1,-1 0-1,-1 0 0,1 24 0,2 11-97,0-18-751,0-1 0,3 0 0,1 0 1,1-1-1,26 52 0,-37-87 111,3 7-853,-3-8 867,0 1 0,-1-1 0,1 0 0,0 0 0,0 0 0,0 0 0,0 1 0,-1-1 0,1 0 0,0 0 0,0 0 0,0 0 0,-1 0 0,1 1 0,0-1 0,0 0 0,-1 0 0,1 0 0,0 0 0,0 0 0,-1 0 0,1 0 0,0 0 0,0 0 0,-1 0 0,1 0 0,0 0 0,0 0 0,-1 0 0,1 0 0,0 0 0,0-1 0,-1 1 0,1 0 0,0 0 0,0 0 0,0 0 0,-1 0 0,-16-7-571</inkml:trace>
  <inkml:trace contextRef="#ctx0" brushRef="#br0" timeOffset="1">3 402 13171,'-3'17'1288,"6"-2"-736,6-2-152,8-3 945,10-2-529,12-2-224,4-2-40,7-5-104,2-3-136,-1-5-552,-2-4-112,-7-4 312,-5-8-128,-10 0-72</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2.316"/>
    </inkml:context>
    <inkml:brush xml:id="br0">
      <inkml:brushProperty name="width" value="0.05" units="cm"/>
      <inkml:brushProperty name="height" value="0.05" units="cm"/>
      <inkml:brushProperty name="color" value="#E71224"/>
    </inkml:brush>
  </inkml:definitions>
  <inkml:trace contextRef="#ctx0" brushRef="#br0">128 10 14555,'0'-1'61,"0"1"1,0 0-1,0 0 1,0-1-1,0 1 0,0 0 1,0-1-1,0 1 1,0 0-1,0 0 0,0-1 1,0 1-1,0 0 0,0-1 1,0 1-1,0 0 1,0 0-1,0-1 0,0 1 1,-1 0-1,1 0 0,0-1 1,0 1-1,0 0 1,0 0-1,-1 0 0,1-1 1,0 1-1,0 0 0,-1 0 1,1 0-1,0 0 1,0-1-1,-1 1 0,1 0 1,0 0-1,-1 0 0,-10 6 1354,-10 16-69,9-5-1151,1 1-1,0 0 0,2 0 1,0 1-1,1 1 0,1-1 0,1 1 1,1 1-1,0-1 0,2 1 1,0-1-1,1 1 0,2 35 1,0-53-178,1 1 1,-1-1-1,1 1 0,0-1 1,-1 1-1,2-1 1,-1 0-1,0 1 1,1-1-1,-1 0 1,1 0-1,0 0 0,0 0 1,0 0-1,1-1 1,-1 1-1,1-1 1,3 4-1,-4-5-11,0 0 0,1 0 0,-1 0 0,1 0 1,-1 0-1,1-1 0,-1 1 0,1-1 0,-1 0 0,1 1 0,-1-1 1,1 0-1,0 0 0,-1-1 0,1 1 0,-1 0 0,1-1 0,-1 0 1,1 0-1,-1 0 0,1 0 0,-1 0 0,0 0 0,0 0 0,3-2 1,-1 0 0,0 0 1,0-1 0,-1 1 0,1-1 0,-1 0 0,0 0 0,0 0 0,0 0-1,0 0 1,-1-1 0,0 1 0,2-6 0,-2 7 4,-1 1-1,0-1 1,-1 1-1,1-1 1,0 0-1,-1 1 1,0-1-1,0 0 1,1 1-1,-1-1 1,-1 0-1,1 1 1,0-1-1,-1 0 1,1 1 0,-1-1-1,0 0 1,0 1-1,0-1 1,0 1-1,0 0 1,-1-1-1,1 1 1,-3-3-1,3 4 3,-1 0 0,1 0 0,0 0 0,0 0 0,0 0 0,-1 0 0,1 1 0,0-1 0,-1 0-1,1 1 1,-1-1 0,1 1 0,0 0 0,-1-1 0,1 1 0,-1 0 0,1 0 0,-1 0 0,1 0 0,-1 0 0,1 0-1,-1 0 1,1 1 0,-1-1 0,1 1 0,-1-1 0,1 1 0,0-1 0,-1 1 0,1 0 0,0 0 0,0-1 0,-1 1-1,1 0 1,0 0 0,0 0 0,0 0 0,-1 2 0,0-1 6,0 0-1,1 0 0,-1 0 1,1 0-1,0 0 1,-1 0-1,1 0 1,0 0-1,0 1 1,1-1-1,-1 0 0,0 1 1,1-1-1,0 0 1,-1 1-1,1-1 1,0 1-1,0-1 1,0 0-1,0 1 1,1-1-1,-1 1 0,2 2 1,-2-4-15,1 0-1,0 0 1,0 0 0,0 0 0,0 0 0,0-1-1,0 1 1,0 0 0,0-1 0,0 1 0,0-1-1,0 1 1,0-1 0,0 1 0,0-1 0,0 0-1,1 1 1,-1-1 0,0 0 0,0 0 0,0 0-1,1 0 1,-1 0 0,0 0 0,0 0 0,0-1-1,1 1 1,-1 0 0,0-1 0,2 0 0,36-15 45,127-75-41,-166 90-9,1 1 0,0-1 0,0 0 0,0 1 0,0-1 0,0 1 0,0-1 0,0 1 1,0 0-1,0-1 0,0 1 0,0 0 0,0 0 0,0 0 0,0 0 0,0 0 0,0 0 0,0 0 0,1 0 0,-1 0 0,0 0 0,0 1 0,0-1 1,0 0-1,0 1 0,0-1 0,0 1 0,0-1 0,0 1 0,1 1 0,-1-1 2,0 1-1,-1 0 1,1 0-1,-1 0 1,0 0-1,1 0 1,-1 0-1,0 0 1,0 0-1,0 0 1,0 0-1,-1 0 1,1 0-1,0 0 1,-1 0-1,0 3 1,-30 81 109,22-66-289,2 0 1,0 1 0,1-1-1,-6 38 1,22-97-2420,-2 5 1950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36.867"/>
    </inkml:context>
    <inkml:brush xml:id="br0">
      <inkml:brushProperty name="width" value="0.05" units="cm"/>
      <inkml:brushProperty name="height" value="0.05" units="cm"/>
    </inkml:brush>
  </inkml:definitions>
  <inkml:trace contextRef="#ctx0" brushRef="#br0">932 77 8690,'-4'-6'-22,"0"1"1,-1-1-1,1 1 1,-1-1-1,0 2 0,-1-1 1,1 0-1,-1 1 1,0 0-1,0 0 1,0 1-1,-1 0 1,1 0-1,-1 0 0,0 1 1,-9-2-1,8 2 102,-1 1 0,1 0 0,-1 0 0,1 1 0,0 0 0,-1 1 0,1 0 0,-1 0-1,1 0 1,0 1 0,0 1 0,0-1 0,-13 7 0,-15 14 472,1 0 0,0 2 0,3 2 0,-37 36 0,30-26-197,-52 46 514,4 4 0,-102 132 1,178-204-800,0 1 1,0 0-1,2 1 1,0 0-1,1 1 1,-11 34-1,17-45-72,0 0 1,1-1-1,0 1 0,1 0 0,-1 0 0,1 0 1,0 0-1,1 0 0,0-1 0,0 1 0,0 0 0,1 0 1,0-1-1,1 1 0,-1-1 0,1 0 0,0 0 1,1 0-1,-1 0 0,1 0 0,0-1 0,8 9 1,2-2-29,0 1 0,1-2 0,0 1 0,1-2 1,20 10-1,89 36-50,-67-36 75,0-1 1,1-4-1,1-2 1,119 11-1,248-17-13,-254-9 16,-47 2 2,749-23 10,-369-32 19,244-16-25,-160 65 128,1 22 115,-371-9-159,590-15 45,-244-2-129,8 4-4,0-26 16,258-62 1,307-24-15,-499 73 21,-6-39-40,-459 45 13,-148 31-47,-1-1 0,0-1 0,-1-2 1,34-19-1,-54 28 25,1-1 0,-1 0 0,-1 0 0,1 0 1,0 0-1,-1-1 0,0 1 0,0-1 0,4-6 1,-8 9 18,1 1-1,0-1 1,-1 0 0,1 1 0,-1-1 0,1 1 0,-1-1 0,0 0 0,0 1 0,1-1 0,-1 0-1,0 0 1,-1 1 0,1-1 0,0 0 0,0 1 0,-1-1 0,1 0 0,-1 1 0,0-1 0,1 1 0,-1-1-1,0 1 1,0-1 0,0 1 0,0 0 0,0-1 0,0 1 0,0 0 0,0 0 0,-1-1 0,1 1-1,0 0 1,-1 0 0,1 1 0,-1-1 0,1 0 0,-3 0 0,-9-6 5,-1 0-1,0 1 1,-1 1 0,1 1 0,-1 0 0,-20-3-1,-96-5-7,101 11-9,-489-17-284,-76-5 244,-319-54 44,58 3-125,-3 24-330,-982 42-3722,136 5 2131,974-6 2159,51 23 406,6 67 1241,435-30-1141,-252 91 0,358-97-570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2.740"/>
    </inkml:context>
    <inkml:brush xml:id="br0">
      <inkml:brushProperty name="width" value="0.05" units="cm"/>
      <inkml:brushProperty name="height" value="0.05" units="cm"/>
      <inkml:brushProperty name="color" value="#E71224"/>
    </inkml:brush>
  </inkml:definitions>
  <inkml:trace contextRef="#ctx0" brushRef="#br0">0 0 15795,'6'3'1689,"1"2"-905,0-3-232,6 3 808,1-1-287,7 0-297,0-2-88,8-2-352,1 0-288,0-3-528,-1 0-424,-8 0 728,-2-1-152,-12 4-121</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3.173"/>
    </inkml:context>
    <inkml:brush xml:id="br0">
      <inkml:brushProperty name="width" value="0.05" units="cm"/>
      <inkml:brushProperty name="height" value="0.05" units="cm"/>
      <inkml:brushProperty name="color" value="#E71224"/>
    </inkml:brush>
  </inkml:definitions>
  <inkml:trace contextRef="#ctx0" brushRef="#br0">13 276 15531,'-13'20'1761,"15"-6"-961,6-4-288,14-7 1264,4-3-703,14-9-345,3-2-192,10-6-768,3-2-264,-3-1 472,-3 0-152,-16 3-112</inkml:trace>
  <inkml:trace contextRef="#ctx0" brushRef="#br0" timeOffset="1">485 9 16748,'20'-3'1205,"0"0"0,25 1 0,-40 2-1045,0 0 0,0 0-1,1 1 1,-1-1-1,-1 1 1,1 1-1,0-1 1,0 1-1,0-1 1,-1 2 0,1-1-1,-1 0 1,1 1-1,6 5 1,-10-7-126,1 1-1,-1 0 1,1 0 0,-1 0-1,0 0 1,0 1 0,0-1-1,0 0 1,0 0 0,0 1-1,0-1 1,-1 0 0,0 1-1,1-1 1,-1 1 0,0-1-1,0 1 1,0-1 0,0 1 0,-1-1-1,1 0 1,-1 1 0,1-1-1,-1 0 1,0 1 0,-1 2-1,-3 6 25,0-1 0,-1 0 0,0 0 0,-10 12 0,-32 39 222,14-18 1,-34 53-1,66-93-276,0 0-1,0 0 1,1 1-1,-1-1 1,1 0-1,-1 1 1,1 0-1,0-1 1,0 1 0,1 0-1,-1-1 1,1 1-1,0 5 1,0-9-24,0 1 0,0 0 1,1 0-1,-1 0 1,0-1-1,1 1 1,-1 0-1,0 0 0,1-1 1,-1 1-1,1 0 1,-1-1-1,1 1 1,-1 0-1,1-1 0,0 1 1,-1-1-1,1 1 1,0-1-1,-1 1 0,1-1 1,0 1-1,0-1 1,-1 0-1,1 0 1,0 1-1,0-1 0,0 0 1,-1 0-1,1 0 1,0 0-1,0 0 0,0 0 1,0 0-1,-1 0 1,2 0-1,3-1-144,0 1-1,0-1 1,0 0-1,0-1 1,7-2 0,5-5-22,-1 0 1,-1 0-1,21-17 1,14-12-284</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3.622"/>
    </inkml:context>
    <inkml:brush xml:id="br0">
      <inkml:brushProperty name="width" value="0.05" units="cm"/>
      <inkml:brushProperty name="height" value="0.05" units="cm"/>
      <inkml:brushProperty name="color" value="#E71224"/>
    </inkml:brush>
  </inkml:definitions>
  <inkml:trace contextRef="#ctx0" brushRef="#br0">142 1 17204,'-30'34'1939,"-28"45"1,50-67-1573,1 1-1,0 0 1,0 0 0,2 1 0,0 0 0,0 0-1,-3 22 1,7-33-302,1 0-1,-1 0 0,1 1 1,0-1-1,0 0 1,0 0-1,1 1 1,-1-1-1,1 0 0,0 0 1,1 5-1,-1-6-33,0 0 0,0-1 0,0 1 1,0-1-1,1 1 0,-1-1 0,0 1 0,1-1 0,-1 1 0,1-1 0,-1 0 0,1 0 0,0 0 0,-1 0 0,3 1 0,1-1-11,0 0-1,0 0 1,0 0-1,0 0 1,0-1-1,0 0 1,0 0-1,0 0 1,0-1-1,0 0 1,0 0-1,0 0 1,8-3-1,7-4-15,-1 0 0,1-2 0,-1 0 0,-1-1 0,0-1 0,-1 0 0,0-2 0,-1 0 0,27-30 0,-38 38 6,-1 1 0,0-1 0,0 0 0,-1 0 0,1 0 0,3-11 0,-7 15-6,1 0 0,0 0 0,-1 0 0,1 0 0,-1 0 0,0 0 0,0 0 0,0-1 0,0 1 1,0 0-1,0 0 0,-1 0 0,1 0 0,-1 0 0,1 0 0,-1 0 0,0 0 0,0 0 0,0 0 0,0 0 0,0 0 0,0 1 0,0-1 0,-1 0 0,-1-2 0,-2 1 5,-1-1 0,1 1 1,-1 0-1,1 0 0,-1 1 1,0-1-1,0 1 0,0 1 1,0-1-1,0 1 0,-11-1 1,5 1-236,0 0 1,0 1 0,0 0-1,0 1 1,-15 3 0,10 4-1281,13-4 348,12-4-6,8-2 277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4.023"/>
    </inkml:context>
    <inkml:brush xml:id="br0">
      <inkml:brushProperty name="width" value="0.05" units="cm"/>
      <inkml:brushProperty name="height" value="0.05" units="cm"/>
      <inkml:brushProperty name="color" value="#E71224"/>
    </inkml:brush>
  </inkml:definitions>
  <inkml:trace contextRef="#ctx0" brushRef="#br0">161 1 17540,'-3'22'3415,"1"-11"-2385,2 10-515,1 0 0,1-1 0,0 1 1,2 0-1,0-1 0,9 25 0,-6-26-519,-2 0-1,0 1 1,-2 0-1,0 0 0,-1 0 1,-1 0-1,-1 21 1,-3-24-36,0-1 0,-1 0 0,-1 1 0,0-2 0,-1 1 0,-1-1 0,-9 17 0,12-25-33,-1 0 0,0 0 0,0 0 0,-1-1 1,0 0-1,-13 11 0,16-14 52,-1-1 1,0 1 0,0-1 0,-1 0-1,1 0 1,0 0 0,-1-1 0,1 1-1,-1-1 1,0 0 0,1 0 0,-1-1-1,-6 1 1,5-2-24,-1 0 0,1 0 0,-1 0 0,-9-4 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4.457"/>
    </inkml:context>
    <inkml:brush xml:id="br0">
      <inkml:brushProperty name="width" value="0.05" units="cm"/>
      <inkml:brushProperty name="height" value="0.05" units="cm"/>
      <inkml:brushProperty name="color" value="#E71224"/>
    </inkml:brush>
  </inkml:definitions>
  <inkml:trace contextRef="#ctx0" brushRef="#br0">1 0 16267,'7'6'1905,"6"1"-1137,8-4-176,6 0 1393,15-2-929,1 1-192,7-2-264,3 0-8,0-5-288,-8 3-312,-8-1-736,-6 0-384,-16 0 904,-12 3-224,2 1-168</inkml:trace>
  <inkml:trace contextRef="#ctx0" brushRef="#br0" timeOffset="1">65 199 18100,'10'18'1496,"10"-10"-1024,9-5-168,12-3 521,5-4-169,10-6-488,2 0-504,-5-9 424,-5-2-88,-9-4-152</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5.013"/>
    </inkml:context>
    <inkml:brush xml:id="br0">
      <inkml:brushProperty name="width" value="0.05" units="cm"/>
      <inkml:brushProperty name="height" value="0.05" units="cm"/>
      <inkml:brushProperty name="color" value="#E71224"/>
    </inkml:brush>
  </inkml:definitions>
  <inkml:trace contextRef="#ctx0" brushRef="#br0">239 1 16331,'-8'-1'338,"0"1"-1,-1 1 0,1 0 1,0 0-1,-1 0 0,1 1 1,0 0-1,0 1 0,0 0 1,1 0-1,-1 1 0,1 0 1,-1 0-1,1 1 0,1 0 1,-1 0-1,1 0 0,-9 9 1,6-4-166,1-1 1,0 1-1,0 0 1,0 1 0,2 0-1,-1 0 1,1 1 0,1 0-1,0 0 1,1 0-1,-4 16 1,7-22-132,0 1 0,0-1 0,1 0 0,0 1-1,0-1 1,0 1 0,1-1 0,0 0 0,0 1 0,0-1 0,1 0 0,0 0-1,0 0 1,6 10 0,-6-12-32,1-1 1,0 1-1,0 0 0,0-1 0,0 0 1,1 0-1,0 0 0,-1 0 0,1 0 0,0-1 1,0 0-1,0 0 0,1 0 0,-1 0 1,0 0-1,1-1 0,-1 0 0,1 0 0,-1 0 1,9 0-1,-1-1-1,0-1 1,0 0 0,0-1-1,0 0 1,0-1-1,0 0 1,0-1-1,-1 0 1,0-1 0,1 0-1,-2-1 1,1 0-1,-1 0 1,0-2 0,10-8-1,-17 14 4,-1 0 1,0 0-1,1 0 0,-1-1 0,-1 1 1,1-1-1,0 1 0,0-1 0,-1 0 1,1 0-1,-1 1 0,0-1 0,1-4 1,-2 6-5,0-1-1,0 1 1,0 0 0,0-1 0,0 1 0,0 0 0,-1-1 0,1 1 0,0-1 0,-1 1 0,1 0 0,-1 0 0,1-1 0,-1 1 0,0 0 0,0 0-1,1 0 1,-1 0 0,0-1 0,0 1 0,0 1 0,0-1 0,0 0 0,0 0 0,0 0 0,-1 0 0,1 1 0,0-1 0,0 1 0,-3-2 0,-6-1 10,-1 0 1,0 0-1,0 1 1,0 0-1,0 1 1,0 0-1,0 1 1,0 0-1,-1 1 1,1 0-1,0 1 1,0 0-1,0 1 1,1 0-1,-20 9 1,26-11-164,1 2 0,0-1 0,0 0 0,1 1 0,-1-1 0,1 1 0,-5 5 0,7-7 84,-1-1 0,1 1 0,-1 0 0,1-1-1,0 1 1,-1 0 0,1-1 0,0 1 0,0 0 0,-1-1 0,1 1 0,0 0 0,0 0 0,0-1 0,0 1 0,0 0 0,0 0-1,0-1 1,1 2 0,-1-2 25,0 1 0,1 0 0,-1-1 0,1 1-1,0-1 1,-1 1 0,1-1 0,-1 1 0,1-1-1,0 1 1,-1-1 0,1 0 0,0 1 0,-1-1-1,1 0 1,0 0 0,0 0 0,-1 1 0,1-1-1,0 0 1,0 0 0,0 0 0,0 0 0,18-1-635</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5.909"/>
    </inkml:context>
    <inkml:brush xml:id="br0">
      <inkml:brushProperty name="width" value="0.05" units="cm"/>
      <inkml:brushProperty name="height" value="0.05" units="cm"/>
      <inkml:brushProperty name="color" value="#E71224"/>
    </inkml:brush>
  </inkml:definitions>
  <inkml:trace contextRef="#ctx0" brushRef="#br0">2 4 15475,'-1'-1'785,"1"1"-736,0 0 0,0 0 0,0 0 0,0 0 0,0 0 0,0 0 0,0 0 0,0 0 1,0 0-1,0-1 0,0 1 0,0 0 0,0 0 0,0 0 0,0 0 0,1-1 932,-1 1-932,0 0 0,0 0 0,0 0 0,0 0 0,0 0 0,0 0 0,0 0 0,0 0 0,0 0 0,0 0 0,0 0 0,0 0 1,1 0-1,8 0 1528,17 5-622,-19-4-513,82 15 817,129 42-1,-213-56-1248,0 0 0,0 0 1,0 0-1,-1 0 0,1 1 1,-1 0-1,8 6 0,-11-8-5,0 0 1,0 0-1,0 0 0,0 1 0,0-1 0,0 0 0,0 1 1,-1-1-1,1 1 0,-1-1 0,1 1 0,-1 0 0,1-1 0,-1 1 1,0-1-1,0 1 0,0 0 0,0-1 0,0 1 0,0-1 1,0 1-1,0 0 0,-1-1 0,1 1 0,-1-1 0,1 1 1,-1-1-1,0 2 0,-4 6 38,0-2-1,0 1 1,-1-1 0,0 1-1,0-2 1,-15 13 0,2-1 50,-65 62 267,37-38-595,-55 66 1,96-99 90,6-8-42</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6.558"/>
    </inkml:context>
    <inkml:brush xml:id="br0">
      <inkml:brushProperty name="width" value="0.05" units="cm"/>
      <inkml:brushProperty name="height" value="0.05" units="cm"/>
      <inkml:brushProperty name="color" value="#E71224"/>
    </inkml:brush>
  </inkml:definitions>
  <inkml:trace contextRef="#ctx0" brushRef="#br0">115 52 16572,'0'0'69,"0"-1"1,0 1-1,0-1 1,0 1-1,0-1 0,0 1 1,0-1-1,0 1 1,0-1-1,0 1 1,0-1-1,0 1 1,0-1-1,0 1 1,0 0-1,0-1 1,-1 1-1,1-1 1,0 1-1,0-1 1,0 1-1,-1-1 1,1 1-1,0 0 1,-1-1-1,1 1 1,0 0-1,-1-1 1,1 1-1,0 0 1,-1 0-1,1-1 1,-1 1-1,1 0 1,-1 0-1,1-1 1,-1 1-1,1 0 1,-1 0-1,1 0 1,0 0-1,-1 0 1,1 0-1,-1 0 1,1 0-1,-1 0 1,1 0-1,-1 0 1,1 0-1,-1 0 1,1 0-1,-1 1 1,1-1-1,-1 0 0,1 0 1,-1 0-1,1 1 1,0-1-1,-1 0 1,1 1-1,0-1 1,-1 0-1,1 1 1,-1 0-1,-26 23 1584,19-13-1529,1-1 0,-1 2 0,2-1 1,0 1-1,0 0 0,1 0 0,0 0 0,1 1 1,1 0-1,0 0 0,0 0 0,2 0 1,-1 0-1,2 17 0,0-28-118,0 1-1,0-1 1,0 0 0,1 0 0,-1 0 0,1 0-1,-1 0 1,1 0 0,0 0 0,0 0 0,0 0-1,0 0 1,0 0 0,0-1 0,0 1-1,1 0 1,-1-1 0,1 1 0,-1-1 0,1 1-1,3 1 1,-3-2-2,0 0 0,1 0 0,-1-1 0,0 1 0,1-1 0,-1 0 0,1 1 0,-1-1 1,1 0-1,-1 0 0,0 0 0,1-1 0,-1 1 0,1-1 0,-1 1 0,0-1 0,1 0 0,3-2 0,6-3 0,-1 0 1,0-1-1,0-1 0,-1 1 1,0-2-1,-1 1 0,10-11 1,-7 4 17,0 1 1,0-2-1,-1 1 0,9-20 1,-17 28-15,0 1 1,0-1-1,0 0 0,-1 0 1,0 0-1,-1 0 1,0-1-1,0 1 1,0 0-1,-1-13 1,0 17-8,-1 1 1,1-1 0,-1 1-1,1 0 1,-1-1 0,0 1-1,0 0 1,0 0 0,0-1-1,0 1 1,-1 0 0,1 0 0,-1 0-1,1 1 1,-1-1 0,0 0-1,1 0 1,-1 1 0,0-1-1,0 1 1,0 0 0,0 0-1,-1 0 1,1 0 0,0 0-1,0 0 1,-1 0 0,1 0 0,-1 1-1,1 0 1,0-1 0,-1 1-1,1 0 1,-4 0 0,0 0-123,1 1 1,0-1-1,0 1 1,0-1-1,0 2 1,1-1 0,-1 0-1,0 1 1,0 0-1,1 0 1,-1 0-1,1 1 1,0 0-1,-1 0 1,1 0-1,1 0 1,-1 0 0,0 1-1,1-1 1,0 1-1,-1 0 1,2 0-1,-1 1 1,0-1-1,1 1 1,0-1-1,-3 8 1,5-12 81,0 1 1,-1 0-1,1-1 1,0 1-1,0 0 1,0-1-1,0 1 1,0 0-1,0-1 1,0 1-1,0 0 0,0-1 1,0 1-1,0 0 1,0-1-1,0 1 1,0 0-1,0-1 1,1 1-1,-1 0 1,0-1-1,1 1 0,-1-1 1,0 1-1,1-1 1,-1 1-1,1-1 1,-1 1-1,0-1 1,2 1-1,10 6-736</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6.997"/>
    </inkml:context>
    <inkml:brush xml:id="br0">
      <inkml:brushProperty name="width" value="0.05" units="cm"/>
      <inkml:brushProperty name="height" value="0.05" units="cm"/>
      <inkml:brushProperty name="color" value="#E71224"/>
    </inkml:brush>
  </inkml:definitions>
  <inkml:trace contextRef="#ctx0" brushRef="#br0">198 15 11082,'-4'0'436,"-19"2"999,12 7 2374,5-1-2919,-1-1 0,1 0 0,-1 0-1,-9 6 1,-16 18 428,18-15-744,1 0 1,-20 32-1,30-41-490,-1-1 0,1 1 0,0 1 0,0-1-1,1 0 1,0 1 0,0-1 0,1 1 0,0 0 0,0 13 0,1-19-73,0 1 1,0-1 0,0 0-1,1 0 1,-1 0 0,1 0-1,-1 0 1,1 0 0,0 0-1,0 0 1,0 0 0,0 0-1,0 0 1,0 0 0,1 0-1,-1-1 1,0 1 0,1 0-1,0-1 1,-1 0 0,1 1-1,0-1 1,0 0 0,-1 0-1,1 0 1,0 0 0,0 0-1,0 0 1,0 0 0,1-1-1,-1 1 1,0-1 0,0 0-1,0 0 1,0 1 0,3-2-1,4 1-7,0 0 0,0-1-1,-1-1 1,1 1-1,-1-1 1,1-1 0,-1 0-1,9-4 1,5-4 9,-1-1 0,0 0 1,-1-2-1,-1 0 0,0-1 1,-1-2-1,-1 1 0,0-2 1,-1 0-1,-1-1 1,14-23-1,-27 38-5,0 0-1,0 0 1,0-1 0,-1 1 0,1-1-1,-1 1 1,0-1 0,0 1 0,0-1-1,-1 1 1,0-8 0,0 10-6,0 1-1,-1-1 1,1 0 0,0 1-1,-1-1 1,0 1 0,1-1 0,-1 0-1,0 1 1,0-1 0,0 1 0,0 0-1,0-1 1,0 1 0,0 0 0,0 0-1,-1-1 1,1 1 0,0 0 0,-1 0-1,1 1 1,-1-1 0,1 0-1,-1 0 1,1 1 0,-1-1 0,0 1-1,1-1 1,-1 1 0,0 0 0,1-1-1,-1 1 1,-2 0 0,-3 0-153,0 0 1,0 0-1,-1 1 0,1 0 1,0 0-1,0 1 1,0 0-1,0 0 0,0 1 1,1 0-1,-1 0 0,1 0 1,0 1-1,0 0 1,-8 6-1,7 5-242,6-1-134</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7.450"/>
    </inkml:context>
    <inkml:brush xml:id="br0">
      <inkml:brushProperty name="width" value="0.05" units="cm"/>
      <inkml:brushProperty name="height" value="0.05" units="cm"/>
      <inkml:brushProperty name="color" value="#E71224"/>
    </inkml:brush>
  </inkml:definitions>
  <inkml:trace contextRef="#ctx0" brushRef="#br0">0 80 18500,'2'5'1808,"6"-1"-1288,15-4-207,10-4 1191,12-4-960,3 0-192,8-4-536,0-1-248,-4-1 760,-8-2-360,-9 8-112,-8 2-72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3:43.003"/>
    </inkml:context>
    <inkml:brush xml:id="br0">
      <inkml:brushProperty name="width" value="0.05" units="cm"/>
      <inkml:brushProperty name="height" value="0.05" units="cm"/>
    </inkml:brush>
  </inkml:definitions>
  <inkml:trace contextRef="#ctx0" brushRef="#br0">44 523 10866,'-10'-6'703,"6"5"-591,1 0-1,-1-1 1,1 0 0,-1 0-1,1 0 1,0-1-1,0 1 1,-3-4-1,8 2 122,9 3-150,15 1-39,-26 0-36,26 1 81,0-2-1,0-1 1,0-1-1,33-9 0,-9-2 66,57-23 0,-51 17-102,1 2-1,62-10 1,120-11-3,-49 9-41,384-56 59,358-27 374,-67 50 143,-523 45-482,101 11-43,-319 14-23,193 35 1,619 169-3,-864-192-62,22 4 8,168 64 0,-236-75 24,1-2-1,1-2 1,0 0 0,0-2-1,0-1 1,47 3 0,-52-5-395,-23-3 382,1 0 0,-1 0 0,1 0 0,-1 1 0,0-1 0,1 0 0,-1 0 0,0 0 0,1 0 0,-1 1 0,0-1 0,1 0 0,-1 0 0,0 1 0,1-1 0,-1 0 0,0 1 0,1-1 0,-1 0 0,0 1 0,0-1 0,0 0 0,1 1 0,-1-1 0,0 0 0,0 1 0,0-1 0,0 1 0,0-1 0,0 0 0,0 1 0,0-1 0,0 1 0,0-1 0,0 0 0,0 1 0,0-1 0,0 1 0,0-1 0,0 0 0,0 1 0,0-1 0,0 1 0,-1-1 0,1 0-1,0 1 1,0-1 0,-1 1 0,-11 13-168</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7.897"/>
    </inkml:context>
    <inkml:brush xml:id="br0">
      <inkml:brushProperty name="width" value="0.05" units="cm"/>
      <inkml:brushProperty name="height" value="0.05" units="cm"/>
      <inkml:brushProperty name="color" value="#E71224"/>
    </inkml:brush>
  </inkml:definitions>
  <inkml:trace contextRef="#ctx0" brushRef="#br0">88 0 15811,'9'2'2033,"-5"6"-1185,-11 12-264,-5 3 1657,-1 5-1273,-1 0-208,0 8-248,-2 1-176,4-4-680,2-1-360,8-12-40,2-6 496,2-11-192,4-4-177</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8.375"/>
    </inkml:context>
    <inkml:brush xml:id="br0">
      <inkml:brushProperty name="width" value="0.05" units="cm"/>
      <inkml:brushProperty name="height" value="0.05" units="cm"/>
      <inkml:brushProperty name="color" value="#E71224"/>
    </inkml:brush>
  </inkml:definitions>
  <inkml:trace contextRef="#ctx0" brushRef="#br0">83 128 19084,'1'2'180,"-1"1"1,0-1-1,-1 0 0,1 0 1,0 0-1,0 0 0,-1 0 0,0 0 1,1 0-1,-1 0 0,-1 3 1,-4 13 552,5-8-409,0-3-185,0 0 0,0 0 0,1 0-1,0 0 1,1 8 0,-1-14-138,0 1-1,1-1 1,-1 1 0,0-1-1,1 1 1,0-1 0,-1 1-1,1-1 1,0 0 0,0 1-1,0-1 1,0 0 0,0 1 0,0-1-1,0 0 1,0 0 0,0 0-1,1 0 1,-1 0 0,0 0-1,1-1 1,-1 1 0,1 0-1,-1-1 1,1 1 0,-1-1-1,4 1 1,6 1-93,1-1 0,0 0 0,15-2 0,-20 0 53,1 1 0,-1 0 0,0 0 1,1 1-1,-1-1 0,0 1 0,0 1 1,0 0-1,0 0 0,0 0 0,8 4 0,-13-5 52,-1 0 1,1 1-1,0-1 0,-1 0 0,1 1 0,-1-1 0,1 1 0,-1-1 0,0 1 0,0 0 0,1-1 0,-1 1 0,0 0 0,-1 0 0,1 0 0,0 0 0,0 0 0,0 2 0,-1 0 35,0 0 0,1-1 0,-1 1 0,-1 0 0,1-1 0,0 1-1,-1-1 1,0 1 0,-2 5 0,0 0 93,-1-1 1,0 0-1,0 0 0,-1-1 0,0 1 0,0-1 1,-11 11-1,9-11-33,-1 0 0,1-1 0,-1-1 0,0 1 0,-1-1 0,1-1 0,-1 1 0,0-2 0,-18 7 0,23-9-165,0 0 0,0-1 0,0 1 0,0-1 0,0 0 0,0 0 0,0 0 0,0 0 0,1-1 0,-1 1 0,0-1 0,0 0 0,0 0 0,0-1 0,1 1 0,-1-1 0,1 0 0,-1 0 0,1 0 0,0 0 0,0 0 0,0-1 0,0 0 0,0 1 0,0-1 0,-4-6 0,4 4-18,0-1 0,0 1-1,0-1 1,1 0 0,-1 1 0,1-1 0,1 0-1,-1 0 1,0-10 0,-2-25-457</inkml:trace>
  <inkml:trace contextRef="#ctx0" brushRef="#br0" timeOffset="0.09">191 27 17844,'8'5'1864,"1"0"-1336,3-5-272,2 0 1217,6-2-1017,3 1-448,7-2-728,1-3-225,2 2 737,0-5-216,-1-2-152</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8.791"/>
    </inkml:context>
    <inkml:brush xml:id="br0">
      <inkml:brushProperty name="width" value="0.05" units="cm"/>
      <inkml:brushProperty name="height" value="0.05" units="cm"/>
      <inkml:brushProperty name="color" value="#E71224"/>
    </inkml:brush>
  </inkml:definitions>
  <inkml:trace contextRef="#ctx0" brushRef="#br0">143 104 17996,'-27'33'1428,"-40"51"875,59-73-1963,2-1-1,0 2 1,0-1-1,1 1 1,0 0-1,-4 16 1,8-25-280,0 0 1,1 1 0,-1-1-1,1 0 1,0 1-1,0-1 1,0 0-1,0 1 1,0-1 0,1 0-1,0 0 1,0 1-1,1 3 1,-1-5-39,0 0-1,0-1 1,1 1-1,-1 0 1,0-1-1,1 1 1,-1-1 0,1 1-1,0-1 1,-1 0-1,1 0 1,0 0-1,0 0 1,0 0 0,0 0-1,0 0 1,0 0-1,0-1 1,0 1-1,0-1 1,0 0 0,2 1-1,7-1-34,-1 0 1,0 0-1,1-1 0,-1-1 1,0 0-1,0 0 0,0 0 1,0-2-1,0 1 0,-1-1 1,1 0-1,9-8 0,5-2-37,-2-1 0,0-1 0,29-28 0,-39 34 40,-1-1 1,-1 0-1,0 0 0,0-2 1,-1 1-1,-1-1 1,0 0-1,0-1 0,-2 0 1,8-20-1,-13 32 22,-1 0 0,1 0 0,-1 0 0,1 0 0,-1 0-1,0 0 1,0 0 0,0 0 0,0 0 0,0 0 0,0 0 0,-1 0-1,1 0 1,-1 0 0,1 0 0,-1 0 0,0 1 0,1-1 0,-3-3-1,2 4 4,0 0 1,-1 0-1,1 0 0,-1 0 0,1 0 0,-1 0 0,1 1 0,-1-1 0,1 0 0,-1 1 0,1-1 0,-1 1 0,0 0 0,1 0 0,-1-1 1,0 1-1,1 0 0,-1 0 0,0 1 0,1-1 0,-1 0 0,0 0 0,-2 2 0,-7 2-119,-1 0-1,1 1 1,0 0 0,0 1-1,0 0 1,1 1-1,0 0 1,1 0 0,-1 1-1,1 1 1,1-1-1,0 2 1,-9 11-1,17-21 98,-1 1 0,1-1 0,-1 1-1,1-1 1,0 1 0,-1-1-1,1 1 1,0-1 0,0 1 0,-1 0-1,1-1 1,0 1 0,0-1-1,0 1 1,0 0 0,0-1 0,0 1-1,0-1 1,0 1 0,0 0-1,0-1 1,0 1 0,0-1 0,0 2-1,1-1-21,0-1 0,0 1-1,0-1 1,0 1 0,0-1 0,0 0-1,0 1 1,1-1 0,-1 0-1,0 0 1,0 0 0,0 0 0,0 0-1,0 0 1,2 0 0,23-1-470</inkml:trace>
  <inkml:trace contextRef="#ctx0" brushRef="#br0" timeOffset="1">659 1 15539,'1'1'160,"-1"1"-1,0-1 0,0 1 1,0 0-1,0-1 0,0 1 1,0-1-1,0 1 1,-1 0-1,1-1 0,-1 1 1,1-1-1,-1 1 0,1-1 1,-1 1-1,0-1 0,0 0 1,0 1-1,0-1 1,0 0-1,0 0 0,-2 2 1,-1 3 353,-66 102 4446,61-90-4640,0 0 0,1 0 0,0 1 0,-6 27 0,13-42-283,0 0 0,1 0 1,-1 1-1,1-1 0,0 0 0,0 0 0,0 0 0,1 0 0,-1 0 0,1 0 0,0 0 0,0 0 0,2 6 0,-1-8-33,-1 0-1,0 0 1,1 0-1,-1 0 1,1 0-1,0-1 1,-1 1-1,1-1 1,0 1-1,0-1 1,0 1-1,0-1 0,0 0 1,0 0-1,1 0 1,-1 0-1,0-1 1,1 1-1,-1 0 1,0-1-1,1 0 1,-1 0-1,0 1 1,5-2-1,2 1-2,-1-1-1,0-1 1,0 0-1,0 0 1,0 0 0,0-1-1,0 0 1,0-1-1,-1 0 1,0 0 0,0 0-1,0-1 1,0 0-1,8-9 1,-7 7 5,0-1 0,0-1-1,-1 1 1,0-1 0,0-1 0,-1 1 0,-1-1-1,1 0 1,-2 0 0,5-14 0,-7 18-16,0-1 1,-1 0 0,0 1 0,-1-1-1,0 0 1,0 0 0,0 1-1,-1-1 1,0 0 0,0 1 0,0-1-1,-4-9 1,3 13-74,1 0 1,0 0-1,-1 0 0,1 0 0,-1 0 1,0 1-1,0-1 0,0 1 0,0-1 1,0 1-1,-1 0 0,1 0 1,-1 0-1,1 0 0,-1 0 0,0 1 1,1-1-1,-1 1 0,0 0 0,0 0 1,0 0-1,0 0 0,-1 0 0,1 1 1,0-1-1,0 1 0,0 0 1,-4 0-1,-9 4-310,3 5-131</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9.209"/>
    </inkml:context>
    <inkml:brush xml:id="br0">
      <inkml:brushProperty name="width" value="0.05" units="cm"/>
      <inkml:brushProperty name="height" value="0.05" units="cm"/>
      <inkml:brushProperty name="color" value="#E71224"/>
    </inkml:brush>
  </inkml:definitions>
  <inkml:trace contextRef="#ctx0" brushRef="#br0">38 0 15795,'-3'4'1961,"-1"6"-1193,-4 2-176,1 4 1769,2 2-1281,-1 2-176,3 2-336,2-1-72,3-2-136,4-5-128,6-5-360,2-5-280,5-5-608,2-3-200,-1-11 904,0-2-288,0-12-121</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4:59.624"/>
    </inkml:context>
    <inkml:brush xml:id="br0">
      <inkml:brushProperty name="width" value="0.05" units="cm"/>
      <inkml:brushProperty name="height" value="0.05" units="cm"/>
      <inkml:brushProperty name="color" value="#E71224"/>
    </inkml:brush>
  </inkml:definitions>
  <inkml:trace contextRef="#ctx0" brushRef="#br0">37 9 18164,'-18'-3'1888,"11"3"-1216,0 0-295,4 0 1351,2 1-800,4-1-920,2 0-576,5-1 504,3-2-128,2 0-96</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0.089"/>
    </inkml:context>
    <inkml:brush xml:id="br0">
      <inkml:brushProperty name="width" value="0.05" units="cm"/>
      <inkml:brushProperty name="height" value="0.05" units="cm"/>
      <inkml:brushProperty name="color" value="#E71224"/>
    </inkml:brush>
  </inkml:definitions>
  <inkml:trace contextRef="#ctx0" brushRef="#br0">0 28 16067,'7'6'1409,"11"-3"-921,5-3-168,10 0 608,7-3-256,10 0-216,4-3-72,4-1-528,-2 1-344,-12-1 464,-5 3-128,-21 4-80</inkml:trace>
  <inkml:trace contextRef="#ctx0" brushRef="#br0" timeOffset="1">62 177 15779,'6'2'1369,"8"-1"-1081,10-4-104,6-3 512,9 1-376,4-1-136,3-1-1776,0 0 1552,-10 7-168,-5 0-160</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0.524"/>
    </inkml:context>
    <inkml:brush xml:id="br0">
      <inkml:brushProperty name="width" value="0.05" units="cm"/>
      <inkml:brushProperty name="height" value="0.05" units="cm"/>
      <inkml:brushProperty name="color" value="#E71224"/>
    </inkml:brush>
  </inkml:definitions>
  <inkml:trace contextRef="#ctx0" brushRef="#br0">3 1 15227,'-3'1'1745,"6"2"-809,3 1-248,4 8 1232,0 1-479,4 8-377,3 2-160,2 1-232,2 2-88,2-6-384,3-2-208,3-11-472,1-3-256,3-11-448,1-6-96,-1-9 816,-1-6-329,-5-10-79</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0.924"/>
    </inkml:context>
    <inkml:brush xml:id="br0">
      <inkml:brushProperty name="width" value="0.05" units="cm"/>
      <inkml:brushProperty name="height" value="0.05" units="cm"/>
      <inkml:brushProperty name="color" value="#E71224"/>
    </inkml:brush>
  </inkml:definitions>
  <inkml:trace contextRef="#ctx0" brushRef="#br0">270 0 16812,'-23'33'1752,"-8"13"-1000,-2 3-232,-4 7 969,1 3-337,6 5-440,0-1-248,7-1-872,4-4 272,13-15 128,5-8-184,5-12-72</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4.566"/>
    </inkml:context>
    <inkml:brush xml:id="br0">
      <inkml:brushProperty name="width" value="0.05" units="cm"/>
      <inkml:brushProperty name="height" value="0.05" units="cm"/>
      <inkml:brushProperty name="color" value="#E71224"/>
    </inkml:brush>
  </inkml:definitions>
  <inkml:trace contextRef="#ctx0" brushRef="#br0">115 1 14387,'0'0'107,"1"0"0,0 1 0,-1-1 0,1 1 0,-1-1 0,1 1 0,-1-1 0,1 1 1,-1-1-1,1 1 0,-1-1 0,0 1 0,1-1 0,-1 1 0,0 0 0,1-1 0,-1 1 0,0 0 0,0-1 0,0 1 0,0 0 0,1 0 0,-1-1 0,0 1 0,0 0 0,0-1 0,0 1 0,-1 0 0,1-1 1,0 1-1,0 0 0,0 0 0,-1 0 0,-5 30 1023,6-29-1012,-48 154 2548,28-99-2348,3 1 0,-11 62-1,28-117-313,-1 1 11,0 1 0,1-1 0,0 1 0,0-1 0,0 0-1,1 6 1,-1-9-7,0 0 0,0-1 0,1 1 0,-1 0 0,1 0 0,-1 0 0,0 0 0,1-1 0,0 1 0,-1 0 0,1 0 0,-1-1 0,1 1 0,0-1 0,-1 1 0,1 0 0,0-1 0,0 1 0,0-1 0,-1 0 0,1 1-1,0-1 1,0 0 0,0 1 0,0-1 0,0 0 0,0 0 0,0 0 0,-1 0 0,1 1 0,0-2 0,0 1 0,0 0 0,2 0 0,10-2 72,0 0 0,-1-1 0,1 0 0,20-9 0,50-25 168,-63 27-183,35-14 10,-30 14-699,0-2 0,41-25 0,-65 36 542,1 0 0,0-1 1,0 1-1,-1-1 1,1 1-1,-1-1 0,1 0 1,1-3-1,-1 0-440</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5.137"/>
    </inkml:context>
    <inkml:brush xml:id="br0">
      <inkml:brushProperty name="width" value="0.05" units="cm"/>
      <inkml:brushProperty name="height" value="0.05" units="cm"/>
      <inkml:brushProperty name="color" value="#E71224"/>
    </inkml:brush>
  </inkml:definitions>
  <inkml:trace contextRef="#ctx0" brushRef="#br0">55 66 15171,'3'-8'532,"7"-10"4425,-12 32-4027,-15 60 277,-13 134 0,31-202-956,3-11-125,2-13 20,-1-11-95,-1-1 0,-1 0 0,-2 0 0,-1 0 0,-1 0 1,-2 0-1,-7-32 0,8 53-44,2 6-5,0 0-1,-1 0 0,0 0 1,1 1-1,-1-1 1,0 0-1,-1 0 0,1 0 1,0 1-1,-1-1 1,-2-3-1,4 6-1,0 0 1,0 0-1,0 0 1,0 0-1,0 0 1,0-1-1,0 1 1,0 0-1,-1 0 1,1 0-1,0 0 1,0 0-1,0 0 1,0 0-1,0-1 1,-1 1-1,1 0 1,0 0-1,0 0 1,0 0-1,0 0 1,-1 0-1,1 0 1,0 0-1,0 0 1,0 0-1,-1 0 1,1 0-1,0 0 1,0 0-1,0 0 0,0 0 1,-1 0-1,1 0 1,0 0-1,0 0 1,0 1-1,0-1 1,0 0-1,-1 0 1,1 0-1,0 0 1,0 0-1,0 0 1,0 1-1,-4 10 29,2 16 44,2-17-53,0 1-1,1-1 1,0 0 0,1 0 0,0 0-1,1 0 1,0 0 0,5 11 0,-6-17-14,-1-1 0,1 1 1,1-1-1,-1 0 0,0 1 1,1-1-1,0 0 0,-1-1 1,1 1-1,0-1 0,0 1 1,1-1-1,-1 0 0,0 0 1,1 0-1,0 0 0,-1-1 1,1 1-1,0-1 0,0 0 1,-1 0-1,1-1 0,0 1 1,7-1-1,2 0 3,-1-2 0,1 1 0,-1-2 0,1 0 0,-1 0 0,0-1 0,0 0 0,0-1 0,-1-1 0,19-11 0,-10 4 5,-1 0 1,0-2 0,-1 0-1,30-34 1,-45 46-7,-2 2-6,1 0 1,-1 0 0,0 0-1,-1 0 1,1 0-1,0 0 1,0 0 0,0 0-1,0 0 1,-1 0 0,1 0-1,-1 0 1,1-1-1,-1 1 1,1 0 0,-1-1-1,0 1 1,1-2-1,-2 3 2,0 0-1,-1 1 0,1-1 0,0 1 1,0 0-1,0-1 0,0 1 0,0 0 1,0 0-1,0-1 0,0 1 0,0 0 1,0 0-1,1 0 0,-2 1 0,-9 13-50,0-1-1,0 2 1,2-1-1,0 1 0,1 0 1,0 1-1,2 0 0,0 1 1,0-1-1,2 1 0,0 0 1,2 0-1,-1 0 0,2 20 1,1-36-29,0 1 1,0-1 0,0 1 0,0-1-1,1 0 1,-1 1 0,1-1 0,0 0-1,-1 1 1,1-1 0,0 0 0,1 0-1,-1 0 1,0 0 0,0 0 0,1 0-1,0 0 1,-1 0 0,1-1 0,2 3-1,6 0-397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4:37.315"/>
    </inkml:context>
    <inkml:brush xml:id="br0">
      <inkml:brushProperty name="width" value="0.05" units="cm"/>
      <inkml:brushProperty name="height" value="0.05" units="cm"/>
    </inkml:brush>
  </inkml:definitions>
  <inkml:trace contextRef="#ctx0" brushRef="#br0">2707 132 8386,'-25'-16'17,"0"1"0,-36-15 0,47 24-250,0 1 0,0 0 0,0 2 0,0-1 0,-1 2 0,-23-2-1,-36 7-345,1 2-1,-118 25 0,54-6-252,60-13 803,-354 44 1925,327-50-1491,-170-15-1,-104-34 1140,117 11-655,23-11-2539,63 9-817,116 26 1722</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6.240"/>
    </inkml:context>
    <inkml:brush xml:id="br0">
      <inkml:brushProperty name="width" value="0.05" units="cm"/>
      <inkml:brushProperty name="height" value="0.05" units="cm"/>
      <inkml:brushProperty name="color" value="#E71224"/>
    </inkml:brush>
  </inkml:definitions>
  <inkml:trace contextRef="#ctx0" brushRef="#br0">162 49 8818,'2'-16'2534,"-1"14"-1956,0-1 0,-1 0-1,0 1 1,1-1 0,-1 1-1,0-1 1,-1 0 0,1-3 0,0 5-499,-1 1 0,1 0 0,0-1 1,0 1-1,0 0 0,-1-1 0,1 1 1,0 0-1,0 0 0,0-1 0,-1 1 1,1 0-1,0 0 0,-1 0 1,1-1-1,0 1 0,0 0 0,-1 0 1,1 0-1,0 0 0,-1 0 0,1-1 1,0 1-1,-1 0 0,1 0 0,-1 0 1,-17 6 1194,6 2-1019,1 0 1,0 0 0,1 1-1,0 0 1,1 1 0,-1 0 0,2 0-1,0 1 1,0 1 0,1-1 0,0 1-1,1 0 1,0 1 0,1-1-1,-4 18 1,8-29-241,1 1 0,-1-1 1,1 0-1,0 1 0,-1-1 0,1 1 0,0-1 0,0 1 0,0-1 0,0 0 1,1 1-1,-1-1 0,0 1 0,0-1 0,1 0 0,-1 1 0,1-1 0,-1 0 1,1 1-1,0-1 0,-1 0 0,1 0 0,0 0 0,0 1 0,0-1 0,0 0 1,1 1-1,0-1-4,1-1 0,-1 1 1,0 0-1,0-1 0,0 1 1,1-1-1,-1 0 0,0 0 1,0 0-1,1 0 0,-1 0 1,0 0-1,0 0 0,0-1 1,1 1-1,3-3 0,8-2 5,0 0 0,-1-2 0,1 1 0,-1-2 0,0 0 0,20-17 0,-12 8 17,-1-2 0,31-38 0,-49 54-25,18-23 37,-19 25-39,0 0 0,0-1 0,0 1 1,-1 0-1,1 0 0,0-1 0,-1 1 1,1-1-1,-1 1 0,1 0 0,-1-1 0,0 1 1,1-1-1,-1 1 0,0-1 0,0-1 1,-1 3 0,0 0 1,0 0 0,0 0 0,0 1 0,0-1-1,0 0 1,0 1 0,0-1 0,0 1 0,0-1 0,1 1-1,-1-1 1,0 1 0,0 0 0,0 0 0,1-1-1,-1 1 1,0 0 0,0 1 0,-8 8 49,0 1 0,0 1 0,-12 22 0,17-26-49,0-1 0,1 1 0,0 0 0,0 0 1,1 0-1,0 0 0,-2 16 0,4-23-44,0 1-1,0-1 1,0 0 0,0 0-1,0 0 1,0 1 0,1-1-1,-1 0 1,0 0-1,1 0 1,-1 0 0,1 0-1,-1 0 1,1 0 0,0 0-1,-1 0 1,1 0 0,0 0-1,0 0 1,0 0-1,0-1 1,0 1 0,-1 0-1,1-1 1,0 1 0,1 0-1,-1-1 1,0 0 0,0 1-1,0-1 1,0 1-1,0-1 1,0 0 0,1 0-1,-1 0 1,0 0 0,0 0-1,0 0 1,0 0 0,1 0-1,1-1 1,5 1-235,-1-1 0,1-1 0,0 0 0,13-4 0,10-6-218,3-2-147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7.132"/>
    </inkml:context>
    <inkml:brush xml:id="br0">
      <inkml:brushProperty name="width" value="0.05" units="cm"/>
      <inkml:brushProperty name="height" value="0.05" units="cm"/>
      <inkml:brushProperty name="color" value="#E71224"/>
    </inkml:brush>
  </inkml:definitions>
  <inkml:trace contextRef="#ctx0" brushRef="#br0">104 21 14307,'5'-4'910,"12"-8"997,-12 13-764,-4 11 370,-5 11-746,-2 0 0,0 0 1,-12 25-1,2-4-215,3-5-190,-7 17 49,3 1 1,-13 70-1,29-122-398,1-1 0,-1 1 0,1 0 0,0 0-1,0 0 1,1-1 0,-1 1 0,2 6 0,-1-9-16,0-1 0,-1 1 1,1-1-1,0 0 0,0 1 1,-1-1-1,1 0 0,0 1 0,1-1 1,-1 0-1,0 0 0,0 0 1,0 0-1,1 0 0,-1 0 1,0 0-1,1-1 0,-1 1 1,1 0-1,-1-1 0,1 1 0,-1-1 1,1 0-1,-1 1 0,1-1 1,0 0-1,2 0 0,5 0-128,0-1 0,1 0 0,-1 0 0,0-1 0,0 0 0,0-1 0,0 0 0,-1 0 0,1-1-1,-1 0 1,13-8 0,8-8-1198,44-37 0,-38 24 428,-3 0-1,-1-3 1,-1 0 0,-2-2 0,-2-1 0,-1-1-1,23-52 1,-46 89 924,1-2 144,-1 0 0,1-1 1,-1 0-1,0 1 1,0-1-1,0 0 0,-1 0 1,0 0-1,1-10 1,-5 14 760,-2 7-277,-5 8 586,2 3-633,1 0-1,0 0 0,1 1 1,-7 34-1,-6 74-122,8-38-213,-9 101-106,23-168-145,-3-19-20,0-1-1,1 0 1,-1 1 0,0-1-1,0 0 1,0 1-1,1-1 1,-1 0-1,0 0 1,1 1-1,-1-1 1,0 0-1,0 0 1,1 1-1,-1-1 1,1 0-1,-1 0 1,0 0-1,1 0 1,-1 0 0,0 1-1,1-1 1,-1 0-1,1 0 1,-1 0-1,0 0 1,1 0-1,-1 0 1,1 0-1,-1 0 1,0 0-1,1-1 1,-1 1-1,0 0 1,1 0-1,-1 0 1,1 0 0,-1 0-1,0-1 1,1 1-1,-1 0 1,0 0-1,0-1 1,1 1-1,-1 0 1,1-1-1,0 0-39,-1 0-1,1-1 0,0 1 1,0 0-1,0-1 0,-1 1 1,1 0-1,-1-1 0,1 1 1,-1-1-1,0 1 0,1-1 1,-1 1-1,0-1 0,0 0 1,0 1-1,0-1 0,0 1 0,0-1 1,-1 1-1,1-1 0,-1 1 1,1-1-1,-1 1 0,1-1 1,-2-1-1,-1-6-298,-1 1 0,0 0 0,-7-10 0,3 7 161,0 0 1,-1 0-1,0 1 1,-1 0-1,0 1 0,-1 0 1,0 0-1,0 1 0,-1 1 1,0 0-1,0 1 0,-26-10 1,42 16 705,1 0 1,-1 0-1,1 0 1,0-1-1,-1 1 1,0-1 0,1 0-1,-1 0 1,0-1-1,1 0 1,6-3-1,-11 5-468,0 1 0,0-1 0,0 1 0,0-1 0,0 0 0,0 1 0,0-1 0,0 1 0,0-1 1,0 0-1,0 1 0,0-1 0,0 0 0,0 1 0,0-1 0,1 1 0,-1-1 0,0 0 0,0 1 0,0-1 0,1 0 0,-1 1 0,0-1 0,0 0 0,1 0 0,-1 1 0,0-1 0,1 0 0,-1 0 0,0 0 0,1 1 0,12 9 563,-6-7-527,1 0 0,-1 0 0,1-1 0,-1 0 1,1-1-1,0 1 0,0-2 0,0 1 0,0-1 0,0 0 1,9-2-1,8-1-5,0-1 0,29-9 1,-38 9-226,-1-1 0,-1-1 0,23-11 0,-31 13 89,1 0 0,-1 0 0,-1 0-1,1-1 1,0 0 0,-1 0 0,0 0 0,0-1-1,7-11 1,1-13-198</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9.337"/>
    </inkml:context>
    <inkml:brush xml:id="br0">
      <inkml:brushProperty name="width" value="0.05" units="cm"/>
      <inkml:brushProperty name="height" value="0.05" units="cm"/>
      <inkml:brushProperty name="color" value="#E71224"/>
    </inkml:brush>
  </inkml:definitions>
  <inkml:trace contextRef="#ctx0" brushRef="#br0">5 1 10738,'-4'1'1865,"7"1"-1361,4-1 992,4 2-592,4-1-48,5 0-159,1 1-81,8 0-56,1 1-104,6-2-176,4-1-96,-1-1-424,1 0-192,-7 0 368,-5 0-56,-13-1-112</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09.783"/>
    </inkml:context>
    <inkml:brush xml:id="br0">
      <inkml:brushProperty name="width" value="0.05" units="cm"/>
      <inkml:brushProperty name="height" value="0.05" units="cm"/>
      <inkml:brushProperty name="color" value="#E71224"/>
    </inkml:brush>
  </inkml:definitions>
  <inkml:trace contextRef="#ctx0" brushRef="#br0">0 0 12619,'2'17'1320,"3"-4"-920,8-4-8,7-1 544,12 0-272,7-4-79,6 0-113,3-2-40,3-4-440,-1 1-216,-5-5 216,-4 0-88,-9-7-80</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0.182"/>
    </inkml:context>
    <inkml:brush xml:id="br0">
      <inkml:brushProperty name="width" value="0.05" units="cm"/>
      <inkml:brushProperty name="height" value="0.05" units="cm"/>
      <inkml:brushProperty name="color" value="#E71224"/>
    </inkml:brush>
  </inkml:definitions>
  <inkml:trace contextRef="#ctx0" brushRef="#br0">1 60 13947,'23'-8'845,"113"-33"2470,-119 38-3101,1 0 0,-1 0 1,1 2-1,0 0 0,33 3 0,-47-1-206,-1-1 1,1 1-1,-1 0 0,1 0 0,0 0 0,-1 0 1,0 1-1,1-1 0,-1 1 0,0 0 1,0 0-1,0 0 0,0 0 0,0 0 0,0 1 1,4 5-1,-5-5-5,1 1 1,-1 0-1,0 1 0,0-1 1,-1 0-1,1 0 1,-1 1-1,0-1 0,0 1 1,0-1-1,-1 9 1,0 7 1,-2-1 1,0 0 0,-2 1-1,0-1 1,-7 19 0,-58 157 145,1-3-888,63-165 619,3-6-37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5.563"/>
    </inkml:context>
    <inkml:brush xml:id="br0">
      <inkml:brushProperty name="width" value="0.05" units="cm"/>
      <inkml:brushProperty name="height" value="0.05" units="cm"/>
      <inkml:brushProperty name="color" value="#E71224"/>
    </inkml:brush>
  </inkml:definitions>
  <inkml:trace contextRef="#ctx0" brushRef="#br0">11 0 13803,'1'3'340,"0"0"-1,0 0 1,0 0 0,0 0 0,0 0 0,-1 1-1,0-1 1,1 0 0,-1 0 0,-1 6-1,2-3 105,2 51 682,12 291 594,-18-324-2746,3-23 1000,0-1 0,-1 1-1,1-1 1,0 1 0,-1-1-1,1 1 1,-1-1 0,1 1-1,0-1 1,-1 0 0,1 1-1,-1-1 1,1 0 0,-1 1-1,1-1 1,-1 0-1,1 1 1,-1-1 0,0 0-1,1 0 1,-1 0 0,1 0-1,-1 0 1,0 0 0,1 0-1,-1 0 1,1 0 0,-1 0-1,0 0 1,1 0 0,-1 0-1,1 0 1,-1 0 0,0 0-1,0-1 1,-12-5-434</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6.010"/>
    </inkml:context>
    <inkml:brush xml:id="br0">
      <inkml:brushProperty name="width" value="0.05" units="cm"/>
      <inkml:brushProperty name="height" value="0.05" units="cm"/>
      <inkml:brushProperty name="color" value="#E71224"/>
    </inkml:brush>
  </inkml:definitions>
  <inkml:trace contextRef="#ctx0" brushRef="#br0">4 506 14083,'-3'13'1248,"6"-1"-816,4-2-96,4-5 553,6-2-121,6-3-168,6-4-88,2-8-96,4 0-64,-1-8-104,1-3-168,-5-2-456,-6 1-208,-10-2 496,-6-1-120,-13 0-80</inkml:trace>
  <inkml:trace contextRef="#ctx0" brushRef="#br0" timeOffset="1">32 78 15147,'-7'-6'1441,"1"0"-913,3 1-184,6 0 592,3-2-88,4 1-192,6-4-136,4 2-176,1-1-47,5 0-97,1 4-16,2 3-144,-2 2-192,2 5-569,-3 2 113,-6-1 448,-6 2-160,-2 1-88</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6.603"/>
    </inkml:context>
    <inkml:brush xml:id="br0">
      <inkml:brushProperty name="width" value="0.05" units="cm"/>
      <inkml:brushProperty name="height" value="0.05" units="cm"/>
      <inkml:brushProperty name="color" value="#E71224"/>
    </inkml:brush>
  </inkml:definitions>
  <inkml:trace contextRef="#ctx0" brushRef="#br0">116 49 13779,'0'-1'106,"0"-4"576,0-1-1,0 1 1,-1 0 0,0 0 0,-1-5-1,2 9-554,0 0 0,0 0 0,-1 1 1,1-1-1,0 1 0,-1-1 0,1 0 0,0 1 0,-1-1 0,1 1 0,-1-1 0,1 1 0,-1-1 0,1 1 0,-1-1 0,0 1 0,1-1 0,-1 1 0,0-1 0,0 1-33,0 0 0,0 0 1,0 0-1,0 0 0,0 0 0,0 0 1,0 0-1,0 1 0,0-1 0,0 0 1,1 1-1,-1-1 0,0 0 0,0 1 1,0-1-1,0 1 0,1-1 0,-1 1 1,-1 0-1,-5 5 26,1 1 0,0-1 0,0 1 0,0 0 0,1 0 0,0 1 0,0 0 0,1 0 0,-5 12 0,4-9-119,1 0 1,1 0-1,0 1 1,0 0 0,1-1-1,-1 22 1,3-30-9,0 1 1,0-1-1,1 0 1,-1 1 0,1-1-1,0 0 1,0 1-1,0-1 1,0 0-1,1 0 1,-1 0-1,1 0 1,0 0 0,0 0-1,0-1 1,0 1-1,0 0 1,5 3-1,2 0-40,0 1-1,0-2 0,1 1 0,14 5 0,-15-7 18,0 0-1,0 1 1,-1 0 0,1 0-1,10 9 1,-17-11 34,0-1 1,0 1 0,0-1-1,0 1 1,0 0 0,0-1-1,-1 1 1,0 0-1,1 0 1,-1 0 0,0 0-1,0 1 1,-1-1 0,1 0-1,-1 0 1,1 1-1,-1-1 1,0 0 0,0 0-1,-1 6 1,0-4 15,-1 0 1,1-1-1,-1 1 1,0-1-1,0 1 1,0-1-1,-1 0 1,1 0-1,-1 0 1,0 0-1,0-1 0,-1 1 1,1-1-1,-1 1 1,1-1-1,-1 0 1,0-1-1,0 1 1,-6 2-1,1 0-13,0-1 0,0 0-1,0-1 1,-1 1 0,1-2-1,-1 1 1,0-1 0,-11 0-1,20-2-61,0 0-1,0 1 0,0-1 0,0 0 0,1 0 0,-1 0 0,0 0 1,0-1-1,0 1 0,0 0 0,1 0 0,-1 0 0,0-1 1,0 1-1,1 0 0,-1-1 0,0 1 0,-1-2 0,2 2 14,0 0-1,0-1 1,0 1-1,0-1 1,0 1-1,0 0 1,-1-1-1,1 1 1,0-1-1,0 1 1,0 0-1,0-1 1,1 1-1,-1-1 0,0 1 1,0-1-1,0 1 1,0 0-1,0-1 1,0 1-1,1-1 1,-1 1-1,0 0 1,1-1-1,20-22-940,-2 8 332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7.024"/>
    </inkml:context>
    <inkml:brush xml:id="br0">
      <inkml:brushProperty name="width" value="0.05" units="cm"/>
      <inkml:brushProperty name="height" value="0.05" units="cm"/>
      <inkml:brushProperty name="color" value="#E71224"/>
    </inkml:brush>
  </inkml:definitions>
  <inkml:trace contextRef="#ctx0" brushRef="#br0">107 33 15075,'-2'-26'2867,"2"26"-2811,-1-1 0,1 1 0,0 0 0,0-1 0,0 1 0,0 0 0,0-1 0,0 1 0,-1 0 0,1 0 0,0-1 0,0 1 0,0 0 0,-1 0 0,1-1 1,0 1-1,0 0 0,-1 0 0,1 0 0,0-1 0,-1 1 0,1 0 0,0 0 0,-1 0 0,1 0 0,-1 0 0,1 0 26,-1 0 0,0 0 1,0 1-1,1-1 0,-1 0 1,1 1-1,-1-1 0,0 1 1,1-1-1,-1 1 0,1-1 1,-1 1-1,1-1 0,-1 1 1,1 0-1,-1-1 0,0 2 0,-7 12 335,0 1 0,1-1 0,1 1 0,-9 31 0,-9 65 47,23-105-456,-6 29 218,-3 71-1,9-98-239,1 1 0,0 0-1,1-1 1,0 1 0,1-1 0,-1 1-1,2-1 1,-1 1 0,1-1 0,0 0-1,1 0 1,0-1 0,0 1 0,6 7-1,-8-13-65,-1 0-1,1-1 0,0 1 0,0 0 0,0-1 0,0 0 0,0 1 1,0-1-1,0 0 0,0 0 0,1 0 0,-1 0 0,0 0 1,1-1-1,-1 1 0,1-1 0,-1 1 0,0-1 0,1 0 0,-1 0 1,1 0-1,2 0 0,-1-1-14,0 0 0,1 0 0,-1-1 0,0 1 0,0-1 0,0 0 0,-1 0 0,1 0 0,0-1 0,-1 1 0,6-6 0,11-12-552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7.505"/>
    </inkml:context>
    <inkml:brush xml:id="br0">
      <inkml:brushProperty name="width" value="0.05" units="cm"/>
      <inkml:brushProperty name="height" value="0.05" units="cm"/>
      <inkml:brushProperty name="color" value="#E71224"/>
    </inkml:brush>
  </inkml:definitions>
  <inkml:trace contextRef="#ctx0" brushRef="#br0">128 21 11354,'1'11'7588,"-5"5"-4250,-11 19-2742,7-18 410,-30 75 337,-26 71-820,69-175-1050,1 1 1,8-16-1,8-13-377,82-207-2947,-104 246 3859,1-1-1,0 1 0,-1 0 0,1-1 1,0 1-1,-1 0 0,1 0 0,0-1 1,0 1-1,0 0 0,0 0 0,2-2 1,-3 3 6,1 0 1,-1 1-1,0-1 1,1 0-1,-1 0 1,0 0-1,0 0 1,1 0-1,-1 0 1,0 1-1,1-1 1,-1 0-1,0 0 1,0 0 0,0 1-1,1-1 1,-1 0-1,0 0 1,0 1-1,0-1 1,1 0-1,-1 0 1,0 1-1,0-1 1,0 0-1,0 1 1,0-1-1,0 0 1,0 1-1,0-1 1,0 0-1,0 0 1,0 1 0,0 0-1,2 43 1010,-2-37-986,-1 68 880,-1-44-896,1 1 0,1 0-1,2 0 1,2 0-1,11 49 1,-14-73-715,-4-8 240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4:38.713"/>
    </inkml:context>
    <inkml:brush xml:id="br0">
      <inkml:brushProperty name="width" value="0.05" units="cm"/>
      <inkml:brushProperty name="height" value="0.05" units="cm"/>
    </inkml:brush>
  </inkml:definitions>
  <inkml:trace contextRef="#ctx0" brushRef="#br0">3165 240 5729,'-250'7'2100,"-173"-5"-536,227-22-2582,-163-9 1091,-91-4 1093,304 20-1227,31 5 86,0 5 0,0 6 1,0 4-1,-172 35 0,237-30 189,1 2 0,0 3 1,2 2-1,0 1 0,1 3 0,1 2 0,-60 43 0,82-51 26,0 1 1,-30 31 0,47-43-206,1 0 0,-1 1 0,1 0 0,0 0 0,1 0 0,0 0 0,0 1 0,1-1 0,0 1 0,0 0 0,0 0 0,1 1 0,-1 9 0,3-6-42,0 1 0,1 0 0,0-1-1,1 1 1,1-1 0,0 0 0,1 0 0,0 0 0,0 0-1,2-1 1,-1 1 0,14 19 0,9 8 37,1-1-1,35 34 1,-52-59 5,8 8 29,1 0 0,1-2 1,1 0-1,1-1 1,0-2-1,30 15 0,-21-15-62,1-1-1,1-1 0,0-3 0,52 11 0,54 3-528,234 11 0,148-29 393,-385-7 242,470-11 22,308 4-88,-311 25 369,211 7-465,-579-19 73,469-50 1,-119-28 6,-541 66-7,0-2-1,-1-2 0,1-2 0,-2-3 0,71-31 0,-95 35 15,-1 0 0,0-1 0,-1-1 0,0-1 0,29-29 0,-36 30 17,0 1 0,-1-2 0,-1 1 0,0-1 0,0-1 0,-2 0 0,0 0 0,9-28 0,-12 27-28,-1 0 1,-1-1-1,0 1 1,-1 0 0,-1-1-1,-1 1 1,0 0-1,-1-1 1,0 1 0,-2 0-1,-6-19 1,-8-18-65,-48-96 1,49 116 54,0 1 0,-2 0 0,-2 2 0,-47-55 0,54 70 9,-1 1-1,-1 1 1,0 0 0,0 1-1,-1 1 1,-1 1-1,0 0 1,0 1-1,-1 1 1,-29-8-1,22 10-22,0 0 0,0 2 0,0 1 0,-1 1 1,-48 3-1,29 4-21,0 2 0,-68 19 1,12 3-22</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7.923"/>
    </inkml:context>
    <inkml:brush xml:id="br0">
      <inkml:brushProperty name="width" value="0.05" units="cm"/>
      <inkml:brushProperty name="height" value="0.05" units="cm"/>
      <inkml:brushProperty name="color" value="#E71224"/>
    </inkml:brush>
  </inkml:definitions>
  <inkml:trace contextRef="#ctx0" brushRef="#br0">7 29 14683,'-6'3'1576,"7"2"-935,5 0-241,5-2 1232,4 1-776,5-3-368,0-1-152,7-3-488,-1-2-336,3-7 456,-2-1-112,-3-4-64</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8.358"/>
    </inkml:context>
    <inkml:brush xml:id="br0">
      <inkml:brushProperty name="width" value="0.05" units="cm"/>
      <inkml:brushProperty name="height" value="0.05" units="cm"/>
      <inkml:brushProperty name="color" value="#E71224"/>
    </inkml:brush>
  </inkml:definitions>
  <inkml:trace contextRef="#ctx0" brushRef="#br0">208 8 15539,'0'0'64,"0"0"-1,0-1 0,0 1 1,0 0-1,0-1 1,0 1-1,0 0 0,0-1 1,-1 1-1,1 0 1,0-1-1,0 1 0,0 0 1,-1 0-1,1-1 0,0 1 1,0 0-1,0 0 1,-1-1-1,1 1 0,0 0 1,-1 0-1,1 0 1,0-1-1,0 1 0,-1 0 1,1 0-1,0 0 0,-1 0 1,1 0-1,0 0 1,-1 0-1,1 0 0,-1 0 1,-13 5 742,-12 18 478,6 2-822,1 0 0,1 2 0,1 0 0,2 1 0,1 1 0,1 0 0,-17 56 0,27-74-385,0 0 0,0 0 0,1 1 1,1-1-1,0 21 0,1-29-66,0 0 0,0 1-1,1-1 1,-1 0 0,1 0 0,0 0-1,0 0 1,0 0 0,0 0 0,0 0-1,1-1 1,0 1 0,-1 0 0,1-1-1,0 1 1,0-1 0,0 1 0,1-1-1,-1 0 1,0 0 0,1 0 0,-1 0-1,1-1 1,0 1 0,5 1 0,-1 0-7,1-1 0,0 0 0,0 0 0,0-1 1,0 0-1,0-1 0,0 0 0,0 0 1,0-1-1,0 1 0,9-4 0,-11 3-6,-1 0 0,1-1-1,-1 0 1,0 0 0,0 0-1,0 0 1,0-1-1,0 0 1,0 0 0,-1 0-1,0-1 1,1 0 0,-1 1-1,0-2 1,-1 1 0,6-8-1,-8 11 4,0 0-1,-1 0 1,1 0-1,-1 0 1,1 0-1,-1 0 1,0 0-1,1-1 1,-1 1-1,0 0 1,0 0 0,1 0-1,-1 0 1,0 0-1,0-1 1,-1 1-1,1 0 1,0 0-1,0 0 1,0 0-1,-1 0 1,1 0-1,-1 0 1,0-2-1,0 2 8,0-1 0,-1 0 0,1 1 0,-1 0-1,0-1 1,1 1 0,-1 0 0,0 0-1,1 0 1,-1 0 0,0 0 0,-3-1 0,-2 0 36,0 0 0,0 1 0,-1-1 0,1 1 0,0 1 0,-14 0 0,15 1 2,-1 0 0,1 0 1,0 0-1,-7 4 0,12-5-38,0 1-1,0-1 0,0 0 1,0 1-1,0-1 0,0 1 1,0-1-1,0 1 1,0-1-1,0 1 0,0 0 1,0-1-1,1 1 0,-1 0 1,0 0-1,0-1 1,1 1-1,-1 0 0,1 0 1,-1 0-1,1 0 1,-1 0-1,1 0 0,-1 0 1,1 0-1,0 0 0,0 0 1,-1 0-1,1 0 1,0 0-1,0 1 0,0 0 1,1-1-6,0 0 0,0 0 1,0 0-1,0 0 1,0 0-1,0 0 0,0-1 1,0 1-1,0 0 1,0-1-1,0 1 0,0-1 1,0 1-1,1-1 0,-1 1 1,0-1-1,0 0 1,0 0-1,1 0 0,-1 1 1,0-1-1,1 0 1,-1-1-1,2 1 0,34-4-36,-20 0-98,28-11 1,-34 10 8,-1 1 1,1 1 0,1 0-1,-1 0 1,22-2 0,-32 6 114,1-1 1,-1 0-1,1 1 0,-1-1 1,1 0-1,-1 1 1,1 0-1,-1-1 1,0 1-1,1 0 1,-1 0-1,0-1 1,0 1-1,1 0 1,-1 0-1,0 1 1,0-1-1,0 0 1,0 0-1,-1 0 1,1 1-1,0-1 1,0 0-1,-1 1 1,1-1-1,-1 1 1,1-1-1,-1 1 1,0-1-1,1 1 1,-1-1-1,0 4 1,1 5-37,0 1-1,-1 0 1,-2 15 0,2-20 40,-6 18-1213,3-19 332,1-16 384,2-7 62,1-4-149</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8.794"/>
    </inkml:context>
    <inkml:brush xml:id="br0">
      <inkml:brushProperty name="width" value="0.05" units="cm"/>
      <inkml:brushProperty name="height" value="0.05" units="cm"/>
      <inkml:brushProperty name="color" value="#E71224"/>
    </inkml:brush>
  </inkml:definitions>
  <inkml:trace contextRef="#ctx0" brushRef="#br0">1 3 16868,'6'-3'1816,"-2"3"-1040,-3 2-288,4 4 1025,0 1-369,1 1-424,-2 0-184,4-1-360,-1-2-272,0 0-520,2-2-312,-4 0-368,0-2-113,-4 2 841,-1 0-352,-3 4-128</inkml:trace>
  <inkml:trace contextRef="#ctx0" brushRef="#br0" timeOffset="1">17 154 13339,'-2'8'1584,"2"0"-736,2-3-240,3 0 1129,3-4-521,4 0-280,3-1-168,2-1-319,3-3-289,2-3-736,-2-2 1992,0-2-1392,-3 0 8,-6 0-8</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9.198"/>
    </inkml:context>
    <inkml:brush xml:id="br0">
      <inkml:brushProperty name="width" value="0.05" units="cm"/>
      <inkml:brushProperty name="height" value="0.05" units="cm"/>
      <inkml:brushProperty name="color" value="#E71224"/>
    </inkml:brush>
  </inkml:definitions>
  <inkml:trace contextRef="#ctx0" brushRef="#br0">1 72 14323,'19'-17'1511,"-11"10"-757,1-1-1,0 1 1,0 1 0,1 0-1,0 0 1,20-8 0,-30 14-686,1 0-1,0-1 1,-1 1 0,1 0 0,0 0-1,0 0 1,-1 0 0,1 0 0,0 1-1,-1-1 1,1 0 0,0 0 0,0 0 0,-1 1-1,1-1 1,0 0 0,-1 1 0,1-1-1,-1 0 1,1 1 0,0-1 0,-1 1-1,1-1 1,-1 1 0,1-1 0,-1 1 0,0-1-1,1 1 1,-1 0 0,1-1 0,-1 1-1,0 0 1,0-1 0,1 1 0,-1 0-1,0-1 1,0 1 0,0 0 0,0 0-1,0-1 1,0 1 0,0 1 0,2 38 1059,-2-32-903,-1 4-155,0-1 0,0 1 1,-1-1-1,0 1 1,-1-1-1,-5 11 0,-30 62 16,26-60-60,1 0 0,-11 33 0,22-57-28,0 1-1,0 0 1,-1-1-1,1 1 1,0-1-1,0 1 1,0 0-1,0-1 1,0 1-1,0-1 1,0 1-1,0 0 1,0-1-1,0 1 1,0 0-1,0-1 1,0 1-1,1-1 1,-1 1-1,0-1 1,0 1 0,1 0-1,-1-1 1,0 1-1,1-1 1,-1 1-1,1 0 1,0-1-21,0 1 0,0-1 1,0 1-1,0-1 0,0 0 0,1 0 1,-1 0-1,0 1 0,0-1 1,0 0-1,0 0 0,0 0 1,0-1-1,2 1 0,2-1-203,0-1 1,1 1-1,-1-1 0,0 0 0,6-3 1,3-5-211,0 0 1,-1-1-1,0-1 1,13-14 0,6-7-272</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19.613"/>
    </inkml:context>
    <inkml:brush xml:id="br0">
      <inkml:brushProperty name="width" value="0.05" units="cm"/>
      <inkml:brushProperty name="height" value="0.05" units="cm"/>
      <inkml:brushProperty name="color" value="#E71224"/>
    </inkml:brush>
  </inkml:definitions>
  <inkml:trace contextRef="#ctx0" brushRef="#br0">61 1 15371,'-11'32'1909,"-27"95"2890,34-110-4418,1 0-1,1 0 0,0 0 1,1 0-1,3 28 0,-2-42-335,1 1 0,-1-1 0,1 0 0,-1 0 0,1 0 0,0 0 0,1 0 0,-1 0 0,0 0 0,1 0 0,0-1 0,-1 1 0,4 3 0,-3-5-31,-1 0-1,1 1 0,-1-1 0,1-1 0,-1 1 0,1 0 0,0 0 0,-1-1 0,1 1 0,0 0 0,0-1 1,-1 0-1,1 1 0,0-1 0,0 0 0,0 0 0,-1 0 0,1 0 0,0-1 0,0 1 0,0 0 0,-1-1 1,1 1-1,3-2 0,5-2-4,0-1 0,-1 0 0,0-1 0,0 0 0,0 0 0,-1 0 0,0-1-1,11-13 1,-5 5-7,-1-2-1,0 1 1,15-27-1,-24 34-1,0 1 0,0-1-1,-1 1 1,0-1 0,0 0-1,-1 0 1,0 0 0,-1-1-1,1-13 1,-2 20-4,0 0 0,0 0-1,0 0 1,-1 1 0,1-1-1,-1 0 1,0 0 0,1 1 0,-1-1-1,0 0 1,-1 1 0,1-1-1,0 1 1,-1-1 0,1 1 0,-1 0-1,0 0 1,0 0 0,0 0 0,0 0-1,0 0 1,0 0 0,0 1-1,-1-1 1,1 1 0,-1-1 0,1 1-1,-1 0 1,1 0 0,-1 0-1,0 1 1,0-1 0,1 0 0,-1 1-1,-4 0 1,2 0-26,-1 0-1,0 1 1,0 0 0,0 0 0,0 0-1,1 1 1,-1 0 0,0 0-1,1 0 1,0 1 0,-1-1-1,1 1 1,0 1 0,1-1-1,-1 1 1,0 0 0,-4 5 0,5-5-169,0 0 0,0 0 0,0 1 0,1-1 0,0 1 0,0 0 0,0 0 0,0 0 0,1 0 0,0 0 0,0 1 0,0-1 0,1 1 0,-1-1 0,2 1 0,-1 0 0,0 0 0,1 6 0,4-4-448,6-9-120</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0.059"/>
    </inkml:context>
    <inkml:brush xml:id="br0">
      <inkml:brushProperty name="width" value="0.05" units="cm"/>
      <inkml:brushProperty name="height" value="0.05" units="cm"/>
      <inkml:brushProperty name="color" value="#E71224"/>
    </inkml:brush>
  </inkml:definitions>
  <inkml:trace contextRef="#ctx0" brushRef="#br0">2 39 12683,'-1'-2'287,"1"0"1,0 0-1,-1 0 1,1 1-1,0-1 1,0 0-1,0 0 1,0 0-1,1 0 1,-1 0-1,1 1 1,-1-1-1,1 0 1,-1 0-1,2-1 1,-1 2-173,0 0 0,0 0 1,0 1-1,0-1 0,1 0 0,-1 1 0,0-1 1,0 1-1,0-1 0,1 1 0,-1 0 0,0 0 1,1-1-1,-1 1 0,0 0 0,1 0 0,-1 0 1,0 0-1,1 1 0,-1-1 0,0 0 0,0 1 1,1-1-1,0 1 0,5 1 28,1 1 0,-2 0 0,1 0 0,0 0 0,-1 1 0,1 0 0,-1 0 0,0 1 0,-1 0 0,1 0 0,-1 0 0,0 0 0,0 1 0,0 0 1,-1 0-1,7 13 0,-2-2 10,-1 0 0,0 1 0,-1 0 0,-2 0 0,7 29 0,-8-20 28,0 0-1,-2 0 1,-1 0-1,-4 42 1,2-53-201,-2 1-1,0-1 1,0 0 0,-2 0-1,0 0 1,-1 0 0,0-1-1,-14 23 1,16-32 63,0-1 0,0 1 1,0-1-1,-1 0 0,0 0 0,0 0 0,0-1 0,0 0 1,-1 0-1,1 0 0,-1-1 0,0 1 0,-1-2 0,1 1 0,0-1 1,-12 4-1,-19-3-53</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0.662"/>
    </inkml:context>
    <inkml:brush xml:id="br0">
      <inkml:brushProperty name="width" value="0.05" units="cm"/>
      <inkml:brushProperty name="height" value="0.05" units="cm"/>
      <inkml:brushProperty name="color" value="#E71224"/>
    </inkml:brush>
  </inkml:definitions>
  <inkml:trace contextRef="#ctx0" brushRef="#br0">34 11 12763,'-8'-3'1708,"7"2"-1328,-1 0 0,0 0 1,0 0-1,0 0 0,0 0 1,0 1-1,0-1 0,0 1 1,0-1-1,0 1 0,-3 0 1,5 1-219,1-1-1,-1 1 1,0 0 0,1-1 0,-1 1-1,0 0 1,1-1 0,-1 1 0,1-1-1,-1 1 1,1 0 0,-1-1 0,1 1-1,-1-1 1,1 0 0,-1 1 0,1-1 0,0 1-1,1-1 1,10 6 3,1-1 0,1-1 1,-1-1-1,1 0 0,-1 0 0,1-1 0,23 0 0,-16-1-143,142 12-2821,-161-13 2736,0 0 0,0 0 1,0 0-1,-1 1 0,1-1 0,0 0 0,0 1 1,-1-1-1,1 1 0,0 0 0,0 0 1,-1-1-1,1 1 0,-1 0 0,1 1 1,2 1-1,-6 6-720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1.059"/>
    </inkml:context>
    <inkml:brush xml:id="br0">
      <inkml:brushProperty name="width" value="0.05" units="cm"/>
      <inkml:brushProperty name="height" value="0.05" units="cm"/>
      <inkml:brushProperty name="color" value="#E71224"/>
    </inkml:brush>
  </inkml:definitions>
  <inkml:trace contextRef="#ctx0" brushRef="#br0">0 23 13883,'0'3'1640,"5"3"-984,10-4-223,7-1 1471,10-2-1248,5-2-144,6-2-232,3 0-208,4-3-680,-3 1 608,-2 3-168,-5 3-136</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1.460"/>
    </inkml:context>
    <inkml:brush xml:id="br0">
      <inkml:brushProperty name="width" value="0.05" units="cm"/>
      <inkml:brushProperty name="height" value="0.05" units="cm"/>
      <inkml:brushProperty name="color" value="#E71224"/>
    </inkml:brush>
  </inkml:definitions>
  <inkml:trace contextRef="#ctx0" brushRef="#br0">56 22 14923,'1'-2'333,"0"0"-1,0 1 0,0-1 1,1 0-1,-1 0 0,1 0 1,0 1-1,-1-1 1,1 1-1,3-3 0,-5 4-264,0 0-1,1 0 1,-1 0-1,0 0 1,1 0-1,-1 0 0,0 0 1,1 0-1,-1 0 1,0 0-1,1 0 1,-1 0-1,1 0 1,-1 0-1,0 0 0,1 0 1,-1 0-1,0 0 1,1 0-1,-1 0 1,0 1-1,1-1 1,-1 0-1,0 0 0,1 1 1,6 14 1072,-4-1-826,0 1 0,-2-1 0,1 1 0,-2 0 0,0-1 0,-3 17 1,-16 88 486,16-106-705,-35 136 639,8-38-289,29-107-429,0 1 16,-1 1 0,1 1 1,1-1-1,-1 9 1,1-14-33,0 0 1,0 0 0,0-1-1,0 1 1,0 0-1,0-1 1,0 1-1,0 0 1,0 0-1,1-1 1,-1 1-1,0 0 1,1-1 0,-1 1-1,0 0 1,1-1-1,-1 1 1,1-1-1,-1 1 1,1 0-1,-1-1 1,1 1-1,-1-1 1,1 0 0,0 1-1,-1-1 1,1 1-1,0-1 1,-1 0-1,1 0 1,0 1-1,-1-1 1,1 0 0,0 0-1,0 0 1,-1 0-1,1 0 1,0 0-1,0 0 1,-1 0-1,1 0 1,0 0-1,0 0 1,-1 0 0,1 0-1,0-1 1,0 1-1,14-6-211,-1-1-1,0 0 1,0 0 0,0-2-1,-1 0 1,13-11 0,1 0-502,67-54 645,-68 52-309</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1.896"/>
    </inkml:context>
    <inkml:brush xml:id="br0">
      <inkml:brushProperty name="width" value="0.05" units="cm"/>
      <inkml:brushProperty name="height" value="0.05" units="cm"/>
      <inkml:brushProperty name="color" value="#E71224"/>
    </inkml:brush>
  </inkml:definitions>
  <inkml:trace contextRef="#ctx0" brushRef="#br0">109 0 16820,'-43'143'5790,"-4"73"-3837,28-108-1533,25-114-368,2-16-90,-1 0 1,-1-1 0,-1 1-1,3-40 1,-4 32-22,8-158-473,-12 191 538,0 0 0,1 0 0,-1 0 0,1 1 1,0-1-1,0 0 0,0 0 0,0 0 0,0 0 0,1-1 0,-1 1 0,1 0 0,0 0 0,3 3 0,-4-5-1,1 0-1,-1 0 0,0 0 0,0-1 0,1 1 0,-1 0 1,1-1-1,-1 1 0,0-1 0,1 0 0,-1 1 0,1-1 1,-1 0-1,1 0 0,-1 0 0,1 0 0,-1 0 1,1 0-1,-1-1 0,1 1 0,-1 0 0,0-1 0,1 1 1,-1-1-1,1 1 0,-1-1 0,0 0 0,0 0 0,1 0 1,-1 1-1,0-1 0,0 0 0,0 0 0,1-2 1,9-7-3,-1-1 1,0 0 0,-1-1 0,8-12 0,22-27-1,-39 51-1,0-1 0,0 1 1,0 0-1,1-1 1,-1 1-1,0 0 1,0 0-1,1-1 0,-1 1 1,0 0-1,1 0 1,-1-1-1,0 1 1,1 0-1,-1 0 0,0 0 1,1 0-1,-1-1 1,0 1-1,1 0 1,-1 0-1,0 0 0,1 0 1,-1 0-1,1 0 1,-1 0-1,0 0 1,1 0-1,-1 0 0,0 0 1,1 0-1,-1 0 1,1 1-1,-1-1 0,0 0 1,1 0-1,-1 0 1,0 0-1,1 1 1,-1-1-1,0 0 0,1 0 1,-1 1-1,0-1 1,0 0-1,1 1 1,-1-1-1,0 0 0,0 0 1,0 1-1,1-1 1,-1 1-1,0-1 1,0 0-1,0 1 0,0-1 1,0 0-1,0 1 1,0-1-1,0 1 1,0-1-1,0 0 0,0 1 1,0-1-1,4 33 140,-4-30-121,2 96 119,-16 153-1,9-214-3664,5-36 2687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4:47.849"/>
    </inkml:context>
    <inkml:brush xml:id="br0">
      <inkml:brushProperty name="width" value="0.05" units="cm"/>
      <inkml:brushProperty name="height" value="0.05" units="cm"/>
    </inkml:brush>
  </inkml:definitions>
  <inkml:trace contextRef="#ctx0" brushRef="#br0">551 243 9394,'-18'7'466,"-15"5"519,1 2-1,0 1 1,-44 29-1,68-38-875,0 0-1,0 0 0,0 1 1,1 0-1,0 1 0,0 0 1,1 0-1,0 0 1,0 1-1,1 0 0,0 0 1,1 0-1,0 1 1,0-1-1,1 1 0,-3 16 1,3 2 13,1 0 1,3 43-1,0-50-141,1 2-73,1 0 0,1 0 0,12 41 0,0-5-120,-9-32 154,1-1 1,1 1-1,2-2 1,0 1-1,2-1 1,0-1-1,2-1 1,34 43-1,-35-50 91,1 0 0,0-2 0,1 0 0,0 0 0,1-2 0,1 0 0,0-1 0,0-1 1,1 0-1,1-2 0,-1 0 0,29 7 0,74 10-16,1-6-1,1-5 1,0-5 0,1-6 0,168-16 0,-137 1-4,67-7-10,-41 2 124,199 8 1,-81 31 211,-110-6-144,527-5 62,-623-15-249,381-10 0,-267 11 2,1-9 0,221-43 0,-7-8-23,-124-3 32,-227 45-26,-2-4 0,76-36 1,-39 9-54,181-94-55,-278 139 117,0 1-1,-1-1 1,0-1 0,0 1 0,-1-2 0,0 1-1,0-1 1,-1 0 0,0-1 0,10-19 0,-14 24-5,-1 0 1,0-1 0,0 1 0,0-1 0,0 1 0,-1-1 0,0 0 0,-1 1 0,1-1 0,-1 0-1,0 0 1,0 0 0,-1 1 0,0-1 0,0 0 0,0 0 0,-1 1 0,1-1 0,-1 1 0,-1 0-1,1-1 1,-1 1 0,-6-9 0,2 6-23,0 0 0,-1 0 0,1 1 0,-1 0 0,-1 1 0,0 0 0,1 0 0,-2 1 0,1 0 0,-15-5 0,-11-3-122,-58-13 0,-315-51-292,-7 31 194,-209 6-194,98 8-425,-409-7 204,518 27 799,-657-93-247,435 40 180,510 62-45,-1 5 0,-251 39 0,324-31 109,-255 50-1088,5 20-870,238-57 1352</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2.550"/>
    </inkml:context>
    <inkml:brush xml:id="br0">
      <inkml:brushProperty name="width" value="0.05" units="cm"/>
      <inkml:brushProperty name="height" value="0.05" units="cm"/>
      <inkml:brushProperty name="color" value="#E71224"/>
    </inkml:brush>
  </inkml:definitions>
  <inkml:trace contextRef="#ctx0" brushRef="#br0">158 66 12195,'3'-8'807,"-2"6"-518,1-1 0,-1 0 0,0 0 0,0 0 0,0 0 1,-1 0-1,1 0 0,-1 0 0,1 0 0,-1 0 0,0 0 0,0 0 0,-1 0 1,1 0-1,-1-5 0,0 8-214,1-1 0,-1 1 0,1-1 0,0 1-1,-1-1 1,1 1 0,-1 0 0,1-1 0,-1 1 0,0 0 0,1 0 0,-1-1 0,1 1 0,-1 0 0,1 0 0,-1 0 0,0 0 0,1-1 0,-1 1-1,1 0 1,-1 0 0,0 0 0,1 1 0,-1-1 0,0 0 0,1 0 0,-1 0 0,1 0 0,-1 0 0,1 1 0,-1-1 0,0 0 0,1 1 0,-1-1-1,1 0 1,-1 1 0,1-1 0,0 0 0,-1 1 0,1-1 0,-1 1 0,0 0 0,-20 22 1033,8-3-835,0 0 1,2 1-1,0 1 0,1 0 1,1 1-1,-6 26 0,3-3-34,3 1-1,-5 53 1,13-93-240,-2 25 177,1 56 0,3-80-269,-1 0 0,1 0 0,0-1-1,1 1 1,0 0 0,0-1 0,0 0-1,1 1 1,0-1 0,1 0 0,0 0 0,9 12-1,-11-16 72,0-1-1,0 0 1,1 0-1,-1 0 1,1-1-1,0 1 1,0-1-1,-1 1 1,1-1 0,0 0-1,0 0 1,0 0-1,0 0 1,0 0-1,0-1 1,0 0-1,1 1 1,-1-1-1,0 0 1,0-1-1,6 0 1,22-4-333</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3.621"/>
    </inkml:context>
    <inkml:brush xml:id="br0">
      <inkml:brushProperty name="width" value="0.05" units="cm"/>
      <inkml:brushProperty name="height" value="0.05" units="cm"/>
      <inkml:brushProperty name="color" value="#E71224"/>
    </inkml:brush>
  </inkml:definitions>
  <inkml:trace contextRef="#ctx0" brushRef="#br0">111 333 16604,'-5'2'261,"-1"0"0,1 1 0,0-1 0,0 1 0,0 0 1,0 1-1,0-1 0,1 1 0,-1 0 0,1 0 0,0 0 1,1 1-1,-1-1 0,1 1 0,0 0 0,0 0 1,0 0-1,-2 7 0,-1 0 29,2 1-1,-1-1 1,2 1 0,0 0 0,0 0 0,-1 26-1,4-37-243,0 0-1,0 0 1,0 0-1,0 1 1,0-1-1,1 0 1,-1 0-1,1 0 1,-1 0-1,1 0 1,1 3-1,-1-5-35,-1 1-1,0-1 1,0 0-1,1 1 1,-1-1-1,0 0 1,0 0-1,1 0 1,-1 1-1,0-1 1,1 0-1,-1 0 1,0 0-1,1 0 1,-1 1-1,0-1 1,1 0-1,-1 0 1,1 0-1,-1 0 1,0 0-1,1 0 1,-1 0-1,0 0 1,1 0-1,14-10 91,-6-1-71,0 0 0,0 0 0,-1-1 1,-1-1-1,0 1 0,6-15 0,27-81-12,-34 90-6,0-4-3,-5 19-5,-2 13-2,-11 51 41,2-18 45,3 0 0,1 0-1,0 46 1,6-86-73,0 0 0,0 0 0,1 0 0,-1 0 0,1 0 0,-1 0 0,1 0 0,0 0 0,0 0 0,2 3 0,-2-5-11,-1-1 0,1 1 1,0 0-1,-1-1 0,1 1 1,0-1-1,0 1 0,-1-1 1,1 0-1,0 1 0,0-1 1,0 0-1,-1 1 0,1-1 1,0 0-1,0 0 1,0 0-1,0 0 0,0 1 1,0-1-1,0-1 0,-1 1 1,1 0-1,0 0 0,0 0 1,0 0-1,0-1 0,0 1 1,-1 0-1,1-1 0,0 1 1,0-1-1,0 1 0,-1-1 1,1 1-1,1-2 0,8-5-99,0 0-1,-1-1 0,0 0 1,0-1-1,-1 0 0,0 0 1,13-20-1,40-79-931,-60 106 1013,39-83-702,46-147-1,-82 221 766,-2 5 24,0 1 1,0-1 0,0 0 0,-1 0-1,0 0 1,0 0 0,0-9 0,-1 14-62,0 1 0,0 0 0,0-1 0,-1 1 0,1 0 0,0 0 0,0-1 0,0 1 0,0 0 0,0-1 0,-1 1 0,1 0 0,0 0 0,0-1 0,-1 1 0,1 0 0,0 0 0,0 0 0,-1-1 0,1 1 0,0 0 0,0 0 0,-1 0 0,1 0 0,0 0 0,-1-1 0,1 1 0,0 0 0,-1 0 0,1 0 0,0 0 0,-1 0 0,1 0 0,0 0 0,-1 0 0,1 0 0,0 0 0,-1 0 0,1 0 0,0 1 0,0-1 0,-1 0 0,1 0 0,0 0 0,-1 0 0,1 0 0,0 1 0,0-1 0,-1 0 0,1 0 0,0 1 0,-1-1 0,-13 11 249,14-11-259,-13 13 115,2 0 1,-1 1-1,2 0 1,0 1-1,1 0 1,0 0-1,1 1 1,-11 31 0,8-13 24,2 0 0,0 1 0,-4 49 0,13-81-131,-3 25 131,0 34 0,3-55-117,1 1-1,-1-1 1,2 1 0,-1-1-1,1 1 1,0-1 0,0 1-1,1-1 1,5 11 0,-7-16-22,0 0 0,1 0 1,-1 0-1,1 0 0,0 0 1,0-1-1,-1 1 0,1 0 1,0-1-1,0 1 0,1-1 1,-1 0-1,0 0 0,0 0 1,1 0-1,-1 0 1,0 0-1,1-1 0,-1 1 1,1-1-1,-1 1 0,1-1 1,-1 0-1,1 0 0,-1 0 1,1 0-1,-1-1 0,1 1 1,-1-1-1,1 1 0,-1-1 1,0 0-1,1 0 1,1-1-1,5-3 0,0 0 1,0 0-1,-1 0 0,1-1 1,-1 0-1,-1-1 0,10-9 1,2-6 0,-2-1-1,0-1 1,-1 0 0,15-31 0,44-110-57,-67 144 46,12-26-15,54-119-89,-82 189 157,1 0 0,-5 34 1,10-46-30,-9 53 129,3 0 0,3 1 0,3 0 0,3 0 0,10 77 0,-5-116-97,-3-7-321,-13-35-293,-58-105-1504,17 33 1415,50 87 673,1 0-1,-1 0 0,0 0 1,1 0-1,-1 0 0,0 0 0,1 0 1,-1-1-1,1 1 0,0 0 1,-1 0-1,1 0 0,0-1 1,0 1-1,0 0 0,0 0 1,0-1-1,0 1 0,0 0 1,0 0-1,0 0 0,1-1 1,-1 1-1,0 0 0,1 0 0,-1 0 1,1 0-1,-1-1 0,1 1 1,1-1-1,1 0 55,0 0 1,0 0-1,1 1 1,-1-1-1,1 1 0,-1-1 1,1 1-1,5-1 1,-3 1-47,92-30-665,-89 27 258,1 0 1,-1 0-1,-1-1 1,1 0-1,-1-1 1,0 0 0,0 0-1,9-10 1,-2-1-442</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4.056"/>
    </inkml:context>
    <inkml:brush xml:id="br0">
      <inkml:brushProperty name="width" value="0.05" units="cm"/>
      <inkml:brushProperty name="height" value="0.05" units="cm"/>
      <inkml:brushProperty name="color" value="#E71224"/>
    </inkml:brush>
  </inkml:definitions>
  <inkml:trace contextRef="#ctx0" brushRef="#br0">8 6 14115,'1'-1'157,"0"1"0,0-1 0,0 1 0,0-1 0,0 1 0,0-1 0,1 1 0,-1-1 0,0 1 0,0 0 0,0 0 0,1 0 0,-1 0-1,0 0 1,0 0 0,0 0 0,1 0 0,-1 0 0,0 0 0,0 1 0,0-1 0,0 0 0,0 1 0,1-1 0,-1 1 0,1 0 0,30 20 2089,-31-20-2175,7 5 118,0 0 0,-1 1-1,0 0 1,0 1 0,-1 0 0,0 0 0,0 0 0,-1 0 0,0 1 0,5 12 0,-5-8-30,-1 1 0,0 0 1,0 0-1,-2 1 1,0-1-1,1 22 0,-4-5-30,-1 0 0,-1 0 0,-2 0-1,-1-1 1,-20 60 0,14-55-299,-2-1 0,-1 0-1,-2-1 1,-31 48 0,26-55-66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4.796"/>
    </inkml:context>
    <inkml:brush xml:id="br0">
      <inkml:brushProperty name="width" value="0.05" units="cm"/>
      <inkml:brushProperty name="height" value="0.05" units="cm"/>
      <inkml:brushProperty name="color" value="#E71224"/>
    </inkml:brush>
  </inkml:definitions>
  <inkml:trace contextRef="#ctx0" brushRef="#br0">0 18 13979,'2'7'2992,"15"53"-670,-9-16-1808,3-2 0,21 59 0,-32-100-524,1 1-1,-1-1 0,0 0 1,1 0-1,-1 0 1,1 0-1,-1 0 0,1 0 1,-1 0-1,1 0 1,0 0-1,-1 0 1,1 0-1,0 0 0,0-1 1,0 1-1,0 0 1,0 0-1,0-1 1,0 1-1,0-1 0,0 1 1,0-1-1,2 1 1,-2-1-16,0-1 1,0 1-1,0-1 1,0 1 0,0-1-1,-1 0 1,1 1 0,0-1-1,0 0 1,0 0-1,-1 1 1,1-1 0,0 0-1,-1 0 1,1 0-1,0 0 1,-1 0 0,1 0-1,0-2 1,3-9-263,0 0 0,5-24 0,27-172-1629,-34 199 2135,0 9-34,1 18 105,0 35 99,-3-49-349,1 16 127,0 7-107,1 0 1,1-1-1,11 45 1,-14-70-61,0 1 1,1-1-1,-1 0 1,1 1-1,-1-1 1,1 0-1,0 0 0,-1 0 1,1 0-1,0 0 1,0 0-1,0 0 1,1 1-1,-2-1-1,1-1 0,-1 0-1,1 0 1,-1 0 0,1 0 0,-1 0 0,1 0 0,-1 0-1,1 0 1,-1 0 0,1-1 0,-1 1 0,1 0-1,-1 0 1,1 0 0,-1 0 0,0-1 0,1 1 0,-1 0-1,1-1 1,0 1 0</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5.575"/>
    </inkml:context>
    <inkml:brush xml:id="br0">
      <inkml:brushProperty name="width" value="0.05" units="cm"/>
      <inkml:brushProperty name="height" value="0.05" units="cm"/>
      <inkml:brushProperty name="color" value="#E71224"/>
    </inkml:brush>
  </inkml:definitions>
  <inkml:trace contextRef="#ctx0" brushRef="#br0">0 0 16740,'2'3'200,"0"0"1,-1 0 0,1 0-1,-1 0 1,0 1 0,0-1-1,0 0 1,0 0 0,-1 1-1,1-1 1,-1 1 0,0-1-1,0 0 1,-1 5 0,2 9 376,1-2-227,0 5 452,9 33 0,-11-52-790,0-1 1,0 1 0,0-1-1,0 1 1,0 0 0,0-1 0,0 1-1,1-1 1,-1 1 0,0-1-1,1 1 1,-1-1 0,0 1-1,1-1 1,-1 1 0,0-1-1,1 0 1,-1 1 0,1-1-1,-1 1 1,1-1 0,-1 0-1,1 1 1,-1-1 0,1 0-1,-1 0 1,1 1 0,0-2-19,0 1 1,0 0-1,0 0 0,-1-1 1,1 1-1,0 0 0,0-1 1,-1 1-1,1-1 1,0 1-1,-1-1 0,1 1 1,0-1-1,-1 1 1,1-1-1,0-1 0,21-34-664,-20 32 590,16-31-573,18-33-720,-36 67 1359,1 1 0,-1-1 0,0 1 1,0-1-1,0 1 0,1-1 0,-1 1 0,0 0 0,1-1 0,-1 1 0,0 0 0,1-1 0,-1 1 0,0 0 0,1-1 0,-1 1 0,1 0 1,-1 0-1,0 0 0,1-1 0,-1 1 0,1 0 0,-1 0 0,1 0 0,-1 0 0,1 0 0,0 0 0,4 10 63,-3 24 339,-2-34-387,-16 171 957,12-149-901,4-22-54,0 1 0,0-1 0,0 1 0,0-1 0,0 1 0,0 0 0,0-1 0,0 1-1,-1-1 1,1 1 0,0-1 0,0 1 0,-1-1 0,1 1 0,0-1 0,0 0 0,-1 1 0,1-1 0,-1 1-1,1-1 1,0 0 0,-1 1 0,1-1 0,-1 0 0,1 1 0,-2-1 0,-2-9-73</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29.935"/>
    </inkml:context>
    <inkml:brush xml:id="br0">
      <inkml:brushProperty name="width" value="0.05" units="cm"/>
      <inkml:brushProperty name="height" value="0.05" units="cm"/>
      <inkml:brushProperty name="color" value="#E71224"/>
    </inkml:brush>
  </inkml:definitions>
  <inkml:trace contextRef="#ctx0" brushRef="#br0">236 72 11050,'1'-2'204,"-1"0"0,1-1 0,-1 1 0,1 0 0,-1 0-1,0-1 1,0 1 0,0 0 0,0-1 0,-1 1 0,1 0-1,-1-1 1,1 1 0,-1 0 0,0 0 0,0 0 0,0 0-1,0 0 1,0 0 0,0 0 0,-1 0 0,1 0 0,-3-3-1,2 4-63,1-1 0,-1 1 0,1-1-1,-1 1 1,0 0 0,1 0 0,-1 0-1,0 0 1,0 0 0,0 0-1,1 0 1,-1 1 0,0-1 0,0 1-1,0-1 1,0 1 0,0 0 0,0 0-1,-1 0 1,1 0 0,0 0 0,0 0-1,0 0 1,0 1 0,0-1-1,0 1 1,-2 0 0,-2 3-4,1-1 0,0 1 0,0 0-1,0 0 1,0 0 0,1 1 0,-1 0 0,1 0 0,0 0 0,1 0 0,-5 8 0,-4 10 115,-14 35 1,19-41-150,-7 19 41,1 1-1,-12 59 0,21-75-102,1 0 0,0 0-1,2 1 1,1-1-1,0 0 1,5 28 0,-4-45-36,0 0 0,0 1 0,0-1 0,0 0 0,0 0 0,1 0 0,0 0 0,0-1 0,0 1 0,0 0 0,1-1 0,-1 0 0,1 1 0,0-1 0,0 0 0,0 0 0,0-1 0,1 1 0,-1-1 0,1 1 0,-1-1 0,1 0 0,0 0 0,0-1 0,0 1 0,0-1 0,0 0 0,0 0 0,1 0 0,-1-1 0,0 1 0,0-1 0,1 0 0,5-1 0,-1 0 3,0-1 1,-1 1 0,1-2 0,0 1 0,-1-1 0,0 0 0,0-1 0,9-5 0,-14 8-2,0-1 0,0 0 1,0 0-1,0 0 1,-1 0-1,1-1 1,0 1-1,-1-1 0,1 1 1,-1-1-1,0 0 1,0 0-1,0 0 0,-1 0 1,1 0-1,-1-1 1,1 1-1,-1 0 1,0-1-1,0 1 0,-1-1 1,1-5-1,-1 7-4,0 1 0,0-1 0,0 0-1,-1 1 1,1-1 0,0 1 0,-1-1-1,0 1 1,1-1 0,-1 1 0,0-1 0,0 1-1,0-1 1,1 1 0,-2 0 0,1 0-1,0 0 1,0-1 0,0 1 0,-2-1 0,0 1 8,0-1 1,1 1 0,-1 0 0,0-1 0,0 2-1,0-1 1,0 0 0,0 0 0,0 1 0,-4 0 0,0-1-172,0 1 1,0 1 0,0-1-1,0 1 1,0 1-1,0-1 1,0 1 0,-12 5-1,16-5 79,0 0-1,0 0 1,0 0-1,0 0 1,0 0-1,-3 4 1,-3 5-292</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0.462"/>
    </inkml:context>
    <inkml:brush xml:id="br0">
      <inkml:brushProperty name="width" value="0.05" units="cm"/>
      <inkml:brushProperty name="height" value="0.05" units="cm"/>
      <inkml:brushProperty name="color" value="#E71224"/>
    </inkml:brush>
  </inkml:definitions>
  <inkml:trace contextRef="#ctx0" brushRef="#br0">194 17 16388,'-6'0'247,"1"0"0,-1 1 0,1 0 1,0 0-1,-1 0 0,1 1 1,0-1-1,0 1 0,0 0 1,0 1-1,0 0 0,-5 3 1,3 0-24,0 0 1,0 0 0,0 1 0,1 0 0,0 0-1,-8 13 1,3-2-51,1 0 0,1 0 0,1 2 0,1-1 0,-9 36-1,14-46-146,1-1 0,0 1-1,0-1 1,0 1-1,1 0 1,1-1-1,-1 1 1,4 12 0,-4-18-22,1-1 1,-1 0-1,1 0 1,0 0-1,0 0 1,0 0 0,0-1-1,0 1 1,0 0-1,0 0 1,1-1 0,-1 1-1,1 0 1,-1-1-1,1 0 1,-1 1 0,1-1-1,0 0 1,0 0-1,0 0 1,0 0 0,0 0-1,0 0 1,0-1-1,0 1 1,0-1-1,0 1 1,0-1 0,0 0-1,0 1 1,1-1-1,-1-1 1,0 1 0,0 0-1,0 0 1,0-1-1,0 1 1,0-1 0,4-1-1,3-1 6,0-1-1,0 0 0,0-1 1,0 0-1,-1 0 1,0 0-1,0-1 1,0-1-1,12-12 0,-5 3 6,-2-1 0,1 0-1,15-28 1,-21 31-7,-1 0-1,0 0 1,-1-1-1,7-26 1,-12 36-4,0 0 0,0 0 0,0 0 0,-1 1 1,1-1-1,-1 0 0,0 0 0,0 0 0,-1 0 0,0 0 0,0 0 0,0 0 0,0 1 1,-1-1-1,1 0 0,-1 1 0,0-1 0,-1 1 0,-3-5 0,5 7-4,0 1 0,0 0 0,0-1 0,-1 1 0,1 0 0,-1 0 0,1 0 0,0 0 0,-1 0 0,0 0 0,1 1 0,-1-1 0,0 0 0,1 1 0,-1-1 0,0 1 0,0 0 0,1-1 0,-1 1 0,0 0 0,-2 0 0,1 1-18,0-1 1,1 1-1,-1 0 1,0 0-1,0 0 1,1 0-1,-1 1 1,1-1-1,-1 1 1,1-1-1,0 1 1,-3 2-1,0 1-159,0 0 0,1 0-1,0 0 1,-1 1 0,2-1-1,-1 1 1,1 0 0,0 0-1,0 0 1,-3 10 0,5-11 11,0-1 0,0 1 0,0 0 0,0 0 0,1-1 1,0 1-1,0 0 0,0 0 0,1 0 0,0-1 0,0 1 0,0 0 1,0-1-1,1 1 0,2 4 0,12 3-703</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0.868"/>
    </inkml:context>
    <inkml:brush xml:id="br0">
      <inkml:brushProperty name="width" value="0.05" units="cm"/>
      <inkml:brushProperty name="height" value="0.05" units="cm"/>
      <inkml:brushProperty name="color" value="#E71224"/>
    </inkml:brush>
  </inkml:definitions>
  <inkml:trace contextRef="#ctx0" brushRef="#br0">76 33 15531,'-1'7'440,"0"0"0,0 0-1,-1 0 1,0 0 0,0-1-1,0 1 1,-7 12 0,-3 11 709,3-6-696,0 1 1,2 0 0,1 1 0,1-1-1,2 1 1,0 0 0,2 33 0,1-57-430,0 1 1,0-1 0,0 0 0,1 1-1,-1-1 1,1 1 0,-1-1 0,1 0-1,0 0 1,0 1 0,0-1-1,1 0 1,-1 0 0,0 0 0,1 0-1,-1-1 1,1 1 0,0 0 0,2 2-1,-2-3-13,0-1 0,0 1 0,0 0 0,0-1 0,0 1 0,0-1 0,0 0 0,0 1 0,0-1 1,0 0-1,0 0 0,1 0 0,-1-1 0,0 1 0,0-1 0,0 1 0,0-1 0,0 1 0,0-1 0,0 0 0,0 0 0,1-1 0,9-5 3,-1-1-1,0 0 1,0 0 0,-1-1 0,0 0-1,0-1 1,-1 0 0,13-21 0,-9 13 16,-2-1 0,-1 0-1,0 0 1,12-37 0,-18 44 5,-1 0-1,-1 0 0,0 0 1,0 0-1,-1 0 1,-2-24-1,1 32-19,-1 0 0,0 0 0,1 0 0,-2 0 0,1 1 0,0-1 1,-1 0-1,1 1 0,-1-1 0,0 1 0,-3-4 0,3 5-3,1 0-1,-1 0 0,0 1 1,0-1-1,-1 1 1,1-1-1,0 1 1,0 0-1,-1-1 1,1 1-1,-1 1 1,1-1-1,-1 0 1,1 0-1,-1 1 1,1 0-1,-1-1 1,-3 1-1,1 0-23,0 1-1,0 0 0,0 0 0,-1 0 0,2 0 0,-1 1 0,0-1 1,0 2-1,0-1 0,1 0 0,-1 1 0,1 0 0,0 0 1,0 0-1,-5 5 0,4-4-125,1 0 0,0 1 0,1-1 0,-1 1 0,1 0 0,-1 0 0,1 0 0,1 0 0,-1 1 0,1-1 0,0 1 0,0-1 0,-1 7 0,4 4-241,5-8-125</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2.535"/>
    </inkml:context>
    <inkml:brush xml:id="br0">
      <inkml:brushProperty name="width" value="0.05" units="cm"/>
      <inkml:brushProperty name="height" value="0.05" units="cm"/>
      <inkml:brushProperty name="color" value="#E71224"/>
    </inkml:brush>
  </inkml:definitions>
  <inkml:trace contextRef="#ctx0" brushRef="#br0">603 1 17220,'-5'14'1504,"-1"9"-1000,0 6-184,1 8 512,0 2-143,2 4-201,2-2-152,1 0-424,1-7-264,4-11-569,-2-6 769,1-15-56,0-4-160,5-15-152</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2.951"/>
    </inkml:context>
    <inkml:brush xml:id="br0">
      <inkml:brushProperty name="width" value="0.05" units="cm"/>
      <inkml:brushProperty name="height" value="0.05" units="cm"/>
      <inkml:brushProperty name="color" value="#E71224"/>
    </inkml:brush>
  </inkml:definitions>
  <inkml:trace contextRef="#ctx0" brushRef="#br0">25 3 15923,'7'-3'1689,"-7"7"-977,-2 5-232,-3 14 856,0 4-151,0 9-353,-1 1-208,2 6-224,-1 0-112,5-3-360,0-8-240,0-11-520,5-9-232,0-16 799,1-8-215,0-15-240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6.837"/>
    </inkml:context>
    <inkml:brush xml:id="br0">
      <inkml:brushProperty name="width" value="0.05" units="cm"/>
      <inkml:brushProperty name="height" value="0.05" units="cm"/>
    </inkml:brush>
  </inkml:definitions>
  <inkml:trace contextRef="#ctx0" brushRef="#br0">14 641 18316,'-6'25'1320,"0"0"-1200,5-10-280,1-9 136,1-6 256,9-15-328,2-9-136</inkml:trace>
  <inkml:trace contextRef="#ctx0" brushRef="#br0" timeOffset="1">348 1 17332,'5'27'1976,"2"2"-1232,-8-2-176,1 7 929,0 6-665,-1 3-40,5 5-160,-3 0-64,5-3-432,3-2-208,2 0-576,1-7-232,3-5-472,3-4 672,-4-14 215,3-7-319,0-10-48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2.434"/>
    </inkml:context>
    <inkml:brush xml:id="br0">
      <inkml:brushProperty name="width" value="0.05" units="cm"/>
      <inkml:brushProperty name="height" value="0.05" units="cm"/>
    </inkml:brush>
  </inkml:definitions>
  <inkml:trace contextRef="#ctx0" brushRef="#br0">681 121 17932,'-4'-10'206,"0"0"0,-1 0-1,-1 1 1,0-1 0,0 1 0,-1 1 0,-13-15 0,16 20-181,0-1 0,0 1 0,0 0 0,-1 1 1,1-1-1,-1 1 0,0 0 0,0 0 1,0 0-1,0 0 0,0 1 0,0 0 0,0 0 1,-1 1-1,1-1 0,0 1 0,0 0 0,-9 2 1,-2 1 14,1 1 0,-1 0 0,1 2 0,1-1 1,-1 2-1,1 0 0,0 1 0,0 0 0,-22 19 0,-3 5 54,-62 68 0,59-55 8,-46 65 1,77-94-80,0 0 0,1 1 1,1 0-1,1 1 0,0 0 1,1 1-1,1-1 0,-4 25 1,8-36-28,2 0-1,-1 1 1,1-1 0,0 0-1,0 1 1,1-1 0,0 0-1,0 0 1,1 0 0,0 1-1,0-1 1,6 11 0,-6-15-3,0 1 0,1 0 0,0 0 0,0-1 1,0 0-1,0 1 0,0-1 0,0 0 1,1-1-1,0 1 0,-1-1 0,1 1 0,0-1 1,0 0-1,0-1 0,1 1 0,-1-1 1,0 1-1,1-1 0,-1-1 0,7 2 0,1-2-3,0 0-1,0-1 0,-1 0 0,1-1 0,-1 0 0,1-1 0,-1 0 0,0-1 0,0 0 0,0 0 0,10-7 0,-8 4 48,-1-1 1,0 0-1,0 0 1,-1-2-1,0 1 1,0-1-1,-1-1 0,12-16 1,-19 23-4,0 0 1,-1 0-1,0 0 1,0 0-1,0 0 1,0-1-1,-1 1 1,0 0 0,0-1-1,0 1 1,1-10-1,-2 12-15,-1 0 1,1 0-1,0 1 0,0-1 0,-1 0 1,1 0-1,-1 0 0,0 0 0,0 0 0,0 0 1,0 1-1,0-1 0,0 0 0,0 1 1,0-1-1,0 1 0,-1-1 0,1 1 1,-1-1-1,1 1 0,-1 0 0,0 0 1,1 0-1,-1 0 0,0 0 0,0 0 1,0 0-1,-2 0 0,-3-1 17,0 1-1,0 0 1,0 0-1,-1 1 1,1-1-1,0 2 1,0-1-1,0 1 1,0 0-1,0 0 1,0 1-1,0 0 1,0 0-1,0 1 1,1 0-1,-1 0 1,1 0-1,0 1 1,0 0-1,0 0 1,0 1-1,1 0 1,-8 8-1,11-12-33,1 1 1,0-1-1,0 1 0,0-1 0,0 1 1,0-1-1,1 1 0,-1-1 0,0 1 0,1 0 1,-1-1-1,1 1 0,0 0 0,-1-1 1,1 1-1,0 0 0,0 0 0,0-1 0,0 1 1,1 0-1,-1 0 0,1 1 0,0-1-3,0-1-1,0 1 1,0 0-1,0-1 1,1 1-1,-1-1 0,1 0 1,-1 0-1,1 1 1,-1-1-1,1 0 1,0 0-1,-1 0 1,1-1-1,0 1 0,2 1 1,7 0-23,-1 1 0,0-1 0,1-1 0,-1 0 0,20-1 1,8-4-51,1-2 0,0-1 0,-1-2 1,39-15-1,-52 16 40,-22 7 26,25-5-37,-28 6 45,0 0 0,1 0 0,-1 0-1,1 0 1,-1 0 0,1 0 0,-1 0 0,1 0-1,-1 0 1,1 0 0,-1 1 0,0-1 0,1 0-1,-1 0 1,1 0 0,-1 1 0,0-1-1,1 0 1,-1 1 0,0-1 0,1 0 0,-1 1-1,0-1 1,1 0 0,-1 1 0,0-1 0,0 0-1,1 1 1,-1-1 0,0 1 0,0-1-1,0 1 1,0-1 0,0 1 0,0-1 0,0 1-1,0-1 1,0 0 0,0 1 0,0-1 0,0 1-1,0-1 1,0 1 0,0-1 0,0 1 0,0-1-1,-1 1 1,-3 17 4,-2-1-1,-8 20 0,-8 24 23,19-50-22,1-5-103,0 0 0,0 1 1,1-1-1,-1 1 0,2-1 1,-1 1-1,1-1 0,0 1 1,0 0-1,0-1 1,3 8-1,-3-13 86,0 0 0,1 0 1,-1 0-1,0-1 0,1 1 0,-1 0 0,1 0 1,-1-1-1,1 1 0,-1 0 0,1-1 1,0 1-1,-1-1 0,1 1 0,0-1 0,-1 1 1,1-1-1,0 1 0,0-1 0,-1 0 1,1 1-1,0-1 0,0 0 0,0 0 0,0 0 1,-1 1-1,1-1 0,0 0 0,0 0 1,0 0-1,0 0 0,0-1 0,-1 1 1,1 0-1,0 0 0,0 0 0,1-1 0,21-13-287</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3.322"/>
    </inkml:context>
    <inkml:brush xml:id="br0">
      <inkml:brushProperty name="width" value="0.05" units="cm"/>
      <inkml:brushProperty name="height" value="0.05" units="cm"/>
      <inkml:brushProperty name="color" value="#E71224"/>
    </inkml:brush>
  </inkml:definitions>
  <inkml:trace contextRef="#ctx0" brushRef="#br0">58 0 15315,'5'29'3572,"-5"-26"-3356,0 1-1,0-1 1,1 0 0,0 1-1,-1-1 1,1 0-1,0 0 1,1 0 0,1 5-1,2 1-80,10 15 282,-1 1 1,17 41-1,-28-58-320,0 1 0,-1-1 0,0 0 0,-1 1 0,1-1-1,-2 1 1,1 0 0,-1-1 0,0 1 0,-1-1 0,0 1 0,-1-1 0,-2 10-1,1-9 24,0-1-1,-1 0 0,0 0 0,-1-1 0,1 1 1,-1-1-1,-10 10 0,12-12-80,-1-1-1,-1 0 1,1 0 0,-1 0-1,0-1 1,0 0 0,0 1-1,0-2 1,0 1 0,-1-1-1,1 1 1,-7 1 0,11-4-92,0 0 1,0 0-1,1 0 1,-1 0-1,0 0 1,0 0-1,1 0 1,-1 0-1,0 0 1,0 0 0,1-1-1,-1 1 1,0 0-1,1 0 1,-1-1-1,0 1 1,1-1-1,-1 1 1,0 0-1,1-1 1,-1 1-1,1-1 1,-1 1-1,1-1 1,-1 0-1,1 1 1,-1-1 0,1 1-1,-1-1 1,1 0-1,-1-1 1,-5-25-1207,5 23 1272,-2-17-614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3.947"/>
    </inkml:context>
    <inkml:brush xml:id="br0">
      <inkml:brushProperty name="width" value="0.05" units="cm"/>
      <inkml:brushProperty name="height" value="0.05" units="cm"/>
      <inkml:brushProperty name="color" value="#E71224"/>
    </inkml:brush>
  </inkml:definitions>
  <inkml:trace contextRef="#ctx0" brushRef="#br0">89 35 14283,'7'-28'4575,"-6"22"-1568,-6 20-1395,-5 19-848,-15 47 88,-18 107 1,42-182-842,-2 28 164,3-32-171,0-1 0,0 1 0,0-1 1,1 1-1,-1-1 0,0 1 0,0-1 0,0 0 1,0 1-1,0-1 0,1 1 0,-1-1 0,0 0 1,0 1-1,1-1 0,-1 0 0,0 1 1,1-1-1,-1 0 0,0 1 0,1-1 0,-1 0 1,1 1-1,0-1-1,0 0 1,-1 0-1,1 0 1,0 0 0,0 0-1,0 0 1,-1-1-1,1 1 1,0 0-1,0 0 1,-1-1-1,1 1 1,0 0 0,-1-1-1,1 1 1,0-1-1,-1 1 1,2-2-1,39-30 29,-24 17-60,35-22 0,-47 34 18,1-1 0,0 1 0,1 1 0,-1-1 0,0 1 0,1 0 0,-1 1 0,1-1 0,0 1 0,9 0 0,-13 1 6,-1 0 0,1 0 0,0 0 1,-1 0-1,1 1 0,0-1 1,-1 1-1,1 0 0,-1 0 1,1 0-1,-1 0 0,0 0 1,1 0-1,-1 1 0,0-1 0,0 1 1,0-1-1,0 1 0,0 0 1,0 0-1,0 0 0,0 0 1,-1 0-1,1 0 0,-1 1 0,0-1 1,0 0-1,0 1 0,0-1 1,0 1-1,0-1 0,-1 1 1,1 0-1,-1-1 0,1 1 0,-1 0 1,0 3-1,0 4 25,-1 0 0,0 0 0,0-1 0,-1 1 0,0 0 0,-1-1 0,0 1 0,-8 16 0,2-9 110,0 0 1,-2-1 0,0 0-1,-23 25 1,29-35-96,0-1-1,0 0 0,-1 0 0,1-1 1,-1 0-1,0 0 0,0 0 1,0-1-1,-1 1 0,1-2 1,-1 1-1,0-1 0,0 0 1,0 0-1,0-1 0,-8 1 1,13-2-135,-1 0 0,0 0 1,0 0-1,1-1 0,-1 0 1,0 1-1,1-1 0,-1 0 1,0 0-1,1 0 0,-1-1 1,1 1-1,0-1 1,-1 1-1,1-1 0,0 0 1,0 0-1,0 0 0,0 0 1,1 0-1,-1 0 0,0-1 1,1 1-1,-1 0 0,1-1 1,0 1-1,-1-4 0,-1-4-349,0 0-1,1 0 0,0 0 0,0 0 0,1 0 0,1-15 1,1-16-485</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4.359"/>
    </inkml:context>
    <inkml:brush xml:id="br0">
      <inkml:brushProperty name="width" value="0.05" units="cm"/>
      <inkml:brushProperty name="height" value="0.05" units="cm"/>
      <inkml:brushProperty name="color" value="#E71224"/>
    </inkml:brush>
  </inkml:definitions>
  <inkml:trace contextRef="#ctx0" brushRef="#br0">0 64 18076,'5'-7'1856,"-1"-1"-1056,2 4-295,4 1 967,6 2-256,7-1-456,4 2-192,9-1-216,4 0-127,0-4-313,-1 1-201,-4-2-535,-5 0-344,-8 1 896,-8-1-200,-11 2-192</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4.771"/>
    </inkml:context>
    <inkml:brush xml:id="br0">
      <inkml:brushProperty name="width" value="0.05" units="cm"/>
      <inkml:brushProperty name="height" value="0.05" units="cm"/>
      <inkml:brushProperty name="color" value="#E71224"/>
    </inkml:brush>
  </inkml:definitions>
  <inkml:trace contextRef="#ctx0" brushRef="#br0">187 13 16476,'1'0'155,"-1"0"0,1-1 0,-1 1 0,1 0 0,0-1 0,-1 1 0,1-1 0,-1 1 0,0 0 0,1-1 0,-1 0 0,1 1 0,-1-1 0,0 1 0,1-1 0,-1 1 0,0-1 0,0 0 0,1 1 0,-1-1 0,0-1 0,-1 2-61,1 0 0,-1 0 0,1 0 1,-1 0-1,1 0 0,-1 0 1,1 0-1,-1 0 0,1 0 1,-1 0-1,0 1 0,1-1 0,-1 0 1,1 0-1,-1 0 0,1 1 1,-1-1-1,1 0 0,0 0 0,-1 1 1,1-1-1,-1 1 0,1-1 1,0 0-1,-1 1 0,0 0 0,-9 8 177,0 2 0,1-1 0,0 1 0,0 0 0,1 1 0,-7 13 0,-36 77 294,34-64-304,-12 41-1,25-67-215,1 0 1,1 0-1,0 0 1,0 1-1,1-1 1,0 0-1,3 25 1,-2-34-39,1-1 0,-1 0 1,0 1-1,1-1 0,0 1 1,0-1-1,-1 0 0,1 1 1,1-1-1,-1 0 0,0 0 1,0 0-1,1 0 0,0 0 1,-1 0-1,1 0 0,2 2 1,-2-3-3,0 0 1,0-1-1,0 1 1,0 0-1,-1-1 1,1 1 0,0-1-1,0 0 1,0 1-1,0-1 1,0 0 0,0 0-1,0 0 1,0-1-1,0 1 1,0 0-1,2-2 1,4 0 6,0-1-1,-1-1 1,1 0-1,-1 0 1,0 0-1,0-1 1,-1 0-1,1 0 1,5-7 0,1-3-8,0 0 0,-1-1 1,-1-1-1,0 0 0,-1 0 1,-1-1-1,-1 0 1,0-1-1,-2 1 0,0-2 1,-1 1-1,-1-1 1,2-20-1,-6 33-29,0 1-1,0-1 1,0 1-1,-1-1 1,0 1-1,0-1 1,-1 1 0,-3-12-1,4 16-37,0 0-1,-1-1 1,1 1 0,0 0-1,-1 0 1,1 0-1,-1-1 1,0 2 0,0-1-1,0 0 1,0 0-1,0 1 1,0-1 0,0 1-1,-1-1 1,1 1-1,0 0 1,-1 0 0,1 0-1,-1 0 1,1 1-1,-1-1 1,1 0 0,-5 1-1,2-1 41,-1 1 0,1 0-1,0 0 1,-1 1 0,1 0-1,-1 0 1,-6 2 0,5 0-263</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5.548"/>
    </inkml:context>
    <inkml:brush xml:id="br0">
      <inkml:brushProperty name="width" value="0.05" units="cm"/>
      <inkml:brushProperty name="height" value="0.05" units="cm"/>
      <inkml:brushProperty name="color" value="#E71224"/>
    </inkml:brush>
  </inkml:definitions>
  <inkml:trace contextRef="#ctx0" brushRef="#br0">162 1 13179,'-8'0'673,"6"0"-436,1 0 0,-1 0 0,0 0 0,1 0 0,-1 0 0,1 0 0,-1 0 0,0 0 0,1 1 0,-1-1 0,1 0 0,-1 1 0,1 0 0,-1-1 0,1 1 0,0 0 0,-1 0 0,1 0-1,0 0 1,-1 0 0,1 0 0,0 0 0,0 0 0,-1 2 0,-14 18 211,2 2 0,1-1 0,0 2 0,2 0 0,0 0 0,2 1 0,1 0 0,1 0 0,-5 38 0,11-55-405,0 0 0,1 0 0,0 0 0,0 0 0,1 0 0,0-1 0,1 1 0,-1 0 0,1 0 0,1-1 0,4 10 0,-5-13-32,0-1 1,0 0-1,0 0 0,0 0 1,1 0-1,-1 0 0,1 0 1,0 0-1,0-1 0,0 0 1,0 1-1,0-1 0,0 0 1,1-1-1,-1 1 0,1 0 1,-1-1-1,1 0 0,0 0 1,0 0-1,-1 0 0,1-1 1,0 0-1,0 1 0,5-2 1,2 0-7,0 0-1,-1-1 1,1-1 0,-1 0 0,0 0 0,0-1 0,0 0 0,0-1 0,-1 0-1,0-1 1,0 0 0,0 0 0,-1-1 0,1 0 0,-2 0 0,1-1 0,-1 0-1,0 0 1,8-13 0,-9 11-9,0 0-1,0 0 0,-1 0 1,0-1-1,-1 0 1,0 0-1,0 0 0,-1 0 1,-1-1-1,0 1 1,-1-1-1,0 1 0,0-1 1,-2 0-1,1 1 1,-1-1-1,-5-21 0,3 26-52,0 1-1,0-1 1,0 1-1,0-1 0,-1 1 1,0 0-1,-1 1 0,1-1 1,-1 1-1,0-1 1,-1 2-1,-7-7 0,11 9-16,0 1 1,0-1-1,0 1 0,-1 0 0,1-1 0,-1 1 0,1 0 0,-1 0 0,1 1 0,-1-1 0,1 0 0,-1 1 0,0 0 1,1-1-1,-1 1 0,0 0 0,1 0 0,-1 1 0,0-1 0,1 1 0,-1-1 0,1 1 0,-1 0 0,1 0 0,-1 0 1,1 0-1,-1 0 0,1 0 0,0 1 0,0-1 0,0 1 0,-1 0 0,2 0 0,-1 0 0,-3 4 0,-7 12-371,4 2-121</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7.463"/>
    </inkml:context>
    <inkml:brush xml:id="br0">
      <inkml:brushProperty name="width" value="0.05" units="cm"/>
      <inkml:brushProperty name="height" value="0.05" units="cm"/>
      <inkml:brushProperty name="color" value="#E71224"/>
    </inkml:brush>
  </inkml:definitions>
  <inkml:trace contextRef="#ctx0" brushRef="#br0">25 1 16812,'1'4'1576,"5"10"-1160,-13 6-120,-4 9 640,4 4-416,0 1-64,7-1-95,4-4-65,8-6-88,4-6-64,4-7-56,1-4-104,1-8-376,-2-5-337,-6-8 617,-1-4-104,-12-10-64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7.846"/>
    </inkml:context>
    <inkml:brush xml:id="br0">
      <inkml:brushProperty name="width" value="0.05" units="cm"/>
      <inkml:brushProperty name="height" value="0.05" units="cm"/>
      <inkml:brushProperty name="color" value="#E71224"/>
    </inkml:brush>
  </inkml:definitions>
  <inkml:trace contextRef="#ctx0" brushRef="#br0">1 20 18300,'3'-4'1600,"-3"3"-1152,0-2-208,4 1 641,6 1-209,1-1-760,1 1-504,-2-2 528,-1 0-144</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38.265"/>
    </inkml:context>
    <inkml:brush xml:id="br0">
      <inkml:brushProperty name="width" value="0.05" units="cm"/>
      <inkml:brushProperty name="height" value="0.05" units="cm"/>
      <inkml:brushProperty name="color" value="#E71224"/>
    </inkml:brush>
  </inkml:definitions>
  <inkml:trace contextRef="#ctx0" brushRef="#br0">1 1 18012,'6'16'1592,"5"-9"-1056,6 0-192,13-4 593,6 0-217,9-3-192,0-6-232,7-3-512,-5-1-280,-2 5-408,-9-1 704,-19 6-185,-4 1-167</inkml:trace>
  <inkml:trace contextRef="#ctx0" brushRef="#br0" timeOffset="1">24 229 14667,'0'8'1704,"3"2"-1047,11-7-217,9-3 1032,11-1-664,6-4-112,9-3-480,0-1-496,2-4 376,1-1-112,-5-2-136</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0.566"/>
    </inkml:context>
    <inkml:brush xml:id="br0">
      <inkml:brushProperty name="width" value="0.05" units="cm"/>
      <inkml:brushProperty name="height" value="0.05" units="cm"/>
      <inkml:brushProperty name="color" value="#E71224"/>
    </inkml:brush>
  </inkml:definitions>
  <inkml:trace contextRef="#ctx0" brushRef="#br0">1 18 13931,'9'-5'855,"-7"3"-476,1 0 0,-1 1 0,1-1-1,0 1 1,0 0 0,0 0 0,4-1 0,-7 2-318,0 0-1,1 0 1,-1 0 0,0 0-1,1 0 1,-1 0 0,1 0-1,-1 0 1,0 0-1,1 0 1,-1 0 0,0 1-1,1-1 1,-1 0 0,0 0-1,1 0 1,-1 1 0,0-1-1,0 0 1,1 0 0,-1 1-1,0-1 1,0 0 0,1 0-1,-1 1 1,2 17 1397,-18 99 692,8-73-1750,-3 49 0,11-89-379,0 0 0,0-1-1,1 1 1,-1 0 0,1 0-1,-1-1 1,1 1 0,1 0-1,-1-1 1,3 7-1,-3-9-14,-1 0 0,1 0 0,0 1 0,0-1 0,0 0-1,1 0 1,-1 0 0,0 0 0,0 0 0,0 0 0,1 0-1,-1-1 1,1 1 0,-1 0 0,0-1 0,1 1 0,-1-1-1,1 1 1,-1-1 0,1 0 0,-1 1 0,1-1 0,0 0-1,-1 0 1,1 0 0,-1-1 0,1 1 0,1-1 0,4 0-55,-1-1 1,1-1 0,-1 1-1,0-1 1,0 0 0,0-1-1,0 1 1,0-1 0,-1 0-1,7-7 1,0 0-430,-1-1 1,0-1-1,10-15 1,-15 20 42,-1 1 1,0-1 0,-1-1 0,0 1-1,0-1 1,-1 1 0,0-1 0,0 0-1,-1 0 1,0 0 0,-1 0 0,0-1-1,0 1 1,-1 0 0,-1-12-1,-7 39 2435,-6 138 2890,12-117-4363,1 0 0,6 38 1,-4-70-677,0 0 1,0 0-1,1-1 1,0 1 0,0-1-1,4 8 1,-6-13 97,0 0 0,1 0 0,-1-1 0,1 1 0,0 0 0,-1 0 0,1 0-1,0-1 1,-1 1 0,1-1 0,0 1 0,0 0 0,0-1 0,-1 1 0,1-1 0,0 1 0,0-1 0,0 0 0,2 1 0,-2-1 16,0 0-1,1-1 0,-1 1 1,0 0-1,1-1 1,-1 1-1,0 0 1,1-1-1,-1 0 0,0 1 1,0-1-1,0 0 1,1 0-1,-1 1 1,0-1-1,0 0 1,0 0-1,1-2 0,17-18-608</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1.014"/>
    </inkml:context>
    <inkml:brush xml:id="br0">
      <inkml:brushProperty name="width" value="0.05" units="cm"/>
      <inkml:brushProperty name="height" value="0.05" units="cm"/>
      <inkml:brushProperty name="color" value="#E71224"/>
    </inkml:brush>
  </inkml:definitions>
  <inkml:trace contextRef="#ctx0" brushRef="#br0">120 21 14619,'0'-1'63,"-1"1"0,1 0-1,0 0 1,0 0 0,0-1 0,-1 1 0,1 0-1,0 0 1,0 0 0,-1-1 0,1 1 0,0 0-1,-1 0 1,1 0 0,0 0 0,0 0 0,-1 0-1,1 0 1,0 0 0,-1 0 0,1 0 0,0 0-1,-1 0 1,1 0 0,0 0 0,-1 0-1,1 0 1,0 0 0,0 0 0,-1 0 0,1 0-1,0 0 1,-1 1 0,1-1 0,0 0 0,0 0-1,-1 0 1,1 0 0,0 1 0,0-1 0,-1 1-1,-14 7 438,8-1-175,-1 0 0,1 0 0,0 1-1,0 0 1,1 0 0,0 1 0,0-1 0,1 1 0,1 1 0,-1-1 0,-3 12 0,4-10-219,1 0 0,0 0 1,1 0-1,0 0 0,0 0 0,1 0 1,1 1-1,0-1 0,1 0 0,1 12 1,-2-20-95,1 0 1,-1-1-1,1 1 1,0 0-1,0-1 1,-1 1-1,2-1 1,-1 1-1,0-1 1,0 1-1,1-1 1,-1 0 0,1 0-1,0 0 1,0 0-1,0 0 1,0 0-1,0 0 1,0 0-1,0-1 1,1 1-1,-1-1 1,1 0 0,-1 0-1,1 0 1,-1 0-1,1 0 1,-1 0-1,1-1 1,0 1-1,0-1 1,-1 1-1,1-1 1,0 0-1,0-1 1,-1 1 0,6-1-1,2-2 0,0 1 1,0-1-1,0-1 0,0 0 0,-1-1 1,0 1-1,0-2 0,16-11 0,-11 5 17,0 0-1,0-1 0,-1 0 1,-1-1-1,18-27 0,-26 35-14,0 0 1,-1-1-1,0 1 0,0-1 0,-1 0 0,0 1 0,0-1 0,0-8 0,-1 11-5,-1 0 0,0 0-1,0 0 1,0 0 0,-1 0 0,0 0 0,1 0-1,-1 1 1,-1-1 0,1 0 0,0 0 0,-1 1-1,0-1 1,0 1 0,-3-5 0,1 4 4,0 0 0,0 0 0,0 0 0,-1 1 0,0-1 0,1 1 0,-1 1 0,0-1 0,-1 1 0,1 0 0,0 0 0,-1 0 0,1 0 0,-1 1 0,1 0 0,-10 0 0,10 0-88,-1 1-1,0 0 1,0 0 0,1 0 0,-1 0-1,1 1 1,-1 0 0,0 1-1,1-1 1,0 1 0,-1 0-1,1 0 1,0 1 0,0-1-1,0 1 1,-7 6 0,10-8 33,1 1-1,-1 0 1,1-1 0,-1 1 0,1 0 0,0 0-1,0 0 1,0 0 0,0 0 0,0 0 0,1 1-1,-1-1 1,0 3 0,1-4 33,0 0 0,0 0 0,0 1-1,0-1 1,0 0 0,0 0 0,0 0 0,0 0 0,1 1 0,-1-1-1,1 0 1,-1 0 0,1 0 0,-1 0 0,1 0 0,-1 0 0,1 0 0,0 0-1,-1 0 1,1 0 0,0 0 0,0 0 0,0-1 0,0 1 0,0 0 0,2 1-1,19 7-408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3.469"/>
    </inkml:context>
    <inkml:brush xml:id="br0">
      <inkml:brushProperty name="width" value="0.05" units="cm"/>
      <inkml:brushProperty name="height" value="0.05" units="cm"/>
    </inkml:brush>
  </inkml:definitions>
  <inkml:trace contextRef="#ctx0" brushRef="#br0">68 294 16315,'-11'15'516,"0"-1"-1,1 1 0,1 1 0,-10 21 0,17-33-470,1-1 1,0 1-1,0-1 0,0 1 0,0-1 0,1 1 1,-1 0-1,1-1 0,0 1 0,0 0 0,0-1 1,2 6-1,-1-7-35,0 1-1,0-1 1,0 0 0,0 0 0,0 0-1,0 0 1,1 0 0,-1 0 0,1-1-1,0 1 1,-1 0 0,1-1 0,0 1-1,0-1 1,0 0 0,0 1 0,0-1 0,0 0-1,1 0 1,-1-1 0,3 2 0,2 0-139,1-1 0,-1 0 0,0 0 0,0 0 0,1-1 0,-1 0 0,0 0 0,1-1 0,-1 0 0,0-1 0,0 1 1,0-1-1,0-1 0,0 1 0,9-6 0,2-1-201,-1-1 0,0 0 0,0-2 0,21-19 0,-30 23 434,0 0 1,-1 0-1,0 0 0,0-1 1,0 0-1,6-14 1,-17 32 422,0 1 0,1 0 1,0 0-1,0 0 0,1 0 1,1 1-1,-1 18 1,1-26-482,1 0 0,1 0 0,-1 0 0,0 0 0,1 0 0,0 0 0,-1 0 1,1 0-1,0 0 0,0-1 0,1 1 0,-1 0 0,1-1 0,-1 1 0,4 3 1,-3-5-31,0 1 1,0-1-1,1 0 1,-1 1-1,0-1 1,1 0-1,-1 0 1,0-1-1,1 1 0,-1 0 1,1-1-1,0 0 1,-1 1-1,1-1 1,-1 0-1,1-1 1,-1 1-1,1 0 1,0-1-1,-1 1 1,5-2-1,3-1-21,-1-1 0,-1 0 0,1 0-1,0 0 1,-1-1 0,0-1 0,0 1-1,-1-1 1,1 0 0,-1-1 0,-1 0-1,1 0 1,7-11 0,6-11-121,-1-1 0,19-40-1,63-167-544,-91 212 1121,-30 78 105,3 0 1,2 1-1,3 1 1,2 0-1,-4 67 1,7-6-438,7-116-117,0 0 1,0 0-1,0 0 0,0 0 0,0 0 0,1 0 1,-1 0-1,0 0 0,0-1 0,0 1 0,0 0 0,0 0 1,1 0-1,-1 0 0,0 0 0,0 0 0,0 0 0,0 0 1,0 0-1,1 0 0,-1 0 0,0 0 0,0 0 1,0 0-1,0 0 0,0 0 0,1 0 0,-1 0 0,0 0 1,0 0-1,0 1 0,0-1 0,0 0 0,0 0 0,1 0 1,-1 0-1,0 0 0,0 0 0,0 0 0,0 0 1,0 0-1,0 1 0,0-1 0,0 0 0,0 0 0,1 0 1,-1 0-1,0 0 0,0 1 0,8-18 55,1-9 19,-2-1-1,-1 1 1,0-1 0,-3 0-1,2-35 1,-5 61-72,0-1 11,0 0-1,1-1 0,-1 1 0,0 0 0,0 0 0,-1 0 0,1-1 1,0 1-1,-1 0 0,1 0 0,-1 0 0,0 0 0,0 0 0,0 0 1,0 0-1,-1-2 0,5 7 75,16 16-58,-11-15-31,1 0-1,0-1 0,0 0 1,0 0-1,0-1 0,0-1 0,0 1 1,0-2-1,14 1 0,-1-2-17,0-1 0,40-9 0,-89 60-196,26-47 216,1-1-1,-1 1 1,1-1 0,-1 0-1,1 1 1,0-1 0,-1 1 0,1-1-1,0 1 1,0-1 0,0 1-1,0-1 1,1 1 0,-1-1-1,0 1 1,0-1 0,1 0-1,-1 1 1,1-1 0,0 1-1,-1-1 1,1 0 0,0 0-1,0 1 1,0-1 0,0 0-1,0 0 1,0 0 0,0 0-1,0 0 1,0 0 0,0 0-1,0 0 1,1 0 0,-1-1 0,0 1-1,1-1 1,-1 1 0,1-1-1,2 1 1,6 2-6,0 0 1,0-1-1,0-1 1,18 1-1,-7 0-1,1-2-1,-1-1 0,0-1 1,0 0-1,25-7 0,-45 9 12,-1 0 0,1 0 1,-1-1-1,1 1 0,-1 0 0,0 0 0,1-1 0,-1 1 0,1 0 0,-1-1 0,0 1 0,1-1 0,-1 1 0,0 0 0,1-1 0,-1 1 0,0-1 0,0 1 0,1-1 0,-1 1 0,0-1 0,0 1 0,0-1 0,0 1 0,0-1 0,0 1 0,1-1 0,-1 1 0,0-1 0,-1 1 0,1-1 0,0 1 1,0-1-1,0 1 0,0-1 0,0 1 0,0-1 0,-1 1 0,1-1 0,-1 0 0,-12-23 233,9 18-160,2 2-34,0 0-1,0-1 1,0 1-1,1 0 1,-1-1-1,1 0 0,0 1 1,0-1-1,1-7 1,0 10-35,0 1 1,0-1-1,0 1 0,1-1 1,-1 1-1,0-1 1,1 1-1,0 0 0,-1-1 1,1 1-1,0 0 0,0-1 1,-1 1-1,1 0 1,0 0-1,0 0 0,1 0 1,-1 0-1,0 0 0,0 0 1,0 0-1,1 0 1,-1 0-1,0 1 0,1-1 1,-1 0-1,1 1 0,-1-1 1,0 1-1,1 0 1,-1-1-1,4 1 0,24-2 17,1 0-1,-1 3 0,57 6 0,-49-3-988,54 0 0,-88-4 846,14-2-106,-17 2 211,0 0 0,1 0 0,-1 0 0,0 0 0,0 0 0,1 0-1,-1 0 1,0-1 0,1 1 0,-1 0 0,0 0 0,1 0 0,-1-1 0,0 1-1,0 0 1,0 0 0,1 0 0,-1-1 0,0 1 0,0 0 0,1 0 0,-1-1-1,0 1 1,0 0 0,0-1 0,0 1 0,0 0 0,0-1 0,0 1 0,1 0-1,-1-1 1,0 1 0,0 0 0,0-1 0,0 1 0,0 0 0,0-1 0,-1 1-1,-8-20-532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1.464"/>
    </inkml:context>
    <inkml:brush xml:id="br0">
      <inkml:brushProperty name="width" value="0.05" units="cm"/>
      <inkml:brushProperty name="height" value="0.05" units="cm"/>
      <inkml:brushProperty name="color" value="#E71224"/>
    </inkml:brush>
  </inkml:definitions>
  <inkml:trace contextRef="#ctx0" brushRef="#br0">106 0 16299,'-32'27'4428,"24"-16"-4140,-1 1 0,1 1-1,1-1 1,0 1 0,1 1 0,1-1 0,0 1-1,0 0 1,2 0 0,-1 0 0,2 0-1,0 1 1,0 20 0,2-33-279,0 0 0,0 0 0,0 0 0,0 1 1,1-1-1,-1 0 0,1 0 0,-1 0 0,1 0 0,0 0 0,0 0 0,0 0 1,0 0-1,0 0 0,0 0 0,0 0 0,1-1 0,-1 1 0,1 0 0,-1-1 1,1 1-1,0-1 0,0 0 0,-1 1 0,1-1 0,0 0 0,0 0 0,0 0 1,0-1-1,0 1 0,0 0 0,1-1 0,-1 1 0,0-1 0,0 0 0,0 0 0,1 0 1,-1 0-1,0 0 0,0 0 0,0 0 0,0-1 0,3 0 0,4-2 2,0-1 0,0 0 0,0 0-1,-1 0 1,0-1 0,0-1-1,15-12 1,-9 5 7,0 0 1,-1-1-1,12-17 0,-21 26-6,-1 0-1,1 0 0,-1 0 1,-1-1-1,1 1 1,-1-1-1,0 1 1,0-1-1,-1 0 1,2-10-1,-3 14-5,0-1 0,0 1-1,0 0 1,0 0 0,0 0 0,-1-1-1,1 1 1,-1 0 0,0 0 0,0 0 0,0 0-1,0 0 1,0 0 0,0 0 0,0 0-1,0 0 1,-1 0 0,1 1 0,-1-1 0,1 1-1,-1-1 1,0 1 0,0-1 0,1 1-1,-1 0 1,0 0 0,0 0 0,0 0-1,0 0 1,-1 1 0,-2-2 0,-1 1-22,-1-1-1,1 1 1,-1 0 0,1 0 0,-1 1 0,0 0 0,1 0-1,-9 2 1,11-1-112,0-1 0,0 1 0,0 0 0,0 1 0,1-1 0,-1 1 0,0-1-1,1 1 1,-1 0 0,1 0 0,-1 1 0,1-1 0,0 1 0,-4 4 0,1 5-223,5 0-109</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2.223"/>
    </inkml:context>
    <inkml:brush xml:id="br0">
      <inkml:brushProperty name="width" value="0.05" units="cm"/>
      <inkml:brushProperty name="height" value="0.05" units="cm"/>
      <inkml:brushProperty name="color" value="#E71224"/>
    </inkml:brush>
  </inkml:definitions>
  <inkml:trace contextRef="#ctx0" brushRef="#br0">0 1 14219,'5'8'1720,"-4"4"-1023,1 6-137,-1 5 888,2 7-464,0 5-160,1 6-143,0 2-105,2-3-232,0-1-144,0-9-368,-2-5-224,-1-11-417,-3-13-119,-7-12 224,-6-11 80</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2.640"/>
    </inkml:context>
    <inkml:brush xml:id="br0">
      <inkml:brushProperty name="width" value="0.05" units="cm"/>
      <inkml:brushProperty name="height" value="0.05" units="cm"/>
      <inkml:brushProperty name="color" value="#E71224"/>
    </inkml:brush>
  </inkml:definitions>
  <inkml:trace contextRef="#ctx0" brushRef="#br0">1 3 15651,'1'4'1481,"6"1"-857,2 0-208,8 0 608,5-1-192,9-3-224,6-1-384,8-4-688,-1-3 560,-5 0-200,0-2-112</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3.058"/>
    </inkml:context>
    <inkml:brush xml:id="br0">
      <inkml:brushProperty name="width" value="0.05" units="cm"/>
      <inkml:brushProperty name="height" value="0.05" units="cm"/>
      <inkml:brushProperty name="color" value="#E71224"/>
    </inkml:brush>
  </inkml:definitions>
  <inkml:trace contextRef="#ctx0" brushRef="#br0">140 65 18020,'-8'28'1766,"2"0"0,-6 53 0,12-79-1730,0 2 15,-1 1 0,1-1 1,0 1-1,0-1 0,0 1 0,1-1 0,0 1 0,2 6 0,-3-10-56,1 1 0,-1-1 0,1 1 0,0-1-1,0 0 1,0 0 0,0 1 0,0-1 0,0 0 0,0 0 0,0 0-1,1 0 1,-1 0 0,0 0 0,0-1 0,1 1 0,-1 0 0,1-1-1,-1 1 1,1-1 0,-1 1 0,1-1 0,-1 0 0,1 1 0,-1-1-1,1 0 1,-1 0 0,2 0 0,42-6-250,-39 4 219,-1 0 0,1 1 1,0 0-1,0 1 0,0-1 1,-1 1-1,1 0 0,0 0 1,0 1-1,0 0 1,0 0-1,9 3 0,-14-4 35,0 1-1,0 0 1,0 0-1,0 0 1,-1 0-1,1-1 1,0 1-1,0 0 1,-1 0 0,1 0-1,0 1 1,-1-1-1,1 0 1,-1 0-1,1 0 1,-1 0-1,0 0 1,1 1-1,-1-1 1,0 0-1,0 0 1,0 1-1,0-1 1,0 0 0,0 0-1,0 1 1,-1-1-1,1 0 1,0 0-1,-1 0 1,1 0-1,-1 1 1,1-1-1,-1 0 1,1 0-1,-2 1 1,-2 5 16,1-1-1,-1 0 1,0 0-1,-10 10 1,3-5 37,-1-1-1,0 0 1,0 0 0,-1-2 0,-21 12-1,28-17-131,0 0 1,0 0-1,-1-1 0,1 0 0,-1 0 0,0 0 1,1-1-1,-1 0 0,0 0 0,0 0 0,0-1 0,0 0 1,0-1-1,-11-1 0,15 0 16,0 1 0,0 0 1,-1-1-1,1 0 0,1 0 0,-1 0 0,0 0 0,0 0 0,1 0 1,-1-1-1,1 1 0,0-1 0,0 0 0,0 0 0,0 0 1,0 0-1,0 0 0,1 0 0,0 0 0,-1 0 0,1-1 0,0 1 1,0-4-1,-2-32-470</inkml:trace>
  <inkml:trace contextRef="#ctx0" brushRef="#br0" timeOffset="1">128 45 15539,'20'-4'1761,"-1"-1"-1169,2 4-240,4 1 888,5-2-632,4 2-392,3-1 248,2-5-320,0-5-120,4-4-56</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3.510"/>
    </inkml:context>
    <inkml:brush xml:id="br0">
      <inkml:brushProperty name="width" value="0.05" units="cm"/>
      <inkml:brushProperty name="height" value="0.05" units="cm"/>
      <inkml:brushProperty name="color" value="#E71224"/>
    </inkml:brush>
  </inkml:definitions>
  <inkml:trace contextRef="#ctx0" brushRef="#br0">109 1 12763,'-37'72'5122,"25"-52"-4106,1 0-1,1 1 1,1 1 0,-10 32 0,16-42-794,0 0 1,1 0 0,1 0-1,0 0 1,1 23-1,0-33-210,0 1 1,1-1-1,-1 1 0,1-1 0,0 1 0,-1-1 0,1 1 0,0-1 0,1 0 0,-1 0 0,0 1 0,1-1 0,-1 0 0,1 0 0,-1 0 0,1 0 0,0-1 0,0 1 0,0 0 0,0-1 0,0 0 0,0 1 0,1-1 0,-1 0 0,0 0 0,1 0 0,-1 0 0,1-1 0,-1 1 0,1 0 0,-1-1 0,1 0 0,4 0 0,1 0-11,-1-1 0,0 1-1,1-2 1,-1 1 0,0-1 0,0 0 0,0-1 0,0 1-1,0-1 1,0-1 0,-1 1 0,1-1 0,-1-1 0,0 1-1,-1-1 1,1 0 0,-1 0 0,0 0 0,0-1 0,0 0-1,5-9 1,-5 7 3,0 1 0,-1 0 0,0-1-1,-1 0 1,1 0 0,-1 0 0,-1 0 0,0-1 0,0 1-1,-1 0 1,0-1 0,0 0 0,-1 1 0,0-1-1,0 1 1,-1-1 0,0 1 0,-4-13 0,4 18-9,0 0 1,-1 0 0,1-1 0,-1 2 0,0-1-1,0 0 1,0 0 0,0 1 0,0-1 0,-1 1-1,1-1 1,-1 1 0,0 0 0,0 0 0,1 0 0,-6-2-1,7 4-54,-1-1-1,0 0 1,1 1-1,-1 0 1,0-1-1,0 1 1,0 0-1,1 0 1,-1 0-1,0 0 0,0 0 1,0 0-1,0 0 1,1 1-1,-1-1 1,0 0-1,0 1 1,1 0-1,-1-1 1,0 1-1,1 0 1,-1 0-1,1 0 0,-1 0 1,1 0-1,-1 1 1,1-1-1,0 0 1,0 0-1,-1 1 1,0 2-1,0-2-65,0 1 0,0-1 1,1 1-1,0 0 0,-1-1 0,1 1 0,0 0 0,0 0 0,0 0 0,1 0 0,-1 0 1,1 0-1,-1 0 0,1 0 0,0 0 0,1 3 0,3 10-594</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3.913"/>
    </inkml:context>
    <inkml:brush xml:id="br0">
      <inkml:brushProperty name="width" value="0.05" units="cm"/>
      <inkml:brushProperty name="height" value="0.05" units="cm"/>
      <inkml:brushProperty name="color" value="#E71224"/>
    </inkml:brush>
  </inkml:definitions>
  <inkml:trace contextRef="#ctx0" brushRef="#br0">306 12 16644,'1'0'77,"-1"0"1,0-1 0,1 1 0,-1 0 0,0 0 0,0 0 0,1 0 0,-1-1 0,0 1 0,0 0 0,0 0 0,1-1 0,-1 1 0,0 0-1,0 0 1,0-1 0,0 1 0,0 0 0,1-1 0,-1 1 0,0 0 0,0-1 0,0 1 0,0 0 0,0-1 0,0 1 0,0 0 0,0 0-1,0-1 1,0 1 0,0 0 0,0-1 0,-1 1 0,-10-2 941,-19 9 420,10 1-1150,0 1 0,1 1 0,0 0 0,1 2 0,0 0 0,1 1 0,1 1 0,0 0 0,1 1 0,0 1 0,1 0 0,1 1 1,-19 33-1,29-46-274,1 1 1,0 0 0,0 0-1,0 0 1,0 0-1,1 0 1,0 0 0,0 1-1,1-1 1,-1 0 0,1 10-1,1-13-11,-1 1 0,1-1-1,0 0 1,0 0 0,0 0-1,0 0 1,0 0-1,0 0 1,0 0 0,0 0-1,1-1 1,-1 1-1,1 0 1,-1-1 0,1 1-1,0-1 1,0 0 0,-1 1-1,1-1 1,0 0-1,0 0 1,0 0 0,0 0-1,1-1 1,-1 1-1,0 0 1,0-1 0,0 0-1,1 1 1,2-1 0,10 1 1,0-1 0,0-1 0,0 0 1,0-1-1,-1 0 0,1-1 1,-1-1-1,1 0 0,-1-1 1,18-9-1,-13 4 2,-1 1 0,0-2 1,0-1-1,-2 0 0,1-1 1,27-28-1,-39 34-4,0 1-1,0-1 1,-1 0 0,0 0 0,0 0-1,0 0 1,-1-1 0,0 0 0,-1 1-1,0-1 1,2-14 0,-3 19-3,-1-1 1,0 1-1,0 0 1,0-1-1,0 1 1,0 0-1,-1 0 1,1-1-1,-1 1 1,0 0-1,0 0 1,0 0-1,0 0 0,-1 0 1,1 0-1,-1 0 1,0 0-1,0 1 1,0-1-1,0 1 1,0-1-1,0 1 1,-1 0-1,1 0 1,-1 0-1,0 0 1,1 0-1,-1 1 1,0-1-1,0 1 0,-4-2 1,1 1-64,0 1 1,0 0-1,1 0 1,-1 1-1,0-1 1,0 1-1,0 0 0,0 1 1,1-1-1,-1 1 1,0 0-1,0 1 1,1 0-1,-1-1 0,-9 6 1,8-3-151,0 0 1,0 0-1,0 1 0,1-1 1,0 1-1,0 1 0,0-1 1,1 1-1,-1 0 0,1 1 1,-4 7-1,1 2-436</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4.319"/>
    </inkml:context>
    <inkml:brush xml:id="br0">
      <inkml:brushProperty name="width" value="0.05" units="cm"/>
      <inkml:brushProperty name="height" value="0.05" units="cm"/>
      <inkml:brushProperty name="color" value="#E71224"/>
    </inkml:brush>
  </inkml:definitions>
  <inkml:trace contextRef="#ctx0" brushRef="#br0">98 1 18132,'0'5'366,"-2"1"0,1 0-1,0 0 1,-1-1 0,0 1 0,-1-1 0,1 0-1,-1 0 1,-6 9 0,-3 8 732,10-19-976,-37 82 2214,35-74-2163,1 0 0,-1-1 0,2 1 0,0 0 0,0 1-1,0 12 1,2-23-166,0 1 0,0-1 0,0 1 0,0 0 0,0-1 0,0 1 0,1-1 0,-1 1 0,1-1 0,-1 1 0,1-1 0,-1 0 0,1 1 0,0-1 0,0 0 0,0 1 0,0-1 0,0 0 0,0 0 0,0 0-1,0 0 1,0 0 0,0 0 0,1 0 0,-1 0 0,0 0 0,1 0 0,-1-1 0,1 1 0,-1-1 0,1 1 0,-1-1 0,1 1 0,-1-1 0,1 0 0,-1 0 0,1 0 0,-1 0 0,4 0 0,2-1-94,1 0 1,-1 0 0,1-1 0,-1 1-1,0-2 1,13-4 0,-11 3-76,-1 0-1,1-1 1,-1 0 0,0 0-1,0-1 1,0 1 0,-1-2-1,0 1 1,0-1 0,0 0-1,-1-1 1,0 0 0,-1 0-1,0 0 1,0 0 0,-1-1-1,5-11 1,6-33-502</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4.733"/>
    </inkml:context>
    <inkml:brush xml:id="br0">
      <inkml:brushProperty name="width" value="0.05" units="cm"/>
      <inkml:brushProperty name="height" value="0.05" units="cm"/>
      <inkml:brushProperty name="color" value="#E71224"/>
    </inkml:brush>
  </inkml:definitions>
  <inkml:trace contextRef="#ctx0" brushRef="#br0">48 8 17828,'-15'-7'1960,"2"7"-1136,2 0-367,4 4 1167,5 2-464,7-1-864,5-2-752,1 2 480,-1-4-120,2-2-208</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5.166"/>
    </inkml:context>
    <inkml:brush xml:id="br0">
      <inkml:brushProperty name="width" value="0.05" units="cm"/>
      <inkml:brushProperty name="height" value="0.05" units="cm"/>
      <inkml:brushProperty name="color" value="#E71224"/>
    </inkml:brush>
  </inkml:definitions>
  <inkml:trace contextRef="#ctx0" brushRef="#br0">2 1 14115,'-1'7'1752,"8"-1"-847,2-4-289,9 1 1712,7 2-1144,13 0-383,7 0-145,6-4-312,4-1-240,-2 0-672,-1-1-328,-11-4 712,-8 3-209,-14-4-127</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5.599"/>
    </inkml:context>
    <inkml:brush xml:id="br0">
      <inkml:brushProperty name="width" value="0.05" units="cm"/>
      <inkml:brushProperty name="height" value="0.05" units="cm"/>
      <inkml:brushProperty name="color" value="#E71224"/>
    </inkml:brush>
  </inkml:definitions>
  <inkml:trace contextRef="#ctx0" brushRef="#br0">1 433 15363,'0'12'1649,"6"-5"-1089,15-6-200,11-2 648,18-8-320,7 1-96,6-5-576,0-1-328,-2-5 344,-4 2-136,-7-3-112</inkml:trace>
  <inkml:trace contextRef="#ctx0" brushRef="#br0" timeOffset="1">490 1 14867,'2'2'222,"1"0"-1,-1 0 1,1 0 0,0 0-1,-1-1 1,1 1 0,0-1-1,0 0 1,0 1-1,0-1 1,1-1 0,2 2-1,7 2 630,-5-1-752,0 1 1,0 0 0,0 0 0,0 0 0,-1 1 0,0 0-1,0 1 1,0-1 0,-1 1 0,0 1 0,0-1-1,-1 1 1,1 0 0,-1 0 0,-1 1 0,0-1-1,0 1 1,0 0 0,-1 0 0,0 1 0,0-1 0,-1 0-1,0 1 1,-1 0 0,0-1 0,0 1 0,-1 0-1,0 0 1,-1-1 0,0 1 0,-3 16 0,0-9-83,0 0 0,-1-1 0,-1 1 0,-1-1 0,0-1 0,0 1 0,-14 18 0,-9 7-273,-37 39 0,39-48-166,20-21 255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3.935"/>
    </inkml:context>
    <inkml:brush xml:id="br0">
      <inkml:brushProperty name="width" value="0.05" units="cm"/>
      <inkml:brushProperty name="height" value="0.05" units="cm"/>
    </inkml:brush>
  </inkml:definitions>
  <inkml:trace contextRef="#ctx0" brushRef="#br0">1 18 18092,'30'5'1736,"-2"-2"-1352,8-3 1121,3-7-689,7 0-216,0-5 200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6.064"/>
    </inkml:context>
    <inkml:brush xml:id="br0">
      <inkml:brushProperty name="width" value="0.05" units="cm"/>
      <inkml:brushProperty name="height" value="0.05" units="cm"/>
      <inkml:brushProperty name="color" value="#E71224"/>
    </inkml:brush>
  </inkml:definitions>
  <inkml:trace contextRef="#ctx0" brushRef="#br0">84 0 15955,'0'10'3108,"-8"17"-1663,-13 32-260,15-43-966,-29 84 610,31-87-760,1 0 0,1 0 0,0 0 0,0 1 1,2 22-1,0-34-68,0 0 0,0 0 0,0 0 0,0 0-1,0 0 1,0 0 0,1 0 0,-1 0 0,1-1 0,0 1 0,-1 0 0,1 0 0,0 0 0,0 0 0,0-1 0,0 1 0,0-1 0,1 1 0,-1-1 0,1 1 0,-1-1 0,0 0 0,1 1 0,0-1 0,-1 0 0,1 0 0,0 0 0,0 0 0,0-1 0,-1 1 0,1 0 0,0-1 0,0 1 0,0-1 0,0 0 0,0 1-1,0-1 1,3 0 0,0-1-140,1 0-1,-1 0 1,1 0 0,-1-1-1,0 0 1,1 0-1,-1 0 1,0-1-1,0 1 1,0-1-1,-1-1 1,7-4 0,-3 0-155,-2 0 1,1 0-1,-1 0 1,0-1 0,-1 0-1,0 0 1,0-1-1,-1 1 1,0-1 0,4-17-1,7-26-671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6.436"/>
    </inkml:context>
    <inkml:brush xml:id="br0">
      <inkml:brushProperty name="width" value="0.05" units="cm"/>
      <inkml:brushProperty name="height" value="0.05" units="cm"/>
      <inkml:brushProperty name="color" value="#E71224"/>
    </inkml:brush>
  </inkml:definitions>
  <inkml:trace contextRef="#ctx0" brushRef="#br0">38 2 15227,'-12'-2'1769,"2"2"-1105,3 3-232,0-1 760,5 2-312,2-1-144,3 0-535,3-3-346,3 0-831,2 0 880,2 0-200,1 0-168</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46.982"/>
    </inkml:context>
    <inkml:brush xml:id="br0">
      <inkml:brushProperty name="width" value="0.05" units="cm"/>
      <inkml:brushProperty name="height" value="0.05" units="cm"/>
      <inkml:brushProperty name="color" value="#E71224"/>
    </inkml:brush>
  </inkml:definitions>
  <inkml:trace contextRef="#ctx0" brushRef="#br0">222 16 15811,'0'-1'98,"0"0"0,0 1 0,0-1 0,0 0-1,0 1 1,0-1 0,0 0 0,0 1 0,0-1-1,0 0 1,0 1 0,0-1 0,-1 0 0,1 1-1,0-1 1,-1 0 0,1 1 0,0-1 0,-1 1-1,1-1 1,0 1 0,-1-1 0,0 0 0,0 1-19,1 0 0,-1 0 0,1 0 0,-1 0 1,0 0-1,1 0 0,-1 0 0,1 1 0,-1-1 1,1 0-1,-1 0 0,1 1 0,-1-1 0,1 0 0,-1 0 1,1 1-1,-1-1 0,1 1 0,-1-1 0,0 1 1,-21 27 1644,-35 65-370,49-78-1292,1-1 1,1 1 0,0 1-1,-5 25 1,10-27-56,8-16 1,9-20 2,-6 5 6,-2 0 0,0 0 0,-1 0 0,0-1-1,-2 0 1,4-20 0,-9 37-15,0 1-1,0 0 1,1 0-1,-1 0 1,0 0-1,0 0 1,0-1 0,0 1-1,0 0 1,0 0-1,0 0 1,0 0 0,0 0-1,0-1 1,0 1-1,0 0 1,0 0-1,-1 0 1,1 0 0,0 0-1,0-1 1,0 1-1,0 0 1,0 0-1,0 0 1,0 0 0,0 0-1,0 0 1,0 0-1,-1-1 1,1 1 0,0 0-1,0 0 1,0 0-1,0 0 1,0 0-1,0 0 1,-1 0 0,1 0-1,0 0 1,0 0-1,0 0 1,0 0 0,0 0-1,-1 0 1,1 0-1,0 0 1,0 0-1,0 0 1,0 0 0,0 0-1,-1 0 1,1 0-1,0 0 1,0 0-1,0 0 1,0 0 0,0 0-1,0 0 1,-1 0-1,1 0 1,0 0 0,0 1-1,0-1 1,0 0-1,0 0 1,0 0-1,0 0 1,-9 8-1,2 4-2,1 1 1,0 0-1,0 0 0,2 0 0,-1 0 1,-3 23-1,4-13-7,1 1 0,2 0 0,0 26 0,2-37 22,0-1 0,0 0 0,1 0 0,1 0 0,0-1 0,7 18 0,-10-28-11,0-1-1,0 0 1,0 1 0,0-1 0,1 1 0,-1-1 0,0 0 0,0 1 0,0-1 0,0 0 0,1 1-1,-1-1 1,0 0 0,0 1 0,1-1 0,-1 0 0,0 1 0,0-1 0,1 0 0,-1 0 0,0 0-1,1 1 1,-1-1 0,0 0 0,1 0 0,-1 0 0,1 1 0,1-11 38,-4-20 4,-11-3-51,0 0 1,-2 0-1,-35-53 1,15 27 41,35 54-25,8 7-12,9 7-9,-17-9 10,22 10-83,0 0 0,0-2-1,1 0 1,0-2 0,0-1-1,0 0 1,25 1 0,12-1-19</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51.259"/>
    </inkml:context>
    <inkml:brush xml:id="br0">
      <inkml:brushProperty name="width" value="0.05" units="cm"/>
      <inkml:brushProperty name="height" value="0.05" units="cm"/>
      <inkml:brushProperty name="color" value="#E71224"/>
    </inkml:brush>
  </inkml:definitions>
  <inkml:trace contextRef="#ctx0" brushRef="#br0">1 158 15443,'7'2'1521,"4"-4"-793,4-2-248,12 0 760,3-5-160,7-4-287,2-1-57,7-3-200,-3-2-104,-3 0-216,-3 1-136,-12 2-448,-4 5-216,-11 5-464,-8 4 840,-4-3-201,-6 5-151</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5:51.692"/>
    </inkml:context>
    <inkml:brush xml:id="br0">
      <inkml:brushProperty name="width" value="0.05" units="cm"/>
      <inkml:brushProperty name="height" value="0.05" units="cm"/>
      <inkml:brushProperty name="color" value="#E71224"/>
    </inkml:brush>
  </inkml:definitions>
  <inkml:trace contextRef="#ctx0" brushRef="#br0">0 3 16291,'12'7'1577,"1"-2"-889,7-1-256,9-1 672,2 3-144,8-3-247,0-3-73,1 0-392,-2-2-392,-2-4 168,-4-1-24,-5-9-128</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1.944"/>
    </inkml:context>
    <inkml:brush xml:id="br0">
      <inkml:brushProperty name="width" value="0.05" units="cm"/>
      <inkml:brushProperty name="height" value="0.05" units="cm"/>
      <inkml:brushProperty name="color" value="#E71224"/>
    </inkml:brush>
  </inkml:definitions>
  <inkml:trace contextRef="#ctx0" brushRef="#br0">2 81 9770,'0'-1'262,"-1"-1"0,1 1 0,0 0-1,-1-1 1,1 1 0,0 0 0,0-1 0,0 1-1,0 0 1,1-1 0,-1 1 0,0 0 0,0-1-1,1 1 1,-1 0 0,1 0 0,-1-1 0,1 1-1,1-2 1,0 0-8,0 1-1,0 0 0,0-1 0,0 1 1,1 0-1,-1 0 0,1 1 1,3-3-1,6-2 184,-1 1 0,1 1 0,15-5 0,-26 9-395,7-2 141,0 0 0,1 0 0,-1 1 0,1 1 0,-1-1 0,13 2 0,-20-1-160,1 0 0,-1 0 0,0 0 0,1 1 1,-1-1-1,0 1 0,1-1 0,-1 1 0,0-1 0,0 1 1,1 0-1,-1-1 0,0 1 0,0 0 0,0 0 0,0 0 1,0 0-1,2 2 0,-3-2-9,0 1 1,1-1-1,-1 1 1,0-1 0,0 1-1,0-1 1,0 1-1,0 0 1,0-1-1,0 1 1,0-1-1,-1 1 1,1-1-1,0 1 1,-1-1-1,0 0 1,1 1-1,-1-1 1,0 1-1,0-1 1,-1 2 0,-6 8 85,0 0 0,-1-1 0,-1-1 0,1 1 0,-2-1 0,-17 12 0,18-14 2,0 0 0,1 0 0,0 1 0,0 1 0,1 0 0,0 0 0,0 0 0,-8 15 1,15-23-88,1 0 0,-1 0 1,1 0-1,-1 1 1,1-1-1,-1 0 1,1 0-1,0 1 0,-1-1 1,1 0-1,0 0 1,0 1-1,0-1 1,0 0-1,0 0 0,0 1 1,1-1-1,-1 0 1,0 0-1,1 1 0,-1-1 1,1 0-1,0 2 1,0-2-38,1 1 0,-1-1 0,0 0 1,1 1-1,-1-1 0,1 0 0,0 0 0,-1 0 0,1 0 1,0 0-1,0-1 0,0 1 0,3 0 0,4 1 113,1 0 0,0-1 0,-1 0 0,19-1-1,-14-2-11,-1 1 1,19-6-1,-3 0-14</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2.496"/>
    </inkml:context>
    <inkml:brush xml:id="br0">
      <inkml:brushProperty name="width" value="0.05" units="cm"/>
      <inkml:brushProperty name="height" value="0.05" units="cm"/>
      <inkml:brushProperty name="color" value="#E71224"/>
    </inkml:brush>
  </inkml:definitions>
  <inkml:trace contextRef="#ctx0" brushRef="#br0">84 0 13187,'-3'1'265,"0"-1"0,0 1 0,1 0 0,-1 0 0,0 0 0,1 0 0,-1 0 0,1 0 1,0 1-1,-1-1 0,1 1 0,0 0 0,0 0 0,0 0 0,0 0 0,0 0 0,-2 3 0,-2 2 48,1 0-1,1 1 0,-1-1 1,-3 11-1,6-13-204,0 0 0,0 1 0,1-1 0,0 0-1,0 1 1,0-1 0,0 1 0,1-1 0,0 1 0,1 8-1,0-13-91,-1 1-1,0 0 0,1-1 1,-1 1-1,1-1 0,-1 1 0,1-1 1,0 1-1,0-1 0,0 1 0,0-1 1,0 0-1,0 0 0,0 1 0,0-1 1,0 0-1,0 0 0,1 0 1,-1 0-1,0 0 0,1 0 0,-1-1 1,1 1-1,-1 0 0,1-1 0,-1 1 1,1-1-1,0 0 0,-1 1 1,1-1-1,0 0 0,-1 0 0,1 0 1,-1 0-1,1 0 0,0 0 0,-1-1 1,4 0-1,0 0-3,1-1 1,-1 0-1,1 0 1,-1-1-1,0 1 1,0-1-1,0-1 1,0 1-1,-1-1 1,1 1-1,-1-1 1,0 0-1,5-6 1,-5 5-1,-1 1 0,0 0 1,0-1-1,0 1 0,0-1 1,-1 0-1,1 0 0,-1 0 1,-1 0-1,1 0 0,-1-1 1,0 1-1,0 0 1,0-7-1,-1 10-6,1 1 0,-1-1 1,-1 0-1,1 1 0,0-1 0,0 0 1,-1 1-1,1-1 0,-1 1 0,1-1 0,-1 1 1,0-1-1,1 1 0,-1-1 0,0 1 1,0-1-1,0 1 0,0 0 0,0 0 1,0 0-1,-1-1 0,1 1 0,0 0 0,-1 0 1,1 1-1,-1-1 0,1 0 0,-1 0 1,1 1-1,-1-1 0,1 1 0,-1-1 0,1 1 1,-1 0-1,0-1 0,1 1 0,-1 0 1,0 0-1,1 0 0,-3 1 0,0-1-64,0 1 0,-1 0 0,1 0 0,0 0-1,0 1 1,0-1 0,0 1 0,0 0 0,0 0-1,0 1 1,1-1 0,-1 1 0,1 0 0,-4 3-1,5-4-43,0 1 0,0-1-1,0 0 1,0 0 0,1 1-1,-1-1 1,1 1 0,0-1-1,0 1 1,0 0 0,-1 3-1,5 1-293</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4.328"/>
    </inkml:context>
    <inkml:brush xml:id="br0">
      <inkml:brushProperty name="width" value="0.05" units="cm"/>
      <inkml:brushProperty name="height" value="0.05" units="cm"/>
      <inkml:brushProperty name="color" value="#E71224"/>
    </inkml:brush>
  </inkml:definitions>
  <inkml:trace contextRef="#ctx0" brushRef="#br0">139 57 9162,'6'-4'680,"18"-16"1634,-23 20-2160,-1-1 0,1 0 0,0 0 1,0 0-1,-1 0 0,1 1 0,-1-1 0,1 0 1,-1 0-1,1 0 0,-1 0 0,1 0 0,-1 0 1,0 0-1,0-1 0,1 1 0,-1 0 0,0 0 1,0 0-1,0 0 0,0 0 0,0 0 1,-1-2-1,1 2-81,-1 1 1,1-1-1,-1 1 1,1-1 0,-1 1-1,1-1 1,-1 1-1,0-1 1,1 1 0,-1 0-1,0-1 1,1 1-1,-1 0 1,0-1 0,1 1-1,-1 0 1,0 0-1,1 0 1,-1 0 0,0 0-1,0-1 1,1 2-1,-1-1 1,0 0-1,0 0 1,1 0 0,-2 0-1,-20 5 658,11 0-563,-1 0 1,1 0-1,0 1 0,1 1 1,0 0-1,-13 11 0,19-15-124,0 1-1,0-1 0,0 1 1,1 0-1,-1 1 0,1-1 1,0 0-1,0 1 1,1-1-1,0 1 0,-1 0 1,1 0-1,1 0 1,-1 0-1,1 0 0,0 1 1,0 5-1,1-10-27,0 0-1,0 0 1,0 0-1,0 0 1,0 1-1,0-1 1,1 0-1,-1 0 1,1 0 0,-1 0-1,0 0 1,1 0-1,0 0 1,-1 0-1,1 0 1,0 0-1,-1 0 1,1 0 0,0-1-1,0 1 1,1 1-1,1-1 12,-1 1-1,0-1 1,1 0 0,-1-1-1,1 1 1,-1 0-1,1-1 1,-1 1 0,5-1-1,3 1 63,1-2-1,-1 1 0,19-5 1,-8 1 3,0-1 0,0-1 1,0-1-1,-1-1 0,-1-1 1,1-1-1,27-18 0,-44 25-75,0 1-1,0-1 0,0 0 0,0 0 1,0 0-1,0-1 0,-1 1 0,0 0 1,4-8-1,-6 11-12,0-1 1,1 0-1,-1 0 0,0 0 1,1 0-1,-1 0 0,0 0 1,0 0-1,0 0 1,0 0-1,0 0 0,0 0 1,0 0-1,-1 0 0,1 0 1,0 0-1,0 0 0,-1-1 1,0 1-1,0 0 1,0 0 0,0 0-1,0 0 1,0 0 0,0 0-1,0 0 1,0 1 0,0-1-1,-1 0 1,1 1 0,0-1-1,0 1 1,-1-1 0,1 1-1,0 0 1,-3-1 0,-11 0 42,0 0-1,1 1 1,-1 1 0,0 0-1,0 1 1,0 0 0,1 1-1,-1 1 1,1 0 0,0 1-1,0 1 1,-20 11 0,16-6 34</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5.138"/>
    </inkml:context>
    <inkml:brush xml:id="br0">
      <inkml:brushProperty name="width" value="0.05" units="cm"/>
      <inkml:brushProperty name="height" value="0.05" units="cm"/>
      <inkml:brushProperty name="color" value="#E71224"/>
    </inkml:brush>
  </inkml:definitions>
  <inkml:trace contextRef="#ctx0" brushRef="#br0">0 131 12915,'8'-2'2516,"16"-4"-1321,0 1 0,0 2 0,26-1 0,6-1-264,64-7 285,-58 7-1642,0-2 0,0-3 1,77-23-1,-134 32 293,1-1 0,-1 0 1,0 0-1,0-1 0,0 0 0,9-6 1,-2-7-510</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5.728"/>
    </inkml:context>
    <inkml:brush xml:id="br0">
      <inkml:brushProperty name="width" value="0.05" units="cm"/>
      <inkml:brushProperty name="height" value="0.05" units="cm"/>
      <inkml:brushProperty name="color" value="#E71224"/>
    </inkml:brush>
  </inkml:definitions>
  <inkml:trace contextRef="#ctx0" brushRef="#br0">14 39 14523,'0'1'98,"-1"-1"-1,1 0 1,-1 0-1,1 0 1,-1 0 0,1 0-1,-1 0 1,1 0-1,-1 0 1,1 0-1,-1 0 1,1 0 0,-1 0-1,1 0 1,-1 0-1,1-1 1,-1 1 0,1 0-1,-1 0 1,1-1-1,-1 1 1,1 0-1,-1-1 1,1 1 0,0 0-1,-1-1 1,1 1-1,-1-1 1,10-9 1769,25-8-349,-32 17-1484,-1 0 1,1 0 0,0 0 0,-1 1-1,1-1 1,0 1 0,0-1 0,-1 1-1,1 0 1,0 0 0,0 0-1,0 0 1,-1 0 0,1 0 0,0 0-1,0 1 1,0-1 0,-1 1-1,1-1 1,0 1 0,-1-1 0,1 1-1,3 2 1,-4-2-24,0 1 0,0 0 1,0 0-1,0-1 0,0 1 0,0 0 1,-1 0-1,1 0 0,0 0 0,-1 0 1,0 0-1,1 0 0,-1 0 0,0 0 0,0 0 1,0 0-1,0 0 0,-1 1 0,1-1 1,0 0-1,-2 2 0,-5 22 103,-1-1 0,-12 26 0,-11 37 361,28-79-403,1 1 1,0-1 0,1 1-1,0 0 1,1-1-1,0 1 1,1 11 0,-1-20-75,0 0 0,0 0 1,0 0-1,0 0 0,1-1 1,-1 1-1,0 0 0,1 0 1,-1 0-1,0-1 0,1 1 1,-1 0-1,1-1 0,-1 1 1,1 0-1,-1-1 0,1 1 1,0 0-1,-1-1 0,1 1 1,0-1-1,-1 1 0,1-1 1,0 0-1,0 1 1,-1-1-1,1 0 0,0 1 1,0-1-1,0 0 0,-1 0 1,1 0-1,0 0 0,0 0 1,0 0-1,0 0 0,-1 0 1,1 0-1,0 0 0,0 0 1,0 0-1,0-1 0,-1 1 1,1 0-1,0-1 0,0 1 1,1-1-1,5-3-239,0 1-1,0-1 1,11-9-1,-15 11 166,9-8 35,0 0-1,-1-1 1,0 0 0,-1-1-1,13-19 1,2-2-272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4.452"/>
    </inkml:context>
    <inkml:brush xml:id="br0">
      <inkml:brushProperty name="width" value="0.05" units="cm"/>
      <inkml:brushProperty name="height" value="0.05" units="cm"/>
    </inkml:brush>
  </inkml:definitions>
  <inkml:trace contextRef="#ctx0" brushRef="#br0">86 36 16323,'-3'-10'971,"-6"-13"1855,9 22-2791,0 1 1,0 0 0,-1 0-1,1 0 1,0 0 0,0 0-1,0 0 1,0 0-1,0-1 1,-1 1 0,1 0-1,0 0 1,0 0 0,0 0-1,0 0 1,-1 0 0,1 0-1,0 0 1,0 0-1,0 0 1,0 0 0,-1 0-1,1 0 1,0 0 0,0 0-1,0 0 1,0 0 0,-1 0-1,1 0 1,0 0-1,0 0 1,0 0 0,0 1-1,-1-1 1,1 0 0,0 0-1,0 0 1,0 0 0,0 0-1,-8 15 1250,-7 28-758,3 1-1,2 1 1,2-1-1,1 2 1,0 59 0,7-94-507,0-1 1,1 0-1,0 0 1,0 0-1,1 0 1,6 15-1,-8-23-13,1 0 0,-1-1 0,1 1 0,-1 0 0,1-1 0,0 1 0,0-1 0,0 1 0,0-1 0,0 1 0,0-1 0,0 0 0,1 0 0,-1 1 0,0-1 0,1 0 0,-1 0 0,1 0 0,-1 0 0,1-1 0,-1 1 0,1 0 0,0-1 0,-1 1 0,1-1 0,0 1-1,0-1 1,-1 0 0,1 0 0,0 0 0,0 0 0,0 0 0,-1 0 0,1 0 0,0-1 0,-1 1 0,1-1 0,0 1 0,-1-1 0,1 1 0,0-1 0,-1 0 0,1 0 0,2-2 0,5-3 42,-1 0 1,0-1-1,0 0 1,0 0-1,-1-1 0,0 0 1,0 0-1,-1 0 1,6-11-1,5-12 138,18-43-1,-31 64-158,-5 17-33,-4 11-6,5-16 10,0 0 0,0 0 0,0 0 0,0 0 0,0 0-1,0 0 1,1 0 0,-1 0 0,1 0 0,-1 0 0,1 0 0,0 0 0,-1 0 0,1-1 0,0 1 0,0 0 0,1-1 0,-1 1 0,0-1 0,0 1 0,1-1-1,2 3 1,-1-3-1,-1 0 0,1 1 0,0-1 0,-1 0 0,1-1 0,0 1-1,0-1 1,0 1 0,0-1 0,-1 0 0,1 0 0,0 0 0,0 0-1,0 0 1,4-2 0,3 0-6,0-1 1,0-1-1,-1 1 0,10-7 0,-10 6 0,0 0-1,1 0 1,-1 1-1,14-4 1,-22 7 6,-1 1 1,0-1-1,1 0 1,-1 0 0,1 0-1,-1 0 1,1 0-1,-1 0 1,0 1-1,1-1 1,-1 0-1,1 0 1,-1 0 0,0 1-1,1-1 1,-1 0-1,0 1 1,0-1-1,1 0 1,-1 1-1,0-1 1,1 0 0,-1 1-1,0-1 1,0 1-1,0-1 1,0 0-1,1 1 1,-1-1 0,0 1-1,0-1 1,0 1-1,0-1 1,0 1-1,0-1 1,0 0-1,0 1 1,0-1 0,-1 2-1,0 26-275,-1-13-63,2-13 258,0-1 1,0 0-1,0 0 1,1 0-1,-1 1 1,0-1-1,0 0 1,1 0-1,-1 0 0,1 0 1,-1 0-1,1 1 1,0-1-1,-1 0 1,1 0-1,0 0 1,-1-1-1,1 1 1,0 0-1,0 0 0,0 0 1,0-1-1,0 1 1,0 0-1,1 0 1,1 0-178,0 0 0,-1-1 1,1 1-1,0-1 0,0 0 1,-1 1-1,1-1 1,0-1-1,0 1 0,4-1 1,4-1-322,-1-1 1,-1 0-1,1-1 1,0 0 0,9-5-1,13-12-701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6.165"/>
    </inkml:context>
    <inkml:brush xml:id="br0">
      <inkml:brushProperty name="width" value="0.05" units="cm"/>
      <inkml:brushProperty name="height" value="0.05" units="cm"/>
      <inkml:brushProperty name="color" value="#E71224"/>
    </inkml:brush>
  </inkml:definitions>
  <inkml:trace contextRef="#ctx0" brushRef="#br0">100 1 12267,'-27'32'3633,"21"-25"-3074,0 0 0,0 0 0,1 0 0,-8 14 0,7-8-392,1-1 1,0 1 0,0 0-1,1 1 1,1-1 0,0 1 0,1-1-1,1 1 1,0 0 0,1 0-1,1 13 1,-1-25-151,0 0 0,0 0-1,1 0 1,-1-1 0,0 1-1,1 0 1,-1 0 0,1-1 0,0 1-1,0 0 1,-1-1 0,1 1-1,0-1 1,0 1 0,1-1 0,-1 1-1,0-1 1,0 0 0,1 0-1,-1 0 1,1 0 0,-1 0 0,1 0-1,-1 0 1,1 0 0,-1 0-1,3 0 1,-2-1 10,1 1 1,-1-1-1,1-1 0,-1 1 0,1 0 1,-1 0-1,0-1 0,1 0 0,-1 1 1,0-1-1,1 0 0,-1 0 0,0 0 1,0 0-1,0-1 0,0 1 0,0 0 1,0-1-1,0 1 0,2-4 0,5-5 53,-1 1 1,-1-1-1,0-1 0,0 1 0,-1-1 0,-1 0 0,1-1 0,-2 0 0,0 1 0,0-1 0,-1 0 1,0-1-1,-1 1 0,-1 0 0,0-19 0,0 28-73,-1 0-1,-1 1 1,1-1-1,0 0 1,-1 0-1,1 1 1,-1-1 0,0 1-1,0-1 1,0 0-1,0 1 1,-1 0 0,1-1-1,-1 1 1,1 0-1,-1 0 1,0 0 0,0 0-1,0 0 1,0 0-1,0 0 1,0 0-1,0 1 1,-1-1 0,1 1-1,0 0 1,-1 0-1,1 0 1,-1 0 0,0 0-1,1 0 1,-1 1-1,0-1 1,1 1 0,-1 0-1,0 0 1,0 0-1,1 0 1,-1 0 0,0 1-1,1-1 1,-1 1-1,0 0 1,1-1-1,-1 1 1,1 1 0,-1-1-1,1 0 1,-1 0-1,-2 3 1,1-1-115,-1 0 0,1 0 0,0 1 0,0 0 1,1-1-1,-1 1 0,1 1 0,0-1 0,0 0 0,0 1 0,0 0 0,1-1 0,0 1 0,0 0 1,0 0-1,0 0 0,1 1 0,0-1 0,0 0 0,0 10 0,5-3-249,9-8-141</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6.595"/>
    </inkml:context>
    <inkml:brush xml:id="br0">
      <inkml:brushProperty name="width" value="0.05" units="cm"/>
      <inkml:brushProperty name="height" value="0.05" units="cm"/>
      <inkml:brushProperty name="color" value="#E71224"/>
    </inkml:brush>
  </inkml:definitions>
  <inkml:trace contextRef="#ctx0" brushRef="#br0">157 1 16596,'-24'23'1249,"2"2"1,-32 45-1,46-58-1027,1 0-1,0 0 0,1 1 0,1 0 0,0 0 1,0 0-1,1 0 0,-4 28 0,8-40-207,0 0-1,-1 1 0,1-1 0,0 1 0,0-1 0,0 1 0,0-1 1,0 1-1,0-1 0,1 1 0,-1-1 0,0 0 0,1 1 1,-1-1-1,1 0 0,-1 1 0,1-1 0,0 0 0,0 1 0,-1-1 1,1 0-1,0 0 0,0 0 0,1 1 0,0-1-8,-1-1 1,1 0-1,-1 1 1,1-1-1,-1 0 0,1 0 1,-1 0-1,1 0 0,-1-1 1,1 1-1,-1 0 1,1-1-1,-1 1 0,1 0 1,-1-1-1,1 0 0,-1 1 1,0-1-1,1 0 0,-1 0 1,0 0-1,0 0 1,2-1-1,8-7 6,-1 0 1,0-1 0,0 0-1,-1-1 1,0 0 0,-1-1-1,0 0 1,-1 0-1,0 0 1,-1-1 0,0 0-1,-1-1 1,-1 1-1,0-1 1,-1 0 0,2-14-1,-5 26-8,0-1-1,0 1 0,0-1 1,0 1-1,0 0 1,0-1-1,-1 1 0,1-1 1,-1 1-1,0 0 0,0-1 1,0 1-1,0 0 1,0 0-1,0-1 0,-1 1 1,1 0-1,-1 0 0,1 1 1,-1-1-1,0 0 1,1 0-1,-1 1 0,-3-2 1,3 2-13,0 0 1,0 1 0,0-1-1,0 1 1,0-1 0,0 1-1,0 0 1,0 0-1,0 0 1,0 0 0,-1 0-1,1 0 1,0 1 0,0-1-1,0 1 1,0-1 0,0 1-1,0 0 1,0 0-1,0 0 1,0 0 0,1 0-1,-1 0 1,0 0 0,0 1-1,1-1 1,-3 3 0,1 0-210,0 0 0,-1 0 0,2 0 0,-1 0 0,-3 8 0,5-11 159,0 1 1,1-1-1,-1 0 0,0 0 1,1 1-1,0-1 0,-1 0 0,1 1 1,0-1-1,-1 0 0,1 1 1,0-1-1,0 0 0,0 1 0,0-1 1,0 1-1,1-1 0,-1 0 1,0 1-1,1-1 0,-1 0 0,1 1 1,-1-1-1,1 0 0,0 2 1,12 3-539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6.991"/>
    </inkml:context>
    <inkml:brush xml:id="br0">
      <inkml:brushProperty name="width" value="0.05" units="cm"/>
      <inkml:brushProperty name="height" value="0.05" units="cm"/>
      <inkml:brushProperty name="color" value="#E71224"/>
    </inkml:brush>
  </inkml:definitions>
  <inkml:trace contextRef="#ctx0" brushRef="#br0">165 24 16043,'0'-1'125,"0"0"0,0 0 0,-1-1-1,1 1 1,-1 0 0,1 0 0,-1 0-1,1 0 1,-1 1 0,0-1 0,1 0-1,-1 0 1,0 0 0,0 0 0,1 1-1,-1-1 1,0 0 0,0 1 0,0-1-1,0 1 1,0-1 0,0 1 0,0-1-1,0 1 1,-2-1 0,1 1 38,0 0-1,0 1 1,0-1-1,0 0 1,0 1 0,0-1-1,0 1 1,0-1-1,0 1 1,0 0 0,0 0-1,-3 2 1,-2 2 133,1 0-1,-1 1 1,1 0 0,0 0 0,-10 13 0,7-4-158,0 1 0,0 0 1,2 0-1,0 1 1,-4 17-1,7-21-95,0 0-1,2 0 1,0 0-1,0 1 1,1-1-1,1 0 1,1 19 0,-1-30-36,0 0 1,1 0 0,-1 0 0,1 0 0,-1 0 0,1 0 0,0 0 0,-1 0-1,1 0 1,0 0 0,0 0 0,0-1 0,1 1 0,-1 0 0,0-1 0,3 3-1,-3-4-2,0 1-1,0-1 0,0 1 1,0-1-1,0 1 0,1-1 1,-1 0-1,0 1 0,0-1 0,1 0 1,-1 0-1,0 0 0,0 0 1,1 0-1,-1 0 0,0 0 1,0 0-1,1-1 0,1 0 0,3-1 1,-1-1 0,0 0 0,1 0 0,-1 0 0,0-1 0,-1 0 0,1 0 0,0 0 0,4-6 0,7-8 27,-1-2 0,0 0 0,15-30-1,-23 38-128,-1 0-1,-1-1 1,0 0 0,0-1-1,-2 1 1,1 0-1,1-23 1,-5 33-55,0 0 0,0-1 0,0 1 1,0 0-1,-1 0 0,1-1 0,-1 1 0,0 0 1,0 0-1,-2-4 0,3 6 87,-1-1 0,0 1 0,0 0 0,0 0 0,0-1 0,0 1 0,0 0 0,0 0 0,0 0 0,0 0 1,-1 0-1,1 0 0,0 1 0,-1-1 0,1 0 0,-1 1 0,1-1 0,0 1 0,-1-1 0,1 1 0,-1 0 0,0-1 0,-1 1 0,-13 1-698</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8.995"/>
    </inkml:context>
    <inkml:brush xml:id="br0">
      <inkml:brushProperty name="width" value="0.05" units="cm"/>
      <inkml:brushProperty name="height" value="0.05" units="cm"/>
      <inkml:brushProperty name="color" value="#E71224"/>
    </inkml:brush>
  </inkml:definitions>
  <inkml:trace contextRef="#ctx0" brushRef="#br0">2 77 15603,'-1'1'1417,"2"-1"-857,6-1-160,15-6 720,8 1-112,11 0-288,5-3-143,9-1-161,-1 2-24,-2-2-200,-2 3-200,-11 1-424,-11 2-208,-12 2-289,-14 2 2042,-2-1-1289,-13 1-72,-17 1-1</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9.405"/>
    </inkml:context>
    <inkml:brush xml:id="br0">
      <inkml:brushProperty name="width" value="0.05" units="cm"/>
      <inkml:brushProperty name="height" value="0.05" units="cm"/>
      <inkml:brushProperty name="color" value="#E71224"/>
    </inkml:brush>
  </inkml:definitions>
  <inkml:trace contextRef="#ctx0" brushRef="#br0">0 102 14067,'10'8'1360,"12"-5"-688,6-3-191,14-7 615,1-3-184,8-1-144,1-2-64,0-2-480,-2 3-456,-12-3 288,-5 1-88,-8-2-168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09.805"/>
    </inkml:context>
    <inkml:brush xml:id="br0">
      <inkml:brushProperty name="width" value="0.05" units="cm"/>
      <inkml:brushProperty name="height" value="0.05" units="cm"/>
      <inkml:brushProperty name="color" value="#E71224"/>
    </inkml:brush>
  </inkml:definitions>
  <inkml:trace contextRef="#ctx0" brushRef="#br0">0 387 15283,'0'15'1399,"4"-11"-289,-2-5-921,0 0 0,0 0-1,0 0 1,0-1 0,0 1-1,-1-1 1,1 1 0,0-1-1,2-3 1,228-270 2670,-141 162-2692,-97 134 9,-13 29-95,10-28-37,-30 100 109,35-107-222,1 1 0,0 0-1,1 0 1,1 0 0,2 31 0,-1-46-3,1 1 1,-1-1 0,0 1 0,0-1 0,1 1 0,-1-1 0,1 1 0,-1-1-1,1 0 1,0 1 0,1 2 0,-1-4 42,-1 0 0,0 1 0,1-1-1,-1 0 1,0 0 0,1 1 0,-1-1 0,1 0 0,-1 0 0,1 0-1,-1 1 1,1-1 0,-1 0 0,0 0 0,1 0 0,-1 0 0,1 0-1,-1 0 1,1 0 0,-1 0 0,1 0 0,-1 0 0,1 0-1,-1 0 1,1-1 0,2 0-37,0 0 1,-1-1-1,1 0 0,0 0 0,-1 0 0,0 0 1,1 0-1,-1 0 0,0-1 0,2-2 0,19-25-466</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0.195"/>
    </inkml:context>
    <inkml:brush xml:id="br0">
      <inkml:brushProperty name="width" value="0.05" units="cm"/>
      <inkml:brushProperty name="height" value="0.05" units="cm"/>
      <inkml:brushProperty name="color" value="#E71224"/>
    </inkml:brush>
  </inkml:definitions>
  <inkml:trace contextRef="#ctx0" brushRef="#br0">83 1 16852,'-12'19'483,"1"1"1,1 0-1,1 1 1,0 0-1,2 1 1,0-1 0,2 1-1,0 1 1,-2 32-1,7-51-413,0 1-1,0 0 0,0 0 1,1-1-1,-1 1 0,1 0 1,0-1-1,1 1 0,-1-1 1,1 0-1,3 7 1,-4-10-46,0 0 0,0 1 0,0-1 0,0 0 0,0 0 1,0 0-1,0 0 0,0 0 0,1 0 0,-1 0 0,0-1 1,1 1-1,-1 0 0,1-1 0,-1 1 0,1-1 1,-1 1-1,1-1 0,-1 0 0,1 0 0,-1 0 0,1 0 1,-1 0-1,1 0 0,-1 0 0,1 0 0,-1 0 1,1-1-1,-1 1 0,1-1 0,-1 1 0,1-1 0,-1 1 1,1-1-1,-1 0 0,0 0 0,3-2 0,4-2 58,0-1 0,0-1 0,-1 1 0,0-1 0,0 0 0,-1-1 0,0 0-1,0 0 1,7-13 0,-6 9 28,-1-2 1,0 1-1,0 0 0,-2-1 0,7-27 1,-10 35-80,0 0 0,-1 0 1,0 0-1,0-1 0,0 1 0,-1 0 1,1 0-1,-2 0 0,-2-11 1,3 15-36,0 0 1,1 0-1,-1 1 1,0-1-1,-1 0 1,1 0-1,0 0 1,0 1-1,-1-1 1,1 1-1,-1-1 1,1 1-1,-1 0 1,0-1-1,0 1 1,1 0-1,-1 0 1,0 0-1,0 0 1,0 1-1,0-1 1,0 0-1,0 1 1,0 0-1,0-1 1,-1 1-1,1 0 1,0 0 0,0 0-1,0 0 1,-3 1-1,-1 0-153,1 1-1,0-1 1,-1 1 0,1 0-1,0 0 1,0 1-1,-8 5 1,10-7 14,1 1-1,-1 0 1,1-1-1,0 1 1,0 0 0,0 0-1,0 0 1,0 1-1,0-1 1,1 0 0,-1 1-1,1-1 1,-1 1-1,1-1 1,0 1 0,-1 5-1,2-3-483</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0.711"/>
    </inkml:context>
    <inkml:brush xml:id="br0">
      <inkml:brushProperty name="width" value="0.05" units="cm"/>
      <inkml:brushProperty name="height" value="0.05" units="cm"/>
      <inkml:brushProperty name="color" value="#E71224"/>
    </inkml:brush>
  </inkml:definitions>
  <inkml:trace contextRef="#ctx0" brushRef="#br0">242 12 14243,'1'0'175,"11"-10"1507,-8 8-701,-7 8 1155,-137 204 2083,115-166-4118,1 2 1,-33 90-1,53-128-116,3-6-5,0-1 0,1 1 0,-1 0 0,0-1-1,1 1 1,-1-1 0,1 1 0,0 0 0,-1 0-1,1-1 1,0 1 0,0 0 0,0-1 0,0 1 0,1 2-1,0-5-62,0 1-1,0-1 1,0 0 0,0 0-1,-1 0 1,1 0-1,0 0 1,0-1-1,-1 1 1,1 0-1,-1 0 1,1 0 0,0-3-1,6-16 270,-2 0-1,4-21 1,-3 12-287,5-23-96</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1.113"/>
    </inkml:context>
    <inkml:brush xml:id="br0">
      <inkml:brushProperty name="width" value="0.05" units="cm"/>
      <inkml:brushProperty name="height" value="0.05" units="cm"/>
      <inkml:brushProperty name="color" value="#E71224"/>
    </inkml:brush>
  </inkml:definitions>
  <inkml:trace contextRef="#ctx0" brushRef="#br0">183 16 16468,'-4'3'244,"0"0"0,-1 0 0,1 0 0,0 0 1,1 1-1,-1 0 0,1-1 0,-1 1 1,1 0-1,0 1 0,1-1 0,-1 1 0,1-1 1,0 1-1,0 0 0,0 0 0,1-1 1,0 1-1,-1 0 0,2 1 0,-1-1 1,1 7-1,0-11-224,0 0 0,0 0 0,0 0 1,0 0-1,1 0 0,-1 0 0,0 0 1,1 0-1,-1 0 0,1-1 0,-1 1 0,1 0 1,-1 0-1,1 0 0,0-1 0,-1 1 1,1 0-1,0-1 0,0 1 0,0-1 0,-1 1 1,1-1-1,0 1 0,0-1 0,0 1 1,0-1-1,0 0 0,0 1 0,0-1 0,0 0 1,0 0-1,0 0 0,0 0 0,0 0 1,0 0-1,0 0 0,0 0 0,0 0 1,-1 0-1,1-1 0,0 1 0,0 0 0,0-1 1,1 0-1,3 0 41,0-1 1,-1 0 0,1 0-1,-1 0 1,1-1-1,-1 0 1,6-4 0,-5 2 4,0 0 0,-1-1 0,0 1 0,0-1 0,0 0 0,0 0 0,-1 0 0,0 0 0,2-8 0,-4 12-56,0 1 0,-1-1 0,0 1 0,1-1 0,-1 1 1,0-1-1,0 1 0,1-1 0,-1 1 0,0-1 0,-1 1 0,1-1 1,0 1-1,0-1 0,-1 1 0,1-1 0,-1 1 0,1-1 0,-1 1 0,1 0 1,-1-1-1,0 1 0,0 0 0,0 0 0,0-1 0,0 1 0,0 0 0,0 0 1,0 0-1,0 0 0,0 0 0,-1 0 0,1 1 0,0-1 0,-1 0 0,1 1 1,-1-1-1,1 1 0,0-1 0,-1 1 0,1-1 0,-1 1 0,1 0 1,-1 0-1,1 0 0,-3 0 0,-4 0 2,1 1 1,0-1-1,0 1 1,0 0-1,0 1 1,1 0-1,-1 0 1,0 0-1,1 1 1,-1 0-1,1 0 1,-10 7-1,4-1-71,0-1 0,1 2-1,0-1 1,0 2 0,-10 12 0,17-18-148,0 1 1,0 0 0,0 0 0,-3 9 0,6-13 148,0 0 1,0 0-1,0 0 1,1 0-1,-1 0 1,1 0-1,0 0 1,-1 0-1,1 0 1,0 0-1,0 0 1,0 0-1,0 0 1,1 0-1,-1 0 1,1 0-1,-1 0 1,2 4-1,5 4-388</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1.533"/>
    </inkml:context>
    <inkml:brush xml:id="br0">
      <inkml:brushProperty name="width" value="0.05" units="cm"/>
      <inkml:brushProperty name="height" value="0.05" units="cm"/>
      <inkml:brushProperty name="color" value="#E71224"/>
    </inkml:brush>
  </inkml:definitions>
  <inkml:trace contextRef="#ctx0" brushRef="#br0">27 34 14427,'3'84'3064,"-2"-74"-2459,0 1 0,1 0 0,1 0 0,-1-1 0,8 17 0,-10-27-568,0 1 0,0-1 0,0 1 0,0-1 0,0 1 0,1-1 0,-1 1 0,0-1 0,0 0 0,1 1 0,-1-1 0,0 1 0,1-1 0,-1 1 0,1-1 0,-1 0 0,0 1 0,1-1 0,-1 0 0,1 0 0,-1 1 0,1-1 0,-1 0 0,1 0 0,-1 1 0,1-1 0,-1 0 0,1 0 0,-1 0 0,1 0 0,-1 0 0,1 0 0,-1 0 0,2 0 0,-1-1 19,0 1 1,0-1-1,0 0 0,0 0 1,0 0-1,0 0 0,0 0 1,0 0-1,0 0 0,0 0 1,-1-1-1,2-1 1,15-39 752,-14 28-576,0 0 0,0 0 0,0-18 0,-3 28-200,0 1 0,0-1-1,0 0 1,0 1 0,-1-1 0,1 0 0,-1 1-1,0-1 1,0 0 0,0 1 0,-1 0-1,1-1 1,-1 1 0,0 0 0,0 0 0,0-1-1,-5-3 1,6 6-42,0 0 0,0 0-1,-1 0 1,1 0 0,0 0 0,-1 1-1,1-1 1,0 1 0,-1-1 0,1 1 0,-1 0-1,1-1 1,-1 1 0,1 0 0,-1 0-1,1 0 1,-1 0 0,1 0 0,-1 0-1,1 0 1,-1 1 0,1-1 0,-1 1-1,1-1 1,-1 1 0,1-1 0,0 1-1,-1 0 1,1 0 0,0 0 0,0-1 0,-1 1-1,1 0 1,-1 2 0,-2 1-93,1-1 1,0 1-1,-1-1 1,2 1-1,-1 0 0,0 1 1,1-1-1,0 0 1,-2 6-1,3-10 95,1 0 0,0 1 0,0-1 0,0 0 0,-1 0 0,1 0 1,0 1-1,0-1 0,0 0 0,0 0 0,0 0 0,0 1 0,0-1 0,-1 0 0,1 0 0,0 1 0,0-1 0,0 0 0,0 1 0,0-1 0,0 0 0,0 0 0,0 1 0,0-1 0,0 0 1,1 0-1,-1 1 0,0-1 0,0 0 0,0 0 0,0 0 0,0 1 0,0-1 0,0 0 0,1 0 0,-1 1 0,0-1 0,0 0 0,0 0 0,0 0 0,1 0 0,-1 1 0,0-1 0,0 0 1,1 0-1,-1 0 0,0 0 0,0 0 0,1 0 0,-1 0 0,0 0 0,0 1 0,1-1 0,-1 0 0,0 0 0,0 0 0,1 0 0,-1 0 0,0 0 0,0-1 0,1 1 0,11-5-346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5.470"/>
    </inkml:context>
    <inkml:brush xml:id="br0">
      <inkml:brushProperty name="width" value="0.05" units="cm"/>
      <inkml:brushProperty name="height" value="0.05" units="cm"/>
    </inkml:brush>
  </inkml:definitions>
  <inkml:trace contextRef="#ctx0" brushRef="#br0">171 401 17788,'-22'9'980,"1"1"0,0 0 0,1 2 0,0 1 0,1 0 0,-18 17 0,36-29-944,0 0 1,0 0-1,1 0 1,-1 0-1,0 0 1,0 0-1,1 0 1,-1 0-1,0 0 1,1 0-1,-1 0 1,1 0-1,0 1 1,-1 0-1,1-1-25,0-1 0,0 1-1,0-1 1,0 1-1,0-1 1,1 1 0,-1-1-1,0 1 1,0-1-1,0 1 1,1-1 0,-1 0-1,0 1 1,0-1 0,1 1-1,-1-1 1,0 0-1,1 1 1,-1-1 0,1 0-1,-1 1 1,0-1 0,1 0-1,0 1 1,3 0 3,1 1 0,-1-1 0,1 0 0,0 0 1,8 1-1,-4-1-13,312 33 108,-320-33-100,0-1-1,0 0 0,0 0 1,0 0-1,0 0 0,-1 0 1,1 0-1,0 0 0,0 0 1,0 0-1,0-1 1,-1 1-1,1 0 0,0 0 1,0-1-1,0 1 0,-1-1 1,1 1-1,0 0 1,-1-1-1,1 0 0,0 1 1,-1-1-1,1 1 0,-1-1 1,1 0-1,-1 1 1,1-1-1,-1 0 0,1 1 1,-1-1-1,1 0 0,-1 0 1,0 0-1,0 1 0,1-1 1,-1 0-1,0 0 1,0 0-1,0 0 0,0 1 1,0-1-1,0 0 0,0 0 1,-1-1-1,0-6 36,0 0 0,-1 1 0,0-1 0,-4-9 0,0 0 27,-2-9-26,5 18-41,0 0 0,1 0 0,-1-1 0,2 1 0,-1-1-1,1 0 1,1 0 0,-1-9 0,2 17-17,-1 0 0,1 0 0,-1 1 0,1-1 0,0 0 0,-1 0 0,1 1 0,0-1 0,-1 0 0,1 1 0,0-1 0,0 1 0,-1-1 0,1 1 1,0-1-1,0 1 0,0-1 0,0 1 0,0 0 0,0 0 0,0-1 0,0 1 0,0 0 0,0 0 0,0 0 0,0 0 0,0 0 0,0 0 0,-1 0 0,1 1 0,0-1 0,1 0 0,42 9-747,-33-6 455,13 1-722,0 0-1,1-2 1,45-1 0,-56-1 458,0-2 1,0 0-1,0 0 0,0-1 0,0-1 1,-1 0-1,1-1 0,12-7 0,-20 9 414,-1-1 0,0-1 0,0 1 0,0-1 0,0 0 0,-1 0 1,0 0-1,0 0 0,0-1 0,-1 0 0,1 0 0,-1 0 0,-1 0 0,1 0 0,-1-1 0,0 1 0,-1-1 0,0 1 0,1-11 0,-1 10 314,0 0-1,-1 0 1,0 0 0,0 0 0,-1 0 0,1 0 0,-2 0 0,1 0-1,-1 0 1,0 0 0,0 1 0,-1-1 0,0 1 0,0-1 0,-1 1-1,0 0 1,0 0 0,-7-7 0,10 12-71,0 0-1,0 0 1,0 0 0,0 0-1,0 0 1,0 0-1,0 0 1,-1 0 0,1 1-1,0-1 1,-1 0 0,1 1-1,0-1 1,-1 1 0,1-1-1,-1 1 1,1 0 0,-1 0-1,1 0 1,-1 0-1,1 0 1,-1 0 0,1 0-1,-3 1 1,2 0 12,0 0 1,0 0-1,0 0 1,0 1-1,1-1 1,-1 1-1,0-1 1,1 1-1,-1 0 1,1-1-1,0 1 1,-1 0-1,1 0 1,-1 3-1,-3 7 141,0 0 0,1 0 0,0 0 0,-3 20-1,2 6-325,1 0 1,2 1-1,1-1 0,2 1 0,7 39 0,-7-71 38,0-1 0,0 1 0,1-1 0,0 0 0,0 0 0,1 0 0,-1 0 0,1 0 0,7 9 1,-8-13 35,0 1 1,0-1-1,0 0 1,0-1-1,0 1 1,1 0 0,-1 0-1,1-1 1,-1 0-1,1 1 1,0-1 0,-1 0-1,1 0 1,0-1-1,0 1 1,0 0 0,-1-1-1,1 0 1,0 0-1,0 0 1,0 0 0,0 0-1,0 0 1,3-1-1,6-3 37,1 1 0,-1-2 0,0 0 0,0 0 0,0-1 0,-1 0 0,0-1 0,0 0 0,-1-1 0,0 0 0,0-1-1,0 0 1,-2 0 0,12-16 0,2-4 129,-2-1-1,-1-1 1,29-63-1,-5-13 145,-38 92-227,-1 0 0,0 0 0,-1 0 0,-1-1 0,1-19 0,-9 8 142,6 27-205,0 0 0,0-1 0,0 1 0,-1 0 0,1-1 0,0 1 0,0 0 0,0-1 0,-1 1 0,1 0-1,0-1 1,-1 1 0,1 0 0,0 0 0,0 0 0,-1-1 0,1 1 0,0 0 0,-1 0 0,1 0 0,0 0 0,-1-1 0,1 1 0,-1 0 0,1 0 0,-1 0 9,0 1 0,0-1 0,1 0 0,-1 1 1,0-1-1,1 1 0,-1-1 0,0 1 0,1-1 1,-1 1-1,1-1 0,-1 1 0,1-1 0,-1 1 1,1 0-1,0-1 0,-1 1 0,0 1 0,-5 10 122,1 0-1,0 0 0,1 1 1,0-1-1,1 1 1,0 0-1,1 0 0,-1 23 1,2-11 30,2 0 1,0-1-1,10 47 1,-7-52-115,1 1-1,1-1 1,1 0 0,1-1 0,1 0 0,12 20 0,-17-32-44,0 1 0,0-1 0,1 0 0,0 0 0,0 0 0,0-1 0,1 0 0,0 0 0,0 0 0,0-1 0,1 0 0,0 0 0,-1-1 0,1 1 0,1-1 0,-1-1 0,0 0 0,15 3 0,-18-4 3,-1-1 1,0 0 0,1 0 0,-1 0 0,1-1 0,-1 1 0,0-1 0,1 0 0,-1 1 0,0-2 0,0 1 0,1 0-1,-1-1 1,0 1 0,0-1 0,-1 0 0,5-2 0,-4 0-2,0 1-1,0-1 1,0 1-1,-1-1 0,1 0 1,-1 0-1,0 0 1,0 0-1,0 0 1,0 0-1,1-8 1,-1 3-42,-1 0 0,1-1 0,-2 1 0,1 0 0,-1-1 0,-1 1 0,0 0 0,0-1 1,-1 1-1,0 0 0,0 0 0,-5-9 0,3 9-56,-1 0 1,0 0-1,0 0 0,-1 1 0,0 0 1,-1 0-1,1 0 0,-2 1 1,1 0-1,-1 0 0,0 1 1,0 0-1,-1 1 0,0 0 1,-18-8-1,20 10 73,-1 1 0,0-1-1,0 2 1,0-1 0,0 1 0,0 0 0,0 1 0,0 0-1,0 0 1,0 1 0,0 0 0,0 0 0,0 1-1,1 0 1,-1 1 0,0-1 0,1 1 0,0 1 0,0 0-1,-10 6 1,12-7 59,2-1-6,-1 0 0,1 0 0,0 0 0,0 0-1,0 1 1,0-1 0,1 1 0,-1-1 0,1 1 0,-1 0 0,1 0 0,0 0 0,0 1-1,-2 5 1,4-9-28,0 0-1,0 1 0,0-1 1,0 1-1,0-1 0,0 1 0,0-1 1,0 1-1,0-1 0,0 1 1,0-1-1,0 0 0,1 1 0,-1-1 1,0 1-1,0-1 0,1 0 1,-1 1-1,0-1 0,0 1 1,1-1-1,-1 0 0,0 0 0,1 1 1,-1-1-1,0 0 0,1 1 1,-1-1-1,1 0 0,19 6 228,25-6 44,-40 0-227,51-5 252,74-15-1,-109 15-412,-1-1 0,1 0 0,-1-2 0,-1 0 0,0-1 0,22-15 0,7-8-111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5.190"/>
    </inkml:context>
    <inkml:brush xml:id="br0">
      <inkml:brushProperty name="width" value="0.05" units="cm"/>
      <inkml:brushProperty name="height" value="0.05" units="cm"/>
      <inkml:brushProperty name="color" value="#E71224"/>
    </inkml:brush>
  </inkml:definitions>
  <inkml:trace contextRef="#ctx0" brushRef="#br0">652 12 12379,'1'0'115,"-1"0"1,1 0 0,-1-1-1,1 1 1,0 0 0,-1 0-1,1 0 1,-1 0-1,0 0 1,1-1 0,-1 1-1,1 0 1,-1-1 0,1 1-1,-1 0 1,0-1 0,1 1-1,-1 0 1,1-1 0,-1 1-1,0 0 1,0-1 0,1 1-1,-1-1 1,0 1 0,1-1-1,-14-2 2534,-22 4-144,-133 21 1324,-100 8-3082,237-27-733,-3 0-77,-61-3 0,94 0 21,0 0 1,-1 0-1,1-1 1,0 1 0,0 0-1,0 0 1,0 0-1,0-1 1,0 1-1,0-1 1,1 1 0,-1 0-1,0-1 1,0 0-1,0 1 1,0-1 0,0 0-1,0 0-5,1 1 0,0-1 0,0 1 1,0-1-1,0 1 0,-1-1 0,1 1 0,0-1 0,0 1 0,0-1 0,0 1 1,0-1-1,0 1 0,0-1 0,1 1 0,-1 0 0,0-1 0,0 1 0,0-1 0,0 1 1,1-1-1,-1 1 0,0-1 0,1 0 0,1-2-109,1 0-1,0 0 1,-1 0 0,1 1-1,0-1 1,0 1-1,4-3 1,12-5-485</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5.613"/>
    </inkml:context>
    <inkml:brush xml:id="br0">
      <inkml:brushProperty name="width" value="0.05" units="cm"/>
      <inkml:brushProperty name="height" value="0.05" units="cm"/>
      <inkml:brushProperty name="color" value="#E71224"/>
    </inkml:brush>
  </inkml:definitions>
  <inkml:trace contextRef="#ctx0" brushRef="#br0">609 14 13635,'-3'-2'180,"1"0"1,-1 1 0,1 0-1,-1-1 1,0 1-1,1 0 1,-1 0 0,0 1-1,0-1 1,0 1-1,0-1 1,1 1-1,-1 0 1,0 0 0,0 0-1,0 0 1,0 1-1,0-1 1,0 1-1,-4 1 1,-5 2 256,0 1 0,-1 1 0,-13 8 0,11-6-227,-55 30 428,3 2-1,1 4 1,2 2-1,-75 72 1,135-114-633,-35 37 14,37-39-20,0 1-1,0-1 1,0 1 0,1 0 0,-1 0-1,1-1 1,0 1 0,0 0 0,0 0-1,0 0 1,0 0 0,0 0 0,1 1-1,-1 4 1,2-7-1,-1 0 0,0 0 0,1 0 0,-1 0 0,1 0 0,-1 0 0,1 0 0,-1 0 0,1 0 0,0 0-1,-1-1 1,1 1 0,0 0 0,0 0 0,0-1 0,0 1 0,-1-1 0,1 1 0,0-1 0,0 1 0,0-1 0,0 1 0,0-1 0,0 0 0,2 1-1,28 3-24,0-5 24,0-1 0,0-1 0,47-12 0,12-1 5,-51 10-346,1 2 0,-1 2 0,0 2-1,1 1 1,-1 2 0,65 14 0,-81-11-138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7.662"/>
    </inkml:context>
    <inkml:brush xml:id="br0">
      <inkml:brushProperty name="width" value="0.05" units="cm"/>
      <inkml:brushProperty name="height" value="0.05" units="cm"/>
      <inkml:brushProperty name="color" value="#E71224"/>
    </inkml:brush>
  </inkml:definitions>
  <inkml:trace contextRef="#ctx0" brushRef="#br0">6 19 13259,'0'0'31,"0"0"1,0 0-1,-1 0 0,1 0 1,0 0-1,0 0 0,0 0 1,0 0-1,0-1 0,0 1 1,0 0-1,0 0 1,0 0-1,0 0 0,0 0 1,0 0-1,0 0 0,-1 0 1,1 0-1,0 0 0,0 0 1,0 0-1,0 0 1,0 0-1,0 0 0,0 0 1,0 0-1,0 0 0,0 0 1,0 0-1,0 0 0,-1 1 1,1-1-1,0 0 1,0 0-1,0 0 0,0 0 1,0 0-1,0 0 0,0 0 1,0 0-1,0 0 0,0 0 1,0 0-1,0 0 0,0 0 1,0 0-1,0 0 1,0 1-1,0-1 0,0 0 1,0 0-1,0 0 0,0 0 1,0 0-1,0 0 0,0 0 1,0 0-1,0 0 1,0 0-1,0 0 0,0 0 1,0 1-1,0-1 0,0 0 1,0 0-1,0 0 0,-2 12 799,1 14-202,2-1-170,1 0-1,8 33 1,-8-47-384,1 0 1,0-1 0,1 1 0,0-1 0,0 0-1,1 0 1,12 17 0,-14-24-76,-1 0 1,1 0-1,0-1 1,0 1-1,0-1 0,0 1 1,1-1-1,-1 0 1,1-1-1,-1 1 1,1 0-1,0-1 0,-1 0 1,1 0-1,0 0 1,0-1-1,0 1 0,0-1 1,0 0-1,0 0 1,0 0-1,-1 0 1,1-1-1,0 1 0,0-1 1,7-3-1,4-1-218,0-1 0,-1-1 0,0 0 0,0-1 0,18-13 0,-6 2-890,-2-1-1,0-1 0,-1-1 0,-2-1 1,0-1-1,30-45 0,-49 66 1022,0 1 110,-1 0 0,0 0 0,1 0 0,-1 0 0,0 0 0,0 0-1,0 0 1,0-1 0,0 1 0,-1 0 0,1-1 0,-1 1 0,1-5 0,-1 7 37,0-1 0,0 1 0,-1 0 0,1 0 0,0 0 1,0-1-1,0 1 0,-1 0 0,1 0 0,0 0 0,0 0 0,-1-1 0,1 1 1,0 0-1,0 0 0,-1 0 0,1 0 0,0 0 0,-1 0 0,1 0 0,0 0 1,0 0-1,-1 0 0,1 0 0,0 0 0,-1 0 0,1 0 0,0 0 0,0 0 0,-1 0 1,1 0-1,0 0 0,0 1 0,-1-1 0,1 0 0,0 0 0,0 0 0,-1 0 1,1 1-1,0-1 0,0 0 0,-1 0 0,1 0 0,0 1 0,0-1 0,0 0 1,0 0-1,0 1 0,-1-1 0,-10 15 568,-4 12 162,2 1-1,1 0 0,1 1 1,1 0-1,-5 31 1,1-10-287,13-47-490,-17 61 154,-2 0 0,-32 64 0,52-128-172,0 0 1,0 0 0,0 0-1,-1 0 1,1 0-1,0 0 1,0 0-1,0 0 1,0 0 0,-1 0-1,1 0 1,0 0-1,0 0 1,0 0 0,-1 0-1,1 0 1,0 0-1,0 0 1,0 0 0,-1 0-1,1-1 1,0 1-1,0 0 1,0 0-1,0 0 1,-1 0 0,1 0-1,0 0 1,0-1-1,0 1 1,0 0 0,0 0-1,0 0 1,-1 0-1,1-1 1,0 1 0,0 0-1,0 0 1,0 0-1,0 0 1,0-1-1,0 1 1,0 0 0,0 0-1,0 0 1,0-1-1,0 1 1,0 0 0,0 0-1,0 0 1,0-1-1,-3-15-183</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8.314"/>
    </inkml:context>
    <inkml:brush xml:id="br0">
      <inkml:brushProperty name="width" value="0.05" units="cm"/>
      <inkml:brushProperty name="height" value="0.05" units="cm"/>
      <inkml:brushProperty name="color" value="#E71224"/>
    </inkml:brush>
  </inkml:definitions>
  <inkml:trace contextRef="#ctx0" brushRef="#br0">262 1 14155,'0'0'23,"0"0"1,0 0-1,0 0 0,0 0 0,0 1 1,0-1-1,0 0 0,0 0 0,0 0 1,0 0-1,0 0 0,0 0 0,0 0 1,0 0-1,0 1 0,0-1 0,0 0 1,0 0-1,0 0 0,0 0 1,1 0-1,-1 0 0,0 0 0,0 0 1,0 0-1,0 0 0,0 0 0,0 1 1,0-1-1,0 0 0,0 0 0,1 0 1,-1 0-1,0 0 0,0 0 0,0 0 1,0 0-1,0 0 0,0 0 1,0 0-1,1 0 0,-1 0 0,0 0 1,0 0-1,0 0 0,0 0 0,0 0 1,0 0-1,0 0 0,0 0 0,1-1 1,-1 1-1,0 0 0,0 0 0,0 0 1,0 0-1,0 0 0,0 0 0,0 0 1,0 0-1,-5 17 624,-12 23 131,17-39-767,-68 136 1670,-25 62-54,150-299-1857,-25 36-566,25-75 0,-69 156 621,4 5 255,1 0 1,0 0-1,2 1 0,1 0 0,-2 28 1,5-39-30,0 1 0,1 0 1,1 0-1,0 0 0,1 0 0,0 0 1,1-1-1,1 1 0,0-1 1,10 22-1,-13-31-43,1-1 1,0 1 0,0-1-1,0 0 1,0 1 0,0-1-1,0 0 1,5 3 0,-7-5-7,1 0 0,-1 1 0,0-1 0,1 0 0,-1 0 0,1 0 0,-1 1 0,0-1 1,1 0-1,-1 0 0,1 0 0,-1 0 0,1 0 0,-1 0 0,1 0 0,-1 0 0,0 0 0,1 0 1,-1 0-1,1 0 0,-1 0 0,1-1 0,0 1 0,-1-1 1,1 1 1,-1-1-1,1 1 0,-1-1 1,1 0-1,-1 0 1,1 1-1,-1-1 0,0 0 1,1 0-1,-1 1 0,0-1 1,0 0-1,0 0 0,0 0 1,0 0-1,0 1 0,0-2 1,0-3 10,0 1-1,-1 0 1,0 0 0,0 0 0,0 0-1,0 0 1,-1 0 0,0 0 0,1 0-1,-1 0 1,-1 1 0,1-1 0,0 1-1,-6-6 1,-2-3 4,-1 1 0,-21-16 0,12 13-39,1 1 0,-1 2 0,-1 0-1,0 0 1,-44-13 0,77 26-21,0-1 0,0 0 0,25-1 0,-11-1 12,128-6-644,-53 0 410,-52 6 104</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9.572"/>
    </inkml:context>
    <inkml:brush xml:id="br0">
      <inkml:brushProperty name="width" value="0.05" units="cm"/>
      <inkml:brushProperty name="height" value="0.05" units="cm"/>
      <inkml:brushProperty name="color" value="#E71224"/>
    </inkml:brush>
  </inkml:definitions>
  <inkml:trace contextRef="#ctx0" brushRef="#br0">309 1 12883,'-1'0'101,"0"0"1,0 0 0,-1-1-1,1 2 1,0-1-1,0 0 1,0 0 0,0 0-1,0 0 1,0 1-1,0-1 1,0 0 0,0 1-1,0-1 1,0 1-1,0-1 1,0 1 0,1 0-1,-3 1 1,-16 16 246,15-13 3,-21 22 164,2 2 0,1 0 0,1 2 1,-18 35-1,9-6 76,-31 84 0,29-43-241,28-87-320,2 0 0,0 0 1,0 0-1,1 0 0,2 18 0,-1-29-44,0 0 0,0-1-1,1 1 1,-1 0 0,1-1 0,0 1 0,0-1 0,0 1-1,0-1 1,0 0 0,0 1 0,1-1 0,2 4 0,-3-5-17,0 0 0,0 0 1,1 0-1,-1 0 0,0 0 1,1-1-1,-1 1 0,1 0 1,-1-1-1,1 1 0,0-1 1,-1 1-1,1-1 0,-1 0 1,1 1-1,3-1 0,0-1-13,-1 0 0,1 1 1,0-2-1,0 1 0,-1 0 0,1-1 0,-1 0 0,0 0 0,1-1 0,-1 1 0,0-1 0,7-6 0,27-27-180,3-12-80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19.993"/>
    </inkml:context>
    <inkml:brush xml:id="br0">
      <inkml:brushProperty name="width" value="0.05" units="cm"/>
      <inkml:brushProperty name="height" value="0.05" units="cm"/>
      <inkml:brushProperty name="color" value="#E71224"/>
    </inkml:brush>
  </inkml:definitions>
  <inkml:trace contextRef="#ctx0" brushRef="#br0">191 1 12331,'1'0'111,"-1"1"1,1 0 0,-1-1 0,1 1 0,-1 0 0,0 0 0,1-1-1,-1 1 1,0 0 0,1 0 0,-1 0 0,0-1 0,0 1 0,0 0-1,0 0 1,0 0 0,0 0 0,0-1 0,0 1 0,0 0 0,0 0-1,-1 0 1,1 0 0,0-1 0,0 1 0,-1 0 0,0 1 0,-11 27 1162,10-25-1007,-117 238 2923,59-126-2877,115-234-2341,-26 65 1609</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20.429"/>
    </inkml:context>
    <inkml:brush xml:id="br0">
      <inkml:brushProperty name="width" value="0.05" units="cm"/>
      <inkml:brushProperty name="height" value="0.05" units="cm"/>
      <inkml:brushProperty name="color" value="#E71224"/>
    </inkml:brush>
  </inkml:definitions>
  <inkml:trace contextRef="#ctx0" brushRef="#br0">248 1 15043,'-1'4'192,"0"0"1,0 0-1,-1 0 0,0-1 0,1 1 1,-1 0-1,-1-1 0,1 1 0,-5 4 1,-5 10 142,0 2 73,1 1-1,2 1 1,0 0-1,1 0 1,1 0-1,-7 38 1,11-42-307,1-1-1,1 0 1,0 1 0,1 0-1,1-1 1,1 1 0,0-1-1,1 0 1,9 27 0,-10-39-165,1 1 0,-1-1 0,1 0 0,7 9 0,-1-1-1014,-24-12-453,2-3 967</inkml:trace>
  <inkml:trace contextRef="#ctx0" brushRef="#br0" timeOffset="1">2 492 15099,'-2'13'1200,"8"-3"-767,6-4-121,8-5 504,6-1-152,7-7-200,1-4-152,3-7-472,0-5-216,1-7 376,-5-5-136,-9-7-152</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20.861"/>
    </inkml:context>
    <inkml:brush xml:id="br0">
      <inkml:brushProperty name="width" value="0.05" units="cm"/>
      <inkml:brushProperty name="height" value="0.05" units="cm"/>
      <inkml:brushProperty name="color" value="#E71224"/>
    </inkml:brush>
  </inkml:definitions>
  <inkml:trace contextRef="#ctx0" brushRef="#br0">172 1 14979,'-3'0'146,"-1"1"-1,0 0 0,0 0 0,1 0 1,-1 0-1,0 1 0,1-1 1,-1 1-1,1 0 0,0 0 1,0 0-1,-3 3 0,-3 2 111,1 0-1,0 1 0,-7 8 0,4-2-73,1 0 1,1 1-1,0 0 0,1 0 0,1 1 0,0 0 0,1 1 1,1-1-1,-5 25 0,10-41-180,0 0 1,0 1-1,0-1 0,0 0 1,-1 0-1,1 1 0,0-1 1,0 0-1,0 1 0,0-1 1,0 0-1,0 1 0,0-1 1,0 0-1,0 0 0,0 1 1,0-1-1,0 0 1,0 1-1,0-1 0,0 0 1,0 1-1,1-1 0,-1 0 1,0 0-1,0 1 0,0-1 1,0 0-1,0 0 0,1 1 1,-1-1-1,0 0 0,0 0 1,1 1-1,6-10 36,7-18-9,-10 16-20,0 1 1,-1 0-1,0-1 0,0 0 0,-1 1 0,0-15 0,-2 25-8,0 0-1,0 0 1,0 0-1,0 0 1,1 0-1,-1 0 0,0 0 1,0-1-1,0 1 1,0 0-1,0 0 1,0 0-1,0 0 1,-1 0-1,1 0 1,0-1-1,0 1 0,0 0 1,0 0-1,0 0 1,0 0-1,0 0 1,0 0-1,0 0 1,0 0-1,0-1 1,0 1-1,0 0 0,0 0 1,0 0-1,-1 0 1,1 0-1,0 0 1,0 0-1,0 0 1,0 0-1,0 0 1,0 0-1,0 0 0,-1 0 1,1 0-1,0 0 1,0 0-1,0 0 1,0 0-1,0 0 1,-1 0-1,-5 4 5,-6 10-14,12-14 9,-2 3 127,-7 8-642,12-24-423,0 6 702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21.278"/>
    </inkml:context>
    <inkml:brush xml:id="br0">
      <inkml:brushProperty name="width" value="0.05" units="cm"/>
      <inkml:brushProperty name="height" value="0.05" units="cm"/>
      <inkml:brushProperty name="color" value="#E71224"/>
    </inkml:brush>
  </inkml:definitions>
  <inkml:trace contextRef="#ctx0" brushRef="#br0">322 26 13427,'2'-2'249,"-1"1"1,1-1-1,0 0 0,-1 0 1,0 0-1,1 0 0,-1 0 1,2-4-1,-3 6-213,0 0-1,0 0 0,0 0 1,0 0-1,0 0 0,0-1 1,0 1-1,0 0 0,0 0 1,0 0-1,0 0 0,0 0 1,0-1-1,0 1 0,0 0 1,0 0-1,0 0 0,0 0 1,0 0-1,0 0 0,0-1 1,0 1-1,0 0 0,0 0 1,0 0-1,0 0 0,0 0 1,0 0-1,0-1 0,0 1 1,-1 0-1,1 0 0,0 0 1,0 0-1,0 0 0,0 0 1,0 0-1,0 0 0,0 0 1,-1 0-1,1 0 0,0-1 1,0 1-1,0 0 0,0 0 1,0 0-1,-1 0 1,-14 7 1107,0 3-620,-17 8 173,2 2 0,0 2 0,1 1 0,-46 46 0,61-53-488,1 1-1,0 1 1,1 0-1,1 0 1,-15 37-1,22-47-175,1 1-1,0 0 1,1-1-1,0 1 1,0 0-1,1 0 1,0 0-1,1 1 1,-1-1-1,2 0 1,0 0-1,0 0 1,0 0-1,1 0 1,0 0-1,5 11 1,-4-14-32,0-1 0,0-1 1,0 1-1,1 0 0,-1-1 1,1 1-1,0-1 0,0 0 1,1-1-1,-1 1 0,1-1 1,0 0-1,0 0 0,0 0 1,0 0-1,0-1 0,1 0 1,-1 0-1,1-1 1,-1 1-1,1-1 0,0-1 1,8 1-1,-5 0-1,0-1 0,0 0 0,0-1 0,0 0 0,0-1 0,0 0 0,0 0 0,0-1 0,-1 0 0,1 0 0,-1-1 0,0 0 0,0-1 0,8-5 0,-8 4 6,-1-1-1,0 1 1,0-1 0,-1-1-1,0 1 1,7-11 0,-11 14-2,0 1 0,0-1 0,0 0 0,-1 1 0,1-1 0,-1 0 0,0 0 0,0 0 0,0 0 0,-1 0 0,1-1 0,-1 1 1,0 0-1,0 0 0,-1 0 0,1 0 0,-2-5 0,1 7 1,1 0 0,-1 0 1,0 1-1,1-1 0,-1 0 0,0 0 1,0 1-1,-1-1 0,1 0 0,0 1 1,0-1-1,-1 1 0,1 0 0,-1-1 1,1 1-1,-1 0 0,0 0 1,1 0-1,-1 0 0,-3-1 0,1 1 3,0 0 0,1 0 0,-1 1-1,0-1 1,-1 1 0,1 0-1,0 0 1,0 0 0,-6 2 0,-3 1 4,1 0 0,0 1 0,0 1 1,0-1-1,-16 11 0,17-9 2,1 1 1,0 0 0,-13 12-1,20-15-12,-1-1 0,1 1-1,0-1 1,0 1 0,0 0-1,1 0 1,-1 0 0,1 1 0,0-1-1,0 1 1,-2 5 0,4-9-1,0 0 0,0 0 0,0 0 0,0-1 0,-1 1 1,1 0-1,0 0 0,0 0 0,1 0 0,-1-1 1,0 1-1,0 0 0,0 0 0,0 0 0,1-1 0,-1 1 1,0 0-1,1 0 0,-1-1 0,1 1 0,-1 0 0,1-1 1,-1 1-1,1-1 0,-1 1 0,1 0 0,-1-1 1,1 1-1,0-1 0,-1 1 0,1-1 0,0 0 0,0 1 1,-1-1-1,1 0 0,0 0 0,0 1 0,-1-1 0,1 0 1,0 0-1,0 0 0,0 0 0,0 0 0,-1 0 1,1 0-1,0 0 0,0 0 0,0 0 0,1-1 0,5 0 2,1 0 0,0-1 0,-1 0 0,10-3 0,2-4-52,1 0-1,-1-1 0,-1 0 0,33-27 1,60-59-351,-105 90 364,-6 6 34,0 0-1,0 0 0,0 0 0,0 1 0,0-1 1,0 0-1,0 0 0,0 0 0,0 0 0,0 0 1,0 0-1,0 1 0,1-1 0,-1 0 0,0 0 1,0 0-1,0 0 0,0 0 0,0 0 0,0 0 1,0 0-1,0 1 0,0-1 0,1 0 0,-1 0 1,0 0-1,0 0 0,0 0 0,0 0 0,0 0 1,0 0-1,0 0 0,1 0 0,-1 0 0,0 0 1,0 0-1,0 0 0,0 0 0,0 0 0,1 0 1,-1 0-1,0 0 0,0 0 0,0 0 0,0 0 1,0 0-1,0 0 0,1 0 0,-7 14 8,-32 65 39,24-54-12,1 0-1,1 2 1,2 0-1,-9 33 1,18-59-43,1 0 0,0 0 1,0 0-1,-1 0 0,1-1 1,0 1-1,0 0 0,0 0 1,0 0-1,0 0 0,0 0 1,1 0-1,-1 0 0,0 0 0,1 1 1,-1-1-11,0-1 1,1 0-1,-1 0 1,0 0-1,0 0 1,1 0-1,-1 0 1,0 0 0,1 0-1,-1 0 1,0 0-1,0 0 1,1 0-1,-1 0 1,0 0-1,1 0 1,-1 0-1,0 0 1,0 0-1,1 0 1,-1 0 0,0 0-1,0 0 1,1 0-1,-1-1 1,0 1-1,0 0 1,1 0-1,-1 0 1,0 0-1,1-1 1,2-2-172,0 0 0,0 0 0,0 0 0,0 0 1,4-6-1,34-71-578,-17 30 237</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21.687"/>
    </inkml:context>
    <inkml:brush xml:id="br0">
      <inkml:brushProperty name="width" value="0.05" units="cm"/>
      <inkml:brushProperty name="height" value="0.05" units="cm"/>
      <inkml:brushProperty name="color" value="#E71224"/>
    </inkml:brush>
  </inkml:definitions>
  <inkml:trace contextRef="#ctx0" brushRef="#br0">115 6 17708,'-5'-5'1437,"5"9"-718,10 13 3,12 4-323,-12-11-276,0-1-1,-1 1 1,13 17 0,-19-22-85,0 0 0,-1 0 1,1 1-1,-1-1 0,0 1 1,-1-1-1,1 1 0,-1 0 0,0-1 1,0 1-1,-1 10 0,-1 5 120,-1 1-1,-1-1 0,-1 0 1,-1 0-1,-1-1 1,-14 35-1,-64 113 475,79-158-610,-4 8-340,-2-1 1,1 0-1,-23 26 1,22-34 101,10-9 208,1 1 0,0-1 0,0 0 0,0 0 0,0 0 0,0 1 0,-1-1 1,1 0-1,0 0 0,0 0 0,0 0 0,0 0 0,-1 0 0,1 0 0,0 1 1,0-1-1,0 0 0,-1 0 0,1 0 0,0 0 0,0 0 0,-1 0 0,1 0 0,0 0 1,0 0-1,0 0 0,-1 0 0,1 0 0,0 0 0,0 0 0,-1 0 0,1 0 1,0 0-1,0-1 0,0 1 0,-1 0 0,1 0 0,0 0 0,0 0 0,0 0 0,0 0 1,-1-1-1,1 1 0,0 0 0,3-17-381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6.035"/>
    </inkml:context>
    <inkml:brush xml:id="br0">
      <inkml:brushProperty name="width" value="0.05" units="cm"/>
      <inkml:brushProperty name="height" value="0.05" units="cm"/>
    </inkml:brush>
  </inkml:definitions>
  <inkml:trace contextRef="#ctx0" brushRef="#br0">1 217 13187,'575'-36'5214,"-132"6"-4363,678-14-770,-58 4 121,-706 22-38,931-30-72,-975 55-265,-211 5-17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22.104"/>
    </inkml:context>
    <inkml:brush xml:id="br0">
      <inkml:brushProperty name="width" value="0.05" units="cm"/>
      <inkml:brushProperty name="height" value="0.05" units="cm"/>
      <inkml:brushProperty name="color" value="#E71224"/>
    </inkml:brush>
  </inkml:definitions>
  <inkml:trace contextRef="#ctx0" brushRef="#br0">29 7 14203,'-11'6'1776,"1"0"-927,3 0-313,8-4 1208,8 1-424,16-1-359,8-2-169,12-2-328,4-2-96,4 0-192,1-1-144,-2 0-368,-5-1-224,-16 2-400,-8 2-97,-21 2 689,-6 2-264,-24 5-104</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6:22.509"/>
    </inkml:context>
    <inkml:brush xml:id="br0">
      <inkml:brushProperty name="width" value="0.05" units="cm"/>
      <inkml:brushProperty name="height" value="0.05" units="cm"/>
      <inkml:brushProperty name="color" value="#E71224"/>
    </inkml:brush>
  </inkml:definitions>
  <inkml:trace contextRef="#ctx0" brushRef="#br0">1 105 14907,'10'14'1288,"14"-9"-759,5-5-153,14-10 616,4 0-240,6-8-328,0 3-352,-3-7 144,1-1-8,-11-3-160</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0.477"/>
    </inkml:context>
    <inkml:brush xml:id="br0">
      <inkml:brushProperty name="width" value="0.05" units="cm"/>
      <inkml:brushProperty name="height" value="0.05" units="cm"/>
      <inkml:brushProperty name="color" value="#E71224"/>
    </inkml:brush>
  </inkml:definitions>
  <inkml:trace contextRef="#ctx0" brushRef="#br0">82 16 12827,'8'-15'1773,"-7"18"53,-9 28 770,4-16-2467,-32 117 2367,-3 12-57,38-141-2364,0 0 0,1 0 0,0 0 0,-1 0 0,1 0 0,0 0 0,0-1 0,0 1 0,1 0 0,-1 0 0,2 4 0,-2-6-56,0-1 0,1 1 0,-1 0 0,0-1 0,1 1 0,-1-1 0,1 0 0,-1 1 0,1-1 0,-1 1 0,1-1 0,-1 0 0,1 1 0,-1-1-1,1 0 1,-1 1 0,1-1 0,-1 0 0,1 0 0,1 1 0,0-1-10,-1 0 0,1 0 0,0 0-1,0 0 1,-1-1 0,1 1 0,0 0 0,0-1 0,-1 1 0,3-2-1,6-3-175,0 0-1,-1 0 0,0-1 0,-1 0 0,16-14 1,-11 8-1301,-1 0 1,19-27-1,-28 35 1038,-1 0-1,1 0 1,-1 0 0,0 0-1,-1-1 1,1 1-1,-1 0 1,1-1-1,-1 1 1,-1-1 0,2-9-1,-3 14 471,1 0 1,0 0-1,-1 0 0,1-1 1,0 1-1,0 0 0,-1 0 0,1 0 1,0 0-1,-1 0 0,1 0 1,0 0-1,-1 0 0,1 0 0,0 0 1,-1 0-1,1 0 0,0 0 1,-1 0-1,1 0 0,0 0 0,-1 0 1,1 1-1,0-1 0,-1 0 1,1 0-1,0 0 0,0 0 0,-1 1 1,1-1-1,0 0 0,0 0 0,-1 1 1,1-1-1,0 0 0,0 0 1,0 1-1,-1-1 0,-4 14 779,0 1 1,0-1-1,2 1 0,0-1 1,0 1-1,0 25 0,0-11-183,-3 23-237,3-1 0,1 1 0,8 70 0,-6-117-647,1 1 0,0-1-1,1 1 1,-1-1 0,5 10 0,-6-15 215,0 0 0,0 0 0,0 0 0,0 1 0,0-1 0,0 0 0,0 0 0,0 0 0,1 0 0,-1 0 0,0 0 1,0 1-1,0-1 0,0 0 0,0 0 0,0 0 0,0 0 0,1 0 0,-1 0 0,0 0 0,0 0 0,0 0 0,0 0 1,0 0-1,1 1 0,-1-1 0,0 0 0,0 0 0,0 0 0,0 0 0,1 0 0,-1 0 0,0 0 0,0 0 0,0-1 1,0 1-1,1 0 0,-1 0 0,0 0 0,0 0 0,0 0 0,0 0 0,0 0 0,0 0 0,1 0 0,-1 0 0,0 0 1,0-1-1,0 1 0,0 0 0,0 0 0,0 0 0,5-10-1288,0-51-529,-4 19 814</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0.914"/>
    </inkml:context>
    <inkml:brush xml:id="br0">
      <inkml:brushProperty name="width" value="0.05" units="cm"/>
      <inkml:brushProperty name="height" value="0.05" units="cm"/>
      <inkml:brushProperty name="color" value="#E71224"/>
    </inkml:brush>
  </inkml:definitions>
  <inkml:trace contextRef="#ctx0" brushRef="#br0">174 0 14939,'-37'42'2873,"26"-32"-2340,2 1 0,-1 1 0,-8 12 0,2 3 218,1 0 0,1 0 0,-11 34 0,21-51-597,0 1 0,2-1 0,-1 1 0,1 0 0,1 0 0,0 0 0,0 0 0,1 0 0,0 0-1,1 0 1,1 0 0,3 14 0,-5-23-141,0 0 0,1-1 0,0 1 0,-1 0 0,1 0 0,0-1 0,0 1 0,0 0 0,0-1 0,0 1 0,0-1 0,0 1 0,1-1 0,-1 0 0,1 1 0,-1-1 0,1 0 0,-1 0 0,1 0 0,-1 0 0,1 0 0,0 0 0,0-1 0,-1 1 0,1-1 0,0 1-1,0-1 1,0 0 0,0 1 0,0-1 0,0 0 0,-1 0 0,4-1 0,0 0 0,-1 0-1,1 0 1,-1-1-1,1 1 1,-1-1-1,0 0 0,0-1 1,0 1-1,0-1 1,0 0-1,-1 0 1,7-6-1,3-5 16,-1-2-1,0 0 0,-1 0 1,0-1-1,-2 0 1,13-30-1,-18 36-26,0-1-1,0 1 1,-1-1 0,-1 1-1,0-1 1,0 0-1,-1 0 1,-1 0 0,0 0-1,0 0 1,-1 0 0,-3-13-1,2 22-12,1 0 0,0-1 0,-1 1-1,1 0 1,-1 0 0,0 0 0,0 1 0,0-1 0,0 0-1,-1 1 1,1-1 0,-1 1 0,0 0 0,1 0-1,-1 0 1,0 0 0,0 0 0,0 1 0,0-1 0,-6-1-1,7 2-93,-1 1-1,0-1 0,0 0 0,1 1 1,-1 0-1,0-1 0,0 1 0,0 0 1,0 0-1,1 1 0,-1-1 0,0 1 1,0-1-1,1 1 0,-1 0 0,0 0 1,1 0-1,-1 0 0,1 1 0,-1-1 1,1 1-1,-1-1 0,1 1 0,0 0 1,-3 3-1,5-4 20,-1-1-1,0 1 1,0 0 0,1 0 0,-1 0-1,1 0 1,-1 0 0,1 1 0,-1-1 0,1 0-1,0 0 1,-1 0 0,1 0 0,0 0-1,0 1 1,0-1 0,0 0 0,0 0 0,0 0-1,0 0 1,0 1 0,1-1 0,-1 0-1,0 0 1,1 0 0,0 2 0,7 7-683</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1.346"/>
    </inkml:context>
    <inkml:brush xml:id="br0">
      <inkml:brushProperty name="width" value="0.05" units="cm"/>
      <inkml:brushProperty name="height" value="0.05" units="cm"/>
      <inkml:brushProperty name="color" value="#E71224"/>
    </inkml:brush>
  </inkml:definitions>
  <inkml:trace contextRef="#ctx0" brushRef="#br0">100 35 14435,'-2'1'189,"-1"-1"-1,1 1 1,0 0-1,-1 1 1,1-1-1,0 0 1,0 1-1,0-1 1,0 1 0,0-1-1,0 1 1,-2 4-1,-19 25 1346,16-19-1207,1 1 0,0-1 0,1 1 1,0 0-1,0 0 0,2 1 0,0 0 0,0-1 1,1 1-1,1 0 0,1 0 0,0 0 0,0 0 0,4 19 1,-4-30-280,1 1 0,0-1 1,0 1-1,1-1 1,-1 0-1,0 1 0,1-1 1,0 0-1,0 0 1,0 0-1,0 0 0,1-1 1,-1 1-1,1 0 1,-1-1-1,4 3 0,-4-4-34,0 0 0,0 0-1,0 0 1,1 0 0,-1-1-1,0 1 1,0-1 0,0 1-1,1-1 1,-1 0 0,0 0-1,0 0 1,1 0 0,-1 0-1,0 0 1,0-1 0,0 1-1,1-1 1,-1 1 0,0-1 0,0 0-1,0 0 1,0 0 0,0 0-1,0 0 1,0-1 0,2-1-1,4-4 30,0 0-1,-1 0 1,0-1-1,0 0 1,-1-1-1,0 0 1,0 0-1,-1 0 1,5-12-1,-3 7 2,-2-1 0,1 0 0,-2-1 0,0 1-1,2-24 1,-5 30-21,-1 0-1,0 0 0,-1 0 1,0 0-1,-1 1 1,1-1-1,-2 0 0,1 1 1,-6-12-1,7 17-59,0 0 0,0 0 0,-1 0 1,1 1-1,-1-1 0,0 1 0,0-1 0,1 1 0,-2 0 0,1 0 1,0-1-1,0 2 0,-1-1 0,1 0 0,-1 0 0,1 1 0,-1-1 1,0 1-1,0 0 0,0 0 0,0 0 0,1 0 0,-1 1 1,0-1-1,0 1 0,0-1 0,-1 1 0,1 0 0,0 0 0,-4 1 1,5-1-76,1 1 1,-1-1 0,1 0-1,-1 1 1,1-1 0,0 1 0,-1-1-1,1 1 1,0 0 0,-1 0 0,1-1-1,0 1 1,0 0 0,0 0 0,0 0-1,0 0 1,0 0 0,0 1 0,0-1-1,0 0 1,1 0 0,-1 1-1,0-1 1,1 0 0,-1 1 0,1-1-1,-1 1 1,1-1 0,0 0 0,-1 1-1,1-1 1,0 1 0,0-1 0,0 1-1,0-1 1,1 1 0,-1-1 0,0 1-1,0-1 1,1 0 0,0 3 0,9 9-787</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1.995"/>
    </inkml:context>
    <inkml:brush xml:id="br0">
      <inkml:brushProperty name="width" value="0.05" units="cm"/>
      <inkml:brushProperty name="height" value="0.05" units="cm"/>
      <inkml:brushProperty name="color" value="#E71224"/>
    </inkml:brush>
  </inkml:definitions>
  <inkml:trace contextRef="#ctx0" brushRef="#br0">26 0 16283,'0'4'261,"0"-1"0,0 0-1,0 1 1,0-1 0,0 0 0,-1 1-1,0-1 1,0 0 0,0 0-1,-1 4 1,-3 11 603,-1 9 171,2 1-1,0 36 1,3-54-901,2 1-1,-1-1 1,1 0-1,1 1 1,0-1-1,0 0 1,1 0-1,0 0 1,7 13 0,-9-22-143,-1 0 0,0 0 1,1 0-1,-1 0 0,1-1 1,-1 1-1,1 0 0,0 0 1,-1-1-1,1 1 0,0 0 1,0-1-1,-1 1 1,1-1-1,0 1 0,0 0 1,0-1-1,1 1 0,-2-1-32,1 0-1,-1 0 1,0 0-1,1-1 1,-1 1-1,1 0 1,-1 0-1,1 0 1,-1 0-1,0-1 1,1 1-1,-1 0 1,0 0-1,1-1 1,-1 1-1,0 0 1,1-1-1,-1 1 1,0 0-1,1-1 1,-1 1-1,0-1 1,0 1-1,0 0 1,1-1-1,-1 0 1,1-2-230,0 1 0,0-1 1,-1 0-1,1 0 0,-1 0 1,1 0-1,-1 1 0,0-1 1,0 0-1,-1 0 0,0-3 1,-1-1-14,0 1 1,-1-1 0,0 1 0,0 0 0,-6-7 0,-6-11-816</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2.419"/>
    </inkml:context>
    <inkml:brush xml:id="br0">
      <inkml:brushProperty name="width" value="0.05" units="cm"/>
      <inkml:brushProperty name="height" value="0.05" units="cm"/>
      <inkml:brushProperty name="color" value="#E71224"/>
    </inkml:brush>
  </inkml:definitions>
  <inkml:trace contextRef="#ctx0" brushRef="#br0">1 16 16676,'1'6'1640,"6"-2"-936,6 1-224,10-1 776,4 0-247,10-2-305,2-2-112,4 0-488,-3-5-344,-4 0 1456,-6-5-1160,-10 0-8,-11 0 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2.793"/>
    </inkml:context>
    <inkml:brush xml:id="br0">
      <inkml:brushProperty name="width" value="0.05" units="cm"/>
      <inkml:brushProperty name="height" value="0.05" units="cm"/>
      <inkml:brushProperty name="color" value="#E71224"/>
    </inkml:brush>
  </inkml:definitions>
  <inkml:trace contextRef="#ctx0" brushRef="#br0">168 1 18820,'-2'1'220,"-1"1"1,0 0-1,0 0 0,0 0 1,1 0-1,-1 1 1,1-1-1,0 0 0,0 1 1,-3 3-1,-18 31 959,18-28-672,0 1-113,-1 1-1,-5 18 1,10-27-343,0 1 1,0-1-1,0 0 0,1 0 1,-1 1-1,1-1 0,-1 0 1,1 1-1,0-1 1,0 0-1,0 1 0,0-1 1,1 0-1,-1 1 0,1-1 1,-1 0-1,1 1 0,0-1 1,0 0-1,1 3 0,0-4-46,0 0-1,-1 1 1,1-1 0,0 0-1,0 0 1,0-1-1,0 1 1,0 0-1,0-1 1,0 1 0,0-1-1,0 0 1,0 1-1,0-1 1,0 0-1,0 0 1,0 0-1,0-1 1,0 1 0,0 0-1,2-2 1,46-14-382,-43 13 311,11-4-115,-13 4 122,0 1 0,0-1 0,0 1 0,0 1 0,0-1-1,1 1 1,-1 0 0,1 0 0,-1 0 0,9 1 0,-13 0 54,-1 0 0,1 1 0,0-1 0,-1 0 0,1 1 0,-1-1 0,1 1 1,0-1-1,-1 1 0,1-1 0,-1 1 0,1-1 0,-1 1 0,1 0 0,-1-1 0,0 1 0,1 0 1,-1-1-1,0 1 0,1 0 0,-1 0 0,0-1 0,0 1 0,0 0 0,0 0 0,0-1 0,0 1 1,0 0-1,0 0 0,0-1 0,0 1 0,0 0 0,0 0 0,0-1 0,-1 1 0,1 0 0,0-1 1,-1 2-1,-13 29 165,5-12 44,-2-2-1,0 0 1,-1 0-1,-1-1 1,-1 0-1,0-1 1,-1-1 0,0 0-1,-1-1 1,-31 19-1,44-31-219,0 1 0,0-1 0,0 1-1,0-1 1,0 0 0,0 0-1,0 0 1,-1-1 0,1 1 0,0-1-1,-1 0 1,1 1 0,0-1 0,0-1-1,-1 1 1,-3-1 0,5 0-6,0 0 0,-1-1-1,2 1 1,-1 0 0,0 0 0,0-1 0,0 1-1,1-1 1,-1 0 0,0 1 0,1-1 0,0 0 0,-1 0-1,1 0 1,0 0 0,0 0 0,0 0 0,0 0 0,1 0-1,-1-1 1,0 1 0,1 0 0,0 0 0,-1-5-1,0-6-44,0 0-1,1-1 0,2-17 1,5-8-243</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3.180"/>
    </inkml:context>
    <inkml:brush xml:id="br0">
      <inkml:brushProperty name="width" value="0.05" units="cm"/>
      <inkml:brushProperty name="height" value="0.05" units="cm"/>
      <inkml:brushProperty name="color" value="#E71224"/>
    </inkml:brush>
  </inkml:definitions>
  <inkml:trace contextRef="#ctx0" brushRef="#br0">0 73 20108,'4'3'1537,"1"-1"-1257,-1 1-128,6-1 552,3-1-368,3-1-712,4 0-376,-2-4 648,2-5-176,5-1-64</inkml:trace>
  <inkml:trace contextRef="#ctx0" brushRef="#br0" timeOffset="1">232 10 16115,'-24'61'2209,"-16"52"1364,36-101-3264,2 0 0,0 0 0,0 0 0,1 1 0,1-1 0,0 0 0,2 20 0,-2-30-282,0-1-1,0 1 0,1 0 0,-1 0 1,1 0-1,-1 0 0,1 0 1,-1-1-1,1 1 0,0 0 1,0 0-1,0-1 0,0 1 0,0-1 1,0 1-1,1-1 0,-1 1 1,0-1-1,1 0 0,-1 0 1,1 1-1,-1-1 0,1 0 1,0 0-1,-1-1 0,1 1 0,0 0 1,0-1-1,0 1 0,-1-1 1,1 1-1,4-1 0,-3 0-19,1 0-1,0-1 1,0 0-1,0 0 0,0 0 1,0 0-1,-1 0 1,1-1-1,-1 0 1,1 0-1,-1 0 0,0 0 1,1 0-1,-1-1 1,3-2-1,5-6 8,-1 0 0,0-1 1,-1 0-1,-1-1 0,0 0 0,12-23 0,-16 25 0,0 1-1,0 0 0,-1-1 1,0 0-1,0 0 0,-2 0 0,1 0 1,-1 0-1,-2-22 0,1 29-6,-1 0 0,0 0 1,0 1-1,0-1 0,-1 0 0,1 1 0,-1-1 0,0 1 0,0-1 1,0 1-1,0 0 0,-1 0 0,1 0 0,-1 0 0,0 0 0,0 0 0,0 1 1,0 0-1,0-1 0,-1 1 0,1 0 0,-1 1 0,1-1 0,-1 0 1,-4 0-1,4 1-55,1 0 1,0 0-1,-1 1 0,1 0 1,0-1-1,-1 1 1,1 0-1,0 1 0,-1-1 1,1 1-1,0-1 1,-1 1-1,1 0 1,0 0-1,0 0 0,0 1 1,0-1-1,0 1 1,0 0-1,0 0 0,1 0 1,-1 0-1,1 0 1,-1 0-1,1 1 0,0-1 1,0 1-1,0 0 1,0-1-1,-2 5 1,3-5-219,0 0 0,0 0 0,0 1 0,1-1 0,-1 0 0,0 1 0,1-1 0,0 1 0,-1-1 0,1 4 0,0-5 176,0 0 0,0 0-1,1-1 1,-1 1 0,0 0 0,0 0 0,1 0-1,-1 0 1,0 0 0,1 0 0,-1-1-1,1 1 1,-1 0 0,1 0 0,-1-1 0,1 1-1,-1 0 1,1-1 0,0 1 0,0 0 0,-1-1-1,1 1 1,0-1 0,0 1 0,-1-1-1,1 0 1,0 1 0,0-1 0,1 1 0,16-1-1157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3.604"/>
    </inkml:context>
    <inkml:brush xml:id="br0">
      <inkml:brushProperty name="width" value="0.05" units="cm"/>
      <inkml:brushProperty name="height" value="0.05" units="cm"/>
      <inkml:brushProperty name="color" value="#E71224"/>
    </inkml:brush>
  </inkml:definitions>
  <inkml:trace contextRef="#ctx0" brushRef="#br0">161 1 17836,'-10'20'865,"-1"0"1,-1-1 0,-19 25-1,14-22 149,-21 37-1,30-44-651,1 0 1,1 0-1,0 0 1,-6 24-1,11-36-293,1 1 0,-1 0 0,1-1 0,0 1 0,0-1 0,0 1 0,0 0 0,1-1 0,0 1 0,-1-1 0,3 6 0,-2-6-44,0-1 0,1 0-1,-1 0 1,1 0 0,-1-1-1,1 1 1,-1 0 0,1-1-1,0 1 1,0-1 0,0 1-1,0-1 1,0 0 0,0 0 0,0 1-1,0-2 1,1 1 0,-1 0-1,4 0 1,1 1-20,0-2 0,1 1 0,-1-1 0,1 0 0,-1 0 0,1-1 0,-1 0 0,0-1 0,0 1 0,1-1 0,-1-1 0,0 1 0,-1-1 0,1-1 0,0 1 0,-1-1 0,0 0 0,0 0 0,0-1 0,0 0 0,-1 0 0,0 0 0,0-1 0,5-7 0,-6 8-1,0-1 0,0 0 1,0-1-1,-1 1 0,0-1 1,0 0-1,-1 1 0,1-1 1,-2 0-1,1-1 0,0-7 1,-1 10-8,-1 0 0,0-1 1,-1 1-1,1 0 0,-1-1 1,0 1-1,-1 0 0,1 0 0,-1 0 1,0 0-1,0 0 0,0 0 1,-1 0-1,0 1 0,0-1 0,-4-4 1,2 5-79,0-1 1,0 0-1,-1 1 1,1 0-1,-1 0 1,0 1-1,0 0 1,0 0 0,-1 0-1,1 1 1,-1 0-1,0 0 1,1 0-1,-9 0 1,10 1-75,1 1 0,0-1 0,-1 1 0,1 0 0,0 0 0,-1 0 0,1 1 0,0 0 0,-1-1 1,1 2-1,0-1 0,0 0 0,0 1 0,0 0 0,0 0 0,0 0 0,0 0 0,1 1 0,-1-1 0,1 1 0,-1 0 0,1 0 1,-3 4-1,-1 6-554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0.133"/>
    </inkml:context>
    <inkml:brush xml:id="br0">
      <inkml:brushProperty name="width" value="0.05" units="cm"/>
      <inkml:brushProperty name="height" value="0.05" units="cm"/>
    </inkml:brush>
  </inkml:definitions>
  <inkml:trace contextRef="#ctx0" brushRef="#br0">0 576 16171,'13'-5'1851,"0"-1"-1,15-9 0,76-51-455,-52 32-662,196-132 438,134-81-965,-367 237-290,-11 7-12,0 0 1,0 0 0,1 1 0,-1-1 0,1 1-1,-1 0 1,1 0 0,0 0 0,-1 1-1,1 0 1,6-1 0,-19 14 407,0-6-475</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4.063"/>
    </inkml:context>
    <inkml:brush xml:id="br0">
      <inkml:brushProperty name="width" value="0.05" units="cm"/>
      <inkml:brushProperty name="height" value="0.05" units="cm"/>
      <inkml:brushProperty name="color" value="#E71224"/>
    </inkml:brush>
  </inkml:definitions>
  <inkml:trace contextRef="#ctx0" brushRef="#br0">9 22 21565,'-5'3'1944,"3"4"-1424,1-4 1673,5-7-2778,-1-2-383,3 0 720,1 1-192,-1-8-128</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4.679"/>
    </inkml:context>
    <inkml:brush xml:id="br0">
      <inkml:brushProperty name="width" value="0.05" units="cm"/>
      <inkml:brushProperty name="height" value="0.05" units="cm"/>
      <inkml:brushProperty name="color" value="#E71224"/>
    </inkml:brush>
  </inkml:definitions>
  <inkml:trace contextRef="#ctx0" brushRef="#br0">0 1 16147,'3'2'284,"0"1"-1,-1 0 0,0 0 1,0 0-1,0 0 0,0 1 1,0-1-1,0 0 0,-1 1 1,0 0-1,0-1 0,0 1 1,0-1-1,0 5 0,2 3 260,11 45 248,-3 1 0,-2 0 0,1 78 0,-10-117-1430,-2-16-565,-4-29 92,2-3 495</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5.083"/>
    </inkml:context>
    <inkml:brush xml:id="br0">
      <inkml:brushProperty name="width" value="0.05" units="cm"/>
      <inkml:brushProperty name="height" value="0.05" units="cm"/>
      <inkml:brushProperty name="color" value="#E71224"/>
    </inkml:brush>
  </inkml:definitions>
  <inkml:trace contextRef="#ctx0" brushRef="#br0">22 1 17412,'1'18'850,"-1"-1"1,-1 1-1,0 0 1,-7 33-1,-3 27 484,11-68-1193,-1 6 171,0 0 1,4 28 0,-3-41-277,0 0-1,1 0 1,-1 0-1,1 0 1,0 0-1,0-1 1,0 1-1,0 0 1,0-1-1,1 1 1,-1 0-1,1-1 1,-1 0-1,1 1 0,0-1 1,0 0-1,0 0 1,0 0-1,1 0 1,-1 0-1,0-1 1,4 3-1,-3-4-21,0 1-1,0-1 0,-1 1 1,1-1-1,0 0 0,0 0 1,0-1-1,-1 1 0,1 0 1,0-1-1,-1 0 0,1 0 0,0 1 1,-1-1-1,1-1 0,-1 1 1,1 0-1,-1-1 0,0 1 1,1-1-1,-1 0 0,0 0 1,0 0-1,0 0 0,2-3 1,4-4 27,-1 0 0,0 0 0,-1-1 0,10-19 0,-11 18-5,0-1 0,-1-1 0,-1 1-1,0-1 1,-1 1 0,0-1-1,-1 0 1,0 0 0,-2-15-1,1 22-18,-1 0-1,0 0 0,0 0 0,-1 0 1,1 0-1,-1 1 0,-1-1 0,1 1 1,-6-10-1,6 12-12,0 0 0,-1 1 1,1-1-1,-1 0 1,0 1-1,0-1 0,1 1 1,-2 0-1,1 0 0,0 0 1,0 0-1,-1 1 0,1-1 1,-1 1-1,1 0 1,-8-1-1,8 1-69,-1 1-1,0-1 1,0 1 0,1 0-1,-1 0 1,0 0 0,1 1 0,-1 0-1,0-1 1,0 1 0,1 0-1,-1 1 1,1-1 0,-1 1-1,1-1 1,0 1 0,0 0 0,0 0-1,0 1 1,0-1 0,0 1-1,0-1 1,1 1 0,-1 0-1,1 0 1,0 0 0,-3 4 0,5-2-256,6-2-52</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5.532"/>
    </inkml:context>
    <inkml:brush xml:id="br0">
      <inkml:brushProperty name="width" value="0.05" units="cm"/>
      <inkml:brushProperty name="height" value="0.05" units="cm"/>
      <inkml:brushProperty name="color" value="#E71224"/>
    </inkml:brush>
  </inkml:definitions>
  <inkml:trace contextRef="#ctx0" brushRef="#br0">156 1 14315,'0'0'77,"1"0"0,0 0 0,-1 1-1,1-1 1,-1 0 0,1 1 0,-1-1 0,1 0 0,-1 1 0,1-1-1,-1 1 1,1-1 0,-1 1 0,0-1 0,1 1 0,-1-1 0,0 1-1,1-1 1,-1 1 0,0 0 0,0-1 0,1 1 0,-1 0 0,0-1-1,0 1 1,0-1 0,0 1 0,0 0 0,0-1 0,0 1-1,0 0 1,0-1 0,0 2 0,-6 27 992,4-22-625,-17 66 1448,-4-1-1,-39 85 1,58-148-1867,3-5-59,-1 0-1,1 0 1,-1 0-1,0 0 1,0-1 0,0 1-1,-1-1 1,0 1-1,1-1 1,-6 5-1,7-8-26,1 0 0,-1-1 0,1 1-1,0 0 1,-1 0 0,1-1 0,-1 1-1,1 0 1,0-1 0,-1 1 0,1 0-1,0-1 1,-1 1 0,1 0 0,0-1 0,-1 1-1,1-1 1,0 1 0,0-1 0,0 1-1,0 0 1,-1-1 0,1 1 0,0-1-1,0 1 1,0-1 0,0 1 0,0-1-1,0 1 1,0-2 0,-3-18-860,-3-54-354,2 26 419</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5.984"/>
    </inkml:context>
    <inkml:brush xml:id="br0">
      <inkml:brushProperty name="width" value="0.05" units="cm"/>
      <inkml:brushProperty name="height" value="0.05" units="cm"/>
      <inkml:brushProperty name="color" value="#E71224"/>
    </inkml:brush>
  </inkml:definitions>
  <inkml:trace contextRef="#ctx0" brushRef="#br0">227 23 17492,'-4'1'196,"0"1"1,0 0-1,0 0 1,0 0 0,0 0-1,1 0 1,-1 1-1,1-1 1,-1 1-1,1 0 1,0 0 0,0 1-1,1-1 1,-1 1-1,0-1 1,1 1 0,0 0-1,0 0 1,0 0-1,1 0 1,-1 0-1,1 0 1,0 0 0,0 1-1,0-1 1,1 0-1,-1 1 1,1-1-1,0 0 1,1 1 0,-1-1-1,1 0 1,0 1-1,1 3 1,-2-6-182,1 0 0,0 0 0,-1 0 0,1-1 0,0 1 0,0 0 0,0-1 0,0 1 0,0-1 0,1 1 0,-1-1 0,0 1 0,1-1 0,-1 0 0,1 0 0,-1 0 0,1 0 0,0 0 0,0 0 0,-1 0 0,1 0 0,0-1 0,0 1 0,0-1 0,0 1 0,-1-1 0,1 0 0,0 1 0,0-1 0,0 0 0,0-1 0,0 1 0,0 0 0,0 0 0,0-1 0,0 1 0,2-2 0,3 0-25,0 0 1,0-1-1,-1 0 0,1 0 0,-1 0 1,0-1-1,0 0 0,11-9 1,-11 7-12,0 0 0,0-1 0,-1 0 0,0 0 0,0 0 1,-1-1-1,6-13 0,-9 19 16,0 1 1,0-1-1,-1 0 1,1 0-1,-1 1 1,1-1-1,-1 0 1,1 0-1,-1 0 1,0 0-1,0 0 1,0 0-1,0 0 1,0 1-1,-1-1 0,1 0 1,-1 0-1,1 0 1,-1 0-1,1 0 1,-1 1-1,0-1 1,0 0-1,0 1 1,0-1-1,0 1 1,0-1-1,-1 1 0,1-1 1,0 1-1,-1 0 1,1-1-1,-1 1 1,1 0-1,-1 0 1,0 0-1,1 1 1,-1-1-1,-4-1 1,-2 0 7,-1 0 0,0 0 0,0 1 0,0 0 0,0 1 0,0 0 0,1 1 0,-1-1 0,0 2 0,0-1 0,0 1 0,-13 5 0,6-1 27,-1 1 0,1 0 0,1 1 0,-1 1 1,-20 16-1,29-20-83,1 1 0,-1 1 1,1-1-1,0 1 1,1 0-1,0 0 0,0 0 1,0 1-1,-3 9 0,7-14 1,0-1 0,0 0-1,0 0 1,1 1-1,-1-1 1,1 0 0,0 1-1,0-1 1,0 0-1,0 1 1,0-1 0,0 0-1,0 1 1,1-1-1,-1 0 1,2 3 0,-1-3 22,0 0 1,1 0 0,-1 0-1,1 0 1,-1 0-1,1-1 1,0 1 0,0-1-1,0 1 1,-1-1 0,1 0-1,1 0 1,-1 0-1,0 0 1,0 0 0,0 0-1,0 0 1,1-1 0,3 1-1,30 4-383</inkml:trace>
  <inkml:trace contextRef="#ctx0" brushRef="#br0" timeOffset="1">471 338 14235,'1'24'1557,"9"41"1,-8-56-1067,0 1-1,1 0 1,0-1 0,1 0-1,0 0 1,10 16-1,-14-24-414,1 0 0,0 0-1,-1 0 1,1 0 0,0 0-1,0 0 1,-1 0 0,1 0 0,0 0-1,0 0 1,0-1 0,0 1-1,0 0 1,0-1 0,0 1-1,1-1 1,-1 1 0,0-1-1,0 1 1,0-1 0,1 0-1,-1 0 1,2 1 0,-2-2-31,0 1 0,1-1 0,-1 1 0,0-1 0,0 0 0,0 1 0,0-1 0,0 0 0,0 0 0,0 0 0,0 1 0,0-1 0,0 0 0,-1-1 0,1 1 0,0 0 0,-1 0 0,2-1 0,1-5 30,0 0 0,-1-1 0,1 1 1,-1 0-1,-1-1 0,2-10 0,-3 10-41,0-1-1,-1 1 0,0-1 0,-1 0 0,1 1 1,-1 0-1,-1-1 0,0 1 0,0 0 0,-5-9 0,6 14-24,0 0-1,1 1 0,-1-1 0,0 0 1,-1 1-1,1-1 0,0 1 0,-1 0 0,1 0 1,-1 0-1,0 0 0,-5-3 0,5 4-6,1 1 0,0-1 0,-1 1 0,1-1-1,-1 1 1,1 0 0,-1 0 0,1 0 0,-1 0-1,1 0 1,0 1 0,-1-1 0,1 1 0,-1-1-1,1 1 1,0 0 0,0 0 0,-1 0 0,-2 2 0,2 0-89,0-1 0,0 1 0,1-1 0,-1 1 0,1 0 0,0 0 0,-1 0 0,1 0 0,1 0 0,-1 0 0,0 0 0,1 1 0,0-1 0,0 1 0,0-1 0,0 1 0,0-1 0,1 1 0,-1 0 0,1 6 0,0-10 68,0 1 1,0 0 0,0-1 0,0 1-1,0 0 1,1-1 0,-1 1 0,0-1 0,0 1-1,0 0 1,1-1 0,-1 1 0,0-1 0,1 1-1,-1-1 1,0 1 0,1-1 0,-1 1-1,1-1 1,-1 1 0,1-1 0,-1 0 0,1 1-1,-1-1 1,1 0 0,-1 1 0,1-1 0,-1 0-1,1 0 1,0 1 0,-1-1 0,1 0-1,-1 0 1,1 0 0,0 0 0,-1 0 0,1 0-1,-1 0 1,1 0 0,1 0 0,17-7-454</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6.450"/>
    </inkml:context>
    <inkml:brush xml:id="br0">
      <inkml:brushProperty name="width" value="0.05" units="cm"/>
      <inkml:brushProperty name="height" value="0.05" units="cm"/>
      <inkml:brushProperty name="color" value="#E71224"/>
    </inkml:brush>
  </inkml:definitions>
  <inkml:trace contextRef="#ctx0" brushRef="#br0">0 49 21165,'6'8'1472,"8"-3"-1264,8-5-80,12-2 464,7-2-424,6-3-552,2-2-280,-4-4 576,-2-1-128,-4 1-72</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6.913"/>
    </inkml:context>
    <inkml:brush xml:id="br0">
      <inkml:brushProperty name="width" value="0.05" units="cm"/>
      <inkml:brushProperty name="height" value="0.05" units="cm"/>
      <inkml:brushProperty name="color" value="#E71224"/>
    </inkml:brush>
  </inkml:definitions>
  <inkml:trace contextRef="#ctx0" brushRef="#br0">0 363 18732,'0'26'1336,"12"-17"-1064,6-9-96,18-3 481,6-4-297,7-8-520,2-5-305,-2-5 465,0-6-72,-5 4-104</inkml:trace>
  <inkml:trace contextRef="#ctx0" brushRef="#br0" timeOffset="1">430 1 15899,'-2'32'6118,"-3"2"-3490,2-18-2147,0 1 0,2-1 1,0 19-1,1-31-436,1 0 0,-1 0 0,1 0 0,0 0 0,0 0 0,0 0 0,1 0 0,-1 0 0,1 0 0,4 5 0,-6-8-80,1 0 0,0 0 0,0 0 0,0 0-1,0-1 1,0 1 0,0 0 0,0-1 0,0 1 0,0 0 0,0-1 0,0 1 0,0-1 0,0 0 0,0 1 0,1-1 0,-1 0 0,0 0 0,0 1 0,0-1 0,1 0 0,-1 0 0,0-1 0,0 1 0,0 0-1,1 0 1,-1 0 0,0-1 0,0 1 0,0-1 0,0 1 0,0-1 0,0 1 0,1-1 0,-1 0 0,0 1 0,-1-1 0,1 0 0,1-1 0,3-2-129,-2 0 0,1 0 0,-1 0 0,1-1 0,-1 1 0,0-1 0,-1 0 0,1 0 0,-1 0-1,3-11 1,-4 15 126,9-25-545</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7.376"/>
    </inkml:context>
    <inkml:brush xml:id="br0">
      <inkml:brushProperty name="width" value="0.05" units="cm"/>
      <inkml:brushProperty name="height" value="0.05" units="cm"/>
      <inkml:brushProperty name="color" value="#E71224"/>
    </inkml:brush>
  </inkml:definitions>
  <inkml:trace contextRef="#ctx0" brushRef="#br0">9 0 20580,'-5'39'1785,"2"7"-1313,2 1-200,1 2 824,4-2-416,3-5-696,1-5-392,2-17-160,1-10 416,-1-23-120,0-13-136</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7.876"/>
    </inkml:context>
    <inkml:brush xml:id="br0">
      <inkml:brushProperty name="width" value="0.05" units="cm"/>
      <inkml:brushProperty name="height" value="0.05" units="cm"/>
      <inkml:brushProperty name="color" value="#E71224"/>
    </inkml:brush>
  </inkml:definitions>
  <inkml:trace contextRef="#ctx0" brushRef="#br0">101 29 15315,'2'0'191,"-1"0"-1,1 1 0,0-1 1,-1 1-1,1-1 1,-1 1-1,1 0 0,-1 0 1,0 0-1,1 0 1,-1 0-1,0 0 0,1 0 1,-1 0-1,0 0 1,0 0-1,0 1 0,0-1 1,0 0-1,0 1 1,0-1-1,-1 1 0,1-1 1,-1 1-1,1-1 1,-1 1-1,1 0 0,-1-1 1,1 4-1,0 2 312,0 1-1,0-1 0,-1 1 1,0-1-1,-1 12 1,0-17-464,1 0-1,-1-1 1,1 1 0,0 0 0,0 0 0,0 0 0,0 0-1,0 0 1,0 0 0,1 0 0,-1 0 0,1 0 0,-1 0-1,1-1 1,0 1 0,-1 0 0,1 0 0,0-1-1,0 1 1,0 0 0,2 1 0,0-1-47,-1-1 0,1 1 0,0-1-1,-1 0 1,1 0 0,0 0 0,0 0 0,0-1 0,0 1 0,0-1-1,0 1 1,0-1 0,4 0 0,57-3-402,-45 1 219,1 1 1,19 2-1,-37-1 184,0 0-1,-1 0 1,1 0-1,-1 1 1,1-1-1,-1 0 1,1 1-1,-1-1 0,1 1 1,-1 0-1,0-1 1,1 1-1,-1 0 1,0 0-1,1 0 1,-1 0-1,0 0 0,2 2 1,-3-2 16,1 0 1,-1 1-1,1-1 1,-1 0-1,1 0 1,-1 0-1,0 1 1,0-1-1,0 0 1,0 0-1,0 1 1,0-1-1,0 0 1,0 1-1,0-1 1,-1 0-1,1 0 1,-1 2-1,-1 2 64,0 1 1,-1-1-1,0 0 0,0 0 1,-1 0-1,1-1 0,-1 1 1,-6 5-1,-3 2 145,0-2 0,-1 1 0,0-1 0,0-1 0,-1-1 0,-30 13 0,39-19-230,-1 1 0,1-1 0,0-1 0,0 1 0,-1-1 0,1 0 0,-1 0 0,1-1 0,-1 0 0,0 0 0,1 0 0,-1-1 0,1 0 0,0 0 0,-1-1 0,1 0 0,0 0 0,0 0 0,0-1 0,0 0 0,-6-4 0,8 4-161,0 0-1,1-1 1,-1 0-1,1 0 0,0 0 1,0 0-1,0 0 1,0 0-1,1-1 0,-1 1 1,-1-7-1,1 1-66,0-1 0,1 1-1,0-1 1,-1-13-1,2-10-544</inkml:trace>
  <inkml:trace contextRef="#ctx0" brushRef="#br0" timeOffset="0.49">107 17 18660,'13'5'1600,"3"-3"-1168,2 1-168,7-1 665,2-1-393,7-2-704,1-2-384,-2-4 528,-2-3-168,3 1-112</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8.277"/>
    </inkml:context>
    <inkml:brush xml:id="br0">
      <inkml:brushProperty name="width" value="0.05" units="cm"/>
      <inkml:brushProperty name="height" value="0.05" units="cm"/>
      <inkml:brushProperty name="color" value="#E71224"/>
    </inkml:brush>
  </inkml:definitions>
  <inkml:trace contextRef="#ctx0" brushRef="#br0">64 25 17068,'-6'18'2341,"-16"32"1,14-32-731,-14 38 1,21-50-1476,-1-1-1,1 0 1,0 0-1,1 0 0,0 1 1,-1-1-1,1 0 1,1 1-1,-1-1 1,1 0-1,0 1 1,2 5-1,-2-9-120,0 0 0,-1-1 0,1 1 0,0 0 0,0-1 0,0 1 0,0-1 0,0 1 0,0-1 0,1 1 0,-1-1 0,0 0 0,1 0 0,-1 0 0,1 1 0,-1-1 0,1-1 0,0 1 0,-1 0 0,1 0 0,0-1 0,0 1 0,0-1 0,-1 1 0,1-1 0,0 0 0,0 1 0,0-1 0,0 0 1,0-1-1,-1 1 0,1 0 0,0 0 0,0-1 0,0 1 0,0-1 0,-1 1 0,3-2 0,4-1-14,0-1 1,-1 1 0,0-1-1,0-1 1,0 1 0,-1-1-1,10-8 1,-9 5 1,1 0 1,-1-1-1,-1 1 1,0-1-1,0-1 0,-1 1 1,0-1-1,7-17 1,-11 23-2,0-1 1,1 1 0,-1 0 0,0 0-1,-1-1 1,1 1 0,-1 0-1,0-1 1,0 1 0,-1 0 0,1-1-1,-1 1 1,0 0 0,0 0-1,0 0 1,0-1 0,-1 1 0,0 0-1,0 1 1,0-1 0,0 0-1,0 0 1,-1 1 0,-5-6 0,6 7-31,-1 0 1,0 0-1,0 0 1,-1 0 0,1 0-1,0 0 1,0 1-1,-1 0 1,1 0 0,-1 0-1,1 0 1,-1 0-1,0 1 1,1-1 0,-1 1-1,1 0 1,-1 0-1,0 1 1,1-1 0,-1 1-1,1 0 1,-1-1-1,1 2 1,-5 0 0,5 0-71,-1-1 1,1 1-1,0-1 0,0 1 1,0 0-1,0 0 1,0 0-1,0 1 1,0-1-1,1 1 1,-1 0-1,1-1 1,-1 1-1,1 0 0,0 0 1,1 1-1,-1-1 1,0 0-1,1 0 1,0 1-1,0-1 1,0 1-1,-1 5 1,2 9-497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0.640"/>
    </inkml:context>
    <inkml:brush xml:id="br0">
      <inkml:brushProperty name="width" value="0.05" units="cm"/>
      <inkml:brushProperty name="height" value="0.05" units="cm"/>
    </inkml:brush>
  </inkml:definitions>
  <inkml:trace contextRef="#ctx0" brushRef="#br0">348 0 17300,'-102'115'3180,"8"-12"-2613,68-72-493,-45 60 39,62-78-104,0 1-1,1 0 1,1 0-1,-11 30 1,17-43-7,1 1 1,-1-1 0,1 0-1,0 1 1,-1-1 0,1 1 0,0-1-1,0 1 1,0-1 0,0 1-1,0-1 1,0 1 0,0-1 0,1 1-1,-1-1 1,0 1 0,1-1-1,-1 0 1,2 2 0,-1-2 5,0 0 0,0 0 0,0 0 1,0 0-1,0-1 0,0 1 0,0 0 0,0-1 1,0 1-1,0-1 0,0 1 0,0-1 1,1 0-1,-1 0 0,0 1 0,0-1 0,0 0 1,2 0-1,7-1 77,0 0 0,0 0 0,0-1 0,16-5 0,-16 4-11,425-98 874,-395 91-1165</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9.120"/>
    </inkml:context>
    <inkml:brush xml:id="br0">
      <inkml:brushProperty name="width" value="0.05" units="cm"/>
      <inkml:brushProperty name="height" value="0.05" units="cm"/>
      <inkml:brushProperty name="color" value="#E71224"/>
    </inkml:brush>
  </inkml:definitions>
  <inkml:trace contextRef="#ctx0" brushRef="#br0">20 68 14219,'-10'4'1600,"1"-4"-871,8-3-257,4-2 1072,8-4-600,15 0-224,7 1-136,20 2-303,7 2-297,9-1-601,3 0 41,-5 2 432,-2-3-168,-11-2-136</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7:59.565"/>
    </inkml:context>
    <inkml:brush xml:id="br0">
      <inkml:brushProperty name="width" value="0.05" units="cm"/>
      <inkml:brushProperty name="height" value="0.05" units="cm"/>
      <inkml:brushProperty name="color" value="#E71224"/>
    </inkml:brush>
  </inkml:definitions>
  <inkml:trace contextRef="#ctx0" brushRef="#br0">12 18 15595,'-12'21'1033,"18"-10"-929,13-3-24,22-11 184,14-6-200,9-4-40,-2-2-16,-1-3 0</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1.415"/>
    </inkml:context>
    <inkml:brush xml:id="br0">
      <inkml:brushProperty name="width" value="0.05" units="cm"/>
      <inkml:brushProperty name="height" value="0.05" units="cm"/>
      <inkml:brushProperty name="color" value="#E71224"/>
    </inkml:brush>
  </inkml:definitions>
  <inkml:trace contextRef="#ctx0" brushRef="#br0">284 0 11626,'-29'23'494,"1"0"-1,1 2 1,2 1-1,0 1 1,1 1-1,-34 55 1,48-66-398,1 0-1,0 1 1,2 0-1,0 1 1,0 0 0,2 0-1,1 0 1,0 1 0,1-1-1,1 1 1,1 0 0,1-1-1,1 1 1,3 21 0,-3-32-77,1-1 0,0 0 1,0 0-1,1 0 1,0 0-1,1-1 0,0 1 1,0-1-1,0 0 1,9 12-1,-10-17-16,-1 1 0,1 0 0,0-1 0,-1 0 0,1 0 0,0 0-1,1 0 1,-1 0 0,0 0 0,0-1 0,1 1 0,-1-1 0,1 0 0,-1 0 0,1-1-1,-1 1 1,1-1 0,-1 1 0,1-1 0,0 0 0,-1-1 0,1 1 0,0-1 0,-1 1 0,1-1-1,-1 0 1,5-2 0,0-1 0,1 0 1,-1 0-1,0-1 0,0-1 0,0 1 1,-1-1-1,0 0 0,0-1 0,-1 0 0,8-10 1,-7 9 11,-1-1 0,0-1 0,0 1 0,-1-1 0,0 0 0,-1 0 0,0 0 0,3-17 0,-6 24 3,0-1 0,-1 1 1,1 0-1,-1 0 0,0-1 0,0 1 0,0 0 1,-1 0-1,1 0 0,-1-1 0,0 1 0,1 0 1,-1 0-1,-1 0 0,1 0 0,0 0 0,-1 0 1,0 0-1,1 1 0,-1-1 0,-3-3 0,1 4 20,1-1-1,-1 0 1,1 1-1,-1 0 0,0 0 1,0 0-1,0 0 1,0 1-1,0-1 0,-1 1 1,1 0-1,0 0 1,0 1-1,-1-1 0,-5 1 1,1 0 48,0 1-1,0-1 1,0 2 0,1-1-1,-16 6 1,20-6-71,1 0-1,-1 0 1,1 1-1,-1 0 1,1-1-1,0 1 1,0 0-1,0 1 1,0-1-1,0 0 1,0 1 0,1 0-1,-1-1 1,1 1-1,0 0 1,-3 4-1,5-6-27,0-1 1,0 1-1,-1-1 0,1 1 0,0-1 0,0 1 0,-1-1 0,1 1 0,0-1 0,0 1 0,0-1 1,0 1-1,0-1 0,0 1 0,0-1 0,0 1 0,0-1 0,0 1 0,0 0 0,0-1 1,1 1-1,-1-1 0,0 1 0,0-1 0,0 1 0,1-1 0,-1 0 0,0 1 0,1-1 0,-1 1 1,0-1-1,1 1 0,0 0-26,1-1 0,-1 1 0,1-1 0,-1 1 0,0-1 0,1 0 0,-1 1 0,1-1 0,-1 0 0,1 0 0,2 0 0,4-1-65,-1 0 0,1 0 0,13-5 0,18-11-143,7-10-62</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1.849"/>
    </inkml:context>
    <inkml:brush xml:id="br0">
      <inkml:brushProperty name="width" value="0.05" units="cm"/>
      <inkml:brushProperty name="height" value="0.05" units="cm"/>
      <inkml:brushProperty name="color" value="#E71224"/>
    </inkml:brush>
  </inkml:definitions>
  <inkml:trace contextRef="#ctx0" brushRef="#br0">32 12 11010,'12'-12'1146,"-12"12"-1118,0 0 0,0 0-1,0 0 1,0 0 0,0 0 0,1 0 0,-1 0-1,0 0 1,0 0 0,0 0 0,0 0 0,0 0 0,1 1-1,-1-1 1,0 0 0,0 0 0,0 0 0,0 0 0,0 0-1,0 0 1,1 0 0,-1 0 0,0 1 0,0-1-1,0 0 1,0 0 0,0 0 0,0 0 0,0 0 0,0 0-1,0 1 1,0-1 0,0 0 0,0 0 0,0 0-1,0 0 1,0 1 0,0-1 0,0 0 0,0 0 0,0 0-1,0 0 1,0 0 0,0 1 0,0-1 0,-5 32 1989,4-28-1928,-32 146 2189,30-125-2086,0 0 0,1 1 0,4 49 0,-2-71-169,0 0 1,1 0-1,0-1 1,0 1-1,0 0 0,0 0 1,1-1-1,-1 1 1,1-1-1,3 6 0,-4-8-15,0 0 0,0 1 0,1-1 0,-1 0 0,0-1-1,0 1 1,0 0 0,1 0 0,-1 0 0,1-1-1,-1 1 1,0-1 0,1 1 0,-1-1 0,1 1-1,-1-1 1,1 0 0,-1 0 0,1 0 0,-1 0 0,1 0-1,-1 0 1,1 0 0,-1 0 0,1-1 0,-1 1-1,1-1 1,2 0 0,3-3 9,1 0-1,-1 0 1,1 0 0,-1-1 0,-1 0-1,1-1 1,-1 1 0,0-1-1,0 0 1,6-9 0,4-6 18,-1-1 1,12-24 0,-20 34-10,-1-1 0,0-1 0,-1 1 0,-1-1 0,0 0 0,2-14 0,-5 23-6,0 1 0,-1-1 1,0 0-1,0 0 0,-1 0 0,1 0 1,-1 1-1,0-1 0,-2-7 0,1 9-5,1 0 0,0 1 0,-1-1-1,0 1 1,1-1 0,-1 1-1,0-1 1,0 1 0,-1 0 0,1 0-1,0 0 1,-1 0 0,1 0-1,-1 1 1,0-1 0,-3-1 0,1 1 5,0 1 1,0-1-1,0 1 1,0 0-1,0 1 1,-1-1 0,1 1-1,0 0 1,0 0-1,0 1 1,-1 0-1,1-1 1,0 2 0,0-1-1,0 1 1,0-1-1,1 1 1,-8 5-1,6-5-70,1 2 0,-1-1 0,1 1 0,0-1 0,1 2 0,-1-1 0,0 0 0,1 1 0,0 0-1,0 0 1,1 0 0,0 0 0,-1 1 0,2-1 0,-4 8 0,6-12 11,-1 0 0,1 0 1,-1 0-1,1 0 0,-1 0 1,1 0-1,0 0 0,0 0 1,0 0-1,-1 0 0,1 0 0,0 0 1,0 0-1,0 0 0,1 0 1,-1 0-1,0 0 0,0 0 1,0 0-1,1 0 0,-1 0 0,1 0 1,-1 0-1,1 0 0,-1 0 1,1 0-1,-1 0 0,1 0 1,0 0-1,0-1 0,-1 1 1,1 0-1,0 0 0,0-1 0,0 1 1,0-1-1,0 1 0,0-1 1,-1 1-1,1-1 0,1 0 1,-1 1-1,0-1 0,0 0 0,0 0 1,0 1-1,0-1 0,0 0 1,0 0-1,0 0 0,0-1 1,0 1-1,0 0 0,0 0 0,0-1 1,2 0-1,20-5-474</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2.237"/>
    </inkml:context>
    <inkml:brush xml:id="br0">
      <inkml:brushProperty name="width" value="0.05" units="cm"/>
      <inkml:brushProperty name="height" value="0.05" units="cm"/>
      <inkml:brushProperty name="color" value="#E71224"/>
    </inkml:brush>
  </inkml:definitions>
  <inkml:trace contextRef="#ctx0" brushRef="#br0">149 4 11602,'7'-4'1782,"-12"7"-493,-16 10 101,10 0-1106,1 0-1,0 0 0,1 1 1,1 1-1,0-1 0,-7 19 1,-28 96 413,38-112-582,-4 32 1,8-44-94,1 0 0,0 0 0,0-1 0,0 1 0,0 0 0,1 0 1,-1 0-1,1-1 0,1 1 0,-1 0 0,4 7 0,-5-11-14,1 0 0,0 1 0,0-1 1,0 0-1,0 0 0,0 0 0,0 0 0,0 0 0,0 0 0,0 0 0,0 0 0,0-1 1,1 1-1,-1 0 0,0-1 0,1 1 0,-1-1 0,0 1 0,1-1 0,1 1 0,0-1 2,-1 0 0,1 0-1,0 0 1,0 0 0,0-1-1,-1 1 1,1-1 0,0 0-1,4-2 1,3-1 11,-1-1 1,1-1-1,-1 0 0,12-11 1,-3 2 5,-1-2 0,-1 0 0,0 0 0,-2-2 0,17-25 0,-24 32-13,0 0 0,-1 0 0,0-1 1,0 0-1,-2 0 0,1 0 0,-2-1 0,0 1 0,-1-1 0,2-18 0,-4 29-10,0 0 0,0 1 1,0-1-1,0 1 0,-1-1 0,1 1 1,-1-1-1,1 1 0,-1-1 0,0 1 1,0-1-1,0 1 0,0 0 0,-1 0 1,1 0-1,0-1 0,-1 1 0,0 0 1,1 1-1,-1-1 0,0 0 0,0 0 1,0 1-1,0-1 0,0 1 0,0 0 1,-1-1-1,1 1 0,0 0 0,-1 1 0,1-1 1,-1 0-1,1 1 0,-1-1 0,1 1 1,-1 0-1,1-1 0,-1 1 0,0 1 1,1-1-1,-1 0 0,1 1 0,-5 0 1,-4 3 33,0 0 0,0 1 1,0 0-1,1 1 1,0 0-1,0 0 0,0 1 1,1 0-1,0 1 1,0 0-1,1 0 1,0 1-1,1 0 0,0 1 1,0-1-1,1 1 1,0 1-1,1-1 0,-5 14 1,9-21-25,0 1 1,0-1-1,0 0 1,1 1-1,-1-1 1,1 6-1,0-7 0,1 0-1,-1-1 1,1 1-1,-1 0 1,1 0 0,0 0-1,0 0 1,0-1-1,1 3 1,-2-4-12</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2.683"/>
    </inkml:context>
    <inkml:brush xml:id="br0">
      <inkml:brushProperty name="width" value="0.05" units="cm"/>
      <inkml:brushProperty name="height" value="0.05" units="cm"/>
      <inkml:brushProperty name="color" value="#E71224"/>
    </inkml:brush>
  </inkml:definitions>
  <inkml:trace contextRef="#ctx0" brushRef="#br0">3 63 14955,'-2'-1'1208,"6"1"-919,4-2-129,13-2 448,9-2-144,11 1-312,6-1-136,8-1-336,2 1-112,1-3 344,-1 2-88,-7-3-48</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3.930"/>
    </inkml:context>
    <inkml:brush xml:id="br0">
      <inkml:brushProperty name="width" value="0.05" units="cm"/>
      <inkml:brushProperty name="height" value="0.05" units="cm"/>
      <inkml:brushProperty name="color" value="#E71224"/>
    </inkml:brush>
  </inkml:definitions>
  <inkml:trace contextRef="#ctx0" brushRef="#br0">9 7 13483,'0'-6'1800,"-4"15"-1488,3 16 537,-1 8-81,1 13-248,1 4-80,1 6-232,1 2-40,2-4-168,-1-4-128,1-11-336,0-8-16,-4-13 368,0-8-152,0-9-40</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4.327"/>
    </inkml:context>
    <inkml:brush xml:id="br0">
      <inkml:brushProperty name="width" value="0.05" units="cm"/>
      <inkml:brushProperty name="height" value="0.05" units="cm"/>
      <inkml:brushProperty name="color" value="#E71224"/>
    </inkml:brush>
  </inkml:definitions>
  <inkml:trace contextRef="#ctx0" brushRef="#br0">78 1 15867,'-3'8'376,"0"1"-1,0-1 0,0 1 0,-9 13 0,-9 21 215,-1 42 274,20-77-806,0 1 0,1 0 0,1 0 0,-1 0 0,2 0 0,-1 0 0,3 14 1,-3-23-60,0 1 1,1 0-1,-1 0 1,0 0-1,1 0 1,-1 0-1,1 0 1,-1-1-1,1 1 1,-1 0-1,1 0 1,-1-1-1,1 1 1,0 0-1,-1-1 1,1 1-1,0 0 1,-1-1-1,1 1 1,0-1-1,0 1 1,0-1-1,1 1 1,0-1-9,0 0 1,-1 0 0,1 0-1,0 0 1,0 0 0,0 0-1,0 0 1,-1 0-1,1-1 1,0 1 0,2-2-1,6-2-60,-1 0 1,0-1-1,12-9 0,-14 10 26,0-1-22,1 1 0,-1 0 0,1 0 0,0 0 0,0 1 0,17-4 0,-23 7 58,-1 0 0,1 0 0,-1 0 1,1 0-1,-1 0 0,1 0 0,0 0 0,-1 0 0,1 0 0,-1 1 0,0-1 1,1 1-1,-1-1 0,1 1 0,-1-1 0,0 1 0,1 0 0,1 2 0,-2-2 15,1 1-1,-1 0 0,0-1 0,0 1 0,0 0 1,-1 0-1,1 0 0,0 0 0,-1 0 1,1 0-1,-1 0 0,0 0 0,0 0 1,0 0-1,0 0 0,0 0 0,0 0 0,-1 3 1,-1 9 178,-1 0 0,0 0 0,-1 0 1,-1 0-1,0 0 0,-1-1 0,0 0 1,-1 0-1,-1-1 0,0 0 0,0 0 1,-1 0-1,-1-2 0,0 1 0,0-1 0,-22 15 1,31-23-165,-1-1 0,1 1 0,-1-1 0,0 0 0,0 0 0,1 0 0,-1 0 0,0 0 1,0-1-1,0 1 0,0-1 0,0 1 0,0-1 0,0 0 0,0 1 0,-1-1 0,1 0 0,0 0 0,0 0 1,0-1-1,0 1 0,0-1 0,0 1 0,0-1 0,-2 0 0,2-1-84,0 0 0,0 0 0,0 0 0,1 0 0,-1-1 0,0 1 0,1 0 0,0-1 0,-1 1 1,1-1-1,0 1 0,0-1 0,1 1 0,-1-1 0,1 0 0,-1 0 0,1 1 0,0-5 0,-2-29-241,0-8-128</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4.800"/>
    </inkml:context>
    <inkml:brush xml:id="br0">
      <inkml:brushProperty name="width" value="0.05" units="cm"/>
      <inkml:brushProperty name="height" value="0.05" units="cm"/>
      <inkml:brushProperty name="color" value="#E71224"/>
    </inkml:brush>
  </inkml:definitions>
  <inkml:trace contextRef="#ctx0" brushRef="#br0">1 50 15555,'130'-15'2015,"-101"14"-3505,0-2 0,0 0 0,-1-2 1,45-14-1,-70 18 1382,5-2 987,-10 5 1074,-10 11-419,-7 15 7,2 0-1,-27 59 0,30-53-1046,1 1-1,3 0 1,0 1-1,-7 60 0,16-87-393,1 0 1,-1 0-1,2 0 0,-1 0 0,1 0 0,4 16 1,-4-23-84,-1 0 0,1-1 0,0 1 0,-1-1 0,1 1 0,0-1 0,0 0 1,0 1-1,0-1 0,0 0 0,0 0 0,0 1 0,0-1 0,0 0 1,1 0-1,-1 0 0,0 0 0,3 0 0,-2 0-10,0-1 1,-1 0-1,1 0 1,0 0-1,0 0 0,0 0 1,0 0-1,0 0 1,0-1-1,0 1 1,0-1-1,0 1 0,-1-1 1,1 0-1,0 0 1,0 0-1,-1 0 0,1 0 1,2-2-1,4-4 8,0 0 0,0 0 0,0-1 0,-1 0 1,-1-1-1,1 1 0,-1-1 0,-1 0 0,0-1 0,5-10 0,-1-3 24,0 0 0,-1-1 0,5-32 0,-9 35-17,0-1 0,-1-28 1,-2 43-18,-1 1 1,-1-1-1,1 1 1,-1-1 0,-1 1-1,1-1 1,-1 1 0,0 0-1,0-1 1,-1 1-1,0 0 1,-3-6 0,5 11-20,0-1 1,0 1 0,0-1 0,0 1-1,-1-1 1,1 1 0,0 0-1,-1 0 1,1-1 0,0 1 0,-1 0-1,0 0 1,1 1 0,-1-1 0,1 0-1,-1 0 1,0 1 0,0-1 0,1 1-1,-1-1 1,0 1 0,0 0-1,0 0 1,1 0 0,-1 0 0,0 0-1,0 0 1,0 0 0,0 1 0,1-1-1,-1 1 1,0-1 0,0 1 0,1 0-1,-1-1 1,1 1 0,-1 0 0,0 0-1,-2 3 1,0-1-124,0 1 0,0 0 1,0 0-1,0 1 0,1-1 0,-1 1 1,1-1-1,0 1 0,1 0 0,-1 0 1,1 1-1,-2 4 0,-1 27-227,5-36 332,0 1 0,0 0 1,0-1-1,0 1 0,0 0 0,1-1 0,-1 1 1,0 0-1,1-1 0,0 1 0,-1-1 0,1 1 1,0-1-1,0 1 0,0-1 0,0 1 0,0-1 1,0 0-1,2 2 0,17 6-391</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5.263"/>
    </inkml:context>
    <inkml:brush xml:id="br0">
      <inkml:brushProperty name="width" value="0.05" units="cm"/>
      <inkml:brushProperty name="height" value="0.05" units="cm"/>
      <inkml:brushProperty name="color" value="#E71224"/>
    </inkml:brush>
  </inkml:definitions>
  <inkml:trace contextRef="#ctx0" brushRef="#br0">83 53 12987,'1'-21'2112,"-1"21"-2081,0 0 1,0 0-1,0 0 0,0 0 1,0 0-1,0 0 1,0 0-1,0-1 0,-1 1 1,1 0-1,0 0 1,0 0-1,0 0 0,0 0 1,0 0-1,0 0 0,0 0 1,-1 0-1,1 0 1,0 0-1,0 0 0,0 0 1,0 0-1,0 0 1,0 0-1,-1 0 0,1 0 1,0 0-1,0 0 1,0 0-1,0 0 0,0 0 1,0 0-1,0 0 1,-1 0-1,1 0 0,0 0 1,0 0-1,0 0 1,0 1-1,0-1 0,0 0 1,0 0-1,0 0 1,-1 0-1,1 0 0,0 0 1,0 0-1,0 0 1,0 1-1,0-1 0,0 0 1,0 0-1,0 0 1,0 0-1,0 0 0,0 0 1,0 0-1,0 1 1,-16 34 1620,-26 111 335,35-118-1694,2 0-1,1 1 1,-1 36 0,5-63-273,0 0 0,0 0-1,0-1 1,0 1 0,0 0 0,1-1 0,-1 1 0,0 0 0,1-1 0,-1 1 0,1 0 0,0-1 0,-1 1 0,1-1 0,0 1 0,0-1 0,2 3 0,-2-3-13,0-1 0,0 0-1,0 0 1,0 1 0,0-1 0,0 0 0,0 0 0,0 0 0,0 0 0,1 0 0,-1-1 0,0 1 0,0 0 0,0 0 0,0-1-1,0 1 1,0-1 0,0 1 0,-1-1 0,1 1 0,0-1 0,0 1 0,0-1 0,0 0 0,-1 1 0,1-1 0,0 0 0,0 0 0,0-1-1,9-9 25,-1 0 0,0 0 0,-1 0-1,0-1 1,-1-1 0,0 1 0,5-15-1,-4 6-5,0-1 0,-2 0 0,7-39 0,-11 47-65,-1 0 0,0 0 1,-2-25-1,1 35-81,0 1-1,-1-1 1,0 0-1,1 0 1,-1 1-1,-1-1 1,1 1 0,0-1-1,-1 1 1,0-1-1,1 1 1,-2 0 0,1 0-1,0 0 1,0 0-1,-1 0 1,0 0-1,1 1 1,-6-4 0,8 6 72,-1-1 0,0 1 1,1 0-1,-1 0 1,0-1-1,1 1 1,-1 0-1,0 0 0,0 0 1,1-1-1,-1 1 1,0 0-1,0 0 1,1 0-1,-1 0 1,0 1-1,0-1 0,-1 0 1,-1 3-495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1.166"/>
    </inkml:context>
    <inkml:brush xml:id="br0">
      <inkml:brushProperty name="width" value="0.05" units="cm"/>
      <inkml:brushProperty name="height" value="0.05" units="cm"/>
    </inkml:brush>
  </inkml:definitions>
  <inkml:trace contextRef="#ctx0" brushRef="#br0">0 9 16748,'3'-4'2080,"4"1"-1136,0 1-400,-2 8 1417,-1 10-793,-2 9-424,-2 6-120,-5 7-296,2 4-200,-1 3-192,0-3-112,1-7-232,0-5-80,1-10-376,2-2-304,0-10 760,0-6-224,-1 6-49</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5.665"/>
    </inkml:context>
    <inkml:brush xml:id="br0">
      <inkml:brushProperty name="width" value="0.05" units="cm"/>
      <inkml:brushProperty name="height" value="0.05" units="cm"/>
      <inkml:brushProperty name="color" value="#E71224"/>
    </inkml:brush>
  </inkml:definitions>
  <inkml:trace contextRef="#ctx0" brushRef="#br0">4 5 17148,'2'9'1576,"-4"-1"-1128,-1-3-192,3-1 784,1-3-464,9-1-664,3-1-432,0-6 456,-3-3-144,-9-3-80</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6.067"/>
    </inkml:context>
    <inkml:brush xml:id="br0">
      <inkml:brushProperty name="width" value="0.05" units="cm"/>
      <inkml:brushProperty name="height" value="0.05" units="cm"/>
      <inkml:brushProperty name="color" value="#E71224"/>
    </inkml:brush>
  </inkml:definitions>
  <inkml:trace contextRef="#ctx0" brushRef="#br0">101 0 14387,'-13'26'1464,"-3"5"-984,1 12-7,0 3 487,1 6-152,3 4-40,3-3-144,1-2-72,6-8-152,1-5-95,3-13-345,1 0-193,0-12-335,1-6-200,-3-10 584,3-7-152,6-13-120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6.408"/>
    </inkml:context>
    <inkml:brush xml:id="br0">
      <inkml:brushProperty name="width" value="0.05" units="cm"/>
      <inkml:brushProperty name="height" value="0.05" units="cm"/>
      <inkml:brushProperty name="color" value="#E71224"/>
    </inkml:brush>
  </inkml:definitions>
  <inkml:trace contextRef="#ctx0" brushRef="#br0">101 0 16628,'-70'170'2445,"63"-146"-2307,0 0 1,2 1-1,0 0 0,2-1 1,-1 32-1,4-52-129,0 1 0,1-1-1,0 0 1,-1 0 0,2 0 0,-1 1 0,0-1 0,1 0 0,-1-1-1,1 1 1,4 6 0,-5-9-6,0 0 0,-1 0 0,1 0 0,0-1 0,0 1-1,-1 0 1,1 0 0,0-1 0,0 1 0,0-1 0,0 1 0,0-1 0,0 1 0,0-1 0,0 0-1,0 1 1,0-1 0,3 0 0,-3 0 1,1 0 0,-1 0 1,0-1-1,1 1 0,-1-1 0,1 1 0,-1-1 0,0 0 0,1 1 1,-1-1-1,0 0 0,0 0 0,0 0 0,0 0 0,0 0 1,0 0-1,0 0 0,1-2 0,5-6 25,-1 0-1,0-1 1,0 1-1,-1-2 1,-1 1-1,0 0 1,5-18 0,-4 5 11,0 0 1,2-38 0,-7 59-46,1-14 46,-1 0-1,-1-18 1,1 32-57,0-1 1,-1 1-1,1-1 0,0 0 1,-1 1-1,0-1 1,0 1-1,1-1 1,-1 1-1,-1-1 1,1 1-1,0 0 0,-1-1 1,1 1-1,-1 0 1,1 0-1,-1 0 1,0 0-1,0 0 0,0 1 1,-3-3-1,3 3-26,-1 1-1,1 0 0,0-1 1,0 1-1,-1 0 0,1 0 1,0 0-1,-1 0 0,1 1 1,0-1-1,0 1 0,-1-1 1,1 1-1,0 0 0,-4 2 1,-1 2-156</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7.058"/>
    </inkml:context>
    <inkml:brush xml:id="br0">
      <inkml:brushProperty name="width" value="0.05" units="cm"/>
      <inkml:brushProperty name="height" value="0.05" units="cm"/>
      <inkml:brushProperty name="color" value="#E71224"/>
    </inkml:brush>
  </inkml:definitions>
  <inkml:trace contextRef="#ctx0" brushRef="#br0">191 2 11682,'0'0'49,"0"-1"-1,0 1 0,1 0 1,-1 0-1,0 0 0,0 0 0,0 0 1,1 0-1,-1 0 0,0-1 0,0 1 1,0 0-1,1 0 0,-1 0 0,0 0 1,0 0-1,1 0 0,-1 0 0,0 0 1,0 0-1,0 0 0,1 0 0,-1 0 1,0 0-1,0 0 0,1 0 0,-1 1 1,0-1-1,0 0 0,0 0 1,1 0-1,-1 0 0,0 0 0,0 0 1,0 0-1,0 1 0,1-1 0,-1 0 1,0 0-1,0 0 0,0 1 0,0-1 1,0 0-1,0 0 0,0 0 0,1 1 1,-4 15 1460,-17 27 109,15-33-1231,-109 246 2996,71-158-2470,41-93-736,-6 13-487,5-15 218,2-11 471,5-44-328,0 10-140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7.477"/>
    </inkml:context>
    <inkml:brush xml:id="br0">
      <inkml:brushProperty name="width" value="0.05" units="cm"/>
      <inkml:brushProperty name="height" value="0.05" units="cm"/>
      <inkml:brushProperty name="color" value="#E71224"/>
    </inkml:brush>
  </inkml:definitions>
  <inkml:trace contextRef="#ctx0" brushRef="#br0">161 12 17164,'-2'0'92,"0"1"0,-1-1 0,1 1-1,-1 0 1,1 0 0,0 0 0,0 0 0,0 1 0,0-1 0,-1 0 0,2 1 0,-1 0 0,0-1 0,0 1 0,0 0 0,1 0 0,-1 0 0,1 0 0,0 0 0,-1 0 0,1 0 0,0 1 0,0-1 0,0 0-1,1 1 1,-1-1 0,1 0 0,-1 1 0,1-1 0,0 1 0,0-1 0,0 1 0,0-1 0,0 1 0,0-1 0,1 1 0,-1-1 0,1 1 0,1 3 0,-2-6-87,0 1 0,0-1 0,1 0 0,-1 0 0,0 0 1,0 0-1,0 0 0,0 0 0,0 0 0,0 0 0,0 0 0,0 1 0,0-1 1,0 0-1,0 0 0,0 0 0,0 0 0,0 0 0,0 0 0,0 0 0,0 0 1,1 0-1,-1 0 0,0 0 0,0 0 0,0 0 0,0 0 0,0 0 0,0 0 1,0 1-1,0-1 0,0 0 0,1 0 0,-1 0 0,0 0 0,0 0 0,0 0 1,0 0-1,0 0 0,0-1 0,0 1 0,0 0 0,1 0 0,-1 0 0,0 0 1,0 0-1,0 0 0,0 0 0,0 0 0,0 0 0,0 0 0,0 0 1,0 0-1,0 0 0,0 0 0,1 0 0,-1-1 0,5-7 154,1-10 30,-5 16-152,0-2-7,0 1-1,0-1 1,0 1 0,0-1-1,0 0 1,-1 0 0,0 1-1,1-1 1,-1 0 0,-1 0-1,1 0 1,-1 1 0,-1-8-1,2 11-26,-1-1 0,1 1-1,-1-1 1,0 1-1,1 0 1,-1-1 0,1 1-1,-1 0 1,0-1-1,1 1 1,-1 0 0,0 0-1,1 0 1,-1-1 0,0 1-1,1 0 1,-1 0-1,0 0 1,1 0 0,-1 0-1,0 0 1,0 0-1,1 1 1,-1-1 0,0 0-1,1 0 1,-1 0 0,0 1-1,1-1 1,-1 0-1,1 1 1,-1-1 0,0 1-1,1-1 1,-1 1-1,-22 18 38,22-18-36,-15 14 41,-24 31 0,36-40-73,0 0 0,0-1-1,0 2 1,1-1-1,0 0 1,1 1 0,-1-1-1,1 1 1,-2 11-1,3-17-18,1 1 0,0-1-1,0 0 1,0 0 0,0 0-1,0 1 1,0-1 0,0 0 0,1 0-1,-1 0 1,0 1 0,1-1-1,-1 0 1,1 0 0,-1 0-1,1 0 1,-1 0 0,1 0-1,0 0 1,-1 0 0,1 0-1,0 0 1,0 0 0,0 0-1,0 0 1,0-1 0,0 1-1,0 0 1,0-1 0,0 1 0,2 0-1,1 0-50,-1 0 1,1-1-1,0 1 0,-1-1 0,1 0 0,-1 0 0,1 0 0,0 0 1,6-2-1,15-5-417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7.914"/>
    </inkml:context>
    <inkml:brush xml:id="br0">
      <inkml:brushProperty name="width" value="0.05" units="cm"/>
      <inkml:brushProperty name="height" value="0.05" units="cm"/>
      <inkml:brushProperty name="color" value="#E71224"/>
    </inkml:brush>
  </inkml:definitions>
  <inkml:trace contextRef="#ctx0" brushRef="#br0">30 1 12363,'-2'36'1847,"-11"63"1,-1 8 711,14-107-2537,0 0-1,0 1 0,0-1 1,0 0-1,0 1 1,0-1-1,0 0 0,0 1 1,0-1-1,0 0 1,0 1-1,0-1 0,0 0 1,0 1-1,0-1 0,0 0 1,0 1-1,1-1 1,-1 0-1,0 0 0,0 1 1,0-1-1,0 0 1,1 1-1,-1-1 0,0 0 1,0 0-1,1 0 1,-1 1-1,0-1 0,0 0 1,1 0-1,-1 0 0,0 0 1,1 1-1,13-6 375,15-19-99,-26 21-234,12-11 66,-1 3-77,0-1 0,-1-1 0,-1 0-1,0-1 1,16-24 0,-28 37-42,1 0-1,0-1 1,0 1 0,-1 0-1,1-1 1,0 1 0,-1-1-1,1 1 1,-1-1 0,0 1-1,0-1 1,1 1 0,-1-1-1,0 1 1,0-1 0,-1 0-1,1 1 1,0-3 0,-1 4-2,1-1 1,-1 0 0,0 1-1,1-1 1,-1 0-1,1 1 1,-1-1-1,0 1 1,0-1 0,1 1-1,-1-1 1,0 1-1,0 0 1,1-1-1,-1 1 1,0 0 0,0-1-1,0 1 1,0 0-1,0 0 1,1 0-1,-1 0 1,-1 0 0,-4 0 34,-1 1 0,1 0 1,0 0-1,0 0 0,0 1 1,-1 0-1,-5 3 0,2-1 41,1 1-1,-1 1 0,-15 12 1,21-16-102,1 0 0,0 1-1,1 0 1,-1 0 0,0 0 0,1 0 0,0 0 0,0 0 0,0 1 0,0-1 0,0 1-1,0 0 1,-1 7 0,3-11 0,-1 1-1,1 0 0,0 0 1,0-1-1,0 1 0,0 0 1,0 0-1,0-1 1,0 1-1,0 0 0,0 0 1,1-1-1,-1 1 0,0 0 1,0 0-1,1-1 1,-1 1-1,0 0 0,1-1 1,-1 1-1,1 0 0,-1-1 1,1 1-1,-1-1 1,1 1-1,1 0 1,-1 0 1,1 0-1,-1-1 1,1 1-1,-1-1 1,1 1-1,0-1 0,-1 1 1,1-1-1,2 0 1,17 1-189</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8.393"/>
    </inkml:context>
    <inkml:brush xml:id="br0">
      <inkml:brushProperty name="width" value="0.05" units="cm"/>
      <inkml:brushProperty name="height" value="0.05" units="cm"/>
      <inkml:brushProperty name="color" value="#E71224"/>
    </inkml:brush>
  </inkml:definitions>
  <inkml:trace contextRef="#ctx0" brushRef="#br0">17 28 17684,'-11'13'1720,"5"-9"-1224,11-1-168,6 0 777,13-3-449,2 0-128,7-2-304,2-2-168,-1-5-312,2 2-200,-9-1-416,-3-1-177,-11 3 713,-4 1-264</inkml:trace>
  <inkml:trace contextRef="#ctx0" brushRef="#br0" timeOffset="1">79 198 13667,'-1'13'1760,"5"-1"-1040,7-5-271,4-3 1783,6-2-1472,8-2-288,5-5-632,1-3-264,-4-7 448,-1-2-120,-7-11-176</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9.071"/>
    </inkml:context>
    <inkml:brush xml:id="br0">
      <inkml:brushProperty name="width" value="0.05" units="cm"/>
      <inkml:brushProperty name="height" value="0.05" units="cm"/>
      <inkml:brushProperty name="color" value="#E71224"/>
    </inkml:brush>
  </inkml:definitions>
  <inkml:trace contextRef="#ctx0" brushRef="#br0">80 7 15675,'0'-7'2075,"-4"9"-827,-5 13 270,-10 51-252,3 0-1,-15 137 0,31-200-1239,0 1 0,0-1 1,0 1-1,0 0 0,1-1 0,-1 1 1,1-1-1,0 1 0,0-1 1,2 5-1,-2-7-21,0 0 1,-1 0 0,1 0-1,0 0 1,0 0 0,0 0-1,0 0 1,1 0-1,-1 0 1,0-1 0,0 1-1,0 0 1,1-1 0,-1 1-1,0-1 1,0 0-1,1 1 1,-1-1 0,1 0-1,-1 0 1,0 1 0,1-1-1,-1 0 1,0-1-1,1 1 1,-1 0 0,1 0-1,1-1 1,11-3-295,-1 0 0,1 0 0,-1-2 0,0 1 0,-1-2 0,0 1 0,0-2 0,0 0 0,15-13 0,-9 5-601,0-1 1,-1-1-1,-1 0 1,22-34-1,-17 17-453</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9.525"/>
    </inkml:context>
    <inkml:brush xml:id="br0">
      <inkml:brushProperty name="width" value="0.05" units="cm"/>
      <inkml:brushProperty name="height" value="0.05" units="cm"/>
      <inkml:brushProperty name="color" value="#E71224"/>
    </inkml:brush>
  </inkml:definitions>
  <inkml:trace contextRef="#ctx0" brushRef="#br0">70 1 18356,'-17'41'1544,"-1"2"-1008,0 2-224,7-2 665,5 1-257,6-4-288,3-3-216,3-6-512,5-6-232,4-10-584,2-7-1673,-3-12 2201,3-6-368,-1-12-377</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09.942"/>
    </inkml:context>
    <inkml:brush xml:id="br0">
      <inkml:brushProperty name="width" value="0.05" units="cm"/>
      <inkml:brushProperty name="height" value="0.05" units="cm"/>
      <inkml:brushProperty name="color" value="#E71224"/>
    </inkml:brush>
  </inkml:definitions>
  <inkml:trace contextRef="#ctx0" brushRef="#br0">155 13 16379,'-1'8'427,"0"0"0,-1 0 0,0 0 0,0-1 0,-1 1 0,0-1 0,-4 9 0,-8 21 402,14-32-753,-24 87 1018,23-81-954,0 0 0,0 1 0,1-1 0,1 1 0,1 22 0,-1-33-137,1 0 0,-1 1 0,0-1 0,0 0 0,1 0 0,-1 1 0,1-1 0,-1 0 0,1 0 0,-1 0 0,1 0 0,0 0 0,-1 0 0,1 0 0,0 0 0,0 0 0,0 0 0,0 0 0,0-1 0,0 1 0,0 0 0,0-1 0,0 1 0,0 0 0,0-1 0,0 0 0,1 1 0,-1-1 0,0 0 0,0 1 0,0-1 0,1 0 0,-1 0 0,0 0 1,0 0-1,1 0 0,-1 0 0,0 0 0,0-1 0,2 1 0,6-3-92,0 0 0,0 0 0,0 0 0,11-8 0,-5 4-78,-12 6 133,-1 0 0,1 0 0,-1 0-1,1 1 1,-1-1 0,1 1 0,0 0 0,5-1 0,-7 1 17,0 0 0,0 1 0,-1-1 0,1 0 0,0 0 0,0 1 0,0-1 0,0 0 0,0 1 0,0-1 0,0 1 0,-1-1 0,1 1 1,0 0-1,0-1 0,-1 1 0,1 0 0,0 0 0,0 1 9,0 1 0,0-1 0,0 0 0,0 1 0,-1-1 0,1 1 0,-1-1 0,0 1 0,0-1 0,0 1 0,0-1 0,0 1 0,0-1 0,-1 1 0,1-1 0,-1 0 0,-1 5 0,-4 10 240,-1 0 1,0-1-1,-1 0 1,0 0-1,-2-1 1,0 0-1,0 0 1,-1-1-1,-1-1 1,0 0-1,-1-1 1,-1 0-1,-29 20 1,41-31-185,-1 1 0,0-1 0,0 0 0,1 0 0,-1 0 0,0 0 0,0-1 0,0 1 0,0-1 0,0 1 0,0-1 0,-4-1 0,6 1-67,0 0 0,-1 0 0,1-1 1,-1 1-1,1-1 0,0 1 0,-1-1 1,1 0-1,0 1 0,0-1 0,0 0 1,0 0-1,-1 0 0,1 0 0,0 0 1,1 0-1,-1 0 0,0 0 0,0 0 1,0-1-1,1 1 0,-1 0 0,0-1 1,1 1-1,-1 0 0,1-1 0,-1-1 1,0-10-38,0 0 0,0 0 0,1 0 0,1 0 0,0 0 0,1 0 0,6-24 0,-5 26-10,11-54-310</inkml:trace>
  <inkml:trace contextRef="#ctx0" brushRef="#br0" timeOffset="1">186 2 16412,'8'-1'1544,"2"2"-1040,0 0-224,0 2 800,3-1-568,1 1-896,0-1-624,-4-2 840,3 0-184,-4-1-192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1.674"/>
    </inkml:context>
    <inkml:brush xml:id="br0">
      <inkml:brushProperty name="width" value="0.05" units="cm"/>
      <inkml:brushProperty name="height" value="0.05" units="cm"/>
    </inkml:brush>
  </inkml:definitions>
  <inkml:trace contextRef="#ctx0" brushRef="#br0">73 428 18068,'28'-5'2256,"2"0"-1391,7-5-345,10 0 1232,1 0-784,4 3-136,-9-1-552,-1 4-320,-13 3-808,-7 1-128,-17 3 696,-6 2-208,-11 0-192</inkml:trace>
  <inkml:trace contextRef="#ctx0" brushRef="#br0" timeOffset="1">1 63 19012,'11'-6'1864,"11"-4"-1135,3 1-313,11 0 768,0 2-144,9 0-568,0 1-376,1 6-1032,-4 0-408,-5-1 1032,-3-4-240,-3 2-265</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10.329"/>
    </inkml:context>
    <inkml:brush xml:id="br0">
      <inkml:brushProperty name="width" value="0.05" units="cm"/>
      <inkml:brushProperty name="height" value="0.05" units="cm"/>
      <inkml:brushProperty name="color" value="#E71224"/>
    </inkml:brush>
  </inkml:definitions>
  <inkml:trace contextRef="#ctx0" brushRef="#br0">108 0 15699,'-1'8'463,"0"0"0,-1 0 0,0 0-1,0-1 1,-1 1 0,-6 12-1,-4 12 564,-6 26 208,3 2-1,2 0 0,-11 101 0,25-153-1160,-1 0 0,1 0 0,0 1 0,1-1 0,0 0 0,3 11 0,-4-18-62,1 1-1,-1-1 1,1 0 0,-1 1 0,1-1 0,0 0 0,0 0-1,0 1 1,0-1 0,0 0 0,0 0 0,0 0 0,0 0-1,0 0 1,0 0 0,3 1 0,-2-1-7,0-1 0,0 1 0,0-1 0,0 0 0,0 1 0,0-1 0,0 0 0,1 0 0,-1 0 0,0-1 0,0 1 0,0 0 0,0-1 0,0 0 0,3-1 0,6-2 4,-1-1-1,1-1 1,-1 0-1,0-1 1,-1 0-1,1 0 1,-1-1 0,8-9-1,60-75 28,-56 65-25,-2-2 1,19-35 0,-32 52-6,-1 1 1,0-1-1,-1 1 1,0-1-1,-1-1 1,0 1-1,-1 0 1,0-1-1,0-16 1,-2 25-6,0 0 0,-1 0 1,1 1-1,-1-1 0,0 0 1,0 0-1,0 0 0,0 1 1,-1-1-1,1 1 0,-1-1 1,0 1-1,0-1 0,0 1 1,-1 0-1,1 0 1,-1 0-1,0 0 0,1 1 1,-1-1-1,-1 1 0,1 0 1,0 0-1,0 0 0,-1 0 1,1 0-1,-1 1 0,-4-2 1,1 1-119,0 1 0,0 0 0,0 0 1,0 0-1,0 1 0,0 0 0,0 1 1,0-1-1,0 1 0,0 1 0,0-1 0,0 1 1,0 0-1,-11 6 0,-41 24-1922,50-27 1348</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11.822"/>
    </inkml:context>
    <inkml:brush xml:id="br0">
      <inkml:brushProperty name="width" value="0.05" units="cm"/>
      <inkml:brushProperty name="height" value="0.05" units="cm"/>
      <inkml:brushProperty name="color" value="#E71224"/>
    </inkml:brush>
  </inkml:definitions>
  <inkml:trace contextRef="#ctx0" brushRef="#br0">57 265 8274,'-4'2'260,"0"1"0,0-1 1,1 1-1,-1-1 0,1 1 0,-1 0 1,1 0-1,0 1 0,0-1 0,1 1 1,-1-1-1,1 1 0,-1 0 1,1 0-1,1 0 0,-1 0 0,0 1 1,1-1-1,0 0 0,0 1 0,0-1 1,1 0-1,-1 1 0,1-1 1,0 1-1,0-1 0,1 1 0,-1-1 1,1 1-1,2 6 0,-2-8-203,1 0-1,-1 1 1,1-1 0,0 0-1,0 0 1,0 0 0,0 0-1,0 0 1,1 0 0,-1-1-1,1 1 1,0-1 0,0 0-1,0 0 1,0 0 0,0 0-1,0 0 1,1 0 0,-1-1-1,1 0 1,5 2 0,4 0 6,-1-1 1,0-1 0,1 1-1,-1-2 1,17-1 0,-8 0-5,1-2 1,-1-1 0,39-11 0,62-31 17,-88 32-69,421-197-231,-328 149-99,-84 41 149,1 3-1,1 1 0,57-13 1,-55 21-7</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13.141"/>
    </inkml:context>
    <inkml:brush xml:id="br0">
      <inkml:brushProperty name="width" value="0.05" units="cm"/>
      <inkml:brushProperty name="height" value="0.05" units="cm"/>
      <inkml:brushProperty name="color" value="#E71224"/>
    </inkml:brush>
  </inkml:definitions>
  <inkml:trace contextRef="#ctx0" brushRef="#br0">253 257 14627,'0'0'59,"-17"-3"873,17 3-883,-1 0-1,0 0 0,1 0 0,-1-1 0,1 1 1,-1 0-1,1 0 0,-1 0 0,1-1 0,-1 1 1,1 0-1,-1 0 0,1-1 0,-1 1 1,1-1-1,-1 1 0,1 0 0,0-1 0,-1 1 1,1-1-1,0 1 0,-1-1 0,1 1 0,-1-2 1,4 1 150,0-1 0,0 1 0,0 0 0,0 0 0,0 0 0,0 0 0,1 1 0,-1-1 0,0 1 0,5 0 0,-2-1-3,316-57 1859,-243 39-2024,-1-3 0,77-33 0,-138 48-16,0 0 0,-1-1 0,0-1 0,0 0 0,18-15 0,-34 24-13,1 0 0,-1-1-1,1 1 1,-1 0-1,1-1 1,-1 1 0,0-1-1,1 1 1,-1-1 0,0 1-1,1-1 1,-1 1 0,0-1-1,0 1 1,0-1 0,1 1-1,-1-1 1,0 0 0,0 1-1,0-2 1,0 2-1,0-1 0,-1 1 0,1 0 0,0-1 0,-1 1 0,1 0 0,0-1 0,0 1 0,-1 0 0,1 0-1,-1-1 1,1 1 0,0 0 0,-1 0 0,1 0 0,0 0 0,-1-1 0,1 1 0,-1 0 0,1 0 0,-1 0 0,1 0 0,0 0 0,-1 0 0,1 0 0,-1 0 0,1 0 0,-1 0 0,-10 1 9,0 1 0,0 0 0,0 1 1,-11 3-1,-1 1 2,-330 97 55,-60 16 42,388-113-100,-16 4 7,-52 20 0,105-35-19,0 0 0,17-2-1,3-2-10,180-48-75,415-102-39,-601 155 269,-34 9 29,-43 15 40,-485 142 650,524-160-849,6-2-13,-164 39-300,156-39-212,18-6-183,24-8-441,142-45-1182,-94 37 1420</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18.417"/>
    </inkml:context>
    <inkml:brush xml:id="br0">
      <inkml:brushProperty name="width" value="0.05" units="cm"/>
      <inkml:brushProperty name="height" value="0.05" units="cm"/>
      <inkml:brushProperty name="color" value="#E71224"/>
    </inkml:brush>
  </inkml:definitions>
  <inkml:trace contextRef="#ctx0" brushRef="#br0">28 71 15667,'-14'3'1352,"1"-2"1090,25-1-484,29-4-816,-1-2 0,66-18 0,-52 10-860,-30 8-266,-4 1-262,1 0 0,1 1-1,-1 1 1,37-1 0,-42 7-560,-16-3 786,0 0 0,1 0 0,-1 0 0,0 0 0,0 0 0,1 0 0,-1 0 0,0 0 0,1 0 0,-1 0 0,0 1 0,0-1 0,1 0 0,-1 0 0,0 0 0,0 0 0,1 0 0,-1 1 0,0-1 1,0 0-1,1 0 0,-1 0 0,0 1 0,0-1 0,0 0 0,0 0 0,1 1 0,-1-1 0,0 0 0,0 1 0,0-1 0,0 0 0,0 0 0,0 1 0,0-1 0,0 0 0,0 1 0,0-1 0,0 0 0,0 0 0,0 1 0,0-1 0,0 0 0,0 1 0,0-1 0,0 0 0,0 0 0,0 1 0,-1-1 0,-7 8-570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18.837"/>
    </inkml:context>
    <inkml:brush xml:id="br0">
      <inkml:brushProperty name="width" value="0.05" units="cm"/>
      <inkml:brushProperty name="height" value="0.05" units="cm"/>
      <inkml:brushProperty name="color" value="#E71224"/>
    </inkml:brush>
  </inkml:definitions>
  <inkml:trace contextRef="#ctx0" brushRef="#br0">29 33 17052,'-22'12'1696,"15"-2"-944,7-3-248,19-4 761,12 0-113,14-5-312,5-4-144,9-2-224,2-1-96,-1-1-352,1 0-184,-11 1-472,-7 2-296,-10 3 736,-9 1-200,-15 6-136</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19.209"/>
    </inkml:context>
    <inkml:brush xml:id="br0">
      <inkml:brushProperty name="width" value="0.05" units="cm"/>
      <inkml:brushProperty name="height" value="0.05" units="cm"/>
      <inkml:brushProperty name="color" value="#E71224"/>
    </inkml:brush>
  </inkml:definitions>
  <inkml:trace contextRef="#ctx0" brushRef="#br0">15 18 17020,'57'-9'3080,"-46"7"-2734,1-1 1,-1 2-1,1-1 1,-1 2-1,1-1 1,-1 2-1,20 2 1,-26-2-315,0 0 1,-1 0 0,1 1 0,-1-1 0,0 1 0,0 0 0,1 1 0,-1-1 0,-1 1 0,1-1 0,0 1 0,-1 1 0,1-1 0,-1 0-1,0 1 1,0-1 0,5 9 0,-5-6-23,-1 0 0,0 0 0,1 0 0,-2 0 0,1 0 0,-1 1 0,0-1-1,0 1 1,-1-1 0,0 1 0,0-1 0,-2 11 0,-1 0 46,-1 1-1,0-2 1,-2 1 0,0 0-1,-1-1 1,0 0 0,-19 28-1,5-13 150,-2 0 0,-41 43 0,51-60-122,-22 22-621,32-33 443,1-1 0,-1 0-1,0 0 1,0 0 0,1 0 0,-1-1 0,0 1-1,-1-1 1,1 0 0,0 0 0,-5 1 0,-3-4-224,9-5-109</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0.206"/>
    </inkml:context>
    <inkml:brush xml:id="br0">
      <inkml:brushProperty name="width" value="0.05" units="cm"/>
      <inkml:brushProperty name="height" value="0.05" units="cm"/>
      <inkml:brushProperty name="color" value="#E71224"/>
    </inkml:brush>
  </inkml:definitions>
  <inkml:trace contextRef="#ctx0" brushRef="#br0">276 50 14851,'29'-30'2058,"-11"10"492,-27 45 825,-29 37-2773,-3-1 0,-2-2-1,-3-2 1,-66 63 0,108-116-670,0 0 0,0-1 0,0 0 0,-1 1 0,-4 1 0,9-5 57,0 0 0,0 0 0,0 0-1,0 0 1,0 0 0,0 0-1,0 0 1,0 0 0,0 0-1,0-1 1,0 1 0,0 0 0,0 0-1,0 0 1,0 0 0,0 0-1,0 0 1,0 0 0,0 0 0,0 0-1,0-1 1,0 1 0,0 0-1,0 0 1,0 0 0,0 0-1,0 0 1,0 0 0,0 0 0,0 0-1,0 0 1,0 0 0,-1 0-1,1 0 1,0-1 0,0 1-1,0 0 1,0 0 0,0 0 0,0 0-1,0 0 1,0 0 0,0 0-1,0 0 1,-1 0 0,1 0 0,0 0-1,0 0 1,0 0 0,0 0-1,0 0 1,0 0 0,0 0-1,0 0 1,0 0 0,-1 0 0,1 0-1,0 0 1,0 0 0,0 0-1,0 1 1,0-1 0,0 0-1,0 0 1,0 0 0,0 0 0,12-18-982,41-47-1672,174-205-4046,-219 260 6883,-5 6 21,-1 1 0,1 0 0,0 0 0,0 0 1,0 0-1,0 0 0,0 1 0,0-1 0,1 1 0,6-3 0,-10 5-92,1 0 0,-1 1 0,0-1 0,1 1-1,-1 0 1,0-1 0,1 1 0,-1-1 0,0 1 0,0-1-1,1 1 1,-1 0 0,0-1 0,0 1 0,0-1-1,0 1 1,0 0 0,0-1 0,0 1 0,0 0 0,0-1-1,0 1 1,0 0 0,-1-1 0,1 2 0,-3 20 1063,-6 36 802,-3 72-1,11-111-2061,1 0 0,1 0 0,1 0-1,1 0 1,0-1 0,2 1 0,0-1-1,8 20 1,-10-25-1767,-7-17 1225</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0.639"/>
    </inkml:context>
    <inkml:brush xml:id="br0">
      <inkml:brushProperty name="width" value="0.05" units="cm"/>
      <inkml:brushProperty name="height" value="0.05" units="cm"/>
      <inkml:brushProperty name="color" value="#E71224"/>
    </inkml:brush>
  </inkml:definitions>
  <inkml:trace contextRef="#ctx0" brushRef="#br0">2 34 15611,'-2'12'1985,"5"1"-1177,8-4-248,7-2 1232,9-5-799,3-1-161,6-4-240,3-1-104,-2-2-472,-3 0-304,-4-4-536,-2 0-296,-6 0 848,-3-3-201,-5-2-199</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1.075"/>
    </inkml:context>
    <inkml:brush xml:id="br0">
      <inkml:brushProperty name="width" value="0.05" units="cm"/>
      <inkml:brushProperty name="height" value="0.05" units="cm"/>
      <inkml:brushProperty name="color" value="#E71224"/>
    </inkml:brush>
  </inkml:definitions>
  <inkml:trace contextRef="#ctx0" brushRef="#br0">0 4 17452,'0'28'6397,"0"-21"-6101,1 1 0,0-1 0,0 1 0,1 0 0,-1-1 1,2 0-1,-1 1 0,1-1 0,0 0 0,8 12 0,-10-16-367,1-1 1,0 0-1,-1 1 1,1-1-1,0 0 1,0 0-1,0 0 1,1-1-1,-1 1 1,0 0-1,1-1 1,-1 1-1,1-1 1,-1 0-1,1 0 1,0 0-1,-1 0 0,1-1 1,0 1-1,0-1 1,-1 1-1,1-1 1,0 0-1,0 0 1,0 0-1,0-1 1,-1 1-1,1 0 1,0-1-1,0 0 1,-1 0-1,5-2 1,4-2-511,-1-2 1,0 1 0,0-2-1,0 1 1,-1-1 0,0-1 0,14-16-1,-1 1-463</inkml:trace>
  <inkml:trace contextRef="#ctx0" brushRef="#br0" timeOffset="1">267 1 15803,'-9'14'1873,"-7"10"-881,-5 8-320,-5 12 1145,0 7-233,2 6-424,1 2-208,4-3-352,4-3-135,6-9-393,5-7-272,7-18-817,2-9 1729,4-16-840,-2-11-64,6-15-96</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1.496"/>
    </inkml:context>
    <inkml:brush xml:id="br0">
      <inkml:brushProperty name="width" value="0.05" units="cm"/>
      <inkml:brushProperty name="height" value="0.05" units="cm"/>
      <inkml:brushProperty name="color" value="#E71224"/>
    </inkml:brush>
  </inkml:definitions>
  <inkml:trace contextRef="#ctx0" brushRef="#br0">88 0 19708,'-1'6'2017,"-1"3"-1193,1-1-336,2 2 1016,5 0-328,7 1-447,5-4-185,11-4-312,4-2-168,4-1-256,3-3-168,-4-1-328,-1 0-201,-11 2-559,-8 2 2112,-16 2-1040,-7 0-88,-16 3 56</inkml:trace>
  <inkml:trace contextRef="#ctx0" brushRef="#br0" timeOffset="1">16 191 15731,'-13'20'1969,"11"-4"-953,2-5-368,11-3 1641,8-4-833,12-3-424,7-1-192,6-4-304,3 0-127,-1-1-401,0 3-353,-9-1 1194,-5-2-833,-15-3-24,-13-2-8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7.243"/>
    </inkml:context>
    <inkml:brush xml:id="br0">
      <inkml:brushProperty name="width" value="0.05" units="cm"/>
      <inkml:brushProperty name="height" value="0.05" units="cm"/>
    </inkml:brush>
  </inkml:definitions>
  <inkml:trace contextRef="#ctx0" brushRef="#br0">1 117 15395,'7'-10'338,"0"1"0,1 1 0,1-1 0,-1 1 0,1 1 0,1-1 0,-1 2-1,1-1 1,0 1 0,1 1 0,-1 0 0,23-7 0,-17 7 33,0 2 0,1-1 0,-1 2 0,0 0 0,1 1 0,0 1 0,-1 1 1,27 3-1,-36-2-251,1-1 1,-1 1 0,0 0-1,1 1 1,-1 0 0,0 0-1,-1 0 1,1 1 0,0 0 0,9 8-1,-13-8-81,1-1 0,-1 0 0,0 1-1,1 0 1,-2 0 0,1 0 0,0 0 0,-1 1-1,0-1 1,0 0 0,0 1 0,-1 0-1,1-1 1,-1 1 0,0 0 0,-1 0 0,1 8-1,-1-2-14,-1 0 1,-1-1-1,0 1 0,0-1 0,-1 1 0,0-1 0,-1 0 0,0 0 0,-8 12 0,-8 14 34,-29 35 0,32-47-41,-106 143 61,120-163-75,-1 1 4,0-1 0,1 1 0,-1 0 0,1 0 0,1 1 0,-1-1 0,1 1 0,-1-1 0,-1 12-1,3-16-5,1 0-1,0 0 0,0 0 0,0-1 0,0 1 0,0 0 0,0 0 0,0 0 0,0 0 0,1 0 0,-1-1 0,0 1 0,1 0 0,-1 0 0,0 0 0,1-1 0,-1 1 0,1 0 0,-1 0 1,1-1-1,-1 1 0,1 0 0,-1-1 0,1 1 0,0-1 0,-1 1 0,2 0 0,0 0-4,1 0 1,-1-1-1,0 1 1,0 0-1,1-1 1,-1 0-1,0 1 1,1-1-1,-1 0 1,4-1-1,8 0-90,0-2 0,24-6 0,-30 7 9,59-20-1011,76-34 0,-108 41 964,27-12-340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2.220"/>
    </inkml:context>
    <inkml:brush xml:id="br0">
      <inkml:brushProperty name="width" value="0.05" units="cm"/>
      <inkml:brushProperty name="height" value="0.05" units="cm"/>
    </inkml:brush>
  </inkml:definitions>
  <inkml:trace contextRef="#ctx0" brushRef="#br0">182 0 15371,'-21'10'784,"1"0"-1,0 1 1,-19 15-1,31-20-554,0 0 0,0 1 1,1 0-1,0 0 0,1 0 1,-1 1-1,1 0 0,1 0 0,-7 12 1,11-18-186,0 0 1,0-1 0,0 1 0,1 0-1,-1-1 1,0 1 0,1 0 0,-1 0-1,1 0 1,0-1 0,0 1-1,0 0 1,0 0 0,0 0 0,0 0-1,0 0 1,1-1 0,-1 1-1,1 0 1,-1 0 0,1 0 0,-1-1-1,1 1 1,0 0 0,0-1-1,0 1 1,0-1 0,0 1 0,1-1-1,-1 1 1,0-1 0,1 0-1,-1 0 1,0 0 0,1 1 0,0-1-1,-1-1 1,1 1 0,3 1-1,1 1 107,1-1-1,0-1 0,0 1 0,0-1 0,0 0 0,0-1 0,0 1 1,0-2-1,10 0 0,-5-1 87,0 0 0,0-1 0,-1 0 0,1-1 0,-1-1 0,16-8 0,-21 10-130,0 0-1,0-1 1,-1 0-1,1 0 1,-1 0 0,0-1-1,0 0 1,0 0-1,-1 0 1,0 0-1,0-1 1,6-11-1,-9 16-93,-1-1 0,1 1-1,-1 0 1,1-1 0,-1 1-1,1 0 1,-1-1-1,0 1 1,0 0 0,0-1-1,0 1 1,0-1 0,0 1-1,0 0 1,0-1-1,0 1 1,-1-1 0,1 1-1,-1 0 1,1-1 0,-1 1-1,1 0 1,-1 0-1,0-1 1,0 0 0,-1 0-4,0 1-1,0-1 1,1 1 0,-1 0 0,0 0-1,-1-1 1,1 1 0,0 1 0,0-1-1,0 0 1,0 0 0,-1 1 0,1-1 0,-3 1-1,1-1-178,0 1 0,0-1-1,0 1 1,-1 0-1,1 0 1,0 1 0,0 0-1,0-1 1,0 1-1,0 0 1,0 1 0,0-1-1,0 1 1,0 0-1,1 0 1,-1 0 0,-4 3-1,8-4 150,0-1 0,0 0 0,-1 0 0,1 0 0,0 1 0,0-1 0,0 0 0,0 0 0,-1 0 0,1 1 0,0-1 0,0 0 0,0 0 0,0 1 0,0-1 0,0 0 0,0 1 0,0-1 0,0 0 0,0 0 0,0 1 0,0-1 0,0 0 0,0 0 0,0 1 0,0-1 0,0 0 0,0 1 0,0-1 0,0 0 0,0 0 0,1 1 0,-1-1 0,0 0 0,0 0 0,0 0 0,0 1 0,1-1 0,-1 0 0,0 0 0,0 0 0,0 1 0,1-1 0,-1 0 0,0 0 0,0 0 0,1 0 0,-1 0 0,16 5-590,2-3-61</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2.288"/>
    </inkml:context>
    <inkml:brush xml:id="br0">
      <inkml:brushProperty name="width" value="0.05" units="cm"/>
      <inkml:brushProperty name="height" value="0.05" units="cm"/>
      <inkml:brushProperty name="color" value="#E71224"/>
    </inkml:brush>
  </inkml:definitions>
  <inkml:trace contextRef="#ctx0" brushRef="#br0">57 22 16099,'6'-16'2973,"-3"10"97,-6 14-1274,-13 42 185,-17 58-855,29-91-1062,1 0 1,0 1-1,1-1 0,1 23 0,1-39-58,-1 0 0,1 0 0,0 0 1,0 0-1,0 0 0,0 0 0,0 0 0,0 0 0,1 0 1,-1 0-1,0 0 0,0 0 0,1 0 0,-1-1 0,0 1 1,1 0-1,-1 0 0,1 0 0,-1 0 0,1 0 0,0-1 1,-1 1-1,1 0 0,0 0 0,0-1 0,-1 1 0,1-1 1,0 1-1,0-1 0,0 1 0,0-1 0,0 1 0,0-1 1,-1 0-1,1 1 0,0-1 0,0 0 0,0 0 0,0 0 1,0 0-1,0 0 0,0 0 0,0 0 0,0 0 0,0 0 1,0 0-1,0 0 0,0-1 0,0 1 0,0 0 1,0-1-1,0 1 0,0-1 0,1 0 0,8-4-82,-1 0 0,1-1 0,15-14 0,-20 16-67,5-2-36,-1-1-1,-1-1 1,0 0 0,0 0 0,0 0-1,-1-1 1,0 0 0,-1-1 0,8-15-1,-5 5-280</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2.723"/>
    </inkml:context>
    <inkml:brush xml:id="br0">
      <inkml:brushProperty name="width" value="0.05" units="cm"/>
      <inkml:brushProperty name="height" value="0.05" units="cm"/>
      <inkml:brushProperty name="color" value="#E71224"/>
    </inkml:brush>
  </inkml:definitions>
  <inkml:trace contextRef="#ctx0" brushRef="#br0">51 1 16988,'-4'17'1896,"-2"9"-976,-2 3-320,-1 8 1153,0 6-393,4 4-424,0 2-176,2 0-360,2-4-175,1-7-578,4-8-223,3-19-608,2-8-240,3-14 1000,-1-11-336,5-14-193</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3.115"/>
    </inkml:context>
    <inkml:brush xml:id="br0">
      <inkml:brushProperty name="width" value="0.05" units="cm"/>
      <inkml:brushProperty name="height" value="0.05" units="cm"/>
      <inkml:brushProperty name="color" value="#E71224"/>
    </inkml:brush>
  </inkml:definitions>
  <inkml:trace contextRef="#ctx0" brushRef="#br0">79 15 17964,'0'0'50,"0"0"1,0 0-1,0 0 0,0-1 1,0 1-1,1 0 0,-1 0 1,0 0-1,0 0 0,0 0 1,0 0-1,0 0 0,0 0 1,0 0-1,1-1 1,-1 1-1,0 0 0,0 0 1,0 0-1,0 0 0,0 0 1,1 0-1,-1 0 0,0 0 1,0 0-1,0 0 0,0 0 1,0 0-1,1 0 1,-1 0-1,0 0 0,0 0 1,0 0-1,0 1 0,0-1 1,1 0-1,-1 0 0,0 0 1,0 0-1,0 0 1,0 0-1,0 0 0,0 0 1,0 0-1,1 0 0,-1 1 1,0-1-1,0 0 0,0 0 1,0 0-1,0 0 0,0 0 1,0 0-1,0 1 0,-4 11 1669,-21 26-90,12-17-841,10-16-648,-23 44 741,25-45-834,-1 0 0,1 0 0,-1 0 0,1 0 0,1 0 0,-1 1 0,0-1 0,1 0 0,0 1 0,0 5 0,1-9-48,-1 0 1,1 1-1,-1-1 0,0 0 1,1 0-1,0 0 0,-1 0 1,1 0-1,0 0 1,-1-1-1,1 1 0,0 0 1,0 0-1,0 0 0,0-1 1,0 1-1,0 0 0,0-1 1,0 1-1,0-1 0,0 1 1,0-1-1,0 0 1,0 1-1,0-1 0,1 0 1,-1 0-1,0 0 0,0 0 1,0 0-1,0 0 0,1 0 1,-1 0-1,0 0 0,0-1 1,2 1-1,8-3-65,-1 1-1,1-1 1,10-5 0,-11 5 8,3-2-5,-3 1-17,0 1 0,1 0 0,-1 0-1,19-1 1,-27 4 70,0-1 0,0 1-1,0 0 1,0 0 0,0 1-1,0-1 1,0 0-1,0 1 1,0-1 0,0 1-1,0 0 1,0-1 0,0 1-1,-1 0 1,1 0 0,0 0-1,-1 0 1,1 1 0,0-1-1,-1 0 1,0 1 0,1-1-1,-1 1 1,0-1 0,0 1-1,0 0 1,0-1-1,0 1 1,0 0 0,0 0-1,0 0 1,0 2 0,0 3 23,1 1 0,-1-1 0,-1 1 0,1 0 0,-1 0 0,-1-1 0,1 1 0,-1 0 1,-1-1-1,1 1 0,-1-1 0,-1 0 0,-5 14 0,3-11 59,-1 0-1,1 0 1,-2 0 0,0 0-1,0-1 1,0 0 0,-1-1-1,-14 12 1,19-17-61,0-1 0,-1 1-1,1-1 1,-1 0 0,0 0 0,0 0 0,0 0 0,0-1 0,0 0-1,0 0 1,0 0 0,0 0 0,0-1 0,0 1 0,-5-1 0,6 0-89,0-1 1,0 1 0,0-1-1,0 0 1,0 0 0,0 0-1,0 0 1,0-1 0,1 1 0,-1-1-1,1 1 1,-1-1 0,1 0-1,0 0 1,-1 0 0,1 0-1,0-1 1,0 1 0,0-1-1,1 1 1,-3-6 0,-1-2-63,1 0-1,0 0 1,1-1 0,0 0 0,-2-14-1,0-21-432</inkml:trace>
  <inkml:trace contextRef="#ctx0" brushRef="#br0" timeOffset="1">125 18 17684,'11'-3'1760,"1"2"-1176,-2-1-232,4 1 753,0-1-593,7 1 1144,-3-2-1336,1 0-120,4 2 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3.501"/>
    </inkml:context>
    <inkml:brush xml:id="br0">
      <inkml:brushProperty name="width" value="0.05" units="cm"/>
      <inkml:brushProperty name="height" value="0.05" units="cm"/>
      <inkml:brushProperty name="color" value="#E71224"/>
    </inkml:brush>
  </inkml:definitions>
  <inkml:trace contextRef="#ctx0" brushRef="#br0">85 1 16460,'-16'30'1771,"1"0"1,2 2-1,-12 40 1,21-58-1429,0 1 0,1 0-1,1 1 1,1-1 0,0 0 0,0 0 0,2 1 0,0-1 0,5 22 0,-6-34-320,0 0 1,1-1-1,0 1 0,-1-1 0,1 1 0,0-1 1,0 1-1,0-1 0,1 1 0,-1-1 1,1 0-1,-1 0 0,1 1 0,0-1 1,-1 0-1,1-1 0,0 1 0,0 0 0,1-1 1,-1 1-1,0-1 0,0 1 0,1-1 1,-1 0-1,1 0 0,-1 0 0,1 0 0,0-1 1,-1 1-1,1-1 0,0 0 0,-1 1 1,1-1-1,0 0 0,-1 0 0,1-1 1,5 0-1,2-2-12,-1 0-1,1 0 1,-1-1 0,1 0 0,-1-1 0,0 0 0,-1-1-1,15-11 1,-2 0 11,-1-2 0,19-21-1,-34 35-17,0-1-1,0-1 0,0 1 0,-1-1 1,0 1-1,0-1 0,-1 0 0,0-1 1,0 1-1,-1-1 0,3-13 0,-4 18-7,-1 1 0,0-1 0,0 1 0,-1 0-1,1-1 1,0 1 0,-1 0 0,1-1 0,-1 1 0,0 0-1,0-1 1,0 1 0,0 0 0,0 0 0,0 0 0,-1 0-1,-2-4 1,1 4-34,-1-1 0,1 0-1,0 1 1,-1 0 0,1 0 0,-1 0-1,0 0 1,0 0 0,-6-1 0,-5-1-495,0 1 0,-1 1 0,1 0 0,-24 1 0,37 1 486,-47 4-1051,33 1 383</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3.911"/>
    </inkml:context>
    <inkml:brush xml:id="br0">
      <inkml:brushProperty name="width" value="0.05" units="cm"/>
      <inkml:brushProperty name="height" value="0.05" units="cm"/>
      <inkml:brushProperty name="color" value="#E71224"/>
    </inkml:brush>
  </inkml:definitions>
  <inkml:trace contextRef="#ctx0" brushRef="#br0">0 55 20108,'0'0'1913,"9"-4"-1161,-1-3-256,8-1 832,4 0-248,4 1-375,4-1-145,2 3-200,-2 2-136,-2 3-264,-3 0-184,-4 6-512,-2-2-329,-8-3-1687,-2-1 2256,-7-5-416,0-5-313</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4.344"/>
    </inkml:context>
    <inkml:brush xml:id="br0">
      <inkml:brushProperty name="width" value="0.05" units="cm"/>
      <inkml:brushProperty name="height" value="0.05" units="cm"/>
      <inkml:brushProperty name="color" value="#E71224"/>
    </inkml:brush>
  </inkml:definitions>
  <inkml:trace contextRef="#ctx0" brushRef="#br0">128 1 18844,'-7'7'4623,"-8"12"-3390,-3 8-310,-35 57 259,47-74-1086,1 1 1,0 0 0,0 1-1,2-1 1,-6 24 0,9-33-88,-1-1 0,1 0 1,0 0-1,0 0 1,0 0-1,0 1 0,0-1 1,0 0-1,0 0 1,0 0-1,0 1 0,1-1 1,-1 0-1,0 0 1,1 0-1,-1 0 0,1 0 1,-1 0-1,1 0 1,0 0-1,1 2 1,-1-2-30,0-1 0,0 1 1,0-1-1,0 0 0,0 1 1,0-1-1,0 0 0,1 1 1,-1-1-1,0 0 1,0 0-1,0 0 0,0 0 1,0 0-1,1 0 0,-1 0 1,0-1-1,1 1 1,6-3-294,-1 1 0,1-1 1,-1-1-1,0 1 0,8-6 1,38-32-615,-24 18 316</inkml:trace>
  <inkml:trace contextRef="#ctx0" brushRef="#br0" timeOffset="1">244 77 18092,'-10'23'2328,"-2"2"-1399,1 7-369,1 2 1656,3 2-1096,2 2-263,5-4-537,0-4-296,6-4-712,3-6-481,-1-12 945,2-3-248,3-12-176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4.809"/>
    </inkml:context>
    <inkml:brush xml:id="br0">
      <inkml:brushProperty name="width" value="0.05" units="cm"/>
      <inkml:brushProperty name="height" value="0.05" units="cm"/>
      <inkml:brushProperty name="color" value="#E71224"/>
    </inkml:brush>
  </inkml:definitions>
  <inkml:trace contextRef="#ctx0" brushRef="#br0">1 14 16516,'5'-2'570,"1"-1"0,0 1 1,0 0-1,0 1 1,0 0-1,0 0 1,10-1-1,44 2 2132,-54 1-2475,0-1-1,0 1 1,1 0-1,-1 0 1,0 1-1,8 2 1,-13-3-198,1-1 0,-1 1 0,0 0 0,1 0 0,-1 0 0,0 0 0,0 0 0,1 0 0,-1 0 0,0 0 0,0 0 0,0 1 0,0-1-1,0 0 1,-1 1 0,1-1 0,0 1 0,-1-1 0,1 1 0,-1-1 0,1 1 0,-1-1 0,0 1 0,1-1 0,-1 1 0,0 0 0,0-1 0,0 1 0,-1 2 0,-1 6 23,0-1 0,0 0-1,-1 0 1,-1 0 0,1 0-1,-9 13 1,-35 51 319,22-36-116,9-13-57,1 0 0,2 1-1,0 1 1,-10 29 0,23-54-194,-1 0 1,1 0-1,-1 0 0,1 1 1,0-1-1,-1 0 1,1 0-1,0 1 1,0-1-1,0 0 0,0 0 1,0 1-1,0-1 1,0 0-1,0 0 1,1 1-1,-1-1 0,1 0 1,-1 0-1,0 0 1,1 1-1,0-1 0,-1 0 1,2 2-1,-1-3-46,1 1 0,-1-1-1,1 1 1,-1-1-1,0 0 1,1 1 0,-1-1-1,1 0 1,-1 0 0,1 0-1,-1 0 1,0 0-1,1 0 1,-1-1 0,1 1-1,-1 0 1,1-1-1,-1 1 1,0-1 0,1 1-1,-1-1 1,1-1 0,9-3-175,-1-2 1,0 1 0,0-2-1,-1 1 1,0-1 0,0-1-1,11-13 1,-18 20 175,34-38-523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5.213"/>
    </inkml:context>
    <inkml:brush xml:id="br0">
      <inkml:brushProperty name="width" value="0.05" units="cm"/>
      <inkml:brushProperty name="height" value="0.05" units="cm"/>
      <inkml:brushProperty name="color" value="#E71224"/>
    </inkml:brush>
  </inkml:definitions>
  <inkml:trace contextRef="#ctx0" brushRef="#br0">67 0 18732,'0'4'4608,"-2"18"-2964,0-10-1147,0-5-345,0 0 0,1 0 0,1 1 0,-1-1 1,1 10-1,1-16-143,-1 1 0,0-1 1,0 1-1,1-1 0,-1 1 1,1-1-1,-1 1 0,1-1 0,0 0 1,-1 0-1,1 1 0,0-1 1,0 0-1,0 0 0,0 0 0,0 0 1,0 0-1,0 0 0,0 0 1,1 0-1,-1 0 0,0 0 0,1-1 1,-1 1-1,0 0 0,1-1 1,-1 1-1,1-1 0,-1 0 0,1 1 1,2-1-1,7 0 8,1 0 0,0 0 0,-1-1 0,16-4 0,-19 3-24,1 0-1,-1 1 1,0 0-1,1 1 1,-1-1-1,1 2 1,-1-1-1,0 1 1,1 0-1,8 3 1,-15-3 5,-1-1 0,0 1 0,0-1 0,1 1 0,-1 0 0,0 0 0,0 0 0,0-1 0,0 1 0,0 0 0,0 0 0,0 0 0,0 1 0,0-1 0,-1 0 0,1 0 0,0 0-1,-1 1 1,1-1 0,-1 0 0,1 0 0,-1 3 0,1-1 5,-1 1-1,0-1 0,0 0 0,0 1 0,-1-1 1,1 0-1,-1 0 0,1 1 0,-3 3 1,-2 5 55,0 1 0,-1-1 0,-12 18 0,12-20 0,-12 18 276,-25 30 1,38-52-273,0 1 1,-1-1 0,0-1 0,0 1 0,-1-1-1,0 0 1,1-1 0,-2 1 0,1-1 0,-10 3-1,15-6-110,0 0 0,0-1 0,0 1 0,0-1 0,0 1 0,0-1 0,0 0 0,0 0 0,0 0 0,0 0 1,0-1-1,0 1 0,0 0 0,0-1 0,-1 0 0,2 1 0,-1-1 0,0 0 0,-3-2 0,2 1-81,0-1 0,0 1 0,0-1 0,1 1 0,0-1 0,-1 0 0,1 0 0,0-1 0,0 1 0,-1-5 0,-3-6-221,1 0 0,1-1 0,1 0 0,-3-21 0,1-12-540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5.602"/>
    </inkml:context>
    <inkml:brush xml:id="br0">
      <inkml:brushProperty name="width" value="0.05" units="cm"/>
      <inkml:brushProperty name="height" value="0.05" units="cm"/>
      <inkml:brushProperty name="color" value="#E71224"/>
    </inkml:brush>
  </inkml:definitions>
  <inkml:trace contextRef="#ctx0" brushRef="#br0">0 8 19692,'13'0'2121,"0"1"-1233,3 2-336,5 0 1136,4-3-399,4 0-497,1 0-344,0-4-592,1 2-440,-4-1-753,-2-1 1081,-11 2-208,-7 2-224</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27.206"/>
    </inkml:context>
    <inkml:brush xml:id="br0">
      <inkml:brushProperty name="width" value="0.05" units="cm"/>
      <inkml:brushProperty name="height" value="0.05" units="cm"/>
      <inkml:brushProperty name="color" value="#E71224"/>
    </inkml:brush>
  </inkml:definitions>
  <inkml:trace contextRef="#ctx0" brushRef="#br0">2020 379 17276,'-12'-16'359,"-1"0"1,0 1-1,-1 0 0,-25-20 1,28 27-351,1 1-1,-1 0 1,-1 1 0,1 0-1,-1 1 1,0 1-1,0-1 1,-19-3 0,-32-2 181,-117-3 0,20 3 225,-4-14-238,100 12-89,-1 3 0,1 3 1,-80 2-1,84 10-92,0 2-1,0 3 1,-60 19-1,29-2-5,-105 51 0,177-70 51,-1 1 1,2 0-1,-1 2 1,2 0 0,-1 1-1,2 1 1,0 1-1,1 0 1,0 1-1,1 1 1,1 0 0,0 0-1,2 2 1,0-1-1,1 1 1,-11 31 0,10-22 85,2 0 0,1 0 0,1 1 0,2 0 0,1 0 1,1 1-1,1 30 0,2-44-91,1 1 0,1-1-1,0 1 1,2-1 0,-1 0 0,2 0 0,0 0 0,1 0-1,1-1 1,0 0 0,1 0 0,0-1 0,21 25 0,-14-23-34,0 0 1,2-1 0,0 0 0,1-2 0,0 0 0,1-1 0,31 15-1,-22-15-11,0-1 0,1-1-1,0-2 1,58 9 0,-19-11-30,0-3 1,0-3-1,0-3 1,84-15-1,-50 1 26,-1-4-1,169-60 0,-137 29 35,178-96-1,-237 106-3,117-85 0,-156 100 25,-2-2-1,0-1 1,-3-1-1,0-2 1,27-39-1,-48 58 22,-1 0 1,0 0-1,0 0 0,-2-1 0,0 0 0,0-1 0,-2 1 0,0-1 1,-1 0-1,2-22 0,-4 28-10,-1-1 1,0 1-1,-1-1 1,-1 1-1,1 0 1,-2-1-1,1 1 0,-1 0 1,-1 1-1,0-1 1,0 0-1,-1 1 1,0 0-1,-1 0 0,0 1 1,-13-16-1,1 7-27,-1 0 1,-1 1-1,-1 1 0,0 1 0,0 0 0,-1 2 1,-1 1-1,0 1 0,-1 0 0,0 2 0,0 1 1,-30-5-1,6 4-124,0 2 0,0 2-1,0 2 1,0 3 0,-73 9 0,21 6-420,-115 35 1,-91 44 191,199-56 63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2.786"/>
    </inkml:context>
    <inkml:brush xml:id="br0">
      <inkml:brushProperty name="width" value="0.05" units="cm"/>
      <inkml:brushProperty name="height" value="0.05" units="cm"/>
    </inkml:brush>
  </inkml:definitions>
  <inkml:trace contextRef="#ctx0" brushRef="#br0">103 25 19708,'7'5'2505,"-1"-1"-1633,-3 2-400,3 8 1761,-3 5-1273,1 3-184,0 5-472,1 2-272,5 1-384,-3-1-152,-1-5-304,-2-6-105,0-6-247,-1-2-336,-11-11 40,-7-5 663</inkml:trace>
  <inkml:trace contextRef="#ctx0" brushRef="#br0" timeOffset="1">0 129 18260,'26'-4'2088,"12"-3"-1063,4-2-393,9 2 1048,1-3-328,3-2-647,-2 2-417,-8 1-1161,-6-1-1551,-13-3 2000,-4-3-408,-8-5-321</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0.371"/>
    </inkml:context>
    <inkml:brush xml:id="br0">
      <inkml:brushProperty name="width" value="0.05" units="cm"/>
      <inkml:brushProperty name="height" value="0.05" units="cm"/>
      <inkml:brushProperty name="color" value="#E71224"/>
    </inkml:brush>
  </inkml:definitions>
  <inkml:trace contextRef="#ctx0" brushRef="#br0">5858 96 12347,'-57'-16'1417,"-105"-15"1,68 15-1161,8 2-174,-1 4 0,-115 1 1,-174 31 97,-314 35 253,523-44-363,-46 10-55,1 8-1,2 10 1,-207 69-1,-116 76 10,407-132-32,3 5 1,-130 85-1,120-58-11,5 6 0,-178 165 0,-50 110-4,41 33 5,240-288 9,5 3 1,-106 244-1,104-166 7,9 3 0,-38 210 0,80-300-7,6 1 0,4 0 0,5 0 0,4 1 0,5 0-1,23 142 1,22 80-8,43 255 69,-73-490-9,5 0-1,3-1 0,4-1 0,5-2 0,85 161 0,218 289 22,-322-517-64,110 161 3,151 171 0,-164-229 0,253 218 0,-207-217 53,249 152 1,-303-219-22,4-4 0,2-5-1,198 64 1,182 5 194,-390-104-224,1-5 0,198-2 0,-222-17 0,0-4 0,114-31 0,29-4 78,236-42 254,-452 87-333,130-29 164,-108 25-57,1 2 0,53 0 0,-76 3-86,0 0 0,0 0 1,0 1-1,0 0 0,0 0 0,0 1 1,0-1-1,0 1 0,0 0 0,-1 0 1,1 1-1,-1-1 0,0 1 0,0 0 1,0 0-1,5 5 0,-6-4 16,1 0-1,-1 1 0,0 0 0,-1 0 1,1 0-1,-1 0 0,0 0 0,0 0 1,0 1-1,-1-1 0,0 1 1,0-1-1,0 1 0,-1 7 0,1 3 70,3 79 260,20 124 1,-14-167-287,3 0 1,22 61-1,-25-89-42,0 0 0,2-1-1,0 0 1,2-1-1,0-1 1,30 33 0,-31-39-42,10 9 11,36 50-1,-52-64 1,-2 0 0,1 1 1,-1-1-1,0 1 0,-1 0 0,-1 0 1,0 0-1,0 0 0,1 14 0,-2 4 85,-1 0-1,-1 0 1,-2-1-1,-6 36 1,-32 108 194,6-28-284,27-105-9,1 1 0,2 0 0,2 69 0,4-81 6,1 1 1,2-1-1,1 0 0,1-1 1,1 0-1,12 29 0,21 37 9,79 135 0,-105-205-12,2 0 0,0 0 0,2-2 1,0 0-1,1-1 0,1-1 0,1-1 1,0-1-1,1-1 0,1-1 0,1-1 0,0-1 1,48 17-1,35 7-11,1-6-1,119 19 1,-121-37 36,196-3 0,-285-11-18,35-6 0,-40 4-8,0 1 0,1 0 1,-1 2-1,25 0 1,-36 0 1,0 1 1,0 0-1,0-1 0,0 1 1,-1 0-1,1 0 1,0 0-1,-1 0 1,1 0-1,0 0 1,-1 0-1,0 1 1,1-1-1,-1 1 1,0-1-1,1 1 1,-1-1-1,0 1 0,0 0 1,0-1-1,-1 1 1,1 0-1,0 0 1,-1 0-1,1-1 1,-1 1-1,1 0 1,-1 3-1,2 6 65,-1 1 0,-1 0 0,-1 16 1,1-20-18,-19 218 1265,20-213-1290,-1-13-36,0 0 1,0 0-1,0 0 0,0 0 1,0 0-1,0 0 1,0 1-1,0-1 0,0 0 1,0 0-1,0 0 1,0 0-1,0 0 0,0 0 1,0 0-1,0 0 1,0 0-1,0 0 1,0 0-1,0 0 0,0 0 1,0 0-1,0 0 1,0 0-1,0 0 0,0 0 1,0 0-1,0 0 1,1 0-1,-1 0 0,0 0 1,0 0-1,0 1 1,0-1-1,0 0 0,0 0 1,0 0-1,0 0 1,0 0-1,0-1 0,0 1 1,0 0-1,0 0 1,0 0-1,1 0 1,-1 0-1,0 0 0,0 0 1,0 0-1,0 0 1,0 0-1,0 0 0,0 0 1,0 0-1,0 0 1,0 0-1,0 0 0,0 0 1,0 0-1,0 0 1,0 0-1,0 0 0,0 0 1,0 0-1,0 0 1,0-1-1,0 1 0,0 0 1,0 0-1,1-1-96,-1 0 0,0-1 0,0 1 0,1 0 0,-1 0 0,0-1 0,0 1 0,0 0 0,-1 0 0,1-1 0,0 1 0,0 0 0,-1 0 0,1-1 0,-1 1 0,0-1 0,-1-3-30,-1 1 0,1 0 0,-1 0 1,0 0-1,-1 0 0,-5-5 0,-13-10-491</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0.805"/>
    </inkml:context>
    <inkml:brush xml:id="br0">
      <inkml:brushProperty name="width" value="0.05" units="cm"/>
      <inkml:brushProperty name="height" value="0.05" units="cm"/>
      <inkml:brushProperty name="color" value="#E71224"/>
    </inkml:brush>
  </inkml:definitions>
  <inkml:trace contextRef="#ctx0" brushRef="#br0">141 152 12307,'-10'4'92,"-1"-1"0,0 0 0,0-1 0,0 0 0,0-1 0,0 0 1,0-1-1,0 0 0,0-1 0,-12-2 0,15 2 1090,11 2 229,16 4 174,-8 3-1188,0 0 0,-1 1 0,1 0-1,-2 1 1,1 0 0,-1 0-1,11 18 1,-13-17-241,1-1 0,0 0 0,0 0 0,1-1 0,1 0 0,-1 0 1,1-1-1,15 9 0,-17-14-100,0 0 0,0 0 1,0-1-1,0 0 1,0-1-1,0 0 0,1 0 1,-1-1-1,0 1 0,1-2 1,-1 1-1,0-2 1,10-1-1,15-5 114,59-23 0,-68 22-110,22-5 7,-33 11-63,-1 0 1,0-1-1,0 0 0,0-1 0,-1-1 0,0 1 0,14-11 0,-21 13-53,-1-1-1,0 0 0,0 1 0,0-1 1,0 0-1,-1-1 0,0 1 1,0 0-1,0-1 0,0 1 0,2-10 1,0-5-112,3-31 1,-5 27 168,4-29-152,1-3-28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4.523"/>
    </inkml:context>
    <inkml:brush xml:id="br0">
      <inkml:brushProperty name="width" value="0.05" units="cm"/>
      <inkml:brushProperty name="height" value="0.05" units="cm"/>
      <inkml:brushProperty name="color" value="#E71224"/>
    </inkml:brush>
  </inkml:definitions>
  <inkml:trace contextRef="#ctx0" brushRef="#br0">3 83 16195,'-3'8'1889,"3"-4"-1177,10 0-160,2-2 792,8-2-335,3-2-97,8-5-224,5-2-56,1-3-272,2-3-120,-2-1-176,-1 1-168,-7 3-512,-3 2-336,-14 7 776,-10 3-128,-1 0-152</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4.958"/>
    </inkml:context>
    <inkml:brush xml:id="br0">
      <inkml:brushProperty name="width" value="0.05" units="cm"/>
      <inkml:brushProperty name="height" value="0.05" units="cm"/>
      <inkml:brushProperty name="color" value="#E71224"/>
    </inkml:brush>
  </inkml:definitions>
  <inkml:trace contextRef="#ctx0" brushRef="#br0">3 83 16612,'-2'15'1536,"6"-5"-848,4-5-248,10-4 648,3 1-143,9-4-297,8-5-40,6-4-304,5-2-296,-2-5-744,0 4 1968,-9-2-1256,-11-2 0,-10 2 0</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5.438"/>
    </inkml:context>
    <inkml:brush xml:id="br0">
      <inkml:brushProperty name="width" value="0.05" units="cm"/>
      <inkml:brushProperty name="height" value="0.05" units="cm"/>
      <inkml:brushProperty name="color" value="#E71224"/>
    </inkml:brush>
  </inkml:definitions>
  <inkml:trace contextRef="#ctx0" brushRef="#br0">17 50 13715,'2'-3'413,"-1"1"0,1-1 0,0 0 0,0 1 1,0-1-1,0 1 0,0 0 0,1-1 0,-1 1 0,1 0 0,-1 1 1,1-1-1,0 0 0,0 1 0,0 0 0,0-1 0,5 0 0,0-1 56,0 1-1,0 0 0,0 0 1,0 1-1,16 0 0,-22 1-434,1 0 0,-1 0 0,0 0 0,0 0 0,0 0 0,1 1 0,-1-1 0,0 1 0,0 0 0,0 0 0,0 0 0,0 0 0,0 0 0,0 0 0,0 0 0,-1 0-1,1 1 1,0-1 0,-1 1 0,1-1 0,-1 1 0,1 0 0,0 2 0,-1-1-24,0 0 0,0 0 0,0 0 0,0 0 0,-1 0 0,0 0 0,0 0 0,1 0 0,-2 0 0,1 0 1,0 0-1,-1 1 0,1-1 0,-1 0 0,0 0 0,-2 4 0,-11 26 79,-2-2 0,-35 55 0,34-61 62,2 0 1,0 2 0,2-1 0,-16 46-1,28-68-118,0 0 0,0 0 0,0 0 0,1 0 1,0 0-1,-1 0 0,1 1 0,1-1 0,0 4 0,-1-6-24,0-1 0,1 0 0,-1 1 0,1-1 0,-1 0-1,1 1 1,0-1 0,0 0 0,-1 0 0,1 0 0,0 0 0,0 0 0,0 0 0,0 0 0,0 0 0,0 0 0,1 0 0,-1 0 0,0-1 0,0 1 0,0-1 0,1 1-1,-1-1 1,0 1 0,1-1 0,-1 0 0,1 1 0,-1-1 0,2 0 0,5 0-68,-1 0-1,1-1 1,-1 0-1,1 0 1,-1 0 0,0-1-1,1 0 1,-1-1 0,0 0-1,9-5 1,-1 0-212,-1 0 0,0-1-1,22-20 1,-3-4-17,-6-4-100</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5.824"/>
    </inkml:context>
    <inkml:brush xml:id="br0">
      <inkml:brushProperty name="width" value="0.05" units="cm"/>
      <inkml:brushProperty name="height" value="0.05" units="cm"/>
      <inkml:brushProperty name="color" value="#E71224"/>
    </inkml:brush>
  </inkml:definitions>
  <inkml:trace contextRef="#ctx0" brushRef="#br0">147 2 14411,'0'0'61,"0"0"-1,0 0 1,0 0 0,0 0-1,0 0 1,0 0-1,0-1 1,0 1 0,0 0-1,0 0 1,1 0-1,-1 0 1,0 0 0,0 0-1,0 0 1,0 0 0,0 0-1,0 0 1,1-1-1,-1 1 1,0 0 0,0 0-1,0 0 1,0 0-1,0 0 1,1 0 0,-1 0-1,0 0 1,0 0 0,0 0-1,0 0 1,0 0-1,1 0 1,-1 0 0,0 0-1,0 0 1,0 1-1,0-1 1,0 0 0,0 0-1,1 0 1,-1 0-1,0 0 1,0 0 0,0 0-1,0 0 1,0 0 0,0 1-1,0-1 1,1 0-1,-1 0 1,0 0 0,0 0-1,0 0 1,0 0-1,0 1 1,0-1 0,0 0-1,0 0 1,0 0 0,0 0-1,0 0 1,0 1-1,0-1 1,0 0 0,0 0-1,0 0 1,0 0-1,0 1 1,-6 15 2298,-14 21-136,10-23-1547,7-11-575,1-1 0,0 1-1,0 0 1,0 0 0,0 0 0,1 0 0,-1 1 0,1-1 0,-1 0 0,1 1 0,-1 4 0,3-7-92,-1 0-1,0-1 1,1 1 0,-1 0 0,1-1 0,0 1 0,-1 0-1,1-1 1,-1 1 0,1 0 0,0-1 0,-1 1 0,1-1-1,0 0 1,0 1 0,-1-1 0,1 1 0,0-1 0,0 0-1,0 0 1,0 0 0,-1 1 0,1-1 0,0 0 0,0 0-1,0 0 1,1 0 0,31 0 54,-24 0-41,50-4 11,-43 2-36,0 1-1,1 0 1,-1 1-1,31 5 1,-45-5 1,0 0 1,0 1 0,0 0 0,0-1-1,0 1 1,0 0 0,0 0-1,0 0 1,-1 0 0,1 0 0,0 1-1,-1-1 1,1 0 0,-1 1-1,1-1 1,-1 1 0,0 0 0,1-1-1,-1 1 1,0 0 0,0 0-1,0 0 1,-1 0 0,1 0 0,0 0-1,-1 0 1,1 0 0,-1 0-1,0 0 1,1 0 0,-1 0 0,0 0-1,0 0 1,-1 0 0,1 0-1,0 0 1,-1 0 0,0 4 0,-2 5 39,-1 0 1,0 0 0,0 0 0,-1 0 0,-10 15-1,2-5 117,-1-1 0,-2 0 0,-25 27-1,29-36-62,1 0 0,-2-1-1,1 0 1,-1-1-1,-1-1 1,-22 11 0,32-17-131,0 0 1,0-1-1,0 1 1,0-1-1,0 0 1,0 0 0,0-1-1,-1 1 1,1-1-1,0 0 1,-1 0-1,1-1 1,0 1-1,0-1 1,-7-1-1,8 0-174,0 1-1,0-1 0,0 0 0,0 0 0,1 0 0,-1 0 0,0 0 0,1-1 0,-1 1 1,1-1-1,0 0 0,0 0 0,0 0 0,0 0 0,1 0 0,-1 0 0,1 0 0,0 0 1,-2-6-1,-2-10-483,1 1 0,-2-27 0,3 1-669</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36.212"/>
    </inkml:context>
    <inkml:brush xml:id="br0">
      <inkml:brushProperty name="width" value="0.05" units="cm"/>
      <inkml:brushProperty name="height" value="0.05" units="cm"/>
      <inkml:brushProperty name="color" value="#E71224"/>
    </inkml:brush>
  </inkml:definitions>
  <inkml:trace contextRef="#ctx0" brushRef="#br0">1 120 15219,'20'-12'1985,"3"2"-905,1-1-376,9-2 1441,6 0-697,5 0-424,3 0-160,-2 0-344,-2 3-152,-5 4-320,-5 2-192,-11 4-664,-5-1 1008,-11 6-320,-5 1-40,-5-2-104</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9:43.227"/>
    </inkml:context>
    <inkml:brush xml:id="br0">
      <inkml:brushProperty name="width" value="0.05" units="cm"/>
      <inkml:brushProperty name="height" value="0.05" units="cm"/>
      <inkml:brushProperty name="color" value="#E71224"/>
    </inkml:brush>
  </inkml:definitions>
  <inkml:trace contextRef="#ctx0" brushRef="#br0">215 69 15603,'-1'-1'126,"0"1"-1,0-1 0,1 0 0,-1 1 0,0-1 0,0 0 1,1 1-1,-1-1 0,0 0 0,1 0 0,-1 0 1,1 0-1,-1 1 0,1-1 0,-1 0 0,1 0 1,0 0-1,0 0 0,-1 0 0,1 0 0,0-2 0,1 2-64,1 0 0,-1 0-1,1 0 1,0 0 0,-1 0-1,1 1 1,0-1 0,0 0-1,-1 1 1,1 0 0,0-1-1,0 1 1,2 0 0,24-4 82,0 1 1,29 2-1,-30 1-123,0-1 0,42-7 1,-68 8-18,-1 0-1,1 0 1,0 0 0,-1 0 0,1 0 0,-1 0 0,1-1 0,-1 1 0,1 0 0,-1 0 0,1 0 0,-1-1 0,1 1 0,-1 0 0,1 0 0,-1-1 0,1 1 0,-1 0 0,0-1 0,1 1 0,-1 0-1,1-1 1,-1 1 0,0-1 0,1 0 0,-11-6 42,-23-1 36,-14 8 203,-1 1 1,-74 12-1,8-1 598,97-11-739,5 0-33,0 0 0,-1 0 1,-20 6-1,55-1-632,12-7 294,1-1 0,-1-2 0,59-14 1,8-1 96,-93 20 480,-19 5-99,-20 6 87,-20-3-151,-58 3-1,40-5-1803,58-6 1341,-1 1 0,-20 7-1,14-2-278</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9:46.214"/>
    </inkml:context>
    <inkml:brush xml:id="br0">
      <inkml:brushProperty name="width" value="0.05" units="cm"/>
      <inkml:brushProperty name="height" value="0.05" units="cm"/>
      <inkml:brushProperty name="color" value="#E71224"/>
    </inkml:brush>
  </inkml:definitions>
  <inkml:trace contextRef="#ctx0" brushRef="#br0">11 340 13891,'-1'0'38,"1"0"1,-1 0-1,1 0 0,0 0 1,-1 0-1,1 1 0,-1-1 1,1 0-1,-1 0 0,1 0 1,0 1-1,-1-1 1,1 0-1,-1 0 0,1 1 1,0-1-1,-1 0 0,1 1 1,0-1-1,0 0 0,-1 1 1,1-1-1,0 1 0,0-1 1,-1 0-1,1 1 0,0 0 1,10 5 450,28-1-145,-35-4-261,44 1 290,1-3 0,0-1 0,74-13 0,-40 4-276,74-3-37,1 8 0,158 14 0,254 9-9,-202-9 239,-170-5 330,267-30 1,-174-9-540,195-20 121,174-11 79,-139 12-263,-480 51-4,383-30 82,0 34 110,-109 10 750,-306-10-863,0-1 0,-1 0 0,1 0 0,14-5 0,-21 6-84,1-1 0,-1 1 0,0-1 0,1 1 0,-1-1 0,0 0 1,0 0-1,1 0 0,-1 0 0,0 0 0,0 0 0,0 0 0,0 0 1,1-2-1,-2 2-28,1 0 0,-1 0 1,0 1-1,0-1 1,0 0-1,0 0 0,1 0 1,-1 0-1,0 0 0,-1 0 1,1 0-1,0 0 0,0 0 1,0 0-1,-1 0 1,1 0-1,0 0 0,-1 0 1,1 1-1,-1-1 0,1 0 1,-1 0-1,1 0 1,-2-1-1,-1-1-52,1 1 1,-1-1-1,1 1 1,-1 0-1,0-1 1,0 1-1,0 1 1,0-1-1,0 0 1,-1 1-1,1-1 1,0 1-1,-5-1 1,-17-3-233</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3.036"/>
    </inkml:context>
    <inkml:brush xml:id="br0">
      <inkml:brushProperty name="width" value="0.05" units="cm"/>
      <inkml:brushProperty name="height" value="0.05" units="cm"/>
      <inkml:brushProperty name="color" value="#E71224"/>
    </inkml:brush>
  </inkml:definitions>
  <inkml:trace contextRef="#ctx0" brushRef="#br0">4 95 17748,'0'0'115,"-1"-1"-1,1 1 1,0 0 0,0 0 0,-1 0-1,1-1 1,0 1 0,0 0 0,0 0-1,-1-1 1,1 1 0,0 0 0,0-1-1,0 1 1,0 0 0,0 0 0,-1-1-1,1 1 1,0 0 0,0-1 0,0 1-1,0 0 1,0-1 0,0 1 0,0 0-1,0-1 1,0 1 0,1 0 0,-1-1-1,0 1 1,0 0 0,0-1 0,0 1 0,1-1-1,11-6 1670,29 0-1066,-32 6-296,319-59-6,-314 57-701,-9 2 97,0 0-1,-1 0 1,1 0-1,0 0 1,0 1-1,0 0 1,-1 0-1,1 0 1,8 1-1,-12 4-292,-7 4-135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3.298"/>
    </inkml:context>
    <inkml:brush xml:id="br0">
      <inkml:brushProperty name="width" value="0.05" units="cm"/>
      <inkml:brushProperty name="height" value="0.05" units="cm"/>
    </inkml:brush>
  </inkml:definitions>
  <inkml:trace contextRef="#ctx0" brushRef="#br0">50 186 18612,'1'20'1832,"-4"-1"-1095,-3-1-345,2 5 1248,-2 1-776,6 5-376,3-1-56,3-8-240,6 2-64,4-6-96,2-5 72,4-8-128,0-3-136,-3-9-392,-4-2-272,-2-14 712,-1-8-144,-8-9-128</inkml:trace>
  <inkml:trace contextRef="#ctx0" brushRef="#br0" timeOffset="1">14 4 17620,'-13'-3'6593,"23"3"-5625,3 1-383,1 1-1130,-1-2 681,5 1-296,-1 2-176</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3.519"/>
    </inkml:context>
    <inkml:brush xml:id="br0">
      <inkml:brushProperty name="width" value="0.05" units="cm"/>
      <inkml:brushProperty name="height" value="0.05" units="cm"/>
      <inkml:brushProperty name="color" value="#E71224"/>
    </inkml:brush>
  </inkml:definitions>
  <inkml:trace contextRef="#ctx0" brushRef="#br0">1 141 15923,'10'13'1809,"5"-7"-1145,16-11-224,7-3 1120,17-8-759,5-3-129,7-1-136,2-1-216,0 1-848,-6 1 584,-14 2-104,-8 2-128</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3.966"/>
    </inkml:context>
    <inkml:brush xml:id="br0">
      <inkml:brushProperty name="width" value="0.05" units="cm"/>
      <inkml:brushProperty name="height" value="0.05" units="cm"/>
      <inkml:brushProperty name="color" value="#E71224"/>
    </inkml:brush>
  </inkml:definitions>
  <inkml:trace contextRef="#ctx0" brushRef="#br0">0 656 14851,'1'0'90,"-1"1"-1,0-1 1,0 0-1,0 1 1,1-1-1,-1 0 1,0 0 0,0 1-1,1-1 1,-1 0-1,0 0 1,0 1-1,1-1 1,-1 0-1,0 0 1,1 0-1,-1 1 1,0-1 0,1 0-1,-1 0 1,1 0-1,-1 0 1,0 0-1,1 0 1,-1 0-1,0 0 1,1 0-1,-1 0 1,1 0 0,-1 0-1,0 0 1,1 0-1,13-11 1725,11-27-113,-19 28-1264,224-422 2558,-166 280-2763,-55 135-150,-8 23-14,-7 32 13,5-35-77,-31 287 222,30-271-220,1 2 29,-3 55-494,4-69 235,1 1-1,-1-1 0,2 1 0,-1-1 1,1 0-1,0 0 0,5 12 0,1-9-143,4-10-121</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4.414"/>
    </inkml:context>
    <inkml:brush xml:id="br0">
      <inkml:brushProperty name="width" value="0.05" units="cm"/>
      <inkml:brushProperty name="height" value="0.05" units="cm"/>
      <inkml:brushProperty name="color" value="#E71224"/>
    </inkml:brush>
  </inkml:definitions>
  <inkml:trace contextRef="#ctx0" brushRef="#br0">8 1 16388,'-3'17'1760,"3"16"-1016,0 1-304,-3 9 1272,2 3-743,1 3-409,1-2-112,2-5-400,3-6-216,0-10-576,-1-8-184,-2-16 711,3-11-191,0-17-152</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4.815"/>
    </inkml:context>
    <inkml:brush xml:id="br0">
      <inkml:brushProperty name="width" value="0.05" units="cm"/>
      <inkml:brushProperty name="height" value="0.05" units="cm"/>
      <inkml:brushProperty name="color" value="#E71224"/>
    </inkml:brush>
  </inkml:definitions>
  <inkml:trace contextRef="#ctx0" brushRef="#br0">1 80 19364,'5'-8'383,"1"0"1,0 1-1,1-1 0,0 1 1,0 1-1,1 0 0,-1 0 1,10-5-1,-15 9-306,1 0-1,0 1 1,-1 0 0,1-1-1,0 1 1,0 0 0,0 1-1,0-1 1,0 0-1,0 1 1,0 0 0,0 0-1,0 0 1,0 0 0,0 0-1,1 0 1,-1 1 0,0 0-1,0-1 1,-1 1 0,1 0-1,0 0 1,0 1-1,0-1 1,-1 1 0,1-1-1,-1 1 1,1 0 0,3 4-1,-2-2-34,0 1 0,-1-1-1,0 1 1,0 0 0,0 0 0,0 0-1,-1 0 1,0 1 0,0-1-1,0 0 1,-1 1 0,0 0 0,0-1-1,0 1 1,-1 0 0,0 0-1,0-1 1,0 1 0,-1 0 0,0-1-1,-2 11 1,-4 9 87,-1 1-1,-1-1 1,-16 31-1,19-44-57,-16 32 134,15-32-133,0-1 0,1 2-1,0-1 1,1 1 0,1 0 0,0 0-1,-2 16 1,5-28-67,1 0 1,0 1-1,0-1 0,0 0 0,0 1 1,0-1-1,0 0 0,1 0 1,-1 1-1,0-1 0,1 0 0,-1 0 1,1 0-1,-1 0 0,1 1 0,-1-1 1,1 0-1,0 0 0,-1 0 0,1 0 1,0 0-1,0 0 0,0-1 0,0 1 1,0 0-1,1 1 0,1-1-30,0 0 0,-1 0 0,1-1 0,0 1 0,0-1 0,0 1 0,-1-1 1,1 0-1,0 0 0,0 0 0,4-1 0,5-1-347,0 0 1,0-2-1,0 1 1,15-8-1,-11 4 239,-1 0 0,-1-2 0,0 0 0,0 0 1,15-14-1,5-13-373</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5.296"/>
    </inkml:context>
    <inkml:brush xml:id="br0">
      <inkml:brushProperty name="width" value="0.05" units="cm"/>
      <inkml:brushProperty name="height" value="0.05" units="cm"/>
      <inkml:brushProperty name="color" value="#E71224"/>
    </inkml:brush>
  </inkml:definitions>
  <inkml:trace contextRef="#ctx0" brushRef="#br0">47 102 17964,'-1'0'55,"1"0"0,0 0 1,0 0-1,0 0 0,0 0 0,0-1 1,-1 1-1,1 0 0,0 0 0,0 0 1,0 0-1,0 0 0,-1 0 0,1 0 1,0 0-1,0 0 0,0 0 0,0 0 1,-1 0-1,1 0 0,0 0 0,0 0 1,0 0-1,0 1 0,-1-1 0,1 0 1,0 0-1,0 0 0,0 0 0,0 0 1,0 0-1,-1 0 0,1 0 0,0 1 1,0-1-1,0 0 0,0 0 0,0 0 1,0 0-1,0 1 0,-7 10 818,-2 14 418,5-8-577,0 0-1,-2 20 1,5-32-666,1-1-1,0 1 1,0-1-1,0 0 0,0 1 1,1-1-1,-1 0 1,1 1-1,0-1 0,1 0 1,-1 0-1,1 0 1,-1 0-1,4 5 0,-3-7-46,-1-1-1,1 1 1,-1-1-1,1 0 1,0 1-1,0-1 0,0 0 1,0 0-1,0 0 1,0-1-1,0 1 1,0 0-1,0-1 0,0 1 1,0-1-1,0 0 1,3 0-1,43-2-85,-20-1 44,-23 3 46,1 0 1,0 1-1,-1-1 1,1 1-1,-1 0 1,1 1-1,-1-1 1,0 1-1,1 0 1,-1 1-1,0-1 0,0 1 1,-1 0-1,1 0 1,-1 0-1,1 1 1,-1 0-1,0-1 1,0 2-1,-1-1 1,1 0-1,-1 1 1,0-1-1,0 1 1,0 0-1,-1 0 1,0 0-1,0 1 1,0-1-1,0 0 1,-1 1-1,0-1 1,0 1-1,-1-1 1,1 1-1,-1 0 0,0-1 1,-1 1-1,1-1 1,-1 1-1,0-1 1,-1 1-1,1-1 1,-1 0-1,-3 7 1,1-4 40,-1 1 1,1-1 0,-1 0-1,-1-1 1,0 1 0,0-1-1,0 0 1,-1-1 0,0 1-1,-13 8 1,17-12-60,0-1 0,-1 0-1,1 0 1,-1-1 0,1 1 0,-1-1 0,0 0 0,1 0 0,-1 0-1,0 0 1,0-1 0,0 1 0,1-1 0,-1 0 0,0 0 0,0 0-1,0-1 1,0 1 0,1-1 0,-1 0 0,0 0 0,0-1 0,1 1-1,-1-1 1,1 1 0,-1-1 0,1 0 0,-3-3 0,0 0-7,1 0 0,0 0-1,0-1 1,0 1 0,1-1 0,0 0 0,0-1 0,1 1 0,-1-1 0,-3-11-1,-13-35-223</inkml:trace>
  <inkml:trace contextRef="#ctx0" brushRef="#br0" timeOffset="1">29 62 17420,'30'-6'2128,"3"0"-1376,8-2-344,4-1 1129,7-1-585,4 0-440,-3 3-1096,-3 1-120,-10 6 536,-7 5-192,-21 5-136</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5.731"/>
    </inkml:context>
    <inkml:brush xml:id="br0">
      <inkml:brushProperty name="width" value="0.05" units="cm"/>
      <inkml:brushProperty name="height" value="0.05" units="cm"/>
      <inkml:brushProperty name="color" value="#E71224"/>
    </inkml:brush>
  </inkml:definitions>
  <inkml:trace contextRef="#ctx0" brushRef="#br0">0 715 18820,'57'-35'2847,"777"-355"1261,-692 326-3980,230-86-547,-181 76-1919,-188 72 755,-6 2 600,-14 4 242,-28 10 173,-5 6-251</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28:56.146"/>
    </inkml:context>
    <inkml:brush xml:id="br0">
      <inkml:brushProperty name="width" value="0.05" units="cm"/>
      <inkml:brushProperty name="height" value="0.05" units="cm"/>
      <inkml:brushProperty name="color" value="#E71224"/>
    </inkml:brush>
  </inkml:definitions>
  <inkml:trace contextRef="#ctx0" brushRef="#br0">0 442 13811,'5'5'1552,"12"-10"-936,23-16-47,13-6 807,22-11-304,11-2-96,23-4-112,8-2-103,8 1-121,-3 2-176,-9 8-464,-4 0-248,-19 9-496,-7 8-233,-28 5 721,-14 4-192,-19 8-224</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33.744"/>
    </inkml:context>
    <inkml:brush xml:id="br0">
      <inkml:brushProperty name="width" value="0.05" units="cm"/>
      <inkml:brushProperty name="height" value="0.05" units="cm"/>
      <inkml:brushProperty name="color" value="#E71224"/>
    </inkml:brush>
  </inkml:definitions>
  <inkml:trace contextRef="#ctx0" brushRef="#br0">122 769 13139,'-10'2'205,"-1"-1"0,1 0 0,-1-1 0,1 0 0,-1-1 0,1 0 0,0-1 0,-20-4 1,30 6-200,-1-1 1,1 1 0,-1 0-1,1 0 1,0 0 0,-1 0-1,1-1 1,-1 1 0,1 0-1,0 0 1,-1-1 0,1 1-1,-1 0 1,1-1 0,0 1-1,0 0 1,-1-1 0,1 1-1,0-1 1,-1 1 0,1 0-1,0-1 1,0 1 0,0-1 0,0 1-1,0-1 1,-1 1 0,1 0-1,0-2 1,9-11 69,22-9-66,-28 21-2,59-32 317,2 2 0,122-39 0,-13 6 85,125-47-315,-231 90-78,2 4 1,103-12 0,-73 22-31,-58 5 1,0-2 0,50-10 1,-90 14 10,1 0 0,-1 0 0,1-1 0,-1 1 0,1-1 1,-1 1-1,1-1 0,-1 0 0,0 0 0,1 1 1,-1-1-1,0 0 0,0 0 0,1 0 0,-1 0 0,0-1 1,0 1-1,1-2 0,-2 3 1,0-1-1,0 1 1,0-1-1,0 1 1,0-1 0,0 1-1,0 0 1,0-1 0,0 1-1,0-1 1,0 1-1,0-1 1,0 1 0,0-1-1,0 1 1,-1 0 0,1-1-1,0 1 1,0-1-1,-1 1 1,1 0 0,0-1-1,-1 0 1,-17-9-10,3 5 4,-1 1 0,0 0 1,0 1-1,0 1 0,0 0 0,-1 2 0,-19 0 1,-6 4 66,-69 13 0,-271 96 970,105-25-184,234-77-781,21-7-99,0 2 0,1 0 1,0 1-1,-34 17 0,54-23 26,1-1 1,-1 0-1,1 0 0,-1 0 0,1 1 0,-1-1 0,1 0 0,-1 1 0,1-1 0,-1 0 0,1 1 1,-1-1-1,1 1 0,0-1 0,-1 1 0,1-1 0,0 1 0,0-1 0,-1 1 0,1-1 1,0 1-1,0-1 0,0 1 0,-1-1 0,1 1 0,0-1 0,0 1 0,0 0 0,1 0-1,-1 0-1,1 0 1,-1-1-1,1 1 1,-1-1-1,1 1 1,0-1-1,-1 1 1,1-1-1,0 1 1,0-1-1,-1 1 1,1-1-1,0 0 1,0 0-1,1 1 1,38 5-212,-13-6 102,0-1-1,0-2 1,0-1-1,-1-1 1,0-1-1,33-12 1,-1-4-143,91-48 0,124-91-225,-145 81 150,149-66 1,-203 117 256,-14 11-40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35.767"/>
    </inkml:context>
    <inkml:brush xml:id="br0">
      <inkml:brushProperty name="width" value="0.05" units="cm"/>
      <inkml:brushProperty name="height" value="0.05" units="cm"/>
      <inkml:brushProperty name="color" value="#E71224"/>
    </inkml:brush>
  </inkml:definitions>
  <inkml:trace contextRef="#ctx0" brushRef="#br0">10037 810 13819,'-4'-3'187,"-1"0"0,1 0 0,0 0 1,0-1-1,0 1 0,1-1 0,-1 0 0,-3-4 0,5 4-284,-1 0-1,0 1 1,0 0-1,0 0 0,0 0 1,-1 0-1,1 0 1,-1 0-1,0 1 1,0 0-1,0 0 1,-6-3-1,-25-3 65,0 2 1,0 1-1,-44-1 1,13 1 170,-2121-291 1208,984 115 218,578 89-1023,-364-25-238,-7 99-72,638 42-221,0 15 0,-569 139 1,746-128 193,3 8 1,2 7 0,3 9 0,-180 104 0,210-89-85,4 6 0,-132 117 0,-61 116-899,313-306 301,0 1-1,2 1 1,-27 48-1,34-52 13</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38.053"/>
    </inkml:context>
    <inkml:brush xml:id="br0">
      <inkml:brushProperty name="width" value="0.05" units="cm"/>
      <inkml:brushProperty name="height" value="0.05" units="cm"/>
      <inkml:brushProperty name="color" value="#E71224"/>
    </inkml:brush>
  </inkml:definitions>
  <inkml:trace contextRef="#ctx0" brushRef="#br0">222 45 15067,'-12'-40'1883,"12"40"-1865,0-1-1,0 1 0,0 0 0,0 0 1,-1-1-1,1 1 0,0 0 0,0 0 1,0 0-1,0-1 0,0 1 1,-1 0-1,1 0 0,0 0 0,0 0 1,0-1-1,-1 1 0,1 0 0,0 0 1,0 0-1,-1 0 0,1 0 1,0 0-1,0 0 0,-1 0 0,1 0 1,0 0-1,0 0 0,0 0 0,-1 0 1,1 0-1,0 0 0,0 0 1,-1 0-1,1 0 0,0 0 0,0 0 1,-1 0-1,1 0 0,0 0 0,0 0 1,-1 0-1,1 1 0,0-1 0,0 0 1,0 0-1,-1 0 0,1 0 1,0 1-1,0-1 0,0 0 0,0 0 1,0 0-1,-1 1 0,1-1 0,0 0 1,0 0-1,0 1 0,0-1 1,-9 16 631,9-14-594,-13 30 569,2 1 0,2 0 1,-7 41-1,3-11-143,-33 113 338,-32 171-146,78-345-670,-2 9 15,1 1 0,0-1 0,2 20 0,-1-29-17,0-1 0,0 1 0,1-1 0,-1 1 0,0-1 0,1 1 0,-1-1 0,1 1 0,0-1 0,-1 0 0,1 1 0,0-1 0,0 0 0,0 0 0,0 1 0,1 0 0,-1-1-2,0-1 1,1 0 0,-1 1-1,0-1 1,0 0-1,0 0 1,0 0-1,1 0 1,-1 1-1,0-2 1,0 1-1,0 0 1,0 0-1,1 0 1,-1-1 0,0 1-1,0 0 1,0-1-1,0 1 1,0-1-1,0 1 1,0-1-1,0 0 1,0 1-1,1-2 1,10-7-10,-1 0 1,0 0-1,13-15 1,12-11-12,-14 16-89,1 1 0,1 2 0,0 0 0,1 1 0,44-18 0,-57 28 23,-1 1-1,1 0 0,0 1 1,0 0-1,0 1 0,0 0 1,0 1-1,1 1 0,-1-1 0,0 2 1,1 0-1,-1 0 0,0 2 1,0-1-1,22 8 0,15 18-299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3.779"/>
    </inkml:context>
    <inkml:brush xml:id="br0">
      <inkml:brushProperty name="width" value="0.05" units="cm"/>
      <inkml:brushProperty name="height" value="0.05" units="cm"/>
    </inkml:brush>
  </inkml:definitions>
  <inkml:trace contextRef="#ctx0" brushRef="#br0">1 270 17868,'2'3'806,"0"-1"1,1 1-1,-1 0 1,0 0-1,-1 0 1,1 0-1,1 4 1,7 25 1722,-9-27-2531,0 0 0,1 1 0,0-1 0,0 0 0,0-1 0,0 1 0,1 0 1,-1-1-1,8 9 0,-9-12-100,0 0 0,1 0 0,-1 0 0,1 0 1,-1 0-1,1 0 0,-1-1 0,1 1 0,-1-1 1,1 1-1,0-1 0,-1 0 0,1 1 0,0-1 1,-1 0-1,1 0 0,0 0 0,-1 0 0,1-1 0,0 1 1,-1 0-1,1-1 0,0 1 0,1-2 0,3 0-199,-1 0 0,0 0 0,0-1-1,0 0 1,8-6 0,0-4-419</inkml:trace>
  <inkml:trace contextRef="#ctx0" brushRef="#br0" timeOffset="0.5">2 46 21061,'0'0'2416,"0"-6"-1456,2 0-408,-1 2 1169,0 0-313,4 2-920,-1-1-744,5 2 288,1-5-192,-1-7-144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39.149"/>
    </inkml:context>
    <inkml:brush xml:id="br0">
      <inkml:brushProperty name="width" value="0.05" units="cm"/>
      <inkml:brushProperty name="height" value="0.05" units="cm"/>
      <inkml:brushProperty name="color" value="#E71224"/>
    </inkml:brush>
  </inkml:definitions>
  <inkml:trace contextRef="#ctx0" brushRef="#br0">356 13 12659,'-1'-1'174,"0"0"1,0 0 0,0 0-1,0 0 1,0 0-1,-1 0 1,1 0 0,0 1-1,-1-1 1,1 0-1,-1 1 1,1-1 0,-1 1-1,1 0 1,-1-1-1,1 1 1,-1 0 0,1 0-1,-1 0 1,1 0-1,-1 0 1,1 0 0,-1 0-1,1 1 1,-1-1-1,1 1 1,-1-1 0,1 1-1,-2 0 1,-6 3 389,0 1 0,0 0 0,-12 9-1,8-5-183,-16 10 44,0 2-1,2 1 1,0 1-1,2 1 1,0 2-1,-35 47 1,56-67-408,0 1 1,0-1-1,1 1 1,0-1-1,0 1 0,1 0 1,-3 14-1,4-19-16,1 0 0,0 0 0,0-1 0,0 1 0,0 0 0,0 0 1,0-1-1,0 1 0,1 0 0,-1 0 0,1-1 0,-1 1 0,1 0 0,0-1 0,0 1 0,0-1 0,0 1 0,0-1 0,0 1 0,0-1 0,0 1 0,0-1 0,1 0 1,-1 0-1,0 0 0,1 0 0,-1 0 0,1 0 0,-1 0 0,1 0 0,0-1 0,-1 1 0,1 0 0,0-1 0,-1 0 0,1 1 0,2-1 0,16 2 0,1 0 0,-1-2 0,1 0 0,-1-2 0,22-3-1,-17 1 0,1 2 1,50 1-1,-69 2-2,0 0 1,0 0 0,1 1 0,-1 0 0,0 0 0,0 0 0,0 1-1,-1 0 1,1 1 0,-1-1 0,0 1 0,0 0 0,0 1 0,9 8-1,-9-6 7,-1 0 0,0 0 0,0 1 0,0 0 0,-1 0-1,0 0 1,-1 0 0,0 1 0,0-1 0,-1 1-1,0 0 1,0 0 0,-1 0 0,0 0 0,-1 0 0,0 0-1,-1 10 1,-1-3 52,0 0 1,-1 0-1,0-1 0,-1 1 0,-1-1 1,-1 0-1,0 0 0,-15 25 0,14-29 35,0 0 0,-2 0 0,-17 18-1,24-27-89,-1 0 1,1 1-1,0-1 0,-1 0 0,1-1 0,-1 1 0,1 0 0,-1-1 0,0 1 0,0-1 0,1 0 0,-1 0 0,0 0 0,0 0 0,0-1 0,0 1 0,-1-1 0,1 0 0,0 0 0,0 0 0,0 0 0,0 0 0,-3-1 0,3-1-86,1 1 0,0 0 0,-1-1 0,1 0 0,0 0 0,0 1 0,0-1 0,0 0 0,0-1 0,0 1 0,1 0 0,-1 0-1,1-1 1,0 1 0,-1-1 0,1 0 0,0 1 0,1-1 0,-1 0 0,0 1 0,1-1 0,-1 0 0,1 0 0,0 1 0,0-6 0,0-6-386,1 0 0,0 0 1,7-25-1,20-74-908,-7 45 579</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39.825"/>
    </inkml:context>
    <inkml:brush xml:id="br0">
      <inkml:brushProperty name="width" value="0.05" units="cm"/>
      <inkml:brushProperty name="height" value="0.05" units="cm"/>
      <inkml:brushProperty name="color" value="#E71224"/>
    </inkml:brush>
  </inkml:definitions>
  <inkml:trace contextRef="#ctx0" brushRef="#br0">1 2 16404,'0'0'52,"0"0"0,0-1 1,1 1-1,-1 0 1,0 0-1,0 0 0,1 0 1,-1 0-1,0-1 1,1 1-1,-1 0 0,0 0 1,0 0-1,1 0 1,-1 0-1,0 0 0,1 0 1,-1 0-1,0 0 1,1 0-1,-1 0 0,0 0 1,0 0-1,1 0 1,-1 1-1,0-1 0,1 0 1,-1 0-1,0 0 1,0 0-1,1 0 0,-1 1 1,0-1-1,0 0 1,1 0-1,-1 0 0,0 1 1,0-1-1,0 0 1,1 0-1,-1 1 0,0-1 1,0 0-1,0 1 1,0-1-1,0 0 0,0 0 1,1 1-1,-1-1 1,2 21 298,-2-15-78,4 43 746,2 1 0,1-1 0,16 50 0,-17-79-946,0-1 0,2 0 0,0 0 0,1-1 1,0 0-1,2 0 0,0-1 0,1 0 1,1-1-1,17 17 0,10-1-131,-38-30 8,1 0-1,0-1 0,0 1 0,0-1 1,0 1-1,0-1 0,0 0 1,0 0-1,0-1 0,0 1 0,0 0 1,5-1-1,-8 0 38,1 0-1,-1 0 1,0 0 0,0 0 0,0 0-1,0 0 1,0 0 0,1-1 0,-1 1-1,0 0 1,0 0 0,0 0 0,0 0-1,0 0 1,0-1 0,0 1 0,1 0-1,-1 0 1,0 0 0,0 0 0,0 0-1,0-1 1,0 1 0,0 0 0,0 0-1,0 0 1,0-1 0,0 1 0,0 0-1,0 0 1,0 0 0,0 0 0,0-1-1,0 1 1,0 0 0,0 0 0,0 0-1,0 0 1,-1-1 0,1 1 0,0 0 0,0 0-1,0 0 1,0 0 0,-5-9-303,-9-5-39,1 0 1,-2 1 0,0 1 0,-18-12 0,-8-6 40,-49-36 905,110 69-231,1-1-1,20 0 1,-8-2-947,-1-1 0,1-2 0,44-9 0,-61 9 107,-1-1 1,0-1-1,0 0 1,0-1 0,0-1-1,-1 0 1,0-1-1,25-19 1,-35 24 422,0 0 0,-1 0 0,0-1 0,1 1 0,-1-1 0,0 1-1,-1-1 1,1 0 0,-1 0 0,0 0 0,0-1 0,0 1 0,0 0 0,2-10 0,-6 10 758,-2 8-100,-3 11 281,2 7-315,0 0 0,1 0 0,1 1-1,1-1 1,1 1 0,1 0 0,2-1 0,7 45-1,-8-61-487,9 33 329,-9-38-393,-1 0-1,0 0 1,1 0-1,-1 0 1,1 1 0,-1-1-1,1 0 1,0 0-1,-1 0 1,1 0-1,0 0 1,0-1 0,0 1-1,0 0 1,0 0-1,0 0 1,0-1-1,0 1 1,0 0 0,0-1-1,0 1 1,0-1-1,0 0 1,0 1-1,1-1 1,0 1 0,-1-2-10,1 0 0,-1 1 0,1-1 0,-1 0 1,1 0-1,-1 1 0,0-1 0,0 0 1,1-1-1,-1 1 0,0 0 0,0 0 0,0 0 1,0-1-1,0 1 0,0 0 0,-1-1 0,1 1 1,0-1-1,-1 1 0,1-1 0,-1 1 1,1-1-1,-1 1 0,0-3 0,2-2 4,4-14 3,-1-1 1,-2 0 0,0 0 0,1-42 0,-5 27 35,-1 0 1,-8-40-1,8 65-17,2 8-19,0 1-1,0 0 1,-1 0 0,1 0-1,-1 0 1,1-1 0,-1 1-1,0 0 1,0 0 0,0 0-1,0 0 1,-2-2 0,3 5-1,-1-1-1,1 1 1,0 0 0,-1-1 0,1 1 0,0 0 0,0 0 0,-1-1 0,1 1-1,0 0 1,0 0 0,0 0 0,0-1 0,0 1 0,0 0 0,0 0 0,0 0-1,0-1 1,1 2 0,2 27 83,2 1 0,1-1 0,1 0 0,2-1 0,22 52 0,-29-77-146,-1 0-1,1 1 0,0-1 1,0 0-1,1 0 1,-1 0-1,1 0 0,-1 0 1,1 0-1,6 3 1,-9-5 7,1-1 0,0 1 1,-1-1-1,1 0 0,0 0 1,-1 1-1,1-1 0,0 0 1,0 0-1,-1 0 0,1 0 1,0 0-1,0 0 0,-1 0 1,1 0-1,0 0 0,-1 0 1,1 0-1,0-1 0,0 1 0,-1 0 1,1 0-1,0-1 0,1 0-53,-1-1-1,1 1 0,-1 0 0,0-1 0,0 1 0,0-1 0,0 1 0,0-1 0,0 0 1,0 1-1,-1-1 0,1 0 0,0-3 0,7-44-767,-6 36 614,2-26-512</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0.776"/>
    </inkml:context>
    <inkml:brush xml:id="br0">
      <inkml:brushProperty name="width" value="0.05" units="cm"/>
      <inkml:brushProperty name="height" value="0.05" units="cm"/>
      <inkml:brushProperty name="color" value="#E71224"/>
    </inkml:brush>
  </inkml:definitions>
  <inkml:trace contextRef="#ctx0" brushRef="#br0">12 387 17260,'-5'42'1935,"3"-29"-1571,0 0 0,0 1 0,2-1 0,0 1 0,0-1 0,2 1 0,3 20 0,-2-24-186,0-1-1,1 0 1,8 17-1,-11-23-155,1-1 1,-1 0-1,0 0 0,1 0 0,0 0 1,-1 0-1,1 0 0,0 0 1,0 0-1,0-1 0,0 1 0,0-1 1,0 1-1,1-1 0,-1 0 0,0 0 1,1 0-1,-1 0 0,5 1 0,-5-2-17,1-1 1,-1 1-1,0 0 0,0-1 0,0 0 0,0 1 0,0-1 0,0 0 1,0 0-1,0 0 0,0 0 0,0-1 0,-1 1 0,1 0 0,0-1 1,-1 1-1,1-1 0,-1 0 0,1 1 0,-1-1 0,0 0 0,0 0 0,2-3 1,0-2-2,1 0 1,-1 0 0,0-1 0,-1 0 0,3-10-1,-2 3 7,-2 0-1,1 0 1,-2-1-1,0 1 0,-1 0 1,0-1-1,-1 1 1,-1 0-1,-7-23 0,5 29 3,2 12-18,1 15-13,9 12 61,0 0-1,2-1 1,1 0 0,2 0 0,24 44 0,-31-65-23,0 1 1,0-1-1,1 0 1,0 0-1,8 7 0,-13-14-15,-1 0-1,2 0 1,-1 0-1,0 0 1,0 0-1,0 0 1,0 0-1,1 0 1,-1 0-1,0-1 1,1 1-1,-1-1 1,0 1-1,1-1 1,-1 1-1,1-1 1,-1 0-1,1 1 1,-1-1-1,1 0 1,-1 0-1,1 0 1,-1 0-1,1-1 1,-1 1-1,1 0 0,-1-1 1,0 1-1,1-1 1,-1 1-1,1-1 1,-1 1-1,0-1 1,1 0-1,-1 0 1,0 0-1,0 0 1,0 0-1,0 0 1,0 0-1,2-2 1,3-6-3,-1 0 1,0 0-1,0-1 1,-1 1-1,0-1 1,-1 0-1,0 0 1,0-1-1,1-12 1,1-15-25,0-47 0,-5 37-22,-2-1 0,-2 1-1,-3 0 1,-1 0 0,-27-84 0,32 122 33,2 5 2,-1 0 1,0 0 0,0 0 0,0 1-1,0-1 1,-1 0 0,1 1 0,-1 0 0,-5-5-1,8 8 10,0 1-1,0 0 0,0 0 0,0 0 0,0 0 1,0-1-1,-1 1 0,1 0 0,0 0 1,0 0-1,0 0 0,0 0 0,-1 0 0,1-1 1,0 1-1,0 0 0,0 0 0,-1 0 1,1 0-1,0 0 0,0 0 0,0 0 0,-1 0 1,1 0-1,0 0 0,0 0 0,-1 0 1,1 0-1,0 0 0,0 0 0,0 0 0,-1 0 1,1 0-1,0 0 0,0 0 0,0 1 1,-1-1-1,1 0 0,0 0 0,0 0 0,0 0 1,0 0-1,-1 0 0,1 1 0,0-1 1,0 0-1,0 0 0,0 1 0,-4 15 58,5 23 120,6 27 370,18 76 0,-18-113-365,1 0 0,2-1 0,1 0 0,1 0 0,16 27 0,-22-45-129,0-1 0,1 0 0,13 14-1,-18-21-62,-1 0 0,1 0 0,0-1 0,0 1 0,1 0 0,-1-1 0,0 1-1,1-1 1,-1 0 0,0 0 0,1 0 0,0 0 0,-1 0 0,1 0 0,-1-1 0,1 0-1,0 1 1,0-1 0,-1 0 0,6 0 0,-8 0 0,0 0 0,1 0 0,-1 0 1,0 0-1,1-1 0,-1 1 0,0 0 0,1 0 0,-1 0 0,0 0 1,0 0-1,1 0 0,-1-1 0,0 1 0,1 0 0,-1 0 1,0 0-1,0-1 0,1 1 0,-1 0 0,0 0 0,0-1 0,0 1 1,1 0-1,-1 0 0,0-1 0,0 1 0,0 0 0,0-1 1,0 1-1,0 0 0,0-1 0,1 1 0,-1 0 0,0-1 0,0 1 1,0-1-1,-9-11-257,-16-8-80,-6 1 214,-1 3 0,0 0 1,-42-13-1,127 23 211,-40 4-524,0 0 1,-1-1 0,1 0-1,0-1 1,-1 0 0,0-1-1,0-1 1,22-13-1,-27 15 155,-1-1-1,1 0 1,-1-1 0,0 0-1,0 0 1,-1 0-1,1 0 1,-2-1-1,1 0 1,-1 0-1,0 0 1,0-1-1,-1 1 1,5-17-1,-11 37 1902,0 0 0,-1 23 0,4-33-1511,-1 1 1,1-1-1,1 1 0,-1 0 0,0-1 0,1 1 0,0-1 0,-1 0 0,1 1 0,1-1 0,-1 1 0,0-1 1,1 0-1,0 0 0,0 0 0,4 5 0,-5-7-84,1 1 1,0-1-1,0 0 1,0 0-1,0 0 0,0 0 1,0-1-1,0 1 1,0 0-1,0-1 1,0 1-1,0-1 0,0 0 1,0 0-1,1 0 1,3 0-1,41-8-54,-17 3 48,-24 4 6,-1 1 0,1 0 0,0 0 0,-1 1 0,1-1 0,-1 1 0,1 1 0,-1-1 0,1 1 0,-1 0 0,0 0 1,6 3-1,-9-4 17,0 1-1,0-1 1,0 1 0,0 0 0,0-1 0,0 1 0,-1 0 0,1 0 0,-1 0 0,1 0 0,-1 1 0,0-1 0,0 0 0,0 1 0,0-1 0,0 0 0,0 1 0,-1-1-1,1 1 1,-1-1 0,0 1 0,1 0 0,-1-1 0,0 1 0,-1-1 0,1 1 0,0-1 0,-2 5 0,1-3 2,-1 1 0,1-1 1,-1 1-1,0-1 0,-1 0 1,1 1-1,-1-1 0,0 0 0,0-1 1,0 1-1,0 0 0,-1-1 1,1 0-1,-1 0 0,0 0 0,0 0 1,0-1-1,-6 3 0,8-3-83,-1-1-1,0 0 0,1 0 1,-1 0-1,0 0 0,0-1 1,0 1-1,0-1 1,1 0-1,-1 0 0,0 0 1,0 0-1,0 0 0,0 0 1,0-1-1,0 0 0,0 1 1,1-1-1,-1 0 0,0 0 1,0-1-1,1 1 1,-1 0-1,1-1 0,-1 0 1,1 1-1,0-1 0,0 0 1,0 0-1,-4-5 0,-7-13-372</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2.283"/>
    </inkml:context>
    <inkml:brush xml:id="br0">
      <inkml:brushProperty name="width" value="0.05" units="cm"/>
      <inkml:brushProperty name="height" value="0.05" units="cm"/>
      <inkml:brushProperty name="color" value="#E71224"/>
    </inkml:brush>
  </inkml:definitions>
  <inkml:trace contextRef="#ctx0" brushRef="#br0">140 97 15363,'0'-3'256,"0"-1"0,0 1 0,-1-1 0,1 1 0,-1-1 0,0 1 0,0-1 0,0 1-1,-3-6 1,4 8-177,-1 0 0,0 0 0,1 0-1,-1 0 1,0 0 0,0 1-1,0-1 1,0 0 0,0 0 0,0 1-1,0-1 1,0 0 0,0 1 0,0-1-1,0 1 1,0 0 0,0-1-1,0 1 1,-1 0 0,1 0 0,0 0-1,0-1 1,0 1 0,-1 0 0,1 1-1,0-1 1,0 0 0,0 0-1,0 0 1,-1 1 0,1-1 0,-2 1-1,-2 2 71,0-1 0,0 1-1,0 0 1,1 1 0,-1-1 0,1 1-1,0 0 1,0 0 0,0 0-1,0 0 1,1 1 0,0-1-1,0 1 1,0 0 0,0 0 0,1 0-1,-4 11 1,1 0-5,0 0 1,1 1-1,1-1 0,-2 30 0,4-31-67,2-1 0,-1 1 0,5 20 0,-4-29-58,0-1 1,0 0 0,0 1 0,1-1 0,0 0 0,0 0 0,1 0 0,-1-1-1,1 1 1,0-1 0,0 1 0,5 4 0,-8-9-15,1 1-1,0 0 1,0-1 0,-1 1 0,1 0-1,0-1 1,0 1 0,0-1-1,0 1 1,0-1 0,0 0 0,0 1-1,0-1 1,0 0 0,0 0-1,0 0 1,0 1 0,0-1 0,0 0-1,0 0 1,0-1 0,0 1 0,0 0-1,2-1 1,-1 1 0,0-2 0,-1 1 0,1 0 0,0 0 0,0 0 0,-1-1 0,1 1 0,-1-1 0,1 1 0,-1-1 0,2-2 0,2-5 3,0 0 0,-1 0 0,1 0-1,1-10 1,4-16 19,-1 0 0,-2 0 0,-2-1 0,2-69 0,5 156 37,-5-17-32,-5-15-3,2-1 0,0 1-1,2-1 1,0 0 0,14 30 0,-20-48-26,0 1 0,1 0 0,-1 0 0,0-1-1,1 1 1,-1-1 0,1 1 0,-1 0 0,1-1-1,-1 1 1,1-1 0,-1 1 0,1-1 0,0 1-1,-1-1 1,1 1 0,0-1 0,0 0 0,-1 1-1,1-1 1,0 0 0,-1 0 0,3 1 0,-3-2 0,1 1 0,0 0 0,0-1 1,-1 1-1,1 0 0,0-1 0,-1 1 0,1-1 1,0 1-1,-1-1 0,1 1 0,-1-1 1,1 0-1,-1 1 0,1-1 0,-1 1 1,0-1-1,1-1 0,2-5 15,0 0-1,0 0 1,2-13-1,0-8 44,1-49 1,-4 48-9,6-36-1,6 103 104,-12-31-140,4 16 44,1 0-1,2 0 1,0-1 0,1 0 0,25 38 0,-34-58-53,0-1 0,0 0 0,0 1 0,0-1 0,1 0 0,-1 1-1,1-1 1,-1 0 0,1 0 0,-1 0 0,1 0 0,-1-1 0,1 1 0,0 0 0,-1-1 0,1 1 0,0-1 0,0 1 0,2-1 0,-2 0-2,-1 0 0,0-1 0,0 1 0,0-1 0,1 1 0,-1-1 0,0 1 0,0-1 0,0 0 0,0 1 0,0-1 0,0 0 0,0 0 0,0 0 0,0 0 0,0 0 0,-1 0 0,1 0 0,0 0 0,-1 0 0,1 0 0,0-1 0,-1 1 0,0 0 0,1 0 0,-1-1 0,1-1 0,2-15 39,-1 0 0,-1 0 0,0 0 0,-1-1 0,-1 1 0,0 0 0,-5-19 0,3 20 2,10 43-77,0 0 1,1-1-1,2 0 0,1-1 0,24 42 0,-33-64-18,-1 0 1,1 0-1,-1 0 0,1 0 0,0-1 1,-1 1-1,1 0 0,0-1 1,2 2-1,-3-3-28,0 1 0,0-1 0,0 0 0,-1 1 0,1-1-1,0 0 1,0 0 0,0 0 0,-1 0 0,1 0 0,0 0 0,0 0 0,0 0 0,0 0 0,0 0 0,-1 0 0,1 0 0,1-1 0,0 0-124,0-1 1,0 1 0,0-1-1,0 1 1,-1-1 0,1 0-1,-1 0 1,1 0 0,-1 0-1,0 0 1,0 0 0,0 0-1,0 0 1,0 0 0,0 0-1,1-5 1,19-80-4088,-15 55 2869,1 1-1,2 1 0,14-32 1,-22 60 1543,-1 1 1,1-1 0,0 1-1,-1-1 1,1 1 0,0 0-1,0 0 1,0-1 0,0 1 0,0 0-1,0 0 1,0 0 0,0 0-1,1 0 1,-1 0 0,0 0-1,1 0 1,-1 1 0,3-2-1,-3 2-9,0 0 0,0 1-1,0-1 1,0 0-1,-1 1 1,1-1 0,0 0-1,0 1 1,0-1-1,0 1 1,-1-1 0,1 1-1,0 0 1,-1-1 0,1 1-1,0 0 1,-1-1-1,1 1 1,-1 0 0,1 0-1,-1 0 1,0 0 0,1-1-1,-1 1 1,0 0-1,1 0 1,-1 0 0,0 0-1,0 0 1,0 0-1,0 1 1,4 19 1561,7 26 412,-11-45-1990,1 1-1,0-1 1,0 1-1,0-1 1,1 1-1,-1-1 1,1 1-1,-1-1 1,1 0-1,0 0 1,-1 0-1,1 0 1,4 3-1,-5-5-81,1 1 0,0 0 0,-1-1 0,1 1 0,0-1 0,-1 0 0,1 1-1,0-1 1,0 0 0,-1 0 0,1 0 0,0 0 0,0-1 0,-1 1 0,1 0 0,0-1 0,2 0 0,32-15-92,-14 5 24,-19 10 44,0 0 0,-1 0 1,1 0-1,0 1 0,0-1 0,0 1 1,0-1-1,0 1 0,0 0 0,0 0 1,0 0-1,0 0 0,0 1 0,0-1 0,0 1 1,-1 0-1,4 1 0,-4-1 29,-1 1 0,1-1 1,0 0-1,-1 1 0,1 0 0,-1-1 0,0 1 0,0 0 0,1 0 0,-1 0 0,0-1 1,-1 1-1,1 0 0,0 0 0,0 1 0,-1-1 0,1 0 0,-1 0 0,0 0 0,0 0 0,0 0 1,0 0-1,0 1 0,0 1 0,-1 4 127,0 0-1,-1 0 1,1-1 0,-1 1-1,-1-1 1,1 1-1,-7 11 1,8-17-113,-1 1 1,1 0-1,0-1 0,-1 0 0,0 1 1,1-1-1,-1 0 0,0 1 0,0-1 1,0 0-1,-1-1 0,1 1 0,0 0 1,-1-1-1,1 1 0,-1-1 0,1 0 1,-1 0-1,0 0 0,1 0 0,-1 0 1,0 0-1,-6 0 0,8-1-100,0-1 0,-1 1-1,1 0 1,-1-1 0,1 1 0,0-1 0,-1 0 0,1 1-1,0-1 1,0 0 0,-1 0 0,1 0 0,0 0-1,0 0 1,0 0 0,0 0 0,0 0 0,0 0 0,1-1-1,-1 1 1,0 0 0,1-1 0,-1 1 0,0 0-1,1-1 1,-1-2 0,0 2-20,1 0 1,-1-1-1,1 1 0,0-1 0,-1 1 1,1-1-1,0 1 0,1 0 0,-1-1 1,0 1-1,1-1 0,-1 1 0,1 0 1,0-1-1,0 1 0,1-3 0,7-5-557</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3.365"/>
    </inkml:context>
    <inkml:brush xml:id="br0">
      <inkml:brushProperty name="width" value="0.05" units="cm"/>
      <inkml:brushProperty name="height" value="0.05" units="cm"/>
      <inkml:brushProperty name="color" value="#E71224"/>
    </inkml:brush>
  </inkml:definitions>
  <inkml:trace contextRef="#ctx0" brushRef="#br0">113 183 17428,'-1'-2'134,"-1"0"1,1 0-1,0 1 1,-1-1-1,1 0 1,-1 1-1,1-1 1,-1 1 0,0-1-1,0 1 1,0 0-1,1 0 1,-1 0-1,0 0 1,0 0-1,-1 0 1,1 1-1,0-1 1,0 1 0,0-1-1,0 1 1,0 0-1,-1 0 1,1 0-1,0 0 1,0 0-1,0 1 1,-1-1-1,1 0 1,0 1-1,0 0 1,0-1 0,0 1-1,0 0 1,-2 1-1,1 1-21,-1-1 0,1 1 0,0 0 0,0 0 0,1 0 0,-1 0 0,1 1 0,-1-1 0,1 1-1,0 0 1,0-1 0,1 1 0,-1 0 0,1 0 0,0 0 0,0 0 0,-1 8 0,1-9-93,1 1 0,-1-1 0,1 1-1,0-1 1,0 0 0,1 1 0,-1-1 0,1 0 0,-1 1 0,1-1 0,0 0 0,0 0-1,1 0 1,2 5 0,-2-6-19,0 1 0,0-1 1,1 0-1,-1 0 0,1 0 0,-1 0 0,1-1 0,0 1 0,0-1 0,0 0 0,0 1 1,0-1-1,0-1 0,0 1 0,5 0 0,4 3-3,0 0 0,0 1 0,0 0 0,0 1-1,-1 0 1,0 0 0,0 1 0,0 1 0,-1 0 0,-1 1 0,1-1 0,11 16 0,0 1 12,-1 2 1,-1 1-1,25 47 1,-33-55 125,-1-1 1,-2 2 0,0 0 0,-1 0 0,-1 0 0,0 0 0,3 44-1,-8-63-109,-1 0-1,0 0 0,0 0 1,0 0-1,0 0 0,0 0 0,0 0 1,-1 0-1,1 0 0,-1 0 1,1 0-1,-1 0 0,0 0 0,0-1 1,0 1-1,0 0 0,0 0 1,0-1-1,0 1 0,-1-1 0,1 1 1,0-1-1,-1 0 0,1 1 1,-1-1-1,-2 2 0,1-3-7,1 1 1,-1-1-1,1 1 0,-1-1 0,1 0 0,-1 0 1,0 0-1,1-1 0,-1 1 0,1 0 0,-1-1 0,1 0 1,-1 1-1,1-1 0,-1 0 0,1 0 0,0-1 1,-1 1-1,-2-3 0,-9-6-168,0-1-1,1 0 1,0-1-1,1 0 1,1-1-1,-1-1 1,2 0-1,0 0 1,1-1 0,0 0-1,2 0 1,-1-1-1,2 0 1,-7-26-1,12 37-121,0 1-1,1-1 0,0 0 1,0 1-1,0-1 0,1 0 1,0 1-1,-1-1 0,2 1 1,-1-1-1,0 1 0,1-1 1,0 1-1,0 0 1,0 0-1,5-6 0,3-4-1058,1 1 0,1 0 0,17-14 0,16-19-1444,-40 40 2624,36-48-434,-39 50 797,1 0-1,-1-1 1,1 1-1,-1 0 1,-1-1-1,1 0 1,-1 1-1,1-1 1,-1 0-1,-1 0 1,1-6 0,0 10-111,-1 1 1,0-1 0,0 0 0,-1 1 0,1-1 0,0 0 0,0 1-1,0-1 1,0 0 0,-1 1 0,1-1 0,0 1 0,0-1 0,-1 0-1,1 1 1,0-1 0,-1 1 0,0-1 0,-7 2 2219,6 1-2017,0 0 1,0 0-1,0 0 1,0 0-1,0 0 1,1 0-1,-3 4 1,-1 5-41,0 0 0,1 0 1,1 0-1,-1 1 1,2-1-1,0 1 0,0 0 1,1-1-1,0 1 1,1 0-1,1 0 0,0 0 1,0-1-1,5 20 1,-6-30-247,1 1 0,-1-1 0,1 0 0,-1 1 0,1-1 1,-1 0-1,1 1 0,0-1 0,-1 0 0,1 0 1,0 0-1,0 0 0,0 0 0,0 0 0,0 0 1,0 0-1,0 0 0,0 0 0,2 1 0,-2-2-7,0 0-1,0 0 1,0 0-1,0 0 1,0 0-1,-1 0 1,1-1-1,0 1 1,0 0 0,0 0-1,0-1 1,0 1-1,0 0 1,-1-1-1,1 1 1,0-1-1,0 1 1,-1-1-1,1 1 1,0-1-1,1-1 1,2-3 4,0 0 0,0 0 0,0 0 1,-1-1-1,0 0 0,0 1 0,2-8 0,5-17-75,-2-1 0,7-46 0,0 1-261,-15 76 317,0 0 0,0 0 1,0 0-1,0 0 0,0 1 0,0-1 0,0 0 1,0 0-1,0 0 0,0 0 0,0 0 1,0 0-1,0 0 0,0 0 0,0 0 0,0 0 1,0 0-1,0 0 0,0 0 0,0 0 0,0 0 1,0 0-1,0 0 0,0 0 0,0 0 1,0 0-1,0 0 0,1 0 0,-1 0 0,0 0 1,0 0-1,0 1 0,0-1 0,0 0 1,0 0-1,0 0 0,0 0 0,0 0 0,0 0 1,0 0-1,0-1 0,0 1 0,0 0 0,0 0 1,0 0-1,0 0 0,1 0 0,-1 0 1,0 0-1,0 0 0,0 0 0,0 0 0,0 0 1,0 0-1,0 0 0,0 0 0,0 0 1,0 0-1,0 0 0,0 0 0,0 0 0,0 0 1,4 9-64,2 11 22,1 21-31,12 49 40,-16-78-35,0 0-1,2 1 0,0-2 1,11 21-1,-16-31 57,0-1 0,0 1 0,0-1-1,0 0 1,0 1 0,1-1 0,-1 1 0,0-1 0,0 0 0,1 1 0,-1-1 0,0 1 0,0-1 0,1 0 0,-1 1 0,0-1-1,1 0 1,-1 0 0,0 1 0,1-1 0,-1 0 0,1 0 0,-1 0 0,1 1 0,-1-1 0,0 0 0,1 0 0,-1 0 0,1 0-1,-1 0 1,1 0 0,-1 0 0,1 0 0,-1 0 0,0 0 0,1 0 0,-1 0 0,1 0 0,-1 0 0,1 0 0,-1-1 0,1 1-1,-1 0 1,1-2-43,1 1-1,-1-1 1,0 0-1,0 1 1,-1-1-1,1 0 1,0 1-1,-1-1 1,1 0-1,0-3 1,2-15-205,0 0-1,-1 0 1,-1 0 0,-1-1 0,-3-23 0,-20-102-477,15 105 649,4 16 107,2 13 73,0 0 1,0 0-1,-1 1 0,-1-1 0,-6-15 0,5 22 390,3 14-110,5 17 145,1 4-84,1 0 0,2-1 1,1 0-1,19 46 0,-26-72-412,1 0 0,-1 0 0,1-1 0,0 1 0,0 0 0,0-1 1,0 1-1,0-1 0,0 1 0,1-1 0,3 3 0,-4-4-24,-1-1 0,1 1 0,-1-1 0,1 1 0,0-1 0,-1 1 0,1-1 0,0 0 1,-1 0-1,1 0 0,-1 0 0,1 0 0,0 0 0,-1 0 0,1-1 0,0 1 0,-1-1 0,1 1 0,-1-1 1,1 1-1,-1-1 0,1 0 0,2-1 0,19-14-233,-17 11 132,0 1 0,1 0 0,-1 0 0,1 0 0,0 1 0,11-4 0,-16 7 95,0 0-1,0-1 1,0 1 0,0 0-1,0 0 1,0 0-1,0 1 1,0-1 0,0 0-1,-1 1 1,1-1 0,0 1-1,0 0 1,0-1-1,0 1 1,-1 0 0,1 0-1,0 0 1,-1 1 0,1-1-1,-1 0 1,1 1 0,-1-1-1,0 0 1,1 1-1,-1 0 1,0-1 0,0 1-1,0 0 1,1 3 0,3 5 108,0 1-1,-1 0 1,0 0 0,-1 0 0,0 1 0,-1-1 0,0 1 0,-1 0 0,-1-1 0,1 1 0,-2 0 0,0 0 0,0-1 0,-1 1 0,-3 11 0,5-21-90,-1 0 0,1 0 0,-1 0 0,0 0 1,0-1-1,0 1 0,0 0 0,0 0 0,0-1 1,0 1-1,0-1 0,-1 1 0,1-1 0,0 1 1,-1-1-1,1 0 0,-1 0 0,0 0 0,1 0 1,-1 0-1,0 0 0,0 0 0,0 0 0,0-1 1,0 1-1,-3 0 0,3-1-116,-1 0 0,1-1 0,0 1 1,-1-1-1,1 1 0,0-1 0,-1 0 0,1 0 0,0 0 0,0 0 1,0 0-1,0-1 0,0 1 0,0-1 0,0 1 0,0-1 0,1 1 1,-1-1-1,0 0 0,1 0 0,-2-2 0,-1-2-75,1 0-1,0 0 1,0 0-1,0 0 1,-2-8-1,1-9-606</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3.831"/>
    </inkml:context>
    <inkml:brush xml:id="br0">
      <inkml:brushProperty name="width" value="0.05" units="cm"/>
      <inkml:brushProperty name="height" value="0.05" units="cm"/>
      <inkml:brushProperty name="color" value="#E71224"/>
    </inkml:brush>
  </inkml:definitions>
  <inkml:trace contextRef="#ctx0" brushRef="#br0">59 66 15083,'4'-1'2756,"-6"-1"-770,-17-2 199,18 3-2156,-1 1-1,1 0 0,-1-1 1,1 1-1,-1 0 1,1 0-1,-1 0 0,1 1 1,-1-1-1,1 0 1,-1 0-1,1 1 0,-1-1 1,1 1-1,0-1 1,-1 1-1,1 0 0,0 0 1,-1-1-1,1 1 1,0 0-1,0 0 0,0 0 1,0 0-1,0 0 1,0 1-1,0-1 0,0 0 1,-1 2-1,1 2-28,1 1 0,-1-1 0,1 0 1,0 1-1,1-1 0,-1 1 0,1-1 0,0 0 0,0 0 0,1 0 0,0 0 0,-1 0 0,2 0 0,-1 0 0,1 0 0,-1-1 0,8 9 1,-9-10-2,1 0 1,0-1 0,1 1 0,-1-1 0,0 1-1,1-1 1,-1 0 0,1 0 0,0 0 0,0 0 0,0-1-1,0 1 1,0-1 0,0 1 0,0-1 0,0 0 0,0-1-1,1 1 1,-1 0 0,0-1 0,0 0 0,1 1-1,-1-1 1,1-1 0,-1 1 0,0 0 0,0-1 0,1 0-1,4-1 1,-2-1 4,-1 0 0,1-1 1,0 0-1,-1 0 0,0 0 0,0 0 0,0-1 0,-1 1 0,1-1 1,4-9-1,4-5 9,16-36 0,-19 35 4,18-29 0,-27 48-12,-1 1 0,0-1 1,1 1-1,-1-1 1,1 0-1,-1 1 1,1-1-1,-1 1 1,1-1-1,-1 1 0,1-1 1,0 1-1,-1-1 1,1 1-1,0-1 1,-1 1-1,1 0 0,0 0 1,-1-1-1,1 1 1,0 0-1,0 0 1,-1 0-1,1 0 1,0 0-1,1 0 0,-1 0 11,0 1 0,0-1 0,0 1 0,0 0 0,0-1 0,0 1 0,0 0 0,0 0 0,-1 0 0,1 0 0,0-1-1,0 1 1,-1 0 0,1 0 0,0 2 0,3 6 114,0 1 0,-1-1-1,2 12 1,-4-19-106,4 23 211,-3-15-105,0-1 0,0 1 0,1-1 0,0 0 0,0 0 0,7 12 0,-10-21-122,1 1-1,-1-1 0,0 0 0,0 1 0,0-1 0,1 0 0,-1 1 1,0-1-1,1 0 0,-1 1 0,0-1 0,1 0 0,-1 0 0,0 1 1,1-1-1,-1 0 0,1 0 0,-1 0 0,0 0 0,1 1 0,-1-1 1,1 0-1,-1 0 0,1 0 0,-1 0 0,0 0 0,1 0 0,-1 0 1,1 0-1,-1 0 0,1 0 0,-1-1 0,0 1 0,1 0 0,-1 0 1,1 0-1,-1 0 0,0-1 0,1 1 0,-1 0 0,0 0 1,1-1-1,-1 1 0,0 0 0,1-1 0,-1 1 0,0 0 0,0-1 1,1 1-1,-1 0 0,0-1 0,1 0 0,11-24-143,-10 21 23,1-4-111,7-11 697,-10 19-465,1-1 0,-1 1 0,0-1 0,0 1-1,1-1 1,-1 1 0,1-1 0,-1 1 0,0 0 0,1-1 0,-1 1-1,1 0 1,-1-1 0,1 1 0,-1 0 0,1 0 0,-1-1 0,1 1 0,-1 0-1,1 0 1,0 0 0,-1 0 0,1 0 0,-1 0 0,1 0 0,-1 0-1,1 0 1,0 0 0,8 5-7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5.029"/>
    </inkml:context>
    <inkml:brush xml:id="br0">
      <inkml:brushProperty name="width" value="0.05" units="cm"/>
      <inkml:brushProperty name="height" value="0.05" units="cm"/>
      <inkml:brushProperty name="color" value="#E71224"/>
    </inkml:brush>
  </inkml:definitions>
  <inkml:trace contextRef="#ctx0" brushRef="#br0">7 174 14891,'-4'-19'1776,"2"12"-574,3 13 1672,3 18-2330,1 0 0,2-1 0,0 0 0,1 0 0,22 41-1,-30-63-539,1 0 0,-1 0 0,1 0 0,0 0 0,0 1-1,0-1 1,-1 0 0,1 0 0,0-1 0,0 1-1,0 0 1,1 0 0,-1 0 0,0-1 0,0 1-1,0 0 1,0-1 0,1 1 0,0-1 0,-1 0-3,0 0 0,0 0 0,0 0 0,0 0 1,0-1-1,0 1 0,-1 0 0,1-1 0,0 1 0,0 0 1,0-1-1,-1 1 0,1-1 0,0 1 0,-1-1 1,1 0-1,0 1 0,-1-1 0,1 0 0,-1 1 0,1-2 1,3-4-4,-1 0 0,0-1 1,0 0-1,0 1 0,2-12 0,0-5-1,3-38 0,-6 39 42,9-41 1,-11 63-38,0 0 0,0 0 0,0-1 1,0 1-1,1 0 0,-1 0 1,0 0-1,0 0 0,0 0 1,0 0-1,0 0 0,0 0 1,0 0-1,1 0 0,-1 0 1,0 0-1,0 0 0,0 0 1,0 0-1,0 0 0,0 0 1,1 0-1,-1 0 0,0 0 1,0 0-1,0 0 0,0 1 1,0-1-1,0 0 0,0 0 1,0 0-1,1 0 0,-1 0 1,0 0-1,0 0 0,0 0 1,0 0-1,0 0 0,0 1 1,0-1-1,0 0 0,0 0 1,0 0-1,0 0 0,0 0 1,0 0-1,0 0 0,0 1 0,0-1 1,0 0-1,0 0 0,0 0 1,0 0-1,0 0 0,0 0 1,0 1-1,0-1 0,0 0 1,0 0-1,0 0 0,7 18 114,7 22 88,-8-19-90,23 64 319,-27-78-385,1-1-1,0 1 1,1-1-1,-1 0 1,1-1-1,1 1 1,-1-1-1,1 1 1,0-1-1,6 5 1,-10-10-38,0 1 1,0 0 0,0-1 0,0 1 0,1 0 0,-1-1 0,0 0 0,0 1 0,1-1 0,-1 0 0,0 1 0,0-1 0,1 0 0,-1 0 0,0 0 0,1 0 0,-1 0 0,0 0 0,0-1 0,1 1 0,-1 0 0,0-1 0,1 1 0,-1-1 0,0 1 0,0-1 0,0 1 0,0-1 0,0 0 0,0 0 0,0 0 0,0 1 0,0-1-1,0 0 1,0 0 0,0 0 0,0 0 0,0-2 0,4-5 24,-1 1 0,0-1-1,0 0 1,3-11-1,-6 17-29,5-20 67,0-1-1,5-45 1,3-13 44,-14 81-115,0-1 0,0 1 1,0 0-1,0 0 0,0-1 0,0 1 1,0 0-1,0 0 0,0-1 0,0 1 1,0 0-1,0 0 0,0 0 1,0-1-1,0 1 0,0 0 0,1 0 1,-1-1-1,0 1 0,0 0 1,0 0-1,0 0 0,1-1 0,-1 1 1,0 0-1,0 0 0,0 0 0,1 0 1,-1 0-1,0 0 0,0-1 1,0 1-1,1 0 0,-1 0 0,0 0 1,0 0-1,1 0 0,-1 0 1,0 0-1,1 0 0,6 10 26,3 21 1,-9-28-21,9 29 34,14 47 30,-20-69-56,0 0 1,1 0-1,0 0 0,1-1 0,6 9 0,-12-17-13,1 0-1,0 0 0,-1 0 1,1 0-1,0 0 0,0-1 1,-1 1-1,1 0 1,0-1-1,0 1 0,0-1 1,0 1-1,0-1 1,0 1-1,0-1 0,0 1 1,0-1-1,0 0 0,2 1 1,-2-1-1,0-1-1,-1 1 1,1 0 0,0 0 0,0-1 0,0 1-1,-1-1 1,1 1 0,0-1 0,0 1 0,-1-1-1,1 1 1,-1-1 0,1 1 0,0-1-1,-1 0 1,1 1 0,-1-1 0,1-1 0,2-3 1,-1 0 1,1-1 0,-1 1 0,0-1-1,1-9 1,19-137 74,-18 108-66,1 27-5,-5 17-6,0 0 0,1 0 0,-1 0 0,0 1 0,1-1 0,-1 0 0,0 0 0,0 0 0,1 0 0,-1 1 0,0-1 0,0 0 0,1 0 0,-1 0 0,0 1 0,0-1 0,0 0 0,0 0 0,1 1 0,-1-1 0,0 0 0,0 1 0,0-1 0,0 0 0,0 0 0,0 1 0,0-1 0,0 0 0,0 1 0,10 39-16,-10-37 13,6 30-3,-4-17 9,1 1-1,1-1 1,5 16 0,-8-32-2,-1 1 1,0-1-1,0 1 0,0-1 1,0 1-1,0-1 0,1 1 0,-1-1 1,0 1-1,0-1 0,1 0 1,-1 1-1,0-1 0,1 0 0,-1 1 1,0-1-1,1 1 0,-1-1 1,0 0-1,1 0 0,-1 1 1,1-1-1,-1 0 0,1 0 0,0 1 1,6-10 17,0-21 5,3-65 9,0-6-8,-9 101-25,-1 0 0,0 0 0,0 0 0,0 0 0,0 0 0,0 0 0,0 0 0,0 0 0,0 0-1,0 0 1,1 0 0,-1 0 0,0 0 0,0 0 0,0 0 0,0 0 0,0 0 0,0 0 0,0 0 0,0 0 0,0 0 0,1 0 0,-1 0 0,0 0 0,0 0 0,0 0 0,0 0 0,0 0 0,0 0 0,0 0 0,0 0 0,0 0 0,0-1 0,0 1 0,1 0 0,-1 0 0,0 0 0,0 0-1,0 0 1,0 0 0,0 0 0,0 0 0,0 0 0,0 0 0,0-1 0,0 1 0,0 0 0,0 0 0,0 0 0,0 0 0,0 0 0,0 0 0,0 0 0,0 0 0,0-1 0,0 1 0,0 0 0,0 0 0,0 0 0,0 0 0,0 0 0,0 0 0,0 0 0,0 0 0,-1-1 0,4 12-6,2 19-10,-4-24 13,5 54 61,24 99 0,-29-156-51,0 0 1,-1-1-1,2 1 0,-1 0 1,0-1-1,0 1 0,4 3 1,-5-5-26,1 0 0,0-1 0,-1 1 1,1-1-1,-1 1 0,1-1 0,0 1 1,-1-1-1,1 0 0,0 1 0,-1-1 1,1 0-1,0 1 0,0-1 1,-1 0-1,1 0 0,0 0 0,0 0 1,1 0-1,0 0-172,1-1-1,-1 0 1,0 0-1,1 0 1,-1 0 0,0-1-1,0 1 1,0-1 0,0 1-1,0-1 1,0 0 0,0 0-1,0 1 1,-1-1-1,3-3 1,10-13-1059,-10 13 422</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5.878"/>
    </inkml:context>
    <inkml:brush xml:id="br0">
      <inkml:brushProperty name="width" value="0.05" units="cm"/>
      <inkml:brushProperty name="height" value="0.05" units="cm"/>
      <inkml:brushProperty name="color" value="#E71224"/>
    </inkml:brush>
  </inkml:definitions>
  <inkml:trace contextRef="#ctx0" brushRef="#br0">52 201 12003,'-4'-10'1090,"-1"-1"0,-1 1 0,1 0 0,-10-11 0,9 11 377,6 10-1431,0 0 0,0 0-1,0 0 1,0-1 0,0 1 0,-1 0-1,1 0 1,0 0 0,0 0 0,0 0 0,0-1-1,0 1 1,0 0 0,0 0 0,0 0-1,0 0 1,-1 0 0,1 0 0,0 0-1,0 0 1,0 0 0,0-1 0,0 1 0,-1 0-1,1 0 1,0 0 0,0 0 0,0 0-1,0 0 1,0 0 0,-1 0 0,1 0 0,0 0-1,0 0 1,0 0 0,0 0 0,-1 0-1,1 0 1,0 0 0,0 0 0,0 0-1,0 1 1,-1-1 0,-2 7 688,1 11-117,3 18-77,2 0 0,1 0 0,1 0 0,2-1 0,18 52 0,-17-64-434,1 0 0,0-1 0,2 0 0,1-1-1,1 0 1,1-1 0,0-1 0,1 0 0,20 18 0,-32-33-93,1-1 0,0-1 0,-1 1-1,1 0 1,8 3 0,-11-5-2,0-1-1,0 1 1,0-1-1,0 0 1,0 0 0,0 1-1,0-1 1,0 0 0,0 0-1,0 0 1,0 0-1,0 0 1,0 0 0,-1 0-1,1 0 1,0 0 0,0-1-1,0 1 1,0 0-1,0-1 1,0 1 0,0 0-1,0-1 1,-1 1 0,1-1-1,0 1 1,0-1-1,0 0 1,-1 1 0,1-1-1,-1 0 1,1 0 0,0 1-1,0-3 1,2-5 1,0 0-1,-1 0 1,0 0 0,0 0 0,-1 0 0,0-1-1,-1 1 1,-1-17 0,1 8 1,-2-83 7,-6 0 0,-37-186 0,28 222-8,20 132-14,10 21 143,4-1 0,4 0 0,53 141 0,-70-219-114,-1-1 3,0 0 1,1-1 0,1 1 0,-1-1-1,11 14 1,-15-22-20,0 0 0,1 0 1,-1 0-1,0 0 0,0 0 0,0 0 0,0 1 1,1-1-1,-1 0 0,0 0 0,0 0 0,0 0 1,0 0-1,1 0 0,-1 0 0,0 0 0,0 0 1,0-1-1,0 1 0,1 0 0,-1 0 0,0 0 0,0 0 1,0 0-1,0 0 0,0 0 0,1 0 0,-1 0 1,0 0-1,0-1 0,0 1 0,0 0 0,0 0 1,0 0-1,1 0 0,-1 0 0,0 0 0,0-1 1,0 1-1,0 0 0,0 0 0,0 0 0,0 0 1,0-1-1,0 1 0,0 0 0,0 0 0,0 0 1,0 0-1,0-1 0,0 1 0,0 0 0,0 0 0,0 0 1,0 0-1,0-1 0,0 1 0,0 0 0,0 0 1,0 0-1,0 0 0,0-1 0,-1 1 0,1 0 1,0 0-1,0 0 0,-4-14 27,-1 0 0,-1 1 1,0-1-1,-14-22 0,7 13-6,-8-16 22,-30-39 0,52 78-40,39 16 20,-35-15-29,1 1 0,-1-1-1,0 0 1,0-1 0,0 1 0,1-1 0,-1 0 0,0 0 0,1 0 0,9-3 0,-8 1-5,-1-1 0,0 0 0,0-1 0,0 0 0,-1 1 0,1-2 0,-1 1 0,0-1 0,0 1 0,0-2 0,-1 1 0,1 0 0,-1-1 0,5-10 0,1-4-41,-1 0 1,0 0-1,5-26 1,-14 46 49,0 0 0,0 0 0,0 0 1,0-1-1,0 1 0,0 0 0,0 0 0,0 0 1,0 0-1,0-1 0,0 1 0,0 0 1,0 0-1,0 0 0,0-1 0,0 1 0,1 0 1,-1 0-1,0 0 0,0 0 0,0 0 1,0-1-1,0 1 0,0 0 0,0 0 0,1 0 1,-1 0-1,0 0 0,0 0 0,0-1 1,0 1-1,1 0 0,-1 0 0,0 0 1,0 0-1,0 0 0,0 0 0,1 0 0,-1 0 1,0 0-1,0 0 0,0 0 0,1 0 0,2 9 4,2 23 44,-5-29-42,7 59 119,-5-27 11,2 0 1,1-1 0,19 62 0,-14-78-76,-10-18-66,0 0 1,1 0 0,-1 0-1,0 0 1,0 0-1,1 0 1,-1 1-1,0-1 1,0 0 0,1 0-1,-1 0 1,0 0-1,0 0 1,1 0-1,-1 0 1,0 0-1,1 0 1,-1 0 0,0 0-1,0 0 1,1 0-1,-1-1 1,0 1-1,0 0 1,1 0-1,-1 0 1,0 0 0,0 0-1,0 0 1,1-1-1,-1 1 1,0 0-1,0 0 1,0 0-1,1-1 1,0-1-80,1-1 1,-1 0-1,0 1 1,0-1-1,0 0 0,0 0 1,0 0-1,0 0 1,0-4-1,0-17-452,-1-1 1,-1 1-1,-1-1 0,-2 1 1,0 0-1,-8-24 0,-2-12-344</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6.295"/>
    </inkml:context>
    <inkml:brush xml:id="br0">
      <inkml:brushProperty name="width" value="0.05" units="cm"/>
      <inkml:brushProperty name="height" value="0.05" units="cm"/>
      <inkml:brushProperty name="color" value="#E71224"/>
    </inkml:brush>
  </inkml:definitions>
  <inkml:trace contextRef="#ctx0" brushRef="#br0">1 1 20796,'0'10'1793,"0"3"-1297,0 1-296,3-2 552,0-2-880,1-3 232,0-1-224,0-3-224</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6.758"/>
    </inkml:context>
    <inkml:brush xml:id="br0">
      <inkml:brushProperty name="width" value="0.05" units="cm"/>
      <inkml:brushProperty name="height" value="0.05" units="cm"/>
      <inkml:brushProperty name="color" value="#E71224"/>
    </inkml:brush>
  </inkml:definitions>
  <inkml:trace contextRef="#ctx0" brushRef="#br0">0 126 9850,'8'-126'6435,"3"168"-2346,126 630 1331,-134-662-5383,-1-2-7,0-1 1,0 0-1,0 0 1,1-1-1,0 1 1,7 10-1,-10-17-28,0 1-1,0-1 0,0 0 0,0 0 1,0 0-1,0 1 0,0-1 0,0 0 1,0 0-1,1 0 0,-1 1 1,0-1-1,0 0 0,0 0 0,0 0 1,0 0-1,0 0 0,1 1 0,-1-1 1,0 0-1,0 0 0,0 0 1,1 0-1,-1 0 0,0 0 0,0 0 1,0 1-1,1-1 0,-1 0 0,0 0 1,0 0-1,0 0 0,1 0 1,-1 0-1,0 0 0,0 0 0,0 0 1,1 0-1,-1 0 0,0 0 1,0-1-1,0 1 0,1 0 0,-1 0 1,0 0-1,0 0 0,0 0 0,1 0 1,-1 0-1,0 0 0,0-1 1,0 1-1,0 0 0,1 0 0,-1 0 1,0 0-1,0-1 0,0 1 0,0 0 1,0 0-1,0-1 0,4-15 13,-4 14-9,2-33-10,-1 1 0,-2-1 0,-7-45 0,1 3-55,0-21-121,8-115 0,0 206 165,-1 1-5,0 1 0,0-1 0,1 0 0,0 1 0,0-1 0,0 1 0,1 0 0,0-1 0,0 1 0,6-10 0,-8 14 18,1 1 0,-1-1 0,1 0 0,-1 0 0,1 1 0,0-1 0,-1 0 0,1 1 0,0-1 0,0 1 0,-1-1-1,1 1 1,0-1 0,0 1 0,0 0 0,0-1 0,-1 1 0,1 0 0,0 0 0,0 0 0,0-1 0,0 1 0,0 0 0,0 0-1,0 0 1,0 1 0,0-1 0,-1 0 0,1 0 0,0 0 0,0 1 0,0-1 0,0 0 0,0 1 0,-1-1 0,1 1-1,0-1 1,0 1 0,0-1 0,-1 1 0,1-1 0,0 1 0,-1 0 0,1-1 0,-1 1 0,1 0 0,-1 0 0,1 0-1,4 7-10,0-1-1,0 0 0,6 16 0,-10-22 12,7 18 14,-2 0 1,0 0-1,-1 0 1,-1 1-1,0 0 1,-2-1-1,0 1 0,-2 0 1,0 0-1,-1 0 1,-1 0-1,-1 0 1,0 0-1,-2-1 0,-11 31 1,13-42 6,-1 0 1,-1 0 0,1-1 0,-1 1-1,-1-1 1,1 0 0,-1-1-1,-8 8 1,12-13-25,-1 1-1,1 0 1,0-1-1,-1 1 1,1-1 0,-1 0-1,1 0 1,-1 0-1,1 0 1,-1 0 0,0-1-1,-4 2 1,5-2-21,0-1 1,0 1-1,0 0 0,0-1 1,0 1-1,0-1 1,0 1-1,0-1 0,1 0 1,-1 0-1,0 0 1,0 0-1,1 0 0,-1 0 1,1 0-1,-1-1 1,1 1-1,0-1 1,-1 1-1,0-2 0,-1-1-135,1 0 0,0 0 0,-1 0 0,2-1 0,-1 1 0,0 0 0,1-1 0,0 1-1,0-1 1,0 0 0,1 1 0,-1-1 0,1 0 0,0 1 0,1-1 0,-1 0 0,1 1 0,2-9-1,3-7-718,0 0-1,17-35 0,-18 45 769,17-38-667,2-5-99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4.316"/>
    </inkml:context>
    <inkml:brush xml:id="br0">
      <inkml:brushProperty name="width" value="0.05" units="cm"/>
      <inkml:brushProperty name="height" value="0.05" units="cm"/>
    </inkml:brush>
  </inkml:definitions>
  <inkml:trace contextRef="#ctx0" brushRef="#br0">31 53 20028,'-5'9'4105,"3"-7"-3555,1 0-1,0 0 0,0 0 0,0 1 0,0-1 0,0 0 0,0 1 0,0 2 1,1-5-541,0 1 0,0 0 0,0 0 0,0 0 0,0-1 0,1 1 0,-1 0 0,0 0 0,1-1 0,-1 1 0,0 0 0,1-1 0,-1 1 0,1 0 0,-1-1 0,1 1 0,-1-1 0,1 1 0,-1 0 0,1-1 0,0 1 0,-1-1 0,1 0 0,0 1 0,-1-1 0,1 0 0,0 1 0,0-1 0,-1 0 0,1 0 0,0 0 0,1 1 0,-1-1-9,-1 0 0,1 0 1,0 0-1,0 1 0,0-1 0,-1 0 1,1 0-1,0 0 0,0 0 0,-1-1 1,1 1-1,0 0 0,0 0 0,-1 0 0,1-1 1,0 1-1,0 0 0,-1-1 0,1 1 1,0 0-1,-1-1 0,1 1 0,0-1 1,-1 1-1,1-1 0,-1 0 0,1 1 1,-1-1-1,1 1 0,-1-1 0,0 0 0,1 0 1,-1 1-1,0-1 0,1 0 0,-1 1 1,0-1-1,0 0 0,0 0 0,1 0 1,-1 1-1,0-2 0,0 1 3,0 0 0,0 0-1,0 0 1,0 0 0,0 0 0,-1 0-1,1 0 1,0 0 0,0 0 0,-1 0 0,1 0-1,0 1 1,-1-1 0,1 0 0,-1 0 0,1 0-1,-1 0 1,1 1 0,-1-1 0,0 0-1,1 1 1,-1-1 0,0 0 0,0 1 0,1-1-1,-1 1 1,0-1 0,0 1 0,0 0 0,0-1-1,0 1 1,1 0 0,-1 0 0,0-1-1,0 1 1,0 0 0,0 0 0,-1 0 0,0 0-3,1 0 0,0 0 0,-1 0 0,1 1 0,-1-1 0,1 0 1,0 1-1,-1-1 0,1 1 0,0-1 0,-1 1 0,1 0 0,0-1 1,0 1-1,0 0 0,-1 0 0,1 0 0,0 0 0,0 0 0,0 0 0,1 0 1,-1 0-1,0 0 0,0 1 0,1-1 0,-1 0 0,0 1 0,1-1 1,-1 0-1,1 1 0,0-1 0,0 0 0,-1 3 0,1-3-3,0 0-1,0 0 1,0-1 0,0 1-1,0 0 1,0-1-1,1 1 1,-1 0 0,0 0-1,0-1 1,1 1-1,-1 0 1,0-1 0,1 1-1,-1-1 1,1 1-1,-1-1 1,0 1 0,1 0-1,0-1 1,-1 0-1,1 1 1,-1-1-1,2 1 1,-1 0-2,1-1 0,-1 0 0,1 1 0,-1-1 0,0 0 0,1 0 0,-1 0 0,1 0 0,-1-1 1,0 1-1,1 0 0,-1 0 0,1-1 0,-1 1 0,0-1 0,1 1 0,-1-1 0,2-1 0,0 0-80,1 0 1,-1 0-1,0-1 1,0 1-1,0-1 0,0 0 1,0 0-1,0 0 1,-1 0-1,0 0 0,1-1 1,-1 1-1,0-1 1,-1 1-1,1-1 0,-1 0 1,1 0-1,-1 1 1,-1-1-1,1 0 0,0 0 1,-1-7-1,1-10-296</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7.166"/>
    </inkml:context>
    <inkml:brush xml:id="br0">
      <inkml:brushProperty name="width" value="0.05" units="cm"/>
      <inkml:brushProperty name="height" value="0.05" units="cm"/>
      <inkml:brushProperty name="color" value="#E71224"/>
    </inkml:brush>
  </inkml:definitions>
  <inkml:trace contextRef="#ctx0" brushRef="#br0">0 22 13067,'11'-20'1845,"-11"20"-1805,0 0 0,1 0-1,-1 0 1,0 0-1,0 0 1,0 0-1,0-1 1,0 1 0,1 0-1,-1 0 1,0 0-1,0 0 1,0 0-1,0 0 1,0 0 0,1 0-1,-1 0 1,0 0-1,0 0 1,0 0 0,0 0-1,1 0 1,-1 0-1,0 0 1,0 0-1,0 0 1,0 0 0,1 0-1,-1 0 1,0 0-1,0 0 1,0 0-1,0 0 1,0 1 0,1-1-1,-1 0 1,0 0-1,0 0 1,0 0-1,0 0 1,0 0 0,0 0-1,0 1 1,0-1-1,1 0 1,-1 0 0,0 0-1,0 0 1,0 0-1,0 1 1,6 36 2962,-5-22-2731,0-6-65,19 148 1924,-15-125-1854,3 0 0,19 57 0,-26-88-269,1 5 28,1 0-1,-1 0 1,1-1-1,5 7 1,-7-11-31,-1 0 1,1 0-1,0 0 1,-1 0-1,1 0 1,0 0 0,0 0-1,0-1 1,0 1-1,0 0 1,0-1 0,0 1-1,0-1 1,0 1-1,0-1 1,0 1 0,0-1-1,0 0 1,1 0-1,-1 1 1,0-1 0,0 0-1,0 0 1,0 0-1,1 0 1,-1 0-1,0 0 1,0-1 0,0 1-1,0 0 1,2-1-1,1-2 1,-1 1-1,1-1 0,-1 0 0,1 1 0,-1-2 0,0 1 1,0 0-1,-1 0 0,1-1 0,-1 0 0,0 1 0,4-9 1,19-55 39,-21 54-31,12-37 2,-8 21-6,13-30 1,-14 50 44,-1 12 17,1 15 67,-6-16-120,20 69 498,-14-43-187,2 0 1,0 0-1,22 40 1,-31-66-311,1-1 1,-1 0-1,1 1 1,0-1-1,0 0 1,-1 0-1,1 0 1,0 1-1,0-1 1,0 0-1,0 0 1,1 0-1,-1-1 1,0 1-1,0 0 1,1 0-1,-1-1 1,0 1-1,1 0 1,-1-1-1,0 0 1,1 1-1,1-1 1,-2 0-16,1 0 0,-1-1-1,0 0 1,0 1 0,0-1 0,0 0-1,0 1 1,0-1 0,0 0 0,0 0-1,0 0 1,0 0 0,0 0 0,0 0-1,-1 0 1,1 0 0,-1 0 0,1 0-1,0-1 1,-1 1 0,0 0 0,1 0-1,-1-1 1,0 1 0,1 0 0,-1-2-1,2-13-233,0 0-1,-1 0 1,-1 0 0,0-1-1,-1 1 1,-1 0-1,0 0 1,-2 0-1,0 0 1,0 1-1,-1-1 1,-1 1-1,-1 0 1,-13-23 0,-8-5-441</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7.604"/>
    </inkml:context>
    <inkml:brush xml:id="br0">
      <inkml:brushProperty name="width" value="0.05" units="cm"/>
      <inkml:brushProperty name="height" value="0.05" units="cm"/>
      <inkml:brushProperty name="color" value="#E71224"/>
    </inkml:brush>
  </inkml:definitions>
  <inkml:trace contextRef="#ctx0" brushRef="#br0">2 13 16203,'3'-8'2409,"0"4"-1433,-4 6-464,-1 4 2537,2 6-2025,0-1-368,0 2-912,0-2-448,0 1 576,0-4-96,-4 2-112</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8.003"/>
    </inkml:context>
    <inkml:brush xml:id="br0">
      <inkml:brushProperty name="width" value="0.05" units="cm"/>
      <inkml:brushProperty name="height" value="0.05" units="cm"/>
      <inkml:brushProperty name="color" value="#E71224"/>
    </inkml:brush>
  </inkml:definitions>
  <inkml:trace contextRef="#ctx0" brushRef="#br0">0 1 18612,'22'140'3610,"-3"-17"-1728,-3-47-1054,3-1-1,30 75 1,-48-145-822,1-1-1,0 1 1,0 0 0,0-1 0,1 0-1,0 1 1,0-1 0,0 0 0,4 3-1,-7-6-5,0-1 1,1 0-1,-1 0 0,0 1 0,1-1 0,-1 0 0,0 0 0,1 1 1,-1-1-1,0 0 0,1 0 0,-1 0 0,1 0 0,-1 0 0,1 0 0,-1 1 1,0-1-1,1 0 0,-1 0 0,1 0 0,-1 0 0,0-1 0,1 1 1,-1 0-1,1 0 0,-1 0 0,0 0 0,1 0 0,-1 0 0,1-1 0,-1 1 1,0 0-1,1 0 0,-1-1 0,0 1 0,1 0 0,-1 0 0,0-1 1,1 1-1,-1 0 0,0-1 0,0 1 0,0 0 0,1-1 0,-1 1 0,0-1 1,0 1-1,0 0 0,0-1 0,0 1 0,1-1 0,-1 1 0,0-1 1,4-27 2,5-147 31,-6 81-193,17-107 1,-17 188-190,-3 21-930,-3 24-778,-7 17 821,3-23 456</inkml:trace>
  <inkml:trace contextRef="#ctx0" brushRef="#br0" timeOffset="1">212 435 16195,'13'36'2065,"0"1"-1329,0-3-312,0-1 1481,1-7-1065,0-4-248,-1-11-712,-1-6-328,-2-13-560,0-7 463,-4-10 241,-1-2-224,0-2-152</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8.391"/>
    </inkml:context>
    <inkml:brush xml:id="br0">
      <inkml:brushProperty name="width" value="0.05" units="cm"/>
      <inkml:brushProperty name="height" value="0.05" units="cm"/>
      <inkml:brushProperty name="color" value="#E71224"/>
    </inkml:brush>
  </inkml:definitions>
  <inkml:trace contextRef="#ctx0" brushRef="#br0">45 0 15419,'-3'2'544,"1"0"0,0 0 1,0 0-1,0 0 0,1 1 0,-1-1 0,0 0 0,1 1 0,-1-1 0,1 1 0,-1 3 0,-11 40 1087,9-16-1461,0 37 1,4-55-91,-1-5-10,1 1 1,0-1-1,0 0 1,1 1-1,2 9 1,-3-17-68,0 0 0,0 0 1,0 1-1,0-1 0,0 0 1,0 0-1,0 0 0,0 0 1,0 0-1,0 0 1,0 0-1,0 0 0,0 1 1,0-1-1,0 0 0,1 0 1,-1 0-1,0 0 0,0 0 1,0 0-1,0 0 1,0 0-1,0 0 0,0 0 1,0 0-1,0 0 0,0 1 1,0-1-1,1 0 0,-1 0 1,0 0-1,0 0 0,0 0 1,0 0-1,0 0 1,0 0-1,0 0 0,0 0 1,1 0-1,-1 0 0,0 0 1,0 0-1,0 0 0,0 0 1,0 0-1,0 0 1,0 0-1,0 0 0,1-1 1,-1 1-1,0 0 0,5-6 59,1-10-41,-4 10-20,5-16-38,-1 0 1,0-1-1,3-43 1,-18 89 86,3-17-81,5-6 11,1-1-1,0 1 0,-1 0 0,1-1 0,0 1 0,0 0 0,-1-1 0,1 1 0,0-1 1,0 1-1,0-1 0,0 1 0,-1 0 0,1-1 0,0 1 0,0-1 0,0 1 0,0-1 1,0 1-1,0-1 0,0 1 0,0-1 0,1 0 0,-1 1-55,0-1 0,0 1 0,1 0-1,-1-1 1,0 1 0,0 0 0,1-1 0,-1 1-1,0 0 1,1 0 0,-1 0 0,0-1 0,1 1-1,-1 0 1,0 0 0,1 0 0,-1 0 0,1-1-1,-1 1 1,0 0 0,1 0 0,-1 0 0,1 0-1,-1 0 1,0 0 0,1 0 0,-1 0 0,1 0-1,-1 0 1,0 0 0,1 1 0,-1-1 0,0 0-1,1 0 1,-1 0 0,1 0 0,-1 1 0,0-1-1,1 0 1,-1 0 0,0 1 0,0-1 0,1 1-1,16 7-2327,-16-6 1672</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49.459"/>
    </inkml:context>
    <inkml:brush xml:id="br0">
      <inkml:brushProperty name="width" value="0.05" units="cm"/>
      <inkml:brushProperty name="height" value="0.05" units="cm"/>
      <inkml:brushProperty name="color" value="#E71224"/>
    </inkml:brush>
  </inkml:definitions>
  <inkml:trace contextRef="#ctx0" brushRef="#br0">97 312 16572,'-2'0'153,"-1"0"0,1 0 1,-1 1-1,1-1 0,-1 1 1,1-1-1,-1 1 0,1 0 1,0 0-1,-1 0 1,1 0-1,0 0 0,0 0 1,0 1-1,0-1 0,0 1 1,0-1-1,0 1 0,0 0 1,1 0-1,-1 0 0,1 0 1,-1 0-1,1 0 1,-2 5-1,-2 3 192,0 0-1,0 1 1,1 0-1,-3 14 1,2-3 82,1-1 0,-2 39-1,6-49-296,0 0-1,0 0 1,1 0-1,1 0 0,0 0 1,0 0-1,6 15 0,-8-25-110,1 1-1,0-1 1,-1 1-1,1-1 0,0 1 1,0-1-1,0 0 1,0 1-1,0-1 1,0 0-1,0 0 0,0 0 1,1 0-1,-1 0 1,0 0-1,1 0 1,2 1-1,-3-2-10,0 0 0,1 1-1,-1-1 1,0 0 0,1-1-1,-1 1 1,0 0 0,0 0-1,1-1 1,-1 1 0,0 0-1,1-1 1,-1 1 0,0-1-1,0 0 1,0 1 0,0-1 0,0 0-1,0 0 1,0 0 0,0 0-1,0 1 1,0-1 0,1-2-1,7-8 4,-1 0 1,-1 0-1,0-1 0,0 0 0,-1-1 0,7-22 0,21-85 27,-29 103-24,2-16-1,-5 19-10,1 1 0,1-1 1,5-12-1,-4 43 13,2 30-35,-3-9-341,2-1-1,2 1 1,16 50 0,-23-86 257,0 0 1,0 0-1,0 0 0,0 0 0,0 0 1,0 0-1,1-1 0,-1 1 0,3 3 0,-3-5 47,-1 0-1,0 0 0,1 1 0,-1-1 0,1 0 0,-1 0 0,0 1 0,1-1 0,-1 0 0,1 0 0,-1 0 0,1 0 0,-1 0 0,1 0 0,-1 0 0,1 0 0,-1 0 0,1 0 0,-1 0 0,0 0 0,1 0 0,-1 0 0,1 0 0,-1 0 0,1-1 0,-1 1 0,1 0 0,1-2-173,0 0-1,0-1 0,0 1 1,-1 0-1,1 0 0,-1-1 1,1 1-1,-1-1 0,0 1 1,0-1-1,0 1 1,-1-1-1,2-5 0,4-23-925,-2-1 0,1-51-1,-8-67-2164,2 136 3086,-7-101-71,-6 3 4156,12 156 305,6 21-2807,3 0 0,3 0 0,2-2 0,38 111 0,-48-166-1270,11 22 130,-12-28-202,0-1 0,-1 0 0,1 0 0,0 1 0,0-1 0,0 0 0,0 0 0,0 0 0,0 0 0,0 0 0,0 0 0,0 0 0,0-1 0,1 1 0,-1 0 0,0-1 0,1 1 0,1 0 0,-2-1-5,0 0 0,-1-1 0,1 1 0,0 0 0,0 0 0,-1-1 0,1 1 0,0 0 0,-1-1 0,1 1 0,0-1 0,-1 1 0,1-1 0,-1 1 0,1-1 0,-1 0 0,1 1 0,-1-1 0,1 1 0,-1-1 0,0 0 0,1 0 0,-1 1 0,0-1 0,1 0 0,-1 0 0,0 1 0,0-1 0,0 0 0,0 0 0,0 1 0,0-1 0,0 0 0,0-1 0,1-30-10,-1 30 8,-8-85-24,2 42-20,7 50 1,4 32-36,-5-34 77,1-1 0,0 1 1,0 0-1,0 0 0,0 0 0,0-1 0,1 1 1,-1-1-1,1 1 0,0-1 0,-1 1 0,5 2 0,-5-4 3,-1-1 0,1 1-1,0-1 1,0 0 0,0 0-1,-1 1 1,1-1 0,0 0-1,0 0 1,0 0 0,-1 0-1,1 0 1,0 0 0,0 0-1,0 0 1,-1 0-1,1-1 1,0 1 0,0 0-1,0 0 1,-1-1 0,1 1-1,0 0 1,0-1 0,-1 1-1,1-1 1,0 1 0,-1-1-1,1 1 1,-1-1 0,1 0-1,-1 1 1,1-1-1,0-1 1,21-29-12,-17 23 19,0 1-34,-1 1 0,1 0-1,1 0 1,-1 1 0,1-1-1,0 1 1,7-5 0,-12 10 15,0-1 0,1 0 0,-1 0 0,0 1-1,0-1 1,1 0 0,-1 1 0,0-1 0,1 1 0,-1 0 0,1-1 0,-1 1 0,0 0 0,1 0 0,-1 0 0,1 0 0,-1 0 0,1 0-1,-1 1 1,0-1 0,1 0 0,-1 1 0,0-1 0,1 1 0,-1-1 0,0 1 0,1 0 0,-1-1 0,0 1 0,0 0 0,0 0 0,0 0 0,0 0-1,0 0 1,0 0 0,0 0 0,0 0 0,0 1 0,-1-1 0,1 0 0,0 0 0,-1 1 0,1-1 0,-1 0 0,1 3 0,5 17 309,0 1 1,2 32 0,-8-70-709,-2-1 0,0 0 0,-1 1 0,0-1 0,-12-29 0,14 43-10</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0.127"/>
    </inkml:context>
    <inkml:brush xml:id="br0">
      <inkml:brushProperty name="width" value="0.05" units="cm"/>
      <inkml:brushProperty name="height" value="0.05" units="cm"/>
      <inkml:brushProperty name="color" value="#E71224"/>
    </inkml:brush>
  </inkml:definitions>
  <inkml:trace contextRef="#ctx0" brushRef="#br0">146 118 14915,'-6'1'372,"0"-1"1,1 1-1,-1 1 0,0-1 1,1 1-1,-1 0 0,1 0 0,0 1 1,-1 0-1,1-1 0,0 2 1,1-1-1,-1 1 0,1-1 0,-1 1 1,1 0-1,0 1 0,1-1 1,-1 1-1,1 0 0,-4 6 0,2-2-171,0 0-1,0 0 0,1 0 1,1 0-1,-1 1 0,2 0 1,-1-1-1,1 1 0,1 0 1,-1 0-1,2 17 0,0-25-174,0-1-1,0 1 0,0 0 1,0 0-1,1 0 0,-1 0 0,1-1 1,-1 1-1,1 0 0,0 0 0,0-1 1,-1 1-1,1-1 0,0 1 0,1 0 1,-1-1-1,0 0 0,0 1 1,1-1-1,2 2 0,-3-2-14,1-1 0,-1 1 0,1-1 0,-1 0 0,1 1 0,-1-1 0,1 0 0,-1 0 1,1 0-1,0 0 0,-1 0 0,1 0 0,-1-1 0,1 1 0,-1-1 0,1 1 0,-1-1 0,1 1 0,-1-1 0,1 0 0,-1 1 0,0-1 0,1 0 0,0-2 0,10-6 20,-1-1-1,-1-1 1,0 0 0,0-1-1,14-22 1,-17 23-24,0 0 0,1 1 0,1-1 0,0 1 0,0 1 0,1 0 0,13-10 0,-21 18-7,-1 0 0,0 1 0,0-1 0,0 0 0,1 1 0,-1-1-1,0 1 1,1-1 0,-1 1 0,1 0 0,-1 0 0,0-1 0,1 1 0,-1 0 0,1 0-1,-1 1 1,1-1 0,-1 0 0,0 0 0,1 1 0,1 0 0,-1 0 1,0 0 0,0 0 0,0 1 0,0-1 0,-1 1 0,1-1 0,-1 1 0,1 0 0,-1-1 1,1 1-1,-1 0 0,1 3 0,4 6 20,-2 1 0,0-1 1,0 1-1,2 12 0,-4-15 11,9 70 513,-20-117-458,-1 1 0,-3 0 0,-25-54 0,37 90-85,-41-79 80,47 82-76,-1 0-1,0-1 1,1 1 0,-1-1-1,1 0 1,-1 0-1,7 0 1,50 3 20,-40-6-258,0-1-1,-1-2 1,1 0 0,-1-1-1,0-1 1,0-1 0,-1 0-1,25-16 1,-26 13-146</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6.264"/>
    </inkml:context>
    <inkml:brush xml:id="br0">
      <inkml:brushProperty name="width" value="0.05" units="cm"/>
      <inkml:brushProperty name="height" value="0.05" units="cm"/>
      <inkml:brushProperty name="color" value="#E71224"/>
    </inkml:brush>
  </inkml:definitions>
  <inkml:trace contextRef="#ctx0" brushRef="#br0">0 29 15459,'0'-2'2041,"9"2"-1665,2-1 624,7-3-264,3-2-120,8 0-208,2 2-64,4 1-103,0 0-121,0 3-352,-4 0-161,0 4-335,-6 3-144,-9 2 624,-6 0-200,-14 2-112</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6.715"/>
    </inkml:context>
    <inkml:brush xml:id="br0">
      <inkml:brushProperty name="width" value="0.05" units="cm"/>
      <inkml:brushProperty name="height" value="0.05" units="cm"/>
      <inkml:brushProperty name="color" value="#E71224"/>
    </inkml:brush>
  </inkml:definitions>
  <inkml:trace contextRef="#ctx0" brushRef="#br0">1 72 14131,'11'3'1568,"6"-4"-1000,5-8-143,2-1 863,8-3-648,1 2-48,0-1-248,1 2-256,-4 4-584,-4 4 128,-13 2 224,0 1-168,-10 2-128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7.163"/>
    </inkml:context>
    <inkml:brush xml:id="br0">
      <inkml:brushProperty name="width" value="0.05" units="cm"/>
      <inkml:brushProperty name="height" value="0.05" units="cm"/>
      <inkml:brushProperty name="color" value="#E71224"/>
    </inkml:brush>
  </inkml:definitions>
  <inkml:trace contextRef="#ctx0" brushRef="#br0">0 25 12947,'2'-2'222,"1"-1"0,0 1 1,-1 0-1,1 0 0,0 0 1,0 0-1,0 0 0,0 1 1,1-1-1,5-1 0,-7 3-97,-1-1 0,1 1 0,-1 0 0,1 0 0,-1 0 0,1 0 0,-1 0-1,1 0 1,-1 0 0,1 0 0,-1 1 0,1-1 0,-1 1 0,0-1 0,1 1-1,-1-1 1,0 1 0,1 0 0,-1 0 0,0 0 0,0 0 0,1 0 0,-1 0 0,0 0-1,0 0 1,0 0 0,0 0 0,-1 0 0,2 3 0,3 6 129,0 1 0,-1-1 1,-1 1-1,1 0 0,-2 0 1,0 0-1,0 1 0,-1-1 0,0 21 1,-2-4 3,-2 0 0,-10 51-1,10-64-678,-1-1-1,0 0 0,-14 27 0,17-39 74</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7.892"/>
    </inkml:context>
    <inkml:brush xml:id="br0">
      <inkml:brushProperty name="width" value="0.05" units="cm"/>
      <inkml:brushProperty name="height" value="0.05" units="cm"/>
      <inkml:brushProperty name="color" value="#E71224"/>
    </inkml:brush>
  </inkml:definitions>
  <inkml:trace contextRef="#ctx0" brushRef="#br0">0 0 15875,'1'1'122,"-1"-1"0,1 1 0,-1-1 0,1 1 0,-1 0 0,1-1 0,-1 1 0,0-1 0,1 1 0,-1 0 0,0-1 0,0 1 0,0 0 0,1 0 0,-1-1 0,0 1 0,0 0 0,0-1 0,0 1 0,0 0 0,0 0 0,0-1 0,-1 2 0,3 33 830,-1-27-520,0 18 67,1 0 1,1-1-1,10 38 1,-13-63-495,0 1 1,0-1-1,1 1 1,-1-1-1,0 1 1,0 0-1,0-1 1,0 1 0,0-1-1,1 1 1,-1-1-1,0 1 1,0-1-1,1 0 1,-1 1-1,0-1 1,1 1-1,-1-1 1,1 0-1,-1 1 1,0-1-1,1 0 1,-1 1-1,1-1 1,-1 0-1,1 1 1,-1-1 0,1 0-1,-1 0 1,1 0-1,-1 0 1,1 0-1,-1 1 1,2-1-1,-1-1 0,1 0 0,-1 1 0,0-1 0,0 0 0,1 0 0,-1 0 0,0 0 1,0 0-1,0 0 0,0 0 0,0 0 0,1-3 0,21-40 10,-14 21-13,-6 15-1,0 0 0,0 0 0,0 0 0,1 1 0,0 0 0,0-1 0,1 1 0,0 1 0,9-10 0,-14 16 2,1-1-1,0 0 0,0 1 0,0-1 0,0 1 0,-1-1 0,1 1 0,0-1 0,0 1 0,0 0 0,0-1 0,0 1 0,0 0 0,0 0 1,0 0-1,0 0 0,0 0 0,0 0 0,0 0 0,0 0 0,0 0 0,0 0 0,0 1 0,0-1 0,0 0 0,0 1 0,0-1 0,0 1 1,0-1-1,0 1 0,0-1 0,-1 1 0,1 0 0,0-1 0,0 1 0,-1 0 0,2 1 0,2 3 25,0 1-1,-1 0 0,1 0 1,3 11-1,-3-9 5,18 43 130,-13-28-29,22 42 0,-30-64-126,-1 0 0,1 0 0,0 0 0,-1 1-1,1-1 1,0 0 0,0 0 0,0 0 0,0 0-1,0-1 1,0 1 0,0 0 0,0 0 0,0 0-1,0-1 1,0 1 0,0-1 0,1 1 0,-1-1 0,0 1-1,0-1 1,3 1 0,-3-2-2,0 1 0,1 0 0,-1-1 0,0 1 0,0-1 0,0 0 0,0 1 0,1-1 0,-1 0 0,0 0 0,0 0 0,-1 0 0,1 0 0,0 0 0,0 0-1,0 0 1,-1 0 0,2-2 0,4-8 16,-1 0 0,-1-1 0,6-20 0,-8 24-3,0 4-11,1-8 36,1-1 0,0 1 0,1 0 0,11-18 0,-16 29-39,0 0 0,0 1-1,1-1 1,-1 1 0,0-1 0,1 1 0,-1-1 0,1 1 0,-1-1 0,1 1 0,-1-1 0,1 1 0,-1-1 0,1 1-1,-1 0 1,1-1 0,-1 1 0,1 0 0,0-1 0,-1 1 0,1 0 0,-1 0 0,1 0 0,0 0 0,-1-1-1,1 1 1,0 0 0,-1 0 0,1 0 0,0 0 0,-1 1 0,1-1 0,0 0 0,-1 0 0,1 0 0,-1 0 0,1 1-1,0-1 1,-1 0 0,1 1 0,-1-1 0,1 0 0,-1 1 0,1-1 0,-1 1 0,1-1 0,-1 1 0,1-1 0,-1 1-1,1-1 1,-1 1 0,0-1 0,1 1 0,-1-1 0,0 1 0,0 0 0,1 0 0,3 8 7,0-1 0,0 1 0,3 11 0,-3-10 5,5 19 12,-6-20-25,0 0 0,0 0-1,1 0 1,0 0-1,0-1 1,7 9-1,-11-17-1,0 1-1,0-1 1,1 0-1,-1 1 1,0-1-1,1 0 1,-1 1-1,0-1 0,1 0 1,-1 0-1,0 1 1,1-1-1,-1 0 1,0 0-1,1 0 1,-1 0-1,1 0 1,-1 1-1,0-1 0,1 0 1,-1 0-1,1 0 1,-1 0-1,1 0 1,-1 0-1,0 0 1,1 0-1,-1-1 1,1 1-1,0 0 0,9-11 6,3-19-10,-13 29 1,7-22-77,-5 15-33,0 0 1,1 0-1,0 0 1,0 1-1,0-1 0,9-11 1,-12 18 87,0 1-1,1-1 1,-1 1-1,0-1 1,1 1 0,-1 0-1,0-1 1,1 1-1,-1 0 1,1-1 0,-1 1-1,1 0 1,-1-1-1,1 1 1,-1 0 0,1 0-1,-1-1 1,1 1-1,-1 0 1,1 0 0,-1 0-1,1 0 1,-1 0-1,1 0 1,0 0 0,-1 0-1,1 0 1,-1 0-1,1 0 1,-1 0 0,1 0-1,-1 0 1,2 1 0,-1 0-40,1 0 0,-1 0 0,0 1 1,0-1-1,0 0 0,0 1 1,0-1-1,0 1 0,0-1 1,0 1-1,0 1 0,13 43-1566,-13-42 1405,0-2 152,-1 0 1,1 0 0,-1 0-1,0 0 1,1 0 0,-1 0-1,0 0 1,0 0 0,-1 0-1,1 0 1,0 0 0,0 0 0,-1 0-1,0 0 1,0 2 0,-4 2-365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4.874"/>
    </inkml:context>
    <inkml:brush xml:id="br0">
      <inkml:brushProperty name="width" value="0.05" units="cm"/>
      <inkml:brushProperty name="height" value="0.05" units="cm"/>
    </inkml:brush>
  </inkml:definitions>
  <inkml:trace contextRef="#ctx0" brushRef="#br0">235 1 22749,'-1'0'141,"1"0"0,-1 1 0,0-1 0,0 0 0,0 1 0,1-1 0,-1 0 0,0 1 0,1-1 0,-1 1 0,0 0 0,1-1 1,-1 1-1,1-1 0,-1 1 0,1 0 0,-1 0 0,1-1 0,-1 1 0,1 0 0,0 0 0,-1 0 0,-7 22 742,7-19-509,-3 11-157,1 1 0,0 0 0,1 0 0,-1 22 0,3-30-214,0-1 1,1 1-1,-1 0 0,1-1 1,1 1-1,-1-1 1,2 1-1,-1-1 0,1 0 1,0 0-1,5 9 0,-4-11-2,0-1-1,0 0 1,0 0-1,1 0 0,-1 0 1,1-1-1,0 0 1,0 0-1,1 0 0,-1-1 1,1 1-1,-1-1 1,1-1-1,0 1 1,-1-1-1,1 0 0,0 0 1,11 0-1,0-1-149,1 0 0,-1-1 0,0-1 0,1-1 0,19-5 0,-31 6-64,0 0 0,0 0 0,0-1 0,-1 1 0,1-1 0,9-6 0,-14 8 162,1-1 0,-1 1 0,0 0 0,1 0 0,-1 0 0,0-1 1,0 1-1,0-1 0,0 1 0,0-1 0,0 1 0,0-1 0,0 0 0,-1 1 0,1-1 0,-1 0 0,1 0 0,-1 1 0,0-1 1,0 0-1,1 0 0,-1 1 0,0-1 0,-1 0 0,1 0 0,0 0 0,0 1 0,-2-4 0,-10-20-665</inkml:trace>
  <inkml:trace contextRef="#ctx0" brushRef="#br0" timeOffset="1">1 108 19900,'3'0'2089,"14"-5"-1177,8-2-352,11-1 1024,3-3-311,9 4-609,2-2-464,2-1-24,-7 3-48,0 0-216</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8.307"/>
    </inkml:context>
    <inkml:brush xml:id="br0">
      <inkml:brushProperty name="width" value="0.05" units="cm"/>
      <inkml:brushProperty name="height" value="0.05" units="cm"/>
      <inkml:brushProperty name="color" value="#E71224"/>
    </inkml:brush>
  </inkml:definitions>
  <inkml:trace contextRef="#ctx0" brushRef="#br0">12 0 19564,'-7'3'1769,"5"-3"-1481,0-1-128,9-1-392</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8.773"/>
    </inkml:context>
    <inkml:brush xml:id="br0">
      <inkml:brushProperty name="width" value="0.05" units="cm"/>
      <inkml:brushProperty name="height" value="0.05" units="cm"/>
      <inkml:brushProperty name="color" value="#E71224"/>
    </inkml:brush>
  </inkml:definitions>
  <inkml:trace contextRef="#ctx0" brushRef="#br0">12 44 14019,'-12'-41'4162,"12"41"-4129,0 0 0,0 0 0,0 0 0,0 0 0,0-1 0,0 1 0,0 0 0,1 0 0,-1 0 0,0 0 1,0 0-1,0 0 0,0 0 0,0 0 0,0-1 0,0 1 0,0 0 0,0 0 0,1 0 0,-1 0 0,0 0 0,0 0 0,0 0 0,0 0 0,0 0 0,0 0 0,0 0 0,1 0 0,-1 0 0,0 0 0,0 0 0,0 0 0,0 0 0,0 0 0,0 0 0,1 0 0,-1 0 0,0 0 0,0 0 0,0 0 0,0 0 0,0 0 0,0 0 0,0 0 0,1 1 0,-1-1 0,0 0 0,0 0 1,0 0-1,0 0 0,0 0 0,0 0 0,0 0 0,0 0 0,0 0 0,0 1 0,0-1 0,0 0 0,0 0 0,1 0 0,-1 0 0,0 0 0,0 0 0,0 1 0,8 9 665,3 9-463,-1 1 0,-1 1 0,-1 0 0,0 0 0,-2 0 0,4 26-1,1-2-46,42 191 480,-51-225-632,-2-8-23,0 0 1,1 0-1,-1 0 0,1 0 1,0 0-1,0 0 0,0-1 1,0 1-1,1 0 1,-1 0-1,1-1 0,3 5 1,-5-7-12,0 0 0,1 0 1,-1 1-1,0-1 1,0 0-1,1 0 0,-1 0 1,0 0-1,0 0 0,1 0 1,-1 0-1,0 0 0,0 0 1,1 0-1,-1 0 0,0 0 1,0 0-1,1-1 1,-1 1-1,0 0 0,0 0 1,1 0-1,-1 0 0,0 0 1,0 0-1,0-1 0,1 1 1,-1 0-1,0 0 0,0 0 1,0-1-1,1 1 1,-1 0-1,0 0 0,0 0 1,0-1-1,0 1 0,0 0 1,0 0-1,0-1 0,0 1 1,1-1-1,4-12 36,0-1 1,-1 0-1,0 0 0,-1 0 0,2-15 0,0-4-2,46-272 166,-41 270-207,-10 34 1,0 1-1,0 0 0,0 0 1,1 0-1,-1-1 1,0 1-1,0 0 0,0 0 1,0-1-1,0 1 1,0 0-1,0 0 0,0 0 1,0-1-1,1 1 1,-1 0-1,0 0 0,0 0 1,0 0-1,0-1 1,1 1-1,-1 0 0,0 0 1,0 0-1,0 0 1,1 0-1,-1 0 0,0 0 1,0 0-1,1-1 1,-1 1-1,0 0 0,0 0 1,0 0-1,1 0 1,3 17-446,2 112-2096,-4-95 1948</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9.220"/>
    </inkml:context>
    <inkml:brush xml:id="br0">
      <inkml:brushProperty name="width" value="0.05" units="cm"/>
      <inkml:brushProperty name="height" value="0.05" units="cm"/>
      <inkml:brushProperty name="color" value="#E71224"/>
    </inkml:brush>
  </inkml:definitions>
  <inkml:trace contextRef="#ctx0" brushRef="#br0">0 1 15707,'5'34'1497,"1"-1"-1161,-1-3-152,4 0 632,2 0-560,1-5-224,-1-5-592,1-5-1272,-5-9 1559,0-4-247,-1-4-224</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0:59.808"/>
    </inkml:context>
    <inkml:brush xml:id="br0">
      <inkml:brushProperty name="width" value="0.05" units="cm"/>
      <inkml:brushProperty name="height" value="0.05" units="cm"/>
      <inkml:brushProperty name="color" value="#E71224"/>
    </inkml:brush>
  </inkml:definitions>
  <inkml:trace contextRef="#ctx0" brushRef="#br0">0 61 16251,'3'2'208,"-1"1"0,0-1 0,0 1 0,0 0-1,0-1 1,-1 1 0,1 0 0,-1 0-1,2 5 1,12 19 654,-13-25-834,-1-1 1,1 1-1,-1-1 0,1 1 1,0-1-1,-1 0 1,1 1-1,0-1 0,0 0 1,0 0-1,0-1 1,0 1-1,0 0 0,0-1 1,1 1-1,-1-1 1,4 1-1,-5-1-3,1-1 0,-1 1 0,0 0 0,0-1 0,1 1 0,-1-1 0,0 0 0,0 1 0,0-1 0,0 0 0,0 0 0,0 0 0,0 0 0,0 1 0,0-1 0,0-1-1,0 1 1,0 0 0,-1 0 0,1 0 0,0 0 0,-1 0 0,1-1 0,-1 1 0,0 0 0,1-1 0,-1 1 0,0 0 0,1-3 0,0-3 107,-1 0 0,1 0 0,-1 0-1,-1 0 1,1 0 0,-3-11 0,3 16-82,-1-1 0,1 0 0,-1 0 1,0 1-1,0-1 0,0 1 0,0-1 1,0 1-1,-1-1 0,1 1 0,-1 0 0,0-1 1,1 1-1,-1 0 0,0 0 0,0 0 0,0 0 1,-1 1-1,-2-3 0,5 4-41,-1 0 0,1 0 0,-1 0 0,0 0 0,1 0 0,-1 0 0,1 0 0,-1 0 0,0 0 0,1 0 0,-1 0 0,1 0 0,-1 0 0,1 1 0,-1-1 0,1 0 0,-1 0 0,0 1 0,1-1 0,0 0-1,-1 1 1,1-1 0,-1 0 0,1 1 0,-1-1 0,1 1 0,0-1 0,-1 1 0,1-1 0,0 1 0,-1-1 0,1 1 0,0-1 0,0 1 0,-1-1 0,1 1 0,0 0 0,-7 23 106,7-23-112,-2 13 14,0 1 0,1 0 0,1 0 0,0 0 0,3 15 1,-2-20-21,0-1 1,1 1 0,1-1 0,0 0 0,0 1 0,1-1 0,0-1 0,9 16 0,-12-22-1,0 0 0,1 0 0,-1 0 1,1 0-1,-1-1 0,1 1 0,-1-1 0,1 1 1,0-1-1,0 0 0,0 1 0,0-1 0,0 0 0,0 0 1,0 0-1,0-1 0,0 1 0,0 0 0,1-1 1,-1 0-1,0 1 0,0-1 0,1 0 0,-1 0 0,0 0 1,1 0-1,-1-1 0,0 1 0,0-1 0,0 1 1,1-1-1,-1 0 0,0 0 0,0 0 0,3-1 1,0-2-2,1 0 0,-1 0 0,0 0 0,0-1 1,0 1-1,0-1 0,-1 0 0,0-1 1,0 1-1,-1-1 0,4-6 0,0-3 10,-1 0 0,0 0 0,-2 0 0,1-1 0,-2 1 0,0-1 0,-1 0 0,0-18 0,-3 25-12,0 12 5,-1 13 0,2 8-27,2 1 0,1-1 1,0 0-1,2 0 1,10 31-1,-15-55 27,0 1-1,0-1 1,0 1-1,1-1 1,-1 1 0,0-1-1,0 0 1,0 1-1,1-1 1,-1 1-1,0-1 1,0 0-1,1 1 1,-1-1 0,0 0-1,1 1 1,-1-1-1,0 0 1,1 1-1,-1-1 1,0 0 0,1 0-1,-1 1 1,1-1-1,-1 0 1,1 0-1,0 0 1,6-8-28,3-24-12,-10 30 36,7-37-37,-5 29 27,-1-1-1,2 0 1,-1 1-1,5-11 0,-7 21 12,0-1 0,0 1-1,0-1 1,1 1-1,-1 0 1,0-1-1,0 1 1,0-1-1,0 1 1,1 0 0,-1-1-1,0 1 1,0-1-1,1 1 1,-1 0-1,0-1 1,1 1 0,-1 0-1,0 0 1,1-1-1,-1 1 1,1 0-1,-1 0 1,0 0-1,1-1 1,-1 1 0,1 0-1,-1 0 1,0 0-1,1 0 1,-1 0-1,1 0 1,-1 0 0,1 0-1,0 0 1,0 1-5,0-1 1,0 1-1,0 0 1,0 0-1,0 0 1,0 0-1,0 0 1,0 0-1,-1 0 1,1 0-1,0 0 1,0 2-1,18 45-124,-17-43 114,89 275 181,-91-278-149,1 0-1,-1 0 1,1 0-1,-1 0 1,0 0-1,0 0 1,0 0-1,0-1 1,0 4-1,0-4-8,0-1-1,0 1 1,0-1-1,-1 1 0,1-1 1,0 1-1,0-1 1,-1 1-1,1-1 1,0 1-1,0-1 0,-1 0 1,1 1-1,0-1 1,-1 1-1,1-1 1,-1 0-1,1 0 0,0 1 1,-1-1-1,1 0 1,-1 1-1,0-1 0,0 0-1,-1 0-1,1 0 0,-1 0 0,1 0 0,-1-1 0,1 1 0,-1 0 0,1-1 0,-1 1 0,1-1 0,0 0 1,-1 1-1,1-1 0,0 0 0,0 0 0,-1 0 0,1 0 0,0 0 0,0 0 0,0 0 0,0 0 0,-1-3 0,-2-1-14,0 0-1,1 0 0,0-1 0,0 0 1,0 1-1,0-1 0,1 0 0,0 0 1,1-1-1,-1 1 0,1 0 0,0-1 1,1 1-1,0 0 0,0-1 0,0 1 1,0-1-1,1 1 0,0 0 0,1 0 1,-1-1-1,1 1 0,1 0 0,-1 0 1,1 1-1,0-1 0,0 0 0,8-9 1,19-33-700,-21 31-425,1 2 0,16-21-1,-26 35 1103,0 1-1,0 0 1,0 0 0,0 0-1,1 0 1,-1 0-1,0-1 1,0 1 0,0 0-1,0 0 1,0 0-1,0 0 1,1 0 0,-1 0-1,0 0 1,0-1 0,0 1-1,0 0 1,0 0-1,1 0 1,-1 0 0,0 0-1,0 0 1,0 0-1,0 0 1,1 0 0,-1 0-1,0 0 1,0 0-1,0 0 1,1 0 0,-1 0-1,0 0 1,0 0 0,0 0-1,0 0 1,1 0-1,-1 0 1,0 1 0,0-1-1,0 0 1,0 0-1,0 0 1,1 0 0,-1 0-1,0 1 1,4 10-693,-3 14 9,-1-25 664,0 10-212,0-8 113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0.222"/>
    </inkml:context>
    <inkml:brush xml:id="br0">
      <inkml:brushProperty name="width" value="0.05" units="cm"/>
      <inkml:brushProperty name="height" value="0.05" units="cm"/>
      <inkml:brushProperty name="color" value="#E71224"/>
    </inkml:brush>
  </inkml:definitions>
  <inkml:trace contextRef="#ctx0" brushRef="#br0">0 42 9850,'8'-2'808,"-3"2"-600,2-1-88,1 0 400,-1-1-183,0-2-393,-1-2-361,-1 0-823,1 1 1096,-2-3-184,1 1-136</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0.578"/>
    </inkml:context>
    <inkml:brush xml:id="br0">
      <inkml:brushProperty name="width" value="0.05" units="cm"/>
      <inkml:brushProperty name="height" value="0.05" units="cm"/>
      <inkml:brushProperty name="color" value="#E71224"/>
    </inkml:brush>
  </inkml:definitions>
  <inkml:trace contextRef="#ctx0" brushRef="#br0">66 0 13339,'0'0'53,"0"0"0,0 0 0,0 0 0,0 0 0,1 0 0,-1 0 1,0 0-1,0 0 0,0 0 0,0 0 0,0 0 0,0 0 0,0 0 0,0 0 0,1 0 1,-1 1-1,0-1 0,0 0 0,0 0 0,0 0 0,0 0 0,0 0 0,0 0 0,0 0 1,0 0-1,0 0 0,0 0 0,0 1 0,0-1 0,0 0 0,0 0 0,1 0 0,-1 0 0,0 0 1,0 0-1,0 0 0,0 0 0,0 1 0,0-1 0,0 0 0,0 0 0,0 0 0,-1 0 1,1 0-1,0 0 0,0 0 0,0 0 0,0 1 0,0-1 0,0 0 0,0 0 0,0 0 1,0 0-1,0 0 0,0 0 0,0 0 0,0 0 0,0 0 0,0 0 0,-1 0 0,1 1 0,0-1 1,0 0-1,0 0 0,0 0 0,0 0 0,-8 15 1832,-11 19 81,13-26-1715,1 1-1,0 0 0,0 0 1,1 1-1,0-1 0,1 1 0,0 0 1,-2 10-1,5-19-252,0-1 0,1 0-1,-1 1 1,0-1 0,0 0 0,0 1 0,1-1-1,-1 0 1,0 1 0,0-1 0,0 0 0,1 1-1,-1-1 1,0 0 0,1 0 0,-1 1 0,0-1 0,1 0-1,-1 0 1,0 1 0,1-1 0,-1 0 0,1 0-1,-1 0 1,0 0 0,1 0 0,-1 0 0,1 0-1,-1 0 1,0 0 0,1 0 0,-1 0 0,1 0-1,-1 0 1,0 0 0,1 0 0,-1 0 0,0 0 0,1 0-1,-1 0 1,1-1 0,-1 1 0,0 0 0,1 0-1,0-1 1,22-8-80,-22 9 78,7-3-6,-1 1 0,1-1 1,-1 2-1,1-1 0,0 1 0,-1 1 0,1-1 0,0 1 0,0 0 0,8 2 0,-14-2 15,1 1-1,0-1 1,0 1-1,-1-1 1,1 1-1,0 0 1,-1 0-1,1 0 0,-1 0 1,1 1-1,-1-1 1,0 1-1,1-1 1,-1 1-1,0 0 1,0 0-1,0 0 0,0 0 1,-1 0-1,1 0 1,-1 0-1,1 1 1,-1-1-1,0 1 0,1-1 1,-1 1-1,-1-1 1,1 1-1,0 0 1,-1-1-1,1 5 1,-1-5-1,0 0 0,0-1 1,0 1-1,0 0 1,0-1-1,-1 1 1,1-1-1,-1 1 0,1-1 1,-1 1-1,0-1 1,0 1-1,1-1 1,-1 1-1,0-1 0,0 0 1,0 0-1,0 1 1,-1-1-1,1 0 0,0 0 1,0 0-1,-1 0 1,1 0-1,-1 0 1,1-1-1,-1 1 0,1 0 1,-1-1-1,1 1 1,-1-1-1,1 0 1,-1 1-1,-2-1 0,-1 1-43,0-1-1,-1 0 0,1 1 0,0-2 0,-1 1 0,1-1 0,0 0 0,0 0 0,-9-3 0,-24-12-64,23 8-62</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1.057"/>
    </inkml:context>
    <inkml:brush xml:id="br0">
      <inkml:brushProperty name="width" value="0.05" units="cm"/>
      <inkml:brushProperty name="height" value="0.05" units="cm"/>
      <inkml:brushProperty name="color" value="#E71224"/>
    </inkml:brush>
  </inkml:definitions>
  <inkml:trace contextRef="#ctx0" brushRef="#br0">88 168 15555,'-1'13'1545,"-2"6"-881,0 7-208,2 5 776,-2 4-232,3 0-295,0 1-137,1-6-264,2-2-216,0-14-360,-2-8-208,1-16-457,1-11 473,-3-13 168,-5-6-208,-3-10-104</inkml:trace>
  <inkml:trace contextRef="#ctx0" brushRef="#br0" timeOffset="1">8 1 16043,'-3'1'1505,"0"12"-1009,2 3-224,2 4 656,1-2-144,2 1-640,0-3-408,5-5-1416,-2-5 1496,9-6-248,1-6-176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1.612"/>
    </inkml:context>
    <inkml:brush xml:id="br0">
      <inkml:brushProperty name="width" value="0.05" units="cm"/>
      <inkml:brushProperty name="height" value="0.05" units="cm"/>
      <inkml:brushProperty name="color" value="#E71224"/>
    </inkml:brush>
  </inkml:definitions>
  <inkml:trace contextRef="#ctx0" brushRef="#br0">34 93 17196,'-12'44'1827,"7"-28"-1336,0-1 0,1 2 1,1-1-1,-2 27 0,5-42-481,0 0-1,0 0 1,0-1 0,0 1-1,0 0 1,0 0-1,0-1 1,0 1 0,1 0-1,-1 0 1,0-1-1,0 1 1,0 0-1,1-1 1,-1 1 0,1 0-1,-1-1 1,1 2-1,-1-2-2,1 0-1,-1 0 0,0 0 0,1 0 0,-1 0 0,0 0 1,1 0-1,-1 0 0,0 0 0,1 0 0,-1 0 0,0-1 1,1 1-1,-1 0 0,0 0 0,1 0 0,-1 0 0,0 0 1,0-1-1,1 1 0,-1 0 0,0 0 0,1 0 1,-1-1-1,0 1 0,0-1 0,18-24 163,-3-3-164,14-28 23,-26 52-25,0-1 1,0 0-1,1 1 1,-1 0-1,1 0 0,0 0 1,0 0-1,6-3 1,-9 6-1,0 0 0,1 1 1,-1-1-1,1 1 0,-1-1 0,0 1 1,1 0-1,-1-1 0,1 1 0,-1 0 1,1 0-1,-1 0 0,1 0 1,-1 0-1,1 0 0,-1 1 0,1-1 1,-1 1-1,1-1 0,-1 1 0,1-1 1,-1 1-1,0-1 0,1 1 1,-1 0-1,0 0 0,0 0 0,1 0 1,-1 0-1,0 0 0,1 2 0,4 3 28,-1 1 0,0 0 0,0 1 0,5 8-1,-9-14-18,27 54 203,14 21 157,-41-75-357,-1-1 0,1 0 0,0 0 0,0 1 0,0-1 0,0 0 0,0 0 0,0 0 0,0 0 0,1 0 0,-1 0 0,0 0 0,0 0 0,1 0 0,-1-1 0,1 1 0,2 0 0,-3-1-7,0 0 0,0 0 0,0 0 1,-1 0-1,1-1 0,0 1 0,0 0 0,0 0 0,0-1 0,0 1 0,-1-1 0,1 1 0,0-1 0,0 1 0,-1-1 0,1 0 0,0 1 1,-1-1-1,1 0 0,0 1 0,0-3 0,4-5 20,-1 0 1,0-1-1,-1 1 1,5-17-1,-3 10-26,2-7-45,7-20-145,-13 40 144,0-1 0,1 1 0,-1-1-1,0 1 1,1 0 0,-1-1 0,1 1 0,0 0 0,0 0 0,0 0 0,4-2 0,-5 3 13,-1 1 0,1-1-1,0 1 1,0 0 0,0 0-1,0-1 1,0 1 0,0 0-1,0 0 1,0 0-1,0 0 1,0 0 0,0 0-1,0 1 1,0-1 0,-1 0-1,1 0 1,0 1 0,0-1-1,0 0 1,0 1 0,0-1-1,-1 1 1,1-1 0,0 1-1,1 0 1,20 22-877,-11-11 180,-10-11 688,-1-1 0,1 1-1,-1-1 1,1 1-1,-1-1 1,1 1 0,0-1-1,-1 0 1,1 1 0,0-1-1,-1 0 1,1 1-1,0-1 1,-1 0 0,1 0-1,0 0 1,0 0-1,-1 1 1,1-1 0,0 0-1,0 0 1,-1-1 0,1 1-1,0 0 1,-1 0-1,1 0 1,0 0 0,0-1-1,1 0-12,-1 0-1,0 0 1,0 0-1,0 0 1,0 0-1,0-1 1,0 1-1,0 0 1,0-1-1,-1 1 1,1 0-1,1-4 0,1-6-129,0-1 0,3-22-1,-4 24 109,12-82 1163,-11 116 325,1-7-996,4 53 625,-6-38-534,2 0 1,15 56-1,-19-86-494,1-1 0,-1 1 0,0-1 0,1 1 0,-1-1 0,1 0 0,0 1 0,-1-1 0,1 0 0,0 1 0,0-1 0,0 0 0,0 0 0,0 0 0,2 2 0,-2-3-22,-1 0 0,1 0 0,-1 0 0,1 0 0,-1-1 0,1 1 0,-1 0 0,0 0 0,1-1 1,-1 1-1,1 0 0,-1-1 0,0 1 0,1-1 0,-1 1 0,0 0 0,1-1 0,-1 1 0,0-1 0,0 1 0,1-1 0,-1 1 0,0-1 0,0 1 0,0-1 0,0 1 0,0-1 0,1 0 0,1-10-341,1 1 0,0-21 0,0-78-403,-3 68 333</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2.007"/>
    </inkml:context>
    <inkml:brush xml:id="br0">
      <inkml:brushProperty name="width" value="0.05" units="cm"/>
      <inkml:brushProperty name="height" value="0.05" units="cm"/>
      <inkml:brushProperty name="color" value="#E71224"/>
    </inkml:brush>
  </inkml:definitions>
  <inkml:trace contextRef="#ctx0" brushRef="#br0">3 0 18180,'-3'15'1560,"3"3"-1160,3 1-192,1-5 745,2 1-537,3-7-856,-1-2-401,2-6 657,2-3-152,-1-7-136</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2.423"/>
    </inkml:context>
    <inkml:brush xml:id="br0">
      <inkml:brushProperty name="width" value="0.05" units="cm"/>
      <inkml:brushProperty name="height" value="0.05" units="cm"/>
      <inkml:brushProperty name="color" value="#E71224"/>
    </inkml:brush>
  </inkml:definitions>
  <inkml:trace contextRef="#ctx0" brushRef="#br0">11 0 14251,'-5'69'2441,"2"-53"-1727,2 1-1,0 0 1,2 30 0,-1-46-712,0-1 0,0 0-1,0 0 1,0 1 0,0-1 0,1 0 0,-1 0 0,0 0-1,0 1 1,0-1 0,0 0 0,0 0 0,1 0 0,-1 0-1,0 1 1,0-1 0,0 0 0,1 0 0,-1 0 0,0 0-1,0 0 1,0 0 0,1 0 0,-1 1 0,0-1 0,0 0-1,1 0 1,-1 0 0,0 0 0,0 0 0,1 0 0,-1 0-1,0 0 1,0 0 0,0 0 0,1 0 0,-1-1 0,0 1 0,0 0-1,1 0 1,-1 0 0,0 0 0,0 0 0,0 0 0,1 0-1,-1-1 1,0 1 0,0 0 0,0 0 0,0 0 0,1 0-1,-1-1 1,0 1 0,0 0 0,0 0 0,0 0 0,0-1-1,1 1 1,16-18-372,-8 9 162,-7 7 180,0 1 0,0 0 0,0-1 0,0 1 0,0 0 0,0 0 0,0 0 1,1 1-1,-1-1 0,0 0 0,1 1 0,-1 0 0,0-1 0,1 1 0,-1 0 0,0 0 0,1 0 0,-1 1 0,3 0 0,-2 0 30,1 0 0,-1 0 0,0 1 0,1 0-1,-1-1 1,0 1 0,0 1 0,0-1 0,0 0 0,-1 1 0,4 3 0,-1-1 129,-1 1 0,0 0 0,0 0 0,0 0 0,-1 0 0,1 1 0,-2-1-1,1 1 1,-1 0 0,0-1 0,0 1 0,0 9 0,-2-9 117,0 1-1,-1-1 1,0 1-1,-1-1 1,0 1-1,0-1 1,0 0 0,-1 1-1,-5 9 1,6-14-156,0 0 0,0 0 1,0 0-1,0 0 0,-1 0 1,1-1-1,-1 1 0,0-1 1,0 1-1,-2 1 1,3-3-101,0 0 1,0 0 0,0-1 0,0 1-1,0 0 1,0-1 0,0 1 0,0-1-1,0 0 1,0 0 0,0 0 0,0 0-1,0 0 1,-1 0 0,1 0 0,0-1 0,0 1-1,-3-2 1,2 1-70,1-1 1,-1 0-1,1 0 0,-1 0 1,1 0-1,0 0 0,0-1 1,-1 1-1,2-1 0,-1 1 1,0-1-1,0 0 0,1 0 0,0 0 1,-1 1-1,1-1 0,-1-5 1,-4-15-448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5.724"/>
    </inkml:context>
    <inkml:brush xml:id="br0">
      <inkml:brushProperty name="width" value="0.05" units="cm"/>
      <inkml:brushProperty name="height" value="0.05" units="cm"/>
    </inkml:brush>
  </inkml:definitions>
  <inkml:trace contextRef="#ctx0" brushRef="#br0">7 0 15571,'0'8'8185,"-1"8"-3829,-5 113-3922,6-112-390,1-1 0,1 1 0,0-1 1,8 31-1,-9-43-27,0 0 0,1 0 0,0 0 0,0 0 0,0-1 0,0 1 0,0 0 0,1-1 1,0 0-1,-1 0 0,1 1 0,1-2 0,-1 1 0,0 0 0,1-1 0,-1 1 0,1-1 1,0 0-1,-1 0 0,1 0 0,0-1 0,0 1 0,0-1 0,5 1 0,2-1 38,0 0-1,0 0 1,0-1-1,-1 0 1,1-1-1,0 0 1,18-5-1,-1 4-315,-24 2 205,-1 1 0,1-1 0,-1-1 0,0 1 1,1 0-1,-1-1 0,5-1 0,-4 1 2,0 0 0,-1-1 0,1 0 0,0 0 0,5-4-1,-8 6 41,0-1 1,-1 1-1,1-1 0,-1 0 0,1 1 0,-1-1 0,1 1 0,-1-1 0,1 0 0,-1 0 0,0 1 0,1-1 0,-1 0 0,0 1 0,1-1 0,-1 0 0,0 0 0,0 0 0,0 1 0,0-1 0,0 0 0,0 0 0,0 0 0,0 1 0,0-1 0,0 0 0,0 0 0,-1 0 0,1 1 0,0-1 0,0 0 0,-1 1 0,1-1 0,-1 0 0,1 0 0,0 1 0,-2-2 0,-6-7-356,-2 1 0,1-1 0,-1 1-1,0 1 1,0 0 0,-1 1 0,0 0 0,-13-5 0,-8-6-56,3 0-222</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3.138"/>
    </inkml:context>
    <inkml:brush xml:id="br0">
      <inkml:brushProperty name="width" value="0.05" units="cm"/>
      <inkml:brushProperty name="height" value="0.05" units="cm"/>
      <inkml:brushProperty name="color" value="#E71224"/>
    </inkml:brush>
  </inkml:definitions>
  <inkml:trace contextRef="#ctx0" brushRef="#br0">120 344 12619,'-6'-13'2490,"0"11"915,-11 18 765,12-11-4656,-7 10 821,1 0 0,0 1 0,1 0 0,-15 30 0,22-40-321,0 1 0,1 0 0,0 0 0,0 0 0,0 1 0,1-1 0,0 0 0,0 0 0,1 1 0,0-1 0,0 1 0,1-1 0,0 0 0,0 0 0,3 9 0,-3-14-14,-1 0-1,1-1 1,-1 1-1,1 0 1,0-1 0,0 1-1,0 0 1,0-1-1,0 1 1,0-1 0,0 1-1,1-1 1,-1 0-1,0 1 1,1-1-1,-1 0 1,4 2 0,-4-3-2,1 0 1,-1 0-1,0 1 1,0-1-1,1 0 1,-1 0 0,0 0-1,0 0 1,1-1-1,-1 1 1,0 0-1,0-1 1,1 1-1,-1 0 1,0-1 0,0 1-1,0-1 1,0 0-1,2-1 1,3-2-6,0-1 0,-1-1 0,0 1 0,0-1 0,0 0 0,-1 0 0,5-8 0,8-18-21,-1-1 0,-2 0 0,-1-1 0,12-51 0,-10 22 54,9-103 0,-22 146-13,-1 11 3,0-1 0,0 1-1,-1 0 1,0 0 0,0 0-1,-4-17 1,4 26-14,0-1 0,0 1 0,0 0 0,0 0 0,0 0 0,0 0-1,0-1 1,0 1 0,0 0 0,0 0 0,0 0 0,0 0 0,0-1 0,0 1 0,0 0 0,0 0 0,-1 0 0,1 0 0,0 0 0,0-1 0,0 1 0,0 0 0,0 0 0,0 0 0,0 0 0,-1 0-1,1 0 1,0 0 0,0-1 0,0 1 0,0 0 0,-1 0 0,1 0 0,0 0 0,0 0 0,0 0 0,0 0 0,-1 0 0,1 0 0,0 0 0,0 0 0,0 0 0,-1 0 0,-4 8 47,-3 18 0,-3 43 48,3 0 0,2 103 0,5-149-75,3 76 66,-2-85-70,2-1 0,0 1 0,1-1-1,0 0 1,6 14 0,-9-26-17,0 0-1,0 0 1,1 0 0,-1 0-1,0 0 1,1 0 0,-1 0-1,1-1 1,0 1 0,-1 0-1,1 0 1,-1 0-1,1-1 1,0 1 0,0 0-1,-1-1 1,1 1 0,0 0-1,0-1 1,0 1 0,0-1-1,0 0 1,0 1 0,0-1-1,0 0 1,0 1 0,1-1-1,0 0-2,0-1-1,0 1 0,-1-1 0,1 0 0,0 1 1,-1-1-1,1 0 0,-1 0 0,1 0 1,-1 0-1,1 0 0,-1 0 0,0-1 0,2-1 1,6-8-34,-1 0 0,0-1 1,7-14-1,-12 21 21,2-3-7,17-26-92,-21 33 102,0 0 1,0 0-1,0-1 1,0 1-1,1 0 0,-1 0 1,0 0-1,1 1 1,-1-1-1,1 0 1,-1 0-1,1 1 0,-1-1 1,1 1-1,0 0 1,-1-1-1,1 1 1,-1 0-1,1 0 0,2 0 1,-2 0 7,0 0 1,0 0-1,-1-1 1,1 1-1,0-1 1,0 1-1,-1-1 1,1 1-1,0-1 1,-1 0-1,1 0 1,-1 0-1,1 0 1,-1 0-1,1 0 1,-1 0-1,1 0 1,-1-1-1,0 1 1,0 0-1,0-1 1,0 1-1,0-1 1,0 0-1,0 1 1,-1-1-1,2-1 1,2-8-5,0 0 0,6-23 1,-8 25-11,2-6 37,0 1 0,-1-1 0,-1 0 1,-1 0-1,0-19 0,-4 22 84,-3 15 4,-4 18 54,3 11 44,1 0 1,-2 62-1,7-72-96,2-1 0,0 0 0,1 1 0,1-1-1,9 29 1,-11-47-105,-1-1 0,1 0 1,0 0-1,0 0 0,0 0 0,0 0 0,0 0 0,1 0 0,-1 0 0,4 3 0,-5-5-20,1 1 0,-1-1 0,1 1 0,0-1 0,-1 0 0,1 1 0,0-1 0,0 0 0,-1 1 0,1-1 0,0 0 0,0 0 0,0 0 0,-1 0 0,1 0 0,0 0 0,0 0 0,-1 0 0,1 0-1,0 0 1,1-1 0,2-1-118,-1 0 0,1 0 0,-1 0-1,0-1 1,0 1 0,0-1 0,0 0-1,0 0 1,-1 0 0,4-5 0,57-92-2475,-40 62 1952,-2 2-125</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3.649"/>
    </inkml:context>
    <inkml:brush xml:id="br0">
      <inkml:brushProperty name="width" value="0.05" units="cm"/>
      <inkml:brushProperty name="height" value="0.05" units="cm"/>
      <inkml:brushProperty name="color" value="#E71224"/>
    </inkml:brush>
  </inkml:definitions>
  <inkml:trace contextRef="#ctx0" brushRef="#br0">62 0 17500,'-1'3'293,"0"0"1,0 0 0,-1 0 0,1 0-1,-1 0 1,1 0 0,-1 0-1,0-1 1,-3 4 0,-3 4 635,1 3-272,-1 0 0,2 0-1,-8 22 1,14-36-647,0 1 0,0 0 0,1-1 0,-1 1 0,0 0 0,0 0 0,1 0 0,-1-1 0,0 1 0,0 0 0,1 0 0,-1 0 0,0-1 0,0 1 0,1 0 0,-1 0 0,0 0 0,1 0 0,-1 0 0,0 0 0,1 0-1,-1 0 1,0 0 0,1 0 0,-1 0 0,0 0 0,1 0 0,-1 0 0,0 0 0,1 0 0,-1 0 0,0 0 0,1 0 0,13 5 83,-10-3 23,-4-1-67,1 1 0,-1-1-1,1 0 1,-1 1-1,1-1 1,-1 1 0,0-1-1,0 1 1,1-1 0,-1 1-1,0-1 1,-1 3 0,1-2 2,0 37 381,-1-16-275,1 1 0,1-1 0,5 33-1,-6-56-155,0 0 0,0 1-1,0-1 1,0 0 0,0 0 0,0 0-1,0 1 1,0-1 0,0 0 0,0 0-1,0 0 1,0 1 0,0-1 0,0 0-1,0 0 1,1 0 0,-1 1 0,0-1-1,0 0 1,0 0 0,0 0 0,0 1-1,0-1 1,0 0 0,1 0-1,-1 0 1,0 0 0,0 1 0,0-1-1,0 0 1,1 0 0,-1 0 0,0 0-1,0 0 1,0 0 0,1 0 0,-1 0-1,0 0 1,0 0 0,1 0 0,-1 0-1,0 0 1,0 0 0,0 0 0,1 0-1,-1 0 1,0 0 0,0 0-1,0 0 1,1 0 0,8-12 12,4-20-1,-3-3-12,-5 14-30,2 1 0,0 0 0,1 0 0,11-20 1,-19 39 25,1 1 1,-1-1-1,0 0 1,1 0-1,-1 1 1,1-1 0,-1 1-1,1-1 1,-1 0-1,1 1 1,-1-1-1,1 1 1,-1-1-1,1 1 1,0 0 0,-1-1-1,1 1 1,0 0-1,-1-1 1,1 1-1,0 0 1,0 0 0,-1-1-1,2 1 1,-1 0-2,-1 1 1,1-1 0,0 1 0,-1-1 0,1 0 0,0 1-1,-1-1 1,1 1 0,-1 0 0,1-1 0,-1 1 0,0-1-1,1 1 1,-1 0 0,1-1 0,-1 1 0,0 0-1,1-1 1,-1 2 0,9 40-177,-9-40 162,6 94-2267,-5-92 1905,2-10-111</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4.583"/>
    </inkml:context>
    <inkml:brush xml:id="br0">
      <inkml:brushProperty name="width" value="0.05" units="cm"/>
      <inkml:brushProperty name="height" value="0.05" units="cm"/>
      <inkml:brushProperty name="color" value="#E71224"/>
    </inkml:brush>
  </inkml:definitions>
  <inkml:trace contextRef="#ctx0" brushRef="#br0">177 75 14019,'1'-5'476,"3"-32"1371,-4 35-1693,0 0 0,0 1 0,0-1 0,0 0-1,0 1 1,0-1 0,-1 0 0,1 1 0,0-1-1,-1 0 1,0 1 0,1-1 0,-1 1 0,0-1-1,0 1 1,0-1 0,-2-1 0,3 2-71,-1 1-1,0 0 1,1 0 0,-1-1 0,0 1-1,1 0 1,-1 0 0,0 0 0,1 0 0,-1 0-1,0 0 1,1 0 0,-1 0 0,0 1-1,1-1 1,-1 0 0,0 0 0,1 0 0,-1 1-1,0-1 1,1 0 0,-1 1 0,1-1-1,-1 0 1,1 1 0,-1-1 0,1 1-1,-1-1 1,1 1 0,-1 0 0,-15 18 829,2 2-563,2 0-1,0 1 1,-17 46 0,-14 73-126,21-46-80,20-82-120,1 0 0,0 0 0,0 0 1,1 0-1,2 16 0,-1-26-21,-1-1 0,1 1 0,-1-1 0,1 0 0,0 1-1,0-1 1,0 0 0,0 1 0,0-1 0,0 0 0,1 0 0,-1 0-1,1 0 1,-1 0 0,1-1 0,0 1 0,0 0 0,0-1 0,2 2-1,-1-1-4,1 0 0,0-1 0,-1 0 0,1 0 0,0 0 0,-1 0 0,1 0 0,0-1 0,0 0 0,0 1 0,4-2 0,8-1-9,0 0-1,-1-1 1,1-1-1,25-10 1,-12 4 5,52-23-19,-81 33 27,1 0 0,-1 0 0,0 0 0,0 0 1,1-1-1,-1 1 0,0 0 0,0 0 1,0 0-1,1 0 0,-1-1 0,0 1 0,0 0 1,0 0-1,0 0 0,1-1 0,-1 1 0,0 0 1,0 0-1,0-1 0,0 1 0,0 0 1,0 0-1,0-1 0,0 1 0,0 0 0,0-1 1,0 1-1,0 0 0,0 0 0,0-1 1,0 1-1,0-1 0,-7-9 100,-20-10 146,18 13-171,-3-3 22,-18-15 99,28 23-181,0 1 0,0 0 1,0 0-1,0 0 1,0 0-1,0 0 0,0 0 1,0 0-1,0 1 1,0-1-1,0 1 0,-1-1 1,-1 1-1,3 0-14,1 0 1,-1 1-1,1-1 0,0 0 1,-1 0-1,1 0 0,0 1 1,-1-1-1,1 0 0,0 0 1,-1 1-1,1-1 0,0 0 0,0 1 1,-1-1-1,1 0 0,0 1 1,0-1-1,-1 0 0,1 1 1,0-1-1,0 1 0,0-1 1,0 0-1,0 1 0,0-1 1,0 1-1,0-1 0,0 0 1,0 1-1,0-1 0,0 1 0,0-1 1,0 0-1,0 1 0,0-1 1,0 1-1,1 0 0,4 16 27,-3-13-33,0-1 0,0 1 0,0 0 0,0-1 0,1 1 1,0-1-1,-1 1 0,1-1 0,0 0 0,1-1 0,-1 1 0,0 0 1,1-1-1,0 0 0,-1 0 0,7 3 0,-7-4-8,0-1 0,1 1 0,-1-1 0,1 1-1,-1-1 1,1 0 0,-1 0 0,1-1 0,-1 1 0,1-1 0,-1 1 0,1-1 0,-1 0-1,0-1 1,1 1 0,-1 0 0,0-1 0,0 0 0,0 0 0,3-2 0,22-20-74,-23 19 70,-1 0-1,1 1 1,0 0-1,1 0 0,-1 0 1,1 0-1,-1 1 1,1 0-1,0 0 0,11-3 1,-16 6 14,0 0 0,1 0 1,-1 0-1,0 1 0,1-1 0,-1 0 1,0 1-1,0-1 0,1 0 1,-1 1-1,0 0 0,0-1 1,0 1-1,0 0 0,1-1 1,-1 1-1,0 0 0,-1 0 0,1 0 1,0 0-1,0 0 0,0 0 1,0 0-1,-1 0 0,1 1 1,0-1-1,-1 0 0,0 0 0,1 1 1,-1-1-1,1 3 0,2 6-5,-1 0-1,0 0 1,0 11-1,-1-12 2,3 78 336,-2-52-3350,5-60 1936,-1 8 342</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5.502"/>
    </inkml:context>
    <inkml:brush xml:id="br0">
      <inkml:brushProperty name="width" value="0.05" units="cm"/>
      <inkml:brushProperty name="height" value="0.05" units="cm"/>
      <inkml:brushProperty name="color" value="#E71224"/>
    </inkml:brush>
  </inkml:definitions>
  <inkml:trace contextRef="#ctx0" brushRef="#br0">5 317 18468,'1'20'1181,"0"0"0,-5 36 0,2-31-405,1 31 0,2-49-693,-1 0-1,1 0 1,1 0 0,-1 0 0,1 0 0,0-1-1,1 1 1,6 11 0,-9-17-78,0 0-1,1 0 1,-1 0-1,1-1 1,0 1 0,-1 0-1,1 0 1,-1-1 0,1 1-1,0 0 1,0-1 0,-1 1-1,1-1 1,0 1 0,0-1-1,0 0 1,0 1 0,-1-1-1,1 0 1,0 1-1,0-1 1,0 0 0,0 0-1,0 0 1,0 0 0,0 0-1,0 0 1,0 0 0,0 0-1,0 0 1,0 0 0,0-1-1,-1 1 1,1 0 0,0-1-1,0 1 1,0 0-1,0-1 1,-1 1 0,1-1-1,0 1 1,0-1 0,-1 0-1,1 1 1,0-1 0,-1 0-1,2 0 1,2-4-27,1 0 1,-1 0 0,0 0-1,-1-1 1,5-8 0,17-48-448,-4 7-485,-18 48 784,-2 5 59,0 0 1,-1 1-1,1-1 0,0 1 1,0 0-1,0-1 0,0 1 1,0-1-1,0 1 0,0 0 1,1 0-1,-1 0 0,2-2 1,1-1 89,-2 0 0,1 0 0,0 0 0,-1 0 0,0-1 0,0 0 0,0 1 0,-1-1 0,1 0 0,-1 1 0,1-9 0,1-3 56,15-54 619,-3 0 0,8-99 0,-18 452 1182,-2-218-1530,-1-5 151,15 88 1,-6-118-341,-11-30-115,0 0-1,0 0 0,0 1 0,0-1 0,0 0 1,0 0-1,0 0 0,1 1 0,-1-1 1,0 0-1,0 0 0,0 0 0,1 0 1,-1 1-1,0-1 0,0 0 0,0 0 1,1 0-1,-1 0 0,0 0 0,0 0 1,1 1-1,-1-1 0,0 0 0,0 0 1,1 0-1,-1 0 0,0 0 0,0 0 0,1 0 1,-1 0-1,0 0 0,7-14 17,-4 0-13,-1 0 1,-1 0-1,0-1 1,0 1-1,-4-24 0,-1 5-107,-12-42 0,20 84 20,0 0 1,1 0-1,-1-1 0,2 1 0,-1-1 1,1 0-1,13 13 0,-18-21 80,0 1-1,0-1 1,0 1-1,0-1 0,0 0 1,0 1-1,0-1 1,0 0-1,0 0 1,0 0-1,0 1 0,0-1 1,1-1-1,-1 1 1,0 0-1,0 0 0,0 0 1,0 0-1,0-1 1,0 1-1,0 0 0,0-1 1,0 1-1,0-1 1,0 0-1,0 1 1,0-1-1,-1 0 0,1 1 1,0-1-1,0 0 1,0 0-1,-1 0 0,1 1 1,-1-1-1,2-2 1,3-4-1,0-1 1,0 0 0,4-10 0,-7 14 2,8-20 2,-8 19 3,-1 1 1,1-1-1,0 1 1,0-1-1,0 1 0,0 0 1,1 0-1,0 0 1,0 0-1,6-6 1,-9 10-5,0 0 1,1 0-1,-1 0 0,1 0 1,-1 0-1,1 0 1,-1 0-1,0 0 0,1 0 1,-1 0-1,1 0 1,-1 0-1,1 0 1,-1 0-1,0 0 0,1 0 1,-1 0-1,1 1 1,-1-1-1,0 0 0,1 0 1,-1 0-1,0 1 1,1-1-1,-1 0 1,0 0-1,1 1 0,-1-1 1,0 0-1,0 1 1,1-1-1,-1 1 0,0-1 1,0 0-1,1 1 1,-1-1-1,0 0 0,0 1 1,0-1-1,0 1 1,0 0-1,7 20 36,-7-20-35,8 37 36,-5-20-6,1 0-1,0-1 0,2 1 0,0-1 1,16 32-1,-22-48-29,0-1 0,0 1 1,1 0-1,-1-1 0,0 1 1,1-1-1,-1 1 0,0-1 1,1 1-1,-1-1 0,0 1 0,1-1 1,-1 0-1,1 1 0,-1-1 1,1 0-1,-1 1 0,1-1 1,-1 0-1,1 1 0,-1-1 1,1 0-1,0 0 0,-1 0 0,1 0 1,-1 1-1,1-1 0,-1 0 1,1 0-1,0 0 0,-1 0 1,1 0-1,0-1 0,0 0 3,0 1-1,0-1 1,0 0-1,0 0 1,0-1-1,-1 1 1,1 0-1,0 0 1,-1 0-1,1 0 1,-1-1 0,1 1-1,0-3 1,7-44 68,-7 31-60,-1 10-4,0 1-1,1-1 0,0 1 0,0 0 0,4-11 1,-4 15-9,0 0 0,0 0 1,0 0-1,0 0 1,0 1-1,1-1 0,-1 0 1,0 1-1,1-1 0,0 1 1,-1 0-1,1 0 1,0-1-1,0 1 0,-1 0 1,1 0-1,0 0 1,0 1-1,0-1 0,0 0 1,0 1-1,3-1 1,3 0-23,11-3 17,0 0 1,23-9 0,-38 12-72,1-1 1,-1 0-1,0 0 0,0 0 1,0 0-1,-1-1 0,1 1 0,-1-1 1,1 0-1,-1 0 0,0 0 1,0-1-1,0 1 0,0-1 1,3-6-1,-5 8 22,0 1 1,-1-1-1,1 1 1,-1-1-1,0 1 1,1-1-1,-1 1 1,0-1-1,0 1 1,0-1-1,0 0 1,0 1-1,0-1 1,0 1-1,-1-1 1,1 1-1,-1-1 1,1 1-1,-2-3 1,1 2 10,-1 0 0,1-1 1,-1 1-1,0 0 0,0 0 0,0 0 1,0 0-1,0 1 0,-1-1 0,1 1 1,-4-3-1,-32-13-457</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5.936"/>
    </inkml:context>
    <inkml:brush xml:id="br0">
      <inkml:brushProperty name="width" value="0.05" units="cm"/>
      <inkml:brushProperty name="height" value="0.05" units="cm"/>
      <inkml:brushProperty name="color" value="#E71224"/>
    </inkml:brush>
  </inkml:definitions>
  <inkml:trace contextRef="#ctx0" brushRef="#br0">1 111 16972,'3'-4'1760,"1"-8"-1288,6-2-208,6-2 824,5-1-1032,-1 1 817,8 3-689,-4 2 8,0 4-152</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6.342"/>
    </inkml:context>
    <inkml:brush xml:id="br0">
      <inkml:brushProperty name="width" value="0.05" units="cm"/>
      <inkml:brushProperty name="height" value="0.05" units="cm"/>
      <inkml:brushProperty name="color" value="#E71224"/>
    </inkml:brush>
  </inkml:definitions>
  <inkml:trace contextRef="#ctx0" brushRef="#br0">0 1 15939,'0'2'524,"1"49"4695,1 18-3408,0-37-1477,1 1 1,10 41-1,-13-72-321,0-1 1,0 1 0,1-1-1,-1 1 1,0-1-1,1 1 1,0-1 0,-1 1-1,1-1 1,0 0-1,0 1 1,-1-1-1,1 0 1,0 0 0,0 0-1,1 1 1,-1-1-1,0 0 1,1 1-1,-1-2-8,0 0 0,0-1 0,0 1-1,0 0 1,-1 0 0,1 0 0,0 0-1,0-1 1,-1 1 0,1 0-1,0-1 1,0 1 0,-1-1 0,1 1-1,0-1 1,-1 1 0,1-1 0,-1 1-1,1-1 1,-1 1 0,1-1 0,-1 0-1,1 1 1,0-3 0,5-7 4,0-2 0,-1 1 0,5-15 0,-9 23-7,23-74-1,10-22 18,-20 74 3,-14 25-22,0-1 0,0 1 1,1 0-1,-1-1 0,0 1 0,1-1 0,-1 1 0,0 0 1,1-1-1,-1 1 0,1 0 0,-1 0 0,1-1 0,-1 1 0,0 0 1,1 0-1,-1 0 0,1 0 0,-1-1 0,1 1 0,-1 0 1,1 0-1,-1 0 0,1 0 0,-1 0 0,1 0 0,-1 0 1,1 0-1,-1 0 0,1 1 0,-1-1 0,1 0 0,-1 0 0,1 0 1,-1 0-1,1 1 0,-1-1 0,0 0 0,1 1 0,-1-1 1,1 0-1,-1 1 0,0-1 0,1 0 0,-1 1 0,0-1 0,0 1 1,1-1-1,-1 0 0,0 1 0,0-1 0,1 1 0,-1-1 1,0 1-1,7 17 9,0 0 1,-1 0 0,-2 0 0,5 25-1,-2-8-4,-1-7-5,-5-16-5,1-1 0,1 0 0,0 0 0,1 0 0,6 13-1,-9-23 5,-1 0 1,0 0-1,1-1 0,-1 1 0,1 0 0,-1 0 0,1 0 0,-1-1 0,1 1 0,0 0 1,-1-1-1,1 1 0,0 0 0,0-1 0,-1 1 0,1-1 0,0 1 0,0-1 1,0 0-1,0 1 0,0-1 0,-1 0 0,1 0 0,0 1 0,2-1 0,-2 0 1,0-1-1,1 1 0,-1-1 1,0 1-1,0-1 0,1 1 0,-1-1 1,0 0-1,0 0 0,0 0 1,0 0-1,0 1 0,0-1 0,0 0 1,1-2-1,4-5-40,0-1 0,-1 1 0,7-16 0,-11 23 30,9-21-180,-7 13-103,1-1-1,1 1 1,0 0 0,0 0 0,1 0 0,0 1 0,10-12-1,-15 20 293,0-1-1,-1 0 0,1 1 0,0-1 0,0 0 1,0 1-1,0-1 0,0 1 0,0 0 0,0-1 0,0 1 1,0 0-1,0-1 0,0 1 0,0 0 0,0 0 1,0 0-1,0 0 0,0 0 0,0 0 0,0 0 1,0 1-1,0-1 0,0 0 0,0 0 0,0 1 0,0-1 1,0 1-1,0-1 0,0 1 0,0-1 0,0 1 1,-1 0-1,1-1 0,0 1 0,1 1 0,9 11-419</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6.793"/>
    </inkml:context>
    <inkml:brush xml:id="br0">
      <inkml:brushProperty name="width" value="0.05" units="cm"/>
      <inkml:brushProperty name="height" value="0.05" units="cm"/>
      <inkml:brushProperty name="color" value="#E71224"/>
    </inkml:brush>
  </inkml:definitions>
  <inkml:trace contextRef="#ctx0" brushRef="#br0">36 81 17516,'0'0'31,"0"0"0,0 0 0,0 0 1,0 0-1,0 0 0,0-1 0,0 1 1,0 0-1,0 0 0,0 0 0,0 0 0,0 0 1,0 0-1,-1 0 0,1 0 0,0 0 0,0 0 1,0 0-1,0 0 0,0 0 0,0 0 1,0 0-1,0 0 0,0 0 0,0 0 0,-1 0 1,1 0-1,0 0 0,0 0 0,0 0 1,0 0-1,0 0 0,0 0 0,0 0 0,0 0 1,0 0-1,0 0 0,0 0 0,0 0 1,-1 0-1,1 0 0,0 0 0,0 1 0,0-1 1,0 0-1,0 0 0,0 0 0,0 0 1,0 0-1,0 0 0,0 0 0,0 0 0,0 0 1,0 0-1,0 0 0,0 0 0,0 1 0,0-1 1,0 0-1,0 0 0,0 0 0,0 0 1,0 0-1,0 0 0,-6 12 721,-4 15 442,-4 48 595,13-67-1715,0-1 1,1 1 0,0-1 0,0 1 0,1-1 0,0 1-1,0-1 1,3 9 0,-4-15-71,0-1 1,0 1-1,1-1 1,-1 0-1,0 1 0,0-1 1,0 1-1,1-1 0,-1 1 1,0-1-1,0 1 1,1-1-1,-1 0 0,0 1 1,1-1-1,-1 0 0,0 1 1,1-1-1,-1 0 0,1 1 1,-1-1-1,1 0 1,-1 0-1,1 0 0,-1 1 1,0-1-1,1 0 0,-1 0 1,1 0-1,-1 0 0,1 0 1,-1 0-1,1 0 1,-1 0-1,1 0 0,-1 0 1,1 0-1,-1 0 0,1 0 1,-1 0-1,1-1 0,-1 1 1,1 0-1,-1 0 1,1-1-1,-1 1 0,1-1 1,22-21 68,-11 10-74,-10 11-3,-1-1 0,0 1 0,1 0 0,-1 0 1,1 1-1,-1-1 0,1 0 0,0 0 0,-1 1 1,1-1-1,0 1 0,-1-1 0,1 1 0,0 0 1,0-1-1,-1 1 0,1 0 0,0 0 0,0 1 1,-1-1-1,1 0 0,0 0 0,2 2 0,0 0-14,-1 0 0,1 0-1,-1 1 1,0 0 0,0 0-1,0 0 1,0 0 0,3 5-1,-5-8 18,-1 1 0,0-1 0,0 0-1,0 0 1,0 0 0,0 1 0,1-1-1,-1 0 1,0 0 0,0 0 0,0 0-1,1 1 1,-1-1 0,0 0 0,0 0-1,1 0 1,-1 0 0,0 0 0,0 0-1,1 0 1,-1 0 0,0 0 0,0 1 0,1-1-1,-1 0 1,0 0 0,0 0 0,1-1-1,-1 1 1,0 0 0,0 0 0,1 0-1,-1 0 1,0 0 0,0 0 0,1 0-1,-1 0 1,0 0 0,0-1 0,1 1-1,-1 0 1,0 0 0,0 0 0,0-1-1,9-14 2,0-23 10,-9 37-13,35-196-1681,-33 183 1436</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7.227"/>
    </inkml:context>
    <inkml:brush xml:id="br0">
      <inkml:brushProperty name="width" value="0.05" units="cm"/>
      <inkml:brushProperty name="height" value="0.05" units="cm"/>
      <inkml:brushProperty name="color" value="#E71224"/>
    </inkml:brush>
  </inkml:definitions>
  <inkml:trace contextRef="#ctx0" brushRef="#br0">8 0 15195,'-3'42'4535,"-2"34"-2752,12 80-395,-5-129-1184,2 0 0,2-1 0,14 48 0,-19-71-191,1 1-1,-1-1 1,1 1-1,0-1 1,-1 0-1,2 0 1,-1 0-1,0 0 1,0 0-1,1-1 1,0 1-1,-1-1 1,6 5 0,-7-7-13,1 1 0,-1-1 0,0 1 0,0-1 0,1 0 1,-1 1-1,0-1 0,1 0 0,-1 0 0,0 0 1,1 0-1,-1 0 0,0 0 0,1 0 0,-1 0 1,2-1-1,-1 0-2,1 0 1,-1 0-1,0 0 1,0-1-1,0 1 0,0 0 1,0-1-1,0 0 1,-1 1-1,1-1 1,2-3-1,3-5-42,-1 1 0,0-1 1,-1-1-1,0 1 0,-1-1 0,0 1 0,-1-1 1,4-20-1,7-95-467,-13 117 469,3-59-266,5-60-225,-9 128 531,0 0 1,0 0 0,1 0-1,-1 0 1,0 0-1,0 1 1,0-1 0,0 0-1,0 0 1,0 0-1,0 0 1,1 0 0,-1 0-1,0 0 1,0 0-1,0 0 1,0 0 0,0 0-1,0 0 1,1 0-1,-1 0 1,0 0 0,0 0-1,0 0 1,0 0-1,0 0 1,0 0 0,1 0-1,-1 0 1,0 0-1,0 0 1,0-1 0,0 1-1,0 0 1,0 0-1,0 0 1,0 0-1,1 0 1,-1 0 0,0 0-1,0 0 1,0 0-1,0-1 1,0 1 0,0 0-1,0 0 1,0 0-1,0 0 1,5 14 27,5 112 301,-3-19 9,-5-91-280,0 4 26,0-1-1,2 0 1,0-1 0,1 1 0,0-1-1,11 21 1,-16-37-77,1-1 0,-1 0 0,1 1 0,0-1 0,-1 0 0,1 0 0,0 0 0,0 0 0,0 0 0,0 0 0,0 0 0,0 0 0,0 0 0,0 0 1,1 0-1,-1-1 0,0 1 0,0 0 0,1-1 0,-1 1 0,0-1 0,1 0 0,-1 1 0,0-1 0,1 0 0,-1 0 0,3 0 0,-2 0-7,-1-1 0,0 0 0,1 1 0,-1-1-1,1 0 1,-1 0 0,0 0 0,0 0 0,0 0 0,1 0 0,-1 0 0,0-1-1,0 1 1,0 0 0,-1 0 0,1-1 0,0 1 0,0-1 0,-1 1 0,1-1-1,-1 1 1,1-1 0,-1 1 0,0-2 0,1-1-79,0 0 0,0 1 1,-1-1-1,1 0 0,-1 1 0,0-1 0,-1 0 0,1 1 1,0-1-1,-1 0 0,0 1 0,0-1 0,0 1 1,0-1-1,-1 1 0,1-1 0,-1 1 0,0 0 0,0 0 1,0 0-1,0 0 0,-1 0 0,1 0 0,-1 1 1,1-1-1,-1 1 0,-5-4 0,-6-2-321,-1 0 0,0 1 0,0 1 0,0 0-1,-17-3 1,-11-6 836,42 15-400,1 0 1,0 0-1,0 0 0,0 0 1,0 0-1,-1 0 1,1 0-1,0 0 1,0 0-1,0 0 0,0 0 1,0 0-1,-1 0 1,1-1-1,0 1 0,0 0 1,0 0-1,0 0 1,0 0-1,0 0 1,0 0-1,-1-1 0,1 1 1,0 0-1,0 0 1,0 0-1,0 0 0,0 0 1,0-1-1,0 1 1,0 0-1,0 0 1,0 0-1,0 0 0,0 0 1,0-1-1,0 1 1,0 0-1,0 0 0,0 0 1,0 0-1,0-1 1,0 1-1,0 0 1,0 0-1,0 0 0,9-7 941,19-5-36,-23 10-709,50-20-259,69-39 0,-98 45-220</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7.980"/>
    </inkml:context>
    <inkml:brush xml:id="br0">
      <inkml:brushProperty name="width" value="0.05" units="cm"/>
      <inkml:brushProperty name="height" value="0.05" units="cm"/>
      <inkml:brushProperty name="color" value="#E71224"/>
    </inkml:brush>
  </inkml:definitions>
  <inkml:trace contextRef="#ctx0" brushRef="#br0">1 0 14963,'3'16'5949,"5"28"-3847,-4-1-1048,-2-11-380,11 56 0,-13-88-669,0 1 0,1 0 0,-1 0-1,0 0 1,0-1 0,0 1 0,1 0 0,-1 0 0,0-1-1,1 1 1,-1 0 0,1 0 0,-1-1 0,1 1 0,-1-1-1,1 1 1,-1 0 0,2 0 0,-1-1-4,-1 0 0,1 0 1,-1 0-1,0 0 0,1 0 0,-1 0 0,1 0 1,-1-1-1,0 1 0,1 0 0,-1 0 0,0 0 0,1-1 1,-1 1-1,0 0 0,1-1 0,-1 1 0,0 0 1,1 0-1,-1-1 0,0 1 0,0 0 0,0-1 1,1 1-1,-1-1 0,14-32-9,-13 31 8,14-47-24,-8 24 18,17-39 0,-23 62 9,0-1 1,0 1-1,0 0 1,1 0-1,-1 0 1,1 0-1,-1 1 1,4-5-1,-4 6-1,-1 0 0,1 0 1,0-1-1,-1 1 0,1 0 0,-1 0 0,1 0 0,0 0 0,-1 0 0,1 0 0,-1 0 0,1 0 0,0 0 0,-1 0 0,1 0 0,0 0 0,-1 0 0,1 0 0,-1 0 1,1 1-1,0-1 0,-1 0 0,1 0 0,-1 1 0,1-1 0,-1 0 0,1 1 0,-1-1 0,1 1 0,-1-1 0,0 1 0,1-1 0,-1 1 0,1-1 0,-1 1 0,0-1 0,0 1 1,1-1-1,-1 1 0,0-1 0,0 1 0,1 1 0,6 14 49,-1 0-1,0 1 1,-1 0 0,6 34-1,-8-32 0,1 0 0,1 0 0,12 31 0,-16-50-47,-1 1 0,0 0-1,0 0 1,1-1 0,-1 1-1,0 0 1,1-1 0,-1 1 0,1 0-1,-1-1 1,1 1 0,-1-1-1,1 1 1,0-1 0,-1 1 0,1-1-1,0 1 1,-1-1 0,1 1-1,0-1 1,-1 0 0,1 1-1,0-1 1,0 0 0,1 0 0,-1 0-2,0 0 1,0-1 0,0 1 0,0 0-1,0-1 1,0 1 0,-1-1-1,1 0 1,0 1 0,0-1 0,0 0-1,-1 1 1,1-1 0,0 0 0,-1 0-1,2-1 1,3-7 1,-1 1-1,0 0 1,4-12-1,-7 17 0,21-70-1,-16 52 2,0 0 0,1 0 0,1 0-1,16-27 1,-24 47-4,1 0 0,-1 0 0,1 0 1,0 0-1,-1 0 0,1 1 0,0-1 0,-1 0 0,1 0 0,0 1 1,0-1-1,-1 0 0,1 1 0,0-1 0,0 1 0,0 0 1,0-1-1,1 0 0,-1 1-1,-1 1 1,1-1 0,-1 0-1,1 0 1,0 0 0,-1 0-1,1 0 1,-1 1 0,1-1-1,-1 0 1,1 1 0,-1-1-1,1 0 1,-1 1 0,1-1-1,-1 0 1,0 1-1,1-1 1,-1 1 0,1-1-1,-1 1 1,1 0 0,2 5-18,-1 0 0,1 0 1,-1 0-1,2 9 0,-3-11 7,9 31-497,-2 0 0,-2 0 0,-1 0 0,0 38 0,-5-60 98,-4-10-86</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8.392"/>
    </inkml:context>
    <inkml:brush xml:id="br0">
      <inkml:brushProperty name="width" value="0.05" units="cm"/>
      <inkml:brushProperty name="height" value="0.05" units="cm"/>
      <inkml:brushProperty name="color" value="#E71224"/>
    </inkml:brush>
  </inkml:definitions>
  <inkml:trace contextRef="#ctx0" brushRef="#br0">44 1 18172,'-2'0'203,"0"2"0,0-1 1,0 0-1,0 0 0,0 1 0,0-1 1,1 1-1,-1-1 0,0 1 0,1 0 1,-1 0-1,1 0 0,0 0 0,0 0 1,-1 0-1,1 0 0,0 0 0,1 0 0,-1 0 1,0 1-1,0 2 0,-2 8 196,1-1 1,-2 19-1,3-13-253,0 0 0,1 0 0,1 0-1,0 0 1,8 33 0,-9-50-140,0 1 1,1-1-1,-1 0 1,0 1-1,1-1 0,-1 0 1,1 1-1,-1-1 1,1 0-1,0 0 0,0 0 1,-1 0-1,1 0 1,0 0-1,0 0 0,0 0 1,0 0-1,0 0 1,0 0-1,1-1 0,-1 1 1,0 0-1,2 0 1,-2-1-4,0 0 0,1 0 0,-1-1 0,0 1 0,0 0 0,0-1 0,0 1 0,0-1 0,0 1 0,0-1 0,0 0 0,0 1 0,0-1 0,0 0 0,-1 0 0,1 0 0,0 1 0,0-1 0,-1 0 0,1 0 0,0 0 0,-1 0 0,1 0 1,-1 0-1,0-1 0,1 1 0,-1-1 0,7-15 87,-2 0 0,0-1 1,0 1-1,-2-1 0,0 0 0,-2 0 1,0 0-1,0-1 0,-5-34 1,2 46-25,0 8-171,-2 13-548,0 22-1944,6 3 1183,2-21 519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6.373"/>
    </inkml:context>
    <inkml:brush xml:id="br0">
      <inkml:brushProperty name="width" value="0.05" units="cm"/>
      <inkml:brushProperty name="height" value="0.05" units="cm"/>
    </inkml:brush>
  </inkml:definitions>
  <inkml:trace contextRef="#ctx0" brushRef="#br0">100 71 14747,'-2'-2'396,"0"0"-1,1 1 1,-1-1-1,0 1 1,-1-1-1,1 1 1,0 0 0,0 0-1,0 0 1,-1 0-1,1 0 1,-1 0-1,1 0 1,-1 1-1,-2-1 1,4 1-277,0 0 0,-1 1 0,1-1 1,-1 0-1,1 1 0,0-1 0,-1 0 0,1 1 0,0 0 1,0-1-1,-1 1 0,1 0 0,0 0 0,0-1 0,0 1 0,0 0 1,0 0-1,0 0 0,0 0 0,0 0 0,1 1 0,-1-1 1,0 0-1,1 0 0,-1 1 0,1-1 0,-1 0 0,1 0 0,-1 2 1,1-1-82,-1-1 0,1 0 0,0 0 0,-1 1 0,1-1 0,0 0 1,0 1-1,0-1 0,0 0 0,0 1 0,1-1 0,-1 0 0,0 1 0,0-1 1,1 0-1,-1 1 0,1-1 0,-1 0 0,1 0 0,0 0 0,0 0 0,-1 0 1,1 1-1,0-1 0,0-1 0,0 1 0,0 0 0,0 0 0,0 0 1,0 0-1,0-1 0,0 1 0,1 0 0,-1-1 0,0 1 0,0-1 0,1 0 1,-1 1-1,0-1 0,1 0 0,-1 0 0,0 1 0,3-2 0,-2 2 5,1-1-1,-1 0 0,0 0 0,0 0 0,1 0 0,-1 0 1,0 0-1,0-1 0,1 1 0,-1-1 0,0 1 1,0-1-1,0 0 0,0 0 0,0 0 0,0 0 0,0 0 1,0-1-1,0 1 0,-1 0 0,1-1 0,0 0 0,-1 1 1,1-1-1,-1 0 0,2-2 0,-3 4-32,0-1 1,1 0-1,-1 0 0,0 0 0,0 0 0,0 0 1,1 0-1,-1 0 0,0 1 0,0-1 0,0 0 1,-1 0-1,1 0 0,0 0 0,0 0 0,0 0 1,-1 0-1,1 0 0,0 1 0,-1-1 0,1 0 1,-1 0-1,1 0 0,-2 0 0,1-1-3,-1 1 1,1-1-1,-1 1 0,0 0 0,0 0 1,0 0-1,0 0 0,0 0 0,0 0 0,-2 0 1,-4-2-14,0 2 1,-1-1 0,1 1 0,-12 0-1,-3 4-34,23-3 37,-1 0 0,0 0 1,0 0-1,0 1 1,1-1-1,-1 0 0,0 1 1,0-1-1,1 0 1,-1 1-1,0-1 1,1 1-1,-1-1 0,0 1 1,1-1-1,-1 1 1,1 0-1,-1-1 0,1 1 1,-1 0-1,1-1 1,0 1-1,-1 0 1,0 1-1,2-2 2,-1 1 0,0-1 1,0 1-1,1-1 0,-1 1 0,0-1 0,1 1 1,-1-1-1,1 0 0,-1 1 0,0-1 1,1 0-1,-1 1 0,1-1 0,-1 0 1,1 1-1,-1-1 0,1 0 0,-1 0 0,1 0 1,-1 0-1,1 0 0,0 1 0,-1-1 1,1 0-1,-1 0 0,1 0 0,-1 0 0,1-1 1,-1 1-1,1 0 0,-1 0 0,2 0 1,20-3-9,-13 1 13,-1 0 0,0-1 0,14-6 0,-20 9 2,0-1 0,0 0 1,0 0-1,0 0 0,0 0 1,-1 0-1,1-1 0,-1 1 1,1-1-1,-1 1 0,1-1 1,-1 1-1,0-1 0,1 0 1,-1 1-1,0-1 0,0 0 1,-1 0-1,1 0 0,0 0 1,0-2-1,-1 3-6,0 0 1,0 1-1,0-1 0,0 0 1,0 0-1,0 1 0,0-1 0,0 0 1,-1 1-1,1-1 0,0 0 1,0 0-1,-1 1 0,1-1 1,-1 0-1,1 1 0,0-1 1,-1 1-1,1-1 0,-1 1 1,1-1-1,-1 1 0,0-1 0,1 1 1,-1-1-1,1 1 0,-2-1 1,0 0-2,0 1 1,0-1 0,0 0 0,-1 1-1,1 0 1,0-1 0,0 1 0,0 0-1,-5 1 1,4-1-2,0 0-1,0 0 1,0 1-1,0 0 1,0-1-1,0 1 1,0 0-1,0 1 1,1-1 0,-1 0-1,0 1 1,1 0-1,-1-1 1,-4 5-1,7-6 2,0 0-1,0 1 1,0-1 0,0 0-1,0 0 1,0 0-1,0 0 1,0 0-1,0 1 1,0-1-1,0 0 1,0 0 0,0 0-1,0 0 1,0 0-1,0 0 1,0 1-1,0-1 1,0 0 0,0 0-1,1 0 1,-1 0-1,0 0 1,0 0-1,0 0 1,0 0 0,0 1-1,0-1 1,0 0-1,0 0 1,1 0-1,-1 0 1,0 0-1,0 0 1,0 0 0,0 0-1,0 0 1,0 0-1,1 0 1,-1 0-1,0 0 1,0 0 0,0 0-1,0 0 1,0 0-1,1 0 1,-1 0-1,0 0 1,0 0-1,0 0 1,0 0 0,0 0-1,0 0 1,1 0-1,-1 0 1,0-1-1,0 1 1,0 0 0,0 0-1,0 0 1,0 0-1,0 0 1,0 0-1,1 0 1,-1-1 0,11-5-614,-10-5-1166,-3 7-1506,1 10 2309</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9.135"/>
    </inkml:context>
    <inkml:brush xml:id="br0">
      <inkml:brushProperty name="width" value="0.05" units="cm"/>
      <inkml:brushProperty name="height" value="0.05" units="cm"/>
      <inkml:brushProperty name="color" value="#E71224"/>
    </inkml:brush>
  </inkml:definitions>
  <inkml:trace contextRef="#ctx0" brushRef="#br0">54 296 14843,'0'-1'72,"0"1"1,0-1-1,0 1 0,-1-1 1,1 1-1,0-1 0,0 1 1,0-1-1,-1 1 0,1 0 1,0-1-1,-1 1 0,1-1 1,0 1-1,-1 0 0,1-1 1,-1 1-1,1 0 0,0-1 1,-1 1-1,1 0 0,-1-1 1,1 1-1,-1 0 0,1 0 1,-1 0-1,1 0 0,-1 0 1,1-1-1,-1 1 0,1 0 1,-1 0-1,1 0 0,-1 0 1,-1 1-1,1-1 57,0 1 0,0 0-1,0 1 1,0-1 0,0 0 0,0 0 0,0 0 0,0 0-1,0 1 1,0-1 0,1 0 0,-2 3 0,-13 44 1212,12-32-1195,0 1-1,1-1 1,0 1-1,1 0 1,1 0-1,1-1 1,5 31-1,-6-46-138,0 0 1,1 0-1,-1 0 0,0 0 0,0 0 1,1 0-1,-1 0 0,0-1 0,1 1 0,-1 0 1,1 0-1,-1 0 0,1-1 0,-1 1 0,1 0 1,0-1-1,-1 1 0,1 0 0,0-1 0,0 1 1,1 0-1,-2-1-3,1 0 0,0 0 0,-1 0 1,1 0-1,0-1 0,-1 1 0,1 0 0,0 0 0,-1-1 1,1 1-1,-1 0 0,1-1 0,0 1 0,-1 0 1,1-1-1,-1 1 0,1-1 0,-1 1 0,0-1 0,1 1 1,0-2-1,3-4 10,0 0 0,-1 0 0,0-1 1,4-9-1,10-41 251,-2 0 0,-3-2 0,-3 1 0,-2-2 1,0-79-1,-7 125-134,1 10-62,-1 1 0,0-1 0,0 0-1,0 0 1,-1 0 0,1 0 0,-1 0 0,-1-4 0,2 8-63,0 0 0,0 0 1,0 1-1,0-1 0,0 0 1,0 0-1,0 0 0,0 0 1,0 0-1,0 0 0,0 0 1,0 1-1,0-1 0,0 0 1,0 0-1,0 0 0,0 0 1,0 0-1,0 0 0,0 0 1,0 1-1,0-1 1,0 0-1,0 0 0,0 0 1,0 0-1,0 0 0,0 0 1,0 0-1,-1 0 0,1 0 1,0 1-1,0-1 0,0 0 1,0 0-1,0 0 0,0 0 1,0 0-1,0 0 0,-1 0 1,1 0-1,0 0 0,0 0 1,0 0-1,0 0 1,0 0-1,0 0 0,0 0 1,-1 0-1,1 0 0,0 0 1,0 0-1,0 0 0,0 0 1,0 0-1,0 0 0,0 0 1,-1 0-1,1 0 0,0 0 1,0 0-1,0 0 0,0 0 1,0-1-1,0 1 0,0 0 1,-3 12 94,0 37 74,2 0 0,6 62-1,-2-53-112,-1-28-77,-1 9-173,1 0 0,3-1 0,0 1 0,15 46 0,-11-70-941,-9-14 1082,0-1-1,0 0 1,1 0-1,-1 0 0,0 0 1,0 0-1,1 0 1,-1 0-1,0 0 1,0 0-1,1 0 0,-1 0 1,0 0-1,0 0 1,1 0-1,-1 0 1,0 0-1,0 0 1,1 0-1,-1 0 0,0 0 1,0-1-1,1 1 1,-1 0-1,0 0 1,0 0-1,0 0 0,1 0 1,-1-1-1,0 1 1,0 0-1,0 0 1,0 0-1,0-1 0,1 1 1,0-3-143,1 1-1,-1-1 1,0 0-1,0 0 1,0 0 0,0 0-1,-1 0 1,1-5 0,1-19-892</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09.614"/>
    </inkml:context>
    <inkml:brush xml:id="br0">
      <inkml:brushProperty name="width" value="0.05" units="cm"/>
      <inkml:brushProperty name="height" value="0.05" units="cm"/>
      <inkml:brushProperty name="color" value="#E71224"/>
    </inkml:brush>
  </inkml:definitions>
  <inkml:trace contextRef="#ctx0" brushRef="#br0">86 132 16251,'2'2'269,"1"0"0,-1 0 0,0 0 0,1 0 0,0-1 0,-1 1 0,1-1 0,0 0 0,5 2 0,-7-3-200,1 0-1,0 0 0,-1 0 1,1 0-1,-1 0 1,1-1-1,-1 1 0,1 0 1,-1-1-1,1 1 0,-1-1 1,1 0-1,-1 1 0,1-1 1,-1 0-1,0 0 1,0 0-1,1 0 0,-1 0 1,0 0-1,0 0 0,1-2 1,0 1 23,0-1 0,0 0 1,0 0-1,0-1 0,-1 1 1,1 0-1,-1 0 0,0-1 1,0 1-1,0-1 0,0 1 0,-1-1 1,1 0-1,-1 1 0,0-1 1,0 1-1,0-1 0,-1 0 1,1 1-1,-1-1 0,0 1 1,0-1-1,0 1 0,0 0 1,-1-1-1,1 1 0,-1 0 1,0 0-1,0 0 0,-5-5 0,6 6-59,-1-1 0,0 1 0,0 0 0,0 1 0,0-1 0,0 0 0,0 0 0,0 1 0,-1 0-1,1-1 1,0 1 0,-1 0 0,1 0 0,-1 0 0,0 0 0,1 1 0,-1-1 0,0 1 0,1-1-1,-1 1 1,0 0 0,1 0 0,-1 0 0,0 1 0,0-1 0,1 1 0,-1-1 0,1 1 0,-1 0-1,0 0 1,1 0 0,0 0 0,-1 1 0,1-1 0,0 0 0,-1 1 0,1 0 0,0 0 0,0-1-1,0 1 1,-2 4 0,-2 1-22,1 0 1,1 1-1,-1 0 0,1-1 0,1 2 0,-1-1 0,1 0 0,1 1 0,-1-1 1,2 1-1,-1-1 0,0 14 0,1-3-8,1-1 0,0 1 0,2 0 0,6 34 0,-6-44 3,0 0-1,1 0 0,0-1 1,1 1-1,0-1 0,0 0 1,10 14-1,-12-20-14,-1 1 0,1-1 0,0 0-1,1 0 1,-1 0 0,0 0 0,0 0 0,1 0 0,-1 0 0,1-1-1,0 0 1,-1 1 0,1-1 0,0 0 0,0 0 0,0 0 0,0-1-1,0 1 1,0-1 0,0 0 0,0 1 0,0-1 0,0-1 0,0 1-1,0 0 1,0-1 0,4-1 0,0 0-150,0-1 0,-1-1-1,1 1 1,0-1 0,-1 0 0,0-1 0,0 0-1,0 0 1,-1 0 0,0 0 0,0-1 0,0 0-1,0 0 1,4-9 0,-2 2-432,1 0 0,-2-1 0,0 0 0,0-1 0,-1 1 0,2-17 0,-2-5-410,-3 1-222</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0.067"/>
    </inkml:context>
    <inkml:brush xml:id="br0">
      <inkml:brushProperty name="width" value="0.05" units="cm"/>
      <inkml:brushProperty name="height" value="0.05" units="cm"/>
      <inkml:brushProperty name="color" value="#E71224"/>
    </inkml:brush>
  </inkml:definitions>
  <inkml:trace contextRef="#ctx0" brushRef="#br0">1 11 16532,'5'29'3369,"4"26"-2804,0 31 212,20 149 1129,-27-224-1821,1-1 1,0 0-1,0 0 0,1 0 1,5 10-1,-9-19-82,0-1 1,0 1-1,0 0 1,1-1-1,-1 1 0,0-1 1,0 1-1,1-1 0,-1 1 1,0-1-1,1 1 1,-1-1-1,1 1 0,-1-1 1,1 1-1,-1-1 0,1 0 1,-1 1-1,1-1 1,-1 0-1,1 0 0,-1 1 1,1-1-1,-1 0 0,1 0 1,0 0-1,-1 0 1,1 1-1,-1-1 0,1 0 1,0 0-1,-1 0 0,1 0 1,0-1-1,-1 1 1,1 0-1,-1 0 0,1 0 1,-1 0-1,1-1 0,0 1 1,-1 0-1,1 0 1,-1-1-1,1 1 0,-1 0 1,1-1-1,-1 1 0,1-1 1,1-2 7,1 0 0,-1 0 0,0 0 0,-1 0 0,1 0 0,2-5-1,5-19-8,0-1 0,-2 0 0,6-41 0,2-90 9,-12 120-10,1-48 14,-3 61-3,0 22-6,-1 6 0,-1 59 73,0 37-896,20 168 0,-13-246 568,1-8-99</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0.842"/>
    </inkml:context>
    <inkml:brush xml:id="br0">
      <inkml:brushProperty name="width" value="0.05" units="cm"/>
      <inkml:brushProperty name="height" value="0.05" units="cm"/>
      <inkml:brushProperty name="color" value="#E71224"/>
    </inkml:brush>
  </inkml:definitions>
  <inkml:trace contextRef="#ctx0" brushRef="#br0">4 74 14811,'3'-8'2185,"-5"11"-853,-2 18 488,4-1-1548,1 0-1,1 0 1,0 0 0,2 0-1,1-1 1,0 1-1,1-1 1,1 0-1,1-1 1,13 23 0,-19-37-247,1 1 0,1-1 0,-1 1 0,1-1 0,-1 0 0,1 0 0,0-1 0,1 1 0,6 4 0,-9-7-12,0 0 0,0 0 0,1 0 1,-1 0-1,1 0 0,-1 0 0,0-1 0,1 1 0,-1-1 1,1 0-1,-1 0 0,1 0 0,-1 0 0,1 0 1,-1 0-1,1 0 0,-1-1 0,1 0 0,-1 1 1,1-1-1,-1 0 0,0 0 0,3-2 0,1-1 7,0-1-1,0 0 1,0 0-1,-1 0 0,0-1 1,0 0-1,0 0 1,-1 0-1,0-1 1,0 0-1,4-9 0,2-7 59,-1 0 0,8-31 0,-2-23 585,-16 106-615,2 0 0,1 0 0,1-1 0,1 1 0,11 37 0,-14-64-44,-1 1 0,1-1-1,0 0 1,0 0 0,0 0 0,0 0 0,0 0-1,1 0 1,-1 0 0,1 0 0,-1 0-1,1-1 1,-1 1 0,4 1 0,-5-2-1,0-1-1,1 0 1,-1 0 0,1 0 0,-1 0 0,1 1-1,-1-1 1,1 0 0,0 0 0,-1 0 0,1 0-1,-1 0 1,1 0 0,-1 0 0,1 0-1,-1-1 1,1 1 0,-1 0 0,1 0 0,-1 0-1,1 0 1,-1-1 0,1 1 0,1-2 4,-1 1 1,0 0-1,0 0 1,0 0-1,0-1 0,0 1 1,0-1-1,0 1 1,0-1-1,1-2 0,4-13 52,-1 1-1,0-2 1,-1 1-1,-1 0 1,1-26-1,-2 13 53,-2 0 0,-5-41-1,4 64-89,1 2-4,0 0 0,-1 1-1,1-1 1,-1 0 0,0 0 0,-1 1 0,1-1 0,-1 1 0,0-1 0,0 1 0,0 0 0,0 0 0,-5-6 0,6 9-16,1 1 1,0 0-1,0 0 1,-1-1 0,1 1-1,0 0 1,-1 0 0,1 0-1,0-1 1,-1 1-1,1 0 1,0 0 0,-1 0-1,1 0 1,0 0 0,-1 0-1,1 0 1,0 0-1,-1 0 1,1 0 0,-1 0-1,1 0 1,0 0-1,-1 0 1,1 0 0,0 0-1,-1 0 1,1 0 0,0 0-1,-1 1 1,1-1-1,0 0 1,-1 0 0,1 0-1,0 1 1,-1-1 0,1 0-1,-9 17-16,2 22-189,6-21-347,2 37 1,-1-50 334,0-1-1,1 0 1,0 0 0,0 0 0,0 0 0,0 0 0,0 0 0,1 0 0,0 0-1,-1 0 1,2 0 0,-1-1 0,0 1 0,1-1 0,2 4 0,-3-7 140,-1 1 0,0 0 0,1 0 0,-1-1 0,0 1 0,1-1-1,-1 1 1,1-1 0,-1 0 0,1 1 0,-1-1 0,1 0 0,-1 0 0,1 0 0,-1 0 0,1 0 0,-1 0 0,1-1 0,-1 1 0,2-1 0,18-8-872</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1.307"/>
    </inkml:context>
    <inkml:brush xml:id="br0">
      <inkml:brushProperty name="width" value="0.05" units="cm"/>
      <inkml:brushProperty name="height" value="0.05" units="cm"/>
      <inkml:brushProperty name="color" value="#E71224"/>
    </inkml:brush>
  </inkml:definitions>
  <inkml:trace contextRef="#ctx0" brushRef="#br0">35 17 15179,'0'2'353,"0"1"0,-1-1 0,1 0 0,0 1 0,-1-1 0,0 0 0,0 1 0,0-1 0,-1 3 0,-2 5 402,-2 11-211,1 0-1,0 0 0,2 0 1,0 0-1,2 1 0,1 33 1,0-55-538,0 1 0,0 0 0,0-1 1,0 1-1,0 0 0,0-1 1,0 1-1,0 0 0,0-1 0,0 1 1,0 0-1,0-1 0,1 1 0,-1-1 1,0 1-1,0 0 0,1-1 1,-1 1-1,1-1 0,-1 1 0,0-1 1,1 1-1,-1-1 0,1 1 1,-1-1-1,1 1 0,-1-1 0,1 0 1,0 1-1,-1-1 0,1 0 0,-1 0 1,1 1-1,0-1 0,-1 0 1,1 0-1,0 0 0,-1 0 0,1 0 1,0 0-1,-1 0 0,1 0 0,0 0 1,-1 0-1,1 0 0,-1 0 1,1 0-1,0 0 0,-1-1 0,1 1 1,0 0-1,-1-1 0,1 1 0,-1 0 1,1-1-1,-1 1 0,1 0 1,0-2-1,6-3 11,0 0 0,0-1-1,8-10 1,-10 11-9,-2 2-5,11-11 10,29-22 0,-39 33-11,0 0 1,0 1 0,0-1 0,0 1 0,1 0 0,-1 0 0,1 0 0,0 1 0,-1 0 0,1 0 0,0 0 0,9-1 0,-11 3 15,0 0-1,-1 0 1,1 0 0,0 0 0,0 0-1,-1 0 1,1 1 0,-1-1 0,1 1-1,-1 0 1,0 0 0,0 0 0,0 0 0,0 0-1,0 0 1,0 0 0,0 1 0,-1-1-1,1 1 1,-1-1 0,1 1 0,-1 0-1,0 0 1,0-1 0,-1 1 0,1 0 0,0 0-1,-1 0 1,0 0 0,0 0 0,0 0-1,0 0 1,-1 3 0,1-6-9,0 0 1,1 0-1,-2 0 1,1-1-1,0 1 0,0 0 1,0 0-1,0 0 1,0 0-1,0-1 0,0 1 1,0 0-1,0 0 1,0 0-1,0-1 0,0 1 1,0 0-1,0 0 1,-1 0-1,1 0 1,0 0-1,0 0 0,0-1 1,0 1-1,0 0 1,-1 0-1,1 0 0,0 0 1,0 0-1,0 0 1,0 0-1,-1 0 0,1 0 1,0 0-1,0 0 1,0 0-1,-1 0 1,1-1-1,0 1 0,0 1 1,0-1-1,0 0 1,-1 0-1,1 0 0,0 0 1,0 0-1,0 0 1,-1 0-1,1 0 0,0 0 1,0 0-1,0 0 1,0 0-1,0 0 1,-1 1-1,1-1 0,0 0 1,0 0-1,0 0 1,0 0-1,0 0 0,0 1 1,-1-1-1,1 0 1,0 0-1,0 0 0,0 0 1,0 1-1,0-1 1,-8-15 280,-4-18 127,2-1 0,1 0 0,-5-40-1,14 59-294,8 11-45,16 14-178,-10-3-201,-9-5 151,0-1 0,0 1-1,0-1 1,0 1 0,0-2-1,0 1 1,0 0-1,0-1 1,0 0 0,0 0-1,0-1 1,0 1 0,0-1-1,0 0 1,0 0 0,0-1-1,8-3 1,12-10-452</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2.436"/>
    </inkml:context>
    <inkml:brush xml:id="br0">
      <inkml:brushProperty name="width" value="0.05" units="cm"/>
      <inkml:brushProperty name="height" value="0.05" units="cm"/>
      <inkml:brushProperty name="color" value="#E71224"/>
    </inkml:brush>
  </inkml:definitions>
  <inkml:trace contextRef="#ctx0" brushRef="#br0">112 65 15379,'0'0'1,"11"-26"2204,-10 25-2097,-1 1-1,0-1 0,1 0 1,-1 0-1,0 0 0,0 0 1,0 0-1,1 1 0,-1-1 1,0 0-1,0 0 1,0 0-1,0 0 0,-1 0 1,1 0-1,0 1 0,0-1 1,-1 0-1,1 0 0,0 0 1,-1 1-1,1-1 0,0 0 1,-1 0-1,1 1 0,-1-1 1,0-1-1,0 2-18,1 0-1,-1 0 1,1 0 0,0 0 0,-1 0-1,1 0 1,-1 1 0,1-1-1,0 0 1,-1 0 0,1 0-1,-1 0 1,1 0 0,0 1-1,-1-1 1,1 0 0,0 0-1,-1 1 1,1-1 0,0 0 0,0 0-1,-1 1 1,1-1 0,0 0-1,0 1 1,-1-1 0,1 1-1,-9 12 444,8-12-336,-11 23 62,1 0-1,2 1 0,0 0 1,1 0-1,-4 29 0,-5 12-240,-4 12-1029,21-101-2713,39-135-5684,13 3 8170,-52 153 1432,1 1 0,-1 0 1,0 0-1,1 0 0,-1 0 0,1-1 0,0 1 0,-1 0 1,1 0-1,0 0 0,0 0 0,0 0 0,-1 1 0,1-1 1,0 0-1,0 0 0,2-1 0,-2 2-74,-1 0 0,1 0 0,-1 0 1,1 1-1,0-1 0,-1 0 0,1 0 0,-1 0 0,1 1 0,-1-1 1,1 0-1,-1 0 0,1 1 0,-1-1 0,0 0 0,1 1 0,-1-1 0,1 1 1,-1-1-1,0 0 0,1 1 0,-1-1 0,0 1 0,1-1 0,-1 1 0,0 0 1,4 8 819,0 0 0,-1 0 0,3 13 0,-4-13-907,40 119 2131,-36-114-2304,1 0 0,0 0 0,1-1 0,0 0 0,1 0-1,17 19 1,-20-26-232,-4-7 19</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3.031"/>
    </inkml:context>
    <inkml:brush xml:id="br0">
      <inkml:brushProperty name="width" value="0.05" units="cm"/>
      <inkml:brushProperty name="height" value="0.05" units="cm"/>
      <inkml:brushProperty name="color" value="#E71224"/>
    </inkml:brush>
  </inkml:definitions>
  <inkml:trace contextRef="#ctx0" brushRef="#br0">1 502 16420,'10'0'1496,"4"-9"-880,2-3-224,4-7 704,2-1-264,-1-6-263,2 0-217,-3 2-496,0 1-376,-7 1 455,-4 2-135,-2 2-120</inkml:trace>
  <inkml:trace contextRef="#ctx0" brushRef="#br0" timeOffset="1">214 94 17868,'0'18'765,"-1"-3"-462,1 1 1,0-1-1,1 0 1,1 0-1,0 0 1,1-1-1,1 1 1,9 23 0,-13-37-302,0 0 0,0 0 1,1 0-1,-1 0 0,1 0 1,-1 0-1,1 0 0,-1 0 1,1 0-1,0 0 0,-1 0 1,1 0-1,0-1 1,0 1-1,0 0 0,-1-1 1,1 1-1,0 0 0,0-1 1,0 1-1,0-1 0,0 0 1,0 1-1,0-1 0,0 0 1,0 0-1,0 1 1,0-1-1,1 0 0,-1 0 1,0 0-1,0 0 0,0 0 1,0 0-1,0-1 0,0 1 1,0 0-1,0-1 0,0 1 1,0 0-1,0-1 0,0 1 1,0-1-1,0 0 1,0 1-1,0-1 0,-1 0 1,1 1-1,0-1 0,0 0 1,-1 0-1,1 0 0,0-1 1,6-5-101,-2-1 0,1 0 1,-1 0-1,8-16 0,11-34-700,30-105 0,-55 169 909,0 0 0,1 0 0,0 0 1,1 11-1,1 11 112,-4 30 179,0-5-102,2 0-1,13 101 0,-9-140-760,-2-12 170,-2-10 61,-2-12-118</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3.440"/>
    </inkml:context>
    <inkml:brush xml:id="br0">
      <inkml:brushProperty name="width" value="0.05" units="cm"/>
      <inkml:brushProperty name="height" value="0.05" units="cm"/>
      <inkml:brushProperty name="color" value="#E71224"/>
    </inkml:brush>
  </inkml:definitions>
  <inkml:trace contextRef="#ctx0" brushRef="#br0">6 386 12627,'-5'9'1672,"11"-7"-348,18-8 877,18-14-126,78-51 0,-56 31-1192,208-109 610,-83 62-3258,-157 71 1266,-23 9 114</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3.870"/>
    </inkml:context>
    <inkml:brush xml:id="br0">
      <inkml:brushProperty name="width" value="0.05" units="cm"/>
      <inkml:brushProperty name="height" value="0.05" units="cm"/>
      <inkml:brushProperty name="color" value="#E71224"/>
    </inkml:brush>
  </inkml:definitions>
  <inkml:trace contextRef="#ctx0" brushRef="#br0">49 140 16267,'5'-8'799,"-2"0"-1,1 1 0,5-15 1928,-9 26-1898,0 8-235,-16 55-488,-31 86-1,42-145-1271,3-15-18,4-17 239,2-5 158</inkml:trace>
  <inkml:trace contextRef="#ctx0" brushRef="#br0" timeOffset="1">111 1 14771,'7'27'1210,"-2"1"-1,0 0 1,0 40 0,-3-35-229,11 59 1,-12-89-937,0 1 1,0-1-1,0 0 1,0 1 0,1-1-1,0 0 1,-1 0-1,1 0 1,0 0-1,0 0 1,5 5 0,-6-8-62,-1 1 1,1-1-1,0 1 1,-1-1 0,1 1-1,0-1 1,0 0-1,0 1 1,-1-1 0,1 0-1,0 0 1,0 0-1,0 0 1,-1 1 0,1-1-1,0 0 1,0 0-1,0-1 1,0 1 0,0 0-1,1-1-81,0 1 0,-1-1 1,0 0-1,1 0 0,-1 0 0,1 0 0,-1 0 0,0 0 1,0 0-1,1 0 0,-1-1 0,0 1 0,1-3 0,-1 3 68,-1 1-1,1-1 0,-1 0 1,1 0-1,-1 1 0,1-1 1,-1 0-1,1 0 0,-1 0 1,0 0-1,0 0 0,1 1 1,-1-1-1,0 0 1,0 0-1,0 0 0,0 0 1,0 0-1,0 0 0,-1-1 1,-2-2-449</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4.308"/>
    </inkml:context>
    <inkml:brush xml:id="br0">
      <inkml:brushProperty name="width" value="0.05" units="cm"/>
      <inkml:brushProperty name="height" value="0.05" units="cm"/>
      <inkml:brushProperty name="color" value="#E71224"/>
    </inkml:brush>
  </inkml:definitions>
  <inkml:trace contextRef="#ctx0" brushRef="#br0">1 150 16588,'7'1'1440,"5"-3"-832,1-4-224,7-4 712,-2-2-280,9-2-303,-1-2-65,0 2-272,-2-2-296,-2 2-656,-5 1-1785,-7 0 2177,0 2-320,-4 2-288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9.221"/>
    </inkml:context>
    <inkml:brush xml:id="br0">
      <inkml:brushProperty name="width" value="0.05" units="cm"/>
      <inkml:brushProperty name="height" value="0.05" units="cm"/>
    </inkml:brush>
  </inkml:definitions>
  <inkml:trace contextRef="#ctx0" brushRef="#br0">608 38 9922,'-6'-5'397,"-1"0"-1,-1 1 1,1 0-1,0 1 0,-1 0 1,0 0-1,1 0 1,-1 1-1,0 0 1,-15-1-1,9 2-154,1 1 0,0 1 1,-1 0-1,1 0 0,0 2 0,-15 3 0,2 3-84,1 0 0,0 1-1,0 2 1,1 0 0,1 2 0,-24 18-1,31-20-68,0 1 0,1 1 0,1 0 0,1 1 0,0 1 0,0 0 0,2 1 0,-12 20 0,11-12 29,1-1 0,1 1-1,2 0 1,0 1 0,-7 45 0,10-33-44,2 1 0,1-1-1,2 1 1,2 0 0,2-1-1,1 1 1,2-1 0,20 63-1,-21-82-62,1-1-1,1 1 0,0-2 0,2 1 0,0-1 0,1-1 0,1 0 0,13 16 0,-17-24 7,0-1 0,0 0 0,0 0 0,1 0-1,0-1 1,1-1 0,-1 1 0,1-2 0,0 1 0,0-1-1,0-1 1,1 0 0,-1 0 0,1-1 0,21 2 0,-14-4 36,0-1 0,0-1 0,0-1 0,0 0 0,0-1 0,-1-1 0,0-1 0,0 0 1,25-14-1,-7 1 155,-1-2 1,-1-1 0,40-34-1,-47 33-20,0-2 0,-2 0 0,0-2 0,-2 0 0,-1-2 0,27-48 0,-39 61-126,-1-1-1,0 0 1,-1 0-1,-1-1 1,-1 1-1,0-1 0,-2 0 1,0-1-1,-1 1 1,0-1-1,-2 1 1,0-1-1,-1 1 1,-5-24-1,4 32-134,-1-1 0,0 1 1,-1 0-1,-1 0 0,1 0 1,-1 1-1,-1-1 0,0 1 0,0 1 1,-1-1-1,0 1 0,0 0 0,-1 0 1,0 1-1,-1 0 0,1 1 0,-1 0 1,0 0-1,-1 1 0,0 0 1,1 1-1,-1 0 0,-1 0 0,1 1 1,-21-4-1,17 5 140,0 0 0,1 1 0,-1 0-1,0 1 1,0 1 0,-19 3 0,17 1-184</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4.872"/>
    </inkml:context>
    <inkml:brush xml:id="br0">
      <inkml:brushProperty name="width" value="0.05" units="cm"/>
      <inkml:brushProperty name="height" value="0.05" units="cm"/>
      <inkml:brushProperty name="color" value="#E71224"/>
    </inkml:brush>
  </inkml:definitions>
  <inkml:trace contextRef="#ctx0" brushRef="#br0">165 113 7914,'0'-9'1393,"3"4"-681,-1 1 0,0-1 0,0 0 0,0 0-1,0 1 1,-1-1 0,0 0 0,0 0-1,0 0 1,-1-1 0,1 1 0,-1 0 0,0 0-1,-2-9 1,2 13-559,-1 0 0,1 0 0,0 0 0,-1 0 0,1 0 1,-1 0-1,1 0 0,-1 0 0,1 0 0,-1 0 0,0 0 0,1 1 0,-1-1 0,0 0 0,0 0 0,0 1 0,0-1 0,0 0 0,0 1 0,0-1 0,0 1 0,0-1 0,-2 0 0,1 1 6,0 0 0,-1-1 1,1 1-1,0 0 0,-1 1 0,1-1 0,-1 0 0,1 1 0,0-1 0,-5 2 0,0 1-33,0 0-1,0 1 0,1-1 0,-1 1 1,1 0-1,-8 8 0,6-5-118,1 1 0,0 0 0,0 0 0,1 1 0,0 0-1,1 0 1,0 0 0,0 1 0,1-1 0,0 1 0,1 0-1,0 1 1,1-1 0,0 0 0,0 1 0,1-1 0,0 1 0,1 0-1,1-1 1,-1 1 0,3 10 0,-2-18-9,-1-1-1,1 0 1,-1 1-1,1-1 1,0 1-1,0-1 1,0 0 0,0 0-1,0 0 1,0 0-1,1 0 1,-1 0 0,1 0-1,0 0 1,-1 0-1,1-1 1,0 1 0,0 0-1,0-1 1,0 0-1,0 1 1,0-1-1,0 0 1,1 0 0,-1 0-1,0-1 1,1 1-1,-1-1 1,1 1 0,-1-1-1,0 0 1,1 1-1,-1-1 1,1-1-1,-1 1 1,1 0 0,-1 0-1,0-1 1,1 0-1,-1 1 1,4-3 0,3 0-5,0-1 1,0 0-1,0-1 1,-1 0 0,0 0-1,0-1 1,0 0-1,-1 0 1,9-10 0,-11 11 9,-1 0 0,0-1 0,0 1 1,-1-1-1,1 0 0,-1-1 0,-1 1 1,5-13-1,-7 18-1,0 0 1,1-1-1,-1 1 1,0 0-1,0 0 1,0-1-1,0 1 1,0 0 0,0 0-1,-1-1 1,1 1-1,0 0 1,0 0-1,-1-1 1,1 1-1,-1 0 1,1 0-1,-1 0 1,0 0-1,-1-2 1,1 2 0,-1 0 0,0 0 0,1 0-1,-1 0 1,0 0 0,0 1 0,0-1 0,1 1 0,-1-1 0,0 1 0,0 0 0,0 0 0,0-1-1,0 1 1,0 1 0,0-1 0,0 0 0,-2 1 0,-1 0 2,0 1 1,0-1-1,0 1 1,0 0-1,1 0 1,-9 6-1,11-7-5,1 0-1,-1-1 1,1 1-1,0 0 0,0 0 1,-1 0-1,1 0 1,0 0-1,0 1 0,0-1 1,0 0-1,0 0 1,0 1-1,0-1 0,1 0 1,-1 1-1,0-1 0,1 1 1,-1-1-1,1 1 1,0-1-1,-1 1 0,1-1 1,0 1-1,0 2 1,0-4-1,0 1-1,1-1 1,-1 0 0,0 1 0,0-1 0,1 1 0,-1-1 0,1 0 0,-1 1 0,0-1 0,1 0 0,-1 0 0,1 1 0,-1-1 0,0 0-1,1 0 1,-1 0 0,1 0 0,-1 1 0,1-1 0,-1 0 0,1 0 0,-1 0 0,1 0 0,-1 0 0,1 0 0,-1 0 0,1 0-1,0-1 1,15-2-5,-14 3 3,36-14-16,-29 10-13,0 1-1,0 0 0,0 0 1,0 1-1,18-2 0,-25 4 20,1 0 0,-1 0 0,0 0-1,1 1 1,-1-1 0,0 1 0,0-1 0,1 1-1,-1 0 1,0 0 0,0 0 0,0 0-1,0 0 1,0 1 0,0-1 0,0 1-1,-1-1 1,1 1 0,0-1 0,-1 1-1,1 0 1,-1 0 0,0 0 0,1 0-1,-1 0 1,0 0 0,0 0 0,1 4 0,3 11-445,0 0 1,-1 1-1,-1-1 1,-1 1 0,1 17-1,-3-32 401,0 1-365,1-5-123</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5.327"/>
    </inkml:context>
    <inkml:brush xml:id="br0">
      <inkml:brushProperty name="width" value="0.05" units="cm"/>
      <inkml:brushProperty name="height" value="0.05" units="cm"/>
      <inkml:brushProperty name="color" value="#E71224"/>
    </inkml:brush>
  </inkml:definitions>
  <inkml:trace contextRef="#ctx0" brushRef="#br0">28 38 17148,'6'4'1760,"1"3"-1064,-1 1-304,2-4 905,2-3-281,0-1-392,2-5-176,-1-7-432,2 2-136,-3-1-344,0-1-160,-3 5-352,-2 3 727,-5 11-199,-3 6-208</inkml:trace>
  <inkml:trace contextRef="#ctx0" brushRef="#br0" timeOffset="1">1 246 14811,'3'-2'2001,"11"-1"-977,2-7-400,2-8 2257,4-4-1625,4-6-608,0-1-224,-2 2-704,0 1-224,-9 7 448,-2 5-144,-12 12-112</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5.947"/>
    </inkml:context>
    <inkml:brush xml:id="br0">
      <inkml:brushProperty name="width" value="0.05" units="cm"/>
      <inkml:brushProperty name="height" value="0.05" units="cm"/>
      <inkml:brushProperty name="color" value="#E71224"/>
    </inkml:brush>
  </inkml:definitions>
  <inkml:trace contextRef="#ctx0" brushRef="#br0">1 696 16420,'0'1'67,"0"-1"1,1 0-1,-1 0 1,1 0 0,-1 0-1,0 0 1,1 0 0,-1 0-1,1 0 1,-1 0-1,1 0 1,-1 0 0,0 0-1,1 0 1,-1-1 0,1 1-1,-1 0 1,0 0 0,1 0-1,-1-1 1,0 1-1,1 0 1,-1 0 0,0-1-1,1 1 1,-1 0 0,0 0-1,1-1 1,-1 1-1,0 0 1,1-1 0,10-16 295,-8 12-117,34-60 1840,47-110 0,12-79-500,-36 80-874,-58 172-590,-2 10-94,-1 14-21,-4 18 19,-19 202 125,21-182-201,9 121 1,-5-172-12,3 28-262,-4-36 243,0 0 0,1 1 0,-1-1-1,0 1 1,1-1 0,-1 0-1,1 1 1,-1-1 0,1 0 0,0 1-1,0-1 1,-1 0 0,1 0-1,0 0 1,0 0 0,0 0 0,0 0-1,2 2 1,-2-3 51,0 0-1,0-1 1,-1 1-1,1 0 0,0 0 1,-1-1-1,1 1 1,-1 0-1,1-1 1,0 1-1,-1 0 1,1-1-1,-1 1 1,1-1-1,-1 1 1,1-1-1,-1 1 0,1-1 1,-1 1-1,0-1 1,1 0-1,-1 1 1,0-1-1,1 0 1,-1 1-1,0-2 1,4-12-518</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6.395"/>
    </inkml:context>
    <inkml:brush xml:id="br0">
      <inkml:brushProperty name="width" value="0.05" units="cm"/>
      <inkml:brushProperty name="height" value="0.05" units="cm"/>
      <inkml:brushProperty name="color" value="#E71224"/>
    </inkml:brush>
  </inkml:definitions>
  <inkml:trace contextRef="#ctx0" brushRef="#br0">6 206 16924,'-6'10'1608,"12"-9"-928,4-4-216,9-8 1121,5-5-465,10-4-456,5-5-120,7-2-72,3 0-64,2 3-168,-1 1-160,-4 6-352,-3 2-200,-10 8-368,-7 6-304,-13 5 800,-10 3-216,-13 2-177</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6.844"/>
    </inkml:context>
    <inkml:brush xml:id="br0">
      <inkml:brushProperty name="width" value="0.05" units="cm"/>
      <inkml:brushProperty name="height" value="0.05" units="cm"/>
      <inkml:brushProperty name="color" value="#E71224"/>
    </inkml:brush>
  </inkml:definitions>
  <inkml:trace contextRef="#ctx0" brushRef="#br0">13 345 14379,'-5'11'1127,"4"-9"-838,0 1 0,0 0-1,0-1 1,0 1 0,0 0 0,1 0 0,-1 0-1,0 3 1,4-7 43,0-1 0,0 0 0,-1 0 0,1-1 1,-1 1-1,0-1 0,1 1 0,-1-1 0,2-3 0,30-48 905,-3-3 0,36-86-1,-28 58-851,-39 84-379,1-1-1,-1 1 0,1 0 0,-1 0 0,1 0 1,0-1-1,-1 1 0,1 0 0,0 0 1,0 0-1,0 0 0,0 1 0,0-1 0,0 0 1,2-1-1,-3 2-3,0 0 0,1 0 0,-1 0 0,1 1 0,-1-1 0,0 0 0,1 0 0,-1 1 0,0-1 0,1 0 0,-1 1 0,0-1 0,1 0 0,-1 1 0,0-1 0,0 0 0,1 1 0,-1-1 0,0 0 1,0 1-1,0-1 0,0 1 0,1-1 0,-1 0 0,0 1 0,0-1 0,0 1 0,0-1 0,0 1 0,4 49 74,-4-40-60,3 57 24,-3-27-217,3 0 1,11 67-1,-6-89-664,-8-18 824,1 0 0,-1 0 0,0 0 0,0 0 0,1 0 0,-1 0 0,0 0 0,0 0 0,1 0 0,-1 0 0,0 0 0,0 0 0,1 0 0,-1 0 0,0 0 0,0 0 0,1 0 0,-1 0 0,0 0 0,0 0 0,1 0 0,-1 0 0,0-1 0,0 1 0,0 0 0,1 0 0,-1 0 0,0 0 0,0-1 0,0 1 0,0 0 0,1 0 0,-1 0 0,0-1 0,0 1 1,0 0-1,0-1 0,15-34-787,-10 20 618,8-16-369</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7.245"/>
    </inkml:context>
    <inkml:brush xml:id="br0">
      <inkml:brushProperty name="width" value="0.05" units="cm"/>
      <inkml:brushProperty name="height" value="0.05" units="cm"/>
      <inkml:brushProperty name="color" value="#E71224"/>
    </inkml:brush>
  </inkml:definitions>
  <inkml:trace contextRef="#ctx0" brushRef="#br0">1 98 18100,'5'4'1528,"4"-4"-1048,2-7-208,1-7 713,2-2-297,-1-1-608,0-2-312,-3 3 336,-1 3-96,-8 15-288</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7.637"/>
    </inkml:context>
    <inkml:brush xml:id="br0">
      <inkml:brushProperty name="width" value="0.05" units="cm"/>
      <inkml:brushProperty name="height" value="0.05" units="cm"/>
      <inkml:brushProperty name="color" value="#E71224"/>
    </inkml:brush>
  </inkml:definitions>
  <inkml:trace contextRef="#ctx0" brushRef="#br0">277 12 15115,'0'-1'87,"0"1"-1,0 0 0,1 0 1,-1-1-1,0 1 0,0 0 1,0-1-1,0 1 1,0 0-1,1 0 0,-1-1 1,0 1-1,0 0 0,0-1 1,0 1-1,0 0 1,0-1-1,0 1 0,0 0 1,0-1-1,0 1 0,0 0 1,0-1-1,-1 1 1,1 0-1,0-1 0,0 1 1,0 0-1,0 0 0,0-1 1,-1 1-1,1 0 1,0 0-1,-1-1 0,-10 3 1689,-16 15 123,-2 5-1319,2 2 0,1 0 0,0 2-1,2 1 1,1 1 0,-27 44 0,45-63-533,0 0 0,0 1 0,1 0 0,0 0 1,-4 17-1,8-24-41,-1-1 0,1 1 0,0-1 0,0 0 0,0 1-1,0-1 1,0 1 0,0-1 0,1 1 0,-1-1 0,1 0 0,-1 1 0,2 2 0,-1-4-5,0 0 0,0 0-1,0 1 1,0-1 0,0 0-1,1 0 1,-1 0 0,0 0 0,0 0-1,1-1 1,-1 1 0,1 0 0,-1 0-1,0-1 1,1 1 0,-1-1 0,1 0-1,-1 1 1,1-1 0,0 0-1,-1 0 1,4 0 0,3 0-108,-1-1 0,1 0 0,0 0-1,0-1 1,-1 0 0,1 0 0,13-7 0,51-29-871,-55 28 1236,38-23-590,-32 19-9</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8.039"/>
    </inkml:context>
    <inkml:brush xml:id="br0">
      <inkml:brushProperty name="width" value="0.05" units="cm"/>
      <inkml:brushProperty name="height" value="0.05" units="cm"/>
      <inkml:brushProperty name="color" value="#E71224"/>
    </inkml:brush>
  </inkml:definitions>
  <inkml:trace contextRef="#ctx0" brushRef="#br0">1 101 18236,'2'6'1069,"8"27"1526,-10-32-2548,0-1 0,1 1 0,-1-1 0,0 1-1,1-1 1,-1 0 0,0 1 0,1-1 0,-1 1 0,0-1-1,1 0 1,-1 1 0,1-1 0,-1 0 0,1 0-1,-1 1 1,0-1 0,1 0 0,-1 0 0,1 0-1,0 1 1,0-1 3,-1-1-1,1 1 0,0 0 1,-1 0-1,1-1 0,0 1 1,-1 0-1,1-1 0,0 1 1,-1-1-1,1 1 0,-1 0 1,1-1-1,-1 0 0,1 1 1,-1-1-1,1 1 0,-1-1 1,0 1-1,1-2 0,7-13-8,-1 0 0,-1 0 0,0 0 0,6-31 0,-4 17-139,-7 26-66,1 8 65,0 18 37,-1 30 104,-8 104 740,9-175-783,2-2-13</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8.518"/>
    </inkml:context>
    <inkml:brush xml:id="br0">
      <inkml:brushProperty name="width" value="0.05" units="cm"/>
      <inkml:brushProperty name="height" value="0.05" units="cm"/>
      <inkml:brushProperty name="color" value="#E71224"/>
    </inkml:brush>
  </inkml:definitions>
  <inkml:trace contextRef="#ctx0" brushRef="#br0">0 78 17076,'2'9'1872,"5"-2"-1056,3-3-312,9-4 1217,6-4-505,14-5-504,6-2-96,2-5-336,-1-1-200,-3 1-424,-5 2-312,-7 7 1592,-11 4-1008,-18 3-40,-10 4-56</inkml:trace>
  <inkml:trace contextRef="#ctx0" brushRef="#br0" timeOffset="1">88 295 16572,'20'11'1736,"7"-17"-1000,5-5-296,5-8 1201,4-2-657,2-4-688,0 0-408,-5 0 208,-2 4-64,-11 2-160</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9.449"/>
    </inkml:context>
    <inkml:brush xml:id="br0">
      <inkml:brushProperty name="width" value="0.05" units="cm"/>
      <inkml:brushProperty name="height" value="0.05" units="cm"/>
      <inkml:brushProperty name="color" value="#E71224"/>
    </inkml:brush>
  </inkml:definitions>
  <inkml:trace contextRef="#ctx0" brushRef="#br0">0 633 15195,'0'1'53,"1"-1"0,-1 0 0,0 0 0,0 0 0,0 0 0,0 0 0,1 0 0,-1 1 0,0-1 0,0 0 0,0 0 0,1 0 0,-1 0 0,0 0 0,0 0 0,0 0 0,1 0-1,-1 0 1,0 0 0,0 0 0,0 0 0,1 0 0,-1 0 0,0 0 0,0 0 0,0 0 0,1 0 0,-1 0 0,0 0 0,0-1 0,0 1 0,1 0 0,-1 0 0,0 0 0,0 0 0,0 0 0,0 0 0,0-1 0,1 1 0,-1 0 0,0 0-1,0 0 1,0 0 0,0-1 0,0 1 0,0 0 0,0 0 0,6-13 152,-5 10 62,87-275 4404,-70 205-3891,16-140 0,-34 208-740,1-21 137,-1 24-167,0 1 0,1 0 0,-2 0 1,1 0-1,0 0 0,0 0 0,0 0 0,0 0 1,-1 0-1,1 0 0,-1 0 0,1 0 0,0 0 1,-1 0-1,0 0 0,1 0 0,-1 0 0,0 0 1,0 1-7,0 0 1,1 1-1,-1-1 1,1 1 0,0-1-1,-1 1 1,1-1 0,-1 1-1,1 0 1,0-1-1,-1 1 1,1-1 0,0 1-1,0 0 1,-1-1-1,1 1 1,0 0 0,0-1-1,0 1 1,0 0-1,0 0 1,-4 17 22,-1 43-362,3-1 0,2 1 0,3 0 1,3-1-1,16 77 0,-21-131 172,0 0-1,0 1 1,-1-1-1,0 11 1,-1-9-329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59.959"/>
    </inkml:context>
    <inkml:brush xml:id="br0">
      <inkml:brushProperty name="width" value="0.05" units="cm"/>
      <inkml:brushProperty name="height" value="0.05" units="cm"/>
    </inkml:brush>
  </inkml:definitions>
  <inkml:trace contextRef="#ctx0" brushRef="#br0">540 26 15075,'8'-2'393,"33"-15"1375,-37 12-1052,-13 4-26,-19 4 208,-13 6-424,1 2 0,-66 26 0,-71 48-385,80-29-62,82-47-27,1 1 1,0 1-1,1 0 0,-14 15 0,26-25-1,0 0 0,0 0 0,0 1 0,0-1 0,0 0 0,0 0 0,1 0 1,-1 1-1,0-1 0,1 0 0,-1 0 0,1 1 0,0-1 0,-1 1 0,1-1 0,0 3 0,0-3 1,0-1 0,0 1 0,1 0 0,-1 0 0,0-1 0,1 1 0,-1 0 0,1-1 0,-1 1 0,0 0 0,1-1 0,-1 1 0,1-1 0,0 1 0,-1-1 0,1 1 0,0-1 0,-1 1 0,1-1 1,0 0-1,0 1 0,5 1 3,-1 0 1,1-1-1,0 1 1,0-2-1,-1 1 1,10 0 0,260 4 57,-246-4-187,0-2 1,-1 0-1,1-2 0,29-6 1,-7-7-65</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19.893"/>
    </inkml:context>
    <inkml:brush xml:id="br0">
      <inkml:brushProperty name="width" value="0.05" units="cm"/>
      <inkml:brushProperty name="height" value="0.05" units="cm"/>
      <inkml:brushProperty name="color" value="#E71224"/>
    </inkml:brush>
  </inkml:definitions>
  <inkml:trace contextRef="#ctx0" brushRef="#br0">7 184 15619,'-6'6'1481,"7"-2"-913,5-4-168,4-4 1088,6-5-416,8-7-351,5-2-89,7-7-88,2 1-40,1-2-120,-2 3-200,-5 3-528,-3 4-288,-11 6 528,-15 9-128,0-1-120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0.752"/>
    </inkml:context>
    <inkml:brush xml:id="br0">
      <inkml:brushProperty name="width" value="0.05" units="cm"/>
      <inkml:brushProperty name="height" value="0.05" units="cm"/>
      <inkml:brushProperty name="color" value="#E71224"/>
    </inkml:brush>
  </inkml:definitions>
  <inkml:trace contextRef="#ctx0" brushRef="#br0">9 531 14035,'-9'11'2461,"10"-23"-747,9-22-234,30-92 927,37-205 0,-76 319-2340,-1 10-50,0 1 0,0-1 0,0 0-1,1 0 1,-1 0 0,1 0 0,-1 0-1,1 0 1,0 1 0,-1-1 0,1 0 0,2-3-1,-1 17 22,-1 0 0,0-1 0,-1 13 0,1 53 46,8 188-38,-9-256-96,0-7 13,-1-1 0,1 1 1,0-1-1,0 0 0,1 1 0,-1-1 0,0 1 1,0-1-1,1 0 0,-1 1 0,0-1 1,1 0-1,0 1 0,0 1 0,0-5-132,0 1-1,0-1 1,0 1-1,0-1 1,-1 1-1,1-1 1,-1 0-1,1 1 1,-1-4-1,16-97-1482,-9 56 966</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1.124"/>
    </inkml:context>
    <inkml:brush xml:id="br0">
      <inkml:brushProperty name="width" value="0.05" units="cm"/>
      <inkml:brushProperty name="height" value="0.05" units="cm"/>
      <inkml:brushProperty name="color" value="#E71224"/>
    </inkml:brush>
  </inkml:definitions>
  <inkml:trace contextRef="#ctx0" brushRef="#br0">0 66 17308,'3'2'2072,"1"3"-1368,-1-6-288,2 0 1825,2-5-1489,0 0-240,2-2-224,1-1-136,0 0-360,1-1-280,-2 3-624,-2 1 928,-7 5-176,1-8-128</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1.576"/>
    </inkml:context>
    <inkml:brush xml:id="br0">
      <inkml:brushProperty name="width" value="0.05" units="cm"/>
      <inkml:brushProperty name="height" value="0.05" units="cm"/>
      <inkml:brushProperty name="color" value="#E71224"/>
    </inkml:brush>
  </inkml:definitions>
  <inkml:trace contextRef="#ctx0" brushRef="#br0">94 4 15251,'7'-4'1382,"-9"5"109,-15 12 337,10-3-1584,1 0-1,0 0 1,1 0 0,0 1-1,1 0 1,0 0-1,1 0 1,-4 17 0,1 12 258,-3 43 0,9-76-440,-1 1 5,0 0 0,1 0 0,0-1 1,0 1-1,1 0 0,0 0 0,0 0 1,4 11-1,-5-19-62,0 0 0,0 1 1,0-1-1,0 1 0,1-1 0,-1 0 1,0 1-1,1-1 0,-1 1 1,0-1-1,1 0 0,-1 0 0,0 1 1,1-1-1,-1 0 0,0 0 1,1 1-1,-1-1 0,1 0 0,-1 0 1,1 0-1,-1 0 0,0 1 1,1-1-1,-1 0 0,1 0 0,-1 0 1,1 0-1,-1 0 0,1 0 1,-1 0-1,0 0 0,1-1 0,-1 1 1,1 0-1,-1 0 0,1 0 1,-1 0-1,0-1 0,1 1 0,-1 0 1,1 0-1,-1-1 0,0 1 1,1 0-1,-1 0 0,0-1 0,1 1 1,-1-1-1,0 1 0,0 0 1,1-1-1,-1 0 0,17-22 93,-17 22-90,18-29 49,-2-1 1,-2-1-1,-1-1 1,-1 0-1,-1 0 1,5-36-1,-16 68-53,1 0 0,-1-1-1,0 1 1,1 0 0,-1 0-1,0-1 1,0 1 0,0 0-1,0-1 1,0 1 0,0 0-1,-1-1 1,1 1 0,0 0-1,-1 0 1,1-1 0,0 1-1,-1 0 1,0 0 0,1 0 0,-1 0-1,-1-2 1,1 2-6,0 1 0,0 0 0,0 0-1,-1 0 1,1 0 0,0 0 0,0 0 0,0 0 0,0 0 0,0 0 0,0 0-1,0 1 1,0-1 0,-1 0 0,1 1 0,0-1 0,0 1 0,0-1-1,1 1 1,-1-1 0,0 1 0,0 0 0,0 0 0,0-1 0,-1 3 0,-12 10-516,0 1 0,1 1 1,-19 27-1,0 0-904,19-29 855,2-7-104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2.037"/>
    </inkml:context>
    <inkml:brush xml:id="br0">
      <inkml:brushProperty name="width" value="0.05" units="cm"/>
      <inkml:brushProperty name="height" value="0.05" units="cm"/>
      <inkml:brushProperty name="color" value="#E71224"/>
    </inkml:brush>
  </inkml:definitions>
  <inkml:trace contextRef="#ctx0" brushRef="#br0">9 0 17044,'-1'22'1648,"2"5"-1008,-1 3-264,-4 3 1033,1-2-489,3 0-440,-2-6-168,2-6-440,5-3-176,-2-21-1297,-2-10 1433,2-7-120,-3-8-240,0-3-120</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2.401"/>
    </inkml:context>
    <inkml:brush xml:id="br0">
      <inkml:brushProperty name="width" value="0.05" units="cm"/>
      <inkml:brushProperty name="height" value="0.05" units="cm"/>
      <inkml:brushProperty name="color" value="#E71224"/>
    </inkml:brush>
  </inkml:definitions>
  <inkml:trace contextRef="#ctx0" brushRef="#br0">59 62 15075,'0'0'41,"0"0"0,0 0 0,0 0 0,0 0 0,0 0 0,0 1 0,0-1 0,0 0 0,0 0 0,0 0 0,0 0 0,0 0 0,0 0 0,0 0 0,0 0 0,0 0 0,0 0 0,0 0 0,0 0 0,0 0 0,0 0 0,0 0 0,0 0 0,-1 0 0,1 0 0,0 0 0,0 0 0,0 0 0,0 0 0,0 0 0,0 0 0,0 0 0,0 0 0,0 0 0,0 0 0,0 0 0,0 0 0,0 0 0,0 0 0,-1 0 0,1 0 0,0 0 0,0 0 0,0 0 0,0 0 0,0 0 0,0 0 0,0 0 0,0 0 0,0 0 0,0 0 0,0 0 0,0 0 0,0 0 0,0 0 0,0 0 0,0 0 0,0 0 0,0-1 0,0 1 1,0 0-1,0 0 0,-1 0 0,-5 10 1343,-6 12-37,9-13-1205,0 0 1,1 0-1,0 0 0,0 0 1,1 0-1,1 0 0,-1 0 0,1 0 1,3 18-1,-3-25-133,1-1 0,0 1 0,0-1 0,-1 0 0,1 1 0,0-1 1,0 0-1,1 1 0,-1-1 0,0 0 0,0 0 0,0 0 0,1 0 0,-1 0 0,1 0 0,1 0 0,29 11 80,-3-1-29,-24-7-40,0 0 1,0 0 0,0 0-1,-1 1 1,1 0 0,-1 0-1,0 0 1,-1 0-1,1 1 1,-1-1 0,0 1-1,0 0 1,-1 0 0,0 0-1,0 0 1,2 11-1,-3-10 55,1 0 0,-1 0 0,-1 0 0,1 0-1,-1 1 1,-1-1 0,1 0 0,-1 0-1,0 0 1,-1 0 0,1 0 0,-2-1 0,1 1-1,-7 12 1,9-18-59,0 0 1,-1 0-1,1 0 1,-1 0-1,1 0 0,-1 0 1,0 0-1,1-1 0,-1 1 1,0 0-1,1 0 0,-1-1 1,0 1-1,0 0 0,0-1 1,0 1-1,0-1 1,0 1-1,0-1 0,0 1 1,0-1-1,0 0 0,0 0 1,0 1-1,0-1 0,0 0 1,0 0-1,0 0 1,0 0-1,0 0 0,0 0 1,0 0-1,0-1 0,-1 1 1,1 0-1,0-1 0,0 1 1,0 0-1,1-1 1,-1 1-1,0-1 0,0 0 1,0 1-1,0-1 0,-1-1 1,-1-1 6,-1-1 0,1 0 1,0 0-1,0 0 1,0-1-1,1 1 0,-1-1 1,-1-5-1,-3-9-21,2 0 0,-1 0 0,2 0 0,1-1 0,0 0 0,1-31 0,2 39-10,0 0 0,1 0 0,1 0 0,0 1 0,0-1 0,1 0 0,1 1 0,0 0-1,1-1 1,0 2 0,0-1 0,8-11 0,-9 17 5,-1 0 0,0 0 0,0 0 0,0 0 0,-1 0 0,0-1 0,0 1 0,0-1 0,1-10 0,-3 15 4,0-1 1,0 1-1,0-1 1,0 1-1,0-1 0,0 1 1,-1-1-1,1 1 1,0-1-1,-1 1 0,1 0 1,-1-1-1,0 1 1,1 0-1,-1-1 1,0 1-1,-1-2 0,0 2 1,1 0 1,-1 0-1,1 0 0,-1 0 0,0 0 0,1 0 0,-1 0 0,0 1 0,0-1 0,0 1 0,0-1 0,0 1 1,0 0-1,0-1 0,1 1 0,-5 0 0,1 1-198,0 0 1,0 0-1,0 0 0,1 1 1,-1-1-1,0 1 0,1 0 1,-1 1-1,1-1 0,0 1 1,-1 0-1,1 0 0,1 0 0,-1 0 1,0 1-1,1-1 0,-6 8 1,5-4-392,5-4-192</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2.824"/>
    </inkml:context>
    <inkml:brush xml:id="br0">
      <inkml:brushProperty name="width" value="0.05" units="cm"/>
      <inkml:brushProperty name="height" value="0.05" units="cm"/>
      <inkml:brushProperty name="color" value="#E71224"/>
    </inkml:brush>
  </inkml:definitions>
  <inkml:trace contextRef="#ctx0" brushRef="#br0">0 64 19484,'0'0'2017,"5"-2"-1497,0-4-192,4 2 1128,1-5-848,3 2-200,1-3-224,0 0-144,-1 0-544,-1 6-240,-4 4 1664,-3-2-1016,-5 10-32,-3 5-56</inkml:trace>
  <inkml:trace contextRef="#ctx0" brushRef="#br0" timeOffset="1">19 237 19084,'10'3'1664,"6"-10"-1095,2-3-233,8-9 712,4-5-240,5-4-400,0 0-240,-2 1-672,-1-1-104,-15 11 464,-5 4-128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3.260"/>
    </inkml:context>
    <inkml:brush xml:id="br0">
      <inkml:brushProperty name="width" value="0.05" units="cm"/>
      <inkml:brushProperty name="height" value="0.05" units="cm"/>
      <inkml:brushProperty name="color" value="#E71224"/>
    </inkml:brush>
  </inkml:definitions>
  <inkml:trace contextRef="#ctx0" brushRef="#br0">132 3 18684,'0'0'59,"0"0"0,0 0 1,0 0-1,0-1 0,0 1 0,1 0 0,-1 0 0,0 0 1,0 0-1,0 0 0,0-1 0,0 1 0,1 0 0,-1 0 1,0 0-1,0 0 0,0 0 0,1 0 0,-1 0 0,0 0 1,0 0-1,0 0 0,1 0 0,-1 0 0,0 0 1,0 0-1,0 0 0,0 0 0,1 0 0,-1 0 0,0 0 1,0 0-1,0 0 0,1 0 0,-1 0 0,0 0 0,3 9 1395,-5 20 279,1-18-928,1-10-789,0 86 1026,1-76-1017,0-1 0,0 0 0,1 0 0,1 0 0,-1 0 0,7 13 0,-9-22-27,0 0 1,1 0-1,-1 1 1,0-1 0,1-1-1,-1 1 1,1 0 0,0 0-1,-1 0 1,1 0 0,0 0-1,-1 0 1,1-1-1,0 1 1,0 0 0,0 0-1,-1-1 1,1 1 0,0-1-1,0 1 1,0-1 0,0 1-1,0-1 1,0 0-1,0 1 1,1-1 0,-1 0-1,0 0 1,0 0 0,0 0-1,0 0 1,0 0 0,0 0-1,0 0 1,2-1-1,2-1-15,-1 0 0,0-1-1,0 0 1,0 0-1,0 0 1,6-6-1,-7 6 5,0 0 0,0 1 0,0-1 0,0 1 0,0-1-1,0 1 1,1 0 0,-1 1 0,5-3 0,-7 4 10,0 0 1,0 0-1,0 0 1,0 1-1,0-1 1,0 0-1,0 0 1,0 1-1,0-1 0,0 0 1,0 1-1,0-1 1,0 1-1,0-1 1,0 1-1,0 0 1,0-1-1,0 1 1,-1 0-1,1 0 1,0 0-1,-1-1 0,1 1 1,-1 0-1,1 0 1,0 0-1,-1 0 1,0 0-1,1 0 1,-1 0-1,0 0 1,1 2-1,6 39-65,-7-40 68,2 30 144,-1-1 0,-2 0 0,-5 37 1,4-52-68,-1-1 0,0 1 0,-1-1 0,-1 0-1,-1 0 1,0-1 0,-1 0 0,-10 18 0,15-29-66,0 0-1,-1 0 1,1-1 0,-1 1-1,1 0 1,-1-1-1,0 1 1,0-1-1,0 0 1,0 0-1,0 0 1,0-1-1,0 1 1,-1-1-1,1 1 1,-1-1 0,1 0-1,-1-1 1,0 1-1,1-1 1,-5 1-1,4-1-115,-1-1 0,1 0-1,0 1 1,-1-2 0,1 1 0,0 0-1,-1-1 1,1 0 0,0 0 0,0 0-1,1 0 1,-1-1 0,0 1 0,1-1-1,-1 0 1,-4-6 0,-3-5-459,1 1 0,0-1 0,2-1 0,0 0 0,0 0 0,1-1 0,1 1 0,1-2 0,-4-16 0,0-21-651</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3.647"/>
    </inkml:context>
    <inkml:brush xml:id="br0">
      <inkml:brushProperty name="width" value="0.05" units="cm"/>
      <inkml:brushProperty name="height" value="0.05" units="cm"/>
      <inkml:brushProperty name="color" value="#E71224"/>
    </inkml:brush>
  </inkml:definitions>
  <inkml:trace contextRef="#ctx0" brushRef="#br0">1 194 20500,'10'-8'1993,"-3"-5"-1233,4-2-272,5-3 1120,3-2-439,2-2-505,3-1-192,1 3-160,-1 2-176,-4 3-312,-4 2-232,-6 8-608,-3 2-441,-5 6 1097,-2 4-240,-2 4-280</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4.097"/>
    </inkml:context>
    <inkml:brush xml:id="br0">
      <inkml:brushProperty name="width" value="0.05" units="cm"/>
      <inkml:brushProperty name="height" value="0.05" units="cm"/>
      <inkml:brushProperty name="color" value="#E71224"/>
    </inkml:brush>
  </inkml:definitions>
  <inkml:trace contextRef="#ctx0" brushRef="#br0">580 202 14755,'-2'-4'124,"-1"0"0,0 0 1,1 1-1,-1-1 0,-1 1 0,1 0 0,0 0 0,-1 0 0,0 0 0,0 0 0,0 1 1,0 0-1,0 0 0,0 0 0,0 0 0,-1 1 0,1-1 0,-1 1 0,1 0 0,-1 1 1,1-1-1,-1 1 0,0 0 0,1 0 0,-1 0 0,1 1 0,-1-1 0,-6 3 1,-3 1 65,1 0 1,0 1-1,0 1 1,0 0-1,1 0 1,0 1-1,0 1 1,-16 14 0,2 1-9,2 1 0,0 2 0,2 0 1,1 2-1,1 0 0,1 1 0,2 1 1,-23 55-1,16-27 46,4 1 1,2 2-1,-19 118 1,29-124-101,3 0 1,2 1-1,5 61 1,-1-93-101,2 0 1,1 0-1,1 0 1,1-1-1,1 1 1,0-1-1,2-1 0,1 0 1,19 32-1,-22-44-19,-1-1-1,2 0 0,-1 0 0,2 0 0,-1-1 0,1 0 1,0-1-1,1 0 0,-1 0 0,1-1 0,1-1 1,-1 1-1,1-2 0,0 1 0,0-1 0,17 3 1,-17-5 7,0-1 1,0 0-1,0-1 1,-1 0-1,1-1 0,0 0 1,0 0-1,0-1 1,-1-1-1,1 0 1,-1 0-1,0-1 1,0-1-1,0 1 1,-1-1-1,1-1 1,15-12-1,-7 2 68,0-1 0,-2 0 0,0-1-1,-1-1 1,24-38 0,52-114 480,-83 155-514,44-93 412,51-156 1,-86 212-372,-3 0 1,-2-2-1,-3 1 1,-1-1-1,-1-71 0,-8 100-81,0-1 0,-2 1 0,-2 0 0,0 0 0,-1 1 0,-16-39 0,18 53-30,-1 0-1,0 0 0,-1 0 0,0 1 1,0 0-1,-1 0 0,-1 1 0,0 0 1,0 0-1,0 1 0,-1 0 0,-1 1 1,1-1-1,-1 2 0,0 0 0,-18-8 1,21 11-9,0 1 0,0 0 1,0 0-1,0 1 1,0 0-1,-1 0 0,1 1 1,-1-1-1,1 2 0,0-1 1,-13 3-1,9 0-98,1 0 0,0 1 0,0 0 0,1 1 0,-1-1 0,1 2 0,-12 8-1,-1 4-227,1 1-1,1 1 0,1 0 1,1 2-1,-21 30 1,-3 11-116,3 0-77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11:14:27.237"/>
    </inkml:context>
    <inkml:brush xml:id="br0">
      <inkml:brushProperty name="width" value="0.05" units="cm"/>
      <inkml:brushProperty name="height" value="0.05" units="cm"/>
    </inkml:brush>
  </inkml:definitions>
  <inkml:trace contextRef="#ctx0" brushRef="#br0">15 378 15371,'-14'-13'1345,"17"4"-777,11-4-168,19 0 664,0-5-96,13-8-336,3-3-120,7-4-87,-2 0-113,-7-7-560,-5 2-401,-13-3 537,-5 3-96,-11 5-128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8.022"/>
    </inkml:context>
    <inkml:brush xml:id="br0">
      <inkml:brushProperty name="width" value="0.05" units="cm"/>
      <inkml:brushProperty name="height" value="0.05" units="cm"/>
    </inkml:brush>
  </inkml:definitions>
  <inkml:trace contextRef="#ctx0" brushRef="#br0">331 114 16828,'3'-6'357,"2"-2"-62,-1 0 0,0 0-1,-1-1 1,0 1 0,3-13-1,-6 19-255,0 1 0,1-1-1,-1 0 1,0 1 0,0-1 0,0 1-1,0-1 1,-1 1 0,1-1-1,0 1 1,-1-1 0,1 1 0,-1-1-1,1 1 1,-1-1 0,0 1-1,1-1 1,-1 1 0,0 0-1,0 0 1,0-1 0,0 1 0,0 0-1,0 0 1,-1 0 0,1 0-1,0 0 1,-1 0 0,1 1 0,0-1-1,-1 0 1,1 1 0,-1-1-1,1 1 1,-1-1 0,1 1 0,-1 0-1,-2-1 1,-4 1 74,0-1 0,0 1 0,0 1 0,0-1 0,1 1 0,-1 1 0,0 0 0,1 0 0,-1 0 0,1 1 0,-1 0 0,1 0 0,0 1 0,-11 8 0,-1 0 2,1 2 0,1 0-1,-30 33 1,33-31-80,0 0 0,2 1 0,0 0 0,-10 20 0,18-30-34,1 0 0,0 1 1,0 0-1,0-1 0,1 1 0,0 0 0,0 0 1,1 0-1,0 0 0,1 0 0,-1 1 0,2-1 1,0 11-1,0-17-5,-1 0 1,1 0-1,0 0 1,-1 0-1,1 0 1,0 0-1,0 0 1,0 0-1,1 0 0,-1-1 1,0 1-1,1 0 1,-1-1-1,1 1 1,-1-1-1,1 1 1,0-1-1,0 0 1,-1 1-1,1-1 1,0 0-1,0-1 0,0 1 1,4 1-1,3 0-16,0-1 0,0 0 0,0 0 0,17-1 0,-5-1-14,29 2-72,75 1-151,-104 0 172,0 1 0,0 0-1,36 11 1,-52-12 64,1 1 0,-1-1 0,0 1 0,1-1 1,-1 2-1,0-1 0,-1 0 0,1 1 0,-1 0 0,1 0 0,-1 0 0,0 1 0,5 7 0,-8-10 28,1 1 0,-1 0-1,0-1 1,0 1 0,0 0-1,0 0 1,-1 0 0,1 0-1,-1 0 1,1 0-1,-1 0 1,0 0 0,0 0-1,-1 0 1,1 0 0,-1-1-1,1 1 1,-1 0 0,0 0-1,0 0 1,0 0 0,0-1-1,-1 1 1,1 0-1,-1-1 1,1 1 0,-1-1-1,0 0 1,-3 3 0,-7 8 140,-1-1 0,-1 0 0,0-1 0,-1-1 0,0 0 0,-19 8 0,-101 42 893,108-49-908,-2-2 0,1 0 0,-39 5-1,64-14-202,0 1-1,0-1 1,0 0-1,0 0 1,0 0-1,0 0 1,0-1-1,-4 0 1,6 0 27,0 1 0,0-1 0,0 1 0,0-1 0,0 1 0,0-1 1,0 0-1,0 1 0,0-1 0,1 0 0,-1 0 0,0 1 0,0-1 0,1 0 0,-1 0 1,-1-2-1,1 0-14,1-1-1,-1 1 1,0-1 0,1 0 0,0 1-1,0-1 1,0 1 0,0-1 0,0 0 0,1 1-1,0-1 1,-1 1 0,3-5 0,13-43-470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0.469"/>
    </inkml:context>
    <inkml:brush xml:id="br0">
      <inkml:brushProperty name="width" value="0.05" units="cm"/>
      <inkml:brushProperty name="height" value="0.05" units="cm"/>
    </inkml:brush>
  </inkml:definitions>
  <inkml:trace contextRef="#ctx0" brushRef="#br0">348 1 15475,'-26'0'319,"1"1"0,0 0 0,0 2 0,0 1-1,0 1 1,-36 13 0,51-15-210,0 2 0,0-1 0,1 2 0,0-1 0,0 1 0,0 0 0,-14 14 1,18-15-32,1 0 1,-1 1 0,1 0 0,0-1 0,1 2 0,-1-1 0,1 0 0,0 0 0,1 1 0,0 0-1,0-1 1,0 1 0,0 7 0,1-8-58,1 0-1,-1 0 1,1 0 0,1 0-1,-1-1 1,1 1-1,0 0 1,1 0 0,-1-1-1,1 1 1,0 0 0,0-1-1,1 0 1,0 1-1,0-1 1,0 0 0,0-1-1,1 1 1,0-1-1,0 1 1,0-1 0,0 0-1,1 0 1,-1-1 0,1 0-1,0 1 1,0-2-1,1 1 1,5 2 0,2 0-11,-1 0 1,1-1 0,-1-1-1,1 0 1,0-1 0,1 0-1,-1-1 1,0 0 0,0-1 0,0-1-1,1 0 1,14-4 0,-13 1 39,0 0 1,-1-2 0,1 1-1,-1-2 1,0 0 0,-1-1-1,0 0 1,0-1-1,12-11 1,-19 15-27,-1 0 0,0-1 0,-1 1 0,1-1-1,-1 0 1,0 0 0,0 0 0,-1-1 0,4-10 0,-5 13-32,-1-1-1,0 1 1,0-1 0,-1 1 0,1-1-1,-1 1 1,0-1 0,-1 0 0,1 1 0,-1-1-1,1 1 1,-2-1 0,1 1 0,0-1 0,-1 1-1,-2-5 1,2 4-102,-1 1 0,0 0 0,0 0 0,0 0 0,0 1 0,0-1 0,-1 1 0,0-1 0,0 1 1,0 0-1,0 1 0,0-1 0,0 1 0,-1-1 0,1 1 0,-1 1 0,0-1 0,1 1 0,-1 0 0,0 0 0,-8-1 0,-14 1-466</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1:25.499"/>
    </inkml:context>
    <inkml:brush xml:id="br0">
      <inkml:brushProperty name="width" value="0.05" units="cm"/>
      <inkml:brushProperty name="height" value="0.05" units="cm"/>
      <inkml:brushProperty name="color" value="#E71224"/>
    </inkml:brush>
  </inkml:definitions>
  <inkml:trace contextRef="#ctx0" brushRef="#br0">1519 233 12891,'-22'-21'247,"0"1"1,-1 0-1,-1 2 0,-1 1 1,-1 2-1,-39-20 0,42 26-117,0 0 0,-1 2-1,1 0 1,-2 2-1,1 0 1,-1 2 0,1 1-1,-33 0 1,32 4-9,0 0 0,0 2 0,0 0 0,1 2 1,0 1-1,-30 12 0,22-5 69,0 2-1,2 1 1,-56 40 0,32-12 119,1 2 1,3 3 0,-85 108 0,81-88-104,4 3 1,3 1 0,3 3 0,3 1 0,-40 110 0,64-136-124,2 1 0,2 0 0,-11 102 0,22-112-54,1 0 0,2 0-1,1 0 1,3 0 0,15 63-1,-12-75-22,2 0 1,1-1-1,1 0 0,2-1 0,0 0 0,3-1 0,0-1 0,1-1 0,2 0 1,1-1-1,36 33 0,-37-40-9,1-1 1,1-1-1,0-1 1,1-1-1,1-1 1,0-1-1,1-1 1,0-1-1,1-1 1,-1-2-1,2 0 1,-1-2-1,1-1 1,32 1-1,-27-5 10,-1-1 0,1-1 0,-1-2-1,0-1 1,0-2 0,0 0 0,34-15-1,-30 8 31,-1-2-1,-1-2 0,0-1 0,-1-1 0,52-45 0,-23 11 39,-3-4 0,-2-2-1,-3-2 1,-2-2 0,-4-3-1,-2-2 1,37-77 0,-45 69-25,-4-2 0,-2 0 1,-5-2-1,-3-1 0,-3-1 0,14-144 1,-30 178-59,-3 0 0,-1 1 0,-3-1 1,-15-84-1,13 107-7,-2 1 0,-1 0 0,0 0 0,-2 1 0,-1 0 0,-1 1 0,-1 0 0,0 0 0,-2 2 0,-25-29 0,30 39-22,0 2 0,0-1 0,-1 1 0,0 1 1,-1 0-1,0 1 0,0 0 0,0 0 0,-1 1 1,0 1-1,0 1 0,-1-1 0,0 2 0,1 0 1,-1 1-1,0 0 0,0 1 0,0 0 0,0 2 1,0-1-1,-18 4 0,15 0-64,1 0-1,-1 0 1,1 2-1,0 0 1,0 1-1,0 1 1,-27 18-1,20-10 35,1 2-1,1 0 1,1 1-1,-21 25 0,-40 55-241</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6"/>
    </inkml:context>
    <inkml:brush xml:id="br0">
      <inkml:brushProperty name="width" value="0.05" units="cm"/>
      <inkml:brushProperty name="height" value="0.05" units="cm"/>
    </inkml:brush>
  </inkml:definitions>
  <inkml:trace contextRef="#ctx0" brushRef="#br0">85 4 15435,'0'0'40,"0"0"1,0 0-1,0 0 0,0 0 0,0 0 0,-1 0 0,1 0 0,0 0 0,0 0 1,0 0-1,0 0 0,0 0 0,0 0 0,0 0 0,-1 0 0,1 0 1,0 0-1,0 0 0,0 0 0,0 0 0,0 0 0,0 0 0,0 0 0,0 0 1,-1 0-1,1 0 0,0 0 0,0 0 0,0-1 0,0 1 0,0 0 1,0 0-1,0 0 0,0 0 0,0 0 0,0 0 0,0 0 0,0 0 0,0 0 1,-1-1-1,1 1 0,0 0 0,0 0 0,0 0 0,0 0 0,0 0 1,0 0-1,0 0 0,0 0 0,0-1 0,0 1 0,0 0 0,0 0 0,-8 16 1120,-9 26 149,7-6-904,1 0-1,1 1 1,3 0-1,-3 66 1,4-36-2244,3-65 1770,1-1 0,0 1 0,0-1-1,0 1 1,-1 0 0,1-1 0,-1 1 0,1-1 0,-1 1 0,0-1 0,-1 3-1,-2-2-503</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7"/>
    </inkml:context>
    <inkml:brush xml:id="br0">
      <inkml:brushProperty name="width" value="0.05" units="cm"/>
      <inkml:brushProperty name="height" value="0.05" units="cm"/>
    </inkml:brush>
  </inkml:definitions>
  <inkml:trace contextRef="#ctx0" brushRef="#br0">1 63 13955,'7'12'1528,"0"-7"-1008,9-2-127,9-1 855,6-2-664,0-2-56,8-2-88,1 0-72,2-3-216,-2 1-168,-7-3-296,-5 1-160,-3-1-280,-5-1 576,-10-1-168,0-4-112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7"/>
    </inkml:context>
    <inkml:brush xml:id="br0">
      <inkml:brushProperty name="width" value="0.05" units="cm"/>
      <inkml:brushProperty name="height" value="0.05" units="cm"/>
    </inkml:brush>
  </inkml:definitions>
  <inkml:trace contextRef="#ctx0" brushRef="#br0">1 64 15971,'9'-3'1401,"2"0"-801,6 0-168,8 0 704,6-1-272,12-2-248,7 0-55,3 1-73,2-1-152,1 3-544,-5 0-336,-3 0 472,-5-1-88,-15-7-112</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8"/>
    </inkml:context>
    <inkml:brush xml:id="br0">
      <inkml:brushProperty name="width" value="0.05" units="cm"/>
      <inkml:brushProperty name="height" value="0.05" units="cm"/>
    </inkml:brush>
  </inkml:definitions>
  <inkml:trace contextRef="#ctx0" brushRef="#br0">243 6 15419,'2'0'401,"1"0"-1,-1-1 1,1 1-1,-1-1 1,1 1-1,-1-1 1,5-2 1012,-19 12 69,-89 73 881,85-67-2285,1 1 1,0 0-1,-24 37 0,37-51-76,1 0-1,0 0 0,-1 0 0,1 1 0,0-1 0,0 1 0,0-1 0,1 1 1,-1-1-1,1 1 0,-1-1 0,1 1 0,0-1 0,0 1 0,0 0 1,0-1-1,0 1 0,1-1 0,-1 1 0,2 2 0,-1-2-18,1 1-1,0-1 1,0 0 0,0 0-1,1 0 1,-1-1-1,1 1 1,0 0-1,-1-1 1,1 0 0,0 0-1,0 1 1,6 1-1,9 5-107,0-2-1,0 0 1,21 5-1,-24-8 42,0 0 0,0 1 0,0 1 0,-1 1 0,25 14-1,-37-20 86,-1 1 0,1-1 0,-1 0 0,1 0-1,-1 1 1,1-1 0,-1 1 0,0-1-1,0 1 1,0 0 0,0-1 0,0 1 0,0 0-1,0 0 1,0 0 0,-1 0 0,1 0-1,-1 0 1,1 0 0,-1 0 0,0 2 0,0-1 13,-1 0 1,1 0 0,-1 0-1,0 1 1,0-1-1,0 0 1,-1 0 0,1 0-1,-1-1 1,1 1 0,-5 5-1,-4 4 80,-1 0 1,-1-1-1,0 0 0,-15 9 0,25-18-83,-18 13 186,-1-1-1,-29 15 0,41-24-183,-1-1 0,1 0 1,-1-1-1,0 0 0,0 0 0,0-1 0,0 0 0,-15 0 0,23-2-6,0 0 1,1 0-1,-1 0 0,0 0 1,0 0-1,1-1 0,-1 1 0,0 0 1,1-1-1,-1 0 0,1 1 1,-1-1-1,0 0 0,1 0 1,0 0-1,-1 0 0,1 0 0,0 0 1,-1 0-1,1 0 0,0-1 1,0 1-1,0 0 0,-2-3 1,2 1 3,1 1 1,-1 0-1,1 0 1,-1-1 0,1 1-1,0 0 1,0 0-1,0-1 1,0 1-1,0 0 1,0-1 0,0 1-1,1 0 1,-1 0-1,1-1 1,0 1 0,0 0-1,2-4 1,14-22-39</inkml:trace>
  <inkml:trace contextRef="#ctx0" brushRef="#br0" timeOffset="1">552 298 17396,'19'3'2008,"-3"7"-1320,-2-4-232,4 0 1129,10-2-729,2 0-168,7-2-368,0-2-320,5-2-752,-3 1-224,-2-1 736,-6 1-160,-8 1-168</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0"/>
    </inkml:context>
    <inkml:brush xml:id="br0">
      <inkml:brushProperty name="width" value="0.05" units="cm"/>
      <inkml:brushProperty name="height" value="0.05" units="cm"/>
    </inkml:brush>
  </inkml:definitions>
  <inkml:trace contextRef="#ctx0" brushRef="#br0">3 0 16932,'-1'19'1712,"-1"-3"-976,2 1-312,3 0 672,1 0-135,5-1-257,0 0-120,2-5-456,2-1-264,4-2-648,-1-5-224,3-3 784,-2-5-185,1 1-167</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1"/>
    </inkml:context>
    <inkml:brush xml:id="br0">
      <inkml:brushProperty name="width" value="0.05" units="cm"/>
      <inkml:brushProperty name="height" value="0.05" units="cm"/>
    </inkml:brush>
  </inkml:definitions>
  <inkml:trace contextRef="#ctx0" brushRef="#br0">69 85 16884,'-13'16'2225,"-18"31"1,27-41-1914,1 1 1,0 1-1,0-1 0,0 0 0,1 1 1,0-1-1,-2 14 0,4-20-291,0 0-1,0 0 1,0 0-1,0 0 1,0 0-1,0 0 1,0 0-1,0 0 1,0 0 0,1 0-1,-1 0 1,0 0-1,1 0 1,-1 0-1,1 0 1,-1 0-1,1 0 1,-1 0-1,1-1 1,-1 1 0,1 0-1,0 0 1,1 0-1,-1 0-6,1 0 0,0 0-1,-1-1 1,1 1 0,0 0-1,0-1 1,0 0 0,0 1-1,-1-1 1,1 0 0,3 0-1,5 0-12,-1-1 0,0-1 1,0 1-1,10-5 0,12-4-53,-1-2 0,-1-1 1,0-2-1,-1-1 0,0 0 1,-1-3-1,-2 0 0,28-26 0,-41 31 0,-9 7 34,-7 8 26,-25 19 329,1 2 1,0 1-1,2 1 0,-44 53 1,68-75-305,0 1 0,0-1 1,0 1-1,0 0 0,1-1 1,-1 1-1,1 0 0,0 0 0,0 0 1,0 0-1,0 0 0,0 1 1,1-1-1,-1 3 0,1-4-27,0-1 0,1 1 0,-1-1 0,1 1 0,0-1 0,-1 1 0,1-1 0,0 0 0,0 1 0,0-1 0,-1 0 0,1 0 0,1 1 0,-1-1 0,0 0 0,0 0-1,0 0 1,1 0 0,-1-1 0,0 1 0,1 0 0,-1-1 0,1 1 0,-1 0 0,1-1 0,-1 0 0,1 1 0,-1-1 0,1 0 0,2 0 0,5 2-2,1 0-1,-1-2 1,0 1 0,1-1-1,-1 0 1,1-1-1,-1 0 1,1 0 0,-1-1-1,0-1 1,0 1 0,0-1-1,0-1 1,0 0 0,-1 0-1,0-1 1,1 1-1,-2-2 1,1 1 0,-1-1-1,10-10 1,8-10-33,40-52 0,-24 25-36,-40 52 63,-1 1 0,0-1 1,0 1-1,1 0 0,-1-1 0,0 1 0,1 0 0,-1-1 0,0 1 0,1 0 0,-1-1 0,1 1 0,-1 0 0,1-1 0,-1 1 1,0 0-1,1 0 0,-1 0 0,1 0 0,-1-1 0,1 1 0,-1 0 0,1 0 0,-1 0 0,1 0 0,-1 0 0,1 0 1,-1 0-1,1 0 0,-1 1 0,1-1 0,-1 0 0,1 0 0,-1 0 0,1 0 0,-1 1 0,1-1 0,1 2-1,-1-1 0,0 1 0,1-1 1,-1 1-1,0-1 0,0 1 0,0 0 0,0 0 0,0 0 0,0 2 0,2 5 3,0 0-1,-1 1 1,2 12 0,-4-12-4,0-1 1,-1 0 0,0 0 0,-1 0-1,0 0 1,0 0 0,0 0-1,-1-1 1,-8 15 0,-9 33-24,22-61 55,-1-1-17,1 1 0,-1-1-1,0 1 1,0-1-1,-1 1 1,0-1 0,0 0-1,0 1 1,-1-1-1,0-5 1,0 6-10,2 0 0,-1 0 0,0-1 0,1 1 0,0 0 0,0 0 0,1 1 0,-1-1 0,1 0-1,0 0 1,0 1 0,1-1 0,4-7 0,-4 10 0,0-1 1,1 1-1,-1 0 0,0 0 0,1 0 0,0 0 0,-1 1 0,1 0 0,0-1 0,0 1 1,-1 0-1,8 0 0,-4-1-1,19-4 3,1 1 0,-1 0 1,1 2-1,0 2 0,0 0 0,31 3 1,-56-2-4,0 1-1,-1-1 1,1 0 0,-1 0 0,1 1 0,-1-1 0,1 1 0,-1-1 0,1 1 0,-1-1 0,0 1 0,1 0 0,-1 0 0,0 0 0,0 0-1,1 0 1,-1 0 0,1 1 0,-2-1 0,1 0-1,-1 0 1,0 0-1,0 0 1,0 0 0,0 0-1,0-1 1,0 1-1,0 0 1,0 0-1,0 0 1,0 0-1,0 0 1,0 0-1,-1 0 1,1-1 0,0 1-1,-1 0 1,1 0-1,-1 0 1,1 0-1,-1 0 1,-6 7-4,1 0 1,-1-1-1,0 0 0,-12 9 1,6-6 5,3-1 4,0 0 0,1 1 0,0 0 1,0 0-1,-7 14 0,15-24-5,1 0 0,0 1 0,-1-1 0,1 1 0,0-1 0,0 1 0,-1-1 0,1 1 0,0-1 0,0 1 0,0-1 0,0 1 0,-1 0 0,1-1-1,0 1 1,0-1 0,0 1 0,0-1 0,0 1 0,0-1 0,1 1 0,-1 0 0,0-1 0,0 1 0,0-1 0,0 1 0,1-1 0,-1 1 0,0-1 0,1 1 0,-1 0 0,1-1 0,0 1 1,1-1-1,-1 1 1,0-1-1,0 1 1,0-1-1,1 1 1,-1-1-1,0 0 1,0 0-1,1 0 1,-1 0-1,2 0 1,41-6 17,-23 0-9,0 0 0,0-1 0,-1-1 1,20-12-1,-32 17-7,-1-2 1,0 1-1,0-1 0,0 0 1,-1-1-1,1 1 1,-1-1-1,-1-1 0,1 1 1,-1-1-1,0 0 1,-1 0-1,6-11 0,-8-13 19,-6 18-5,4 12-16,0 1-1,0 0 1,-1 0 0,1 0-1,0 0 1,0-1-1,-1 1 1,1 0 0,0 0-1,0 0 1,-1 0 0,1 0-1,0 0 1,-1 0-1,1-1 1,0 1 0,0 0-1,-1 0 1,1 0-1,0 0 1,-1 0 0,1 0-1,0 1 1,0-1-1,-1 0 1,1 0 0,0 0-1,-1 0 1,1 0 0,0 0-1,0 0 1,-1 1-1,1-1 1,0 0 0,0 0-1,0 0 1,-1 0-1,1 1 1,-1 0 0,0 0 0,0 0-1,0 0 1,0 1 0,0-1 0,1 0-1,-1 0 1,0 1 0,1-1 0,-1 1-1,1-1 1,0 0 0,-1 1 0,1-1-1,0 1 1,0-1 0,0 1 0,0-1-1,0 1 1,0 1 0,0-1-2,1 0 0,-1 1 1,0-1-1,1 0 0,-1 1 0,1-1 1,0 0-1,0 0 0,0 0 0,0 0 0,3 4 1,-2-4-1,0 1 0,1-1 0,-1 0 0,1 0 0,0 0 1,0-1-1,0 1 0,0 0 0,0-1 0,0 0 0,0 0 0,0 0 1,6 1-1,-2-1 0,0-1 1,-1 0-1,1 0 0,0 0 1,0-1-1,9-2 0,2-1 2,1-2 0,-1-1 0,31-15-1,-32 13 5,0-1-1,22-17 1,-34 23-4,0 0 0,0 0 1,0 0-1,-1-1 1,0 0-1,0 0 1,0 0-1,0-1 1,-1 1-1,0-1 1,3-6-1,-6 11 1,1-1-1,-1 1 1,1 0 0,-1 0-1,0 0 1,1-1 0,-1 1-1,0 0 1,0 0 0,0 0-1,0-1 1,0 1 0,0 0 0,0 0-1,0-1 1,-1 1 0,1 0-1,0 0 1,-1 0 0,1-1-1,-1 1 1,1 0 0,-2-2-1,1 2 2,-1 1 0,1-1 0,0 0 0,0 1 0,-1-1 0,1 1 0,0-1 0,-1 1 0,1 0 0,0 0 0,-1-1 0,1 1 0,0 0 0,-1 0 0,1 0 0,-1 1 0,-1-1 0,-4 2 19,-1-1 0,1 1 1,1 1-1,-1-1 0,0 1 0,-12 8 0,7-3 20,1 1-1,0 1 1,1-1-1,0 2 0,-9 11 1,14-16-24,1 0 0,0 0 1,0 0-1,1 0 0,-1 0 0,2 1 0,-1 0 1,1 0-1,0 0 0,0 0 0,0 0 1,1 7-1,1-11-58,0 0 1,0 0 0,1 0-1,-1 0 1,1 0-1,0 0 1,0 0 0,0-1-1,1 1 1,-1 0 0,0-1-1,1 1 1,0-1-1,0 1 1,0-1 0,0 0-1,0 1 1,0-1-1,0 0 1,1 0 0,-1-1-1,1 1 1,-1-1-1,1 1 1,0-1 0,-1 0-1,1 0 1,5 2-1,8 1-322,0 0 0,0-1 0,31 3 0,-46-6 364,54 4-444,7-3-128</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2"/>
    </inkml:context>
    <inkml:brush xml:id="br0">
      <inkml:brushProperty name="width" value="0.05" units="cm"/>
      <inkml:brushProperty name="height" value="0.05" units="cm"/>
    </inkml:brush>
  </inkml:definitions>
  <inkml:trace contextRef="#ctx0" brushRef="#br0">10 0 14651,'-4'9'1392,"1"-1"-927,0 1-177,3-5 616,4 1-112,7 5-184,0-3-112,3 0-200,4 2-48,3-2-40,2-2 16,0-3-304,0-2-368,-6-9 408,-6-5-72,-6-9-48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3"/>
    </inkml:context>
    <inkml:brush xml:id="br0">
      <inkml:brushProperty name="width" value="0.05" units="cm"/>
      <inkml:brushProperty name="height" value="0.05" units="cm"/>
    </inkml:brush>
  </inkml:definitions>
  <inkml:trace contextRef="#ctx0" brushRef="#br0">56 1 15211,'-2'7'781,"0"0"0,0-1 1,1 1-1,-1 9 0,1-10-372,-42 320 2543,42-292-3563,0-33 633,1-1 0,0 0-1,0 0 1,0 0 0,0 0-1,0 1 1,0-1 0,0 0-1,0 0 1,0 0 0,-1 1-1,1-1 1,0 0 0,0 0-1,0 1 1,0-1 0,0 0-1,0 0 1,0 0 0,1 1-1,-1-1 1,0 0 0,0 0-1,0 0 1,0 1 0,0-1-1,0 0 1,0 0 0,0 0-1,0 0 1,1 1 0,-1-1-1,0 0 1,0 0 0,0 0-1,0 0 1,0 0 0,1 1-1,-1-1 1,0 0 0,0 0-1,0 0 1,1 0 0,-1 0-1,3-4-79,-3 4 87,6-15-13</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4"/>
    </inkml:context>
    <inkml:brush xml:id="br0">
      <inkml:brushProperty name="width" value="0.05" units="cm"/>
      <inkml:brushProperty name="height" value="0.05" units="cm"/>
    </inkml:brush>
  </inkml:definitions>
  <inkml:trace contextRef="#ctx0" brushRef="#br0">98 3 16492,'15'-2'1432,"-15"2"-1380,0 0 1,0 0-1,1 0 1,-1 0 0,0 0-1,0 0 1,0 1-1,0-1 1,1 0-1,-1 0 1,0 0 0,0 0-1,0 0 1,0 1-1,0-1 1,0 0-1,1 0 1,-1 0 0,0 1-1,0-1 1,0 0-1,0 0 1,0 0-1,0 0 1,0 1 0,0-1-1,0 0 1,0 0-1,0 1 1,0-1 0,0 0-1,0 0 1,0 0-1,0 1 1,0-1-1,-13 26 2046,12-25-2119,-9 17 533,0 0 1,2 1-1,-13 40 0,21-59-513,0 0 0,-1 1 0,1-1 0,0 0 0,0 0 0,0 1 0,0-1 0,0 0 0,0 1 0,0-1 0,0 0 0,0 1 0,0-1 0,0 0 0,0 1 0,0-1 0,0 0 0,0 1 0,0-1 0,1 0 0,-1 1 0,0-1 0,0 0 0,0 1 0,0-1-1,1 0 1,-1 0 0,0 1 0,0-1 0,1 0 0,-1 0 0,0 0 0,0 1 0,1-1 0,-1 0 0,0 0 0,1 0 0,-1 1 0,18-2-164,25-14-269,-37 13 355,1-1 1,1 0 1,0 1-1,0 0 1,0 1-1,0-1 1,0 2-1,0-1 1,0 1-1,0 0 1,14 2-1,-18-1 68,0 0-1,0 1 0,0-1 0,0 1 1,0-1-1,-1 1 0,1 0 1,0 1-1,-1-1 0,0 1 0,1-1 1,-1 1-1,0 0 0,-1 0 0,1 0 1,0 1-1,-1-1 0,0 1 1,0-1-1,0 1 0,0 0 0,2 6 1,-2-2 52,1 1 0,-2 0 0,1 0 1,-1-1-1,-1 1 0,1 0 0,-1 0 0,-1 0 1,0 0-1,0 0 0,-1 0 0,0 0 0,0-1 1,-6 12-1,2-5 100,0-1 0,-2 0 1,1-1-1,-2 0 0,0 0 0,0-1 1,-17 17-1,19-22-68,-1-1 0,0 1 1,0-1-1,0-1 0,-1 1 1,0-2-1,0 1 1,-15 5-1,21-9-126,0 0 1,0 0-1,0-1 0,0 1 1,0 0-1,0-1 1,0 0-1,0 0 1,0 0-1,0 0 0,0 0 1,-1-1-1,1 1 1,0-1-1,0 0 0,0 0 1,1 0-1,-1 0 1,0-1-1,0 1 0,1-1 1,-1 0-1,0 1 1,1-1-1,0 0 0,-1 0 1,1-1-1,0 1 1,0 0-1,0-1 0,1 1 1,-3-5-1,-1-3-69,1-1-1,0 0 0,1 0 1,0 0-1,-2-16 1,0-25-359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34.041"/>
    </inkml:context>
    <inkml:brush xml:id="br0">
      <inkml:brushProperty name="width" value="0.05" units="cm"/>
      <inkml:brushProperty name="height" value="0.05" units="cm"/>
    </inkml:brush>
  </inkml:definitions>
  <inkml:trace contextRef="#ctx0" brushRef="#br0">160 90 13811,'-10'0'266,"-64"1"1107,68-2-1279,0 1 1,0-1 0,0 0 0,0-1-1,1 1 1,-1-1 0,0-1-1,1 1 1,-9-5 0,13 6-64,1 1 0,-1-1 1,0 1-1,1 0 0,-1-1 0,1 1 1,-1-1-1,0 0 0,1 1 1,0-1-1,-1 1 0,1-1 0,-1 0 1,1 1-1,0-1 0,-1 0 1,1 1-1,0-1 0,0 0 0,-1 0 1,1 1-1,0-1 0,0 0 0,0 0 1,0 0-1,0 1 0,0-1 1,0 0-1,0 0 0,1 1 0,-1-1 1,0 0-1,0 0 0,0 1 1,1-1-1,-1 0 0,1 1 0,-1-1 1,0 0-1,1 1 0,-1-1 0,1 1 1,-1-1-1,1 1 0,0-1 1,-1 1-1,1-1 0,-1 1 0,1-1 1,0 1-1,-1 0 0,3-1 1,5-4 94,1 1 0,1 0 0,-1 1 0,1 0 1,-1 0-1,1 1 0,10-1 0,78-4 260,-77 6-328,333-1 44,358 43-1,343 27-558,2-78-242,-916-4 207,-106 4 376,-33 9 102,-1 1 0,0-1 1,0 0-1,0 0 0,0 0 1,0 0-1,0 0 1,0 0-1,-1-1 0,1 1 1,0 0-1,-1 0 0,2-3 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5"/>
    </inkml:context>
    <inkml:brush xml:id="br0">
      <inkml:brushProperty name="width" value="0.05" units="cm"/>
      <inkml:brushProperty name="height" value="0.05" units="cm"/>
    </inkml:brush>
  </inkml:definitions>
  <inkml:trace contextRef="#ctx0" brushRef="#br0">1 23 17260,'11'-1'1392,"-1"0"-1056,2 1-160,6-2 552,4 1-264,6-4-616,0 3-368,3-3 488,2 1-120,-1 3-104</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6"/>
    </inkml:context>
    <inkml:brush xml:id="br0">
      <inkml:brushProperty name="width" value="0.05" units="cm"/>
      <inkml:brushProperty name="height" value="0.05" units="cm"/>
    </inkml:brush>
  </inkml:definitions>
  <inkml:trace contextRef="#ctx0" brushRef="#br0">107 1 15139,'-18'26'1647,"9"-14"-1238,0 1 0,1 0 0,-9 21-1,6-6 65,1 1 0,-7 31 0,15-49-373,-1 0 1,2 1-1,0-1 0,0 0 1,1 1-1,1-1 0,0 0 1,4 20-1,-5-29-85,0 0-1,1 0 0,0 0 1,-1 0-1,1 0 1,0-1-1,0 1 0,0 0 1,0 0-1,0-1 1,0 1-1,0-1 0,1 1 1,-1-1-1,1 1 1,-1-1-1,1 0 1,-1 0-1,5 3 0,-4-4-5,-1 0 0,1 1-1,0-1 1,0 0 0,0 0 0,0 0-1,0 0 1,0 0 0,0 0-1,0-1 1,0 1 0,0-1 0,0 1-1,0-1 1,0 0 0,2-1-1,6-4 29,-1 0 0,1-1 0,-1 0 0,-1 0 0,12-13 0,-4 2 83,-1 0 1,0 0 0,14-27-1,-24 38-48,-1-1-1,0 0 1,0-1-1,-1 1 1,0-1-1,0 1 0,-1-1 1,0 0-1,0 0 1,-1 0-1,0-13 1,-2 19-47,1 0 1,-1 1-1,0-1 0,0 0 1,0 1-1,0-1 1,-1 1-1,1-1 0,-1 1 1,1 0-1,-1 0 1,0-1-1,0 1 0,0 0 1,0 1-1,0-1 1,0 0-1,-1 1 0,1-1 1,-1 1-1,1-1 1,-1 1-1,1 0 0,-1 0 1,0 1-1,1-1 1,-1 0-1,0 1 0,-2-1 1,2 1-85,1-1 0,0 1 0,0 0-1,-1 0 1,1 0 0,0 0 0,0 0 0,-1 0 0,1 0 0,0 1 0,0-1 0,0 1 0,0 0 0,-1 0 0,1 0 0,0 0 0,0 0-1,1 0 1,-1 0 0,0 0 0,0 1 0,0-1 0,1 1 0,-1-1 0,1 1 0,-1 0 0,1 0 0,0 0 0,0 0 0,0 0 0,0 0-1,0 0 1,0 0 0,-1 4 0,2-4-34,0 0-1,-1 0 1,1 0 0,0 0-1,1 0 1,-1 0-1,0 0 1,1 0 0,-1 0-1,1 0 1,-1-1-1,1 1 1,0 0-1,0 0 1,0-1 0,0 1-1,0 0 1,0-1-1,0 1 1,1-1 0,1 2-1,13 9-650</inkml:trace>
  <inkml:trace contextRef="#ctx0" brushRef="#br0" timeOffset="1">454 78 13267,'9'-6'1189,"3"1"2524,-12 5-3641,-13 20 739,0-1-1,2 2 0,1-1 1,-10 27-1,15-33-693,0 1 0,1 0 0,1 0 1,1 0-1,0 0 0,0 1 0,2 19 0,0-32-98,0 0-1,1 0 0,-1 0 0,1 0 0,-1 0 1,1-1-1,0 1 0,0 0 0,0 0 0,0-1 1,1 1-1,-1-1 0,1 1 0,0-1 0,3 4 1,-4-5-12,1 0 0,0 0 0,0 0 0,-1 0 0,1 0 0,0 0 0,0 0 0,0-1 0,0 1 0,0-1 1,0 1-1,0-1 0,0 0 0,0 0 0,0 0 0,0 0 0,0 0 0,0-1 0,0 1 0,0 0 0,0-1 1,0 0-1,2 0 0,6-3 6,-1-1 0,0 0 0,0 0 0,0 0 0,-1-1 1,0-1-1,0 1 0,12-15 0,-2 1 26,-1-1 1,17-28-1,-27 39-2,-1 0 0,-1 0 0,0-1 0,0 0 0,-1 0 0,-1 0 0,4-17 1,-6 25-25,-1 0 1,1-1 0,-1 1 0,0-1 0,0 1-1,0 0 1,-1-1 0,1 1 0,-1 0 0,0-1-1,1 1 1,-2 0 0,1 0 0,0-1 0,-1 1-1,1 0 1,-1 1 0,0-1 0,0 0 0,0 0-1,0 1 1,-1-1 0,1 1 0,-1 0 0,1-1-1,-1 1 1,0 1 0,0-1 0,-4-2 0,2 2-83,0 0 1,1 0 0,-1 1-1,0-1 1,-8 0-1,11 2-10,1 0-1,-1-1 0,1 1 1,-1 0-1,1 0 0,-1 1 1,1-1-1,-1 0 0,1 0 0,-1 1 1,1-1-1,-1 1 0,1-1 1,0 1-1,-1-1 0,1 1 1,0 0-1,-1 0 0,1 0 1,0 0-1,0 0 0,-2 2 0,3-3 56,-1 1 0,1-1-1,0 1 1,0-1 0,-1 1-1,1-1 1,0 1 0,0-1-1,0 1 1,0 0-1,0-1 1,0 1 0,0-1-1,0 1 1,0 0 0,0-1-1,0 1 1,0-1 0,0 1-1,0 0 1,1-1 0,-1 1-1,0-1 1,0 1-1,1-1 1,-1 1 0,0-1-1,1 1 1,0 0 0,8 9-572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8"/>
    </inkml:context>
    <inkml:brush xml:id="br0">
      <inkml:brushProperty name="width" value="0.05" units="cm"/>
      <inkml:brushProperty name="height" value="0.05" units="cm"/>
    </inkml:brush>
  </inkml:definitions>
  <inkml:trace contextRef="#ctx0" brushRef="#br0">39 21 15531,'11'-6'1132,"-8"4"-896,0 0-1,0 1 0,0-1 1,0 1-1,1-1 1,-1 1-1,0 0 0,1 0 1,-1 1-1,0-1 1,7 0-1,-9 2-177,-1-1 0,1 0-1,-1 0 1,1 1 0,-1-1 0,1 0-1,-1 1 1,0-1 0,1 0 0,-1 1-1,0-1 1,1 1 0,-1-1 0,0 1-1,1-1 1,-1 1 0,0-1 0,0 1-1,0-1 1,0 1 0,1-1 0,-1 1-1,0-1 1,0 1 0,0-1 0,0 1-1,0-1 1,0 1 0,0-1-1,0 1 1,0-1 0,-1 1 0,1-1-1,0 2 1,-8 21 740,7-20-656,-32 70 1206,-6 14-482,35-75-778,0-1 1,1 1-1,0 0 0,1-1 0,-1 19 0,2-30-84,1 1 1,0 0-1,0 0 1,0 0-1,0 0 1,0-1-1,0 1 0,0 0 1,0 0-1,0 0 1,0 0-1,1-1 1,-1 1-1,0 0 0,0 0 1,1 0-1,-1-1 1,1 1-1,-1 0 1,1-1-1,-1 1 0,1 0 1,-1-1-1,1 1 1,-1-1-1,1 1 0,0 0 1,-1-1-1,1 0 1,0 1-1,0-1 1,-1 1-1,1-1 0,0 0 1,0 0-1,0 1 1,-1-1-1,1 0 1,0 0-1,0 0 0,0 0 1,0 0-1,1 0 1,2-1-44,0 0 0,-1 0 0,1 0 0,0 0 1,-1 0-1,1-1 0,-1 0 0,7-4 0,0-2 60,0 0 0,0-1 0,-1-1 0,0 1 0,9-13 0,34-56 155,-52 77-179,29-46-48</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9"/>
    </inkml:context>
    <inkml:brush xml:id="br0">
      <inkml:brushProperty name="width" value="0.05" units="cm"/>
      <inkml:brushProperty name="height" value="0.05" units="cm"/>
    </inkml:brush>
  </inkml:definitions>
  <inkml:trace contextRef="#ctx0" brushRef="#br0">41 29 19924,'-14'-1'1769,"2"1"-1273,4 0-208,3 2 552,4 0-680,5-2 96,8-7-96,1-18-224</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0"/>
    </inkml:context>
    <inkml:brush xml:id="br0">
      <inkml:brushProperty name="width" value="0.05" units="cm"/>
      <inkml:brushProperty name="height" value="0.05" units="cm"/>
    </inkml:brush>
  </inkml:definitions>
  <inkml:trace contextRef="#ctx0" brushRef="#br0">7 4 16155,'-7'3'1433,"7"0"-945,0-2-152,10 2 672,3-3-192,10 0-248,1 0-103,12 0-177,3-3-24,5 0-80,1-1-128,-5 2-360,-3 1-216,-14 4-377,-9 3 729,-16 1-168,-10 3-120</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1"/>
    </inkml:context>
    <inkml:brush xml:id="br0">
      <inkml:brushProperty name="width" value="0.05" units="cm"/>
      <inkml:brushProperty name="height" value="0.05" units="cm"/>
    </inkml:brush>
  </inkml:definitions>
  <inkml:trace contextRef="#ctx0" brushRef="#br0">3 6 12387,'-3'12'1784,"5"-4"-944,9-5-232,6-1 1993,6-2-1737,8-2-120,7-2-120,7 0-40,5-1-495,1 3-514,-5-1 425,0-3-128,-10 2-88</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2"/>
    </inkml:context>
    <inkml:brush xml:id="br0">
      <inkml:brushProperty name="width" value="0.05" units="cm"/>
      <inkml:brushProperty name="height" value="0.05" units="cm"/>
    </inkml:brush>
  </inkml:definitions>
  <inkml:trace contextRef="#ctx0" brushRef="#br0">16 39 17332,'-4'6'1648,"-2"7"-928,2 1-208,2 5 705,4 1-233,5 3-272,6 0-64,8-5-224,9-3-112,8-8-192,-1-4-160,7-9-312,1-5-272,-2-7-496,-4-3-120,-5-3 863,-7-2-255,-5 1-248</inkml:trace>
  <inkml:trace contextRef="#ctx0" brushRef="#br0" timeOffset="1">470 1 15859,'-2'10'1745,"-7"7"-905,-2 1-296,-7 11 1120,0 7-407,-5 13-369,-2 2-152,-2 10-240,0-1-104,0 1-192,2-2-192,8-9-880,1-8 824,2-12-136,-2-6-80</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4"/>
    </inkml:context>
    <inkml:brush xml:id="br0">
      <inkml:brushProperty name="width" value="0.05" units="cm"/>
      <inkml:brushProperty name="height" value="0.05" units="cm"/>
    </inkml:brush>
  </inkml:definitions>
  <inkml:trace contextRef="#ctx0" brushRef="#br0">0 65 14507,'8'-4'1376,"7"2"-735,1 1-153,10-2 544,4 0-128,13-3-160,4 1-72,6-2-136,2-2-287,-2 0-770,-2 2 529,-6 1-120,-5 4-48</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5"/>
    </inkml:context>
    <inkml:brush xml:id="br0">
      <inkml:brushProperty name="width" value="0.05" units="cm"/>
      <inkml:brushProperty name="height" value="0.05" units="cm"/>
    </inkml:brush>
  </inkml:definitions>
  <inkml:trace contextRef="#ctx0" brushRef="#br0">1 74 15755,'11'0'1489,"6"-2"-1129,18-2-96,10 0 512,21-5-288,6 0-88,10 1-72,2-1-72,4 1-328,-1 2-256,-15 0-1192,-9 0 1352,-32 5-232,-5-1-136</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6"/>
    </inkml:context>
    <inkml:brush xml:id="br0">
      <inkml:brushProperty name="width" value="0.05" units="cm"/>
      <inkml:brushProperty name="height" value="0.05" units="cm"/>
    </inkml:brush>
  </inkml:definitions>
  <inkml:trace contextRef="#ctx0" brushRef="#br0">143 30 13883,'0'-11'889,"0"-7"3206,-3 31-1016,2-4-2646,0-3-338,0-1 0,0 1 0,1-1-1,0 1 1,0-1 0,1 7 0,-1-11-101,1-1 0,-1 1 0,0 0 0,0 0 0,1 0 0,-1-1 0,0 1 0,1 0 0,-1 0 0,1-1 0,-1 1 0,1-1 1,0 1-1,-1 0 0,1-1 0,-1 1 0,1-1 0,1 1 0,0 0-4,-1-1 0,0 1 0,1-1 0,-1 0 0,0 0 0,1 0 1,-1 0-1,1 0 0,-1 0 0,0 0 0,1 0 0,-1-1 0,1 1 0,-1 0 0,2-2 1,5-1-52,-1 1-8,-1 0-1,1 0 1,-1 0 0,1 1 0,11-1-1,-17 2 60,1 0-1,0 0 1,-1 0-1,1 1 1,-1-1-1,1 0 1,0 1-1,-1-1 1,1 1-1,-1 0 1,1-1-1,-1 1 1,1 0-1,-1 0 0,0 0 1,0 0-1,1 0 1,-1 0-1,0 0 1,0 1-1,0-1 1,0 0-1,0 1 1,0-1-1,0 0 1,-1 1-1,1-1 0,0 1 1,0 2-1,1 5 12,0-1-1,-1 1 1,0 0-1,-1 0 1,1 0-1,-2 0 1,1 0-1,-1 0 1,-4 16-1,-3 6 203,-16 41 0,12-42 111,0-1 0,-22 35 0,28-53-171,-1-1-1,0 0 0,-1-1 0,1 1 0,-2-2 0,1 1 0,-2-1 0,1 0 0,-12 7 0,19-14-114,0 0 1,-1 1-1,1-1 0,0 0 0,0 0 0,-1 0 0,1-1 0,-1 1 0,1-1 1,-1 1-1,1-1 0,-1 0 0,1 1 0,-1-1 0,1-1 0,-1 1 1,1 0-1,-5-2 0,5 1-78,0 0 1,0 0-1,0-1 1,0 1-1,0-1 1,0 0-1,0 1 1,1-1-1,-1 0 1,1 0-1,-1 0 1,1 0-1,0 0 0,0 0 1,0-1-1,0 1 1,0 0-1,1-1 1,-1 1-1,0-4 1,-1-8-177,0 0 0,1 0 0,1 0 0,0 0 0,1 0 0,0 0 0,4-15-1,6-25-399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53.204"/>
    </inkml:context>
    <inkml:brush xml:id="br0">
      <inkml:brushProperty name="width" value="0.05" units="cm"/>
      <inkml:brushProperty name="height" value="0.05" units="cm"/>
    </inkml:brush>
  </inkml:definitions>
  <inkml:trace contextRef="#ctx0" brushRef="#br0">623 14 12627,'-64'-6'1698,"40"2"-1249,0 2 1,0 1 0,-39 3-1,51 0-397,0 1 0,0 1 0,0 0 0,0 1-1,1 0 1,-1 0 0,1 1 0,1 1-1,-16 11 1,-1 4-26,1 1 0,-25 30-1,24-24 14,2 2 0,1 0 0,1 2 0,-22 42 0,38-62-20,0 0 0,1 1 0,1 0 0,0 0 0,1 1 0,1-1 0,0 1 0,0 0 0,2 0 0,0 0 0,1 0 0,0 0 0,1 0 0,4 19 0,-1-21-8,0-1 0,2 1 0,-1-1-1,1 0 1,1 0 0,0 0 0,1-1 0,0 0-1,17 16 1,0-2 1,1-2 0,46 32 0,-46-36-2,1-1-1,1-2 0,0-1 1,32 12-1,-49-23-7,0 0 0,0-1 0,0-1 0,0 0 0,0 0 0,1-1 0,-1 0 0,0-1 0,1 0 0,-1-1 0,0-1 0,1 0 0,-1 0 0,0-1 0,11-4 0,8-7 23,-1 0 1,0-2-1,-1-2 0,34-27 0,96-93 212,-135 117-192,-9 8-13,5-5 75,35-39-1,-50 52-92,0 0 0,0 0-1,-1 0 1,0 0 0,0-1 0,0 1-1,-1-1 1,0 0 0,0 0-1,0 0 1,-1 0 0,0 0 0,0 0-1,0-8 1,-2 11-15,1 0 0,-1 0 0,0 0 0,0 0 0,0-1 0,0 1 0,0 0 1,-1 1-1,0-1 0,1 0 0,-1 0 0,0 1 0,0-1 0,0 1 0,-1-1 0,1 1 0,-3-2 0,-7-5-112,0 1 0,-20-11-1,12 8-65,-40-23-644,9 5 35,-48-36 1,50 27 244</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7"/>
    </inkml:context>
    <inkml:brush xml:id="br0">
      <inkml:brushProperty name="width" value="0.05" units="cm"/>
      <inkml:brushProperty name="height" value="0.05" units="cm"/>
    </inkml:brush>
  </inkml:definitions>
  <inkml:trace contextRef="#ctx0" brushRef="#br0">0 130 18580,'2'0'1880,"0"0"-1312,4 0-135,6 0 1183,12-3-920,6-3-104,10-3-128,6-3-80,7-3-120,0-1-128,0-1-288,-5-1-168,-11 5-464,-10 1-200,-11 8-432,-15 4 1000,1-4-265,-8 7-183</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8"/>
    </inkml:context>
    <inkml:brush xml:id="br0">
      <inkml:brushProperty name="width" value="0.05" units="cm"/>
      <inkml:brushProperty name="height" value="0.05" units="cm"/>
    </inkml:brush>
  </inkml:definitions>
  <inkml:trace contextRef="#ctx0" brushRef="#br0">202 74 13907,'0'1'87,"0"-1"0,1 0 0,-1 1 0,0-1 0,0 0 0,0 1 0,0-1 0,0 1 0,0-1 0,0 0 0,0 1 0,0-1 0,0 1 0,0-1 0,-1 0 0,1 1-1,0-1 1,0 0 0,0 1 0,0-1 0,-1 0 0,1 1 0,0-1 0,0 0 0,-1 1 0,1-1 0,0 0 0,0 0 0,-1 1 0,1-1 0,-1 0 0,-9 14 725,9-13-694,-16 21 775,1 1-1,2 1 1,-21 44 0,-24 81 697,58-146-1571,-34 115 940,32-105-841,0 0 0,1 0 0,1 0 0,0 0 0,1 0 0,1 0 0,2 17 0,-2-27-95,-1-1 1,1 1 0,-1-1 0,1 1-1,0-1 1,0 0 0,0 1 0,1-1-1,-1 0 1,0 0 0,1 0 0,0 0-1,-1 0 1,1 0 0,2 2 0,-2-3-14,-1 0 0,1-1 0,0 1 0,-1 0 0,1-1 1,-1 1-1,1-1 0,0 0 0,0 0 0,-1 1 0,1-1 0,0 0 0,-1 0 1,1 0-1,0-1 0,0 1 0,-1 0 0,1-1 0,0 1 0,-1-1 1,1 0-1,-1 1 0,1-1 0,2-1 0,5-4 15,0 0 0,0-1 0,-1 0 0,0 0 0,11-13 0,35-47 68,-48 59-83,24-33 42,-2-1-1,27-54 0,-42 71-43,-2-1 1,-1-1-1,0 1 0,-2-2 0,6-41 0,-13 65-7,0-1 0,-1 0 0,1 0 0,-1 0 0,-1 0 0,1 1 0,-1-1 0,1 0 0,-1 0 0,-3-5 0,4 8-2,-1 1-1,0-1 0,0 1 1,0 0-1,-1-1 1,1 1-1,0 0 1,0 0-1,-1 0 1,1 0-1,0 0 1,-1 0-1,1 0 0,-1 1 1,1-1-1,-1 0 1,0 1-1,1-1 1,-1 1-1,0 0 1,1 0-1,-1-1 1,0 1-1,1 0 1,-1 0-1,0 0 0,1 1 1,-1-1-1,0 0 1,1 1-1,-1-1 1,-1 1-1,-1 0-100,0 1-1,1-1 0,-1 0 1,0 1-1,1 0 1,0 0-1,-1 0 0,1 0 1,0 0-1,0 1 0,0-1 1,0 1-1,1 0 1,-1 0-1,1 0 0,-3 4 1,5-7 56,0 0 0,-1 1-1,1-1 1,0 0 0,0 0 0,0 1 0,0-1 0,0 0 0,0 0-1,0 0 1,0 1 0,0-1 0,0 0 0,1 0 0,-1 0 0,0 1 0,0-1-1,0 0 1,0 0 0,0 0 0,0 1 0,0-1 0,0 0 0,1 0-1,-1 0 1,0 0 0,0 1 0,0-1 0,0 0 0,1 0 0,-1 0 0,0 0-1,0 0 1,0 0 0,1 1 0,-1-1 0,0 0 0,0 0 0,0 0-1,1 0 1,-1 0 0,0 0 0,0 0 0,0 0 0,1 0 0,-1 0 0,0 0-1,0 0 1,1 0 0,-1 0 0,0 0 0,0 0 0,0-1 0,1 1-1,-1 0 1,0 0 0,0 0 0,15-3-1244,10-5-2470,38-16 0,23-18 1093,-34 17 2402,-36 17 435,-13 5 178,1 1 1,0 0-1,0 0 1,1 0 0,-1 1-1,0-1 1,1 1-1,-1 0 1,5 0-1,-9 1-294,0 0-1,0 0 0,1 0 0,-1 0 0,0 0 0,0 0 0,0 0 0,0 0 0,0 0 1,0 0-1,1 0 0,-1 0 0,0 0 0,0 0 0,0 0 0,0 0 0,0 0 0,0 1 0,0-1 1,0 0-1,1 0 0,-1 0 0,0 0 0,0 0 0,0 0 0,0 0 0,0 1 0,0-1 1,0 0-1,0 0 0,0 0 0,0 0 0,0 0 0,0 0 0,0 1 0,0-1 0,0 0 0,0 0 1,0 0-1,0 0 0,0 0 0,0 1 0,0-1 0,0 0 0,0 0 0,0 0 0,0 0 1,0 0-1,-6 12 1228,-11 12-158,15-22-818,-24 34 600,2 1 1,1 1-1,2 1 0,2 1 0,1 0 0,-19 70 0,32-93-680,2 0 1,-4 28-1,7-39-175,0 1 0,0-1 0,0 1 1,1-1-1,0 0 0,0 1 1,1-1-1,-1 0 0,1 0 0,4 7 1,-5-10-42,0-1 0,1 0 0,-1 0 0,1 0 0,-1 0 0,1 0 0,0-1 0,0 1 0,0 0 0,0-1 0,0 1 0,0-1 0,0 0 0,0 0 1,1 1-1,-1-2 0,0 1 0,1 0 0,-1 0 0,0-1 0,1 1 0,-1-1 0,1 0 0,-1 0 0,1 0 0,0 0 0,-1 0 0,1 0 0,-1-1 0,4-1 0,4 0 1,0-1-1,0-1 1,-1 0-1,0 0 1,0-1-1,13-9 0,3-4 9,0-1-1,-2-1 1,0-2 0,28-33-1,-36 37-2,-1 0-1,-2 0 1,0-2 0,0 0 0,-2 0-1,14-39 1,-21 53-73,-1 0 1,-1-1-1,1 1 0,-1 0 0,0-1 1,0 1-1,-1-1 0,0 1 1,0-1-1,-1 1 0,1-1 0,-1 1 1,-1 0-1,1-1 0,-1 1 1,0 0-1,-1 0 0,1 0 0,-1 0 1,-1 1-1,1-1 0,-1 1 0,0 0 1,-7-9-1,-25-22-535,24 16 207</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9"/>
    </inkml:context>
    <inkml:brush xml:id="br0">
      <inkml:brushProperty name="width" value="0.05" units="cm"/>
      <inkml:brushProperty name="height" value="0.05" units="cm"/>
    </inkml:brush>
  </inkml:definitions>
  <inkml:trace contextRef="#ctx0" brushRef="#br0">11 235 13371,'-11'6'1044,"29"-14"-764,16-1-291,1 2 0,0 0 0,67-2 0,110 12 1,-19 0-3,228-34 75,-50 2-8,-222 26-35,248 25 0,-234-1-8,98 9 45,-176-24-26,93-5 0,170-27 79,-24 0 33,3 25 63,-185 11-136,231 6 170,-10-34-93,23-1-96,56 8-28,-295 7-24,0 6 0,170 25 0,-205-14 11,0-6 1,1-4 0,156-17-1,456-110 72,-593 97-60,-68 14 136,67-3 0,-102 14 28,0 2 0,0 0 0,0 2 0,50 10 0,-58-8-2,6 2 827,-27-6-1004,0 0 1,0 0-1,0 0 1,0 0 0,0 0-1,0 0 1,0 0-1,0 0 1,-1 0-1,1 0 1,0 0-1,0 0 1,0 0-1,0 0 1,0 0-1,0 0 1,0 0-1,0 0 1,0 0-1,0 0 1,0 1-1,0-1 1,0 0-1,0 0 1,0 0-1,0 0 1,0 0-1,0 0 1,0 0-1,0 0 1,-1 0-1,1 0 1,0 0 0,0 0-1,0 0 1,0 0-1,0 1 1,0-1-1,0 0 1,0 0-1,0 0 1,0 0-1,0 0 1,0 0-1,1 0 1,-1 0-1,0 0 1,0 0-1,0 0 1,0 0-1,0 0 1,0 0-1,0 1 1,0-1-1,0 0 1,0 0-1,0 0 1,0 0-1,0 0 1,0 0-1,0 0 1,-18 3 60,2-3-74,-2-4-14</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48"/>
    </inkml:context>
    <inkml:brush xml:id="br0">
      <inkml:brushProperty name="width" value="0.05" units="cm"/>
      <inkml:brushProperty name="height" value="0.05" units="cm"/>
    </inkml:brush>
  </inkml:definitions>
  <inkml:trace contextRef="#ctx0" brushRef="#br0">74 33 15531,'1'-8'979,"0"-13"1470,-2 18-815,-1 12 304,-27 97 859,19-74-2544,0 1 1,3 0-1,1 0 0,1 1 0,0 35 0,4-67-240,1 0-1,0 0 1,0 0 0,0 0-1,1 0 1,-1 0 0,0 0-1,1 0 1,-1-1 0,1 1 0,0 0-1,-1 0 1,1 0 0,0-1-1,0 1 1,0 0 0,0-1-1,1 1 1,-1-1 0,0 0-1,1 1 1,-1-1 0,1 0-1,2 2 1,-2-2-6,1-1-1,-1 1 1,1-1 0,-1 0-1,1 1 1,0-1 0,-1 0 0,1-1-1,-1 1 1,1 0 0,-1-1-1,1 0 1,-1 1 0,1-1-1,-1 0 1,1 0 0,2-2 0,25-13-731,-2-2 1,0-1 0,-1 0 0,-1-2 0,-1-2 0,0 0-1,26-33 1,-44 46 251,0 1-1,0-1 1,7-15 0,-5 3-606</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49"/>
    </inkml:context>
    <inkml:brush xml:id="br0">
      <inkml:brushProperty name="width" value="0.05" units="cm"/>
      <inkml:brushProperty name="height" value="0.05" units="cm"/>
    </inkml:brush>
  </inkml:definitions>
  <inkml:trace contextRef="#ctx0" brushRef="#br0">52 114 15363,'-10'16'1777,"0"7"-865,4 3-288,-4 4 992,0 3-199,6 1-401,2 4-192,2-3-272,2-2-192,2-1-416,0-5-304,6-7-592,0-6-248,3-8 856,-3-6-193,2-10-223</inkml:trace>
  <inkml:trace contextRef="#ctx0" brushRef="#br0" timeOffset="1">356 111 13683,'3'-6'558,"-1"3"-353,0 0 1,0 1 0,-1-1-1,1 0 1,-1 0 0,0 0-1,0 0 1,0 0 0,-1 0-1,1 0 1,-1 0 0,1-6-1,-14 26 2428,1 5-2091,2 2 1,0-1 0,2 1-1,0 0 1,2 1 0,1 0-1,-5 48 1,10-67-476,-1 0 1,1 0-1,1 1 1,-1-1 0,1 0-1,0 0 1,0 0-1,4 11 1,-4-16-53,-1 1 0,1-1 0,0 0 0,0 0 0,0 1 0,-1-1 0,1 0 0,0 0 0,0 0 0,1 0 0,-1 0 0,0 0 0,0-1 0,0 1 0,1 0 0,-1-1 0,2 2 0,-1-2-4,0 0-1,0 1 0,0-1 1,0 0-1,0 0 0,1 0 1,-1 0-1,0-1 0,0 1 1,0-1-1,0 1 0,0-1 1,0 1-1,4-3 0,4-3 9,1 0 0,-1-1 0,-1 0 0,1 0 1,-1-1-1,-1 0 0,12-13 0,2-7 45,23-34-1,-36 48-40,-1 0 0,0-1 0,-1 0 0,7-19 0,-12 27-13,0 0 1,0-1 0,-1 1-1,0 0 1,0-1-1,0 1 1,-1-1-1,-1 1 1,1-1 0,-1 1-1,-2-12 1,2 17-31,1 0 0,-1-1 0,0 1 1,0 0-1,0 0 0,0 0 0,0-1 1,0 1-1,0 0 0,-1 0 0,1 1 1,-1-1-1,1 0 0,-1 0 0,0 1 0,0-1 1,1 1-1,-1-1 0,-1 1 0,1 0 1,0 0-1,0 0 0,0 0 0,0 0 1,-1 0-1,1 1 0,0-1 0,-1 1 0,1 0 1,0-1-1,-1 1 0,1 0 0,-1 0 1,1 1-1,0-1 0,-1 0 0,1 1 1,-4 1-1,2-1-154,-1 1 1,1 0 0,0 0-1,1 0 1,-1 0 0,0 1-1,0-1 1,1 1 0,0 0-1,-1 0 1,1 0-1,1 1 1,-1-1 0,0 1-1,1 0 1,-1-1 0,1 1-1,0 0 1,1 0 0,-3 7-1,2 7-629</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1"/>
    </inkml:context>
    <inkml:brush xml:id="br0">
      <inkml:brushProperty name="width" value="0.05" units="cm"/>
      <inkml:brushProperty name="height" value="0.05" units="cm"/>
    </inkml:brush>
  </inkml:definitions>
  <inkml:trace contextRef="#ctx0" brushRef="#br0">110 7 17268,'3'-5'1250,"-5"5"-355,-7 10-66,-5 9-329,2 1 1,0 0 0,1 1-1,1 0 1,1 1-1,1 0 1,1 0 0,1 0-1,-6 46 1,12-64-463,0 0-1,0 0 1,0 0 0,0 0 0,1-1-1,-1 1 1,1 0 0,0 0-1,0-1 1,1 1 0,-1 0 0,1-1-1,1 4 1,-1-5-23,-1 0 0,1 0 0,0-1 0,0 1 0,-1-1 0,1 1 0,0-1 0,0 0 0,0 1 0,1-1 0,-1 0 0,0-1 1,0 1-1,0 0 0,1 0 0,-1-1 0,0 0 0,1 1 0,-1-1 0,1 0 0,3 0 0,3-1 1,0-1 0,1 1 0,-1-2 1,0 1-1,0-1 0,-1 0 0,1-1 0,-1 0 0,0-1 1,0 0-1,0 0 0,11-9 0,-2 0 12,-2-1-1,1 0 1,-2-1-1,17-24 1,-24 30-10,0-1 0,-1 1 0,-1-1 0,0 0 0,0 0 0,-1-1 0,2-13 0,-5 21-17,0-1 0,-1 1 0,1 0 0,-1 0 0,0 0 0,-1-1 0,1 1 0,-1 0 0,1 0 0,-3-7 0,1 9-13,1-1 0,0 1 0,0-1 0,-1 1 0,0 0 0,1 0 0,-1 0 0,0 0-1,0 0 1,0 0 0,0 0 0,0 1 0,0-1 0,-1 1 0,1 0 0,-1-1 0,1 1-1,-3-1 1,0 1-174,-1 0 0,1 0 0,-1 0-1,1 1 1,-1-1 0,1 1 0,-1 1 0,1-1-1,-1 1 1,-6 1 0,10-2-253</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2"/>
    </inkml:context>
    <inkml:brush xml:id="br0">
      <inkml:brushProperty name="width" value="0.05" units="cm"/>
      <inkml:brushProperty name="height" value="0.05" units="cm"/>
    </inkml:brush>
  </inkml:definitions>
  <inkml:trace contextRef="#ctx0" brushRef="#br0">30 1 15779,'0'1'1705,"1"1"-1113,-7 15-176,-4 7 784,4 11-400,1 2-127,3 10-185,1-1-128,1 0-112,4-2-96,2-8-88,0-4-64,-1-9-304,0-8-200,-4-13-489,1-2 817,-8-16-152,-3-5-136</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3"/>
    </inkml:context>
    <inkml:brush xml:id="br0">
      <inkml:brushProperty name="width" value="0.05" units="cm"/>
      <inkml:brushProperty name="height" value="0.05" units="cm"/>
    </inkml:brush>
  </inkml:definitions>
  <inkml:trace contextRef="#ctx0" brushRef="#br0">1 53 15379,'1'0'1593,"6"2"-889,1 1-256,6-3 816,5 0-304,12-2-344,6-2-215,5-3-689,2-2-369,1-1 561,-4-4-168,4 2-144</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4"/>
    </inkml:context>
    <inkml:brush xml:id="br0">
      <inkml:brushProperty name="width" value="0.05" units="cm"/>
      <inkml:brushProperty name="height" value="0.05" units="cm"/>
    </inkml:brush>
  </inkml:definitions>
  <inkml:trace contextRef="#ctx0" brushRef="#br0">145 16 16524,'-17'32'1827,"10"-20"-1280,0 1 0,1 0 0,0 0 0,1 1 0,0 0 0,1 0 0,-4 26 1,8-38-531,-1 0 0,1 0 0,0-1 0,0 1 0,0 0 0,0-1 0,0 1 1,0 0-1,1 0 0,-1-1 0,0 1 0,1 0 0,-1-1 0,1 1 0,0-1 1,0 1-1,-1-1 0,1 1 0,0-1 0,0 1 0,1-1 0,-1 0 0,0 0 1,0 1-1,0-1 0,1 0 0,-1 0 0,1 0 0,-1 0 0,1-1 0,-1 1 1,3 0-1,3 1-81,0-1 1,0 0 0,1-1 0,-1 0 0,0 0-1,12-2 1,-14 1 7,1 0-1,-1 1 1,1 0-1,-1 0 0,1 0 1,-1 0-1,1 1 1,-1 0-1,9 3 1,-13-4 50,1 1 0,-1 0 1,0 0-1,0-1 1,0 1-1,0 0 0,0 0 1,0 1-1,0-1 0,0 0 1,0 0-1,-1 0 1,1 0-1,0 1 0,-1-1 1,1 0-1,-1 1 0,1-1 1,-1 2-1,1 1 19,-1-1 0,0 1 0,0 0 0,0-1 0,0 1 0,-1-1 0,-1 6 0,-1 3 92,-1-1 0,-1 1 0,-8 15 0,-2-1 158,0-1 1,-2-1-1,-1 0 1,-1-1 0,-43 40-1,58-60-263,1 0 0,-1-1-1,0 1 1,0-1 0,-1 1 0,1-1-1,-6 2 1,9-4 0,0 0-1,0 1 0,0-1 1,0 0-1,0 0 1,0 0-1,0 0 1,0 0-1,0 0 0,0 0 1,0 0-1,0 0 1,0 0-1,0-1 0,0 1 1,0 0-1,0-1 1,0 1-1,0 0 1,0-1-1,0 0 0,1 1 1,-1-1-1,0 1 1,0-1-1,0 0 1,1 0-1,-1 1 0,0-1 1,1 0-1,-1 0 1,1 0-1,-1 0 0,1 0 1,-1 0-1,1 0 1,-1-1-1,-2-24-60,1-6-30</inkml:trace>
  <inkml:trace contextRef="#ctx0" brushRef="#br0" timeOffset="1">73 76 16652,'7'-4'1592,"6"1"-1056,0-1-200,7-4 688,5 3-280,8-4-744,8 1-448,7-1 432,0-4-136,2 0-136</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6"/>
    </inkml:context>
    <inkml:brush xml:id="br0">
      <inkml:brushProperty name="width" value="0.05" units="cm"/>
      <inkml:brushProperty name="height" value="0.05" units="cm"/>
    </inkml:brush>
  </inkml:definitions>
  <inkml:trace contextRef="#ctx0" brushRef="#br0">120 7 15939,'-10'13'814,"1"0"-1,0 0 0,1 1 0,-11 23 0,-18 61 1435,31-84-2022,1 0 0,1 0 0,0 1 0,1-1 0,1 1 0,0 0 0,1-1 0,1 1 0,1 24 0,0-36-212,-1-1-1,1 0 1,-1 0-1,1 0 1,-1 0-1,1 0 1,0 0-1,0 0 1,0-1-1,0 1 1,1 0-1,-1 0 1,0-1-1,1 1 1,-1-1-1,1 1 1,-1-1-1,1 0 1,0 1-1,0-1 1,-1 0-1,1 0 1,0 0-1,0-1 1,0 1-1,0 0 1,0-1-1,0 1 1,0-1-1,0 0 1,0 1-1,1-1 1,-1 0-1,0 0 1,0-1-1,0 1 1,0 0-1,3-2 1,3 1 3,-2-1 0,1 0 0,0-1 0,0 0 0,-1 0 1,1 0-1,-1-1 0,0 0 0,0 0 0,8-8 0,-5 3 15,-1-1 1,0 0-1,0-1 1,-1 0-1,0 0 0,-1-1 1,0 0-1,-1 0 0,-1 0 1,1 0-1,1-14 1,-3 14-12,-1 1 1,-1-1-1,0 1 1,0-1 0,-1 1-1,-1-1 1,0 1-1,0-1 1,-1 1 0,-1-1-1,0 1 1,-7-19 0,8 27-43,1 0 1,-1 0 0,0 0 0,0 0 0,0 0-1,0 0 1,-1 1 0,1-1 0,-1 1 0,1-1 0,-1 1-1,0 0 1,0 0 0,0 0 0,0 1 0,0-1-1,0 1 1,-7-3 0,7 4-90,1 0 1,0 0-1,0 0 1,-1 0-1,1 0 0,0 0 1,0 0-1,-1 1 0,1-1 1,0 1-1,0 0 0,0 0 1,0 0-1,0 0 1,0 0-1,0 0 0,0 0 1,0 0-1,0 1 0,1-1 1,-1 1-1,0-1 0,1 1 1,-1 0-1,1 0 1,0 0-1,0 0 0,0 0 1,0 0-1,-1 2 0,1-2-2,0 1-1,0-1 0,0 0 0,0 1 0,1-1 1,-1 1-1,1-1 0,0 1 0,0 0 0,0-1 1,0 4-1,6 9-709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58.361"/>
    </inkml:context>
    <inkml:brush xml:id="br0">
      <inkml:brushProperty name="width" value="0.05" units="cm"/>
      <inkml:brushProperty name="height" value="0.05" units="cm"/>
    </inkml:brush>
  </inkml:definitions>
  <inkml:trace contextRef="#ctx0" brushRef="#br0">158 90 13211,'-10'12'2171,"19"-15"-340,11-5-1055,74-18-402,1 4-1,1 4 0,127-7 1,-388 35-379,59-5 11,-185 31 1,284-35-8,3 0-4,0-1 0,-1 1 0,1 0 0,0 1 0,0-1 1,0 1-1,0-1 0,0 1 0,0 1 0,-6 4 0,10-7 3,0 0 1,-1 0-1,1 0 0,0 1 0,0-1 0,0 0 0,0 0 1,0 1-1,0-1 0,-1 0 0,1 0 0,0 1 0,0-1 1,0 0-1,0 1 0,0-1 0,0 0 0,0 0 1,0 1-1,0-1 0,0 0 0,0 1 0,0-1 0,0 0 1,1 0-1,-1 1 0,0-1 0,0 0 0,0 0 0,0 1 1,0-1-1,0 0 0,1 0 0,-1 0 0,0 1 1,0-1-1,0 0 0,1 0 0,-1 0 0,0 1 0,0-1 1,1 0-1,-1 0 0,0 0 0,0 0 0,1 0 1,-1 0-1,0 0 0,1 0 0,-1 0 0,0 1 0,0-1 1,1 0-1,-1 0 0,0 0 0,0-1 0,1 1 0,17 2-61,13-6 9,-1 0 0,0-2 0,30-10 1,-25 7 52,1 0 6,-3 0-10,36-5-1,-59 14 8,-13 5 12,-13 5 13,-143 65 25,42-23-191,62-29-196,51-21 316,-1-1 0,0 0 0,1 0 0,-1 0 0,0 0 0,0-1 0,0 0 0,0 0 0,-8-1 0,-3-8-117</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7"/>
    </inkml:context>
    <inkml:brush xml:id="br0">
      <inkml:brushProperty name="width" value="0.05" units="cm"/>
      <inkml:brushProperty name="height" value="0.05" units="cm"/>
    </inkml:brush>
  </inkml:definitions>
  <inkml:trace contextRef="#ctx0" brushRef="#br0">88 49 15083,'-5'8'1328,"0"-1"-1,0 1 0,1 0 1,-4 9-1,-17 53 991,14-34-1928,2 1 1,-4 40-1,12-69-327,0 1-1,1-1 0,0 1 1,0-1-1,1 1 0,3 15 0,-3-22-54,-1 0 0,1 0 0,0 0 0,0 0 0,0 0 0,0 0-1,0-1 1,0 1 0,0 0 0,1-1 0,-1 1 0,0-1-1,1 1 1,0-1 0,-1 0 0,1 0 0,0 1 0,-1-1 0,1 0-1,0-1 1,0 1 0,0 0 0,0 0 0,0-1 0,0 1 0,0-1-1,0 0 1,0 1 0,0-1 0,0 0 0,0 0 0,0-1-1,0 1 1,3-1 0,8-1 3,-1-1 0,0-1 1,0 0-1,0-1 0,-1 0 0,1 0 0,19-14 0,-4 0 28,44-40 0,-58 47-23,0 0 0,-1-1 1,-1-1-1,0 1 0,13-22 0,-22 30-10,0 0-1,0 1 0,0-1 0,0 0 0,-1 0 0,1 0 1,-2 0-1,1 0 0,0 0 0,-1-5 0,0 6-2,0 1 0,-1-1 0,0 1 0,0-1 0,0 1-1,0-1 1,0 1 0,-1 0 0,1 0 0,-1-1 0,0 1 0,0 0-1,0 1 1,0-1 0,-6-5 0,3 3-15,-1 0 1,0 0-1,-1 1 0,1 0 1,-1 0-1,0 0 1,-14-4-1,-1 1-432,-30-5 1,0 0-707,35 5 782,9-3-96</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8"/>
    </inkml:context>
    <inkml:brush xml:id="br0">
      <inkml:brushProperty name="width" value="0.05" units="cm"/>
      <inkml:brushProperty name="height" value="0.05" units="cm"/>
    </inkml:brush>
  </inkml:definitions>
  <inkml:trace contextRef="#ctx0" brushRef="#br0">68 14 15043,'0'-1'80,"0"1"-1,0-1 1,0 1-1,0-1 1,0 1-1,0-1 1,0 1 0,0-1-1,0 1 1,0-1-1,-1 1 1,1-1-1,0 1 1,0 0-1,0-1 1,-1 1-1,1-1 1,0 1 0,-1-1-1,1 1 1,0 0-1,-1-1 1,1 1-1,0 0 1,-1-1-1,1 1 1,-1 0-1,1 0 1,-1-1 0,1 1-1,-1 0 1,0 0 32,0 1 0,0-1 0,1 1 0,-1-1 0,0 1 0,1 0 0,-1-1 0,0 1-1,1 0 1,-1 0 0,1-1 0,-1 1 0,1 0 0,-1 1 0,-13 35 1554,4-2-1041,2 0 1,1 0 0,2 1-1,1-1 1,2 1 0,3 43-1,0-69-553,1-1 0,-1 0 0,1 1 0,1-1 0,0 0 0,0 0 0,5 8-1,-8-15-92,1 0-1,0 0 1,1 0-1,-1 0 1,0-1-1,0 1 1,1 0-1,-1-1 0,1 1 1,-1-1-1,1 1 1,0-1-1,0 0 1,-1 0-1,1 0 1,0 0-1,0 0 0,0 0 1,0 0-1,0-1 1,0 1-1,0-1 1,1 1-1,-1-1 1,0 0-1,0 0 0,0 0 1,0 0-1,0 0 1,1-1-1,-1 1 1,0-1-1,0 1 1,0-1-1,0 0 0,0 0 1,2-1-1,1-1-107,1 0 0,-1-1 0,0 1 0,0-1 0,0-1 0,0 1 0,-1-1 0,0 1 0,5-8 0,4-7-102,12-25 0,4-14-297</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9"/>
    </inkml:context>
    <inkml:brush xml:id="br0">
      <inkml:brushProperty name="width" value="0.05" units="cm"/>
      <inkml:brushProperty name="height" value="0.05" units="cm"/>
    </inkml:brush>
  </inkml:definitions>
  <inkml:trace contextRef="#ctx0" brushRef="#br0">15 85 14019,'-10'13'1624,"6"-4"-759,4-1-241,8-3 1248,8-3-736,13-3-304,2-5-87,12-4-233,4-3-136,8-2-344,-2-4-224,-1 0-432,-7 5-265,-16 3 681,-9 2-160,-17 5-136</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60"/>
    </inkml:context>
    <inkml:brush xml:id="br0">
      <inkml:brushProperty name="width" value="0.05" units="cm"/>
      <inkml:brushProperty name="height" value="0.05" units="cm"/>
    </inkml:brush>
  </inkml:definitions>
  <inkml:trace contextRef="#ctx0" brushRef="#br0">1 28 17028,'10'8'1840,"7"-5"-1224,6-3-248,4-3 849,9 2-529,5-3-128,4-1-736,3 1-432,1 0 576,-3-5-184,-6 0-121</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61"/>
    </inkml:context>
    <inkml:brush xml:id="br0">
      <inkml:brushProperty name="width" value="0.05" units="cm"/>
      <inkml:brushProperty name="height" value="0.05" units="cm"/>
    </inkml:brush>
  </inkml:definitions>
  <inkml:trace contextRef="#ctx0" brushRef="#br0">11 57 16628,'-2'3'1800,"0"9"-864,-4 1-280,6 4 1249,0 4-521,11 4-400,1 2-136,9 0-231,6-3-113,5-8-376,2-3-192,2-10-496,-1-3-337,-4-11-535,-1-5-184,-3-9 1056,1-3-353,-2-1-143</inkml:trace>
  <inkml:trace contextRef="#ctx0" brushRef="#br0" timeOffset="1">487 0 16275,'0'1'1777,"-5"8"-937,-6 4-272,-5 7 1097,-2 7-305,-5 16-376,-2 7-176,-5 18-208,-1 2-112,-2 5-384,-2-1-344,7-2-1424,0-5 1496,1-17-248,0-10-192</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8.744"/>
    </inkml:context>
    <inkml:brush xml:id="br0">
      <inkml:brushProperty name="width" value="0.05" units="cm"/>
      <inkml:brushProperty name="height" value="0.05" units="cm"/>
    </inkml:brush>
  </inkml:definitions>
  <inkml:trace contextRef="#ctx0" brushRef="#br0">77 0 14211,'-6'15'831,"0"-1"0,1 1 0,0 0 0,-2 22-1,-6 64 1568,9-68-1820,4-26-486,-30 402 2667,30-407-2737,0-1 0,0 1 0,0 0 0,0 0 0,0 0 0,0 0 0,1 0-1,-1 0 1,1 0 0,0 0 0,-1-1 0,1 1 0,1 2 0,-1-4-7,-1 1 0,1-1 0,0 0 0,0 0 0,-1 1 0,1-1 0,0 0 0,0 0 0,0 0 0,-1 0 0,1 1 1,0-1-1,0-1 0,0 1 0,-1 0 0,1 0 0,0 0 0,0 0 0,0 0 0,-1-1 0,1 1 0,0 0 0,0-1 0,-1 1 0,1-1 0,0 1 0,-1-1 0,1 1 0,0-1 0,-1 1 0,2-2 0,57-44 525,-37 27-419,1 2 0,28-17 0,-15 17-566,0 1 0,65-19 0,-54 20-1010,-36 10 1002,-8 2-150</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9.335"/>
    </inkml:context>
    <inkml:brush xml:id="br0">
      <inkml:brushProperty name="width" value="0.05" units="cm"/>
      <inkml:brushProperty name="height" value="0.05" units="cm"/>
    </inkml:brush>
  </inkml:definitions>
  <inkml:trace contextRef="#ctx0" brushRef="#br0">46 109 14291,'4'-5'809,"13"-19"874,-17 24-1643,0 0 0,1-1 0,-1 1 1,0 0-1,0 0 0,1 0 0,-1-1 0,0 1 0,0 0 0,1 0 1,-1 0-1,0 0 0,1 0 0,-1-1 0,0 1 0,0 0 0,1 0 1,-1 0-1,0 0 0,1 0 0,-1 0 0,0 0 0,1 0 1,-1 0-1,0 0 0,1 1 0,0-1 54,-1 1 1,1-1-1,-1 1 1,0-1-1,1 1 1,-1 0-1,0-1 0,1 1 1,-1 0-1,0-1 1,1 1-1,-1 0 1,0 0-1,0-1 1,0 1-1,0 0 0,0 0 1,1 21 381,-2-1 1,0 0 0,-2-1-1,-5 26 1,2-9-202,-14 82 254,-12 80-199,30-173-265,3-19-3,4-14 77,-2-5-111,1-1 1,-1 1-1,-1-1 0,-1 0 0,1-12 0,-4-68 29,1 59-31,1 29-23,-3-84-3,-19-132 0,22 225-9,2 9 20,1-1 0,0-1-1,1 1 1,0 0 0,8 15-1,-10-24-3,-1 0 0,1 0 0,0 0 1,0 0-1,1 0 0,-1 0 0,1 0 0,-1-1 0,1 0 0,0 1 0,0-1 0,0 0 1,0 0-1,0 0 0,0-1 0,1 1 0,-1-1 0,0 0 0,1 0 0,-1 0 1,1 0-1,0-1 0,-1 1 0,1-1 0,-1 0 0,1 0 0,0 0 0,3-1 0,4-2 10,0 0 1,-1-1-1,1 0 0,-1 0 0,0-1 0,0 0 0,-1-1 0,0 0 0,0-1 0,14-13 0,8-9 48,36-45 0,-64 70-61,11-15 9,-2 4 86,-18 32 81,-25 55 272,-22 78 0,43-115-364,1 1-1,2 0 0,2 0 0,-2 56 0,7-86-145,0 1 0,0-1 0,1 0 0,0 0 0,0 0 0,0 1 0,1-1 0,0 0 0,3 6 0,-4-10 56,0 0-1,0-1 1,0 1-1,1-1 0,-1 1 1,0-1-1,1 0 0,-1 0 1,1 1-1,0-1 0,-1 0 1,1 0-1,0 0 0,-1-1 1,1 1-1,0 0 1,0-1-1,0 1 0,0-1 1,0 0-1,0 1 0,0-1 1,0 0-1,-1 0 0,1 0 1,0-1-1,0 1 1,0 0-1,0-1 0,0 1 1,0-1-1,2-1 0,21-7-185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9.774"/>
    </inkml:context>
    <inkml:brush xml:id="br0">
      <inkml:brushProperty name="width" value="0.05" units="cm"/>
      <inkml:brushProperty name="height" value="0.05" units="cm"/>
    </inkml:brush>
  </inkml:definitions>
  <inkml:trace contextRef="#ctx0" brushRef="#br0">7 0 17636,'-7'29'2000,"7"-6"-1376,9-13-304,6-4 1953,13-6-1761,5-2-200,3-3-720,2-3-544,-5 0 832,-1-4-128,-9-3-136</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10.459"/>
    </inkml:context>
    <inkml:brush xml:id="br0">
      <inkml:brushProperty name="width" value="0.05" units="cm"/>
      <inkml:brushProperty name="height" value="0.05" units="cm"/>
    </inkml:brush>
  </inkml:definitions>
  <inkml:trace contextRef="#ctx0" brushRef="#br0">85 4 12667,'0'0'33,"0"-1"0,0 1 0,0 0 1,0 0-1,0 0 0,0 0 0,0 0 0,0 0 1,0-1-1,0 1 0,0 0 0,0 0 1,0 0-1,0 0 0,0 0 0,0 0 0,1 0 1,-1 0-1,0-1 0,0 1 0,0 0 0,0 0 1,0 0-1,0 0 0,0 0 0,0 0 1,0 0-1,1 0 0,-1 0 0,0 0 0,0 0 1,0 0-1,0 0 0,0 0 0,0 0 1,0 0-1,1 0 0,-1 0 0,0 0 0,0 0 1,0 0-1,0 0 0,0 0 0,0 0 0,1 0 1,-1 0-1,0 0 0,0 0 0,0 0 1,0 0-1,0 0 0,0 0 0,0 0 0,0 0 1,1 0-1,-1 0 0,0 1 0,2 9 965,-3 18 475,-38 227 3045,-10 106-2266,48-352-2207,0 3 43,0 0 0,1 0-1,0 0 1,4 17-1,-4-28-75,0 0 0,0-1-1,0 1 1,0 0 0,0 0 0,1 0 0,-1-1-1,0 1 1,1 0 0,-1-1 0,0 1-1,1 0 1,-1-1 0,1 1 0,-1 0-1,1-1 1,0 1 0,-1-1 0,1 1-1,-1-1 1,1 1 0,0-1 0,0 1-1,-1-1 1,1 0 0,0 1 0,0-1 0,-1 0-1,1 0 1,0 0 0,0 1 0,-1-1-1,1 0 1,0 0 0,0 0 0,0 0-1,0-1 1,-1 1 0,2 0 0,2-1 19,-1-1 0,0 1 1,0 0-1,0-1 1,0 0-1,0 0 0,4-4 1,7-7 70,-1-1 1,0-1-1,0-1 1,19-31-1,-6 8 22,288-402-1579,-305 424 614,-9 17 787,0 0 1,0 0-1,0-1 1,0 1-1,0 0 1,0 0-1,0-1 1,1 1-1,-1 0 1,-1 0-1,1 0 1,0-1-1,0 1 1,0 0-1,0 0 1,0 0-1,0-1 1,0 1-1,0 0 1,0 0-1,0 0 1,0-1-1,0 1 1,-1 0-1,1 0 1,0 0-1,0 0 1,0-1-1,0 1 1,-1 0-1,1 0 1,0 0-1,0 0 1,0 0-1,0 0 1,-1-1-1,-2 1-155,1 0 0,-1 1-1,1-1 1,0 0 0,-1 1 0,1-1-1,-1 1 1,1 0 0,0 0 0,-4 1-1,-19 10-744,-4 2-113</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12.014"/>
    </inkml:context>
    <inkml:brush xml:id="br0">
      <inkml:brushProperty name="width" value="0.05" units="cm"/>
      <inkml:brushProperty name="height" value="0.05" units="cm"/>
    </inkml:brush>
  </inkml:definitions>
  <inkml:trace contextRef="#ctx0" brushRef="#br0">7 177 14091,'-5'128'4025,"3"69"361,2-195-4406,0 0 0,0 1 0,1-1 0,-1 0 0,0 1 0,1-1 0,-1 0 0,1 0 0,0 0 0,0 0 1,0 0-1,0 0 0,0 0 0,1 0 0,-1 0 0,0 0 0,1 0 0,-1-1 0,1 1 0,3 2 0,-3-3-80,1 0 1,-1 0-1,1-1 1,-1 1-1,1-1 0,-1 0 1,1 1-1,-1-1 1,1 0-1,-1 0 1,1-1-1,-1 1 0,1 0 1,-1-1-1,1 0 1,-1 0-1,1 1 1,2-3-1,6-2-291,0 0 1,0-2-1,-1 1 0,1-1 0,-2-1 1,1 0-1,15-16 0,53-71-1522,-78 95 1904,29-40 194,-2-1-1,-1-1 0,33-76 1,-92 166 3912,13-13-2875,-25 59 0,38-76-1012,1 1 0,0 0 0,1 1 0,1 0 0,-1 22 0,4-39-196,1-1 0,0 0 0,0 1 0,0-1 0,0 0-1,0 1 1,0-1 0,1 0 0,-1 1 0,1-1 0,0 0-1,-1 0 1,1 0 0,0 1 0,1-1 0,-1 0 0,0 0 0,0 0-1,1-1 1,-1 1 0,1 0 0,0 0 0,-1-1 0,1 1-1,0-1 1,0 0 0,3 2 0,-1-1-9,-1-1 0,1-1 0,0 1 0,0 0 1,0-1-1,0 0 0,0 0 0,0 0 0,0 0 0,-1 0 0,1-1 0,0 0 0,0 0 1,0 0-1,6-3 0,3-2 2,-1-1 1,0 0-1,0-1 0,0 0 1,-1 0-1,0-2 0,-1 1 1,0-1-1,-1-1 0,14-19 1,-5 4 12,-1 0 0,-2-2 0,21-49 0,-30 62-15,15-40-12,-20 50 8,0 1 1,0 0-1,0-1 1,0 1 0,-1-1-1,1 1 1,-1-1-1,0 1 1,-2-7 0,2 10-2,0 1 0,0 0 0,0 0 1,0 0-1,0 0 0,0 0 1,0-1-1,0 1 0,0 0 1,0 0-1,0 0 0,0 0 1,-1 0-1,1 0 0,0 0 1,0 0-1,0-1 0,0 1 1,0 0-1,0 0 0,0 0 0,-1 0 1,1 0-1,0 0 0,0 0 1,0 0-1,0 0 0,0 0 1,-1 0-1,1 0 0,0 0 1,0 0-1,0 0 0,0 0 1,0 0-1,-1 0 0,1 0 0,0 0 1,0 0-1,0 0 0,0 0 1,0 0-1,-1 0 0,1 1 1,0-1-1,0 0 0,0 0 1,0 0-1,0 0 0,0 0 1,-1 0-1,-6 8 6,-2 5 19,1 0 0,0 1 0,1 0 0,-7 20 0,-17 65 129,26-82-134,-14 63 101,18-72-108,0 0 1,0 1-1,0-1 1,1 0-1,1 0 0,0 0 1,2 15-1,-2-21-13,-1-1 1,1 1-1,-1 0 0,1-1 0,0 1 1,-1-1-1,1 1 0,0-1 0,0 1 1,0-1-1,0 1 0,0-1 1,0 0-1,1 1 0,-1-1 0,0 0 1,1 0-1,1 1 0,-2-2 2,1 1-1,-1-1 0,0 0 0,1 1 1,-1-1-1,1 0 0,-1 0 0,1 0 1,-1 0-1,1 0 0,-1-1 0,0 1 1,1 0-1,-1-1 0,1 1 1,-1-1-1,2 0 0,3-2 1,0-1 0,1 0 1,-2-1-1,1 1 0,-1-1 0,1 0 0,4-6 0,85-109 42,-56 69-2,67-69 0,-102 116-36,13-11 3,-17 15-9,1-1 0,-1 1 0,1 0 0,0-1 1,-1 1-1,1-1 0,0 1 0,-1 0 0,1 0 1,0-1-1,0 1 0,-1 0 0,1 0 0,0 0 1,0 0-1,0 0 0,-1 0 0,1 0 0,0 0 0,0 0 1,-1 0-1,2 1 0,-1-1 0,-1 1 0,1 0-1,0 0 1,-1 0 0,1 0 0,-1 0-1,0 0 1,1 0 0,-1 0 0,1 0 0,-1 0-1,0 0 1,0 0 0,0 0 0,0 0 0,0 0-1,0 0 1,0 0 0,0 0 0,0 0-1,-1 2 1,-4 28-9,4-25 8,-25 98 6,14-61 3,-8 62 1,20-94 109,3-14 18,4-16 38,5-128 155,-3 25-123,-8 108-215,-1 14 8,0 0 1,1 0 0,-1 0-1,0 1 1,0-1-1,0 0 1,0 0-1,0 0 1,0 0-1,0 0 1,0 0-1,0 0 1,0 0 0,1 0-1,-1 0 1,0 0-1,0 0 1,0 0-1,0 0 1,0 0-1,0 0 1,0 0 0,0 0-1,0 0 1,0 0-1,1 0 1,-1-1-1,0 1 1,0 0-1,0 0 1,0 0-1,0 0 1,0 0 0,0 0-1,0 0 1,0 0-1,0 0 1,0 0-1,0 0 1,0 0-1,0 0 1,0 0 0,0-1-1,1 1 1,-1 0-1,0 0 1,0 0-1,0 0 1,0 0-1,0 0 1,0 0-1,0 0 1,0 0 0,0-1-1,0 1 1,0 0-1,0 0 1,0 0-1,-1 0 1,1 0-1,0 0 1,8 3-10,-2-3 10,1 1 0,-1-1 1,0 0-1,1-1 0,-1 0 0,0 0 0,0 0 1,0-1-1,0 0 0,0 0 0,7-3 1,2-1 4,7-1 8,9-4-1,34-7 0,-57 17-14,1-1 0,-1 1 0,1 0 0,0 1 0,-1 0 0,1 0 0,-1 1 0,1 0 0,10 3 0,-17-4 1,-1 1 0,1 0 1,0 0-1,-1 0 0,1 0 0,-1 0 0,1 0 0,-1 1 0,1-1 0,-1 0 1,0 1-1,0-1 0,0 1 0,0-1 0,0 1 0,0-1 0,0 1 0,0 0 1,0 0-1,-1-1 0,1 1 0,-1 0 0,0 0 0,1 0 0,-1 0 0,0 0 0,0-1 1,0 1-1,0 0 0,0 0 0,-1 0 0,0 3 0,-1 8 3,-1 0 1,0-1-1,-9 20 0,8-19 1,1-6-4,-28 91 38,27-83-24,1 0-1,0 1 1,1-1 0,1 24 0,1-37-12,0-1 1,0 1-1,0 0 1,0 0-1,0-1 1,1 1-1,-1-1 1,1 1-1,-1 0 0,1-1 1,0 1-1,0-1 1,-1 1-1,1-1 1,0 0-1,2 3 1,-2-3-2,0-1 1,0 1 0,0-1-1,0 1 1,1-1 0,-1 1-1,0-1 1,0 0 0,0 0-1,0 1 1,0-1 0,0 0-1,1 0 1,-1 0 0,0 0-1,0 0 1,0 0 0,0-1-1,1 1 1,-1 0 0,0-1-1,0 1 1,0-1 0,2 0-1,7-4 3,-1-1-1,0 0 0,0 0 1,0-1-1,-1 0 0,0-1 1,0 0-1,0 0 0,6-10 1,6-11 10,26-47 0,-34 53-8,-1 0 1,10-32 0,-18 44-6,0-1-1,0 1 1,-1 0 0,0-1-1,-1 1 1,0-1 0,-2-15-1,1 25 0,0 1 1,0-1-1,-1 1 0,1-1 0,0 1 0,-1-1 0,1 1 1,-1-1-1,0 1 0,1 0 0,-1-1 0,0 1 1,0 0-1,0 0 0,0-1 0,-1 0 0,2 2 1,-1-1 0,0 1-1,0-1 1,1 1 0,-1 0 0,0-1-1,0 1 1,0 0 0,0 0 0,0 0-1,1 0 1,-1 0 0,0 0 0,0 0-1,0 0 1,0 0 0,0 0 0,0 0-1,1 0 1,-2 1 0,-1 0 1,0 0-1,0 1 1,0-1 0,0 1 0,1 0-1,-1 0 1,1 0 0,-1 0 0,1 1 0,0-1-1,0 0 1,-4 6 0,3-3 4,0 1 1,0 0 0,0 0-1,1 0 1,0 0-1,0 1 1,0-1-1,1 0 1,0 1 0,0-1-1,1 8 1,0-11-5,0 0 1,0 0-1,1 0 1,-1 0-1,1 0 1,0 0-1,0 0 1,0 0-1,0-1 1,0 1-1,1 0 1,-1-1-1,1 1 0,0-1 1,-1 1-1,1-1 1,0 0-1,1 0 1,-1 0-1,0 0 1,1 0-1,-1 0 1,1-1-1,-1 1 1,7 2-1,1-1 0,0 0-1,1 0 1,-1-1 0,1-1-1,0 0 1,0 0-1,-1-1 1,1 0-1,18-3 1,1-2 0,-1-2 0,35-11 1,-33 8 8,-2-2-1,52-27 1,-69 32-6,0-1 0,0 0 0,-1-1 0,0 0 0,0 0 0,-1-1 0,0-1 0,13-19 0,-21 28-2,-1 0 0,1 0 0,-1 0 0,0 0 0,0 0 0,0 0 1,0-1-1,-1 1 0,1 0 0,0-1 0,-1 1 0,0 0 0,1-1 0,-1 1 0,0-1 0,0 1 0,-1 0 0,1-1 1,0 1-1,-1 0 0,0-4 0,0 5 1,-1-1 1,1 1 0,0 0 0,0-1-1,-1 1 1,1 0 0,-1 0-1,1 0 1,-1 0 0,1 0 0,-1 0-1,1 1 1,-1-1 0,0 0-1,0 1 1,1-1 0,-1 1 0,0 0-1,0 0 1,1 0 0,-1 0-1,0 0 1,0 0 0,0 0 0,1 0-1,-1 1 1,0-1 0,-2 2-1,-4 0 23,0 0 1,1 1-1,-1 0 0,1 0 0,0 1 0,0 0 0,0 0 0,0 1 0,1 0 0,0 0 0,0 0 0,0 1 0,0 0 0,1 0 1,0 0-1,-6 11 0,6-7 2,-1 0-1,1-1 1,1 2 0,0-1 0,0 1 0,1-1 0,1 1-1,0 0 1,0 0 0,1 0 0,0 18 0,2-19-50,0 1 0,1-1 0,0 0 0,1 1 0,0-1 0,0 0 0,1-1 0,1 1 0,0-1 0,0 1 0,0-1 0,1-1 0,1 1 0,-1-1 0,2 0 0,-1-1 0,14 11 0,-12-11 2,1 0 1,0 0-1,0-2 1,1 1 0,-1-1-1,1-1 1,0 0 0,1 0-1,-1-1 1,1-1 0,-1 1-1,1-2 1,0 0-1,0 0 1,0-2 0,11 0-1,-1-3-67,30-9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6:02.312"/>
    </inkml:context>
    <inkml:brush xml:id="br0">
      <inkml:brushProperty name="width" value="0.05" units="cm"/>
      <inkml:brushProperty name="height" value="0.05" units="cm"/>
    </inkml:brush>
  </inkml:definitions>
  <inkml:trace contextRef="#ctx0" brushRef="#br0">198 126 10530,'46'-21'853,"0"1"-409,51-16 0,-50 22-238,70-18 417,-96 29-419,-15 6 20,-13 2-85,-29 12 72,-74 23 0,79-30-128,-343 99 1236,357-106-1125,17-3-192,0 0 1,0 0 0,0 0 0,0 0-1,0 0 1,0 0 0,0 0 0,0 0-1,0 0 1,0-1 0,0 1-1,0 0 1,0 0 0,0 0 0,0 0-1,0 0 1,0 0 0,0 0 0,0 0-1,0 0 1,0 0 0,0 0-1,0 0 1,0 0 0,0-1 0,0 1-1,0 0 1,0 0 0,0 0 0,0 0-1,0 0 1,0 0 0,0 0-1,0 0 1,0 0 0,0 0 0,0 0-1,0 0 1,0 0 0,0 0-1,-1 0 1,1 0 0,0 0 0,0-1-1,0 1 1,0 0 0,0 0 0,0 0-1,0 0 1,0 0 0,0 0-1,0 0 1,0 0 0,0 0 0,0 0-1,-1 0 1,1 0 0,0 0 0,0 0-1,0 0 1,0 0 0,0 0-1,0 0 1,0 0 0,0 0 0,22-11 134,91-34-82,-55 20-81,1 3 1,0 2-1,72-14 0,-123 33 12,-1 0-1,1 1 1,15 0 0,-23 0 13,1 0 0,-1 0 0,1 0 0,-1 0 0,1 0 0,-1 0 0,1 0 0,-1 0 0,1 0 0,-1 0 0,0 1-1,1-1 1,-1 0 0,1 0 0,-1 1 0,1-1 0,-1 0 0,0 1 0,1-1 0,-1 0 0,0 1 0,1-1 0,-1 0 0,0 1 0,0-1 0,1 1 0,-1 0 0,0 0 0,0 0 0,-1 0-1,1 0 1,-1 0 0,1 0 0,-1 0 0,1 0-1,-1 0 1,0 0 0,1 0 0,-1 0-1,0 0 1,0-1 0,1 1 0,-1 0-1,0 0 1,-2 0 0,-15 12 1,0-2 1,-1 0-1,-1-1 0,0-1 0,-32 10 1,31-11 9,20-8-12,1 0-1,-1 0 1,1 0 0,-1 0 0,1 1-1,-1-1 1,1 0 0,-1 0-1,1 1 1,-1-1 0,1 0-1,-1 1 1,1-1 0,-1 0 0,1 1-1,-1-1 1,1 1 0,0-1-1,-1 0 1,1 1 0,0-1-1,-1 1 1,1 0 0,0-1-7,1 1 0,-1-1 1,1 0-1,-1 0 1,0 0-1,1 1 0,-1-1 1,1 0-1,-1 0 0,1 0 1,-1 0-1,1 0 0,-1 0 1,1 0-1,-1 0 0,1 0 1,-1 0-1,1-1 1,-1 1-1,1 0 0,-1 0 1,0 0-1,1 0 0,-1-1 1,1 1-1,22-10-330,0-1-1,-1 0 1,35-25-1,-53 31 35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20.117"/>
    </inkml:context>
    <inkml:brush xml:id="br0">
      <inkml:brushProperty name="width" value="0.05" units="cm"/>
      <inkml:brushProperty name="height" value="0.05" units="cm"/>
    </inkml:brush>
  </inkml:definitions>
  <inkml:trace contextRef="#ctx0" brushRef="#br0">4 461 14291,'-3'2'1221,"10"-9"-734,14-10 130,-3 9-320,0 1 1,0 0 0,0 2 0,1 0 0,30-4 0,98-4 333,-137 12-594,141-7 170,326-29-104,-63-8-62,-279 37-26,147 12 0,173 42 52,-89-6 13,2-28-33,93-55-11,-4-37 14,151-20 74,-44 53 92,4 0-12,-367 21-186,103-11 50,-282 35-36,-2-1 82,0 2 1,0 0-1,1 1 0,33 4 1,-37 2 343,-17-6-428,0 0 0,0 0 0,-1 0 0,1 0 0,0 0 0,0 0 0,0 0 0,-1 0 0,1 0 0,0 0-1,0 0 1,0 0 0,0 0 0,-1 0 0,1 0 0,0 1 0,0-1 0,0 0 0,0 0 0,0 0 0,0 0 0,-1 0 0,1 1 0,0-1 0,0 0 0,0 0-1,0 0 1,0 0 0,0 1 0,0-1 0,0 0 0,0 0 0,0 0 0,0 0 0,0 1 0,0-1 0,0 0 0,0 0 0,0 0 0,0 1 0,0-1 0,0 0-1,0 0 1,0 0 0,0 1 0,0-1 0,0 0 0,0 0 0,0 0 0,0 0 0,0 1 0,1-1 0,-1 0 0,0 0 0,0 0 0,0 0 0,0 0 0,0 0-1,1 1 1,-1-1 0,-150 43-1462,87-25 1043</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2.709"/>
    </inkml:context>
    <inkml:brush xml:id="br0">
      <inkml:brushProperty name="width" value="0.05" units="cm"/>
      <inkml:brushProperty name="height" value="0.05" units="cm"/>
    </inkml:brush>
  </inkml:definitions>
  <inkml:trace contextRef="#ctx0" brushRef="#br0">188 35 15147,'6'-30'2358,"-6"25"-1059,-6 22-8,-81 306 1959,40-195-2865,1-1 144,44-123-492,1 1 1,0-1 0,0 1-1,0 0 1,0-1 0,1 9-1,0-12-30,0 0-1,0 0 1,1 0-1,-1-1 0,0 1 1,1 0-1,-1 0 1,1 0-1,-1 0 0,1-1 1,-1 1-1,1 0 1,-1 0-1,1-1 0,0 1 1,-1 0-1,1-1 1,0 1-1,0-1 0,-1 1 1,1-1-1,0 0 1,0 1-1,0-1 0,0 0 1,0 1-1,0-1 1,-1 0-1,1 0 1,0 0-1,0 0 0,0 0 1,0 0-1,0 0 1,0 0-1,0 0 0,0 0 1,0 0-1,1-1 1,16-3 32,-1 0 1,1-1 0,-1-1 0,-1-1-1,19-9 1,20-9 28,178-46-1090,-75 35-2997,-143 31 3220,-7 1-106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3.114"/>
    </inkml:context>
    <inkml:brush xml:id="br0">
      <inkml:brushProperty name="width" value="0.05" units="cm"/>
      <inkml:brushProperty name="height" value="0.05" units="cm"/>
    </inkml:brush>
  </inkml:definitions>
  <inkml:trace contextRef="#ctx0" brushRef="#br0">31 7 13619,'0'0'128,"0"-1"-1,1 1 1,-1-1-1,0 1 1,1 0-1,-1-1 1,0 1 0,1-1-1,-1 1 1,1 0-1,-1-1 1,1 1 0,-1 0-1,1 0 1,-1-1-1,0 1 1,1 0 0,0 0-1,-1 0 1,1 0-1,-1 0 1,1-1 0,-1 1-1,1 0 1,-1 0-1,1 0 1,-1 0-1,1 1 1,-1-1 0,1 0-1,-1 0 1,1 0-1,-1 0 1,2 1 0,-1 0 100,1 0 0,-1 1-1,1-1 1,-1 1 0,0-1 0,0 1 0,0-1 0,0 1 0,0 0 0,1 2 0,15 47 1960,-13-38-2045,-1 0 0,-1 1 0,0-1 1,0 1-1,-2-1 0,0 1 0,0-1 1,-1 1-1,-1-1 0,0 0 0,-1 1 1,0-1-1,-9 20 0,0-6-367,-2-1 0,-29 42 0,54-80-52,5-8-116</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094"/>
    </inkml:context>
    <inkml:brush xml:id="br0">
      <inkml:brushProperty name="width" value="0.05" units="cm"/>
      <inkml:brushProperty name="height" value="0.05" units="cm"/>
    </inkml:brush>
  </inkml:definitions>
  <inkml:trace contextRef="#ctx0" brushRef="#br0">225 55 14611,'-1'-3'266,"1"-1"-1,-1 1 1,0 0-1,1 0 1,-1-1-1,-1 1 1,1 0-1,0 0 1,-1 0-1,0 0 1,0 0-1,0 1 1,-3-5-1,3 6-163,1 0 1,-1 0-1,1 0 0,-1 1 0,1-1 0,-1 0 0,1 1 0,-1-1 1,0 1-1,1 0 0,-1 0 0,0-1 0,1 1 0,-1 0 1,0 0-1,1 1 0,-1-1 0,0 0 0,1 0 0,-1 1 1,0-1-1,1 1 0,-1 0 0,1-1 0,-1 1 0,1 0 1,-1 0-1,1 0 0,0 0 0,-2 1 0,-9 8 179,1-1 0,0 1 0,0 1 0,1 0 0,-11 16 0,3-2-66,-22 43 1,36-62-193,1 0-1,0 0 1,1 1 0,-4 12 0,6-18-24,-1 0 1,1-1-1,0 1 1,0 0-1,0 0 1,0 0-1,0 0 1,0-1-1,0 1 1,0 0-1,0 0 0,1 0 1,-1-1-1,0 1 1,0 0-1,1 0 1,-1 0-1,0-1 1,1 1-1,-1 0 0,1-1 1,-1 1-1,1 0 1,0-1-1,-1 1 1,1-1-1,-1 1 1,1-1-1,0 1 0,0-1 1,-1 1-1,1-1 1,0 0-1,0 1 1,-1-1-1,1 0 1,0 0-1,0 1 0,0-1 1,-1 0-1,1 0 1,0 0-1,0 0 1,0 0-1,0 0 1,-1 0-1,1-1 1,0 1-1,1 0 0,9-2-64,0 0 1,0-1-1,-1 0 0,13-5 0,-14 4 3,0 1 0,1 0 0,-1 1 0,0-1 0,1 2 0,9-1 0,-17 2 54,-1 0 1,0 0-1,0 0 1,1 0-1,-1 0 1,0 0-1,0 1 1,0-1-1,1 1 1,-1-1-1,0 1 1,0-1-1,0 1 1,0-1-1,0 1 1,0 0-1,0 0 1,0-1-1,0 1 1,0 0-1,0 0 1,-1 0-1,2 2 1,-1-1 14,0 0-1,0 1 1,0 0 0,0-1-1,-1 1 1,1-1 0,-1 1 0,0 0-1,1-1 1,-2 5 0,1 3 97,-2 0 0,1 0 1,-2 0-1,-5 18 1,3-16 50,0 1 0,-1-1 1,-1 0-1,0 0 0,0-1 1,-1 0-1,-1 0 0,0-1 1,0 0-1,-1-1 0,0 0 0,-12 8 1,21-16-187,0 0 1,-1 0 0,1 0-1,0 0 1,-1 0-1,1-1 1,-1 1 0,1-1-1,-1 1 1,1-1-1,-1 1 1,0-1-1,1 0 1,-1 0 0,1 0-1,-1 0 1,0 0-1,1 0 1,-1 0 0,-2-1-1,3 0-82,1 1 0,-1-1 0,0 0 0,0 0-1,1 0 1,-1 0 0,1 1 0,-1-1 0,1 0 0,-1 0-1,1 0 1,0 0 0,-1 0 0,1 0 0,0 0 0,0-1 0,0 1-1,0 0 1,0 0 0,0 0 0,0 0 0,0 0 0,0 0-1,0 0 1,0 0 0,1 0 0,-1 0 0,1 0 0,-1 0-1,0 0 1,2-1 0,0-4-151,1 0 0,0 0 1,1 1-1,-1-1 0,1 1 0,6-6 0,12-14-944</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467"/>
    </inkml:context>
    <inkml:brush xml:id="br0">
      <inkml:brushProperty name="width" value="0.05" units="cm"/>
      <inkml:brushProperty name="height" value="0.05" units="cm"/>
    </inkml:brush>
  </inkml:definitions>
  <inkml:trace contextRef="#ctx0" brushRef="#br0">67 122 15947,'7'0'461,"7"1"544,-1-2 1,1 0-1,18-3 0,-29 3-900,1 0 1,-1 0-1,1 0 0,-1 0 0,1-1 1,-1 0-1,0 1 0,0-1 0,0 0 1,0-1-1,0 1 0,0 0 0,-1-1 1,1 0-1,-1 1 0,0-1 0,3-5 0,-4 8-94,-1-1 0,1 1 0,-1 0-1,0-1 1,1 1 0,-1-1 0,0 1-1,1-1 1,-1 1 0,0-1 0,0 1-1,0 0 1,1-1 0,-1 0 0,0 1-1,0-1 1,0 1 0,0-1 0,0 1-1,0-1 1,0 1 0,0-1 0,0 1-1,0-1 1,0 1 0,0-1 0,0 1-1,-1-1 1,1 1 0,0-1 0,0 1-1,0-1 1,-1 1 0,1-1 0,0 1-1,-1-1 1,1 1 0,0 0 0,-1-1-1,1 1 1,-1 0 0,1-1 0,0 1 0,-1 0-1,1-1 1,-1 1 0,1 0 0,-1 0-1,1 0 1,-1-1 0,1 1 0,-1 0-1,1 0 1,-1 0 0,1 0 0,-1 0-1,1 0 1,-1 0 0,0 0 0,1 0-1,-1 0 1,1 0 0,-1 1 0,0-1-1,-3 1 41,-1-1-1,0 1 0,1 0 0,-1 1 1,1-1-1,-7 4 0,-1 2 42,1 1 0,0 0 1,0 1-1,1 0 0,0 1 0,1 0 0,0 0 0,1 1 0,-9 13 0,11-14-30,1 0 0,-1 0 0,1 0-1,1 0 1,0 1 0,1 0 0,0 0 0,0 0 0,1 0 0,1 0-1,-1 17 1,2-26-54,0 0-1,0 0 0,0 1 0,1-1 0,-1 0 1,1 0-1,-1 1 0,1-1 0,0 0 1,-1 0-1,1 0 0,1 0 0,-1 0 0,0 0 1,0 0-1,1 0 0,-1-1 0,1 1 0,-1 0 1,1-1-1,0 1 0,0-1 0,-1 0 1,1 1-1,0-1 0,0 0 0,0 0 0,1 0 1,-1-1-1,0 1 0,0 0 0,0-1 0,1 1 1,-1-1-1,0 0 0,0 0 0,1 0 1,1 0-1,7-1-123,-1 0 0,0-1 0,0 0 1,0-1-1,0 0 0,0 0 0,-1-1 1,1-1-1,-1 1 0,0-1 0,-1-1 1,11-8-1,-1 0-586,-1 0 1,-1-2 0,0 0-1,22-29 1,-24 25 311,-1-1 0,-1 0-1,0-1 1,11-33 0,3-19-874</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933"/>
    </inkml:context>
    <inkml:brush xml:id="br0">
      <inkml:brushProperty name="width" value="0.05" units="cm"/>
      <inkml:brushProperty name="height" value="0.05" units="cm"/>
    </inkml:brush>
  </inkml:definitions>
  <inkml:trace contextRef="#ctx0" brushRef="#br0">40 0 16556,'-10'32'1235,"1"1"1,2 0 0,1 0-1,-2 60 1,12 135 483,-4-225-1684,0 0 0,0-1 0,0 1 0,0 0 0,1-1 0,0 1 0,-1 0 0,1-1 0,0 1 0,0-1-1,0 0 1,1 1 0,-1-1 0,0 0 0,4 4 0,-4-6-23,-1 1-1,1-1 1,0 1 0,-1-1-1,1 1 1,0-1-1,0 0 1,-1 0-1,1 1 1,0-1 0,0 0-1,0 0 1,-1 0-1,1 0 1,0 0 0,0 0-1,0 0 1,0 0-1,-1 0 1,2-1 0,0 1-5,1-1 1,-1 0 0,0 0 0,0-1-1,0 1 1,0 0 0,0-1 0,0 1 0,3-4-1,13-14 9,-1-2-1,26-40 0,-26 35-59,30-34 0,-47 59 40,1 0 0,0 0 0,-1 0 0,1 1 0,0-1 0,0 0 0,-1 0 0,1 1 0,0-1 0,0 0 0,0 1 0,0-1 0,0 1 0,0-1 0,0 1 0,0-1 0,0 1 1,0 0-1,0-1 0,0 1 0,1 0 0,-1 0 1,-1 1 0,1 0 1,-1-1-1,1 1 0,-1 0 1,0-1-1,1 1 1,-1 0-1,0-1 0,0 1 1,1 0-1,-1 0 0,0-1 1,0 1-1,0 0 0,0 0 1,0 0-1,0-1 0,0 1 1,0 0-1,-1 1 0,-11 53-8,11-52 21,-22 69 124,-9 37 231,32-108-357,-1 0 0,1 1 0,-1-1 0,1 0 0,0 0 0,0 0 0,-1 0 0,1 1 0,0-1 0,0 0 0,0 0 0,0 0 0,1 1 0,-1-1 0,0 0 0,0 0 0,1 0 0,-1 0 0,0 0 0,1 1 0,-1-1 0,1 0 0,0 0 0,-1 0 0,1 0 0,0 0 0,0-1 0,1 2 0,-1-1-4,1-1-1,0 1 1,0-1 0,0 0 0,0 0-1,0 0 1,0 0 0,0 0 0,0-1-1,0 1 1,0 0 0,0-1 0,0 0 0,0 1-1,-1-1 1,3-1 0,2 0-14,33-14-824,63-36 0,-100 51 781,1-1 0,-1 1-1,0-1 1,0 0-1,0 0 1,0 0 0,4-4-1,-6 5 49,0 1-1,1-1 0,-1 1 0,0-1 0,0 0 0,1 1 0,-1-1 0,0 0 0,0 0 0,0 1 0,0-1 0,0 0 0,0 1 0,0-1 1,0 0-1,0 1 0,0-1 0,0 0 0,0 0 0,-1 1 0,1-1 0,0 0 0,0 1 0,-1-1 0,1 1 0,0-1 0,-1 0 0,1 1 1,-1-1-1,1 1 0,-1-1 0,1 1 0,-1-1 0,1 1 0,-2-1 0,-11-8-298</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5.356"/>
    </inkml:context>
    <inkml:brush xml:id="br0">
      <inkml:brushProperty name="width" value="0.05" units="cm"/>
      <inkml:brushProperty name="height" value="0.05" units="cm"/>
    </inkml:brush>
  </inkml:definitions>
  <inkml:trace contextRef="#ctx0" brushRef="#br0">18 114 17124,'-13'3'1432,"9"-4"-944,4-2-144,12-6 640,7 2-175,10-3-473,5-1-416,5-4 1552,2-2-1240,4-3-8,-2-3-16</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5.709"/>
    </inkml:context>
    <inkml:brush xml:id="br0">
      <inkml:brushProperty name="width" value="0.05" units="cm"/>
      <inkml:brushProperty name="height" value="0.05" units="cm"/>
    </inkml:brush>
  </inkml:definitions>
  <inkml:trace contextRef="#ctx0" brushRef="#br0">0 146 15307,'1'4'292,"0"0"-1,0-1 1,1 1 0,-1 0-1,1-1 1,-1 1-1,1-1 1,0 0-1,4 5 1,-5-7-177,1 0 0,-1 0 1,1 1-1,0-1 0,-1 0 0,1-1 0,0 1 0,0 0 1,0 0-1,0-1 0,-1 1 0,1-1 0,0 0 0,0 1 1,0-1-1,0 0 0,0 0 0,0 0 0,0 0 1,2-1-1,6-1 5,-1 0 0,1-1 1,-1 1-1,0-2 0,0 1 1,-1-2-1,1 1 0,-1-1 0,10-7 1,-4 2-29,-2-1 1,1 0 0,-1-1 0,15-19 0,-23 26-48,-1 0-1,0 0 1,0 0 0,0-1 0,-1 1-1,3-12 1,-4 16-34,-1 0 0,1 0-1,-1 0 1,0 0 0,0 1 0,0-1-1,1 0 1,-1 0 0,0 0-1,0 0 1,0 0 0,-1 0 0,1 0-1,0 0 1,0 0 0,0 0-1,-1 0 1,1 0 0,0 1 0,-1-1-1,1 0 1,-1 0 0,1 0-1,-1 1 1,1-1 0,-1 0 0,1 0-1,-1 1 1,0-1 0,0 1-1,1-1 1,-1 0 0,0 1 0,0-1-1,0 1 1,1 0 0,-1-1-1,0 1 1,0 0 0,0-1 0,0 1-1,0 0 1,0 0 0,0 0-1,0 0 1,0 0 0,0 0 0,1 0-1,-1 0 1,0 0 0,0 1-1,0-1 1,0 0 0,-1 1 0,-5 1 59,0 0 0,0 0 0,0 1-1,0 0 1,0 0 0,1 1 0,-1-1 0,1 1 0,0 1 0,0 0 0,1-1 0,-9 10 0,4-3 38,1 0-1,0 1 0,1-1 1,0 2-1,-10 19 0,15-25-57,0 0-1,0 1 0,1-1 0,0 1 1,1-1-1,-1 1 0,1-1 0,0 10 1,1-14-86,1 0 1,-1 0-1,0 0 1,1 0-1,-1 0 1,1 0-1,0-1 1,0 1-1,0 0 1,1-1-1,-1 1 1,0-1-1,1 1 1,0-1-1,-1 1 1,1-1-1,0 0 1,0 0-1,1 0 1,-1 0-1,0 0 1,1-1-1,-1 1 1,4 1-1,2 0-33,0 1 0,1-2 0,-1 1 0,1-1-1,0-1 1,15 2 0,20-2-235</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100"/>
    </inkml:context>
    <inkml:brush xml:id="br0">
      <inkml:brushProperty name="width" value="0.05" units="cm"/>
      <inkml:brushProperty name="height" value="0.05" units="cm"/>
    </inkml:brush>
  </inkml:definitions>
  <inkml:trace contextRef="#ctx0" brushRef="#br0">0 97 16788,'7'12'4542,"4"9"-2998,-7-15-1436,0-1-1,1 1 1,0-1-1,0 0 1,1 0-1,-1 0 1,1-1-1,0 0 1,1 0-1,-1 0 1,0-1-1,1 0 1,0 0-1,0-1 1,0 0-1,0 0 1,0 0-1,0-1 1,0 0-1,12 0 1,-8-2-449,-1 0-1,0 0 1,1-1-1,-1-1 1,0 1 0,0-2-1,0 1 1,-1-1-1,1-1 1,-1 0 0,0 0-1,0-1 1,14-12-1,-10 8-601,-1-2-1,-1 1 1,0-2-1,0 1 0,-1-1 1,-1-1-1,0 0 0,13-30 1,-102 250 11291,48-130-9404,3 2 0,-24 100 0,49-138-1909,3-39 940,1 0 0,0-1 0,0 1 0,0-1 0,0 1-1,0 0 1,0-1 0,0 1 0,0-1 0,0 1-1,0 0 1,1-1 0,-1 1 0,0-1 0,0 1 0,1 0-1,-1-1 1,0 1 0,1-1 0,-1 1 0,0-1 0,1 1-1,-1-1 1,1 0 0,-1 1 0,1-1 0,-1 1 0,1-1-1,-1 0 1,1 1 0,-1-1 0,1 0 0,-1 0 0,1 1-1,-1-1 1,1 0 0,0 0 0,-1 0 0,1 0 0,-1 0-1,1 0 1,0 0 0,-1 0 0,1 0 0,0 0 0,-1 0-1,1 0 1,-1 0 0,1-1 0,0 1 0,-1 0 0,1 0-1,-1-1 1,1 1 0,-1 0 0,1-1 0,0 0 0,17-10-562</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554"/>
    </inkml:context>
    <inkml:brush xml:id="br0">
      <inkml:brushProperty name="width" value="0.05" units="cm"/>
      <inkml:brushProperty name="height" value="0.05" units="cm"/>
    </inkml:brush>
  </inkml:definitions>
  <inkml:trace contextRef="#ctx0" brushRef="#br0">0 28 16452,'6'10'1848,"0"-6"-984,1-2-336,7-2 1617,7-3-993,4-2-512,4-2-144,3-1-208,0 0-104,-1 3-440,-3-1-288,-5 5-488,-4 1-224,-11 4 880,-3 2-225,-7 5-223</inkml:trace>
  <inkml:trace contextRef="#ctx0" brushRef="#br0" timeOffset="1">18 213 15371,'-5'10'1833,"5"-2"-1113,10-5-192,10-3 872,8-4-416,6-3-151,6-6-377,3-3-440,5-7-712,-3 0 704,-2-5-224,-2-1-137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6:42.110"/>
    </inkml:context>
    <inkml:brush xml:id="br0">
      <inkml:brushProperty name="width" value="0.05" units="cm"/>
      <inkml:brushProperty name="height" value="0.05" units="cm"/>
    </inkml:brush>
  </inkml:definitions>
  <inkml:trace contextRef="#ctx0" brushRef="#br0">483 8 13395,'-6'-2'91,"0"0"1,0 1 0,-1 0-1,1 0 1,0 0 0,-1 1-1,1 0 1,0 0 0,0 1-1,-1 0 1,1 0-1,0 0 1,0 1 0,0 0-1,0 0 1,0 1 0,0-1-1,1 1 1,-1 0 0,1 1-1,0-1 1,-7 7-1,-7 8-101,1 1-1,0 1 1,2 0-1,-17 26 1,4-5 154,-6 3 17,2 2 0,2 2-1,-36 73 1,60-105-126,0 0 1,2 1-1,-1-1 0,2 1 1,0 0-1,1 0 0,1 1 1,1-1-1,0 0 0,1 1 1,1-1-1,1 1 0,0-1 1,1 0-1,9 27 0,-7-28-31,2-1 1,0 0-1,1-1 0,0 0 0,1 0 1,0-1-1,1 0 0,1 0 0,0-1 0,21 17 1,-14-15 22,2 0 1,0-1 0,0-2-1,1 0 1,0-1 0,41 13-1,-34-14 20,0-1-1,1-2 0,0-1 1,0-1-1,49 0 1,-59-5 8,0 0 0,0-2 0,0 0 0,0-1 0,-1-1 0,0-1 0,0 0 1,0-1-1,29-17 0,-26 10 65,0 0 1,-1-2-1,0 0 1,-1-1 0,-1-1-1,-1-1 1,0-1-1,-1 0 1,-2-1-1,0 0 1,-1-1-1,-1-1 1,-1 0-1,-1 0 1,-2-1 0,0-1-1,5-25 1,-12 41-70,0 0-1,0 0 1,-1 0 0,0-1 0,-1 1 0,1 0 0,-2 0 0,0 0 0,0 0 0,0 0 0,-1 0 0,-6-12 0,4 12-34,-1-1 0,0 2 0,0-1 0,0 1 0,-1 0 0,-1 0 0,0 1 0,0 0 0,0 0 0,-16-9 0,6 5-58,-2 0 0,1 1 0,-1 2 0,-1 0 0,0 1 0,0 1 0,0 0 0,-30-2 0,38 7-71,1 0 0,0 0 0,-1 2 1,1-1-1,-1 2 0,1 0 0,0 0 0,0 1 1,0 0-1,0 1 0,0 1 0,1 0 0,0 0 1,0 1-1,0 1 0,-11 8 0,-6 13-233</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971"/>
    </inkml:context>
    <inkml:brush xml:id="br0">
      <inkml:brushProperty name="width" value="0.05" units="cm"/>
      <inkml:brushProperty name="height" value="0.05" units="cm"/>
    </inkml:brush>
  </inkml:definitions>
  <inkml:trace contextRef="#ctx0" brushRef="#br0">128 45 13339,'0'0'122,"1"-1"1,-1 1-1,0-1 0,1 1 1,-1-1-1,0 0 0,0 1 1,1-1-1,-1 1 0,0-1 1,0 0-1,0 1 0,0-1 1,0 0-1,0 1 0,0-1 1,0 0-1,0 1 0,0-1 1,0 0-1,0 0 0,-1 1-17,1-1 0,-1 1-1,1 0 1,-1 0-1,1 0 1,-1 0-1,1 0 1,-1 0-1,1 0 1,0 0-1,-1 0 1,1 0-1,-1 0 1,1 0-1,-1 1 1,1-1-1,-1 0 1,1 0 0,-1 0-1,1 1 1,-1-1-1,-28 21 2634,19-10-2462,1 1 0,0 0 0,1 0-1,0 1 1,1 0 0,0 0-1,1 1 1,1 0 0,0 0-1,1 0 1,0 1 0,1-1-1,1 1 1,0 0 0,1 0-1,1 21 1,0-32-246,1 1 0,-1 0 0,1-1 0,0 1 1,1-1-1,-1 1 0,1-1 0,0 1 0,0-1 0,0 0 0,0 0 1,1 0-1,0 0 0,0 0 0,0-1 0,0 1 0,0-1 0,1 0 0,-1 0 1,1 0-1,0-1 0,0 1 0,5 2 0,-4-4-20,0 1-1,0-1 0,0 0 1,0 0-1,0 0 0,0-1 1,0 0-1,0 0 1,0 0-1,0-1 0,1 1 1,-1-1-1,0 0 0,0-1 1,-1 1-1,1-1 1,0 0-1,0 0 0,-1-1 1,1 1-1,3-4 0,4-3 5,-1 0 0,0-1-1,-1 0 1,0-1-1,0 0 1,-1 0-1,-1-1 1,0 0 0,0-1-1,-1 1 1,-1-2-1,6-16 1,-9 22-58,0-1-1,-1 0 1,-1-1-1,1 1 1,-1 0-1,-1 0 1,0-1 0,-2-17-1,1 20-68,0 1 0,-1-1 0,0 1 0,-1-1 1,1 1-1,-1 0 0,0 0 0,-1 0 0,1 0 0,-1 1 0,0 0 0,-1-1 0,-6-5 0,8 8-1,0 0 1,-1 0-1,1 1 1,-1 0-1,1-1 1,-1 1-1,0 0 1,0 1-1,0-1 1,0 1-1,0 0 1,0 0-1,0 0 1,-1 0-1,1 1 1,-7-1-1,-4 5-503</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7.734"/>
    </inkml:context>
    <inkml:brush xml:id="br0">
      <inkml:brushProperty name="width" value="0.05" units="cm"/>
      <inkml:brushProperty name="height" value="0.05" units="cm"/>
    </inkml:brush>
  </inkml:definitions>
  <inkml:trace contextRef="#ctx0" brushRef="#br0">1 0 18964,'2'7'1616,"7"-1"-1095,7 0-161,5-1 576,8 0-264,10-1-160,2-1-80,9-2-248,2 1-192,-3-1-544,-5 4-368,-9 0 736,-12 1-136,-18-2-104</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8.139"/>
    </inkml:context>
    <inkml:brush xml:id="br0">
      <inkml:brushProperty name="width" value="0.05" units="cm"/>
      <inkml:brushProperty name="height" value="0.05" units="cm"/>
    </inkml:brush>
  </inkml:definitions>
  <inkml:trace contextRef="#ctx0" brushRef="#br0">0 94 15419,'5'16'1449,"16"-15"-793,4-1-184,10-7 816,7-3-392,8-2-264,5 1-207,-7-2-401,-3-3 224,-15-4-192,-6-1-88</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9.693"/>
    </inkml:context>
    <inkml:brush xml:id="br0">
      <inkml:brushProperty name="width" value="0.05" units="cm"/>
      <inkml:brushProperty name="height" value="0.05" units="cm"/>
    </inkml:brush>
  </inkml:definitions>
  <inkml:trace contextRef="#ctx0" brushRef="#br0">79 93 9762,'41'-92'8967,"-50"100"-5857,-7 26-2472,2 0 0,2 1 0,1 0 0,-9 49 0,20-83-631,-1 0-1,1 0 1,0 0-1,0 1 0,0-1 1,0 0-1,0 0 1,0 0-1,0 1 0,1-1 1,-1 0-1,0 0 0,1 0 1,-1 0-1,0 0 1,1 1-1,0-1 0,-1 0 1,1 0-1,0 0 1,-1-1-1,1 1 0,0 0 1,0 0-1,0 0 1,0 0-1,0-1 0,0 1 1,0 0-1,0-1 1,0 1-1,0-1 0,0 1 1,0-1-1,0 0 1,0 1-1,1-1 0,-1 0 1,0 0-1,0 0 1,0 0-1,1 0 0,0 0 1,10 0-17,0 0 1,0-2 0,20-3-1,-13 2-7,0 0-27,1 0 0,-1 2 0,1 1 0,0 0 0,19 4 0,-34-3 32,-1 0 0,1 0 1,0 0-1,-1 1 0,0 0 0,1 0 0,-1 0 1,0 0-1,0 1 0,0 0 0,5 4 0,-6-4 8,-1 0 0,0 0 0,0 0 0,0 0 0,0 0 0,0 1 0,-1-1 0,1 0 0,-1 1 0,0 0 0,0-1 0,0 1 0,-1-1-1,1 1 1,-1 0 0,0 6 0,0 0 26,-2 0 0,1 1 0,-1-1 0,-1 0 0,0 0 0,0 0 0,-1 0 0,-7 13 0,-3 1 174,0-1-1,-19 24 0,21-32-46,0-1 0,-1 0 0,0-1 0,-18 13 0,26-22-109,-1 1-1,0-1 1,0-1 0,0 1 0,0-1 0,-1 0 0,1-1-1,-1 0 1,0 0 0,0 0 0,0-1 0,0 0-1,0 0 1,-8 0 0,11-2-86,0 1 1,0-1-1,0-1 0,1 1 0,-1 0 0,0-1 1,1 0-1,-1 1 0,1-1 0,-1-1 1,1 1-1,0-1 0,0 1 0,0-1 1,0 0-1,1 0 0,-1 0 0,1 0 1,0 0-1,0-1 0,0 1 0,0-1 1,0 1-1,1-1 0,-2-6 0,-2-6-403,1 1-1,1-1 0,0 0 1,0-32-1,5 5-138,7 1-192</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0.093"/>
    </inkml:context>
    <inkml:brush xml:id="br0">
      <inkml:brushProperty name="width" value="0.05" units="cm"/>
      <inkml:brushProperty name="height" value="0.05" units="cm"/>
    </inkml:brush>
  </inkml:definitions>
  <inkml:trace contextRef="#ctx0" brushRef="#br0">0 66 16940,'0'-10'1912,"4"6"-1008,1-2-344,3 0 1265,7 1-561,5-3-464,3 4-144,7-3-528,3 0-344,1 3-800,-1 1 1968,-7 1-1072,-5 2-48,-3 0-96</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0.608"/>
    </inkml:context>
    <inkml:brush xml:id="br0">
      <inkml:brushProperty name="width" value="0.05" units="cm"/>
      <inkml:brushProperty name="height" value="0.05" units="cm"/>
    </inkml:brush>
  </inkml:definitions>
  <inkml:trace contextRef="#ctx0" brushRef="#br0">157 1 15171,'-18'19'1721,"0"2"1,-21 30-1,26-31-1287,1 1 0,0 0 0,2 0 0,1 1 0,-10 33 1,17-48-364,0 0 0,1-1 1,0 1-1,0 0 0,1 0 1,0-1-1,0 1 0,1 0 1,0 0-1,0-1 1,2 9-1,-2-13-62,0 0 0,0 0 1,0 1-1,0-1 0,1 0 0,-1 0 0,1 0 1,-1 0-1,1-1 0,-1 1 0,1 0 0,0-1 1,0 1-1,0-1 0,0 1 0,0-1 1,0 0-1,1 0 0,-1 0 0,0 0 0,1 0 1,-1-1-1,0 1 0,1-1 0,-1 1 0,1-1 1,-1 0-1,0 0 0,1 0 0,-1 0 1,1-1-1,-1 1 0,4-2 0,2 1 0,0-2 0,0 1 0,-1-1 0,1-1 0,-1 1 0,0-1 0,0 0-1,0-1 1,-1 0 0,1 0 0,-1 0 0,9-10 0,-7 5 5,1 0-1,-2 0 1,1-1 0,-1 0-1,-1 0 1,0 0 0,5-16 0,-8 20-8,-1 0 0,-1 0 0,0-1 0,0 1 0,0 0 0,0-1 0,-1 1 0,-1 0 0,1 0 0,-1-1 0,0 1 0,-1 0 0,-3-9 1,4 13-6,0 1 1,0-1-1,0 0 1,-1 0-1,1 1 1,-1-1 0,0 1-1,0 0 1,0-1-1,0 1 1,0 0-1,0 0 1,-1 0 0,1 0-1,-1 1 1,1-1-1,-1 1 1,0-1-1,1 1 1,-1 0 0,0 0-1,0 0 1,0 1-1,0-1 1,0 1-1,0-1 1,0 1 0,0 0-1,0 0 1,0 0-1,0 1 1,0-1-1,0 1 1,-3 1 0,-1-1-25,1 1 1,0 1-1,1-1 0,-1 1 1,0 0-1,1 1 1,-1-1-1,1 1 1,0 0-1,0 0 1,-8 10-1,10-11 3,-1 1 0,1 1 0,0-1 0,1 0 0,-1 1 0,1-1 0,-1 1 0,1 0 0,1 0 0,-1 0 0,1 0 0,0 0 0,0 0 0,0 0 0,0 6 0,7 7-107,5-4-41</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1.008"/>
    </inkml:context>
    <inkml:brush xml:id="br0">
      <inkml:brushProperty name="width" value="0.05" units="cm"/>
      <inkml:brushProperty name="height" value="0.05" units="cm"/>
    </inkml:brush>
  </inkml:definitions>
  <inkml:trace contextRef="#ctx0" brushRef="#br0">202 0 17500,'-3'4'288,"0"-1"0,1 0 0,-1 0 1,0 0-1,-1-1 0,1 1 0,0-1 1,-5 3-1,-7 5 122,-3 5 160,1 1-1,1 0 0,1 2 0,-15 20 1,22-27-435,1 0 1,0 1-1,0 0 0,2 1 1,0 0-1,0-1 0,1 2 1,-3 16-1,6-27-121,0 0-1,1 0 0,-1 0 0,1 0 1,0 0-1,0 1 0,0-1 1,0 0-1,1 0 0,-1 0 1,1 0-1,-1 0 0,1 0 1,0 0-1,1 0 0,-1 0 0,0 0 1,1-1-1,0 1 0,-1 0 1,1-1-1,0 1 0,0-1 1,1 0-1,-1 0 0,0 0 0,1 0 1,-1 0-1,1 0 0,0-1 1,0 1-1,-1-1 0,1 0 1,0 0-1,0 0 0,0 0 1,0 0-1,0 0 0,0-1 0,4 0 1,4 1-8,1-1 0,-1-1 0,0 1 1,1-2-1,-1 0 0,0 0 0,0-1 1,0-1-1,-1 1 0,1-2 0,11-5 1,-6 1 3,1-1 1,-2-1-1,1 0 0,-1-1 1,25-26-1,-35 33-6,-1-1 0,1 1 1,-1-1-1,0-1 0,0 1 0,-1 0 0,0-1 1,0 0-1,-1 0 0,0 0 0,0 0 0,0 0 1,1-14-1,-3 18-4,0-1 1,0 0-1,-1 0 1,1 0-1,-1 0 0,0 0 1,0 0-1,0 1 1,-1-1-1,1 0 1,-1 1-1,0-1 1,0 1-1,0 0 0,0 0 1,-1-1-1,1 1 1,-1 1-1,0-1 1,0 0-1,0 1 1,0-1-1,0 1 0,-1 0 1,1 0-1,-8-2 1,2 0-20,0 1 1,0 0 0,-1 0-1,1 1 1,-1 1 0,1-1-1,-1 2 1,0-1 0,0 1 0,1 1-1,-1 0 1,0 0 0,1 1-1,-1 0 1,1 0 0,0 1-1,-1 1 1,1 0 0,1 0-1,-1 0 1,1 1 0,-10 7-1,-9 11-85</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1.487"/>
    </inkml:context>
    <inkml:brush xml:id="br0">
      <inkml:brushProperty name="width" value="0.05" units="cm"/>
      <inkml:brushProperty name="height" value="0.05" units="cm"/>
    </inkml:brush>
  </inkml:definitions>
  <inkml:trace contextRef="#ctx0" brushRef="#br0">1 34 19308,'7'-2'1720,"10"2"-1055,3-3-241,13-1 784,5 0-336,10-2-312,1 2-56,1 0-240,-1-1-152,-9 4-632,-7 1-392,-17 0 744,-8 4-152,-19 2-80</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2.268"/>
    </inkml:context>
    <inkml:brush xml:id="br0">
      <inkml:brushProperty name="width" value="0.05" units="cm"/>
      <inkml:brushProperty name="height" value="0.05" units="cm"/>
    </inkml:brush>
  </inkml:definitions>
  <inkml:trace contextRef="#ctx0" brushRef="#br0">50 0 17572,'1'1'88,"-1"-1"1,1 1-1,-1-1 1,1 1 0,-1-1-1,0 1 1,1 0-1,-1-1 1,0 1-1,1-1 1,-1 1-1,0 0 1,0-1-1,0 1 1,1 0 0,-1-1-1,0 1 1,0 0-1,0-1 1,0 1-1,0 0 1,-1-1-1,1 1 1,0 0 0,0-1-1,0 1 1,0 0-1,-1-1 1,1 1-1,-1 0 1,1 4 182,-17 99 2335,-10 82-929,21-136-1623,4 86 0,2-132-173,2 21-197,-2-24 227,0 0 0,0 0-1,1 0 1,-1 0-1,0 0 1,0 0-1,1-1 1,-1 1-1,0 0 1,1 0 0,-1 0-1,1 0 1,0 0-1,-1-1 1,1 1-1,-1 0 1,1 0-1,1 0 1,-2-1 50,1 0 1,-1 0-1,0 0 0,0 0 1,1 0-1,-1 0 0,0 0 1,1 0-1,-1 0 0,0 0 1,0 0-1,1 0 0,-1-1 1,0 1-1,0 0 0,1 0 1,-1 0-1,0 0 0,0-1 1,1 1-1,-1 0 1,0 0-1,0 0 0,0-1 1,1 1-1,-1 0 0,0 0 1,0-1-1,0 1 0,0 0 1,0-1-1,0 1 0,0 0 1,0 0-1,1-1 0,-1 1 1,0 0-1,0-1 0,0 1 1,0-1-1,2-15-429,-2 13 240,1-15-620</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2.747"/>
    </inkml:context>
    <inkml:brush xml:id="br0">
      <inkml:brushProperty name="width" value="0.05" units="cm"/>
      <inkml:brushProperty name="height" value="0.05" units="cm"/>
    </inkml:brush>
  </inkml:definitions>
  <inkml:trace contextRef="#ctx0" brushRef="#br0">213 0 18716,'0'0'40,"0"0"1,1 0-1,-1 0 1,0 0-1,0 0 0,0 0 1,0 0-1,1 0 0,-1 0 1,0 0-1,0 0 1,0 0-1,0 0 0,1 0 1,-1 0-1,0 0 0,0 1 1,0-1-1,0 0 1,1 0-1,-1 0 0,0 0 1,0 0-1,0 0 0,0 0 1,0 1-1,0-1 1,1 0-1,-1 0 0,0 0 1,0 0-1,0 1 0,0-1 1,0 0-1,0 0 1,0 0-1,0 0 0,0 1 1,0-1-1,0 0 0,0 0 1,0 0-1,0 0 1,0 1-1,0-1 0,0 0 1,0 0-1,0 0 0,0 0 1,0 1-1,0-1 1,0 0-1,0 0 0,0 0 1,-1 0-1,1 1 0,0-1 1,0 0-1,0 0 1,-8 17 363,5-12-128,-12 25 881,-3 4-460,2 0 1,1 1-1,-11 42 1,25-74-689,0-1 0,1 0 0,0 0 1,-1 1-1,1-1 0,0 0 1,0 1-1,0-1 0,1 0 1,-1 1-1,1 2 0,0-4-16,-1 1 0,1-1-1,-1 0 1,1 0-1,0 0 1,-1-1-1,1 1 1,0 0-1,0 0 1,-1 0 0,1 0-1,0-1 1,0 1-1,0 0 1,0-1-1,0 1 1,2 0-1,1 0-54,1 0-1,0 0 0,-1-1 0,1 1 1,0-1-1,0 0 0,0 0 1,0-1-1,7-1 0,39-12-569,-43 11 483,1 0-1,-1 1 1,1-1 0,0 2-1,0-1 1,-1 1-1,1 1 1,12 0 0,-19 0 139,-1 0 1,0 1 0,0-1-1,0 0 1,0 1-1,0-1 1,0 1 0,0-1-1,0 1 1,0 0 0,-1-1-1,1 1 1,0 0 0,0 0-1,0 0 1,-1-1 0,1 1-1,0 0 1,-1 0-1,1 0 1,-1 0 0,1 0-1,-1 0 1,0 0 0,1 0-1,-1 1 1,0-1 0,0 0-1,1 0 1,-1 0 0,0 0-1,0 0 1,0 0-1,-1 0 1,1 1 0,0-1-1,0 0 1,-1 0 0,1 0-1,0 0 1,-2 2 0,0 4 70,-1 0 1,0 0-1,0 0 1,-7 11-1,-1-3 121,0-1-1,-1 0 1,-1-1-1,0 0 1,0-1-1,-23 16 1,25-21-144,1 0 0,-1-1 0,0 0 1,0-1-1,-1 0 0,0-1 0,1 0 1,-2 0-1,1-2 0,-16 3 0,25-5-32,1 0-1,-1 0 1,0 0-1,1 0 1,-1-1 0,1 1-1,0-1 1,-1 1-1,1-1 1,-1 0-1,1 0 1,0 0-1,0 0 1,-1 0 0,1-1-1,0 1 1,-3-4-1,3 3 7,-1-1-1,1 0 1,0 0-1,0 0 1,0-1 0,1 1-1,-1 0 1,1-1-1,0 1 1,0-1-1,-1-5 1,-3-24-143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0.572"/>
    </inkml:context>
    <inkml:brush xml:id="br0">
      <inkml:brushProperty name="width" value="0.05" units="cm"/>
      <inkml:brushProperty name="height" value="0.05" units="cm"/>
    </inkml:brush>
  </inkml:definitions>
  <inkml:trace contextRef="#ctx0" brushRef="#br0">470 25 14091,'2'0'254,"1"-1"-1,-1 0 1,-1-1-1,1 1 1,0 0 0,0 0-1,0-1 1,-1 1-1,1-1 1,-1 0 0,3-3-1,-4 5-212,0 0 0,0 0 0,0 0 0,0-1-1,1 1 1,-1 0 0,0 0 0,0 0 0,0-1 0,0 1 0,-1 0 0,1 0-1,0 0 1,0-1 0,0 1 0,0 0 0,0 0 0,0 0 0,0-1-1,0 1 1,0 0 0,0 0 0,0 0 0,-1 0 0,1 0 0,0-1 0,0 1-1,0 0 1,0 0 0,0 0 0,-1 0 0,1 0 0,0 0 0,0 0-1,0-1 1,-1 1 0,1 0 0,0 0 0,0 0 0,0 0 0,-1 0 0,-19 0 951,-7 5-756,1 0 0,0 2-1,0 1 1,1 1 0,-37 19 0,44-19-205,0 1-1,1 0 1,1 2 0,0 0-1,0 1 1,1 0 0,1 1-1,-14 18 1,24-27-20,0 0 0,1 0 0,0 1 0,0-1-1,0 0 1,1 1 0,-1 0 0,2 0 0,-1 0 0,-1 7 0,3-10-13,0-1 0,0 1 0,0 0 1,0 0-1,1 0 0,-1 0 0,1 0 0,-1-1 0,1 1 1,0 0-1,0 0 0,1-1 0,-1 1 0,0-1 0,1 1 1,0-1-1,-1 0 0,1 1 0,0-1 0,0 0 0,0 0 1,1 0-1,3 2 0,37 25-38,-21-16 16,-1 2 1,24 20-1,-40-31 21,-1 1 0,0-1-1,1 1 1,-2 0-1,1 0 1,0 0-1,-1 0 1,0 1-1,0-1 1,-1 1-1,0 0 1,0 0-1,0 0 1,1 8-1,-2-12 19,-1 1 1,0 0-1,0 0 0,-1-1 0,1 1 1,0 0-1,-1 0 0,1-1 0,-1 1 1,0 0-1,0-1 0,0 1 0,-1-1 1,1 1-1,0-1 0,-3 3 0,1-1 48,-1 0-1,0-1 1,1 1 0,-1-1-1,-1 0 1,1 0-1,0 0 1,-6 2 0,-3 1 172,0-1 0,0-1 0,0 0 1,0 0-1,-24 2 0,26-5-62,1-1 1,0 0-1,-1 0 0,1-1 1,-12-2-1,17 2-255,0 0 0,-1-1 0,1 0 0,0 0-1,0 0 1,0 0 0,0-1 0,1 0 0,-1 0 0,1 0 0,-6-5 0,10 7 21,-1 1-1,1-1 1,-1 1 0,1-1 0,0 1 0,-1-1-1,1 1 1,0-1 0,-1 0 0,1 1-1,0-1 1,0 1 0,-1-1 0,1 0 0,0 1-1,0-1 1,0 0 0,0 1 0,0-1 0,0 0-1,0 1 1,0-1 0,0 0 0,0 1 0,0-1-1,0 0 1,1 1 0,-1-1 0,0 1 0,0-1-1,1 0 1,-1 1 0,0-1 0,1 1-1,-1-1 1,1 1 0,-1-1 0,1 1 0,-1-1-1,1 1 1,-1 0 0,1-1 0,-1 1 0,1 0-1,-1-1 1,1 1 0,0 0 0,-1-1 0,1 1-1,-1 0 1,1 0 0,0 0 0,-1 0 0,1 0-1,0 0 1,0 0 0,16-1-734</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166"/>
    </inkml:context>
    <inkml:brush xml:id="br0">
      <inkml:brushProperty name="width" value="0.05" units="cm"/>
      <inkml:brushProperty name="height" value="0.05" units="cm"/>
    </inkml:brush>
  </inkml:definitions>
  <inkml:trace contextRef="#ctx0" brushRef="#br0">0 83 16900,'17'-9'1960,"2"0"-1320,1 2-264,3-1 913,0 0-609,3 1-464,-2 0 128,0 0-200,1-3-184,-4 0-64</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572"/>
    </inkml:context>
    <inkml:brush xml:id="br0">
      <inkml:brushProperty name="width" value="0.05" units="cm"/>
      <inkml:brushProperty name="height" value="0.05" units="cm"/>
    </inkml:brush>
  </inkml:definitions>
  <inkml:trace contextRef="#ctx0" brushRef="#br0">95 50 17828,'-29'57'1872,"12"-24"-745,-15 41 1,28-64-894,1 0-1,0 0 1,1 1-1,0-1 1,1 1 0,0-1-1,1 1 1,1 18-1,-1-27-210,0 0 0,1 0 1,-1 0-1,0-1 0,1 1 0,-1 0 0,1 0 0,0 0 0,0 0 0,0-1 0,0 1 1,0 0-1,0-1 0,0 1 0,0-1 0,0 1 0,1-1 0,-1 0 0,1 0 1,-1 1-1,4 0 0,-3-1-15,1 0 0,0 0 0,0 0 1,0-1-1,0 1 0,0-1 0,-1 0 0,1 0 0,0 0 1,0 0-1,0 0 0,0-1 0,3 0 0,5-2-10,-1-1 0,1 0-1,0-1 1,-1 0 0,0 0-1,12-9 1,-3 0 1,-1 0-1,0-2 1,-1 0 0,20-24 0,-31 33 6,-1 0 0,1-1-1,-1 0 1,0 0 0,-1 0 0,0 0 0,0-1 0,-1 0 0,0 1 0,-1-1 0,1-1 0,-2 1 0,2-16 0,-3 21-3,0 0 1,-1 0-1,1 1 1,-1-1-1,0 0 0,1 1 1,-2-1-1,1 1 1,0-1-1,-1 1 1,0-1-1,1 1 1,-1 0-1,-1 0 1,1 0-1,0 0 1,-1 0-1,0 1 1,-3-4-1,1 3-3,1 0-1,-1 1 0,1-1 1,-1 1-1,0 0 0,0 0 1,0 1-1,0 0 0,0 0 1,0 0-1,0 0 1,-10 1-1,8 0-60,0 0 0,-1 1 0,1 0 0,0 1 1,1 0-1,-1 0 0,0 0 0,0 0 0,-9 6 0,12-5-54,0-1 0,0 1-1,0 0 1,1 0 0,-1 0 0,1 0 0,0 0-1,0 1 1,0-1 0,0 1 0,0 0-1,1 0 1,0 0 0,-3 8 0,4-11 79,1 1 0,-1-1 0,1 1 1,0-1-1,-1 0 0,1 1 0,0-1 0,0 1 1,0-1-1,0 0 0,0 1 0,0-1 0,1 1 1,-1-1-1,0 0 0,1 2 0,7 0-469</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943"/>
    </inkml:context>
    <inkml:brush xml:id="br0">
      <inkml:brushProperty name="width" value="0.05" units="cm"/>
      <inkml:brushProperty name="height" value="0.05" units="cm"/>
    </inkml:brush>
  </inkml:definitions>
  <inkml:trace contextRef="#ctx0" brushRef="#br0">207 1 15259,'-8'4'502,"0"1"-1,0-1 1,0 2-1,1-1 1,0 1-1,0 0 1,0 1-1,0 0 1,-7 11-1,-5 9 616,-20 37-1,37-61-1029,-12 23 445,1 0-1,-11 29 1,21-47-440,0 1 1,1-1-1,0 0 1,0 1 0,1-1-1,0 1 1,0 0 0,1-1-1,0 1 1,1 0-1,2 12 1,-2-18-79,0 0-1,0 0 1,0 0-1,0-1 1,1 1 0,-1 0-1,1-1 1,0 1-1,0-1 1,0 0-1,0 1 1,0-1 0,0 0-1,1 0 1,-1 0-1,1-1 1,-1 1-1,1-1 1,0 1 0,0-1-1,-1 0 1,1 0-1,0 0 1,0 0-1,0-1 1,0 1 0,0-1-1,0 0 1,6 0-1,-1 0-7,1-1 0,-1 0-1,0 0 1,0-1 0,0 0-1,0 0 1,-1-1 0,1 0-1,-1-1 1,9-4 0,-3-1 1,0-1 0,0 1 0,-1-2 0,-1 0 0,0-1 1,0 1-1,-2-2 0,15-21 0,-17 23-2,-1-1 0,-1 1 0,1-1 0,-2 0 0,0 0 1,0 0-1,-1 0 0,0-1 0,-2 0 0,1 1 0,-1-16 0,-1 24-9,0 0-1,-1 0 1,1 0 0,-1 0 0,0 0-1,0 0 1,0 0 0,-1 1 0,1-1-1,-1 0 1,0 1 0,0-1 0,0 1-1,-5-6 1,5 8-51,0-1-1,0 0 1,0 1-1,0-1 1,-1 1 0,1 0-1,0 0 1,-1 0-1,1 0 1,-1 0 0,1 0-1,-1 1 1,1-1-1,-1 1 1,1-1 0,-1 1-1,1 0 1,-1 0-1,0 1 1,1-1-1,-1 0 1,1 1 0,-4 1-1,-6 1-559,1 1 1,-20 11-1,23-10 35</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8.952"/>
    </inkml:context>
    <inkml:brush xml:id="br0">
      <inkml:brushProperty name="width" value="0.05" units="cm"/>
      <inkml:brushProperty name="height" value="0.05" units="cm"/>
    </inkml:brush>
  </inkml:definitions>
  <inkml:trace contextRef="#ctx0" brushRef="#br0">4 19 18340,'1'-6'1960,"-2"5"-1167,-2-2-369,4 0 976,4 1-288,-4 1-456,2 1-480,3-3 889,-2 3-953,0 0 120</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8.560"/>
    </inkml:context>
    <inkml:brush xml:id="br0">
      <inkml:brushProperty name="width" value="0.05" units="cm"/>
      <inkml:brushProperty name="height" value="0.05" units="cm"/>
    </inkml:brush>
  </inkml:definitions>
  <inkml:trace contextRef="#ctx0" brushRef="#br0">52 22 13979,'9'-17'2777,"-8"13"-1052,-7 10-96,-3 13-1160,0-1-1,2 2 1,0-1 0,1 1 0,1 0 0,1 0 0,0 0 0,2 0 0,-1 24 0,3-40-437,1 1 1,-1-1 0,0 0 0,1 0 0,0 1 0,0-1 0,0 0-1,1 0 1,-1 0 0,1 0 0,0 0 0,0-1 0,0 1 0,1 0-1,-1-1 1,1 0 0,5 6 0,-6-8-55,0 1 0,0-1 0,0 0 0,0 1 0,1-1 0,-1 0 0,0 0-1,1 0 1,-1-1 0,0 1 0,1-1 0,-1 1 0,1-1 0,-1 0 0,1 1 0,-1-2 0,1 1 0,-1 0 0,1 0 0,-1-1 0,1 1 0,-1-1-1,0 0 1,1 0 0,-1 0 0,0 0 0,1 0 0,-1 0 0,0 0 0,0-1 0,2-1 0,-1 0-51,1 0 1,-1 1 0,0-1-1,-1 0 1,1-1-1,0 1 1,-1 0-1,0-1 1,1 0-1,-1 1 1,-1-1-1,1 0 1,-1 0 0,1 0-1,-1 0 1,0 0-1,0-8 1,2-30-343</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0.055"/>
    </inkml:context>
    <inkml:brush xml:id="br0">
      <inkml:brushProperty name="width" value="0.05" units="cm"/>
      <inkml:brushProperty name="height" value="0.05" units="cm"/>
    </inkml:brush>
  </inkml:definitions>
  <inkml:trace contextRef="#ctx0" brushRef="#br0">57 12 13683,'3'-12'2362,"-8"16"-312,-10 19-46,6-5-949,-12 32 1,19-44-960,0 1 1,0 0-1,1 0 0,0 0 1,0 0-1,0 0 0,1 0 1,1 10-1,-1-15-83,0-1-1,1 1 1,-1-1 0,0 1-1,1-1 1,-1 1-1,1-1 1,-1 1 0,1-1-1,0 0 1,0 1 0,0-1-1,0 0 1,-1 0 0,2 0-1,-1 1 1,0-1 0,0 0-1,0 0 1,0-1 0,1 1-1,-1 0 1,2 1-1,0-2 11,-1 1-1,1 0 1,0-1-1,0 0 1,-1 0 0,1 1-1,0-2 1,0 1-1,-1 0 1,1 0-1,5-2 1,2-1 43,-1-1 0,0 0 1,0 0-1,0 0 1,0-1-1,8-7 1,-11 7-12,-1 1 1,0-1 0,-1 0-1,0 0 1,1 0-1,-1 0 1,-1-1 0,1 0-1,-1 0 1,0 0-1,-1 0 1,4-12 0,-5 16-51,-1 0 0,1-1 1,-1 1-1,0 0 0,0-1 1,0 1-1,0 0 1,0 0-1,0-1 0,-1 1 1,1 0-1,-1 0 0,0-1 1,0 1-1,0 0 0,-1-3 1,0 3-42,0 0 0,0 0 0,0 0 0,0 1 0,0-1 1,0 0-1,0 1 0,-1 0 0,1-1 0,0 1 0,-1 0 0,1 0 0,-1 0 0,0 1 1,1-1-1,-1 0 0,-3 1 0,2-1 26,1 0 0,-1 1 0,1 0 0,-1-1 0,1 1 0,-1 0 0,1 1 0,-1-1 0,1 1 0,-1 0 0,1-1 0,-1 1 0,1 1 0,0-1 0,0 0 0,0 1 0,-1 0 0,1 0 0,1 0 0,-1 0 0,0 0 0,0 0 0,-2 5 0,-3 6-221</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6.148"/>
    </inkml:context>
    <inkml:brush xml:id="br0">
      <inkml:brushProperty name="width" value="0.05" units="cm"/>
      <inkml:brushProperty name="height" value="0.05" units="cm"/>
    </inkml:brush>
  </inkml:definitions>
  <inkml:trace contextRef="#ctx0" brushRef="#br0">23 1 15235,'-10'0'1873,"6"4"-961,-2 2-360,3 1 1624,3 0-1103,2 0-401,2-1-320,5-3-960,-1-2 672,2-2-184,3 0-128</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2.319"/>
    </inkml:context>
    <inkml:brush xml:id="br0">
      <inkml:brushProperty name="width" value="0.05" units="cm"/>
      <inkml:brushProperty name="height" value="0.05" units="cm"/>
    </inkml:brush>
  </inkml:definitions>
  <inkml:trace contextRef="#ctx0" brushRef="#br0">1 106 15331,'0'0'1233,"14"-3"-849,3-1-128,10-4 392,5-4-136,8-1-216,5-1-24,5-2-272,1 3-128,-5 3-320,-1 0-120,-14 7-544,-5 3 848,-22 0-201,-5 6-183</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2.804"/>
    </inkml:context>
    <inkml:brush xml:id="br0">
      <inkml:brushProperty name="width" value="0.05" units="cm"/>
      <inkml:brushProperty name="height" value="0.05" units="cm"/>
    </inkml:brush>
  </inkml:definitions>
  <inkml:trace contextRef="#ctx0" brushRef="#br0">19 224 13251,'-10'14'1560,"1"1"-992,9-4-152,3 1 697,10-4-241,6-2-112,9-3-232,7-3-88,8-5-312,7 0-184,3-5-488,0 0 600,-7-5-168,-5 1-104,-8 1-48</inkml:trace>
  <inkml:trace contextRef="#ctx0" brushRef="#br0" timeOffset="1">472 2 16227,'10'-2'3274,"14"3"-2479,-23-1-671,12 0 58,0 1 0,1 0 0,-1 1-1,0 1 1,-1 0 0,16 6 0,-25-8-177,0 0 1,-1 0-1,1 1 1,0-1 0,-1 0-1,1 1 1,-1 0-1,0 0 1,0-1 0,1 1-1,-1 1 1,0-1-1,-1 0 1,1 0 0,0 1-1,-1-1 1,1 1-1,-1-1 1,0 1 0,0 0-1,0-1 1,0 1-1,0 0 1,-1 0 0,1 0-1,-1 0 1,1 0-1,-1 0 1,0-1 0,-1 1-1,1 0 1,0 0-1,-1 0 1,0 3 0,-3 6-40,0-1 1,-1 0 0,0 0 0,-1 0-1,0-1 1,-11 15 0,-49 54-920,65-78 920,-10 12-137,0-2 1,-1 1 0,0-1-1,-1-1 1,0 0 0,-1-1-1,-21 11 1,2-9-326</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5.684"/>
    </inkml:context>
    <inkml:brush xml:id="br0">
      <inkml:brushProperty name="width" value="0.05" units="cm"/>
      <inkml:brushProperty name="height" value="0.05" units="cm"/>
    </inkml:brush>
  </inkml:definitions>
  <inkml:trace contextRef="#ctx0" brushRef="#br0">58 17 13675,'0'-1'108,"1"1"0,-1-1 0,0 0 1,0 0-1,0 1 0,0-1 0,0 0 0,0 0 0,0 1 1,-1-1-1,1 0 0,0 0 0,0 1 0,0-1 0,-1 0 1,1 1-1,0-1 0,-1 0 0,1 1 0,-1-1 1,1 0-1,-1 0 0,0 1-10,1 1 0,-1-1 0,1 0 0,-1 0 0,1 1 0,-1-1 1,0 0-1,1 1 0,-1-1 0,1 1 0,0-1 0,-1 0 0,1 1 0,-1-1 0,1 1 1,0-1-1,-1 1 0,1-1 0,-1 2 0,-16 34 2067,10-15-1364,1 0-1,-5 33 1,10-45-652,0-1-1,1 1 1,0-1-1,0 1 1,0-1-1,1 1 1,1-1-1,0 1 1,4 12-1,-6-20-133,1 1-1,0 0 1,-1 0-1,1-1 0,0 1 1,0 0-1,0-1 1,0 1-1,1-1 1,-1 0-1,0 1 1,1-1-1,-1 0 0,1 0 1,-1 0-1,1 0 1,2 2-1,-2-3-17,-1 1 1,1-1-1,0 0 0,-1 0 0,1 0 0,-1 0 1,1 0-1,0 0 0,-1 0 0,1-1 0,-1 1 1,1 0-1,-1-1 0,1 1 0,-1-1 0,3-1 1,1-1 39,0-1 0,0 1 1,-1-1-1,1 0 1,-1 0-1,0 0 1,0-1-1,-1 0 0,1 1 1,2-7-1,9-19-29,-2-6-12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1.093"/>
    </inkml:context>
    <inkml:brush xml:id="br0">
      <inkml:brushProperty name="width" value="0.05" units="cm"/>
      <inkml:brushProperty name="height" value="0.05" units="cm"/>
    </inkml:brush>
  </inkml:definitions>
  <inkml:trace contextRef="#ctx0" brushRef="#br0">3 216 17388,'0'0'91,"1"1"0,-1 0 1,1-1-1,-1 1 0,1-1 1,0 1-1,-1-1 0,1 0 0,0 1 1,-1-1-1,1 0 0,0 1 1,0-1-1,-1 0 0,1 0 1,0 1-1,0-1 0,0 0 1,-1 0-1,1 0 0,0 0 0,0 0 1,-1 0-1,1 0 0,0-1 1,0 1-1,0 0 0,-1 0 1,1-1-1,0 1 0,0 0 1,0-1-1,30-14 689,-25 11-452,11-5-56,-1-1 0,0 0 1,26-24-1,-35 27-203,0 1 0,-1-1 0,0 0 0,0 0 0,-1-1 0,0 1 0,0-1 0,-1-1 0,7-16 0,-11 23-52,1 1 0,0-1 1,-1 0-1,0 1 0,1-1 0,-1 0 1,0 1-1,0-1 0,0 0 1,0 0-1,0 1 0,0-1 0,0 0 1,-1 0-1,1 1 0,-1-1 1,1 0-1,-1 1 0,0-1 1,1 1-1,-1-1 0,-2-1 0,2 2-5,0 0 0,0 1 0,0-1 0,-1 0 0,1 1 0,0-1 0,-1 1 0,1 0 0,-1-1 0,1 1 0,0 0 0,-1 0 0,1 0 0,-1 0 0,1 0 0,0 0 0,-1 0 0,1 1 0,-1-1 0,1 0 0,0 1 0,-1-1 0,1 1 0,0 0 0,-1-1 0,1 1 0,-2 1 0,-11 7 24,1 1 1,-1 0-1,2 1 1,-1 1-1,2 0 0,-1 0 1,2 1-1,0 0 0,0 1 1,1 0-1,1 1 1,1 0-1,0 0 0,-9 30 1,14-41-26,1 1 1,0-1 0,0 1-1,0-1 1,1 1 0,-1 0 0,1-1-1,0 1 1,1 0 0,-1-1 0,1 1-1,0-1 1,2 6 0,-2-8-14,0 1 0,0-1 1,1 0-1,-1-1 0,1 1 1,-1 0-1,1 0 0,0-1 1,0 1-1,0-1 0,0 1 0,0-1 1,0 0-1,0 0 0,0 0 1,1 0-1,-1 0 0,0 0 1,1-1-1,-1 1 0,0-1 1,1 0-1,-1 1 0,1-1 1,-1 0-1,5-1 0,0 0-76,0 1-1,0-1 1,-1-1-1,1 1 1,-1-1 0,1 0-1,-1-1 1,1 1-1,-1-1 1,0-1-1,-1 1 1,1-1-1,0 0 1,8-8-1,-5 3 21,0-1 0,0 0-1,-1-1 1,-1 1-1,0-2 1,9-17 0,14-34-293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6.490"/>
    </inkml:context>
    <inkml:brush xml:id="br0">
      <inkml:brushProperty name="width" value="0.05" units="cm"/>
      <inkml:brushProperty name="height" value="0.05" units="cm"/>
    </inkml:brush>
  </inkml:definitions>
  <inkml:trace contextRef="#ctx0" brushRef="#br0">51 8 14859,'9'0'773,"15"2"2231,-23-2-2940,-1 0 0,1 0-1,-1 1 1,0-1 0,1 0-1,-1 0 1,0 0-1,1 1 1,-1-1 0,0 0-1,1 1 1,-1-1 0,0 0-1,0 0 1,1 1 0,-1-1-1,0 1 1,0-1 0,0 0-1,0 1 1,1-1-1,-1 0 1,0 1 0,0-1-1,0 1 1,0-1 0,0 0-1,0 1 1,0-1 0,0 1-1,0-1 1,0 0 0,0 1-1,0-1 1,0 1-1,0-1 1,-1 0 0,1 1-1,0-1 1,0 0 0,0 1-1,-1-1 1,1 0 0,0 1-1,0-1 1,-1 0-1,1 1 1,0-1 0,0 0-1,-1 1 1,-19 27 990,7-10-724,1 1 1,0 0 0,-14 34 0,25-52-319,1 1 1,-1-1 0,1 0 0,-1 0 0,1 1-1,0-1 1,0 0 0,0 0 0,-1 1 0,1-1-1,0 0 1,1 1 0,-1-1 0,0 0 0,0 1-1,0-1 1,1 0 0,-1 0 0,1 1 0,0 0-1,0-1 0,0 0 0,0 0-1,0 0 1,0-1 0,0 1-1,0-1 1,0 1 0,0-1-1,0 1 1,0-1 0,0 1 0,0-1-1,0 0 1,1 0 0,-1 1-1,0-1 1,0 0 0,0 0-1,0 0 1,1 0 0,-1 0-1,2-1 1,8-1 32,-1-1 0,1 0 0,-1-1 1,0 0-1,0-1 0,-1 0 0,14-9 0,1-2 39,35-31 0,-26 12-19,-31 33-60,-1 1-1,1-1 1,-1 0-1,0 0 1,0 0-1,0 0 1,0 0-1,0 0 1,0 0-1,-1 0 1,1 0-1,-1 0 1,1 0-1,-1 0 1,0-1-1,0 1 1,0 0-1,0 0 1,0-3-1,-1 3 0,0 1-1,0 0 1,-1-1-1,1 1 0,0 0 1,0 0-1,-1 0 1,1 0-1,-1 0 0,1 0 1,-1 0-1,0 0 0,1 1 1,-1-1-1,1 0 1,-1 1-1,0 0 0,0-1 1,1 1-1,-1 0 1,0 0-1,0 0 0,1 0 1,-4 0-1,-4 1-131,0-1-1,0 1 0,-14 3 1,17-2 123,1-1 0,0 1 1,-1 0-1,1 0 0,0 0 0,0 1 1,1 0-1,-1 0 0,0 0 1,-7 8-1,10-4-117</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1.199"/>
    </inkml:context>
    <inkml:brush xml:id="br0">
      <inkml:brushProperty name="width" value="0.05" units="cm"/>
      <inkml:brushProperty name="height" value="0.05" units="cm"/>
    </inkml:brush>
  </inkml:definitions>
  <inkml:trace contextRef="#ctx0" brushRef="#br0">17 90 14219,'-16'7'2699,"15"-6"-2648,1-1 0,0 0-1,0 0 1,0 0 0,0 0 0,0 0 0,0 0-1,0 1 1,0-1 0,0 0 0,0 0 0,0 0-1,0 0 1,0 0 0,0 1 0,0-1 0,0 0-1,0 0 1,0 0 0,0 0 0,0 0 0,0 0 0,0 1-1,1-1 1,-1 0 0,0 0 0,0 0 0,0 0-1,0 0 1,0 0 0,0 0 0,0 0 0,0 1-1,0-1 1,1 0 0,-1 0 0,0 0 0,0 0-1,0 0 1,0 0 0,0 0 0,0 0 0,1 0 0,-1 0-1,0 0 1,0 0 0,0 0 0,0 0 0,0 0-1,1 0 1,-1 0 0,32 2 2160,5-8-1811,-1-1-1,0-2 1,0-2-1,34-15 1,-30 12-609,-14 3-141,-18 8-49,-1 0 0,1 0 0,0 0 0,0 1 0,0 0 1,16-1-1,-27 4-205,-11 6-198</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1.610"/>
    </inkml:context>
    <inkml:brush xml:id="br0">
      <inkml:brushProperty name="width" value="0.05" units="cm"/>
      <inkml:brushProperty name="height" value="0.05" units="cm"/>
    </inkml:brush>
  </inkml:definitions>
  <inkml:trace contextRef="#ctx0" brushRef="#br0">9 37 14147,'-6'13'1712,"3"-3"-1023,9-7-161,8-1 752,11-2-280,5-3-128,7-3-216,6 0-279,3-2-666,0-2 402,-2-5-154,-4-2-79</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020"/>
    </inkml:context>
    <inkml:brush xml:id="br0">
      <inkml:brushProperty name="width" value="0.05" units="cm"/>
      <inkml:brushProperty name="height" value="0.05" units="cm"/>
    </inkml:brush>
  </inkml:definitions>
  <inkml:trace contextRef="#ctx0" brushRef="#br0">130 4 14235,'0'0'92,"1"-1"0,0 1 0,0 0 0,-1-1 0,1 1 0,0 0 0,0-1 0,0 1 0,0 0 0,-1 0 0,1 0 0,0-1 0,0 1 1,0 0-1,0 0 0,0 1 0,0-1 0,1 0 0,-10 12 1373,-4 4-703,9-11-633,0 0 0,1 0 0,-1 0 0,1 0 0,0 0 0,1 0 0,-3 9 0,4-13-120,0 1 0,0-1 0,0 0 0,0 0 0,0 0 0,0 1 0,0-1 0,0 0-1,0 0 1,0 1 0,1-1 0,-1 0 0,0 0 0,1 0 0,-1 1 0,1-1 0,-1 0 0,1 0 0,0 0 0,-1 0 0,1 0 0,0 0-1,0 0 1,0-1 0,0 1 0,0 0 0,0 0 0,0-1 0,0 1 0,0 0 0,0-1 0,0 1 0,0-1 0,0 1 0,1-1-1,-1 0 1,0 0 0,0 1 0,2-1 0,6 0-7,-1 0 1,1 0-1,0-1 0,-1 0 1,14-4-1,-15 4-4,0-1 0,0 1 0,1 0 0,-1 0 0,0 1 0,0 0 0,1 0 0,9 2 0,-16-1 4,0-1-1,0 1 0,-1-1 1,1 1-1,0-1 1,0 1-1,-1 0 1,1 0-1,0-1 0,-1 1 1,1 0-1,0 0 1,-1 0-1,1 0 1,-1-1-1,0 1 0,1 0 1,-1 0-1,0 0 1,1 0-1,-1 0 1,0 0-1,0 0 0,0 0 1,0 0-1,0 0 1,0 0-1,0 0 0,0 0 1,-1 0-1,1 0 1,0 0-1,0 0 1,-2 2-1,-12 35 209,5-22-56,0-1 0,-1 0-1,-1-1 1,0 0 0,-1-1-1,-1 0 1,0 0 0,0-2 0,-1 0-1,-1 0 1,-23 12 0,35-21-164,0-1 1,0 1 0,0-1-1,-1 0 1,1 0 0,0 0-1,0-1 1,-1 1 0,1-1-1,0 0 1,-1 0 0,1 0 0,-6-1-1,7 0-22,0 1-1,-1-1 0,1 0 0,0 0 1,0 0-1,0-1 0,0 1 0,1 0 1,-1-1-1,0 1 0,1-1 1,-1 1-1,0-1 0,1 0 0,0 0 1,-1 0-1,1 0 0,0 0 1,0 0-1,-1-4 0,-6-27-167,2-5-95</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457"/>
    </inkml:context>
    <inkml:brush xml:id="br0">
      <inkml:brushProperty name="width" value="0.05" units="cm"/>
      <inkml:brushProperty name="height" value="0.05" units="cm"/>
    </inkml:brush>
  </inkml:definitions>
  <inkml:trace contextRef="#ctx0" brushRef="#br0">1 21 14379,'10'-2'1736,"4"4"-823,-5-1-321,5-1 1288,3 0-784,6 0-295,0-3-145,3-1-736,1-1-520,-4 0 552,0 2-160,-6 1-113</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889"/>
    </inkml:context>
    <inkml:brush xml:id="br0">
      <inkml:brushProperty name="width" value="0.05" units="cm"/>
      <inkml:brushProperty name="height" value="0.05" units="cm"/>
    </inkml:brush>
  </inkml:definitions>
  <inkml:trace contextRef="#ctx0" brushRef="#br0">140 33 14571,'-1'2'168,"0"1"1,0-1-1,0 0 0,0 0 1,0 0-1,0 0 0,-1 0 1,1 0-1,-1 0 0,1 0 0,-1 0 1,0-1-1,-3 3 0,-2 3 166,-9 10 600,0 1 1,-21 34-1,31-43-741,0 1 0,1 0 0,0 0 0,1 0 0,0 1 0,1-1 0,0 1 0,-1 11 0,3-20-165,1 0 1,0 0-1,0 0 1,0 0 0,0 0-1,0 0 1,0 0-1,0-1 1,1 1 0,-1 0-1,0 0 1,1 0-1,0 0 1,0 0 0,-1-1-1,1 1 1,0 0 0,0-1-1,0 1 1,1-1-1,-1 1 1,2 1 0,-1-1-16,1-1 0,-1 0 1,0 0-1,0-1 0,0 1 1,0 0-1,1-1 1,-1 1-1,0-1 0,1 0 1,-1 0-1,0 0 1,1 0-1,-1 0 0,0 0 1,1 0-1,-1-1 0,4-1 1,10-3-1,0-1 1,-1-1-1,0-1 0,0 0 1,0-1-1,-1 0 0,-1-1 1,1-1-1,-2 0 0,1-1 1,-2 0-1,0-1 0,0 0 1,10-18-1,-19 28-12,0-1 0,0 1-1,-1 0 1,0 0 0,0-1 0,0 1 0,0-1 0,0 1 0,0-1 0,-1 1-1,0-1 1,0 1 0,0-1 0,0 0 0,0 1 0,-2-5 0,1 5-6,0 1 0,0 0 1,0 0-1,0-1 1,-1 1-1,1 0 1,-1 0-1,1 0 1,-1 1-1,0-1 0,0 0 1,0 1-1,0-1 1,0 1-1,0-1 1,0 1-1,0 0 1,0 0-1,-1 0 0,1 0 1,-1 0-1,1 1 1,-5-1-1,0-1-72,0 1 1,0 1-1,-1-1 0,-8 2 1,13-1-26,0 0 0,0 1 1,0-1-1,1 1 1,-1 0-1,0 0 1,0 0-1,1 0 0,-1 0 1,1 0-1,-1 1 1,1 0-1,-4 2 0,6-4 59,-1 0 0,1 1 0,0-1 0,-1 0 0,1 1 0,0-1-1,-1 0 1,1 1 0,0-1 0,-1 1 0,1-1 0,0 0 0,0 1-1,-1-1 1,1 1 0,0-1 0,0 1 0,0-1 0,0 1 0,-1-1-1,1 1 1,0-1 0,0 1 0,0-1 0,0 1 0,0-1-1,0 1 1,1-1 0,-1 1 0,0-1 0,0 1 0,0-1 0,0 1-1,1-1 1,-1 1 0,0-1 0,0 1 0,1-1 0,-1 0 0,0 1-1,1-1 1,-1 0 0,0 1 0,1 0 0,1 0-60,0 0 1,0 0-1,0 0 1,0 0-1,0-1 0,1 1 1,-1-1-1,0 1 1,3 0-1,21-1-570</inkml:trace>
  <inkml:trace contextRef="#ctx0" brushRef="#br0" timeOffset="1">441 19 14707,'-43'45'2212,"30"-32"-1268,-25 30 1,35-38-787,-1-1 0,2 1 0,-1 0 0,0 0 1,1 1-1,0-1 0,0 0 0,1 1 0,-1-1 0,1 1 1,0 5-1,1-9-127,-1-1 0,1 1 0,0-1-1,1 0 1,-1 1 0,0-1 0,0 1 0,0-1 0,1 0 0,-1 1 0,1-1 0,-1 0 0,1 1 0,0-1 0,-1 0 0,1 0-1,0 0 1,0 0 0,0 1 0,0-1 0,0 0 0,0-1 0,0 1 0,0 0 0,0 0 0,1 0 0,-1-1 0,0 1 0,0 0 0,1-1-1,-1 1 1,0-1 0,1 0 0,-1 1 0,1-1 0,-1 0 0,0 0 0,1 0 0,-1 0 0,1 0 0,1-1 0,4 1 12,0-1 1,0 0-1,0 0 0,0-1 1,0 0-1,13-5 1,-6 1 14,0-2 0,0 1 0,-1-2 1,0 0-1,0 0 0,-1-1 0,-1-1 0,1 0 1,-2 0-1,10-14 0,-18 23-44,-1 1 1,0-1 0,1 0-1,-1 0 1,0 0-1,0 0 1,0 0-1,-1 0 1,1 0 0,0 0-1,-1 0 1,0 0-1,1 0 1,-1-1-1,0 1 1,0 0-1,0 0 1,0 0 0,-1-1-1,1 1 1,0 0-1,-1 0 1,0 0-1,1 0 1,-1 0-1,0 0 1,0 0 0,-2-3-1,0 3 2,0-1 0,0 0 0,0 1 0,0 0 0,0 0 0,-1 0 0,1 0 0,-1 0 0,0 1 1,1-1-1,-1 1 0,0 0 0,0 0 0,-6 0 0,-5-1-207,-1 0 1,1 2 0,-18 0 0,28 1 75,0-1 0,0 1 1,1-1-1,-1 1 0,0 1 0,1-1 1,-1 1-1,1-1 0,-1 1 0,1 0 1,0 1-1,0-1 0,0 1 1,-5 4-1,2 6-371</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4.385"/>
    </inkml:context>
    <inkml:brush xml:id="br0">
      <inkml:brushProperty name="width" value="0.05" units="cm"/>
      <inkml:brushProperty name="height" value="0.05" units="cm"/>
    </inkml:brush>
  </inkml:definitions>
  <inkml:trace contextRef="#ctx0" brushRef="#br0">1 242 12747,'0'0'67,"0"0"-1,0 0 1,1 0 0,-1 0 0,0 0 0,0 1 0,0-1-1,0 0 1,0 0 0,1 0 0,-1 0 0,0 0 0,0 0 0,0 1-1,0-1 1,0 0 0,0 0 0,0 0 0,0 0 0,1 0-1,-1 1 1,0-1 0,0 0 0,0 0 0,0 0 0,0 0 0,0 1-1,0-1 1,0 0 0,0 0 0,0 0 0,0 1 0,0-1-1,0 0 1,0 0 0,0 0 0,0 0 0,0 1 0,-1-1-1,1 0 1,0 0 0,0 0 0,0 0 0,0 0 0,0 1 0,0-1-1,0 0 1,-1 0 0,1 0 0,0 0 0,0 0 0,21 1 1718,381-60 1480,-241 31-2973,-101 18-253,261-46 132,-8-25-195,-285 70-308,-24 7 261,-17 3 28,-1 2-65</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4.901"/>
    </inkml:context>
    <inkml:brush xml:id="br0">
      <inkml:brushProperty name="width" value="0.05" units="cm"/>
      <inkml:brushProperty name="height" value="0.05" units="cm"/>
    </inkml:brush>
  </inkml:definitions>
  <inkml:trace contextRef="#ctx0" brushRef="#br0">1 456 14787,'0'0'45,"0"0"1,0 0-1,0 0 0,0 0 0,0 0 0,0 0 0,1 0 1,-1 1-1,0-1 0,0 0 0,0 0 0,0 0 0,0 0 1,0 0-1,1 0 0,-1 0 0,0 0 0,0 0 0,0 0 1,0 0-1,0 0 0,0 0 0,1 0 0,-1 0 0,0 0 1,0 0-1,0 0 0,0 0 0,0 0 0,1 0 0,-1 0 1,0 0-1,0 0 0,0 0 0,0 0 0,0 0 0,0 0 1,1-1-1,-1 1 0,0 0 0,0 0 0,0 0 0,0 0 1,0 0-1,0 0 0,0 0 0,0-1 0,0 1 1,1 0-1,-1 0 0,0 0 0,0 0 0,0-1 0,20-19 727,-1 0-1,-1-2 1,19-27-1,-26 34-552,205-298 1934,-204 298-2008,-11 15-143,-1 0 0,0 0 0,0 0 0,0 0 0,0 0 0,0 0-1,0 0 1,0 0 0,0 0 0,1 1 0,-1-1 0,0 0 0,0 0-1,0 0 1,0 0 0,0 0 0,0 0 0,0 0 0,0 0 0,0 0-1,0 0 1,1 0 0,-1 0 0,0 0 0,0 0 0,0 1-1,0-1 1,0 0 0,0 0 0,0 0 0,0 0 0,0 0 0,0 0-1,0 0 1,0 0 0,0 0 0,0 1 0,0-1 0,0 0 0,0 0-1,0 0 1,0 0 0,0 0 0,0 0 0,0 0 0,0 0 0,0 1-1,0-1 1,0 0 0,0 0 0,0 0 0,0 0 0,0 0 0,0 0-1,-1 0 1,1 0 0,0 0 0,0 0 0,0 1 0,0-1-1,0 0 1,0 0 0,0 0 0,0 0 0,0 0 0,-1 0 0,-12 33 141,10-27-136,-16 36 97,-1 2 16,2 0 0,2 1 0,-12 49 0,27-91-182,1 1 1,-1 0 0,1 0 0,0-1 0,0 1-1,0 0 1,0 0 0,2 6 0,-2-10 37,0 1 0,0-1 1,1 1-1,-1-1 1,0 1-1,0-1 1,1 1-1,-1-1 1,0 1-1,1-1 1,-1 0-1,0 1 1,1-1-1,-1 1 1,1-1-1,-1 0 1,1 1-1,-1-1 0,1 0 1,-1 0-1,1 1 1,-1-1-1,2 0 1,-1 0 32,0 0-1,1 0 1,-1 0 0,0 0 0,0-1-1,1 1 1,-1-1 0,0 1 0,0 0 0,1-1-1,-1 0 1,0 1 0,0-1 0,2-1 0,3-4-40,1 0 0,-1-1 1,-1 1-1,1-1 0,-1 0 0,7-13 1,16-28-254</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5.333"/>
    </inkml:context>
    <inkml:brush xml:id="br0">
      <inkml:brushProperty name="width" value="0.05" units="cm"/>
      <inkml:brushProperty name="height" value="0.05" units="cm"/>
    </inkml:brush>
  </inkml:definitions>
  <inkml:trace contextRef="#ctx0" brushRef="#br0">104 1 18316,'-35'46'2140,"-8"12"-746,39-52-1225,1 0-1,0 0 1,0 0 0,0 0 0,1 1 0,0-1-1,0 1 1,0 7 0,1-12-150,1-1 1,0 1-1,0-1 1,0 1-1,0-1 0,0 1 1,0-1-1,1 1 1,-1-1-1,0 1 0,1-1 1,-1 1-1,1-1 1,-1 0-1,1 1 0,0-1 1,0 0-1,0 1 0,-1-1 1,1 0-1,0 0 1,0 0-1,3 2 0,-2-1-26,1-1 0,0 0 0,0 1 0,0-1 0,0 0 0,0 0 0,0-1 0,0 1-1,0-1 1,7 1 0,5-2-150,0 0-1,0 0 1,25-7-1,-22 4 21,29-6-242,-44 9 347,0 1-1,0 0 1,0 0-1,0 0 1,-1 0-1,1 0 1,0 1-1,0-1 1,0 1-1,0 0 0,0 0 1,4 2-1,-6-2 37,0 0 0,1 0-1,-1 1 1,0-1 0,0 1-1,0-1 1,0 0 0,0 1-1,-1 0 1,1-1 0,0 1-1,-1-1 1,1 1 0,-1 0-1,1 0 1,-1-1 0,0 1-1,0 0 1,0 0 0,0-1-1,0 1 1,0 0 0,0 0-1,0-1 1,-1 1 0,1 0-1,-1-1 1,0 3 0,-2 4 80,0 0 1,0 0 0,-1 0-1,-5 9 1,3-7 56,-1-1 0,0 0 1,0 0-1,-1-1 0,-16 15 1,19-19-113,-1 0 1,0 0 0,1-1-1,-1 1 1,0-1 0,0-1 0,-1 1-1,1-1 1,0 0 0,-1-1-1,-9 2 1,14-3-91,0 0 0,0 0 0,-1 0 0,1 0 0,0 0 0,0-1 0,0 1 0,-1-1 0,1 1 0,0-1 0,0 0 0,0 0 0,0 0 0,0 0 0,0 0 0,0 0 1,1-1-1,-1 1 0,0-1 0,1 1 0,-3-4 0,1 1-20,0-1 0,0 0 1,0 1-1,1-1 0,0 0 0,0-1 1,-2-9-1,-4-28-384</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5.761"/>
    </inkml:context>
    <inkml:brush xml:id="br0">
      <inkml:brushProperty name="width" value="0.05" units="cm"/>
      <inkml:brushProperty name="height" value="0.05" units="cm"/>
    </inkml:brush>
  </inkml:definitions>
  <inkml:trace contextRef="#ctx0" brushRef="#br0">0 63 16011,'18'-5'2009,"-4"2"-1281,3-1-288,3 0 984,7-1-535,3 1-305,5 0-816,-2-3-488,-2 0 599,-1-2-167,-4-1-168</inkml:trace>
  <inkml:trace contextRef="#ctx0" brushRef="#br0" timeOffset="1">307 32 13331,'-14'30'1167,"-42"103"3495,52-118-4246,-1 0-1,2 0 0,0 0 1,1 0-1,0 1 1,1-1-1,2 19 0,-1-32-378,0 0 0,0 0 0,0 0-1,1 1 1,-1-1 0,1 0-1,-1 0 1,1 0 0,0 0 0,0 0-1,0 0 1,0 0 0,0 0-1,0-1 1,1 1 0,-1 0-1,0-1 1,1 1 0,-1-1 0,4 3-1,-3-3-26,0-1 0,0 1 0,0 0 0,0-1 0,1 0 0,-1 1 0,0-1 0,0 0 0,0 0 0,0 0 0,1 0 0,-1-1 0,0 1 0,0 0 0,0-1 0,0 0 0,0 1 0,0-1 0,0 0 0,3-2 0,4-2-7,0-1-1,-1 0 1,0 0 0,0-1 0,0 0 0,-1-1 0,0 1 0,0-2 0,-1 1 0,0-1 0,7-13 0,-4 6-3,-1-1 0,-1 1 1,-1-1-1,0 0 1,5-34-1,-9 43-3,-1 0-1,-1-1 1,0 1-1,0-1 1,-1 1-1,0-1 1,-2-11-1,2 18 3,1 0 0,-1 0 0,0 0 0,1 0 1,-1 0-1,0 0 0,0 0 0,0 0 0,0 0 0,-1 0 0,1 1 0,0-1 0,-1 0 0,0 1 1,1-1-1,-1 1 0,0 0 0,1 0 0,-1-1 0,0 1 0,0 0 0,0 0 0,0 1 0,0-1 0,0 0 1,0 1-1,-1-1 0,1 1 0,0 0 0,0 0 0,0-1 0,0 1 0,-5 1 0,3 0 1,-1 0-1,0 1 1,1 0-1,0-1 0,-1 2 1,1-1-1,0 0 0,0 1 1,0 0-1,0 0 1,0 0-1,1 0 0,-6 7 1,6-8-64,1 1 0,0 0 0,0 0 0,-1 0 1,2 0-1,-1 0 0,0 0 0,1 1 0,-1-1 0,1 0 0,0 1 1,0-1-1,0 1 0,1 0 0,-1-1 0,1 1 0,0-1 1,1 8-1,-1-10 7,0 0 0,0 0 0,1 0 0,-1 0 1,0 0-1,1 0 0,-1 0 0,1-1 0,0 1 0,-1 0 1,1 0-1,-1 0 0,1-1 0,0 1 0,0 0 0,0-1 1,-1 1-1,1-1 0,0 1 0,0-1 0,0 1 0,0-1 0,0 0 1,0 1-1,0-1 0,0 0 0,0 0 0,0 1 0,0-1 1,0 0-1,0 0 0,0 0 0,0 0 0,0-1 0,0 1 1,0 0-1,1-1 0,5 0-120,-1-1 0,0 0 1,0-1-1,10-5 0,17-10-628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1.652"/>
    </inkml:context>
    <inkml:brush xml:id="br0">
      <inkml:brushProperty name="width" value="0.05" units="cm"/>
      <inkml:brushProperty name="height" value="0.05" units="cm"/>
    </inkml:brush>
  </inkml:definitions>
  <inkml:trace contextRef="#ctx0" brushRef="#br0">143 1 16251,'-1'5'432,"0"1"0,-1-1-1,1 0 1,-1 1 0,0-1-1,0 0 1,-5 6 0,-2 8 543,-16 41-35,3 2-1,3 0 1,2 1-1,-14 115 0,30-171-914,1 1-1,0-1 0,0 1 0,0-1 0,1 1 1,0-1-1,3 10 0,-4-15-18,1-1 1,0 1-1,-1-1 0,1 1 0,0-1 0,0 1 1,0-1-1,0 0 0,0 1 0,0-1 1,0 0-1,0 0 0,1 0 0,-1 0 1,0 0-1,1 0 0,-1 0 0,1 0 0,-1 0 1,1-1-1,-1 1 0,1-1 0,0 1 1,-1-1-1,1 1 0,0-1 0,-1 0 0,1 0 1,0 0-1,-1 0 0,1 0 0,0 0 1,-1-1-1,1 1 0,0 0 0,-1-1 1,1 1-1,-1-1 0,2-1 0,10-2 16,-1-2-1,0 0 0,0 0 1,-1-1-1,0-1 0,11-8 1,61-60 116,-69 62-107,13-13 10,-16 15-31,0 1 0,1 0 0,15-10 0,-26 20-9,-1 0 0,1 1-1,0-1 1,0 0 0,0 1 0,0 0-1,0-1 1,0 1 0,0-1-1,0 1 1,0 0 0,0 0-1,1 0 1,-1 0 0,0 0 0,0 0-1,0 0 1,2 0 0,-3 0-2,1 1 0,0-1 0,-1 1 1,1-1-1,0 0 0,-1 1 0,1 0 0,-1-1 1,1 1-1,-1-1 0,1 1 0,-1 0 0,1-1 1,-1 1-1,0 0 0,1-1 0,-1 1 0,0 0 1,1 1-1,0 4-7,0 0 0,-1 0 0,1 1 1,-2 11-1,1-11 11,-1 9-13,-1-1 0,0 0 0,-1 0 0,-1 0 0,0-1 0,-1 1 0,0-1 0,-1 0 0,-1 0 0,-15 23 0,21-35 6,-1 0-1,1 0 0,0 1 0,0-1 1,0 0-1,0 1 0,0-1 1,-1 5-1,2-6 4,1 0-1,-1-1 1,0 1-1,0 0 1,0 0-1,0-1 1,1 1 0,-1 0-1,0-1 1,1 1-1,-1 0 1,0-1-1,1 1 1,-1-1 0,1 1-1,-1 0 1,1-1-1,-1 1 1,1-1 0,0 1-1,-1-1 1,1 0-1,0 1 1,-1-1-1,1 0 1,0 1 0,-1-1-1,1 0 1,0 0-1,0 1 1,-1-1-1,1 0 1,0 0 0,0 0-1,22 2-157,0-1 0,0 0-1,0-2 1,0-1 0,0 0 0,34-10-1,-17 1-966,-39 10 1083,1 0 0,0 1 1,0-1-1,0 0 0,-1-1 0,1 1 0,0 0 0,-1 0 0,1-1 0,-1 1 0,1-1 0,-1 1 0,0-1 0,0 0 0,0 1 0,2-4 0,-1-11-489</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6.143"/>
    </inkml:context>
    <inkml:brush xml:id="br0">
      <inkml:brushProperty name="width" value="0.05" units="cm"/>
      <inkml:brushProperty name="height" value="0.05" units="cm"/>
    </inkml:brush>
  </inkml:definitions>
  <inkml:trace contextRef="#ctx0" brushRef="#br0">151 1 16740,'-8'14'725,"-1"0"1,-1 0 0,-16 17-1,14-17-194,1 1 0,-13 19 0,14-15 115,0 1-1,-10 26 1,18-39-529,0 0 1,0-1-1,0 1 1,1 0 0,0 0-1,0 0 1,1 0-1,0 0 1,0 0-1,1 0 1,1 8 0,-1-13-90,-1 0 0,1 0 1,0 1-1,0-1 0,0 0 1,0 0-1,0 0 0,0 0 1,1-1-1,-1 1 1,1 0-1,-1-1 0,1 1 1,-1 0-1,1-1 0,0 0 1,0 1-1,2 0 0,0 0-9,-1-1-1,0 0 0,1 0 1,-1-1-1,1 1 1,-1 0-1,1-1 0,-1 0 1,1 0-1,6-1 0,-1 0-11,1-1-1,-1-1 0,1 0 0,-1 0 1,0-1-1,0 0 0,15-9 0,-11 4-1,0-2 0,0 1-1,-1-1 1,0-1 0,0 0 0,15-24-1,-21 28-17,-1 0-1,0 0 1,0-1-1,-1 0 1,0 1-1,-1-1 1,0-1-1,0 1 1,-1 0-1,0-1 1,-1 1-1,1-20 1,-2 26 5,0 0 0,-1 1 0,1-1 0,-1 0 0,1 0 0,-1 0 0,0 0 0,0 1 0,0-1 0,-1 0 0,1 1 0,0-1 0,-1 1 0,0 0 0,1-1 0,-1 1 0,0 0 0,-3-2 0,2 2-27,0 0 0,-1 0 0,1 0 0,-1 1 0,1-1 0,-1 1 0,1 0 0,-1 0-1,0 1 1,1-1 0,-1 1 0,-5-1 0,-6 2-197,0 1-1,0 0 1,1 0 0,-1 2-1,-24 8 1,9-1 9,6-4-98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102"/>
    </inkml:context>
    <inkml:brush xml:id="br0">
      <inkml:brushProperty name="width" value="0.05" units="cm"/>
      <inkml:brushProperty name="height" value="0.05" units="cm"/>
    </inkml:brush>
  </inkml:definitions>
  <inkml:trace contextRef="#ctx0" brushRef="#br0">0 132 14523,'10'-8'1672,"0"-8"-839,-1-1-305,6 1 1056,4 3-480,8 3-296,1 0-167,5 2-329,0 0-232,1 4-672,0 0-321,-8-2 737,-3 0-160,-7 1-160</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487"/>
    </inkml:context>
    <inkml:brush xml:id="br0">
      <inkml:brushProperty name="width" value="0.05" units="cm"/>
      <inkml:brushProperty name="height" value="0.05" units="cm"/>
    </inkml:brush>
  </inkml:definitions>
  <inkml:trace contextRef="#ctx0" brushRef="#br0">2 55 15875,'-1'16'1361,"9"-15"-937,9 0-192,13-5 544,5-6-320,9 0-728,2-1 416,-7-7-120,0-2-88</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860"/>
    </inkml:context>
    <inkml:brush xml:id="br0">
      <inkml:brushProperty name="width" value="0.05" units="cm"/>
      <inkml:brushProperty name="height" value="0.05" units="cm"/>
    </inkml:brush>
  </inkml:definitions>
  <inkml:trace contextRef="#ctx0" brushRef="#br0">45 70 15043,'22'-17'1742,"-9"7"-737,1 0-1,18-10 1,-29 18-800,1 0 0,0 1 0,0-1 0,-1 1 1,1 0-1,0 0 0,0 0 0,0 0 1,0 1-1,0-1 0,1 1 0,-1 0 0,0 1 1,5 0-1,-7-1-174,-1 1 1,0-1-1,0 0 1,0 1-1,0-1 0,0 1 1,0 0-1,0-1 1,0 1-1,0 0 0,0-1 1,0 1-1,0 0 0,0 0 1,0 0-1,-1 0 1,1 0-1,0 0 0,-1 0 1,1 0-1,-1 0 1,1 0-1,-1 0 0,0 1 1,1-1-1,-1 0 1,0 0-1,0 0 0,0 1 1,1-1-1,-2 0 1,1 0-1,0 0 0,0 1 1,0-1-1,0 0 1,-1 2-1,-1 3-5,0 0 0,0 0 1,0 0-1,-1-1 0,0 1 0,-4 5 0,-8 11 16,-2-1 0,-22 21 0,-12 14 36,51-56-78,0 0 1,0 0-1,0 1 0,0-1 0,-1 0 0,1 0 1,0 0-1,0 0 0,0 0 0,0 1 1,0-1-1,0 0 0,0 0 0,-1 0 0,1 0 1,0 1-1,0-1 0,0 0 0,0 0 0,0 0 1,0 1-1,0-1 0,0 0 0,0 0 0,0 0 1,0 1-1,0-1 0,0 0 0,0 0 1,0 0-1,0 1 0,1-1 0,-1 0 0,0 0 1,0 0-1,0 1 0,8 0 3,17-5-15,-19 3 1,8-1-39,0 1-1,0 0 1,0 1 0,0 0-1,0 1 1,27 5-1,-37-5 36,0 0-1,1 1 1,-1-1-1,0 1 0,0 0 1,0 0-1,0 0 1,-1 0-1,1 1 1,-1 0-1,1 0 0,-1 0 1,0 0-1,0 0 1,0 0-1,0 1 1,-1-1-1,1 1 0,-1 0 1,0 0-1,0 0 1,-1 0-1,1 0 0,-1 1 1,0-1-1,1 5 1,-1-4 8,-1 0 1,1 0 0,-1 1-1,0-1 1,-1 0 0,1 0-1,-1 0 1,0 0 0,0 0-1,-1 0 1,0 0 0,1 0-1,-5 5 1,2-2 27,-1-1 0,0 0 0,0 0 0,-1 0 0,0-1 0,0 0 0,-10 7 0,1-2 98,-1-1-1,0 0 1,0-1 0,-1-1-1,0-1 1,-31 9-1,38-13-54,4-1-32,1 0 0,-1-1 0,0 1 0,1-1 0,-1 0 0,0-1 0,0 1 0,0-1 0,0-1 0,0 1 0,-7-2 0,12 2-77,0-1 0,1 1 0,-1 0 0,0-1 0,1 1 0,-1-1 0,0 1 0,1-1 0,-1 1 0,0-1 0,1 1 0,-1-1-1,1 0 1,-1 1 0,1-1 0,0 0 0,-1 1 0,1-1 0,0 0 0,-1 1 0,1-1 0,0 0 0,0 0 0,0 0 0,-1 1 0,1-1-1,0 0 1,0 0 0,0 1 0,0-1 0,0 0 0,1 0 0,-1 0 0,0 1 0,0-1 0,0 0 0,1 0 0,-1 1 0,0-1 0,1 0 0,-1 1-1,1-1 1,0-1 0,3-5-420,1-1-1,0 1 0,7-8 0,-7 9 529,23-27-775,10-6-242</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8.448"/>
    </inkml:context>
    <inkml:brush xml:id="br0">
      <inkml:brushProperty name="width" value="0.05" units="cm"/>
      <inkml:brushProperty name="height" value="0.05" units="cm"/>
    </inkml:brush>
  </inkml:definitions>
  <inkml:trace contextRef="#ctx0" brushRef="#br0">58 27 12763,'0'-1'158,"-1"1"0,1 0 0,-1 0 0,0-1 0,1 1 1,-1 0-1,1-1 0,-1 1 0,0-1 0,1 1 0,-1-1 0,1 1 1,0-1-1,-1 1 0,1-1 0,-1 1 0,1-1 0,0 1 0,-1-1 0,1 0 1,0 1-1,0-1 0,-1 0 0,1 1 0,0-2 0,0 2-9,1-1 0,-1 0-1,1 1 1,-1-1-1,1 1 1,-1-1 0,1 1-1,-1-1 1,1 1-1,0 0 1,-1-1 0,1 1-1,0 0 1,-1-1 0,1 1-1,0 0 1,-1 0-1,2-1 1,38-3 1742,-22 4-1527,0 0 0,27 5 0,-38-4-309,0 1 0,0 0 1,1 0-1,-1 0 0,0 1 0,-1 0 1,1 1-1,9 5 0,-14-8-46,-1 0 0,1 0-1,-1 0 1,0 1 0,1-1-1,-1 0 1,0 1-1,0-1 1,0 0 0,0 1-1,0-1 1,0 1 0,0-1-1,-1 1 1,1 0 0,-1-1-1,1 1 1,-1 0 0,1 0-1,-1-1 1,0 1 0,0 2-1,0-1-1,-1-1 0,0 1-1,1 0 1,-1-1 0,0 1 0,-1-1 0,1 0-1,0 1 1,-1-1 0,1 0 0,-1 0-1,-3 4 1,-6 4 7,0-1-1,0-1 1,0 0-1,-16 8 1,27-16-14,-118 62 63,133-67-134,1 0 0,-1 2 0,1 0 0,0 0 0,0 2 0,0 0 0,23 2 0,-33-1 43,0 0 0,-1 1 0,1 0 0,0 0 0,-1 0 0,1 1 0,-1 0 0,1 0 1,-1 0-1,0 1 0,0-1 0,7 7 0,-10-8 25,0 1-1,-1 0 1,1-1-1,-1 1 1,1 0-1,-1 0 1,0 0-1,0 0 1,0 1 0,0-1-1,0 0 1,0 0-1,0 1 1,-1-1-1,0 0 1,1 1 0,-1-1-1,0 0 1,0 1-1,0-1 1,0 1-1,-1-1 1,1 0-1,0 1 1,-1-1 0,0 0-1,0 0 1,1 1-1,-1-1 1,-1 0-1,1 0 1,-2 3-1,-7 10 81,0 0-1,-1-1 0,0 0 0,-1 0 0,-1-1 1,-16 12-1,-89 63 871,40-37-508,78-51-454,0 0 0,-1 0 0,1 0 0,0 0 0,0 1 0,0-1 0,0 0 1,-1 0-1,1 0 0,0 0 0,0 0 0,0 0 0,-1 0 0,1 0 0,0 0 1,0 0-1,0 0 0,-1 0 0,1 0 0,0 0 0,0 0 0,0 0 0,-1 0 1,1 0-1,0 0 0,0 0 0,0 0 0,-1 0 0,1 0 0,0 0 0,0 0 1,0 0-1,-1-1 0,1 1 0,0 0 0,0 0 0,0 0 0,-1-9-114,7-11 39,9-11-215</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0.766"/>
    </inkml:context>
    <inkml:brush xml:id="br0">
      <inkml:brushProperty name="width" value="0.05" units="cm"/>
      <inkml:brushProperty name="height" value="0.05" units="cm"/>
    </inkml:brush>
  </inkml:definitions>
  <inkml:trace contextRef="#ctx0" brushRef="#br0">156 19 15499,'4'-5'833,"6"-7"687,-8 11-541,-6 7 274,-35 68 221,-48 126 0,86-195-1449,-13 30-312,-11 43-1,24-62-783,4-17-112,4-10 27,21-58-383,-13 19 514</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1.190"/>
    </inkml:context>
    <inkml:brush xml:id="br0">
      <inkml:brushProperty name="width" value="0.05" units="cm"/>
      <inkml:brushProperty name="height" value="0.05" units="cm"/>
    </inkml:brush>
  </inkml:definitions>
  <inkml:trace contextRef="#ctx0" brushRef="#br0">245 0 15771,'-33'9'2043,"-55"24"0,75-27-1689,0 0 1,0 2 0,1-1-1,-1 2 1,2-1 0,-17 17-1,26-24-317,0 1 0,0 0 0,1 0 0,-1 0 0,0 1 0,1-1 0,0 0 0,-1 1 0,1-1 0,0 0 0,0 1 0,0 0 0,1-1 0,-1 1 0,1-1 0,-1 1 0,1 4 0,0-5-32,1-1-1,-1 1 1,1-1-1,0 1 0,0-1 1,-1 1-1,1-1 1,0 1-1,0-1 1,0 0-1,0 1 1,1-1-1,-1 0 0,0 0 1,0 0-1,1 0 1,-1 0-1,1 0 1,-1 0-1,1-1 0,-1 1 1,1 0-1,-1-1 1,1 1-1,0-1 1,-1 0-1,1 1 0,0-1 1,2 0-1,5 1 7,1-1 0,0 0 0,0 0 0,0-1-1,0 0 1,-1-1 0,1 0 0,-1-1 0,1 0 0,-1 0 0,0-1-1,0 0 1,0-1 0,-1 0 0,1 0 0,-1 0 0,0-1-1,-1-1 1,1 1 0,-1-1 0,-1-1 0,12-15 0,-17 21-3,0 1 0,0-1-1,0 0 1,0 0 0,0 0 0,-1 0 0,1 0 0,-1 0 0,1 0 0,-1 0 0,0 0 0,0 0 0,0 0 0,0 0 0,0 0 0,0 0 0,-1-4 0,0 4-3,0 1 1,0-1-1,0 1 1,1 0-1,-1-1 1,0 1-1,-1 0 1,1 0-1,0 0 1,0 0-1,0 0 0,-1 0 1,1 0-1,-1 0 1,1 1-1,0-1 1,-1 0-1,1 1 1,-1-1-1,0 1 1,1 0-1,-1-1 1,-2 1-1,-3-1 1,-1 1-1,0 0 1,0 0-1,0 1 0,0 0 1,1 0-1,-1 1 1,0 0-1,-13 6 0,15-6-137,1 0 0,-1 1 1,1 0-1,0 0 0,0 0 0,0 1 0,1 0 0,-1 0 0,1 0 0,0 0 0,0 1 0,0-1 0,-4 9 0,7-12 102,0 1 0,0-1 0,1 1 0,-1-1 0,1 1 0,-1-1 1,1 1-1,0-1 0,-1 1 0,1 0 0,0-1 0,0 1 0,0-1 0,0 1 1,0-1-1,0 1 0,1 0 0,-1-1 0,1 1 0,-1-1 0,1 1 0,-1-1 1,1 1-1,1 1 0,14 16-488</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1.576"/>
    </inkml:context>
    <inkml:brush xml:id="br0">
      <inkml:brushProperty name="width" value="0.05" units="cm"/>
      <inkml:brushProperty name="height" value="0.05" units="cm"/>
    </inkml:brush>
  </inkml:definitions>
  <inkml:trace contextRef="#ctx0" brushRef="#br0">29 42 15619,'-3'16'962,"1"-6"-522,1 0-1,0-1 0,0 1 1,0 1-1,2 12 0,0-22-334,-1 0-1,0 0 0,0 0 0,0 0 1,1 0-1,-1 0 0,0 0 1,1 0-1,-1 0 0,1 0 0,0 0 1,-1 0-1,1 0 0,-1-1 0,1 1 1,0 0-1,0 0 0,0-1 0,-1 1 1,1 0-1,0-1 0,0 1 0,2 0 1,-1-1-9,0 1 1,0-1-1,0 1 1,1-1-1,-1 0 1,0 0-1,1 0 1,-1 0-1,0 0 1,4-1-1,2-1 38,1-1 0,-1 0 0,0 0 0,13-7-1,-14 6-64,-1 0 0,1-1-1,-1 0 1,0 0-1,-1 0 1,1-1 0,-1 0-1,0 0 1,8-13 0,-13 18-54,1-1 1,0 1-1,0-1 1,-1 0 0,1 0-1,0 1 1,-1-1-1,0 0 1,1 0-1,-1 0 1,0 0 0,0 1-1,0-1 1,0 0-1,-1 0 1,1 0 0,0 0-1,-2-2 1,1 2-12,0 0 0,-1 0 1,1 0-1,-1 0 1,1 1-1,-1-1 0,0 1 1,0-1-1,0 1 1,0-1-1,0 1 0,0 0 1,0 0-1,0 0 0,0 0 1,-1 1-1,1-1 1,-4 0-1,-1-1-106,1 1 0,-1 0 1,0 1-1,0 0 0,1 0 0,-1 0 1,0 1-1,0 0 0,1 0 0,-1 0 1,0 1-1,1 0 0,0 1 0,-1-1 1,1 1-1,0 0 0,0 1 0,1 0 1,-9 6-1,2 4-326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3.137"/>
    </inkml:context>
    <inkml:brush xml:id="br0">
      <inkml:brushProperty name="width" value="0.05" units="cm"/>
      <inkml:brushProperty name="height" value="0.05" units="cm"/>
    </inkml:brush>
  </inkml:definitions>
  <inkml:trace contextRef="#ctx0" brushRef="#br0">42 217 11490,'-3'1'412,"0"0"0,0 0-1,0 0 1,0 0-1,0-1 1,0 1-1,0-1 1,0 0-1,0 0 1,0 0-1,-5-1 1,8 1-365,0-1 0,0 1 0,0 0 1,-1 0-1,1-1 0,1 1 0,-1 0 0,0-1 0,0 1 1,0 0-1,0-1 0,0 1 0,0 0 0,0 0 0,0-1 1,0 1-1,1 0 0,-1-1 0,0 1 0,0 0 0,0 0 1,0 0-1,1-1 0,-1 1 0,0 0 0,0 0 1,1 0-1,-1-1 0,0 1 0,0 0 0,1 0 0,-1 0 1,0 0-1,1 0 0,-1 0 0,0-1 0,0 1 0,1 0 1,-1 0-1,1 0 0,16-7 546,-14 6-434,46-14 402,0 2 1,1 2-1,85-7 1,-48 7-400,368-37-31,-85 11-108,-233 17-12,-49 6 3,103-3-1,-179 17-7,0 0 0,-1 1 0,18 3 0,-27-4 1,0 1 0,0-1 1,0 1-1,-1 0 0,1-1 0,0 1 0,0 0 0,0 0 0,-1 0 1,1 1-1,0-1 0,-1 0 0,2 2 0,-2-2 2,-1 0 0,0 0 0,1 0 0,-1 0 0,1 0 0,-1 0 0,0 0 0,0 0 0,0 0 0,0 0 0,0 0 0,0 0 0,0 0 0,0 0 0,0 0 0,0 0 0,0 0-1,-1 0 1,1 0 0,0 0 0,-1 0 0,1 0 0,-1 0 0,1-1 0,-1 1 0,1 0 0,-2 1 0,0 1 12,0-1 0,0 1 1,0-1-1,-1 0 0,1 1 0,-1-1 0,0 0 1,1-1-1,-1 1 0,0 0 0,0-1 0,-6 3 1,-45 8 128,36-8-104,-390 53 298,61-10-233,326-44-105,-401 81 132,412-82-140,6 0-11,0-1 0,-1 0 0,1 0 0,-1-1 1,1 1-1,-8-1 0,12 0 8,0 0 1,-1 0-1,1 0 0,0 0 1,0 0-1,-1 0 0,1 0 1,0 0-1,0 0 0,0 0 1,-1-1-1,1 1 0,0 0 1,0 0-1,-1 0 0,1 0 1,0 0-1,0 0 0,0-1 1,0 1-1,-1 0 0,1 0 1,0 0-1,0 0 0,0-1 1,0 1-1,0 0 1,0 0-1,-1-1 0,1 1 1,0 0-1,0 0 0,0 0 1,0-1-1,0 1 0,0-1 1,5-8-112,12-6-21,-2 5 25,0 1 0,0 1 0,1 0 0,23-8 0,71-17-393,-90 27 427,111-26-725,138-15 0,136 3-1122,-296 34 1383,-86 8 419,-10 2 65,1-2 0,-1 0 0,1 0 0,-1-1 0,20-7 0,-33 10 62,0 0 1,0 0 0,0 0-1,0 0 1,0 0-1,0 0 1,0 0-1,0 0 1,0 0-1,-1 0 1,1 0-1,0-1 1,0 1-1,0 0 1,0 0 0,0 0-1,0 0 1,0 0-1,0 0 1,0 0-1,0 0 1,0 0-1,0 0 1,0 0-1,0 0 1,0 0-1,0-1 1,0 1 0,0 0-1,0 0 1,0 0-1,0 0 1,0 0-1,0 0 1,0 0-1,0 0 1,0 0-1,0 0 1,0-1-1,0 1 1,0 0 0,0 0-1,0 0 1,0 0-1,0 0 1,0 0-1,0 0 1,0 0-1,0 0 1,0 0-1,0 0 1,0-1-1,0 1 1,0 0-1,0 0 1,0 0 0,0 0-1,1 0 1,-1 0-1,-15-3 218,-23 2 152,-414 40 2548,223-14-2007,-224 18-780,472-63 107,-4-8-372</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30.255"/>
    </inkml:context>
    <inkml:brush xml:id="br0">
      <inkml:brushProperty name="width" value="0.05" units="cm"/>
      <inkml:brushProperty name="height" value="0.05" units="cm"/>
    </inkml:brush>
  </inkml:definitions>
  <inkml:trace contextRef="#ctx0" brushRef="#br0">277 17 12459,'-3'-3'90,"-1"1"1,1 0 0,-1 1 0,1-1 0,-1 1-1,0-1 1,0 1 0,0 0 0,0 0 0,0 1-1,0-1 1,0 1 0,0 0 0,0 0-1,-6 1 1,4 0-5,1 1-1,0 0 1,0 0-1,0 0 1,0 0-1,0 1 1,1 0-1,-1 0 0,1 0 1,-6 5-1,-2 4 78,1 0 0,1 0 0,0 1 0,1 0 0,0 1 0,-13 28-1,9-11-34,1 1 0,2 1 0,0 0-1,3 0 1,1 1 0,1 0-1,2 0 1,1 0 0,2 0 0,1 0-1,2 0 1,1 0 0,2 0-1,1-1 1,2 0 0,18 46 0,-22-66-96,1 0 1,1 0 0,0-1-1,1 0 1,0 0 0,1 0-1,0-1 1,16 15 0,-20-22-4,0 0 1,0 0 0,0-1-1,0 1 1,1-1 0,-1-1-1,1 1 1,0-1 0,0 1-1,0-2 1,0 1 0,0-1-1,0 0 1,0 0-1,1-1 1,-1 1 0,0-1-1,0-1 1,1 1 0,-1-1-1,0 0 1,7-3 0,0-1 51,1 0 0,-1-2 0,-1 1 0,1-2 0,-1 0 0,0 0 0,-1-1 0,18-18 0,-3 1 119,-2-2 0,28-41 0,-29 34-78,-2 0-1,-1-2 0,-1 0 0,24-73 0,-37 92-110,-1-1-1,0 1 0,-2-1 0,0 0 0,-1-1 1,-1 1-1,0 0 0,-2-1 0,0 1 1,-2 0-1,0 0 0,-9-30 0,8 38-71,0 1-1,-1 0 1,0 0 0,0 0-1,-1 1 1,-1 0-1,0 0 1,0 0 0,-1 1-1,1 0 1,-2 0-1,-12-8 1,14 11-28,0 1 1,-1 0-1,1 0 1,-1 1-1,0 0 1,0 0-1,0 1 1,0 0-1,-1 0 1,1 1-1,0 0 1,-1 1-1,1-1 1,-1 2-1,1-1 1,-15 4-1,-7 5-323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2.125"/>
    </inkml:context>
    <inkml:brush xml:id="br0">
      <inkml:brushProperty name="width" value="0.05" units="cm"/>
      <inkml:brushProperty name="height" value="0.05" units="cm"/>
    </inkml:brush>
  </inkml:definitions>
  <inkml:trace contextRef="#ctx0" brushRef="#br0">1 19 17900,'0'-2'1848,"11"-3"-1056,10-1-312,10 4 881,8-1-209,12 3-496,7 3-520,3 5-1008,-2-1 888,2 1-240,-3-2-128</inkml:trace>
  <inkml:trace contextRef="#ctx0" brushRef="#br0" timeOffset="1">831 391 15219,'5'2'392,"-1"1"0,1-2 1,0 1-1,0 0 0,0-1 0,0 0 0,0 0 0,0-1 0,0 0 0,0 1 0,0-2 0,1 1 1,-1 0-1,0-1 0,0 0 0,8-3 0,8-3 459,0 0-1,28-16 1,-48 22-837,14-6 166,0-1 0,-1 0 0,0-2 0,22-18 0,-32 25-160,0-1 0,0-1-1,0 1 1,0 0 0,-1-1 0,0 0-1,0 0 1,0 0 0,-1 0 0,1 0 0,-1-1-1,0 1 1,-1-1 0,1 1 0,-1-1-1,-1 0 1,1-6 0,0 10-12,-1 0 1,0 0-1,0 0 0,0 1 1,0-1-1,-1 0 0,1 0 1,-1 0-1,1 0 1,-1 0-1,1 0 0,-1 1 1,0-1-1,0 0 0,0 0 1,0 1-1,0-1 1,0 1-1,-1-1 0,1 1 1,0 0-1,-1-1 0,1 1 1,-1 0-1,1 0 1,-1 0-1,0 0 0,1 0 1,-1 0-1,0 0 0,0 1 1,0-1-1,0 1 1,0-1-1,1 1 0,-1 0 1,0 0-1,-4 0 0,0 0 0,-1 1-1,0 0 0,1 0 1,-1 0-1,1 1 1,-1 0-1,1 0 0,0 1 1,-12 6-1,6-1 9,0 0 0,1 1 0,0 0 1,0 0-1,1 1 0,-9 12 0,15-17-1,0 0-1,0 0 1,1 0-1,0 1 1,0-1-1,0 1 1,1 0-1,0 0 1,0 0-1,0 0 1,1 0-1,0 1 1,0-1-1,1 0 1,-1 0-1,2 8 1,0-10-3,0 0 0,0 0 0,1 0 1,0 0-1,0 0 0,0 0 0,0 0 0,1-1 0,-1 1 0,1-1 1,0 0-1,0 1 0,0-1 0,0-1 0,1 1 0,-1 0 0,1-1 0,0 0 1,-1 0-1,7 3 0,4 1-107,0 0 1,0-1 0,1-1-1,23 5 1,-21-6-51,0-1 0,1-1 0,-1 0 0,0-1 1,1-1-1,17-3 0,6-10-150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1.885"/>
    </inkml:context>
    <inkml:brush xml:id="br0">
      <inkml:brushProperty name="width" value="0.05" units="cm"/>
      <inkml:brushProperty name="height" value="0.05" units="cm"/>
    </inkml:brush>
  </inkml:definitions>
  <inkml:trace contextRef="#ctx0" brushRef="#br0">0 0 11266,'1'3'206,"-1"-1"0,0 0 0,1 0 0,0 0-1,0 0 1,-1 0 0,1 0 0,0 0 0,1 0-1,-1 0 1,0-1 0,0 1 0,1 0 0,-1-1-1,1 1 1,0-1 0,-1 1 0,1-1 0,0 0-1,0 0 1,0 0 0,0 0 0,0 0 0,3 1-1,4 2 98,-1-1 0,1-1 0,0 0-1,15 2 1,17-1 404,55-4 0,-68-1-639,1 1-1,-1 2 1,0 1 0,1 1 0,30 8 0,37 14-2,1-3 0,1-5 1,145 8-1,127-24-65,73 3 21,88 34-18,65 4-12,3-18 3,351 20-98,830 23-743,-1474-58 857,669-4-25,-119-63 0,-222 12-21,1340-62 42,-667 117 30,123-12 292,-1329 1-353,-93 3-189,-14 2-171,-14 2 259,-9-9-34,15-1-1</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2.309"/>
    </inkml:context>
    <inkml:brush xml:id="br0">
      <inkml:brushProperty name="width" value="0.05" units="cm"/>
      <inkml:brushProperty name="height" value="0.05" units="cm"/>
    </inkml:brush>
  </inkml:definitions>
  <inkml:trace contextRef="#ctx0" brushRef="#br0">0 69 15467,'1'-1'296,"0"-1"0,1 1 0,-1 0 0,0-1 1,1 1-1,-1 0 0,1 0 0,-1 0 0,1 0 0,-1 0 0,1 0 0,0 0 0,0 0 0,-1 1 0,5-1 0,34-7-310,-22 5 360,43-10-237,-14 2-130,55-4 0,-97 14 12,1 0 1,-1 1-1,1 0 0,-1 0 0,1 1 1,-1 0-1,0-1 0,11 5 0,-15-4 9,1 0-1,0 0 0,0 0 1,-1 0-1,1 1 1,0-1-1,-1 1 0,0-1 1,1 1-1,-1 0 1,0-1-1,0 1 0,0 0 1,0 0-1,0 0 0,0 0 1,0 0-1,-1 0 1,1 0-1,-1 0 0,0 0 1,1 0-1,-1 0 1,0 0-1,0 4 0,-1 12 111,0 0 1,-1 0-1,0-1 0,-2 1 0,-6 19 0,-34 85 860,35-100-774,-16 41-190,-2-1 0,-3-1-1,-47 69 1,61-111-646,3-6 159</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4.248"/>
    </inkml:context>
    <inkml:brush xml:id="br0">
      <inkml:brushProperty name="width" value="0.05" units="cm"/>
      <inkml:brushProperty name="height" value="0.05" units="cm"/>
    </inkml:brush>
  </inkml:definitions>
  <inkml:trace contextRef="#ctx0" brushRef="#br0">32 0 17468,'-18'10'1336,"11"3"-1064,1-1-216,10-1-80,3-4 288,12-8-112,0-4-152</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4.905"/>
    </inkml:context>
    <inkml:brush xml:id="br0">
      <inkml:brushProperty name="width" value="0.05" units="cm"/>
      <inkml:brushProperty name="height" value="0.05" units="cm"/>
    </inkml:brush>
  </inkml:definitions>
  <inkml:trace contextRef="#ctx0" brushRef="#br0">4 0 20372,'-3'42'1729,"3"-3"-1177,0 4-216,1 1 464,5-5-48,7-12-200,3-7-136,5-17-312,5-7-104,5-15-432,2-4-216,0-10-456,0-4-248,-4-9 928,-3-1-297,-5-1-95</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5.340"/>
    </inkml:context>
    <inkml:brush xml:id="br0">
      <inkml:brushProperty name="width" value="0.05" units="cm"/>
      <inkml:brushProperty name="height" value="0.05" units="cm"/>
    </inkml:brush>
  </inkml:definitions>
  <inkml:trace contextRef="#ctx0" brushRef="#br0">175 1 16916,'0'34'1728,"-7"18"-992,-6 8-240,-8 15 769,-1 3-209,-1 6-304,3-4-128,1-10-640,4-7-432,3-16 440,-1-14-136,3-20-72</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3.809"/>
    </inkml:context>
    <inkml:brush xml:id="br0">
      <inkml:brushProperty name="width" value="0.05" units="cm"/>
      <inkml:brushProperty name="height" value="0.05" units="cm"/>
    </inkml:brush>
  </inkml:definitions>
  <inkml:trace contextRef="#ctx0" brushRef="#br0">51 64 13467,'-2'0'304,"-1"0"0,1 1 0,0-1 0,-1 1 1,1 0-1,0-1 0,-1 1 0,1 0 0,0 0 0,0 0 1,0 1-1,0-1 0,0 0 0,0 1 0,-2 2 0,3-3-207,0 0-1,0 0 1,0 0-1,0 0 1,0 0 0,1 0-1,-1 1 1,0-1-1,1 0 1,-1 1-1,1-1 1,-1 0-1,1 1 1,0-1-1,-1 0 1,1 1 0,0-1-1,0 1 1,0-1-1,0 1 1,0-1-1,0 0 1,1 1-1,-1-1 1,0 0-1,1 1 1,0 1-1,-1-2-86,1-1 0,-1 1 0,0-1-1,0 0 1,1 1 0,-1-1-1,0 0 1,0 1 0,1-1-1,-1 0 1,0 1 0,1-1-1,-1 0 1,1 0 0,-1 1 0,0-1-1,1 0 1,-1 0 0,1 0-1,-1 1 1,0-1 0,1 0-1,-1 0 1,1 0 0,-1 0-1,1 0 1,-1 0 0,1 0-1,-1 0 1,0 0 0,1 0 0,-1 0-1,1 0 1,-1-1 0,1 1-1,-1 0 1,0 0 0,1 0-1,-1-1 1,1 1 0,-1 0-1,0 0 1,1-1 0,-1 1 0,0 0-1,1-1 1,-1 1 0,0 0-1,0-1 1,1 1 0,-1 0-1,0-1 1,14-21 38,-11 15 2,0 1-1,-1-1 1,0 0-1,-1 0 1,0 0-1,0 0 1,0 0 0,-1 0-1,0 0 1,-1-11-1,1 17-36,0 1-1,0-1 0,0 1 0,0 0 0,-1-1 0,1 1 0,0-1 0,0 1 0,0-1 1,0 1-1,0 0 0,-1-1 0,1 1 0,0 0 0,0-1 0,-1 1 0,1 0 0,0-1 1,0 1-1,-1 0 0,1-1 0,0 1 0,-1 0 0,1 0 0,-1 0 0,1-1 0,0 1 1,-1 0-1,1 0 0,0 0 0,-1 0 0,0-1 0,-10 11 338,-4 18 91,13-21-377,0 0 0,0 0 0,1 0 0,0 0 0,0 0 0,1 0 0,0 0 0,1 12 0,-1-19-60,0 1-1,0-1 1,0 1-1,0-1 1,0 0-1,0 1 0,0-1 1,0 0-1,0 1 1,0-1-1,0 0 1,1 1-1,-1-1 0,0 0 1,0 0-1,0 1 1,1-1-1,-1 0 1,0 1-1,0-1 1,0 0-1,1 0 0,-1 0 1,0 1-1,1-1 1,-1 0-1,0 0 1,0 0-1,1 0 0,-1 1 1,0-1-1,1 0 1,-1 0-1,0 0 1,1 0-1,0 0 0,10-9 62,6-17-51,-12 10-314,-6 16 299,1-1 1,0 1-1,0 0 0,0 0 0,0 0 0,0 0 0,0 0 1,0-1-1,-1 1 0,1 0 0,0 0 0,0 0 0,0 0 1,0 0-1,0 0 0,-1 0 0,1 0 0,0 0 0,0 0 0,0 0 1,0 0-1,-1 0 0,1 0 0,0 0 0,0 0 0,0 0 1,0 0-1,-1 0 0,1 0 0,0 0 0,0 0 0,0 0 1,0 0-1,-1 0 0,1 0 0,0 0 0,0 0 0,0 0 1,0 0-1,0 0 0,-1 1 0,1-1 0,0 0 0,-25 19 155,20-14-179,-7 5-38</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6.501"/>
    </inkml:context>
    <inkml:brush xml:id="br0">
      <inkml:brushProperty name="width" value="0.05" units="cm"/>
      <inkml:brushProperty name="height" value="0.05" units="cm"/>
    </inkml:brush>
  </inkml:definitions>
  <inkml:trace contextRef="#ctx0" brushRef="#br0">1 10378 11114,'1'0'231,"-1"-1"0,1 1-1,0 0 1,0 0 0,-1-1-1,1 1 1,0 0 0,-1-1 0,1 1-1,0-1 1,-1 1 0,1-1-1,0 1 1,-1-1 0,1 1-1,-1-1 1,1 0 0,-1 1-1,1-1 1,-1 0 0,0 1-1,1-1 1,-1-1 0,20-30 47,-12 18 325,22-35 226,37-85 0,10-60-579,-9 24-222,78-146 11,57-143 9,-24-83-54,-76 215 13,62-90 45,30 12 6,47-158-22,-102 220-22,-36 112-17,104-262-12,-107 189 20,137-349 12,-183 531 11,95-220-138,-21-9-240,-115 306 284,113-337-220,-91 291 267,4 1 0,56-92 0,39-35 13,84-146 217,-190 307-134,233-415 402,117-219-400,-253 448-63,159-225 0,-54 66 413,-110 200 1234,-118 196-1111,-6 6-507,-8 12-685,1-2 317,4-4 75</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7.197"/>
    </inkml:context>
    <inkml:brush xml:id="br0">
      <inkml:brushProperty name="width" value="0.05" units="cm"/>
      <inkml:brushProperty name="height" value="0.05" units="cm"/>
    </inkml:brush>
  </inkml:definitions>
  <inkml:trace contextRef="#ctx0" brushRef="#br0">132 6 14883,'6'-5'2147,"-4"13"-596,-7 17 336,-96 350 1178,94-348-3017,0-1 7,1 0 0,1 0 1,1 0-1,0 43 0,3-68-50,1 0-1,0 0 1,0 0-1,0-1 1,0 1 0,0 0-1,0 0 1,1 0-1,-1 0 1,0 0 0,0 0-1,1 0 1,-1 0-1,0 0 1,1 0 0,-1-1-1,1 1 1,-1 0-1,1 0 1,0 0 0,-1-1-1,1 1 1,0 0-1,-1-1 1,1 1 0,0-1-1,0 1 1,-1-1-1,1 1 1,0-1 0,0 1-1,0-1 1,0 0-1,0 0 1,0 1 0,0-1-1,0 0 1,0 0-1,0 0 1,-1 0 0,1 0-1,0 0 1,0 0-1,1-1 1,5 0 23,-1-1 1,0 0-1,0-1 1,0 0-1,7-4 1,65-42-564,-2-4 1,-2-2-1,90-89 1,-77 56-409,-57 54 305</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7.725"/>
    </inkml:context>
    <inkml:brush xml:id="br0">
      <inkml:brushProperty name="width" value="0.05" units="cm"/>
      <inkml:brushProperty name="height" value="0.05" units="cm"/>
    </inkml:brush>
  </inkml:definitions>
  <inkml:trace contextRef="#ctx0" brushRef="#br0">94 175 15419,'19'-21'2230,"-8"16"-870,-11 5-1297,1 1 1,-1-1 0,0 0 0,1 1 0,-1-1 0,0 0-1,0 1 1,1-1 0,-1 0 0,0 1 0,0-1-1,0 0 1,1 1 0,-1-1 0,0 1 0,0-1-1,0 1 1,0-1 0,0 0 0,0 1 0,0-1 0,0 1-1,0-1 1,0 1 0,0-1 0,0 0 0,0 1-1,0-1 1,-1 1 0,-3 22 578,-1 0 1,-1 0-1,-16 40 0,4-14-414,0 3-121,5-18-71,2 1-1,1 0 1,-9 60-1,41-141-163,11-51-288,-3-1-1,19-118 0,-38 135 495,-13 99 92,0 0 0,2 1 1,0-1-1,3 27 0,-2-41-145,-1 0 0,1 0 0,0 0 0,0 0 0,0 0 0,1 0 0,-1 0 0,1 0 0,0 0 0,0-1 1,0 1-1,1-1 0,-1 1 0,1-1 0,0 0 0,0 0 0,0 0 0,0-1 0,0 1 0,1-1 0,-1 0 0,1 0 0,0 0 0,-1 0 0,1 0 0,6 1 0,-1-2-9,0 0 0,0 0 0,1-1 0,-1 0 0,0-1 0,1 0 0,-1 0 0,0-1 0,0 0 0,0-1 0,0 0 0,0 0 0,10-6 0,3-2-8,-1-1 1,0-2-1,35-28 0,-32 22-27,-2-1-1,0 0 1,-1-2-1,28-40 1,-42 53 14,-9 15 16,-13 22 65,12-22-50,-28 55 353,3 1 0,-25 75 0,40-96-320,2 1-1,2 0 0,2 1 0,-4 71 0,11-105-111,-1-1 1,1 1-1,1 0 0,-1-1 0,1 1 0,1-1 0,0 1 1,0-1-1,0 1 0,0-1 0,1 0 0,7 11 0,-9-16 39,0 0 0,0-1 0,0 1 0,1-1 0,-1 0-1,0 1 1,1-1 0,-1 0 0,1 0 0,-1 0 0,1 0-1,-1 0 1,1 0 0,0 0 0,3 0 0,-2-1-20,-1 0 1,1 0 0,-1 0 0,1-1 0,-1 1-1,1-1 1,-1 0 0,1 0 0,-1 0-1,4-2 1</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8.790"/>
    </inkml:context>
    <inkml:brush xml:id="br0">
      <inkml:brushProperty name="width" value="0.05" units="cm"/>
      <inkml:brushProperty name="height" value="0.05" units="cm"/>
    </inkml:brush>
  </inkml:definitions>
  <inkml:trace contextRef="#ctx0" brushRef="#br0">1 0 10274,'4'0'640,"2"2"-496,5-1 32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8.486"/>
    </inkml:context>
    <inkml:brush xml:id="br0">
      <inkml:brushProperty name="width" value="0.05" units="cm"/>
      <inkml:brushProperty name="height" value="0.05" units="cm"/>
    </inkml:brush>
  </inkml:definitions>
  <inkml:trace contextRef="#ctx0" brushRef="#br0">0 155 18348,'3'5'256,"-1"1"1,1 0-1,-1 0 1,-1 0-1,0 0 1,1 0 0,-2 0-1,1 1 1,-1-1-1,0 11 1,1 18 559,2-2-465,2 0 0,1 0 0,1-1 0,2 0 0,2 0 0,0-1 1,24 44-1,-32-69-336,1-1 1,0 1-1,0-1 0,1 0 1,0 0-1,-1-1 1,1 1-1,8 4 1,-11-8-13,1 1 0,-1 0 0,1-1 0,0 0 0,-1 0 0,1 0 0,0 0 0,0 0 0,0 0 0,0-1 0,0 0 0,0 1 0,0-1 0,0 0 0,0 0 0,0-1 0,0 1 0,-1-1 0,1 1 0,6-3 0,-1-1-3,-1-1 0,1 1 0,-1-2 0,0 1 0,-1-1 0,1 0 0,-1 0 0,0-1 0,0 0 0,7-12 0,4-8 2,22-47 0,-20 34 16,-3-1 0,12-46 0,-21 61 0,-1 0 1,-1 0-1,-2-1 0,0-44 1,-3 59-1,-1 0 0,0 1 0,-4-16-1,5 25-14,-1-1 0,1 1-1,-1 0 1,0 0 0,0 0 0,0 0-1,0-1 1,0 1 0,0 1-1,0-1 1,-1 0 0,1 0-1,0 0 1,-1 1 0,0-1-1,1 0 1,-1 1 0,0 0-1,0-1 1,0 1 0,0 0-1,0 0 1,-4-1 0,5 2-18,-1 0 0,1 0 0,-1 0 0,1 0 0,-1 1 0,0-1 0,1 0 0,-1 1 0,1 0 0,0-1 0,-1 1 0,1 0 0,-1-1 0,1 1 0,0 0 0,0 0 0,-1 0 0,1 0 0,0 1 0,0-1 0,0 0 0,0 0 0,0 1 0,0-1 1,1 0-1,-1 1 0,0-1 0,1 1 0,-1-1 0,1 1 0,-1 1 0,0-2-46,1 0 1,0 0 0,0-1 0,-1 1-1,1 0 1,0 0 0,0 0-1,0 0 1,0 0 0,0 0 0,0 0-1,0 0 1,0-1 0,0 1 0,0 0-1,0 0 1,1 0 0,-1 0-1,0 0 1,1 0 0,-1-1 0,0 1-1,1 0 1,-1 0 0,1-1-1,0 1 1,-1 0 0,1-1 0,-1 1-1,1 0 1,0-1 0,0 1-1,-1-1 1,1 1 0,0-1 0,0 0-1,0 1 1,-1-1 0,1 0 0,0 1-1,0-1 1,0 0 0,0 0-1,0 0 1,0 0 0,-1 0 0,1 0-1,0 0 1,0 0 0,0 0-1,0 0 1,0 0 0,1-1 0,10-5-637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25.124"/>
    </inkml:context>
    <inkml:brush xml:id="br0">
      <inkml:brushProperty name="width" value="0.05" units="cm"/>
      <inkml:brushProperty name="height" value="0.05" units="cm"/>
    </inkml:brush>
  </inkml:definitions>
  <inkml:trace contextRef="#ctx0" brushRef="#br0">168 202 10930,'-1'0'158,"0"0"-1,0 0 0,0 0 1,-1 0-1,1 0 0,0 0 0,0 0 1,0 0-1,0-1 0,0 1 1,0 0-1,0-1 0,0 1 0,0-1 1,0 1-1,0-1 0,0 0 1,0 1-1,0-1 0,0 0 0,0 0 1,0 0-1,0-1 0,1 2-70,0 0 0,0-1 0,-1 1 0,1 0 0,0-1 0,0 1 0,0-1 0,0 1 0,0 0 0,0-1 0,1 1 0,-1 0 0,0-1 0,0 1 0,0 0 0,0-1-1,0 1 1,0 0 0,1-1 0,-1 1 0,0 0 0,0-1 0,1 1 0,-1 0 0,0-1 0,17-7 1168,12 3-829,0 1 0,1 1 0,50 1 0,-31 2-285,1949-134 1598,-1707 109-1677,-280 25-66,-1 0 0,20 3 0,-30-3 2,0 0 1,0 0-1,1 0 0,-1 0 0,0 0 0,0 0 0,0 0 0,0 0 0,0 0 0,1 0 0,-1 1 0,0-1 0,0 0 0,0 0 1,0 0-1,0 0 0,0 0 0,0 0 0,1 1 0,-1-1 0,0 0 0,0 0 0,0 0 0,0 0 0,0 1 0,0-1 1,0 0-1,0 0 0,0 0 0,0 0 0,0 1 0,0-1 0,0 0 0,0 0 0,0 0 0,0 0 0,0 1 0,0-1 1,0 0-1,0 0 0,0 0 0,0 0 0,-1 1 0,1-1 0,0 0 0,0 0 0,0 0 0,0 0 0,0 0 0,0 0 1,0 1-1,-1-1 0,1 0 0,0 0 0,0 0 0,0 0 0,0 0 0,0 0 0,-1 0 0,1 0 0,0 0 0,0 0 1,0 0-1,0 0 0,-1 0 0,1 0 0,-10 7-110,-2-2 36,0-2-1,-1 1 1,1-1-1,-1-1 1,1 0-1,-25-1 1,9 1-14,-527 35-502,88-7 548,430-28 43,-496 43 18,3 28-48,518-71 38,1 0-15,-1 0 1,1 0 0,-17 8-1,76-10 6,1193-79 42,-686 47-59,-125 5 8,-415 27 13,129-3 76,-136 6 4,-18 1-11,-19 3 22,-55-1 15,-87-5 0,77-2-70,-1421 62 18,1407-52-56,-256 23 10,5 26-13,341-54 8,10-3-11,-1 1 1,1 0-1,1 0 1,-1 1 0,-13 6-1,66-11-23,927-98-14,4 49 48,-473 27 2,-177 7-43,-315 16 27,-23 1-5,-3 1 14,-1195 49-596,972-36-237,188-12 566</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6.808"/>
    </inkml:context>
    <inkml:brush xml:id="br0">
      <inkml:brushProperty name="width" value="0.05" units="cm"/>
      <inkml:brushProperty name="height" value="0.05" units="cm"/>
    </inkml:brush>
  </inkml:definitions>
  <inkml:trace contextRef="#ctx0" brushRef="#br0">18 10889 9842,'0'0'114,"1"1"1,-1-1-1,0 1 0,0-1 0,0 1 0,0-1 1,0 0-1,0 1 0,1-1 0,-1 1 1,0-1-1,0 0 0,1 1 0,-1-1 0,0 0 1,1 1-1,-1-1 0,0 0 0,1 0 1,-1 1-1,0-1 0,1 0 0,-1 0 1,1 1-1,-1-1 0,0 0 0,1 0 0,-1 0 1,1 0-1,-1 0 0,1 0 0,0 0 1,5-14 1773,-1-37-803,-4 42-813,11-218 1327,-12 182-1564,-3 0 1,-11-64-1,7 61-62,-2-1 23,4 32 13,-2-32 0,2-37 43,3 0 0,10-96 0,30-205-58,11-98-244,21 11 156,-33 292 151,-22 118-52,11-88 1,0-63 20,-4 36 65,-8-278-134,-13 274 114,19-1639-298,15 925 231,-15 503-120,-44-766-69,6 457 175,35 0 5,-12 535 8,2-237 127,-5 187 72,-5 85 76,2-38 267,7 117-173,2 0 0,28-95 0,-19 82 567,-15 63-575,-2 5-999,-3 7-1204,3-6 1375</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7.243"/>
    </inkml:context>
    <inkml:brush xml:id="br0">
      <inkml:brushProperty name="width" value="0.05" units="cm"/>
      <inkml:brushProperty name="height" value="0.05" units="cm"/>
    </inkml:brush>
  </inkml:definitions>
  <inkml:trace contextRef="#ctx0" brushRef="#br0">23 496 13243,'-1'1'69,"-16"8"2799,12-11-1144,5-9-573,6-8-425,1 0 0,17-35 0,-3 9-413,8-27-61,82-176 240,-109 244-479,0-1 0,0 1-1,1 0 1,0 0 0,0 0-1,4-5 1,-7 9-10,0 0-1,1-1 1,-1 1 0,0 0-1,0 0 1,0 0-1,1 0 1,-1 0-1,0 0 1,0-1 0,1 1-1,-1 0 1,0 0-1,0 0 1,1 0 0,-1 0-1,0 0 1,0 0-1,1 0 1,-1 0 0,0 0-1,0 0 1,1 0-1,-1 0 1,0 0-1,0 1 1,1-1 0,-1 0-1,0 0 1,0 0-1,0 0 1,1 0 0,-1 0-1,0 1 1,0-1-1,0 0 1,1 0 0,-1 0-1,0 1 1,0-1-1,6 23 75,0 67 66,-3-26 256,18 93 0,-17-138-678,1 1 0,1-1 0,0 0 1,2-1-1,0 0 0,1 0 0,1 0 1,23 31-1,-19-33-151,-4-3-162</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8.068"/>
    </inkml:context>
    <inkml:brush xml:id="br0">
      <inkml:brushProperty name="width" value="0.05" units="cm"/>
      <inkml:brushProperty name="height" value="0.05" units="cm"/>
    </inkml:brush>
  </inkml:definitions>
  <inkml:trace contextRef="#ctx0" brushRef="#br0">42 41 15747,'2'-30'2697,"-4"20"-1211,-2 20 803,-7 27-2001,3 1-1,1 0 0,2 0 0,1 0 0,2 0 0,3 42 0,0-75-282,-1-1-1,1 1 0,0 0 1,1-1-1,-1 1 0,1-1 1,3 8-1,-4-11-4,-1 0 0,1 0 0,0 0 1,-1 0-1,1 0 0,0 0 0,0 0 0,0 0 0,0-1 0,0 1 1,0 0-1,0-1 0,0 1 0,0 0 0,0-1 0,0 1 0,1-1 1,-1 0-1,0 1 0,0-1 0,0 0 0,1 0 0,-1 1 1,0-1-1,0 0 0,1 0 0,-1-1 0,0 1 0,0 0 0,1 0 1,-1-1-1,0 1 0,0 0 0,2-2 0,2 0-137,0-1-1,0 0 0,0 0 1,-1 0-1,1-1 0,-1 1 1,0-1-1,0 0 0,0-1 1,0 1-1,-1-1 1,1 0-1,4-9 0,-3 4-104,-1-1 0,1 0-1,-2 0 1,1 0 0,2-24-1,-2-15-385</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8.531"/>
    </inkml:context>
    <inkml:brush xml:id="br0">
      <inkml:brushProperty name="width" value="0.05" units="cm"/>
      <inkml:brushProperty name="height" value="0.05" units="cm"/>
    </inkml:brush>
  </inkml:definitions>
  <inkml:trace contextRef="#ctx0" brushRef="#br0">30 3 19012,'-10'-3'2008,"4"8"-1151,0-1-345,0 5 1008,5-1-392,1 1-448,1-1-271,5 0-914,1-3-583,2-5 888,1 0-200,0-4-128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09.138"/>
    </inkml:context>
    <inkml:brush xml:id="br0">
      <inkml:brushProperty name="width" value="0.05" units="cm"/>
      <inkml:brushProperty name="height" value="0.05" units="cm"/>
    </inkml:brush>
  </inkml:definitions>
  <inkml:trace contextRef="#ctx0" brushRef="#br0">1 1 8370,'12'13'7738,"3"3"-3546,-1 0-3882,0 0-1,2-1 1,30 23-1,42 16 82,-44-29-256,-2 2 1,56 46-1,-73-48-42,-1 0 0,25 36 0,-32-37-27,2-1-1,1-1 1,40 36 0,-16-28-24,1-1 0,54 24-1,-15-7 81,14 4-27,-63-34-70,-1 2-1,-1 1 1,58 45-1,-74-50-6,174 140 229,-165-135-223,262 190 75,-144-91-40,-62-50 25,99 66 1,-87-75 8,150 128 1,-196-149-74,1-3 1,2-1-1,57 27 1,86 58-11,-161-91-7,-1 1 0,-1 2 1,41 52-1,24 25-8,-42-59 9,3-2 1,80 50-1,-76-56-3,-2 2 0,69 66 0,-7 10 8,225 172 1,-288-249 2,-2 4 0,72 75 1,-92-86-9,72 57 0,48 19 25,2 0-87,-10 10 95,83 59-9,-173-141-44,-2 3-1,-1 2 1,63 68 0,-96-88 17,45 48 9,93 79 1,-78-84-12,25 18-1,156 161 0,-215-193 21,2-3 1,3-3-1,65 47 0,-55-49-33,-1 2-1,-4 4 0,-1 1 1,76 92-1,-96-99 20,1-2 0,3-1 0,1-3 0,48 35 0,110 86-14,-149-114 23,76 90 0,-88-91-17,3-1-1,1-3 1,84 65 0,62 42 15,-141-106-35,74 85 0,-92-90 24,125 140 27,-122-144-20,2 0-1,76 53 1,18-6-9,-67-44-5,109 86 1,-3 15-42,66 58-125,-102-77 142,235 159-1,-312-237 28,-1 2 1,-2 3-1,62 69 0,130 117-69,-82-81 118,33 69-61,-94-99 4,-64-82 0,72 57-1,-64-58 0,42 44-1,19 40 34,30 31-16,-109-125 1,1-2 0,1 0 0,43 26 0,-70-50-6,0 1-1,0-1 0,0 0-1,0 0 1,0 1 0,-1-1 0,1 1-1,0-1 1,-1 1 0,0 0-1,1 0 1,-1 0 0,0 0 0,2 3-1,-3-5-10,0 1 0,0-1 0,0 0 0,0 0-1,0 0 1,-1 1 0,1-1 0,0 0 0,0 0-1,0 0 1,0 1 0,0-1 0,-1 0 0,1 0-1,0 0 1,0 0 0,0 0 0,-1 1 0,1-1-1,0 0 1,0 0 0,-1 0 0,1 0 0,0 0-1,0 0 1,0 0 0,-1 0 0,1 0 0,0 0-1,0 0 1,-1 0 0,1 0 0,0 0 0,0 0-1,-1 0 1,1 0 0,0 0 0,0 0 0,0 0-1,-1 0 1,1-1 0,-11 0-250,-4-4 275,6 0-129</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1.847"/>
    </inkml:context>
    <inkml:brush xml:id="br0">
      <inkml:brushProperty name="width" value="0.05" units="cm"/>
      <inkml:brushProperty name="height" value="0.05" units="cm"/>
    </inkml:brush>
  </inkml:definitions>
  <inkml:trace contextRef="#ctx0" brushRef="#br0">1 437 12259,'6'-25'10852,"6"-43"-8636,3-11-2187,29-180 822,-42 254-700,0 7-45,1 20 1,2 36-49,-5-54-47,2 27-95,13 146-241,2-60-2714,-13-66 2058,-4-39 431</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2.292"/>
    </inkml:context>
    <inkml:brush xml:id="br0">
      <inkml:brushProperty name="width" value="0.05" units="cm"/>
      <inkml:brushProperty name="height" value="0.05" units="cm"/>
    </inkml:brush>
  </inkml:definitions>
  <inkml:trace contextRef="#ctx0" brushRef="#br0">1 290 16019,'-1'6'2025,"1"-4"-1297,3-15-304,3-7 2065,5-12-1833,3-1-104,4-3-240,0-2-136,1 3-280,0 4-208,-2 9-400,0 4-232,-3 9 551,-1 3 65,-7 3-192,-2 2-192</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2.653"/>
    </inkml:context>
    <inkml:brush xml:id="br0">
      <inkml:brushProperty name="width" value="0.05" units="cm"/>
      <inkml:brushProperty name="height" value="0.05" units="cm"/>
    </inkml:brush>
  </inkml:definitions>
  <inkml:trace contextRef="#ctx0" brushRef="#br0">0 158 19676,'2'-9'762,"1"0"0,0 0-1,0 1 1,8-14 0,-4 9-414,2-1 1,0 1 0,19-21 0,-25 31-334,-1 1-1,1-1 1,0 1-1,-1 0 1,1 0-1,0 0 1,0 0 0,1 0-1,-1 1 1,0 0-1,0-1 1,1 1 0,4-1-1,-7 2-14,1 0 0,0 0 0,0 0-1,0 0 1,0 0 0,0 1 0,0-1 0,0 1-1,-1-1 1,1 1 0,0-1 0,0 1 0,0 0-1,-1 0 1,1 0 0,-1 0 0,1 0 0,-1 0-1,1 1 1,-1-1 0,1 0 0,-1 1 0,0-1-1,0 1 1,0-1 0,2 4 0,0 2-1,0 1 1,0-1 0,0 1 0,-1-1-1,-1 1 1,1 0 0,-1 0-1,0 0 1,-1 0 0,-1 15 0,0-9 15,0 0 1,-2 0 0,0 0 0,0 0 0,-8 17 0,2-15 12,4-7-10,16-12-34,-6 1 6,0 1 0,0-1 0,1 1 0,-1 0 0,0 0 0,1 0 0,-1 1 0,1 0 0,-1 0 0,0 0-1,1 1 1,-1-1 0,1 1 0,-1 1 0,0-1 0,0 1 0,0 0 0,0 0 0,0 0 0,0 1 0,0 0 0,-1 0-1,1 0 1,5 6 0,-5-5 35,0 1-1,0 0 0,-1 0 0,0 0 1,0 1-1,-1-1 0,1 1 0,-1 0 1,0 0-1,-1 0 0,1 0 1,-1 1-1,-1-1 0,1 1 0,-1-1 1,0 1-1,0 0 0,-1-1 0,-1 12 1,0-8 128,-1 1-1,0-1 1,-1 0 0,0 0-1,-1 0 1,0-1 0,0 1 0,-1-1-1,-1 0 1,1 0 0,-1 0 0,-13 13-1,14-17-260,-1 1 0,0-1 0,0 0-1,-1 0 1,0 0 0,0-1 0,0 0-1,0-1 1,0 1 0,-1-2 0,0 1-1,1-1 1,-1 0 0,0 0 0,0-1-1,-14 1 1,22-3 44,-1 1 1,1 0-1,0 0 0,-1 0 0,1 0 0,0 0 1,-1 0-1,1-1 0,0 1 0,0 0 1,-1 0-1,1 0 0,0-1 0,0 1 0,0 0 1,-1-1-1,1 1 0,0 0 0,0 0 1,0-1-1,0 1 0,-1 0 0,1-1 0,0 1 1,0 0-1,0-1 0,0 1 0,0 0 0,0-1 1,0 1-1,0 0 0,0-1 0,0 1 1,0 0-1,0-1 0,0 1 0,0 0 0,0-1 1,1 1-1,1-8-736</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2.498"/>
    </inkml:context>
    <inkml:brush xml:id="br0">
      <inkml:brushProperty name="width" value="0.05" units="cm"/>
      <inkml:brushProperty name="height" value="0.05" units="cm"/>
    </inkml:brush>
  </inkml:definitions>
  <inkml:trace contextRef="#ctx0" brushRef="#br0">145 272 15867,'4'-34'2664,"-5"30"-2005,0 5-77,-4 20 210,-67 358 1120,21-107-1651,47-249-241,-2 0-89,2 0-1,-1 32 1,17-86-817,69-293-2480,-18-6 2989,-47 243 1186,-15 234 2497,1-77-2926,4 0 0,14 72 0,-12-106-643,0-1 0,3-1 0,1 1 0,1-2 0,31 57 0,-60-111-4168,-22-21 2516,7 9 911,0-1 515,17 21 894,2 0-1,0-1 1,0-1-1,2 1 0,-17-31 1,26 45-351,1-1 0,0 1 1,0-1-1,-1 1 0,1-1 1,0 1-1,0-1 0,0 1 0,-1-1 1,1 1-1,0-1 0,0 1 1,0-1-1,0 1 0,0-1 1,0 1-1,0-1 0,0 1 0,0-1 1,0 1-1,0-1 0,1 1 1,-1-1-1,0 1 0,0-1 0,0 1 1,1 0-1,-1-1 0,0 1 1,1-1-1,-1 1 0,0-1 1,1 1-1,-1 0 0,0-1 0,1 1 1,-1 0-1,1 0 0,-1-1 1,1 1-1,-1 0 0,0 0 0,1-1 1,-1 1-1,1 0 0,0 0 1,29 0 1739,-20 1-1559,-1 0-295,1-1 0,0 0 0,0-1-1,-1 0 1,1 0 0,0-1 0,-1 0 0,1-1 0,-1 0 0,0 0 0,0-1 0,0 0 0,0-1 0,-1 0 0,0 0 0,0-1 0,0 0 0,-1 0-1,0-1 1,0 0 0,0 0 0,-1-1 0,6-9 0,1-4-434,-1 0-1,-1 0 1,-1-1-1,-1-1 0,0 0 1,-2 0-1,5-31 1,-5 14 419,-2 1 0,-2-1-1,-2-65 1,-6 71 1020,-1 23-26,6 11-880,-1 0 1,1 0 0,0 0 0,0 0 0,-1 0 0,1 0 0,0 0 0,-1 0 0,1 0 0,0 0-1,0 0 1,-1 0 0,1 1 0,0-1 0,0 0 0,-1 0 0,1 0 0,0 0 0,0 1-1,0-1 1,-1 0 0,1 0 0,0 1 0,0-1 0,0 0 0,0 0 0,0 1 0,-1-1 0,1 0-1,0 0 1,0 1 0,0-1 0,0 0 0,0 0 0,0 1 0,0-1 0,0 1 0,-4 12 394,1 0 1,0 0 0,1 1-1,0-1 1,1 1 0,1 17-1,-1 7 172,3 166 1237,0-169-1608,3 1 0,1-1 0,19 60 1,-22-86-212,0 0 0,1 1 1,0-2-1,8 13 0,-11-19-26,0 0-1,0-1 1,1 1-1,-1 0 1,0-1-1,1 1 1,-1-1-1,1 0 1,-1 1-1,1-1 1,0 0-1,0 0 1,-1 0-1,1 0 1,0-1-1,0 1 1,0 0-1,0-1 1,0 1-1,0-1 1,0 0-1,0 1 1,0-1-1,0 0 1,0 0-1,0-1 1,0 1-1,4-1 1,-2-1-31,1 0 0,-1 0 0,0-1-1,1 1 1,-1-1 0,0 0 0,0 0 0,-1 0 0,1-1-1,-1 0 1,0 1 0,0-1 0,0 0 0,0 0 0,2-6 0,4-6-103,-2 0 0,11-31 0,-4-3-60,-2 0 0,-2-1 0,5-64 0,-9-156-142,-10 193 732,4 156 167,3 168 893,1-187-1099,2-1 1,16 68 0,-22-124-356,4 12 25,-1 0-1,2 0 1,7 18 0,-10-30-71,-1 1 0,1 0 0,0 0 0,0-1 1,0 1-1,0-1 0,1 1 0,4 3 0,-6-5-16,0 0-1,1 0 1,-1-1 0,1 1-1,-1-1 1,1 1-1,-1-1 1,1 1-1,-1-1 1,1 0-1,-1 1 1,1-1 0,0 0-1,-1 0 1,1 0-1,-1-1 1,1 1-1,2-1 1,-1 0 19,-1 0 0,0 0-1,0-1 1,-1 1 0,1-1 0,0 1 0,0-1-1,-1 0 1,1 0 0,-1 0 0,1 1-1,-1-1 1,0-1 0,0 1 0,0 0 0,1-4-1,-1 5 19,11-27-486</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3.496"/>
    </inkml:context>
    <inkml:brush xml:id="br0">
      <inkml:brushProperty name="width" value="0.05" units="cm"/>
      <inkml:brushProperty name="height" value="0.05" units="cm"/>
    </inkml:brush>
  </inkml:definitions>
  <inkml:trace contextRef="#ctx0" brushRef="#br0">13 218 19796,'-5'18'1529,"3"-15"-1374,1 0 0,0-1 0,0 1 0,0 0 0,1 0 0,-1 0 0,1 0 0,-1 0 0,1 0 0,0 0 0,1 5 0,0-10-159,1 0-1,-1 0 1,1 0 0,-1 0 0,0 0-1,0 0 1,0 0 0,0 0 0,0 0 0,1-5-1,4-13-271,-6 19 273,0 1 0,0 0 0,0 0 1,0 0-1,0 0 0,0 0 0,0 0 0,0 0 0,0-1 0,0 1 0,0 0 0,0 0 0,0 0 0,0 0 0,0 0 0,0 0 0,0 0 0,0 0 0,0 0 0,0-1 0,0 1 0,0 0 0,1 0 0,-1 0 0,0 0 0,0 0 0,0 0 0,0 0 1,0 0-1,0 0 0,0 0 0,0 0 0,0 0 0,1 0 0,-1 0 0,0 0 0,0 0 0,0 0 0,0 0 0,0 0 0,0 0 0,0 0 0,1 0 0,-1 0 0,0 0 0,0 0 0,0 0 0,0 0 0,0 0 0,0 0 0,0 0 0,0 0 1,1 0-1,-1 0 0,0 0 0,0 0 0,0 0 0,0 0 0,0 1 0,0-1 0,0 0 0,7 32-33,-6-26 69,20 130 338,31 163 391,-14-124-513,-32-137-48,-2 0 0,-1 64 0,-9-60 49,6-41-236,-1 0-1,1 1 0,-1-1 0,1 0 0,0 0 0,-1 0 0,0 0 0,1 0 0,-1-1 0,0 1 0,1 0 1,-1 0-1,0 0 0,-1 1 0,1-2-6,1 0-1,-1 0 1,1 0 0,-1 0 0,1 0 0,-1 0-1,0 0 1,1 0 0,-1 0 0,1 0 0,-1 0-1,1 0 1,-1-1 0,0 1 0,1 0 0,-1 0-1,1-1 1,-1 1 0,1 0 0,-1-1 0,1 1 0,-1 0-1,1-1 1,0 1 0,-1 0 0,1-1 0,-1 1-1,1-1 1,0 1 0,-1-2 0,-4-5 4,1-1 0,0-1 1,0 1-1,1-1 1,0 0-1,0 1 0,1-1 1,0 0-1,0-1 0,1-10 1,-1 6-4,-5-45-23,4-1 0,1 0 1,4 0-1,2 0 0,13-67 0,4 25 5,4 1 0,43-109 0,-48 154 106,-19 48-48,-6 11-6,-5 12 10,-2 8-35,2 0 0,1 1 0,0 0 0,2 0 0,1 1 0,1 0 0,1 0 1,1 0-1,2 1 0,2 46 0,-1-63-17,1 0 0,0-1 1,1 1-1,4 14 0,-5-22-1,-1 0 0,0 0 0,1 1 0,-1-1 0,1 0 1,-1 0-1,1 1 0,0-1 0,0 0 0,-1 0 0,1 0 0,0 0 0,0 0 0,0 0 0,0-1 0,0 1 0,0 0 0,0 0 1,1-1-1,-1 1 0,0 0 0,0-1 0,0 1 0,1-1 0,-1 0 0,0 1 0,1-1 0,-1 0 0,0 0 0,1 0 1,-1 0-1,0 0 0,1 0 0,-1 0 0,0-1 0,0 1 0,1 0 0,1-1 0,2-2-17,-1 1-1,1-1 1,-1 0-1,0 0 1,0 0-1,0-1 1,0 1 0,0-1-1,-1 0 1,0 0-1,0 0 1,4-6-1,5-10-103,12-30-1,-21 44 105,73-206-500,-69 190 468,-4 14 39,-3 6 15,0 0-1,1 0 0,-1 0 0,1 0 0,0 0 0,-1 1 0,1-1 0,0 0 1,0 0-1,0 1 0,1-1 0,-1 0 0,0 1 0,2-2 0,-3 3 2,1 0 0,-1 0-1,0 0 1,1 1-1,-1-1 1,0 0 0,0 0-1,1 0 1,-1 0 0,0 1-1,0-1 1,1 0 0,-1 0-1,0 0 1,0 1-1,0-1 1,1 0 0,-1 0-1,0 1 1,0-1 0,0 0-1,0 0 1,0 1 0,0-1-1,0 0 1,1 1 0,-1-1-1,0 0 1,0 1-1,0-1 1,0 0 0,0 0-1,0 1 1,-1-1 0,4 15 78,-3-14-69,4 41 262,-3-16-40,2 0 0,1 0 1,10 37-1,-13-61-220,-1 0 1,1 0-1,-1-1 1,1 1 0,0 0-1,-1-1 1,1 1-1,0-1 1,0 1 0,0-1-1,0 1 1,0-1 0,1 1-1,-1-1 1,0 0-1,1 0 1,-1 0 0,1 0-1,-1 0 1,1 0-1,-1 0 1,1 0 0,1 0-1,0-1-3,-1 0 0,0-1 0,0 1 1,0 0-1,0-1 0,0 0 0,0 1 0,0-1 0,0 0 0,0 0 0,-1 0 0,1 0 0,0 0 0,-1-1 0,1 1 0,0-1 1,-1 1-1,0-1 0,3-3 0,10-12 38,-2-2 0,0 0 0,-1 0 1,15-38-1,8-12 26,-34 67-77,1 1-1,-1 0 0,1-1 1,0 1-1,0 0 0,0-1 1,0 1-1,0 0 0,0 0 1,0 0-1,0 0 1,0 0-1,1 0 0,1-1 1,-3 2-1,0 0 0,1 0 0,-1 0 0,1 0-1,-1 0 1,0 1 0,1-1 0,-1 0 0,1 0 0,-1 0 0,0 0 0,1 0 0,-1 1 0,0-1 0,1 0 0,-1 0 0,0 1 0,1-1 0,-1 0 0,0 1 0,0-1 0,1 0 0,-1 1 0,0-1 0,0 0 0,1 1 0,-1-1 0,0 0-1,0 1 1,0-1 0,0 1 0,3 7-13,-2-1-1,1 1 1,0 15 0,-1-15 15,1 5-2,-2-8 2,0 0 1,1 0-1,0 0 0,0 0 1,0 0-1,4 8 0,-5-13 0,0 1 0,0-1 0,0 0 0,0 0 0,1 1 0,-1-1-1,0 0 1,0 0 0,0 1 0,1-1 0,-1 0 0,0 0 0,1 0 0,-1 1-1,0-1 1,0 0 0,1 0 0,-1 0 0,0 0 0,1 0 0,-1 0-1,0 0 1,1 0 0,-1 0 0,0 0 0,1 0 0,-1 0 0,0 0-1,1 0 1,-1 0 0,0 0 0,0 0 0,1 0 0,-1 0 0,0 0 0,1 0-1,-1-1 1,0 1 0,0 0 0,1 0 0,-1 0 0,0-1 0,0 1-1,1 0 1,-1 0 0,0-1 0,0 1 0,0 0 0,1 0 0,-1-1-1,0 1 1,0-1 0,11-15 19,19-49 43,-21 44-58,1 0 0,1 0 0,20-30-1,-30 50-6,0 0 0,0-1 0,-1 1 0,1 0 0,0 0 0,1 0-1,-1 0 1,0 0 0,0 0 0,0 0 0,1 0 0,-1 0-1,0 0 1,1 1 0,-1-1 0,0 0 0,1 1 0,-1 0 0,1-1-1,2 1 1,-3 0 0,0 0 0,0 1 0,0-1 0,0 1 0,0-1 0,0 1 0,-1-1 0,1 1 0,0 0 0,0-1 0,0 1 0,0 0 0,-1 0 0,1 0 0,0 0 0,-1-1 0,1 1 0,-1 0 0,1 0 0,-1 0 0,1 2 0,2 7-15,0 0 0,0 0 0,-1 0 0,1 14 0,-1-1-141,-2-16-583,0 1 0,1-1 0,3 14 0,-2-34-3252,-2 6 3289,3-12-727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39.062"/>
    </inkml:context>
    <inkml:brush xml:id="br0">
      <inkml:brushProperty name="width" value="0.05" units="cm"/>
      <inkml:brushProperty name="height" value="0.05" units="cm"/>
    </inkml:brush>
  </inkml:definitions>
  <inkml:trace contextRef="#ctx0" brushRef="#br0">0 195 12371,'1'0'38,"0"0"1,0 1 0,0-1-1,0 0 1,0 0 0,0 0-1,0 0 1,0-1 0,0 1-1,0 0 1,0 0 0,0 0-1,0-1 1,0 1-1,0 0 1,0-1 0,0 1-1,0-1 1,-1 0 0,1 1-1,0-1 1,0 1 0,0-1-1,-1 0 1,1 0 0,0 1-1,-1-1 1,1 0 0,-1 0-1,1 0 1,-1 0 0,1-1-1,0 0 87,0 1-1,0-1 1,0 1-1,0-1 1,0 1-1,0 0 1,0 0-1,0-1 1,1 1 0,-1 0-1,3-1 1,-6 2 750,0 0-816,1 1 0,0-1 0,0 0 0,0 0 0,-1 1 0,1-1 0,0 1 0,0-1 0,0 1 1,0-1-1,0 1 0,-2 1 0,3-1-26,-1-1 1,1 1 0,-1 0 0,1-1 0,-1 1 0,0 0 0,0-1 0,1 1 0,-1-1-1,0 1 1,0-1 0,1 0 0,-1 1 0,0-1 0,0 0 0,0 1 0,0-1 0,0 0-1,-1 0 1,5-13 776,17-25 216,-10 23-728,-2-1-1,0 0 1,10-28-1,-18 44-288,0-1-1,0 1 0,0 0 1,0-1-1,1 1 1,-1 0-1,0 0 1,0-1-1,0 1 1,0 0-1,0-1 1,0 1-1,0 0 0,0 0 1,0-1-1,0 1 1,0 0-1,0-1 1,0 1-1,-1 0 1,1 0-1,0-1 1,0 1-1,0 0 1,0 0-1,0-1 0,-1 1 1,1 0-1,0 0 1,0-1-1,0 1 1,-1 0-1,1 0 1,0 0-1,0-1 1,0 1-1,-1 0 1,-13 1 191,-12 11 53,24-10-232,-1 0 1,0-1-1,1 2 1,-1-1-1,1 0 1,0 0-1,-2 4 0,3-6-20,1 0 0,0 1-1,0-1 1,0 0-1,-1 0 1,1 1 0,0-1-1,0 0 1,0 1-1,0-1 1,0 0-1,0 1 1,0-1 0,0 1-1,0-1 1,0 0-1,0 1 1,0-1 0,0 0-1,0 1 1,0-1-1,0 0 1,0 1-1,0-1 1,0 0 0,0 1-1,1-1 1,0 1 0,-1-1 0,1 1 0,0-1 0,0 1 0,0-1-1,-1 0 1,1 1 0,0-1 0,0 0 0,0 0 0,0 0 0,0 1 0,0-1 0,-1 0 0,1 0 0,2-1 0,21-1 29,-1-2 1,1 0-1,-1-2 1,42-15-1,-48 15 67,-1-1 0,19-9 0,-76 30 293,31-10-378,0 0 0,1 1-1,0 0 1,0 1-1,0 0 1,1 0 0,0 1-1,0 0 1,-8 11-1,15-18-14,1 0 0,0 0 0,0 0 0,-1 1 0,1-1 0,0 0 0,0 0 0,0 0 0,-1 1 0,1-1 0,0 0 0,0 0 0,0 1 0,0-1 0,-1 0 0,1 0 0,0 1-1,0-1 1,0 0 0,0 1 0,0-1 0,0 0 0,0 0 0,0 1 0,0-1 0,0 0 0,0 1 0,0-1 0,0 0 0,0 0 0,0 1 0,0-1 0,0 0 0,1 1 0,-1-1-1,0 0 1,0 0 0,0 1 0,0-1 0,0 0 0,1 0 0,-1 0 0,0 1 0,16-3-93,20-12-27,26-19 41,-55 29 74,0 0 1,0-1-1,-1 0 1,1-1-1,-2 1 1,9-11-1,-14 16 8,0 0 0,0 0 0,0-1 0,0 1 0,0 0 0,0 0 0,0 0 0,-1-1 0,1 1 0,0 0 0,0 0 0,0 0 0,0 0 0,-1 0 0,1-1 0,0 1 0,0 0 0,0 0 0,0 0 0,-1 0 0,1 0 0,0 0 0,0 0 0,-1 0 0,1 0 0,0 0 0,0 0 0,0 0 0,-1 0 0,1 0 0,0 0 0,0 0 0,0 0 0,-1 0 0,1 0 0,0 0 0,0 0 0,-1 0 0,1 0 0,0 0 0,0 1 0,0-1 0,0 0 0,-1 0 0,1 0 0,-16 4-5,15-4 4,-144 36-103,179-54-522,27-8 529,-108 43 224,-83 41 1,127-56-132,-14 7-77,16-5 24,10-5 4,31-10-185,55-23 1,-56 19 129,-31 11 158,-18 4-11,-21 6 21,18-2-39,-57 23 158,65-25-196,1 0 0,-1 1 1,1 0-1,-1-1 1,1 2-1,0-1 0,0 0 1,0 1-1,1 0 1,-1 0-1,-3 5 0,10-10-192,-1 1 0,0 0 0,1-1 0,-1 1 0,0-1 0,0 0-1,0 0 1,1 0 0,-1 0 0,3-2 0,-2-1 34,1 0 1,0 0-1,-1-1 0,5-8 0,2-10-391</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197"/>
    </inkml:context>
    <inkml:brush xml:id="br0">
      <inkml:brushProperty name="width" value="0.05" units="cm"/>
      <inkml:brushProperty name="height" value="0.05" units="cm"/>
    </inkml:brush>
  </inkml:definitions>
  <inkml:trace contextRef="#ctx0" brushRef="#br0">1 270 18644,'1'5'311,"0"0"0,1 0-1,-1 0 1,1-1 0,0 1 0,0-1-1,1 1 1,0-1 0,-1 0 0,7 7-1,-7-10-228,-1 1 0,1-1 0,0 0 0,0 0 0,0 0 0,0 0 0,0 0 0,0-1 0,0 1 0,0-1 0,0 1 0,0-1 0,1 0 0,-1 1 0,0-1 0,0 0 0,0-1 0,1 1 0,-1 0 0,0 0 0,0-1-1,0 0 1,0 1 0,0-1 0,0 0 0,0 0 0,3-2 0,2-1-45,1 0 0,-2 0-1,1-1 1,0 0-1,-1-1 1,0 1 0,0-1-1,-1 0 1,10-13 0,-13 15-36,1 0 1,-1 0 0,0 0-1,0 0 1,0 0-1,-1 0 1,1 0 0,-1-1-1,0 1 1,0-1-1,-1 1 1,1-1 0,-1 1-1,0-1 1,0 1 0,-1-1-1,1 1 1,-1-1-1,-2-7 1,2 11-4,1 0 1,0 0-1,-1 0 0,1-1 1,-1 1-1,1 1 0,-1-1 1,1 0-1,-1 0 0,1 0 1,-1 0-1,0 0 0,0 0 1,1 1-1,-1-1 0,0 0 1,0 1-1,0-1 0,0 0 1,0 1-1,0-1 0,0 1 1,0 0-1,0-1 0,0 1 1,0 0-1,0 0 0,0-1 1,0 1-1,-1 0 0,1 0 1,0 0-1,0 0 0,0 1 1,0-1-1,0 0 0,0 0 1,0 1-1,0-1 0,0 0 1,0 1-1,0-1 0,-2 2 1,-1 0-1,0 1 1,0 0 0,0 0-1,1 0 1,-1 0 0,1 1-1,-1-1 1,-4 9 0,1-1 69,1 0 0,1 0 0,0 0 0,0 1 1,1 0-1,1 0 0,0 1 0,0-1 0,1 0 1,1 1-1,0-1 0,1 1 0,1 13 0,-1-23-37,1-1-1,-1 1 0,1 0 0,0 0 0,0 0 0,0-1 0,0 1 0,0 0 0,0-1 0,1 1 0,-1-1 0,1 0 0,0 1 0,3 2 0,-4-4-17,1 0 0,-1 0 0,1 0 0,-1 0 0,1 0 0,0 0 1,0 0-1,0-1 0,-1 1 0,1-1 0,0 1 0,0-1 0,0 0 0,0 0 0,0 0 0,-1 0 0,1 0 0,0 0 0,0 0 0,0-1 0,0 1 0,3-2 0,3-1-17,0 0 1,0-1-1,-1 0 0,0-1 0,0 0 0,0 0 0,0 0 0,-1-1 0,0 0 1,0 0-1,8-10 0,5-11-60,27-49 0,-11 15-26,-33 59 86,-1-1 0,0 1-1,1 0 1,0 1 0,-1-1 0,1 0-1,0 0 1,4-2 0,2 5-5,-3 11 34,-2 17 58,-3-23-56,0 0-1,0-1 1,1 1 0,0 0-1,0 0 1,0 0-1,1-1 1,0 1 0,0 0-1,4 7 1,-5-13-22,0 1 1,-1 0-1,1-1 1,-1 1 0,1-1-1,0 0 1,-1 1-1,1-1 1,0 0-1,0 1 1,-1-1 0,1 0-1,0 1 1,0-1-1,-1 0 1,1 0-1,0 0 1,0 0 0,0 0-1,-1 0 1,1 0-1,0 0 1,0 0-1,0-1 1,-1 1 0,1 0-1,0 0 1,0-1-1,-1 1 1,1 0-1,0-1 1,-1 1 0,1-1-1,0 1 1,0-1-1,23-23 42,-22 22-44,32-41 9,-26 31-51,1 0-1,0 1 1,0 0 0,1 1 0,0 0-1,1 0 1,18-11 0,-28 20 29,0 0 1,1 0-1,0 1 0,-1-1 1,1 0-1,0 1 1,-1-1-1,1 1 1,0-1-1,-1 1 1,1 0-1,0 0 1,0 0-1,-1 0 0,1 0 1,0 0-1,0 0 1,0 0-1,-1 1 1,1-1-1,0 1 1,-1-1-1,1 1 0,0 0 1,-1 0-1,1 0 1,1 1-1,1 2-6,0 0-1,0 0 1,0 1-1,-1 0 1,1 0-1,3 8 1,7 9 28,-14-21-10,1 0 0,-1-1 0,1 1 0,0 0 0,0 0-1,-1-1 1,1 1 0,0 0 0,0-1 0,0 1 0,-1 0 0,1-1 0,0 0 0,0 1 0,0-1 0,0 1 0,0-1 0,0 0 0,0 0-1,0 0 1,0 1 0,0-1 0,0 0 0,2 0 0,-1-1-2,0 1 0,0-1-1,0 0 1,0 0 0,-1 0 0,1 0-1,0 0 1,0 0 0,-1 0 0,1 0 0,2-3-1,2-2-33,-1 0 1,0 0-1,0-1 0,0 0 0,4-9 1,-4 7-95,-1 0-1,0 0 1,0 0 0,-1 0 0,0-1 0,-1 1 0,0-1 0,-1 0 0,0 0 0,0-14 0,-1 24 97,0-1-1,0 1 1,0-1 0,0 1-1,0-1 1,0 1-1,0-1 1,-1 1 0,1-1-1,0 1 1,0-1-1,0 1 1,-1-1-1,1 1 1,0-1 0,-1 1-1,1 0 1,0-1-1,-1 1 1,1-1 0,-1 1-1,1 0 1,0 0-1,-1-1 1,1 1 0,-1 0-1,1 0 1,-1-1-1,1 1 1,-1 0-1,1 0 1,-1 0 0,1 0-1,-1 0 1,1 0-1,-1 0 1,1 0 0,-1 0-1,0 0 1,1 0-1,-1 0 1,1 0 0,-1 0-1,0 1 1,-27 12-1181,16-6 1105,-6-1-217</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621"/>
    </inkml:context>
    <inkml:brush xml:id="br0">
      <inkml:brushProperty name="width" value="0.05" units="cm"/>
      <inkml:brushProperty name="height" value="0.05" units="cm"/>
    </inkml:brush>
  </inkml:definitions>
  <inkml:trace contextRef="#ctx0" brushRef="#br0">0 2 21365,'3'-1'1768,"0"2"-1336,-2 1-272,4-1 528,-1 0-984,2 4 56,-2 2 208,0 2-312,2-1-120</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992"/>
    </inkml:context>
    <inkml:brush xml:id="br0">
      <inkml:brushProperty name="width" value="0.05" units="cm"/>
      <inkml:brushProperty name="height" value="0.05" units="cm"/>
    </inkml:brush>
  </inkml:definitions>
  <inkml:trace contextRef="#ctx0" brushRef="#br0">162 121 18780,'0'0'63,"1"0"0,-1 0 0,0 0 1,0 1-1,0-1 0,1 0 0,-1 0 0,0 0 0,0 0 1,0 0-1,1 0 0,-1 0 0,0 0 0,0 0 0,1 0 1,-1 0-1,0 0 0,0 0 0,1 0 0,-1 0 0,0 0 1,0 0-1,0 0 0,1 0 0,-1 0 0,0 0 0,0-1 0,0 1 1,1 0-1,-1 0 0,0 0 0,0 0 0,0 0 0,0-1 1,1 1-1,-1 0 0,0 0 0,0 0 0,0 0 0,0-1 1,0 1-1,5-15 1351,-4-15-529,-1 28-880,0 0 1,0 0 0,0 1-1,0-1 1,-1 0 0,1 0-1,-1 1 1,1-1 0,-1 1-1,0-1 1,1 0 0,-1 1-1,0-1 1,0 1 0,0-1-1,0 1 1,0 0 0,0-1-1,-1 1 1,1 0 0,0 0 0,-1 0-1,1 0 1,-1 0 0,1 0-1,-1 0 1,1 1 0,-1-1-1,0 1 1,1-1 0,-1 1-1,0-1 1,0 1 0,1 0-1,-4 0 1,2 0 9,-1 0 1,0 1 0,0 0-1,1 0 1,-1 0-1,1 0 1,-1 0 0,1 1-1,-1 0 1,1-1-1,0 1 1,0 1-1,-1-1 1,2 0 0,-6 5-1,0 3 96,0 1 0,0-1 0,1 1-1,1 1 1,0-1 0,0 1 0,1 0 0,1 1 0,-5 18-1,7-22-14,0 1 0,0-1 0,1 1 1,0 0-1,1-1 0,0 1 0,0 0 0,1 0 0,1-1 0,0 1 0,0-1 0,0 1 0,6 11 0,-7-19-74,0 0 1,0 1 0,0-1 0,1 0 0,-1 0-1,1 0 1,0 0 0,-1 0 0,1 0-1,0 0 1,0 0 0,0-1 0,1 1-1,-1-1 1,0 1 0,0-1 0,1 0-1,-1 0 1,1 0 0,2 0 0,-1 0-44,-1-1 1,1 0-1,0 0 1,0 0 0,0-1-1,0 1 1,-1-1-1,1 0 1,0 0 0,-1 0-1,1 0 1,4-3-1,4-3-275,0 0-1,0-1 0,-1 0 0,-1-1 1,1 0-1,13-16 0,5-12-902,-2-1 0,-2-1 0,36-76-1,-31 53 28</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5.337"/>
    </inkml:context>
    <inkml:brush xml:id="br0">
      <inkml:brushProperty name="width" value="0.05" units="cm"/>
      <inkml:brushProperty name="height" value="0.05" units="cm"/>
    </inkml:brush>
  </inkml:definitions>
  <inkml:trace contextRef="#ctx0" brushRef="#br0">129 1 15211,'-16'24'1719,"0"1"-1,-16 38 1,26-49-1247,1 0 0,0 1 0,0-1 0,2 1 0,0 0 1,-2 19-1,5-32-442,0 0 0,0 0 0,0 0 0,0 0-1,0 0 1,0 1 0,1-1 0,-1 0 0,1 0 0,-1 0 0,1-1 0,0 1 0,0 0 0,-1 0 0,2 0 0,-1 0 0,0-1 0,0 1 0,0 0 0,3 1 0,-2-1-67,1-1 1,-1 0 0,0 0 0,1 1-1,-1-2 1,1 1 0,-1 0 0,1 0-1,0-1 1,-1 1 0,1-1-1,0 0 1,4 0 0,6-2-306,1 0 0,-1 0 0,0-1 0,24-9 0,-20 5 18,38-11-643,-51 17 966,-1 0 1,0 0-1,0 1 0,1 0 0,-1-1 1,0 1-1,1 0 0,-1 1 0,0-1 1,1 1-1,-1-1 0,0 1 1,6 2-1,-8-2 61,1 0 1,-1 0 0,1 1-1,-1-1 1,0 0 0,0 1-1,0-1 1,0 1 0,0-1 0,0 1-1,0-1 1,0 1 0,0 0-1,-1 0 1,1-1 0,-1 1-1,1 0 1,-1 0 0,0-1-1,0 1 1,0 0 0,0 0-1,0 0 1,0 0 0,0-1-1,-1 3 1,-1 5 234,1 0-1,-2 0 1,1 0-1,-5 8 1,-2 6 331,-2-1 0,0 0 0,-2-1-1,0-1 1,-21 25 0,27-36-515,-2-1 0,1 0 0,-1 0 1,0-1-1,-17 11 0,20-15-200,0 0-1,-1 0 1,1 0-1,-1-1 1,1 0-1,-1 0 1,0-1 0,0 0-1,1 0 1,-11 0-1,-15-7-147,1-8-139</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071"/>
    </inkml:context>
    <inkml:brush xml:id="br0">
      <inkml:brushProperty name="width" value="0.05" units="cm"/>
      <inkml:brushProperty name="height" value="0.05" units="cm"/>
    </inkml:brush>
  </inkml:definitions>
  <inkml:trace contextRef="#ctx0" brushRef="#br0">211 66 15067,'1'-6'587,"0"-1"0,0 0 0,0 0 0,-1 0 0,1 0 0,-3-12 0,2 19-542,0 0-1,0-1 1,0 1-1,0 0 1,0 0 0,0-1-1,0 1 1,0 0-1,-1 0 1,1 0 0,0-1-1,0 1 1,0 0-1,0 0 1,-1-1 0,1 1-1,0 0 1,0 0-1,0 0 1,-1 0 0,1-1-1,0 1 1,0 0-1,0 0 1,-1 0 0,1 0-1,0 0 1,-1 0-1,1 0 1,0 0 0,0 0-1,-1 0 1,1 0-1,-1 0 1,-10 5 718,-9 13-149,19-17-559,-15 17 113,1 1 1,1 1-1,1 0 1,0 1-1,2 0 1,0 1-1,-11 32 1,8-11 97,2 0 0,2 1 0,-6 47 0,12-57 9,0 55 0,4-80-237,1 1 0,0-1 0,0 1 0,1-1 0,0 0 0,0 1 0,1-1 0,1-1 0,-1 1 0,8 12 0,-9-18-32,1 0 0,-1 0 0,0-1 0,1 0-1,0 1 1,-1-1 0,1 0 0,0 0 0,0 0-1,0-1 1,0 1 0,0-1 0,1 0 0,-1 1-1,0-1 1,1-1 0,-1 1 0,1-1 0,-1 1-1,1-1 1,-1 0 0,1 0 0,-1 0 0,1-1-1,-1 1 1,0-1 0,1 0 0,4-2 0,5-1-4,-1 0 1,-1-2 0,1 1 0,-1-1 0,0-1 0,14-11 0,41-38 31,-58 48-18,-1 0-1,0 0 1,0-1-1,-1 1 1,10-20 0,-11 9 26,-5 18-39,0 1-1,0-1 1,0 1 0,0-1 0,0 1 0,-1-1 0,1 1-1,0-1 1,0 1 0,0-1 0,-1 1 0,1-1 0,0 1-1,-1 0 1,1-1 0,0 1 0,-1-1 0,1 1 0,-1 0-1,1-1 1,-1 1 0,-1-1 3,0 1 0,0-1-1,0 1 1,0 0 0,0-1 0,0 1 0,0 0-1,0 1 1,0-1 0,0 0 0,0 0 0,0 1-1,0-1 1,0 1 0,-2 1 0,-12 5 8,2 0 0,-1 1 0,1 0 0,0 2 0,1-1 1,0 2-1,1 0 0,0 0 0,0 1 0,1 0 0,-15 24 0,24-34-13,1 0-1,0 0 1,0 0 0,0 0-1,0 0 1,0 0-1,0 0 1,0 0 0,1 1-1,-1-1 1,1 0 0,-1 0-1,1 3 1,0-5-2,0 1 1,0-1 0,0 0 0,1 1-1,-1-1 1,0 0 0,0 0-1,0 1 1,0-1 0,0 0-1,1 0 1,-1 1 0,0-1-1,0 0 1,1 0 0,-1 1 0,0-1-1,0 0 1,1 0 0,-1 0-1,0 0 1,0 1 0,1-1-1,-1 0 1,0 0 0,1 0 0,-1 0-1,0 0 1,1 0 0,-1 0-1,1 0 1,19-6-16,-7-1-12,-1-1 0,1 0 0,-1-1 0,20-20 0,39-48-207,-47 49 115,8-11-39,-22 26 60,-1 1 0,2 0 0,0 1 0,17-15-1,-27 25 96,-1 1-1,1 0 0,-1-1 0,1 1 1,-1 0-1,0 0 0,1-1 0,-1 1 1,1 0-1,-1 0 0,1 0 1,-1 0-1,1-1 0,0 1 0,-1 0 1,1 0-1,-1 0 0,1 0 0,-1 0 1,1 0-1,-1 0 0,1 1 0,-1-1 1,1 0-1,-1 0 0,1 0 0,-1 0 1,1 1-1,-1-1 0,1 0 1,-1 1-1,1-1 0,-1 0 0,0 1 1,1-1-1,-1 0 0,1 1 0,-1-1 1,0 1-1,0-1 0,1 0 0,-1 2 1,7 19-6,8 126 282,-4-23-43,-6-109-645,0-21-842,2-27-782,-7 3 1272,-3-31 0,-2 0-259</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471"/>
    </inkml:context>
    <inkml:brush xml:id="br0">
      <inkml:brushProperty name="width" value="0.05" units="cm"/>
      <inkml:brushProperty name="height" value="0.05" units="cm"/>
    </inkml:brush>
  </inkml:definitions>
  <inkml:trace contextRef="#ctx0" brushRef="#br0">1 17 18964,'7'-16'1920,"-4"24"-1127,-3 14-281,0 17 1176,0 8-424,1 10-535,2 5-177,6 2-248,-1-1-56,5-8-224,0-5-144,0-10-392,0-8-193,-3-9-463,0-8-248,-4-13 952,-5-7-280,2-15-121</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893"/>
    </inkml:context>
    <inkml:brush xml:id="br0">
      <inkml:brushProperty name="width" value="0.05" units="cm"/>
      <inkml:brushProperty name="height" value="0.05" units="cm"/>
    </inkml:brush>
  </inkml:definitions>
  <inkml:trace contextRef="#ctx0" brushRef="#br0">1 167 18220,'5'3'256,"-1"0"-1,1-1 1,0 1 0,0-1-1,0 0 1,1 0 0,-1 0 0,0-1-1,1 0 1,-1 0 0,1 0 0,-1-1-1,1 1 1,0-1 0,-1-1-1,1 1 1,-1-1 0,1 0 0,-1 0-1,1-1 1,7-3 0,-10 4-231,1 0 1,-1-1 0,1 0 0,-1 0-1,0 0 1,1 0 0,-1 0 0,0 0-1,0-1 1,-1 0 0,1 0 0,-1 0-1,1 0 1,-1 0 0,0 0 0,0 0-1,0-1 1,0 1 0,-1-1-1,1 1 1,-1-1 0,0 0 0,0 1-1,-1-1 1,1 0 0,-1 0 0,1 0-1,-1 0 1,0 0 0,-1 1 0,0-7-1,1 9-16,0-1 0,0 1-1,-1-1 1,1 0 0,0 1 0,-1-1-1,1 1 1,-1-1 0,0 1 0,1-1-1,-1 1 1,0 0 0,0-1 0,0 1-1,0 0 1,0 0 0,0-1-1,0 1 1,0 0 0,0 0 0,-1 0-1,1 0 1,0 1 0,-1-1 0,1 0-1,-1 0 1,1 1 0,-1-1 0,1 1-1,-1 0 1,1-1 0,-1 1-1,0 0 1,1 0 0,-1 0 0,1 0-1,-1 0 1,-3 0 0,2 1-2,0 0-1,0 1 1,0-1-1,0 0 1,0 1 0,0 0-1,0 0 1,0 0 0,1 0-1,-1 0 1,1 0 0,-1 1-1,1-1 1,0 1-1,0-1 1,0 1 0,-3 5-1,1 4 26,-1 0 1,1 1-1,1-1 0,0 1 0,1-1 0,0 1 0,1 0 0,1 15 0,0-18 10,1 1-1,-1-1 1,2 0 0,0 0-1,0 0 1,1 0 0,0 0-1,1 0 1,0-1 0,9 16-1,-12-22-25,1-1 1,0 1-1,0-1 0,0 1 0,0-1 1,1 0-1,-1 0 0,0 0 0,1 0 0,0 0 1,-1-1-1,1 1 0,0-1 0,0 1 1,0-1-1,0 0 0,0 0 0,5 0 0,-4-1-2,1 0 1,-1 0-1,1 0 0,-1-1 0,1 0 0,-1 0 0,1 0 0,-1 0 0,0-1 0,0 1 0,7-5 0,3-2 0,-2-1 1,1 0 0,-1-1-1,-1-1 1,1 0-1,14-19 1,-9 8-3,-2 0 0,-1 0 0,-1-2-1,-1 1 1,0-2 0,-2 0 0,-1 0 0,-2 0 0,7-31 0,-15 65-11,1 0 0,0 0 1,0 0-1,4 17 1,0 1 49,-2 0 26,9 58 165,-9-76-196,0-1-1,1 1 1,-1-1 0,2 1-1,-1-1 1,1 0 0,6 9 0,-10-16-38,1 0 1,0 0 0,-1 0 0,1 0 0,0 0-1,0 0 1,0-1 0,0 1 0,-1 0 0,1 0 0,0-1-1,0 1 1,0-1 0,1 1 0,-1-1 0,0 1 0,0-1-1,1 1 1,-1-1-16,0 0 0,0 0-1,-1 0 1,1-1 0,0 1-1,0 0 1,0 0 0,-1-1-1,1 1 1,0 0 0,0-1-1,-1 1 1,1 0 0,0-1-1,-1 1 1,1-1 0,-1 0-1,1 1 1,0-2 0,2-1-130,-1 0 0,0-1 0,0 1 0,-1-1 1,1 1-1,-1-1 0,0 1 0,0-1 0,1-7 1,-1 1-471,-1 0 0,0 0 0,0-1 0,-1 1 1,-4-18-1,-18-52-1004,20 70 1456,-20-57-1092</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7.311"/>
    </inkml:context>
    <inkml:brush xml:id="br0">
      <inkml:brushProperty name="width" value="0.05" units="cm"/>
      <inkml:brushProperty name="height" value="0.05" units="cm"/>
    </inkml:brush>
  </inkml:definitions>
  <inkml:trace contextRef="#ctx0" brushRef="#br0">0 0 19628,'4'13'2001,"2"0"-1457,1-2-288,5 1 1064,2-1-1320,3-1-456,3 0 456,0 0-216,6 0-144</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7.703"/>
    </inkml:context>
    <inkml:brush xml:id="br0">
      <inkml:brushProperty name="width" value="0.05" units="cm"/>
      <inkml:brushProperty name="height" value="0.05" units="cm"/>
    </inkml:brush>
  </inkml:definitions>
  <inkml:trace contextRef="#ctx0" brushRef="#br0">80 394 18924,'-8'10'515,"0"0"1,1 0-1,0 0 0,0 1 0,1 0 0,1 0 1,0 0-1,0 1 0,2 0 0,-4 13 1,3-10-287,2 0 0,-1 1 1,2-1-1,0 1 1,1-1-1,0 1 1,4 24-1,-3-38-196,-1 1 0,1-1 1,-1 1-1,1-1 0,0 1 0,0-1 0,0 0 1,0 0-1,0 1 0,1-1 0,-1 0 0,1 0 1,-1 0-1,1 0 0,0 0 0,3 2 0,-4-4-23,1 1 0,-1-1 0,0 1-1,1-1 1,-1 0 0,1 0-1,-1 1 1,0-1 0,1 0 0,-1 0-1,1-1 1,-1 1 0,1 0-1,-1 0 1,0-1 0,1 1 0,-1-1-1,0 1 1,1-1 0,-1 1-1,0-1 1,0 0 0,1 0 0,-1 0-1,0 0 1,0 0 0,0 0-1,0 0 1,0 0 0,1-2-1,7-7 6,-1-1 0,0 0 0,-1-1 0,0 1 0,-1-1 0,0-1 0,-1 1 0,5-19 0,1-8 11,9-61 0,-15 62-150,-1 1 0,-2-1 0,-1 0 0,-2 0 0,-2 0 0,-2 0 0,-13-57 0,15 87 59,1 1 0,-1-1-1,-1 1 1,1 0 0,-1 0 0,-8-10 0,11 16 48,0-1 0,0 1 0,0 0 0,0-1 1,0 1-1,0 0 0,-1 0 0,1 0 0,0 0 0,-1 0 1,1 0-1,-1 0 0,1 1 0,-1-1 0,1 0 1,-1 1-1,1-1 0,-1 1 0,0 0 0,1-1 1,-1 1-1,0 0 0,1 0 0,-1 0 0,0 0 1,1 1-1,-1-1 0,0 0 0,1 1 0,-1-1 1,1 1-1,-1-1 0,1 1 0,-1 0 0,-2 1 0,0 2 22,0 0-1,0 0 1,0 0-1,1 0 0,-1 0 1,1 1-1,0 0 0,1 0 1,-1 0-1,1 0 0,0 0 1,-2 7-1,-2 8 72,1-1-1,-2 23 0,5-30-24,1 1 0,0 0 0,1 0 0,1 0-1,0 0 1,0 0 0,1-1 0,7 22 0,-6-24-51,2 0-1,-1-1 1,1 1 0,0-1 0,1 0-1,0 0 1,1-1 0,0 0 0,0 0-1,0-1 1,9 7 0,26 19-550,-17-15 18,29 29 0,-48-41 486,0 0 0,0 0 0,-1 1 0,0 0 0,0 0 0,-1 1 0,0-1 0,0 1 0,4 11 0,-3 7-206</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9.061"/>
    </inkml:context>
    <inkml:brush xml:id="br0">
      <inkml:brushProperty name="width" value="0.05" units="cm"/>
      <inkml:brushProperty name="height" value="0.05" units="cm"/>
    </inkml:brush>
  </inkml:definitions>
  <inkml:trace contextRef="#ctx0" brushRef="#br0">50 622 14651,'-5'-2'851,"3"1"-421,0 1 0,1-1-1,-1 0 1,0 1 0,0 0-1,1-1 1,-1 1 0,0 0-1,0 0 1,0 0-1,-1 0 1,2 1-300,0-1-1,0 1 1,0-1-1,0 1 1,0 0-1,1 0 1,-1-1-1,0 1 1,0 0-1,1 0 1,-1 0-1,1 0 1,-1 0-1,1 0 1,-1 0-1,1 0 1,-1 0-1,1 0 1,0 0 0,0 0-1,0 0 1,-1 2-1,0 1 93,-4 26 308,4-29-528,1 0 0,0-1 0,0 1 0,0 0 0,0-1-1,-1 1 1,1 0 0,0-1 0,0 1 0,0 0 0,0-1 0,0 1 0,0 0 0,1-1 0,-1 1 0,0-1 0,0 1 0,0 0 0,1-1-1,-1 1 1,0 0 0,1-1 0,-1 1 0,0-1 0,1 1 0,-1-1 0,1 1 0,-1-1 0,1 1 0,-1-1 0,1 0 0,-1 1 0,1 0 0,0-2-4,0 1 0,0 0 0,0-1 0,0 1 0,0-1 0,0 1 0,0-1 0,0 1 0,0-1 0,0 0 0,0 1 0,-1-1 1,1 0-1,0 0 0,-1 1 0,1-1 0,0 0 0,0-1 0,11-20-65,-9 16 48,46-97-252,-49 102 265,0 0 0,1 0-1,-1 1 1,0-1 0,1 0 0,-1 0-1,1 0 1,0 0 0,-1 1 0,1-1 0,-1 0-1,1 1 1,0-1 0,0 0 0,-1 1-1,1-1 1,0 1 0,1-1 0,-1 1 3,-1 0 1,1 0-1,-1 0 1,1 0-1,-1 0 1,1 0-1,-1 0 0,1 1 1,-1-1-1,0 0 1,1 0-1,-1 1 1,1-1-1,-1 0 1,1 0-1,-1 1 1,0-1-1,1 1 1,-1-1-1,0 0 1,1 1-1,-1-1 1,0 1-1,1 0 1,2 5-5,0 0 0,0 1 0,4 12 0,-6-14 8,130 510 842,-129-506-815,2 7 42,-1-1 1,0 1 0,-1 0-1,-1 0 1,-1 0 0,-1 18 0,1-33-76,-1 1-1,1-1 1,-1 0 0,0 1 0,1-1 0,-1 0 0,0 0-1,0 1 1,0-1 0,1 0 0,-1 0 0,-1 0 0,1 0-1,0 0 1,0 0 0,0 0 0,0 0 0,-1-1 0,1 1-1,0 0 1,-1-1 0,1 1 0,-1-1 0,1 1 0,0-1 0,-1 0-1,1 0 1,-1 1 0,1-1 0,-1 0 0,1 0 0,-1-1-1,1 1 1,-3-1 0,-3 1-56,0-1 1,1-1-1,-1 1 0,1-1 1,-1-1-1,-7-3 0,9 4 18,1 0-1,-1-1 0,1 0 1,0 0-1,0 0 1,0-1-1,0 1 0,0-1 1,1 0-1,0 0 1,0 0-1,0 0 0,0-1 1,1 1-1,-1-1 0,1 1 1,0-1-1,1 0 1,-1 0-1,1 0 0,0 0 1,0 0-1,0 0 1,1 0-1,0-1 0,1-9 1,6-33-173,25-93-1,-14 67 138,6-30 68,19-188 0,-42 282 43,-1-1 0,0 0 0,0 1 0,-1-1 0,-3-14 0,-3 13 56,2 15-5,-3 18 26,5 4-7,1 1 0,1 0 0,1-1 0,6 40 0,-4-49-51,1-1 0,0 0 0,1 0 0,1 0 0,0 0 0,1-1 0,1 1 0,13 20 0,-19-33-42,0-1 0,0 1 0,0 0 0,0-1 0,0 1 0,1-1 0,-1 0 1,0 1-1,1-1 0,-1 0 0,1 0 0,-1 0 0,1 0 0,0 0 1,-1 0-1,1 0 0,0 0 0,0-1 0,0 1 0,0-1 0,-1 1 1,1-1-1,0 0 0,0 0 0,0 0 0,0 0 0,0 0 0,0 0 0,0 0 1,0-1-1,-1 1 0,1-1 0,0 1 0,0-1 0,0 0 0,-1 0 1,1 0-1,0 0 0,-1 0 0,1 0 0,2-2 0,3-4 12,-1 1-1,0-1 0,0 0 1,0 0-1,-1-1 1,0 0-1,5-10 0,1-8 14,-1-1 0,-1 0-1,-1 0 1,-1-1-1,-2 0 1,-1 0 0,-1-1-1,-1 1 1,-3-42-1,1 70-32,-4-34 11,4 33-10,0-1-1,0 1 0,0 0 0,0 0 0,0 0 0,-1 0 0,1-1 0,0 1 1,-1 0-1,1 0 0,-1 0 0,1 0 0,-1 0 0,0 0 0,1 0 0,-1 0 1,0 0-1,0 0 0,1 0 0,-1 1 0,0-1 0,0 0 0,-2-1 0,3 3 1,-1-1-1,1 0 0,-1 1 1,1-1-1,-1 0 0,1 1 1,-1-1-1,1 0 0,0 1 0,-1-1 1,1 1-1,0-1 0,-1 1 1,1-1-1,0 1 0,-1-1 1,1 1-1,0-1 0,0 1 0,0 0 1,0-1-1,0 1 0,-1 0 1,-2 17 16,0 12 78,1 1 1,3 38-1,0-56-45,0 1 0,1-1-1,0 0 1,1 0 0,1 0-1,0 0 1,9 19 0,-12-30-38,0 0 1,0 0 0,0 0-1,1 0 1,-1 0 0,1-1-1,-1 1 1,1 0 0,-1-1 0,1 1-1,0-1 1,0 1 0,0-1-1,-1 0 1,1 0 0,0 0 0,4 1-1,-4-2-1,0 0-1,0 1 1,0-1-1,-1 0 1,1-1-1,0 1 1,0 0-1,0 0 0,0-1 1,0 1-1,0-1 1,0 0-1,-1 0 1,1 1-1,0-1 1,1-2-1,4-2 14,0 0 0,-1-1-1,0 0 1,0 0-1,-1-1 1,0 0 0,7-12-1,2-6 28,-2-1-1,-1-1 0,-1 0 1,-2-1-1,0 1 0,-2-2 1,4-50-1,3 164-56,-10-61-1,15 69 12,-16-84-1,0 0 0,1-1-1,0 0 1,1 0 0,0 0-1,0 0 1,1 0 0,5 7-1,-9-14 0,0 0-1,0 1 1,0-1-1,0 0 1,0 0-1,0 0 1,0 0-1,1 0 0,-1 0 1,0-1-1,1 1 1,-1 0-1,0-1 1,1 1-1,-1 0 1,1-1-1,-1 0 0,1 1 1,-1-1-1,1 0 1,-1 0-1,1 0 1,2 0-1,-2-1 4,0 0 1,0 0-1,0 0 0,0 0 1,0 0-1,0 0 0,0 0 0,-1-1 1,1 1-1,0-1 0,-1 0 1,1 1-1,-1-1 0,2-3 1,3-5 24,0 0 0,-1-1 0,0 0 0,6-22 0,-5 10-26,-1-1 1,-1 0 0,-1 0 0,-1 0 0,-1 0-1,-1 0 1,-2 0 0,-5-35 0,2 50-63,1 17 12,1 18 3,3-18 37,0 0 0,0 0 0,1 0 0,0 0 0,0 0 0,1-1 0,0 1 0,1 0 0,6 12 0,-9-19 4,0 0 1,1 0-1,-1-1 1,1 1-1,-1 0 1,1-1 0,-1 1-1,1-1 1,-1 1-1,1-1 1,0 1-1,-1-1 1,1 1 0,0-1-1,0 1 1,-1-1-1,1 0 1,0 1-1,0-1 1,-1 0 0,1 0-1,0 0 1,0 0-1,0 0 1,0 1-1,-1-1 1,1-1 0,1 1-1,0 0 2,0-1-1,0 0 1,-1 0-1,1 0 0,0 0 1,-1 0-1,1 0 1,-1-1-1,1 1 1,-1-1-1,3-2 1,1-4 10,1 0 0,-1 0 0,7-17 0,-2-2-7,-1-2 1,-1 1-1,-1-1 0,-2 0 0,-1-1 0,-2 1 0,-1-35 1,-2 51-59,-1 21-4,-2 23 17,4-30 40,-1 122 7,2-106 6,1-1 1,0 1 0,1 0 0,1-1 0,7 21-1,-10-35-10,0 0 0,-1 0 0,1 0-1,1 0 1,-1 0 0,0-1 0,0 1-1,1 0 1,-1-1 0,1 1 0,-1 0-1,1-1 1,0 0 0,-1 1 0,1-1-1,0 0 1,3 1 0,-4-1-25,1-1 1,-1 0-1,0 0 1,1 0-1,-1 0 0,0 0 1,1 0-1,-1 0 1,1 0-1,-1-1 0,0 1 1,1 0-1,-1-1 1,0 1-1,0-1 0,0 0 1,1 1-1,-1-1 1,0 0-1,0 0 0,0 0 1,0 0-1,0 0 1,0 0-1,0 0 0,0 0 1,-1 0-1,1 0 1,0 0-1,0-2 0,3-5-276,0 0 0,-1-1-1,0 0 1,0 1 0,-1-1-1,0 0 1,-1 0-1,0-1 1,0 1 0,-1 0-1,0 0 1,0 0 0,-1-1-1,-2-8 1,-5-28-642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5.135"/>
    </inkml:context>
    <inkml:brush xml:id="br0">
      <inkml:brushProperty name="width" value="0.05" units="cm"/>
      <inkml:brushProperty name="height" value="0.05" units="cm"/>
    </inkml:brush>
  </inkml:definitions>
  <inkml:trace contextRef="#ctx0" brushRef="#br0">2 13 17740,'-1'-1'2224,"2"-4"-1472,3-2-311,2 7 1359,3 0-936,-2 0-544,0 6-120,3 1-120,1-4-176</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9.475"/>
    </inkml:context>
    <inkml:brush xml:id="br0">
      <inkml:brushProperty name="width" value="0.05" units="cm"/>
      <inkml:brushProperty name="height" value="0.05" units="cm"/>
    </inkml:brush>
  </inkml:definitions>
  <inkml:trace contextRef="#ctx0" brushRef="#br0">4 4 19164,'-2'-3'2065,"1"3"-1457,1 1-304,0 4 1032,3 2-576,1 1-288,0 4-776,2-2-408,0 0 416,-1 0 104,1-2-120,1-2-152</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40.068"/>
    </inkml:context>
    <inkml:brush xml:id="br0">
      <inkml:brushProperty name="width" value="0.05" units="cm"/>
      <inkml:brushProperty name="height" value="0.05" units="cm"/>
    </inkml:brush>
  </inkml:definitions>
  <inkml:trace contextRef="#ctx0" brushRef="#br0">94 507 15235,'0'1'197,"0"1"0,-1-1 0,0 1-1,1-1 1,-1 0 0,0 1 0,0-1-1,0 0 1,0 1 0,0-1 0,0 0 0,-2 2-1,-3 4 248,-4 9-8,1 1 0,1 0 0,1 0 0,0 0-1,1 1 1,1 0 0,1 1 0,0-1 0,2 1-1,0-1 1,1 1 0,1 0 0,0-1 0,6 32 0,-5-44-338,0 0 0,1-1 0,0 1 0,0 0 0,0-1 0,1 1 0,6 9 0,-8-14-82,0 0 0,0 0 0,0 0 1,0 1-1,0-1 0,0 0 0,0-1 0,0 1 1,1 0-1,-1 0 0,0 0 0,1-1 1,-1 1-1,0-1 0,1 1 0,-1-1 1,1 1-1,-1-1 0,1 0 0,-1 0 0,1 0 1,-1 0-1,1 0 0,-1 0 0,1 0 1,-1 0-1,1-1 0,-1 1 0,1 0 1,-1-1-1,1 1 0,-1-1 0,0 0 0,1 1 1,1-3-1,4-2 1,0-1 0,0 0 0,0 0 0,-1 0 1,0-1-1,-1 0 0,1-1 0,-1 1 0,-1-1 0,1 0 1,-1 0-1,3-10 0,4-10 18,-2-1 0,7-39 0,-8 28-41,-1-1 0,0-82-1,-7 103-25,-1 0-1,-1 0 1,-1 0 0,0 1-1,-2-1 1,0 1-1,-1 0 1,-11-23-1,15 38 19,0 0 0,0 1 0,0-1-1,-1 1 1,1-1 0,-1 1 0,0 0-1,1 0 1,-2 0 0,1 1 0,0-1-1,0 1 1,-1 0 0,1-1 0,-6-1-1,6 3 8,1 1-1,-1-1 1,1 1-1,-1 0 1,0 0-1,1 0 1,-1 0-1,1 0 1,-1 0-1,0 1 1,1-1-1,-1 1 1,1-1-1,-1 1 1,1 0-1,-1 0 1,1 1-1,0-1 1,-1 0-1,1 1 1,0-1-1,0 1 1,-4 3-1,-1 3 14,0 1 0,1-1 0,0 1 0,0 0 0,0 0 0,2 1 0,-1 0 0,1-1 0,0 2-1,1-1 1,0 0 0,1 1 0,0-1 0,1 1 0,0 0 0,0-1 0,2 14 0,-1-21-30,1 1 1,0-1-1,-1 0 1,1 0-1,0 0 1,0 0-1,1 0 1,-1 0-1,1 0 1,0 0-1,-1-1 1,1 1-1,0 0 1,0-1-1,1 0 1,-1 1-1,0-1 1,1 0-1,0 0 1,-1 0-1,1-1 1,0 1-1,0-1 1,0 0-1,0 1 1,0-1-1,0 0 1,0-1-1,0 1 1,7 0-1,8 1-273,0-2-1,0 0 1,0-1 0,24-4-1,-37 5 233,11-3-146,-1 2 0,1 0 0,0 0 0,0 2 0,27 3 0,-38-3 198,0 1 1,1-1 0,-1 1 0,-1 0 0,1 0 0,0 0 0,0 1-1,-1 0 1,0 0 0,1 0 0,-1 0 0,0 1 0,-1 0 0,1-1 0,-1 2-1,1-1 1,-1 0 0,0 0 0,-1 1 0,1 0 0,1 5 0,3 9 121,-2 0 1,0 0-1,-1 1 1,-1-1 0,1 27-1,2-67-139,-4-65-727,-3 0 0,-13-89 0,6 81 188,-2 8 148,-2-70 989,17 200 562,1 0 0,16 54 0,-8-39-869,4 0 0,2-1 1,3-1-1,2-1 0,2-1 0,49 72 0,-75-124-612,-6-6 76,-18-17-105,-29-29-98,46 42 427,-24-21-18,2-2 1,1 0-1,-38-58 1,62 84 113,0-1 0,1 1 0,0 0 0,0-1-1,1 0 1,-1 1 0,1-1 0,0 0 0,0 1 0,0-1 0,1 0 0,0-7 0,1 9-15,-1 0-1,1 0 1,0 0 0,0 0-1,0 0 1,0 0 0,1 1-1,-1-1 1,1 0 0,0 1-1,0-1 1,0 1-1,0 0 1,0 0 0,0 0-1,0 0 1,1 0 0,-1 0-1,1 0 1,3-1 0,9-5-163,0 1 0,1 1 0,-1 0 1,27-5-1,66-8-597,-58 12 414</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8.182"/>
    </inkml:context>
    <inkml:brush xml:id="br0">
      <inkml:brushProperty name="width" value="0.05" units="cm"/>
      <inkml:brushProperty name="height" value="0.05" units="cm"/>
    </inkml:brush>
  </inkml:definitions>
  <inkml:trace contextRef="#ctx0" brushRef="#br0">20 42 12843,'-6'7'408,"-4"-14"-384,7-7 8,3-13-112</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5.310"/>
    </inkml:context>
    <inkml:brush xml:id="br0">
      <inkml:brushProperty name="width" value="0.05" units="cm"/>
      <inkml:brushProperty name="height" value="0.05" units="cm"/>
    </inkml:brush>
  </inkml:definitions>
  <inkml:trace contextRef="#ctx0" brushRef="#br0">29 670 6145,'-29'126'10975,"45"-171"-7900,48-337-2190,-24 126-871,-35 227-14,-2 11 56,-8 43 13,-46 251 147,22 3-150,29-265-63,2-13 14,3-24 11,11-76 19,12-76-18,51-177 0,-74 341-35,-9 31-4,-107 444-1144,101-410 698,7-41 160</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152"/>
    </inkml:context>
    <inkml:brush xml:id="br0">
      <inkml:brushProperty name="width" value="0.05" units="cm"/>
      <inkml:brushProperty name="height" value="0.05" units="cm"/>
    </inkml:brush>
  </inkml:definitions>
  <inkml:trace contextRef="#ctx0" brushRef="#br0">63 1 16964,'0'0'119,"-1"0"1,1 0-1,0 0 1,-1 0-1,1 0 1,-1 0-1,1 0 0,-1 0 1,1 1-1,-1-1 1,1 0-1,-1 0 1,1 0-1,0 1 1,-1-1-1,1 0 1,-1 1-1,1-1 1,0 0-1,-1 0 1,1 2-1,-2 3 105,0 0 0,1 0 0,0 1 0,0-1 0,0 1 0,0-1 0,1 1 0,0-1 0,0 1 0,2 5 0,-1 10 134,-1 25 18,10 69-1,-10-114-374,0 1 0,0 0 1,1-1-1,-1 1 0,1 0 0,-1-1 1,1 1-1,-1-1 0,1 1 0,0-1 1,0 1-1,0-1 0,0 1 1,0-1-1,2 2 0,-2-3-4,0 1 1,0-1-1,0 1 0,0-1 0,1 1 1,-1-1-1,0 0 0,0 0 0,0 0 1,1 0-1,-1 0 0,0 0 1,0 0-1,0 0 0,1 0 0,-1-1 1,0 1-1,0 0 0,0-1 0,0 1 1,0-1-1,2 0 0,31-15-118,-21 9 56,1 0 0,0 1 0,0 1-1,1 0 1,20-3 0,-31 7 54,0 1 0,0 0 0,1 0 0,-1 0 0,0 1 0,1-1 0,-1 1 0,0 0 0,0 0 0,0 0 0,0 1 0,0 0 0,0-1 0,0 1 0,0 1 0,-1-1 0,1 0 0,-1 1 0,1 0 0,-1 0 0,0 0 0,0 0 0,4 7 0,-2-2 48,0 0 0,0 1 0,-1-1-1,-1 1 1,1 0 0,-1 0 0,-1 1 0,0-1 0,0 0-1,-1 1 1,0-1 0,0 1 0,-1 0 0,-1-1-1,1 1 1,-5 16 0,4-17 64,-1 0 0,-1 0 0,1 0 0,-1-1 0,-1 1 0,0-1 0,0 0 0,-1 0 0,1 0 0,-2-1 0,1 0 0,-1 0 0,0 0 1,-1-1-1,1 1 0,-1-2 0,-14 10 0,16-12-91,-1-1 1,0 1-1,0-1 1,0 0 0,0 0-1,0-1 1,0 0-1,0 0 1,0 0-1,-1-1 1,1 0 0,0 0-1,-1 0 1,1-1-1,0 0 1,0-1 0,0 1-1,0-1 1,0 0-1,0 0 1,0-1-1,0 0 1,1 0 0,-7-5-1,1 0-307,1 0-1,0-1 0,1 0 0,0-1 1,0 1-1,1-2 0,0 1 1,1-1-1,0-1 0,-9-19 1,7 9-383</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570"/>
    </inkml:context>
    <inkml:brush xml:id="br0">
      <inkml:brushProperty name="width" value="0.05" units="cm"/>
      <inkml:brushProperty name="height" value="0.05" units="cm"/>
    </inkml:brush>
  </inkml:definitions>
  <inkml:trace contextRef="#ctx0" brushRef="#br0">1 184 18844,'6'1'1624,"-2"-1"-1176,-1 0-183,11 0 703,5-1-256,11-5-304,1-3-144,11-5-208,1-3-88,1-6-304,-1-3-176,-7 2-392,-1-1-201,-12 7 753,-5 2-208,-5 10-184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939"/>
    </inkml:context>
    <inkml:brush xml:id="br0">
      <inkml:brushProperty name="width" value="0.05" units="cm"/>
      <inkml:brushProperty name="height" value="0.05" units="cm"/>
    </inkml:brush>
  </inkml:definitions>
  <inkml:trace contextRef="#ctx0" brushRef="#br0">43 91 13251,'-8'16'2484,"3"-9"-2077,0 4 108,1 0 1,1 1-1,0-1 0,0 1 0,-1 15 1,-1 63 630,4-69-827,0 19 301,6 60 0,-3-84-495,0-1 1,1 1-1,1-1 1,1 0-1,0 0 0,13 26 1,-16-37-112,-1-1 1,1 0 0,0 0-1,0 0 1,1 0-1,-1 0 1,0 0-1,1-1 1,0 1 0,0-1-1,0 0 1,0 1-1,0-1 1,0-1-1,0 1 1,1 0-1,-1-1 1,1 0 0,-1 0-1,1 0 1,-1 0-1,1 0 1,0-1-1,-1 1 1,1-1 0,0 0-1,0-1 1,-1 1-1,1 0 1,0-1-1,-1 0 1,1 0-1,-1 0 1,1 0 0,-1-1-1,1 1 1,4-4-1,3-2-2,-1-1-1,1 0 0,-2-1 0,1 0 0,-1 0 1,-1-1-1,0 0 0,0 0 0,-1-1 0,11-22 1,-2 0 21,-1-1 1,15-56-1,-21 59 1,-1 0 0,6-61 0,-13 82-23,-1 0-1,1 0 1,-2 0 0,1 0 0,-1 0-1,-1 0 1,0 0 0,0 0 0,-1 1-1,0-1 1,-1 1 0,0 0 0,-9-14-1,11 20-5,1 0 0,-2 1 0,1 0 0,0-1 0,0 1 0,-1 0 0,1 0 0,-1 0 0,0 0 0,1 1 0,-1-1 0,0 1 0,0 0 0,0 0 0,0 0 0,0 0 0,-6-1 0,3 2 1,1 0 0,0 0 1,0 0-1,0 1 0,0 0 0,0 0 1,0 0-1,0 1 0,0 0 0,-6 2 1,-1 3-121,1-1 0,0 1 0,0 1-1,0 0 1,1 0 0,1 1 0,-1 1 0,-7 10 0,-19 22-310,24-33 131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7.797"/>
    </inkml:context>
    <inkml:brush xml:id="br0">
      <inkml:brushProperty name="width" value="0.05" units="cm"/>
      <inkml:brushProperty name="height" value="0.05" units="cm"/>
    </inkml:brush>
  </inkml:definitions>
  <inkml:trace contextRef="#ctx0" brushRef="#br0">120 74 14099,'0'-3'184,"1"1"-1,-1-1 1,1 1-1,-1-1 1,0 1-1,0 0 1,0-1-1,0 1 1,-1-1-1,1 1 1,0-1 0,-2-2-1,2 4-107,-1 0-1,0 0 1,1 0-1,-1 1 1,1-1-1,-1 0 1,0 1 0,1-1-1,-1 0 1,0 1-1,0-1 1,0 1-1,0-1 1,1 1-1,-1-1 1,0 1 0,0 0-1,0-1 1,0 1-1,0 0 1,0 0-1,0-1 1,0 1-1,0 0 1,0 0-1,0 0 1,0 1 0,0-1-1,0 0 1,0 0-1,0 0 1,0 1-1,0-1 1,-1 1-1,-1 1 40,0-1 0,0 0-1,1 1 1,-1 0-1,1 0 1,-1 0 0,1 0-1,0 0 1,0 0 0,0 0-1,0 1 1,0-1-1,1 1 1,-1 0 0,1-1-1,-2 5 1,-18 51 540,21-57-645,-9 32 122,2 0-1,2 1 0,1-1 1,1 1-1,2 0 0,2 0 1,4 37-1,-4-62-103,1-1 0,0 1 1,0-1-1,0 0 0,1 1 0,0-1 0,1-1 0,0 1 0,0 0 0,1-1 1,6 9-1,-8-13-19,0-1 1,-1 1-1,1-1 0,0 1 1,0-1-1,0 0 1,1 0-1,-1 0 0,0-1 1,1 1-1,0-1 1,-1 0-1,1 0 1,-1 0-1,1 0 0,0-1 1,0 1-1,-1-1 1,1 0-1,0 0 1,0 0-1,-1-1 0,1 0 1,0 1-1,0-1 1,-1 0-1,1-1 1,5-2-1,4-2 8,0-1 0,0-1 0,-1 0 0,0-1 0,0 0 1,-1-1-1,-1 0 0,1-1 0,15-21 0,-8 7 16,-2-1 0,0-1 0,21-49 0,-29 57-2,-1 0 0,-1-1 0,-1 1 0,0-1 0,3-40 0,-8 54-38,0-1 0,0 0 0,-1 0 0,0 0 0,0 1 0,0-1 0,-1 1 0,0-1 0,-5-8 0,5 11-26,0 0 0,0 1 0,-1-1 0,0 1 0,0-1 0,0 1 0,0 0 0,0 0 0,0 0 0,-1 1 0,0-1 0,1 1 0,-1 0 0,0 0 0,-8-3 0,-2 2-386,-1-1 1,0 2 0,1 0 0,-1 1-1,0 1 1,0 0 0,-22 3 0,8-1 182,-9 0-530</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6.972"/>
    </inkml:context>
    <inkml:brush xml:id="br0">
      <inkml:brushProperty name="width" value="0.05" units="cm"/>
      <inkml:brushProperty name="height" value="0.05" units="cm"/>
    </inkml:brush>
  </inkml:definitions>
  <inkml:trace contextRef="#ctx0" brushRef="#br0">47 1 12363,'1'0'21,"-1"0"1,0 0 0,0 0 0,0 0-1,0 0 1,1 1 0,-1-1 0,0 0 0,0 0-1,0 0 1,0 0 0,0 1 0,0-1-1,1 0 1,-1 0 0,0 0 0,0 1 0,0-1-1,0 0 1,0 0 0,0 0 0,0 1-1,0-1 1,0 0 0,0 0 0,0 1-1,0-1 1,0 0 0,0 0 0,0 0 0,0 1-1,-1-1 1,1 0 0,0 0 0,0 0-1,0 0 1,0 1 0,0-1 0,0 0 0,0 0-1,-1 0 1,1 0 0,0 1 0,0-1-1,0 0 1,0 0 0,-1 0 0,1 0-1,0 0 1,0 0 0,0 0 0,-1 1 0,-14-4 552,-1 0 286,16 3-832,-11 0-873,7 4 666</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7.516"/>
    </inkml:context>
    <inkml:brush xml:id="br0">
      <inkml:brushProperty name="width" value="0.05" units="cm"/>
      <inkml:brushProperty name="height" value="0.05" units="cm"/>
    </inkml:brush>
  </inkml:definitions>
  <inkml:trace contextRef="#ctx0" brushRef="#br0">17 1 14347,'0'0'27,"0"0"0,0 0 0,0 1 0,0-1 0,0 0-1,0 0 1,0 0 0,-1 0 0,1 1 0,0-1 0,0 0 0,0 0 0,0 0 0,0 0 0,-1 0 0,1 1-1,0-1 1,0 0 0,0 0 0,-1 0 0,1 0 0,0 0 0,0 0 0,0 0 0,-1 0 0,1 0 0,0 0-1,0 0 1,0 0 0,-1 0 0,1 0 0,0 0 0,0 0 0,0 0 0,-1 0 0,1 0 0,0 0-1,0 0-36,0 0 0,0 0 0,-1 0 0,1 0 0,0 0 0,0 0 0,0 0 0,0 0 0,0 0 0,0 0 0,0 0 0,0 0 0,-1 0 0,1 0 0,0 0 0,0 0 0,0 0 0,0 0 0,0 0 0,0 0 0,0 0 0,0 0 0,0 0 0,0 0 0,0 0 0,-1 0 0,1 0 0,0 0 0,0 0 0,0 1 0,0-1 0,0 0 0,0 0 0,0 0 0,0 0 0,0 0 0,0 0 0,0 0-1,0 0 1,0 0 0,0 0 0,0 1 0,0-1 0,0 0 0,0 0 0,0 0 0,0 0 0,0 0 0,0 0 0,0 0 0,0 0 0,0 0 0,0 1 0,0-1 0,0 0 0,0 0 0,0 0 0,0 0 0,0 0 0,0 0 0,0 0 0,0 0 0,1 0 0,-1 1 0,-6 1-210,3-1 77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2.825"/>
    </inkml:context>
    <inkml:brush xml:id="br0">
      <inkml:brushProperty name="width" value="0.05" units="cm"/>
      <inkml:brushProperty name="height" value="0.05" units="cm"/>
    </inkml:brush>
  </inkml:definitions>
  <inkml:trace contextRef="#ctx0" brushRef="#br0">66 33 14339,'3'-1'316,"-1"0"0,0 0 0,0 0 0,1-1 0,-1 1 0,0 0 0,0-1 0,0 1 0,-1-1 0,1 0 0,0 0 0,2-4 0,5-4 3775,-18 20-3400,1 1 1,0-1-1,0 1 0,1 1 0,-11 23 1,7-8-487,-14 47 0,23-64-166,-1 0-1,1 1 0,1-1 0,0 0 0,0 1 0,1 11 0,1-19-31,-1 1 0,0-1-1,1 0 1,0 1 0,0-1-1,0 0 1,0 0 0,0 0-1,1 0 1,-1 0 0,1 0-1,0 0 1,0 0 0,0-1-1,0 1 1,1-1 0,-1 1-1,1-1 1,-1 0 0,1 0-1,0 0 1,0-1 0,3 3-1,1-1-86,0 0 1,1-1-1,-1 0 0,1 0 0,-1 0 0,1-1 1,0 0-1,0-1 0,-1 0 0,1 0 0,0 0 1,0-1-1,-1 0 0,1-1 0,0 0 0,-1 0 1,0-1-1,1 1 0,-1-2 0,0 1 0,0-1 1,-1 0-1,1 0 0,-1-1 0,0 0 0,0 0 1,0 0-1,-1-1 0,0 0 0,8-11 0,7-25-340,-5-5-124</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1.736"/>
    </inkml:context>
    <inkml:brush xml:id="br0">
      <inkml:brushProperty name="width" value="0.05" units="cm"/>
      <inkml:brushProperty name="height" value="0.05" units="cm"/>
    </inkml:brush>
  </inkml:definitions>
  <inkml:trace contextRef="#ctx0" brushRef="#br0">29 12 10322,'-4'0'784,"1"0"-624,-1-1-88,1-2 264,0 2 25,-3-4-233,2 4-96,2 2-232,2 1-577,2 1 713,2-3-120,0 0-80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3.060"/>
    </inkml:context>
    <inkml:brush xml:id="br0">
      <inkml:brushProperty name="width" value="0.05" units="cm"/>
      <inkml:brushProperty name="height" value="0.05" units="cm"/>
    </inkml:brush>
  </inkml:definitions>
  <inkml:trace contextRef="#ctx0" brushRef="#br0">3501 1 10578,'1'0'62,"-1"0"1,1 0-1,-1 0 0,1 0 0,0 0 1,-1 0-1,1 0 0,-1 0 0,1 0 1,-1 0-1,1 0 0,0 0 0,-1 1 0,1-1 1,-1 0-1,1 0 0,-1 0 0,1 1 1,-1-1-1,1 0 0,-1 1 0,1-1 0,-1 0 1,0 1-1,1-1 0,-1 1 0,1-1 1,-1 1-1,0-1 0,0 1 0,1-1 0,-1 1 1,0 1 6,0 0-1,0 0 1,0-1 0,-1 1 0,1 0 0,-1-1 0,1 1 0,-1 0 0,0-1 0,-1 3 0,-13 23 533,14-26-564,0 1 1,0-1 0,0 1-1,0-1 1,0 0-1,0 1 1,-1-1 0,1 0-1,0 0 1,-1 0 0,1 0-1,0 0 1,-1 0-1,-1 1 1,2-3-40,-1 0-1,1 0 0,0 0 1,0 0-1,0 0 1,0 0-1,0 0 1,0 0-1,0 0 1,0-1-1,-1-1 1,-11-12-25,10 14 47,0-1-1,0 1 0,-1 0 1,1 0-1,-1 1 1,1-1-1,0 1 1,-1-1-1,1 1 0,-1 0 1,-5 1-1,-40 11 686,42-9-503,-1 0 0,-1-1 0,1 0 0,0-1 0,0 0 1,-13 0-1,-189-13 754,-52 11 323,113 5-661,-224 11-399,-89-2-70,-355-44 310,575 18-433,-163-1 617,294 14-514,-123 7 390,215-4-192,26 6-294,17 11-1313</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5.339"/>
    </inkml:context>
    <inkml:brush xml:id="br0">
      <inkml:brushProperty name="width" value="0.05" units="cm"/>
      <inkml:brushProperty name="height" value="0.05" units="cm"/>
    </inkml:brush>
  </inkml:definitions>
  <inkml:trace contextRef="#ctx0" brushRef="#br0">1675 109 11947,'-59'-5'478,"-34"-3"-45,-154 7 0,202 4-589,-1-3 0,0-1 0,0-2 0,1-2 0,-45-11 0,8-3-289,-90-19 175,131 31 489,-1 3 0,-53-1 0,-41 8-54,-197-2-3412,277-3 2586</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5.714"/>
    </inkml:context>
    <inkml:brush xml:id="br0">
      <inkml:brushProperty name="width" value="0.05" units="cm"/>
      <inkml:brushProperty name="height" value="0.05" units="cm"/>
    </inkml:brush>
  </inkml:definitions>
  <inkml:trace contextRef="#ctx0" brushRef="#br0">1480 0 9466,'-157'11'1367,"-81"-10"-4301,15 0 2472,76 8 5492,42 2-2996,-199 12 1395,252-21-2936,-1 2 0,-67 14 0,117-17-505,0-1 0,0 0 0,0 0 0,0 0 0,0 0 0,1 0 0,-1 0 0,0-1 0,0 0 0,0 1 0,1-1 0,-1 0 0,0-1 0,-3-1 0,-16-5-1004,15 6 887,1 2-39</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6.516"/>
    </inkml:context>
    <inkml:brush xml:id="br0">
      <inkml:brushProperty name="width" value="0.05" units="cm"/>
      <inkml:brushProperty name="height" value="0.05" units="cm"/>
    </inkml:brush>
  </inkml:definitions>
  <inkml:trace contextRef="#ctx0" brushRef="#br0">89 33 19180,'0'-2'197,"0"-2"87,1 1 1,-2 0 0,1-1-1,0 1 1,-1 0 0,0-1-1,-1-3 1,-6 38 2201,1 23-1943,2 0 0,2 86 1,3-139-546,0 0 0,0 0 0,0 0 0,0 1 0,1-1 0,-1 0 1,0 0-1,0 0 0,1 0 0,-1 0 0,1 1 0,-1-1 1,2 1-1,-2-2 1,0 0-1,0 0 1,1 1 0,-1-1 0,0 0-1,0 0 1,1 0 0,-1 0 0,0 0 0,1 0-1,-1 0 1,0 0 0,1 0 0,-1 0 0,0 0-1,0 0 1,1 0 0,-1 0 0,0 0-1,1 0 1,-1 0 0,0 0 0,1 0 0,-1 0-1,0 0 1,0 0 0,1 0 0,-1-1 0,0 1-1,1 0 1,24-26-94,-10 9 28,-14 16 62,0 0 0,0 0-1,1 0 1,-1 1 0,1-1 0,-1 0-1,1 0 1,-1 1 0,1-1-1,-1 1 1,1-1 0,-1 1 0,1 0-1,0 0 1,-1-1 0,1 1 0,0 0-1,-1 0 1,1 1 0,0-1-1,2 1 1,-2 0-4,1 0 0,-1 1 0,1-1 0,-1 0 0,0 1 0,0 0 1,0 0-1,0-1 0,0 1 0,0 0 0,-1 1 0,3 1 0,1 5-4,0 0 0,-1 0 1,1 0-1,-2 0 0,0 1 0,3 11 1,-3-6 60,0 0 1,-2 1-1,1-1 1,-2 0 0,0 0-1,-1 1 1,-1-1-1,0 0 1,-1 0 0,-1 0-1,0 0 1,-1-1-1,-13 28 1,17-40-53,-1 1 0,1-1-1,-1 1 1,0-1 0,1 1 0,-1-1 0,0 0 0,-1 0 0,1 0-1,0 0 1,-1-1 0,1 1 0,-1 0 0,1-1 0,-1 0 0,0 0-1,1 0 1,-1 0 0,-5 1 0,5-2-68,0 0 1,0 0-1,0 0 0,0-1 1,0 1-1,0-1 0,0 0 1,0 0-1,0 0 0,0 0 1,1 0-1,-1-1 0,1 1 1,-1-1-1,1 0 0,-1 0 1,1 0-1,0 0 0,-4-5 1,-3-4-146,0 0 1,1-1 0,0 0 0,1-1 0,0 1-1,1-1 1,1-1 0,-5-14 0,4-6-284</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6.934"/>
    </inkml:context>
    <inkml:brush xml:id="br0">
      <inkml:brushProperty name="width" value="0.05" units="cm"/>
      <inkml:brushProperty name="height" value="0.05" units="cm"/>
    </inkml:brush>
  </inkml:definitions>
  <inkml:trace contextRef="#ctx0" brushRef="#br0">0 242 17940,'9'-22'2192,"-1"3"-1384,-2 3-383,1 2 1399,0-1-816,1 3-264,0 2-624,-1-1-312,2 1-536,0 2-280,-2 2-720,-3 0 1303,0-1-319,2-1-296</inkml:trace>
  <inkml:trace contextRef="#ctx0" brushRef="#br0" timeOffset="1">211 0 16291,'6'20'1537,"-5"9"-897,2 4-216,0 6 584,0 2-128,0 2-207,-2 0-177,3 0-320,-1-4-144,0-8-328,-2-5-232,-1-7-401,0-5 1441,-2-7-728,-3-4-112,-2-6 64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7.339"/>
    </inkml:context>
    <inkml:brush xml:id="br0">
      <inkml:brushProperty name="width" value="0.05" units="cm"/>
      <inkml:brushProperty name="height" value="0.05" units="cm"/>
    </inkml:brush>
  </inkml:definitions>
  <inkml:trace contextRef="#ctx0" brushRef="#br0">225 1 14259,'-3'0'137,"0"1"0,0 0 0,0-1 0,1 1 0,-1 0 0,0 1 0,0-1 0,1 0 0,-1 1 0,0 0 0,1-1 0,0 1 0,-1 0 0,1 0 0,0 0 1,-4 5-1,-3 5 381,-16 26 1,22-33-395,-29 53 651,29-52-642,1 1-1,-1-1 0,1 1 0,0 0 0,1 0 1,0 0-1,-1 8 0,14-45 128,-8 12-205,3-31 0,-7 44-38,0-1 1,0 0 0,0 0 0,0 0 0,-1 0 0,0 0-1,0 0 1,-1 1 0,-2-8 0,3 12-12,1-1 1,-1 1 0,1 0-1,-1 0 1,1 0-1,-1 0 1,0 0-1,0 0 1,0 0-1,0 0 1,0 0-1,0 0 1,0 0 0,0 1-1,0-1 1,0 0-1,0 1 1,0-1-1,0 1 1,-1-1-1,1 1 1,0 0-1,0-1 1,0 1 0,-1 0-1,1 0 1,0 0-1,-1 0 1,1 0-1,0 0 1,0 0-1,-1 0 1,1 1-1,0-1 1,0 0 0,-1 1-1,1-1 1,0 1-1,0-1 1,0 1-1,-2 1 1,-1 0 8,0 1 1,0 0-1,0 0 1,0 1-1,1-1 1,0 1-1,-1 0 0,1-1 1,-4 9-1,3-3-110,1-1-1,0 1 0,0-1 1,1 1-1,1 0 0,-1 0 1,1 0-1,1 0 0,-1 0 1,2 0-1,-1 0 0,1 0 1,1 0-1,-1-1 0,2 1 1,-1 0-1,1-1 0,8 17 1,4 2-244</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7.770"/>
    </inkml:context>
    <inkml:brush xml:id="br0">
      <inkml:brushProperty name="width" value="0.05" units="cm"/>
      <inkml:brushProperty name="height" value="0.05" units="cm"/>
    </inkml:brush>
  </inkml:definitions>
  <inkml:trace contextRef="#ctx0" brushRef="#br0">58 152 12795,'5'21'1418,"5"36"1,-8-43-712,0 1 1,1 0-1,0-1 1,12 28-1,-15-41-654,0 0 0,0-1 0,1 1 0,-1 0-1,0-1 1,1 1 0,-1-1 0,0 1 0,1-1-1,-1 1 1,1-1 0,-1 1 0,1-1 0,-1 1-1,1-1 1,0 1 0,-1-1 0,1 0 0,-1 1-1,2-1 1,-1 0-15,-1 0 1,1 0-1,-1 0 0,1 0 0,-1 0 0,1 0 1,-1-1-1,1 1 0,-1 0 0,0 0 0,1-1 1,-1 1-1,1 0 0,-1 0 0,0-1 0,1 1 1,-1-1-1,0 1 0,1 0 0,-1-1 0,1 0 1,10-26 721,-4-5-445,-2 0-1,-1 0 1,-2 0-1,-1 0 1,-5-52-1,3 79-300,0 0 0,0 0 0,0 0-1,-1 0 1,1 0 0,-1 0 0,0 0-1,-5-7 1,7 11-18,-1 1 0,0-1 0,1 0 0,-1 0 0,0 0 0,0 0 0,0 1 0,0-1 0,1 0 0,-1 1 0,0-1 0,0 0 0,0 1 0,-1 0 0,1-1 0,0 1 0,0 0 0,-1-1 0,0 1-15,1 0 0,-1 1 0,1-1-1,-1 0 1,1 1 0,-1-1 0,1 1-1,0-1 1,-1 1 0,1 0 0,0-1 0,-1 1-1,1 0 1,0 0 0,0 0 0,0 0-1,0 0 1,-1 2 0,-8 9-497,0 1-1,-14 26 1,3-5 95,4-9-30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961"/>
    </inkml:context>
    <inkml:brush xml:id="br0">
      <inkml:brushProperty name="width" value="0.05" units="cm"/>
      <inkml:brushProperty name="height" value="0.05" units="cm"/>
    </inkml:brush>
  </inkml:definitions>
  <inkml:trace contextRef="#ctx0" brushRef="#br0">1432 0 11282,'-116'11'1298,"0"-5"-1,-179-14 0,222 3-1309,0 3-1,0 3 1,-114 17 0,108-9 173,-1-3 0,-119-7 0,183 1-114,8 0-49,-6-1 201,0 1 0,-21 3 1,31-2-168,0 0 1,0 0-1,0 0 1,0 0-1,0 1 1,0-1-1,0 1 1,1 0-1,-1 1 0,1-1 1,-1 1-1,-4 4 1,8-7-98,1-1-59</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078"/>
    </inkml:context>
    <inkml:brush xml:id="br0">
      <inkml:brushProperty name="width" value="0.05" units="cm"/>
      <inkml:brushProperty name="height" value="0.05" units="cm"/>
    </inkml:brush>
  </inkml:definitions>
  <inkml:trace contextRef="#ctx0" brushRef="#br0">43 524 12131,'-11'21'1553,"9"-17"-1313,-1 1 1,1-1-1,-1 0 1,0 1-1,0-1 1,-4 4-1,0-4 1379,5-11-710,8-15-189,26-78-158,4 2 1,79-150 0,-81 189-508,-30 54-52,0-1-1,0 1 1,0 0-1,1 0 1,0 0 0,0 1-1,8-6 1,-13 10-3,0-1-1,1 1 1,-1 0-1,1-1 1,-1 1-1,1 0 1,-1 0 0,1 0-1,-1-1 1,0 1-1,1 0 1,-1 0 0,1 0-1,-1 0 1,1 0-1,-1 0 1,1 0-1,-1 0 1,1 0 0,-1 0-1,1 0 1,-1 0-1,1 1 1,-1-1-1,1 0 1,-1 0 0,1 0-1,-1 1 1,1-1-1,0 1 1,6 15 7,-3 28 51,-4-38-41,0 38 60,0-7-50,2 0 1,1 0-1,13 63 0,-8-80-526,-8-20 486,0 0 0,0 0-1,0-1 1,0 1 0,0 0 0,1-1 0,-1 1 0,0 0-1,0 0 1,0-1 0,0 1 0,0 0 0,0 0-1,0-1 1,1 1 0,-1 0 0,0 0 0,0-1 0,0 1-1,1 0 1,-1 0 0,0 0 0,0 0 0,1-1-1,-1 1 1,0 0 0,0 0 0,1 0 0,-1 0-1,0 0 1,0 0 0,1 0 0,-1 0 0,0 0 0,1 0-1,-1 0 1,0 0 0,0 0 0,1 0 0,-1 0-1,0 0 1,1 0 0,-1 0 0,0 0 0,0 0 0,1 0-1,-1 0 1,0 0 0,0 1 0,1-1 0,-1 0-1,0 0 1,0 0 0,1 1 0,-1-1 0,0 0-1,0 0 1,0 0 0,0 1 0,1-1 0,-1 0 0,0 0-1,0 1 1,0-1 0,0 0 0,0 0 0,0 1-1,0-1 1,0 1 0,6-24-275,1-7-88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3.349"/>
    </inkml:context>
    <inkml:brush xml:id="br0">
      <inkml:brushProperty name="width" value="0.05" units="cm"/>
      <inkml:brushProperty name="height" value="0.05" units="cm"/>
    </inkml:brush>
  </inkml:definitions>
  <inkml:trace contextRef="#ctx0" brushRef="#br0">25 30 22013,'-8'-9'2080,"-3"0"-1424,5 2-312,6 4 961,2 2-273,5 2-840,1 2-512,3 2 280,-6 3-104,-2 4-96</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498"/>
    </inkml:context>
    <inkml:brush xml:id="br0">
      <inkml:brushProperty name="width" value="0.05" units="cm"/>
      <inkml:brushProperty name="height" value="0.05" units="cm"/>
    </inkml:brush>
  </inkml:definitions>
  <inkml:trace contextRef="#ctx0" brushRef="#br0">8 0 13675,'-4'178'2819,"1"-11"-1102,4-132-1264,1 0 0,13 57 1,-14-86-400,0-1 1,1 1 0,0-1-1,0 0 1,1 0-1,4 8 1,-6-12-46,-1-1 0,1 1 0,-1 0 0,1-1 0,0 1 0,-1 0 0,1-1 0,0 1 0,-1-1 0,1 1 0,0-1 0,-1 0 0,1 1 0,0-1 0,0 0 0,-1 1 0,1-1 0,0 0 0,0 0 0,1 0 0,-1 0 0,0 0 0,0-1-1,0 1 1,0-1-1,0 1 1,0-1-1,0 1 1,0-1 0,0 0-1,0 1 1,0-1-1,-1 0 1,1 0-1,0 0 1,0 0-1,-1 1 1,1-1 0,-1 0-1,2-2 1,4-9 42,-1 1 0,0-1 0,-1 0 0,-1 0 0,1 0 0,-2-1 0,2-12 0,4-95 350,-8 94-305,1 3-11,0-61 235,-1 75-263,-1 1-1,0 0 1,0 0 0,-1 0 0,0 0-1,-1 0 1,-4-12 0,6 20-52,1-1 0,0 0 1,0 1-1,0-1 0,-1 0 0,1 1 1,0-1-1,-1 1 0,1-1 0,-1 1 0,1-1 1,-1 0-1,1 1 0,0 0 0,-1-1 0,0 1 1,1-1-1,-1 1 0,1 0 0,-1-1 0,0 1 1,1 0-1,-1 0 0,1-1 0,-1 1 1,0 0-1,1 0 0,-1 0 0,0 0 0,1 0 1,-1 0-1,0 0 0,0 0 0,1 0 0,-1 0 1,0 0-1,1 0 0,-1 1 0,1-1 0,-1 0 1,0 0-1,1 1 0,-1-1 0,1 0 1,-1 1-1,0-1 0,1 1 0,-1-1 0,1 1 1,-1-1-1,1 1 0,0-1 0,-1 1 0,1-1 1,0 1-1,-1 0 0,1-1 0,0 1 0,-1 0 1,-3 6 5,0 0 0,1 0 0,-5 13 0,-14 53-515,20-67 273,1 1 1,0-1 0,0 0 0,1 1-1,0 0 1,0-1 0,1 1 0,-1-1-1,3 9 1,-3-14 208,0-1 0,0 0-1,0 1 1,0-1 0,0 1-1,1-1 1,-1 0 0,0 1 0,0-1-1,0 0 1,0 1 0,1-1-1,-1 0 1,0 1 0,0-1-1,0 0 1,1 1 0,-1-1 0,0 0-1,1 0 1,-1 1 0,0-1-1,1 0 1,-1 0 0,0 0 0,1 0-1,-1 1 1,0-1 0,1 0-1,-1 0 1,0 0 0,1 0-1,-1 0 1,1 0 0,-1 0 0,0 0-1,1 0 1,-1 0 0,0 0-1,1 0 1,-1 0 0,1 0 0,-1 0-1,0-1 1,1 1 0,10-8-657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903"/>
    </inkml:context>
    <inkml:brush xml:id="br0">
      <inkml:brushProperty name="width" value="0.05" units="cm"/>
      <inkml:brushProperty name="height" value="0.05" units="cm"/>
    </inkml:brush>
  </inkml:definitions>
  <inkml:trace contextRef="#ctx0" brushRef="#br0">63 0 13547,'13'13'1760,"-10"16"-840,-4 8-335,-6 12 1615,-2 4-1136,2 3-240,1-2-151,3-8-305,0-5-96,2-9-304,0-6-184,-2-16-544,0-6 511,-7-12 73,0-5-96,-5-7-128</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7.272"/>
    </inkml:context>
    <inkml:brush xml:id="br0">
      <inkml:brushProperty name="width" value="0.05" units="cm"/>
      <inkml:brushProperty name="height" value="0.05" units="cm"/>
    </inkml:brush>
  </inkml:definitions>
  <inkml:trace contextRef="#ctx0" brushRef="#br0">167 1 16516,'-15'18'854,"1"0"1,-14 24 0,24-35-748,1 1 1,-1-1 0,1 1 0,1 0 0,-1-1-1,1 1 1,1 0 0,0 0 0,-1 14 0,10-54-78,-7 21-15,2-38 62,-3 46-71,0 0 1,-1 0-1,1 0 0,0 0 1,-1 0-1,0 0 1,0 1-1,1-1 0,-2 0 1,1 0-1,0 1 1,-4-6-1,5 8-4,0-1-1,-1 1 1,1 0 0,-1-1-1,1 1 1,-1-1-1,1 1 1,-1 0 0,1 0-1,-1-1 1,1 1 0,-1 0-1,1 0 1,-1 0 0,0-1-1,1 1 1,-1 0 0,1 0-1,-1 0 1,1 0-1,-1 0 1,0 0 0,1 0-1,-1 0 1,1 1 0,-1-1-1,0 0 1,-17 13 4,-5 20-39,18-25 34,1 1 0,0 0-1,1 0 1,0 1 0,0-1 0,1 1 0,1-1 0,-1 1 0,1 0 0,1-1 0,0 1 0,2 12 0,2 11-41,2-1 0,12 39 0,-18-69 32,0-1-34,0 0 1,0-1-1,0 1 1,0 0 0,1 0-1,-1-1 1,0 1-1,0 0 1,0-1-1,0 1 1,1 0 0,-1-1-1,0 1 1,1 0-1,-1-1 1,0 1-1,1-1 1,-1 1 0,1-1-1,-1 1 1,1-1-1,-1 1 1,2 0-1,1-15-1681,0 1 1524,2-1-314</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7.707"/>
    </inkml:context>
    <inkml:brush xml:id="br0">
      <inkml:brushProperty name="width" value="0.05" units="cm"/>
      <inkml:brushProperty name="height" value="0.05" units="cm"/>
    </inkml:brush>
  </inkml:definitions>
  <inkml:trace contextRef="#ctx0" brushRef="#br0">26 42 16059,'0'4'441,"0"-1"0,0 1 0,0-1 0,0 1-1,-1-1 1,1 1 0,-2 3 0,1-1-19,-2 10-237,0 0-1,2 0 1,0 1 0,0-1-1,2 0 1,4 29 0,-5-45-181,0 0 1,0 0-1,0 0 1,0 0-1,0 0 1,-1 0-1,1 0 1,0 1-1,0-1 0,0 0 1,0 0-1,0 0 1,0 0-1,0 0 1,0 0-1,0 0 1,0 1-1,0-1 1,1 0-1,-1 0 1,0 0-1,0 0 1,0 0-1,0 0 1,0 0-1,0 0 1,0 0-1,0 1 1,0-1-1,0 0 1,0 0-1,0 0 1,0 0-1,0 0 1,1 0-1,-1 0 1,0 0-1,0 0 1,0 0-1,0 0 1,0 0-1,0 0 1,0 0-1,0 0 1,1 0-1,-1 0 1,0 0-1,0 0 1,0 0-1,0 0 1,0 0-1,0 0 1,0 0-1,0 0 1,1 0-1,-1 0 1,0 0-1,0 0 1,0 0-1,0 0 1,0 0-1,0 0 1,4-10 173,0-16 64,-4 26-235,1-1 5,3-24 206,-1 1 0,-1-1 1,0 0-1,-2 1 1,-5-36-1,5 60-237,0 0 0,0 0 1,0 0-1,0-1 0,0 1 0,0 0 1,0 0-1,0 0 0,0-1 0,0 1 0,0 0 1,0 0-1,0 0 0,0 0 0,0-1 1,0 1-1,0 0 0,0 0 0,-1 0 0,1 0 1,0-1-1,0 1 0,0 0 0,0 0 1,0 0-1,-1 0 0,1 0 0,0 0 0,0 0 1,0-1-1,0 1 0,-1 0 0,1 0 1,0 0-1,0 0 0,0 0 0,0 0 0,-1 0 1,1 0-1,0 0 0,0 0 0,-7 7-470,-3 13 817,-2 21-494,8-21-78</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1.884"/>
    </inkml:context>
    <inkml:brush xml:id="br0">
      <inkml:brushProperty name="width" value="0.05" units="cm"/>
      <inkml:brushProperty name="height" value="0.05" units="cm"/>
    </inkml:brush>
  </inkml:definitions>
  <inkml:trace contextRef="#ctx0" brushRef="#br0">5 0 10898,'0'0'1153,"-3"0"1311,3 6-2168,0 3-80,1 2-200,2 3-96,-1 1-152,-1-1-80,-1 2-616,0-2 720,-3-4-104,-3-3-72</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2.335"/>
    </inkml:context>
    <inkml:brush xml:id="br0">
      <inkml:brushProperty name="width" value="0.05" units="cm"/>
      <inkml:brushProperty name="height" value="0.05" units="cm"/>
    </inkml:brush>
  </inkml:definitions>
  <inkml:trace contextRef="#ctx0" brushRef="#br0">29 1 12387,'-1'43'1080,"-2"1"-872,-1 1-104,-1-2 216,4-5-112,-2-2-1664,-1-7 1392,-1 0-152,2-4-176</inkml:trace>
  <inkml:trace contextRef="#ctx0" brushRef="#br0" timeOffset="0.49">19 912 11698,'2'74'833,"-2"-8"-673,0-3-80,0-6 160,1-6-64,0-5-176,1-3-56,1-4-144,-2 0-88,1-2-1145,-2 3 1209,0 2-160,0 2-128</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3.704"/>
    </inkml:context>
    <inkml:brush xml:id="br0">
      <inkml:brushProperty name="width" value="0.05" units="cm"/>
      <inkml:brushProperty name="height" value="0.05" units="cm"/>
    </inkml:brush>
  </inkml:definitions>
  <inkml:trace contextRef="#ctx0" brushRef="#br0">1260 0 13299,'0'2'145,"0"-1"1,0 1 0,0 0-1,0-1 1,0 1-1,0 0 1,0-1-1,0 1 1,-1 0-1,1-1 1,-1 1 0,1 0-1,-1-1 1,0 1-1,0-1 1,0 0-1,0 1 1,0-1 0,0 1-1,0-1 1,0 0-1,0 0 1,0 0-1,-1 0 1,1 0 0,0 0-1,-1 0 1,1 0-1,-1 0 1,1-1-1,-1 1 1,0 0-1,1-1 1,-1 0 0,1 1-1,-1-1 1,-2 0-1,-6 0-435,1 0 0,-1-1-1,0-1 1,0 0 0,-13-4-1,-13-2-1882,18 6 1193,0 2 1,0 0-1,0 1 0,0 1 1,-33 7-1,-87 34 1047,99-29 1069,0-1 0,-73 12 0,75-23-1154,0-1 0,-1-2-1,1-2 1,0-2 0,-39-9 0,23 4-312,-80-4 0,91 14 68,-66 9 1,60-3 139</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121"/>
    </inkml:context>
    <inkml:brush xml:id="br0">
      <inkml:brushProperty name="width" value="0.05" units="cm"/>
      <inkml:brushProperty name="height" value="0.05" units="cm"/>
    </inkml:brush>
  </inkml:definitions>
  <inkml:trace contextRef="#ctx0" brushRef="#br0">524 32 15171,'-53'18'1473,"-3"-3"-1081,-2-5-248,4-2 728,2-10-848,2-5-280,1-9-440,5-1 560,-8-3-160,-3 0-177</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541"/>
    </inkml:context>
    <inkml:brush xml:id="br0">
      <inkml:brushProperty name="width" value="0.05" units="cm"/>
      <inkml:brushProperty name="height" value="0.05" units="cm"/>
    </inkml:brush>
  </inkml:definitions>
  <inkml:trace contextRef="#ctx0" brushRef="#br0">3300 0 10738,'-384'55'1836,"-3"-22"-4089,211-19-413,-492-9 6587,327-11-1922,98 10-1577,-130-1-2032,-260-3-6071,538 7 7136</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8.994"/>
    </inkml:context>
    <inkml:brush xml:id="br0">
      <inkml:brushProperty name="width" value="0.05" units="cm"/>
      <inkml:brushProperty name="height" value="0.05" units="cm"/>
    </inkml:brush>
  </inkml:definitions>
  <inkml:trace contextRef="#ctx0" brushRef="#br0">46 422 11795,'-7'-164'1802,"-5"-56"1313,7 186-2240,5 34-864,0 0-1,0 0 0,0 0 0,0 0 1,0 0-1,0-1 0,0 1 0,0 0 1,0 0-1,0 0 0,0 0 0,0 0 1,0 0-1,0-1 0,-1 1 0,1 0 1,0 0-1,0 0 0,0 0 0,0 0 1,0 0-1,0 0 0,0-1 0,0 1 1,0 0-1,0 0 0,-1 0 0,1 0 1,0 0-1,0 0 0,0 0 1,0 0-1,0 0 0,0 0 0,0 0 1,-1 0-1,1 0 0,0 0 0,0 0 1,0 0-1,0 0 0,0 0 0,0 0 1,-1 0-1,1 0 0,0 0 0,0 0 1,0 0-1,0 0 0,0 0 0,0 0 1,-1 0-1,1 0 0,0 0 0,0 0 1,-6 19 358,0 27-224,1 1 1,5 94-1,1-111-132,43 474 3,42-1-9,12 93-114,-75-387 57,23 154-475,-44-355 376,-2-5 95,1 0 1,-1 0-1,1 0 0,-1-1 1,0 1-1,0 0 0,0 6 0,0-9 50,0 0 0,0 0 0,0 0 0,0 0 0,0 0-1,0 1 1,0-1 0,0 0 0,0 0 0,-1 0-1,1 0 1,0 0 0,0 0 0,0 1 0,0-1 0,0 0-1,0 0 1,0 0 0,0 0 0,0 0 0,0 0-1,0 0 1,-1 1 0,1-1 0,0 0 0,0 0 0,0 0-1,0 0 1,0 0 0,0 0 0,-1 0 0,1 0-1,0 0 1,0 0 0,0 0 0,0 0 0,0 0-1,0 0 1,-1 0 0,1 0 0,0 0 0,0 0 0,0 0-1,-7-8-221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3.846"/>
    </inkml:context>
    <inkml:brush xml:id="br0">
      <inkml:brushProperty name="width" value="0.05" units="cm"/>
      <inkml:brushProperty name="height" value="0.05" units="cm"/>
    </inkml:brush>
  </inkml:definitions>
  <inkml:trace contextRef="#ctx0" brushRef="#br0">5 46 12515,'-4'13'5273,"11"-5"-3849,7-1-552,21-7-240,10 0 1233,16 0-753,4-2-112,9-4-240,1 0-151,-3-3-489,-2 2-232,-18-2-737,-8 1-407,-16-1 984,-9-1-200,-15 3-200</inkml:trace>
  <inkml:trace contextRef="#ctx0" brushRef="#br0" timeOffset="1">93 302 18444,'28'2'2016,"12"-6"-1071,5-7-361,10-2 912,0 0-304,3 4-160,-2 0-343,-9 3-857,-10 5-609,-8-2 681,-3-4-152,-8-11-152</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9.401"/>
    </inkml:context>
    <inkml:brush xml:id="br0">
      <inkml:brushProperty name="width" value="0.05" units="cm"/>
      <inkml:brushProperty name="height" value="0.05" units="cm"/>
    </inkml:brush>
  </inkml:definitions>
  <inkml:trace contextRef="#ctx0" brushRef="#br0">0 0 16259,'12'48'1800,"-3"-15"-1591,179 683 1909,-182-698-2096,1 0 0,0 0 1,16 25-1,-22-41-16,-1-1 1,1 0-1,0 0 0,0 0 0,0 0 1,0 0-1,-1 1 0,1-2 0,0 1 1,1 0-1,-1 0 0,0 0 0,0 0 0,0-1 1,0 1-1,1 0 0,-1-1 0,0 0 1,1 1-1,2 0 0,-3-2-1,0 1 0,0 0 0,0-1 0,0 1 0,0 0 0,0-1 0,0 0 0,0 1 0,0-1 0,-1 1 0,1-1 0,0 0 0,0 0 0,0 0 0,-1 1 0,1-1 0,0 0 0,-1 0 0,1 0 0,0-1 0,4-8 16,-1-1-1,0 1 1,-1-1 0,2-11-1,-4 19-19,73-476 250,-52 297-119,-6 68-133</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1.546"/>
    </inkml:context>
    <inkml:brush xml:id="br0">
      <inkml:brushProperty name="width" value="0.05" units="cm"/>
      <inkml:brushProperty name="height" value="0.05" units="cm"/>
    </inkml:brush>
  </inkml:definitions>
  <inkml:trace contextRef="#ctx0" brushRef="#br0">131 97 10002,'7'-90'7910,"-7"89"-7871,0 1 1,0 0-1,0 0 1,0 0-1,0-1 0,0 1 1,0 0-1,0 0 1,0 0-1,0 0 1,0-1-1,0 1 0,0 0 1,0 0-1,0 0 1,0 0-1,0-1 1,0 1-1,0 0 0,0 0 1,0 0-1,0 0 1,-1-1-1,1 1 1,0 0-1,0 0 0,0 0 1,0 0-1,0 0 1,0-1-1,-1 1 1,1 0-1,0 0 0,0 0 1,0 0-1,0 0 1,-1 0-1,1 0 1,0 0-1,-7 5 1057,-4 11-292,-66 291-13,65-251-705,-16 117 153,40-203 184,7-46-219,94-326 32,-107 387-215,-7 23 10,-7 25-1,8-32-31,-123 529 94,120-509-82,4-17-12,3-10 2,6-21-18,-1-2 0,8-40 0,-2 8 17,13-52-41,17-62-71,-37 159 15,-11 40-7,-58 253-391,37-173-96,15-70 450,0-16-31</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2.578"/>
    </inkml:context>
    <inkml:brush xml:id="br0">
      <inkml:brushProperty name="width" value="0.05" units="cm"/>
      <inkml:brushProperty name="height" value="0.05" units="cm"/>
    </inkml:brush>
  </inkml:definitions>
  <inkml:trace contextRef="#ctx0" brushRef="#br0">187 25 13731,'12'-14'1425,"-2"3"2039,-15 22-1078,-41 70-1176,4 2 1,-51 145-1,88-215-1164,2-5-18,0-1 0,0 1 0,1 0 0,0 1 0,0-1 1,1 0-1,0 1 0,0 13 0,2-21-25,-1 1-1,1-1 1,-1 0-1,1 0 1,-1 0 0,1 0-1,-1-1 1,1 1-1,0 0 1,0 0 0,-1 0-1,1 0 1,0-1-1,0 1 1,0 0 0,0-1-1,0 1 1,0-1-1,0 1 1,0-1 0,0 1-1,0-1 1,0 0-1,1 0 1,-1 1 0,0-1-1,0 0 1,0 0-1,2 0 1,35-4 22,-11-1-296,-1-2 1,0 0 0,0-2 0,0-1 0,-1-1 0,-1-1-1,0-1 1,0-1 0,28-23 0,-45 31 177,0-1 0,-1 1 1,0-2-1,0 1 0,9-16 1,-3-5-244</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012"/>
    </inkml:context>
    <inkml:brush xml:id="br0">
      <inkml:brushProperty name="width" value="0.05" units="cm"/>
      <inkml:brushProperty name="height" value="0.05" units="cm"/>
    </inkml:brush>
  </inkml:definitions>
  <inkml:trace contextRef="#ctx0" brushRef="#br0">72 1 16283,'-9'20'1657,"-2"8"-913,-4 4-256,5 2 864,0 2-191,3 1-329,3 1-128,1-4-240,0-1-120,4-7-408,2-3-280,3-8-560,0-2-216,1-7 840,-4-3-233,5-4-215</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433"/>
    </inkml:context>
    <inkml:brush xml:id="br0">
      <inkml:brushProperty name="width" value="0.05" units="cm"/>
      <inkml:brushProperty name="height" value="0.05" units="cm"/>
    </inkml:brush>
  </inkml:definitions>
  <inkml:trace contextRef="#ctx0" brushRef="#br0">75 0 16003,'-8'8'2291,"-5"10"-1657,2 8-197,2 1-1,0 0 1,2 1-1,1-1 1,1 1-1,2 1 1,0-1-1,3 41 1,0-62-321,0 1 0,1-1 1,0 0-1,0 0 0,1 1 0,5 12 0,-7-19-92,1 0-1,-1 0 1,1 0-1,0 1 0,0-1 1,0 0-1,0 0 0,0 0 1,-1 0-1,2 0 1,-1 0-1,0-1 0,0 1 1,0 0-1,0-1 0,0 1 1,2 0-1,-1 0-10,0-1-1,0 0 0,-1 0 1,1 0-1,0 0 0,0 0 1,-1-1-1,1 1 0,0 0 1,0-1-1,-1 1 0,1-1 1,-1 0-1,1 0 0,0 1 1,-1-1-1,2-2 0,6-3 17,-1-1 0,0 0 0,0 0 0,-1-1 0,0 0 0,-1 0 0,1 0 0,6-14 0,-3 5 9,-2-1 0,0 1 0,10-33 1,-15 38-33,0-1 0,-1 1 0,-1-1 0,0 1 0,0-1 0,-3-24 0,1 32-16,0 0 0,0 0 0,0 0 0,-1 1 0,0-1 0,0 0 1,0 1-1,-5-9 0,5 10-4,0 1 0,0 0 0,0 0 0,0 0 1,0 0-1,0 0 0,-1 1 0,1-1 1,-1 1-1,1-1 0,-1 1 0,1 0 0,-1 0 1,0 0-1,0 0 0,-4 0 0,4 0-24,0 1 0,0 0 0,0 0 0,1 1 0,-1-1 0,0 0 0,0 1 0,0 0 0,1 0 0,-1 0-1,0 0 1,1 0 0,-1 0 0,1 1 0,-1-1 0,1 1 0,0-1 0,0 1 0,0 0 0,0 0 0,0 0 0,0 0 0,0 1 0,0-1 0,1 0-1,-1 1 1,1-1 0,0 1 0,0 0 0,0-1 0,-1 4 0,0-2-225,1 1 1,0 0-1,-1 0 0,2 0 0,-1-1 0,0 1 1,1 0-1,0 0 0,0 0 0,1 0 1,-1 0-1,1 0 0,0 0 0,0 0 1,1-1-1,-1 1 0,4 6 0,7 2-545,3-4-253</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804"/>
    </inkml:context>
    <inkml:brush xml:id="br0">
      <inkml:brushProperty name="width" value="0.05" units="cm"/>
      <inkml:brushProperty name="height" value="0.05" units="cm"/>
    </inkml:brush>
  </inkml:definitions>
  <inkml:trace contextRef="#ctx0" brushRef="#br0">125 8 14179,'8'-7'1940,"-16"23"-765,-20 39 1254,-31 83-1,51-114-2142,0 0 1,2 1-1,1-1 1,0 2-1,2-1 0,1 35 1,2-56-256,0 0 1,0 0 0,1-1-1,-1 1 1,1 0 0,0-1-1,0 1 1,1 0 0,-1-1-1,1 1 1,-1-1 0,1 0-1,0 1 1,1-1 0,-1 0-1,5 4 1,-5-5-21,0-1 0,-1 0-1,1 0 1,0 0 0,1 0 0,-1 0 0,0 0 0,0-1-1,0 1 1,0-1 0,1 1 0,-1-1 0,0 0 0,0 0-1,1 0 1,-1 0 0,0 0 0,1 0 0,-1-1 0,0 1-1,0-1 1,0 0 0,0 0 0,1 0 0,-1 0 0,0 0-1,-1 0 1,4-2 0,3-2 14,-1-1 0,1-1 0,-1 1 0,-1-1 0,1 0 1,-1-1-1,0 1 0,-1-1 0,0 0 0,6-13 0,-1-2 64,0 0 1,11-43-1,-16 47-38,-1 0 0,0-1 0,0-33 0,-4 45-60,0 1 0,0-1 1,-1 0-1,0 1 1,0-1-1,-1 0 1,0 1-1,0 0 0,-1-1 1,0 1-1,0 0 1,-6-8-1,7 12-50,0 1-1,0 0 0,0 0 1,-1 0-1,1 0 1,-1 0-1,1 0 1,-1 0-1,1 1 1,-1 0-1,0-1 0,0 1 1,0 0-1,0 0 1,0 1-1,0-1 1,-4 0-1,5 1 5,1 0-1,-1 0 1,0 0-1,0 0 1,0 0 0,0 1-1,0-1 1,1 1 0,-1-1-1,0 1 1,0-1-1,1 1 1,-1 0 0,0 0-1,1 0 1,-1 0-1,1 0 1,-1 0 0,1 1-1,0-1 1,-1 0-1,1 1 1,0-1 0,0 1-1,0-1 1,0 1-1,0-1 1,0 1 0,0 2-1,-1 8-341,6-5-31</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2.898"/>
    </inkml:context>
    <inkml:brush xml:id="br0">
      <inkml:brushProperty name="width" value="0.05" units="cm"/>
      <inkml:brushProperty name="height" value="0.05" units="cm"/>
    </inkml:brush>
  </inkml:definitions>
  <inkml:trace contextRef="#ctx0" brushRef="#br0">64 73 13723,'-2'0'174,"-1"0"-1,1 1 1,-1-1 0,1 1-1,0-1 1,-1 1-1,1 0 1,-1 0 0,1 0-1,0 0 1,0 0 0,0 1-1,-1-1 1,1 0 0,1 1-1,-1 0 1,0 0 0,0-1-1,1 1 1,-1 0 0,1 0-1,-3 4 1,2-2 18,0 0 0,0 1 0,0-1 0,1 1 0,-1-1 0,1 1 0,1-1 0,-1 1 0,0 0 0,1-1 1,0 7-1,3-2 173,2-9-91,-4-1-249,0 0 0,0 0 0,0 0 0,0 0 0,0 0 0,0 0 0,-1-1 0,1 1 0,0 0 0,-1 0 0,1-3-1,2-6 44,0-1-1,-1 1 1,0-1-1,-1 0 1,-1 0-1,1 1 1,-2-1-1,1 0 1,-2 0-1,1 0 1,-5-13-1,6 23-57,0 0 0,0 1 0,0-1 0,-1 0 1,1 1-1,0-1 0,0 0 0,-1 1 0,1-1 0,0 0 0,-1 1 0,1-1 0,0 0 1,-1 1-1,1-1 0,-1 1 0,1-1 0,-1 1 0,0-1 0,1 1 0,-1 0 0,1-1 1,-2 0-1,2 2 2,-1-1 1,1 1 0,-1-1-1,1 1 1,-1-1 0,1 1-1,-1 0 1,1-1 0,0 1 0,-1-1-1,1 1 1,0 0 0,0-1-1,-1 1 1,1 0 0,0-1-1,0 1 1,0 1 0,-4 37 287,5-27-197,1 1 1,0-1-1,7 21 0,-8-29-76,0 0 0,1 0 0,-1 0 0,1 0 0,0 0 0,0 0 0,0 0 0,1-1 0,0 1 0,-1-1 0,1 0 0,0 0 0,6 5 0,-8-8-23,0 1 0,0-1 1,0 0-1,-1 1 0,1-1 0,0 0 1,0 0-1,0 0 0,0 0 0,0 0 0,0 0 1,0 0-1,0 0 0,0 0 0,0 0 1,0 0-1,0-1 0,0 1 0,0 0 0,0-1 1,0 1-1,0-1 0,0 1 0,-1-1 1,1 1-1,0-1 0,0 1 0,0-1 0,-1 0 1,1 0-1,0 1 0,-1-1 0,1 0 1,-1 0-1,1 0 0,-1 0 0,1 0 0,2-5-79,-1 1 0,1 0 0,-1-1-1,3-10 1,-3 3-114,0 0 1,0 0-1,-1 0 1,-1-1 0,-2-13-1,-1-1-108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2.724"/>
    </inkml:context>
    <inkml:brush xml:id="br0">
      <inkml:brushProperty name="width" value="0.05" units="cm"/>
      <inkml:brushProperty name="height" value="0.05" units="cm"/>
    </inkml:brush>
  </inkml:definitions>
  <inkml:trace contextRef="#ctx0" brushRef="#br0">30 1 11747,'-4'70'888,"-2"-1"-736,1-2-80,-1-2 192,2-4-88,1-5-168,1-3-32,2 0-64,0 0-16,0 0-88,0 2-32,2 2 144,-2 0 0,-2-1 24</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59.394"/>
    </inkml:context>
    <inkml:brush xml:id="br0">
      <inkml:brushProperty name="width" value="0.05" units="cm"/>
      <inkml:brushProperty name="height" value="0.05" units="cm"/>
    </inkml:brush>
  </inkml:definitions>
  <inkml:trace contextRef="#ctx0" brushRef="#br0">68 0 3257,'4'0'-120,"-3"0"-112,1 0 200,-9 6-432,2 0 696,-2-1 160,2 5 8,-4 6-88,-1 1-304,0 5 96,0 1 0,-2 0 0</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59.827"/>
    </inkml:context>
    <inkml:brush xml:id="br0">
      <inkml:brushProperty name="width" value="0.05" units="cm"/>
      <inkml:brushProperty name="height" value="0.05" units="cm"/>
    </inkml:brush>
  </inkml:definitions>
  <inkml:trace contextRef="#ctx0" brushRef="#br0">6 811 8506,'-5'-9'10412,"4"19"-7999,5-45 649,19-125-2352,32-146-236,-31 207-404,36-98-1,-54 183-35,-4 18-1,-7 23-28,-1 2-238,3-16-274,1-1-1,-7 17 1,5-24 199,-3-5-92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4.604"/>
    </inkml:context>
    <inkml:brush xml:id="br0">
      <inkml:brushProperty name="width" value="0.05" units="cm"/>
      <inkml:brushProperty name="height" value="0.05" units="cm"/>
    </inkml:brush>
  </inkml:definitions>
  <inkml:trace contextRef="#ctx0" brushRef="#br0">61 34 14347,'6'-7'1238,"-4"5"-788,0-1 0,1 0 0,0 0 0,-1 1 0,1-1-1,0 1 1,0 0 0,0 0 0,4-2 0,-12 19 2456,-20 40-1443,-22 72 0,42-110-1414,0 1-1,2 0 0,0 0 1,0 0-1,2 0 1,0 0-1,2 0 1,3 30-1,-4-45-32,1 0 1,-1 0-1,1 0 0,0 0 0,0 0 0,0 0 0,0 0 0,1 0 0,-1 0 0,1-1 0,-1 1 1,1-1-1,0 1 0,0-1 0,0 0 0,1 0 0,-1 0 0,0 0 0,1 0 0,-1 0 1,1 0-1,0-1 0,0 0 0,-1 1 0,1-1 0,0 0 0,0 0 0,5 0 0,-2 0 18,1-1 0,-1 0 0,1 0 0,-1-1 0,1 0 0,-1 0 0,0 0 0,1-1 0,-1 0 0,0 0 0,0-1 0,11-6-1,-6 3-159,0-1-1,0 0 0,0-1 0,-1-1 0,0 1 1,-1-2-1,1 1 0,-2-1 0,0-1 0,0 1 0,-1-1 1,0-1-1,-1 1 0,0-1 0,-1 0 0,0 0 1,-1-1-1,0 0 0,-1 1 0,2-19 0,-5-19-433</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0.446"/>
    </inkml:context>
    <inkml:brush xml:id="br0">
      <inkml:brushProperty name="width" value="0.05" units="cm"/>
      <inkml:brushProperty name="height" value="0.05" units="cm"/>
    </inkml:brush>
  </inkml:definitions>
  <inkml:trace contextRef="#ctx0" brushRef="#br0">94 44 14387,'2'-6'600,"-1"4"-376,1-1 1,-1 1-1,0 0 1,0-1-1,-1 1 1,1-1-1,0 0 1,-1 1-1,0-1 1,1 1-1,-1-1 1,-1-4-1,1 7-160,0 0-1,0 0 0,-1 0 1,1 0-1,0 0 0,0 0 1,-1 0-1,1 0 0,0-1 1,0 1-1,-1 0 0,1 0 1,0 0-1,-1 0 0,1 1 1,0-1-1,0 0 0,-1 0 1,1 0-1,0 0 0,0 0 1,-1 0-1,1 0 0,0 0 1,0 1-1,0-1 0,-1 0 1,1 0-1,0 0 0,0 0 1,0 1-1,-1-1 0,1 0 1,0 0-1,0 0 0,0 1 1,0-1-1,0 0 0,0 0 1,-1 1-1,1-1 0,0 0 1,0 1-1,-7 11 835,-6 15-288,1 0 1,2 1 0,-10 40-1,-9 90 19,29-157-623,-2 9 48,1 0 0,0 0 0,2 20 0,-1-28-49,0 0 0,1 0 0,-1-1 0,1 1 0,-1 0 0,1 0 0,0 0 0,-1-1 1,1 1-1,0 0 0,0-1 0,2 3 0,-2-3-4,0-1 1,0 1-1,0 0 0,0-1 1,0 1-1,0-1 0,0 1 1,0-1-1,0 1 0,0-1 1,0 0-1,0 0 0,0 1 1,0-1-1,0 0 0,0 0 1,0 0-1,1 0 1,-1 0-1,0-1 0,0 1 1,0 0-1,1-1 0,10-3-111,0 0 0,0-1-1,-1 0 1,1-1 0,-1 0 0,-1-1-1,14-11 1,5-6-1252,29-32 0,-44 42 678,-1 0-1,0-1 1,-2-1 0,15-23-1,-14 10-432</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0.897"/>
    </inkml:context>
    <inkml:brush xml:id="br0">
      <inkml:brushProperty name="width" value="0.05" units="cm"/>
      <inkml:brushProperty name="height" value="0.05" units="cm"/>
    </inkml:brush>
  </inkml:definitions>
  <inkml:trace contextRef="#ctx0" brushRef="#br0">45 1 16195,'-9'26'1929,"-2"7"-1241,2 11-240,2 8 912,3 9-471,1 2-145,1 0-312,2-3-104,3-8-400,0-6-248,1-17-576,1-11-161,-2-18 793,-3-13-208,5-15-208</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1.284"/>
    </inkml:context>
    <inkml:brush xml:id="br0">
      <inkml:brushProperty name="width" value="0.05" units="cm"/>
      <inkml:brushProperty name="height" value="0.05" units="cm"/>
    </inkml:brush>
  </inkml:definitions>
  <inkml:trace contextRef="#ctx0" brushRef="#br0">28 40 14595,'2'39'3250,"-6"72"0,0-1-901,4-107-2314,0-1 1,0 1 0,1-1-1,-1 0 1,1 1-1,-1-1 1,1 0 0,2 5-1,-3-7-36,0 0 0,0 1 0,0-1 0,0 0 0,0 0 0,1 0 0,-1 1 0,0-1-1,0 0 1,0 0 0,1 0 0,-1 0 0,0 0 0,0 1 0,1-1 0,-1 0 0,0 0 0,0 0 0,1 0 0,-1 0 0,0 0-1,0 0 1,1 0 0,-1 0 0,0 0 0,0 0 0,1 0 0,-1 0 0,0 0 0,1 0 0,10-10-216,0-7-42,-9 12 181,0 1 0,1 0 0,-1-1 1,1 1-1,0 1 0,1-1 0,-1 0 0,0 1 0,1-1 0,0 1 0,0 0 0,0 1 1,7-5-1,-10 7 75,0 0 1,0 0-1,0-1 1,0 1 0,0 0-1,0 0 1,0 1-1,0-1 1,0 0-1,0 0 1,0 0-1,0 1 1,0-1 0,0 0-1,0 1 1,0-1-1,0 1 1,0-1-1,-1 1 1,1 0 0,0-1-1,0 1 1,-1 0-1,1-1 1,0 1-1,-1 0 1,1 0-1,-1 0 1,1-1 0,-1 1-1,1 0 1,-1 0-1,1 2 1,1 3 84,0 0 0,0 0 0,-1 0 0,1 7-1,0 11 282,-1-1 0,0 0 0,-2 0-1,-1 0 1,-1 0 0,-1 0 0,-1-1-1,-1 1 1,-1-1 0,-12 27 0,18-46-347,0 0 1,-1 0 0,1 0-1,-1 0 1,0-1 0,0 1-1,0 0 1,0-1 0,-1 1 0,1-1-1,-1 0 1,1 0 0,-6 3-1,7-4-52,1-1 1,-1 0-1,0 1 0,0-1 0,0 0 0,0 0 0,0 0 1,0 0-1,1 0 0,-1 0 0,0 0 0,0 0 0,0 0 0,0 0 1,0 0-1,0-1 0,1 1 0,-1 0 0,0-1 0,0 1 0,-1-1 1,0-1-91,1 1 0,-1-1 0,0 1 0,1-1 1,-1 0-1,1 0 0,0 0 0,0 0 1,-1 0-1,1 0 0,-1-4 0,-5-15-467,-8-37-1,5 6-231</inkml:trace>
  <inkml:trace contextRef="#ctx0" brushRef="#br0" timeOffset="1">25 102 15211,'11'-19'1801,"2"9"-961,0 2-344,1 5 1120,4 0-479,3-1-601,5-3-448,4-3-704,0-2 608,3-1-225,-1 0-111</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1.673"/>
    </inkml:context>
    <inkml:brush xml:id="br0">
      <inkml:brushProperty name="width" value="0.05" units="cm"/>
      <inkml:brushProperty name="height" value="0.05" units="cm"/>
    </inkml:brush>
  </inkml:definitions>
  <inkml:trace contextRef="#ctx0" brushRef="#br0">39 0 16572,'-17'112'2780,"-4"48"114,20-138-2498,1 0-1,1 0 0,1 0 1,0 0-1,8 29 1,-8-43-297,1-1 0,-1 0 1,1 0-1,0 0 0,0 0 1,1 0-1,9 11 0,-12-16-85,1 0 1,-1 0-1,1-1 0,0 1 0,0-1 0,0 1 0,0-1 0,0 0 0,0 0 0,0 0 0,0 0 0,0 0 1,0 0-1,1-1 0,-1 1 0,0-1 0,0 1 0,1-1 0,-1 0 0,0 0 0,1 0 0,-1 0 1,1 0-1,-1-1 0,0 1 0,0-1 0,1 1 0,-1-1 0,3-1 0,1-2-10,1 1-1,-1-1 0,0 0 1,0-1-1,-1 1 0,1-1 1,-1 0-1,0-1 1,0 1-1,-1-1 0,0 0 1,5-8-1,5-12 3,18-45 1,-30 66-5,46-134 42,-44 121-14,0 0 0,-1 1 1,0-1-1,-2-1 0,-1-35 0,0 52-22,0 0-1,0 0 1,0 0 0,0 0-1,-1 1 1,1-1-1,-1 0 1,1 0 0,-1 0-1,0 0 1,0 0-1,1 0 1,-1 1 0,-1-1-1,1 0 1,0 1-1,0-1 1,-1 1 0,1-1-1,0 1 1,-1 0-1,0-1 1,1 1 0,-1 0-1,0 0 1,1 0-1,-1 0 1,-3 0 0,1 0-9,0 1 0,0 0 0,0 0 0,0 0 0,0 1 0,0-1 0,0 1 0,0 0 0,0 0 0,0 0 0,1 1 0,-1-1 0,-4 3 0,-25 15-676,20-11 275,0-1 0,-14 5 0,12-8 11</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3.097"/>
    </inkml:context>
    <inkml:brush xml:id="br0">
      <inkml:brushProperty name="width" value="0.05" units="cm"/>
      <inkml:brushProperty name="height" value="0.05" units="cm"/>
    </inkml:brush>
  </inkml:definitions>
  <inkml:trace contextRef="#ctx0" brushRef="#br0">40 1 6681,'-29'450'6552,"23"-300"-5211,8 295 596,0-379-1755,0-50-157,-2-13-66,1 0 0,0 0-1,-1 0 1,0 0 0,0 1 0,0-1 0,0 0 0,0 0 0,-1 0 0,0 0 0,0 4 0,1-7 38,-1 0 1,1 0-1,0 0 1,0 0-1,0 0 1,0 0-1,0 0 1,0 1-1,0-1 1,0 0-1,-1 0 1,1 0-1,0 0 1,0 0-1,0 0 1,0 0-1,0 0 1,0 0-1,-1 0 0,1 0 1,0 0-1,0 0 1,0 0-1,0-1 1,0 1-1,0 0 1,0 0-1,0 0 1,-1 0-1,1 0 1,0 0-1,0 0 1,0 0-1,0 0 1,0 0-1,0 0 1,0 0-1,0-1 1,0 1-1,0 0 1,0 0-1,-1 0 1,1 0-1,0 0 1,0 0-1,0 0 1,0-1-1,0 1 1,0 0-1,0 0 1,0 0-1,0 0 0,0 0 1,0 0-1,0 0 1,0-1-1,-2-9-64,-1-16-64</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3.958"/>
    </inkml:context>
    <inkml:brush xml:id="br0">
      <inkml:brushProperty name="width" value="0.05" units="cm"/>
      <inkml:brushProperty name="height" value="0.05" units="cm"/>
    </inkml:brush>
  </inkml:definitions>
  <inkml:trace contextRef="#ctx0" brushRef="#br0">51 40 14803,'3'-2'1168,"-3"-1"-896,0 1-103,-3 1 1031,3 2-856,-5-1-352,0-6-616,-1 1-40,-3-1 512,-4-1-97,1-2-103</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4.496"/>
    </inkml:context>
    <inkml:brush xml:id="br0">
      <inkml:brushProperty name="width" value="0.05" units="cm"/>
      <inkml:brushProperty name="height" value="0.05" units="cm"/>
    </inkml:brush>
  </inkml:definitions>
  <inkml:trace contextRef="#ctx0" brushRef="#br0">2094 6 7001,'-34'-3'782,"1"1"-1,-1 2 1,-65 8-1,-100 28 3563,154-27-3114,-137 24 1077,92-22-3502,-94 0 0,126-11 541,0 3 0,0 3 0,0 2 0,-65 18 0,93-18 1276,0-1 0,-1-1 0,-51 3 0,64-9-660,-1-1 0,1 0-1,-1-1 1,1-1 0,0-1-1,0-1 1,-25-9 0,8 0-915,4 1-917,-41-11 0,60 21 1789,-1 0 0,1 2 0,-1-1 0,0 1 0,0 1 0,-23 3 0,-1 0 615,0 0 0,0-3 0,-54-5 0,48 0-738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4.887"/>
    </inkml:context>
    <inkml:brush xml:id="br0">
      <inkml:brushProperty name="width" value="0.05" units="cm"/>
      <inkml:brushProperty name="height" value="0.05" units="cm"/>
    </inkml:brush>
  </inkml:definitions>
  <inkml:trace contextRef="#ctx0" brushRef="#br0">382 1 8946,'-40'4'944,"-1"2"-600,0-2-208,-2 0 520,-4-1-848,-6-3 192,-3-3-72,-5-3-160</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6.677"/>
    </inkml:context>
    <inkml:brush xml:id="br0">
      <inkml:brushProperty name="width" value="0.05" units="cm"/>
      <inkml:brushProperty name="height" value="0.05" units="cm"/>
    </inkml:brush>
  </inkml:definitions>
  <inkml:trace contextRef="#ctx0" brushRef="#br0">1 1 12971,'6'0'1624,"-1"0"-984,-2 11-216,-1 11 1465,-1 9-1209,0 4-144,1 12-232,1 3-48,-3 3-240,4 0-200,-3-4-544,-1-6 616,-1-3-80,-3-4-96</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7.128"/>
    </inkml:context>
    <inkml:brush xml:id="br0">
      <inkml:brushProperty name="width" value="0.05" units="cm"/>
      <inkml:brushProperty name="height" value="0.05" units="cm"/>
    </inkml:brush>
  </inkml:definitions>
  <inkml:trace contextRef="#ctx0" brushRef="#br0">59 0 14051,'-13'63'1136,"-1"-1"-872,0-5-128,6-8 8,3-6 160,2-17-136,1-3-112</inkml:trace>
  <inkml:trace contextRef="#ctx0" brushRef="#br0" timeOffset="1">76 823 11931,'0'53'1128,"-5"-6"-976,-1-14-240,0-4 696,0-13-304</inkml:trace>
  <inkml:trace contextRef="#ctx0" brushRef="#br0" timeOffset="2">53 1371 13443,'-7'48'1016,"-1"-5"-872,-1-7-264,5-7 368,-2-6 24,3-9-176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5.640"/>
    </inkml:context>
    <inkml:brush xml:id="br0">
      <inkml:brushProperty name="width" value="0.05" units="cm"/>
      <inkml:brushProperty name="height" value="0.05" units="cm"/>
    </inkml:brush>
  </inkml:definitions>
  <inkml:trace contextRef="#ctx0" brushRef="#br0">0 406 19212,'0'0'54,"0"0"0,0 0 0,0-1 0,1 1 0,-1 0 0,0 0 0,0 0 0,0 0 0,0 0 0,0 0 0,0 0 0,0 0 0,0 0 0,0 0 0,1 0 0,-1 0 0,0 0 0,0 0 0,0 0 0,0 0 0,0 0 0,0 0 0,0 0 0,0 0 0,1 1 0,-1-1 0,0 0 0,0 0 0,0 0 0,0 0 0,0 0 0,0 0 0,0 0 0,0 0 0,0 0 0,0 0 0,0 0 0,0 0 0,1 1 0,-1-1 0,0 0 0,0 0 0,0 0 0,0 0 0,0 0 0,0 0 0,0 0 0,0 0 0,0 0 0,0 1 0,0-1 0,0 0 0,0 0 0,0 0 0,0 0 0,0 0 0,0 0 0,0 0 0,-1 1 0,17-10 1393,18-15-225,18-18-608,-3-1 0,-1-3 0,-3-2-1,53-71 1,-76 85-533,-18 26-72,1 0 0,0 1 0,11-13 0,-16 20-9,0 0 0,0 0 0,0 0 0,0 0 0,0 0 0,0 0-1,0 0 1,0 0 0,1 0 0,-1 0 0,0 0 0,0 0 0,0 0 0,0 0-1,0 0 1,0 0 0,0 0 0,0 0 0,1 0 0,-1 0 0,0 0 0,0 0-1,0 0 1,0 0 0,0 0 0,0 0 0,0 0 0,0 0 0,0 0 0,1 0-1,-1 1 1,0-1 0,0 0 0,0 0 0,0 0 0,0 0 0,0 0 0,0 0-1,0 0 1,0 0 0,0 0 0,0 0 0,0 1 0,0-1 0,0 0 0,0 0-1,0 0 1,0 0 0,0 0 0,0 0 0,0 0 0,0 0 0,0 1 0,0-1-1,0 0 1,0 0 0,0 0 0,0 0 0,0 0 0,0 0 0,0 0 0,0 0-1,0 1 1,0-1 0,0 0 0,0 0 0,0 0 0,0 0 0,0 0 0,-2 10-5,-23 69-7,3-13 19,13-35-6,-30 134 43,36-146-56,0-1 0,2 1 0,0 0-1,2 0 1,0 0 0,6 33 0,-7-50-43,1 0 0,-1 0 0,1 0 0,0-1-1,0 1 1,0 0 0,-1-1 0,2 1 0,-1-1 0,2 3 0,-3-4 42,1 1 1,-1-1-1,0 0 0,1 1 0,-1-1 1,1 0-1,-1 0 0,0 0 0,1 1 0,-1-1 1,1 0-1,-1 0 0,1 0 0,-1 0 0,1 0 1,-1 0-1,1 0 0,-1 0 0,1 0 1,-1 0-1,0 0 0,1 0 0,-1 0 0,1 0 1,-1 0-1,1-1 0,-1 1 0,1 0 0,-1 0 1,0-1-1,1 1 0,-1 0 0,1 0 1,-1-1-1,0 1 0,1 0 0,-1-1 0,0 1 1,0 0-1,1-1 0,-1 1 0,0-1 0,0 1 1,1-1-1,-1 0 0,7-12-228</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7.538"/>
    </inkml:context>
    <inkml:brush xml:id="br0">
      <inkml:brushProperty name="width" value="0.05" units="cm"/>
      <inkml:brushProperty name="height" value="0.05" units="cm"/>
    </inkml:brush>
  </inkml:definitions>
  <inkml:trace contextRef="#ctx0" brushRef="#br0">29 0 12355,'0'35'1216,"0"-5"-792,-3-6-176,2-5 616,-2-9-520,-3-13-112,0-10 8,-4-9-160</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8.544"/>
    </inkml:context>
    <inkml:brush xml:id="br0">
      <inkml:brushProperty name="width" value="0.05" units="cm"/>
      <inkml:brushProperty name="height" value="0.05" units="cm"/>
    </inkml:brush>
  </inkml:definitions>
  <inkml:trace contextRef="#ctx0" brushRef="#br0">54 862 11947,'-22'131'2434,"-10"86"1952,33-182-3258,-1-35-1096,0 1 0,0-1 1,0 0-1,0 1 0,0-1 1,0 1-1,0-1 0,0 0 1,0 1-1,0-1 0,0 0 1,0 1-1,0-1 0,1 0 1,-1 1-1,0-1 0,0 0 1,0 1-1,1-1 0,-1 0 1,0 1-1,1-1 0,-1 0 1,0 0-1,0 1 0,1-1 1,0-1 24,0 1 1,0-1 0,0 0 0,-1 1-1,1-1 1,0 0 0,-1 0-1,1 0 1,0 0 0,-1 0 0,1 0-1,-1 0 1,1 0 0,-1 0 0,1-1-1,9-30 341,-1 1 0,-1-1 0,-1-1 0,2-34 0,0-1-53,130-716 869,-108 610-1182,-28 157 3,-4 16-74,0 3-38,-8 24-604,5-12-33,3-13 560,0 3-21,0-1 1,0 0-1,0 0 1,-1 0-1,0 0 1,1 0-1,-1 0 1,0 0-1,-5 5 1,-1-3-438</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8.947"/>
    </inkml:context>
    <inkml:brush xml:id="br0">
      <inkml:brushProperty name="width" value="0.05" units="cm"/>
      <inkml:brushProperty name="height" value="0.05" units="cm"/>
    </inkml:brush>
  </inkml:definitions>
  <inkml:trace contextRef="#ctx0" brushRef="#br0">3 182 15787,'-1'-5'213,"0"0"0,1 0 0,0 0 0,0 0-1,0 0 1,1 0 0,-1 0 0,1 0 0,0 0 0,1 0-1,-1 0 1,1 1 0,0-1 0,0 1 0,3-6-1,3-3 43,0 1 0,0-1 0,19-19 0,-24 29-196,0 0 0,0 0-1,1 0 1,-1 0 0,1 1-1,-1-1 1,1 1 0,5-2-1,-8 3-29,0 1-1,1 0 0,-1-1 1,0 1-1,0 0 0,0 0 0,0 0 1,1 0-1,-1 0 0,0 0 1,0 0-1,0 0 0,1 0 1,-1 1-1,0-1 0,0 0 0,0 1 1,0-1-1,0 1 0,0 0 1,0-1-1,0 1 0,0 0 0,0-1 1,0 1-1,0 0 0,0 0 1,-1 0-1,1 0 0,0 0 1,-1 0-1,1 0 0,0 0 0,-1 0 1,1 0-1,-1 1 0,6 13 288,-1 1 0,0-1 0,-2 1 0,0 0 0,2 23 0,-2-15-632,8 35 1,-9-52-705,-1-6 889,-1 1 1,1-1 0,-1 1 0,1-1-1,-1 1 1,1 0 0,-1-1 0,0 1-1,0-1 1,0 1 0,0 0-1,0-1 1,0 1 0,0-1 0,-1 1-1,1 0 1,-1 1 0,-4 2-689</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9.540"/>
    </inkml:context>
    <inkml:brush xml:id="br0">
      <inkml:brushProperty name="width" value="0.05" units="cm"/>
      <inkml:brushProperty name="height" value="0.05" units="cm"/>
    </inkml:brush>
  </inkml:definitions>
  <inkml:trace contextRef="#ctx0" brushRef="#br0">11 96 19196,'-1'1'141,"0"0"0,1 0 0,-1-1 0,0 1 0,0 0 0,1 0 0,-1 0 0,0 0 0,1 0 0,-1 0 0,1 0 0,-1 0 0,1 0 0,0 0 0,-1 0 0,1 0 0,0 1 0,0-1 0,0 0 0,0 0 0,0 2 0,2 26 787,1-11-755,1 0 0,1 0 0,0-1 1,1 0-1,1 0 0,1 0 0,0-1 0,2 0 0,-1 0 0,2-1 0,0-1 0,19 20 0,-28-32-175,0-1-1,0 1 1,0 0 0,0-1 0,0 1-1,1-1 1,-1 0 0,0 0-1,1 0 1,-1 0 0,1 0-1,-1 0 1,1-1 0,-1 1-1,1-1 1,0 1 0,-1-1-1,1 0 1,4-1 0,-4 0-30,0 0-1,0 0 1,0 0 0,0-1 0,0 1 0,-1-1 0,1 0-1,-1 0 1,1 0 0,-1 0 0,1 0 0,-1 0 0,0-1-1,2-2 1,4-9-293,1 0-1,-2 0 1,0-1-1,-1 1 1,6-19-1,16-69-2342,-19 62 752,3 2 0,16-41 0,-28 79 1900,0 0 1,0-1 0,0 1-1,0 0 1,0-1-1,1 1 1,-1-1 0,0 1-1,0 0 1,0-1 0,1 1-1,-1 0 1,0-1-1,0 1 1,1 0 0,-1 0-1,0-1 1,0 1 0,1 0-1,-1 0 1,0-1-1,1 1 1,-1 0 0,0 0-1,1 0 1,-1 0 0,1-1-1,0 1 1,3 10 292,-1 23 762,-3-31-1000,2 245 5118,10 135-1885,-12-380-3274,3 25-1001,-1-22 227,-1-16 147,0-6 15</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0.156"/>
    </inkml:context>
    <inkml:brush xml:id="br0">
      <inkml:brushProperty name="width" value="0.05" units="cm"/>
      <inkml:brushProperty name="height" value="0.05" units="cm"/>
    </inkml:brush>
  </inkml:definitions>
  <inkml:trace contextRef="#ctx0" brushRef="#br0">89 17 14987,'4'-17'1392,"-2"21"298,-1 30 1212,-1 27-1557,1 41-198,-18 157 1,17-259-1149,0 0 1,-1 0-1,1 0 1,0 0-1,0 0 1,0 0-1,0 0 1,0-1-1,0 1 1,0 0-1,0 0 1,0 0-1,-1 0 1,1 0-1,0 0 0,0 0 1,0 0-1,0 0 1,0 0-1,0 0 1,0 0-1,0 0 1,0 0-1,-1 1 1,1-1-1,0 0 1,0 0-1,0 0 1,0 0-1,0 0 1,0 0-1,0 0 1,0 0-1,0 0 1,0 0-1,0 0 1,-1 0-1,1 0 1,0 0-1,0 1 1,0-1-1,0 0 1,0 0-1,0 0 1,0 0-1,0 0 1,0 0-1,0 0 1,0 0-1,0 0 1,0 1-1,0-1 1,0 0-1,0 0 1,0 0-1,0 0 1,0 0-1,0 0 1,0 0-1,0 0 1,0 0-1,0 1 1,0-1-1,0 0 1,1 0-1,-4-7-100,0-16-233,0 0 0,2 0 0,3-42 0,0 27-26,12-148-1343,-14 184 1697,0 1 1,0-1-1,0 1 1,0 0-1,1-1 1,-1 1 0,0 0-1,1 0 1,-1-1-1,1 1 1,-1 0 0,1 0-1,0 0 1,1-2-1,-2 3 10,1 1 0,-1-1-1,0 0 1,1 0 0,-1 1-1,1-1 1,-1 0 0,0 1-1,1-1 1,-1 0 0,0 1-1,1-1 1,-1 0 0,0 1-1,0-1 1,1 1 0,-1-1-1,0 1 1,0-1-1,0 0 1,0 1 0,0-1-1,0 1 1,1-1 0,-1 1-1,9 48 324,-8-43-291,8 52 419,-5-27-69,2-1 1,0 1 0,14 35-1,-20-64-364,0-1-1,1 0 0,-1 0 1,1 0-1,-1 0 1,1 0-1,-1 0 0,1 1 1,0-1-1,-1-1 0,1 1 1,0 0-1,0 0 1,0 0-1,0 0 0,0 0 1,1 0-1,-2-1-12,1 0 1,-1 0-1,0 0 0,1 0 1,-1-1-1,1 1 0,-1 0 0,1 0 1,-1 0-1,0-1 0,1 1 0,-1 0 1,1-1-1,-1 1 0,0 0 1,0-1-1,1 1 0,-1 0 0,0-1 1,1 1-1,-1 0 0,0-1 1,0 1-1,0-1 0,1 1 0,-1-1 1,0 1-1,0-1 0,2-5 22,-1 0 0,1 0 0,-1 0 0,0 0-1,0-7 1,-1 8-25,0 0-1,-1 0 1,1-1-1,-1 1 1,0 0-1,0 0 1,-1 0-1,0 1 1,1-1-1,-2 0 1,1 1 0,0-1-1,-1 1 1,0-1-1,0 1 1,0 0-1,-1 1 1,1-1-1,-7-5 1,5 6-10,0 0 1,0 0-1,0 0 1,0 1-1,-1 0 1,1 0-1,-1 0 1,1 1 0,-1 0-1,1 0 1,-1 0-1,0 1 1,1 0-1,-1 0 1,0 0-1,0 1 1,-8 2-1,11-3 14,1 0-1,0 1 1,0-1-1,-1 1 1,1 0-1,0 0 1,0 0-1,0 0 1,0 0-1,0 0 1,0 1 0,0-1-1,-2 3 1,4-4-8,0 0 1,0 0 0,0 1-1,0-1 1,1 0 0,-1 0-1,0 1 1,0-1-1,0 0 1,0 0 0,0 0-1,1 1 1,-1-1 0,0 0-1,0 0 1,0 0 0,0 0-1,1 0 1,-1 1 0,0-1-1,0 0 1,1 0 0,-1 0-1,0 0 1,0 0 0,1 0-1,-1 0 1,0 0 0,0 0-1,0 0 1,1 0 0,-1 0-1,0 0 1,0 0 0,1 0-1,-1 0 1,0 0 0,0 0-1,1 0 1,-1 0 0,0 0-1,1-1 1,12 1 41,14-7-177,-1 0 0,39-17 0,-46 16-31,1 1 1,-1 0 0,1 2 0,1 0 0,35-3-1,-18 7-117</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0.590"/>
    </inkml:context>
    <inkml:brush xml:id="br0">
      <inkml:brushProperty name="width" value="0.05" units="cm"/>
      <inkml:brushProperty name="height" value="0.05" units="cm"/>
    </inkml:brush>
  </inkml:definitions>
  <inkml:trace contextRef="#ctx0" brushRef="#br0">1 183 18108,'21'1'1904,"3"-8"-1296,5-11-240,1-4 953,8-4-777,0-2-200,-1 2-576,-1 0-304,-7 9-536,-5 5 135,-12 11 497,-6 4-256,-9 8-200</inkml:trace>
  <inkml:trace contextRef="#ctx0" brushRef="#br0" timeOffset="1">94 325 15883,'6'8'1825,"2"-8"-1153,8-5-216,1-7 928,9-8-568,3-1-255,3-7-633,4 1-384,-4 0 472,-2-2-177,-9 1-175</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014"/>
    </inkml:context>
    <inkml:brush xml:id="br0">
      <inkml:brushProperty name="width" value="0.05" units="cm"/>
      <inkml:brushProperty name="height" value="0.05" units="cm"/>
    </inkml:brush>
  </inkml:definitions>
  <inkml:trace contextRef="#ctx0" brushRef="#br0">0 1 19220,'4'8'408,"-2"0"-1,1 0 1,-1 0 0,0 0-1,-1 1 1,1 13-1,2 10 366,27 121 1026,-26-133-1628,2 0 1,0 0-1,1-1 0,1 0 0,16 27 0,-24-44-176,1 0-1,-1 0 1,0 0-1,1-1 1,-1 1-1,1 0 1,-1 0-1,1-1 1,0 1-1,0-1 1,0 0-1,0 0 1,0 1-1,0-1 0,0 0 1,0-1-1,0 1 1,1 0-1,-1-1 1,0 1-1,0-1 1,1 1-1,-1-1 1,0 0-1,1 0 1,-1 0-1,0-1 1,1 1-1,-1 0 1,0-1-1,0 1 1,1-1-1,-1 0 1,0 0-1,0 0 1,0 0-1,0 0 1,0-1-1,3-1 1,6-6-633,0-1 0,0 0 0,-1 0 0,17-24 0,-21 26 174,-1 0 1,0 0-1,0-1 0,-1 1 0,0-1 0,0 0 1,2-10-1,1-10-660</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412"/>
    </inkml:context>
    <inkml:brush xml:id="br0">
      <inkml:brushProperty name="width" value="0.05" units="cm"/>
      <inkml:brushProperty name="height" value="0.05" units="cm"/>
    </inkml:brush>
  </inkml:definitions>
  <inkml:trace contextRef="#ctx0" brushRef="#br0">4 236 17012,'-2'32'1768,"1"8"-968,1 6-288,1 1 1073,6 2-385,2-2-384,1-3-128,3-3-320,1-4-216,1-10-504,0-7-344,-2-14-1384,-3-8 1728,2-16-313,-2-7-271</inkml:trace>
  <inkml:trace contextRef="#ctx0" brushRef="#br0" timeOffset="1">166 157 19636,'0'-12'492,"0"1"-1,1-1 0,1 0 1,0 0-1,0 1 0,9-22 1,-10 30-417,0-1 0,0 1 1,1 0-1,-1 0 0,1 1 1,0-1-1,0 0 1,0 0-1,1 1 0,-1 0 1,0-1-1,1 1 0,0 0 1,-1 0-1,1 0 1,0 0-1,0 1 0,0-1 1,0 1-1,0 0 0,1 0 1,-1 0-1,0 0 1,0 1-1,1-1 0,-1 1 1,0 0-1,7 0 0,-6 0-62,0 1-1,0 0 0,0 0 1,0 1-1,-1-1 0,1 1 1,-1 0-1,1-1 0,-1 2 1,1-1-1,-1 0 0,0 1 0,0-1 1,0 1-1,-1 0 0,1 0 1,-1 0-1,1 0 0,-1 1 1,0-1-1,2 5 0,1 3 22,0 0-1,-1 0 1,0 1-1,-1-1 1,4 23 0,-4 3 190,-1 0 1,-5 54 0,0 14 431,3-101-632,0-1 0,1 0-1,-1 0 1,0 1 0,1-1-1,0 0 1,0 0-1,0 0 1,2 5 0,-2-8-48,-1 1 1,1 0-1,0 0 1,-1-1 0,1 1-1,0 0 1,0-1-1,-1 1 1,1-1-1,0 1 1,0-1-1,0 1 1,0-1 0,0 1-1,0-1 1,0 0-1,0 0 1,0 1-1,0-1 1,0 0-1,0 0 1,0 0 0,0 0-1,0 0 1,0 0-1,0 0 1,0-1-1,-1 1 1,1 0-1,0 0 1,0-1 0,0 1-1,0-1 1,1 0-1,4-2-258,0-1 0,0 0 0,0 0 0,-1-1 0,1 0 0,-1 0 0,0 0 0,-1 0 0,1-1 0,-1 1 0,4-9 0,9-11-481</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861"/>
    </inkml:context>
    <inkml:brush xml:id="br0">
      <inkml:brushProperty name="width" value="0.05" units="cm"/>
      <inkml:brushProperty name="height" value="0.05" units="cm"/>
    </inkml:brush>
  </inkml:definitions>
  <inkml:trace contextRef="#ctx0" brushRef="#br0">1 1 20852,'3'86'2514,"-3"-54"-2074,2 1 1,1-1 0,8 34-1,-2-44-347,-9-21-96,0-1 0,1 1 1,-1-1-1,0 0 1,1 1-1,-1-1 0,0 1 1,1-1-1,-1 0 0,1 0 1,-1 1-1,1-1 0,-1 0 1,1 0-1,-1 1 0,1-1 1,-1 0-1,1 0 0,-1 0 1,1 0-1,-1 0 0,2 0 1,0-1-32,0 0 1,1 0-1,-1 0 0,0 0 1,0-1-1,0 1 1,0-1-1,0 1 0,0-1 1,-1 0-1,1 0 0,0 0 1,1-3-1,26-32-734,-10 12-99,24-26 0,-38 46 684,0-1 1,1 1-1,0 0 1,0 1-1,0 0 1,1 0-1,-1 0 1,1 1-1,14-6 1,-19 8 139,1 1 1,-1-1-1,1 1 1,-1-1-1,1 1 0,0 0 1,-1 0-1,1 0 1,-1 0-1,1 0 1,-1 1-1,1-1 1,-1 1-1,1 0 1,-1 0-1,0 0 0,1 0 1,-1 0-1,4 3 1,-3-2 71,0 1 0,-1-1-1,1 1 1,-1 0 0,0 0 0,0 0 0,0 1 0,0-1 0,0 0 0,-1 1-1,1-1 1,0 5 0,1 5 275,0 0-1,-1 1 1,-1-1 0,0 1-1,-1 0 1,-1 16-1,-2-3 332,-2 0-1,0-1 1,-2 0-1,0 0 1,-2 0-1,-1-1 1,-22 39-1,30-60-639,0 0 0,-1 0-1,0 0 1,0-1 0,0 1 0,0-1-1,0 0 1,-7 5 0,9-7-62,-1 0 0,1-1 0,0 1 0,-1-1 0,1 1 0,-1-1 1,1 1-1,-1-1 0,1 0 0,-1 0 0,1 0 0,-1 0 0,1 0 0,-1 0 0,0 0 1,1 0-1,-1-1 0,1 1 0,-1 0 0,1-1 0,0 0 0,-1 1 0,1-1 0,-1 0 1,1 1-1,0-1 0,0 0 0,-3-2 0,0-1-38,0 0-1,1 0 1,-1 0 0,1-1-1,0 1 1,0-1 0,0 0-1,1 1 1,-3-7-1,-11-27-663</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2.249"/>
    </inkml:context>
    <inkml:brush xml:id="br0">
      <inkml:brushProperty name="width" value="0.05" units="cm"/>
      <inkml:brushProperty name="height" value="0.05" units="cm"/>
    </inkml:brush>
  </inkml:definitions>
  <inkml:trace contextRef="#ctx0" brushRef="#br0">2 236 21717,'-1'0'1840,"12"-11"-1304,1-4-232,8-8 1000,7-1-583,5-8-641,2 1-296,-1-4-889,-4 4 1009,-11 12-216,-2 5-144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7.611"/>
    </inkml:context>
    <inkml:brush xml:id="br0">
      <inkml:brushProperty name="width" value="0.05" units="cm"/>
      <inkml:brushProperty name="height" value="0.05" units="cm"/>
    </inkml:brush>
  </inkml:definitions>
  <inkml:trace contextRef="#ctx0" brushRef="#br0">141 26 15771,'0'-1'160,"0"-1"-1,0 0 0,-1 1 0,1-1 0,-1 0 1,1 1-1,-1-1 0,1 1 0,-1-1 0,0 1 1,-1-3-1,2 4-101,-1-1 0,1 1 1,-1 0-1,1-1 0,-1 1 1,1-1-1,-1 1 0,0 0 1,1-1-1,-1 1 0,1 0 1,-1 0-1,0 0 0,1-1 0,-1 1 1,1 0-1,-1 0 0,0 0 1,1 0-1,-2 0 0,-1 1 63,1 0 0,-1-1-1,1 1 1,-1 0 0,1 1-1,-1-1 1,1 0 0,0 1-1,-1 0 1,1-1 0,0 1-1,-2 3 1,-4 3-2,1 0-1,1 1 1,0 0-1,0 0 1,1 1 0,0 0-1,0 0 1,1 0-1,1 0 1,0 1 0,-2 10-1,-1 10 85,1 0 0,0 51 0,5 3 201,3 0-1,29 160 0,-32-243-361,0 0 1,1 0-1,-1 0 0,1 0 1,-1 0-1,1 0 0,0 0 1,0 0-1,-1-1 0,3 3 1,-3-4-28,0 0 1,1 0-1,-1 0 1,0 0-1,0 0 1,1 0-1,-1 0 1,0-1-1,0 1 1,1 0 0,-1 0-1,0 0 1,0 0-1,1-1 1,-1 1-1,0 0 1,0 0-1,0 0 1,1-1-1,-1 1 1,0 0-1,0 0 1,0-1-1,0 1 1,0 0-1,1 0 1,-1-1 0,0 1-1,0 0 1,0-1-1,0 1 1,0 0-1,0 0 1,0-1-1,0 1 1,0 0-1,0-1 1,6-44 623,-5-12-477,-2 1-1,-2-1 1,-3 1-1,-2 0 1,-19-64 0,25 113-175,0 0-1,0 1 1,-1-1 0,0 1 0,-4-8 0,14 39-82,-2-18 91,1 0-1,0 0 0,0 0 1,1 0-1,0-1 0,0 0 1,1-1-1,-1 0 0,1 0 1,0 0-1,1-1 1,-1-1-1,1 1 0,0-1 1,-1 0-1,1-1 0,1 0 1,-1-1-1,0 0 0,0 0 1,19-2-1,-20 1 23,-1 0 0,1-1 0,0 0 1,-1-1-1,1 0 0,-1 0 0,0-1 0,1 1 0,-1-1 0,0-1 0,-1 0 0,1 0 1,-1 0-1,1-1 0,-1 1 0,-1-2 0,1 1 0,-1 0 0,0-1 0,0 0 0,0-1 0,-1 1 1,0-1-1,0 1 0,-1-1 0,4-11 0,-6 16-10,-1 0-1,1 1 1,-1-1 0,1 0-1,-1 0 1,0 1 0,0-1-1,0 0 1,0 0 0,0 1-1,0-3 1,-1 3-7,1 1 1,0 0-1,0-1 0,0 1 0,0 0 1,0 0-1,-1-1 0,1 1 0,0 0 0,0 0 1,-1-1-1,1 1 0,0 0 0,0 0 1,-1-1-1,1 1 0,0 0 0,-1 0 0,1 0 1,0 0-1,-1 0 0,1-1 0,0 1 1,-1 0-1,1 0 0,0 0 0,-1 0 1,1 0-1,0 0 0,-1 0 0,1 0 0,0 0 1,-1 0-1,-1 1-1,-1 0 0,1 0 1,-1 0-1,1 1 0,0-1 0,0 0 1,0 1-1,0 0 0,0-1 0,0 1 1,0 0-1,0 0 0,-1 2 0,-5 7-2,1 1 0,0-1-1,1 1 1,0 0 0,-7 22-1,11-26 6,-1 0 0,1 1 0,0-1 0,1 1 0,0 0 0,1-1-1,0 1 1,0 0 0,2 15 0,-1-23-45,-1 1 1,0-1-1,0 1 1,1-1-1,-1 1 1,0-1-1,1 1 1,-1-1-1,1 1 1,0-1-1,0 0 0,-1 0 1,1 1-1,0-1 1,0 0-1,0 0 1,0 0-1,1 0 1,-1 0-1,0 0 0,0 0 1,0 0-1,1 0 1,-1-1-1,1 1 1,-1 0-1,0-1 1,1 1-1,-1-1 0,1 0 1,-1 1-1,1-1 1,-1 0-1,1 0 1,-1 0-1,1 0 1,-1 0-1,1-1 0,-1 1 1,1 0-1,-1-1 1,3 0-1,3-2-116,0 0 0,0 0 0,-1-1 0,0 1 0,1-2 0,-1 1 0,7-7 0,19-18-405</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4.648"/>
    </inkml:context>
    <inkml:brush xml:id="br0">
      <inkml:brushProperty name="width" value="0.05" units="cm"/>
      <inkml:brushProperty name="height" value="0.05" units="cm"/>
    </inkml:brush>
  </inkml:definitions>
  <inkml:trace contextRef="#ctx0" brushRef="#br0">3 424 13667,'-3'2'2561,"11"-4"-1113,16-8-39,32-30-109,-1-2-1,52-54 1,38-30-855,-118 105-484,0 2 1,1 1-1,53-24 0,-57 34-281,-24 8 302,1 0 0,-1 0 0,0-1 0,1 1 0,-1 0 0,0 0 0,0 0 0,1 0-1,-1 0 1,0 0 0,1 0 0,-1 0 0,0 0 0,1 0 0,-1 0 0,0 0 0,1 0 0,-1 0 0,0 0 0,1 0-1,-1 0 1,0 0 0,0 0 0,1 0 0,-1 0 0,0 1 0,1-1 0,-1 0 0,0 0 0,0 0 0,1 0 0,-1 1 0,0-1-1,0 0 1,0 0 0,1 1 0,-1-1 0,0 0 0,0 1 0,0-1 0,0 0 0,0 0 0,1 1 0,-1-1 0,0 0-1,0 1 1,0-1 0,0 0 0,0 1 0,0-1 0,0 0 0,0 1 0,0-1 0,0 0 0,0 0 0,0 1 0,0-1-1,-1 0 1,1 1 0,0-1 0,0 0 0,0 1 0,0-1 0,0 0 0,-1 0 0,1 1 0,0-1 0,-3 4 71,-1 0 0,1 0 0,0-1 1,-1 0-1,0 1 0,0-1 0,0-1 1,0 1-1,-1-1 0,-7 4 0,8-4-36,-26 14-67</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098"/>
    </inkml:context>
    <inkml:brush xml:id="br0">
      <inkml:brushProperty name="width" value="0.05" units="cm"/>
      <inkml:brushProperty name="height" value="0.05" units="cm"/>
    </inkml:brush>
  </inkml:definitions>
  <inkml:trace contextRef="#ctx0" brushRef="#br0">119 59 14659,'0'-5'755,"2"-25"1360,-2 28-1969,0 1 1,0 0 0,0-1 0,1 1-1,-1-1 1,1 1 0,-1 0-1,1-1 1,-1 1 0,1 0 0,0 0-1,0-1 1,-1 1 0,1 0-1,0 0 1,2-2 0,-2 3-104,-1 0 1,0 0-1,1 0 1,-1 0-1,1 0 0,-1 0 1,1 0-1,-1 1 0,0-1 1,1 0-1,-1 0 1,0 0-1,1 1 0,-1-1 1,1 0-1,-1 0 1,0 1-1,1-1 0,-1 0 1,0 1-1,0-1 1,1 0-1,-1 1 0,0-1 1,0 0-1,0 1 0,1-1 1,-1 0-1,0 1 1,0-1-1,0 1 0,0-1 1,0 1-1,0-1 1,0 0-1,0 2 0,5 19 486,-3-1-349,-1 1 1,-1 0-1,-1 0 1,-1-1-1,-7 32 0,-33 101 247,35-129-343,-9 26-8,-2-2-1,-37 72 0,72-145-165,1 0 0,0 2 0,2 0 0,1 1 1,1 0-1,1 2 0,26-18 0,-34 28-206,-1 0 1,1 2-1,1 0 1,26-10-1,-33 14 120,1 2-1,-1-1 1,1 1-1,0 1 1,-1-1 0,1 2-1,0-1 1,0 2-1,16 1 1,3 6-483</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548"/>
    </inkml:context>
    <inkml:brush xml:id="br0">
      <inkml:brushProperty name="width" value="0.05" units="cm"/>
      <inkml:brushProperty name="height" value="0.05" units="cm"/>
    </inkml:brush>
  </inkml:definitions>
  <inkml:trace contextRef="#ctx0" brushRef="#br0">60 0 18620,'0'1'102,"0"1"0,1-1 0,-1 0 0,0 0-1,0 1 1,0-1 0,0 0 0,-1 0 0,1 1 0,0-1 0,0 0 0,-1 0 0,1 0-1,-1 1 1,0 1 0,-2 4 70,-12 44 491,3 0 0,2 0 0,3 1 0,1 0 0,3 80 0,3-121-575,1 1-1,1-1 1,0 0 0,1 1 0,5 13-1,-8-22-81,1-1-1,0 0 1,0 0-1,0 0 1,0 1-1,0-1 1,0 0-1,1-1 1,-1 1-1,1 0 0,-1 0 1,1-1-1,0 1 1,-1 0-1,1-1 1,0 0-1,0 1 1,0-1-1,0 0 1,1 0-1,-1 0 1,0-1-1,0 1 1,0 0-1,1-1 1,-1 1-1,0-1 0,1 0 1,-1 0-1,0 0 1,5 0-1,1-3-116,-1 1-1,1-1 0,-1 0 1,0 0-1,1-1 1,-2 0-1,1 0 0,0-1 1,-1 1-1,0-2 0,0 1 1,0-1-1,-1 1 0,0-2 1,0 1-1,0 0 1,-1-1-1,0 0 0,0 0 1,-1 0-1,0-1 0,0 1 1,2-9-1,-4-17-353</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983"/>
    </inkml:context>
    <inkml:brush xml:id="br0">
      <inkml:brushProperty name="width" value="0.05" units="cm"/>
      <inkml:brushProperty name="height" value="0.05" units="cm"/>
    </inkml:brush>
  </inkml:definitions>
  <inkml:trace contextRef="#ctx0" brushRef="#br0">45 1 19084,'-9'11'1728,"-1"4"-1183,-2-4-225,3 0 936,5 1-632,4-2-552,3-1-304,2-7-728,2-2 576,-1-5 128,1-7-200,-2-4-145</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6.404"/>
    </inkml:context>
    <inkml:brush xml:id="br0">
      <inkml:brushProperty name="width" value="0.05" units="cm"/>
      <inkml:brushProperty name="height" value="0.05" units="cm"/>
    </inkml:brush>
  </inkml:definitions>
  <inkml:trace contextRef="#ctx0" brushRef="#br0">93 0 17356,'4'40'4619,"-8"22"-2555,0-17-1462,-1 94-851,3-190-424,-1 9 106,2 1 0,7-72 0,0 141 916,-3 3-57,0 7 136,2-1 0,2 0 1,0 0-1,21 57 0,-27-93-415,0 1 1,0 0-1,0-1 1,-1 1-1,2 0 1,-1-1-1,0 1 1,0-1-1,0 0 1,3 3-1,-4-4-12,1 0 0,-1 0-1,1 0 1,-1 1-1,1-1 1,-1 0-1,1 0 1,-1 0 0,0 0-1,1 0 1,-1 0-1,1 0 1,-1-1-1,1 1 1,-1 0 0,1 0-1,-1 0 1,0 0-1,1-1 1,-1 1-1,1 0 1,-1 0-1,0-1 1,1 1 0,-1 0-1,1 0 1,-1-1-1,0 1 1,0 0-1,1-1 1,-1 1 0,0-1-1,0 1 1,1 0-1,-1-1 1,0 1-1,0-1 1,0 1-1,0-1 1,0 1 0,1-1-1,-1 1 1,0-1-1,3-11-11,0 0-1,0 1 1,-1-1-1,0 0 0,-1 0 1,0 0-1,-1-1 1,-1 1-1,0 0 0,-1 0 1,0 0-1,-7-22 1,9 32-9,-1 0 0,0 0 0,0 0 0,0-1 0,0 2 0,0-1 0,0 0 0,-1 0 0,1 0 0,-1 0 0,1 1 0,-1-1 0,0 1 0,0-1 0,1 1 0,-1 0 0,0 0 0,0 0 0,0 0 0,0 0 0,-1 0 0,1 0 0,0 1 0,0-1 0,-4 0 0,3 2-4,-1-1 1,0 0 0,0 1 0,1 0-1,-1 0 1,0 0 0,1 0 0,-1 1 0,1-1-1,0 1 1,-1 0 0,1 0 0,0 0 0,-5 5-1,0 0 29,0 0 0,1 1-1,-1 0 1,-9 15-1,14-19 5,1 0 0,-1 1 1,1-1-1,0 0 0,0 1 0,0 0 0,1 0 0,0-1 0,-1 1 0,2 0 1,-1 0-1,0 6 0,1-10-7,0 0 1,0-1-1,0 1 0,0 0 1,0-1-1,0 1 0,1-1 1,-1 1-1,0 0 0,0-1 1,0 1-1,1-1 0,-1 1 1,0 0-1,1-1 0,-1 1 1,0-1-1,1 1 0,-1-1 1,1 1-1,-1-1 0,1 0 1,-1 1-1,1-1 0,-1 1 1,1-1-1,-1 0 0,1 0 1,0 1-1,1-1-2,-1 0 0,0 0 0,1 0 0,-1 0 1,1 0-1,-1 0 0,0-1 0,1 1 0,-1 0 0,0-1 0,1 1 0,1-2 0,3-1-3,0 0 0,0-1 0,-1 0 0,7-6 0,-6 5 23,-1-1 1,0 0-1,0 0 1,7-13 0,-10 16-15,-1 0 0,1 0 0,-1 0 1,0 0-1,0 0 0,0 0 1,0-1-1,-1 1 0,1 0 1,-1 0-1,0-1 0,0 1 1,0 0-1,-1-5 0,4 5-3,-1 1 0,0 0 0,1 1 0,-1-1 0,1 0 0,0 1 0,-1-1 0,1 1 0,0 0 0,6-2 0,3-2-1,-6 2 8,6-2-155,-1 0 0,-1-1 0,1 0 0,-1 0 0,0-2 1,0 1-1,-1-1 0,0 0 0,14-17 0,-4-5-107</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57.386"/>
    </inkml:context>
    <inkml:brush xml:id="br0">
      <inkml:brushProperty name="width" value="0.05" units="cm"/>
      <inkml:brushProperty name="height" value="0.05" units="cm"/>
      <inkml:brushProperty name="color" value="#E71224"/>
    </inkml:brush>
  </inkml:definitions>
  <inkml:trace contextRef="#ctx0" brushRef="#br0">25 10 15675,'-12'-5'905,"5"5"-265,2 0-704,6 0 320,5-4-72</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08.414"/>
    </inkml:context>
    <inkml:brush xml:id="br0">
      <inkml:brushProperty name="width" value="0.05" units="cm"/>
      <inkml:brushProperty name="height" value="0.05" units="cm"/>
      <inkml:brushProperty name="color" value="#E71224"/>
    </inkml:brush>
  </inkml:definitions>
  <inkml:trace contextRef="#ctx0" brushRef="#br0">2 0 15803,'-2'8'1065,"4"-8"-1049,4-2 0,2-1 24</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09.325"/>
    </inkml:context>
    <inkml:brush xml:id="br0">
      <inkml:brushProperty name="width" value="0.05" units="cm"/>
      <inkml:brushProperty name="height" value="0.05" units="cm"/>
      <inkml:brushProperty name="color" value="#E71224"/>
    </inkml:brush>
  </inkml:definitions>
  <inkml:trace contextRef="#ctx0" brushRef="#br0">121 3 16652,'0'0'63,"0"-1"0,1 1 0,-1 0 0,0 0 0,1-1 0,-1 1 0,0 0 0,1 0 0,-1 0 0,1 0 0,-1 0 0,1-1 0,-1 1 0,0 0 0,1 0 0,-1 0 0,1 0 0,-1 0 0,1 0 0,-1 0 0,0 1 0,1-1 0,-1 0 0,1 0 0,-1 0 0,0 0 0,1 0 0,-1 1 0,1-1-1,-1 1-12,1 0 0,-1 0 0,0-1-1,1 1 1,-1 0 0,0 0-1,0 0 1,0 0 0,1 0-1,-1 0 1,0-1 0,0 1-1,0 0 1,-1 0 0,1 0-1,0 0 1,0 0 0,-1 1-1,-35 122 2916,20-45-2470,4 0-1,4 0 0,2 129 1,6-200-417,1 15-948,-4-20 21,-3-10-189,-22-58-15,8 17 337</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09.725"/>
    </inkml:context>
    <inkml:brush xml:id="br0">
      <inkml:brushProperty name="width" value="0.05" units="cm"/>
      <inkml:brushProperty name="height" value="0.05" units="cm"/>
      <inkml:brushProperty name="color" value="#E71224"/>
    </inkml:brush>
  </inkml:definitions>
  <inkml:trace contextRef="#ctx0" brushRef="#br0">4 109 17908,'-3'-8'1576,"4"5"-1064,7 1-120,14 2 681,10 0-185,15-4-248,9-2-128,10 1-232,3-3 8,0 0-224,-2-1-216,-11-2-520,-7-1-280,-18 4-561,-8-2 1129,-14 2-232,-5 1-296</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0.212"/>
    </inkml:context>
    <inkml:brush xml:id="br0">
      <inkml:brushProperty name="width" value="0.05" units="cm"/>
      <inkml:brushProperty name="height" value="0.05" units="cm"/>
      <inkml:brushProperty name="color" value="#E71224"/>
    </inkml:brush>
  </inkml:definitions>
  <inkml:trace contextRef="#ctx0" brushRef="#br0">0 267 13907,'0'11'1824,"18"-2"-847,6-6-353,19-9 1888,7-3-1480,10-2-335,2-1-65,1 0-672,-3-1-464,-10 3 472,-7 2-144,-12 8-112</inkml:trace>
  <inkml:trace contextRef="#ctx0" brushRef="#br0" timeOffset="1">774 260 17684,'-1'40'1904,"-8"9"-1320,-5 5-280,0 2 849,2 3-481,4-3-104,2-12-432,2-7-208,4-18-400,0-11-280,4-13-705,-1-14 1129,-3-25-248,-5-9-232</inkml:trace>
  <inkml:trace contextRef="#ctx0" brushRef="#br0" timeOffset="2">799 3 17812,'4'-3'1800,"-2"3"-1312,-5 10-232,0 2 953,3 2-905,0 5-440,4-4 416,2 3-272,5-3-80,4-2-88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8.181"/>
    </inkml:context>
    <inkml:brush xml:id="br0">
      <inkml:brushProperty name="width" value="0.05" units="cm"/>
      <inkml:brushProperty name="height" value="0.05" units="cm"/>
    </inkml:brush>
  </inkml:definitions>
  <inkml:trace contextRef="#ctx0" brushRef="#br0">198 4 19180,'-10'-2'410,"-1"1"-1,1 1 1,0 0-1,0 0 1,0 1-1,0 0 1,0 1-1,0 0 1,0 1-1,0 0 1,0 0-1,1 1 1,0 1-1,0-1 1,-16 11-1,24-14-395,0 0 1,0 0-1,0-1 0,0 1 0,0 0 0,0 0 1,0 0-1,1 0 0,-1 0 0,0 0 0,0 0 1,1 0-1,-1 1 0,1-1 0,-1 0 1,1 0-1,0 0 0,-1 1 0,1-1 0,0 0 1,0 1-1,0 1 0,0-2-14,0 0-1,1 1 1,0-1 0,-1 0 0,1 1-1,0-1 1,-1 0 0,1 0 0,0 0-1,0 0 1,0 0 0,0 0 0,0 0-1,1 0 1,-1 0 0,2 1 0,6 3-61,0-1 0,1 0 0,0 0 1,12 3-1,-21-7 57,19 6-76,38 12-106,-53-17 174,-1 1 1,1 1 0,-1-1 0,0 1-1,0-1 1,0 1 0,0 1 0,0-1-1,5 7 1,-8-9 11,0 0-1,-1 0 1,1 0 0,0 0-1,-1 0 1,1 0-1,-1 0 1,1 1 0,-1-1-1,0 0 1,1 0-1,-1 1 1,0-1 0,0 0-1,0 0 1,0 1 0,0-1-1,0 0 1,0 1-1,0-1 1,-1 0 0,0 2-1,0 0 5,0 0 0,-1-1 0,1 1 0,-1 0 0,0-1-1,0 0 1,0 1 0,0-1 0,-3 2 0,-5 4 26,0 0 0,0-1 0,-18 8-1,21-11-43,0-1-1,0-1 1,0 1-1,0-1 0,-1 0 1,1-1-1,-1 0 0,1 0 1,-1-1-1,-15 0 0,21-1-9,0 1 0,0 0 0,-1-1 0,1 0-1,0 1 1,0-1 0,0 0 0,0 0 0,0 0 0,0 0-1,0-1 1,0 1 0,0 0 0,1-1 0,-1 1-1,-2-4 1,3 3 34,0 0-1,0-1 1,0 1-1,0 0 0,0-1 1,0 1-1,1-1 1,0 1-1,-1-1 0,1 1 1,0-1-1,0 1 1,0-1-1,0 1 0,1-1 1,-1 1-1,1-1 1,1-3-1,13-28-113,6-3-39</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0.639"/>
    </inkml:context>
    <inkml:brush xml:id="br0">
      <inkml:brushProperty name="width" value="0.05" units="cm"/>
      <inkml:brushProperty name="height" value="0.05" units="cm"/>
      <inkml:brushProperty name="color" value="#E71224"/>
    </inkml:brush>
  </inkml:definitions>
  <inkml:trace contextRef="#ctx0" brushRef="#br0">182 1 16099,'-1'5'366,"0"1"-1,-1-1 1,1 1-1,-1-1 1,0 0-1,0 1 1,-1-1-1,-6 9 1,-31 38 1304,27-36-827,-49 66 1365,63-82-2208,-1 0-1,0 0 0,0 0 0,0 0 1,1-1-1,-1 1 0,0 0 0,0 0 1,0 0-1,1 0 0,-1 0 0,0 1 1,0-1-1,0 0 0,1 0 0,-1 0 1,0 0-1,0 0 0,0 0 0,1 0 1,-1 0-1,0 0 0,0 0 0,0 1 1,0-1-1,1 0 0,-1 0 0,0 0 1,0 0-1,0 0 0,0 1 0,0-1 0,0 0 1,1 0-1,-1 0 0,0 1 0,0-1 1,0 0-1,0 0 0,0 0 0,0 1 1,0-1-1,0 0 0,0 0 0,0 0 1,0 1-1,0-1 0,0 0 0,0 0 1,0 0-1,0 1 0,0-1 0,0 0 1,0 0-1,-1 0 0,1 1 0,0-1 1,0 0-1,0 0 0,0 0 0,0 0 1,-1 1-1,20-8-72,-18 7 64,6-3-21,0 0 1,0 1-1,0 0 0,1 0 1,-1 0-1,0 1 0,1 1 1,-1-1-1,1 1 0,-1 0 1,8 2-1,-10-1 23,-1 0 0,0 0 0,0 0 0,0 1 0,0 0 1,0 0-1,0 0 0,0 0 0,-1 1 0,1-1 0,-1 1 0,0 0 0,1 0 0,-1 0 0,-1 0 0,1 1 0,0-1 0,-1 1 1,0-1-1,3 7 0,-2-3 50,0 1 1,0-1-1,-1 1 1,0 0 0,-1-1-1,0 1 1,0 0-1,-1 0 1,1 0-1,-2 0 1,1 0 0,-1 0-1,-1 0 1,1 0-1,-1 0 1,0-1 0,-1 1-1,0-1 1,0 0-1,-1 1 1,0-2-1,-5 9 1,3-7 60,0 0 0,0-1 0,0 0 0,-1 0 0,0 0 0,0-1 0,0 0 0,-1-1 0,0 1 1,0-2-1,-1 1 0,1-1 0,-1 0 0,0-1 0,0 0 0,0 0 0,-1-1 0,-12 2 0,20-4-156,0 0 1,0 1-1,0-1 0,-1 0 1,1 0-1,0-1 0,0 1 1,0 0-1,0-1 0,0 1 1,0-1-1,0 1 0,0-1 1,0 0-1,0 0 0,0 0 1,0 0-1,1 0 0,-1-1 1,0 1-1,1 0 0,-1-1 0,1 1 1,-1-1-1,1 0 0,0 1 1,0-1-1,0 0 0,0 0 1,0 0-1,0 0 0,0 0 1,0 0-1,1 0 0,-1 0 1,1 0-1,0 0 0,-1 0 1,1 0-1,0 0 0,1-3 1,-1-5-161,1 0-1,0 0 1,1 0 0,0 0 0,0 0 0,1 1 0,6-14-1,14-25-613</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1.058"/>
    </inkml:context>
    <inkml:brush xml:id="br0">
      <inkml:brushProperty name="width" value="0.05" units="cm"/>
      <inkml:brushProperty name="height" value="0.05" units="cm"/>
      <inkml:brushProperty name="color" value="#E71224"/>
    </inkml:brush>
  </inkml:definitions>
  <inkml:trace contextRef="#ctx0" brushRef="#br0">131 1 17796,'1'1'116,"0"0"1,0 0 0,-1 0 0,1 0-1,-1 1 1,1-1 0,-1 0-1,1 0 1,-1 1 0,0-1-1,0 0 1,1 0 0,-1 1-1,0-1 1,0 0 0,0 1-1,0-1 1,-1 0 0,1 1-1,0-1 1,-1 2 0,-13 32 410,9-24-114,-18 44 497,3 1-1,2 1 0,2 0 0,3 1 1,-6 64-1,17-103-846,-4 51 87,6-62-140,0 0 1,1-1-1,0 1 0,0-1 1,0 1-1,5 11 0,-6-19-9,0 1-1,0-1 0,0 1 1,0-1-1,1 1 0,-1-1 0,0 1 1,0-1-1,1 0 0,-1 1 0,0-1 1,1 0-1,-1 1 0,0-1 0,1 0 1,-1 1-1,1-1 0,-1 0 0,0 0 1,1 1-1,-1-1 0,1 0 1,-1 0-1,1 0 0,-1 0 0,1 1 1,-1-1-1,1 0 0,-1 0 0,1 0 1,-1 0-1,1 0 0,-1 0 0,1 0 1,-1-1-1,1 1 0,-1 0 0,0 0 1,1 0-1,-1 0 0,1-1 1,-1 1-1,1 0 0,-1 0 0,0-1 1,1 1-1,-1 0 0,1-1 0,-1 1 1,0 0-1,0-1 0,1 0 0,20-23 17,162-244-206,-170 250 23,85-121-471,-31 50-3115,-72 91 174,-7 9 2973,-4 12-595</inkml:trace>
  <inkml:trace contextRef="#ctx0" brushRef="#br0" timeOffset="1">240 406 17276,'5'33'2016,"3"0"-1328,2-4-320,3-2 897,3-4-553,0-3-456,-2-11 1248,3-6-1280,2-16-80,-1-6-16</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1.557"/>
    </inkml:context>
    <inkml:brush xml:id="br0">
      <inkml:brushProperty name="width" value="0.05" units="cm"/>
      <inkml:brushProperty name="height" value="0.05" units="cm"/>
      <inkml:brushProperty name="color" value="#E71224"/>
    </inkml:brush>
  </inkml:definitions>
  <inkml:trace contextRef="#ctx0" brushRef="#br0">82 419 18204,'-6'10'481,"-13"19"745,-13 33 1,27-53-985,1 1 0,1 0 0,0 0 1,0 0-1,1 1 0,0-1 0,0 19 1,1-27-214,1-1 0,0 1 0,0-1 1,0 1-1,0 0 0,1-1 1,-1 1-1,0 0 0,1-1 0,-1 1 1,1-1-1,-1 1 0,1-1 1,0 1-1,0-1 0,0 0 0,-1 1 1,1-1-1,0 0 0,1 0 0,-1 1 1,0-1-1,0 0 0,3 1 1,-2-1-21,0-1 0,0 1 0,0-1 1,0 0-1,1 1 0,-1-1 1,0-1-1,0 1 0,0 0 0,0 0 1,0-1-1,1 1 0,-1-1 0,0 0 1,0 1-1,0-1 0,0 0 1,3-2-1,8-5-7,0-1 1,-1 0 0,0-1-1,-1 0 1,15-17 0,48-65-115,-57 70 49,-1 2-27,-2-1 1,20-35-1,-30 46 15,-8 11 16,-10 18 67,-2 5 245,2 0 0,1 1 1,1 0-1,1 1 0,2 1 0,0-1 0,-9 55 0,17-77-207,1-1 0,0 1 1,0 0-1,0 0 0,0 0 1,1 0-1,-1-1 0,1 1 1,0 0-1,0 0 0,0-1 1,1 1-1,2 5 0,-3-8-35,1 1 0,-1-1 1,0 1-1,1-1 0,-1 0 0,1 0 0,0 0 0,-1 0 0,1 0 1,0 0-1,-1-1 0,1 1 0,0 0 0,0-1 0,0 0 0,-1 1 0,1-1 1,0 0-1,0 0 0,0 0 0,0 0 0,0 0 0,0 0 0,-1-1 1,1 1-1,0 0 0,0-1 0,0 0 0,-1 1 0,3-2 0,5-2-4,1-1 0,-1 1 0,0-2-1,-1 1 1,1-1 0,10-10 0,47-49-11,-63 61 3,36-39-55,-3-2 1,-2-2-1,-1-1 1,-3-1-1,-2-2 1,-2-1-1,21-60 1,-44 104 43,17-55-78,-18 57 80,-1 1 1,0-1-1,0 0 1,-1 0-1,1 0 1,-1 0-1,-1 0 0,0-8 1,1 14 9,0-1-1,0 1 1,0 0 0,0-1-1,-1 1 1,1-1 0,0 1-1,0 0 1,0-1 0,0 1-1,-1 0 1,1-1 0,0 1-1,0 0 1,-1-1 0,1 1-1,0 0 1,-1 0 0,1-1-1,0 1 1,0 0 0,-1 0-1,1-1 1,-1 1 0,1 0-1,0 0 1,-1 0 0,1 0-1,0 0 1,-1 0 0,1 0-1,-1-1 1,1 1 0,0 0-1,-1 0 1,1 1 0,-1-1-1,1 0 1,-1 0 0,-14 8 4,1 5 20,1 1 0,1 1 0,0 0 0,-13 22 0,10-15 17,-5 8 42,1 0 0,2 2 0,-17 42 0,27-57-43,1 0-1,1 0 0,1 1 1,0 0-1,2-1 1,-1 1-1,2 1 0,2 25 1,0-36-83,0 1-1,1-1 1,0 0 0,1 0 0,0 0 0,0 0 0,1-1-1,-1 1 1,2-1 0,-1 0 0,9 11 0,-11-16-74,0 1 0,1-1 0,-1 1 1,0-1-1,1 0 0,-1 0 0,1 0 0,-1-1 0,1 1 1,0 0-1,0-1 0,0 0 0,0 0 0,0 0 1,0 0-1,0 0 0,0 0 0,1-1 0,-1 0 0,0 1 1,0-1-1,1 0 0,-1-1 0,0 1 0,0-1 0,0 1 1,0-1-1,1 0 0,-1 0 0,0 0 0,-1-1 1,6-2-1,20-18-601,-1-8-237</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2.373"/>
    </inkml:context>
    <inkml:brush xml:id="br0">
      <inkml:brushProperty name="width" value="0.05" units="cm"/>
      <inkml:brushProperty name="height" value="0.05" units="cm"/>
      <inkml:brushProperty name="color" value="#E71224"/>
    </inkml:brush>
  </inkml:definitions>
  <inkml:trace contextRef="#ctx0" brushRef="#br0">90 5 16291,'0'0'58,"0"-1"0,0 1 0,0 0-1,0 0 1,1-1 0,-1 1 0,0 0-1,0 0 1,0 0 0,0-1 0,1 1-1,-1 0 1,0 0 0,0 0 0,0-1-1,1 1 1,-1 0 0,0 0-1,0 0 1,1 0 0,-1 0 0,0 0-1,0 0 1,1 0 0,-1-1 0,0 1-1,0 0 1,1 0 0,-1 0 0,0 0-1,0 0 1,1 0 0,-1 1 0,1-1-1,1 9 924,-4 19 125,2-27-946,-44 269 3598,-9 82-2474,54-345-1209,6-12-38,4-13 2,15-39-22,26-92 0,-17 44-73,-12 39 4,-8 21-28,2 0 1,33-63 0,-48 104 68,1-1 0,0 1-1,0 0 1,0 0 0,0 0 0,1 1-1,0-1 1,-1 1 0,1 0 0,9-6-1,-11 9 8,-1-1 1,1 0-1,0 1 0,0-1 0,-1 1 0,1-1 0,0 1 0,0 0 0,0 0 0,0 0 0,-1 0 0,1 0 0,0 0 0,0 1 0,0-1 1,0 1-1,-1-1 0,1 1 0,0-1 0,-1 1 0,1 0 0,0 0 0,-1 0 0,1 0 0,-1 0 0,1 0 0,-1 1 0,0-1 0,1 0 1,-1 1-1,1 1 0,2 3 12,0 0 0,0 0 0,-1 0 1,0 1-1,0-1 0,-1 1 1,0 0-1,0 0 0,0-1 0,-1 1 1,0 0-1,0 0 0,-1 0 0,0 1 1,0-1-1,-1 0 0,0 0 0,0 0 1,-1 0-1,-2 8 0,-1 2 115,-1-1 0,-1 1-1,0-1 1,-1-1 0,-1 1-1,-20 26 1,21-32-1,0-1 0,-17 15 0,23-22-158,-1 1-1,0-1 1,0 0 0,0 0-1,0 0 1,-1 0-1,1-1 1,0 1 0,-1-1-1,1 0 1,-1 0 0,-6 1-1,9-2-22,0-1-1,1 1 0,-1 0 1,0 0-1,1 0 1,-1-1-1,1 1 1,-1 0-1,1-1 0,-1 1 1,1-1-1,-1 1 1,1-1-1,-1 1 0,1-1 1,-1 1-1,1-1 1,0 1-1,-1-1 0,1 1 1,0-1-1,-1 1 1,1-1-1,0 0 1,0 1-1,0-1 0,0 0 1,-1 1-1,1-1 1,0 0-1,0 1 0,0-1 1,0 0-1,1 1 1,-1-1-1,0 0 0,0 0 1,5-26-1270,-1 14 930,1 0 0,1 1 0,10-21 0,10-9-716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3.199"/>
    </inkml:context>
    <inkml:brush xml:id="br0">
      <inkml:brushProperty name="width" value="0.05" units="cm"/>
      <inkml:brushProperty name="height" value="0.05" units="cm"/>
      <inkml:brushProperty name="color" value="#E71224"/>
    </inkml:brush>
  </inkml:definitions>
  <inkml:trace contextRef="#ctx0" brushRef="#br0">95 359 14019,'0'0'69,"1"0"0,-1 0 0,1 0 0,-1 0 0,1 0 0,-1-1 1,1 1-1,-1 0 0,1 0 0,-1 1 0,1-1 0,-1 0 0,1 0 0,-1 0 0,1 0 0,-1 0 0,1 0 0,-1 1 1,1-1-1,-1 0 0,1 1 0,-1-1 0,1 0 0,-1 0 0,0 1 0,1-1 0,-1 1 0,0-1 0,1 0 0,-1 1 1,0-1-1,1 1 0,-1-1 0,0 1 0,0-1 0,0 1 0,1-1 0,-1 1 0,0-1 0,0 1 0,0-1 0,0 1 0,0-1 1,0 1-1,0-1 0,0 1 0,0-1 0,0 1 0,0-1 0,0 1 0,-1-1 0,1 1 0,0 0 0,-19 31 1655,12-22-702,-10 16 97,1 1-1,-14 34 1,26-53-1014,1 0-1,-1 1 1,2 0 0,0-1-1,0 1 1,0 0 0,1 0 0,0 0-1,1 0 1,0 0 0,1 0-1,1 11 1,-2-18-99,0-1 0,1 0 0,-1 0 0,0 0 0,1 1 0,-1-1 0,1 0 0,-1 0 1,1 0-1,0 0 0,-1 0 0,1 0 0,0 0 0,0 0 0,0 0 0,0 0 0,0-1 0,0 1 0,0 0 0,0-1 0,0 1 0,0 0 0,0-1 0,0 1 0,0-1 0,0 0 1,1 1-1,-1-1 0,0 0 0,0 0 0,0 0 0,1 0 0,-1 0 0,0 0 0,0 0 0,1 0 0,-1 0 0,0 0 0,2-2 0,3 1-2,-2-1 1,1 0-1,0-1 0,0 1 0,-1-1 0,1 0 1,-1 0-1,5-4 0,2-5 10,1 0 1,-2-1-1,0-1 0,0 1 1,-2-2-1,1 1 0,-2-1 1,0 0-1,-1-1 0,0 1 1,-1-1-1,-1-1 0,0 1 1,0-17-1,-3 30-11,-1 1-1,0-1 1,0 1 0,-1-1 0,1 0 0,0 1-1,-1-1 1,1 1 0,-1-1 0,0 1-1,0 0 1,0-1 0,0 1 0,0 0 0,-1 0-1,1 0 1,-1-1 0,1 2 0,-1-1-1,0 0 1,-2-2 0,2 3-2,1 0 0,-1 1 0,1-1 0,-1 1 0,1-1 0,-1 1-1,0-1 1,1 1 0,-1 0 0,1 0 0,-1 0 0,0 0 0,1 0 0,-1 0 0,0 0 0,1 1-1,-1-1 1,0 0 0,1 1 0,-1 0 0,1-1 0,-1 1 0,1 0 0,-1 0 0,1 0 0,0 0-1,-1 0 1,1 0 0,0 0 0,0 0 0,-1 0 0,1 1 0,-1 1 0,0-1 3,0 1 0,-1 0 0,1 0 0,1 0-1,-1 0 1,0 0 0,1 0 0,-1 0 0,1 0 0,0 1 0,0-1 0,0 1 0,1-1 0,-1 1 0,1-1 0,0 1-1,0-1 1,1 6 0,-1-7-1,0-1 0,1 1 0,-1-1 0,1 1 0,0-1 1,-1 0-1,1 1 0,0-1 0,0 0 0,0 1 0,0-1 0,0 0 0,0 0 0,0 0 0,0 0 0,0 0 0,2 1 0,0-1-2,-1 0-1,0 0 1,1 0-1,-1 0 1,1-1-1,-1 1 1,0-1-1,1 0 1,-1 0-1,1 1 1,-1-2 0,1 1-1,-1 0 1,3-1-1,11-3-324,0-1 1,-1 0-1,0-1 0,-1-1 1,1-1-1,-1 0 0,0 0 0,-1-1 1,0-1-1,-1 0 0,18-19 0,-27 26-225,-1-1 0,1 1 0,-1-1 0,0 0 0,3-6 0,7-11-1,18-27 683,-2-1 1,-3-1 0,25-67-1,-49 115-109,12-42 838,-13 43-849,0 1 0,0 0 0,0 0 0,0 0 0,0 0 0,0 0 0,1 0 0,-1 0 0,0 0 0,0-1 0,0 1 0,0 0 0,0 0 0,0 0 0,0 0 0,0 0 0,0 0 0,0 0 0,0-1 0,0 1 0,0 0 0,0 0 0,0 0 1,0 0-1,0 0 0,0 0 0,-1 0 0,1-1 0,0 1 0,0 0 0,0 0 0,0 0 0,0 0 0,0 0 0,0 0 0,0 0 0,0 0 0,0 0 0,0 0 0,-1 0 0,1-1 0,0 1 0,0 0 0,0 0 0,0 0 0,0 0 0,0 0 0,0 0 0,-1 0 0,1 0 0,0 0 0,0 0 0,0 0 0,0 0 0,0 0 0,0 0 0,-8 6 334,-6 12-19,-21 35 752,-47 96-1,65-114-786,3 1 0,1 1 0,1 0 0,-6 40 0,16-63-213,0 1 0,1-1 1,0 1-1,1-1 0,0 1 0,2 0 0,3 16 1,-5-27-74,1 0 1,0 0-1,0 0 1,1-1-1,-1 1 1,1 0 0,0 0-1,0-1 1,0 1-1,1-1 1,-1 0-1,1 0 1,0 0-1,0 0 1,0 0-1,0 0 1,0-1 0,0 1-1,1-1 1,-1 0-1,1 0 1,0 0-1,0-1 1,-1 1-1,1-1 1,0 0-1,0 0 1,0-1 0,7 2-1,-2-3-2,-1 1 0,0-2 0,1 1 1,-1-1-1,0 0 0,0 0 0,0-1 0,0 0 0,-1-1 0,1 0 0,-1 0 0,0 0 1,11-9-1,8-9 20,45-46 1,-69 67-25,17-19 11,-1 0 1,-1-1-1,-1-1 0,0-1 0,-2 0 0,12-26 1,-25 47-11,0 0 1,0 0-1,0 0 1,-1 0-1,1 0 1,0 0-1,-1 0 1,0 0-1,1-1 1,-1 1-1,0 0 1,0 0 0,0 0-1,0 0 1,-1-1-1,1 1 1,-1 0-1,0-3 1,0 5-2,1-1 1,0 0-1,-1 1 0,1 0 1,-1-1-1,1 1 0,-1-1 1,0 1-1,1 0 1,-1-1-1,1 1 0,-1 0 1,0-1-1,1 1 0,-1 0 1,0 0-1,1 0 0,-1-1 1,0 1-1,1 0 1,-2 0-1,0 1 2,-1-1 0,1 0 1,-1 1-1,1-1 0,0 1 1,-1 0-1,1 0 0,-4 2 1,-3 2 22,0 1 1,0 1 0,0 0 0,0 0-1,1 1 1,1 0 0,-1 0 0,1 1 0,1 0-1,-7 11 1,5-8 16,2 0 1,-1 1-1,2 0 0,0 0 0,0 0 0,1 0 0,-4 25 1,8-35-29,0 1 0,-1 0 1,1 0-1,0 0 0,1 0 1,-1-1-1,1 1 0,0 0 1,0 0-1,0-1 0,0 1 1,1-1-1,2 7 0,-2-8-12,-1-1-1,1 1 1,-1 0-1,1-1 1,0 1-1,-1-1 1,1 1-1,0-1 0,0 0 1,0 0-1,0 1 1,0-2-1,1 1 1,-1 0-1,0 0 1,0-1-1,1 1 0,-1-1 1,0 0-1,1 1 1,-1-1-1,0 0 1,4-1-1,3-1-136,1 1-1,0-2 1,0 0 0,-1 0-1,0-1 1,1 0-1,-1 0 1,-1-1 0,1 0-1,-1-1 1,10-8-1,-4 3-165,-1 0-1,-1-2 1,0 1 0,-1-2-1,16-22 1,-11 5-375</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4.176"/>
    </inkml:context>
    <inkml:brush xml:id="br0">
      <inkml:brushProperty name="width" value="0.05" units="cm"/>
      <inkml:brushProperty name="height" value="0.05" units="cm"/>
      <inkml:brushProperty name="color" value="#E71224"/>
    </inkml:brush>
  </inkml:definitions>
  <inkml:trace contextRef="#ctx0" brushRef="#br0">75 45 14667,'4'-9'1228,"-3"6"-858,1 0 0,-1 0 0,0 0-1,1 0 1,0 1 0,-1-1 0,1 0-1,0 1 1,1 0 0,-1-1 0,5-3-1,-7 6-317,0 0-1,1 0 0,-1 0 0,0 0 0,1 0 1,-1 0-1,1 0 0,-1 0 0,0 0 1,1 0-1,-1 1 0,0-1 0,1 0 0,-1 0 1,0 0-1,0 0 0,1 0 0,-1 1 0,0-1 1,1 0-1,-1 0 0,0 1 0,0-1 1,1 0-1,-1 0 0,0 1 0,0-1 0,0 0 1,1 1-1,-1-1 0,0 0 0,0 1 1,0-1-1,0 0 0,0 1 0,0-1 0,0 0 1,0 1-1,0-1 0,0 0 0,0 1 0,0-1 1,0 0-1,0 1 0,1 20 540,-1-20-470,-4 64 672,-2-1 0,-24 98 0,14-87-511,0 7-61,-25 153 263,39-201-391,2-24-19,2-20 60,6-57-212,-4 0 0,-6-111 0,4 182 67,0 1 1,0-1 0,0 0-1,0 0 1,1 0-1,0 0 1,0 0 0,0 0-1,0-1 1,0 1-1,1-1 1,-1 0 0,1 0-1,0 0 1,0-1-1,0 1 1,1-1 0,-1 0-1,0 0 1,1-1 0,-1 1-1,1-1 1,6 1-1,-3-2-3,-1-1 0,1 0-1,-1-1 1,0 1 0,1-1-1,-1-1 1,0 1 0,0-1 0,0 0-1,10-8 1,5-4-132,33-29 0,-28 20 6,-27 24 138,0 1-1,0-1 1,0 0 0,0 0 0,0 0-1,0 0 1,0 0 0,0 0-1,0 0 1,0 0 0,0 0 0,0 0-1,0 0 1,0 0 0,0 0 0,0 0-1,0 0 1,0 0 0,0 1-1,0-1 1,0 0 0,0 0 0,0 0-1,0 0 1,0 0 0,0 0 0,0 0-1,0 0 1,0 0 0,0 0-1,0 0 1,0 0 0,0 0 0,0 0-1,0 0 1,0 0 0,1 0-1,-1 0 1,0 0 0,0 0 0,0 0-1,0 0 1,0 0 0,0 0 0,0 0-1,0 1 1,0-1 0,0 0-1,0 0 1,0 0 0,0 0 0,0 0-1,0 0 1,0-1 0,1 1 0,-1 0-1,0 0 1,0 0 0,-4 11-4,-5 10 78,-2 3 46,1 1 0,-11 39 0,18-53-84,0-1-1,1 1 1,1 0 0,0 0-1,0 0 1,1 0 0,1 0-1,0 0 1,2 11 0,-3-21-46,1 1 1,-1-1 0,0 1 0,1-1 0,-1 1-1,1-1 1,-1 1 0,1-1 0,0 1 0,0-1-1,-1 0 1,1 0 0,0 1 0,0-1-1,1 0 1,-1 0 0,0 0 0,0 0 0,3 2-1,-3-3-71,0 0-1,0 0 0,0 0 0,0 0 0,1 0 0,-1 0 0,0 0 0,0 0 0,0 0 1,0-1-1,0 1 0,0 0 0,0-1 0,0 1 0,0 0 0,0-1 0,0 0 0,0 1 1,0-1-1,2-1 0,1-2-217,1 0 1,-1-1 0,0 1-1,0-1 1,-1 0 0,1 0-1,-1 0 1,3-9 0,7-21-471,-1-10-227</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4.609"/>
    </inkml:context>
    <inkml:brush xml:id="br0">
      <inkml:brushProperty name="width" value="0.05" units="cm"/>
      <inkml:brushProperty name="height" value="0.05" units="cm"/>
      <inkml:brushProperty name="color" value="#E71224"/>
    </inkml:brush>
  </inkml:definitions>
  <inkml:trace contextRef="#ctx0" brushRef="#br0">69 1 19252,'-40'206'5622,"28"-105"-4606,-1 110 1,12-151-992,-1-20-7,5 64 0,-3-102-13,0-1-1,0 0 0,0 1 1,1-1-1,-1 0 0,0 1 1,1-1-1,-1 0 0,1 0 1,-1 0-1,1 1 0,-1-1 0,1 0 1,0 0-1,0 0 0,1 1 1,-2-1-1,1-1 1,-1 0 0,1 0-1,-1 0 1,1 0 0,-1 0-1,1 0 1,-1 0-1,1 0 1,-1 0 0,1 0-1,-1 0 1,1 0 0,-1 0-1,1 0 1,-1 0 0,1-1-1,-1 1 1,1 0-1,-1 0 1,0-1 0,1 1-1,-1 0 1,1 0 0,-1-1-1,0 1 1,1-1 0,5-5 31,-1 1 1,-1-1 0,1-1-1,4-7 1,105-187 387,38-59-1213,-164 277-3205,-13 20 2740,13-16 492</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4.995"/>
    </inkml:context>
    <inkml:brush xml:id="br0">
      <inkml:brushProperty name="width" value="0.05" units="cm"/>
      <inkml:brushProperty name="height" value="0.05" units="cm"/>
      <inkml:brushProperty name="color" value="#E71224"/>
    </inkml:brush>
  </inkml:definitions>
  <inkml:trace contextRef="#ctx0" brushRef="#br0">4 1 14723,'-4'28'2417,"6"5"-1001,0-1-544,6-1 2329,0 1-1601,4-3-472,1-5-207,-2-7-689,2-5-424,-4-11-921,-5-4 1185,-4-13-264,0-2-152,-10-8-144</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15.425"/>
    </inkml:context>
    <inkml:brush xml:id="br0">
      <inkml:brushProperty name="width" value="0.05" units="cm"/>
      <inkml:brushProperty name="height" value="0.05" units="cm"/>
      <inkml:brushProperty name="color" value="#E71224"/>
    </inkml:brush>
  </inkml:definitions>
  <inkml:trace contextRef="#ctx0" brushRef="#br0">332 85 20772,'0'11'2033,"-6"0"-1345,-1-4-304,3 1 1000,-1 1-431,3-1-633,0 0-416,1-4-1089,1-3 1033,-3-5-200,-3-5-144</inkml:trace>
  <inkml:trace contextRef="#ctx0" brushRef="#br0" timeOffset="1">12 6 19892,'-4'0'1793,"1"0"-1561,-1-1 1872,7 1-1888,-2-2-80,2-1-48</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5.070"/>
    </inkml:context>
    <inkml:brush xml:id="br0">
      <inkml:brushProperty name="width" value="0.05" units="cm"/>
      <inkml:brushProperty name="height" value="0.05" units="cm"/>
      <inkml:brushProperty name="color" value="#E71224"/>
    </inkml:brush>
  </inkml:definitions>
  <inkml:trace contextRef="#ctx0" brushRef="#br0">50 57 16083,'6'-9'775,"-1"2"-279,0 0 0,0 0 0,0 1 0,1-1 0,9-6 0,-17 28 2209,-14 51-885,-12 104-1,25-126-1928,1 0 1,2 0 0,8 63-1,-3-70-1440,-5-36 1516,0-1 0,0 0 0,-1 0 0,1 1 0,0-1 0,0 0 1,0 0-1,0 1 0,0-1 0,0 0 0,0 0 0,0 1 1,-1-1-1,1 0 0,0 0 0,0 1 0,0-1 0,-1 0 1,1 0-1,0 0 0,0 0 0,0 1 0,-1-1 0,1 0 1,0 0-1,0 0 0,-1 0 0,1 0 0,0 0 0,0 0 1,-1 1-1,1-1 0,0 0 0,-1 0 0,1 0 0,0 0 1,0 0-1,-1 0 0,1-1 0,0 1 0,0 0 0,-1 0 1,1 0-1,0 0 0,-1 0 0,1 0 0,0-1 0,-1 1-48,-20-7-517,-6-5-176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8.901"/>
    </inkml:context>
    <inkml:brush xml:id="br0">
      <inkml:brushProperty name="width" value="0.05" units="cm"/>
      <inkml:brushProperty name="height" value="0.05" units="cm"/>
    </inkml:brush>
  </inkml:definitions>
  <inkml:trace contextRef="#ctx0" brushRef="#br0">1 1 19924,'3'36'1537,"-3"1"-1145,0 4-184,0 4 568,3 5-272,2-3-168,1 1-48,4-7-328,0-2-200,2-8-496,-2-3-288,-6-10-441,-4-5 1073,-7-10-288,-6-6-296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08.722"/>
    </inkml:context>
    <inkml:brush xml:id="br0">
      <inkml:brushProperty name="width" value="0.05" units="cm"/>
      <inkml:brushProperty name="height" value="0.05" units="cm"/>
    </inkml:brush>
  </inkml:definitions>
  <inkml:trace contextRef="#ctx0" brushRef="#br0">134 0 19012,'1'1'163,"-1"0"-1,0 0 0,1 0 1,-1 0-1,0 0 1,1 1-1,-1-1 1,0 0-1,0 0 1,0 0-1,0 0 1,0 0-1,-1 0 1,1 0-1,0 0 1,-1 2-1,-6 24 407,3-14 94,-6 46-121,3 0 0,2 0 0,7 114-1,0-150-734,-1-15-188,-1 0 0,1 0 0,-1 0 0,-1 0 0,-1 12 0,-10-45-3508,-23-56 776,23 54 3641,0 0 1,2-1-1,-12-46 0,22 73-439,-1 0 0,1-1 0,0 1 0,0 0 0,-1 0 1,1 0-1,0 0 0,0 0 0,0 0 0,1 0 0,-1-1 0,0 1 0,0 0 0,0 0 0,1 0 0,-1 0 0,1 0 0,-1 0 0,1 0 1,-1 0-1,1 0 0,0 0 0,-1 0 0,1 1 0,0-1 0,0 0 0,-1 0 0,1 0 0,0 1 0,0-1 0,0 1 0,0-1 0,0 1 1,0-1-1,0 1 0,0-1 0,0 1 0,2-1 0,4 1 212,0-1-1,0 1 1,0 0-1,0 0 1,9 3-1,0-2-341,31 3 113,47-4 0,-32-5-92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5.478"/>
    </inkml:context>
    <inkml:brush xml:id="br0">
      <inkml:brushProperty name="width" value="0.05" units="cm"/>
      <inkml:brushProperty name="height" value="0.05" units="cm"/>
      <inkml:brushProperty name="color" value="#E71224"/>
    </inkml:brush>
  </inkml:definitions>
  <inkml:trace contextRef="#ctx0" brushRef="#br0">8 664 15307,'-7'25'1833,"8"-6"-897,9-5-344,12-12 2177,9-4-1681,24-12-464,5-5-56,10-9-160,0-1-192,1-7-560,-4-1-256,-10 0-488,-8 1 840,-25 6-200,-8 4-153</inkml:trace>
  <inkml:trace contextRef="#ctx0" brushRef="#br0" timeOffset="1">110 122 17532,'0'-2'1928,"5"1"-1280,14-6-128,8-2 1057,19-4-737,4 0-112,9-1-184,1 0-64,0 2-296,-1 2-216,-10 3-608,-8 4-448,-13 0 872,-4-2-168,-7-4-176</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6.053"/>
    </inkml:context>
    <inkml:brush xml:id="br0">
      <inkml:brushProperty name="width" value="0.05" units="cm"/>
      <inkml:brushProperty name="height" value="0.05" units="cm"/>
      <inkml:brushProperty name="color" value="#E71224"/>
    </inkml:brush>
  </inkml:definitions>
  <inkml:trace contextRef="#ctx0" brushRef="#br0">386 0 17228,'-7'2'443,"0"-1"0,0 1 0,0 1 0,0 0 0,0 0 0,0 0 1,-9 6-1,-41 32 747,7-1-757,1 3 0,-73 82 0,115-117-435,1 0 0,0 0 0,1 1 1,-7 13-1,11-21-6,0 0 0,0 1 0,1-1 1,-1 0-1,1 0 0,-1 1 0,1-1 1,0 1-1,-1-1 0,1 0 1,0 1-1,0-1 0,0 1 0,0-1 1,0 1-1,0-1 0,0 0 0,1 1 1,-1-1-1,0 1 0,1-1 0,-1 0 1,1 1-1,0-1 0,-1 0 1,1 0-1,0 1 0,0-1 0,0 0 1,0 0-1,0 0 0,0 0 0,0 0 1,0 0-1,0 0 0,0-1 0,1 1 1,-1 0-1,0-1 0,3 2 1,3 0-39,0 0 0,0-1 1,0 0-1,1 0 0,-1 0 1,0-1-1,12-1 1,57-9-214,-44 4 161,18-2-34,50-7-43,-86 14 192,1 0 1,0 1-1,0 1 1,22 3-1,-35-4 3,-1 0-1,1 1 0,0-1 1,-1 0-1,1 1 1,0 0-1,-1-1 1,1 1-1,-1 0 1,1 0-1,-1 0 1,1 0-1,-1 0 1,0 0-1,1 0 1,-1 0-1,0 0 1,1 3-1,-1-3 9,-1 0-1,1 1 0,-1-1 0,0 0 1,1 1-1,-1-1 0,0 0 0,0 1 1,0-1-1,0 0 0,0 1 1,-1-1-1,1 0 0,0 1 0,0-1 1,-1 0-1,1 0 0,-2 2 1,-1 4 80,-1-1 1,0 0 0,-1 0 0,1-1 0,-1 1-1,0-1 1,-9 8 0,-13 8 123,-1-2 0,0 0 0,-1-2 0,-1-1 0,-1-1-1,0-2 1,-1-1 0,-43 10 0,71-21-282,-1-1 0,1 1 0,-1-1-1,1 1 1,-1-1 0,1 0 0,-1-1-1,1 1 1,-8-3 0,11 3 28,0-1 1,0 1-1,0 0 1,1-1-1,-1 1 1,0-1-1,1 1 1,-1-1-1,0 1 1,1-1-1,-1 1 1,1-1-1,-1 0 1,1 1-1,-1-1 1,1 0-1,-1 1 1,1-1-1,-1 0 1,1 0-1,-1-1 1,1 1 4,0-1 0,0 0 0,1 1 0,-1-1 1,0 0-1,0 1 0,1-1 0,-1 0 0,1 1 1,-1-1-1,1 1 0,0-1 0,0 1 1,0-1-1,1-1 0,21-21-276,9 0-85</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6.854"/>
    </inkml:context>
    <inkml:brush xml:id="br0">
      <inkml:brushProperty name="width" value="0.05" units="cm"/>
      <inkml:brushProperty name="height" value="0.05" units="cm"/>
      <inkml:brushProperty name="color" value="#E71224"/>
    </inkml:brush>
  </inkml:definitions>
  <inkml:trace contextRef="#ctx0" brushRef="#br0">0 0 19884,'9'0'1969,"-5"0"-1449,-5 3-248,-1 0 1048,2 1-944,0 4-392,0-3 1176,2 4-968,0 8-71,1 0-1</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7.266"/>
    </inkml:context>
    <inkml:brush xml:id="br0">
      <inkml:brushProperty name="width" value="0.05" units="cm"/>
      <inkml:brushProperty name="height" value="0.05" units="cm"/>
      <inkml:brushProperty name="color" value="#E71224"/>
    </inkml:brush>
  </inkml:definitions>
  <inkml:trace contextRef="#ctx0" brushRef="#br0">45 0 16452,'-15'16'1784,"3"-5"-1048,3 2-344,3-7 1849,3-3-1897,9-6-184,1-4 56,3-5-88</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7.734"/>
    </inkml:context>
    <inkml:brush xml:id="br0">
      <inkml:brushProperty name="width" value="0.05" units="cm"/>
      <inkml:brushProperty name="height" value="0.05" units="cm"/>
      <inkml:brushProperty name="color" value="#E71224"/>
    </inkml:brush>
  </inkml:definitions>
  <inkml:trace contextRef="#ctx0" brushRef="#br0">305 0 16764,'-3'0'185,"0"1"0,0-1 0,0 1 0,0-1 0,0 1 0,0 0 0,0 0 0,0 1 0,0-1 0,1 1 1,-1-1-1,-3 4 0,-28 26 455,26-24-240,-17 18 5,1 1 1,1 2 0,1 0-1,2 1 1,1 1 0,1 0-1,1 2 1,2 0 0,-13 42 0,25-65-339,1-1 0,0 1 0,0 0 1,1 0-1,1 0 0,-1 0 1,1 0-1,3 16 0,-2-20-51,0-1 0,0 0 1,0 0-1,1 0 0,-1 0 0,1 0 0,0 0 0,1-1 0,-1 1 0,1-1 0,-1 1 0,1-1 0,0 0 0,0 0 0,1 0 0,-1 0 0,0-1 0,1 1 0,0-1 0,4 2 0,0-1-6,1 0-1,-1 0 0,1-1 0,0-1 0,-1 0 0,1 0 0,0 0 0,0-1 0,0 0 1,-1-1-1,1 0 0,0-1 0,-1 1 0,1-2 0,-1 1 0,1-1 0,11-6 0,-9 4 11,0 0-1,-1-1 0,0 0 0,0-1 0,0 0 1,-1-1-1,1 0 0,-2 0 0,0-1 0,0 0 0,0 0 1,8-15-1,-14 21-6,-1-1 0,1 1 0,-1-1 0,0 1-1,0-1 1,0 1 0,0-1 0,-1 0 0,1 1 0,-1-1 0,0-4 0,0 7-6,0-1 1,-1 0-1,1 1 1,0-1-1,-1 1 0,1-1 1,-1 1-1,1 0 1,-1-1-1,0 1 0,0-1 1,0 1-1,1 0 0,-1 0 1,0 0-1,-1-1 1,1 1-1,0 0 0,0 0 1,0 0-1,-1 1 1,1-1-1,0 0 0,-1 0 1,1 1-1,-1-1 0,1 1 1,-3-1-1,-2 0 11,0 0 0,-1 1 0,1-1 0,-1 2 0,1-1 0,-1 1 0,1 0 0,-1 0 0,1 0 0,-7 4 0,7-4-106,1 1 0,0 0 1,0 0-1,0 1 0,0-1 0,1 1 1,-1 0-1,1 1 0,-1-1 1,1 1-1,0 0 0,-4 5 0,7-9 78,1 0-1,0 1 0,-1-1 0,1 0 0,0 1 1,-1-1-1,1 0 0,0 1 0,0-1 0,-1 0 1,1 1-1,0-1 0,0 0 0,0 1 1,-1-1-1,1 1 0,0-1 0,0 0 0,0 1 1,0-1-1,0 1 0,0-1 0,0 1 1,0-1-1,0 1 0,0-1 0,0 0 0,0 1 1,0-1-1,0 1 0,0-1 0,1 0 0,-1 1 1,0-1-1,0 1 0,0-1 0,1 0 1,-1 1-1,0-1 0,0 0 0,1 1 0,-1-1 1,0 0-1,1 1 0,-1-1 0,0 0 0,1 0 1,-1 0-1,1 1 0,-1-1 0,0 0 1,1 0-1,-1 0 0,1 0 0,-1 0 0,1 1 1,-1-1-1,0 0 0,1 0 0,-1 0 0,1 0 1,0-1-1,33-3-148,-31 4 44,34-9-272</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8.215"/>
    </inkml:context>
    <inkml:brush xml:id="br0">
      <inkml:brushProperty name="width" value="0.05" units="cm"/>
      <inkml:brushProperty name="height" value="0.05" units="cm"/>
      <inkml:brushProperty name="color" value="#E71224"/>
    </inkml:brush>
  </inkml:definitions>
  <inkml:trace contextRef="#ctx0" brushRef="#br0">167 1 20124,'-49'40'2054,"29"-25"-1172,-35 36 0,50-46-779,1 0 0,0 0 1,0 0-1,0 1 0,1 0 0,0 0 1,0 0-1,0 0 0,1 0 0,0 0 1,0 1-1,-1 7 0,3-12-90,0 1 0,-1-1 0,2 0 0,-1 0 0,0 1 0,0-1 0,1 0 0,-1 0 0,1 1 0,0-1 0,0 0 0,-1 0 0,1 0 0,1 0 0,-1 0 0,0 0 0,0-1 0,1 1 0,-1 0 0,1 0 0,0-1 0,-1 1 0,1-1 0,0 0 0,0 1 0,0-1 0,0 0 0,0 0 0,0 0 0,0 0 0,0-1 0,0 1 0,0-1 0,3 1 0,6 1-28,-1 0 0,1 0 0,0-2 0,0 1-1,20-3 1,-19 0 5,1 0 0,-1-1 0,0 0 0,1-1-1,-2 0 1,1-1 0,0-1 0,-1 0 0,17-12 0,-22 15 16,-1-1 1,0 0 0,0 0-1,-1 0 1,1-1 0,-1 0-1,0 0 1,0 0 0,0 0-1,-1-1 1,0 1 0,0-1-1,-1 0 1,1 0 0,-1 0-1,0 0 1,-1 0 0,1 0-1,-1-1 1,-1 1 0,1-7-1,-1 10 1,0 0-1,0 0 0,0 0 0,-1 1 0,1-1 0,-1 0 0,0 0 0,0 0 0,0 1 1,0-1-1,0 1 0,-1-1 0,1 1 0,-1-1 0,1 1 0,-1 0 0,0-1 0,0 1 0,0 0 1,0 0-1,-1 1 0,1-1 0,0 0 0,-1 1 0,1-1 0,-1 1 0,1 0 0,-1 0 0,0 0 1,0 0-1,1 0 0,-1 1 0,0-1 0,0 1 0,0 0 0,0 0 0,-3 0 0,-4 1-2,1-1 0,0 2 0,-1-1 0,1 1-1,0 1 1,0 0 0,0 0 0,1 1-1,-1 0 1,-9 6 0,12-6-136,0 1 0,0 0 0,1 0 1,0 0-1,0 1 0,-8 11 0,12-15 60,0-1-1,0 1 0,0-1 0,0 1 0,1-1 1,-1 1-1,0 0 0,1-1 0,0 1 1,-1 0-1,1 0 0,0-1 0,0 1 1,0 0-1,0 2 0,1-3 22,-1 0 1,1 1-1,-1-1 0,1 0 1,0 0-1,0 0 0,0 0 1,-1 0-1,1 0 0,0 0 0,0 0 1,0-1-1,0 1 0,0 0 1,0-1-1,1 1 0,-1 0 1,0-1-1,0 1 0,0-1 1,1 0-1,-1 1 0,0-1 1,2 0-1,29 2-509,8-3-200</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8.633"/>
    </inkml:context>
    <inkml:brush xml:id="br0">
      <inkml:brushProperty name="width" value="0.05" units="cm"/>
      <inkml:brushProperty name="height" value="0.05" units="cm"/>
      <inkml:brushProperty name="color" value="#E71224"/>
    </inkml:brush>
  </inkml:definitions>
  <inkml:trace contextRef="#ctx0" brushRef="#br0">195 0 17980,'-9'15'516,"-1"0"1,-1-1 0,0 0-1,-23 20 1,-8 11 541,37-38-897,-7 6 160,1 1 0,0 0-1,1 1 1,-14 27 0,23-40-303,1-1-1,-1 0 1,0 1-1,1-1 1,0 1-1,-1-1 0,1 1 1,0-1-1,0 1 1,0-1-1,0 1 1,0-1-1,0 1 1,0-1-1,0 1 1,1-1-1,-1 1 0,1-1 1,-1 0-1,1 1 1,-1-1-1,3 3 1,-2-2-8,1-1 1,0 1 0,-1-1 0,1 1-1,0-1 1,0 0 0,0 0-1,0 0 1,0 0 0,0 0 0,1 0-1,-1-1 1,3 1 0,6 1-4,0-1 1,1 0 0,-1-1-1,19-2 1,-8 0 18,0-2 0,0-1 0,-1 0 0,22-9 1,-34 10 34,1 0 0,-1 0 1,1-1-1,-1 0 1,0-1-1,-1 0 1,0 0-1,0-1 1,0 0-1,11-13 1,-17 17-30,0 1 1,0-1 0,0 0 0,-1 0 0,1 0-1,-1 0 1,1 0 0,-1 0 0,0-1 0,0 1-1,0 0 1,-1 0 0,1-1 0,-1 1 0,0-1-1,0 1 1,0 0 0,0-1 0,-1 1 0,1 0-1,-1-1 1,0 1 0,0 0 0,0 0 0,0-1-1,-1 1 1,1 0 0,-1 0 0,0 1 0,0-1-1,0 0 1,0 0 0,0 1 0,-1 0-1,1-1 1,-5-2 0,-1-2-21,-1 1 0,0 0-1,-1 1 1,1 0 0,-1 0 0,0 1-1,0 0 1,0 1 0,-1 0 0,-14-2 0,19 4-152,-1 0 0,1 1 0,-1 0 0,0 0 0,1 1 0,-1-1-1,1 1 1,-7 3 0,11-4 81,0 1 0,0 0 0,0-1 0,0 1 0,0 0 0,1 0 0,-1 0 0,0 1 0,1-1 0,-1 0 0,1 0 0,-1 1 0,1-1-1,0 1 1,-1 0 0,1-1 0,0 1 0,0 0 0,0 0 0,0 0 0,1-1 0,-1 1 0,0 0 0,1 0 0,-1 0 0,1 0 0,0 0-1,0 0 1,0 0 0,0 2 0,4 20-554</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9.053"/>
    </inkml:context>
    <inkml:brush xml:id="br0">
      <inkml:brushProperty name="width" value="0.05" units="cm"/>
      <inkml:brushProperty name="height" value="0.05" units="cm"/>
      <inkml:brushProperty name="color" value="#E71224"/>
    </inkml:brush>
  </inkml:definitions>
  <inkml:trace contextRef="#ctx0" brushRef="#br0">5 49 21069,'-4'-1'1440,"5"2"-1192,6 1-104,12-2 472,9 0-256,10-6-440,5 0-416,4-8 488,5 4-48,1-4-88</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9.459"/>
    </inkml:context>
    <inkml:brush xml:id="br0">
      <inkml:brushProperty name="width" value="0.05" units="cm"/>
      <inkml:brushProperty name="height" value="0.05" units="cm"/>
      <inkml:brushProperty name="color" value="#E71224"/>
    </inkml:brush>
  </inkml:definitions>
  <inkml:trace contextRef="#ctx0" brushRef="#br0">26 1 18956,'0'17'1600,"-1"6"-1007,-1 3-185,-2 8 648,-1 3-320,1 6-176,0 2 0,1-5-304,0-1-256,3-6-680,0-6-408,3-11 864,0-3-200,3-9-152</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29.890"/>
    </inkml:context>
    <inkml:brush xml:id="br0">
      <inkml:brushProperty name="width" value="0.05" units="cm"/>
      <inkml:brushProperty name="height" value="0.05" units="cm"/>
      <inkml:brushProperty name="color" value="#E71224"/>
    </inkml:brush>
  </inkml:definitions>
  <inkml:trace contextRef="#ctx0" brushRef="#br0">141 120 18596,'1'0'80,"-1"0"0,1 0 0,-1 0 0,0 1 0,1-1 0,-1 0 1,1 0-1,-1 1 0,0-1 0,1 0 0,-1 0 0,1 1 0,-1-1 0,0 1 0,0-1 0,1 0 0,-1 1 0,0-1 1,0 1-1,1-1 0,-1 0 0,0 1 0,0-1 0,0 1 0,0-1 0,0 1 0,1-1 0,-1 1 0,0-1 0,0 1 1,0-1-1,0 1 0,-1-1 0,1 0 0,0 1 0,0-1 0,0 1 0,0-1 0,0 1 0,-1 0 0,-11 22 1185,6-11-553,3-7-524,-3 6 7,1 0 0,0 1-1,0-1 1,1 1 0,1 0-1,0 0 1,-3 22-1,6-33-202,0 0 0,0 0 0,0 0 0,1 0 0,-1 0 0,0 0 0,0 0 0,1 0 0,-1 0 0,0 0 0,1 0-1,-1 0 1,1 0 0,0-1 0,-1 1 0,1 0 0,0 0 0,-1 0 0,1-1 0,0 1 0,0 0 0,1 0 0,1 1-20,-1-1 0,1 0 0,0 0 0,0 0 1,0-1-1,-1 1 0,1-1 0,4 1 0,6-1-144,0 0 0,24-4-1,-34 3 138,31-4-235,-22 2 169,0 1 0,0 0 0,0 1 0,1 0 0,-1 1 0,18 2 0,-29-2 94,1 0-1,0 1 1,-1-1 0,1 1 0,-1-1 0,1 1 0,-1-1 0,0 1-1,1 0 1,-1 0 0,1 0 0,-1-1 0,0 1 0,0 1-1,0-1 1,0 0 0,0 0 0,0 0 0,0 1 0,0-1 0,0 0-1,1 2 1,-2-1 16,1 0 0,-1 1 1,0-1-1,1 0 0,-1 0 0,0 1 0,0-1 0,-1 0 0,1 0 0,0 1 0,-1-1 0,1 0 0,-2 4 0,-2 2 56,1 0 0,-2 0 0,1-1 0,-1 0 0,0 0 0,-11 13 0,6-10 14,-1-1 0,0 0-1,-1 0 1,0-1 0,0 0-1,-1-1 1,0-1 0,0 0-1,0-1 1,-1 0 0,0-1-1,0 0 1,0-2 0,-24 3-1,34-5-121,0 0 0,-1-1 0,1 1 0,0-1 0,0 0 0,0 0 0,0 0 0,0-1 0,0 1 0,0-1 0,0 0 0,1 0 0,-1 0 0,1-1 0,0 1-1,-1-1 1,1 0 0,0 0 0,0 0 0,1 0 0,-1-1 0,1 1 0,0-1 0,-1 1 0,1-1 0,1 0 0,-3-6 0,-7-34-252</inkml:trace>
  <inkml:trace contextRef="#ctx0" brushRef="#br0" timeOffset="1">187 32 19580,'20'8'1432,"-4"-6"-1167,4 1-121,9-3 464,2-1-360,6-2-696,-1-3-248,3-5 599,-3-1-143,-3 1-128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14.041"/>
    </inkml:context>
    <inkml:brush xml:id="br0">
      <inkml:brushProperty name="width" value="0.05" units="cm"/>
      <inkml:brushProperty name="height" value="0.05" units="cm"/>
    </inkml:brush>
  </inkml:definitions>
  <inkml:trace contextRef="#ctx0" brushRef="#br0">333 364 10786,'-2'-1'171,"0"0"0,0-1 0,1 1 1,-1-1-1,1 0 0,-1 1 0,1-1 0,-1 0 0,1 0 0,0 0 0,0 0 0,0 0 0,0 0 0,0 0 0,1 0 0,-1-1 0,1 1 0,-1 0 0,1 0 0,0-1 0,0 1 0,0 0 0,0 0 1,0-1-1,0 1 0,1 0 0,-1 0 0,1-1 0,0 1 0,-1 0 0,1 0 0,0 0 0,0 0 0,0 0 0,1 0 0,-1 0 0,2-2 0,3-3-2,0 0 1,1 0-1,-1 1 0,1 0 0,1 0 1,-1 1-1,14-9 0,61-24 166,167-56 1,-217 84-379,137-40-327,-93 29 89,-23 8-29,-52 13 289,1 0 1,-1-1 0,1 1 0,-1 0 0,1 0 0,-1 0 0,1 0-1,-1 0 1,1 0 0,-1 0 0,1 1 0,-1-1 0,2 1 0,-3-1 12,1 0 0,-1 1 0,0-1 0,0 0 0,0 0 0,1 1 1,-1-1-1,0 0 0,0 0 0,0 1 0,1-1 0,-1 0 0,0 1 1,0-1-1,0 0 0,0 1 0,0-1 0,0 0 0,0 1 1,0-1-1,0 0 0,0 1 0,0-1 0,0 1 0,0-1 0,0 0 1,0 1-1,0-1 0,0 0 0,-1 1 0,1-1 0,0 1 1,-3 3-34,1 0 1,-1 0 0,0 0 0,0 0 0,-7 5 0,-10 8 1,0-1-1,-1-1 0,-1-1 1,-1-1-1,0-1 1,-32 12-1,3 0 18,-72 34 270,-3-5-1,-226 61 0,149-65 292,196-48-420,8-3-80,10-4-12,28-13-16,62-20-1,-47 19-19,69-28 5,-19 6-84,152-41 0,-237 78 28,1 1 1,-1 1-1,36-1 0,-53 4 56,0 0-1,-1 0 1,1 0-1,0 0 1,0 0-1,-1 0 1,1 0-1,0 0 1,-1 1-1,1-1 1,0 0-1,0 0 1,-1 1-1,1-1 1,0 0-1,-1 1 1,1-1-1,-1 1 1,1-1-1,-1 1 1,1-1-1,0 1 1,-1-1-1,0 1 1,1 0-1,-1-1 1,1 1-1,-1 0 1,0-1-1,1 1 1,-1 0-1,0-1 1,0 1-1,0 0 1,1 0-1,-1-1 1,0 1-1,0 0 1,0-1-1,0 1 1,0 0-1,0 0 1,-1-1-1,1 1 1,0 0-1,0 0 1,0-1-1,-1 1 1,1 0-1,0-1 1,-1 1-1,0 1 1,-4 5-19,0 1 1,-1-1-1,0 0 1,0-1 0,0 1-1,-1-1 1,0-1-1,0 1 1,-1-1 0,1 0-1,-13 5 1,-16 7 46,-50 15 0,58-22 26,-52 15 239,-123 21 0,202-46-284,-30 5 105,30-6-92,7-2-18,50-15-84,-44 14 66,142-47-223,-61 18-265,175-37 1,-209 62 166,-35 12 76,-24-4 257,1 0-1,-1 0 0,0 0 0,1 1 0,-1-1 0,1 0 0,-1 0 1,0 1-1,0-1 0,1 0 0,-1 1 0,0-1 0,0 0 0,1 1 1,-1-1-1,0 0 0,0 1 0,0-1 0,1 1 0,-1-1 0,0 0 1,0 1-1,0-1 0,0 1 0,0-1 0,0 1 0,0-1 0,0 0 1,0 1-1,0-1 0,0 1 0,0-1 0,0 1 0,-1-1 0,1 0 0,0 1 1,0-1-1,0 0 0,-1 1 0,1-1 0,0 1 0,0-1 0,-1 0 1,1 0-1,0 1 0,0-1 0,-1 1 0,-5 5-33,1 0 0,-1 0 1,0-1-1,-1 0 0,1 0 0,-1 0 0,0-1 0,-13 6 1,-67 25-28,80-33 71,-84 30 384,0-4 1,-2-5-1,-130 17 0,187-38-137,35-2-247,1 0 0,0 0-1,0 0 1,-1 0 0,1 0-1,0 0 1,-1 0 0,1 0-1,0 0 1,0 0 0,-1 0-1,1 0 1,0-1 0,-1 1 0,1 0-1,0 0 1,0 0 0,-1 0-1,1 0 1,0-1 0,0 1-1,-1 0 1,1 0 0,0 0 0,0-1-1,0 1 1,-1 0 0,1 0-1,0-1 1,0 1 0,0 0-1,0 0 1,0-1 0,0 1 0,0 0-1,-1 0 1,1-1 0,0 1-1,0 0 1,0-1 0,0 1-1,0 0 1,0 0 0,0-1-1,0 1 1,0 0 0,1-1 0,-1 1-1,0 0 1,0 0 0,0-1-1,0 1 1,1-1 0,12-13 47,23-9-95,74-36 0,-50 29-23,17-11-61,3-2-433,103-41 1,-177 82 483,19-7-134,-22 9 48,-12 5-127,-166 92-569,53-26 677,-73 22 129,135-66 48,20-8 4</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30.315"/>
    </inkml:context>
    <inkml:brush xml:id="br0">
      <inkml:brushProperty name="width" value="0.05" units="cm"/>
      <inkml:brushProperty name="height" value="0.05" units="cm"/>
      <inkml:brushProperty name="color" value="#E71224"/>
    </inkml:brush>
  </inkml:definitions>
  <inkml:trace contextRef="#ctx0" brushRef="#br0">128 52 15771,'-18'33'1110,"-47"93"2428,55-106-2989,2 2-1,0-1 1,2 1 0,-5 23-1,11-42-504,-1 0 0,1 0 0,-1-1 0,1 1 0,0 0-1,0 0 1,0 0 0,1-1 0,-1 1 0,1 0 0,-1 0 0,1-1 0,0 1-1,0-1 1,0 1 0,0 0 0,1-1 0,-1 0 0,3 4 0,-1-4-24,-1 0 0,1 0 0,-1 0 0,1-1 0,0 1 0,-1-1 0,1 1 0,0-1 0,0 0 0,0 0 0,0-1 0,0 1 0,0-1 0,0 1 1,3-1-1,6 0-11,0-1 1,0 0 0,0 0 0,-1-2 0,1 1 0,-1-1 0,22-9 0,-13 3 25,-1-1 1,1-1-1,-2-1 0,33-25 1,-45 32-7,0-1 1,0 1-1,0-1 1,-1 0-1,0-1 0,0 1 1,-1-1-1,0 0 1,0 0-1,0-1 1,-1 1-1,0-1 1,0 1-1,-1-1 0,0 0 1,1-11-1,-3 14-4,-1 0-1,1-1 0,-1 1 1,0 0-1,0-1 1,-1 1-1,1 0 0,-1 0 1,0 0-1,-1 0 0,1 0 1,-1 0-1,0 1 0,0-1 1,0 1-1,-1 0 0,1 0 1,-1 0-1,0 1 0,0-1 1,-8-4-1,6 4-128,-1 0 0,1 0 0,-1 1 1,0-1-1,0 2 0,-1-1 0,1 1 0,-1 0 0,1 0 0,-1 1 0,0 0 0,1 1 0,-1-1 0,-12 2 0,17 0 11,0 0 0,0 0 0,0 0 0,0 0 0,0 0 0,0 0 0,1 1 0,-5 3 0,6-5 83,0 0 0,1 1 0,-1-1 0,0 1 0,1-1-1,-1 1 1,1-1 0,-1 1 0,1-1 0,-1 1 0,1-1-1,0 1 1,-1-1 0,1 1 0,0 0 0,-1-1 0,1 1 0,0 0-1,0-1 1,-1 1 0,1 0 0,0-1 0,0 1 0,0 0-1,0 0 1,0-1 0,0 1 0,0 0 0,0-1 0,0 1-1,1 0 1,-1 0 0,0-1 0,0 1 0,1 0 0,-1-1 0,0 1-1,1-1 1,-1 1 0,1 0 0,10 5-458</inkml:trace>
  <inkml:trace contextRef="#ctx0" brushRef="#br0" timeOffset="1">631 1 18268,'-93'132'5419,"81"-112"-5016,1 1 0,0 1 0,2 0 0,-12 38-1,20-55-372,0-1 0,0 1-1,1 0 1,-1-1-1,1 1 1,0 0-1,0-1 1,0 1-1,1 0 1,0-1 0,0 1-1,2 6 1,-2-8-34,0-1 1,0 0-1,1 0 1,-1 0 0,0-1-1,1 1 1,-1 0 0,1 0-1,0-1 1,0 1-1,0-1 1,-1 0 0,1 1-1,0-1 1,1 0-1,-1 0 1,0 0 0,0 0-1,0-1 1,1 1 0,-1-1-1,0 1 1,1-1-1,-1 0 1,0 0 0,1 0-1,2 0 1,3-1-3,0 0 0,1-1 1,-1 0-1,0 0 0,0-1 0,-1 1 1,1-2-1,-1 1 0,1-1 0,-1-1 1,0 1-1,-1-1 0,1 0 0,-1-1 1,0 1-1,0-1 0,5-8 1,-4 7 14,-1-1 1,0-1 0,-1 1-1,0-1 1,0 1 0,-1-1-1,0-1 1,-1 1 0,0-1-1,0 1 1,-1-1 0,0 0-1,0-19 1,-2 23-17,-1 0 1,0 0 0,0-1-1,-1 1 1,0 1-1,0-1 1,0 0-1,-1 0 1,0 1-1,0-1 1,0 1-1,-6-7 1,7 10-69,1 0 0,-1 0 1,1 1-1,-1-1 0,1 0 0,-1 1 0,0 0 0,0-1 1,1 1-1,-1 0 0,0 0 0,0 0 0,0 0 0,-1 0 1,1 1-1,0-1 0,0 0 0,0 1 0,0 0 0,-1 0 1,1-1-1,0 1 0,0 0 0,-1 1 0,1-1 0,0 0 1,0 1-1,0-1 0,-1 1 0,1 0 0,0 0 0,0-1 1,0 1-1,0 1 0,0-1 0,-2 2 0,2-2 24,1 0 0,0 0 0,-1 0 1,1 0-1,0 1 0,0-1 0,0 0 0,0 1 0,0-1 0,0 0 0,1 1 0,-1-1 0,0 1 0,1-1 0,-1 1 0,1 0 0,-1-1 0,1 1 0,0 2 0,-1 15-631</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30.750"/>
    </inkml:context>
    <inkml:brush xml:id="br0">
      <inkml:brushProperty name="width" value="0.05" units="cm"/>
      <inkml:brushProperty name="height" value="0.05" units="cm"/>
      <inkml:brushProperty name="color" value="#E71224"/>
    </inkml:brush>
  </inkml:definitions>
  <inkml:trace contextRef="#ctx0" brushRef="#br0">70 227 19188,'1'38'2113,"-5"-7"-1457,-6-1-312,1 2 1024,-1-5-664,0-1-192,4-9-672,1-1-544,3-13 584,2-2-144,-3-2-104</inkml:trace>
  <inkml:trace contextRef="#ctx0" brushRef="#br0" timeOffset="1">2 12 20132,'0'0'1961,"-1"-1"-1801,1-1 712,4 1-528,-1 0-896,1-4 536,-2 4-192</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31.216"/>
    </inkml:context>
    <inkml:brush xml:id="br0">
      <inkml:brushProperty name="width" value="0.05" units="cm"/>
      <inkml:brushProperty name="height" value="0.05" units="cm"/>
      <inkml:brushProperty name="color" value="#E71224"/>
    </inkml:brush>
  </inkml:definitions>
  <inkml:trace contextRef="#ctx0" brushRef="#br0">1 101 18892,'8'1'1712,"10"-1"-1344,10-3-143,8-2 855,11-4-792,8 0-88,4-4-168,2 1-216,-3-1-648,-4 0 1192,-18 3-488,-12 0-88,-24 5-40</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31.690"/>
    </inkml:context>
    <inkml:brush xml:id="br0">
      <inkml:brushProperty name="width" value="0.05" units="cm"/>
      <inkml:brushProperty name="height" value="0.05" units="cm"/>
      <inkml:brushProperty name="color" value="#E71224"/>
    </inkml:brush>
  </inkml:definitions>
  <inkml:trace contextRef="#ctx0" brushRef="#br0">0 471 17068,'3'4'1400,"20"-4"-944,4 0-168,12-3 552,4-1-288,7-5-352,0 1-304,-1-5-792,-2-2 880,-12 8-248,-5 2-136</inkml:trace>
  <inkml:trace contextRef="#ctx0" brushRef="#br0" timeOffset="1">710 98 17268,'-10'19'2288,"4"2"-1360,-1-1-408,4 2 2185,-1 1-1913,1 0-208,4-3-176,4-4-151,9-9-394,5-7-159,4-10-504,1-8-256,6-9-312,-1-6-1081,2-8 1753,2-2-392,-3-2-136</inkml:trace>
  <inkml:trace contextRef="#ctx0" brushRef="#br0" timeOffset="2">975 1 15139,'-23'46'2353,"-1"7"-1257,-8 8-448,1 4 1913,1 4-1313,1-1-272,2 1-416,1-2-224,4-5-576,4-2-424,6-10 552,4-11-88,6-16-72</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50.789"/>
    </inkml:context>
    <inkml:brush xml:id="br0">
      <inkml:brushProperty name="width" value="0.05" units="cm"/>
      <inkml:brushProperty name="height" value="0.05" units="cm"/>
    </inkml:brush>
  </inkml:definitions>
  <inkml:trace contextRef="#ctx0" brushRef="#br0">1 63 14179,'17'-57'4922,"-15"51"-1394,-1 130-2615,34 238 1,-20-283-2729,-15-82-199,0-1 1303</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1:51.563"/>
    </inkml:context>
    <inkml:brush xml:id="br0">
      <inkml:brushProperty name="width" value="0.05" units="cm"/>
      <inkml:brushProperty name="height" value="0.05" units="cm"/>
    </inkml:brush>
  </inkml:definitions>
  <inkml:trace contextRef="#ctx0" brushRef="#br0">263 52 16139,'0'-3'140,"0"1"-1,1 0 1,-1-1-1,0 1 1,0 0-1,0-1 0,0 1 1,-1 0-1,1-1 1,-1 1-1,1 0 1,-1 0-1,0 0 1,0-1-1,0 1 0,-1-2 1,1 3-71,0 0 0,0 0 0,0 0-1,0 0 1,-1 0 0,1 1 0,0-1 0,0 1 0,0-1 0,-1 1 0,1-1 0,0 1 0,-1-1 0,1 1 0,0 0-1,-1 0 1,1 0 0,0 0 0,-1 0 0,1 0 0,-1 0 0,1 0 0,0 1 0,-1-1 0,1 0 0,0 1 0,0-1-1,-1 1 1,1-1 0,0 1 0,-2 1 0,-7 3 165,1 1-1,-1 0 1,1 1 0,0 0-1,1 1 1,0-1 0,-11 14 0,-45 67 378,55-75-570,0 0-1,1 1 1,1 0 0,0 0-1,1 1 1,0 0-1,1 0 1,-5 26 0,10-40-42,0 1 1,-1-1 0,1 0-1,0 1 1,0-1 0,0 1-1,0-1 1,0 0 0,0 1-1,1-1 1,-1 0 0,0 1-1,1-1 1,-1 0 0,1 1-1,-1-1 1,1 0 0,0 0-1,-1 1 1,1-1 0,0 0-1,0 0 1,0 0 0,2 1-1,-1-1-2,-1 0 1,1-1-1,0 1 0,0-1 0,0 1 0,0-1 0,0 0 1,0 0-1,0 0 0,1 0 0,-1 0 0,0-1 0,0 1 1,0-1-1,-1 1 0,4-2 0,19-7 6,29-14-1,-28 11 24,26-8-1,-43 18-22,0-1-1,0 1 0,0 1 1,1 0-1,-1 0 0,0 1 0,14 0 1,-19 1-5,0-1 1,0 0 0,0 1-1,0 0 1,0 0 0,0 0-1,0 0 1,0 0 0,0 1-1,-1-1 1,1 1 0,-1 0-1,1-1 1,-1 1 0,0 0-1,1 1 1,1 2-1,-1-1 10,-1-1-1,0 1 0,0 0 0,0 0 0,0 1 0,-1-1 0,0 0 0,0 0 1,0 1-1,1 7 0,-2 1 70,0-1 0,-1 1 0,0-1 0,-1 1 0,0-1 0,-1 1 0,-6 17 0,2-12 121,-1-1 0,-1 1 1,0-1-1,-18 24 1,20-32-131,1-1 1,-1 0 0,-1-1 0,1 1 0,-1-2 0,-1 1 0,1-1 0,-1 0 0,-19 9 0,27-14-123,-1-1-1,1 1 1,-1 0 0,1-1-1,-1 1 1,1-1-1,-1 0 1,1 1 0,-1-1-1,1 0 1,-1 0 0,1 0-1,-1 0 1,1 0 0,-1 0-1,0 0 1,1-1 0,-1 1-1,1-1 1,-2 0 0,2 0-101,0 0 1,0 0 0,0 0-1,0-1 1,0 1 0,1 0 0,-1 0-1,0-1 1,1 1 0,-1-1-1,1 1 1,0 0 0,-1-1-1,1 1 1,0-1 0,0 1-1,0-1 1,0 1 0,0-1 0,0 1-1,0-2 1,2-13-599,-1 0-262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00.412"/>
    </inkml:context>
    <inkml:brush xml:id="br0">
      <inkml:brushProperty name="width" value="0.05" units="cm"/>
      <inkml:brushProperty name="height" value="0.05" units="cm"/>
      <inkml:brushProperty name="color" value="#E71224"/>
    </inkml:brush>
  </inkml:definitions>
  <inkml:trace contextRef="#ctx0" brushRef="#br0">84 5 13523,'-14'-4'1032,"-1"4"-944,0 0-152,2 1-136,-2 3 56,8 2-160,3-2-128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10.062"/>
    </inkml:context>
    <inkml:brush xml:id="br0">
      <inkml:brushProperty name="width" value="0.05" units="cm"/>
      <inkml:brushProperty name="height" value="0.05" units="cm"/>
      <inkml:brushProperty name="color" value="#E71224"/>
    </inkml:brush>
  </inkml:definitions>
  <inkml:trace contextRef="#ctx0" brushRef="#br0">32 189 12043,'-2'1'281,"-22"9"530,19-7-288,13-5 595,101-25-130,1 5-1,167-13 0,363-29-682,-624 62-297,213-18 102,-281 34 318,-248 9-11,-7 0-390,112 15-87,109-20 22,77-16 26,10-1 0,23-3-14,40-5-2,309-58-50,15-2 71,-340 61 27,-27 3 97,-59 9 2,-311 60 58,-26 5-138,150-44-74,211-23-53,28-2 23,483-59-676,-383 40 327,-20 2-40,11-2 159,112-3 0,-192 20 322</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15.620"/>
    </inkml:context>
    <inkml:brush xml:id="br0">
      <inkml:brushProperty name="width" value="0.05" units="cm"/>
      <inkml:brushProperty name="height" value="0.05" units="cm"/>
      <inkml:brushProperty name="color" value="#E71224"/>
    </inkml:brush>
  </inkml:definitions>
  <inkml:trace contextRef="#ctx0" brushRef="#br0">1 218 12435,'4'3'148,"-1"-1"1,2 1-1,-1-1 1,0 0-1,0-1 1,0 1-1,1-1 1,-1 0-1,1 0 1,-1 0-1,9 0 1,54-3 286,-42 0-193,299-33 748,-2-25-619,-230 42-212,-43 9-51,160-29 304,-147 29 210,84 0-1,-475 36 280,211-13-887,-177 13 35,-105 13 33,382-37-215,24-1 20,28-2 9,813-94 68,-345 21 128,-505 72 169,-9 0-219,-567 88 386,329-47-548,224-35 5,1-2-1,-1-1 1,-29-1 0,33-4-16</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17.282"/>
    </inkml:context>
    <inkml:brush xml:id="br0">
      <inkml:brushProperty name="width" value="0.05" units="cm"/>
      <inkml:brushProperty name="height" value="0.05" units="cm"/>
      <inkml:brushProperty name="color" value="#E71224"/>
    </inkml:brush>
  </inkml:definitions>
  <inkml:trace contextRef="#ctx0" brushRef="#br0">1 69 12003,'130'-2'1452,"-18"2"-920,204-31 711,-168 13-475,163 1 0,-290 17-471,-1 1-1,1 0 0,35 9 1,-29-9-2406,-18 2 1605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21.409"/>
    </inkml:context>
    <inkml:brush xml:id="br0">
      <inkml:brushProperty name="width" value="0.05" units="cm"/>
      <inkml:brushProperty name="height" value="0.05" units="cm"/>
    </inkml:brush>
  </inkml:definitions>
  <inkml:trace contextRef="#ctx0" brushRef="#br0">119 295 11538,'24'-4'927,"40"-14"-1,-10 3-403,210-39 835,335-25 0,-244 53-1804,243-31-169,-463 33 749,-125 20-75,-27 4-10,-554 41 31,53-32-68,15 0 10,3 23-9,401-18-5,86-9-8,13-5 0,0 1-1,0-1 1,0 0 0,-1 0 0,1 0 0,0 0 0,0 0 0,0 0 0,0 1 0,0-1 0,0 0 0,0 0 0,0 0-1,1 0 1,-1 0 0,0 0 0,0 0 0,0 1 0,0-1 0,0 0 0,0 0 0,0 0 0,0 0 0,0 0 0,0 0-1,0 0 1,0 1 0,0-1 0,1 0 0,-1 0 0,0 0 0,0 0 0,0 0 0,0 0 0,0 0 0,0 0 0,0 0 0,0 0-1,1 0 1,-1 0 0,0 0 0,0 0 0,0 0 0,0 0 0,0 0 0,0 0 0,1 0 0,24 4-1,605-27 139,-530 16-115,253-19 57,812-43-41,-1084 65-69,182 2-240,-261 2 258,0 0 0,1 0 0,-1 0 0,0 0 0,0 1 0,0-1 0,0 1 0,0-1 1,0 1-1,2 1 0,-5-1 3,0 0 0,-1-1 1,1 1-1,-1 0 0,1-1 0,-1 1 1,1-1-1,-1 1 0,0-1 0,1 0 1,-1 0-1,0 1 0,1-1 0,-1-1 1,-2 1-1,-434 24-37,362-21 61,-902 61 148,871-49-220,103-13-3,7 0 42,14-1 1,310-20-133,-231 10 120,124-11-5,465-25-865,-634 48 480,-40 1 61,-16 0 169,-25 5-63,28-9 220,-81 16-456,-109 8-1,-86-10 333,159-11 164</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18.153"/>
    </inkml:context>
    <inkml:brush xml:id="br0">
      <inkml:brushProperty name="width" value="0.05" units="cm"/>
      <inkml:brushProperty name="height" value="0.05" units="cm"/>
      <inkml:brushProperty name="color" value="#E71224"/>
    </inkml:brush>
  </inkml:definitions>
  <inkml:trace contextRef="#ctx0" brushRef="#br0">1 253 11618,'0'1'109,"0"0"0,1-1-1,-1 1 1,0 0-1,1-1 1,-1 1-1,1 0 1,-1-1-1,1 1 1,-1-1-1,1 1 1,0-1-1,-1 1 1,1-1-1,0 0 1,-1 1-1,1-1 1,0 0-1,0 1 1,-1-1-1,1 0 1,0 0-1,0 0 1,-1 1-1,1-1 1,0 0-1,0 0 1,28 2 923,-25-2-906,45 1 414,1-3 0,-1-1-1,50-11 1,144-39 2,-231 50-523,501-151 705,-416 116 241,-128 63 799,6-3-2451,21-19 358,2-1 261,1-1 0,-1 0 0,0 1 0,1-1-1,-1 0 1,0 0 0,0-1 0,0 1 0,0 0 0,0-1 0,0 1 0,-2 0 0,-7-1-311</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19.866"/>
    </inkml:context>
    <inkml:brush xml:id="br0">
      <inkml:brushProperty name="width" value="0.05" units="cm"/>
      <inkml:brushProperty name="height" value="0.05" units="cm"/>
      <inkml:brushProperty name="color" value="#E71224"/>
    </inkml:brush>
  </inkml:definitions>
  <inkml:trace contextRef="#ctx0" brushRef="#br0">18 0 3233,'-3'2'112,"-3"-2"-112,2 0 0,0-2 64</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0.289"/>
    </inkml:context>
    <inkml:brush xml:id="br0">
      <inkml:brushProperty name="width" value="0.05" units="cm"/>
      <inkml:brushProperty name="height" value="0.05" units="cm"/>
      <inkml:brushProperty name="color" value="#E71224"/>
    </inkml:brush>
  </inkml:definitions>
  <inkml:trace contextRef="#ctx0" brushRef="#br0">55 35 12435,'-1'-4'432,"0"1"0,0 0 0,0-1 0,0 1 0,0 0 0,-1 0 0,1 0 0,-4-5 0,4 9-317,0 0 0,0 0-1,0 0 1,1 0-1,-1 0 1,0 0 0,1 0-1,-1 0 1,1 0-1,-1 0 1,1 0 0,-1 0-1,1 2 1,-10 58 669,2 0 0,1 70 0,6-95-565,-1 17-8,-2 15 14,7 79-1,1-124-447,-1-20-190,1-15 206,-1-10 67,2-9-56</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0.903"/>
    </inkml:context>
    <inkml:brush xml:id="br0">
      <inkml:brushProperty name="width" value="0.05" units="cm"/>
      <inkml:brushProperty name="height" value="0.05" units="cm"/>
      <inkml:brushProperty name="color" value="#E71224"/>
    </inkml:brush>
  </inkml:definitions>
  <inkml:trace contextRef="#ctx0" brushRef="#br0">190 6 11923,'1'-6'1110,"-3"6"-263,-9 10 237,-13 20-54,-6 18-378,3 1-1,-28 67 0,47-95-547,0 1-1,1 0 1,2 0-1,0 1 1,1 0-1,1 0 1,2 0 0,0 31-1,3-43-84,-1-1 0,1 0 0,1 0 0,0 0 0,0 0-1,1 0 1,0-1 0,0 1 0,1-1 0,1 0 0,10 13 0,-13-19-17,-1 0 0,1 0-1,0 0 1,0 0 0,0-1 0,0 1 0,0-1-1,0 0 1,1 0 0,-1 0 0,1-1 0,-1 1-1,1-1 1,0 0 0,0 0 0,-1 0 0,1 0-1,0-1 1,0 1 0,0-1 0,0 0 0,0 0-1,0-1 1,0 1 0,-1-1 0,1 0 0,0 0-1,0 0 1,0 0 0,-1-1 0,1 1 0,-1-1-1,5-3 1,-1 0 13,1-1 1,-1 0-1,0 0 0,0-1 1,-1 0-1,1 0 1,-2-1-1,7-8 0,-9 11 32,0 0 0,0 0 0,0 0 0,-1-1 0,0 1 0,0 0-1,0-1 1,-1 0 0,0 1 0,0-1 0,0 0 0,-1 1 0,0-1 0,0-9 0,-1 13-13,0 0 1,0-1-1,0 1 1,0 0 0,0 0-1,0 0 1,0 0 0,-1 0-1,1 0 1,-1 0-1,0 0 1,0 1 0,1-1-1,-1 0 1,0 1-1,0 0 1,0-1 0,-1 1-1,1 0 1,0 0 0,0 0-1,-1 1 1,1-1-1,0 0 1,-1 1 0,1-1-1,-1 1 1,1 0-1,-4 0 1,-4 0 51,1 0-1,0 1 1,0-1-1,0 2 1,0-1 0,-15 6-1,16-4-80,0 1 0,0 0 0,0 0-1,1 1 1,-12 8 0,18-12-48,-1 1 1,1-1-1,-1 1 1,1-1-1,0 1 1,-1 0-1,1-1 0,0 1 1,0 0-1,0 0 1,0 0-1,0 0 1,0 2-1,1-3-12,0 0 0,0 0-1,0 0 1,0 1 0,0-1-1,1 0 1,-1 0 0,0 0-1,1 0 1,-1 0 0,0 0-1,1 0 1,-1 0 0,1 0-1,0 0 1,-1 0 0,1 0-1,0 0 1,0 0 0,-1 0-1,1-1 1,0 1 0,0 0-1,0 0 1,2 0 0,0 1-17,0-1 1,1 0 0,-1 1-1,0-1 1,1 0 0,0-1 0,-1 1-1,1-1 1,-1 0 0,8 0-1,25 0-509</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1.304"/>
    </inkml:context>
    <inkml:brush xml:id="br0">
      <inkml:brushProperty name="width" value="0.05" units="cm"/>
      <inkml:brushProperty name="height" value="0.05" units="cm"/>
      <inkml:brushProperty name="color" value="#E71224"/>
    </inkml:brush>
  </inkml:definitions>
  <inkml:trace contextRef="#ctx0" brushRef="#br0">111 33 13539,'-28'48'1609,"10"-18"-149,-26 60-1,39-78-1296,2-1-1,-1 0 0,2 1 1,-1 0-1,2-1 1,-1 1-1,2 0 0,0 0 1,1 17-1,0-24-117,0 0 0,0 0 0,1-1 0,-1 1 0,1-1 0,0 1 0,0-1 0,3 6 0,-4-9-38,0 0 0,-1 0 0,1 0 1,0 0-1,0 0 0,-1-1 0,1 1 0,0 0 1,0 0-1,0-1 0,0 1 0,0 0 0,0-1 0,0 1 1,0-1-1,0 0 0,0 1 0,0-1 0,0 0 1,0 1-1,1-1 0,-1 0 0,0 0 0,0 0 1,0 0-1,0 0 0,0 0 0,1-1 0,-1 1 0,0 0 1,0 0-1,0-1 0,0 1 0,0-1 0,0 1 1,0-1-1,0 1 0,0-1 0,0 0 0,0 0 0,1-1 1,4-3 25,0-1 0,0-1 0,-1 1 0,0-1 0,0 0 0,-1 0 0,0-1 0,0 1 0,5-15 0,-2 2 88,-1-1 0,6-35 0,-8 35 8,-2 0 0,0-38-1,-2 53-91,-1 0 0,1 0 0,-1-1-1,0 1 1,-1 0 0,1 0-1,-1 0 1,0 1 0,-1-1 0,1 0-1,-1 1 1,0-1 0,-8-8-1,10 13-27,0-1 0,0 1 0,0 0 0,0 0 0,0 0 0,-1 0 0,1 0 0,0 0 0,-1 0 0,1 0 0,0 1 0,-1-1 0,1 1 0,-1-1 0,0 1 0,1-1 0,-1 1 0,1 0 0,-1 0 0,0-1-1,1 1 1,-1 1 0,1-1 0,-1 0 0,0 0 0,1 0 0,-1 1 0,1-1 0,-1 1 0,1-1 0,-1 1 0,1 0 0,-1 0 0,1 0 0,0-1 0,-1 1 0,1 0 0,0 1 0,0-1 0,0 0 0,0 0 0,0 0 0,-1 3 0,-3 1 0,1 1 0,0 1 0,1-1 1,0 0-1,0 1 0,0 0 0,1 0 1,-3 8-1,4-7-132,0 0 0,0 1 1,1-1-1,0 0 0,0 1 0,1-1 1,1 10-1,-1-16 75,-1 1 1,1 0-1,-1-1 1,1 1-1,0-1 0,0 1 1,0-1-1,1 1 1,-1-1-1,0 0 1,1 0-1,0 0 1,-1 1-1,1-2 1,0 1-1,0 0 0,0 0 1,0 0-1,1-1 1,-1 0-1,0 1 1,1-1-1,-1 0 1,1 0-1,-1 0 1,3 1-1,16-2-415</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1.708"/>
    </inkml:context>
    <inkml:brush xml:id="br0">
      <inkml:brushProperty name="width" value="0.05" units="cm"/>
      <inkml:brushProperty name="height" value="0.05" units="cm"/>
      <inkml:brushProperty name="color" value="#E71224"/>
    </inkml:brush>
  </inkml:definitions>
  <inkml:trace contextRef="#ctx0" brushRef="#br0">17 0 12267,'-1'30'1454,"-6"50"0,3-49-353,0 48 0,4-70-943,1 0 0,0 0-1,0 1 1,1-1 0,0 0 0,1-1-1,0 1 1,0 0 0,7 12 0,-9-19-128,1 0 0,-1 0 0,0 0 0,1 0 0,-1 0 0,1 0 0,-1-1 0,1 1 0,0 0 0,0-1 0,0 1 0,0-1 0,0 0 0,0 0 0,0 0 0,4 1 0,-4-1-8,0-1 0,-1 0 0,1 0 1,0 0-1,0 0 0,0 0 0,0 0 0,0 0 0,0-1 0,0 1 0,0-1 0,0 1 0,0-1 0,-1 0 0,1 0 0,2-1 0,1-2 34,0 0 0,0 0-1,0-1 1,0 1 0,-1-1 0,0 0 0,0-1-1,0 1 1,-1-1 0,5-9 0,0-2 118,-1 0 1,-1-1 0,-1 0 0,4-25-1,-7 34-95,-1-1-1,0 1 0,0-1 0,-1 0 0,-1 1 0,0-1 0,0 0 0,-1 1 0,0-1 0,-4-10 0,5 18-103,0-1-1,0 1 0,0-1 1,0 1-1,-1 0 1,1-1-1,-1 1 1,1 0-1,-1 0 1,0 0-1,0 0 1,0 1-1,0-1 1,0 0-1,0 1 0,-1 0 1,1-1-1,0 1 1,-1 0-1,1 0 1,-1 0-1,1 1 1,-1-1-1,1 0 1,-1 1-1,0 0 1,1-1-1,-1 1 0,0 0 1,1 1-1,-1-1 1,0 0-1,1 1 1,-1-1-1,1 1 1,-1 0-1,1 0 1,-1 0-1,1 0 1,0 0-1,-1 1 0,1-1 1,0 1-1,0 0 1,0-1-1,-3 4 1,-12 14-261</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8.171"/>
    </inkml:context>
    <inkml:brush xml:id="br0">
      <inkml:brushProperty name="width" value="0.05" units="cm"/>
      <inkml:brushProperty name="height" value="0.05" units="cm"/>
      <inkml:brushProperty name="color" value="#E71224"/>
    </inkml:brush>
  </inkml:definitions>
  <inkml:trace contextRef="#ctx0" brushRef="#br0">10457 10841 5297,'6'-7'12887,"-7"7"-12698,-1-7 1568,2 6-1677,0 0 1,0 1-1,-1-1 1,1 0 0,-1 0-1,1 0 1,-1 0-1,1 0 1,-1 1 0,1-1-1,-1 0 1,0 0-1,-1-1 1,2 2-71,-1-1 0,0 0-1,0 0 1,0 0 0,1 1 0,-1-1-1,0 0 1,1 0 0,-1 0 0,1 0 0,-1 0-1,1-1 1,0 1 0,-1-2 0,3-1 58,-1-3-11,-4 1-40,0-1 1,-1 1-1,1-1 0,-1 1 0,-5-6 1,6 9-2,0-1 1,0-1 0,0 1 0,1 0 0,-1 0-1,1-1 1,0 0 0,1 1 0,-1-1 0,1 0-1,0 0 1,0 0 0,0-6 0,-1-5-7,0 0 1,-1 0 0,-1 0 0,0 1 0,-1 0 0,-1-1 0,-13-24-1,-11-32 166,23 54-155,-18-33 0,-2-4-49,25 50 35,0 0 0,0 0 0,-1 0 1,1 0-1,-1 1 0,-5-6 0,-1 0-10,-18-13 65,26 22-63,-4-17 25,0 8 94,-15-4 26,15 11-140,5 2 10,-1 1-7,0 0-7,0 0 1,0 0 0,0 0 0,0-1 0,0 1 0,0 0 0,0-1 0,0 1 0,-1-1 0,2 1 0,-1-1 0,0 1 0,0-1-1,0 0 1,0 0 0,0 1 0,0-1 0,1 0 0,-1 0 0,0 0 0,1 0 0,-2-1 0,-3-2 15,2 1-15,1 0 9,0 1-1,0 0 1,0 0 0,-1 0 0,1 1 0,-1-1 0,1 0 0,-1 1 0,1 0 0,-1-1 0,0 1 0,0 0 0,0 1 0,-4-2 0,-3 0 20,-6-4-41,0-1 1,0 0-1,1-1 1,-1-1-1,-22-18 1,30 22 9,-8-7 3,0 0 0,1-2 0,1 0 1,0 0-1,1-1 0,0-1 0,1 0 0,1-1 1,1 0-1,0-1 0,1 0 0,1 0 0,-9-33 1,-41-131 48,46 154-61,0 1 0,-2 0 0,-1 0 0,-24-31 0,-95-103 18,73 92 0,-68-101 0,-15-18 27,80 108-17,-16-28 28,43 56-94,-78-86 0,-17 14 97,68 67-40,4-2 1,-65-81-1,53 49-45,-138-137 0,94 107 68,-126-169 0,53 71-60,-27-35 88,100 81-24,12 17-15,80 125-33,-2 1 1,0 2-1,-48-39 0,-99-64 46,103 83-18,-99-92 0,17-13-37,-85-81 11,190 189 5,2-2 0,2-2-1,2-1 1,-60-99 0,65 93-5,-3 1 1,-65-72 0,-104-88-25,23 26 21,115 112 48,-4 3-1,-112-88 1,-144-110-220,235 188 99,-150-100 0,86 68 92,-142-137-11,153 123 17,82 70-28,3-2-1,2-4 1,3-2 0,-51-81-1,37 51 7,-115-123-1,116 143 13,4-2 1,-79-126-1,105 143-1,-3 2 1,-2 2 0,-2 2-1,-74-67 1,-210-217-2,293 296-2,-2 1 1,-2 2 0,-1 1-1,-3 3 1,-66-42 0,-5 8 4,-152-101 10,68 29-17,-157-122 6,273 201 4,-115-67 0,-42-32-7,118 53-19,-14-12 27,123 111-1,-1 0 1,0 2 0,-1 0-1,-1 1 1,1 0 0,-39-10-1,55 18-64,-1 0 0,1 0 0,0 1 0,-1 0 0,0-1 0,1 1 0,-1 0 0,1 0 0,-1 0 0,1 1 0,-1-1 0,-4 2 0,7-2 6,-1 0 1,1 1 0,-1-1-1,1 0 1,-1 1 0,1-1-1,-1 1 1,1-1 0,0 0-1,-1 1 1,1-1-1,-1 1 1,1-1 0,0 1-1,0 0 1,-1-1 0,1 1-1,0-1 1,0 1 0,0 0-1,-1 1-10,1 0 0,0 0 0,0-1-1,1 1 1,-1 0 0,0 0 0,1 0 0,-1-1-1,2 4 1,6 9-340,5 0-120</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9.455"/>
    </inkml:context>
    <inkml:brush xml:id="br0">
      <inkml:brushProperty name="width" value="0.05" units="cm"/>
      <inkml:brushProperty name="height" value="0.05" units="cm"/>
      <inkml:brushProperty name="color" value="#E71224"/>
    </inkml:brush>
  </inkml:definitions>
  <inkml:trace contextRef="#ctx0" brushRef="#br0">1 93 11306,'18'-82'5884,"-18"81"-5801,0 1 0,0-1-1,0 1 1,0-1 0,0 1-1,1 0 1,-1-1 0,0 1-1,0-1 1,0 1-1,0-1 1,0 1 0,1 0-1,-1-1 1,0 1 0,0 0-1,1-1 1,-1 1 0,0 0-1,1-1 1,-1 1 0,0 0-1,1 0 1,-1-1 0,1 1-1,5 6 1287,4 19-341,-10-24-1015,81 275 2060,-34-91-4064,-39-144 1216,-9-33 267</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29.889"/>
    </inkml:context>
    <inkml:brush xml:id="br0">
      <inkml:brushProperty name="width" value="0.05" units="cm"/>
      <inkml:brushProperty name="height" value="0.05" units="cm"/>
      <inkml:brushProperty name="color" value="#E71224"/>
    </inkml:brush>
  </inkml:definitions>
  <inkml:trace contextRef="#ctx0" brushRef="#br0">53 18 17820,'1'-1'75,"-1"0"-1,0 1 1,0-1 0,0 0-1,0 0 1,1 0 0,-1 0 0,0 0-1,-1 1 1,1-1 0,0 0-1,0 0 1,0 0 0,0 0 0,-1 0-1,1 1 1,0-1 0,-1 0 0,0-1-1,-7 14 749,-8 31 60,9-20-797,2 0-1,0 0 0,1 1 0,1 0 0,1 0 0,1 0 0,3 28 0,-2-50-86,0-1 0,0 1 0,0-1 0,1 1 0,-1-1 0,0 0 0,1 1 0,-1-1 0,1 1 0,-1-1 0,1 0 0,0 0 0,-1 1 0,1-1 0,0 0 0,0 0 0,0 0 0,0 0 0,0 0 0,0 0 0,0 0 0,0 0 0,1 0 0,-1-1 0,0 1 0,1 0 0,-1-1 0,0 1 0,1-1 0,-1 1 0,2-1 0,4 1-8,-1-1-1,0-1 0,1 1 0,-1-1 0,13-3 0,14-1-18,-28 5 31,0 0 0,-1 0-1,1 1 1,0-1 0,0 1 0,0 0 0,0 1 0,-1-1 0,1 1-1,-1 0 1,1 0 0,-1 0 0,1 1 0,-1-1 0,0 1 0,0 0-1,-1 0 1,1 1 0,-1-1 0,1 1 0,-1 0 0,0 0-1,0 0 1,-1 0 0,1 0 0,-1 1 0,0-1 0,2 7 0,-1-3 117,-1 0-1,0 1 1,-1-1 0,1 0 0,-2 1 0,1-1 0,-1 1 0,0-1 0,-1 1 0,0-1 0,0 0 0,-1 1 0,0-1 0,-1 0 0,-6 15 0,4-13 130,0-1 1,-1 0-1,0-1 0,0 0 1,-16 15-1,19-19-186,-1-1 0,0 0 0,0 1-1,0-2 1,-1 1 0,1 0 0,-1-1 0,1 0-1,-1 0 1,0 0 0,0-1 0,0 0-1,0 0 1,-6 1 0,10-2-103,0 0-1,-1 0 1,1 0 0,0 0 0,0 0 0,-1 0-1,1 0 1,0 0 0,0-1 0,-1 1-1,1-1 1,0 1 0,0-1 0,0 1 0,0-1-1,0 1 1,-1-1 0,0-1 0,2 1-43,-1 1 1,1-1 0,-1 0-1,1 0 1,-1 0 0,1 0-1,0 0 1,0 0 0,-1 1-1,1-1 1,0 0 0,0 0-1,0 0 1,0 0 0,0 0-1,0 0 1,0 0 0,0-1-1,2-4-171,-1 1 0,1 0 0,0 0 0,0 0 0,1 0 0,4-8 0,10-12-555</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0.777"/>
    </inkml:context>
    <inkml:brush xml:id="br0">
      <inkml:brushProperty name="width" value="0.05" units="cm"/>
      <inkml:brushProperty name="height" value="0.05" units="cm"/>
      <inkml:brushProperty name="color" value="#E71224"/>
    </inkml:brush>
  </inkml:definitions>
  <inkml:trace contextRef="#ctx0" brushRef="#br0">132 141 11338,'6'-11'776,"0"0"0,0-1 0,-1 0 0,-1 0 0,0-1 0,0 1 0,-1-1-1,1-16 1,-3 28-689,-1 1-1,0-1 0,0 0 1,0 0-1,0 1 0,0-1 1,0 0-1,-1 1 0,1-1 1,0 0-1,0 1 0,0-1 1,-1 0-1,1 1 1,0-1-1,0 0 0,-1 1 1,1-1-1,-1 0 0,0 1-27,1 0 0,0-1 0,-1 1 0,1 0 0,-1 0 0,1 0 0,0 0 0,-1 0 0,1 0 0,-1 0 0,1 0 0,-1 0 1,1 0-1,0 0 0,-1 0 0,1 0 0,-1 0 0,1 0 0,0 0 0,-1 1 0,1-1 0,-1 0 0,1 0 0,-3 2 104,0 0 0,1 0 1,-1 0-1,1 0 0,-1 0 1,1 1-1,-3 2 1,-9 16 62,1 1 0,1 0 0,0 0 0,2 1 0,-9 28 0,4-2-150,-13 78 0,22-94-13,2 1 1,1-1-1,2 1 1,1-1-1,7 56 1,-5-76-76,1 1 1,1-1 0,0 0-1,1 0 1,0 0 0,1-1-1,8 13 1,-8-17-81,-1 0 0,2 0 1,-1-1-1,1 0 0,0 0 0,0-1 1,1 0-1,-1 0 0,2-1 0,-1 0 1,10 5-1,-10-7-33,-1 0-1,1-1 1,1 1 0,-1-1-1,0-1 1,0 0 0,1 0-1,-1 0 1,0-1-1,1-1 1,-1 1 0,0-1-1,14-4 1,19-10-440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27.029"/>
    </inkml:context>
    <inkml:brush xml:id="br0">
      <inkml:brushProperty name="width" value="0.05" units="cm"/>
      <inkml:brushProperty name="height" value="0.05" units="cm"/>
    </inkml:brush>
  </inkml:definitions>
  <inkml:trace contextRef="#ctx0" brushRef="#br0">356 45 12851,'17'-21'2325,"-17"21"-2196,1-1 0,-1 1 0,1-1 0,-1 1-1,0-1 1,1 1 0,-1-1 0,0 0 0,1 1-1,-1-1 1,0 1 0,0-1 0,1 0 0,-1 1 0,0-1-1,0 0 1,0 1 0,0-1 0,0 0 0,0 1-1,0-1 1,0 0 0,0 1 0,-1-1 0,1 0-1,0 1 1,0-1 0,0 0 0,-1 1 0,1-1 0,0 1-1,-1-1 1,1 1 0,-1-1 0,0 0 0,0 0-9,0 1 0,-1 0 1,1 0-1,0 0 1,-1 0-1,1 0 0,0 0 1,-1 0-1,1 1 1,0-1-1,-1 0 0,1 1 1,0-1-1,0 1 1,0-1-1,-1 1 0,1 0 1,0-1-1,0 1 0,0 0 1,0 0-1,0 0 1,-1 1-1,-24 25 339,24-24-367,-25 34 98,2 2 0,1 1 0,-35 81 0,50-101-166,-31 68 98,-48 159 1,75-201-76,3 0 0,2 0 1,2 1-1,2 0 0,3 75 1,1-109-38,2 0-1,-1 0 1,2 0 0,0 0 0,0 0 0,11 24 0,-12-33 16,0-1 0,0 1 0,0 0 1,1-1-1,-1 1 0,1-1 0,0 0 0,0 0 0,0 0 0,0 0 1,0 0-1,1-1 0,-1 0 0,1 1 0,0-1 0,0-1 0,-1 1 0,1 0 1,0-1-1,1 0 0,-1 0 0,0 0 0,0-1 0,9 1 0,-11-1-18,1 0 0,-1 0 0,1-1 0,-1 1 0,0-1-1,1 1 1,-1-1 0,0 0 0,4-1 0,-6 1-80,1 1 0,0 0 1,-1-1-1,1 1 0,0-1 0,-1 1 1,1-1-1,-1 0 0,1 1 0,-1-1 1,1 1-1,-1-1 0,1 0 0,-1 1 1,1-1-1,-1 0 0,0 0 0,1 1 1,-1-1-1,0 0 0,0 0 0,0 1 1,0-1-1,0 0 0,0 0 0,0 0 1,0 0-1,0 1 0,0-1 0,0-1 1,-2-5-452</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1.971"/>
    </inkml:context>
    <inkml:brush xml:id="br0">
      <inkml:brushProperty name="width" value="0.05" units="cm"/>
      <inkml:brushProperty name="height" value="0.05" units="cm"/>
      <inkml:brushProperty name="color" value="#E71224"/>
    </inkml:brush>
  </inkml:definitions>
  <inkml:trace contextRef="#ctx0" brushRef="#br0">84 19 14339,'13'-17'2029,"-13"17"-1990,0 0 0,0 0-1,0 0 1,0 0-1,0 0 1,0 0 0,1-1-1,-1 1 1,0 0 0,0 0-1,0 0 1,0 0 0,0 0-1,0 0 1,0 0-1,0 0 1,0 0 0,0 0-1,0 0 1,1 0 0,-1 0-1,0-1 1,0 1 0,0 0-1,0 0 1,0 0-1,0 0 1,0 0 0,0 0-1,1 0 1,-1 0 0,0 0-1,0 0 1,0 0 0,0 0-1,0 0 1,0 0-1,0 1 1,1-1 0,-1 0-1,0 0 1,0 0 0,0 0-1,0 0 1,0 0 0,0 0-1,0 0 1,0 0-1,0 0 1,0 0 0,0 0-1,1 0 1,-1 1 0,0-1-1,0 0 1,0 0 0,0 0-1,0 0 1,0 0-1,0 0 1,0 0 0,0 1-1,-6 31 2859,4-26-2967,-23 98 1730,-44 186-496,116-506-9121,-12 59 5840,-34 153 2183,0 0 127,0-1-1,0 1 1,0 0-1,1 0 1,2-6 0,-4 10-150,1 0 1,-1 0 0,0 0 0,0 0 0,0 0 0,1 0-1,-1 0 1,0 0 0,0 0 0,1 0 0,-1 0-1,0 0 1,0 0 0,0 0 0,1 1 0,-1-1-1,0 0 1,0 0 0,0 0 0,1 0 0,-1 0-1,0 1 1,0-1 0,0 0 0,0 0 0,1 0 0,-1 0-1,0 1 1,0-1 0,0 0 0,0 0 0,0 1-1,0-1 1,0 0 0,0 0 0,0 0 0,0 1-1,0-1 1,0 0 0,0 0 0,0 1 0,0-1-1,0 0 1,0 0 0,0 1 0,0-1 0,0 0-1,3 15 755,2 10-170,0 1 1,2-1-1,0 0 0,2 0 0,13 25 0,1-6-710,49 70 0,-65-105-358,-2-2 258,-1-1 0,1 2 0,6 13 0,-10-20 167,-1 0 0,1 1 0,-1-1 0,1 1 0,-1-1 0,0 0 0,1 1 0,-1-1 0,0 1 0,0-1 0,0 1 0,0-1 0,0 0 0,0 1 0,-1-1 1,1 1-1,0-1 0,-1 0 0,1 1 0,-1-1 0,0 0 0,1 1 0,-1-1 0,0 0 0,0 0 0,1 0 0,-1 1 0,-2 0 0,-14 9-373</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2.407"/>
    </inkml:context>
    <inkml:brush xml:id="br0">
      <inkml:brushProperty name="width" value="0.05" units="cm"/>
      <inkml:brushProperty name="height" value="0.05" units="cm"/>
      <inkml:brushProperty name="color" value="#E71224"/>
    </inkml:brush>
  </inkml:definitions>
  <inkml:trace contextRef="#ctx0" brushRef="#br0">1 109 16876,'0'2'1360,"7"-2"-824,6-3-176,11-3 552,7-2-152,12-1-247,2-2-97,5-1-440,-1-2-312,0 1 568,-6 0-272,-6 2-120,-6 0-48</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2.801"/>
    </inkml:context>
    <inkml:brush xml:id="br0">
      <inkml:brushProperty name="width" value="0.05" units="cm"/>
      <inkml:brushProperty name="height" value="0.05" units="cm"/>
      <inkml:brushProperty name="color" value="#E71224"/>
    </inkml:brush>
  </inkml:definitions>
  <inkml:trace contextRef="#ctx0" brushRef="#br0">150 1 17436,'-9'8'459,"0"2"-1,0-1 1,1 1 0,1 0 0,-1 0 0,-8 19-1,-29 72 788,37-81-1075,1 1 0,1 0 0,1 0 0,0 0-1,-1 38 1,5-51-154,1 0 1,0 0-1,0 0 0,1-1 0,0 1 0,0 0 0,1 0 0,0-1 0,1 0 0,-1 1 0,1-1 0,1 0 0,-1 0 0,1 0 0,1-1 0,-1 1 0,1-1 1,0 0-1,8 6 0,-10-9-12,0 0 0,1-1 0,0 0 0,-1 0-1,1 0 1,0-1 0,0 1 0,0-1 0,0 0 0,0 0 0,0 0 0,1 0 0,-1-1 0,0 0 0,0 0 0,0 0 0,1 0 0,-1-1 0,0 0 0,0 1 0,0-2 0,0 1 0,0 0 0,0-1 0,0 0 0,0 1 0,-1-2 0,1 1 0,4-4 0,1 0 84,1-2 1,-1 0 0,-1 0-1,1 0 1,-1-1 0,-1-1-1,0 1 1,0-1 0,7-14-1,-14 23-62,1 1 0,-1-1 0,1 0 0,-1 0 0,0 0 0,1 0 0,-1 0 0,0 0 0,0 0 0,0 0 0,1 0 0,-1 0 0,0 0 0,0 0 0,0 0-1,0 0 1,-1 0 0,1 0 0,0 0 0,0 0 0,-1-1 0,0 1-8,0 1-1,1-1 1,-1 1 0,0-1-1,1 1 1,-1 0 0,0-1-1,0 1 1,0 0 0,1-1-1,-1 1 1,0 0-1,0 0 1,0 0 0,0 0-1,1 0 1,-1 0 0,0 0-1,0 0 1,0 0 0,0 0-1,1 0 1,-1 1 0,0-1-1,0 0 1,-1 1-1,-13 6 77,-1 0-1,1 0 1,0 2 0,0 0-1,1 1 1,0 0-1,-14 14 1,24-21-95,3-2 0,0 0 0,0-1 0,0 1 0,1 0 0,-1 0 0,0 0 0,0 0 0,0 0 0,1-1 0,-1 1 0,1 0 0,-1 1 0,1-1 0,-1 0 0,0 2 0,6-5-4,-1 1 0,0 0 0,0-1 0,0 0 1,8-4-1,23-20-39,66-60 1,-33 24-112,-65 60 143,-1 0 0,0 0 0,1 0 0,-1 0 0,1 1 0,-1-1 0,1 1-1,0 0 1,0-1 0,-1 1 0,1 0 0,5 0 0,-7 1 7,0 0-1,-1 0 1,1 0 0,0 0 0,-1 0-1,1 1 1,0-1 0,0 0 0,-1 0-1,1 1 1,0-1 0,-1 0-1,1 1 1,0-1 0,-1 1 0,1-1-1,-1 1 1,1-1 0,-1 1 0,1 0-1,1 1 2,-1 1 0,0-1 1,0 0-1,0 0 0,-1 1 0,1-1 0,0 0 0,-1 1 0,1 2 0,2 32 127,-1 49-1,-3-61-202,1 1 1,1 0-1,2 0 0,0 0 1,8 26-1,0-31-1291,-11-24 945</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6.846"/>
    </inkml:context>
    <inkml:brush xml:id="br0">
      <inkml:brushProperty name="width" value="0.05" units="cm"/>
      <inkml:brushProperty name="height" value="0.05" units="cm"/>
      <inkml:brushProperty name="color" value="#E71224"/>
    </inkml:brush>
  </inkml:definitions>
  <inkml:trace contextRef="#ctx0" brushRef="#br0">2 0 13611,'-2'0'1168,"4"4"-720,-1 4-168,6 0 472,-1 4-119,4-2-177,1 3-72,4-6-104,1 1-80,1-5-320,1-3-208,4-3-752,-1-2 944,1-3-177,1 0-87</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7.622"/>
    </inkml:context>
    <inkml:brush xml:id="br0">
      <inkml:brushProperty name="width" value="0.05" units="cm"/>
      <inkml:brushProperty name="height" value="0.05" units="cm"/>
      <inkml:brushProperty name="color" value="#E71224"/>
    </inkml:brush>
  </inkml:definitions>
  <inkml:trace contextRef="#ctx0" brushRef="#br0">1 0 11674,'10'6'387,"2"-1"-1,-1 0 1,1 0-1,-1-2 1,1 1-1,0-2 1,0 1-1,1-2 1,14 1-1,242-22-3194,-189 11 1647,-58 6 1244,0 2-1,0 0 1,0 2-1,0 0 1,-1 1-1,43 11 1,-41-8 188,0-2 1,0 0-1,1-2 0,-1 0 0,1-2 1,23-3-1,53 0-211,-54 6-231,236 10-1914,-164-4 2963,-31-3-3956,115 22-1,-138-16 3688,0-2-1,0-3 0,82-2 1,-57-6 960,237-14-3290,-183 5 145,-120 11 1113,-1 2 0,1 0 0,-1 1 0,29 8-1,49 16-1507,-66-19 1220</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8.026"/>
    </inkml:context>
    <inkml:brush xml:id="br0">
      <inkml:brushProperty name="width" value="0.05" units="cm"/>
      <inkml:brushProperty name="height" value="0.05" units="cm"/>
      <inkml:brushProperty name="color" value="#E71224"/>
    </inkml:brush>
  </inkml:definitions>
  <inkml:trace contextRef="#ctx0" brushRef="#br0">0 23 7322,'46'0'744,"-3"0"-744,-3-3-688,0-2 1640,-3-1-1088,-5-3-80</inkml:trace>
  <inkml:trace contextRef="#ctx0" brushRef="#br0" timeOffset="1">870 32 7274,'40'0'160,"0"0"-833,0 1 1,2-1 208,2 0-168,4 0 88,0-1 24,3-1-208,-3 2 336,1-1 368,-2-2 320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8.448"/>
    </inkml:context>
    <inkml:brush xml:id="br0">
      <inkml:brushProperty name="width" value="0.05" units="cm"/>
      <inkml:brushProperty name="height" value="0.05" units="cm"/>
      <inkml:brushProperty name="color" value="#E71224"/>
    </inkml:brush>
  </inkml:definitions>
  <inkml:trace contextRef="#ctx0" brushRef="#br0">0 40 12315,'48'3'944,"-2"-1"-920,-6-2-200,-2-5 96,-2 1-408,-1-2-24,-5 1 63,1-1 89,-2 3 128,1 0 48,0 2 192,4-1 144,1 2-448,-1-1-600,4-1 896,-1-1-192,-1-1-248</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8.835"/>
    </inkml:context>
    <inkml:brush xml:id="br0">
      <inkml:brushProperty name="width" value="0.05" units="cm"/>
      <inkml:brushProperty name="height" value="0.05" units="cm"/>
      <inkml:brushProperty name="color" value="#E71224"/>
    </inkml:brush>
  </inkml:definitions>
  <inkml:trace contextRef="#ctx0" brushRef="#br0">1 0 14059,'37'4'904,"-2"-1"-856,-5 0-80,3-3 80,-3 0-120,-3-1-96,3-1 8,-3 2-72,2-1-104,-2 1-552,2 1-617,-1 2 1241,1 0-160,4 0-152</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2:39.253"/>
    </inkml:context>
    <inkml:brush xml:id="br0">
      <inkml:brushProperty name="width" value="0.05" units="cm"/>
      <inkml:brushProperty name="height" value="0.05" units="cm"/>
      <inkml:brushProperty name="color" value="#E71224"/>
    </inkml:brush>
  </inkml:definitions>
  <inkml:trace contextRef="#ctx0" brushRef="#br0">1 0 10994,'22'7'192,"0"-2"-1,1 0 0,-1-2 1,1 0-1,0-2 0,0-1 0,0 0 1,35-6-1,-37 2-1067,0 0 0,0 2 0,1 0 0,-1 2 0,1 0 1,-1 2-1,1 0 0,-1 1 0,25 7 0,-26-4 848,3 2 1328,-1-2 0,1 0-1,1-2 1,-1 0-1,1-2 1,35 0 0,-40-4-1177,-1 0 1,1 2 0,-1 0-1,1 1 1,-1 1-1,1 1 1,-1 0-1,24 9 1,-29-8-130,-1-1 1,1 0-1,22 1 1,-24-3 22,1 1 1,0 0-1,-1 0 1,0 1-1,13 5 1,-14-3 227,38 14 1253,-45-18-1312,0 0 1,0 0 0,0-1 0,0 1 0,0-1 0,0 1-1,1-1 1,-1 0 0,0-1 0,0 1 0,0 0-1,6-2 1,-3-4 1802,-16 9-1969,1 2-418,7-6 134</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8.014"/>
    </inkml:context>
    <inkml:brush xml:id="br0">
      <inkml:brushProperty name="width" value="0.05" units="cm"/>
      <inkml:brushProperty name="height" value="0.05" units="cm"/>
      <inkml:brushProperty name="color" value="#E71224"/>
    </inkml:brush>
  </inkml:definitions>
  <inkml:trace contextRef="#ctx0" brushRef="#br0">46 417 13963,'-13'10'1602,"7"-6"-848,1 0-1,-1 1 0,1 0 0,-6 6 0,11-11-706,0 0 0,0 1 0,0-1 0,0 0 0,0 0 0,0 0 0,0 1 0,0-1 0,0 0 0,1 0 0,-1 0 0,0 1 1,0-1-1,0 0 0,0 0 0,0 0 0,0 0 0,0 1 0,1-1 0,-1 0 0,0 0 0,0 0 0,0 0 0,0 0 0,0 0 0,1 1 0,-1-1 0,0 0 0,0 0 1,0 0-1,1 0 0,-1 0 0,0 0 0,0 0 0,0 0 0,1 0 0,-1 0 0,0 0 0,0 0 0,0 0 0,1 0 0,-1 0 0,0 0 0,0 0 0,0 0 0,1 0 0,-1 0 1,0 0-1,0-1 0,0 1 0,0 0 0,1 0 0,13-1 559,8-6-223,-1-1-1,1 0 1,-2-2-1,34-19 0,-18 9-172,364-221 515,-313 186-1015,-71 45 54,-10 7-48,0 0 0,0-1-1,0 1 1,0-2 0,0 1-1,-1-1 1,0 0 0,0 0-1,0 0 1,7-11 0,-12 16 255,0 0 1,0-1 0,0 1-1,0 0 1,0-1 0,0 1 0,0 0-1,0-1 1,0 1 0,0 0-1,0-1 1,0 1 0,0 0-1,0-1 1,0 1 0,-1 0 0,1-1-1,0 1 1,0 0 0,0-1-1,0 1 1,-1 0 0,1 0 0,0-1-1,0 1 1,0 0 0,-1 0-1,1-1 1,0 1 0,0 0-1,-1 0 1,1 0 0,0 0 0,-1-1-1,1 1 1,0 0 0,-1 0-1,1 0 1,0 0 0,-1 0-1,1 0 1,0 0 0,-1 0 0,1 0-1,-1 0 1,-12-2-755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46.664"/>
    </inkml:context>
    <inkml:brush xml:id="br0">
      <inkml:brushProperty name="width" value="0.05" units="cm"/>
      <inkml:brushProperty name="height" value="0.05" units="cm"/>
    </inkml:brush>
  </inkml:definitions>
  <inkml:trace contextRef="#ctx0" brushRef="#br0">524 0 14187,'-19'13'4909,"15"-12"-4542,1 1-1,-1-1 1,0 0 0,1 1-1,-1 0 1,1 0-1,-6 5 1,-5 1 226,1 0-297,0 0 0,1 1-1,1 0 1,-18 17 0,-39 50 300,37-41-389,-6 6-105,-44 51-43,69-76-52,0 1 0,1 0 0,-16 35 0,20-36 0,2-7-9,1 1 0,0-1 0,1 1 0,0 0-1,-2 17 1,4-25 8,1 1-1,0 0 1,0-1-1,1 1 1,-1 0-1,0-1 1,1 1-1,0-1 1,0 1-1,0-1 1,0 1-1,0-1 1,0 1-1,0-1 1,1 0-1,-1 0 1,1 1-1,0-1 1,-1 0-1,1-1 1,0 1-1,0 0 1,1 0 0,-1-1-1,0 1 1,5 1-1,38 21 124,-17-10-109,-1 0-1,0 2 1,-2 1-1,25 21 1,-47-35-21,1 1 1,0 0 0,-1-1 0,0 1-1,0 0 1,0 1 0,-1-1-1,1 0 1,-1 1 0,0 0 0,0-1-1,-1 1 1,0 0 0,1 0-1,-1 0 1,0 8 0,-1-7 1,-1 0 1,1 0 0,-1 0-1,0 0 1,-1 0-1,0 0 1,1-1 0,-2 1-1,1-1 1,-1 1-1,0-1 1,0 0 0,-7 9-1,-120 129 354,8-9 94,100-109-391,16-19-57,1-1 0,-1 1-1,2 0 1,-1 1 0,1-1-1,-6 11 1,10-17-3,0 0-1,0 1 1,0-1 0,0 0 0,0 1-1,-1-1 1,1 0 0,0 1 0,0-1-1,0 1 1,0-1 0,0 0 0,0 1-1,0-1 1,0 1 0,0-1 0,0 0-1,0 1 1,1-1 0,-1 1 0,0-1-1,0 0 1,0 1 0,0-1 0,1 0-1,-1 1 1,0-1 0,0 0 0,1 1-1,-1-1 1,0 0 0,1 1 0,-1-1-1,0 0 1,0 0 0,1 0 0,-1 1-1,1-1 1,-1 0 0,0 0 0,1 0-1,-1 0 1,0 0 0,1 0 0,-1 1-1,1-1 1,-1 0 0,0 0 0,1 0-1,-1 0 1,1-1 0,0 1-1,23-3-59,-22 2 52,23-4-108,0 2 0,0 0-1,1 1 1,38 3 0,-59-1 89,0 1-1,0 0 0,0-1 1,0 2-1,-1-1 1,1 0-1,0 1 1,-1 0-1,1 0 0,-1 1 1,0-1-1,1 1 1,-1 0-1,0 0 1,-1 0-1,8 7 0,-9-6 17,1 0-1,-1 0 0,0 0 0,0 0 0,0 0 0,-1 1 1,1-1-1,-1 1 0,0-1 0,0 1 0,-1-1 0,1 1 1,-1-1-1,0 1 0,0 0 0,-1-1 0,1 1 0,-3 6 1,1-2 17,-1 0 0,0 1 0,0-1 0,-1 0 0,-1-1 0,1 1 1,-9 10-1,-46 52 112,43-53-66,0 1 0,-20 29-1,30-33-41,-1-1-1,2 1 0,0 1 0,0-1 1,2 1-1,-3 21 0,-2 9-6,-4 5-10,-11 63-11,20-97 17,1 1 1,1 0 0,1-1-1,3 26 1,-2-38-12,0 1 0,0-1 0,0 1 0,1-1-1,0 0 1,0 0 0,0 0 0,1 0 0,0 0 0,0-1 0,0 1 0,0-1 0,7 6-1,-4-4-1,0-1 0,1 0 0,-1-1 0,1 1 0,0-2 0,1 1 0,-1-1 0,11 4-1,6-1-168,-1-1 0,2-1 0,-1-1 0,0-1 0,26-1-1,34-5-143,-51 4 137</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8.451"/>
    </inkml:context>
    <inkml:brush xml:id="br0">
      <inkml:brushProperty name="width" value="0.05" units="cm"/>
      <inkml:brushProperty name="height" value="0.05" units="cm"/>
      <inkml:brushProperty name="color" value="#E71224"/>
    </inkml:brush>
  </inkml:definitions>
  <inkml:trace contextRef="#ctx0" brushRef="#br0">368 29 17372,'-2'-2'550,"1"1"-334,-1 0 0,1 0 0,0 0 0,-1 0 1,1-1-1,0 1 0,0 0 0,-1-1 0,1 1 0,0-1 1,0 1-1,1-1 0,-1 1 0,0-1 0,0 0 0,0-3 1,4 35 2713,-6-11-2806,-1 0 0,0 0-1,-2 0 1,0-1 0,-13 26 0,-52 87 267,56-104-282,-42 68 215,-82 159 588,135-244-869,-1 1 1,1-1-1,1 1 1,0 0-1,-2 14 1,4-23-38,1 0 1,0 1-1,0-1 0,0 0 1,0 0-1,0 1 1,0-1-1,0 0 0,1 0 1,-1 1-1,1-1 1,0 0-1,-1 0 0,1 0 1,0 0-1,0 0 1,1 0-1,-1 0 0,0 0 1,1 0-1,-1-1 1,1 1-1,-1-1 0,1 1 1,0-1-1,0 1 1,-1-1-1,1 0 0,0 0 1,0 0-1,1 0 1,1 1-1,5 0-4,-1-1 0,0 1 0,0-1 0,1-1 0,-1 0 0,0 0 0,1-1 0,-1 0 0,0 0 0,13-4 0,14-6-106,38-16 0,-40 14-21,66-25-836,163-88 0,-183 76 513</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0.022"/>
    </inkml:context>
    <inkml:brush xml:id="br0">
      <inkml:brushProperty name="width" value="0.05" units="cm"/>
      <inkml:brushProperty name="height" value="0.05" units="cm"/>
      <inkml:brushProperty name="color" value="#E71224"/>
    </inkml:brush>
  </inkml:definitions>
  <inkml:trace contextRef="#ctx0" brushRef="#br0">0 264 15235,'3'1'156,"-1"1"-1,1-1 0,-1 1 1,1 0-1,-1-1 1,0 1-1,1 0 0,-1 0 1,0 1-1,0-1 0,-1 0 1,1 1-1,0-1 1,-1 1-1,2 4 0,2 4 262,-1 0 0,4 19 0,-8-27-309,108 437 3117,-103-417-3158,3 9 6,13 40 0,-16-66-268,-4-16-90,-6-41-476,-2 1 0,-3-1 0,-21-66 0,17 68 288,-105-326-1488,111 349 2160,7 22 51,3 6 48,17 36 624,43 105 647,-22-45-395,62 106-1,-96-194-1045,0-1 0,0 0 0,1 0 0,0-1 0,0 0 0,10 8 0,-16-14-91,1-1-1,-1 0 1,1 0-1,-1 0 1,1 0-1,0 0 1,0-1 0,-1 1-1,1 0 1,0-1-1,0 1 1,0-1 0,0 0-1,0 0 1,-1 0-1,1 0 1,3 0 0,-2-1-4,-1 0 1,0 0 0,0 0-1,0 0 1,0 0 0,0 0-1,0-1 1,-1 1 0,1-1 0,0 1-1,-1-1 1,1 0 0,-1 0-1,0 1 1,1-1 0,-1 0-1,0 0 1,1-4 0,6-10 122,-2-1-1,0 0 1,-1 0 0,-1 0 0,3-20 0,6-92 473,-13 128-625,4-62 238,-2 0 0,-3 0-1,-2 0 1,-22-112-1,11 137-112,14 37-125,0 0 0,-1 0 0,1 0 0,-1 0 0,1 1 0,-1-1 1,0 0-1,1 0 0,-1 1 0,0-1 0,1 0 0,-1 1 1,0-1-1,-1 0 0,2 1-4,-1 0 0,1 0 0,-1 0 0,1 0 1,-1 0-1,1 0 0,0 0 0,-1 1 0,1-1 0,-1 0 0,1 0 0,-1 0 1,1 1-1,0-1 0,-1 0 0,1 1 0,0-1 0,-1 0 0,1 1 0,0-1 1,-1 0-1,1 1 0,0-1 0,0 0 0,0 1 0,-1-1 0,1 1 0,0-1 1,0 1-1,0-1 0,0 0 0,0 1 0,-1 0 0,-1 11-344,-1 0 0,2 1 0,-1-1 0,2 1 0,-1-1 0,2 0 0,2 17 0,1-6-194</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1.188"/>
    </inkml:context>
    <inkml:brush xml:id="br0">
      <inkml:brushProperty name="width" value="0.05" units="cm"/>
      <inkml:brushProperty name="height" value="0.05" units="cm"/>
      <inkml:brushProperty name="color" value="#E71224"/>
    </inkml:brush>
  </inkml:definitions>
  <inkml:trace contextRef="#ctx0" brushRef="#br0">44 617 17148,'2'1'174,"1"0"0,-1 0 1,0-1-1,0 0 0,1 1 0,-1-1 1,1 0-1,-1 0 0,0 0 0,1 0 1,-1-1-1,0 1 0,1-1 1,-1 1-1,0-1 0,0 0 0,5-2 1,-3 0 85,0 0 0,0 0 0,-1 0 0,1-1 0,-1 0 0,0 1 0,5-8 0,-1 1-48,-1 0 1,0-1 0,0 1-1,-1-1 1,-1 0 0,4-13 0,-7 21-174,0 0 1,0-1-1,0 1 1,-1 0 0,0 0-1,1-1 1,-1 1-1,0 0 1,0-1-1,-1 1 1,1 0 0,-1-1-1,1 1 1,-1 0-1,0 0 1,0 0 0,-1 0-1,1 0 1,-1 0-1,1 0 1,-1 0 0,0 0-1,0 1 1,0-1-1,-1 1 1,-3-4 0,3 4-21,1 1 0,0-1 0,-1 1 0,1 0 0,-1 0 0,1 0 1,-1 0-1,0 1 0,0-1 0,1 1 0,-1-1 0,0 1 0,0 0 1,1 0-1,-1 0 0,0 0 0,0 1 0,1-1 0,-1 1 0,0 0 0,1 0 1,-1 0-1,1 0 0,-1 0 0,1 0 0,-1 1 0,1-1 0,0 1 1,0-1-1,-1 1 0,1 0 0,-2 2 0,-1 2-1,0 0 0,0 0-1,0 0 1,0 1 0,1-1 0,0 1-1,0 0 1,1 0 0,0 0 0,-3 11 0,4-7-12,0 1 1,1 0 0,0 0-1,0 0 1,1 0 0,1 0 0,3 20-1,-2-25-1,-1 1-1,1-1 1,1 1-1,-1-1 1,1 0-1,0 0 1,1 0-1,0-1 1,0 1-1,0-1 1,1 0-1,10 11 1,-12-15-2,-1 0 0,1 0 0,-1 0 0,1 0 0,0-1 0,-1 1 0,1-1 0,0 1 0,0-1 0,0 0 0,0 0 0,0-1 0,0 1 0,1 0 0,-1-1 0,0 0 0,0 0 0,0 0 0,1 0 1,2-1-1,-1 0 1,0-1 0,-1 0 0,1 0 0,0 0 0,-1 0 0,1-1 0,-1 0 0,0 0 0,0 0 0,0 0 0,5-6 0,3-5 5,-1-1 1,0 0-1,-1 0 1,-1-1-1,14-31 1,-8 9 17,-1-2 0,-2 0 1,-2-1-1,-1 0 0,-3 0 0,2-46 1,-8 81-36,-3 14-5,-2 21-4,2 10 59,2 1-1,1-1 0,2 0 1,12 71-1,-13-105-19,0 0-1,1 1 1,0-1 0,0 0 0,0 0-1,0-1 1,1 1 0,5 7 0,-8-11-16,1-1 0,0 1 1,0 0-1,0 0 0,0 0 0,0-1 1,0 1-1,0 0 0,0-1 1,0 1-1,0-1 0,0 0 1,0 1-1,0-1 0,0 0 0,1 1 1,-1-1-1,0 0 0,0 0 1,0 0-1,1 0 0,-1 0 1,0 0-1,0-1 0,0 1 1,0 0-1,1-1 0,-1 1 0,0 0 1,0-1-1,0 1 0,0-1 1,0 0-1,0 1 0,0-1 1,0 0-1,0 0 0,-1 1 1,1-1-1,0 0 0,0 0 0,0-1 1,8-8 15,-1-1 0,0 1 0,-1-1 0,0 0 0,-1-1 0,0 0 0,-1 0 1,6-19-1,21-104 50,-31 133-71,5-30-43,0-1 0,-3 0 1,1-42-1,-8 108-195,8 76 291,-2-97-18,-1 0 1,2 0-1,0 0 0,0-1 0,1 1 1,10 19-1,-13-29-23,0 0 0,0 0 0,0 0 0,0 0 1,1 0-1,-1 0 0,1 0 0,-1-1 0,1 1 0,-1 0 0,1-1 1,0 0-1,0 1 0,0-1 0,0 0 0,0 0 0,0 0 0,0 0 1,0-1-1,4 2 0,-3-2-2,-1 0-1,1 0 1,-1-1 0,1 1-1,-1-1 1,0 1 0,1-1-1,-1 0 1,0 0 0,1 0 0,-1 0-1,0-1 1,0 1 0,0 0-1,3-4 1,4-3 5,0-1 1,-1 0-1,0-1 0,-1 0 1,0 0-1,7-14 0,-4 1-15,0-1 1,-1-1-1,-1 1 0,-1-1 0,-1 0 0,-2-1 0,2-35 1,-6 53-43,-3 9 20,-2 10 0,0 19 68,2 0-1,0 0 1,3 37 0,0-67-45,0 0-1,0 0 1,0 0 0,0 0 0,0 0 0,0 0 0,0 0 0,0 0 0,0 0 0,0 0 0,0 0 0,0 0 0,0 0 0,1 0 0,-1 0 0,0 0 0,0 0 0,0 0 0,0 0 0,0 0 0,0 0 0,0 0 0,0 0-1,0 0 1,0 0 0,0 0 0,0 0 0,0 0 0,0 0 0,0 0 0,0 0 0,0 0 0,1 0 0,-1 0 0,0 0 0,0 0 0,0 0 0,0 0 0,0 0 0,0 0 0,0 0 0,0 0 0,0 0 0,0 0-1,0 1 1,4-12 40,1-13-5,-3 1-25,-2 12-12,1-1-1,0 1 1,4-13-1,3-2-45,-4 15 46,0 0 1,0-1-1,-2 1 0,1-1 1,-1 0-1,-1 0 1,0 0-1,-2-22 1,1 34-1,0-1 1,0 1-1,0 0 1,0 0 0,0 0-1,0-1 1,0 1-1,0 0 1,0 0 0,0 0-1,0-1 1,0 1-1,0 0 1,0 0 0,0-1-1,0 1 1,0 0-1,0 0 1,0 0 0,0-1-1,-1 1 1,1 0-1,0 0 1,0 0 0,0 0-1,0 0 1,0-1-1,-1 1 1,1 0 0,0 0-1,0 0 1,0 0-1,0 0 1,-1 0 0,1-1-1,0 1 1,0 0-1,-1 0 1,1 0 0,0 0-1,0 0 1,0 0-1,-1 0 1,1 0 0,0 0-1,0 0 1,-9 10 2,-4 18-16,7-10 38,1 1 0,1 0 0,0 0 0,2 0 0,-1 26 0,2-31 10,2 0 0,0 0 0,0 0 0,2 1 1,0-1-1,0-1 0,10 26 0,-12-37-37,0 0-1,0 0 1,-1-1 0,1 1-1,0 0 1,1-1 0,-1 1-1,0-1 1,0 1 0,1-1-1,-1 1 1,1-1 0,-1 0-1,1 0 1,-1 0-1,1 0 1,3 1 0,-4-1-38,1-1 0,-1 0 0,1 0-1,-1 0 1,1 0 0,-1 0 0,1-1 0,-1 1 0,1 0 0,-1-1 0,1 1 0,-1-1 0,1 1 0,-1-1 0,0 0-1,1 0 1,-1 0 0,0 1 0,1-1 0,-1 0 0,0 0 0,1-2 0,7-8-333,-1 0 0,0 0 0,-1-1 0,0 0 1,-1 0-1,-1 0 0,0-1 0,6-23 0,-5 20 173,12-38-665</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1.610"/>
    </inkml:context>
    <inkml:brush xml:id="br0">
      <inkml:brushProperty name="width" value="0.05" units="cm"/>
      <inkml:brushProperty name="height" value="0.05" units="cm"/>
      <inkml:brushProperty name="color" value="#E71224"/>
    </inkml:brush>
  </inkml:definitions>
  <inkml:trace contextRef="#ctx0" brushRef="#br0">76 1 19236,'-6'10'620,"-39"73"2627,41-73-2906,-1 1-1,2 0 1,-1 0 0,2 1-1,-3 22 1,4-33-332,1 0 0,0 1 1,0-1-1,0 0 1,0 0-1,0 0 0,0 1 1,0-1-1,0 0 0,1 0 1,-1 1-1,0-1 0,1 0 1,-1 0-1,1 0 1,-1 0-1,1 0 0,0 0 1,1 2-1,-1-2-19,0-1 1,-1 0-1,1 1 0,0-1 0,0 0 1,0 1-1,0-1 0,0 0 1,0 0-1,0 0 0,0 0 1,-1 0-1,1 0 0,0 0 0,0 0 1,0 0-1,0 0 0,0-1 1,0 1-1,1-1 0,5-2-132,0 0 0,1-1 0,-1 0 0,10-8 0,-14 9 93,4-2-66,4-3-134,0 1 1,17-9-1,-25 15 217,-1-1 1,1 1-1,-1 0 1,1 0 0,0 1-1,-1-1 1,1 0-1,0 1 1,0 0 0,-1 0-1,1 0 1,0 0-1,0 0 1,-1 0 0,1 1-1,0-1 1,0 1-1,2 1 1,-3-1 33,0 0 1,0 1-1,-1-1 1,1 1-1,0 0 1,-1-1-1,0 1 1,1 0-1,-1 0 1,0 0-1,0 0 1,0 0-1,0 0 0,0 1 1,0-1-1,-1 0 1,1 0-1,-1 0 1,1 1-1,-1-1 1,0 0-1,0 5 1,0 5 92,-1 0 0,-4 23 1,3-23-66,0 1 1,-1-1-1,-1 1 1,0-1-1,-1 0 1,-1-1 0,1 1-1,-2-1 1,0 0-1,0 0 1,-14 14-1,19-22-24,0-1 0,0 0-1,0 0 1,-1 0 0,1 0-1,-1-1 1,-4 3 0,6-4-6,0 1 0,-1-1 0,1 0 0,-1 0 1,1 0-1,0 1 0,-1-2 0,1 1 0,-1 0 0,1 0 1,-3-1-1,3 1-1</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2.308"/>
    </inkml:context>
    <inkml:brush xml:id="br0">
      <inkml:brushProperty name="width" value="0.05" units="cm"/>
      <inkml:brushProperty name="height" value="0.05" units="cm"/>
      <inkml:brushProperty name="color" value="#E71224"/>
    </inkml:brush>
  </inkml:definitions>
  <inkml:trace contextRef="#ctx0" brushRef="#br0">174 30 17148,'-2'-3'282,"0"0"1,0 1 0,0-1 0,0 1 0,0 0 0,0-1-1,-1 1 1,1 0 0,-6-3 0,7 5-205,0-1 0,-1 1 0,1-1 0,-1 1 0,1 0 0,-1 0 0,1-1 0,0 1 0,-1 0 0,1 0 0,-1 1 0,1-1 0,-1 0 0,1 0 0,-1 1 0,1-1 0,0 1 0,-1-1 0,1 1 0,0 0 0,-1-1 0,1 1 0,0 0 0,-2 2 0,-3 1 164,1 1 0,0 1 0,0-1 0,1 1 0,0-1 0,0 1 0,0 1 0,1-1 0,-6 13 0,-1 8 140,-7 32 1,7-16-234,1-1 0,2 2 0,2-1 0,2 1 0,2 0 0,2-1 0,11 74 0,-11-108-129,1-1 1,0 1-1,1-1 1,0 1-1,1-1 0,-1 0 1,7 11-1,-8-18-16,-1 1 0,0 0-1,1 0 1,-1 0 0,1-1-1,0 1 1,-1-1 0,1 1 0,0-1-1,0 0 1,0 1 0,0-1-1,0 0 1,0 0 0,1-1-1,-1 1 1,0 0 0,0-1 0,0 1-1,1-1 1,-1 0 0,0 0-1,1 0 1,-1 0 0,0 0-1,1 0 1,-1-1 0,0 1 0,0-1-1,1 1 1,-1-1 0,3-2-1,2 0 6,0-2 0,0 1-1,-1-1 1,1 0 0,-1-1-1,0 0 1,0 0 0,-1 0-1,0 0 1,0-1 0,0 0-1,-1 0 1,0 0 0,-1-1-1,1 1 1,-1-1 0,-1 0-1,0 1 1,0-1 0,0-1-1,-1 1 1,0 0 0,0-16-1,-1 23-5,0 0-1,-1 0 1,1 0-1,0 0 1,0 0-1,0 0 1,-1 0-1,1 0 1,-1-1-1,1 1 1,-1 0-1,1 0 1,-1 1-1,1-1 1,-1 0-1,0 0 1,1 0-1,-1 0 1,0 0-1,0 1 1,0-1-1,0 0 1,0 1-1,0-1 1,-1 0-1,0 1 1,1 0-1,-1 0 1,0 0 0,1 0-1,-1 0 1,0 0-1,1 0 1,-1 1 0,0-1-1,1 1 1,-1-1-1,1 1 1,-1-1-1,-2 3 1,-3 1 4,0 1 0,1-1 1,0 1-1,0 1 0,-9 10 0,-8 17 24,22-32-30,0 1 0,0-1 0,0 1 0,1-1 0,-1 1 1,0 0-1,1-1 0,-1 1 0,1-1 0,-1 1 0,1 0 0,0-1 0,0 1 1,0 0-1,0 0 0,0-1 0,0 1 0,0 0 0,1 2 0,0-3-1,-1-1 1,1 0-1,-1 0 0,1 1 0,-1-1 0,1 0 0,-1 0 0,1 0 0,0 1 0,-1-1 0,1 0 0,-1 0 0,1 0 0,0 0 0,-1 0 0,1 0 0,-1 0 0,1-1 0,0 1 0,-1 0 0,1 0 0,-1 0 1,1-1-1,-1 1 0,1 0 0,0 0 0,-1-1 0,1 1 0,-1 0 0,0-1 0,1 1 0,-1-1 0,1 1 0,0-1 0,19-18-4,-19 17 2,65-77-92,-51 58 53,1 1 0,1 1 0,0 1 0,36-30-1,-49 46 32,-1-1 0,1 1 0,0 0 0,0 0 0,0 1 0,0-1 0,5-1 0,-8 3 7,0 0-1,1 0 1,-1 0-1,1 0 1,-1 0 0,1 0-1,-1 0 1,0 0-1,1 0 1,-1 0-1,1 1 1,-1-1-1,0 1 1,1-1-1,-1 1 1,0 0 0,0-1-1,1 1 1,-1 0-1,0 0 1,0 0-1,0 0 1,0 0-1,0 0 1,0 0-1,1 2 1,2 4-6,0 1 0,0 0 0,-1 0-1,0 0 1,0 0 0,-1 0 0,0 1 0,1 15 0,1 74 5,-4-91 7,2 52-2063,2-120 1244,-2 7 277</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2.776"/>
    </inkml:context>
    <inkml:brush xml:id="br0">
      <inkml:brushProperty name="width" value="0.05" units="cm"/>
      <inkml:brushProperty name="height" value="0.05" units="cm"/>
      <inkml:brushProperty name="color" value="#E71224"/>
    </inkml:brush>
  </inkml:definitions>
  <inkml:trace contextRef="#ctx0" brushRef="#br0">0 1 16307,'2'1'141,"0"0"0,-1 0-1,1 1 1,-1-1-1,0 0 1,1 1-1,-1-1 1,0 1-1,0-1 1,0 1-1,0 0 1,0-1-1,0 1 1,0 0-1,0 0 1,-1 0-1,1-1 1,0 4-1,3 39 646,-3-33-358,2 32 997,18 207 3040,-15-209-4268,2 0 0,1 0 0,30 77-1,-37-112-310,9 18-270,-11-23 310,1-1 0,-1 1-1,1 0 1,-1 0 0,1-1 0,-1 1 0,1 0-1,-1-1 1,1 1 0,0 0 0,-1-1 0,1 1-1,0-1 1,0 1 0,-1-1 0,1 0 0,0 1-1,0-1 1,0 0 0,-1 1 0,1-1 0,0 0-1,1 0 1,-1 0 0,-1 0 0,1-1 0,-1 1 0,1-1 0,-1 1 0,1 0 0,-1-1 0,1 1 0,-1-1 0,0 1 0,1-1 0,-1 0 0,0 1 0,1-1 0,-1 1 0,0-1 0,0 1 0,0-1 0,1 0 0,-1 1 0,0-1 0,0 0 0,0 1 0,0-2 0,1-22-363,-1 17 109,3-25-553</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3.224"/>
    </inkml:context>
    <inkml:brush xml:id="br0">
      <inkml:brushProperty name="width" value="0.05" units="cm"/>
      <inkml:brushProperty name="height" value="0.05" units="cm"/>
      <inkml:brushProperty name="color" value="#E71224"/>
    </inkml:brush>
  </inkml:definitions>
  <inkml:trace contextRef="#ctx0" brushRef="#br0">1 585 12947,'1'2'176,"0"0"0,0-1 0,1 1 1,-1-1-1,0 1 0,1-1 0,-1 1 1,1-1-1,-1 0 0,1 0 0,0 0 1,0 0-1,0 0 0,-1 0 0,1 0 0,0-1 1,0 1-1,0-1 0,0 1 0,3-1 1,-2 0 17,-1 0 0,1-1 0,-1 1 0,1-1 0,-1 0 0,1 1 0,-1-1 0,1-1 0,-1 1 0,0 0 0,0 0 0,0-1 0,4-3 0,1-2 120,0 0 0,-1 0 0,1 0 0,-2-1 0,1 0-1,-1-1 1,6-13 0,3-24 430,-13 43-682,0 0 1,-1 0-1,0 0 0,1-1 1,-1 1-1,0 0 0,-1 0 0,1 0 1,0 0-1,-1 0 0,0 0 1,-2-6-1,3 9-48,0-1 0,0 1 0,0-1 0,-1 1-1,1 0 1,0-1 0,-1 1 0,1 0 0,0-1 0,-1 1 0,1 0 0,0-1-1,-1 1 1,1 0 0,-1 0 0,1 0 0,0-1 0,-1 1 0,1 0 0,-1 0-1,1 0 1,-1 0 0,1 0 0,0 0 0,-1 0 0,1 0 0,-1 0 0,1 0-1,-1 0 1,1 0 0,-1 0 0,1 0 0,-1 0 0,1 0 0,0 0 0,-1 1-1,1-1 1,-1 0 0,1 0 0,0 1 0,-1-1 0,1 0 0,0 0 0,-1 1-1,1-1 1,-1 1 0,-13 17 338,8-5-227,1 0-1,-1 1 1,2 0 0,0 0-1,1 0 1,0 0-1,0 18 1,1-9 41,2 1 0,1-1 1,5 41-1,-5-59-123,0 1 0,1-1 0,-1 0 0,1 1 0,5 9 0,-6-14-32,-1 0 0,1 1 0,0-1-1,0 0 1,0 0 0,0 0 0,0 0-1,0 0 1,0 0 0,0 0 0,0 0 0,0 0-1,1 0 1,-1-1 0,0 1 0,1 0-1,-1-1 1,0 1 0,1-1 0,-1 0-1,1 1 1,-1-1 0,1 0 0,-1 0 0,0 0-1,1 0 1,-1 0 0,4-1 0,0 0 4,1-1 0,-1 0 1,1-1-1,-1 1 1,0-1-1,0 0 0,0-1 1,0 1-1,6-6 0,39-43 28,-43 45-37,48-61-83,79-128-1,-122 177 49,19-36-200,-31 55 226,0 0 0,0 0 0,0 0-1,0 1 1,0-1 0,0 0 0,0 0 0,0 0 0,0 0-1,0 1 1,1-1 0,-1 0 0,0 0 0,0 0 0,0 0-1,0 0 1,0 1 0,0-1 0,0 0 0,0 0 0,1 0-1,-1 0 1,0 0 0,0 0 0,0 0 0,0 1 0,0-1 0,1 0-1,-1 0 1,0 0 0,0 0 0,0 0 0,0 0 0,1 0-1,-1 0 1,0 0 0,0 0 0,0 0 0,0 0 0,1 0-1,-1 0 1,0 0 0,0 0 0,0 0 0,0 0 0,1 0-1,-1 0 1,0-1 0,0 1 0,0 0 0,0 0 0,0 0 0,1 0-1,-1 0 1,0 0 0,0 0 0,0-1 0,0 1 0,0 0-1,0 0 1,0 0 0,1 0 0,-1 0 0,0-1 0,2 15 5,-1 0 1,0 1 0,-3 22 0,2 24 111,1-46-45,1 0-1,6 23 1,-7-35-62,0 1-1,0 0 0,1-1 1,-1 1-1,1 0 0,0-1 1,0 0-1,0 1 0,0-1 1,0 0-1,1 0 1,-1 0-1,1 0 0,0-1 1,3 3-1,-5-4-49,1-1 1,-1 1-1,0-1 0,0 1 1,1-1-1,-1 0 1,0 1-1,0-1 0,1 0 1,-1 0-1,0 0 0,1 0 1,-1 0-1,0 0 0,0-1 1,1 1-1,-1 0 1,0-1-1,0 1 0,1-1 1,-1 1-1,0-1 0,0 1 1,0-1-1,0 0 0,0 0 1,0 0-1,0 1 0,0-1 1,0 0-1,0 0 1,0 0-1,1-3 0,1 0-117,0-1 0,0 0 0,0 0-1,-1 0 1,0-1 0,3-9 0,2-28-307,-1-5-165</inkml:trace>
  <inkml:trace contextRef="#ctx0" brushRef="#br0" timeOffset="1">471 0 15595,'-1'22'1913,"-2"2"-1233,4 1-456,3-4 1856,4-7-1720,-1-6-63,-4-10-225</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3.755"/>
    </inkml:context>
    <inkml:brush xml:id="br0">
      <inkml:brushProperty name="width" value="0.05" units="cm"/>
      <inkml:brushProperty name="height" value="0.05" units="cm"/>
      <inkml:brushProperty name="color" value="#E71224"/>
    </inkml:brush>
  </inkml:definitions>
  <inkml:trace contextRef="#ctx0" brushRef="#br0">68 654 11626,'1'-2'76,"48"-106"3117,-45 97-2563,-1 0 1,1 0-1,-2-1 0,0 1 1,0-1-1,-1 1 1,0-1-1,-2-11 0,1 22-520,0 0-1,0 0 1,0 0-1,0 0 1,0 0-1,0 0 0,0 1 1,-1-1-1,1 0 1,0 0-1,-1 0 1,1 1-1,0-1 1,-1 0-1,1 0 0,-1 1 1,1-1-1,-1 0 1,0 1-1,0-2 1,1 2-43,-1 0 1,1 0 0,-1 0 0,0 0 0,1 0 0,-1 0 0,1 0-1,-1 0 1,1 0 0,-1 1 0,1-1 0,-1 0 0,1 0 0,-1 0-1,1 0 1,-1 1 0,1-1 0,-1 0 0,1 1 0,0-1 0,-1 0-1,1 1 1,-1 0 0,-3 3 193,1 0 0,-1 0 0,1 0 0,0 0 0,-3 9 1,-12 28 1,2 2 1,2 0-1,2 1 1,1 0-1,3 1 1,2 0-1,-2 86 1,8-121-228,0-6-18,-1-1-1,1 1 0,0 0 0,0-1 0,1 1 1,-1-1-1,1 1 0,-1 0 0,1-1 1,1 1-1,-1-1 0,0 0 0,1 1 1,2 4-1,-3-8-13,-1 1-1,1-1 1,-1 1 0,1-1 0,-1 1 0,1-1-1,-1 1 1,1-1 0,-1 0 0,1 0 0,-1 1-1,1-1 1,0 0 0,-1 0 0,1 1 0,0-1-1,-1 0 1,1 0 0,0 0 0,-1 0 0,1 0-1,0 0 1,-1 0 0,1 0 0,0 0 0,-1-1-1,1 1 1,-1 0 0,1 0 0,0 0 0,0-1-1,18-15 40,-7 1-38,-1 0 0,0-1-1,-1 0 1,0 0 0,7-21 0,34-94-50,-44 110 41,17-49-116,-3-2 0,-4-1 0,-3 0 1,-3-1-1,2-85 0,-12 143 71,-1 0 0,-1 0 0,0 0-1,-1 0 1,-8-27 0,10 41 38,-1 0 0,1 0 0,-1 0 0,0 0 0,0 1 0,0-1 0,0 0-1,0 0 1,-1 1 0,1-1 0,0 0 0,-1 1 0,1 0 0,-1-1 0,-3-1 0,4 2 6,0 1-1,0 0 1,0 0 0,0 0 0,0-1 0,0 1 0,0 0 0,0 0 0,0 0-1,0 0 1,0 1 0,0-1 0,0 0 0,0 0 0,0 1 0,0-1 0,0 0-1,0 1 1,1-1 0,-1 1 0,0-1 0,-1 2 0,-3 3-1,0-1 0,0 1 0,1 0-1,0 1 1,0-1 0,0 1 0,-5 11 0,-5 10 38,2 1 1,0 1-1,2 0 0,1 1 0,2 0 0,1 0 0,-3 36 1,8-61-27,1 0 0,0 0 0,0 0 0,0 0 1,1 0-1,-1 0 0,1 1 0,0-1 0,1-1 1,-1 1-1,1 0 0,0 0 0,0-1 0,1 1 1,-1-1-1,1 1 0,0-1 0,0 0 0,0 0 1,1-1-1,-1 1 0,1 0 0,0-1 1,0 0-1,6 3 0,13 9-138,2 0-288,-1 2 1,39 34 0,-57-45 369,0-1 1,0 2-1,-1-1 0,0 1 1,0 0-1,-1 0 0,0 0 1,0 0-1,-1 1 0,0 0 1,0 0-1,-1-1 0,1 2 0,0 11 1,-3 11-241</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5.234"/>
    </inkml:context>
    <inkml:brush xml:id="br0">
      <inkml:brushProperty name="width" value="0.05" units="cm"/>
      <inkml:brushProperty name="height" value="0.05" units="cm"/>
      <inkml:brushProperty name="color" value="#E71224"/>
    </inkml:brush>
  </inkml:definitions>
  <inkml:trace contextRef="#ctx0" brushRef="#br0">16 620 16420,'-1'-11'3636,"-3"21"-1663,-3 24-381,3 8-626,4 75 0,2-96-927,0 1 0,2-1 1,0 0-1,2 0 0,10 28 0,-15-46-37,0 1-1,0-1 0,0 0 1,1 1-1,0-1 0,-1 0 1,1 0-1,0 0 0,1-1 1,-1 1-1,0 0 0,1-1 1,-1 0-1,1 1 0,0-1 1,0 0-1,0 0 0,0-1 1,0 1-1,0 0 0,1-1 1,-1 0-1,7 2 0,-5-2-11,1 0 1,-1 0-1,0 1 0,0 0 0,0 0 1,0 0-1,0 1 0,0-1 1,-1 1-1,1 0 0,-1 1 0,5 4 1,-2-1-2,-2-1 1,1 1-1,-1 1 1,0-1-1,0 1 1,6 15-1,-4-4 9,0 1 0,-2-1-1,0 1 1,-2 0 0,3 39 0,-5-37 57,-1-1 1,-6 41-1,4-53-14,1-1 0,-1 0 0,-1 1 0,0-1 0,0 0 0,0-1 0,-1 1 0,0 0 0,-1-1 0,-5 8 0,9-14-27,0 0 0,0 1 0,0-1-1,0 0 1,0 0 0,0 0 0,0 0-1,-1 0 1,1 0 0,0 0 0,-1 0 0,1-1-1,-1 1 1,1 0 0,0-1 0,-1 1-1,1-1 1,-1 1 0,0-1 0,1 0 0,-1 0-1,1 0 1,-1 0 0,1 0 0,-1 0-1,0 0 1,1 0 0,-1-1 0,1 1 0,-1-1-1,1 1 1,-1-1 0,1 1 0,-1-1-1,1 0 1,0 0 0,-1 0 0,1 1 0,0-1-1,-2-2 1,-1-2 6,0 0-1,0 0 1,0 0 0,1 0-1,-1 0 1,1-1 0,1 0-1,-1 1 1,-2-9 0,-1-10-74,1 0 0,1 0 0,-2-49 0,7-77-386,0 140 412,36-370-1066,-7 127 769,-32 246 421,0 11-31,-3 12 39,1 0 0,0 1-1,2-1 1,0 1 0,0 31 0,1-31-27,0 12 58,1-1-1,4 32 0,-3-53-109,0-1-1,0 1 0,0-1 0,1 0 0,0 1 1,0-1-1,0 0 0,1 0 0,0 0 1,0-1-1,1 1 0,0-1 0,0 1 1,0-1-1,8 7 0,-9-10-16,0 0 0,0 0-1,0-1 1,0 0 0,0 0 0,0 0 0,0 0-1,0 0 1,0 0 0,1-1 0,-1 1 0,0-1-1,1 0 1,-1 0 0,0-1 0,0 1 0,1 0-1,-1-1 1,0 0 0,0 0 0,0 0 0,0 0-1,0 0 1,4-3 0,4-2 0,-1 0 0,1-1 1,-1-1-1,0 0 0,9-9 0,2-5-26,-1-1 0,-2 0 1,0-2-1,-1 0 0,-1-1 0,-2 0 1,0-2-1,-2 1 0,-1-1 0,-2-1 0,11-51 1,-19 75 9,1-1-6,-1 1 1,0-1-1,-1 0 1,0 1-1,1-1 1,-2 0-1,1 0 1,-1 0-1,-1-5 1,2 10 11,0 1 1,0 0-1,0-1 1,0 1-1,0-1 1,0 1-1,0 0 1,0-1-1,0 1 1,0 0-1,-1-1 1,1 1-1,0 0 1,0-1-1,0 1 1,-1 0-1,1-1 1,0 1-1,0 0 1,-1-1-1,1 1 1,0 0-1,-1 0 1,1-1-1,0 1 1,-1 0-1,1 0 0,0 0 1,-1 0-1,1-1 1,0 1-1,-1 0 1,1 0-1,0 0 1,-1 0-1,1 0 1,-1 0-1,1 0 1,0 0-1,-1 0 1,1 0-1,-1 0 1,1 0-1,0 0 1,-1 1-1,1-1 1,0 0-1,-1 0 1,1 0-1,0 0 1,-1 1-1,1-1 1,0 0-1,-1 0 1,1 1-1,0-1 0,-1 0 1,1 0-1,0 1 1,0-1-1,-1 1 1,-14 26 12,7-6 47,1 1 0,1 0 0,1 0 0,1 0 0,2 1 0,0 0 0,1-1 0,4 45 0,-3-62-34,1 0 1,0 0-1,0 0 1,1 0-1,-1 0 1,1 0-1,0 0 1,0-1-1,6 9 1,-7-12-19,0 1 0,0-1 1,1 0-1,-1 0 1,0 0-1,1 0 1,-1 0-1,1 0 1,-1 0-1,1 0 0,-1-1 1,1 1-1,0-1 1,-1 1-1,1-1 1,0 0-1,0 1 0,-1-1 1,1 0-1,0 0 1,0 0-1,-1 0 1,1-1-1,0 1 0,0 0 1,-1-1-1,1 1 1,0-1-1,-1 0 1,1 1-1,1-2 0,4-2 2,-1 0 0,0 0-1,0 0 1,-1-1 0,1 1-1,-1-1 1,0-1 0,0 1-1,-1-1 1,1 0 0,4-9-1,4-8 6,17-44 0,-16 29-32,-2 0 1,-1 0-1,-3-1 0,7-56 1,-22 238-100,7-107 204,2 1-1,11 62 0,-12-94-73,0-1 0,0 1 0,1 0 0,-1-1 1,1 1-1,0-1 0,1 0 0,-1 0 0,4 5 0,-5-8-8,0 0 1,0 0-1,1 0 1,-1 0-1,0 0 1,0 0-1,1-1 1,-1 1-1,0 0 1,1-1-1,-1 1 1,1-1-1,-1 1 1,1-1-1,-1 0 1,1 0-1,-1 0 1,1 0-1,-1 0 1,1 0-1,-1 0 1,1 0-1,-1 0 1,1-1-1,-1 1 1,0-1-1,1 1 1,-1-1-1,1 1 1,-1-1-1,0 0 1,0 0-1,2-1 1,5-3 1,0-2 1,-1 1 0,0-1-1,0 0 1,0 0 0,-1-1 0,0 0-1,0 0 1,-1 0 0,6-14-1,1-3-10,-2 0 0,13-42 0,-15 35-21,-1-2 0,3-36-1,-9 50-6,0 0 0,-1 1 0,-1-1 0,-1 0 0,-4-19 0,5 35 22,0 1 1,0-1-1,0 1 1,-1-1-1,1 1 1,-1 0 0,0-1-1,-3-3 1,5 7 7,0-1 0,-1 1 0,1 0 0,0-1 0,-1 1 1,1 0-1,0-1 0,-1 1 0,1 0 0,-1 0 1,1-1-1,0 1 0,-1 0 0,1 0 0,-1 0 1,1 0-1,-1 0 0,1 0 0,-1-1 0,1 1 0,-1 0 1,1 0-1,0 0 0,-1 1 0,1-1 0,-1 0 1,0 0 0,0 1 0,0 0 0,0 0 0,0-1 1,0 1-1,0 0 0,1 0 0,-1 0 1,0 0-1,1 0 0,-1 0 0,1 0 1,-1 0-1,1 0 0,-1 2 0,-2 4 4,0 0 0,1 0 1,0 0-1,1 0 0,0 0 0,0 1 0,0-1 0,1 0 0,0 1 0,0-1 0,2 11 1,-2-18-3,0 1 1,1 0-1,-1-1 1,0 1-1,0 0 1,0 0 0,1-1-1,-1 1 1,0 0-1,1-1 1,-1 1 0,0 0-1,1-1 1,-1 1-1,1-1 1,-1 1-1,1-1 1,-1 1 0,1-1-1,0 1 1,-1-1-1,1 1 1,-1-1 0,1 0-1,0 1 1,-1-1-1,1 0 1,0 0-1,0 0 1,-1 1 0,1-1-1,0 0 1,0 0-1,-1 0 1,1 0 0,0 0-1,0 0 1,-1 0-1,1-1 1,0 1-1,-1 0 1,1 0 0,0 0-1,0-1 1,-1 1-1,1 0 1,-1-1 0,1 1-1,1-1 1,2-2 5,1-1 0,-1 1 0,1-1 0,-1 0 0,5-6 0,7-10-1,0-1-1,-2 0 1,0-1 0,-2 0 0,0-1 0,-1-1-1,-2 0 1,8-27 0,-15 38-36,-5 14 13,-6 23 23,1 12 89,2-1 0,-3 59 0,8-73-17,2 0-1,0 0 0,1 0 1,2 0-1,10 39 0,-12-54-59,0 0 0,0-1 0,1 1 0,0-1-1,0 0 1,0 0 0,1 0 0,0 0 0,0-1 0,0 1 0,0-1-1,7 5 1,-8-7-31,-1 0-1,1-1 1,-1 0 0,1 1-1,0-1 1,-1 0-1,1 0 1,0-1-1,0 1 1,0-1 0,0 1-1,0-1 1,0 0-1,0 0 1,0 0-1,-1 0 1,1-1-1,0 1 1,0-1 0,0 0-1,0 1 1,0-1-1,-1-1 1,1 1-1,0 0 1,-1-1-1,3-1 1,-1 0-107,-1 1-1,0-1 1,-1 0-1,1 0 1,0 0 0,-1 0-1,0 0 1,0 0-1,0-1 1,0 1 0,0-1-1,-1 0 1,1 1-1,-1-1 1,0 0 0,0 0-1,-1 0 1,1 0-1,-1 0 1,0 0-1,0-6 1,-1-6-153,-1 0 1,-1 1-1,0-1 0,-6-16 0,-5-13-439</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5.648"/>
    </inkml:context>
    <inkml:brush xml:id="br0">
      <inkml:brushProperty name="width" value="0.05" units="cm"/>
      <inkml:brushProperty name="height" value="0.05" units="cm"/>
      <inkml:brushProperty name="color" value="#E71224"/>
    </inkml:brush>
  </inkml:definitions>
  <inkml:trace contextRef="#ctx0" brushRef="#br0">1 1 18676,'5'9'1576,"1"2"-1208,3 2-152,4 3 441,5-2-433,0-3-440,0 1 288,9 1-168,5-2-144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49.143"/>
    </inkml:context>
    <inkml:brush xml:id="br0">
      <inkml:brushProperty name="width" value="0.05" units="cm"/>
      <inkml:brushProperty name="height" value="0.05" units="cm"/>
    </inkml:brush>
  </inkml:definitions>
  <inkml:trace contextRef="#ctx0" brushRef="#br0">43 103 13363,'-8'3'1043,"11"-4"-343,26-7 28,20-6 6,258-43 2473,-160 35-2372,-132 19-755,-20 3 69,-28 6 32,-83 20 62,-213 78-1,319-101-241,8-2-2,0-1-1,1 1 0,-1-1 0,0 1 0,1-1 0,-1 1 0,1 0 1,-1 0-1,1 0 0,0 0 0,-1 0 0,1 0 0,0 0 0,0 0 0,-2 2 1,3-3 0,0 0 0,0 0 0,0 0 0,0 1 0,0-1 0,0 0 0,0 0 0,0 0 0,0 0 0,0 1 0,0-1 0,0 0 0,0 0 0,0 0 0,0 0 1,0 1-1,0-1 0,0 0 0,1 0 0,-1 0 0,0 0 0,0 0 0,0 0 0,0 1 0,0-1 0,0 0 0,0 0 0,1 0 0,-1 0 0,0 0 0,0 0 0,0 0 1,0 0-1,0 0 0,1 0 0,-1 1 0,0-1 0,0 0 0,0 0 0,0 0 0,1 0 0,-1 0 0,0 0 0,0 0 0,0 0 0,0 0 0,1 0 0,-1 0 0,0-1 1,0 1-1,0 0 0,13 0-18,-13 0 17,192-29-132,-81 8 130,-64 15 16,-5 0 31,75-19 0,-110 21 26,-16 3-34,-19 3 5,-422 135 92,420-125-248,28-10-54,20-5 39,109-29-204,139-56 0,-244 80 316,-15 5-89,-22 11-22,-81 41-1026,-3-4 0,-112 34-1,204-76 1029,-1-1 0,1 0 0,-1 0-1,0-1 1,0 0 0,0 0 0,-14-2 0,-2-5-490</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6.038"/>
    </inkml:context>
    <inkml:brush xml:id="br0">
      <inkml:brushProperty name="width" value="0.05" units="cm"/>
      <inkml:brushProperty name="height" value="0.05" units="cm"/>
      <inkml:brushProperty name="color" value="#E71224"/>
    </inkml:brush>
  </inkml:definitions>
  <inkml:trace contextRef="#ctx0" brushRef="#br0">110 403 18300,'-14'19'509,"1"-1"1,1 2 0,1 0-1,1 0 1,1 1-1,1 0 1,0 0-1,2 1 1,0 0-1,2 0 1,0 1-1,0 29 1,3-45-385,1 0 0,1 1 0,-1-1 0,1 0 0,1 1 0,3 10 0,-5-17-104,0 1 0,1-1 0,0 0 0,-1 0 0,1 0 0,0 0 0,-1 1 0,1-1 0,0 0 0,0 0 0,0-1 0,0 1 0,0 0 0,0 0 1,0 0-1,0-1 0,2 2 0,-1-2-9,0 1-1,-1-1 1,1 0 0,-1 0 0,1 0 0,-1 0 0,1 0 0,0-1-1,-1 1 1,1 0 0,-1-1 0,1 1 0,-1-1 0,0 0 0,1 1-1,-1-1 1,1 0 0,1-1 0,7-6-12,0 0-1,0 0 1,-1-1 0,0-1 0,-1 1 0,0-1-1,8-14 1,3-6-63,21-48 0,-23 39-80,-2-2 0,-1 0 0,15-75-1,-24 89 29,-2 1 0,-1-1 0,0 0 0,-2 0 0,-1 0 0,-2 0-1,-6-33 1,6 51 62,1 0-1,-1 0 1,0 0 0,-1 1-1,0-1 1,-10-15-1,13 23 48,0-1-1,-1 1 0,1-1 1,0 1-1,0-1 1,-1 1-1,1 0 0,-1 0 1,1-1-1,-1 1 0,1 0 1,-1 0-1,0 1 1,1-1-1,-1 0 0,0 0 1,0 1-1,0-1 1,0 1-1,1 0 0,-1 0 1,0-1-1,0 1 0,0 0 1,0 0-1,0 1 1,0-1-1,0 0 0,1 1 1,-1-1-1,0 1 0,0 0 1,0-1-1,1 1 1,-1 0-1,0 0 0,1 0 1,-1 0-1,-2 2 1,-3 4 18,1 0 1,-1 0-1,1 0 1,1 0 0,-1 1-1,1 0 1,0 0 0,1 1-1,-4 8 1,-1 7 41,0 1 0,-6 28 0,13-41-52,-1 0 0,2 1 0,-1-1 0,2 0 1,-1 1-1,3 15 0,-1-24-43,-1 0-1,1 1 1,0-1-1,0 0 1,1 0 0,-1 0-1,1 0 1,0 0 0,0 0-1,1 0 1,-1-1-1,1 1 1,-1-1 0,1 1-1,0-1 1,0 0 0,1 0-1,-1-1 1,1 1-1,-1-1 1,5 3 0,9 2-276,1-1 0,-1 0 0,1-2 1,29 5-1,-20-4-127,28 8 0,-46-10 398,-1-1 0,0 2-1,-1-1 1,1 1 0,-1 1-1,1-1 1,10 10 0,-14-10 49,-1 0 0,1 0 0,0 1 1,-1 0-1,5 9 0,7 10-84,-14-23 59,-1-1 0,0 1 0,1-1 0,-1 1-1,1-1 1,-1 1 0,1-1 0,-1 0 0,1 1 0,-1-1-1,1 0 1,-1 1 0,1-1 0,0 0 0,-1 0-1,1 1 1,-1-1 0,1 0 0,0 0 0,-1 0-1,1 0 1,0 0 0,-1 0 0,1 0 0,0 0-1,-1 0 1,1 0 0,-1 0 0,1 0 0,0-1 0,-1 1-1,1 0 1,-1 0 0,1-1 0,0 1 0,-1 0-1,1-1 1,-1 1 0,1 0 0,-1-1 0,1 1-1,-1-1 1,1 0 0,2-2-153,0 0 0,-1-1 0,1 1 0,-1-1 1,3-5-1,2-7-25,0 0 0,-2 0 0,6-23-1,2-26-361</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6.452"/>
    </inkml:context>
    <inkml:brush xml:id="br0">
      <inkml:brushProperty name="width" value="0.05" units="cm"/>
      <inkml:brushProperty name="height" value="0.05" units="cm"/>
      <inkml:brushProperty name="color" value="#E71224"/>
    </inkml:brush>
  </inkml:definitions>
  <inkml:trace contextRef="#ctx0" brushRef="#br0">127 20 15403,'0'-2'155,"-1"1"0,1 0-1,0-1 1,-1 1 0,1 0-1,-1-1 1,1 1 0,-1 0-1,0-1 1,1 1 0,-1 0-1,0 0 1,-1-2 0,2 4-109,-1-1-1,1 0 1,0 0 0,-1 0 0,1 0-1,0 0 1,-1 1 0,1-1-1,0 0 1,-1 0 0,1 0 0,0 1-1,0-1 1,-1 0 0,1 1 0,0-1-1,0 0 1,0 0 0,-1 1 0,1-1-1,0 0 1,0 1 0,0-1 0,0 0-1,0 1 1,0-1 0,0 1 0,0-1-1,-1 0 1,1 1 0,1-1 0,-8 51 2475,3 10-2000,3 1 0,2-1 0,4 0 0,2 0 0,2 0 0,4-1 0,1 0 0,34 83 0,-38-118-451,14 23 1,-21-43-68,1 1 0,-1-1 0,1 1 0,0-1 0,1 0 1,-1-1-1,1 1 0,0-1 0,7 6 0,-11-10-6,-1 0 0,0 0 0,1 1 0,-1-1 0,0 0 0,1 0 0,-1 1 0,0-1 1,1 0-1,-1 0 0,0 0 0,1 0 0,-1 0 0,0 1 0,1-1 0,-1 0 0,1 0 0,-1 0 0,0 0 0,1 0 0,-1 0 0,1 0 0,-1-1 0,0 1 0,1 0 1,-1-9-109,-13-13-118,-20-15 5,-1 1 1,-2 1-1,-66-49 1,52 45 625,44 33-380,-9-8 651,16 9-277,12 2-162,17 0-423,0-1 1,0-1-1,0-1 0,40-15 0,-49 13-131,0-1-1,0-1 1,-1-1 0,0-1 0,-1 0 0,27-24-1,-7-2-328</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46.886"/>
    </inkml:context>
    <inkml:brush xml:id="br0">
      <inkml:brushProperty name="width" value="0.05" units="cm"/>
      <inkml:brushProperty name="height" value="0.05" units="cm"/>
      <inkml:brushProperty name="color" value="#E71224"/>
    </inkml:brush>
  </inkml:definitions>
  <inkml:trace contextRef="#ctx0" brushRef="#br0">1 4 19756,'0'-3'1561,"1"9"-961,5 5-160,8 9 696,2 7-288,8 11-240,3 6-128,5 9-352,0 3-296,-1 6-896,1 1 936,-1-3-224,1 0-160</inkml:trace>
  <inkml:trace contextRef="#ctx0" brushRef="#br0" timeOffset="1">423 1073 20972,'-2'43'1577,"2"-17"-1569,1-6-272,3-13 752,3-3-232,-1-20-216</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39.178"/>
    </inkml:context>
    <inkml:brush xml:id="br0">
      <inkml:brushProperty name="width" value="0.05" units="cm"/>
      <inkml:brushProperty name="height" value="0.05" units="cm"/>
      <inkml:brushProperty name="color" value="#E71224"/>
    </inkml:brush>
  </inkml:definitions>
  <inkml:trace contextRef="#ctx0" brushRef="#br0">17 0 17860,'-4'6'1192,"3"3"-1208,-4-2-200,0 1 48,3-3-656,4-5 616,0-8-168,3-4-160</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0.893"/>
    </inkml:context>
    <inkml:brush xml:id="br0">
      <inkml:brushProperty name="width" value="0.05" units="cm"/>
      <inkml:brushProperty name="height" value="0.05" units="cm"/>
      <inkml:brushProperty name="color" value="#E71224"/>
    </inkml:brush>
  </inkml:definitions>
  <inkml:trace contextRef="#ctx0" brushRef="#br0">58 159 17020,'0'-8'302,"1"0"1,0 0 0,0-1-1,1 1 1,0 0 0,0 0-1,1 1 1,0-1 0,1 0-1,0 1 1,0 0 0,0 0-1,1 0 1,0 0 0,0 1-1,1 0 1,0 0 0,10-8-1,-15 13-263,0 0 0,0 0 0,1 0-1,-1 0 1,0 0 0,1 0 0,-1 0-1,0 1 1,1-1 0,-1 0 0,1 1-1,-1 0 1,1-1 0,-1 1 0,1 0 0,-1-1-1,1 1 1,0 0 0,-1 0 0,1 1-1,-1-1 1,1 0 0,-1 0 0,2 1-1,-1 0-16,-1 0 0,0 1-1,0-1 1,0 0 0,0 0 0,0 1-1,0-1 1,0 1 0,0-1-1,0 1 1,-1-1 0,1 1-1,-1 0 1,1-1 0,-1 1-1,0-1 1,1 1 0,-1 2-1,1 7 33,-1 1-1,0-1 1,-1 1-1,-1 0 0,-2 11 1,0-4 44,-2-1 1,-1 1-1,0-1 0,-1 0 0,-11 17 1,-58 79 730,34-53-252,42-60-563,0 0-1,1 0 0,-1-1 0,1 1 1,-1 0-1,1 0 0,-1 0 0,1 0 1,-1 0-1,1 0 0,0 0 1,0 0-1,-1 0 0,1 0 0,0 0 1,0 0-1,0 0 0,0 0 0,0 1 1,1-2-14,-1 1 0,0-1 1,1 1-1,-1-1 0,1 1 0,-1-1 1,1 0-1,-1 1 0,1-1 1,-1 0-1,1 0 0,-1 1 0,1-1 1,-1 0-1,1 0 0,-1 0 1,1 1-1,0-1 0,-1 0 1,1 0-1,-1 0 0,1 0 0,0 0 1,7-1-229,0 0 1,-1 0-1,14-4 0,-16 3-61,81-23-1586,-56 15 1294</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1.296"/>
    </inkml:context>
    <inkml:brush xml:id="br0">
      <inkml:brushProperty name="width" value="0.05" units="cm"/>
      <inkml:brushProperty name="height" value="0.05" units="cm"/>
      <inkml:brushProperty name="color" value="#E71224"/>
    </inkml:brush>
  </inkml:definitions>
  <inkml:trace contextRef="#ctx0" brushRef="#br0">96 0 16259,'1'2'196,"-1"-1"0,0 1 0,0 0-1,1-1 1,-1 1 0,0 0 0,-1-1-1,1 1 1,0 0 0,0-1 0,-1 1-1,1 0 1,-1-1 0,1 1 0,-1-1-1,-1 3 1,-1 3 308,0 1 212,-6 17 838,-7 29 0,15-47-1471,-1-1 1,1 1-1,1 0 0,-1-1 0,1 1 0,0 0 0,1-1 0,-1 1 0,1 0 0,2 6 0,-2-12-82,-1 1-1,1 0 0,0-1 0,0 1 1,-1-1-1,1 0 0,0 1 1,0-1-1,1 0 0,-1 1 1,0-1-1,0 0 0,1 0 0,-1 0 1,0 0-1,1 0 0,-1 0 1,1-1-1,-1 1 0,1 0 0,0-1 1,-1 1-1,1-1 0,0 1 1,-1-1-1,1 0 0,0 0 0,-1 0 1,1 0-1,0 0 0,-1 0 1,1 0-1,2-1 0,6-2-37,0 1 1,0-2-1,0 1 0,12-7 0,-14 6 26,-2 1-6,0 1-1,-1 0 1,1 0-1,0 1 1,0-1 0,0 1-1,0 0 1,8 1-1,-12 0 21,-1 0-1,1 0 0,-1 0 1,0 1-1,1-1 0,-1 0 1,1 1-1,-1-1 0,1 1 1,-1 0-1,0-1 0,0 1 1,1 0-1,-1 0 0,0 0 1,0 0-1,0 0 0,0 0 1,0 0-1,0 0 0,0 1 1,0-1-1,0 0 0,-1 0 1,1 1-1,0-1 0,-1 1 1,1-1-1,-1 0 0,0 1 1,1-1-1,-1 1 0,0-1 1,0 1-1,0-1 0,0 1 1,0 2-1,-2 7 60,1 0 0,-1 1 0,-1-1 1,0 0-1,0 0 0,-1-1 0,-1 1 0,0-1 0,0 0 0,-1 0 1,0-1-1,-1 1 0,0-1 0,0-1 0,-1 1 0,0-1 0,0-1 1,-1 1-1,-11 6 0,17-13-141,0 1 0,0 0-1,0-1 1,0 0 0,-1 0 0,1 0 0,0 0-1,-1-1 1,1 1 0,0-1 0,-1 0 0,1 0 0,-1 0-1,1 0 1,0-1 0,-1 1 0,1-1 0,0 0 0,-1 0-1,-4-2 1,3 0-39,-1-1-1,1 1 0,-1-1 0,1 0 1,0-1-1,0 1 0,1-1 0,0 0 1,-7-9-1,-14-24-501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1.682"/>
    </inkml:context>
    <inkml:brush xml:id="br0">
      <inkml:brushProperty name="width" value="0.05" units="cm"/>
      <inkml:brushProperty name="height" value="0.05" units="cm"/>
      <inkml:brushProperty name="color" value="#E71224"/>
    </inkml:brush>
  </inkml:definitions>
  <inkml:trace contextRef="#ctx0" brushRef="#br0">1 24 17588,'19'2'2304,"-1"3"-1408,4-1-415,1-1 1263,5-2-800,1-1-320,3-1-1144,0-2 184,-3-6 184,0-2-216,-6-3-112</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2.057"/>
    </inkml:context>
    <inkml:brush xml:id="br0">
      <inkml:brushProperty name="width" value="0.05" units="cm"/>
      <inkml:brushProperty name="height" value="0.05" units="cm"/>
      <inkml:brushProperty name="color" value="#E71224"/>
    </inkml:brush>
  </inkml:definitions>
  <inkml:trace contextRef="#ctx0" brushRef="#br0">234 1 14563,'0'18'1921,"-11"15"-873,-5 8-336,-4 7 1384,-2 7-583,-3 6-297,0 1-128,4-5-368,-1-4-168,6-10-223,2-7-97,3-11-376,2-10-225,5-12-583,-3-4-344,2-16 992,0-6-256,5-13-176</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2.513"/>
    </inkml:context>
    <inkml:brush xml:id="br0">
      <inkml:brushProperty name="width" value="0.05" units="cm"/>
      <inkml:brushProperty name="height" value="0.05" units="cm"/>
      <inkml:brushProperty name="color" value="#E71224"/>
    </inkml:brush>
  </inkml:definitions>
  <inkml:trace contextRef="#ctx0" brushRef="#br0">160 0 19196,'-11'6'473,"1"0"0,-1 1 0,2 0-1,-1 1 1,1 0 0,0 0 0,1 1 0,-15 19 0,19-23-395,1 0 1,-1 0-1,1 1 1,1-1-1,-1 1 1,1-1-1,0 1 1,0 0-1,0 0 0,1 0 1,0 0-1,0 0 1,1 0-1,-1 0 1,1 0-1,1 0 1,-1 0-1,1 0 1,2 9-1,-2-12-58,0-1-1,0 1 0,0-1 0,0 1 1,1-1-1,-1 0 0,1 1 0,-1-1 0,1 0 1,0 0-1,0 0 0,0 0 0,0-1 1,0 1-1,0 0 0,1-1 0,-1 1 1,1-1-1,-1 0 0,1 0 0,-1 0 1,1 0-1,-1 0 0,1-1 0,0 1 0,0-1 1,-1 0-1,1 0 0,0 0 0,0 0 1,3-1-1,-1 1-2,1-1 1,-1-1-1,0 1 1,0-1 0,0 0-1,0 0 1,0 0-1,0-1 1,0 1-1,-1-1 1,1 0-1,-1-1 1,0 1-1,0-1 1,5-6 0,-5 5-1,0-1 0,0 0 1,-1 0-1,0 0 1,0 0-1,0-1 1,-1 1-1,0-1 0,0 0 1,-1 1-1,0-1 1,0 0-1,0-9 1,-1 13-14,0 0 0,-1-1 1,1 1-1,-1-1 0,1 1 1,-1 0-1,0 0 1,0-1-1,-1 1 0,1 0 1,-1 0-1,1 0 0,-1 0 1,0 0-1,0 1 0,0-1 1,0 1-1,-1-1 1,1 1-1,-1 0 0,0 0 1,1 0-1,-1 0 0,0 0 1,0 0-1,0 1 1,0 0-1,-6-2 0,5 2-30,0 0 1,-1 0-1,1 1 0,-1 0 0,1 0 0,-1 0 0,1 0 0,0 1 0,-1-1 0,1 1 1,-1 0-1,1 1 0,0-1 0,0 1 0,0 0 0,0 0 0,0 0 0,0 0 0,0 1 1,1-1-1,-6 6 0,3-2-166,0 0-1,1 0 1,-1 0 0,1 0 0,1 1 0,-1 0 0,1 0 0,1 0-1,-1 0 1,1 1 0,-2 8 0,3-9 5,0 1 0,0-1 0,1 1 0,0-1 0,1 1 0,0-1 0,0 1 0,0 0 0,1-1 0,0 1 0,1-1 0,0 0 0,0 1 0,3 6 0,0-6-26,0-1 0,0 0 0,8 8 0</inkml:trace>
  <inkml:trace contextRef="#ctx0" brushRef="#br0" timeOffset="1">644 450 18108,'-11'27'1632,"1"-4"-706,-8 26-1,17-44-688,0 0 1,-1 0-1,1 0 0,1 0 0,-1 1 0,1-1 0,0 0 0,0 0 0,1 0 0,-1 0 0,3 8 0,-2-11-188,-1-1 0,1 1-1,0-1 1,0 0 0,-1 1 0,1-1 0,0 0-1,0 0 1,0 0 0,1 0 0,-1 0 0,0 0-1,0 0 1,1 0 0,-1 0 0,0 0 0,1-1 0,-1 1-1,1-1 1,-1 1 0,0-1 0,1 1 0,0-1-1,-1 0 1,1 0 0,-1 0 0,1 0 0,-1 0-1,1 0 1,-1 0 0,1 0 0,-1-1 0,1 1 0,-1-1-1,1 1 1,-1-1 0,3 0 0,3-2 18,0 0 1,0 0-1,-1-1 1,1 0-1,-1 0 1,10-8-1,-9 4 12,1 1 0,-2-1 0,1 0 0,-1 0 0,-1-1 0,1 0 0,-1 0 0,-1 0 0,5-12 0,-8 17-106,1 1 0,-1-1 0,0 1 0,0-1 0,-1 1 0,1-1 0,-1 0 0,1 0 0,-1 1 0,0-1 0,-1 0 0,1 1 0,-1-1 0,0 0 0,1 1 0,-2-1 0,1 0 0,0 1 0,-1 0 0,1-1 0,-1 1 0,0 0 0,0 0 0,0 0 0,-1 0 0,1 0 0,-1 0 0,-4-3 0,4 4-51,0 1 0,0-1 0,0 0 0,0 1 0,-1-1 0,1 1 0,-1 0 0,1 0 0,-1 1 0,1-1 0,-1 1 0,0 0 0,1 0 0,-7 0 0,3 1-12,0 0 1,1 1-1,-1-1 1,0 1-1,1 1 1,-10 4-1,-18 11-518</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3.474"/>
    </inkml:context>
    <inkml:brush xml:id="br0">
      <inkml:brushProperty name="width" value="0.05" units="cm"/>
      <inkml:brushProperty name="height" value="0.05" units="cm"/>
      <inkml:brushProperty name="color" value="#E71224"/>
    </inkml:brush>
  </inkml:definitions>
  <inkml:trace contextRef="#ctx0" brushRef="#br0">218 80 16484,'2'-7'525,"0"1"-164,0 0 0,0-1 0,-1 1 0,1 0 0,-2 0 0,1-1 1,-1-11-1,0 18-298,0 0 0,0-1 0,0 1 0,0-1 0,0 1 1,0-1-1,0 1 0,0-1 0,-1 1 0,1 0 0,0-1 1,0 1-1,0-1 0,-1 1 0,1 0 0,0-1 0,0 1 1,-1-1-1,1 1 0,0 0 0,-1-1 0,1 1 0,-1 0 1,1 0-1,0-1 0,-1 1 0,1 0 0,-1 0 0,1 0 1,0 0-1,-1-1 0,0 1 0,-15 7 1007,-12 21-157,3 8-730,2 0 0,1 1-1,2 2 1,2 0 0,1 1-1,-16 62 1,29-90-151,0 1 0,1-1 0,0 1 1,1 0-1,1-1 0,0 1 0,1 0 0,0 0 0,3 19 0,-3-30-26,1 0-1,0 0 1,-1 0-1,1 0 0,0 0 1,0 0-1,0 0 1,0-1-1,0 1 0,0 0 1,0 0-1,1-1 1,-1 1-1,1-1 0,-1 1 1,1-1-1,0 0 1,-1 0-1,1 1 0,0-1 1,0-1-1,0 1 1,0 0-1,0 0 0,0-1 1,0 1-1,0-1 1,0 1-1,0-1 0,0 0 1,0 0-1,0 0 1,1 0-1,-1 0 0,0 0 1,0-1-1,0 1 1,3-2-1,3 0 10,0-1 0,0 0 0,0 0 0,-1-1 0,1 0 0,-1 0 0,0-1 0,10-9 0,-11 10 6,-1 0-1,0 0 1,-1-1 0,1 0-1,-1 0 1,0 0 0,0 0-1,-1-1 1,0 0 0,0 1-1,0-1 1,0 0 0,2-11-1,-5 17-18,0-1-1,1 1 0,-1 0 1,0-1-1,0 1 1,0 0-1,0-1 0,0 1 1,0 0-1,0-1 1,0 1-1,1 0 0,-1-1 1,0 1-1,-1 0 1,1-1-1,0 1 0,0-1 1,0 1-1,0 0 1,0-1-1,0 1 0,0 0 1,0-1-1,-1 1 1,1 0-1,0 0 0,0-1 1,0 1-1,-1 0 1,1-1-1,0 1 0,0 0 1,-1 0-1,1 0 1,0-1-1,-1 1 0,1 0 1,0 0-1,0 0 1,-1 0-1,1-1 0,0 1 1,-1 0-1,1 0 1,-1 0-1,1 0 0,0 0 1,-1 0-1,1 0 0,0 0 1,-1 0-1,1 0 1,0 0-1,-1 0 0,1 0 1,0 1-1,-1-1 1,1 0-1,0 0 0,-1 0 1,1 1-1,-19 14 29,14-9-27,1 0 0,0 1 0,0 0 0,-4 11 0,6-16-5,1 0 0,0 1 1,1-1-1,-1 1 0,0-1 0,1 1 1,-1-1-1,1 1 0,0-1 0,0 1 1,0 0-1,0-1 0,0 1 0,1-1 0,-1 1 1,3 4-1,-3-6 2,1 0 0,-1-1 1,1 1-1,0 0 0,-1-1 0,1 1 0,0-1 1,0 1-1,-1-1 0,1 1 0,0-1 0,0 1 1,0-1-1,0 0 0,0 1 0,0-1 1,-1 0-1,1 0 0,0 0 0,0 0 0,0 0 1,0 0-1,0 0 0,0 0 0,0 0 0,0 0 1,0 0-1,0-1 0,1 1 0,26-12-21,-27 11 19,24-13-132,33-27 0,-35 24-57,30-17 0,-52 33 175,0 0 1,0 1-1,0-1 0,1 0 0,-1 0 1,0 1-1,1-1 0,-1 1 0,0-1 1,1 1-1,-1 0 0,1 0 0,-1-1 0,1 1 1,-1 0-1,1 0 0,-1 0 0,1 1 1,-1-1-1,0 0 0,4 1 0,-5 0 7,1 0-1,0 0 1,0 0 0,-1 0-1,1 0 1,-1 0-1,1 0 1,-1 0-1,1 0 1,-1 0-1,1 0 1,-1 0-1,0 1 1,0-1 0,0 0-1,0 0 1,0 0-1,0 0 1,0 1-1,0 1 1,-2 9-53,0 0 1,-1 1 0,-7 18 0,8-27 35,-5 18-117,0-2-2134,-16 36 0,19-52 1542,-5-1-281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29.874"/>
    </inkml:context>
    <inkml:brush xml:id="br0">
      <inkml:brushProperty name="width" value="0.05" units="cm"/>
      <inkml:brushProperty name="height" value="0.05" units="cm"/>
    </inkml:brush>
  </inkml:definitions>
  <inkml:trace contextRef="#ctx0" brushRef="#br0">1 0 13747,'18'30'8230,"63"87"-6822,-61-92-1565,2-1 0,0-1 0,2-1 0,0-1 0,50 33 0,-74-54 146,0 0-1,0 0 1,0 0-1,1 0 1,-1 0-1,0 0 1,0 0-1,0 0 1,1 0-1,-1 0 1,0 0-1,0 0 1,0 0-1,0 0 1,1 0-1,-1 0 1,0 0-1,0-1 1,0 1-1,1 0 1,-1 0-1,0 0 1,0 0-1,0 0 1,0 0-1,0 0 1,1-1-1,-1 1 1,0 0-1,0 0 0,0 0 1,0 0-1,0 0 1,0-1-1,0 1 1,0 0-1,0 0 1,0 0-1,0-1 1,1 1-1,-1 0 1,0 0-1,0 0 1,0 0-1,0-1 1,0 1-1,0 0 1,0 0-1,-1 0 1,1-1-1,0 1 1,-4-11-381</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4.096"/>
    </inkml:context>
    <inkml:brush xml:id="br0">
      <inkml:brushProperty name="width" value="0.05" units="cm"/>
      <inkml:brushProperty name="height" value="0.05" units="cm"/>
      <inkml:brushProperty name="color" value="#E71224"/>
    </inkml:brush>
  </inkml:definitions>
  <inkml:trace contextRef="#ctx0" brushRef="#br0">0 512 19164,'1'1'108,"0"-1"1,-1 0-1,1 1 0,0-1 0,-1 0 1,1 1-1,0-1 0,0 0 0,-1 0 1,1 1-1,0-1 0,0 0 0,0 0 1,-1 0-1,1 0 0,0 0 0,0 0 1,0 0-1,-1 0 0,1-1 0,0 1 1,0 0-1,-1 0 0,1-1 1,0 1-1,0 0 0,0-1 0,23-10 732,-23 10-727,8-4 26,0-1 0,1 0 0,-2 0 0,1-1 0,-1 0 0,0-1 0,0 0 0,-1 0 0,0 0 0,-1-1 0,0 0 0,0-1 0,-1 1 0,0-1 0,-1 0-1,0 0 1,4-14 0,-8 23-138,1-1-1,-1 1 0,0-1 0,0 0 1,0 1-1,0-1 0,0 1 0,0-1 1,0 1-1,0-1 0,0 1 1,-1-1-1,1 1 0,0-1 0,-2-1 1,2 3-1,0 0 0,-1-1 0,1 1 0,-1-1-1,1 1 1,0 0 0,-1-1 0,1 1 0,-1 0 0,1 0 0,-1 0 0,1-1 0,-1 1 0,1 0 0,-1 0 0,1 0 0,-1 0 0,1 0 0,-1 0 0,1 0 0,-1 0 0,0 0 0,1 0 0,-1 0 0,1 0 0,-1 0 0,0 1 0,-2 0 1,0 0-1,-1 1 1,1-1-1,0 1 1,0 0-1,1 0 1,-1 0-1,0 1 0,1-1 1,-1 1-1,-1 2 1,-9 12 64,1 0 1,1 1 0,1 0 0,1 0-1,0 1 1,1 0 0,1 1-1,1 0 1,1 0 0,1 0-1,-3 30 1,7-46-45,0-1 0,0 0-1,0 1 1,1-1 0,-1 0 0,1 1-1,0-1 1,-1 0 0,2 0 0,-1 1 0,0-1-1,1 0 1,-1 0 0,3 3 0,-3-5-13,1 0 0,-1 1 0,0-1 0,1 0 0,-1 0 1,1 0-1,0 0 0,-1 0 0,1 0 0,0-1 0,-1 1 1,1-1-1,0 1 0,0-1 0,0 1 0,-1-1 0,1 0 1,0 0-1,0 0 0,0 0 0,0 0 0,0 0 0,-1-1 0,1 1 1,0-1-1,0 1 0,1-1 0,6-3-19,1 0 0,-2-1 0,1 0 0,-1 0 0,1-1 0,-2 0 0,1 0 0,-1-1 0,0 0 0,0 0 0,7-10 0,5-8-134,-2-1-1,19-35 0,-5-2-501,-2-2 1,-4 0-1,34-134 1,-57 191 580,0 1 0,-1-1-1,0 1 1,0-1 0,-1 0 0,0-9 0,0 16 68,0 1-1,0 0 1,0-1 0,0 1-1,-1-1 1,1 1 0,0-1-1,0 1 1,0 0 0,-1-1-1,1 1 1,0-1 0,0 1-1,-1 0 1,1-1 0,0 1-1,-1 0 1,1-1 0,0 1-1,-1 0 1,1 0 0,0-1-1,-1 1 1,1 0 0,-1 0-1,1 0 1,0-1 0,-1 1-1,1 0 1,-1 0 0,1 0-1,-1 0 1,1 0 0,-1 0-1,1 0 1,0 0 0,-1 0-1,1 0 1,-1 0 0,1 0-1,-1 0 1,1 1 0,-1-1-1,1 0 1,0 0 0,-1 0-1,1 1 1,-1-1 0,1 0-1,0 0 1,-1 1 0,1-1-1,0 0 1,-1 1 0,1-1 0,0 0-1,0 1 1,-1 0-1,-18 19 291,19-20-291,-16 23 207,2 0 1,1 0-1,0 2 1,2-1-1,1 1 1,1 1-1,1 0 1,1 0-1,1 1 1,2 0-1,0-1 1,2 2-1,1-1 1,3 30-1,-1-45-183,1 0 0,0 1 0,0-1 1,9 22-1,-9-29-165,0 0 1,0-1-1,1 1 1,0-1-1,-1 1 1,1-1-1,1 0 1,-1 0-1,1 0 1,-1-1-1,1 1 1,0-1-1,1 0 1,5 3-1,-9-5 109,0 0 1,0-1-1,0 1 0,0-1 1,0 1-1,0-1 0,0 0 1,0 1-1,0-1 0,0 0 1,0 0-1,0 0 0,0 0 1,0 0-1,0 0 0,0 0 1,0 0-1,1 0 0,-1 0 1,0-1-1,0 1 0,0 0 1,0-1-1,0 1 0,0-1 0,0 1 1,1-2-1,10-16-529</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5.417"/>
    </inkml:context>
    <inkml:brush xml:id="br0">
      <inkml:brushProperty name="width" value="0.05" units="cm"/>
      <inkml:brushProperty name="height" value="0.05" units="cm"/>
      <inkml:brushProperty name="color" value="#E71224"/>
    </inkml:brush>
  </inkml:definitions>
  <inkml:trace contextRef="#ctx0" brushRef="#br0">233 302 11795,'-3'-13'1871,"-1"0"0,-7-18 0,11 31-1825,0 0 1,0 0-1,0 0 1,0-1-1,0 1 1,0 0 0,-1 0-1,1 0 1,0 0-1,0-1 1,0 1-1,0 0 1,0 0-1,0 0 1,0 0 0,0 0-1,-1 0 1,1-1-1,0 1 1,0 0-1,0 0 1,0 0-1,0 0 1,-1 0 0,1 0-1,0 0 1,0 0-1,0 0 1,0 0-1,-1 0 1,1 0-1,0 0 1,0 0 0,0 0-1,-1 0 1,1 0-1,0 0 1,0 0-1,0 0 1,0 0-1,-1 0 1,1 0 0,0 0-1,0 0 1,0 0-1,-8 9 994,-4 14-231,12-23-706,-5 11 162,4-8-155,0-1 1,0 1-1,0 0 0,-1-1 1,1 1-1,-1-1 1,0 1-1,1-1 0,-1 0 1,0 0-1,0 0 0,0 0 1,-1 0-1,1 0 1,0 0-1,-4 1 0,4-2-51,-12 6 342,1 1-1,-18 13 0,26-16-350,0-1 0,1 0 0,-1 1 0,1 0 0,1 0 0,-1 1 0,1-1 0,0 1 0,-3 6-1,-1 3 22,0-2 19,1 1-1,0 0 1,1 0 0,1 0-1,0 0 1,1 1 0,0 0-1,0 19 1,3-33-80,0 1 0,0-1 0,0 1 0,0-1 0,0 1 0,0-1 0,1 1 0,-1 0 0,1-1 0,-1 0 0,1 1 0,-1-1 0,1 1 0,0-1 0,0 0 0,0 1 0,0-1 0,0 0 0,0 0 0,0 0 0,0 0 0,1 1 0,0-1 1,-1 0-1,1-1 0,0 0 1,-1 1-1,1-1 1,0 0-1,0 0 0,-1 1 1,1-1-1,0-1 1,-1 1-1,1 0 0,0 0 1,-1-1-1,1 1 1,2-2-1,4-1 18,0-1 1,-1 0-1,1 0 0,-1 0 1,0-1-1,11-10 0,-4 0 13,0-1 0,0-1 0,-1 0 0,-1 0 0,18-38 0,34-101 100,-23 23-112,-36 113-24,-1 1 0,-1-1 0,0 0 1,-2-37-1,-5 45 9,-3 16 14,-9 20 25,0 13-20,3 1 1,0 0-1,3 1 1,1 0-1,-5 46 1,14-81-37,-9 91-38,9-84-40,0 0 0,1 0 0,0-1 0,0 1 0,1 0 0,6 16 0,-7-25 29,-1 0 0,1 0 0,0-1 0,0 1 0,0 0 0,0-1 0,0 1 1,0-1-1,0 1 0,0-1 0,0 0 0,1 1 0,-1-1 0,1 0 0,-1 0 0,3 2 0,-2-3-34,-1 1 0,1-1 0,-1 0 0,0 0 0,1 0 0,-1 1 0,1-1 0,-1 0 0,1-1 0,-1 1 0,0 0 0,1 0 0,-1-1 1,1 1-1,-1-1 0,3 0 0,4-4-434,0 0 0,-1-1 0,0 1 0,1-1 0,8-11 0,-1 2-220,-14 15 735,0-1 0,0 0 0,0 0 0,0 1 0,-1-1 0,1 0 0,0 1 1,1-1-1,-1 1 0,0-1 0,0 1 0,0-1 0,0 1 0,0 0 0,0 0 0,0 0 0,1-1 0,-1 1 0,0 0 0,0 0 0,0 1 0,0-1 0,1 0 0,0 1 0,1 0 168,0 0 0,-1 1-1,1 0 1,0 0 0,-1 0-1,1 0 1,1 3 0,-1-3-7,-1 1 0,1-1 1,-1 0-1,1 0 0,0 0 0,-1 0 1,1-1-1,0 1 0,5 1 1,-3-2-39,1 0 0,-1 0 0,1-1 0,0 0 0,-1 0 1,1 0-1,0-1 0,-1 1 0,9-3 0,51-20 316,-54 17-388,1 2 1,0-1-1,0 2 1,0-1-1,25-2 0,-36 6-34,0 0 0,1 0 0,-1 0 0,1 0 0,-1 0-1,0 1 1,1-1 0,-1 0 0,1 1 0,-1-1-1,0 1 1,0-1 0,1 1 0,-1 0 0,0-1-1,0 1 1,0 0 0,1 0 0,-1 0 0,0 0 0,0 0-1,-1 0 1,1 0 0,0 0 0,0 0 0,0 1-1,-1-1 1,1 1 0,2 5 48,-2-1-1,1 0 0,-1 1 1,0-1-1,0 9 1,-1-10-8,0 0-1,1 0 1,0 0 0,0 0 0,0 0-1,1 0 1,2 7 0,-3-11-44,0 0 0,-1 0-1,1 0 1,0 0 0,0 0 0,0 0 0,0 0-1,1-1 1,-1 1 0,0 0 0,0-1 0,0 1-1,0-1 1,1 1 0,-1-1 0,0 0-1,1 1 1,-1-1 0,0 0 0,1 0 0,-1 0-1,0 0 1,0 0 0,1 0 0,-1 0 0,0-1-1,1 1 1,-1 0 0,0-1 0,0 1 0,1-1-1,0 0 1,5-2-19,0-1-1,0 1 0,-1-1 0,9-7 1,71-64-225,-21 16-10,-64 58 241,0 0 0,1 0-1,-1-1 1,0 1 0,1 0 0,0 0-1,-1 1 1,1-1 0,-1 0-1,1 0 1,0 1 0,0-1 0,-1 1-1,1-1 1,2 1 0,-3 0 10,0 1 1,-1-1-1,1 1 1,0-1 0,0 1-1,-1-1 1,1 1-1,-1 0 1,1-1-1,0 1 1,-1 0 0,1 0-1,-1-1 1,1 1-1,-1 0 1,0 0-1,1 0 1,-1 0 0,0-1-1,0 1 1,1 0-1,-1 0 1,0 0-1,0 0 1,0 0-1,0 0 1,0 0 0,0 0-1,-1-1 1,1 3-1,-1 12 140,-1 1-1,-3 17 0,2-18-598,1 0 1,-1 18-1,3-33 439,0 0 0,0 0-1,0 0 1,0 0 0,0 1 0,0-1-1,0 0 1,0 0 0,0 0 0,0 0-1,0 1 1,0-1 0,0 0 0,0 0-1,0 0 1,0 0 0,0 0 0,0 1-1,0-1 1,0 0 0,0 0 0,1 0-1,-1 0 1,0 0 0,0 1 0,0-1-1,0 0 1,0 0 0,0 0 0,0 0-1,1 0 1,-1 0 0,0 0 0,0 0-1,0 0 1,0 0 0,0 1 0,1-1-1,-1 0 1,0 0 0,0 0 0,0 0-12,6-1-413</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6.564"/>
    </inkml:context>
    <inkml:brush xml:id="br0">
      <inkml:brushProperty name="width" value="0.05" units="cm"/>
      <inkml:brushProperty name="height" value="0.05" units="cm"/>
      <inkml:brushProperty name="color" value="#E71224"/>
    </inkml:brush>
  </inkml:definitions>
  <inkml:trace contextRef="#ctx0" brushRef="#br0">5 178 17100,'-2'10'973,"1"-7"-654,1 0 0,-1 1 0,1-1 0,-1 1 0,1-1 0,0 6 0,1-9-254,-1 1-1,0 0 1,0-1 0,0 1-1,1-1 1,-1 1 0,0-1 0,1 1-1,-1 0 1,1-1 0,-1 0 0,0 1-1,1-1 1,-1 1 0,1-1-1,-1 1 1,1-1 0,0 0 0,-1 1-1,1-1 1,-1 0 0,1 0 0,-1 1-1,1-1 1,0 0 0,-1 0-1,1 0 1,0 0 0,-1 0 0,1 0-1,0 0 1,-1 0 0,1 0-1,-1 0 1,1 0 0,0 0 0,-1 0-1,1-1 1,0 1 0,0-1 0,7-1 107,0-1 0,0-1 0,0 1 0,-1-1 0,1-1 0,-1 1 0,0-1 0,-1 0 0,1-1 0,8-9 0,-4 3-83,0-1 0,0-1 0,-1 1-1,10-20 1,-17 28-73,0 0-1,0-1 1,0 0-1,-1 1 1,1-1-1,-2 0 1,1 0 0,-1 0-1,0 0 1,0-1-1,0-5 1,-1 11-16,0 1 0,0 0 0,0 0 0,0-1 0,0 1 0,0 0 0,0-1 0,0 1 0,0 0 0,0 0 0,0-1 0,0 1 0,0 0 0,0 0 0,0-1 0,0 1 0,-1 0 0,1 0 1,0-1-1,0 1 0,0 0 0,0 0 0,-1 0 0,1-1 0,0 1 0,0 0 0,0 0 0,-1 0 0,1 0 0,0-1 0,0 1 0,-1 0 0,1 0 0,0 0 0,0 0 0,-1 0 0,1 0 0,0 0 0,0 0 0,-1 0 0,1 0 0,0 0 0,-1 0 0,1 0 1,0 0-1,0 0 0,-1 0 0,1 0 0,0 0 0,0 0 0,-1 0 0,1 0 0,0 0 0,0 1 0,-1-1 0,1 0 0,0 0 0,0 0 0,0 0 0,-1 1 0,1-1 0,0 0 0,0 1 0,-15 16 8,10-6 19,0 1 0,1-1 0,1 1 0,0 0 0,0-1 0,1 1 0,1 1 0,0-1 0,0 0 0,2 0 0,-1 0 0,4 19 0,-3-28-18,-1-1 1,1 0-1,0 1 0,-1-1 1,1 0-1,0 1 0,0-1 0,0 0 1,1 0-1,-1 0 0,1 0 0,-1 0 1,1 0-1,-1-1 0,1 1 0,0 0 1,0-1-1,0 1 0,0-1 1,2 1-1,-1 0 0,1-1 0,-1-1 0,0 1 0,1 0 1,-1-1-1,1 0 0,-1 0 0,0 0 0,1 0 1,-1 0-1,1-1 0,4-1 0,8-2-15,0-2 0,-1 0 0,0-1 0,23-14 0,15-13-184,27-15-375,-79 49 547,0-1 1,0 0-1,1 1 0,-1-1 0,0 1 0,0-1 0,0 1 0,0 0 0,0 0 0,1-1 0,-1 1 0,0 0 0,0 0 0,1 0 0,-1 0 0,0 0 0,0 0 1,0 1-1,1-1 0,-1 0 0,0 1 0,2 0 0,-1 0-3,-1 0-1,0 1 1,0-1 0,0 1 0,0-1 0,0 1-1,0-1 1,0 1 0,0 0 0,-1-1-1,1 1 1,0 0 0,-1-1 0,1 4 0,0-1-6,0-1 1,0 1 0,0 0 0,0-1 0,1 0 0,-1 1 0,1-1 0,0 0 0,0 0-1,5 5 1,-6-6 1,1-1 0,-1 0 0,1 0 0,0 1-1,-1-1 1,1 0 0,0-1 0,0 1 0,0 0-1,0 0 1,0-1 0,0 0 0,0 1 0,0-1-1,0 0 1,0 0 0,0 0 0,0 0 0,0 0-1,0 0 1,4-1 0,6-3-170,0-1 0,-1 0-1,1 0 1,-1-1 0,0-1 0,0 0-1,-1 0 1,18-16 0,31-21-788,-58 43 954,0 0 1,1 1 0,-1-1 0,0 0 0,1 0 0,-1 1 0,1-1 0,-1 1 0,1 0 0,-1-1 0,1 1 0,0 0 0,-1 0 0,3 0-1,-3 0 26,-1 0-1,1 0 0,-1 1 0,1-1 1,0 0-1,-1 1 0,1-1 0,-1 0 0,1 1 1,-1-1-1,1 1 0,-1-1 0,1 1 0,-1-1 1,0 1-1,1-1 0,-1 1 0,0-1 1,1 1-1,-1-1 0,0 1 0,0 0 0,0-1 1,1 2-1,-1 4 60,1-1 0,-1 1 1,0 0-1,0 0 1,-2 12-1,1-13-3,-3 25 275,-1 1 129,1-1 0,2 1 0,1-1-1,1 1 1,8 56 0,-3-65-343,3 12-111,5 66 0,-13-89 4,0-1 0,0 1 0,-1 0-1,0-1 1,-1 1 0,0-1 0,-1 0-1,0 1 1,-1-1 0,-7 15 0,10-23 17,0 0 1,0 0 0,0 0-1,-1-1 1,1 1-1,0 0 1,-1 0 0,1-1-1,-1 1 1,0-1-1,1 0 1,-1 1 0,0-1-1,0 0 1,0 0-1,0 0 1,0 0-1,0 0 1,0-1 0,-3 2-1,3-3-6,1 1-1,-1 0 1,1 0-1,-1-1 1,1 1-1,-1-1 0,1 1 1,-1-1-1,1 0 1,0 0-1,-1 1 1,1-1-1,0 0 1,0 0-1,0 0 1,-1 0-1,1-1 1,0 1-1,0 0 0,1 0 1,-1-1-1,0 1 1,0 0-1,1-1 1,-1 1-1,1-1 1,-1 1-1,1 0 1,-1-3-1,-2-7 20,1 1 0,1-1 0,0 1 0,0-1 0,1 1 0,0-1 0,0 1 0,2-1 0,3-18 0,1 4-30,2 1 0,0 1 0,13-25-1,2 6-15,2 1-1,2 1 1,1 1-1,38-39 1,-26 31-10,-35 41 15,26-35 15,-29 38-4,0 0 0,-1 0 0,1 0 0,-1 1 0,0-1 0,0 0 0,0-1 0,0 1 0,0 0 0,-1 0 0,1 0 0,-1-7 0,0 10-4,0-1-1,0 1 1,0 0-1,0-1 1,0 1-1,0-1 0,0 1 1,0-1-1,0 1 1,-1 0-1,1-1 0,0 1 1,0 0-1,0-1 1,-1 1-1,1-1 0,0 1 1,-1 0-1,1 0 1,0-1-1,-1 1 0,1 0 1,0-1-1,-1 1 1,1 0-1,0 0 0,-1 0 1,1-1-1,-1 1 1,1 0-1,0 0 0,-1 0 1,1 0-1,-1 0 1,1 0-1,0 0 0,-1 0 1,1 0-1,-1 0 1,1 0-1,-1 0 0,1 0 1,0 0-1,-1 0 1,1 1-1,-1-1 0,1 0 1,0 0-1,-1 0 1,1 1-1,-1-1 1,1 0-1,0 0 0,-1 1 1,1-1-1,0 0 1,0 1-1,-1-1 0,-19 20 90,17-16-104,0 1 0,0 0 0,0 0 1,1 0-1,0 1 0,0-1 0,0 0 0,0 1 0,1-1 1,0 1-1,0 0 0,1-1 0,0 8 0,0-9-89,0 0 0,1-1-1,0 1 1,-1-1 0,1 0-1,1 1 1,-1-1 0,0 0-1,1 1 1,0-1-1,0 0 1,0 0 0,0 0-1,0-1 1,0 1 0,1 0-1,-1-1 1,1 0 0,0 1-1,0-1 1,6 3 0,13 6-306,1-3-129</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7.137"/>
    </inkml:context>
    <inkml:brush xml:id="br0">
      <inkml:brushProperty name="width" value="0.05" units="cm"/>
      <inkml:brushProperty name="height" value="0.05" units="cm"/>
      <inkml:brushProperty name="color" value="#E71224"/>
    </inkml:brush>
  </inkml:definitions>
  <inkml:trace contextRef="#ctx0" brushRef="#br0">72 0 20780,'-5'21'3993,"0"23"-2107,-1-2-1106,0-1-476,-7 39-723,-5 127 1,12-233-2903,0 3 2880,-1-15-442</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7.541"/>
    </inkml:context>
    <inkml:brush xml:id="br0">
      <inkml:brushProperty name="width" value="0.05" units="cm"/>
      <inkml:brushProperty name="height" value="0.05" units="cm"/>
      <inkml:brushProperty name="color" value="#E71224"/>
    </inkml:brush>
  </inkml:definitions>
  <inkml:trace contextRef="#ctx0" brushRef="#br0">1 261 19452,'3'3'226,"0"0"0,1 0 0,-1-1 0,1 0 0,0 1 1,0-1-1,0-1 0,0 1 0,0 0 0,0-1 0,0 0 0,0 0 0,1 0 0,7 0 0,-6-1-31,0-1 0,0 1 0,0-1 0,0 0 0,0-1 0,0 0 0,0 0 0,-1 0 0,10-5 0,-2-1-41,0 0 0,-1-1 0,0 0 0,-1-1 0,0-1 0,0 0 0,16-21 1,-6-1-50,0 0 0,30-68 1,-51 101-105,-1 0 0,1-1 0,0 1-1,0 0 1,0 0 0,0 0 0,0-1 0,1 1 0,-1 0 0,0 0 0,0 0 0,0-1 0,0 1 0,0 0 0,0 0 0,0 0 0,0 0 0,0-1 0,0 1 0,0 0 0,1 0 0,-1 0 0,0 0 0,0 0 0,0-1 0,0 1 0,0 0 0,1 0 0,-1 0 0,0 0 0,0 0 0,0 0-1,1 0 1,-1 0 0,0 0 0,0 0 0,0 0 0,0 0 0,1 0 0,-1 0 0,0 0 0,1 0 0,0 10 16,-2 19-7,1-27-8,-1 22-53,1 1 0,1 0 0,4 28 0,-3-42-106,0-1 1,0 0 0,1 0-1,1 0 1,-1 0 0,2 0-1,-1-1 1,1 1 0,1-1-1,6 8 1,7-1-161,-1-13-105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1.138"/>
    </inkml:context>
    <inkml:brush xml:id="br0">
      <inkml:brushProperty name="width" value="0.05" units="cm"/>
      <inkml:brushProperty name="height" value="0.05" units="cm"/>
      <inkml:brushProperty name="color" value="#E71224"/>
    </inkml:brush>
  </inkml:definitions>
  <inkml:trace contextRef="#ctx0" brushRef="#br0">4 15 15139,'-3'3'1593,"6"1"-777,3 0-264,12 6 792,5 3-152,11-1-215,7-4-193,12-3-272,5-5-96,5-3-456,2-2-256,-11-6-536,-2-2-176,-15-3 727,-9 3-183,-27 1-232</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1.550"/>
    </inkml:context>
    <inkml:brush xml:id="br0">
      <inkml:brushProperty name="width" value="0.05" units="cm"/>
      <inkml:brushProperty name="height" value="0.05" units="cm"/>
      <inkml:brushProperty name="color" value="#E71224"/>
    </inkml:brush>
  </inkml:definitions>
  <inkml:trace contextRef="#ctx0" brushRef="#br0">0 86 17620,'23'6'1744,"12"-6"-992,6-3-288,14-5 633,1-1-129,4-4-472,-3 3-560,-7-3-1936,-1-1 1887,-13 5-415,-6-4-232</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1.937"/>
    </inkml:context>
    <inkml:brush xml:id="br0">
      <inkml:brushProperty name="width" value="0.05" units="cm"/>
      <inkml:brushProperty name="height" value="0.05" units="cm"/>
      <inkml:brushProperty name="color" value="#E71224"/>
    </inkml:brush>
  </inkml:definitions>
  <inkml:trace contextRef="#ctx0" brushRef="#br0">46 8 19324,'10'-2'585,"-2"1"-255,0-1 0,0 1 0,1 0 0,-1 1 0,15 0-1,-21 1-303,0-1 0,0 1 0,0-1 0,0 1-1,0 0 1,0 0 0,0 0 0,0 0-1,0 0 1,0 0 0,0 0 0,-1 1 0,1-1-1,0 1 1,-1-1 0,0 1 0,1 0-1,-1-1 1,0 1 0,0 0 0,1 0 0,-2 0-1,1 0 1,0 0 0,0 0 0,-1 0-1,1 3 1,2 7 17,-2 0-1,0 1 0,0-1 1,-1 0-1,0 1 0,-1-1 1,-1 0-1,0 1 0,-5 16 1,-5 7 178,-26 60 0,-16 2-336,9-19-482,38-64 390</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2.336"/>
    </inkml:context>
    <inkml:brush xml:id="br0">
      <inkml:brushProperty name="width" value="0.05" units="cm"/>
      <inkml:brushProperty name="height" value="0.05" units="cm"/>
      <inkml:brushProperty name="color" value="#E71224"/>
    </inkml:brush>
  </inkml:definitions>
  <inkml:trace contextRef="#ctx0" brushRef="#br0">259 2 18084,'0'0'87,"0"0"1,0 0-1,1 0 0,-1-1 1,0 1-1,0 0 0,1 0 1,-1 0-1,0 0 1,1 0-1,-1 0 0,0 0 1,0 0-1,1 0 0,-1 0 1,0 0-1,1 0 0,-1 0 1,0 0-1,1 0 1,-1 0-1,0 0 0,0 0 1,1 0-1,-1 1 0,0-1 1,0 0-1,1 0 0,-1 1 1,0 8 1319,-16 22-259,8-18-418,-122 212 1902,20-39-3139,107-178-912,12-17 102,13-19 215,-4-7 338,7-12-169</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2.769"/>
    </inkml:context>
    <inkml:brush xml:id="br0">
      <inkml:brushProperty name="width" value="0.05" units="cm"/>
      <inkml:brushProperty name="height" value="0.05" units="cm"/>
      <inkml:brushProperty name="color" value="#E71224"/>
    </inkml:brush>
  </inkml:definitions>
  <inkml:trace contextRef="#ctx0" brushRef="#br0">293 0 15459,'7'13'2089,"-1"5"-1169,-6 7-256,1 7 1385,-1 5-929,2 5-104,0 2-344,0 1-200,-1-4-336,2-1-128,-3-5-288,2-5-176,-4-6-440,-4-2-256,-2-7 816,-4-3-201,0-1-31</inkml:trace>
  <inkml:trace contextRef="#ctx0" brushRef="#br0" timeOffset="1">0 478 17108,'6'3'1784,"17"1"-952,3 0-264,14-2 841,6-2-305,8 0-288,7-2-232,-3-2-904,-5-2-480,-10 2 704,-7 1-232,-11-3-160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0.350"/>
    </inkml:context>
    <inkml:brush xml:id="br0">
      <inkml:brushProperty name="width" value="0.05" units="cm"/>
      <inkml:brushProperty name="height" value="0.05" units="cm"/>
    </inkml:brush>
  </inkml:definitions>
  <inkml:trace contextRef="#ctx0" brushRef="#br0">227 0 15939,'-5'5'661,"1"0"-1,0 0 0,0 0 0,-4 8 0,-9 23-107,3 0-1,1 1 1,1 1 0,-8 52-1,8-39-212,-22 102 342,-45 173-130,85-355-1558,-6 2 824</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3.576"/>
    </inkml:context>
    <inkml:brush xml:id="br0">
      <inkml:brushProperty name="width" value="0.05" units="cm"/>
      <inkml:brushProperty name="height" value="0.05" units="cm"/>
      <inkml:brushProperty name="color" value="#E71224"/>
    </inkml:brush>
  </inkml:definitions>
  <inkml:trace contextRef="#ctx0" brushRef="#br0">46 40 12875,'0'-3'216,"9"-28"4078,-7 25-1555,-3 23-660,-19 114 213,-14 154-1192,34-283-1095,-1 5 51,1 1-1,0 0 0,1 0 1,1 8-1,-2-15-47,0-1 0,0 1 0,0-1 0,0 1 0,0 0 0,1-1 0,-1 1 0,0-1 0,0 1 0,1-1 0,-1 1 0,1-1 0,-1 1 0,0-1 0,1 1 0,-1-1 0,1 1 0,-1-1 0,1 1 0,-1-1 0,1 0 0,-1 0 0,1 1 0,0-1 0,0 0 4,0 0-1,1 0 0,-1 0 0,0-1 0,0 1 0,0-1 1,0 1-1,0-1 0,0 1 0,0-1 0,0 1 0,0-1 1,0 0-1,0 1 0,0-1 0,0 0 0,-1 0 0,2-1 1,6-8 32,-1 0 0,0 0 0,0 0 1,-2 0-1,1-1 0,-1 0 1,-1 0-1,5-17 0,2-13 60,5-43-1,-11 59-103,-1 0 1,-2 0-1,-1 0 1,0 0-1,-2 0 0,-5-30 1,-2 33-68,2 16-10,5 6 73,1 1 0,0-1 0,-1 0 0,1 0 0,0 1 0,-1-1 1,1 0-1,0 0 0,-1 1 0,1-1 0,0 0 0,-1 1 0,1-1 0,0 0 0,0 1 0,0-1 1,-1 1-1,1-1 0,0 0 0,0 1 0,0-1 0,0 1 0,0-1 0,0 1 0,-2 6-9,1-1-1,-1 1 0,2-1 1,-1 1-1,1-1 0,0 1 1,0 0-1,1-1 0,0 1 1,0-1-1,0 1 1,4 8-1,-4-12 11,1 1 1,0 0-1,-1 0 1,1-1-1,0 1 1,1-1-1,-1 0 1,1 1-1,-1-1 0,1 0 1,0-1-1,0 1 1,1 0-1,-1-1 1,0 0-1,1 0 1,-1 0-1,1 0 1,0 0-1,0-1 1,6 2-1,-1-2 4,0 0 0,-1-1 0,1 0 0,0 0 0,0-1 0,0 0 0,0-1 0,-1 0 0,1-1 0,-1 1 0,1-1 0,-1-1-1,0 0 1,13-8 0,8-6 13,-1-2 0,35-32 0,-17 10 21,-46 42-35,0 0 1,0-1-1,0 1 1,0 0-1,1 0 0,-1 0 1,0 0-1,0 0 1,0 0-1,0 0 1,0-1-1,0 1 1,0 0-1,1 0 1,-1 0-1,0 0 1,0 0-1,0 0 1,0 0-1,0 0 1,0 0-1,1 0 0,-1 0 1,0 0-1,0 0 1,0 0-1,0 0 1,0 0-1,1 0 1,-1 0-1,0 0 1,0 0-1,0 0 1,0 0-1,0 0 1,1 0-1,-1 0 0,0 0 1,0 0-1,0 0 1,0 0-1,0 0 1,0 0-1,1 1 1,-1-1-1,0 0 1,0 0-1,0 0 1,0 0-1,0 0 1,0 0-1,0 0 1,0 1-1,0-1 0,0 0 1,0 0-1,1 0 1,-1 0-1,0 0 1,0 1-1,0-1 1,0 0-1,0 0 1,0 0-1,-2 12 24,-53 171 112,52-172-141,-17 81-336,18-79-82,1-1-1,0 1 1,0-1-1,2 1 1,1 16-1,-1-27 380,-1-1-1,0 1 1,0 0-1,1-1 0,-1 1 1,1-1-1,0 1 1,-1-1-1,1 1 1,0-1-1,0 1 1,0-1-1,0 0 1,0 0-1,0 1 1,0-1-1,1 0 1,-1 0-1,0 0 1,1 0-1,-1 0 1,0 0-1,1-1 1,-1 1-1,3 0 1,18 0-715</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4.073"/>
    </inkml:context>
    <inkml:brush xml:id="br0">
      <inkml:brushProperty name="width" value="0.05" units="cm"/>
      <inkml:brushProperty name="height" value="0.05" units="cm"/>
      <inkml:brushProperty name="color" value="#E71224"/>
    </inkml:brush>
  </inkml:definitions>
  <inkml:trace contextRef="#ctx0" brushRef="#br0">0 23 18740,'12'7'2264,"3"-4"-1359,11-6-345,7-1 1272,14-3-744,5 0-199,7 1-393,-2 2-184,-2 2-544,-2 2-376,-15 2-729,-6 4 1969,-18 4-864,-5-3-152,-9-2-104</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4.508"/>
    </inkml:context>
    <inkml:brush xml:id="br0">
      <inkml:brushProperty name="width" value="0.05" units="cm"/>
      <inkml:brushProperty name="height" value="0.05" units="cm"/>
      <inkml:brushProperty name="color" value="#E71224"/>
    </inkml:brush>
  </inkml:definitions>
  <inkml:trace contextRef="#ctx0" brushRef="#br0">1 87 17788,'40'0'1800,"14"-6"-1104,4-3-280,11-2 793,2-1-361,-2 0-712,-4-3-552,-18 7 448,-10-1-176,-15 5-176</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5.662"/>
    </inkml:context>
    <inkml:brush xml:id="br0">
      <inkml:brushProperty name="width" value="0.05" units="cm"/>
      <inkml:brushProperty name="height" value="0.05" units="cm"/>
      <inkml:brushProperty name="color" value="#E71224"/>
    </inkml:brush>
  </inkml:definitions>
  <inkml:trace contextRef="#ctx0" brushRef="#br0">0 335 18300,'0'-3'159,"1"1"0,-1 0 0,1 0 0,-1 0 0,1 0 0,0-1 0,0 1 0,0 0 0,0 0-1,0 1 1,0-1 0,1 0 0,-1 0 0,1 0 0,-1 1 0,4-3 0,1-4 344,54-73 1217,62-113 0,-110 178-1402,-9 20-153,-5 11-130,-18 88 109,5-33-192,-11 138 0,25-198-3,1-6-38,-1 0 1,1 1-1,0-1 1,0 0-1,1 1 0,-1-1 1,1 1-1,0-1 0,0 0 1,3 7-1,-3-11 58,-1 1 1,1 0-1,-1-1 0,1 1 0,-1-1 1,1 1-1,-1-1 0,1 0 0,-1 1 1,1-1-1,0 1 0,-1-1 0,1 0 1,0 0-1,-1 1 0,1-1 0,0 0 0,-1 0 1,1 0-1,0 0 0,0 0 0,-1 0 1,1 0-1,0 0 0,0 0 0,-1 0 1,1 0-1,0 0 0,-1-1 0,1 1 1,0 0-1,-1 0 0,1-1 0,0 1 1,-1-1-1,1 1 0,-1 0 0,1-1 0,0 1 1,0-2-1,2 0-38,1-1-1,-1-1 1,1 1-1,-1-1 1,4-4 0,13-27-470</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6.106"/>
    </inkml:context>
    <inkml:brush xml:id="br0">
      <inkml:brushProperty name="width" value="0.05" units="cm"/>
      <inkml:brushProperty name="height" value="0.05" units="cm"/>
      <inkml:brushProperty name="color" value="#E71224"/>
    </inkml:brush>
  </inkml:definitions>
  <inkml:trace contextRef="#ctx0" brushRef="#br0">107 35 17956,'-1'9'346,"-1"-1"0,0 0 0,0 0 0,-1 0 1,0-1-1,0 1 0,-1-1 0,0 1 0,-9 12 0,-1 4 610,7-12-572,0 0-113,0 0 0,1 0-1,0 0 1,1 1 0,0 0-1,1 0 1,-3 22 0,6-34-267,1 0 0,0 0 1,0 0-1,0-1 0,0 1 1,0 0-1,0 0 1,0 0-1,0 0 0,0 0 1,1 0-1,-1 0 0,0-1 1,0 1-1,1 0 1,-1 0-1,1 0 0,-1 0 1,0-1-1,1 1 0,0 0 1,-1-1-1,1 1 0,-1 0 1,1-1-1,0 1 1,0-1-1,-1 1 0,1-1 1,0 1-1,0-1 0,-1 1 1,1-1-1,0 0 0,0 1 1,0-1-1,0 0 1,0 0-1,0 0 0,-1 0 1,1 0-1,0 0 0,0 0 1,0 0-1,1 0 0,3-1-3,0 0 0,0 0-1,-1-1 1,1 1-1,0-1 1,-1 0-1,7-4 1,5-5 16,-1 0 1,0-1-1,-1 0 0,0-1 1,-1-1-1,0 0 0,-1 0 1,-1-2-1,-1 1 0,0-1 1,0-1-1,12-32 0,-21 44-5,1 1-1,-1-1 0,0 0 0,0 0 1,-1 0-1,1 0 0,-1 0 1,-1-9-1,1 13-8,0 0-1,0 0 1,-1-1 0,1 1 0,-1 0 0,1 0 0,-1 0 0,1-1-1,-1 1 1,1 0 0,-1 0 0,0 0 0,0 0 0,1 0-1,-1 0 1,0 0 0,0 1 0,0-1 0,0 0 0,0 0-1,0 1 1,-1-1 0,1 1 0,0-1 0,0 1 0,0-1 0,-1 1-1,1 0 1,0-1 0,0 1 0,-1 0 0,1 0 0,0 0-1,0 0 1,-1 0 0,1 0 0,-2 1 0,-6 1 0,1 0 1,0 0-1,0 1 0,1 0 1,-1 0-1,0 1 0,1 0 1,0 1-1,0-1 0,0 1 1,-6 7-1,-1 0-72,1 1 0,1 0 0,0 1 0,-11 17-1,17-22-136,0 1-1,0 0 0,-5 16 1,9-22 38,1 0 0,-1 0 0,1 0 0,1 0 0,-1 1 1,0-1-1,1 0 0,0 1 0,0-1 0,0 0 0,1 1 1,1 4-1,-2-8 64,0 1 0,1 0 1,0-1-1,-1 1 0,1-1 0,0 0 1,0 1-1,0-1 0,0 0 0,0 1 1,0-1-1,0 0 0,0 0 1,0 0-1,1 0 0,-1 0 0,0 0 1,1 0-1,-1 0 0,1-1 0,-1 1 1,1 0-1,-1-1 0,1 1 1,3-1-1,0 1-75,1-1 0,0 0 0,-1 0 0,1 0 0,0-1 0,10-3 0,35-12-1092</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6.463"/>
    </inkml:context>
    <inkml:brush xml:id="br0">
      <inkml:brushProperty name="width" value="0.05" units="cm"/>
      <inkml:brushProperty name="height" value="0.05" units="cm"/>
      <inkml:brushProperty name="color" value="#E71224"/>
    </inkml:brush>
  </inkml:definitions>
  <inkml:trace contextRef="#ctx0" brushRef="#br0">207 0 14603,'-2'8'272,"0"0"0,-1 0 0,1 0 0,-2-1 0,1 1 0,-1-1 0,0 0 0,-1 0 0,1 0 0,-8 7 0,-6 11 297,-10 15 665,2 2 0,2 2 0,-28 65 0,49-102-1118,1 0 0,0 1 0,0-1 0,0 0 0,1 1 0,0-1 0,1 11 0,0-17-95,0 1 0,0-1 0,0 1 1,1 0-1,-1-1 0,0 1 0,1-1 0,0 0 0,-1 1 1,1-1-1,0 1 0,0-1 0,0 0 0,0 0 0,0 1 1,1 0-1,0-1-11,0 0 0,0 0-1,-1 0 1,1 0 0,0 0 0,0-1 0,0 1 0,0-1 0,0 1 0,0-1 0,0 0-1,0 0 1,0 0 0,0 0 0,-1 0 0,4-1 0,7-1 0,0-1 1,0-1-1,-1 0 1,1 0-1,-1-1 1,0-1-1,0 0 1,-1 0-1,16-13 1,0-2 53,0-2-1,29-33 1,-42 41-13,-1 0 0,0-1 0,-1 0 0,10-20 0,-18 30-31,0 0 0,-1 0 0,0 0 0,0-1 1,0 1-1,-1-1 0,1-6 0,-2 9-8,0 1 1,0 0-1,0 0 1,-1-1 0,1 1-1,-1 0 1,0 0 0,0-1-1,0 1 1,0 0-1,0 0 1,-1 0 0,0 0-1,1 1 1,-3-4-1,2 4-4,0 0 0,0-1 0,-1 2 0,1-1 0,0 0 0,-1 0 0,1 1 0,-1-1 0,1 1 0,-1 0 0,0-1 0,1 1 0,-1 1 0,-5-2 0,2 1 1,0 0 1,0 1-1,0 0 1,0 1-1,0-1 1,-12 3-1,3 1 3,1 1-1,-1 0 0,1 1 1,-25 14-1,28-13-103,0 0-1,1 0 1,0 1 0,0 0-1,1 0 1,0 1-1,1 1 1,0-1 0,0 1-1,-11 20 1,14-13-820,5-17 884,1 0-1,-1 0 0,0 0 1,0 0-1,0 1 0,0-1 1,0 0-1,0 0 0,0 0 1,1 0-1,-1 0 0,0 1 1,0-1-1,0 0 0,0 0 0,1 0 1,-1 0-1,0 0 0,0 0 1,0 0-1,0 0 0,1 0 1,-1 0-1,0 0 0,0 1 1,0-1-1,1 0 0,-1 0 1,0 0-1,0 0 0,0-1 0,1 1 1,-1 0-1,0 0 0,0 0 1,0 0-1,0 0 0,1 0 1,-1 0-1,0 0 0,3-1-85,-1-1-1,0 1 0,0-1 0,1 1 0,-1-1 1,0 0-1,0 1 0,-1-1 0,4-4 1,12-19-687</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8.676"/>
    </inkml:context>
    <inkml:brush xml:id="br0">
      <inkml:brushProperty name="width" value="0.05" units="cm"/>
      <inkml:brushProperty name="height" value="0.05" units="cm"/>
      <inkml:brushProperty name="color" value="#E71224"/>
    </inkml:brush>
  </inkml:definitions>
  <inkml:trace contextRef="#ctx0" brushRef="#br0">82 70 15875,'1'-25'2587,"0"17"-946,-4 22 453,-37 181 1209,0-2-2935,40-186-328,4-10-2,3-11-18,-1 0 1,-1 1 0,8-29-1,-2 3-4,14-39 4,-3-1-1,11-84 1,-35 178-2,-1 8 23,-1 35 0,4-51-35,1 0-1,-1 1 1,1-1-1,0 0 1,1 0-1,0 0 0,0 0 1,0 0-1,1-1 1,4 8-1,-6-12-2,0 0 0,1 0 0,-1 0 1,1 0-1,0 0 0,-1 0 0,1-1 0,0 1 0,0-1 0,0 1 1,0-1-1,0 0 0,0 0 0,1 0 0,-1 0 0,0 0 0,1 0 1,3 0-1,-2 0 0,0-1 0,1 0 0,-1 0-1,0-1 1,1 1 0,-1-1 0,0 0 0,0 0 0,7-3 0,5-3-10,0-1 1,-1 0-1,-1-1 1,15-12-1,47-45-107,-9 8-153,-67 58 254,1-1 0,-1 1 0,1-1 0,0 1 1,-1-1-1,1 1 0,0 0 0,-1-1 0,1 1 1,0 0-1,-1-1 0,1 1 0,0 0 1,0 0-1,-1 0 0,1-1 0,0 1 0,0 0 1,-1 0-1,2 0 0,-1 1 7,-1-1 0,0 1 0,1-1 1,-1 0-1,0 1 0,0-1 0,1 1 0,-1-1 0,0 1 0,0-1 0,0 0 1,0 1-1,1-1 0,-1 1 0,0-1 0,0 1 0,0-1 0,0 1 1,0-1-1,0 1 0,0-1 0,-1 1 0,1 0 0,-11 39-125,9-33 79,-39 136-1142,35-114 774,1 0-1,1 0 1,0 33 0,4-34-69</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9.111"/>
    </inkml:context>
    <inkml:brush xml:id="br0">
      <inkml:brushProperty name="width" value="0.05" units="cm"/>
      <inkml:brushProperty name="height" value="0.05" units="cm"/>
      <inkml:brushProperty name="color" value="#E71224"/>
    </inkml:brush>
  </inkml:definitions>
  <inkml:trace contextRef="#ctx0" brushRef="#br0">1 0 19148,'3'22'1888,"7"-5"-1247,4-1-289,10-9 1280,5-4-792,7-6-592,-2-3-256,-1-1-648,-3-3-232,-7 1-1032,-10 1 1519,-13 4-351,-8 1-296</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9.488"/>
    </inkml:context>
    <inkml:brush xml:id="br0">
      <inkml:brushProperty name="width" value="0.05" units="cm"/>
      <inkml:brushProperty name="height" value="0.05" units="cm"/>
      <inkml:brushProperty name="color" value="#E71224"/>
    </inkml:brush>
  </inkml:definitions>
  <inkml:trace contextRef="#ctx0" brushRef="#br0">8 23 16468,'-7'26'1832,"7"-10"-912,10-5-296,13-5 1065,8-6-289,12-4-416,4-4-216,8 0-616,-5-5-488,-1-1 400,-1-2-128,-6-3-168</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49.905"/>
    </inkml:context>
    <inkml:brush xml:id="br0">
      <inkml:brushProperty name="width" value="0.05" units="cm"/>
      <inkml:brushProperty name="height" value="0.05" units="cm"/>
      <inkml:brushProperty name="color" value="#E71224"/>
    </inkml:brush>
  </inkml:definitions>
  <inkml:trace contextRef="#ctx0" brushRef="#br0">134 0 18132,'3'2'2608,"-5"6"-1438,-11 12-390,8-12 44,-12 19-413,1 1 0,2 0 0,1 1 0,1 1 0,1 0 0,2 0 0,1 1-1,2 0 1,-4 39 0,10-65-399,0-1-1,0 1 1,0 0 0,1 0-1,-1 0 1,1 0-1,2 5 1,-2-8-12,-1-1 0,1 1 0,0-1 0,0 1 0,-1-1 0,1 1 0,1-1 0,-1 0 1,0 0-1,0 1 0,0-1 0,1 0 0,-1 0 0,0 0 0,1 0 0,-1-1 0,1 1 0,-1 0 0,1 0 1,-1-1-1,1 1 0,0-1 0,-1 0 0,4 1 0,2-1-102,1 0 1,-1-1 0,0 0-1,1 0 1,-1-1-1,0 0 1,0 0-1,0 0 1,0-1-1,-1 0 1,1-1-1,-1 1 1,11-9-1,6-5-811,-1-1 0,24-24-1,-25 20 152,24-32 0,-20 19-275</inkml:trace>
  <inkml:trace contextRef="#ctx0" brushRef="#br0" timeOffset="1">324 257 12003,'-15'41'2104,"-3"5"-1008,3-3-480,3-1 1905,4-6-1593,3-6-360,10-10 168,6-6-360,15-10-296,7-2-144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0.892"/>
    </inkml:context>
    <inkml:brush xml:id="br0">
      <inkml:brushProperty name="width" value="0.05" units="cm"/>
      <inkml:brushProperty name="height" value="0.05" units="cm"/>
    </inkml:brush>
  </inkml:definitions>
  <inkml:trace contextRef="#ctx0" brushRef="#br0">109 8 19764,'13'-7'1777,"-16"14"-1289,-9 4-232,-7 8 968,2 3-560,2 8-376,0 4-80,6-1-144,2 4-88,4-3-184,3-4-184,0-7-328,0-4-264,-2-10 752,-5-5-192,-6-5-208</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0.340"/>
    </inkml:context>
    <inkml:brush xml:id="br0">
      <inkml:brushProperty name="width" value="0.05" units="cm"/>
      <inkml:brushProperty name="height" value="0.05" units="cm"/>
      <inkml:brushProperty name="color" value="#E71224"/>
    </inkml:brush>
  </inkml:definitions>
  <inkml:trace contextRef="#ctx0" brushRef="#br0">136 1 18724,'-6'8'376,"-23"32"1328,-26 46-1,48-73-1456,1 0 0,0 0 1,0 0-1,2 1 0,-1 0 0,2 0 1,0 0-1,-1 18 0,3-29-218,1 0-1,0-1 1,0 1 0,0 0-1,0-1 1,0 1 0,1 0-1,-1-1 1,1 1 0,0-1-1,-1 1 1,1 0 0,0-1-1,1 0 1,-1 1 0,0-1-1,1 0 1,-1 1 0,1-1-1,0 0 1,0 0 0,-1 0-1,1-1 1,1 1 0,-1 0-1,0-1 1,4 3-1,-1-3-25,0 1 0,-1-1 0,1 0 0,0-1-1,0 1 1,0-1 0,0 0 0,0 0-1,0 0 1,0-1 0,0 0 0,0 0 0,0 0-1,4-2 1,5-2-2,-1-1 1,-1 0-1,1 0 1,-1-2-1,0 1 0,-1-1 1,0-1-1,0 0 0,-1-1 1,17-19-1,-22 22 0,0 1-1,-1-1 1,0 0 0,0-1-1,0 1 1,-1 0 0,0-1-1,3-14 1,-5 16-9,0 1-1,-1 0 1,0 0 0,0 0 0,0 0 0,0-1-1,-1 1 1,0 0 0,0 0 0,0 0-1,-1 0 1,0 0 0,0 0 0,-4-7-1,3 7-64,0 1 0,-1 0 0,1 0-1,-1 0 1,0 0 0,0 1-1,0 0 1,0-1 0,-1 1-1,1 1 1,-1-1 0,1 1-1,-1 0 1,0 0 0,0 0-1,0 1 1,-10-2 0,12 2-12,0 1 0,-1-1 0,1 1 0,0 0 0,0 0 0,0 1 0,0-1 0,-1 1 0,1-1 0,0 1 0,0 0 1,0 0-1,0 0 0,0 1 0,1-1 0,-1 1 0,0-1 0,1 1 0,-1 0 0,1 0 0,-1 0 0,1 0 0,0 1 0,0-1 0,0 1 0,0-1 0,0 1 0,1 0 0,-1-1 1,-1 7-1,-1 12-528</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2:50.731"/>
    </inkml:context>
    <inkml:brush xml:id="br0">
      <inkml:brushProperty name="width" value="0.05" units="cm"/>
      <inkml:brushProperty name="height" value="0.05" units="cm"/>
      <inkml:brushProperty name="color" value="#E71224"/>
    </inkml:brush>
  </inkml:definitions>
  <inkml:trace contextRef="#ctx0" brushRef="#br0">193 1 17268,'-33'40'2212,"-51"78"0,72-96-1686,0 0-1,1 0 1,1 1-1,2 0 1,-11 44-1,17-63-447,2 1 0,-1 0-1,0 0 1,1-1 0,0 1 0,0 0-1,1-1 1,-1 1 0,1 0 0,0-1-1,2 7 1,-2-9-66,0 0-1,0 0 1,0 0 0,0 0-1,1-1 1,-1 1-1,1 0 1,-1-1 0,1 1-1,-1-1 1,1 0 0,0 1-1,0-1 1,0 0-1,0 0 1,0 0 0,0 0-1,0-1 1,0 1 0,0 0-1,0-1 1,0 1-1,0-1 1,1 0 0,2 0-1,3 0-12,-1-1-1,1 0 0,-1 0 1,0-1-1,1 0 0,-1 0 1,0 0-1,0-1 1,0 0-1,-1-1 0,1 1 1,-1-1-1,0-1 0,0 1 1,7-7-1,0-2-3,0 0 0,0 0 0,-2-1 0,0-1 0,11-17 0,-14 18 19,0-1 1,-1 1-1,-1-1 0,0 0 0,4-19 1,-9 28-9,0 0 0,0 0 0,0 0 0,-1 0 1,0 0-1,0 0 0,-2-10 0,1 13-5,0 0-1,0 0 0,0 0 0,-1 0 0,1 0 1,-1 0-1,1 0 0,-1 0 0,0 0 1,0 1-1,0-1 0,0 1 0,-1-1 1,-4-2-1,5 3-42,-1 0 0,0 1-1,0-1 1,0 1 0,0 0 0,-1 0 0,1 0 0,0 0-1,0 1 1,-1-1 0,1 1 0,0 0 0,0 0-1,-1 0 1,1 0 0,0 1 0,-6 1 0,5-1 28,0 0 0,-1 0 0,1 1 0,0 0 1,0 0-1,0 0 0,0 0 0,1 0 0,-1 1 1,0 0-1,1 0 0,-4 4 0,2-1-165</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04.420"/>
    </inkml:context>
    <inkml:brush xml:id="br0">
      <inkml:brushProperty name="width" value="0.05" units="cm"/>
      <inkml:brushProperty name="height" value="0.05" units="cm"/>
      <inkml:brushProperty name="color" value="#E71224"/>
    </inkml:brush>
  </inkml:definitions>
  <inkml:trace contextRef="#ctx0" brushRef="#br0">0 168 13963,'7'2'2831,"17"1"-1783,36 1-391,49-6 93,109-16 0,110-30-305,-257 36-387,76-12 5,285-39 24,-304 54-59,220 10-1,-256 8-14,1 3 0,-2 4 0,97 30 0,-152-34 5,-6-2 13,40 7-1,-62-15-17,0-1-1,0 0 0,0 0 0,-1-1 0,1 0 1,0-1-1,0 0 0,0 0 0,-1-1 0,13-3 0,34-22-148,-53 27 159,-1 0 0,0 0 0,0 0 0,1 0 0,-1 0-1,0 0 1,0-1 0,0 1 0,1 0 0,-1 0 0,0 0-1,0 0 1,0 0 0,1 0 0,-1 0 0,0 0 0,0-1-1,0 1 1,0 0 0,1 0 0,-1 0 0,0 0 0,0-1-1,0 1 1,0 0 0,0 0 0,0 0 0,1-1 0,-1 1-1,0 0 1,0 0 0,0-1 0,0 1 0,0 0-1,0 0 1,0 0 0,0-1 0,0 1 0,0 0 0,0 0-1,0-1 1,0 1 0,0 0 0,0 0 0,-1 0 0,1-1-1,0 1 1,0 0 0,0 0 0,0-1 0,-3-3 93</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0"/>
    </inkml:context>
    <inkml:brush xml:id="br0">
      <inkml:brushProperty name="width" value="0.05" units="cm"/>
      <inkml:brushProperty name="height" value="0.05" units="cm"/>
    </inkml:brush>
  </inkml:definitions>
  <inkml:trace contextRef="#ctx0" brushRef="#br0">146 28 14043,'1'-2'112,"7"-22"2596,-6 23-1173,-2 15-596,-8 50-263,-2 0-1,-4-1 1,-23 67-1,10-49-497,12-38-121,1 1-1,2 0 1,-6 49-1,18-89-52,-1 1 0,1-1 0,0 1-1,0-1 1,0 0 0,1 1-1,-1-1 1,3 8 0,-2-11-3,0 1 0,-1-1 0,1 0 1,0 1-1,0-1 0,0 0 1,0 0-1,0 1 0,0-1 1,1 0-1,-1 0 0,0 0 0,0 0 1,1-1-1,-1 1 0,1 0 1,-1-1-1,1 1 0,-1 0 0,1-1 1,-1 0-1,1 1 0,-1-1 1,1 0-1,0 0 0,1 0 0,8 0 5,-1-1-1,1 0 1,-1 0-1,1-1 1,-1-1-1,0 0 1,17-6-1,67-37 18,19-21-539,-96 56-195,-1-2-1,0 0 1,0-1 0,17-20-1,-24 23-37</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1"/>
    </inkml:context>
    <inkml:brush xml:id="br0">
      <inkml:brushProperty name="width" value="0.05" units="cm"/>
      <inkml:brushProperty name="height" value="0.05" units="cm"/>
    </inkml:brush>
  </inkml:definitions>
  <inkml:trace contextRef="#ctx0" brushRef="#br0">184 1 15403,'-2'11'445,"0"0"0,0 1 0,-1-1 0,0 0 0,-1 0 0,-1-1 0,-8 17 0,-5 13 263,-18 53-20,3 2-1,-25 124 1,57-211-670,-1 0 1,1 0-1,1 0 1,0 0-1,0 10 1,0-18-18,0 0 1,0 1 0,0-1-1,0 0 1,0 1-1,0-1 1,0 0 0,0 1-1,1-1 1,-1 0-1,0 1 1,0-1 0,0 0-1,0 1 1,1-1 0,-1 0-1,0 1 1,0-1-1,0 0 1,1 0 0,-1 1-1,0-1 1,1 0 0,-1 0-1,0 0 1,0 1-1,1-1 1,-1 0 0,0 0-1,1 0 1,-1 0-1,0 0 1,1 0 0,-1 0-1,0 1 1,1-1 0,-1 0-1,1 0 1,-1 0-1,0-1 1,1 1 0,-1 0-1,0 0 1,1 0 0,-1 0-1,0 0 1,1 0-1,-1 0 1,0-1 0,1 1-1,-1 0 1,0 0-1,0 0 1,1-1 0,-1 1-1,0 0 1,0 0 0,1-1-1,-1 1 1,0 0-1,0 0 1,1-1 0,15-18 50,-16 19-49,17-25 36,-2 0-1,-1 0 1,-2-2-1,0 1 1,8-30-1,31-141 47,-23 36-85,-30 188 26,3 43 1,-1-63-16,1 1 0,0-1 0,0 1 0,1-1 0,0 1 0,0-1 0,1 0 0,0 0 0,0 0-1,7 10 1,-9-15-6,1 0-1,-1 0 0,1 0 1,0-1-1,-1 1 0,1-1 1,0 1-1,0-1 0,0 0 1,0 1-1,0-1 0,0 0 0,1 0 1,-1-1-1,0 1 0,0 0 1,1-1-1,-1 0 0,0 1 1,5-1-1,-3 0 1,1-1 1,0 0-1,-1 0 1,1 0-1,0-1 0,-1 1 1,0-1-1,1 0 1,6-5-1,4-3-4,-1-1 0,0 0 0,-1-1 0,18-20 0,57-85-222,-86 113 203,-2 4 16,0 1-1,0-1 1,0 0 0,0 0-1,0 0 1,0 0-1,0 1 1,0-1 0,0 0-1,0 0 1,0 0-1,0 1 1,0-1 0,-1 0-1,1 0 1,1 0-1,-1 0 1,0 1 0,0-1-1,0 0 1,0 0-1,0 0 1,0 1 0,0-1-1,0 0 1,0 0-1,0 0 1,0 0 0,0 1-1,0-1 1,1 0-1,-1 0 1,0 0 0,0 0-1,0 0 1,0 1-1,0-1 1,1 0 0,-1 0-1,0 0 1,0 0-1,0 0 1,0 0 0,1 0-1,-1 0 1,0 0-1,0 0 1,0 0 0,1 0-1,-1 0 1,0 0-1,0 0 1,0 0 0,1 0-1,-1 0 1,0 0 0,0 0-1,0 0 1,1 0-1,-1 0 1,0 0 0,0 0-1,0 0 1,0 0-1,1 0 1,-1-1 0,0 1-1,0 0 1,-1 12-19,-2 0 0,1 0 0,-1 0 0,-8 17 1,0 5 20,1-3-61,-6 17-95,2 0 1,3 1-1,-11 93 1,22-141 129,0-1 16,0 1 1,0-1 0,0 1 0,0-1-1,0 1 1,-1-1 0,1 1 0,0-1-1,0 1 1,0-1 0,0 0 0,0 1-1,1-1 1,-1 1 0,0-1 0,0 1-1,0-1 1,0 1 0,0-1 0,1 1 0,-1-1-1,0 0 1,0 1 0,1-1 0,-1 1-1,0-1 1,1 0 0,-1 1 0,0-1-1,1 0 1,-1 1 0,0-1 0,1 0-1,-1 0 1,1 1 0,-1-1 0,1 0-1,0 0 1,7-1-258</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2"/>
    </inkml:context>
    <inkml:brush xml:id="br0">
      <inkml:brushProperty name="width" value="0.05" units="cm"/>
      <inkml:brushProperty name="height" value="0.05" units="cm"/>
    </inkml:brush>
  </inkml:definitions>
  <inkml:trace contextRef="#ctx0" brushRef="#br0">16 0 19020,'-6'25'1384,"0"-11"-1144,2-5-136,7-5-56,7-3-360,0-1 320,0-5-152,-4 3-120</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3"/>
    </inkml:context>
    <inkml:brush xml:id="br0">
      <inkml:brushProperty name="width" value="0.05" units="cm"/>
      <inkml:brushProperty name="height" value="0.05" units="cm"/>
    </inkml:brush>
  </inkml:definitions>
  <inkml:trace contextRef="#ctx0" brushRef="#br0">4 0 15219,'1'10'1609,"-2"2"-1153,-2-5-224,3-1 864,4-3 1008,2-3-1671,-2-5-41,-1 0 8</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4"/>
    </inkml:context>
    <inkml:brush xml:id="br0">
      <inkml:brushProperty name="width" value="0.05" units="cm"/>
      <inkml:brushProperty name="height" value="0.05" units="cm"/>
    </inkml:brush>
  </inkml:definitions>
  <inkml:trace contextRef="#ctx0" brushRef="#br0">73 58 14539,'7'-51'2990,"-6"44"-909,-6 34-565,-17 93 88,-32 238-277,54-350-1251,3-8-18,6-19 17,9-31-10,15-59 5,-12 39-58,49-114 0,-69 182-14,12-21-60,-6 18 4,-6 6 55,-1-1-1,1 0 1,-1 1 0,0-1-1,1 0 1,-1 1 0,0-1-1,1 0 1,-1 1 0,0-1-1,1 0 1,-1 1 0,0-1-1,0 1 1,0-1 0,1 1-1,-1-1 1,0 1 0,0-1-1,0 1 1,0-1 0,0 1 0,3 19-72,-2-13 61,0 0 0,0 0 0,1 0 0,0-1 0,0 1 0,4 8 0,-5-14 14,-1 1 0,1-1 0,0 0 1,0 0-1,0 0 0,0 0 0,0 0 1,1 0-1,-1 0 0,0 0 0,0 0 1,1-1-1,-1 1 0,0 0 0,1-1 0,-1 1 1,0-1-1,1 1 0,-1-1 0,1 0 1,-1 0-1,1 0 0,-1 0 0,1 0 1,-1 0-1,1 0 0,-1 0 0,0 0 1,1-1-1,-1 1 0,1-1 0,-1 1 1,0-1-1,1 1 0,-1-1 0,2-1 0,5-2 2,-1-1 0,1 0 0,-1-1 0,0 0-1,-1 0 1,1 0 0,-1-1 0,-1 0-1,1 0 1,5-10 0,-4 7-8,0 0 0,0 1 1,1 0-1,15-13 0,-23 22 5,0 0 0,0 0 0,0 1 0,0-1 0,0 0 0,0 0 1,0 0-1,0 0 0,0 0 0,0 1 0,0-1 0,0 0 0,0 0 0,0 0 0,0 0 0,0 0 0,0 1 0,0-1 0,0 0 0,0 0 0,0 0 0,0 0 0,0 0 0,0 1 0,1-1 1,-1 0-1,0 0 0,0 0 0,0 0 0,0 0 0,0 0 0,0 0 0,0 0 0,1 1 0,-1-1 0,0 0 0,0 0 0,0 0 0,0 0 0,0 0 0,1 0 0,-1 0 0,0 0 0,0 0 1,0 0-1,0 0 0,1 0 0,-1 0 0,0 0 0,0 0 0,0 0 0,0 0 0,0 0 0,1 0 0,-1 0 0,0 0 0,0 0 0,0-1 0,0 1 0,0 0 0,0 0 0,1 0 0,-1 0 1,0 0-1,-4 19-6,2-14 3,-26 96 4,-16 65 190,38-137-247,1 0 0,2 0 0,1 53-1,5-58-227,2-16 641,-1-15-287,0-14-153,-4-7 3</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5"/>
    </inkml:context>
    <inkml:brush xml:id="br0">
      <inkml:brushProperty name="width" value="0.05" units="cm"/>
      <inkml:brushProperty name="height" value="0.05" units="cm"/>
    </inkml:brush>
  </inkml:definitions>
  <inkml:trace contextRef="#ctx0" brushRef="#br0">6 180 15083,'-1'0'144,"0"1"0,1 0 0,-1 1 0,1-1 0,-1 0 0,1 0 0,-1 0 0,1 0 0,0 0 0,0 0 0,-1 1 0,1-1 0,0 0 0,0 0 0,0 0 0,0 0 0,1 1 0,-1-1 0,0 0 0,0 0 0,1 0 0,-1 0 0,1 0 0,-1 0 0,1 0 0,0 2 0,1-1 4,0-1 0,0 0 1,-1 1-1,1-1 0,0 0 0,0 0 0,0-1 0,0 1 0,0 0 0,0-1 0,0 1 0,1-1 1,2 1-1,7 0 167,0-1 0,-1 0 0,1-1 1,18-4-1,62-19 268,0-4 0,103-48 0,-46 18-428,-123 47-141,-14 6-15,-1 1 1,1 0 0,21-4-1,-32 8 1,-1 0 0,1 0 0,-1-1 0,0 1 0,1 0-1,-1 0 1,1 0 0,-1 0 0,1 0 0,-1 0 0,0 0 0,1 0-1,-1 0 1,1 0 0,-1 0 0,1 0 0,-1 1 0,0-1-1,1 0 1,-1 0 0,1 0 0,-1 0 0,0 1 0,1-1 0,-1 0-1,0 0 1,1 1 0,-6 9-84,-17 8-444,16-14 310,0-1 0,-1 0 0,0-1 0,1 0 0,-1 0 0,0 0 0,0-1 0,0 0 0,-11 0 0,-5 0-286</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6"/>
    </inkml:context>
    <inkml:brush xml:id="br0">
      <inkml:brushProperty name="width" value="0.05" units="cm"/>
      <inkml:brushProperty name="height" value="0.05" units="cm"/>
    </inkml:brush>
  </inkml:definitions>
  <inkml:trace contextRef="#ctx0" brushRef="#br0">43 66 15747,'0'0'43,"1"0"-1,-1 0 0,0-1 0,0 1 0,0 0 1,0 0-1,0-1 0,0 1 0,1 0 0,-1 0 1,0 0-1,0-1 0,0 1 0,1 0 0,-1 0 1,0 0-1,0 0 0,1-1 0,-1 1 0,0 0 1,0 0-1,1 0 0,-1 0 0,0 0 1,0 0-1,1 0 0,-1 0 0,0 0 0,0 0 1,1 0-1,-1 0 0,0 0 0,1 0 0,-1 0 1,0 0-1,0 0 0,1 0 0,-1 0 0,0 0 1,0 0-1,1 1 0,-1-1 0,0 0 0,0 0 1,1 0-1,-1 0 0,0 1 0,0-1 0,0 0 1,0 0-1,1 0 0,-1 1 0,0-1 0,0 0 1,0 0-1,0 1 0,0-1 0,0 0 1,1 0-1,-1 1 0,0-1 0,0 0 0,0 1 1,0-1-1,0 0 0,0 0 0,0 1 0,0-1 1,0 1-1,2 26 810,-2-21-440,-21 484 4442,16-427-4561,-5 20-99,4-92-410,0-22 6,2 1 1,1-1 0,1 0-1,2-39 1,1 30 43,-1-24-120,14-97 0,-10 136 250,1-1 0,1 1 0,2 0 0,0 1 0,1 0 0,22-39 0,-29 59 31,1 0 0,-1-1 0,1 1 1,1 0-1,-1 1 0,0-1 0,1 1 0,0-1 0,0 1 0,0 0 0,0 0 0,0 1 0,1-1 0,-1 1 0,1 0 0,-1 0 0,1 1 1,5-2-1,-5 3 8,0-1 1,-1 1-1,1 0 1,0 1-1,0-1 1,0 1-1,-1 0 1,1 0-1,0 0 1,-1 1-1,1 0 1,-1-1-1,0 2 1,0-1-1,1 0 1,-1 1 0,-1 0-1,7 5 1,-6-4 34,1 0 1,-1 0 0,0 0 0,-1 0-1,1 1 1,-1-1 0,0 1-1,0 0 1,0 0 0,-1 0 0,0 1-1,0-1 1,0 0 0,0 1 0,-1-1-1,0 1 1,0 0 0,0 7-1,-2-5 25,0-1 0,0 0 0,0 0 0,-1-1 0,0 1 0,0 0 0,-1-1 0,0 1 0,0-1 0,0 0 0,-1 1 0,0-2 0,0 1 0,-8 8 0,0-1 99,0-1-1,-27 20 1,33-28-134,0 0 0,0 0-1,0-1 1,-1 1 0,1-1 0,-1-1 0,0 1-1,0-1 1,-10 2 0,15-4-62,1 0 0,0 0 0,0 0 1,0 0-1,-1 0 0,1 0 0,0 0 0,0 0 0,0-1 1,-1 1-1,1 0 0,0-1 0,0 1 0,0-1 1,0 1-1,0-1 0,0 1 0,0-1 0,0 0 0,0 1 1,0-1-1,0 0 0,0 0 0,0 0 0,1 0 1,-1 0-1,0 0 0,1 0 0,-1 0 0,0 0 0,1 0 1,0 0-1,-1 0 0,1-1 0,0 1 0,-1 0 1,1 0-1,0 0 0,0-1 0,0 1 0,0 0 0,0-2 1,0-4-201,1 0 0,0 0 0,0 0 0,1 0 0,3-11 0,7-14-262,3-5-192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1.419"/>
    </inkml:context>
    <inkml:brush xml:id="br0">
      <inkml:brushProperty name="width" value="0.05" units="cm"/>
      <inkml:brushProperty name="height" value="0.05" units="cm"/>
    </inkml:brush>
  </inkml:definitions>
  <inkml:trace contextRef="#ctx0" brushRef="#br0">1 111 16764,'0'-2'144,"0"0"1,0 0-1,0 0 0,1 0 1,-1 0-1,1 0 1,-1 0-1,1 0 1,0 0-1,0 0 1,0 0-1,0 0 1,0 0-1,0 1 1,0-1-1,1 0 1,-1 1-1,4-3 1,32-24 1050,-25 21-983,1 0-1,0 2 0,0-1 1,0 2-1,1 0 0,0 0 0,0 2 1,0-1-1,0 2 0,0 0 0,21 1 1,-15 1-159,0 1 0,0 1 0,0 0 0,0 2 1,-1 0-1,0 1 0,29 14 0,-38-15-53,0 1 0,0 0 0,0 1 0,-1 0 0,0 0 0,0 1 0,-1 0-1,0 1 1,0-1 0,-1 2 0,0-1 0,6 12 0,-11-16-2,1 0 0,-1 0 1,0 1-1,0-1 0,0 1 0,-1 0 1,0-1-1,0 1 0,0 0 0,-1 0 0,0 0 1,0 0-1,-1-1 0,1 1 0,-1 0 0,0 0 1,-1-1-1,0 1 0,0-1 0,0 1 0,0-1 1,-1 0-1,0 0 0,0 0 0,0 0 0,-4 5 1,-4 1 37,-1 1-1,1-1 1,-2-1 0,0 0 0,0-1 0,0 0 0,-1-1 0,-1-1 0,1 0 0,-31 9-1,21-8 18,-1-2 0,1-1 0,-1 0 0,0-2-1,-1-1 1,-31-2 0,50 0-140,0-1 0,0 0 1,0 0-1,1-1 0,-13-4 1,16 5 55,1 0 0,-1-1 1,1 1-1,0 0 0,-1-1 1,1 0-1,0 1 0,0-1 1,0 0-1,0 0 0,0 0 1,1 0-1,-1 0 0,1-1 1,-1 1-1,-1-4 0,1-9-198</inkml:trace>
  <inkml:trace contextRef="#ctx0" brushRef="#br0" timeOffset="1">1031 427 18692,'2'5'1608,"11"0"-984,11-2-231,15-2 551,10-1-264,17-4-40,11-1-64,7 0-480,-5-3-304,-5 4-816,-10 0-688,-25 4 1375,-19 0-263,-28 4-280</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7"/>
    </inkml:context>
    <inkml:brush xml:id="br0">
      <inkml:brushProperty name="width" value="0.05" units="cm"/>
      <inkml:brushProperty name="height" value="0.05" units="cm"/>
    </inkml:brush>
  </inkml:definitions>
  <inkml:trace contextRef="#ctx0" brushRef="#br0">1 2 14747,'0'1'129,"0"-1"0,0 1-1,0-1 1,0 0 0,0 1 0,0-1-1,0 0 1,0 1 0,0-1 0,0 1-1,0-1 1,1 0 0,-1 1 0,0-1-1,0 0 1,0 1 0,1-1 0,-1 0-1,0 1 1,0-1 0,1 0 0,-1 0-1,0 1 1,0-1 0,1 0 0,-1 0-1,0 1 1,1-1 0,-1 0 0,0 0-1,1 0 1,-1 0 0,0 0 0,1 1-1,17 5 780,-17-6-683,20 6 163,-1-2 1,1-1 0,0 0 0,0-2-1,0 0 1,31-4 0,124-24-2145,-148 22 896,-13 3-881,-15 2 1713,0 1 0,1-1 1,-1 0-1,0 0 0,0 0 0,0 0 1,1 0-1,-1 1 0,0-1 0,0 0 1,0 0-1,0 0 0,0 0 0,1 1 1,-1-1-1,0 0 0,0 0 0,0 0 1,0 1-1,0-1 0,0 0 0,0 0 1,0 1-1,0-1 0,0 0 0,0 0 1,0 0-1,0 1 0,0-1 0,0 0 1,0 0-1,0 1 0,0-1 0,0 0 1,0 0-1,0 0 0,0 1 0,0-1 1,-1 0-1,1 0 0,0 0 0,0 1 1,0-1-1,0 0 0,0 0 0,-1 0 1,1 0-1,0 0 0,-1 1 0,-5 9-938</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8"/>
    </inkml:context>
    <inkml:brush xml:id="br0">
      <inkml:brushProperty name="width" value="0.05" units="cm"/>
      <inkml:brushProperty name="height" value="0.05" units="cm"/>
    </inkml:brush>
  </inkml:definitions>
  <inkml:trace contextRef="#ctx0" brushRef="#br0">12 57 14875,'-12'8'1408,"14"-3"-695,5-1-177,14-3 680,5-1-96,10 0-232,4-3-119,6-2-121,1-4-104,-1-1-664,-3-3-408,-4 2 488,-6-1-120,-10 1-120</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39"/>
    </inkml:context>
    <inkml:brush xml:id="br0">
      <inkml:brushProperty name="width" value="0.05" units="cm"/>
      <inkml:brushProperty name="height" value="0.05" units="cm"/>
    </inkml:brush>
  </inkml:definitions>
  <inkml:trace contextRef="#ctx0" brushRef="#br0">66 79 14595,'7'-18'886,"-4"7"-238,2 0 0,9-19 0,-14 30-598,1-1 0,-1 1 0,0-1 0,0 1 0,0-1 0,1 1-1,-1-1 1,0 1 0,1 0 0,-1-1 0,0 1 0,1-1 0,-1 1 0,0 0 0,1 0 0,-1-1 0,1 1-1,-1 0 1,1-1 0,-1 1 0,0 0 0,1 0 0,-1 0 0,1 0 0,-1 0 0,1-1 0,-1 1 0,1 0-1,-1 0 1,1 0 0,-1 0 0,1 0 0,-1 0 0,1 1 0,-1-1 0,1 0 0,-1 0 0,1 0 0,-1 0-1,1 1 1,-1-1 0,1 0 0,-1 0 0,1 1 0,-1-1 0,0 0 0,1 1 0,-1-1 0,0 0 0,1 1-1,-1-1 1,0 1 0,1-1 0,-1 1 0,2 2 136,0 0 0,-1 0 0,1 0 0,-1 0 0,0 0 0,0 0 0,1 3 0,2 17 208,-2 1-1,0-1 1,-1 0-1,-2 1 1,0-1-1,-6 28 1,-38 140 141,26-115-324,6-26-166,-3 9 10,3-1-1,-9 92 1,22-146-54,-1 1 0,1-1 0,0 1 0,1-1 0,-1 1 0,1-1 0,0 0 0,0 1 0,0-1 0,1 0 0,0 1 0,2 3 0,-3-6-13,1 0 1,-1 0 0,1-1-1,0 1 1,-1-1-1,1 0 1,0 1-1,0-1 1,0 0-1,0 0 1,0 0 0,0 0-1,0-1 1,0 1-1,0 0 1,1-1-1,-1 0 1,0 1 0,0-1-1,0 0 1,1 0-1,-1 0 1,0 0-1,0-1 1,1 1-1,3-2 1,6-1-269,0-1 1,0 0-1,0-1 0,0 0 1,-1-1-1,18-12 0,61-52-1004,-50 34 643</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0"/>
    </inkml:context>
    <inkml:brush xml:id="br0">
      <inkml:brushProperty name="width" value="0.05" units="cm"/>
      <inkml:brushProperty name="height" value="0.05" units="cm"/>
    </inkml:brush>
  </inkml:definitions>
  <inkml:trace contextRef="#ctx0" brushRef="#br0">142 1 16067,'-13'20'2670,"-16"35"-1,9-2-2128,1 2 0,3 0 1,3 0-1,2 2 0,2-1 0,-2 98 1,11-151-554,0 16-159,3 32 0,-3-47 35,1 0 0,0 0 0,-1 0 1,2 0-1,-1 0 0,0 0 1,1-1-1,0 1 0,-1-1 0,2 1 1,-1-1-1,0 1 0,1-1 1,3 3-1,-5-5 96,0 0 1,0 0-1,0-1 1,0 1-1,0 0 0,0-1 1,1 1-1,-1-1 1,0 1-1,0-1 1,1 0-1,-1 0 1,0 1-1,1-1 0,-1 0 1,0 0-1,1 0 1,-1 0-1,0-1 1,0 1-1,1 0 0,-1 0 1,2-2-1,16-11-642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1"/>
    </inkml:context>
    <inkml:brush xml:id="br0">
      <inkml:brushProperty name="width" value="0.05" units="cm"/>
      <inkml:brushProperty name="height" value="0.05" units="cm"/>
    </inkml:brush>
  </inkml:definitions>
  <inkml:trace contextRef="#ctx0" brushRef="#br0">13 1 13747,'-3'7'749,"1"0"-1,0 0 1,0 1 0,1-1 0,0 1-1,0-1 1,0 1 0,2 9 0,-2-10-411,2 77 2384,0-72-2463,0-1-1,0 1 1,2-1 0,-1 0 0,6 14 0,-8-24-251,1 1 1,-1-1-1,1 0 0,-1 1 1,1-1-1,-1 0 1,1 1-1,0-1 1,0 0-1,0 0 1,0 0-1,0 0 0,0 1 1,0-1-1,0-1 1,0 1-1,0 0 1,0 0-1,1 0 0,-1 0 1,0-1-1,0 1 1,1-1-1,-1 1 1,1-1-1,-1 0 0,0 1 1,1-1-1,-1 0 1,1 0-1,-1 0 1,1 0-1,-1 0 1,1 0-1,-1 0 0,1-1 1,-1 1-1,0 0 1,1-1-1,-1 1 1,0-1-1,1 0 0,-1 1 1,0-1-1,2-1 1,9-6-1,-1-1 0,-1 1 0,0-2 1,0 1-1,0-2 0,-2 1 0,9-13 1,49-88-262,-29 45-10,-50 108 431,-109 440 2029,118-432-5327,6-48 1914,2-3 381</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2"/>
    </inkml:context>
    <inkml:brush xml:id="br0">
      <inkml:brushProperty name="width" value="0.05" units="cm"/>
      <inkml:brushProperty name="height" value="0.05" units="cm"/>
    </inkml:brush>
  </inkml:definitions>
  <inkml:trace contextRef="#ctx0" brushRef="#br0">88 1 18572,'4'14'1656,"-5"8"-1048,-5 5-183,-1 7 503,-2 3-136,-1 2-128,0 3-136,0-4-264,2-2-64,1-7-272,2-3-184,1-11-440,0-2-376,-1-11 880,1-5-240,3-9-72</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3"/>
    </inkml:context>
    <inkml:brush xml:id="br0">
      <inkml:brushProperty name="width" value="0.05" units="cm"/>
      <inkml:brushProperty name="height" value="0.05" units="cm"/>
    </inkml:brush>
  </inkml:definitions>
  <inkml:trace contextRef="#ctx0" brushRef="#br0">52 411 13795,'6'-6'5723,"-13"21"-3006,-7 36-52,8-26-2032,-10 25 0,16-50-632,0 0 0,0 0 0,0 0 0,0 0 1,0 0-1,0 0 0,0 0 0,0 0 0,0 0 1,0 0-1,0 0 0,0 0 0,0 0 0,0 0 0,0 0 1,0-1-1,0 1 0,0 0 0,0 0 0,0 0 1,0 0-1,-1 0 0,1 0 0,0 0 0,0 0 1,0 0-1,0 0 0,0 0 0,0 0 0,0 0 1,0 0-1,0 0 0,0 0 0,0 0 0,0 0 1,0 0-1,0 0 0,0 0 0,0 0 0,0 0 1,-1 1-1,1-1 0,0 0 0,0 0 0,0 0 0,0 0 1,0 0-1,0 0 0,0 0 0,0 0 0,0 0 1,0 0-1,0 0 0,0 0 0,0 0 0,-2-10 50,2-11-8,6 1-250,-3 13-78,-14 27-94,6-13 399,6-11 81,0 3-97,-1-1-1,1 1 1,-1-1 0,0 1-1,0 0 1,1-1 0,-1 1 0,0-1-1,0 1 1,0 0 0,0-1-1,-1-1 1,-2 2-58,-1 12-19,25-103 244,-16 68-107,2 1 0,0 0 0,16-31 0,2-7-16,49-134 200,-68 166 240,-21 42-285,11-5-205,1 0 0,0 1 0,1 0 0,0 0 0,0-1 0,0 16-1,-1-1 5,-5 37-4,3 0 0,2 80 0,3-136 5,0 1-1,1-1 0,0 0 1,0 1-1,0-1 1,0 0-1,1 0 0,2 5 1,-4-8-9,1 0 1,-1-1 0,1 1-1,-1-1 1,1 1 0,-1 0-1,1-1 1,-1 1 0,1-1 0,-1 1-1,1-1 1,0 0 0,-1 1-1,1-1 1,0 1 0,0-1-1,-1 0 1,1 0 0,0 1 0,1-1-1,-1 0-18,0 0 1,1-1-1,-1 1 0,0 0 0,0-1 0,1 1 1,-1-1-1,0 0 0,0 1 0,0-1 0,0 0 0,0 1 1,0-1-1,0 0 0,0 0 0,0 0 0,1-1 1,3-5-222,0 0 0,0-1 0,0 1 0,-1-1 1,0 0-1,5-12 0,13-55-406,-22 75 648,13-55-526</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4"/>
    </inkml:context>
    <inkml:brush xml:id="br0">
      <inkml:brushProperty name="width" value="0.05" units="cm"/>
      <inkml:brushProperty name="height" value="0.05" units="cm"/>
    </inkml:brush>
  </inkml:definitions>
  <inkml:trace contextRef="#ctx0" brushRef="#br0">21 0 18996,'-9'12'2113,"5"-4"-1417,0 1-320,1-2 2232,6-4-2808,-3 0-480,1 2 32</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5"/>
    </inkml:context>
    <inkml:brush xml:id="br0">
      <inkml:brushProperty name="width" value="0.05" units="cm"/>
      <inkml:brushProperty name="height" value="0.05" units="cm"/>
    </inkml:brush>
  </inkml:definitions>
  <inkml:trace contextRef="#ctx0" brushRef="#br0">70 6 13979,'1'0'140,"0"-1"1,0 0-1,0 1 1,-1-1-1,1 1 1,0 0-1,0-1 1,0 1-1,0 0 1,0-1-1,0 1 0,0 0 1,0 0-1,0 0 1,0 0-1,0 0 1,0 0-1,0 0 1,0 0-1,0 0 1,0 0-1,0 1 0,0-1 1,0 0-1,-1 1 1,1-1-1,0 0 1,0 1-1,0-1 1,0 1-1,-1 0 1,1-1-1,0 1 0,0 0 1,-1-1-1,1 1 1,1 1-1,2 4 584,1 1 0,-1-1 0,7 14 0,-7-11-681,6 11 312,-1 0-1,-1 1 0,-1 0 0,-1 1 0,0-1 1,-2 1-1,-1 0 0,1 42 0,-4-27-199,-2 0-1,-1-1 1,-2 1 0,-15 56-1,12-64-364,-2 1 1,-1-2-1,-1 1 0,-1-1 0,-1-1 0,-2-1 1,-1 0-1,-20 24 0,15-26-177</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6"/>
    </inkml:context>
    <inkml:brush xml:id="br0">
      <inkml:brushProperty name="width" value="0.05" units="cm"/>
      <inkml:brushProperty name="height" value="0.05" units="cm"/>
    </inkml:brush>
  </inkml:definitions>
  <inkml:trace contextRef="#ctx0" brushRef="#br0">0 43 13691,'0'0'1336,"5"3"-704,-1-2-136,5 2 777,2 2-209,6 0-224,6 0-104,3-5-216,3 0 1,-2-3-369,2-4-288,-5-1-585,-5-3-151,-7-2 664,-6 2-200,-9-1-160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9.257"/>
    </inkml:context>
    <inkml:brush xml:id="br0">
      <inkml:brushProperty name="width" value="0.05" units="cm"/>
      <inkml:brushProperty name="height" value="0.05" units="cm"/>
    </inkml:brush>
  </inkml:definitions>
  <inkml:trace contextRef="#ctx0" brushRef="#br0">1 413 12195,'0'-18'582,"0"0"1,1 1 0,1-1-1,7-27 1,-6 33-199,1 1 0,0 0 0,1 0 0,0 1 0,1-1 0,0 1 0,14-18 0,-4 11 78,0 1 0,1 0 0,0 1 0,1 1 0,1 1 0,0 0 0,40-18 0,-36 21-142,1 0 0,0 2 1,1 0-1,-1 2 0,2 0 0,46-3 0,-62 9-258,-1 0 0,0 0 0,0 1 0,0 0 0,0 0 0,0 1 0,0 1 0,0-1 0,11 6 0,-16-6-44,0 1 1,0-1-1,-1 0 0,1 1 0,0 0 1,-1 0-1,0 0 0,0 0 0,0 1 0,0-1 1,0 1-1,-1-1 0,0 1 0,0 0 1,0 0-1,0 0 0,0 1 0,-1-1 1,1 0-1,0 9 0,-1-3-9,-1-1 0,0 0 0,-1 1 1,0-1-1,0 0 0,-1 0 0,0 0 0,-1 0 0,1 0 1,-2 0-1,1-1 0,-7 11 0,-8 12 19,-38 50 0,-41 34 94,22-30-111,73-82-12,0-1-1,0 1 0,0 0 1,1-1-1,-1 1 1,0 0-1,1 0 1,0 0-1,-2 5 1,3-7 1,0 0 1,0 0 0,1 0-1,-1-1 1,0 1 0,0 0-1,0 0 1,1 0 0,-1 0 0,0-1-1,1 1 1,-1 0 0,1 0-1,-1-1 1,1 1 0,-1 0 0,1-1-1,-1 1 1,1-1 0,0 1-1,-1 0 1,1-1 0,0 0 0,0 1-1,-1-1 1,1 1 0,0-1-1,0 0 1,0 1 0,-1-1-1,1 0 1,0 0 0,0 0 0,0 0-1,0 0 1,1 0 0,23 3-15,0-1 0,0-2-1,1 0 1,47-8 0,-2 1 5,-26 5-720,-1 2 0,1 2 0,45 8 0,-79-9 171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1.849"/>
    </inkml:context>
    <inkml:brush xml:id="br0">
      <inkml:brushProperty name="width" value="0.05" units="cm"/>
      <inkml:brushProperty name="height" value="0.05" units="cm"/>
    </inkml:brush>
  </inkml:definitions>
  <inkml:trace contextRef="#ctx0" brushRef="#br0">0 37 16323,'22'13'2129,"8"-7"-1321,9-8-336,8-4 1337,5 4-1097,3-4-112,-5-1-768,0 1 432,-20-7-328,-4 0-96</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7"/>
    </inkml:context>
    <inkml:brush xml:id="br0">
      <inkml:brushProperty name="width" value="0.05" units="cm"/>
      <inkml:brushProperty name="height" value="0.05" units="cm"/>
    </inkml:brush>
  </inkml:definitions>
  <inkml:trace contextRef="#ctx0" brushRef="#br0">0 7 14427,'2'12'1400,"8"-5"-759,3 0-161,11-3 552,8 1-112,6-4-176,4-1-152,4-1-472,-2-5-312,-5 0 168,-5-4-40,-5 0-96,-5 0-96</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8"/>
    </inkml:context>
    <inkml:brush xml:id="br0">
      <inkml:brushProperty name="width" value="0.05" units="cm"/>
      <inkml:brushProperty name="height" value="0.05" units="cm"/>
    </inkml:brush>
  </inkml:definitions>
  <inkml:trace contextRef="#ctx0" brushRef="#br0">1 5 14595,'2'-1'280,"-1"0"-1,1 1 1,0-1 0,0 1 0,-1-1-1,1 1 1,0 0 0,0 0-1,0 0 1,-1 0 0,1 0-1,0 0 1,3 1 0,2 1-102,0 1 1,0 0-1,0 1 1,-1-1-1,1 1 1,-1 0-1,0 1 1,0 0-1,-1 0 0,1 0 1,-1 0-1,0 1 1,4 7-1,-2-3-96,0 0 1,-1 1-1,0-1 0,0 2 0,-1-1 0,-1 1 0,4 14 0,-5-11 24,-1 1 0,-1-1 1,0 0-1,-1 1 0,-1-1 0,0 0 1,-1 1-1,-1-1 0,-8 26 0,-7 9 344,-33 70 0,34-85-370,3-7-202,9-19-15,0-1 1,1 1-1,-4 11 1,8-20 133,0 0 1,0 0-1,0 0 1,0 0-1,0 0 1,0 0-1,0 1 0,0-1 1,0 0-1,0 0 1,0 0-1,0 0 1,0 0-1,0 0 1,0 0-1,0 0 1,0 0-1,0 0 1,0 0-1,0 1 1,0-1-1,0 0 1,0 0-1,0 0 1,0 0-1,0 0 1,0 0-1,0 0 1,0 0-1,0 0 1,0 0-1,0 0 1,0 0-1,0 0 1,0 1-1,0-1 1,0 0-1,0 0 1,0 0-1,1 0 1,-1 0-1,0 0 1,0 0-1,0 0 0,0 0 1,0 0-1,0 0 1,0 0-1,0 0 1,0 0-1,0 0 1,0 0-1,0 0 1,1 0-1,-1 0 1,0 0-1,0 0 1,0 0-1,0 0 1,0 0-1,7-2-230</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49"/>
    </inkml:context>
    <inkml:brush xml:id="br0">
      <inkml:brushProperty name="width" value="0.05" units="cm"/>
      <inkml:brushProperty name="height" value="0.05" units="cm"/>
    </inkml:brush>
  </inkml:definitions>
  <inkml:trace contextRef="#ctx0" brushRef="#br0">68 95 15203,'7'-4'1096,"-1"0"-1,1-1 0,10-9 1,18-13 1126,-19 19-1424,-1 0 0,28-8 0,-38 14-683,0 0 1,1 1 0,-1 0 0,0 0 0,1 0 0,-1 1 0,1 0 0,0 0-1,-1 0 1,1 1 0,-1 0 0,8 2 0,-11-3-96,0 1 1,-1 0-1,1 0 1,0 0-1,-1 0 0,1 0 1,-1 1-1,1-1 1,-1 0-1,0 1 0,1-1 1,-1 1-1,0-1 1,0 1-1,0 0 1,0-1-1,0 1 0,-1 0 1,1 0-1,0 0 1,-1-1-1,1 1 1,-1 0-1,0 0 0,0 0 1,0 0-1,0 0 1,0 3-1,-1 3 4,0 0 0,0-1 1,-1 1-1,0-1 0,0 1 0,-5 8 0,-4 8 34,-2 0-1,-1-1 1,-1-1-1,-26 32 1,8-17 117,-57 51 0,87-86-167,-3 4 15,-1 0-1,1 0 1,-1-1-1,0 0 1,-1-1-1,1 1 1,-1-1-1,-10 3 1,17-6-25,1-1 0,0 0 1,-1 0-1,1 0 1,0 0-1,0 0 1,-1 0-1,1 0 1,0 0-1,-1 0 1,1 0-1,0 0 0,0 0 1,-1 0-1,1 0 1,0 0-1,-1 0 1,1 0-1,0-1 1,0 1-1,-1 0 1,1 0-1,0 0 0,0 0 1,-1-1-1,1 1 1,0 0-1,0 0 1,0 0-1,-1-1 1,1 1-1,0 0 1,0 0-1,0-1 1,0 1-1,0 0 0,-1 0 1,1-1-1,0 1 1,0 0-1,0-1 1,0 1-1,0 0 1,0 0-1,0-1 1,0 1-1,0 0 0,0-1 1,0 1-1,0 0 1,0-1-1,0 1 1,1 0-1,-1 0 1,0-1-1,0 1 1,0 0-1,0-1 0,8-15-139,-4 10 70,1 0 0,-1 1 0,1-1-1,1 1 1,-1 1 0,1-1-1,11-7 1,-15 11 57,0 0 1,0 0-1,0 0 0,0 0 1,0 0-1,0 0 0,0 0 1,0 1-1,0-1 0,1 1 1,-1 0-1,0-1 0,0 1 1,0 0-1,1 0 0,-1 1 1,0-1-1,0 0 0,0 1 1,1-1-1,-1 1 1,0 0-1,0 0 0,0 0 1,0 0-1,0 0 0,0 0 1,0 0-1,2 3 0,4 4 15,-1 1 0,10 16 0,-12-17 46,0-1 1,0 0 0,0 0 0,11 10 0,-13-15-21,-1 0 0,1 0 1,0-1-1,0 1 0,-1-1 0,1 1 1,0-1-1,1 0 0,-1 0 1,0 0-1,0-1 0,0 1 1,1-1-1,-1 1 0,0-1 0,5-1 1,2 0 20,0-1-1,0 0 1,-1-1 0,1-1 0,-1 1 0,0-1 0,0-1 0,0 0-1,0 0 1,-1 0 0,0-1 0,0-1 0,0 1 0,-1-1 0,0 0 0,-1-1-1,9-11 1,-14 17-60,0 0 0,0 0 0,0 0 1,0 0-1,0 0 0,0 0 0,0 0 0,-1 0 0,1 0 0,-1 0 0,0-1 0,1 1 0,-1 0 0,0 0 0,0 0 1,-1-1-1,1 1 0,0 0 0,-1 0 0,1 0 0,-1 0 0,0 0 0,0 0 0,0 0 0,0 0 0,0 0 0,0 0 1,-2-2-1,-3-3-613,0 2 0,0-1 0,-1 1 0,0 0 1,-14-8-1,13 8-391,-1-3 176,6-2-205</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0"/>
    </inkml:context>
    <inkml:brush xml:id="br0">
      <inkml:brushProperty name="width" value="0.05" units="cm"/>
      <inkml:brushProperty name="height" value="0.05" units="cm"/>
    </inkml:brush>
  </inkml:definitions>
  <inkml:trace contextRef="#ctx0" brushRef="#br0">178 57 16355,'4'-8'788,"-1"4"-353,-1-1 0,0 1 0,-1 0 0,1-1 0,-1 1 0,1-1 0,-2 0 0,2-8 0,-11 26 1885,-70 144 201,39-74-2202,28-60-241,2-5-15,1 0 1,0 1-1,2 1 1,0 0-1,-6 28 0,12-46-60,1 0 0,0 0 0,0 0 0,0 1 0,0-1-1,0 0 1,0 0 0,0 0 0,1 0 0,-1 0 0,1 0 0,-1 1-1,1-1 1,0 0 0,0-1 0,0 1 0,0 0 0,0 0 0,0 0-1,1-1 1,-1 1 0,2 1 0,0-1-20,0 0-1,0 0 1,0-1-1,0 0 1,0 1 0,0-1-1,0 0 1,0 0-1,1-1 1,-1 1 0,0-1-1,7 0 1,6 0-272,-1-2 0,1 0 0,-1 0 0,30-10 0,-26 6-440,0-1 1,35-19 0,-46 22 566,0-1-1,0-1 1,-1 0 0,1 0 0,-1 0 0,0-1-1,-1 0 1,8-10 0,1-7-508</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1"/>
    </inkml:context>
    <inkml:brush xml:id="br0">
      <inkml:brushProperty name="width" value="0.05" units="cm"/>
      <inkml:brushProperty name="height" value="0.05" units="cm"/>
    </inkml:brush>
  </inkml:definitions>
  <inkml:trace contextRef="#ctx0" brushRef="#br0">79 1 16492,'-7'14'1776,"-1"9"-896,-2 1-240,-2 8 865,1 4-161,-1 2-384,4 1-112,0-3-376,6-2-256,2-6-608,5-7-384,7-12 216,1-9 312,7-15-168,1-6-192</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2"/>
    </inkml:context>
    <inkml:brush xml:id="br0">
      <inkml:brushProperty name="width" value="0.05" units="cm"/>
      <inkml:brushProperty name="height" value="0.05" units="cm"/>
    </inkml:brush>
  </inkml:definitions>
  <inkml:trace contextRef="#ctx0" brushRef="#br0">168 0 16315,'-5'3'312,"1"-1"-1,0 1 1,0 0-1,0 1 0,0-1 1,1 1-1,-1-1 0,-5 8 1,2-2 108,-9 10 377,1 1 1,1 0 0,1 1 0,-15 30 0,22-38-588,1 0-1,0 0 1,1 0 0,0 0-1,1 1 1,1 0-1,0-1 1,0 1-1,2 19 1,0-31-194,0 0-1,0 0 1,0 0 0,0 0 0,0 1-1,1-1 1,-1 0 0,1 0-1,0 0 1,-1 0 0,1 0 0,0 0-1,0-1 1,0 1 0,1 0 0,-1 0-1,0-1 1,1 1 0,-1-1 0,1 1-1,-1-1 1,1 1 0,0-1 0,-1 0-1,1 0 1,0 0 0,0 0 0,0 0-1,0 0 1,0-1 0,0 1 0,0-1-1,0 1 1,0-1 0,0 0 0,0 0-1,1 0 1,-1 0 0,4 0 0,3-2 5,0 0 0,0 0 0,-1 0 0,1-1 0,-1 0 0,1-1 0,-1 0 0,8-6 0,1 0 24,-2-1 0,0 0 0,0-1 0,-1-1 0,0 0 0,22-29 0,-32 37-34,0-1-1,0 0 1,-1 0 0,1 0 0,-1 0 0,-1 0 0,1-1-1,-1 1 1,0-1 0,-1 0 0,1 1 0,-1-1-1,-1 0 1,1 0 0,-1 0 0,0 0 0,-1 0 0,0 1-1,0-1 1,0 0 0,-1 0 0,-3-8 0,2 10-3,1 1 1,-1-1-1,-1 0 1,1 1-1,-1-1 0,1 1 1,-1 0-1,-1 0 1,1 1-1,0-1 1,-1 1-1,0 0 1,-5-2-1,8 3-65,1 1 0,-1 1 0,0-1-1,0 0 1,0 0 0,0 1 0,0-1 0,0 1 0,0-1 0,0 1 0,0 0 0,0 0-1,0 0 1,0 0 0,-1 0 0,1 0 0,0 1 0,0-1 0,0 1 0,0-1-1,0 1 1,1 0 0,-1 0 0,0 0 0,0 0 0,0 0 0,1 0 0,-1 1-1,0-1 1,1 0 0,-1 1 0,1-1 0,0 1 0,-1 0 0,1-1 0,0 1-1,-1 3 1,1-3-67,0 0-1,0 0 0,0 0 0,0 0 0,1 0 1,-1 0-1,1 1 0,0-1 0,0 0 0,-1 0 1,1 1-1,1-1 0,-1 0 0,0 0 0,0 1 1,1-1-1,0 0 0,-1 0 0,1 0 0,0 1 1,0-1-1,0 0 0,0 0 0,0-1 0,1 1 1,-1 0-1,0 0 0,1 0 0,0-1 0,2 3 1,20 8-853</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3"/>
    </inkml:context>
    <inkml:brush xml:id="br0">
      <inkml:brushProperty name="width" value="0.05" units="cm"/>
      <inkml:brushProperty name="height" value="0.05" units="cm"/>
    </inkml:brush>
  </inkml:definitions>
  <inkml:trace contextRef="#ctx0" brushRef="#br0">128 60 16339,'-10'11'1351,"0"0"-1,1 0 0,0 1 1,1 0-1,-7 15 0,1-3-737,1 1-1,-16 45 1,26-62-498,1 0 0,0 1 0,0-1 0,1 0 0,0 1 0,1 16 0,0-24-101,0 1 0,1 0 1,-1 0-1,0 0 0,1 0 0,-1-1 0,1 1 1,0 0-1,-1-1 0,1 1 0,0 0 0,0-1 1,0 1-1,0-1 0,1 1 0,-1-1 0,0 0 0,0 1 1,1-1-1,-1 0 0,1 0 0,-1 0 0,1 0 1,0 0-1,-1 0 0,1-1 0,0 1 0,0-1 1,-1 1-1,1-1 0,0 1 0,0-1 0,0 0 0,-1 0 1,1 0-1,0 0 0,3-1 0,9 0 3,-1-1-1,1-1 1,-1 0-1,0-1 0,0 0 1,0-1-1,24-14 1,-2-1 14,47-36 1,-51 32-17,29-28 0,-49 41-7,-1 0-1,0 0 0,-1-1 1,0 0-1,13-24 1,-21 34-8,0 0 1,1-1 0,-1 1 0,0 0-1,0-1 1,-1 1 0,1-1 0,0 1-1,-1-1 1,1 1 0,-1-1 0,0 1-1,0-1 1,0 1 0,0-1-1,-1 1 1,1-1 0,-1 1 0,1-1-1,-1 1 1,0-1 0,0 1 0,0 0-1,0-1 1,0 1 0,0 0 0,-1 0-1,-2-3 1,1 3-1,0-1-1,-1 1 1,1 0-1,-1 0 0,0 1 1,1-1-1,-1 1 1,0 0-1,0 0 1,0 0-1,0 0 1,0 1-1,0 0 1,0-1-1,0 2 1,1-1-1,-8 1 1,-6 2-159,0 1 1,1 0 0,0 1-1,0 1 1,0 0 0,1 1-1,0 1 1,0 0 0,1 1-1,-27 22 1,35-21-2140,11-16 1558</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4"/>
    </inkml:context>
    <inkml:brush xml:id="br0">
      <inkml:brushProperty name="width" value="0.05" units="cm"/>
      <inkml:brushProperty name="height" value="0.05" units="cm"/>
    </inkml:brush>
  </inkml:definitions>
  <inkml:trace contextRef="#ctx0" brushRef="#br0">20 136 15707,'-1'0'173,"-1"1"0,1 0 0,0 0 0,-1 0 0,1 0 0,0 0 0,-1 1 0,1-1 0,0 0 0,0 1 0,0-1 0,0 0 0,0 1 0,0-1 0,-1 4 0,2-5-87,1 1 1,-1-1-1,0 1 1,0 0-1,0-1 1,0 1-1,0-1 1,0 1-1,1 0 1,-1-1-1,0 1 1,1-1 0,-1 1-1,0-1 1,1 1-1,-1-1 1,1 1-1,-1-1 1,0 1-1,1-1 1,-1 0-1,1 1 1,-1-1-1,1 0 1,0 1-1,-1-1 1,2 0-1,5 3 332,0-1-1,0 0 0,1 0 0,-1-1 1,12 1-1,39 0 630,-1-2 0,66-8 0,114-26-167,-202 28-763,270-47 256,165-25-238,-457 76-121,-10 1-2,1 0 0,-1 1 0,0-1 0,1 1 1,-1 0-1,0 0 0,4 0 0,-21 7 53,-13 2-323,10-5-490,-1 0 0,1-1 0,0-1 0,-1-1 0,0-1 0,-20-2 0,19 0-152</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5"/>
    </inkml:context>
    <inkml:brush xml:id="br0">
      <inkml:brushProperty name="width" value="0.05" units="cm"/>
      <inkml:brushProperty name="height" value="0.05" units="cm"/>
    </inkml:brush>
  </inkml:definitions>
  <inkml:trace contextRef="#ctx0" brushRef="#br0">0 0 16379,'0'1'215,"0"0"-1,0-1 0,0 1 1,0 0-1,0-1 0,1 1 0,-1 0 1,0 0-1,0-1 0,1 1 0,-1 0 1,0-1-1,1 1 0,-1-1 0,0 1 1,1 0-1,-1-1 0,1 1 0,-1-1 1,1 1-1,-1-1 0,1 1 0,0-1 1,-1 0-1,1 1 0,-1-1 0,1 0 1,0 1-1,1-1 0,23 10 593,-20-8-389,17 5-37,1-2 0,0 0 0,1-1 0,-1-1 0,34-1 0,-17-2-513,0-3-1,55-10 0,-61 3-960,-23 6-256,-18 4-654,-11 5 1092</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6"/>
    </inkml:context>
    <inkml:brush xml:id="br0">
      <inkml:brushProperty name="width" value="0.05" units="cm"/>
      <inkml:brushProperty name="height" value="0.05" units="cm"/>
    </inkml:brush>
  </inkml:definitions>
  <inkml:trace contextRef="#ctx0" brushRef="#br0">8 0 16572,'-7'15'1712,"7"-5"-824,7-3-288,13 0 841,7-1-177,8-2-264,5 0-136,6-2-248,-2-2-168,0-3-560,-3 3-424,-10-6 488,-1 6-112,-8 0-96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2.330"/>
    </inkml:context>
    <inkml:brush xml:id="br0">
      <inkml:brushProperty name="width" value="0.05" units="cm"/>
      <inkml:brushProperty name="height" value="0.05" units="cm"/>
    </inkml:brush>
  </inkml:definitions>
  <inkml:trace contextRef="#ctx0" brushRef="#br0">482 56 16980,'2'-2'263,"12"-23"1237,-13 25-1464,-1-1-1,0 0 0,1 1 1,-1-1-1,0 0 0,1 1 1,-1-1-1,0 0 0,0 1 1,0-1-1,0 0 0,0 0 1,0 1-1,0-1 0,0 0 1,0 1-1,0-1 0,0 0 1,-1 1-1,1-1 0,0 0 1,0 0-1,-1 1 1,1-1-1,0 1 0,-1-1 1,1 0-1,-1 1 0,1-1 1,0 1-1,-1-1 0,1 1 1,-1-1-1,0 1 0,1-1 1,-1 1-1,-4-2 148,1 1 0,0 0 0,-1 0 0,1 1 0,-1-1 0,1 1 0,-1 0-1,1 0 1,-1 1 0,1-1 0,-1 1 0,-7 2 0,-56 20 567,65-21-716,-35 13 44,1 3 0,1 1 0,-43 29-1,62-36-71,1 1 0,0 0 0,1 1 0,0 0 0,1 1 0,1 1 0,0 0 0,-14 27 0,24-38-5,0 1 0,0 0 0,1-1 0,0 1-1,0 0 1,1 0 0,-1 0 0,1 0 0,1 1 0,-1-1-1,2 10 1,-1-12 0,1 1 0,0-1 0,0 0 0,0 0 0,1 0 0,-1 0 0,1 0 0,0 0 0,0 0 0,0 0-1,1-1 1,0 1 0,-1-1 0,1 0 0,0 0 0,1 0 0,3 3 0,3 1-30,1-1 1,-1-1-1,1 0 0,0 0 0,0-1 0,0 0 1,1-1-1,0 0 0,-1-1 0,1-1 1,20 1-1,0-2-176,0-1 0,0-1 0,36-8-1,9-9 37,-2-5-72</inkml:trace>
  <inkml:trace contextRef="#ctx0" brushRef="#br0" timeOffset="0.37">1003 144 18580,'-13'26'1584,"0"2"-1128,3-6-168,7 5 361,3-1-81,3 0-48,4 0-96,2-1-360,-1 1-248,-2-3-608,-2 0 880,-4-8-184,-2-7-80,-6-8-104</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7"/>
    </inkml:context>
    <inkml:brush xml:id="br0">
      <inkml:brushProperty name="width" value="0.05" units="cm"/>
      <inkml:brushProperty name="height" value="0.05" units="cm"/>
    </inkml:brush>
  </inkml:definitions>
  <inkml:trace contextRef="#ctx0" brushRef="#br0">13 15 21597,'-4'3'2016,"-2"1"-1400,3-3-280,3 2 889,0-1-401,5-4-1184,-4-4 536,-2-2-232,-1-4-152</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8"/>
    </inkml:context>
    <inkml:brush xml:id="br0">
      <inkml:brushProperty name="width" value="0.05" units="cm"/>
      <inkml:brushProperty name="height" value="0.05" units="cm"/>
    </inkml:brush>
  </inkml:definitions>
  <inkml:trace contextRef="#ctx0" brushRef="#br0">205 32 12803,'3'-4'340,"-1"1"-60,1 1-1,-1-1 1,0 0 0,0 0-1,-1 0 1,3-4 0,-4 4 847,-5 8-180,-7 10 305,-14 29-52,3 0 1,2 1 0,-27 79 0,-21 152 129,66-261-1336,-2 10-460,0 1 0,2-1 1,0 1-1,2 0 0,2 27 0,-1-50-88</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59"/>
    </inkml:context>
    <inkml:brush xml:id="br0">
      <inkml:brushProperty name="width" value="0.05" units="cm"/>
      <inkml:brushProperty name="height" value="0.05" units="cm"/>
    </inkml:brush>
  </inkml:definitions>
  <inkml:trace contextRef="#ctx0" brushRef="#br0">128 1 14771,'-10'18'1099,"1"1"0,0 1 0,2-1 0,0 1-1,-4 21 1,-14 105 836,19-100-1332,-26 209-1280,32-255 647,0-1-1,0 1 1,0 0 0,0 0-1,0 0 1,0 0 0,0-1-1,0 1 1,0 0-1,0 0 1,0 0 0,0 0-1,0 0 1,0-1 0,0 1-1,-1 0 1,1 0 0,0 0-1,0 0 1,0 0 0,0 0-1,0-1 1,0 1 0,-1 0-1,1 0 1,0 0-1,0 0 1,0 0 0,0 0-1,0 0 1,-1 0 0,1 0-1,0 0 1,0 0 0,0 0-1,0 0 1,-1 0 0,1 0-1,0 0 1,0 0 0,0 0-1,0 0 1,-1 0 0,1 0-1,0 0 1,0 0-1,0 0 1,0 0 0,0 0-1,-1 1 1,1-1 0,0 0-1,0 0 1,0 0 0,0 0-1,0 0 1,0 0 0,0 1-1,-1-1 1,1 0 0,0 0-1,0 0 1,0 0 0,0 0-1,0 1 1,-4-9-668</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0"/>
    </inkml:context>
    <inkml:brush xml:id="br0">
      <inkml:brushProperty name="width" value="0.05" units="cm"/>
      <inkml:brushProperty name="height" value="0.05" units="cm"/>
    </inkml:brush>
  </inkml:definitions>
  <inkml:trace contextRef="#ctx0" brushRef="#br0">2 21 15275,'-2'-13'1761,"2"8"-921,0 2-288,6 5 1176,1 1-495,7 5-417,5-3-112,7 3-424,4-2-360,7 0-752,2-2 792,-5-7-192,2-5-96</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1"/>
    </inkml:context>
    <inkml:brush xml:id="br0">
      <inkml:brushProperty name="width" value="0.05" units="cm"/>
      <inkml:brushProperty name="height" value="0.05" units="cm"/>
    </inkml:brush>
  </inkml:definitions>
  <inkml:trace contextRef="#ctx0" brushRef="#br0">59 57 17980,'0'-3'140,"1"1"1,-1-1-1,0 1 1,1 0 0,0 0-1,0-1 1,-1 1-1,1 0 1,1 0-1,-1 0 1,0 0-1,0 0 1,1 0-1,-1 0 1,1 0 0,-1 1-1,1-1 1,3-2-1,-1 2 30,-1 0-1,1 0 0,0 1 1,-1-1-1,1 1 1,0 0-1,0 0 0,0 0 1,0 0-1,5 0 1,-1 1-11,0 0 0,-1 0 0,1 1 0,-1 0 1,1 0-1,-1 1 0,0 0 0,1 0 0,-1 1 0,0 0 1,9 5-1,-14-6-140,0-1 0,1 1 0,-1 0 0,0 0 1,0 0-1,-1 0 0,1 0 0,0 0 0,-1 0 0,1 1 1,-1-1-1,0 0 0,1 1 0,-1 0 0,-1-1 0,2 4 1,-1-1-5,-1-1 0,1 1 0,-1-1 0,0 1 0,-1-1 0,1 1 0,-1-1 1,0 1-1,-1 4 0,-5 8 13,1-1 1,-2 1 0,-19 29-1,25-44-22,-58 89 64,-20 32-12,68-101-45,0 0 1,2 0-1,-14 43 1,23-63-14,1 0 1,-1 0 0,1 0-1,-1 1 1,1-1 0,0 0-1,0 0 1,0 1 0,0-1-1,0 0 1,0 1-1,1-1 1,-1 0 0,1 0-1,1 4 1,-1-5-19,0 0 1,0 0-1,0 1 0,0-1 0,0 0 1,0 0-1,0-1 0,1 1 0,-1 0 1,0 0-1,1-1 0,-1 1 0,0-1 1,1 1-1,-1-1 0,1 1 0,-1-1 1,1 0-1,-1 0 0,1 0 0,-1 1 1,1-2-1,-1 1 0,3 0 0,5-1-240,0-1 0,0 0 0,0 0 0,0 0 0,0-1-1,0-1 1,-1 0 0,0 0 0,0 0 0,9-7 0,6-6-434,41-38 0,-14 6-186</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2"/>
    </inkml:context>
    <inkml:brush xml:id="br0">
      <inkml:brushProperty name="width" value="0.05" units="cm"/>
      <inkml:brushProperty name="height" value="0.05" units="cm"/>
    </inkml:brush>
  </inkml:definitions>
  <inkml:trace contextRef="#ctx0" brushRef="#br0">265 1 16692,'-2'0'225,"0"0"0,-1 0 0,1 0 1,0 0-1,0 0 0,-1 0 1,1 1-1,0-1 0,0 0 0,0 1 1,-1 0-1,1 0 0,0 0 1,0 0-1,0 0 0,0 0 0,1 0 1,-4 3-1,-1 1 211,0-1 0,1 1 0,0 0 0,-7 10 0,10-14-393,1 1 1,0-1 0,-1 1 0,1-1 0,0 1 0,0 0-1,0 0 1,0 0 0,1 0 0,-1 0 0,0-1 0,1 1-1,-1 0 1,1 1 0,0-1 0,0 0 0,0 0 0,0 0-1,0 0 1,0 0 0,0 0 0,0 0 0,1 0 0,-1 0-1,1 0 1,0 0 0,0 0 0,0-1 0,-1 1 0,2 0-1,-1 0 1,0-1 0,0 1 0,0 0 0,1-1 0,-1 1-1,1-1 1,-1 0 0,3 2 0,7 4-81,0-1 1,0 0 0,1 0-1,-1-1 1,17 4-1,-7-1 36,-14-6-27,0 1 0,-1-1 1,1 2-1,-1-1 0,0 1 0,0 0 0,10 9 0,-14-11 24,0 1-1,0-1 1,0 1-1,-1 0 1,1-1 0,-1 1-1,0 0 1,0 0-1,0 0 1,0 0-1,0 0 1,-1 0 0,1 0-1,-1 0 1,0 0-1,0 0 1,0 0-1,0 0 1,0 0 0,-2 6-1,-1 3 27,-1 0 0,0 0-1,-1 0 1,0-1 0,-1 0 0,0 0-1,-1 0 1,0-1 0,0 0-1,-1-1 1,-16 16 0,5-7 44,-1-1 1,-1-1 0,-1-1-1,-35 19 1,43-26-178,-1-1 0,-23 8 0,35-14 111,0 0 1,0 0 0,0 0 0,0-1-1,0 1 1,0-1 0,0 1-1,0-1 1,0 0 0,0 0-1,0-1 1,-1 1 0,1-1 0,0 1-1,0-1 1,1 0 0,-1 0-1,0 0 1,0-1 0,0 1 0,-2-3-1,3 2 3,0-1 0,0 1 0,0-1 0,1 0 0,0 0 0,-1 0 0,1 0 0,0 0 0,0 0 0,1 0 0,-1 0 0,1 0 0,-1-1 0,1 1-1,0 0 1,0 0 0,1 0 0,0-6 0,4-40-107</inkml:trace>
  <inkml:trace contextRef="#ctx0" brushRef="#br0" timeOffset="1">243 40 17964,'15'0'2096,"-4"0"-1392,-1 0-255,5 2 967,3-2-520,5 0-216,4 0-752,2 0-464,0-2-232,-1 2 608,1 0-248,1 2-184</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4"/>
    </inkml:context>
    <inkml:brush xml:id="br0">
      <inkml:brushProperty name="width" value="0.05" units="cm"/>
      <inkml:brushProperty name="height" value="0.05" units="cm"/>
    </inkml:brush>
  </inkml:definitions>
  <inkml:trace contextRef="#ctx0" brushRef="#br0">202 0 13907,'-10'6'1346,"0"1"0,0-1-1,1 1 1,-17 17 0,10-8-484,2 1-1,-20 28 1,24-31-671,1 1 0,1-1 0,0 2 0,1-1 0,0 1 0,1 0 0,1 1 0,1-1 0,-4 32 0,7-43-161,1-1 0,0 1 0,1 0 0,-1 0 1,1-1-1,0 1 0,0-1 0,0 1 0,1-1 1,-1 1-1,1-1 0,0 0 0,5 8 0,-4-9-21,-1 0 1,1 0-1,0-1 0,0 1 0,0-1 0,0 0 0,0 0 0,0 0 0,0 0 1,1 0-1,-1-1 0,1 0 0,-1 1 0,1-1 0,0-1 0,-1 1 0,7 0 1,0-1-3,-1 0 1,0-1-1,0 0 1,0-1-1,0 0 1,0 0 0,-1-1-1,1 0 1,-1 0-1,1-1 1,-1 0 0,0-1-1,0 0 1,11-10-1,1-1 12,-2 0 0,0-2-1,-1 0 1,18-24-1,-23 25 0,0-1 0,0 0 1,8-21-1,-16 30-7,0-1 1,-1 1 0,0-1-1,0 0 1,-1-1 0,0 1-1,-1 0 1,1-13 0,-2 21-15,0-1 0,-1 1 1,1 0-1,0 0 1,0 0-1,-1-1 0,0 1 1,1 0-1,-1 0 1,0 0-1,0 0 0,0 0 1,0 0-1,0 0 1,-1 0-1,1 1 0,-1-1 1,1 0-1,-1 1 1,1-1-1,-1 1 1,0 0-1,0-1 0,0 1 1,0 0-1,0 0 1,0 0-1,0 0 0,0 0 1,0 1-1,-4-1 1,3 0-164,-1 1 0,1 0 1,-1 0-1,1 0 0,-1 0 0,1 0 1,-1 1-1,1 0 0,-1 0 1,1 0-1,0 0 0,-1 0 1,1 1-1,0-1 0,0 1 1,0 0-1,0 0 0,0 0 1,-3 3-1,5-4 110,1 0 0,-1-1 0,1 1 0,-1 0 0,1-1 0,-1 1 0,1 0 0,-1 0 0,1-1 0,-1 1 0,1 0 0,0 0 0,0 0 1,-1 0-1,1 0 0,0-1 0,0 1 0,0 0 0,0 0 0,0 0 0,0 1 0,5 7-726</inkml:trace>
  <inkml:trace contextRef="#ctx0" brushRef="#br0" timeOffset="1">747 42 18244,'-2'9'1912,"-15"9"-1007,-2 2-345,-3 9 912,0 1-328,1 3-256,6 1-159,7-2-329,8-3-152,7-9-264,9-5-88,8-6-336,2-7-225,5-8-391,4-6-232,-1-9 872,-2-8-232,1-1-169</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6"/>
    </inkml:context>
    <inkml:brush xml:id="br0">
      <inkml:brushProperty name="width" value="0.05" units="cm"/>
      <inkml:brushProperty name="height" value="0.05" units="cm"/>
    </inkml:brush>
  </inkml:definitions>
  <inkml:trace contextRef="#ctx0" brushRef="#br0">90 24 18436,'-23'-15'2416,"3"8"-1487,1 5-401,3 4 1472,9 2-944,3 2-359,7 1-1170,8-2 634,9-5-282,-1-2-119</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7"/>
    </inkml:context>
    <inkml:brush xml:id="br0">
      <inkml:brushProperty name="width" value="0.05" units="cm"/>
      <inkml:brushProperty name="height" value="0.05" units="cm"/>
    </inkml:brush>
  </inkml:definitions>
  <inkml:trace contextRef="#ctx0" brushRef="#br0">6 134 12571,'-1'-1'166,"1"0"1,-1 0 0,1 0-1,-1-1 1,1 1 0,-1 0 0,1 0-1,0 0 1,-1-1 0,1 1-1,0 0 1,0 0 0,0-1-1,0 1 1,0 0 0,0 0-1,0-1 1,1 1 0,-1 0-1,0 0 1,1 0 0,-1-1 0,1 1-1,-1 0 1,1 0 0,-1 0-1,1 0 1,0 0 0,0 0-1,1-1 1,28-32 1849,-28 32-1846,6-5 130,0 0 0,1 1 0,-1 0 0,1 1 0,0-1 0,1 2-1,18-8 1,-23 11-253,0-1 0,0 1 0,-1-1 0,1 2 0,0-1 0,0 0 0,0 1 0,0 0 0,0 0 0,0 1 0,0-1 0,0 1 0,0 0 0,0 0 0,0 1 0,-1-1 0,1 1 0,7 4 0,-10-4-34,0-1 0,0 1 1,0 0-1,0 0 1,0-1-1,0 1 0,-1 0 1,1 1-1,-1-1 0,1 0 1,-1 0-1,0 1 1,0-1-1,0 1 0,0-1 1,1 4-1,-2-1 2,1-1 0,-1 1 0,0 0 0,0-1 0,-1 1 0,1-1 0,-1 1 0,-2 7 0,-3 5 45,0-1 1,-2 0-1,-16 27 1,23-40-47,-37 59 270,-40 71 452,64-104-415,1 0 1,-18 55-1,29-76-254,0 1 0,0-1 1,1 1-1,0-1 0,0 11 1,1-17-68,0-1 1,0 1-1,0 0 0,0-1 1,1 1-1,-1 0 1,0-1-1,1 1 1,-1-1-1,1 1 1,0 0-1,0-1 1,-1 0-1,1 1 1,0-1-1,0 1 0,0-1 1,0 0-1,1 0 1,-1 1-1,0-1 1,0 0-1,1 0 1,-1 0-1,0-1 1,1 1-1,-1 0 0,1 0 1,0-1-1,-1 1 1,1-1-1,-1 1 1,1-1-1,2 0 1,3 0-178,1 0 0,-1 0 0,1-1 0,0 0 0,-1-1 1,0 1-1,1-2 0,-1 1 0,9-5 0,8-4-632,29-19-1,-13 3 239,2-5-159</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8"/>
    </inkml:context>
    <inkml:brush xml:id="br0">
      <inkml:brushProperty name="width" value="0.05" units="cm"/>
      <inkml:brushProperty name="height" value="0.05" units="cm"/>
    </inkml:brush>
  </inkml:definitions>
  <inkml:trace contextRef="#ctx0" brushRef="#br0">119 31 17372,'-10'8'455,"1"0"1,1 1-1,-1 0 1,1 1-1,1 0 1,0 0 0,0 1-1,1-1 1,0 1-1,-5 17 1,4-11-246,1 2 1,1-1-1,1 1 1,1-1-1,0 1 0,0 20 1,3-32-163,0-1 0,1 0 0,-1 1 0,1-1 0,1 0 0,-1 0 0,5 12 0,-5-16-38,-1-1-1,1 0 1,0 1 0,-1-1-1,1 0 1,0 0-1,0 0 1,0 1-1,0-1 1,0 0-1,1 0 1,-1 0 0,0-1-1,0 1 1,1 0-1,-1 0 1,0-1-1,1 1 1,-1 0-1,1-1 1,-1 0 0,1 1-1,-1-1 1,1 0-1,-1 0 1,1 0-1,-1 0 1,1 0-1,-1 0 1,1 0 0,-1 0-1,1-1 1,-1 1-1,1 0 1,-1-1-1,0 0 1,1 1-1,-1-1 1,3-1 0,3-2 21,1-1 1,0-1 0,-1 1 0,0-1-1,-1 0 1,1-1 0,-1 1 0,9-14-1,41-66 185,-49 73-181,6-9 47,18-42 0,-28 57-70,0 1-1,-1 0 1,-1-1 0,1 1 0,-1-1 0,0 1 0,0-1 0,-1 1 0,1-1 0,-2 0 0,1 1 0,-3-11-1,3 15-9,-1 0 0,1 0 0,-1 0 0,0 1 0,0-1 0,0 0 0,0 0-1,0 1 1,-1-1 0,1 1 0,0-1 0,-1 1 0,1-1 0,-1 1-1,0 0 1,1 0 0,-1 0 0,0 0 0,0 0 0,-2-1 0,0 1 22,0 0 1,1 0-1,-1 0 1,0 1-1,0-1 1,0 1-1,0 0 1,0 0-1,0 1 1,-5 0-1,4 0-160,0 0 0,1 0-1,-1 0 1,0 1 0,0 0-1,1 0 1,-1 0 0,1 0 0,0 1-1,0 0 1,0-1 0,0 2-1,0-1 1,1 0 0,-1 1 0,1 0-1,-4 5 1,6-8 67,1-1 1,-1 1-1,1-1 1,-1 1-1,1 0 0,0-1 1,0 1-1,-1 0 1,1-1-1,0 1 0,0 0 1,0-1-1,-1 1 0,1 0 1,0-1-1,0 1 1,0 0-1,0-1 0,0 1 1,1 0-1,-1 0 1,0-1-1,0 1 0,0 0 1,0-1-1,1 1 1,-1-1-1,0 1 0,1 0 1,-1-1-1,1 1 1,-1-1-1,0 1 0,1-1 1,0 2-1,10 0-766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2.828"/>
    </inkml:context>
    <inkml:brush xml:id="br0">
      <inkml:brushProperty name="width" value="0.05" units="cm"/>
      <inkml:brushProperty name="height" value="0.05" units="cm"/>
    </inkml:brush>
  </inkml:definitions>
  <inkml:trace contextRef="#ctx0" brushRef="#br0">1 220 16444,'14'0'2056,"17"-1"-1112,3-2-400,13-6 1801,8 2-1313,13-3-440,7 1-176,1 2-1112,3 0 1768,-7 1-1072,-1 3-16,-6-1-40</inkml:trace>
  <inkml:trace contextRef="#ctx0" brushRef="#br0" timeOffset="1">1198 0 17940,'8'9'1728,"-17"5"-992,-7 4-336,5-1 1321,2 3-1089,7 4-144,2-1-80,12 4-248,1 1-368,0 2-560,0 0-296,-10-4 792,-6-2-144,-14-10-217</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69"/>
    </inkml:context>
    <inkml:brush xml:id="br0">
      <inkml:brushProperty name="width" value="0.05" units="cm"/>
      <inkml:brushProperty name="height" value="0.05" units="cm"/>
    </inkml:brush>
  </inkml:definitions>
  <inkml:trace contextRef="#ctx0" brushRef="#br0">156 4 15931,'13'-3'1318,"-13"3"-1292,0 0 0,0 0 0,0 0 0,0 0 0,0 0 0,0 0 0,0 0 0,0 0 0,0 0 0,1 0 0,-1 0 0,0 0 0,0 0 0,0 0 0,0 0 0,0 0 0,0 0 0,0 0 0,0 0 0,0 0 0,0 1 0,0-1 0,0 0 0,0 0 0,0 0 0,1 0 0,-1 0 0,0 0 0,0 0 0,0 0 0,0 0 0,0 0 0,0 0 0,0 0 0,0 1 0,0-1 0,0 0 0,0 0 0,0 0 0,0 0 0,0 0 0,0 0 0,0 0 0,0 0 0,0 0 0,0 0 0,0 1 0,0-1 0,0 0 0,0 0 0,0 0 0,0 0 0,-1 0 0,1 0 0,0 0 0,0 0 0,0 0 0,-16 19 2635,1-3-1888,-3 6-366,2 1-1,1 1 0,1 0 1,0 1-1,2 0 1,1 1-1,1 0 0,2 1 1,-9 41-1,16-59-347,0 0-1,0 0 1,1 0 0,0 0-1,1 0 1,-1 0 0,4 10-1,-4-16-42,1 0-1,0 0 0,0 0 1,1 0-1,-1 0 0,1 0 1,-1 0-1,1-1 0,0 1 1,0 0-1,0-1 0,0 0 1,0 1-1,1-1 0,-1 0 1,1 0-1,-1-1 0,1 1 1,0 0-1,-1-1 0,1 1 1,0-1-1,5 1 0,-1-1-2,0 0-1,0-1 1,0 1-1,0-2 1,0 1-1,0-1 1,0 0-1,0 0 1,0-1-1,-1 0 1,1 0-1,-1-1 1,1 0-1,-1 0 1,0 0-1,9-7 1,5-3 26,-1-2 0,0 0 1,24-27-1,-24 23-1,-2-2-1,0-1 1,15-24 0,-24 33-13,-1-1 1,0 0-1,-1 0 1,0 0-1,-1 0 1,6-31-1,-11 42-22,1-1 0,-1 0 0,1 1-1,-1-1 1,0 0 0,-1 1 0,1-1 0,0 0 0,-1 0-1,0 1 1,0-1 0,0 1 0,-1-1 0,1 1-1,-1-1 1,1 1 0,-1 0 0,0 0 0,-1 0-1,1 0 1,-4-3 0,2 2-71,0 1 0,-1 0 1,0 0-1,1 1 0,-1-1 0,0 1 1,0 0-1,0 1 0,-1-1 0,1 1 1,0 0-1,-1 0 0,-9 0 0,-28 3-1624,41-2 1594,0 0 0,-1 1 0,1-1 1,0 1-1,0-1 0,0 1 0,0 0 1,0 0-1,1 0 0,-1 0 0,0 0 0,0 0 1,1 1-1,-1-1 0,0 0 0,1 1 0,-3 2 1,3 5-638</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0"/>
    </inkml:context>
    <inkml:brush xml:id="br0">
      <inkml:brushProperty name="width" value="0.05" units="cm"/>
      <inkml:brushProperty name="height" value="0.05" units="cm"/>
    </inkml:brush>
  </inkml:definitions>
  <inkml:trace contextRef="#ctx0" brushRef="#br0">19 16 15667,'-1'-16'2302,"0"22"-201,-3 31 488,3-30-2466,-6 60 421,3 0-1,4 0 1,8 80-1,0-125-2055,-5-19-421,-3-12 765,-4-5 380,0-3-123</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1"/>
    </inkml:context>
    <inkml:brush xml:id="br0">
      <inkml:brushProperty name="width" value="0.05" units="cm"/>
      <inkml:brushProperty name="height" value="0.05" units="cm"/>
    </inkml:brush>
  </inkml:definitions>
  <inkml:trace contextRef="#ctx0" brushRef="#br0">14 65 15307,'-8'-10'1849,"4"4"-905,3 1-360,1 0 912,3 2-151,7 1-361,1-1-184,5-2-360,4 3-240,6-4-544,1 2-328,2-2 576,-1 2-112,-3 1-136</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2"/>
    </inkml:context>
    <inkml:brush xml:id="br0">
      <inkml:brushProperty name="width" value="0.05" units="cm"/>
      <inkml:brushProperty name="height" value="0.05" units="cm"/>
    </inkml:brush>
  </inkml:definitions>
  <inkml:trace contextRef="#ctx0" brushRef="#br0">7 22 18108,'0'-1'93,"0"0"0,0 0 0,0 0-1,0 0 1,0 0 0,0 1 0,1-1 0,-1 0 0,0 0 0,1 0 0,-1 0 0,1 1-1,-1-1 1,1 0 0,-1 0 0,1 1 0,-1-1 0,1 0 0,0 1 0,-1-1 0,1 0-1,0 1 1,0-1 0,0 1 0,1-1 0,0 0 35,-1 1 0,1 0-1,0 0 1,0 0 0,0 0 0,0 0-1,-1 0 1,1 0 0,0 1 0,0-1-1,-1 1 1,4 0 0,2 2 154,1 1 0,-1-1 0,0 1 0,0 1 0,6 5 0,-9-8-230,-1 1 1,1 1-1,-1-1 0,0 0 1,0 1-1,0-1 1,-1 1-1,1 0 1,-1 0-1,0 0 0,0 0 1,0 0-1,-1 1 1,1-1-1,-1 1 1,0-1-1,-1 0 0,1 1 1,0 6-1,-2-3-9,0 0-1,0 0 1,-1 0-1,0 0 1,0 0-1,-1 0 1,0 0-1,0-1 1,-9 15-1,-19 27 301,12-21-51,-15 32-1,30-52-224,0 0-1,1 1 0,0-1 0,1 1 0,0-1 0,0 1 0,0 0 0,1 18 0,0-26-88,1 0 1,0 0-1,0 0 1,0 0-1,0 0 1,0 0-1,0 0 1,1 1-1,-1-1 1,0 0-1,1 0 0,-1 0 1,0 0-1,1 0 1,-1 0-1,1 0 1,-1 0-1,1 0 1,0 0-1,0-1 1,-1 1-1,1 0 1,0 0-1,0-1 1,0 1-1,0 0 1,0-1-1,0 1 1,-1-1-1,2 1 1,-1-1-1,0 1 0,0-1 1,0 0-1,0 1 1,0-1-1,0 0 1,0 0-1,0 0 1,0 0-1,0 0 1,1 0-1,-1 0 1,0-1-1,2 1 1,3-2-151,-1 0 0,0 0 0,1 0 0,-1 0 0,0-1 0,0 0 0,7-5 0,3-5-250,27-28 0,-12 8-225</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3"/>
    </inkml:context>
    <inkml:brush xml:id="br0">
      <inkml:brushProperty name="width" value="0.05" units="cm"/>
      <inkml:brushProperty name="height" value="0.05" units="cm"/>
    </inkml:brush>
  </inkml:definitions>
  <inkml:trace contextRef="#ctx0" brushRef="#br0">127 42 18436,'-18'22'2668,"-23"38"-1,36-52-2485,1 0-1,0 0 1,1 1 0,-1 0-1,2 0 1,-1 0-1,1 0 1,-1 15-1,3-22-179,0 1 0,0-1 0,0 1-1,1-1 1,-1 0 0,1 1 0,-1-1-1,1 0 1,0 0 0,0 0 0,0 1-1,0-1 1,0 0 0,1 0-1,-1 0 1,0 0 0,1-1 0,0 1-1,-1 0 1,1-1 0,0 1 0,0-1-1,0 0 1,0 1 0,0-1 0,0 0-1,0 0 1,1 0 0,-1 0-1,0-1 1,5 2 0,7 1-46,1-1 1,-1 0-1,1-1 1,14 0-1,-17-1 40,9 0-47,-5-1 30,1 2 0,23 3 0,-37-4 19,0 0 0,0 1 0,-1 0 1,1-1-1,0 1 0,0 0 0,-1 0 0,1 1 1,-1-1-1,1 0 0,-1 1 0,1 0 0,-1-1 0,0 1 1,0 0-1,0 0 0,0 0 0,0 1 0,0-1 1,2 4-1,-3-3 11,0 1 1,-1-1 0,1 0-1,-1 1 1,0-1 0,0 1-1,0-1 1,0 0 0,0 1-1,-1-1 1,0 1 0,1-1-1,-1 0 1,-1 0 0,1 1-1,0-1 1,-1 0 0,-2 4-1,-5 7 97,0-1 0,-15 19 0,12-19 14,-1 0-1,0 0 1,-1-1-1,-20 14 1,28-22-172,0 0 0,-1 0 0,1 0 0,-1-1-1,0 0 1,0 0 0,0-1 0,0 0 0,-1 0 0,1-1 0,0 0-1,-1 0 1,-9-1 0,14 0-83,0-1-1,0 1 0,0-1 1,0 0-1,0 0 1,0-1-1,0 1 0,0 0 1,0-1-1,0 0 1,1 0-1,-1 0 1,1 0-1,0 0 0,-1 0 1,1 0-1,-4-6 1,2 2-43,0-1 1,1 1-1,0-1 0,0 0 1,0 0-1,-2-12 1,-2-24-736</inkml:trace>
  <inkml:trace contextRef="#ctx0" brushRef="#br0" timeOffset="1">88 126 16692,'22'-15'1816,"-4"3"-936,5-1-328,7 3 937,-1 3-217,4 0-496,0-3-296,6 0-784,-2 1-480,-1-2 656,-3 1-168,-9-2-200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5"/>
    </inkml:context>
    <inkml:brush xml:id="br0">
      <inkml:brushProperty name="width" value="0.05" units="cm"/>
      <inkml:brushProperty name="height" value="0.05" units="cm"/>
    </inkml:brush>
  </inkml:definitions>
  <inkml:trace contextRef="#ctx0" brushRef="#br0">155 1 14339,'1'0'98,"0"0"0,-1 0-1,1 0 1,0-1 0,0 1 0,-1 0-1,1 0 1,0 0 0,-1 0 0,1 0-1,0 1 1,0-1 0,-1 0 0,1 0-1,0 0 1,-1 1 0,1-1 0,0 0-1,-1 1 1,1-1 0,0 0-1,-1 1 1,1-1 0,-1 1 0,1-1-1,-1 1 1,1-1 0,-1 1 0,1-1-1,0 2 1,-2 1 108,1-1 0,-1 1 0,0-1 0,1 0 0,-1 1 0,0-1 0,0 0 0,-1 0 0,1 0 0,-2 3 0,-33 52 2004,-40 72 758,66-109-2611,2-1 1,0 1-1,1 1 1,-9 40-1,15-57-316,1 0-1,-1-1 0,1 1 0,0 0 0,0 0 0,0-1 1,1 1-1,-1 0 0,1-1 0,0 1 0,1 4 0,-1-6-22,1 0-1,-1 0 0,0 0 1,1 0-1,-1 0 0,1 0 1,0 0-1,-1-1 0,1 1 0,0-1 1,0 1-1,0-1 0,0 0 1,0 1-1,1-1 0,-1 0 1,0-1-1,4 2 0,3 0 0,1 0 0,-1-1-1,0-1 1,1 1 0,-1-1 0,0-1 0,1 0-1,-1 0 1,0-1 0,0 0 0,0-1-1,0 0 1,15-7 0,-8 2 1,1 0-1,-2-1 1,0-1 0,0 0-1,0-1 1,15-16 0,-21 17-9,-1 0 0,0 0 0,0-1 0,-1 0 0,-1 0 0,1 0 0,-2-1 0,0 0 0,0 0 1,-1-1-1,3-15 0,-5 19-53,-1 0 1,0-1 0,0 1 0,-1 0 0,0-1-1,0 1 1,-1-1 0,-1 1 0,1 0-1,-1-1 1,-1 1 0,0 0 0,0 0 0,-1 1-1,-9-17 1,11 23-65,0-1 0,0 1-1,0 0 1,0 0 0,0 0-1,0 0 1,-1 0 0,1 1-1,0-1 1,-1 1 0,0-1-1,1 1 1,-6-2 0,7 3 21,0 0 1,0 0-1,0 0 1,1-1-1,-1 1 1,0 0-1,0 0 1,0 1-1,0-1 1,1 0-1,-1 0 1,0 0-1,0 0 1,0 1-1,1-1 1,-1 0-1,0 1 1,0-1-1,1 1 1,-2 0-1,1 0-60,0 0-1,1 0 1,-1 0-1,0 0 1,1 0-1,-1 1 1,1-1-1,-1 0 1,1 0 0,-1 1-1,1-1 1,0 0-1,0 1 1,0-1-1,-1 0 1,2 3-1,-1-1-18,-1-1 15,1 1 1,0-1-1,1 1 0,-1-1 1,0 1-1,1-1 1,-1 1-1,1-1 0,1 4 1,10 7-793</inkml:trace>
  <inkml:trace contextRef="#ctx0" brushRef="#br0" timeOffset="1">640 37 16428,'1'1'156,"1"0"1,-1 0 0,0 0-1,0 1 1,1-1 0,-1 0-1,0 0 1,0 1 0,0-1-1,-1 1 1,1-1 0,0 1 0,0-1-1,-1 1 1,1-1 0,-1 1-1,1 0 1,-1-1 0,0 1-1,0 0 1,0-1 0,0 1 0,0 0-1,0 0 1,0-1 0,-1 3-1,-1 4 224,0 1-1,-1-1 1,0 0 0,-5 9-1,1-1 455,-27 58 1130,-15 41-506,48-112-1439,0 0-1,0 0 0,1 0 1,-1 1-1,0-1 0,1 0 0,0 0 1,0 1-1,0 3 0,1-6-21,-1 0 1,0 0-1,0 0 0,1 0 0,-1 0 0,1 0 0,-1-1 1,1 1-1,-1 0 0,1 0 0,0 0 0,-1-1 0,1 1 0,0 0 1,0 0-1,-1-1 0,1 1 0,0-1 0,0 1 0,0-1 1,0 1-1,0-1 0,0 1 0,0-1 0,0 0 0,0 0 1,0 1-1,0-1 0,0 0 0,0 0 0,1 0 0,5 0-164,0 0 0,0-1 0,-1 0 0,1 0-1,0 0 1,0-1 0,-1 0 0,1 0 0,-1-1 0,0 1-1,0-2 1,0 1 0,0-1 0,6-4 0,-2 0-96,0-1 1,0 0 0,0-1 0,-1 0-1,-1 0 1,11-16 0,9-25-534</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7"/>
    </inkml:context>
    <inkml:brush xml:id="br0">
      <inkml:brushProperty name="width" value="0.05" units="cm"/>
      <inkml:brushProperty name="height" value="0.05" units="cm"/>
    </inkml:brush>
  </inkml:definitions>
  <inkml:trace contextRef="#ctx0" brushRef="#br0">41 9 19700,'-13'-6'2313,"0"3"-1537,4 3-352,4 2 1328,5-1-823,4 3-385,2-1-1040,-1-1-473,-3 0 801,-2 0-200,-13 1-168</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8"/>
    </inkml:context>
    <inkml:brush xml:id="br0">
      <inkml:brushProperty name="width" value="0.05" units="cm"/>
      <inkml:brushProperty name="height" value="0.05" units="cm"/>
    </inkml:brush>
  </inkml:definitions>
  <inkml:trace contextRef="#ctx0" brushRef="#br0">3 1 17540,'-2'4'4267,"2"-4"-4185,0 0 0,0 0 0,0 0 0,0 0 82,-1 0-82,15 8 1853,23 7-576,-6-10-1353,1-2 0,-1-1 0,0-1 0,1-2 1,-1 0-1,0-3 0,48-10 0,-63 10-532,0 1 0,25 0 0,-42 4 52,-8 4-145</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79"/>
    </inkml:context>
    <inkml:brush xml:id="br0">
      <inkml:brushProperty name="width" value="0.05" units="cm"/>
      <inkml:brushProperty name="height" value="0.05" units="cm"/>
    </inkml:brush>
  </inkml:definitions>
  <inkml:trace contextRef="#ctx0" brushRef="#br0">18 2 15427,'-12'11'1801,"6"-1"-1097,14-4-152,7 0 1224,16-3-791,4-3-97,11-6-208,4 2-160,5-2-496,1 2-384,-10-5 376,-2 6-120,-12-3-120</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0"/>
    </inkml:context>
    <inkml:brush xml:id="br0">
      <inkml:brushProperty name="width" value="0.05" units="cm"/>
      <inkml:brushProperty name="height" value="0.05" units="cm"/>
    </inkml:brush>
  </inkml:definitions>
  <inkml:trace contextRef="#ctx0" brushRef="#br0">341 18 14763,'1'0'39,"-1"0"-1,0 0 1,1-1 0,-1 1-1,0 0 1,0 0 0,1-1-1,-1 1 1,0 0-1,0-1 1,1 1 0,-1 0-1,0 0 1,0-1 0,0 1-1,0 0 1,0-1 0,1 1-1,-1-1 1,0 1-1,0 0 1,0-1 0,0 1-1,0 0 1,0-1 0,0 1-1,0 0 1,0-1 0,0 1-1,-1-1 1,1 1-1,0 0 1,0-1 0,0 1-1,0 0 1,0-1 0,-1 1-1,1 0 1,0 0-1,0-1 1,0 1 0,-1 0-1,1 0 1,0-1 0,-1 1-1,1 0 1,0 0 0,0-1-1,-1 1 1,1 0-1,0 0 1,-1 0 0,1 0-1,-1 0 1,1 0 0,0 0-1,-1-1 1,1 1 0,0 0-1,-1 0 1,1 0-1,0 0 1,-1 1 0,0-1-1,-30-2 708,28 2-474,-9 1-75,1 0 0,-1 0 1,0 1-1,1 1 0,0 0 0,-1 1 1,1 0-1,0 0 0,1 1 0,-1 1 1,1 0-1,0 0 0,1 1 0,-1 0 1,1 1-1,1 0 0,-11 12 0,8-7-48,0 1-1,1 0 0,0 1 0,1 1 1,0-1-1,2 1 0,0 1 0,0-1 1,2 1-1,-7 33 0,11-41-53,0-1 0,0 1 1,1 17-1,0-24-77,0 0 0,1 0-1,-1 0 1,0 0 0,1 0 0,0 0 0,-1 0 0,1 0 0,0 0 0,0 0 0,0 0 0,0 0 0,0-1 0,1 1-1,-1 0 1,0-1 0,1 1 0,-1-1 0,1 1 0,0-1 0,3 2 0,-1-1-1,0-1-1,0 0 1,0 0 0,0 0 0,0 0-1,0-1 1,1 0 0,-1 0 0,0 0-1,0 0 1,0-1 0,0 1-1,7-3 1,3-1 16,0-1 0,21-10 0,2-4 31,0-2 0,-2-2 0,0-1 0,-2-1-1,-1-2 1,35-37 0,-62 59-50,1 0 1,-1 0-1,-1-1 0,1 1 0,-1-1 1,0 0-1,-1-1 0,1 1 0,-1 0 1,0-1-1,-1 0 0,0 0 0,0 0 1,0 0-1,0-9 0,-1 14-8,-1 1-1,-1-1 0,1 0 1,0 1-1,0-1 1,-1 0-1,1 1 1,-1-1-1,1 1 1,-1-1-1,1 1 1,-1-1-1,0 1 1,0-1-1,0 1 0,0 0 1,0-1-1,0 1 1,0 0-1,-1 0 1,1 0-1,-2-1 1,0 0 2,-1 0 0,0 0 0,1 1 0,-1-1 1,0 1-1,0 0 0,0 0 0,-8-1 0,0 1-159,0 1-1,0 0 0,0 1 0,1 0 0,-19 5 0,23-4-267,0 0 1,0 0-1,0 1 0,-9 6 1,14-8 310,0 0 1,0 0 0,0 1 0,0-1-1,0 1 1,0 0 0,1-1 0,-1 1-1,1 0 1,-1 0 0,1 0 0,0 0 0,0 0-1,-1 0 1,1 0 0,1 0 0,-2 4-1,1 11-816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3.394"/>
    </inkml:context>
    <inkml:brush xml:id="br0">
      <inkml:brushProperty name="width" value="0.05" units="cm"/>
      <inkml:brushProperty name="height" value="0.05" units="cm"/>
    </inkml:brush>
  </inkml:definitions>
  <inkml:trace contextRef="#ctx0" brushRef="#br0">1 510 16996,'24'4'2088,"11"-6"-1280,20-6-296,7-2 921,11-5-465,2-1-72,3-4-440,-3 1-456,-10-1-864,-10 1 408,-22 0 256,-9 3-160,-17 2-136</inkml:trace>
  <inkml:trace contextRef="#ctx0" brushRef="#br0" timeOffset="1">44 58 16948,'-1'-7'1624,"15"0"-928,15-3-240,17 0 656,6-1-151,14 6-225,3 2-112,5-2-688,1 11-464,-3 1 504,-2 4-128,-12-4-128</inkml:trace>
  <inkml:trace contextRef="#ctx0" brushRef="#br0" timeOffset="2">1317 31 16067,'-3'32'1825,"-3"4"-881,-2-6-376,2 1 1345,3 3-857,6 2-296,7 1-120,6-6-440,3 0-272,1-5-528,-1-3-264,-6-6-56,-3-5 600,-12-11-273,-6-1-175</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1"/>
    </inkml:context>
    <inkml:brush xml:id="br0">
      <inkml:brushProperty name="width" value="0.05" units="cm"/>
      <inkml:brushProperty name="height" value="0.05" units="cm"/>
    </inkml:brush>
  </inkml:definitions>
  <inkml:trace contextRef="#ctx0" brushRef="#br0">49 0 17772,'-3'33'2064,"-1"-1"-1344,-4 2-272,1 2 929,-1-2-425,0 1-224,4-7-656,0-2-320,1-9-600,3-4-304,0-7 832,4-9-1049</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2"/>
    </inkml:context>
    <inkml:brush xml:id="br0">
      <inkml:brushProperty name="width" value="0.05" units="cm"/>
      <inkml:brushProperty name="height" value="0.05" units="cm"/>
    </inkml:brush>
  </inkml:definitions>
  <inkml:trace contextRef="#ctx0" brushRef="#br0">115 53 15683,'1'0'21,"15"-14"2157,-14 12-532,-13 6-203,5 0-870,-1 1-1,0-1 0,1 1 1,0 1-1,-10 10 1,13-13-480,0 0 1,1 0-1,-1 1 1,1-1-1,0 1 1,0-1-1,0 1 1,1-1-1,-1 1 1,1 0-1,0 0 1,0 0-1,-1 5 1,2-8-92,1 1 1,-1-1-1,0 0 1,1 1-1,-1-1 1,1 0 0,-1 1-1,1-1 1,0 0-1,-1 0 1,1 0-1,0 0 1,0 0-1,0 1 1,0-1-1,0-1 1,0 1-1,0 0 1,0 0-1,0 0 1,0-1 0,1 1-1,-1 0 1,0-1-1,0 1 1,1-1-1,-1 0 1,2 1-1,42 7-221,-43-8 209,66 2-349,-51-3 266,-1 1 1,0 1-1,0 0 0,0 1 1,0 1-1,-1 0 0,23 8 1,-35-10 87,-1 0 0,0 0 0,1 1 0,-1-1-1,0 0 1,0 1 0,0 0 0,0-1 0,0 1 0,-1 0 0,1 0 0,0 0 0,-1 0 0,1 0 0,-1 0 0,0 1 0,0-1 0,2 5 0,-3-4 17,1 1-1,-1 0 1,1-1-1,-1 1 1,0 0-1,-1 0 1,1-1 0,-1 1-1,1 0 1,-1-1-1,-2 7 1,-4 5 102,0 0 1,-2 0 0,1-1 0,-17 21 0,3-7 178,-1-1 0,-29 28-1,38-43-208,1 0-1,-2-1 0,1-1 1,-2 0-1,1-1 0,-18 8 1,31-16-146,0 0 0,0 0 0,0 0 0,0 0 0,0-1 0,0 1 0,-1 0 0,1-1 1,0 0-1,-1 1 0,1-1 0,0 0 0,0 0 0,-1-1 0,1 1 0,0 0 0,-1-1 0,1 1 0,0-1 1,0 0-1,0 0 0,0 0 0,0 0 0,0 0 0,0 0 0,0 0 0,0-1 0,0 1 0,0-1 0,1 1 1,-1-1-1,-1-2 0,-1-3-89,1 1 0,0-1 1,0 0-1,1 0 0,-1-1 0,1 1 1,1 0-1,-2-12 0,-2-30-598</inkml:trace>
  <inkml:trace contextRef="#ctx0" brushRef="#br0" timeOffset="1">109 39 16748,'18'-6'2176,"-3"0"-1256,10 2-272,2 0 1145,6 1-593,3-3-160,4 2-400,1 3-168,0-2-464,-1 1-312,-13 2-848,-3 0 968,-8 6-128,0 3-184</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4"/>
    </inkml:context>
    <inkml:brush xml:id="br0">
      <inkml:brushProperty name="width" value="0.05" units="cm"/>
      <inkml:brushProperty name="height" value="0.05" units="cm"/>
    </inkml:brush>
  </inkml:definitions>
  <inkml:trace contextRef="#ctx0" brushRef="#br0">16 1 16019,'-4'3'1825,"1"8"-737,0-1-296,2 6 1041,-3 0-329,5 2-352,2 2-136,6-1-287,2 0-153,5-5-440,0-3-216,5-3-416,6-3-209,-4-5-527,2-3-200,-3-7 968,3-2-336,-4-7-137</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5"/>
    </inkml:context>
    <inkml:brush xml:id="br0">
      <inkml:brushProperty name="width" value="0.05" units="cm"/>
      <inkml:brushProperty name="height" value="0.05" units="cm"/>
    </inkml:brush>
  </inkml:definitions>
  <inkml:trace contextRef="#ctx0" brushRef="#br0">352 1 17164,'-13'19'2080,"-6"5"-1224,-8 9-208,-2 8 1097,-2 12-513,-3 8-168,1 3-336,0 4-151,2-1-545,3-3-376,6-6-1241,2-2 1377,4-12-240,1-4-200</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6"/>
    </inkml:context>
    <inkml:brush xml:id="br0">
      <inkml:brushProperty name="width" value="0.05" units="cm"/>
      <inkml:brushProperty name="height" value="0.05" units="cm"/>
    </inkml:brush>
  </inkml:definitions>
  <inkml:trace contextRef="#ctx0" brushRef="#br0">39 5 13555,'4'-4'2634,"0"11"-1453,0 15 32,0 27 416,-6 85 1,-15 54-413,6-77-730,0-11-284,3-36-1006,3 1 0,4 99-1,4-152 357,0-23-161</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89"/>
    </inkml:context>
    <inkml:brush xml:id="br0">
      <inkml:brushProperty name="width" value="0.05" units="cm"/>
      <inkml:brushProperty name="height" value="0.05" units="cm"/>
    </inkml:brush>
  </inkml:definitions>
  <inkml:trace contextRef="#ctx0" brushRef="#br0">74 33 15531,'1'-8'979,"0"-13"1470,-2 18-815,-1 12 304,-27 97 859,19-74-2544,0 1 1,3 0-1,1 0 0,1 1 0,0 35 0,4-67-240,1 0-1,0 0 1,0 0 0,0 0-1,1 0 1,-1 0 0,0 0-1,1 0 1,-1-1 0,1 1 0,0 0-1,-1 0 1,1 0 0,0-1-1,0 1 1,0 0 0,0-1-1,1 1 1,-1-1 0,0 0-1,1 1 1,-1-1 0,1 0-1,2 2 1,-2-2-6,1-1-1,-1 1 1,1-1 0,-1 0-1,1 1 1,0-1 0,-1 0 0,1-1-1,-1 1 1,1 0 0,-1-1-1,1 0 1,-1 1 0,1-1-1,-1 0 1,1 0 0,2-2 0,25-13-731,-2-2 1,0-1 0,-1 0 0,-1-2 0,-1-2 0,0 0-1,26-33 1,-44 46 251,0 1-1,0-1 1,7-15 0,-5 3-606</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0"/>
    </inkml:context>
    <inkml:brush xml:id="br0">
      <inkml:brushProperty name="width" value="0.05" units="cm"/>
      <inkml:brushProperty name="height" value="0.05" units="cm"/>
    </inkml:brush>
  </inkml:definitions>
  <inkml:trace contextRef="#ctx0" brushRef="#br0">52 114 15363,'-10'16'1777,"0"7"-865,4 3-288,-4 4 992,0 3-199,6 1-401,2 4-192,2-3-272,2-2-192,2-1-416,0-5-304,6-7-592,0-6-248,3-8 856,-3-6-193,2-10-223</inkml:trace>
  <inkml:trace contextRef="#ctx0" brushRef="#br0" timeOffset="1">356 111 13683,'3'-6'558,"-1"3"-353,0 0 1,0 1 0,-1-1-1,1 0 1,-1 0 0,0 0-1,0 0 1,0 0 0,-1 0-1,1 0 1,-1 0 0,1-6-1,-14 26 2428,1 5-2091,2 2 1,0-1 0,2 1-1,0 0 1,2 1 0,1 0-1,-5 48 1,10-67-476,-1 0 1,1 0-1,1 1 1,-1-1 0,1 0-1,0 0 1,0 0-1,4 11 1,-4-16-53,-1 1 0,1-1 0,0 0 0,0 0 0,0 1 0,-1-1 0,1 0 0,0 0 0,0 0 0,1 0 0,-1 0 0,0 0 0,0-1 0,0 1 0,1 0 0,-1-1 0,2 2 0,-1-2-4,0 0-1,0 1 0,0-1 1,0 0-1,0 0 0,1 0 1,-1 0-1,0-1 0,0 1 1,0-1-1,0 1 0,0-1 1,0 1-1,4-3 0,4-3 9,1 0 0,-1-1 0,-1 0 0,1 0 1,-1-1-1,-1 0 0,12-13 0,2-7 45,23-34-1,-36 48-40,-1 0 0,0-1 0,-1 0 0,7-19 0,-12 27-13,0 0 1,0-1 0,-1 1-1,0 0 1,0-1-1,0 1 1,-1-1-1,-1 1 1,1-1 0,-1 1-1,-2-12 1,2 17-31,1 0 0,-1-1 0,0 1 1,0 0-1,0 0 0,0 0 0,0-1 1,0 1-1,0 0 0,-1 0 0,1 1 1,-1-1-1,1 0 0,-1 0 0,0 1 0,0-1 1,1 1-1,-1-1 0,-1 1 0,1 0 1,0 0-1,0 0 0,0 0 0,0 0 1,-1 0-1,1 1 0,0-1 0,-1 1 0,1 0 1,0-1-1,-1 1 0,1 0 0,-1 0 1,1 1-1,0-1 0,-1 0 0,1 1 1,-4 1-1,2-1-154,-1 1 1,1 0 0,0 0-1,1 0 1,-1 0 0,0 1-1,0-1 1,1 1 0,0 0-1,-1 0 1,1 0-1,1 1 1,-1-1 0,0 1-1,1 0 1,-1-1 0,1 1-1,0 0 1,1 0 0,-3 7-1,2 7-629</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2"/>
    </inkml:context>
    <inkml:brush xml:id="br0">
      <inkml:brushProperty name="width" value="0.05" units="cm"/>
      <inkml:brushProperty name="height" value="0.05" units="cm"/>
    </inkml:brush>
  </inkml:definitions>
  <inkml:trace contextRef="#ctx0" brushRef="#br0">110 7 17268,'3'-5'1250,"-5"5"-355,-7 10-66,-5 9-329,2 1 1,0 0 0,1 1-1,1 0 1,1 1-1,1 0 1,1 0 0,1 0-1,-6 46 1,12-64-463,0 0-1,0 0 1,0 0 0,0 0 0,1-1-1,-1 1 1,1 0 0,0 0-1,0-1 1,1 1 0,-1 0 0,1-1-1,1 4 1,-1-5-23,-1 0 0,1 0 0,0-1 0,0 1 0,-1-1 0,1 1 0,0-1 0,0 0 0,0 1 0,1-1 0,-1 0 0,0-1 1,0 1-1,0 0 0,1 0 0,-1-1 0,0 0 0,1 1 0,-1-1 0,1 0 0,3 0 0,3-1 1,0-1 0,1 1 0,-1-2 1,0 1-1,0-1 0,-1 0 0,1-1 0,-1 0 0,0-1 1,0 0-1,0 0 0,11-9 0,-2 0 12,-2-1-1,1 0 1,-2-1-1,17-24 1,-24 30-10,0-1 0,-1 1 0,-1-1 0,0 0 0,0 0 0,-1-1 0,2-13 0,-5 21-17,0-1 0,-1 1 0,1 0 0,-1 0 0,0 0 0,-1-1 0,1 1 0,-1 0 0,1 0 0,-3-7 0,1 9-13,1-1 0,0 1 0,0-1 0,-1 1 0,0 0 0,1 0 0,-1 0 0,0 0-1,0 0 1,0 0 0,0 0 0,0 1 0,0-1 0,-1 1 0,1 0 0,-1-1 0,1 1-1,-3-1 1,0 1-174,-1 0 0,1 0 0,-1 0-1,1 1 1,-1-1 0,1 1 0,-1 1 0,1-1-1,-1 1 1,-6 1 0,10-2-253</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3"/>
    </inkml:context>
    <inkml:brush xml:id="br0">
      <inkml:brushProperty name="width" value="0.05" units="cm"/>
      <inkml:brushProperty name="height" value="0.05" units="cm"/>
    </inkml:brush>
  </inkml:definitions>
  <inkml:trace contextRef="#ctx0" brushRef="#br0">30 1 15779,'0'1'1705,"1"1"-1113,-7 15-176,-4 7 784,4 11-400,1 2-127,3 10-185,1-1-128,1 0-112,4-2-96,2-8-88,0-4-64,-1-9-304,0-8-200,-4-13-489,1-2 817,-8-16-152,-3-5-136</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4"/>
    </inkml:context>
    <inkml:brush xml:id="br0">
      <inkml:brushProperty name="width" value="0.05" units="cm"/>
      <inkml:brushProperty name="height" value="0.05" units="cm"/>
    </inkml:brush>
  </inkml:definitions>
  <inkml:trace contextRef="#ctx0" brushRef="#br0">1 53 15379,'1'0'1593,"6"2"-889,1 1-256,6-3 816,5 0-304,12-2-344,6-2-215,5-3-689,2-2-369,1-1 561,-4-4-168,4 2-144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3.935"/>
    </inkml:context>
    <inkml:brush xml:id="br0">
      <inkml:brushProperty name="width" value="0.05" units="cm"/>
      <inkml:brushProperty name="height" value="0.05" units="cm"/>
    </inkml:brush>
  </inkml:definitions>
  <inkml:trace contextRef="#ctx0" brushRef="#br0">1 14 16868,'6'0'1712,"17"0"-1072,10 0-280,9 1 680,6-2-664,9-4 1465,9 1-1353,2 1-144,1 2-80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5"/>
    </inkml:context>
    <inkml:brush xml:id="br0">
      <inkml:brushProperty name="width" value="0.05" units="cm"/>
      <inkml:brushProperty name="height" value="0.05" units="cm"/>
    </inkml:brush>
  </inkml:definitions>
  <inkml:trace contextRef="#ctx0" brushRef="#br0">145 16 16524,'-17'32'1827,"10"-20"-1280,0 1 0,1 0 0,0 0 0,1 1 0,0 0 0,1 0 0,-4 26 1,8-38-531,-1 0 0,1 0 0,0-1 0,0 1 0,0 0 0,0-1 0,0 1 1,0 0-1,1 0 0,-1-1 0,0 1 0,1 0 0,-1-1 0,1 1 0,0-1 1,0 1-1,-1-1 0,1 1 0,0-1 0,0 1 0,1-1 0,-1 0 0,0 0 1,0 1-1,0-1 0,1 0 0,-1 0 0,1 0 0,-1 0 0,1-1 0,-1 1 1,3 0-1,3 1-81,0-1 1,0 0 0,1-1 0,-1 0 0,0 0-1,12-2 1,-14 1 7,1 0-1,-1 1 1,1 0-1,-1 0 0,1 0 1,-1 0-1,1 1 1,-1 0-1,9 3 1,-13-4 50,1 1 0,-1 0 1,0 0-1,0-1 1,0 1-1,0 0 0,0 0 1,0 1-1,0-1 0,0 0 1,0 0-1,-1 0 1,1 0-1,0 1 0,-1-1 1,1 0-1,-1 1 0,1-1 1,-1 2-1,1 1 19,-1-1 0,0 1 0,0 0 0,0-1 0,0 1 0,-1-1 0,-1 6 0,-1 3 92,-1-1 0,-1 1 0,-8 15 0,-2-1 158,0-1 1,-2-1-1,-1 0 1,-1-1 0,-43 40-1,58-60-263,1 0 0,-1-1-1,0 1 1,0-1 0,-1 1 0,1-1-1,-6 2 1,9-4 0,0 0-1,0 1 0,0-1 1,0 0-1,0 0 1,0 0-1,0 0 1,0 0-1,0 0 0,0 0 1,0 0-1,0 0 1,0 0-1,0-1 0,0 1 1,0 0-1,0-1 1,0 1-1,0 0 1,0-1-1,0 0 0,1 1 1,-1-1-1,0 1 1,0-1-1,0 0 1,1 0-1,-1 1 0,0-1 1,1 0-1,-1 0 1,1 0-1,-1 0 0,1 0 1,-1 0-1,1 0 1,-1-1-1,-2-24-60,1-6-30</inkml:trace>
  <inkml:trace contextRef="#ctx0" brushRef="#br0" timeOffset="1">73 76 16652,'7'-4'1592,"6"1"-1056,0-1-200,7-4 688,5 3-280,8-4-744,8 1-448,7-1 432,0-4-136,2 0-136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7"/>
    </inkml:context>
    <inkml:brush xml:id="br0">
      <inkml:brushProperty name="width" value="0.05" units="cm"/>
      <inkml:brushProperty name="height" value="0.05" units="cm"/>
    </inkml:brush>
  </inkml:definitions>
  <inkml:trace contextRef="#ctx0" brushRef="#br0">120 7 15939,'-10'13'814,"1"0"-1,0 0 0,1 1 0,-11 23 0,-18 61 1435,31-84-2022,1 0 0,1 0 0,0 1 0,1-1 0,1 1 0,0 0 0,1-1 0,1 1 0,1 24 0,0-36-212,-1-1-1,1 0 1,-1 0-1,1 0 1,-1 0-1,1 0 1,0 0-1,0 0 1,0-1-1,0 1 1,1 0-1,-1 0 1,0-1-1,1 1 1,-1-1-1,1 1 1,-1-1-1,1 0 1,0 1-1,0-1 1,-1 0-1,1 0 1,0 0-1,0-1 1,0 1-1,0 0 1,0-1-1,0 1 1,0-1-1,0 0 1,0 1-1,1-1 1,-1 0-1,0 0 1,0-1-1,0 1 1,0 0-1,3-2 1,3 1 3,-2-1 0,1 0 0,0-1 0,0 0 0,-1 0 1,1 0-1,-1-1 0,0 0 0,0 0 0,8-8 0,-5 3 15,-1-1 1,0 0-1,0-1 1,-1 0-1,0 0 0,-1-1 1,0 0-1,-1 0 0,-1 0 1,1 0-1,1-14 1,-3 14-12,-1 1 1,-1-1-1,0 1 1,0-1 0,-1 1-1,-1-1 1,0 1-1,0-1 1,-1 1 0,-1-1-1,0 1 1,-7-19 0,8 27-43,1 0 1,-1 0 0,0 0 0,0 0 0,0 0-1,0 0 1,-1 1 0,1-1 0,-1 1 0,1-1 0,-1 1-1,0 0 1,0 0 0,0 0 0,0 1 0,0-1-1,0 1 1,-7-3 0,7 4-90,1 0 1,0 0-1,0 0 1,-1 0-1,1 0 0,0 0 1,0 0-1,-1 1 0,1-1 1,0 1-1,0 0 0,0 0 1,0 0-1,0 0 1,0 0-1,0 0 0,0 0 1,0 0-1,0 1 0,1-1 1,-1 1-1,0-1 0,1 1 1,-1 0-1,1 0 1,0 0-1,0 0 0,0 0 1,0 0-1,-1 2 0,1-2-2,0 1-1,0-1 0,0 0 0,0 1 0,1-1 1,-1 1-1,1-1 0,0 1 0,0 0 0,0-1 1,0 4-1,6 9-709</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8"/>
    </inkml:context>
    <inkml:brush xml:id="br0">
      <inkml:brushProperty name="width" value="0.05" units="cm"/>
      <inkml:brushProperty name="height" value="0.05" units="cm"/>
    </inkml:brush>
  </inkml:definitions>
  <inkml:trace contextRef="#ctx0" brushRef="#br0">88 49 15083,'-5'8'1328,"0"-1"-1,0 1 0,1 0 1,-4 9-1,-17 53 991,14-34-1928,2 1 1,-4 40-1,12-69-327,0 1-1,1-1 0,0 1 1,0-1-1,1 1 0,3 15 0,-3-22-54,-1 0 0,1 0 0,0 0 0,0 0 0,0 0 0,0 0-1,0-1 1,0 1 0,0 0 0,1-1 0,-1 1 0,0-1-1,1 1 1,0-1 0,-1 0 0,1 0 0,0 1 0,-1-1 0,1 0-1,0-1 1,0 1 0,0 0 0,0 0 0,0-1 0,0 1 0,0-1-1,0 0 1,0 1 0,0-1 0,0 0 0,0 0 0,0-1-1,0 1 1,3-1 0,8-1 3,-1-1 0,0-1 1,0 0-1,0-1 0,-1 0 0,1 0 0,19-14 0,-4 0 28,44-40 0,-58 47-23,0 0 0,-1-1 1,-1-1-1,0 1 0,13-22 0,-22 30-10,0 0-1,0 1 0,0-1 0,0 0 0,-1 0 0,1 0 1,-2 0-1,1 0 0,0 0 0,-1-5 0,0 6-2,0 1 0,-1-1 0,0 1 0,0-1 0,0 1-1,0-1 1,0 1 0,-1 0 0,1 0 0,-1-1 0,0 1 0,0 0-1,0 1 1,0-1 0,-6-5 0,3 3-15,-1 0 1,0 0-1,-1 1 0,1 0 1,-1 0-1,0 0 1,-14-4-1,-1 1-432,-30-5 1,0 0-707,35 5 782,9-3-96</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799"/>
    </inkml:context>
    <inkml:brush xml:id="br0">
      <inkml:brushProperty name="width" value="0.05" units="cm"/>
      <inkml:brushProperty name="height" value="0.05" units="cm"/>
    </inkml:brush>
  </inkml:definitions>
  <inkml:trace contextRef="#ctx0" brushRef="#br0">68 14 15043,'0'-1'80,"0"1"-1,0-1 1,0 1-1,0-1 1,0 1-1,0-1 1,0 1 0,0-1-1,0 1 1,0-1-1,-1 1 1,1-1-1,0 1 1,0 0-1,0-1 1,-1 1-1,1-1 1,0 1 0,-1-1-1,1 1 1,0 0-1,-1-1 1,1 1-1,0 0 1,-1-1-1,1 1 1,-1 0-1,1 0 1,-1-1 0,1 1-1,-1 0 1,0 0 32,0 1 0,0-1 0,1 1 0,-1-1 0,0 1 0,1 0 0,-1-1 0,0 1-1,1 0 1,-1 0 0,1-1 0,-1 1 0,1 0 0,-1 1 0,-13 35 1554,4-2-1041,2 0 1,1 0 0,2 1-1,1-1 1,2 1 0,3 43-1,0-69-553,1-1 0,-1 0 0,1 1 0,1-1 0,0 0 0,0 0 0,5 8-1,-8-15-92,1 0-1,0 0 1,1 0-1,-1 0 1,0-1-1,0 1 1,1 0-1,-1-1 0,1 1 1,-1-1-1,1 1 1,0-1-1,0 0 1,-1 0-1,1 0 1,0 0-1,0 0 0,0 0 1,0 0-1,0-1 1,0 1-1,0-1 1,1 1-1,-1-1 1,0 0-1,0 0 0,0 0 1,0 0-1,0 0 1,1-1-1,-1 1 1,0-1-1,0 1 1,0-1-1,0 0 0,0 0 1,2-1-1,1-1-107,1 0 0,-1-1 0,0 1 0,0-1 0,0-1 0,0 1 0,-1-1 0,0 1 0,5-8 0,4-7-102,12-25 0,4-14-297</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0"/>
    </inkml:context>
    <inkml:brush xml:id="br0">
      <inkml:brushProperty name="width" value="0.05" units="cm"/>
      <inkml:brushProperty name="height" value="0.05" units="cm"/>
    </inkml:brush>
  </inkml:definitions>
  <inkml:trace contextRef="#ctx0" brushRef="#br0">12 28 20076,'-7'4'1433,"2"1"-1161,5-1-144,6-4-264,7-4 392,6-11-224,-4-6-72</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1"/>
    </inkml:context>
    <inkml:brush xml:id="br0">
      <inkml:brushProperty name="width" value="0.05" units="cm"/>
      <inkml:brushProperty name="height" value="0.05" units="cm"/>
    </inkml:brush>
  </inkml:definitions>
  <inkml:trace contextRef="#ctx0" brushRef="#br0">15 85 14019,'-10'13'1624,"6"-4"-759,4-1-241,8-3 1248,8-3-736,13-3-304,2-5-87,12-4-233,4-3-136,8-2-344,-2-4-224,-1 0-432,-7 5-265,-16 3 681,-9 2-160,-17 5-136</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2"/>
    </inkml:context>
    <inkml:brush xml:id="br0">
      <inkml:brushProperty name="width" value="0.05" units="cm"/>
      <inkml:brushProperty name="height" value="0.05" units="cm"/>
    </inkml:brush>
  </inkml:definitions>
  <inkml:trace contextRef="#ctx0" brushRef="#br0">1 28 17028,'10'8'1840,"7"-5"-1224,6-3-248,4-3 849,9 2-529,5-3-128,4-1-736,3 1-432,1 0 576,-3-5-184,-6 0-121</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3"/>
    </inkml:context>
    <inkml:brush xml:id="br0">
      <inkml:brushProperty name="width" value="0.05" units="cm"/>
      <inkml:brushProperty name="height" value="0.05" units="cm"/>
    </inkml:brush>
  </inkml:definitions>
  <inkml:trace contextRef="#ctx0" brushRef="#br0">11 57 16628,'-2'3'1800,"0"9"-864,-4 1-280,6 4 1249,0 4-521,11 4-400,1 2-136,9 0-231,6-3-113,5-8-376,2-3-192,2-10-496,-1-3-337,-4-11-535,-1-5-184,-3-9 1056,1-3-353,-2-1-143</inkml:trace>
  <inkml:trace contextRef="#ctx0" brushRef="#br0" timeOffset="1">487 0 16275,'0'1'1777,"-5"8"-937,-6 4-272,-5 7 1097,-2 7-305,-5 16-376,-2 7-176,-5 18-208,-1 2-112,-2 5-384,-2-1-344,7-2-1424,0-5 1496,1-17-248,0-10-192</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5"/>
    </inkml:context>
    <inkml:brush xml:id="br0">
      <inkml:brushProperty name="width" value="0.05" units="cm"/>
      <inkml:brushProperty name="height" value="0.05" units="cm"/>
    </inkml:brush>
  </inkml:definitions>
  <inkml:trace contextRef="#ctx0" brushRef="#br0">263 40 14131,'1'-2'130,"-1"1"0,0-1 0,0 1 0,0-1 1,0 1-1,-1-1 0,1 0 0,0 1 0,-1-1 0,1 1 0,-1-1 0,1 1 0,-1 0 0,0-1 1,1 1-1,-1 0 0,0-1 0,0 1 0,0 0 0,0 0 0,0 0 0,-3-2 0,2 2 2,-1 0 0,1 0 0,-1 0-1,1 1 1,-1-1 0,0 1 0,1 0-1,-1 0 1,0 0 0,1 0 0,-1 0 0,1 1-1,-6 0 1,1 1 82,-1 0 0,0 1 0,0-1 0,1 2 0,-1-1 1,1 1-1,0 0 0,0 0 0,1 1 0,-10 8 0,6-4-13,1 0-1,1 1 1,-1 0 0,2 1-1,-1 0 1,-5 13 0,3-6-15,2 2 0,0-1 0,2 1 1,0 0-1,1 0 0,1 1 0,1-1 1,-1 23-1,4-37-137,0 0-1,0 1 1,0-1 0,1 0-1,0 0 1,0 1 0,1-1-1,0 0 1,4 11 0,-4-15-37,-1 0 0,0 0 0,1-1 0,-1 1 0,1 0 0,0 0 0,-1-1 0,1 1 0,0-1 0,0 0 0,0 1 0,0-1 0,0 0 0,0 0 0,1 0 0,-1 0 0,0-1 0,0 1 0,1-1 0,-1 1 0,0-1 0,1 0 0,-1 0 0,0 0 0,1 0 0,-1 0 0,0 0 0,1-1 0,2 0 0,6-2 13,1-1-1,-1 0 1,0 0 0,-1-1 0,1-1-1,-1 0 1,0 0 0,14-12 0,71-68 146,-68 59-59,41-53 0,-62 72-96,0 0 0,0-1 0,-1 0 0,0-1 0,0 1 0,-1-1 0,-1 0 0,1 0-1,-2 0 1,1-1 0,0-14 0,-2 24-21,-1 0 0,0 0-1,0-1 1,0 1 0,0 0-1,0 0 1,0-1 0,0 1-1,-1 0 1,1 0 0,0 0 0,-1-1-1,1 1 1,-1 0 0,1 0-1,-1 0 1,1 0 0,-1 0-1,0 0 1,1 0 0,-1 0-1,0 0 1,0 0 0,0 0 0,0 0-1,0 1 1,0-1 0,0 0-1,0 1 1,0-1 0,0 1-1,-1-1 1,1 1 0,0 0-1,0-1 1,0 1 0,-1 0 0,1 0-1,0 0 1,0 0 0,-1 0-1,1 0 1,-2 0 0,-1 1-84,-1 0 1,1 0-1,0 0 0,0 1 1,-1-1-1,1 1 1,1 0-1,-1 0 1,0 1-1,0-1 1,-5 5-1,5-3-99,0 0 1,0 0-1,1 0 0,-1 0 1,1 0-1,0 1 0,1 0 1,-1-1-1,1 1 0,-1 0 1,1 0-1,1 0 0,-1 1 1,1-1-1,0 0 0,0 1 1,0 8-1,7 3-530</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6"/>
    </inkml:context>
    <inkml:brush xml:id="br0">
      <inkml:brushProperty name="width" value="0.05" units="cm"/>
      <inkml:brushProperty name="height" value="0.05" units="cm"/>
    </inkml:brush>
  </inkml:definitions>
  <inkml:trace contextRef="#ctx0" brushRef="#br0">44 0 13619,'0'35'1944,"-3"13"-847,-3 5-361,-4 5 2120,2-2-1567,0-2-385,3-4-192,3-14-664,1-7-336,2-21-768,5-8 896,1-18-288,6-9-121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4.390"/>
    </inkml:context>
    <inkml:brush xml:id="br0">
      <inkml:brushProperty name="width" value="0.05" units="cm"/>
      <inkml:brushProperty name="height" value="0.05" units="cm"/>
    </inkml:brush>
  </inkml:definitions>
  <inkml:trace contextRef="#ctx0" brushRef="#br0">466 33 19532,'-1'-2'101,"0"0"0,-1 0-1,1 0 1,0 0 0,-1 0-1,1 0 1,-1 0 0,0 1 0,1-1-1,-1 0 1,0 1 0,0 0 0,0-1-1,0 1 1,-1 0 0,1 0-1,0 0 1,0 1 0,-3-2 0,0 2 0,0-1 1,0 1 0,0 0-1,1 0 1,-1 0 0,0 0 0,0 1-1,0 0 1,-4 2 0,-7 2 47,0 1 0,0 1 1,1 0-1,-19 13 0,5-1 11,1 2-1,1 0 0,-39 41 0,48-43-58,2 1 1,0 0-1,1 1 0,1 0 0,-18 37 1,29-51-71,0 0 0,1 0 0,0 1 0,0-1 0,0 1 0,1-1 0,0 1 0,0-1 0,1 10 0,0-13-30,1-1 1,-1 1 0,1 0-1,0-1 1,0 1 0,0 0-1,1-1 1,-1 1 0,1-1 0,0 0-1,0 0 1,0 1 0,0-1-1,1 0 1,-1-1 0,1 1-1,-1 0 1,1-1 0,0 1-1,5 2 1,0-1-1,0 0-1,0 0 1,1-1 0,-1 0-1,1-1 1,-1 0 0,1 0 0,0-1-1,0 0 1,0 0 0,11-1-1,-9-1 16,1 0 0,-1-1-1,0 0 1,1 0 0,-1-1-1,0-1 1,-1 0 0,14-7-1,-21 10-6,1-1 0,-1-1 0,0 1-1,0 0 1,0-1 0,-1 1 0,1-1-1,0 0 1,-1 0 0,0 0 0,0 0-1,0 0 1,0-1 0,0 1 0,1-5 0,-2 6-7,-1 0 1,1 0-1,-1 0 1,0 0-1,1 0 1,-1 0-1,0-1 1,0 1-1,-1 0 1,1 0-1,0 0 1,-1 0-1,1 0 1,-1 0-1,0 0 1,1 0-1,-1 0 1,0 0-1,0 1 1,-1-1 0,1 0-1,0 0 1,0 1-1,-1-1 1,1 1-1,-1-1 1,0 1-1,-2-2 1,-2-1 1,-1-1 0,0 2 1,-1-1-1,1 1 1,-10-3-1,15 5-3,-1 0 1,0 0-1,0 1 1,0-1-1,0 0 1,0 1-1,-1 0 0,1 0 1,0 0-1,0 0 1,0 1-1,0-1 1,0 1-1,0-1 1,0 1-1,-3 2 0,5-3 0,1 0-1,0 0 0,0 0 1,-1 0-1,1 0 0,0 1 1,0-1-1,0 0 0,-1 0 1,1 0-1,0 1 0,0-1 1,0 0-1,0 0 0,-1 0 1,1 1-1,0-1 0,0 0 1,0 0-1,0 1 0,0-1 1,0 0-1,0 0 0,0 1 1,0-1-1,0 0 0,0 0 0,0 1 1,0-1-1,0 0 0,0 0 1,0 1-1,0-1 0,0 0 1,0 1-1,9 7 15,12 2 29,-5-5-60,1-1 0,-1 0 1,1-2-1,0 0 0,22 0 0,87-8-335,-119 6 330,14-3-60,-16 1 34,-1 1 1,1 1-1,-1-1 0,1 1 1,-1 0-1,1 0 0,-1 0 1,6 1-1,-9-1 42,-1 1 0,0-1 1,0 1-1,0-1 0,0 1 1,0-1-1,0 1 0,0-1 0,0 0 1,0 1-1,0-1 0,0 1 0,0-1 1,0 1-1,-1-1 0,1 1 1,0-1-1,0 0 0,0 1 0,-1-1 1,1 1-1,0-1 0,0 0 0,-1 1 1,1-1-1,0 0 0,-1 1 0,1-1 1,-1 1-1,-13 15 24,13-14-25,-10 10 17,2 1 0,0 1 1,0 0-1,1 0 0,-6 16 1,11-22-264,0 0 0,0 1 0,1-1 0,0 1 1,0-1-1,1 1 0,0 0 0,1-1 0,0 1 0,0 0 0,2 8 1,6 5-251,1-9-165</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7"/>
    </inkml:context>
    <inkml:brush xml:id="br0">
      <inkml:brushProperty name="width" value="0.05" units="cm"/>
      <inkml:brushProperty name="height" value="0.05" units="cm"/>
    </inkml:brush>
  </inkml:definitions>
  <inkml:trace contextRef="#ctx0" brushRef="#br0">90 63 16452,'0'0'31,"0"0"0,0 0 1,0 0-1,0 0 1,0 0-1,0 0 0,0 0 1,1 0-1,-1-1 1,0 1-1,0 0 0,0 0 1,0 0-1,0 0 1,0 0-1,0 0 0,0 0 1,0 0-1,1 0 1,-1 0-1,0 0 0,0 0 1,0 0-1,0 0 1,0 0-1,0 0 0,0 0 1,0 0-1,1 0 1,-1 0-1,0 0 0,0 0 1,0 0-1,0 0 1,0 0-1,0 0 0,0 0 1,1 0-1,-1 0 1,0 0-1,0 0 0,0 0 1,0 0-1,0 0 1,0 0-1,0 0 0,0 0 1,0 1-1,1-1 1,-1 0-1,0 0 0,0 0 1,0 0-1,0 0 1,0 0-1,0 0 0,0 0 1,0 0-1,0 1 1,0-1-1,0 0 0,0 0 1,0 0-1,0 0 1,0 0-1,0 0 0,0 1 1,-7 10 1473,-22 24 579,17-21-944,2-2-519,-15 19 364,24-29-920,-1-1 0,1 1 0,0 0 0,0 0-1,0 0 1,0 0 0,0 1 0,1-1 0,-1 0 0,0 0 0,1 0 0,-1 4-1,2-5-57,-1-1 0,1 1 0,-1-1 0,0 1 0,1 0 0,-1-1 0,1 0 0,-1 1 0,1-1 0,-1 1 0,1-1 0,-1 1 0,1-1 0,0 0-1,-1 0 1,1 1 0,0-1 0,-1 0 0,1 0 0,0 0 0,-1 1 0,1-1 0,0 0 0,-1 0 0,1 0 0,0 0 0,-1 0 0,1-1-1,1 1 1,22-2-102,-23 1 92,65-13-290,-49 9 218,1 1-1,-1 0 0,1 2 1,0 0-1,0 1 1,0 0-1,23 3 0,-39-2 78,0 0-1,-1 1 1,1-1-1,0 0 1,0 1-1,0-1 1,-1 1-1,1-1 1,0 1-1,-1 0 1,1 0-1,0 0 1,-1 0 0,1 0-1,-1 0 1,1 0-1,-1 0 1,0 1-1,0-1 1,1 0-1,-1 1 1,0-1-1,0 1 1,0 0-1,-1-1 1,1 1-1,0 0 1,0-1-1,-1 1 1,1 0-1,-1 0 1,0-1-1,0 1 1,1 0-1,-1 0 1,0 0-1,0 0 1,-1-1-1,1 1 1,0 0-1,-1 0 1,1 0-1,-1 1 1,-3 8 72,0-1-1,-1 0 1,0 0-1,-1 0 1,-11 15-1,2-4 78,-1 0-1,-1-2 0,-1 0 1,0 0-1,-2-2 0,-28 21 1,46-37-213,0 1 1,0-1-1,-1 0 1,1 1-1,-1-1 0,1 0 1,-1 0-1,1-1 1,-1 1-1,1-1 1,-1 1-1,0-1 1,1 0-1,-1 0 1,0 0-1,1 0 1,-5-1-1,4 0-64,1 0 0,0 0-1,0 0 1,0 0 0,0-1 0,0 1 0,0-1 0,0 1-1,0-1 1,1 0 0,-1 0 0,0 0 0,1 0-1,0 0 1,-1 0 0,1 0 0,0 0 0,0 0-1,-1-5 1,-2-8-246,0 0-1,0 0 1,-1-22 0,2-13-673</inkml:trace>
  <inkml:trace contextRef="#ctx0" brushRef="#br0" timeOffset="1">109 32 16748,'17'-9'1880,"2"4"-864,-1-1-352,5 3 1017,1 3-241,8 0-400,1 0-160,1 0-415,-1-1-353,-1-1-801,-3 1-439,-9-1 880,-5 1-168,-5-1-216</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09"/>
    </inkml:context>
    <inkml:brush xml:id="br0">
      <inkml:brushProperty name="width" value="0.05" units="cm"/>
      <inkml:brushProperty name="height" value="0.05" units="cm"/>
    </inkml:brush>
  </inkml:definitions>
  <inkml:trace contextRef="#ctx0" brushRef="#br0">12 1 15059,'-1'0'1913,"-4"8"-857,1 5-328,3 4 2249,1 3-1753,2 3-416,6-1-64,3-1-168,3-4-96,9-4-255,2-4-177,3-9-297,4-3-239,-2-11-448,1-3-360,-2-8 960,-2-2-256,-2-5-176</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0"/>
    </inkml:context>
    <inkml:brush xml:id="br0">
      <inkml:brushProperty name="width" value="0.05" units="cm"/>
      <inkml:brushProperty name="height" value="0.05" units="cm"/>
    </inkml:brush>
  </inkml:definitions>
  <inkml:trace contextRef="#ctx0" brushRef="#br0">263 0 16508,'-79'165'5813,"-21"90"-2372,30-6-3680,65-237-664,0-11-379,5-2 1182,-1-1-1,1 1 1,-1-1 0,1 0 0,0 1 0,-1-1-1,1 1 1,0-1 0,0 1 0,0-1 0,0 0 0,1-2-1,2-24-545</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1"/>
    </inkml:context>
    <inkml:brush xml:id="br0">
      <inkml:brushProperty name="width" value="0.05" units="cm"/>
      <inkml:brushProperty name="height" value="0.05" units="cm"/>
    </inkml:brush>
  </inkml:definitions>
  <inkml:trace contextRef="#ctx0" brushRef="#br0">8 5 17132,'-8'7'3680,"10"-3"-531,17-1-768,19-3-1581,58-8 1,-60 4-671,65 1 0,-90 6-236,-16 2-512,-19 1-2076,21-6 2370,0 0 0,1 0 0,-1-1 0,0 1 1,0-1-1,1 0 0,-1 0 0,0 0 0,1 0 0,-1 0 0,-2-2 0,-4-4-850</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2"/>
    </inkml:context>
    <inkml:brush xml:id="br0">
      <inkml:brushProperty name="width" value="0.05" units="cm"/>
      <inkml:brushProperty name="height" value="0.05" units="cm"/>
    </inkml:brush>
  </inkml:definitions>
  <inkml:trace contextRef="#ctx0" brushRef="#br0">112 15 16436,'1'-1'221,"-1"0"0,0 0 0,1 1 1,-1-1-1,1 0 0,-1 0 1,1 1-1,-1-1 0,1 0 0,-1 1 1,1-1-1,0 0 0,-1 1 0,1-1 1,0 1-1,0-1 0,-1 1 1,1 0-1,0-1 0,0 1 0,0 0 1,-1-1-1,1 1 0,0 0 1,0 0-1,0 0 0,0 0 0,0 0 1,-1 0-1,1 0 0,0 0 1,0 0-1,0 0 0,0 0 0,0 1 1,0-1-1,-1 0 0,2 1 1,-1 0-174,0-1 1,-1 1 0,1-1-1,0 1 1,-1 0 0,1-1 0,0 1-1,-1 0 1,1 0 0,-1 0-1,1-1 1,-1 1 0,0 0 0,1 0-1,-1 0 1,0 0 0,1 0 0,-1 0-1,0 0 1,0 0 0,0-1-1,0 1 1,0 0 0,0 0 0,0 2-1,-2 5 3,1-1-1,-1 1 1,-1 0-1,0 0 0,0-1 1,0 1-1,-5 7 1,-36 51 210,14-22-43,25-36-175,-4 6 38,1 1 1,0 0-1,-6 18 1,12-30-75,1 0 1,0-1-1,0 1 1,1 0-1,-1-1 1,0 1-1,1 0 1,0 0 0,0 0-1,0-1 1,0 1-1,0 0 1,0 0-1,1 0 1,-1-1-1,1 1 1,0 0-1,0-1 1,0 1 0,0 0-1,0-1 1,1 1-1,-1-1 1,1 0-1,-1 1 1,4 2-1,-3-3-82,0-1-1,1 1 1,-1-1-1,0 0 1,1 0-1,-1 0 0,0 0 1,1 0-1,-1-1 1,1 1-1,0-1 1,-1 1-1,1-1 1,-1 0-1,1 0 0,0 0 1,-1-1-1,1 1 1,-1-1-1,1 1 1,-1-1-1,1 0 1,-1 0-1,1 0 0,-1 0 1,4-3-1,5-2-243,0-1 0,-1-1-1,0 0 1,9-10-1,9-8-377</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3"/>
    </inkml:context>
    <inkml:brush xml:id="br0">
      <inkml:brushProperty name="width" value="0.05" units="cm"/>
      <inkml:brushProperty name="height" value="0.05" units="cm"/>
    </inkml:brush>
  </inkml:definitions>
  <inkml:trace contextRef="#ctx0" brushRef="#br0">206 4 15731,'13'-3'2132,"-13"3"-2101,0 0 0,0 0 0,0 0 0,0 0 0,1 0 0,-1 0 0,0 0 0,0 0 0,0 0 0,0 0 0,0 0 0,0 1 0,0-1 0,0 0-1,0 0 1,0 0 0,0 0 0,0 0 0,1 0 0,-1 0 0,0 0 0,0 0 0,0 0 0,0 1 0,0-1 0,0 0 0,0 0 0,0 0 0,0 0 0,0 0-1,0 0 1,0 0 0,0 0 0,0 1 0,0-1 0,0 0 0,0 0 0,0 0 0,0 0 0,0 0 0,0 0 0,0 0 0,0 0 0,-1 0 0,1 1 0,0-1-1,0 0 1,0 0 0,0 0 0,0 0 0,0 0 0,0 0 0,-18 19 2130,5-6-1218,-4 6 104,11-12-847,-1 0 1,1 0 0,0 0 0,0 1 0,1 0-1,0 0 1,1 1 0,0-1 0,-3 10-1,7-17-201,0 0 0,-1 0 0,1 0 0,0-1 0,0 1 0,0 0 0,0 0 0,1 0 0,-1 0 0,0 0 0,0-1 0,0 1 0,1 0 0,-1 0 0,0 0 0,1-1 0,-1 1 0,1 0 0,-1-1 0,1 1 0,-1 0 0,1-1 0,0 1 0,-1 0 0,1-1 0,0 1 0,-1-1 0,1 1 0,0-1 0,0 0 0,-1 1 0,1-1 0,0 0 0,0 1 0,1-1 0,33 4-324,-31-4 272,53-1-476,-35 0 243,0 1 0,31 3 0,-51-3 275,-1 0 1,1 0-1,-1 1 1,1-1 0,-1 0-1,1 1 1,-1-1-1,0 1 1,1-1-1,-1 1 1,1 0 0,-1 0-1,0-1 1,0 1-1,0 0 1,1 0-1,-1 0 1,0 1-1,0-1 1,0 0 0,0 0-1,1 2 1,-2-1 16,0 0 1,1 0-1,-1-1 0,0 1 1,0 0-1,0 0 1,0-1-1,0 1 0,-1 0 1,1 0-1,0-1 0,-1 1 1,1 0-1,-1-1 1,0 1-1,0 1 0,-5 6 70,1 0-1,-1 0 0,0-1 0,-1 0 1,-8 9-1,-11 8 339,-45 35-1,63-53-367,-1-1 0,0-1 0,0 1 0,0-1 0,-1-1 0,0 0 0,0 0 0,0-1 0,0 0 0,-12 1 0,19-4-138,1 0 0,-1 0-1,0 0 1,0 0 0,0 0-1,1 0 1,-1-1-1,0 0 1,1 1 0,-1-1-1,0 0 1,1 0-1,-1-1 1,1 1 0,0 0-1,-1-1 1,1 1 0,0-1-1,0 0 1,0 0-1,0 0 1,0 0 0,0 0-1,1 0 1,-1-1 0,-1-3-1,-2-3-163,1 0 0,1-1 0,0 0-1,0 0 1,1 0 0,-1-10 0,-2-24-654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4"/>
    </inkml:context>
    <inkml:brush xml:id="br0">
      <inkml:brushProperty name="width" value="0.05" units="cm"/>
      <inkml:brushProperty name="height" value="0.05" units="cm"/>
    </inkml:brush>
  </inkml:definitions>
  <inkml:trace contextRef="#ctx0" brushRef="#br0">0 15 16868,'19'0'1856,"-2"0"-920,3 1-296,5-1 1161,1-1-553,5 1-440,2-2-224,-3 1-688,-1 1-408,-3-4 464,-5-1-208,-1 3-96</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5"/>
    </inkml:context>
    <inkml:brush xml:id="br0">
      <inkml:brushProperty name="width" value="0.05" units="cm"/>
      <inkml:brushProperty name="height" value="0.05" units="cm"/>
    </inkml:brush>
  </inkml:definitions>
  <inkml:trace contextRef="#ctx0" brushRef="#br0">262 26 13595,'0'-1'153,"0"1"0,0-1 0,0 0 0,0 0 0,0 0 0,0 0 0,0 0 0,0 0 0,0 0 0,-1 0 0,1 0 0,0 0 0,-1 0 0,1 0 0,-1 0 0,1 0-1,-1 0 1,1 0 0,-1 1 0,1-1 0,-1 0 0,0 0 0,1 1 0,-1-1 0,0 1 0,0-1 0,0 0 0,-1 0 0,0 1 72,0 0 0,0 0 0,0-1 0,-1 2 0,1-1 0,0 0 0,0 0 0,0 1 0,0-1 0,-1 1 0,1 0 0,-3 1 0,-7 3 133,1 1 0,-1 1 0,1 0 0,1 0 0,-1 1 0,1 0-1,-9 11 1,-1 1 39,2 2 0,-20 27-1,29-36-196,1 0 0,-9 21 0,15-30-150,0 0-1,0 0 1,1 0-1,0 0 1,0 0-1,0 0 1,0 1 0,1-1-1,-1 0 1,1 1-1,0-1 1,1 0-1,0 8 1,0-10-33,0-1-1,0 1 1,0 0 0,0-1-1,0 1 1,0-1 0,1 1-1,-1-1 1,0 1 0,1-1 0,-1 0-1,1 1 1,-1-1 0,1 0-1,0 0 1,-1 0 0,1-1-1,0 1 1,0 0 0,0-1-1,0 1 1,-1-1 0,1 1 0,0-1-1,0 0 1,0 0 0,0 0-1,3 0 1,5-1 22,-1 1-1,1-2 1,-1 1 0,16-6-1,-4 0 14,-1 0 0,1-2 0,-2-1 0,1 0 0,33-25 0,-41 26-42,-2 1 0,1-2 0,-1 1 0,0-2 0,-1 1-1,-1-1 1,1 0 0,-2-1 0,1 0 0,7-18 0,-13 25-15,-1 0 1,1 1 0,-1-1 0,0 0 0,0 0 0,-1 0 0,0 0-1,1 0 1,-2 0 0,0-7 0,1 11-8,0-1 1,-1 1 0,1-1-1,-1 0 1,1 1-1,-1-1 1,0 1-1,0-1 1,0 1-1,1-1 1,-1 1-1,-1 0 1,1 0-1,0-1 1,0 1-1,0 0 1,-1 0-1,1 0 1,0 0 0,-1 0-1,1 1 1,-1-1-1,1 0 1,-1 1-1,1-1 1,-1 1-1,0-1 1,1 1-1,-1 0 1,0 0-1,1-1 1,-4 2-1,-3-1-93,1 1-1,0 1 0,0 0 0,0 0 0,0 0 0,0 1 1,0 0-1,0 0 0,1 0 0,-1 1 0,1 0 0,0 1 0,0-1 1,1 1-1,-1 0 0,1 1 0,0-1 0,-6 11 0,-3 3-270</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6"/>
    </inkml:context>
    <inkml:brush xml:id="br0">
      <inkml:brushProperty name="width" value="0.05" units="cm"/>
      <inkml:brushProperty name="height" value="0.05" units="cm"/>
    </inkml:brush>
  </inkml:definitions>
  <inkml:trace contextRef="#ctx0" brushRef="#br0">125 2 16924,'1'0'78,"-1"0"1,1-1 0,-1 1 0,1 0 0,-1 0 0,1 0 0,-1-1-1,1 1 1,-1 0 0,1 0 0,0 0 0,-1 0 0,1 0 0,-1 0-1,1 0 1,-1 1 0,1-1 0,0 0 0,-1 0 0,1 0-1,-1 0 1,1 1 0,-1-1 0,1 0 0,-1 1 0,1-1 0,-1 0-1,0 1 1,1-1 0,-1 0 0,1 1 0,-1-1 0,0 1 0,1-1-1,-1 1 1,0-1 0,0 1 0,1-1 0,-1 1 0,0-1 0,0 1-1,0-1 1,0 1 0,1-1 0,-1 1 0,0 0 0,0-1-1,0 1 1,0-1 0,0 1 0,-1-1 0,1 1 0,0-1 0,0 1-1,0 0 1,-2 5 359,0-1-1,-1 1 1,1-1-1,-5 7 1,5-9-248,-45 66 1948,35-55-1933,1 1 0,1 0 0,1 1 1,0 0-1,1 0 0,-8 24 0,15-39-203,1-1 0,-1 1 0,1 0 0,0 0 0,-1 0 0,1 0 0,0 0 0,0 0 1,0 0-1,0 0 0,0 0 0,0 0 0,0-1 0,0 1 0,0 0 0,0 0 0,0 0 0,1 0 0,-1 0 0,0 0 0,1 0 0,-1 0 0,1-1 0,-1 1 0,1 0 0,-1 0 0,1 0 0,-1-1 0,2 2 0,-1-2-49,1 1-1,-1-1 0,1 0 0,-1 0 1,1 0-1,0 0 0,-1 0 0,1 0 1,-1 0-1,1 0 0,-1 0 0,1-1 1,-1 1-1,1-1 0,2 0 0,6-3-607,0-1-1,1 0 1,14-11-1,26-25-613,-25 19 401</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7"/>
    </inkml:context>
    <inkml:brush xml:id="br0">
      <inkml:brushProperty name="width" value="0.05" units="cm"/>
      <inkml:brushProperty name="height" value="0.05" units="cm"/>
    </inkml:brush>
  </inkml:definitions>
  <inkml:trace contextRef="#ctx0" brushRef="#br0">24 86 14067,'-1'1'216,"0"-1"1,0 0-1,0 0 0,0 0 1,-1 0-1,1 0 0,0 0 1,0 0-1,0 0 0,0-1 0,0 1 1,0 0-1,0-1 0,0 1 1,0 0-1,0-1 0,1 1 1,-1-1-1,0 0 0,0 1 1,0-1-1,0 0 0,1 0-81,0 0 1,0 0-1,0 1 0,0-1 0,0 0 0,0 0 1,0 1-1,1-1 0,-1 0 0,0 1 0,1-1 0,-1 0 1,0 1-1,1-1 0,-1 0 0,1 1 0,-1-1 1,1 1-1,-1-1 0,1 1 0,1-2 0,5-4 243,2 0 0,-1 0 0,10-5 0,-12 8-284,45-22 438,-48 24-492,0 0 0,0 0 1,0 0-1,0 0 0,0 1 0,0-1 0,0 1 1,0 0-1,0 0 0,0 0 0,0 0 0,0 0 1,1 1-1,-1-1 0,3 2 0,-4-1-13,0 1 0,0 0 1,0-1-1,0 1 0,-1 0 0,1 0 0,0 0 0,-1 0 0,1 0 0,-1 0 0,0 0 0,0 0 0,0 1 0,0-1 0,0 0 0,0 1 1,-1-1-1,1 1 0,-1-1 0,1 1 0,-1-1 0,0 1 0,0-1 0,0 1 0,0-1 0,-1 1 0,0 2 0,-1 6 56,0 0-1,0 1 0,-1-1 1,-8 17-1,-3 1 122,-24 37 0,22-41-104,-23 52 0,38-76-98,1 0-1,-1 0 1,1 1-1,0-1 1,0 0-1,-1 0 1,1 0-1,0 0 1,0 0-1,0 0 1,0 1-1,0-1 1,1 0-1,-1 0 1,0 0-1,0 0 1,1 0-1,-1 0 1,1 0-1,-1 0 1,1 0-1,-1 0 1,2 2-1,23 17 23,-2 0 36,-22-19-40,1 1 0,-1-1 0,0 0 0,0 1 0,0-1 0,1 0 0,-1 0 0,0 0 0,1 0 0,-1 0 0,1 0 0,0 0 0,-1-1 0,1 1 0,0-1 0,-1 1 0,1-1 0,0 1 1,-1-1-1,1 0 0,2 0 0,0 0 37,1-1 1,-1 0 0,1 0 0,-1-1 0,0 1 0,6-4 0,-6 3-10,1 0 0,-1 1 0,0-1 0,1 1 1,-1 0-1,1 0 0,5 0 0,-10 1-38,1 0 0,-1 0 0,0 0 0,0 0 0,1 0 0,-1 0 0,0 0 0,1 0 0,-1 0-1,0 0 1,0 0 0,1 0 0,-1 0 0,0 1 0,0-1 0,1 0 0,-1 0 0,0 0 0,0 0 0,1 1 0,-1-1 0,0 0 0,0 0 0,0 1 0,0-1 0,1 0 0,-1 0 0,0 1 0,0-1 0,0 0 0,0 0-1,0 1 1,0-1 0,0 0 0,0 1 0,0-1 0,0 0 0,0 0 0,0 1 0,0-1 0,0 0 0,0 1 0,0-1 0,0 0 0,0 0 0,0 1 0,0-1 0,0 0 0,0 0 0,0 1 0,-1-1 0,1 1-2,-1 0 0,1 0 0,-1-1 0,1 1 0,-1 0 0,0-1 0,1 1 0,-1 0 1,0-1-1,0 1 0,1-1 0,-1 1 0,0-1 0,0 0 0,0 1 0,1-1 0,-1 0 0,0 1 1,0-1-1,0 0 0,0 0 0,0 0 0,-1 0 0,1 0-11,1 0 1,0 0-1,-1 0 1,1 0-1,-1-1 0,1 1 1,0 0-1,-1 0 0,1 0 1,-1-1-1,1 1 0,0 0 1,-1 0-1,1-1 0,0 1 1,-1 0-1,1-1 1,0 1-1,0 0 0,-1-1 1,1 1-1,0 0 0,0-1 1,0 1-1,-1-1 0,1 1 1,0 0-1,0-1 0,0 0 1,-2-14-10,2 13-37,0-13-99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8.963"/>
    </inkml:context>
    <inkml:brush xml:id="br0">
      <inkml:brushProperty name="width" value="0.05" units="cm"/>
      <inkml:brushProperty name="height" value="0.05" units="cm"/>
    </inkml:brush>
  </inkml:definitions>
  <inkml:trace contextRef="#ctx0" brushRef="#br0">0 38 16147,'4'6'1545,"11"-2"-857,4 3-192,8-7 880,12-3-487,12-3-233,4-1-48,4-3-160,0 0-144,-7 0-472,-7 3-320,-16 5-448,-7 2 2104,-18 0-1272,-5 3-56,-11 0-32</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8"/>
    </inkml:context>
    <inkml:brush xml:id="br0">
      <inkml:brushProperty name="width" value="0.05" units="cm"/>
      <inkml:brushProperty name="height" value="0.05" units="cm"/>
    </inkml:brush>
  </inkml:definitions>
  <inkml:trace contextRef="#ctx0" brushRef="#br0">1 74 15755,'11'0'1489,"6"-2"-1129,18-2-96,10 0 512,21-5-288,6 0-88,10 1-72,2-1-72,4 1-328,-1 2-256,-15 0-1192,-9 0 1352,-32 5-232,-5-1-136</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3:38.819"/>
    </inkml:context>
    <inkml:brush xml:id="br0">
      <inkml:brushProperty name="width" value="0.05" units="cm"/>
      <inkml:brushProperty name="height" value="0.05" units="cm"/>
    </inkml:brush>
  </inkml:definitions>
  <inkml:trace contextRef="#ctx0" brushRef="#br0">11 235 13371,'-11'6'1044,"29"-14"-764,16-1-291,1 2 0,0 0 0,67-2 0,110 12 1,-19 0-3,228-34 75,-50 2-8,-222 26-35,248 25 0,-234-1-8,98 9 45,-176-24-26,93-5 0,170-27 79,-24 0 33,3 25 63,-185 11-136,231 6 170,-10-34-93,23-1-96,56 8-28,-295 7-24,0 6 0,170 25 0,-205-14 11,0-6 1,1-4 0,156-17-1,456-110 72,-593 97-60,-68 14 136,67-3 0,-102 14 28,0 2 0,0 0 0,0 2 0,50 10 0,-58-8-2,6 2 827,-27-6-1004,0 0 1,0 0-1,0 0 1,0 0 0,0 0-1,0 0 1,0 0-1,0 0 1,-1 0-1,1 0 1,0 0-1,0 0 1,0 0-1,0 0 1,0 0-1,0 0 1,0 0-1,0 0 1,0 0-1,0 0 1,0 1-1,0-1 1,0 0-1,0 0 1,0 0-1,0 0 1,0 0-1,0 0 1,0 0-1,0 0 1,-1 0-1,1 0 1,0 0 0,0 0-1,0 0 1,0 0-1,0 1 1,0-1-1,0 0 1,0 0-1,0 0 1,0 0-1,0 0 1,0 0-1,1 0 1,-1 0-1,0 0 1,0 0-1,0 0 1,0 0-1,0 0 1,0 0-1,0 1 1,0-1-1,0 0 1,0 0-1,0 0 1,0 0-1,0 0 1,0 0-1,0 0 1,-18 3 60,2-3-74,-2-4-14</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04.122"/>
    </inkml:context>
    <inkml:brush xml:id="br0">
      <inkml:brushProperty name="width" value="0.05" units="cm"/>
      <inkml:brushProperty name="height" value="0.05" units="cm"/>
      <inkml:brushProperty name="color" value="#E71224"/>
    </inkml:brush>
  </inkml:definitions>
  <inkml:trace contextRef="#ctx0" brushRef="#br0">9 63 19060,'2'3'824,"-8"-2"-1248,2-3-48,8-3-248,10-3-1593,8-5 1777,-2-3-256,-1-7-256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06.009"/>
    </inkml:context>
    <inkml:brush xml:id="br0">
      <inkml:brushProperty name="width" value="0.05" units="cm"/>
      <inkml:brushProperty name="height" value="0.05" units="cm"/>
      <inkml:brushProperty name="color" value="#E71224"/>
    </inkml:brush>
  </inkml:definitions>
  <inkml:trace contextRef="#ctx0" brushRef="#br0">42 0 13995,'-2'4'281,"0"-1"-1,0 1 1,0-1 0,1 1-1,-1 0 1,1 0 0,0 0 0,0 0-1,1 0 1,-1 4 0,-2 45 1403,3-35-1030,0-5-432,0 0 0,1 0-1,1 1 1,0-1-1,0 0 1,2 0-1,0 0 1,0-1-1,7 13 1,-14-48-1653,0 18 1241,0 1 1,0-1-1,-1 0 0,1 1 1,-1 0-1,0 0 1,-4-4-1,-10-5-455</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06.419"/>
    </inkml:context>
    <inkml:brush xml:id="br0">
      <inkml:brushProperty name="width" value="0.05" units="cm"/>
      <inkml:brushProperty name="height" value="0.05" units="cm"/>
      <inkml:brushProperty name="color" value="#E71224"/>
    </inkml:brush>
  </inkml:definitions>
  <inkml:trace contextRef="#ctx0" brushRef="#br0">5 57 13731,'-5'6'1552,"7"-4"-696,2 0-287,9-2 1303,7-3-720,6-1-264,4-2-103,3-3-217,0 1-48,-2-2-408,1 1-272,-10 2-632,-4 0 600,-9 4 32,-8 3-113,5 0-127</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10.679"/>
    </inkml:context>
    <inkml:brush xml:id="br0">
      <inkml:brushProperty name="width" value="0.05" units="cm"/>
      <inkml:brushProperty name="height" value="0.05" units="cm"/>
      <inkml:brushProperty name="color" value="#E71224"/>
    </inkml:brush>
  </inkml:definitions>
  <inkml:trace contextRef="#ctx0" brushRef="#br0">3 282 12987,'-2'8'1465,"2"-3"1426,11-11-1383,14-14-966,0-1 1,-2-1-1,0-1 0,-2-1 1,0-1-1,34-54 1,-15 4 154,-64 128-585,2 0-1,-18 68 1,39-117-200,0 0 1,1 0-1,-1 0 1,1 0-1,0 1 1,0-1 0,1 7-1,-1-10 40,0-1 0,0 0 0,0 1 0,0-1 0,0 1 0,0-1 1,0 0-1,0 1 0,0-1 0,1 0 0,-1 1 0,0-1 0,0 0 0,1 1 0,-1-1 0,0 0 0,0 0 0,1 1 0,-1-1 0,0 0 0,1 0 1,-1 1-1,0-1 0,1 0 0,-1 0 0,0 0 0,1 0 0,-1 1 0,0-1 0,1 0 0,1 0-39,-1-1 1,0 1-1,1-1 0,-1 1 0,0-1 0,0 0 1,0 0-1,0 1 0,0-1 0,0 0 0,0 0 1,0 0-1,0 0 0,1-2 0,10-12-505,2-6-156</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11.070"/>
    </inkml:context>
    <inkml:brush xml:id="br0">
      <inkml:brushProperty name="width" value="0.05" units="cm"/>
      <inkml:brushProperty name="height" value="0.05" units="cm"/>
      <inkml:brushProperty name="color" value="#E71224"/>
    </inkml:brush>
  </inkml:definitions>
  <inkml:trace contextRef="#ctx0" brushRef="#br0">22 8 16636,'0'0'44,"0"0"1,0 0-1,0 0 1,1 0-1,-1 0 1,0 0-1,0 0 1,0 0 0,0 0-1,0 0 1,0 0-1,1 1 1,-1-1-1,0 0 1,0 0-1,0 0 1,0 0-1,0 0 1,0 0 0,0 0-1,0 0 1,1 1-1,-1-1 1,0 0-1,0 0 1,0 0-1,0 0 1,0 0-1,0 0 1,0 1 0,0-1-1,0 0 1,0 0-1,0 0 1,0 0-1,0 0 1,0 1-1,0-1 1,0 0 0,0 0-1,0 0 1,0 0-1,0 0 1,0 0-1,0 1 1,0-1-1,-1 0 1,1 0-1,0 0 1,0 0 0,0 0-1,0 0 1,0 0-1,0 1 1,0-1-1,-4 13 213,3-11 26,-4 13 61,2 0 0,-1 0 0,2 0 1,0 0-1,0 0 0,2 1 1,0-1-1,1 0 0,0 1 1,1-1-1,5 18 0,-6-31-337,-1 0-1,1 0 1,0 0-1,0 0 1,0 0-1,0 0 1,0-1-1,0 1 1,0 0-1,1-1 1,-1 1-1,1-1 1,-1 0-1,1 1 1,0-1 0,-1 0-1,1 0 1,0 0-1,2 1 1,-2-1-3,0-1 0,-1 0 0,1 0 1,0 0-1,0 0 0,0 0 0,-1 0 1,1 0-1,0 0 0,0-1 0,-1 1 0,1-1 1,0 1-1,0-1 0,-1 0 0,1 0 1,-1 0-1,1 1 0,-1-2 0,1 1 1,-1 0-1,3-2 0,7-10 21,0 0-1,-1-1 1,0 0 0,-1 0-1,-1-1 1,0 0-1,-1 0 1,-1-1 0,0 0-1,-1 0 1,-1-1 0,3-26-1,-6 42-19,-1-1 0,0 1 0,1 0 0,-1-1 0,0 1 0,0 0 0,0-1 0,0 1 0,0-1 0,-1 1 0,1 0 0,0 0 0,-1-1 0,1 1 0,-1 0 0,1-1-1,-1 1 1,0-1 0,0 1-1,1 1 0,-1 0-1,0 0 1,1 0-1,-1 0 1,1 0-1,-1 0 1,0 0-1,1 0 1,-1 0 0,1 0-1,-1 0 1,0 0-1,1 0 1,-1 0-1,1 0 1,-1 1-1,0-1 1,1 0 0,-1 0-1,1 1 1,-1-1-1,1 0 1,-1 1-1,1-1 1,-1 1-1,-6 5 24,1 0-1,0 0 0,-11 14 0,4-3-36,1-1 1,1 2-1,1-1 1,0 2-1,1-1 1,1 1-1,-10 34 1,18-53-6,0 0 0,0 0 0,0 0-1,0 0 1,0 1 0,0-1 0,0 0 0,0 0 0,0 0 0,0 0 0,0 0 0,0 0-1,0 0 1,0 0 0,0 0 0,0 0 0,0 1 0,0-1 0,0 0 0,0 0-1,0 0 1,0 0 0,0 0 0,0 0 0,0 0 0,0 0 0,0 0 0,0 0 0,0 1-1,0-1 1,0 0 0,0 0 0,0 0 0,1 0 0,-1 0 0,0 0 0,0 0-1,0 0 1,0 0 0,0 0 0,0 0 0,0 0 0,0 0 0,0 0 0,0 0 0,0 0-1,0 0 1,1 0 0,-1 0 0,0 0 0,0 0 0,0 0 0,0 0 0,0 0-1,0 0 1,0 0 0,0 0 0,7-4-578,5-7-178,-5 2 524,0 0 0,-1 0-1,9-18 1,4-12-431</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11.439"/>
    </inkml:context>
    <inkml:brush xml:id="br0">
      <inkml:brushProperty name="width" value="0.05" units="cm"/>
      <inkml:brushProperty name="height" value="0.05" units="cm"/>
      <inkml:brushProperty name="color" value="#E71224"/>
    </inkml:brush>
  </inkml:definitions>
  <inkml:trace contextRef="#ctx0" brushRef="#br0">42 21 16476,'-17'41'1663,"13"-35"-1447,1 0 0,0 1 0,0 0-1,0 0 1,1 0 0,0 0 0,1 0 0,0 0-1,0 1 1,0-1 0,1 0 0,1 13-1,0-9-171,1 0 0,1 0 0,0 0 0,0 0 0,9 17 0,-11-26-22,0 0-1,0 0 0,0 0 0,0-1 0,1 1 0,-1 0 1,0 0-1,1-1 0,0 1 0,-1-1 0,1 1 1,0-1-1,0 0 0,-1 1 0,1-1 0,0 0 1,0 0-1,0 0 0,1-1 0,-1 1 0,0 0 1,0-1-1,0 0 0,1 1 0,-1-1 0,0 0 1,0 0-1,0 0 0,1 0 0,-1-1 0,0 1 1,0-1-1,0 1 0,1-1 0,3-1 0,3-3 95,-1 0-1,1 0 0,-1-1 0,0 1 0,0-2 0,-1 1 0,0-1 1,0 0-1,0-1 0,9-15 0,-9 14-11,-1 0 0,-1-1 0,0 0 0,0 0 0,-1-1 0,-1 1 0,1-1 0,-2 0 0,3-16 1,-5 24-84,1 1 0,-1-1 0,0 0 0,0 1 0,0-1 0,-1 0 0,1 1 0,-1-1 0,1 1 1,-1-1-1,0 1 0,0-1 0,0 1 0,0-1 0,0 1 0,-1 0 0,1 0 0,-1-1 0,0 1 1,1 0-1,-1 0 0,0 1 0,0-1 0,0 0 0,0 1 0,-1-1 0,-3-1 0,2 1-8,0 1-1,0 0 1,0 0-1,-1 0 0,1 0 1,0 1-1,-1 0 1,1 0-1,0 0 0,0 0 1,-1 1-1,1 0 0,0-1 1,0 2-1,0-1 1,-7 3-1,5-1-91,-1 1 0,1-1 0,0 1 0,1 1 0,-1-1 0,0 1 0,1 0 0,0 0 0,1 1 0,-8 9 0,-2 3 512,11-17-525,-2-5 1</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1.003"/>
    </inkml:context>
    <inkml:brush xml:id="br0">
      <inkml:brushProperty name="width" value="0.05" units="cm"/>
      <inkml:brushProperty name="height" value="0.05" units="cm"/>
      <inkml:brushProperty name="color" value="#E71224"/>
    </inkml:brush>
  </inkml:definitions>
  <inkml:trace contextRef="#ctx0" brushRef="#br0">0 121 4793,'9'-5'443,"-1"-1"-1,0 0 1,0 0 0,-1-1-1,12-13 1,-15 16 187,-1-1 0,1 0 0,-1-1 0,4-7 0,-6 10 248,1-1-1,-1 0 0,0 0 0,0 0 0,-1 1 1,1-1-1,-3-7 3820,2 10-4631,-5 10 1177,-3 15-563,5 2-102,2 1 0,2 29 0,-1-47-505,1-1 0,1 1 0,-1-1 1,1 0-1,1 0 0,0 0 0,0 0 1,0 0-1,1 0 0,8 12 1,-5-13-63,-6-9-1540,-2 1 1380,1 0-1,-1-1 1,0 1-1,1 0 1,-1 0-1,0 1 1,0-1-1,0 0 1,0 0-1,0 0 1,0 0-1,-1 0 1,-9-5-423,-4-2-164</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1.390"/>
    </inkml:context>
    <inkml:brush xml:id="br0">
      <inkml:brushProperty name="width" value="0.05" units="cm"/>
      <inkml:brushProperty name="height" value="0.05" units="cm"/>
      <inkml:brushProperty name="color" value="#E71224"/>
    </inkml:brush>
  </inkml:definitions>
  <inkml:trace contextRef="#ctx0" brushRef="#br0">1 100 15043,'17'-4'5703,"20"-10"-3461,-17 7-1469,32-12-762,51-26-1,-92 35-1953,-9 10 1277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39.460"/>
    </inkml:context>
    <inkml:brush xml:id="br0">
      <inkml:brushProperty name="width" value="0.05" units="cm"/>
      <inkml:brushProperty name="height" value="0.05" units="cm"/>
    </inkml:brush>
  </inkml:definitions>
  <inkml:trace contextRef="#ctx0" brushRef="#br0">0 95 16916,'29'8'1760,"16"-9"-1032,6-8-264,8-1 592,5 0-151,1 0-113,-6 1-520,-11-1-2489,-8-3 2113,-18-1-352,-6-2-216</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1.811"/>
    </inkml:context>
    <inkml:brush xml:id="br0">
      <inkml:brushProperty name="width" value="0.05" units="cm"/>
      <inkml:brushProperty name="height" value="0.05" units="cm"/>
      <inkml:brushProperty name="color" value="#E71224"/>
    </inkml:brush>
  </inkml:definitions>
  <inkml:trace contextRef="#ctx0" brushRef="#br0">130 0 19588,'0'1'137,"0"1"1,0-1-1,0 1 0,-1-1 1,1 0-1,0 1 0,-1-1 1,1 0-1,-1 1 0,1-1 0,-1 0 1,1 0-1,-1 1 0,0-1 1,0 0-1,-1 1 0,-3 7 218,-4 12 56,0 1 0,1-1 0,2 1-1,0 1 1,1-1 0,1 1 0,-1 39 0,5-61-405,-1 0-1,1 0 0,0 1 1,0-1-1,1 0 0,-1 0 1,0 0-1,0-1 1,0 1-1,1 0 0,-1 0 1,0 0-1,1 0 0,-1 0 1,1 0-1,-1 0 1,1 0-1,-1 0 0,1-1 1,0 1-1,-1 0 1,1-1-1,0 1 0,0 0 1,-1-1-1,2 2 0,0-2-2,-1 0-1,1 0 1,-1 0-1,1 1 0,-1-1 1,1-1-1,-1 1 1,1 0-1,-1 0 0,1 0 1,-1-1-1,1 1 1,-1-1-1,0 1 0,1-1 1,-1 0-1,0 0 0,2 0 1,10-8-38,0-1 0,18-18 0,-24 21-17,0 0 0,0 1-1,1-1 1,-1 2 0,1-1 0,1 1 0,-1 0 0,1 1-1,-1 0 1,12-4 0,-20 8 43,1 0-1,0 0 1,-1 0 0,1 0 0,0 0-1,-1 0 1,1 0 0,0 0 0,-1 0-1,1 0 1,0 0 0,-1 0-1,1 0 1,-1 1 0,1-1 0,0 0-1,-1 1 1,1-1 0,-1 0 0,1 1-1,0-1 1,-1 0 0,1 1-1,-1-1 1,0 1 0,2 0 0,-1 1-3,-1 0 1,1 0 0,0-1 0,0 1-1,-1 0 1,0 0 0,1 0-1,-1-1 1,1 4 0,-5 39-21,1-29 149,-1-1 0,-1 1-1,0-1 1,-1 1 0,0-2-1,-1 1 1,-1-1 0,0 0-1,-1 0 1,0-1 0,-1-1 0,-1 1-1,1-2 1,-2 1 0,-14 9-1,23-17-173,-1-1 0,0 0-1,0 0 1,0 0-1,0-1 1,-1 1-1,1-1 1,0 0 0,-1-1-1,1 1 1,0-1-1,-1 1 1,1-1 0,-1 0-1,1-1 1,0 1-1,-1-1 1,-5-2 0,7 2-80,0-1 0,0 1 0,0-1 0,0 0 0,0 0 0,0 0 0,0 0 0,1 0 0,-1-1 0,1 1 0,0-1 0,0 0 0,0 1 0,0-1 0,0 0 0,1 0 0,-1 0 0,1-1 0,0 1 0,0 0 0,0 0 0,0-1 0,0-6 0,-1-10-620</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2.221"/>
    </inkml:context>
    <inkml:brush xml:id="br0">
      <inkml:brushProperty name="width" value="0.05" units="cm"/>
      <inkml:brushProperty name="height" value="0.05" units="cm"/>
      <inkml:brushProperty name="color" value="#E71224"/>
    </inkml:brush>
  </inkml:definitions>
  <inkml:trace contextRef="#ctx0" brushRef="#br0">0 167 17316,'5'-7'1896,"3"0"-1040,1-2-384,5-1 1025,3-4-353,6-1-400,5-2-168,2 0-488,0 3-296,0 4-664,-3-2-248,0 2 840,-1 0-200,-6-4-169</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2.591"/>
    </inkml:context>
    <inkml:brush xml:id="br0">
      <inkml:brushProperty name="width" value="0.05" units="cm"/>
      <inkml:brushProperty name="height" value="0.05" units="cm"/>
      <inkml:brushProperty name="color" value="#E71224"/>
    </inkml:brush>
  </inkml:definitions>
  <inkml:trace contextRef="#ctx0" brushRef="#br0">46 0 13251,'-1'10'961,"0"0"-1,-1-1 1,0 1 0,0-1-1,-6 12 1,-4 21 1008,5-12-1097,3 2 0,-2 35 0,6-51-700,0 0-1,1 0 1,0 1 0,2-1 0,0-1 0,5 17 0,-8-30-159,1 0 1,0 1 0,-1-1 0,1 0 0,0 0-1,0 0 1,1 0 0,-1 0 0,0 0 0,1 0 0,-1-1-1,1 1 1,-1 0 0,1-1 0,0 1 0,0-1-1,-1 0 1,1 0 0,0 1 0,0-1 0,5 1-1,-5-2-4,0 0-1,1 0 1,-1 0-1,1 0 1,-1 0 0,0-1-1,1 1 1,-1-1-1,0 1 1,0-1-1,1 0 1,-1 0-1,0 0 1,0 0-1,0-1 1,0 1-1,0-1 1,0 1-1,-1-1 1,4-2-1,5-8 12,-1 1 0,0-2 0,0 1-1,-1-1 1,-1 0 0,0-1 0,-1 0 0,0 0-1,-1 0 1,-1-1 0,0 0 0,-1 0-1,-1 0 1,0 0 0,-1 0 0,-1-25-1,-1 35-22,1 0-1,-1 0 0,0 0 0,-1 0 0,1 0 1,-1 0-1,0 0 0,0 1 0,0-1 0,-1 1 0,1 0 1,-5-5-1,5 6-116,-1 0 0,1 1 0,-1 0 1,1 0-1,-1 0 0,0 0 0,0 0 0,0 0 1,0 1-1,0-1 0,0 1 0,0 0 0,-1 0 1,1 0-1,0 1 0,-1-1 0,1 1 0,-6-1 1,-13 1-788,21 0 299</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7.197"/>
    </inkml:context>
    <inkml:brush xml:id="br0">
      <inkml:brushProperty name="width" value="0.05" units="cm"/>
      <inkml:brushProperty name="height" value="0.05" units="cm"/>
      <inkml:brushProperty name="color" value="#E71224"/>
    </inkml:brush>
  </inkml:definitions>
  <inkml:trace contextRef="#ctx0" brushRef="#br0">2 11 17396,'-2'-3'1600,"7"3"-928,6 3-216,18 0 665,8 0-145,16-3-264,7 0-168,6-2-192,0-2-176,-3 1-448,-4-3-248,-13 5-512,-10 1-105,-23 0 769,-6 6-232,-17 5-200</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7.617"/>
    </inkml:context>
    <inkml:brush xml:id="br0">
      <inkml:brushProperty name="width" value="0.05" units="cm"/>
      <inkml:brushProperty name="height" value="0.05" units="cm"/>
      <inkml:brushProperty name="color" value="#E71224"/>
    </inkml:brush>
  </inkml:definitions>
  <inkml:trace contextRef="#ctx0" brushRef="#br0">0 97 16436,'4'12'1984,"14"-6"-1224,17-12-232,11-7 1041,17-1-665,3-3-256,3-2-544,0 2-448,-8 5-216,-6 2 456,-18 4-272,-8 5-129</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8.001"/>
    </inkml:context>
    <inkml:brush xml:id="br0">
      <inkml:brushProperty name="width" value="0.05" units="cm"/>
      <inkml:brushProperty name="height" value="0.05" units="cm"/>
      <inkml:brushProperty name="color" value="#E71224"/>
    </inkml:brush>
  </inkml:definitions>
  <inkml:trace contextRef="#ctx0" brushRef="#br0">36 0 17812,'7'8'1440,"0"7"-1008,2 4-152,2 5 440,1 4-151,-1 6-113,1 2-40,-6 1-136,-4 2-72,-4 5-80,-7 5-40,-7 1-80,-1 0-128,-2-5-512,1-4 1160,3-14-568,3-9-32,7-23-40</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8.393"/>
    </inkml:context>
    <inkml:brush xml:id="br0">
      <inkml:brushProperty name="width" value="0.05" units="cm"/>
      <inkml:brushProperty name="height" value="0.05" units="cm"/>
      <inkml:brushProperty name="color" value="#E71224"/>
    </inkml:brush>
  </inkml:definitions>
  <inkml:trace contextRef="#ctx0" brushRef="#br0">1 5 16195,'0'0'53,"0"-1"0,0 1 0,0 0 0,0 0 0,0-1 0,1 1 0,-1 0 0,0 0 0,0 0 0,0-1 0,0 1 0,1 0 0,-1 0 0,0 0-1,0 0 1,1-1 0,-1 1 0,0 0 0,0 0 0,1 0 0,-1 0 0,0 0 0,0 0 0,1 0 0,-1 0 0,0 0 0,0 0 0,1 0-1,-1 0 1,0 0 0,0 0 0,1 0 0,-1 0 0,0 0 0,0 0 0,1 0 0,-1 0 0,0 0 0,0 0 0,1 0 0,-1 1 0,0-1 0,0 0-1,0 0 1,1 0 0,-1 0 0,0 1 0,0-1 0,0 0 0,1 0 0,-1 0 0,0 1 0,0-1 0,0 1 0,3 3 207,-1 1 0,0 0 0,0 0 0,-1 0 0,0 0 1,1 1-1,-2-1 0,1 6 0,1 50 437,-2-37-397,-4 161 430,3-152-672,0-27-49,3 30 49,-2-35-57,0-1 0,0 1 1,0-1-1,1 1 0,-1 0 1,0-1-1,0 1 0,1-1 1,-1 1-1,0-1 0,1 1 0,-1-1 1,0 1-1,1-1 0,-1 1 1,1-1-1,-1 1 0,0-1 1,1 0-1,-1 1 0,1-1 0,0 0 1,-1 1-1,1-1 0,-1 0 1,1 0-1,-1 0 0,1 1 1,0-1-1,-1 0 0,1 0 0,-1 0 1,1 0-1,0 0 0,-1 0 1,1 0-1,-1 0 0,1 0 1,0-1-1,-1 1 0,1 0 0,-1 0 1,1 0-1,-1-1 0,1 1 1,0-1-1,8-4 2,-1-1 0,0 0-1,0 0 1,-1-1 0,0 0 0,0 0 0,0-1-1,-1 0 1,6-10 0,4-4 5,47-62 48,26-33 117,-86 113-154,0 1 0,0-1-1,0 1 1,1 0 0,-1 0-1,1 0 1,0 0-1,7-3 1,-11 6-13,0 0 0,1 0-1,-1-1 1,1 1 0,-1 0-1,0 0 1,1 0 0,-1 0 0,1 0-1,-1 0 1,1 0 0,-1 0-1,0 1 1,1-1 0,-1 0 0,1 0-1,-1 0 1,0 0 0,1 0-1,-1 1 1,0-1 0,1 0 0,-1 0-1,0 1 1,1-1 0,-1 0-1,0 1 1,1-1 0,-1 0 0,0 1-1,1 0 1,0 1 12,-1 0 1,1 0-1,0 0 1,-1 1-1,1-1 1,-1 0-1,0 0 0,0 1 1,0 3-1,-3 35 248,-13 61-1,-1 15-49,17-113-318,0-1 0,0 1 0,0-1-1,0 0 1,1 1 0,-1-1 0,3 6 0,-3-8 74,0-1 0,0 0 0,0 1 1,0-1-1,0 0 0,0 0 0,1 1 0,-1-1 0,0 0 0,0 1 1,1-1-1,-1 0 0,0 0 0,0 0 0,1 1 0,-1-1 0,0 0 1,0 0-1,1 0 0,-1 1 0,0-1 0,1 0 0,-1 0 1,0 0-1,1 0 0,-1 0 0,0 0 0,1 0 0,-1 0 0,1 0-12,0-1-1,0 1 0,0-1 0,0 1 0,0-1 1,0 1-1,0-1 0,0 0 0,0 0 0,-1 1 1,1-1-1,0 0 0,-1 0 0,2-1 1,13-20-349,3-7-117</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29.024"/>
    </inkml:context>
    <inkml:brush xml:id="br0">
      <inkml:brushProperty name="width" value="0.05" units="cm"/>
      <inkml:brushProperty name="height" value="0.05" units="cm"/>
      <inkml:brushProperty name="color" value="#E71224"/>
    </inkml:brush>
  </inkml:definitions>
  <inkml:trace contextRef="#ctx0" brushRef="#br0">9 204 18372,'0'4'216,"1"0"1,-1 0-1,1-1 0,0 1 0,0 0 1,0-1-1,1 1 0,-1-1 1,1 1-1,0-1 0,2 4 1,-3-6-148,0 0 1,0 0-1,1 0 1,-1 0-1,0 0 1,0-1-1,0 1 1,1-1-1,-1 1 1,0-1-1,1 1 1,-1-1-1,0 0 0,1 1 1,-1-1-1,1 0 1,-1 0-1,0 0 1,1 0-1,-1 0 1,1-1-1,-1 1 1,0 0-1,1-1 1,-1 1-1,0-1 1,1 1-1,-1-1 1,0 1-1,0-1 1,0 0-1,1 0 1,-1 0-1,1-1 1,9-6 62,-2 0 1,1 0 0,-1-1 0,-1 0-1,1 0 1,-1-1 0,-1 0 0,0-1-1,-1 1 1,0-1 0,0-1-1,-1 1 1,-1-1 0,0 0 0,0 0-1,3-23 1,-7 33-129,0-1-1,0 0 1,0 1-1,0-1 1,0 0-1,-1 1 1,1-1 0,-1 1-1,0-1 1,0 1-1,0-1 1,0 1-1,0-1 1,0 1-1,-1 0 1,-1-3 0,2 4-5,0 0 1,0 0 0,0 1-1,-1-1 1,1 0 0,0 1 0,0-1-1,-1 0 1,1 1 0,0 0 0,-1-1-1,1 1 1,0 0 0,-1 0 0,1 0-1,-1-1 1,1 1 0,0 1 0,-1-1-1,1 0 1,0 0 0,-1 0 0,1 1-1,0-1 1,-1 1 0,1-1 0,0 1-1,0 0 1,-1-1 0,1 1 0,0 0-1,-1 1 1,-5 3-1,0 1 0,0 0 0,1 0 0,0 1 0,0 0 0,1 0 1,0 0-1,0 1 0,-6 11 0,-1 7 21,-15 46 0,18-45 7,2 0 1,-4 32 0,10-46-15,0-1 1,0 1 0,1-1 0,0 0 0,1 1 0,1-1-1,3 15 1,-5-25-10,1 0 1,0 1-1,0-1 0,0 0 0,0 0 0,0 0 1,0 1-1,0-1 0,1 0 0,-1-1 0,1 1 1,0 0-1,-1 0 0,1-1 0,0 1 1,0-1-1,0 1 0,0-1 0,4 2 0,-2-2 0,-1 0 0,1 0-1,-1-1 1,1 1 0,-1-1 0,1 0-1,-1 0 1,1 0 0,-1-1-1,1 1 1,-1-1 0,5-1-1,5-2 5,-1-1 0,0 0 0,0-1-1,0-1 1,21-15 0,-6 0 13,-1-1 0,-1-1 0,-2-2 0,0 0 1,-1-2-1,26-44 0,-33 41-9,-8 17-4,-13 30-9,5-14 1,-31 94 53,28-81-30,0 0 0,1 1-1,1-1 1,0 25-1,2-37-15,0 0 0,0 1 1,0-1-1,1 0 0,-1 0 0,1 0 0,0 0 0,0 0 0,0 0 0,3 4 0,-3-6-3,0 1 1,-1-1-1,1 0 0,0 0 0,1 0 0,-1 0 1,0-1-1,0 1 0,0 0 0,1 0 1,-1-1-1,0 1 0,0-1 0,1 1 1,-1-1-1,1 1 0,-1-1 0,0 0 1,1 0-1,-1 0 0,1 0 0,-1 0 0,1 0 1,-1 0-1,0 0 0,3-1 0,3-1 5,0 0-1,0-1 0,0 0 0,-1 0 0,1 0 0,-1-1 0,0 0 0,0 0 1,0-1-1,0 1 0,6-9 0,4-3 7,-1-1 0,18-28 0,-19 23-12,-1 0 0,-1-1 1,0 0-1,-2-1 0,-1 0 0,-2-1 0,9-39 0,-15 50-21,-3 21-9,-5 25 16,-7 91 117,13-108-92,1-1 0,1 1 1,0 0-1,1-1 0,1 0 0,5 21 1,-6-31-95,0-1 1,0 1-1,0 0 1,0-1 0,0 1-1,1-1 1,-1 0-1,1 1 1,3 1-1,-5-4 34,0 0 0,0 0 0,0 0 1,0 0-1,0 0 0,0-1 0,1 1 0,-1 0 0,0-1 0,0 1 0,1-1 0,-1 1 0,0-1 0,1 0 0,-1 0 0,0 1 0,1-1 0,-1 0 0,1 0 0,-1 0 0,0-1 0,1 1 0,-1 0 0,0 0 0,1-1 0,-1 1 0,0-1 0,0 1 0,1-1 1,-1 0-1,0 1 0,2-2 0,8-13-424</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0.063"/>
    </inkml:context>
    <inkml:brush xml:id="br0">
      <inkml:brushProperty name="width" value="0.05" units="cm"/>
      <inkml:brushProperty name="height" value="0.05" units="cm"/>
      <inkml:brushProperty name="color" value="#E71224"/>
    </inkml:brush>
  </inkml:definitions>
  <inkml:trace contextRef="#ctx0" brushRef="#br0">140 17 17172,'4'-16'1944,"-5"28"-571,-6 32 44,-52 210 146,-4 22-1350,59-256-190,1-10-7,1-1-1,0 1 1,1 0 0,0 0 0,1-1-1,-1 1 1,2 0 0,1 12-1,-1-21-11,-1 0 0,0 0 0,1 0 0,-1 0-1,1 0 1,0 0 0,-1 0 0,1-1 0,0 1-1,-1 0 1,1 0 0,0-1 0,0 1-1,0-1 1,0 1 0,0 0 0,0-1 0,-1 0-1,1 1 1,0-1 0,0 0 0,0 1-1,1-1 1,-1 0 0,0 0 0,0 0 0,0 0-1,0 0 1,0 0 0,0 0 0,0 0 0,0 0-1,0 0 1,0-1 0,0 1 0,1-1-1,7-2 15,-1 1-1,1-1 1,9-6-1,-15 8-9,32-16-115,10-3 66,-2-2 0,0-1 0,77-58 0,-87 50-27</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0.745"/>
    </inkml:context>
    <inkml:brush xml:id="br0">
      <inkml:brushProperty name="width" value="0.05" units="cm"/>
      <inkml:brushProperty name="height" value="0.05" units="cm"/>
      <inkml:brushProperty name="color" value="#E71224"/>
    </inkml:brush>
  </inkml:definitions>
  <inkml:trace contextRef="#ctx0" brushRef="#br0">56 80 14947,'3'-15'1918,"1"1"1,9-26-1,-13 63 732,-25 116-1421,-6 44-858,25-137-263,0-4 37,2 1 1,1 44-1,6-63-62,-3-23-82,0-1 1,0 0-1,0 0 1,0 0-1,0 0 1,0 0-1,0 1 1,0-1-1,0 0 1,0 0-1,0 0 1,0 0-1,0 0 0,0 0 1,0 1-1,0-1 1,1 0-1,-1 0 1,0 0-1,0 0 1,0 0-1,0 0 1,0 0-1,0 0 1,1 1-1,-1-1 1,0 0-1,0 0 1,0 0-1,0 0 1,0 0-1,1 0 1,-1 0-1,0 0 0,0 0 1,0 0-1,0 0 1,0 0-1,1 0 1,-1 0-1,0 0 1,0 0-1,0 0 1,0 0-1,0 0 1,1 0-1,-1-1 1,0 1-1,0 0 1,0 0-1,0 0 1,0 0-1,0 0 1,1 0-1,-1 0 0,0 0 1,0-1-1,0 1 1,0 0-1,0 0 1,0 0-1,0 0 1,0 0-1,0 0 1,0-1-1,0 1 1,0 0-1,1 0 1,4-12 47,5-22 2,-1 1 0,6-61 1,-1-72-76,-14 152 15,3-25-25,0-2-100,-1 1-1,-8-75 0,7 116 126,0 9-44,1 0 0,1 0 0,3 11 0,-4-17 55,-1-1 0,1 1 1,0 0-1,0 0 1,0-1-1,0 1 0,1-1 1,-1 0-1,1 0 0,0 0 1,0 0-1,0 0 0,0 0 1,1-1-1,5 4 0,-4-4 0,1-1 0,0 1-1,-1-1 1,1 0 0,0 0-1,0-1 1,-1 1 0,1-2 0,0 1-1,0 0 1,0-1 0,-1 0-1,1 0 1,0-1 0,-1 0-1,0 0 1,11-5 0,7-6 2,0 0 1,35-29-1,-24 18 15,-32 23-17,20-13 6,-21 14-7,-1 0 0,0-1-1,1 1 1,-1 0 0,1 0 0,-1 0-1,0-1 1,1 1 0,-1 0 0,1 0 0,-1 0-1,0 0 1,1 0 0,-1 0 0,1 0-1,-1 0 1,1 0 0,-1 0 0,1 0-1,-1 0 1,0 0 0,1 0 0,-1 0 0,1 1-1,-1-1 1,0 0 0,1 0 0,-1 0-1,0 1 1,1-1 0,-1 0 0,1 0-1,-1 1 1,0-1 0,0 0 0,1 1 0,-1-1-1,0 0 1,0 1 0,1-1 0,-1 1-1,0-1 1,0 0 0,0 1 0,0-1-1,1 1 1,-1-1 0,0 0 0,0 1-1,0-1 1,0 1 0,0 0 0,-2 17 10,0 0 0,0 0 0,-2 0 0,-10 30 0,1 1-1,0 10-2074,-8 93-1,20-146 1318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0.267"/>
    </inkml:context>
    <inkml:brush xml:id="br0">
      <inkml:brushProperty name="width" value="0.05" units="cm"/>
      <inkml:brushProperty name="height" value="0.05" units="cm"/>
    </inkml:brush>
  </inkml:definitions>
  <inkml:trace contextRef="#ctx0" brushRef="#br0">326 54 13275,'12'-8'1636,"15"-10"151,-26 17-1510,0 1-1,0-1 0,0 0 1,0 0-1,0 0 0,0-1 1,0 1-1,0 0 0,0 0 1,-1 0-1,1-1 0,0 1 1,-1 0-1,0 0 1,1-1-1,-1 1 0,1-3 1,-1 4-217,-1 0 1,1-1 0,0 1-1,-1 0 1,1-1 0,0 1-1,-1 0 1,1-1 0,-1 1-1,1 0 1,0 0 0,-1 0-1,1-1 1,-1 1 0,1 0-1,-1 0 1,1 0 0,-1 0-1,1 0 1,-1 0 0,1 0-1,0 0 1,-1 0 0,1 0-1,-1 0 1,1 0 0,-1 0-1,1 0 1,-1 0 0,1 0 0,-1 1-1,-19 3 397,20-4-428,-19 6 24,1 0 0,0 1 1,0 1-1,1 1 0,0 0 1,0 1-1,1 1 0,1 1 0,0 0 1,-23 25-1,21-20-57,2 1 0,0 1 0,2 1 0,0 0 0,1 0 0,1 1 0,1 1 1,-11 31-1,18-44 7,1 0 0,0 0 1,1 0-1,0 0 0,0 0 1,1 0-1,1 10 1,-1-16-6,0-1 0,0 1 1,1 0-1,-1-1 0,1 1 1,0 0-1,0-1 0,0 1 1,0-1-1,0 1 1,1-1-1,-1 1 0,0-1 1,1 0-1,0 0 0,0 0 1,0 0-1,0 0 0,0 0 1,0 0-1,0-1 0,0 1 1,1-1-1,-1 1 1,1-1-1,4 2 0,-2-2-78,-1 0 0,1 0-1,0 0 1,-1-1 0,1 1 0,0-1-1,0 0 1,-1-1 0,1 1 0,0-1-1,-1 0 1,1 0 0,-1 0 0,1-1-1,-1 0 1,1 0 0,-1 0-1,0 0 1,0-1 0,0 1 0,0-1-1,0 0 1,-1 0 0,1 0 0,-1-1-1,4-4 1,11-18-309</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1.304"/>
    </inkml:context>
    <inkml:brush xml:id="br0">
      <inkml:brushProperty name="width" value="0.05" units="cm"/>
      <inkml:brushProperty name="height" value="0.05" units="cm"/>
      <inkml:brushProperty name="color" value="#E71224"/>
    </inkml:brush>
  </inkml:definitions>
  <inkml:trace contextRef="#ctx0" brushRef="#br0">0 85 20124,'2'2'1841,"8"-1"-1201,0-1-256,8 0 960,4 0-456,7-3-432,2 0-215,2-2-474,1-1-303,-3-3-720,-3-2-384,-5-5 1216,-3 0-353,-5-2-231</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1.709"/>
    </inkml:context>
    <inkml:brush xml:id="br0">
      <inkml:brushProperty name="width" value="0.05" units="cm"/>
      <inkml:brushProperty name="height" value="0.05" units="cm"/>
      <inkml:brushProperty name="color" value="#E71224"/>
    </inkml:brush>
  </inkml:definitions>
  <inkml:trace contextRef="#ctx0" brushRef="#br0">84 1 16404,'2'4'257,"-1"1"1,0 0 0,0 0 0,-1 0 0,0 0 0,1 0 0,-2 0 0,1 0 0,-2 8 0,-14 47 913,8-34-170,-10 40-234,3 0 0,3 2 0,-6 127 0,18-191-762,2 34-7,-2-35 7,0-1 1,1 0 0,-1 0-1,1 0 1,-1 0 0,1 0-1,0 0 1,0 0 0,0 0-1,0 0 1,0 0 0,0-1-1,1 1 1,1 2 0,-2-4 0,0 0 1,-1 1-1,1-1 1,0 0 0,0 1-1,0-1 1,0 0-1,-1 0 1,1 0 0,0 0-1,0 0 1,0 0 0,0 0-1,0 0 1,0 0-1,0 0 1,-1 0 0,1 0-1,0-1 1,0 1 0,0 0-1,0-1 1,-1 1-1,1-1 1,0 1 0,0-1-1,-1 1 1,2-2-1,22-20 142,-23 21-134,29-35 188,-2-2 0,-2 0 0,37-74 0,-33 56-93,123-225 81,-150 277-698,-3 6 51,-4 13-318,-11 25-316,-27 46 25,21-36 381</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2.442"/>
    </inkml:context>
    <inkml:brush xml:id="br0">
      <inkml:brushProperty name="width" value="0.05" units="cm"/>
      <inkml:brushProperty name="height" value="0.05" units="cm"/>
      <inkml:brushProperty name="color" value="#E71224"/>
    </inkml:brush>
  </inkml:definitions>
  <inkml:trace contextRef="#ctx0" brushRef="#br0">0 146 16556,'1'6'423,"15"70"2632,-13-67-2594,0 0 0,0 0 0,1 0 1,0 0-1,10 15 0,-13-22-443,0-1 0,-1 0-1,1 0 1,0 0 0,0 0 0,0 0 0,0 0 0,0 0-1,1-1 1,-1 1 0,0 0 0,0 0 0,0-1 0,1 1-1,-1-1 1,0 1 0,1-1 0,-1 0 0,0 1 0,1-1-1,-1 0 1,1 0 0,0 0 0,1-1-66,0 1 0,-1-1 0,1 0 0,-1 0 0,1 0 0,-1 0 1,0 0-1,1 0 0,-1-1 0,0 1 0,3-4 0,5-4-443,-1-1-1,0 0 0,13-20 1,-20 28 411,18-28-1229,-1 0-1,-2-1 1,-1 0-1,22-63 0,-35 75 1249,-3 19 79,0 0 0,0 0 0,0 0 0,0 0 0,0 0 0,0 0 0,-1-1 0,1 1 0,0 0 0,0 0 0,0 0 0,0 0 0,0 0 0,-1 0 0,1 0 0,0 0-1,0 0 1,0 0 0,0 0 0,0 0 0,-1 0 0,1 0 0,0 0 0,0 0 0,0 0 0,0 0 0,0 0 0,-1 0 0,1 0 0,0 0 0,0 1 0,0-1 0,0 0 0,0 0 0,0 0 0,-1 0 0,1 0 0,0 0 0,0 0 0,0 0 0,0 1 0,0-1 0,0 0 0,0 0 0,0 0 0,0 0 0,0 0 0,-1 0 0,1 1 0,0-1 0,-20 32 2028,8-8-213,-14 47-1,24-63-1581,0 0 1,0 0-1,1 0 0,0 0 0,0 0 0,1 1 1,0-1-1,0 0 0,1 0 0,2 12 0,-3-18-212,1 0 0,-1-1-1,1 1 1,0-1 0,-1 1-1,1-1 1,0 1 0,0-1-1,0 0 1,0 1 0,0-1-1,0 0 1,0 0 0,0 0-1,1 0 1,-1 0 0,0 0 0,1 0-1,-1 0 1,1 0 0,-1-1-1,3 2 1,-1-2-8,0 1-1,0-1 1,0 0 0,0 0-1,0 0 1,0 0 0,0-1-1,-1 1 1,1-1 0,0 1-1,4-3 1,5-1 12,-1-1 0,0-1 0,-1 0 0,20-14 0,-7 2-4,35-35 1,-50 45-49,0-1-1,-1-1 1,1 1-1,-2-1 1,1 0-1,9-22 1,-14 18-27,-3 13 35,1 1 0,0 0 0,0 0 0,0 0 0,0-1 0,0 1-1,-1 0 1,1 0 0,0 0 0,0 0 0,0 0 0,-1-1 0,1 1-1,0 0 1,0 0 0,0 0 0,-1 0 0,1 0 0,0 0 0,0 0-1,-1 0 1,1 0 0,0 0 0,0 0 0,0 0 0,-1 0 0,1 0-1,0 0 1,0 0 0,-1 0 0,1 0 0,0 0 0,-3 1 6,1 0 0,0 0 1,0 0-1,-1 0 0,1 1 1,0-1-1,0 0 0,0 1 1,-1 1-1,-10 11 136,1 0 1,0 1-1,1 0 1,1 1-1,0 0 1,1 0-1,1 1 1,1 1-1,0-1 1,1 1-1,-4 24 1,9-38-88,1 0 1,-1 0 0,1 0-1,0 1 1,0-1 0,1 0-1,-1 0 1,1 0 0,2 8-1,-3-11-43,1 0 0,-1 0 1,1 0-1,0 0 0,-1 0 0,1 0 0,0 0 0,0 0 1,0 0-1,0 0 0,0 0 0,-1 0 0,2-1 0,-1 1 1,0 0-1,0-1 0,0 1 0,0-1 0,0 1 0,0-1 0,1 1 1,-1-1-1,0 0 0,0 0 0,1 0 0,-1 0 0,0 0 1,0 0-1,1 0 0,-1 0 0,0 0 0,0 0 0,1-1 1,-1 1-1,2-1 0,6-3-1,-1 1 1,1-1 0,-1 0-1,0-1 1,0 0-1,-1 0 1,10-8-1,48-50 54,-44 41-57,-1 1-21,30-27-70,-46 44 76,0 1 1,0 0-1,0 0 1,1 1-1,-1-1 1,1 1-1,0 0 1,-1 0-1,1 0 1,7-1 0,-10 3 1,-1 0 0,0 1 1,1-1-1,-1 0 0,0 0 1,1 1-1,-1-1 0,0 0 1,1 1-1,-1 0 0,0-1 1,0 1-1,0 0 0,1-1 1,-1 1-1,0 0 0,0 0 1,0 0-1,0 0 1,-1 0-1,1 0 0,0 0 1,0 1-1,0-1 0,-1 0 1,1 0-1,-1 1 0,1 0 1,12 40-82,-13-41 84,3 18-18,-3-15 23,1 1 0,-1-1 0,1 1 0,1-1 0,-1 1 0,4 7 0,-5-12 0,0 1 0,0-1 0,1 0-1,-1 0 1,0 0 0,0 0-1,0 1 1,1-1 0,-1 0-1,0 0 1,0 0 0,1 0-1,-1 0 1,0 0 0,1 0-1,-1 0 1,0 0 0,0 0-1,1 0 1,-1 0 0,0 0-1,0 0 1,1 0 0,-1 0-1,0 0 1,0 0 0,1-1-1,-1 1 1,0 0 0,0 0-1,0 0 1,1 0 0,-1 0-1,0-1 1,0 1 0,0 0-1,1 0 1,-1 0 0,0-1 0,0 1-1,0 0 1,0 0 0,0 0-1,1-1 1,-1 1 0,0 0-1,0 0 1,0-1 0,0 1-1,0 0 1,0 0 0,0-1-1,0 0 1,8-18 34,-7 18-29,7-18 28,-2 0-1,0-1 1,0 1 0,-2-1-1,3-32 1,17 68 133,-15-12-286,1 0-1,-1-1 1,1 0-1,0-1 1,0 0 0,0 0-1,0-1 1,0 0-1,0-1 1,17-1 0,-2-2-990,0 0 1,-1-2-1,28-8 1,-42 10 214</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3.300"/>
    </inkml:context>
    <inkml:brush xml:id="br0">
      <inkml:brushProperty name="width" value="0.05" units="cm"/>
      <inkml:brushProperty name="height" value="0.05" units="cm"/>
      <inkml:brushProperty name="color" value="#E71224"/>
    </inkml:brush>
  </inkml:definitions>
  <inkml:trace contextRef="#ctx0" brushRef="#br0">37 84 15131,'-2'1'3375,"-6"7"-1265,0 17-421,2 0 0,-4 29 0,9-45-1552,0 1 0,0-1-1,2 1 1,-1-1 0,1 1 0,0-1 0,1 1-1,0-1 1,4 11 0,-5-18-120,-1 1-1,1-1 1,0 0 0,0 0 0,0 0-1,0 0 1,1 0 0,-1 0-1,1 0 1,-1 0 0,1 0-1,0 0 1,-1-1 0,1 1-1,0-1 1,0 1 0,0-1-1,0 0 1,0 0 0,0 0-1,1 0 1,-1 0 0,0 0-1,1-1 1,-1 1 0,0-1-1,1 0 1,-1 1 0,0-1-1,1 0 1,-1 0 0,1-1-1,-1 1 1,0 0 0,1-1-1,-1 1 1,0-1 0,1 0-1,-1 0 1,0 0 0,3-2 0,4-1-5,0-1 1,-1-1 0,1 0-1,-1 0 1,0-1 0,-1 0 0,0 0-1,10-12 1,-10 10-37,0 0 0,-1-1 1,0 0-1,-1 0 0,0-1 0,0 1 1,-1-1-1,0 0 0,-1-1 0,3-20 1,-8 23-124,-3 12 31,-6 14 20,9-11 99,0 1 1,0 0 0,1-1-1,-1 1 1,2 0-1,-1 0 1,1 11 0,0-17 3,0 1 0,0-1 0,0 1 0,0-1 0,0 1 0,1-1 0,-1 1 0,0-1 0,1 0 0,-1 1 0,1-1 0,0 0 0,-1 1 0,1-1 0,0 0 0,0 0 1,0 0-1,-1 1 0,2-1 0,-1 0 0,0 0 0,0 0 0,0-1 0,0 1 0,0 0 0,1 0 0,-1-1 0,0 1 0,1 0 0,-1-1 0,0 0 0,1 1 0,-1-1 0,1 0 0,-1 0 0,1 1 1,-1-1-1,1 0 0,-1-1 0,1 1 0,-1 0 0,2-1 0,4 0 7,1-2 1,-1 1-1,0-1 0,0 0 1,-1-1-1,1 0 1,-1 0-1,1 0 0,-1-1 1,-1 1-1,1-1 0,-1-1 1,1 1-1,7-12 1,-6 7-31,0 1 0,-1-2 0,0 1 0,-1 0 0,0-1 0,-1 0 0,0-1 0,4-19 0,-7-9-110,-1 39 119,0-1-1,0 1 0,0 0 0,-1 0 1,1 0-1,0 0 0,-1 0 0,1-1 1,-1 1-1,1 0 0,-1 0 0,1 0 1,-2-1-1,1 2 3,1-1 0,-1 1 1,1 0-1,-1 0 0,1 0 1,-1 0-1,1-1 0,-1 1 1,1 0-1,-1 0 0,1 0 1,-1 0-1,1 0 0,-1 0 0,1 0 1,-1 0-1,1 1 0,-1-1 1,1 0-1,-1 0 0,1 0 1,-1 1-1,1-1 0,-1 0 1,1 0-1,-1 1 0,1-1 1,-1 0-1,1 1 0,0-1 1,-1 1-1,-2 2 16,0 0 1,0 1-1,0-1 1,1 1 0,-1 0-1,1 0 1,0 0-1,0 0 1,1 0-1,-1 0 1,1 0-1,0 0 1,0 1-1,0-1 1,0 0-1,1 6 1,-1-3 24,1 1 1,0-1 0,1 0-1,0 0 1,0 0-1,0 0 1,1 0-1,0 0 1,4 10-1,1-2-52,-2-4-161,0-1 0,1 1 0,0-1 0,1 0 1,11 13-1,-18-22 151,1-1 1,-1 0-1,1 1 1,-1-1-1,1 1 0,0-1 1,-1 0-1,1 0 1,0 1-1,-1-1 1,1 0-1,0 0 1,-1 0-1,1 0 1,0 0-1,-1 0 1,1 0-1,0 0 0,0 0 1,6-4-264</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4.434"/>
    </inkml:context>
    <inkml:brush xml:id="br0">
      <inkml:brushProperty name="width" value="0.05" units="cm"/>
      <inkml:brushProperty name="height" value="0.05" units="cm"/>
      <inkml:brushProperty name="color" value="#E71224"/>
    </inkml:brush>
  </inkml:definitions>
  <inkml:trace contextRef="#ctx0" brushRef="#br0">95 12 17780,'0'-11'2736,"-1"18"-987,-1 17-697,-41 196 983,-4 34-1529,47-252-497,-1 1 1,1-1-1,0 0 0,0 1 1,0-1-1,0 0 1,0 1-1,0-1 1,1 0-1,-1 1 1,1-1-1,-1 0 1,1 0-1,1 3 1,-1-4-3,1 0 0,-1 1-1,0-2 1,0 1 0,0 0 0,0 0 0,1 0 0,-1 0 0,0-1-1,1 1 1,-1-1 0,1 1 0,-1-1 0,1 1 0,-1-1 0,1 0-1,-1 0 1,1 0 0,-1 0 0,1 0 0,-1 0 0,3 0 0,21-4-117,-1-1 0,1-1 1,-1-1-1,27-11 1,-38 13-168,-4 2 143,-1 0 0,1 0 0,-1-1 0,0-1 0,0 1 0,0-1 0,-1 0 0,0-1 0,8-7 0,3-8-302</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4.989"/>
    </inkml:context>
    <inkml:brush xml:id="br0">
      <inkml:brushProperty name="width" value="0.05" units="cm"/>
      <inkml:brushProperty name="height" value="0.05" units="cm"/>
      <inkml:brushProperty name="color" value="#E71224"/>
    </inkml:brush>
  </inkml:definitions>
  <inkml:trace contextRef="#ctx0" brushRef="#br0">134 15 20988,'-9'12'461,"1"1"-1,0-1 1,1 2-1,0-1 1,-6 19-1,-19 73 437,29-94-700,-10 39 169,1 1 0,4 0 0,-5 76-1,13-125-359,0 0 0,0 1 0,0-1 0,0 0-1,1 1 1,-1-1 0,1 0 0,-1 1 0,1-1 0,0 0 0,0 0-1,0 0 1,2 3 0,-3-4-5,0-1 1,1 0-1,-1 0 0,0 1 0,0-1 1,1 0-1,-1 0 0,0 0 0,1 1 1,-1-1-1,0 0 0,1 0 1,-1 0-1,0 0 0,1 0 0,-1 0 1,0 0-1,1 0 0,-1 0 0,0 0 1,1 0-1,-1 0 0,0 0 0,1 0 1,-1 0-1,0 0 0,1 0 1,-1 0-1,0 0 0,1-1 0,1 0 1,-1 0-1,0 0 1,0 0-1,0 0 1,1-1-1,-1 1 1,0 0-1,0-1 1,-1 1-1,2-4 1,7-16-4,-1-1 0,-1 0 0,-2-1 0,0 1 0,2-26 0,-1 10-22,3-12-48,-3-1 0,-1 0 0,-3-83 0,-2 133 69,0 0 1,0 0-1,0-1 1,0 1-1,0 0 1,0 0-1,-1-1 1,1 1 0,0 0-1,-1 0 1,1 0-1,0-1 1,-1 1-1,0 0 1,1 0-1,-1 0 1,0 0 0,1 0-1,-1 0 1,0 0-1,-1-1 1,1 3 3,0-1 1,1 1 0,-1 0-1,0 0 1,0-1 0,1 1 0,-1 0-1,0 0 1,1 0 0,-1 0-1,1-1 1,-1 1 0,1 0-1,-1 0 1,1 0 0,0 0-1,0 0 1,-1 0 0,1 0-1,0 0 1,0 0 0,0 0 0,0 2-1,-1 7 25,0 1-1,0-1 1,1 0-1,0 1 1,1-1-1,4 19 0,-5-27-15,1 1-1,0-1 1,0 1-1,0-1 1,0 1-1,0-1 1,1 0-1,-1 0 1,1 1-1,-1-1 1,1 0-1,0 0 1,3 2-1,-3-3-3,-1 0 1,1 0-1,0 0 0,0 0 0,0-1 0,0 1 1,0-1-1,0 1 0,0-1 0,0 0 1,0 0-1,0 0 0,0 0 0,0 0 0,0 0 1,0-1-1,-1 1 0,1-1 0,0 1 0,3-2 1,3-2 6,0 1 0,-1-1 1,1 0-1,-1-1 1,0 0-1,-1 0 0,8-7 1,40-47 37,-39 42-47,29-28 0,-35 41-23,-6 8-3,-4 15 6,1-17 20,-34 176 196,21-129-356,3 1 1,2 1-1,-2 92 0,12-132-66,-1-11 217,-1 0 1,0 0 0,0 0-1,0 0 1,0 0 0,1 0-1,-1 0 1,0 0 0,0 0-1,0 0 1,0 0 0,1 0-1,-1 0 1,0 0 0,0 0-1,0 0 1,1 0 0,-1 0-1,0 0 1,0 0 0,0 0-1,0 0 1,1-1 0,-1 1-1,0 0 1,0 0 0,0 0-1,0 0 1,0 0 0,0 0-1,1-1 1,-1 1 0,0 0-1,0 0 1,0 0 0,0 0-1,0 0 1,0-1 0,0 1-1,0 0 1,0 0 0,0 0-1,0-1 1,9-20-282</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5.470"/>
    </inkml:context>
    <inkml:brush xml:id="br0">
      <inkml:brushProperty name="width" value="0.05" units="cm"/>
      <inkml:brushProperty name="height" value="0.05" units="cm"/>
      <inkml:brushProperty name="color" value="#E71224"/>
    </inkml:brush>
  </inkml:definitions>
  <inkml:trace contextRef="#ctx0" brushRef="#br0">209 0 17916,'-2'3'296,"-1"0"0,1 0 0,0 0 0,0 0 1,0 0-1,0 0 0,0 1 0,1-1 0,-2 4 0,-3 7 180,-22 43 1518,-24 69 0,24-38-1064,-23 113 1,43-166-812,2 0 0,2 1 0,1 0-1,2 0 1,5 59 0,-4-89-181,2 0-1,-1 0 1,1 0-1,-1 0 1,2 0-1,-1 0 1,1-1-1,0 1 1,0-1-1,0 0 1,1 0-1,4 5 0,-6-7-55,1-1 0,-1 0 0,0 0 0,1-1 0,0 1 0,-1 0 0,1-1 0,0 0 0,0 0 0,0 1 0,0-2 0,0 1 0,0 0 0,0-1 0,0 1 0,0-1 0,0 0 0,0 0 0,0 0-1,0 0 1,0-1 0,0 1 0,0-1 0,0 0 0,4-1 0,19-10-542,-1-6-212</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7.009"/>
    </inkml:context>
    <inkml:brush xml:id="br0">
      <inkml:brushProperty name="width" value="0.05" units="cm"/>
      <inkml:brushProperty name="height" value="0.05" units="cm"/>
      <inkml:brushProperty name="color" value="#E71224"/>
    </inkml:brush>
  </inkml:definitions>
  <inkml:trace contextRef="#ctx0" brushRef="#br0">237 63 15411,'16'-12'3619,"-21"21"252,-7 10-3279,-210 348 1360,210-353-2305,11-24-497,11-29-512,9-14 231,2 1 1,3 1 0,2 1 0,2 2-1,42-56 1,-66 98 1199,-2 2 67,1 0 0,-1 1 0,1-1 1,0 1-1,0 0 0,1-1 0,-1 1 0,0 1 0,1-1 0,0 0 1,0 1-1,0 0 0,0 0 0,5-2 0,-9 4-83,0 0 0,1 0 0,-1 0 0,1 0-1,-1 0 1,0 0 0,1 0 0,-1 0 0,1 0 0,-1 0 0,0 0-1,1 0 1,-1 1 0,1-1 0,-1 0 0,0 0 0,1 0 0,-1 1-1,0-1 1,1 0 0,-1 0 0,0 1 0,1-1 0,-1 0 0,0 1-1,0-1 1,1 0 0,-1 1 0,0-1 0,0 0 0,0 1 0,4 18 1123,-9 25 275,4-39-1266,-1 6 69,-17 155 2026,18-147-2277,1-1 1,1 0-1,0 1 0,2-1 1,0 0-1,1 0 0,7 19 0,13 9-2786,-23-46 2765,-1 1 0,0-1 0,0 0 0,0 0 0,0 0 0,0 0 0,0 0 0,0 0 0,0 0 0,0 0 0,0 0 0,0 1-1,0-1 1,0 0 0,0 0 0,0 0 0,1 0 0,-1 0 0,0 0 0,0 0 0,0 1 0,0-1 0,0 0 0,0 0 0,-1 0 0,1 0 0,0 0 0,0 0 0,0 0 0,0 1 0,0-1-1,0 0 1,0 0 0,0 0 0,0 0 0,0 0 0,0 0 0,0 0 0,0 0 0,0 0 0,0 1 0,-1-1 0,1 0 0,0 0 0,0 0 0,0 0 0,0 0 0,0 0 0,0 0 0,0 0-1,0 0 1,-1 0 0,1 0 0,0 0 0,0 0 0,0 0 0,0 0 0,0 0 0,0 0 0,0 0 0,-1 0 0,1 0 0,0 0 0,0 0 0,0 0 0,0 0 0,0 0 0,0 0 0,-14-3-815</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7.443"/>
    </inkml:context>
    <inkml:brush xml:id="br0">
      <inkml:brushProperty name="width" value="0.05" units="cm"/>
      <inkml:brushProperty name="height" value="0.05" units="cm"/>
      <inkml:brushProperty name="color" value="#E71224"/>
    </inkml:brush>
  </inkml:definitions>
  <inkml:trace contextRef="#ctx0" brushRef="#br0">4 74 14379,'-3'7'1840,"6"0"-871,5 0-337,11-1 1680,8 0-943,8-5-449,3 1-168,7-4-312,-2-3-240,0-5-600,-3-5-360,-9-5 608,-6-6-176,-7-5-144</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7.831"/>
    </inkml:context>
    <inkml:brush xml:id="br0">
      <inkml:brushProperty name="width" value="0.05" units="cm"/>
      <inkml:brushProperty name="height" value="0.05" units="cm"/>
      <inkml:brushProperty name="color" value="#E71224"/>
    </inkml:brush>
  </inkml:definitions>
  <inkml:trace contextRef="#ctx0" brushRef="#br0">0 28 15555,'2'0'180,"-1"0"-1,0 0 0,0 0 0,0 1 1,0-1-1,0 1 0,0-1 1,0 1-1,0-1 0,-1 1 0,1 0 1,0-1-1,0 1 0,0 0 0,-1-1 1,1 1-1,0 0 0,-1 0 1,1 0-1,0 0 0,-1 0 0,1 0 1,-1 0-1,0 0 0,1 0 1,-1 0-1,0 0 0,1 0 0,-1 2 1,4 39 1650,-4-34-1533,-4 178 2070,0-52-1896,4-130-414,1-5-19,3-10 1,2-20 4,0-18-28,-3 0 0,-1 0-1,-9-81 1,6 122-16,1 3 1,-1-1 0,1 1 0,-1 0-1,-1-1 1,1 1 0,-1 0 0,0 0 0,0 0 0,0 0-1,-4-6 1,6 11 0,0 0 0,0 0 0,0-1 0,-1 1 0,1 0 0,0 0 0,0 0 0,0-1 0,0 1 0,-1 0-1,1 0 1,0 0 0,0 0 0,0-1 0,-1 1 0,1 0 0,0 0 0,0 0 0,-1 0 0,1 0 0,0 0 0,0 0 0,-1 0-1,1 0 1,0 0 0,0 0 0,-1 0 0,1 0 0,0 0 0,0 0 0,-1 0 0,1 0 0,-1 0 0,-2 8 16,2 15 26,1-20-39,1-1 0,-1 0 0,1 1 0,-1-1 0,1 0 0,0 1 0,0-1 0,0 0 0,0 0 0,1 0 0,-1 0 0,1 0 0,-1 0 0,1 0 0,-1 0 0,1-1 0,0 1 1,0-1-1,0 1 0,0-1 0,0 0 0,0 1 0,0-1 0,1 0 0,-1-1 0,0 1 0,1 0 0,-1-1 0,0 1 0,1-1 0,-1 0 0,1 1 0,-1-1 0,1 0 0,-1-1 0,0 1 0,1 0 0,2-2 0,7 0 9,-1-1 0,0 0 1,0-1-1,-1 0 1,1-1-1,18-11 0,15-15 28,14-8-10,-58 39-30,0-1 0,1 1 0,-1 0 1,0 0-1,0 0 0,1 0 1,-1-1-1,0 1 0,1 0 0,-1 0 1,0 0-1,0 0 0,1 0 0,-1 0 1,0 0-1,1 0 0,-1 0 1,0 0-1,1 0 0,-1 0 0,0 0 1,1 0-1,-1 0 0,0 0 0,1 0 1,-1 0-1,0 0 0,0 0 1,1 1-1,-1-1 0,0 0 0,0 0 1,1 0-1,-1 0 0,0 1 0,1-1 1,0 14 19,-10 24 32,8-33-41,-5 16-11,-36 150 432,37-145-524,1 0-1,2 0 1,0 0-1,4 43 0,-2-67 28,0 0 0,1 0-1,-1-1 1,0 1 0,0 0 0,1-1-1,-1 1 1,1 0 0,0-1-1,-1 1 1,1-1 0,0 1-1,0-1 1,1 2 0,-2-3 56,1 1-1,-1-1 1,0 0 0,0 0 0,0 0-1,1 0 1,-1 0 0,0 0-1,0 0 1,0 0 0,1 0 0,-1 0-1,0 0 1,0 0 0,0 0-1,1 0 1,-1 0 0,0 0 0,0 0-1,0 0 1,1 0 0,-1 0-1,0-1 1,0 1 0,0 0 0,0 0-1,1 0 1,-1 0 0,0 0-1,0 0 1,0-1 0,0 1 0,0 0-1,1 0 1,5-14-187,1-15-239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0.765"/>
    </inkml:context>
    <inkml:brush xml:id="br0">
      <inkml:brushProperty name="width" value="0.05" units="cm"/>
      <inkml:brushProperty name="height" value="0.05" units="cm"/>
    </inkml:brush>
  </inkml:definitions>
  <inkml:trace contextRef="#ctx0" brushRef="#br0">176 1 15955,'-26'19'840,"1"0"-15,-35 34 1,52-46-651,1 1 1,1 0 0,-1 1 0,1 0 0,1-1 0,0 2 0,0-1-1,-5 17 1,9-24-139,0 0-1,0 0 0,0 0 0,1 1 1,-1-1-1,1 0 0,0 1 0,-1-1 1,1 0-1,0 1 0,0-1 1,0 0-1,1 1 0,-1-1 0,1 0 1,-1 1-1,1-1 0,0 0 0,0 0 1,0 0-1,0 0 0,0 1 1,0-2-1,0 1 0,1 0 0,-1 0 1,1 0-1,0 0 0,-1-1 1,1 1-1,0-1 0,0 0 0,0 1 1,0-1-1,0 0 0,0 0 0,0 0 1,0 0-1,1-1 0,-1 1 1,0 0-1,1-1 0,-1 0 0,5 1 1,2-1 72,0 0 1,0 0-1,1-1 0,-1 0 1,0 0-1,0-1 1,0 0-1,0-1 1,0 0-1,-1-1 1,1 1-1,14-10 1,-19 10-75,0 1 1,0 0 0,-1-1 0,1 0 0,-1 0 0,0 0 0,0 0 0,0 0-1,0-1 1,0 1 0,-1-1 0,1 0 0,-1 0 0,0 0 0,-1 0-1,1 0 1,-1 0 0,1 0 0,-1-1 0,0 1 0,-1 0 0,1-1 0,-1 1-1,0-1 1,0 1 0,0-1 0,-1 1 0,-1-6 0,1 6-74,-1 0 0,0 0 0,0 0 0,0 0 0,-1 0 1,1 0-1,-1 1 0,0-1 0,0 1 0,-1 0 0,1 0 0,0 0 0,-1 0 1,0 0-1,0 1 0,0 0 0,-5-3 0,7 4-35,-1 0 0,0-1 0,0 1 0,0 0 0,0 0 0,1 1 0,-1-1 0,0 1 0,0-1 0,-1 1 0,1 0 0,0 0 0,0 0-1,0 1 1,0-1 0,0 1 0,0 0 0,1-1 0,-1 1 0,0 1 0,0-1 0,0 0 0,1 1 0,-1-1 0,1 1 0,-4 2 0,-5 10-409</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8.252"/>
    </inkml:context>
    <inkml:brush xml:id="br0">
      <inkml:brushProperty name="width" value="0.05" units="cm"/>
      <inkml:brushProperty name="height" value="0.05" units="cm"/>
      <inkml:brushProperty name="color" value="#E71224"/>
    </inkml:brush>
  </inkml:definitions>
  <inkml:trace contextRef="#ctx0" brushRef="#br0">0 6 18884,'3'4'1856,"2"0"-1055,2 1-273,7-1 840,5 0-248,4-2-296,4-1-111,6-2-305,1-5-192,-1-1-320,0 1-296,-7-1-689,-6 4-303,-13 3 1040,-14 7-1056</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8.658"/>
    </inkml:context>
    <inkml:brush xml:id="br0">
      <inkml:brushProperty name="width" value="0.05" units="cm"/>
      <inkml:brushProperty name="height" value="0.05" units="cm"/>
      <inkml:brushProperty name="color" value="#E71224"/>
    </inkml:brush>
  </inkml:definitions>
  <inkml:trace contextRef="#ctx0" brushRef="#br0">1 419 16852,'0'17'2104,"8"-3"-1264,9-11-272,5-3 1305,9-7-849,5-3-232,3-4-760,0-5-472,-6 0 480,-6-5-144,-3-3-224</inkml:trace>
  <inkml:trace contextRef="#ctx0" brushRef="#br0" timeOffset="1.01">373 0 19444,'0'2'1769,"0"10"-1065,-3 7-232,1 8 864,-3 5-368,2 8-344,0 2-79,2 2-281,0-2-224,-1-8-593,2-4-335,3-13 1656,0-8-920,3-16-88,1-11-120</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9.090"/>
    </inkml:context>
    <inkml:brush xml:id="br0">
      <inkml:brushProperty name="width" value="0.05" units="cm"/>
      <inkml:brushProperty name="height" value="0.05" units="cm"/>
      <inkml:brushProperty name="color" value="#E71224"/>
    </inkml:brush>
  </inkml:definitions>
  <inkml:trace contextRef="#ctx0" brushRef="#br0">92 14 19324,'-19'35'1536,"1"-3"-239,-15 36 0,29-57-1089,0 1 0,1-1 0,0 1 0,0-1 0,1 1 1,1 0-1,0 15 0,1-24-177,0-1 1,0 1 0,0-1-1,0 1 1,0-1 0,1 1-1,-1-1 1,1 1 0,0-1-1,0 1 1,0-1 0,0 0-1,0 1 1,0-1 0,1 0-1,-1 0 1,1 0 0,-1 0-1,1 0 1,0-1 0,0 1-1,0 0 1,0-1 0,3 3-1,-2-3-14,0-1-1,0 1 0,0-1 1,-1 1-1,1-1 0,0 0 1,0 0-1,0 0 0,0 0 1,-1-1-1,1 1 0,0-1 1,0 1-1,-1-1 0,1 0 1,0 0-1,-1-1 0,1 1 1,-1 0-1,1-1 0,3-2 1,3-4 4,0 0 1,0-1 0,-1 0 0,0 0 0,0-1-1,-1 0 1,0 0 0,-1 0 0,0-1-1,-1 0 1,0 0 0,-1-1 0,0 1 0,-1-1-1,0 0 1,-1 0 0,2-23 0,-4 31-33,0 0 1,0 0 0,0 0-1,0 1 1,-1-1 0,0 0-1,0 0 1,0 1 0,0-1-1,0 0 1,-1 1 0,1 0-1,-1-1 1,0 1 0,0 0-1,-1 0 1,1 0 0,-1 0-1,-4-4 1,4 4-49,-1 1-1,1 0 1,-1 0 0,0 1-1,0-1 1,0 1 0,0-1-1,0 1 1,-1 1 0,1-1-1,0 0 1,0 1-1,0 0 1,-1 0 0,1 0-1,0 1 1,-7 1 0,6-1-184,-1 0 0,1 1 1,0 0-1,0 0 0,0 0 0,0 0 1,0 1-1,0 0 0,1 0 1,0 0-1,-1 0 0,1 1 0,0 0 1,-5 6-1,2 1-416,13-3-96</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9.461"/>
    </inkml:context>
    <inkml:brush xml:id="br0">
      <inkml:brushProperty name="width" value="0.05" units="cm"/>
      <inkml:brushProperty name="height" value="0.05" units="cm"/>
      <inkml:brushProperty name="color" value="#E71224"/>
    </inkml:brush>
  </inkml:definitions>
  <inkml:trace contextRef="#ctx0" brushRef="#br0">124 1 18372,'-40'76'2495,"25"-50"-1778,1 0 0,2 1-1,0 0 1,2 1 0,-8 34 0,17-58-630,1-1 1,-1 1-1,1 0 1,0 0-1,0-1 0,0 1 1,0 0-1,2 6 1,-2-9-77,1 0 0,-1 0 0,1 0 0,-1 0 0,1 0 0,-1 0 1,1-1-1,0 1 0,-1 0 0,1 0 0,0-1 0,0 1 1,-1 0-1,1-1 0,0 1 0,0-1 0,0 1 0,0-1 1,0 1-1,0-1 0,0 0 0,0 1 0,0-1 0,0 0 1,0 0-1,0 0 0,0 0 0,0 0 0,0 0 0,0 0 1,0 0-1,0 0 0,0-1 0,0 1 0,1-1 0,6-1 1,-1 0-1,0-1 1,0 0-1,0-1 1,0 0-1,-1 0 1,1 0 0,11-10-1,-2-2 25,28-30-1,-37 36-18,1 0 0,-2 0-1,1 0 1,-1-1 0,7-20 0,-12 29-11,0-1-1,0 0 1,0 0 0,-1 0-1,1 0 1,-1 0 0,0 0-1,0 0 1,0 0 0,0 0 0,0 0-1,-2-5 1,1 6-2,0 0 0,0 1 0,0-1 0,0 0 0,0 1 1,0-1-1,0 1 0,-1 0 0,1-1 0,0 1 0,-1 0 0,1 0 0,-1-1 1,0 1-1,1 1 0,-1-1 0,0 0 0,0 0 0,1 1 0,-1-1 0,-4 0 0,0 0-17,0 1-1,0 0 1,0 0-1,0 0 1,0 1-1,0 0 1,0 0-1,0 1 1,1 0-1,-1-1 0,0 2 1,1-1-1,-1 1 1,1 0-1,0 0 1,0 0-1,0 1 1,1 0-1,-1 0 1,1 0-1,0 0 0,0 1 1,0 0-1,0 0 1,-4 8-1,8-12-36,-1 0 1,1-1-1,0 1 0,-1-1 0,1 1 0,0 0 1,-1-1-1,1 1 0,0 0 0,0-1 0,0 1 0,0 0 1,0 0-1,0-1 0,0 1 0,0 0 0,0-1 0,0 1 1,0 0-1,0-1 0,1 1 0,-1 0 0,0-1 0,0 1 1,1 0-1,-1-1 0,0 1 0,1-1 0,-1 1 0,1 0 1,-1-1-1,1 1 0,1 0-47,0 0 1,0 0-1,0 0 0,0-1 0,0 1 1,0-1-1,1 0 0,-1 1 1,4-1-1,14 0-483</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39.847"/>
    </inkml:context>
    <inkml:brush xml:id="br0">
      <inkml:brushProperty name="width" value="0.05" units="cm"/>
      <inkml:brushProperty name="height" value="0.05" units="cm"/>
      <inkml:brushProperty name="color" value="#E71224"/>
    </inkml:brush>
  </inkml:definitions>
  <inkml:trace contextRef="#ctx0" brushRef="#br0">92 0 17068,'0'6'1608,"0"6"-848,3 8-216,5 10 953,5 4-265,3 12-256,0 6-128,-2 5-88,-1 3-63,-3 8-241,-10-3-88,-7 7-96,-9 0-128,-7-5-312,-7-1-328,-4-9 440,-5 1-88,3-18-32</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53.341"/>
    </inkml:context>
    <inkml:brush xml:id="br0">
      <inkml:brushProperty name="width" value="0.05" units="cm"/>
      <inkml:brushProperty name="height" value="0.05" units="cm"/>
      <inkml:brushProperty name="color" value="#E71224"/>
    </inkml:brush>
  </inkml:definitions>
  <inkml:trace contextRef="#ctx0" brushRef="#br0">34 480 11410,'-5'4'1101,"0"1"0,1 1 0,0-1 0,-6 9-1,9-13-936,1 1 0,-1-1 0,0 0 0,1 1 0,-1-1 0,1 1 0,-1-1 0,1 1 0,-1-1 0,1 1 0,0-1 0,0 1-1,0-1 1,0 1 0,0-1 0,0 1 0,1-1 0,-1 1 0,0-1 0,1 1 0,-1-1 0,1 1 0,-1-1 0,1 0 0,0 1 0,1 1 0,-1-2-83,0 0 0,0 0 0,0 0 0,0-1 0,0 1 0,0-1 1,1 1-1,-1 0 0,0-1 0,0 0 0,0 1 0,1-1 0,-1 0 1,0 0-1,0 1 0,1-1 0,-1 0 0,0 0 0,0 0 0,0-1 1,1 1-1,-1 0 0,0 0 0,0-1 0,3 0 0,29-15 718,-15 4-592,0 0-1,-1-1 1,-1-1-1,-1-1 1,24-27-1,-12 8-67,40-68 1,-52 76-120,-1-1 0,14-38 0,-24 55-18,-1 0-1,0 0 1,0 0-1,-1-1 1,-1 1-1,0 0 1,0-1 0,-1 1-1,-1-1 1,-1-15-1,1 24-3,1-1 0,0 1 0,-1-1 1,0 1-1,0 0 0,1-1 0,-1 1 0,-1-1 0,1 1 0,0 0 0,0 0 0,-1 0 0,0 0 1,1 0-1,-1 0 0,0 0 0,0 1 0,0-1 0,0 0 0,0 1 0,0 0 0,0-1 0,-1 1 0,1 0 1,0 0-1,-1 0 0,1 1 0,-1-1 0,1 1 0,-1-1 0,1 1 0,-1 0 0,1 0 0,-1 0 0,1 0 1,-6 1-1,1 0-5,0 1 1,1 0 0,-1 1-1,1-1 1,-1 1-1,1 0 1,0 1 0,0 0-1,0 0 1,0 0 0,1 1-1,-7 7 1,1 0-17,1 1 1,1 0-1,1 1 1,0 0-1,0 1 1,2-1-1,0 1 1,0 1-1,1-1 1,1 1-1,1 0 1,0 0-1,1 0 1,1 0-1,1 22 1,0-30-95,1-1-1,0 1 1,1 0 0,0 0 0,0 0 0,5 10 0,-6-15 75,1 0 0,-1 1 0,1-2 0,0 1 0,0 0 0,0 0 0,0-1 0,1 1 0,-1-1 0,1 1 0,-1-1-1,1 0 1,0 0 0,0-1 0,0 1 0,0 0 0,5 1 0,-4-2 14,1 0 0,-1-1-1,0 1 1,0-1-1,0 0 1,0-1 0,1 1-1,-1 0 1,6-3-1,45-15-364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4.716"/>
    </inkml:context>
    <inkml:brush xml:id="br0">
      <inkml:brushProperty name="width" value="0.05" units="cm"/>
      <inkml:brushProperty name="height" value="0.05" units="cm"/>
      <inkml:brushProperty name="color" value="#E71224"/>
    </inkml:brush>
  </inkml:definitions>
  <inkml:trace contextRef="#ctx0" brushRef="#br0">373 53 14955,'1'-1'84,"-1"0"-1,1-1 1,0 1-1,-1 0 1,1-1-1,-1 1 1,0 0-1,1-1 1,-1 1 0,0-1-1,0 1 1,0-1-1,0 1 1,0-1-1,0 1 1,0 0-1,-1-1 1,1 1-1,0-1 1,-1 1-1,1 0 1,-1-1-1,0 1 1,1 0-1,-1-1 1,0 1 0,0 0-1,0 0 1,0 0-1,0 0 1,0 0-1,0 0 1,0 0-1,0 0 1,0 0-1,0 1 1,-1-1-1,1 0 1,0 1-1,-1-1 1,1 1-1,-3-1 1,0 0 78,0 0 1,-1 1-1,0-1 0,1 1 1,-1 0-1,1 0 1,-1 1-1,1-1 0,-1 1 1,1 0-1,-1 0 0,-6 4 1,-1 1-9,2 0 0,-1 1 1,1 1-1,0-1 0,0 2 1,1-1-1,0 1 1,1 1-1,-15 20 0,2 3 118,-32 65 0,32-51-60,1 0 0,-18 67 0,32-91-156,2-1 1,0 0-1,1 1 1,1 0-1,1 0 1,1 0 0,4 36-1,-3-55-43,-1 0 0,1 0 0,0 0 0,0 0 0,1 0 0,-1 0 0,1-1 0,0 1 0,0 0 0,0-1 0,0 0 0,0 1 0,1-1 0,0 0 0,0 0 0,0 0 0,0-1 0,0 1 0,0-1 0,0 0 0,1 0 0,0 0 0,-1 0 0,1 0 0,0-1 0,0 1 0,-1-1 0,1 0 0,0-1 0,0 1 0,0-1 0,8 1 0,-3-2 25,0 1-1,1-2 0,-1 1 0,0-1 1,1 0-1,-1-1 0,-1 0 0,1-1 1,0 0-1,-1 0 0,0-1 0,1 0 1,6-6-1,-9 6-7,1-1 0,-1 0 0,-1 0 0,1-1 0,-1 0 0,5-8 0,-8 11-12,0 0 1,1-1 0,-1 1 0,-1 0 0,1-1 0,-1 0 0,0 1 0,0-1 0,0 1 0,0-1 0,-1 0 0,0-7 0,0 11-14,0 0 0,0 1 0,0-1 0,0 0 1,0 1-1,0-1 0,0 1 0,0-1 0,-1 0 0,1 1 0,0-1 0,0 1 0,0-1 0,-1 0 1,1 1-1,0-1 0,-1 1 0,1-1 0,-1 1 0,1-1 0,0 1 0,-1-1 0,1 1 0,-1 0 1,1-1-1,-1 1 0,1 0 0,-1-1 0,0 1 0,1 0 0,-1 0 0,1-1 0,-1 1 0,0 0 1,1 0-1,-1 0 0,0 0 0,-1 0 2,1 1 0,0-1 1,-1 1-1,1-1 0,0 1 0,0 0 0,-1-1 0,1 1 1,0 0-1,0 0 0,0 0 0,0 0 0,0 0 1,0 0-1,-1 2 0,1-1-7,0-1 1,0 0-1,0 1 0,0-1 0,1 1 1,-1-1-1,1 1 0,-1-1 1,1 1-1,-1-1 0,1 1 0,0-1 1,0 1-1,0 0 0,0 2 0,0-3-4,0 0-1,1 0 0,-1 0 0,1 0 0,-1-1 1,1 1-1,-1 0 0,1 0 0,0 0 1,-1 0-1,1 0 0,0-1 0,-1 1 0,1 0 1,0-1-1,0 1 0,0-1 0,0 1 1,0-1-1,0 1 0,0-1 0,0 1 0,0-1 1,0 0-1,0 0 0,0 1 0,0-1 1,1 0-1,2 0-23,1 1 1,0-1-1,-1-1 1,1 1-1,0-1 1,-1 1 0,1-1-1,-1-1 1,1 1-1,-1-1 1,7-3-1,50-30-227,-27 13 74,-31 20 170,0 1-1,0-1 0,1 1 0,-1-1 1,1 1-1,-1 0 0,4-1 0,-6 2 15,0 0-1,-1 0 0,1 1 1,0-1-1,0 0 0,-1 0 1,1 0-1,0 0 0,-1 1 1,1-1-1,0 0 0,-1 1 1,1-1-1,0 0 0,-1 1 1,1-1-1,-1 1 0,1-1 1,-1 1-1,1-1 1,-1 1-1,1-1 0,-1 1 1,1 0-1,-1-1 0,0 1 1,1 0-1,-1-1 0,0 1 1,0 0-1,0-1 0,1 1 1,-1 0-1,0-1 0,0 1 1,0 0-1,0 0 0,0 1 1,0 16 82,0 0 0,0 0 0,-2 0 0,-5 24 0,3-19-554,-3 44 1,9-54 905,-1-13-436,-1 0-1,0 0 1,0 0 0,1 0-1,-1 0 1,0 0-1,0 0 1,1 1 0,-1-1-1,0 0 1,0 0-1,1 0 1,-1 0-1,0 0 1,0 0 0,1 0-1,-1 0 1,0 0-1,1 0 1,-1-1 0,0 1-1,0 0 1,1 0-1,-1 0 1,0 0-1,0 0 1,0 0 0,1 0-1,-1-1 1,0 1-1,0 0 1,0 0 0,1 0-1,-1-1 1,0 1-1,0 0 1,0 0 0,0 0-1,1-1 1,-1 1-1,0 0 1,0 0-1,0-1 1,0 1 0,8-13-139</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5.154"/>
    </inkml:context>
    <inkml:brush xml:id="br0">
      <inkml:brushProperty name="width" value="0.05" units="cm"/>
      <inkml:brushProperty name="height" value="0.05" units="cm"/>
      <inkml:brushProperty name="color" value="#E71224"/>
    </inkml:brush>
  </inkml:definitions>
  <inkml:trace contextRef="#ctx0" brushRef="#br0">78 0 17740,'1'1'118,"-1"0"0,1-1 0,-1 1 0,1 0 0,-1-1 0,0 1 0,1 0 0,-1-1 0,0 1 0,0 0 0,1 0 0,-1-1 0,0 1 0,0 0 0,0 0 0,0 0 0,0-1 0,0 1 0,0 0 0,0 0 0,-1 0 0,-4 23 276,3-15 46,-11 57 1706,-31 190 974,38-195-3036,-5 62 178,10-100-2029,5 35 0,-4-58 1743,0 0 1,0 0-1,-1 0 1,1 0-1,0 0 1,0 0 0,0 1-1,0-1 1,0 0-1,0 0 1,0 0-1,0 0 1,0 0-1,0 0 1,0 0 0,0 1-1,0-1 1,1 0-1,-1 0 1,0 0-1,0 0 1,0 0-1,0 0 1,0 0 0,0 0-1,0 0 1,0 1-1,0-1 1,0 0-1,0 0 1,0 0-1,0 0 1,1 0 0,-1 0-1,0 0 1,0 0-1,0 0 1,0 0-1,0 0 1,0 0-1,0 0 1,0 0 0,1 0-1,-1 0 1,0 0-1,0 0 1,0 0-1,0 0 1,0 0-1,0 0 1,0 0 0,0 0-1,1 0 1,-1 0-1,0 0 1,0 0-1,4-3-835</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5.558"/>
    </inkml:context>
    <inkml:brush xml:id="br0">
      <inkml:brushProperty name="width" value="0.05" units="cm"/>
      <inkml:brushProperty name="height" value="0.05" units="cm"/>
      <inkml:brushProperty name="color" value="#E71224"/>
    </inkml:brush>
  </inkml:definitions>
  <inkml:trace contextRef="#ctx0" brushRef="#br0">0 170 18316,'2'5'320,"0"-1"0,0 0 0,1 0 0,-1 0 0,1 0 0,0 0 0,0 0 1,1-1-1,-1 1 0,0-1 0,1 0 0,0 0 0,0 0 0,7 3 0,-8-5-240,0 0-1,0 1 0,0-1 1,0-1-1,1 1 1,-1 0-1,0-1 1,1 0-1,-1 0 0,0 0 1,1 0-1,-1 0 1,0-1-1,1 1 1,-1-1-1,0 0 0,0 0 1,1 0-1,-1-1 1,0 1-1,0-1 1,3-1-1,1-3-37,1 0 0,0 0 0,-1-1 0,-1 0-1,1 0 1,-1-1 0,0 0 0,0 0 0,7-16 0,-9 17-23,-1 0-1,1-1 1,-2 0 0,1 0-1,-1 0 1,0 0 0,-1 0-1,0 0 1,0 0 0,-1 0-1,0-1 1,-1-8-1,1 16-15,0 1 0,0-1 0,0 0 0,0 0 0,0 0-1,0 0 1,0 0 0,-1 0 0,1 1 0,0-1-1,0 0 1,-1 0 0,1 0 0,-1 1 0,1-1-1,-1 0 1,1 0 0,-1 1 0,1-1 0,-1 0-1,0 1 1,1-1 0,-1 1 0,0-1 0,1 1-1,-1-1 1,0 1 0,0-1 0,0 1 0,1 0 0,-1 0-1,0-1 1,0 1 0,0 0 0,0 0 0,0 0-1,1 0 1,-1 0 0,-1 0 0,0 0 4,-1 1 0,1 0 1,0 0-1,0 0 0,0 0 0,0 1 1,0-1-1,1 0 0,-1 1 0,0-1 1,1 1-1,-1 0 0,1 0 1,-3 3-1,-3 7 51,0 0 0,0 1 1,2 0-1,-1 0 0,2 1 0,-6 21 1,8-24-8,0 0 1,1 1 0,0-1 0,1 0 0,0 0 0,0 1 0,1-1 0,5 20 0,-6-29-41,1 0 0,-1 0 0,1 0 0,0-1 0,-1 1 0,1 0 0,0 0 0,0 0 0,0-1 0,0 1 0,1 0 0,-1-1 0,0 1 0,1-1 0,-1 0 0,1 1 0,0-1 0,-1 0 1,1 0-1,0 0 0,0 0 0,2 1 0,-1-1-8,0-1 0,0 0 0,0 0 1,0 0-1,0 0 0,0 0 0,0-1 1,0 1-1,0-1 0,0 0 0,0 0 1,0 0-1,4-2 0,5-3-48,0-2 0,0 1 0,0-2 0,-1 1 0,14-15 0,61-76-495,-28 30-67,-58 68 592,1 0 0,-1 0 1,1 1-1,-1-1 0,1 0 0,0 1 0,-1-1 1,1 1-1,0-1 0,0 1 0,-1-1 0,1 1 0,0-1 1,0 1-1,0 0 0,1-1 0,-1 1 13,-1 0-1,0 1 1,0-1-1,1 0 0,-1 0 1,0 1-1,0-1 1,1 0-1,-1 0 1,0 1-1,0-1 1,0 0-1,0 1 0,1-1 1,-1 0-1,0 1 1,0-1-1,0 0 1,0 1-1,0-1 0,0 0 1,0 1-1,0-1 1,0 0-1,0 1 1,0-1-1,0 0 1,0 1-1,-6 35 105,5-32-81,-5 22 146,0-3 76,1 1-1,1 0 1,1 1-1,1 36 0,2-59-218,0-1 0,0 1-1,0-1 1,0 1-1,0-1 1,1 1 0,-1-1-1,1 0 1,-1 1-1,1-1 1,0 1 0,-1-1-1,1 0 1,0 0-1,0 1 1,0-1-1,0 0 1,0 0 0,2 1-1,-2-1-39,0 0 0,0-1 0,0 0 0,0 1 0,1-1-1,-1 0 1,0 1 0,0-1 0,1 0 0,-1 0 0,0 0-1,0 0 1,1 0 0,-1-1 0,0 1 0,0 0 0,1-1 0,0 0-1,3 0-38,-1-1-1,0 0 1,0-1-1,0 1 1,0-1-1,0 0 1,0 0-1,-1 0 1,0-1-1,1 1 0,2-5 1,-3 2 25,1 0 0,-1 0 0,-1 0 0,1 0 0,-1 0 0,0-1 0,0 1 0,1-11 1,1-26-252</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6.020"/>
    </inkml:context>
    <inkml:brush xml:id="br0">
      <inkml:brushProperty name="width" value="0.05" units="cm"/>
      <inkml:brushProperty name="height" value="0.05" units="cm"/>
      <inkml:brushProperty name="color" value="#E71224"/>
    </inkml:brush>
  </inkml:definitions>
  <inkml:trace contextRef="#ctx0" brushRef="#br0">0 1 19556,'4'4'2153,"2"4"-1537,0 0-288,1-1 1288,3-3-2536,-1-1 1192,-11-3-640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9.694"/>
    </inkml:context>
    <inkml:brush xml:id="br0">
      <inkml:brushProperty name="width" value="0.05" units="cm"/>
      <inkml:brushProperty name="height" value="0.05" units="cm"/>
    </inkml:brush>
  </inkml:definitions>
  <inkml:trace contextRef="#ctx0" brushRef="#br0">1 1 14699,'21'25'1264,"-7"17"-856,1 11-191,3 10 879,4 0-584,5 3-136,3-3-48,0-13-80,5-8-72,3-19-40,2-13-16,3-20-56,2-9-136,-4-24-360,0-10-168,-7-10 456,-8-4-32,-22 4-112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1.300"/>
    </inkml:context>
    <inkml:brush xml:id="br0">
      <inkml:brushProperty name="width" value="0.05" units="cm"/>
      <inkml:brushProperty name="height" value="0.05" units="cm"/>
    </inkml:brush>
  </inkml:definitions>
  <inkml:trace contextRef="#ctx0" brushRef="#br0">175 0 20316,'-2'16'1689,"-14"12"-1249,3 3-152,1 10 520,1 2-288,3 5-144,7 0-208,5-5-400,1-8-160,0-6-440,4-2-312,-8-12 824,-1-10-248,-5-10-105</inkml:trace>
  <inkml:trace contextRef="#ctx0" brushRef="#br0" timeOffset="1">0 103 16043,'8'7'1961,"3"-1"-1217,12-2-312,5 1 792,8-3-415,3-2-185,2 3-680,-1-3-320,1-3 320,-4-2-192,-1-3-105</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6.545"/>
    </inkml:context>
    <inkml:brush xml:id="br0">
      <inkml:brushProperty name="width" value="0.05" units="cm"/>
      <inkml:brushProperty name="height" value="0.05" units="cm"/>
      <inkml:brushProperty name="color" value="#E71224"/>
    </inkml:brush>
  </inkml:definitions>
  <inkml:trace contextRef="#ctx0" brushRef="#br0">212 315 17724,'-28'-13'5176,"24"13"-5031,0 0 1,1 1 0,-1-1-1,0 1 1,0 0 0,0 0 0,0 0-1,1 0 1,-1 1 0,0 0 0,1-1-1,-1 1 1,1 1 0,0-1-1,0 0 1,0 1 0,0-1 0,-5 6-1,-1 4-100,-1-1 0,1 1-1,-12 21 1,9-11-39,1 0 1,-12 34 0,19-44-2,1 0 1,0 1 0,1-1 0,0 0 0,0 1 0,2 21 0,0-31-2,0 0 0,0 0 0,0 0 0,1-1 0,-1 1 0,1 0 0,0-1 0,0 1 0,0 0 0,0-1 0,0 1 0,1-1-1,-1 0 1,1 1 0,0-1 0,-1 0 0,1 0 0,0 0 0,0 0 0,5 3 0,-5-4 1,1 0-1,0 0 0,0 0 1,0 0-1,0-1 1,0 1-1,0-1 1,0 0-1,0 1 1,0-1-1,0-1 1,0 1-1,0 0 0,0-1 1,-1 0-1,1 1 1,0-1-1,0 0 1,4-3-1,7-3-3,-1 0 0,0-1-1,0-1 1,-1 0 0,0-1 0,-1 0-1,15-18 1,4-7-36,29-46 0,-35 45 7,-2-1 0,-1-2 0,-2 0 0,-2-1 0,-1 0 0,12-54 0,-25 83 37,-1 0 1,-1 1-1,0-1 0,0 0 0,-1 0 0,-2-17 0,2 26-2,-1-1 0,1 1 0,-1 0 0,1 0 0,-1 0 0,0 0-1,0 0 1,0 0 0,0 0 0,0 0 0,-1 0 0,1 0 0,-1 1-1,1-1 1,-4-2 0,3 3 1,0 0 0,0 0-1,0 0 1,0 0 0,-1 1 0,1-1-1,0 1 1,0-1 0,-1 1 0,1 0 0,0 0-1,-1 0 1,1 0 0,0 1 0,0-1-1,-1 0 1,1 1 0,-4 1 0,-3 1 4,0 1 1,1 0-1,0 1 1,0-1 0,0 1-1,1 1 1,-1-1-1,1 2 1,0-1 0,-7 10-1,6-8-11,1 1-1,1 0 0,0 1 0,0-1 1,1 1-1,0 0 0,1 0 1,-5 16-1,8-23-2,0 0 0,1 0-1,0 0 1,-1-1 0,1 1 0,0 0 0,0 0-1,0 0 1,1 0 0,-1 0 0,1 0 0,0 0-1,0 0 1,0-1 0,0 1 0,0 0 0,0-1-1,1 1 1,-1 0 0,1-1 0,0 0 0,0 1-1,0-1 1,4 4 0,4 2-25,1-1 0,0 0 0,0 0 0,20 7 0,-19-8-2,0 0-1,0 0 0,12 10 1,-16-9 23,0 0 0,-1 1 0,0 0-1,-1 0 1,0 0 0,0 1 0,-1 0 0,0 0 0,0 0 0,-1 1-1,0-1 1,2 13 0,-2-9-213,-2 0-1,0 0 1,0 0-1,-1 1 1,-1-1-1,0 0 1,-1 0-1,-5 27 1,5-37 126,1 1 1,-1-1 0,0 1-1,-1-1 1,1 0 0,-1 1-1,-2 4 1,0-5-396</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6.955"/>
    </inkml:context>
    <inkml:brush xml:id="br0">
      <inkml:brushProperty name="width" value="0.05" units="cm"/>
      <inkml:brushProperty name="height" value="0.05" units="cm"/>
      <inkml:brushProperty name="color" value="#E71224"/>
    </inkml:brush>
  </inkml:definitions>
  <inkml:trace contextRef="#ctx0" brushRef="#br0">90 1 18252,'-28'44'3538,"-14"24"-1188,39-62-2321,0 1-1,1-1 1,-1 1 0,1 0-1,0 0 1,1 0-1,0 0 1,-1 11-1,2-18-39,0 1 0,0 0 0,1-1 0,-1 1-1,0-1 1,0 1 0,1 0 0,-1-1 0,0 1 0,1-1 0,-1 1-1,0 0 1,1-1 0,-1 1 0,1-1 0,-1 0 0,1 1-1,-1-1 1,1 1 0,-1-1 0,1 0 0,0 1 0,-1-1-1,1 0 1,0 0 0,-1 1 0,1-1 0,0 0 0,-1 0 0,1 0-1,0 0 1,0 0 0,28 1-347,-22-2 267,-1 1 54,-1 0 1,1 1 0,0-1-1,-1 1 1,1 0-1,-1 0 1,1 1 0,-1-1-1,0 1 1,0 1-1,8 3 1,-10-3 63,0-1 0,0 1 0,0-1 0,-1 1 0,0 0 0,1 0 0,-1 0 0,0 0 0,0 0 0,-1 0 0,1 1 0,-1-1 0,1 0 0,-1 1 0,0 0 0,-1-1 0,1 1 0,0 6 0,-1 0 137,0 1 0,-1-1 0,-1 0 0,1 0 0,-2 0-1,1 0 1,-1 0 0,-1-1 0,0 1 0,0-1 0,-1 0 0,0 0 0,0 0 0,-1-1 0,0 1 0,-8 6 0,12-13-160,1 0 0,-1-1 0,1 1 0,-1-1 0,1 0 0,-1 1 0,0-1 0,0 0 0,0 0 0,0 0-1,0-1 1,0 1 0,0 0 0,0-1 0,0 1 0,0-1 0,0 1 0,0-1 0,0 0 0,0 0 0,-1 0 0,1 0 0,-3-1 0,3 0-23,0 0 1,0 0-1,1 0 1,-1-1-1,1 1 1,-1 0-1,0-1 1,1 1-1,0-1 1,-1 1-1,1-1 1,0 0-1,0 1 1,0-1-1,0 0 0,0 0 1,1 0-1,-1 0 1,0 0-1,1 0 1,-1 0-1,1 0 1,0 0-1,0 0 1,0-2-1,1-29-235,4-4-71</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7.395"/>
    </inkml:context>
    <inkml:brush xml:id="br0">
      <inkml:brushProperty name="width" value="0.05" units="cm"/>
      <inkml:brushProperty name="height" value="0.05" units="cm"/>
      <inkml:brushProperty name="color" value="#E71224"/>
    </inkml:brush>
  </inkml:definitions>
  <inkml:trace contextRef="#ctx0" brushRef="#br0">30 190 15771,'4'4'407,"0"-1"1,0 0-1,0 0 0,0 0 0,1 0 0,-1-1 0,1 0 0,0 0 0,0 0 0,5 1 0,-7-2-186,0-1-1,1 1 1,-1-1 0,0 0-1,1 0 1,-1-1 0,0 1-1,1-1 1,-1 1-1,0-1 1,0 0 0,0 0-1,0 0 1,0-1 0,0 1-1,6-4 1,-1-1-108,1-1 0,-1 0 1,0 0-1,0-1 0,-1 1 0,0-2 1,-1 1-1,1-1 0,-2 0 0,1 0 1,-1-1-1,-1 1 0,0-1 1,6-19-1,-10 27-106,1 0-1,-1 0 1,1 0 0,-1 0 0,0 0-1,0 0 1,0 0 0,0 0 0,0 0-1,0 0 1,0 0 0,-1 0 0,1 0-1,-1 0 1,1 0 0,-1 1 0,0-1-1,0 0 1,0 0 0,0 0 0,0 1-1,0-1 1,0 0 0,0 1 0,-1-1-1,1 1 1,-1 0 0,1-1 0,-1 1-1,0 0 1,1 0 0,-1 0 0,0 0 0,0 0-1,0 0 1,-3 0 0,0 0 4,1 0 1,-1 1 0,1 0-1,-1 0 1,1 0 0,-1 1-1,1-1 1,-1 1-1,1 0 1,0 0 0,-1 1-1,1-1 1,0 1 0,0 0-1,-7 4 1,0 2 20,0 1 0,1 0-1,0 1 1,0 0 0,1 0 0,0 1 0,1 0-1,0 1 1,1 0 0,0 0 0,-5 14 0,7-15-6,1-1 0,1 0 1,0 1-1,0-1 0,1 1 0,0 0 1,1 0-1,0 0 0,1 0 1,0 0-1,1 0 0,0 0 0,1 0 1,4 16-1,-4-22-81,0 0-1,0 0 0,0 0 1,1 0-1,0 0 1,0-1-1,0 1 1,1-1-1,-1 0 1,1 0-1,0 0 1,0 0-1,0 0 0,1-1 1,0 0-1,-1 0 1,1 0-1,0-1 1,0 0-1,0 0 1,1 0-1,-1 0 1,0-1-1,1 0 0,6 1 1,-4-2-77,-1 0-1,0 0 1,1 0-1,-1-1 1,0 0 0,0-1-1,0 0 1,0 0-1,0 0 1,0-1 0,0 0-1,-1 0 1,1-1 0,-1 0-1,0 0 1,0 0-1,0-1 1,8-8 0,23-33-647</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7.847"/>
    </inkml:context>
    <inkml:brush xml:id="br0">
      <inkml:brushProperty name="width" value="0.05" units="cm"/>
      <inkml:brushProperty name="height" value="0.05" units="cm"/>
      <inkml:brushProperty name="color" value="#E71224"/>
    </inkml:brush>
  </inkml:definitions>
  <inkml:trace contextRef="#ctx0" brushRef="#br0">6 0 16700,'-3'2'2277,"2"7"-584,3 20 263,0-12-1433,-5 157 1851,1 37-759,7-178-1378,-5-32-234,1-1-1,-1 1 0,0 0 0,0 0 0,1-1 0,-1 1 0,0 0 0,1-1 1,-1 1-1,1 0 0,-1-1 0,0 1 0,1 0 0,0-1 0,-1 1 0,1-1 1,-1 1-1,1-1 0,0 1 0,-1-1 0,1 0 0,0 1 0,-1-1 1,1 0-1,0 1 0,0-1 0,0 0 0,-1 0 0,1 0 0,0 0 0,0 1 1,-1-1-1,1-1 0,0 1 0,0 0 0,0 0 0,-1 0 0,1 0 0,1-1 1,6-3-44,-1-1 1,-1 0 0,1 0 0,0 0-1,-1-1 1,0 0 0,-1 0 0,1-1 0,4-7-1,14-16-142,-17 23 128,-1 0-10,1 0 1,0 0-1,0 1 0,0 0 1,1 0-1,0 1 1,9-6-1,-16 11 59,0 0 1,-1-1-1,1 1 0,-1 0 0,1 0 1,0-1-1,-1 1 0,1 0 0,0 0 1,0 0-1,-1 0 0,1 0 1,0 0-1,-1 0 0,1 0 0,0 0 1,-1 0-1,1 0 0,0 0 0,-1 1 1,1-1-1,0 0 0,-1 1 1,1-1-1,0 0 0,-1 1 0,2 0 1,-2 0 1,1 0 1,0 0 0,0 0 0,-1 1-1,1-1 1,0 0 0,-1 1 0,1-1-1,-1 0 1,0 1 0,0-1-1,1 3 1,-1 5 22,0-1-1,0 0 0,-3 14 1,-2 3 113,-1 0 0,-11 25 1,10-28 116,0 1 0,-8 41 0,15-63-242,0 0 0,0-1 0,0 1 0,-1-1 0,1 1 0,0-1 0,0 1 0,0 0 0,0-1 0,0 1 0,0-1 0,0 1 0,0 0 0,1-1 0,-1 1 0,0-1 0,0 1 0,0-1 0,1 1 0,-1-1 0,0 1 0,0-1 0,1 1 0,-1-1 0,1 1 0,-1-1 0,0 1 0,1-1 0,-1 1 0,1-1 0,-1 0 0,1 1 0,-1-1 0,1 0-1,-1 0 1,1 1 0,-1-1 0,1 0 0,-1 0 0,1 0 0,0 0 0,-1 0 0,1 1 0,-1-1 0,1 0 0,0 0 0,-1 0 0,1-1 0,-1 1 0,2 0 0,4-1-9,0-1 0,-1 0-1,1 0 1,7-4-1,-3 1-49,-8 4 20,20-8-445,0-1 0,30-18-1,-47 25 442,0 0 0,0-1 1,-1 0-1,1 0 0,-1 0 0,0 0 0,0 0 0,0-1 0,0 0 0,-1 0 1,0 0-1,0 0 0,0 0 0,-1-1 0,4-9 0,-5-19-363</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8.222"/>
    </inkml:context>
    <inkml:brush xml:id="br0">
      <inkml:brushProperty name="width" value="0.05" units="cm"/>
      <inkml:brushProperty name="height" value="0.05" units="cm"/>
      <inkml:brushProperty name="color" value="#E71224"/>
    </inkml:brush>
  </inkml:definitions>
  <inkml:trace contextRef="#ctx0" brushRef="#br0">21 42 16404,'-16'-6'2328,"12"2"-1384,8-2-424,9 0 2457,8 3-2009,7 0-232,7-1-1200,4 0-1192,-3 2 1472,-5 1-216,-3-2-208</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08.779"/>
    </inkml:context>
    <inkml:brush xml:id="br0">
      <inkml:brushProperty name="width" value="0.05" units="cm"/>
      <inkml:brushProperty name="height" value="0.05" units="cm"/>
      <inkml:brushProperty name="color" value="#E71224"/>
    </inkml:brush>
  </inkml:definitions>
  <inkml:trace contextRef="#ctx0" brushRef="#br0">23 87 16075,'-3'3'476,"1"0"-1,-1 0 1,1 1 0,0-1-1,0 1 1,0-1-1,1 1 1,-1 0-1,0 4 1,1-7-391,1 0 1,0 0-1,0 0 0,0-1 1,0 1-1,0 0 1,0 0-1,0 0 1,0 0-1,0 0 1,0 0-1,1 0 1,-1 0-1,0-1 0,1 1 1,-1 0-1,0 0 1,1 0-1,-1-1 1,1 1-1,-1 0 1,1 0-1,0-1 0,-1 1 1,1 0-1,0-1 1,-1 1-1,1-1 1,0 1-1,0-1 1,-1 1-1,1-1 0,0 0 1,0 1-1,0-1 1,0 0-1,0 0 1,0 1-1,-1-1 1,1 0-1,0 0 0,0 0 1,0 0-1,0 0 1,1-1-1,1 1-26,0 0-1,1-1 1,-1 0 0,0 1-1,0-1 1,0 0-1,0-1 1,0 1 0,0 0-1,0-1 1,0 0-1,-1 0 1,1 0 0,-1 0-1,1 0 1,-1 0-1,0-1 1,0 1 0,0-1-1,0 1 1,0-1-1,2-4 1,0 0-13,0 0 1,-1 0-1,1-1 1,-2 1-1,1-1 1,-1 0-1,3-14 0,-5 19-31,0 0-1,0-1 0,0 1 1,0 0-1,-1 0 0,1 0 1,-2-4-1,2 7-12,0 0 0,0-1 0,0 1 0,0 0 0,-1-1 0,1 1 0,0 0 0,0-1 0,0 1 0,-1 0 0,1-1 0,0 1 0,0 0 0,-1 0 0,1-1 0,0 1 0,-1 0 0,1 0 0,0-1 0,-1 1 0,1 0 0,0 0 0,-1 0 0,1 0 0,-1 0 0,0 0 0,1 0 0,-1 0 0,0 0 0,0 1 0,0-1 0,1 0 0,-1 1 0,0-1 1,0 1-1,1-1 0,-1 1 0,0-1 0,1 1 0,-1-1 0,1 1 0,-1 0 0,0 0 0,-4 6 3,0 0 0,0 1-1,1 0 1,0 0 0,0 0-1,1 0 1,0 0 0,-3 14-1,-1 8 8,-2 36 0,7-54-3,1 1-1,1-1 1,0 1 0,3 17 0,-3-27-7,0-1 1,1 0-1,0 1 0,-1-1 1,1 0-1,0 0 1,0 0-1,0 1 1,1-1-1,-1 0 0,0 0 1,1-1-1,2 4 1,-2-4-1,-1 0 0,1 0 0,-1 0 0,1-1 0,-1 1 0,1-1 0,0 1 0,-1-1 0,1 1 0,0-1 0,-1 0 0,1 0 0,0 0 0,0 0 0,-1 0 0,1 0 0,0-1 0,-1 1 0,1 0 0,0-1 0,2-1 0,16-7-1,-1-1 0,0-1 0,0-1 0,-2-1 0,27-23 0,-24 19-11,8-7-4,20-15-7,-44 36 18,0 0 0,0 0 1,1 1-1,-1-1 0,1 1 1,0 1-1,0-1 0,0 0 0,5 0 1,-9 2 2,-1 0 0,1 0 0,0 0 0,0 0 1,-1 0-1,1 0 0,0 0 0,0 1 0,-1-1 0,1 0 0,0 0 1,0 1-1,-1-1 0,1 0 0,0 1 0,-1-1 0,1 0 1,0 1-1,-1-1 0,1 1 0,-1 0 0,1-1 0,-1 1 0,1-1 1,-1 1-1,1 0 0,-1-1 0,0 1 0,1 0 0,-1-1 1,0 1-1,0 0 0,1 0 0,-1 1 0,3 30 24,-3-20-9,0-10-14,0 5 7,1-1 0,0 1 1,0-1-1,3 8 0,-3-13-6,-1 1-1,1-1 0,-1 0 1,1 0-1,-1 0 1,1 0-1,0 0 0,0 1 1,-1-1-1,1 0 0,0 0 1,0-1-1,0 1 1,0 0-1,0 0 0,0 0 1,0-1-1,0 1 1,1 0-1,-1-1 0,0 1 1,0-1-1,1 0 1,-1 1-1,0-1 0,0 0 1,1 0-1,1 0 0,3 0-19,0-1 0,-1 0 0,1-1 0,0 0 0,-1 1 0,1-2 0,-1 1 0,0-1 0,0 0 0,8-5 0,8-7-223,20-21 0,-20 18-63,-13 11 153,-5 3 41,1 1 0,-1 0 1,1 0-1,-1 0 0,1 0 1,0 0-1,0 1 0,0 0 1,1 0-1,-1 0 0,0 0 1,1 1-1,6-2 0,-10 3 80,-1 1 1,1-1-1,0 0 0,-1 0 0,1 1 0,0-1 1,-1 0-1,1 1 0,-1-1 0,1 0 0,0 1 1,-1-1-1,1 1 0,-1-1 0,1 1 0,-1-1 1,1 1-1,-1-1 0,0 1 0,1 0 0,-1-1 1,0 1-1,1-1 0,-1 1 0,0 0 0,0-1 1,0 1-1,0 0 0,1 0 0,-1 0 0,1 24 14,-1-20 100,3 42-267,0-34 198</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0.087"/>
    </inkml:context>
    <inkml:brush xml:id="br0">
      <inkml:brushProperty name="width" value="0.05" units="cm"/>
      <inkml:brushProperty name="height" value="0.05" units="cm"/>
      <inkml:brushProperty name="color" value="#E71224"/>
    </inkml:brush>
  </inkml:definitions>
  <inkml:trace contextRef="#ctx0" brushRef="#br0">17 462 18884,'0'1'66,"-6"28"2332,-4 52 0,9-73-2295,1-1 1,0 1-1,1-1 0,0 1 0,0-1 1,1 1-1,-1-1 0,1 0 0,1 1 0,0-1 1,0 0-1,5 8 0,-7-13-92,0-1 0,0 0 1,0 1-1,0-1 0,1 0 0,-1 1 0,0-1 1,1 0-1,-1 0 0,1 0 0,-1 0 0,1 0 1,0-1-1,-1 1 0,1 0 0,0-1 1,-1 1-1,1-1 0,0 0 0,0 1 0,-1-1 1,1 0-1,0 0 0,0 0 0,-1 0 0,1-1 1,0 1-1,0 0 0,0-1 0,-1 1 0,1-1 1,0 0-1,-1 1 0,1-1 0,-1 0 0,1 0 1,1-1-1,5-4 5,-1 1 1,0-1 0,0 0-1,0-1 1,9-12-1,-5 6 10,-1-2 0,-1 1 0,-1-1 0,0 0-1,-1-1 1,6-18 0,-9 25-25,-4 47-14,-2-25 14,0 49-2,1-59 3,2 0 1,-1 0-1,0 1 1,1-1-1,-1 0 1,1 0-1,0 0 1,0 0-1,0 0 1,0 0-1,1-1 1,-1 1-1,1 0 1,0 0-1,3 3 1,-3-5-2,-1 0 1,0 0 0,1-1-1,-1 1 1,0-1 0,1 1-1,-1-1 1,1 1-1,-1-1 1,1 0 0,-1 0-1,1 0 1,-1 0 0,1 0-1,-1 0 1,1 0 0,-1 0-1,1-1 1,-1 1 0,0 0-1,1-1 1,-1 1 0,1-1-1,-1 0 1,0 1 0,0-1-1,1 0 1,-1 0 0,2-2-1,5-3 3,-1-1 0,1 0-1,7-9 1,-14 14-3,23-29-3,38-63 1,-44 66-19,-8 16-42,-9 13 60,-1-1 1,0 0 0,0 0-1,0 0 1,1 0-1,-1 0 1,0 0 0,0 0-1,1 1 1,-1-1-1,0 0 1,0 0-1,0 0 1,0 0 0,1 1-1,-1-1 1,0 0-1,0 0 1,0 0 0,0 1-1,0-1 1,0 0-1,0 0 1,0 1 0,0-1-1,1 0 1,-1 0-1,0 0 1,0 1-1,0-1 1,0 0 0,0 0-1,-1 1 1,0 33-54,0-25 48,0-1 3,1 1 0,0-1 1,0 1-1,1-1 0,0 0 0,3 12 0,-3-19 3,-1 1-1,1-1 0,0 1 1,-1-1-1,1 1 0,0-1 1,0 0-1,0 1 0,0-1 1,0 0-1,0 0 0,0 0 1,0 0-1,0 0 0,1 0 1,-1 0-1,0 0 1,1 0-1,-1-1 0,0 1 1,1 0-1,-1-1 0,1 1 1,0-1-1,-1 0 0,1 1 1,-1-1-1,1 0 0,-1 0 1,1 0-1,0 0 0,-1 0 1,1 0-1,-1-1 0,1 1 1,-1-1-1,1 1 0,-1-1 1,1 1-1,1-2 0,3-1-18,1 1 0,-1-1-1,0-1 1,0 1 0,-1-1-1,1 0 1,-1-1 0,6-5-1,34-44-225,-4 4-121,-41 50 365,0 0-1,1 0 1,-1 0 0,0 0-1,0 0 1,0 0-1,0 0 1,1-1-1,-1 1 1,0 0 0,0 0-1,0 0 1,0 0-1,1 0 1,-1 0 0,0 0-1,0 0 1,0 0-1,1 0 1,-1 0-1,0 0 1,0 0 0,0 0-1,0 0 1,1 0-1,-1 1 1,0-1-1,0 0 1,0 0 0,0 0-1,1 0 1,-1 0-1,0 0 1,0 0-1,0 0 1,0 1 0,0-1-1,0 0 1,1 0-1,-1 0 1,0 0 0,0 0-1,0 1 1,0-1-1,0 0 1,0 0-1,0 0 1,0 1 0,0-1-1,0 0 1,0 0-1,0 0 1,0 0-1,0 1 1,0-1 0,0 0-1,0 0 1,0 1-4,2 8 16,0 1 1,-1 0-1,0 0 1,-1 9-1,0-7 53,1 1 0,0-1-1,3 18 1,-3-27-46,0 0 0,0 0 0,0-1 0,0 1 0,0 0 0,1-1 0,-1 1 0,1-1 0,0 1 0,-1-1 0,1 0 1,0 0-1,0 1 0,1-2 0,-1 1 0,0 0 0,1 0 0,-1-1 0,4 2 0,-3-2-6,-1 0 1,1 0 0,0-1 0,0 0-1,-1 1 1,1-1 0,0 0-1,0 0 1,0-1 0,-1 1-1,1-1 1,0 1 0,0-1-1,-1 0 1,1 0 0,-1 0 0,1 0-1,-1 0 1,1-1 0,-1 1-1,1-1 1,2-2 0,7-6 2,0 0-1,18-22 1,-24 25-20,27-32-89,-2-2 0,-2-1-1,-1-2 1,-3 0 0,-2-2 0,-1-1 0,-3 0 0,16-59 0,-29 84 19,-1 0 0,3-24 0,-9 28 18,-4 12 29,4 7 34,0-1-1,-1 1 0,1-1 0,0 1 0,0-1 0,0 1 0,0 0 0,0 0 0,0-1 0,1 1 0,-1 0 0,0 0 0,0 0 0,1 0 0,-1 0 0,0 0 0,1 0 0,-2 2 0,-9 20 115,2 0 0,0 1 0,1-1 0,1 2 0,1-1 0,2 1 0,0 0 0,2 0 0,0 0 0,4 49 0,0-60-71,1 0 1,0 0 0,0 0 0,2 0-1,0 0 1,13 25 0,-4-15-269,1 0-1,28 34 0,-56-75-1853,-50-60-1622,-45-53 4461,102 123-464,4 5-135,0 0-1,0 0 1,0 0-1,0-1 1,0 1-1,1-1 1,-1 1-1,1-1 1,0 0-1,-1 1 1,1-1-1,-1-4 1,2 6-126,1 1-1,-1 0 1,0-1 0,0 1 0,0 0-1,1 0 1,-1-1 0,0 1 0,1 0-1,-1 0 1,0-1 0,0 1 0,1 0 0,-1 0-1,0 0 1,1 0 0,-1 0 0,0-1-1,1 1 1,-1 0 0,0 0 0,1 0-1,-1 0 1,0 0 0,1 0 0,-1 0-1,0 0 1,1 0 0,-1 0 0,0 0-1,1 0 1,-1 1 0,0-1 0,1 0-1,17 4 331,-13-3-227,117 17-1507,-112-16 1044</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0.490"/>
    </inkml:context>
    <inkml:brush xml:id="br0">
      <inkml:brushProperty name="width" value="0.05" units="cm"/>
      <inkml:brushProperty name="height" value="0.05" units="cm"/>
      <inkml:brushProperty name="color" value="#E71224"/>
    </inkml:brush>
  </inkml:definitions>
  <inkml:trace contextRef="#ctx0" brushRef="#br0">1 0 17220,'0'6'3472,"14"-3"-3480,3-3-104,5-5 625</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1.144"/>
    </inkml:context>
    <inkml:brush xml:id="br0">
      <inkml:brushProperty name="width" value="0.05" units="cm"/>
      <inkml:brushProperty name="height" value="0.05" units="cm"/>
      <inkml:brushProperty name="color" value="#E71224"/>
    </inkml:brush>
  </inkml:definitions>
  <inkml:trace contextRef="#ctx0" brushRef="#br0">185 178 18444,'-1'-1'136,"0"0"-1,1 0 1,-1 0-1,0 0 1,0 0 0,0 0-1,0 1 1,0-1 0,0 0-1,0 1 1,0-1 0,0 1-1,0-1 1,0 1 0,-1-1-1,1 1 1,0 0-1,0-1 1,0 1 0,-1 0-1,1 0 1,0 0 0,0 0-1,-1 0 1,1 0 0,0 0-1,0 1 1,-1-1-1,1 0 1,-2 1 0,-2 1 186,-1 0 0,0 0 0,1 1 0,-11 5 0,7-1-241,1-1 1,-1 1 0,1 1 0,1-1 0,-1 1 0,1 1 0,1-1 0,0 1 0,0 0 0,0 1 0,1-1 0,1 1-1,0 0 1,0 1 0,1-1 0,0 0 0,0 1 0,2 0 0,-1-1 0,1 15 0,1-23-79,0 0 0,0 1 0,0-1 0,1 0 1,-1 0-1,1 1 0,0-1 0,-1 0 0,1 0 0,0 0 0,0 0 1,0 0-1,1 0 0,-1 0 0,0 0 0,3 1 0,-3-1-2,1-1 0,0 0 1,0 0-1,-1-1 0,1 1 0,0 0 0,0-1 0,0 1 0,0-1 0,0 1 0,0-1 0,0 0 0,-1 0 0,1 0 0,0 0 1,0 0-1,0 0 0,0-1 0,0 1 0,3-2 0,6-2-16,0 0-1,0-1 1,0 0-1,-1-1 1,0 0-1,0-1 1,0 0 0,-1-1-1,0 0 1,15-17-1,-2-1-44,-2 0-1,30-50 0,2-20-58,-46 83 91,-1-1 1,0 0-1,0 0 1,-1 0-1,2-20 1,-7 16-34,1 18 59,-1-1 1,1 1-1,0 0 1,0 0-1,0 0 0,0 0 1,-1 0-1,1 0 0,0 0 1,0 0-1,0 0 0,0 0 1,-1 0-1,1 0 0,0 0 1,0 0-1,0 0 0,-1 0 1,1 0-1,0 0 1,0 0-1,0 0 0,-1 0 1,1 0-1,0 0 0,0 0 1,0 0-1,0 0 0,-1 0 1,1 0-1,0 1 0,0-1 1,0 0-1,0 0 1,0 0-1,-1 0 0,1 0 1,0 0-1,0 1 0,0-1 1,0 0-1,0 0 0,0 1 1,-3 2-9,0 1 1,1 0 0,0-1-1,0 1 1,0 0-1,-1 5 1,-7 22 5,1 0 1,-6 53-1,13-66 32,0 0-1,2 0 1,0-1 0,1 1-1,0 0 1,7 26 0,-7-42-23,-1 1 1,1 0-1,0 0 1,0 0-1,1-1 1,-1 1-1,0-1 1,1 1-1,0-1 1,0 1-1,-1-1 1,1 0-1,1 0 1,-1 0 0,0 0-1,3 2 1,-3-3-4,0 0 1,0 0 0,0-1-1,0 1 1,0-1 0,0 0-1,0 1 1,1-1 0,-1 0 0,0 0-1,0 0 1,0 0 0,0-1-1,0 1 1,0 0 0,0-1 0,0 0-1,0 1 1,0-1 0,0 0-1,0 0 1,0 0 0,2-2-1,6-5 4,0 0-1,0 0 0,0-1 0,-1-1 0,-1 0 0,0 0 0,0 0 0,-1-1 0,0 0 0,-1-1 0,0 1 0,-1-1 0,6-19 0,-9 18 20,-2 12-24,0 1 1,0 0-1,0 0 0,-1 0 0,1 0 0,0 0 0,0 0 0,0 0 1,0-1-1,0 1 0,0 0 0,0 0 0,0 0 0,0 0 1,0 0-1,0 0 0,0 0 0,0 0 0,0 0 0,0-1 0,-1 1 1,1 0-1,0 0 0,0 0 0,0 0 0,0 0 0,0 0 1,0 0-1,0 0 0,0 0 0,-1 0 0,1 0 0,0 0 0,0 0 1,0 0-1,0 0 0,0 0 0,0 0 0,0 0 0,-1 0 1,1 0-1,0 0 0,0 0 0,0 0 0,0 0 0,0 0 0,-2 1 6,1 1 0,-1-1 0,1 0-1,0 0 1,-1 1 0,1-1 0,0 1-1,0-1 1,0 1 0,-1 1 0,-3 7 12,1-1 1,0 1 0,1 0 0,0 0 0,0 0 0,1 0 0,-1 17 0,2-22-14,1-1-1,0 0 1,1 0-1,-1 0 1,1 0 0,0 0-1,0 0 1,0 0-1,0 0 1,2 4 0,-2-6-7,1 0 1,-1 0 0,0-1 0,1 1-1,-1 0 1,1 0 0,0-1-1,0 1 1,-1-1 0,1 1 0,0-1-1,0 0 1,0 0 0,1 0 0,-1 0-1,0 0 1,0 0 0,4 0 0,4 0-37,-1 0 0,1-1 0,-1 0 0,1 0 0,-1-1 0,1 0 1,-1-1-1,0 0 0,1-1 0,12-5 0,9-4-250,46-27 1,-39 17 118,-38 22 177,0 0 1,1 0-1,-1-1 1,0 1 0,1 0-1,-1 0 1,0 0-1,0-1 1,1 1 0,-1 0-1,0 0 1,0-1-1,0 1 1,1 0 0,-1 0-1,0-1 1,0 1-1,0 0 1,0-1-1,0 1 1,0 0 0,1 0-1,-1-1 1,0 1-1,0 0 1,0-1 0,0 1-1,0 0 1,0-1-1,0 1 1,0 0 0,0-1-1,-1 1 1,1 0-1,0-1 1,0 1 0,0 0-1,0-1 1,0 1-1,0 0 1,-1 0-1,1-1 1,0 1 0,0 0-1,-1 0 1,1-1-1,0 1 1,0 0 0,-1 0-1,1 0 1,0-1-1,0 1 1,-1 0 0,1 0-1,0 0 1,-1 0-1,1 0 1,-23-10 670,17 8-496,4 1-122,0 0-1,0 0 1,0-1 0,0 1 0,0 0-1,1-1 1,-1 1 0,0-1 0,1 0-1,-1 1 1,1-1 0,0 0-1,-1 0 1,1 0 0,0 0 0,0 0-1,0 0 1,1 0 0,-1-1 0,0 1-1,0-4 1,1 4-93,1 0-1,-1 0 1,0 1 0,1-1 0,-1 1-1,1-1 1,-1 0 0,1 1-1,0-1 1,-1 1 0,1-1 0,0 1-1,0 0 1,0-1 0,1 1-1,-1 0 1,0 0 0,0 0-1,1-1 1,-1 1 0,0 1 0,1-1-1,-1 0 1,1 0 0,-1 0-1,1 1 1,-1-1 0,1 1 0,0-1-1,2 1 1,9-2-122,-1 0 0,0 1 0,20 1 0,10 1-253</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2.640"/>
    </inkml:context>
    <inkml:brush xml:id="br0">
      <inkml:brushProperty name="width" value="0.05" units="cm"/>
      <inkml:brushProperty name="height" value="0.05" units="cm"/>
      <inkml:brushProperty name="color" value="#E71224"/>
    </inkml:brush>
  </inkml:definitions>
  <inkml:trace contextRef="#ctx0" brushRef="#br0">122 578 17380,'0'-1'168,"-1"0"0,1 0 0,-1 0 0,1 1 0,-1-1 0,0 0 0,1 0 0,-1 1 0,0-1 1,0 0-1,0 1 0,1-1 0,-1 0 0,0 1 0,0-1 0,0 1 0,0 0 0,0-1 0,0 1 0,0 0 0,0-1 0,0 1 1,0 0-1,-2 0 0,2 0 17,-1 1 0,0-1 1,0 1-1,1-1 0,-1 1 0,0 0 1,0 0-1,1 0 0,-1 0 0,1 0 1,-1 0-1,-1 2 0,-4 4 110,1 0-1,0 0 0,0 1 0,-5 9 0,5-8-244,1 0 0,0 0 0,0 1 0,1 0 0,1 0 0,0 0 0,0 1 0,1-1 0,0 1 0,0 14 0,2-23-49,-1-1 0,1 1-1,0-1 1,1 1 0,-1-1 0,0 1 0,0-1-1,1 1 1,-1-1 0,0 0 0,1 1 0,0-1 0,-1 1-1,1-1 1,0 0 0,-1 0 0,1 1 0,0-1-1,2 1 1,-2-1-1,0 0-1,0-1 1,0 0-1,0 1 1,0-1-1,0 0 0,0 1 1,0-1-1,1 0 1,-1 0-1,0 0 1,0 0-1,0 0 1,0 0-1,0 0 0,1 0 1,-1-1-1,0 1 1,1-1-1,5-2-10,-1 1 0,-1-1-1,1-1 1,0 1 0,-1-1-1,0 0 1,8-7 0,9-13-96,0-2 0,-2 0 0,0-1 0,27-53 0,-47 80 99,0 0 0,0 1 0,0-1 0,0 0 0,0 0 0,0 0 0,0 0 0,1 0 0,-1 0 0,0 0 0,0 0 1,0 0-1,0 0 0,0 0 0,0 0 0,0 0 0,0 0 0,0 0 0,0 0 0,0 1 0,0-1 0,0 0 0,0 0 0,0 0 0,0 0 0,0 0 0,0 0 1,0 0-1,1 0 0,-1 0 0,0 0 0,0 0 0,0 0 0,0 0 0,0 0 0,0 0 0,0 0 0,0 0 0,0 0 0,0 0 0,0 0 0,0 0 0,-1 15-153,-6 26 56,6-33 63,-2 5 16,0 1 19,0 1-1,1-1 1,1 1 0,0 0-1,1-1 1,1 1-1,4 26 1,-5-39 14,1 0 0,-1 0 0,1 0-1,0 0 1,0 0 0,0 0 0,0 0 0,0 0 0,0 0-1,1 0 1,-1-1 0,1 1 0,2 2 0,-2-3-1,-1 0 1,0-1-1,1 1 0,-1-1 1,0 1-1,1-1 0,-1 1 1,0-1-1,1 0 0,-1 0 1,1 0-1,-1 0 0,1 0 1,-1 0-1,1 0 0,-1 0 1,0-1-1,1 1 0,-1 0 1,1-1-1,-1 1 0,0-1 1,3-1-1,7-5 13,1 0-1,-1-1 1,-1 0 0,0-1-1,0 0 1,10-12-1,50-68 29,-40 44-127,-2-1-1,-2-2 0,-2-1 0,34-99 0,-57 144 72,2-2-18,-1-1 0,0 0 0,-1 0 1,1 0-1,-1 0 0,0 0 0,-1 0 0,0-8 1,0 15 21,0-1 0,0 0 0,0 1 0,0-1 0,0 1 0,0-1 0,0 1 1,-1-1-1,1 1 0,0-1 0,0 1 0,0-1 0,-1 1 0,1-1 0,0 1 1,0-1-1,-1 1 0,1-1 0,-1 1 0,1-1 0,0 1 0,-1 0 1,0-1-1,-8 7-76,-11 26 15,19-31 65,-21 45 39,-24 65-1,39-92-16,1 0 1,1 1-1,1 0 0,1 0 1,0 0-1,1 31 1,2-47-19,1 0 1,-1-1 0,0 1-1,1 0 1,0-1 0,0 1-1,0 0 1,0-1 0,1 1-1,-1-1 1,1 1 0,0-1-1,0 0 1,0 0 0,1 0 0,-1 0-1,1 0 1,-1-1 0,1 1-1,0-1 1,6 4 0,-3-3-6,-1 0 1,1-1-1,0 0 1,0 0-1,0-1 1,1 0-1,-1 0 0,0 0 1,0-1-1,1 1 1,-1-2-1,8 0 1,0-1-2,0 0 0,0-1 1,0-1-1,0 0 0,-1-1 1,0 0-1,0-1 0,15-9 1,-11 4 10,0-1 1,-1-1 0,-1 0 0,0-1 0,14-18 0,0-5 22,-2-1 0,-1-1 1,-3-1-1,24-54 0,-45 90-27,53-123 113,-48 108-82,-1-1 0,0 0-1,-1 0 1,2-30 0,-6 49-29,-1-1 0,0 0 0,0 0 0,0 0 0,0 1 0,0-1 0,0 0 0,0 0 0,0 1 0,-1-1 0,1 0 0,-1 1 0,1-1 0,-1 0 0,0 1 0,0-1 0,0 1 0,0-1 0,-1-1 0,2 3-3,-1-1 0,1 1 0,-1 0-1,1 0 1,-1 0 0,1 0 0,-1-1 0,1 1 0,-1 0 0,1 0-1,-1 0 1,1 0 0,-1 0 0,1 0 0,0 0 0,-1 0-1,1 1 1,-1-1 0,1 0 0,-1 0 0,1 0 0,-1 0-1,0 1 1,-14 13 54,3 4-26,2 0 0,0 0-1,0 1 1,-6 23 0,-22 83 69,27-79-39,-7 81 0,16-101-27,1 0 0,1-1 1,2 1-1,8 45 0,-7-59-3,0-1-1,1 0 1,8 18 0,-11-26-23,0-1 0,0 1 0,1-1 0,-1 1 0,1-1 0,0 1 0,-1-1 0,1 0 0,0 0 0,0 0 0,1 0 0,-1 0 0,0-1 0,1 1 0,-1-1 0,1 1 0,-1-1 0,1 0 0,0 0 0,2 1 0,-4-2-11,0 0 1,0 0-1,-1 0 1,1-1-1,0 1 0,0 0 1,0 0-1,-1 0 1,1 0-1,0-1 0,-1 1 1,1 0-1,0-1 1,-1 1-1,1-1 1,0 1-1,-1 0 0,1-1 1,0 0-1,-1 1 1,1-1-1,-1 1 0,1-1 1,-1 0-1,0 1 1,1-1-1,-1 0 1,0 1-1,1-1 0,-1 0 1,0 1-1,0-1 1,0 0-1,1 0 0,-1 0 1,0 1-1,0-1 1,0 0-1,0 0 1,0 1-1,0-1 0,-1 0 1,1 0-1,0 1 1,-1-2-1,1-3-78,-1 0 0,0-1 0,0 1 1,-1 0-1,-3-7 0,-2-2-39,-1 1 0,-1 0 1,0 0-1,-1 1 0,0 0 1,-1 1-1,0 0 0,-1 1 1,0 0-1,-1 1 0,-18-11 0,35 26 1176,12 4-762,7-2-368,0-1 1,0 0-1,0-2 0,1-1 0,-1-1 1,1-1-1,0-1 0,0-2 0,0 0 0,0-1 1,-1-1-1,33-9 0,-49 10-38,-2 1 2,0 0 1,1 0 0,-1-1 0,0 0 0,0 0-1,0-1 1,0 1 0,-1-1 0,1 0 0,0 0-1,6-7 1,-10 10 96,-1 0-1,0-1 0,1 1 0,-1 0 1,0 0-1,0-1 0,1 1 1,-1 0-1,0-1 0,0 1 1,0 0-1,1-1 0,-1 1 1,0-1-1,0 1 0,0 0 0,0-1 1,0 1-1,0-1 0,0 1 1,0 0-1,0-1 0,0 1 1,0-1-1,0 1 0,0 0 1,0-1-1,-10 1-39,-14 12 343,15-4-78,0-1 0,1 1 1,0 1-1,0-1 0,1 1 1,-10 18-1,13-22-90,1 1 0,1 0 0,-1 1 0,1-1 0,0 0 0,0 1 0,0-1 0,1 1 0,0-1 0,1 1 0,-1-1 0,1 1 0,1 7 0,-1-12-91,1-1 1,-1 1 0,0 0 0,1-1 0,0 1 0,-1 0 0,1-1 0,0 1-1,-1-1 1,1 1 0,0-1 0,0 1 0,0-1 0,0 0 0,1 0 0,-1 1-1,0-1 1,1 0 0,2 2 0,-2-2-3,1 0 0,0 0 0,0 0 0,0 0 0,0 0 0,0-1 0,-1 0 0,1 1 0,0-1 0,5 0 0,3-1-16,0-1-1,-1 0 0,1-1 1,-1 0-1,13-5 0,2-4-109,37-23 0,-38 21-60,35-17-1,-57 30 149,-1 0 1,1 1-1,-1-1 0,1 0 1,-1 1-1,1 0 1,0-1-1,-1 1 0,1 0 1,-1 0-1,1 0 0,0 0 1,-1 0-1,1 0 0,0 0 1,-1 0-1,1 1 0,0-1 1,-1 1-1,1-1 1,1 2-1,0 0 14,-1 0 1,1 1-1,-1 0 1,1-1-1,-1 1 0,0 0 1,0 0-1,2 6 1,-2-5-10,0-1 0,0 0 1,1 0-1,-1 0 1,1-1-1,0 1 1,-1 0-1,1-1 0,0 0 1,1 0-1,-1 0 1,0 0-1,0 0 0,1 0 1,-1-1-1,1 0 1,0 0-1,-1 0 1,1 0-1,0 0 0,0-1 1,-1 0-1,1 1 1,6-2-1,4 0-1063,0-1-1,-1 0 1,1-1 0,-1-1 0,18-7-1,-29 10 23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1.925"/>
    </inkml:context>
    <inkml:brush xml:id="br0">
      <inkml:brushProperty name="width" value="0.05" units="cm"/>
      <inkml:brushProperty name="height" value="0.05" units="cm"/>
    </inkml:brush>
  </inkml:definitions>
  <inkml:trace contextRef="#ctx0" brushRef="#br0">373 21 18660,'0'0'39,"0"0"0,1 0 1,-1 0-1,1 0 0,-1 0 0,0-1 1,1 1-1,-1 0 0,0 0 0,1-1 0,-1 1 1,0 0-1,0 0 0,1-1 0,-1 1 1,0 0-1,0-1 0,0 1 0,1 0 0,-1-1 1,0 1-1,0-1 0,0 1 0,0 0 1,0-1-1,0 1 0,0-1 0,0 1 0,1 0 1,-2-1-1,1 1 0,0-1 0,0 1 1,0 0-1,0-1 0,0 1 0,0 0 0,0-1 1,0 1-1,-1-1 0,1 1 0,0 0 1,0-1-1,0 1 0,-1 0 0,1 0 0,0-1 1,0 1-1,-1 0 0,1-1 0,0 1 1,-1 0-1,1 0 0,0 0 0,-1-1 0,1 1 1,0 0-1,-1 0 0,1 0 0,-1 0 1,-2-1 102,0 0 0,0 0 0,0 1 0,0 0 0,0-1 1,0 1-1,-4 0 0,-10 3 9,2 0-1,-1 1 1,0 0-1,1 1 1,0 1-1,0 0 1,0 2 0,1-1-1,0 2 1,-21 15-1,20-12-155,0 1 0,0 1-1,2 0 1,0 1 0,0 0-1,1 1 1,1 1 0,-12 22-1,19-28 22,-1-1-1,1 1 1,1 0 0,0 0-1,1 0 1,0 0-1,-1 18 1,3-25-20,0 0 1,0 0 0,1 1 0,-1-1 0,1 0 0,0 0 0,0 0 0,1 0 0,-1 0 0,3 5 0,-2-7-25,-1 0 1,1 0 0,0 0 0,-1 1 0,1-2 0,0 1 0,1 0 0,-1 0 0,0-1 0,0 1 0,1-1 0,-1 1-1,0-1 1,1 0 0,0 0 0,-1 0 0,4 0 0,-1 0 11,-1-1 0,1 0-1,-1 0 1,1 0 0,-1 0 0,1-1 0,-1 0-1,1 0 1,-1 0 0,1 0 0,-1-1-1,5-2 1,25-15-97</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3.128"/>
    </inkml:context>
    <inkml:brush xml:id="br0">
      <inkml:brushProperty name="width" value="0.05" units="cm"/>
      <inkml:brushProperty name="height" value="0.05" units="cm"/>
      <inkml:brushProperty name="color" value="#E71224"/>
    </inkml:brush>
  </inkml:definitions>
  <inkml:trace contextRef="#ctx0" brushRef="#br0">53 1 19564,'6'0'1777,"-4"10"-1177,-1 8-208,-1 17 888,0 2-304,-1 10-440,-4 5-176,1 8-95,-2-1-57,3-5-120,2-4-152,-2-9-377,3-7-343,-4-13-288,1-8 816,-10-14-192,-6-6-192</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3.544"/>
    </inkml:context>
    <inkml:brush xml:id="br0">
      <inkml:brushProperty name="width" value="0.05" units="cm"/>
      <inkml:brushProperty name="height" value="0.05" units="cm"/>
      <inkml:brushProperty name="color" value="#E71224"/>
    </inkml:brush>
  </inkml:definitions>
  <inkml:trace contextRef="#ctx0" brushRef="#br0">1 563 15291,'14'19'1801,"10"-3"-769,5-3-296,14-8 1176,6-3-487,7-5-249,3-4-136,-1-5-488,-2-4-336,-7-5-856,-6-3-336,-14-6 760,-8 2-248,-14 1-176</inkml:trace>
  <inkml:trace contextRef="#ctx0" brushRef="#br0" timeOffset="1">70 27 16027,'-6'12'1953,"6"-2"-1113,16-4-192,8-1 1473,16 0-1073,5-3-128,10 1-280,4-3-256,4-4-776,0-3 1536,-7-10-1096,-6-3-48,-8-2-8</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4.092"/>
    </inkml:context>
    <inkml:brush xml:id="br0">
      <inkml:brushProperty name="width" value="0.05" units="cm"/>
      <inkml:brushProperty name="height" value="0.05" units="cm"/>
      <inkml:brushProperty name="color" value="#E71224"/>
    </inkml:brush>
  </inkml:definitions>
  <inkml:trace contextRef="#ctx0" brushRef="#br0">171 5 14979,'1'0'273,"1"1"0,0-1-1,0 0 1,-1 1 0,1-1-1,0 0 1,0 0 0,-1 0 0,1 0-1,0-1 1,-1 1 0,1 0-1,0-1 1,2-1 0,11 0 1752,-15 2-1975,1-1 0,-1 1 0,0 0-1,0 0 1,0 0 0,1 0 0,-1 0 0,0 0-1,0 0 1,0 0 0,1 0 0,-1 0 0,0 0-1,0 1 1,0-1 0,1 0 0,-1 0 0,0 0-1,0 0 1,0 0 0,0 0 0,1 0 0,-1 0-1,0 0 1,0 1 0,0-1 0,0 0 0,0 0-1,0 0 1,1 0 0,-1 1 0,0-1 0,0 0-1,0 0 1,0 0 0,0 0 0,0 1 0,0-1-1,0 0 1,-4 9 932,-18 12-269,17-16-346,-28 28 175,1 2 1,2 1-1,-37 57 0,63-87-517,1 0 0,-1 1 0,1-1 0,0 1 0,1-1-1,-1 1 1,-1 9 0,4-14-33,0 0-1,-1 0 0,1 0 0,0 0 0,1 0 0,-1 0 1,0 0-1,0-1 0,1 1 0,-1 0 0,1 0 1,0 0-1,0 0 0,-1-1 0,1 1 0,0 0 0,0-1 1,1 1-1,-1-1 0,0 1 0,0-1 0,1 0 1,-1 1-1,1-1 0,-1 0 0,1 0 0,0 0 0,-1 0 1,1 0-1,0 0 0,2 0 0,12 4-167,0 0 0,1-1 0,0-1-1,0-1 1,0 0 0,0-1 0,24-2 0,-24 0 15,0 1 0,0 1 1,0 0-1,0 1 0,-1 1 0,1 1 1,24 8-1,-39-12 162,0 1-1,0 0 1,0 0 0,0 0-1,0 0 1,0 1 0,0-1-1,-1 0 1,1 1 0,-1 0-1,1-1 1,-1 1 0,1 0-1,-1-1 1,0 1 0,0 0 0,0 0-1,0 0 1,0 0 0,0 0-1,0 0 1,0 3 0,-1-2 29,0 1 0,0 0 1,0-1-1,-1 1 0,1-1 1,-1 1-1,0-1 1,0 1-1,0-1 0,0 1 1,-1-1-1,-2 4 0,-4 7 147,-1-2 0,0 0 0,0 0-1,-2 0 1,-14 12 0,9-9 82,-1-2 1,0 0 0,-20 11-1,30-20-237,-1 0-1,1 0 0,-1-1 0,0 0 1,0-1-1,-1 1 0,1-1 0,0-1 1,-1 0-1,-13 1 0,20-2-91,0 0 1,0-1-1,0 1 0,0 0 1,-1-1-1,1 1 0,0-1 1,0 1-1,0-1 0,0 0 1,0 0-1,1 0 0,-1 0 1,0 0-1,0-1 0,1 1 1,-1 0-1,1-1 0,-1 1 1,1-1-1,-3-3 0,3 3 14,0-1-1,0 1 0,1 0 1,-1-1-1,1 1 0,-1-1 0,1 1 1,0-1-1,0 1 0,0-1 1,0 1-1,0-1 0,0 1 1,1-1-1,0 1 0,-1-1 1,1 1-1,2-4 0,11-24-595</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4.509"/>
    </inkml:context>
    <inkml:brush xml:id="br0">
      <inkml:brushProperty name="width" value="0.05" units="cm"/>
      <inkml:brushProperty name="height" value="0.05" units="cm"/>
      <inkml:brushProperty name="color" value="#E71224"/>
    </inkml:brush>
  </inkml:definitions>
  <inkml:trace contextRef="#ctx0" brushRef="#br0">1 10 20316,'24'9'2105,"-5"-5"-1329,-2-2-320,6-2 1216,3-2-703,2-1-529,3-1-664,-3 1 296,-1-1-144,-2-5-120</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4.960"/>
    </inkml:context>
    <inkml:brush xml:id="br0">
      <inkml:brushProperty name="width" value="0.05" units="cm"/>
      <inkml:brushProperty name="height" value="0.05" units="cm"/>
      <inkml:brushProperty name="color" value="#E71224"/>
    </inkml:brush>
  </inkml:definitions>
  <inkml:trace contextRef="#ctx0" brushRef="#br0">141 9 17756,'3'-8'4676,"-5"29"-2668,-63 269 1206,-4 21-2893,68-308-317,-1 6 13,0 0-1,1 1 0,0-1 1,1 1-1,0-1 1,2 16-1,-2-24-12,0 0-1,0-1 1,1 1 0,-1 0-1,1-1 1,-1 1 0,0 0 0,1-1-1,-1 1 1,1 0 0,-1-1-1,1 1 1,-1-1 0,1 1-1,0-1 1,-1 1 0,1-1 0,0 0-1,-1 1 1,1-1 0,0 0-1,-1 0 1,1 1 0,0-1-1,0 0 1,-1 0 0,1 0-1,1 0 1,21-4 77,-15 0-56,0 0 0,0-1 0,0 0 0,0 0 0,-1 0 1,13-13-1,38-47 76,-51 57-89,158-207 57,-133 166-835,-2-1 0,38-87 0,-59 111 98,-9 26 639,1-1 1,-1 1-1,0-1 1,0 1-1,0-1 1,1 0-1,-1 1 1,0-1-1,0 1 1,0-1-1,0 1 1,0-1-1,0 0 1,0 1-1,0-1 1,0 1-1,0-1 1,-1 1-1,1-1 1,0 0-1,0 1 1,0-1-1,-1 1 1,1-1-1,0 1 1,-1-1-1,1 1 1,0-1-1,-1 1 1,1 0-1,-1-1 0,1 1 1,0-1-1,-1 1 1,-8-1-603</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16.710"/>
    </inkml:context>
    <inkml:brush xml:id="br0">
      <inkml:brushProperty name="width" value="0.05" units="cm"/>
      <inkml:brushProperty name="height" value="0.05" units="cm"/>
      <inkml:brushProperty name="color" value="#E71224"/>
    </inkml:brush>
  </inkml:definitions>
  <inkml:trace contextRef="#ctx0" brushRef="#br0">27 124 19812,'-9'45'1721,"-7"49"482,16-85-1888,-1-1 1,1 1-1,0-1 1,1 1-1,0-1 1,0 1-1,1-1 1,4 13-1,-5-19-299,0 0 0,0 0 1,0 0-1,0 0 0,0 0 0,1 0 0,-1-1 0,0 1 1,1-1-1,0 1 0,-1-1 0,1 1 0,0-1 1,-1 0-1,1 0 0,0 0 0,4 2 0,-3-2-103,1 0 1,-1-1-1,1 1 0,0-1 0,0 1 0,-1-1 0,1 0 0,0-1 0,6 0 0,0-1-300,0-1 0,1 0 0,-1-1 0,0 0 0,-1-1 0,14-7 0,-4-1-185,-1 1 1,0-2 0,-1-1 0,-1 0 0,0-1-1,-1 0 1,-1-1 0,-1-1 0,0-1 0,-1 0-1,-1 0 1,12-31 0,-21 46 611,-1 0 1,0 0-1,0 0 0,-1 0 1,1 0-1,-1-5 1,1 9-16,-1 0 0,0-1 0,0 1 1,0 0-1,0-1 0,0 1 1,-1 0-1,1-1 0,0 1 0,0 0 1,0-1-1,0 1 0,0 0 0,0 0 1,0-1-1,-1 1 0,1 0 1,0-1-1,0 1 0,0 0 0,-1 0 1,1-1-1,0 1 0,0 0 1,-1 0-1,1 0 0,0 0 0,0-1 1,-1 1-1,0 0 37,0 0 0,0 1 0,0-1 0,0 0 0,0 1 0,1-1 0,-1 0-1,0 1 1,0-1 0,0 1 0,1 0 0,-1-1 0,0 1 0,0-1 0,1 1 0,-2 1 0,-14 16 760,1 1 0,1 1 1,1 0-1,0 1 0,1 1 0,2 0 1,0 0-1,-9 31 0,17-46-643,0 0-1,1-1 1,-1 1-1,1 0 1,1 0-1,-1 9 1,1-14-149,0 0 0,1-1 0,-1 1 0,0 0 0,1-1 1,-1 1-1,1 0 0,0-1 0,-1 1 0,1-1 0,0 1 0,0-1 0,0 1 1,0-1-1,0 0 0,0 1 0,1-1 0,-1 0 0,0 0 0,1 0 1,-1 0-1,1 0 0,-1 0 0,1 0 0,-1-1 0,1 1 0,-1 0 1,1-1-1,3 1 0,2 0-13,0 0-1,-1-1 1,1 0 0,0 0-1,0-1 1,0 0 0,0 0-1,0 0 1,-1-1 0,1 0-1,0-1 1,-1 1 0,11-7-1,0 0-25,0-2 0,-1 0 0,24-21 0,-29 23-24,0-1 0,-1-1-1,0 0 1,-1 0 0,0-1-1,-1 0 1,0 0 0,-1-1-1,-1 0 1,0-1 0,-1 1-1,0-1 1,-1 0-1,5-27 1,-11 31-52,-5 12 29,-10 16 16,0 7 133,1 1 0,1 1 0,2 0 0,0 1 1,2 1-1,-11 42 0,21-67-72,0 0 0,1 0 0,-1 0 0,1 0-1,-1 0 1,1-1 0,1 1 0,-1 0 0,0 0 0,1 0 0,0 0 0,0 0 0,0 0 0,3 6-1,-3-8-18,0-1 0,1 1 0,-1-1 0,1 1 0,0-1 0,-1 1 0,1-1 0,0 0 0,0 0 0,-1 0 0,1 0 0,0 0 0,0 0 0,0-1 0,0 1 0,1-1 0,-1 1-1,0-1 1,0 0 0,0 0 0,0 0 0,0 0 0,0 0 0,1 0 0,-1 0 0,0-1 0,4-1 0,0 1-6,1-1-1,-1 0 1,0-1 0,0 1-1,0-1 1,0 0-1,0-1 1,0 1 0,-1-1-1,0 0 1,0-1 0,7-7-1,3-5-15,-2-1 1,17-28-1,-16 25-39,20-26 1,29-29-28,-59 71 109,-4 5-43,-10 17 308,10-17-108,17-21 53,-13 17-229,-1 1 0,1 0 0,-1 0 0,1 0 0,0 0 0,0 1 0,1-1 0,-1 1-1,0 0 1,1 1 0,-1-1 0,9-1 0,-11 2-5,0 1 0,-1 0 0,1 0 0,0-1 0,0 1 0,0 0 0,0 1 0,-1-1 0,1 0 0,0 0 0,0 1 0,-1-1 0,1 1 1,0 0-1,0-1 0,-1 1 0,1 0 0,-1 0 0,1 0 0,-1 0 0,1 0 0,-1 1 0,0-1 0,1 0 0,-1 1 0,0-1 0,0 1 0,0-1 0,0 1 0,0-1 0,0 1 0,-1 0 0,1-1 0,-1 1 0,2 3 0,-1 3-1,1 1 0,-1 0 0,0 0 0,-1 0 0,0 0 0,-1 0 0,1 0 0,-2 0 0,1 0 0,-1 0 0,-5 13 0,-5 8 192,-30 54 0,19-40 257,34-68-423,-1 1-1,-1-1 0,-2 0 1,0-1-1,-1 0 0,-2 0 1,3-40-1,-7 63-20,0 1 0,0-1 0,0 1 0,0 0 0,0-1 0,0 1 0,-1-1 0,1 1 0,-1 0 0,1-1 0,-1 1 0,1 0 0,-1-1 0,0 1 0,1 0 0,-2-2 0,1 3-1,1 0-1,0 0 0,0-1 1,-1 1-1,1 0 0,0 0 0,-1 0 1,1 0-1,0 0 0,-1 0 0,1 0 1,0 0-1,-1 0 0,1 0 0,0 0 1,-1 0-1,1 0 0,0 0 0,-1 0 1,1 0-1,0 0 0,-1 0 0,1 0 1,0 0-1,-1 1 0,-10 11 30,10-11-31,0-1 0,0 1 0,0 1 1,1-1-1,-1 0 0,1 0 0,-1 0 1,0 0-1,1 0 0,0 0 0,-1 1 0,1-1 1,0 0-1,0 0 0,-1 3 0,2-4 0,-1 0 0,0 1 0,1-1-1,-1 0 1,1 0 0,-1 0-1,1 0 1,-1 0 0,0 1-1,1-1 1,-1 0 0,1 0-1,-1 0 1,1 0 0,-1 0 0,1 0-1,-1-1 1,0 1 0,1 0-1,-1 0 1,1 0 0,-1 0-1,1 0 1,-1-1 0,0 1 0,1 0-1,0-1 1,38-22-21,-5 1-67,60-30 0,-79 46 34,0 0-1,0 0 0,0 1 0,1 1 0,0 1 0,-1 0 0,20 0 1,-32 2 41,1 1 0,-1 0 1,1 1-1,-1-1 0,0 0 1,1 1-1,-1 0 0,0 0 1,1 0-1,-1 0 1,0 1-1,0-1 0,0 1 1,5 3-1,-6-3 6,0 0 1,0 0-1,-1 0 0,1 1 0,0-1 1,-1 0-1,0 1 0,1-1 0,-1 1 1,0 0-1,0-1 0,-1 1 0,1 0 1,0 0-1,-1 0 0,0-1 1,0 7-1,-1 9 12,-2 1 1,0-1-1,-1 0 0,-1 0 1,0 0-1,-16 32 1,3-3 102,14-38-80,-8 27 59,12-35-80,-1 1-1,1-1 1,-1 0-1,1 0 1,0 1 0,0-1-1,0 0 1,0 1-1,0-1 1,0 0 0,0 1-1,0-1 1,1 0 0,-1 1-1,0-1 1,1 0-1,-1 1 1,1-1 0,-1 0-1,2 2 1,0-2-3,-1-1 1,0 1 0,0-1-1,0 0 1,1 1-1,-1-1 1,0 0-1,1 0 1,-1 0-1,0 0 1,1 0 0,-1 0-1,0-1 1,0 1-1,1 0 1,-1-1-1,0 1 1,0-1-1,1 1 1,-1-1 0,0 1-1,0-1 1,0 0-1,0 0 1,0 1-1,1-2 1,29-24-4,-30 25 0,12-12-8,0-1-1,-1 0 0,0-1 1,-2 0-1,12-21 1,-17 27-15,0-1 0,-1 1 0,0-1 0,0 0 0,-1 0 0,-1 0 0,0-1 0,0 1 0,-1-1 0,0-19 0,-4 19-42,-3 10 27,4 2 38,1 0 0,1 0 0,-1 0 0,0 0 0,0 0 0,0 0 0,0 0 0,1 0 0,-1 0 0,0 1 0,1-1 0,-1 0 0,0 3-1,0 0 7,0 0 0,0 1-1,1-1 1,-1 1 0,1-1 0,0 1-1,0-1 1,0 1 0,1-1-1,0 1 1,0-1 0,0 1-1,0-1 1,1 0 0,2 6-1,-2-7-1,0 0 1,0 0-1,0 0 0,0 0 0,1 0 0,-1-1 1,1 0-1,0 1 0,0-1 0,0 0 0,0 0 1,0 0-1,0-1 0,0 1 0,1-1 0,-1 0 1,1 0-1,-1 0 0,7 1 0,3-1 0,0 0 0,0-1 0,0 0-1,-1-1 1,1-1 0,0 0 0,0 0 0,-1-2-1,22-7 1,-15 3-3,1-1-1,-1-1 0,-1-1 1,0 0-1,20-17 0,-31 21-10,0 1-1,0-2 1,0 1 0,-1-1-1,0 0 1,8-13-1,-12 17 4,-1 1 1,1 0-1,-1 0 0,0-1 0,0 1 0,0-1 0,0 1 0,-1-1 0,1-6 1,-1 8 1,-1 0 1,1 0 0,0 0-1,-1 0 1,1 0 0,-1 0-1,0 0 1,0 0 0,0 0-1,0 0 1,0 0 0,0 1-1,0-1 1,0 0 0,-1 1-1,1-1 1,-1 1 0,-1-2-1,0 1-1,0 0-1,0 1 1,0-1 0,0 1-1,-1 0 1,1 0-1,0 0 1,0 0 0,-1 1-1,1-1 1,0 1-1,-1 0 1,1 0 0,-1 0-1,1 0 1,0 1-1,-1-1 1,1 1 0,0 0-1,0 0 1,-1 0-1,1 0 1,-3 3 0,-4 0 8,1 1 1,0 0 0,0 1-1,0 0 1,1 0-1,-10 10 1,12-10 7,1 0-1,-1 0 1,1 1-1,0 0 1,0 0-1,1 0 1,0 0-1,0 1 1,1 0-1,0 0 1,1 0-1,-1 0 1,1 0-1,-1 17 1,3-19-28,0 0 0,0 0 0,1 0 0,0 0 1,0 0-1,0 0 0,1 0 0,0 0 0,0 0 1,0-1-1,1 1 0,0-1 0,0 0 0,0 1 1,1-1-1,0-1 0,0 1 0,0-1 0,0 1 1,1-1-1,6 4 0,1 0-132,0-1-1,0-1 1,1 0 0,0-1-1,0 0 1,0-1 0,1-1-1,-1 0 1,1 0-1,0-2 1,17 1 0,17-3-303</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24.824"/>
    </inkml:context>
    <inkml:brush xml:id="br0">
      <inkml:brushProperty name="width" value="0.05" units="cm"/>
      <inkml:brushProperty name="height" value="0.05" units="cm"/>
      <inkml:brushProperty name="color" value="#E71224"/>
    </inkml:brush>
  </inkml:definitions>
  <inkml:trace contextRef="#ctx0" brushRef="#br0">75 0 18836,'8'0'1688,"-4"7"-1103,0 9-201,-10 11 656,-1 12-136,-3 8-304,0 8-160,2 2-208,0 2-24,3-6-136,2-5-104,3-12-368,0-6-216,0-11-528,0-5 2088,-7-8-1120,-5 0-104,-2-2-64</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25.231"/>
    </inkml:context>
    <inkml:brush xml:id="br0">
      <inkml:brushProperty name="width" value="0.05" units="cm"/>
      <inkml:brushProperty name="height" value="0.05" units="cm"/>
      <inkml:brushProperty name="color" value="#E71224"/>
    </inkml:brush>
  </inkml:definitions>
  <inkml:trace contextRef="#ctx0" brushRef="#br0">0 622 16420,'2'10'1976,"6"-1"-1128,5-6-256,9-2 1001,12-5-521,8-5-152,6-5-216,0-2-232,-2-2-544,-3-1-400,-9 0-664,-8 1 928,-19 4-192,-14-1-184</inkml:trace>
  <inkml:trace contextRef="#ctx0" brushRef="#br0" timeOffset="1">7 86 19452,'-5'-8'1833,"5"-2"-1137,7 1-248,13 2 736,6 0-88,15 1-432,7 0-231,9 2-562,5 0-391,2-1-832,-2 0 1128,-2-2-208,-1-1-192</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25.589"/>
    </inkml:context>
    <inkml:brush xml:id="br0">
      <inkml:brushProperty name="width" value="0.05" units="cm"/>
      <inkml:brushProperty name="height" value="0.05" units="cm"/>
      <inkml:brushProperty name="color" value="#E71224"/>
    </inkml:brush>
  </inkml:definitions>
  <inkml:trace contextRef="#ctx0" brushRef="#br0">268 1 18188,'-22'14'1379,"-78"57"2619,84-58-3614,0 2 0,1-1 0,-23 31 0,28-32-260,0 1 0,2 0-1,-9 17 1,15-25-121,-1 0 0,1 0 0,0 0-1,0 0 1,1 1 0,-1-1 0,2 1-1,-1-1 1,1 1 0,0 9 0,1-13-27,-1-1 0,1 0 0,0 1 0,0-1 0,0 0 0,0 1 0,0-1 0,0 0 1,1 0-1,-1 0 0,1 0 0,-1 0 0,1-1 0,0 1 0,0 0 0,0-1 0,0 1 0,0-1 0,0 0 1,0 1-1,0-1 0,1 0 0,-1 0 0,0-1 0,1 1 0,-1 0 0,3 0 0,8 1-141,1 0 0,-1-1-1,23-1 1,-25 0 81,-8 0 57,26 0-187,-1 1 1,0 1-1,37 8 0,-57-8 193,1 0 0,-1 1 0,0 0 0,-1 0 0,1 1 0,12 8 0,-16-9 37,0 0 0,0 0-1,-1 1 1,0-1 0,0 1 0,0-1-1,0 1 1,0 0 0,-1 0 0,0 0-1,1 1 1,-2-1 0,3 6 0,-3-6 23,0 1 0,-1-1 0,1 1 0,-1-1 0,0 1 0,-1-1 0,1 1 0,-1-1 0,0 1 0,0-1 0,0 0 0,0 1 0,-1-1 0,0 0 0,0 0 0,0 0 0,0 0 0,0 0 0,-1-1 0,0 1 0,-5 5 0,-4 3 166,-1 1 0,0-2 1,-1 0-1,-17 11 0,16-12-54,-2 0 0,1-1 0,-1-1 0,0 0 0,-1-1 0,0-1 0,0-1-1,0 0 1,-1-2 0,0 0 0,-20 0 0,37-2-218,0-1 1,0 0-1,0 0 0,-1-1 1,1 1-1,0 0 0,0-1 0,0 1 1,0-1-1,0 0 0,0 1 1,0-1-1,0 0 0,0 0 0,0-1 1,0 1-1,1 0 0,-1-1 1,0 1-1,1-1 0,-1 1 1,1-1-1,0 0 0,-3-2 0,3 1-36,1 0-1,-1 0 1,0 0-1,1 0 0,0 0 1,0 0-1,-1 0 1,2 0-1,-1 0 1,0-1-1,1 1 0,-1 1 1,1-1-1,0 0 1,0 0-1,3-5 0,8-18-697</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25.984"/>
    </inkml:context>
    <inkml:brush xml:id="br0">
      <inkml:brushProperty name="width" value="0.05" units="cm"/>
      <inkml:brushProperty name="height" value="0.05" units="cm"/>
      <inkml:brushProperty name="color" value="#E71224"/>
    </inkml:brush>
  </inkml:definitions>
  <inkml:trace contextRef="#ctx0" brushRef="#br0">32 1 18844,'-7'13'2321,"0"-1"-1497,-1-1-424,0 0 2632,7-1-3224,1 0-600,3-3 712,1-2-208,2-1-168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2.460"/>
    </inkml:context>
    <inkml:brush xml:id="br0">
      <inkml:brushProperty name="width" value="0.05" units="cm"/>
      <inkml:brushProperty name="height" value="0.05" units="cm"/>
    </inkml:brush>
  </inkml:definitions>
  <inkml:trace contextRef="#ctx0" brushRef="#br0">16 14 13739,'-2'3'229,"0"1"1,0-1-1,0 1 1,1 0-1,-1 0 1,1 0-1,0 0 1,0 0-1,1 0 0,-1 0 1,1 0-1,0 0 1,0 0-1,0 0 1,0 0-1,1 0 1,-1 0-1,1 0 0,0 0 1,1 0-1,2 7 1,-2-8-147,-1 0 0,1-1 1,0 1-1,0 0 0,0-1 0,0 1 1,0-1-1,0 0 0,1 0 0,0 0 1,-1 0-1,1 0 0,0 0 0,0-1 1,-1 1-1,1-1 0,1 0 0,-1 0 1,0 0-1,0 0 0,0 0 0,0-1 1,1 0-1,-1 1 0,0-1 0,0-1 1,6 1-1,2-3-238,-1 1 1,0-1 0,0-1-1,0 0 1,0 0 0,0-1-1,-1 0 1,0 0 0,0-1-1,-1-1 1,1 1-1,-1-1 1,-1-1 0,1 0-1,-1 0 1,-1 0 0,1-1-1,-1 0 1,8-17 0,-11 16-216,-7 8 355,-11 15 594,4 2 1,1 1 0,1 0 0,0 1 0,1-1 0,1 2 0,1-1-1,-5 22 1,-18 130 1003,25-139-1864,0-10-431,0-1-1,-8 21 0,2-7 108,5-14-94</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26.396"/>
    </inkml:context>
    <inkml:brush xml:id="br0">
      <inkml:brushProperty name="width" value="0.05" units="cm"/>
      <inkml:brushProperty name="height" value="0.05" units="cm"/>
      <inkml:brushProperty name="color" value="#E71224"/>
    </inkml:brush>
  </inkml:definitions>
  <inkml:trace contextRef="#ctx0" brushRef="#br0">25 0 18548,'-7'19'2312,"0"-5"-1471,1-5-361,2-1 1096,4-5-904,1-1-528,3-5 144,2 0-200,-2-3-280</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4.703"/>
    </inkml:context>
    <inkml:brush xml:id="br0">
      <inkml:brushProperty name="width" value="0.05" units="cm"/>
      <inkml:brushProperty name="height" value="0.05" units="cm"/>
      <inkml:brushProperty name="color" value="#E71224"/>
    </inkml:brush>
  </inkml:definitions>
  <inkml:trace contextRef="#ctx0" brushRef="#br0">171 10 17724,'2'-10'1860,"-6"14"-982,-7 15 107,2 1-709,0 1 0,2 0 0,0 1 0,1-1 1,2 1-1,-5 42 0,9-62-279,0-1 1,0 0 0,0 1 0,0-1 0,1 0 0,-1 1-1,0-1 1,0 0 0,1 1 0,-1-1 0,1 0 0,-1 0-1,1 1 1,0-1 0,-1 0 0,2 1 0,-1-1-4,0-1 0,-1 1 0,1-1 0,0 1 0,0-1 0,0 1 0,-1-1 0,1 0 0,0 0 0,0 1 0,0-1 0,0 0 0,-1 0 0,1 0 0,0 0 0,0 0 0,0 0 0,0 0 0,1-1 0,4 0-44,1-2 1,0 1-1,-1-1 0,0 0 0,8-5 0,6-2-37,-16 8 62,1 0 0,-1 1 0,0-1 0,1 1 0,-1 0 0,1 0 0,-1 1 0,1 0 0,-1-1 0,1 1 0,4 1 0,-6 0 23,-1-1-1,0 1 1,0 0 0,0 0 0,0 0 0,0 0 0,0 0-1,-1 0 1,1 0 0,0 1 0,-1-1 0,1 1 0,0-1 0,-1 1-1,0 0 1,1-1 0,-1 1 0,0 0 0,0 0 0,0 0 0,0 0-1,0 0 1,-1 0 0,1 0 0,0 3 0,1 5 73,0 0-1,-1 0 1,0 0 0,-1 1 0,0-1 0,-1 0 0,0 0-1,0 0 1,-1 0 0,-1 0 0,1 0 0,-7 13-1,3-7 157,-1-1-1,-1 0 0,-1 0 1,0-1-1,0 0 0,-22 22 0,28-32-193,-2 1 0,1-1 0,0-1-1,-1 1 1,1-1 0,-1 0 0,0 0-1,0 0 1,-1-1 0,1 0 0,0 0-1,-1 0 1,1 0 0,-1-1 0,0 0-1,-6 0 1,8-1-50,0 0 0,1-1 0,-1 1 0,0-1 0,0 0 0,1 0-1,-1-1 1,0 1 0,1-1 0,0 0 0,-1 0 0,1 0 0,0 0 0,0 0 0,0-1-1,0 1 1,0-1 0,1 0 0,-1 0 0,1 0 0,0 0 0,0 0 0,0-1 0,0 1-1,-1-5 1,-15-42-188,4-7-90</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5.117"/>
    </inkml:context>
    <inkml:brush xml:id="br0">
      <inkml:brushProperty name="width" value="0.05" units="cm"/>
      <inkml:brushProperty name="height" value="0.05" units="cm"/>
      <inkml:brushProperty name="color" value="#E71224"/>
    </inkml:brush>
  </inkml:definitions>
  <inkml:trace contextRef="#ctx0" brushRef="#br0">0 16 16187,'14'-10'1881,"4"7"-1129,-3 1-312,3 2 1473,2 0-993,5 0-736,5 2-544,3 0 360,0 2-128,2 0-112</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5.510"/>
    </inkml:context>
    <inkml:brush xml:id="br0">
      <inkml:brushProperty name="width" value="0.05" units="cm"/>
      <inkml:brushProperty name="height" value="0.05" units="cm"/>
      <inkml:brushProperty name="color" value="#E71224"/>
    </inkml:brush>
  </inkml:definitions>
  <inkml:trace contextRef="#ctx0" brushRef="#br0">109 4 15635,'-15'23'573,"1"0"0,2 1 0,0 0 0,1 1 0,2 0-1,0 1 1,2 0 0,1 0 0,1 1 0,-2 39 0,6-55-439,1 0 1,0 0 0,1 0 0,3 19 0,-4-28-117,1 1-1,-1-1 1,1 0 0,-1 1 0,1-1 0,0 0 0,0 0 0,0 0 0,0 1-1,0-1 1,1 0 0,-1 0 0,1-1 0,-1 1 0,1 0 0,0 0 0,-1-1-1,1 1 1,0-1 0,0 0 0,0 1 0,0-1 0,0 0 0,1 0-1,-1 0 1,0-1 0,0 1 0,3 0 0,-2-1-8,0 0 0,0-1 0,0 1 0,0-1 0,0 1 1,0-1-1,0 0 0,0 0 0,0-1 0,0 1 0,-1 0 0,1-1 0,0 0 0,-1 0 0,5-3 1,3-5 30,-1 0 0,11-12 0,-18 19-31,12-14 69,-2-1 0,1-1 0,-2 0 0,-1 0 0,10-24 0,-15 29-18,0 0 1,-1-1 0,0 1-1,-1-1 1,-1 1-1,-1-1 1,0 0-1,-1-24 1,0 36-54,0 0 1,-1 1 0,1-1-1,-1 0 1,1 0-1,-1 1 1,0-1 0,0 0-1,0 1 1,0-1-1,0 1 1,-1-1 0,1 1-1,-1 0 1,1-1-1,-1 1 1,0 0 0,0 0-1,0 0 1,0 0-1,-1 1 1,1-1 0,0 1-1,-1-1 1,1 1-1,-1 0 1,1 0 0,-1 0-1,0 0 1,1 0-1,-1 1 1,0-1 0,0 1-1,1-1 1,-1 1-1,0 0 1,-4 1 0,1-1-144,-1 1 1,1 0 0,-1 1 0,1 0 0,0 0 0,0 0-1,-1 0 1,2 1 0,-1 0 0,0 1 0,0-1 0,1 1-1,0 0 1,0 0 0,0 1 0,0-1 0,1 1 0,0 0-1,0 0 1,0 1 0,0-1 0,-4 12 0,6-3-366,10-4-153</inkml:trace>
  <inkml:trace contextRef="#ctx0" brushRef="#br0" timeOffset="1">543 31 17180,'-1'1'1827,"-9"5"-1386,1 0 1,-1 0-1,1 1 0,1 0 1,-1 1-1,2 0 1,-1 0-1,1 0 0,0 1 1,-9 15-1,11-16-339,0 1 0,1 0 0,0 1 0,0-1 0,1 1 0,0-1 0,0 1 0,1 0 0,1 0 0,-1 0-1,2 19 1,0-26-86,0 0 0,0 0 0,1 0 0,0 0-1,0 0 1,0 0 0,0 0 0,0 0 0,0 0-1,1 0 1,-1-1 0,1 1 0,0-1 0,0 1-1,0-1 1,0 1 0,0-1 0,0 0 0,6 3 0,-5-3-9,1 0 0,-1 0 0,1-1 0,0 0 0,-1 0 0,1 0 1,0 0-1,0 0 0,0-1 0,0 1 0,0-1 0,0 0 1,0-1-1,0 1 0,6-2 0,1-1-1,1-1-1,-1 0 0,1-1 1,-1 0-1,-1 0 1,1-2-1,-1 1 0,0-1 1,10-10-1,-5 5 8,-2-1 0,0-1-1,0 0 1,-1-1 0,11-18 0,-19 27-2,-1-1 0,1 0 0,-1 0 0,0 0 0,-1 0 0,1 0-1,-1-1 1,-1 1 0,1 0 0,-2-1 0,1-14 0,-1 19-15,0 0 0,-1 0-1,1 0 1,-1 1 0,0-1-1,0 0 1,0 0 0,-1 0-1,1 1 1,0-1 0,-1 1 0,0-1-1,1 1 1,-1 0 0,0-1-1,-1 1 1,1 0 0,0 0-1,0 1 1,-1-1 0,1 0-1,-1 1 1,0-1 0,1 1 0,-1 0-1,0 0 1,0 0 0,1 0-1,-1 1 1,0-1 0,0 1-1,-4-1 1,-2 0-141,0 1-1,0 0 1,0 0 0,0 1-1,0 0 1,0 1 0,1 0-1,-12 3 1,16-3 34,0-1 0,0 1 1,0 0-1,0-1 0,0 2 0,1-1 1,-1 0-1,1 1 0,-1 0 0,1-1 0,0 1 1,0 1-1,0-1 0,1 0 0,-1 1 1,1-1-1,-1 1 0,1 0 0,-1 4 1,0 12-470</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5.895"/>
    </inkml:context>
    <inkml:brush xml:id="br0">
      <inkml:brushProperty name="width" value="0.05" units="cm"/>
      <inkml:brushProperty name="height" value="0.05" units="cm"/>
      <inkml:brushProperty name="color" value="#E71224"/>
    </inkml:brush>
  </inkml:definitions>
  <inkml:trace contextRef="#ctx0" brushRef="#br0">1 62 18604,'2'5'1952,"10"-4"-1071,4-1-337,9-4 1320,7-2-752,8-2-560,6-3-319,3 1-1066,-2-1 369,-3 4 272,-3 0-208,-11 4-136</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6.354"/>
    </inkml:context>
    <inkml:brush xml:id="br0">
      <inkml:brushProperty name="width" value="0.05" units="cm"/>
      <inkml:brushProperty name="height" value="0.05" units="cm"/>
      <inkml:brushProperty name="color" value="#E71224"/>
    </inkml:brush>
  </inkml:definitions>
  <inkml:trace contextRef="#ctx0" brushRef="#br0">10 2 17524,'6'-2'1968,"-2"5"-1272,-9 9-264,0 6 1593,1 11-1289,0 7-168,2 11-240,2 6-96,0 3-320,0-3-232,0-3-440,5-4-328,-1-16 832,0-8-216,-1-25-177</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7.005"/>
    </inkml:context>
    <inkml:brush xml:id="br0">
      <inkml:brushProperty name="width" value="0.05" units="cm"/>
      <inkml:brushProperty name="height" value="0.05" units="cm"/>
      <inkml:brushProperty name="color" value="#E71224"/>
    </inkml:brush>
  </inkml:definitions>
  <inkml:trace contextRef="#ctx0" brushRef="#br0">76 21 15267,'8'-10'2109,"0"0"997,-9 15-362,-5 15-1457,-16 64 757,20-74-2010,0 1 0,1 0-1,1-1 1,-1 1 0,2-1 0,1 12 0,-2-20-39,0-1 0,1 1 0,-1-1 0,1 1 1,-1-1-1,1 1 0,0-1 0,0 1 0,0-1 1,-1 0-1,1 1 0,0-1 0,1 0 0,-1 0 1,0 0-1,0 0 0,0 0 0,1 0 0,-1 0 0,1 0 1,-1 0-1,0-1 0,1 1 0,-1-1 0,1 1 1,-1-1-1,1 1 0,0-1 0,-1 0 0,1 0 1,-1 0-1,1 0 0,0 0 0,2 0 0,8-1-88,0-1 0,0 0 1,21-7-1,-4 2-74,-27 6 155,0 1 0,0-1 0,-1 1 1,1 0-1,0 0 0,0 0 0,0 0 0,-1 0 0,1 0 1,0 0-1,0 1 0,0-1 0,-1 1 0,1-1 0,0 1 1,-1 0-1,1-1 0,0 1 0,-1 0 0,1 0 0,-1 0 1,1 0-1,-1 1 0,0-1 0,0 0 0,2 3 0,-2-2 11,0 1 0,0-1 0,0 1 0,0 0 0,-1 0 0,1-1 0,-1 1 0,0 0 0,0 0 0,0 0 0,0 0 0,-1-1 0,1 1 0,-1 0 0,1 0 0,-2 2 0,-3 9 66,-1-1 1,0 0 0,-1-1 0,0 0-1,-1 0 1,0 0 0,-1-1 0,0-1 0,-1 1-1,0-1 1,-21 16 0,27-24-41,0 1-1,1-1 1,-1 0 0,0 0-1,0 0 1,0-1 0,0 0-1,0 1 1,-1-2 0,1 1-1,-5 0 1,6-1-61,1 0 0,-1 0 0,1 0 0,-1-1 0,1 1 0,0-1 0,-1 1 0,1-1 0,0 0 1,0 0-1,-1 0 0,1 0 0,0-1 0,0 1 0,0 0 0,0-1 0,0 0 0,1 1 0,-1-1 0,0 0 0,-1-2 0,-1-4-111,-1-1 1,1 1-1,1-1 0,0 1 0,0-1 0,0 0 1,1 0-1,1 0 0,0 0 0,0-1 0,0-12 1,1-27-396</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7.427"/>
    </inkml:context>
    <inkml:brush xml:id="br0">
      <inkml:brushProperty name="width" value="0.05" units="cm"/>
      <inkml:brushProperty name="height" value="0.05" units="cm"/>
      <inkml:brushProperty name="color" value="#E71224"/>
    </inkml:brush>
  </inkml:definitions>
  <inkml:trace contextRef="#ctx0" brushRef="#br0">0 0 15755,'13'5'1841,"1"0"-1225,2 1-304,4-1 1192,10-3 489,3 0-1505,15-4-72,5-2-32</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7.845"/>
    </inkml:context>
    <inkml:brush xml:id="br0">
      <inkml:brushProperty name="width" value="0.05" units="cm"/>
      <inkml:brushProperty name="height" value="0.05" units="cm"/>
      <inkml:brushProperty name="color" value="#E71224"/>
    </inkml:brush>
  </inkml:definitions>
  <inkml:trace contextRef="#ctx0" brushRef="#br0">143 1 14947,'-47'76'3738,"-17"33"794,58-97-4253,1-1-1,1 1 0,0 0 1,0 0-1,1 0 0,1 0 1,-2 23-1,4-34-260,0 1 0,0 0 0,0 0 0,0 0 0,0-1 1,1 1-1,-1 0 0,0 0 0,1 0 0,-1-1 0,1 1 0,0 0 0,0-1 0,-1 1 0,1-1 0,0 1 0,0-1 0,1 1 1,-1-1-1,0 0 0,0 1 0,3 0 0,-2 0-15,0-1 0,1-1 0,-1 1 0,0 0 0,1 0 1,-1-1-1,1 0 0,-1 1 0,1-1 0,0 0 0,-1 0 0,1 0 0,-1-1 0,1 1 0,4-2 1,2 0-7,-1-2 0,1 1 0,-1-1 0,1-1 0,-1 1 1,0-1-1,-1-1 0,1 0 0,-1 0 0,0 0 0,9-12 1,-5 6 7,-1 0 0,-1-1 0,0-1 0,0 1 1,12-30-1,-18 35-3,-1 1 0,0-1 0,0 1 0,-1-1 0,0 0 0,0 0 0,-1 1 0,0-1 0,0 0 0,-2-8 0,2 14-2,0 0-1,-1-1 0,1 1 1,-1 0-1,0 0 0,1 0 0,-1 0 1,0 0-1,-1 0 0,1 0 0,0 0 1,0 0-1,-1 0 0,1 0 0,-1 1 1,0-1-1,1 1 0,-1-1 0,0 1 1,0 0-1,0 0 0,0 0 1,0 0-1,0 0 0,0 0 0,0 0 1,-1 1-1,1-1 0,0 1 0,0-1 1,-1 1-1,1 0 0,0 0 0,0 0 1,-1 0-1,1 0 0,-5 2 1,2-1-49,-1 0 1,0 1 0,1 0-1,-1 0 1,1 0 0,-1 1 0,1 0-1,0 0 1,0 0 0,0 1-1,-7 6 1,9-7-206,0 0 0,1 0 0,-1 0 0,1 0 0,-1 0-1,1 1 1,0-1 0,0 1 0,1-1 0,-1 1 0,1 0 0,0 0-1,0 0 1,0-1 0,0 1 0,1 0 0,-1 0 0,1 5 0,0-7 178,0-1-1,0 0 1,1 0 0,-1 1 0,0-1 0,1 0 0,-1 0-1,0 0 1,1 0 0,-1 0 0,1 0 0,0 1 0,-1-1-1,1-1 1,0 1 0,0 0 0,0 0 0,0 0 0,-1 0-1,1 0 1,0-1 0,0 1 0,1 0 0,-1-1 0,0 1-1,1 0 1,19 8-1221</inkml:trace>
  <inkml:trace contextRef="#ctx0" brushRef="#br0" timeOffset="1">589 22 17828,'-16'15'561,"0"0"1,1 1-1,1 1 1,0 1 0,2-1-1,0 2 1,1 0-1,1 0 1,0 1-1,2 0 1,0 1-1,-5 23 1,12-39-479,0 1 1,0 0-1,0-1 1,1 1-1,0 0 1,0-1-1,0 1 1,1 0-1,-1-1 1,4 9-1,-4-12-62,1 0-1,1 1 1,-1-1 0,0 0-1,0 0 1,1 0 0,0 0-1,-1-1 1,1 1 0,0 0-1,0-1 1,-1 1 0,1-1 0,1 1-1,-1-1 1,0 0 0,0 0-1,0 0 1,1 0 0,-1 0-1,0-1 1,1 1 0,-1-1-1,0 1 1,1-1 0,2 0-1,4 0-20,0 0 0,-1-1 1,1 0-1,-1-1 0,1 0 0,-1 0 0,0-1 0,0 0 0,0 0 0,0-1 0,0 0 0,-1 0 0,0-1 0,0 0 0,10-8 0,-4 1-9,-1 0-1,0 0 0,0-1 0,-2 0 0,0-1 0,16-29 0,-21 33 5,0 0 0,-1-1-1,-1 1 1,0-1 0,0 0 0,-1 0-1,-1 0 1,1-12 0,-2 19-6,0 0 0,0-1 0,-1 1-1,1 0 1,-1 0 0,0 0 0,0 0 0,-1 0 0,1 0 0,-5-7 0,5 9-5,-1 0 0,0 0 0,0-1 0,0 1 0,0 0-1,0 1 1,0-1 0,0 0 0,-1 0 0,1 1 0,-1 0 0,1-1 0,-1 1 0,0 0 0,1 0 0,-1 1 0,-4-2 0,3 2-93,0 0 0,0 0 0,0 0 1,0 1-1,0-1 0,0 1 1,1 0-1,-1 0 0,0 1 0,0-1 1,1 1-1,-1-1 0,0 1 1,1 0-1,0 1 0,-1-1 1,1 1-1,0-1 0,0 1 0,1 0 1,-1 0-1,1 0 0,-1 0 1,1 1-1,0-1 0,0 1 0,0-1 1,1 1-1,-1 0 0,1 0 1,0-1-1,0 1 0,0 0 0,0 7 1,6 9-520</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8.305"/>
    </inkml:context>
    <inkml:brush xml:id="br0">
      <inkml:brushProperty name="width" value="0.05" units="cm"/>
      <inkml:brushProperty name="height" value="0.05" units="cm"/>
      <inkml:brushProperty name="color" value="#E71224"/>
    </inkml:brush>
  </inkml:definitions>
  <inkml:trace contextRef="#ctx0" brushRef="#br0">68 322 18780,'-4'20'2160,"-8"4"-1391,-2 6-257,-1 2 1032,3-1-656,3-1-104,7-4-263,4-4-137,14-11-400,2-2-240,8-9-761,1-6-287,1-8 1008,0-2-248,-2-11-152</inkml:trace>
  <inkml:trace contextRef="#ctx0" brushRef="#br0" timeOffset="1">46 1 20732,'-21'0'1745,"12"7"-1305,1-3-216,11 3 360,7 2-752,2-6 248,1 0-256,7-3-128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2.959"/>
    </inkml:context>
    <inkml:brush xml:id="br0">
      <inkml:brushProperty name="width" value="0.05" units="cm"/>
      <inkml:brushProperty name="height" value="0.05" units="cm"/>
    </inkml:brush>
  </inkml:definitions>
  <inkml:trace contextRef="#ctx0" brushRef="#br0">0 41 22589,'8'7'2136,"-7"-4"-1624,5-6-384,2-2 937,4-3 87,1-1-808,-9-4-160,1 0-96</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8.722"/>
    </inkml:context>
    <inkml:brush xml:id="br0">
      <inkml:brushProperty name="width" value="0.05" units="cm"/>
      <inkml:brushProperty name="height" value="0.05" units="cm"/>
      <inkml:brushProperty name="color" value="#E71224"/>
    </inkml:brush>
  </inkml:definitions>
  <inkml:trace contextRef="#ctx0" brushRef="#br0">46 0 20228,'19'11'1865,"6"-1"-1265,4-5-248,10-3 944,4-1-488,8-1-696,-2 0-224,-3 0-936,-4 0-160,-15 0 880,-6 4-264,-11 5-248</inkml:trace>
  <inkml:trace contextRef="#ctx0" brushRef="#br0" timeOffset="1">0 175 18636,'2'7'2040,"9"-1"-1343,16-4-241,8-2 1064,11 0-632,-1 1-160,6-1-344,-3 0-248,-6 0-1064,-6 0 912,-8 2-184,0-1-120</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9.454"/>
    </inkml:context>
    <inkml:brush xml:id="br0">
      <inkml:brushProperty name="width" value="0.05" units="cm"/>
      <inkml:brushProperty name="height" value="0.05" units="cm"/>
      <inkml:brushProperty name="color" value="#E71224"/>
    </inkml:brush>
  </inkml:definitions>
  <inkml:trace contextRef="#ctx0" brushRef="#br0">1 2 19228,'2'-1'1632,"1"8"-1023,0 3-225,7 10 672,3 2-120,7 3-368,3 5-104,6-2-176,5-4-192,6-10-504,5-4-320,5-10 1600,1-10-976,3-13-48,-3-5-56</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39.905"/>
    </inkml:context>
    <inkml:brush xml:id="br0">
      <inkml:brushProperty name="width" value="0.05" units="cm"/>
      <inkml:brushProperty name="height" value="0.05" units="cm"/>
      <inkml:brushProperty name="color" value="#E71224"/>
    </inkml:brush>
  </inkml:definitions>
  <inkml:trace contextRef="#ctx0" brushRef="#br0">294 1 16940,'-37'51'2160,"-3"5"-1272,-5 10-288,2 6 1409,7 2-937,-1-2-216,13-3-728,7-2-480,7-7 424,5-2-144,5-18-216</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1.378"/>
    </inkml:context>
    <inkml:brush xml:id="br0">
      <inkml:brushProperty name="width" value="0.05" units="cm"/>
      <inkml:brushProperty name="height" value="0.05" units="cm"/>
      <inkml:brushProperty name="color" value="#E71224"/>
    </inkml:brush>
  </inkml:definitions>
  <inkml:trace contextRef="#ctx0" brushRef="#br0">11 13 18540,'13'-9'1872,"5"5"-1360,-8 6-215,-8 9 919,-2 15-664,0 7-72,-4 11-176,1 5-96,-1 10-112,1 0-40,-3-4-40,2 0-80,3-12-464,-1-4-280,-3-11 664,-3-6-144,-6-8-80</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1.814"/>
    </inkml:context>
    <inkml:brush xml:id="br0">
      <inkml:brushProperty name="width" value="0.05" units="cm"/>
      <inkml:brushProperty name="height" value="0.05" units="cm"/>
      <inkml:brushProperty name="color" value="#E71224"/>
    </inkml:brush>
  </inkml:definitions>
  <inkml:trace contextRef="#ctx0" brushRef="#br0">1 628 16540,'8'13'1576,"12"0"-952,5-4-240,12-5 544,5 0-152,9-5-119,2-3-257,2-8-720,-2-1-361,-10-3 561,-5-1-136,-6 3-128</inkml:trace>
  <inkml:trace contextRef="#ctx0" brushRef="#br0" timeOffset="1">11 69 16067,'0'-3'1889,"4"-1"-1169,15-2-232,6 1 1481,13 0-1305,6 1-104,9 0-24,4 1-168,5-1-696,0-1-376,-8-3 584,-2 1-120,-8-3-88</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2.248"/>
    </inkml:context>
    <inkml:brush xml:id="br0">
      <inkml:brushProperty name="width" value="0.05" units="cm"/>
      <inkml:brushProperty name="height" value="0.05" units="cm"/>
      <inkml:brushProperty name="color" value="#E71224"/>
    </inkml:brush>
  </inkml:definitions>
  <inkml:trace contextRef="#ctx0" brushRef="#br0">215 8 15819,'4'-7'2388,"-13"8"-959,-17 10 800,12-3-1666,1 1-1,1 1 1,0 0 0,0 1 0,-12 14 0,12-11-473,0 1 0,1 0-1,1 1 1,0 0 0,2 1 0,-1-1-1,-6 24 1,13-34-117,0 1 0,0-1 0,1 0-1,0 1 1,0-1 0,1 1 0,0 0-1,0-1 1,1 1 0,-1-1 0,3 10-1,-2-13-19,1 1 0,-1-1 0,1 0 0,-1 0 0,1 0 0,0 0-1,0 0 1,0 0 0,1 0 0,-1-1 0,1 1 0,-1-1 0,1 0-1,0 1 1,0-1 0,0-1 0,0 1 0,0 0 0,0-1 0,1 1 0,-1-1-1,6 1 1,6 1-238,1 0 0,29 0 0,-35-4 216,0 2 0,0-1 0,0 1 0,0 1 0,0 0 0,0 0 0,0 1-1,-1 0 1,1 1 0,9 4 0,-17-6 75,0-1-1,0 0 1,0 1-1,0-1 1,-1 1 0,1 0-1,0-1 1,-1 1-1,1 0 1,-1 0-1,0 0 1,1 0 0,-1 0-1,0 1 1,0-1-1,0 0 1,-1 0-1,1 1 1,0 4-1,-1-4 17,0 1 0,0-1-1,-1 1 1,1-1 0,-1 1-1,0-1 1,0 0 0,-1 1 0,1-1-1,0 0 1,-1 0 0,-2 4-1,-5 4 97,1 0 0,-2-1 0,1 0 0,-1 0 0,-20 14-1,16-14-45,-1 0 0,1-1 0,-25 11-1,33-18-120,1 0 0,-1 0-1,0 0 1,0 0-1,0-1 1,0 0-1,0-1 1,0 1-1,0-1 1,0 0-1,0 0 1,0-1 0,-10-2-1,0-3-166</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2.822"/>
    </inkml:context>
    <inkml:brush xml:id="br0">
      <inkml:brushProperty name="width" value="0.05" units="cm"/>
      <inkml:brushProperty name="height" value="0.05" units="cm"/>
      <inkml:brushProperty name="color" value="#E71224"/>
    </inkml:brush>
  </inkml:definitions>
  <inkml:trace contextRef="#ctx0" brushRef="#br0">297 3 18004,'-5'-1'209,"1"0"-1,-1 1 1,1-1 0,-1 1 0,0 0-1,1 1 1,-1-1 0,1 1 0,-1-1-1,0 1 1,1 1 0,0-1 0,-1 1 0,-6 3-1,3 0 12,1-1-1,0 1 1,0 1 0,1-1-1,-1 1 1,1 1-1,-7 8 1,-3 8 135,1 0 0,1 1 0,-20 47 0,16-26 80,-25 89 0,37-105-326,0 1 1,2-1-1,1 1 0,1 37 0,2-60-147,1 0-1,-1 0 1,1-1 0,1 1-1,-1 0 1,1 0 0,0 0-1,0-1 1,1 1-1,5 9 1,-5-13-63,-1 0 0,1 0 0,0 0 0,0 0 0,0 0 0,0-1 0,1 1 0,-1-1 0,1 0 0,-1 0 0,1 0 0,0 0 0,0-1 1,0 0-1,0 1 0,0-2 0,0 1 0,7 1 0,4-2-100,-1 0 1,1-1-1,-1 0 0,28-6 1,14-5-500</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3.211"/>
    </inkml:context>
    <inkml:brush xml:id="br0">
      <inkml:brushProperty name="width" value="0.05" units="cm"/>
      <inkml:brushProperty name="height" value="0.05" units="cm"/>
      <inkml:brushProperty name="color" value="#E71224"/>
    </inkml:brush>
  </inkml:definitions>
  <inkml:trace contextRef="#ctx0" brushRef="#br0">192 1 17076,'-4'2'154,"-24"16"979,1 0 0,-44 42 0,65-55-990,0 1 0,1-1 0,0 1 0,0 1 0,1-1 0,0 1 0,0 0 0,0 0 0,1 0-1,0 0 1,0 0 0,1 1 0,-1-1 0,2 1 0,-1 0 0,1 0 0,0 12 0,1-19-128,0 1 0,1 0 0,-1-1 0,0 1 0,0-1 0,1 1-1,-1-1 1,1 1 0,-1-1 0,1 1 0,0-1 0,0 1 0,0-1 0,0 0-1,-1 1 1,2-1 0,-1 0 0,0 0 0,0 0 0,0 0 0,0 0 0,1 0-1,-1 0 1,0 0 0,1-1 0,-1 1 0,1 0 0,-1-1 0,1 1 0,-1-1-1,1 0 1,0 1 0,-1-1 0,1 0 0,-1 0 0,1 0 0,0 0 0,2-1-1,3 1-8,0-2-1,0 1 1,0-1-1,0 0 1,0 0-1,-1 0 1,12-7-1,-4 0-4,0 0 0,-1-1-1,-1 0 1,0-1-1,21-23 1,-25 24 22,0 0 0,0 0 0,-1-1 0,-1 0 0,0-1 0,0 1 0,7-25 0,-12 16 81,-1 20-98,0 0-1,0-1 0,0 1 0,0 0 0,0 0 1,0-1-1,-1 1 0,1 0 0,0-1 0,0 1 1,0 0-1,-1 0 0,1-1 0,0 1 0,0 0 1,-1 0-1,1 0 0,0-1 0,0 1 0,-1 0 1,1 0-1,0 0 0,-1 0 0,1 0 1,0 0-1,0-1 0,-1 1 0,1 0 0,-1 0 1,-1 1 7,1-1 1,-1 1-1,1-1 0,-1 1 1,1 0-1,-1 0 1,1-1-1,-1 1 1,1 0-1,0 0 1,-1 1-1,1-1 1,0 0-1,0 0 1,0 0-1,0 1 1,-1 1-1,-5 9 40,0 0 1,0 0-1,2 1 0,-1 0 0,2 0 1,0 1-1,0-1 0,1 1 0,1 0 1,0 0-1,1-1 0,1 17 0,0-27-63,0 0 0,0 0-1,0 0 1,1 0 0,-1-1-1,1 1 1,0 0 0,0 0 0,0 0-1,0 0 1,1-1 0,-1 1-1,1 0 1,-1-1 0,1 0-1,0 1 1,0-1 0,0 0-1,0 0 1,0 0 0,1 0-1,-1 0 1,1 0 0,-1-1-1,1 1 1,-1-1 0,1 0-1,0 0 1,0 0 0,0 0 0,0 0-1,0-1 1,0 1 0,0-1-1,0 0 1,0 0 0,3 0-1,1-1-76,0 1 1,-1-1-1,1-1 0,0 1 0,-1-1 0,0-1 0,1 1 0,-1-1 1,0 0-1,0 0 0,0-1 0,-1 0 0,1 0 0,8-8 0,19-24-294</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3.631"/>
    </inkml:context>
    <inkml:brush xml:id="br0">
      <inkml:brushProperty name="width" value="0.05" units="cm"/>
      <inkml:brushProperty name="height" value="0.05" units="cm"/>
      <inkml:brushProperty name="color" value="#E71224"/>
    </inkml:brush>
  </inkml:definitions>
  <inkml:trace contextRef="#ctx0" brushRef="#br0">105 0 19004,'-17'24'3773,"8"-6"-3348,0 0-1,1 1 1,1 0 0,0 0 0,-4 26 0,-12 101-12,21-132-312,0 1-67,-2 15-15,1 1 0,1 0 0,3 33 0,-1-62-65,0 1 0,1-1 0,-1 1 0,1-1 0,-1 1 1,1-1-1,0 0 0,0 1 0,0-1 0,0 0 0,1 1 1,-1-1-1,3 3 0,-3-5-23,0 1 0,0 0 0,0 0 0,0-1 0,1 1 0,-1 0 1,0-1-1,0 1 0,0-1 0,1 0 0,-1 1 0,0-1 0,1 0 0,-1 0 0,0 0 1,1 0-1,-1 0 0,0 0 0,1 0 0,-1 0 0,0 0 0,1-1 0,-1 1 0,0 0 0,0-1 1,3-1-1,4-2-180,0-1 0,0-1 0,0 1 0,0-1 0,-1-1 0,0 0 0,-1 0 0,1 0 0,8-14 0,18-26-537</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4.083"/>
    </inkml:context>
    <inkml:brush xml:id="br0">
      <inkml:brushProperty name="width" value="0.05" units="cm"/>
      <inkml:brushProperty name="height" value="0.05" units="cm"/>
      <inkml:brushProperty name="color" value="#E71224"/>
    </inkml:brush>
  </inkml:definitions>
  <inkml:trace contextRef="#ctx0" brushRef="#br0">286 0 17748,'-13'22'1560,"-10"15"-976,-1 10-144,1 12 697,4 6-153,5-1-240,1 0-112,10-3-152,3-7-72,6-12-152,6-9-200,-1-18-488,-1-7-256,-1-14 1640,-8-8-992,-5-12-40,-8-4-32</inkml:trace>
  <inkml:trace contextRef="#ctx0" brushRef="#br0" timeOffset="1">4 237 17620,'-3'1'1512,"10"5"-1000,10 0-200,12-2 656,7 2-223,8-5-601,5 0-432,3-3 352,2-7-64,-1-5-144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3.436"/>
    </inkml:context>
    <inkml:brush xml:id="br0">
      <inkml:brushProperty name="width" value="0.05" units="cm"/>
      <inkml:brushProperty name="height" value="0.05" units="cm"/>
    </inkml:brush>
  </inkml:definitions>
  <inkml:trace contextRef="#ctx0" brushRef="#br0">3 0 18020,'-3'15'1984,"3"2"-1352,6 2-312,3 1 897,8-3-505,5-1-64,8-6-360,5-5-248,5-7-600,1-5-352,-2-10 768,-3-4-192,-6-2-88</inkml:trace>
  <inkml:trace contextRef="#ctx0" brushRef="#br0" timeOffset="1">330 29 19324,'-30'41'1993,"1"5"-1273,0 0-272,8 6 768,3 0-128,6-4-480,6 1-360,2-7-1112,0-3-824,-1-4 1408,0-5-304,-1-8-200</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4.484"/>
    </inkml:context>
    <inkml:brush xml:id="br0">
      <inkml:brushProperty name="width" value="0.05" units="cm"/>
      <inkml:brushProperty name="height" value="0.05" units="cm"/>
      <inkml:brushProperty name="color" value="#E71224"/>
    </inkml:brush>
  </inkml:definitions>
  <inkml:trace contextRef="#ctx0" brushRef="#br0">61 1 16924,'16'8'1600,"-1"5"-984,4 2-216,1 9 648,0 6-79,-6 12-273,-2 8-152,-11 10-136,-4 6-96,-9 7-88,-7 2 8,-8-2-424,-2-5-432,-1-10 576,-2-11-64,7-17-112</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4.930"/>
    </inkml:context>
    <inkml:brush xml:id="br0">
      <inkml:brushProperty name="width" value="0.05" units="cm"/>
      <inkml:brushProperty name="height" value="0.05" units="cm"/>
      <inkml:brushProperty name="color" value="#E71224"/>
    </inkml:brush>
  </inkml:definitions>
  <inkml:trace contextRef="#ctx0" brushRef="#br0">0 1 18892,'0'7'1736,"8"-2"-1039,2 0-257,10-4 664,4 1-256,12-2-176,7 0-168,7-2-536,0 1-456,-4 1-712,-3 0 1000,-16 3-208,-7 1-184</inkml:trace>
  <inkml:trace contextRef="#ctx0" brushRef="#br0" timeOffset="1">23 290 16123,'-1'10'1745,"4"-6"-1153,11-6-224,12-7 1368,20-5-1087,8-5-145,14 0-792,0-1-393,3-4 681,0 0-160,-8-2-152</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5.542"/>
    </inkml:context>
    <inkml:brush xml:id="br0">
      <inkml:brushProperty name="width" value="0.05" units="cm"/>
      <inkml:brushProperty name="height" value="0.05" units="cm"/>
      <inkml:brushProperty name="color" value="#E71224"/>
    </inkml:brush>
  </inkml:definitions>
  <inkml:trace contextRef="#ctx0" brushRef="#br0">117 13 16668,'4'-2'661,"14"-8"1112,-18 10-1725,0 0 0,1 0 0,-1 0 0,1 0 0,-1 0 0,1 0 0,-1 0 1,1 0-1,-1 0 0,0 0 0,1 1 0,-1-1 0,1 0 0,-1 0 0,0 0 1,1 1-1,-1-1 0,0 0 0,1 0 0,-1 1 0,0-1 0,1 0 1,-1 1-1,0-1 0,0 0 0,1 1 0,-1-1 0,0 1 0,0-1 0,0 0 1,1 1-1,-1-1 0,0 1 0,0-1 0,0 1 0,0-1 0,0 0 0,0 1 1,0-1-1,0 1 0,0-1 0,0 1 0,0 0 0,-1 11 380,1 1 1,-2-1-1,0 1 0,0-1 0,-1 0 1,-8 20-1,0 4-12,-31 102 485,-23 93-340,62-220-553,-4 29 14,7-38-21,-1-1 0,1 1 0,0 0 0,0-1 0,0 1 1,0-1-1,1 1 0,-1-1 0,0 1 0,1-1 0,-1 1 0,1-1 0,-1 1 0,1-1 1,0 1-1,0-1 0,-1 0 0,1 0 0,0 1 0,2 0 0,-2-1 0,0 0-1,0-1 0,0 1 0,0-1 1,1 1-1,-1-1 0,0 0 1,0 0-1,1 1 0,-1-1 1,0 0-1,1 0 0,-1 0 0,0 0 1,0-1-1,1 1 0,-1 0 1,0 0-1,2-1 0,27-12 9,-20 7-6,66-32 6,-36 16-523,0 3 0,66-22 0,-102 40 388,0 0 0,0 0 0,0 0 0,0-1 0,-1 0 0,1 1-1,0-1 1,-1 0 0,1-1 0,-1 1 0,1-1 0,-1 1 0,5-7 0,-1-7-497</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6.192"/>
    </inkml:context>
    <inkml:brush xml:id="br0">
      <inkml:brushProperty name="width" value="0.05" units="cm"/>
      <inkml:brushProperty name="height" value="0.05" units="cm"/>
      <inkml:brushProperty name="color" value="#E71224"/>
    </inkml:brush>
  </inkml:definitions>
  <inkml:trace contextRef="#ctx0" brushRef="#br0">118 44 17836,'7'-8'2201,"-12"17"76,-9 14-533,-9 28-511,-28 94 0,42-113-1186,2 1-1,1 0 1,1 1-1,1 40 0,3-73-44,1 1-1,0-1 1,0 1-1,0-1 0,1 1 1,-1-1-1,0 0 1,1 1-1,-1-1 1,0 1-1,2 2 0,-2-4 0,1 0 0,-1 0-1,0 0 1,0 0-1,0 0 1,1 0-1,-1 1 1,0-1 0,0 0-1,1 0 1,-1 0-1,0 0 1,0 0-1,1 0 1,-1 0 0,0 0-1,0 0 1,1 0-1,-1 0 1,0 0-1,0 0 1,1-1 0,-1 1-1,0 0 1,0 0-1,0 0 1,1 0-1,-1 0 1,0 0 0,0-1-1,0 1 1,1 0-1,-1 0 1,0 0-1,0 0 1,0-1 0,0 1-1,1 0 1,2-5 3,0 1 0,0 0 0,-1-1 0,1 1 0,2-8 0,14-42-8,-3-2-1,-2 1 0,-3-2 0,6-83 0,-15 125-40,0 13-21,3 20-62,-1 1 107,-3-15 21,0 0-1,0 0 1,1 0-1,-1 0 1,1 0-1,0 0 1,0-1-1,1 1 1,-1 0-1,1-1 1,0 0-1,0 0 0,0 0 1,0 0-1,0 0 1,1 0-1,-1-1 1,1 0-1,-1 0 1,1 0-1,0 0 1,0 0-1,0-1 1,0 0-1,1 0 1,-1 0-1,0 0 1,0 0-1,1-1 1,-1 0-1,0 0 0,0 0 1,1-1-1,-1 1 1,0-1-1,0 0 1,7-2-1,2-2 5,-1 0 0,0 0 0,0-1 0,0-1 0,-1 0 0,0-1 0,-1 0 0,15-13 0,5-8-7,35-46 1,-65 74 1,0 1 0,0-1 1,1 1-1,-1 0 0,0-1 0,1 1 1,-1-1-1,0 1 0,1-1 0,-1 1 1,1 0-1,-1-1 0,1 1 0,-1 0 1,1 0-1,-1-1 0,1 1 0,-1 0 1,1 0-1,-1 0 0,1-1 0,-1 1 1,2 0-1,0 10-24,-7 23-7,5-32 32,-13 56-39,-3 13-280,2 1 1,-5 98-1,19-168 261,1 12-132,-1-13 185,0 0 0,0 0 0,0 0 1,0-1-1,0 1 0,0 0 0,0 0 0,0 0 0,0 0 0,0 0 0,0 0 0,0 0 0,0 0 0,1 0 0,-1-1 0,0 1 0,0 0 0,0 0 0,0 0 0,0 0 0,0 0 0,0 0 0,1 0 0,-1 0 0,0 0 0,0 0 0,0 0 0,0 0 1,0 0-1,0 0 0,1 0 0,-1 0 0,0 0 0,0 0 0,0 0 0,0 0 0,0 0 0,0 0 0,1 0 0,-1 0 0,0 0 0,0 0 0,0 0 0,0 1 0,0-1 0,0 0 0,0 0 0,0 0 0,1 0 0,-1 0 0,0 0 0,0 0 0,0 0 0,0 0 1,0 1-1,0-1 0,0 0 0,0 0 0,0 0 0,0 0 0,0 0 0,0 0 0,0 1 0,0-1 0,0 0 0,0 0 0,0 0 0,8-12-354</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6.720"/>
    </inkml:context>
    <inkml:brush xml:id="br0">
      <inkml:brushProperty name="width" value="0.05" units="cm"/>
      <inkml:brushProperty name="height" value="0.05" units="cm"/>
      <inkml:brushProperty name="color" value="#E71224"/>
    </inkml:brush>
  </inkml:definitions>
  <inkml:trace contextRef="#ctx0" brushRef="#br0">204 20 15891,'0'-1'135,"0"0"-1,1 0 0,-1 0 1,0 0-1,0 0 0,0 0 1,0 0-1,0 0 0,-1 1 1,1-1-1,0 0 0,0 0 1,-1 0-1,1 0 0,0 0 1,-1 0-1,0-1 0,1 2-71,0 0-1,-1 0 0,1-1 0,-1 1 0,1 0 0,0 0 1,-1 0-1,1 0 0,0 0 0,-1 0 0,1-1 0,-1 1 1,1 0-1,-1 0 0,1 0 0,0 1 0,-1-1 0,1 0 1,-1 0-1,1 0 0,0 0 0,-1 0 0,1 0 0,-1 0 1,1 1-1,-1-1 0,-2 2 205,0 1-1,0-1 1,0 0-1,0 1 1,0-1 0,1 1-1,-4 5 1,-17 28 172,1 1 0,2 1 0,2 1 0,2 0 0,1 1 0,2 1 0,2 0 0,-11 79 0,20-97-406,0-1-1,3 42 1,0-55-98,0 1 1,1-1 0,0 0-1,1 1 1,-1-1 0,2 0 0,-1-1-1,1 1 1,7 10 0,-9-16 28,0 0 1,0-1 0,0 1-1,0-1 1,0 0 0,0 0-1,1 0 1,-1 0 0,1 0-1,-1 0 1,1 0 0,0-1-1,0 1 1,0-1 0,0 0-1,0 0 1,0 0 0,0 0-1,0-1 1,0 1 0,0-1-1,0 0 1,0 0 0,1 0-1,-1 0 1,0-1 0,0 1-1,0-1 1,0 1 0,0-1-1,3-2 1,30-15-316</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7.260"/>
    </inkml:context>
    <inkml:brush xml:id="br0">
      <inkml:brushProperty name="width" value="0.05" units="cm"/>
      <inkml:brushProperty name="height" value="0.05" units="cm"/>
      <inkml:brushProperty name="color" value="#E71224"/>
    </inkml:brush>
  </inkml:definitions>
  <inkml:trace contextRef="#ctx0" brushRef="#br0">158 37 13651,'21'-20'2031,"-3"3"3195,-18 17-5191,0 0 0,1 0 0,-1 0 1,0 0-1,0 0 0,0 0 0,0 0 0,0 0 1,0 0-1,0 0 0,0 0 0,0 0 0,0 0 1,1 0-1,-1 1 0,0-1 0,0 0 0,0 0 1,0 0-1,0 0 0,0 0 0,0 0 0,0 0 1,0 0-1,0 0 0,0 0 0,0 0 0,0 0 1,0 0-1,0 0 0,0 1 0,0-1 0,1 0 1,-1 0-1,0 0 0,0 0 0,0 0 0,0 0 1,0 0-1,0 0 0,0 0 0,0 0 0,0 1 1,0-1-1,0 0 0,0 0 0,-1 0 0,1 0 1,0 0-1,0 0 0,0 0 0,0 0 0,0 0 1,0 0-1,0 0 0,0 0 0,0 1 0,0-1 1,0 0-1,0 0 0,0 0 0,0 0 0,0 0 1,-8 17 1126,-17 27-207,-53 71 1,-9 15-1094,126-173-2557,-14 6 2204,2-4-190</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7.678"/>
    </inkml:context>
    <inkml:brush xml:id="br0">
      <inkml:brushProperty name="width" value="0.05" units="cm"/>
      <inkml:brushProperty name="height" value="0.05" units="cm"/>
      <inkml:brushProperty name="color" value="#E71224"/>
    </inkml:brush>
  </inkml:definitions>
  <inkml:trace contextRef="#ctx0" brushRef="#br0">246 0 16139,'-6'37'1801,"-5"6"-825,-2-2-288,3-4 929,3-1-289,2-6-360,4-3-168,4-5-424,2-5-360,4-6-752,1-2-376,-3-5 856,-4-2-240</inkml:trace>
  <inkml:trace contextRef="#ctx0" brushRef="#br0" timeOffset="1">1 343 14659,'0'8'1704,"7"1"-903,2-3-265,9-3 1400,8-1-872,10-2-335,2 0-137,8-2-344,-1-4-328,-4-3-656,-1-2 688,-4-2-160,-7 0-129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8.208"/>
    </inkml:context>
    <inkml:brush xml:id="br0">
      <inkml:brushProperty name="width" value="0.05" units="cm"/>
      <inkml:brushProperty name="height" value="0.05" units="cm"/>
      <inkml:brushProperty name="color" value="#E71224"/>
    </inkml:brush>
  </inkml:definitions>
  <inkml:trace contextRef="#ctx0" brushRef="#br0">80 0 16684,'-13'39'5211,"-4"0"-3666,-13 43 0,25-66-1396,1 0-1,1 1 1,0 0 0,1-1 0,0 28 0,2-43-150,0-1 0,0 0 1,0 1-1,0-1 1,0 1-1,0-1 0,0 1 1,0-1-1,0 1 1,0-1-1,0 0 1,0 1-1,0-1 0,0 1 1,0-1-1,1 1 1,-1-1-1,0 0 0,0 1 1,1-1-1,-1 0 1,0 1-1,0-1 0,1 0 1,-1 1-1,0-1 1,1 0-1,-1 1 1,0-1-1,1 0 0,-1 0 1,1 1-1,11-10-139,7-24-147,-6-7 51,-1-1 1,-3 0 0,8-63-1,-18 112 264,1-1 0,1 1 0,-1-1-1,1 1 1,0 0 0,1-1 0,0 0 0,3 9 0,-4-13-17,1 0 0,-1 0 0,1 0 0,0 0 0,0-1 1,0 1-1,0 0 0,1-1 0,-1 1 0,1-1 0,-1 0 1,1 0-1,0 0 0,0 0 0,0 0 0,0-1 0,0 1 1,0-1-1,0 0 0,1 0 0,2 0 0,2 1 2,0-1 0,0-1-1,0 1 1,0-2 0,0 1 0,0-1-1,0 0 1,0-1 0,0 1-1,0-2 1,-1 1 0,11-5-1,6-5-11,-1-1 0,29-21-1,-18 12-20,-34 22 19,0 0 1,0 0-1,0 0 0,0 0 0,0-1 1,0 1-1,0 0 0,0 0 0,0 0 1,0 0-1,1 0 0,-1 0 0,0 0 1,0 0-1,0 0 0,0 0 0,0 0 1,0 0-1,0 0 0,0 0 0,1 0 1,-1 0-1,0 0 0,0 0 0,0 0 1,0 0-1,0 0 0,0 0 1,0 0-1,1 0 0,-1 0 0,0 0 1,0 0-1,0 0 0,0 1 0,0-1 1,0 0-1,0 0 0,0 0 0,0 0 1,0 0-1,0 0 0,1 0 0,-1 0 1,0 0-1,0 0 0,0 1 0,0-1 1,0 0-1,0 0 0,0 0 0,0 0 1,0 0-1,0 0 0,0 0 0,0 1 1,0-1-1,0 0 0,0 0 0,0 0 1,0 0-1,0 0 0,-2 9-17,-25 57-43,-16 45 50,38-96-396,1 0 0,1 0 0,0 0 0,1 0 0,1 26 0,0-40 378,1-1 0,0 1 0,0 0 0,0 0 0,0-1 0,0 1 0,0 0 0,0 0 0,0-1 0,1 1 0,-1 0 0,0 0 0,0-1 0,1 1 0,-1 0 0,0-1 0,1 1 0,-1-1 0,0 1 0,1 0 0,-1-1 0,1 1 0,-1-1 0,1 1 0,-1-1 0,1 1 0,0-1 0,-1 1 0,1-1 0,0 0 0,-1 1 0,1-1 0,0 0 0,15-6-638</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8.643"/>
    </inkml:context>
    <inkml:brush xml:id="br0">
      <inkml:brushProperty name="width" value="0.05" units="cm"/>
      <inkml:brushProperty name="height" value="0.05" units="cm"/>
      <inkml:brushProperty name="color" value="#E71224"/>
    </inkml:brush>
  </inkml:definitions>
  <inkml:trace contextRef="#ctx0" brushRef="#br0">42 15 18588,'2'8'1824,"9"-1"-1135,5-5-281,8-2 856,4-3-336,6-3-440,3 2-440,-1-3-680,0 2-376,-12 1 784,-4 1-224,-18 3-144</inkml:trace>
  <inkml:trace contextRef="#ctx0" brushRef="#br0" timeOffset="1">15 138 16764,'-13'13'1744,"12"-2"-960,4-5-256,12-3 1041,8-2-401,9-4-416,4-1-88,7-2-432,3-1-408,-3-3 1304,-2 0-1048,-5 4-24,-3 2 16</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9.091"/>
    </inkml:context>
    <inkml:brush xml:id="br0">
      <inkml:brushProperty name="width" value="0.05" units="cm"/>
      <inkml:brushProperty name="height" value="0.05" units="cm"/>
      <inkml:brushProperty name="color" value="#E71224"/>
    </inkml:brush>
  </inkml:definitions>
  <inkml:trace contextRef="#ctx0" brushRef="#br0">125 0 18300,'-7'15'1904,"-3"9"-1056,-3 2-303,-4 5 1479,1 2-1056,-1 6-312,-1 0-31,6-2-385,2-4-280,5-9-753,5-5-359,6-13 896,1-6-240,9-5-168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4.460"/>
    </inkml:context>
    <inkml:brush xml:id="br0">
      <inkml:brushProperty name="width" value="0.05" units="cm"/>
      <inkml:brushProperty name="height" value="0.05" units="cm"/>
    </inkml:brush>
  </inkml:definitions>
  <inkml:trace contextRef="#ctx0" brushRef="#br0">31 1 17316,'3'10'1624,"-7"10"-1032,-4 6-216,-2 5 704,3 3-303,3 2-281,4 4-56,4-7-376,9 0-192,3-11-496,1-3-264,-2-15 703,-5-6-183,-10-12-144</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9.513"/>
    </inkml:context>
    <inkml:brush xml:id="br0">
      <inkml:brushProperty name="width" value="0.05" units="cm"/>
      <inkml:brushProperty name="height" value="0.05" units="cm"/>
      <inkml:brushProperty name="color" value="#E71224"/>
    </inkml:brush>
  </inkml:definitions>
  <inkml:trace contextRef="#ctx0" brushRef="#br0">84 1 15843,'-4'13'978,"0"0"0,-1 0 0,-1-1 0,0 1 0,-10 15-1,6-11 422,-12 28-1,20-39-1189,0-1 1,0 1-1,1 0 0,0 1 0,0-1 0,0 0 0,0 0 0,2 13 1,-1-18-189,0 1 1,0-1 0,0 0 0,1 1 0,-1-1 0,0 1 0,1-1-1,-1 1 1,1-1 0,0 0 0,-1 1 0,1-1 0,0 0-1,0 0 1,0 0 0,0 0 0,0 1 0,0-1 0,0 0-1,0 0 1,0-1 0,0 1 0,2 1 0,0-1-10,-1 0 1,1-1-1,-1 1 1,1-1-1,-1 0 1,1 0-1,0 0 0,-1 0 1,1 0-1,-1 0 1,1-1-1,3 0 1,3-1-5,-1-1 1,0 0 0,0-1-1,0 0 1,0 0 0,14-10-1,-13 6 8,0 0 0,-1-1-1,0 0 1,0 0-1,-1-1 1,0 0-1,9-17 1,-15 23-16,1 1-1,0-1 1,-1 0 0,0-1-1,0 1 1,0 0-1,0 0 1,-1 0 0,0-1-1,1 1 1,-2-5 0,1 7-8,-1-1 1,0 0 0,1 1 0,-1-1-1,0 1 1,-1-1 0,1 1 0,0 0 0,-1-1-1,1 1 1,-1 0 0,0 0 0,0 0-1,1 0 1,-2 0 0,1 0 0,0 1-1,-4-4 1,1 4-47,1-1-1,0 0 0,0 1 1,-1 0-1,1-1 1,-1 2-1,1-1 0,-1 1 1,1-1-1,-1 1 1,0 1-1,1-1 0,-1 0 1,1 1-1,-1 0 1,1 0-1,-1 1 0,1-1 1,0 1-1,-8 4 1,7-4-157,1 0 1,0 1-1,0-1 1,0 1-1,1 0 0,-1 0 1,0 0-1,1 0 1,0 1-1,0 0 1,0-1-1,0 1 1,1 0-1,-1 0 1,1 0-1,0 1 0,0-1 1,1 1-1,-1-1 1,0 7-1,2-11 162,0 1 0,0 0-1,0 0 1,0 0 0,0-1-1,0 1 1,0 0 0,0 0-1,0 0 1,0-1-1,0 1 1,1 0 0,-1 0-1,0-1 1,1 2 0,14 7-901</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49.963"/>
    </inkml:context>
    <inkml:brush xml:id="br0">
      <inkml:brushProperty name="width" value="0.05" units="cm"/>
      <inkml:brushProperty name="height" value="0.05" units="cm"/>
      <inkml:brushProperty name="color" value="#E71224"/>
    </inkml:brush>
  </inkml:definitions>
  <inkml:trace contextRef="#ctx0" brushRef="#br0">122 0 18988,'-31'41'2562,"-24"38"459,49-70-2693,1 1-1,0-1 1,1 1 0,0 0 0,1 0 0,-4 18 0,6-26-300,1-1 1,0 1 0,0 0-1,-1 0 1,1 0-1,0 0 1,1-1 0,-1 1-1,0 0 1,0 0 0,1 0-1,-1-1 1,1 1-1,0 0 1,-1 0 0,1-1-1,0 1 1,0-1-1,1 3 1,0-3-24,-1 0 1,1 1-1,0-1 0,-1-1 0,1 1 1,0 0-1,0 0 0,0 0 0,-1-1 1,1 1-1,0-1 0,0 0 0,0 1 1,0-1-1,0 0 0,0 0 0,0 0 1,3-1-1,4 0-19,0-1-1,1 0 1,-1-1 0,0 0 0,0-1-1,0 1 1,-1-2 0,1 1 0,-1-1-1,8-6 1,-3 1-11,0-1 0,-1 0 0,0 0 0,-1-1 0,10-14 0,-16 19 13,-1 0 1,0 0-1,0 0 0,0-1 0,-1 1 0,3-13 0,-5 18 10,-1-1-1,1 1 1,-1-1-1,0 1 1,0-1-1,0 1 1,0-1-1,0 1 1,0-1-1,-1 1 1,-1-4-1,2 4 4,-1 1-1,0 0 0,1-1 1,-1 1-1,0 0 0,0 0 0,0 0 1,0-1-1,0 1 0,0 0 1,-1 0-1,1 1 0,0-1 0,0 0 1,-1 0-1,1 1 0,0-1 1,-1 0-1,1 1 0,-4-1 0,0 0 2,-1 0-1,0 1 1,0 0-1,0 0 1,1 0-1,-1 1 1,0 0-1,0 0 0,1 0 1,-1 1-1,0 0 1,1 0-1,0 0 1,-1 1-1,-4 3 1,4-2-330,0-1 1,0 1 0,1 0 0,0 1 0,-1-1 0,2 1-1,-1 0 1,1 0 0,-1 1 0,1-1 0,1 1-1,-6 11 1,8-16 268,1 0 0,0 0 0,-1 0 0,1 0 0,0-1 0,-1 1 0,1 0 0,0 0 0,0 0 0,0 0 0,0 0 0,0 0 0,0 0 0,0 0 0,0 0-1,1 0 1,-1 0 0,0 0 0,0 0 0,1 0 0,-1 0 0,1 0 0,-1 0 0,1 0 0,-1-1 0,1 1 0,-1 0 0,2 1 0,12 11-1031</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0.322"/>
    </inkml:context>
    <inkml:brush xml:id="br0">
      <inkml:brushProperty name="width" value="0.05" units="cm"/>
      <inkml:brushProperty name="height" value="0.05" units="cm"/>
      <inkml:brushProperty name="color" value="#E71224"/>
    </inkml:brush>
  </inkml:definitions>
  <inkml:trace contextRef="#ctx0" brushRef="#br0">263 1 15747,'0'0'61,"0"0"-1,0 0 0,-1 0 1,1 0-1,0 0 0,0 0 1,0 0-1,0 0 0,0 0 0,0 0 1,0 0-1,0-1 0,-1 1 1,1 0-1,0 0 0,0 0 1,0 0-1,0 0 0,0 0 1,0 0-1,0 0 0,-1 0 1,1 0-1,0 0 0,0 0 0,0 0 1,0 0-1,0 0 0,0 0 1,-1 0-1,1 1 0,0-1 1,0 0-1,0 0 0,0 0 1,0 0-1,0 0 0,0 0 1,0 0-1,-1 0 0,1 0 0,0 0 1,0 0-1,0 1 0,0-1 1,0 0-1,0 0 0,0 0 1,0 0-1,0 0 0,0 0 1,0 0-1,0 1 0,2 9 1953,13 22-279,-9-21-1272,12 27 265,-2 0 0,-2 2 1,13 57-1,-24-83-671,-1 1 0,-1-1 1,0 0-1,-1 1 0,0-1 0,-2 0 1,1 1-1,-2-1 0,0 0 1,0 0-1,-1 0 0,-1-1 0,-11 23 1,1-10-36,0-2 0,-1 1 0,-2-2 0,0 0 0,-1-2 0,-2 0 0,0-1 0,-1-1 0,-1-1-1,-35 22 1,51-36-20,0-1-1,-1 1 0,-14 4 1,-13-6-1</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1.576"/>
    </inkml:context>
    <inkml:brush xml:id="br0">
      <inkml:brushProperty name="width" value="0.05" units="cm"/>
      <inkml:brushProperty name="height" value="0.05" units="cm"/>
      <inkml:brushProperty name="color" value="#E71224"/>
    </inkml:brush>
  </inkml:definitions>
  <inkml:trace contextRef="#ctx0" brushRef="#br0">3 5 18996,'-3'-4'1552,"9"4"-1088,6 4-191,9 0 471,9 1-144,9-2-200,4-1-128,3-2-416,0-1-288,-9-2 1584,-8 0-1152,-25 8 0,-7 2 0</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2.016"/>
    </inkml:context>
    <inkml:brush xml:id="br0">
      <inkml:brushProperty name="width" value="0.05" units="cm"/>
      <inkml:brushProperty name="height" value="0.05" units="cm"/>
      <inkml:brushProperty name="color" value="#E71224"/>
    </inkml:brush>
  </inkml:definitions>
  <inkml:trace contextRef="#ctx0" brushRef="#br0">0 1 15443,'0'16'1769,"16"-6"-913,7-3-304,13-6 1584,7-1-1239,10-4-217,5-2-120,-2 0-680,0 1-496,-11 0 576,-10 4-168,-17 0-136</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2.462"/>
    </inkml:context>
    <inkml:brush xml:id="br0">
      <inkml:brushProperty name="width" value="0.05" units="cm"/>
      <inkml:brushProperty name="height" value="0.05" units="cm"/>
      <inkml:brushProperty name="color" value="#E71224"/>
    </inkml:brush>
  </inkml:definitions>
  <inkml:trace contextRef="#ctx0" brushRef="#br0">158 6 17236,'2'-1'152,"-1"1"0,0-1 0,1 0 1,-1 1-1,1-1 0,-1 1 0,0 0 1,1-1-1,-1 1 0,1 0 0,-1 0 1,1 0-1,-1 0 0,1 0 0,-1 0 1,1 0-1,-1 1 0,1-1 0,-1 1 1,1-1-1,-1 1 0,0-1 0,1 1 1,-1 0-1,0-1 0,1 1 0,-1 0 1,0 0-1,0 0 0,1 1 0,7 6 537,-1 0 0,14 17 0,-15-18-474,4 7-106,1-2 50,-1 2 1,0-1-1,10 20 0,-18-29-140,-1 0 0,-1 0 0,1 0 0,0 0 0,-1 0-1,0 0 1,0 0 0,0 1 0,-1-1 0,1 0 0,-1 0-1,0 1 1,0-1 0,-1 0 0,1 1 0,-1-1 0,0 0 0,-2 6-1,-3 4-21,-1 0 1,0-1-1,-1 0 0,0-1 0,-17 19 0,-56 52-109,53-56 33,6-4-102,5-6-131,0-1 0,-1 0 1,-30 20-1,25-26 60,23-10 240,0 0 1,-1 0-1,1 0 1,-1 0-1,1 0 0,0 0 1,-1-1-1,1 1 1,0 0-1,-1 0 1,1-1-1,0 1 0,-1 0 1,1 0-1,0-1 1,0 1-1,-1 0 0,1-1 1,0 1-1,0 0 1,0-1-1,-1 1 0,1 0 1,0-1-1,0 1 1,0-1-1,0 1 1,0-1-1</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5.832"/>
    </inkml:context>
    <inkml:brush xml:id="br0">
      <inkml:brushProperty name="width" value="0.05" units="cm"/>
      <inkml:brushProperty name="height" value="0.05" units="cm"/>
      <inkml:brushProperty name="color" value="#E71224"/>
    </inkml:brush>
  </inkml:definitions>
  <inkml:trace contextRef="#ctx0" brushRef="#br0">70 9 17828,'2'-9'1672,"-2"11"-1040,0 5-232,-4 10 649,0 4-65,-3 9-240,0 5-128,-1 4-312,1 2-40,1-4-184,2-1-152,1-7-488,2-5-296,-1-8-424,2-15 992,-10 4-241,2-14-223</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6.253"/>
    </inkml:context>
    <inkml:brush xml:id="br0">
      <inkml:brushProperty name="width" value="0.05" units="cm"/>
      <inkml:brushProperty name="height" value="0.05" units="cm"/>
      <inkml:brushProperty name="color" value="#E71224"/>
    </inkml:brush>
  </inkml:definitions>
  <inkml:trace contextRef="#ctx0" brushRef="#br0">1 68 15435,'2'-6'1809,"9"5"-969,3 1-336,3-2 1400,5 1-799,6-2-401,2-3-304,8-4-976,-1-3 656,-3 2-160,-2-3-80</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6.654"/>
    </inkml:context>
    <inkml:brush xml:id="br0">
      <inkml:brushProperty name="width" value="0.05" units="cm"/>
      <inkml:brushProperty name="height" value="0.05" units="cm"/>
      <inkml:brushProperty name="color" value="#E71224"/>
    </inkml:brush>
  </inkml:definitions>
  <inkml:trace contextRef="#ctx0" brushRef="#br0">106 51 18060,'-19'22'1566,"10"-13"-1127,1 0 0,0 0 0,1 0 1,0 1-1,0 0 0,1 0 0,-9 23 1,14-32-407,1-1 0,0 1 1,0 0-1,-1 0 0,1 0 1,0 0-1,0 0 0,0 0 1,0 0-1,0 0 1,0 0-1,0 0 0,1-1 1,-1 1-1,0 0 0,0 0 1,1 0-1,-1 0 0,1 0 1,-1 0-1,1-1 1,-1 1-1,1 0 0,-1 0 1,2 0-1,0 0-17,-1 1 0,1-1 1,0 0-1,0 0 0,0-1 0,0 1 1,0 0-1,0-1 0,0 1 0,0-1 1,3 1-1,8-1-125,0 1-1,0-2 1,14-1 0,-18 1 49,-1 0-2,6-1-118,-1 1-1,1 1 0,25 2 1,-36-2 153,0 1 0,0 0-1,0-1 1,-1 1 0,1 0 0,0 1 0,0-1 0,-1 0-1,1 1 1,3 2 0,-5-3 24,0 0 0,0 0 0,0 1-1,0-1 1,0 0 0,0 1 0,0-1 0,-1 1 0,1-1-1,0 1 1,-1-1 0,1 1 0,-1-1 0,0 1 0,1-1-1,-1 1 1,0 0 0,0-1 0,0 1 0,0 2 0,-1 1 60,0 0 1,-1 0-1,1 0 1,-1 0-1,0-1 1,0 1-1,-1 0 1,1-1-1,-1 0 1,0 1-1,0-1 1,-1 0-1,1 0 1,-7 5-1,0-1 126,0 1 0,-1-2 0,0 1 0,-19 8 0,25-13-211,-1 0 0,1-1 0,-1 0 0,0 0 0,0-1-1,0 1 1,0-1 0,0 0 0,0-1 0,0 0 0,-10 0 0,13-1-106,0 1 0,0-1 0,0 0 0,0 0 1,1 0-1,-1-1 0,0 1 0,1-1 0,-1 1 0,1-1 0,0 0 1,-1 0-1,1 0 0,0 0 0,0 0 0,0-1 0,1 1 0,-1 0 1,0-1-1,1 0 0,0 1 0,-1-1 0,1 0 0,0 1 0,0-1 1,0-3-1,-5-33-634,2-5-250</inkml:trace>
  <inkml:trace contextRef="#ctx0" brushRef="#br0" timeOffset="1">124 1 16828,'18'10'1456,"1"0"-1032,4 4-208,5-1 536,5 0-328,0-4-656,3-5-504,1-3 608,2-6-144,0-5-176</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7.038"/>
    </inkml:context>
    <inkml:brush xml:id="br0">
      <inkml:brushProperty name="width" value="0.05" units="cm"/>
      <inkml:brushProperty name="height" value="0.05" units="cm"/>
      <inkml:brushProperty name="color" value="#E71224"/>
    </inkml:brush>
  </inkml:definitions>
  <inkml:trace contextRef="#ctx0" brushRef="#br0">178 0 16564,'-55'66'3178,"30"-39"-1465,-27 41 1,45-59-1445,1 1 0,1 0 0,0 0 1,1 0-1,-1 1 0,2 0 1,0-1-1,-3 19 0,5-28-250,1 1 0,0-1-1,-1 1 1,1-1 0,0 1 0,0-1 0,0 1-1,0-1 1,0 1 0,0-1 0,1 0 0,-1 1-1,0-1 1,1 1 0,-1-1 0,1 1-1,0-1 1,-1 0 0,1 0 0,0 1 0,0-1-1,0 0 1,0 0 0,0 0 0,0 0-1,0 0 1,0 0 0,0 0 0,0 0 0,1 0-1,-1 0 1,0-1 0,1 1 0,-1-1 0,0 1-1,1-1 1,-1 1 0,1-1 0,-1 0-1,1 0 1,-1 1 0,3-1 0,3-1-29,0 1 0,0-1 0,0 0 1,0 0-1,0-1 0,0 0 0,10-5 1,0-1-91,0 0 0,-1-2 1,0 0-1,0-1 0,20-18 1,-27 21 2,0 0 1,-1-1-1,0 0 1,-1 0-1,0-1 1,0 0-1,-1 0 1,-1 0-1,9-21 1,-13 28 62,0 0 1,0 0-1,0 0 1,-1-1 0,0 1-1,1 0 1,-1-1-1,0 1 1,0 0 0,-1 0-1,1-1 1,-1 1 0,1 0-1,-1 0 1,0 0-1,-3-6 1,3 8 22,0-1 0,0 1 0,-1 0 0,1-1 0,-1 1 1,1 0-1,-1 0 0,1 0 0,-1 0 0,0 0 0,1 0 0,-1 0 0,0 1 0,0-1 0,0 1 1,0-1-1,0 1 0,1 0 0,-1 0 0,0 0 0,0 0 0,0 0 0,0 0 0,0 0 0,0 0 1,0 1-1,0-1 0,1 1 0,-1 0 0,-2 0 0,-4 3-95,0-1 0,0 1 0,1 0 0,-1 0 0,1 1 0,0 0-1,1 0 1,-1 1 0,1 0 0,0 0 0,1 1 0,-1-1 0,1 1 0,0 0 0,1 1 0,0-1-1,-4 9 1,8-15 72,-1 0-1,1 0 0,0 0 0,-1-1 0,1 1 1,0 0-1,-1 0 0,1 0 0,0 0 1,0 0-1,0 0 0,0 0 0,0 0 0,0 0 1,0 0-1,0 0 0,0 0 0,0 0 1,1 0-1,-1 0 0,0 0 0,1 0 0,-1-1 1,1 1-1,-1 0 0,1 0 0,-1 0 1,1 0-1,-1-1 0,1 1 0,0 0 0,-1-1 1,1 1-1,0 0 0,0-1 0,0 1 0,-1-1 1,1 1-1,0-1 0,0 0 0,0 1 1,0-1-1,0 0 0,0 0 0,0 1 0,0-1 1,0 0-1,0 0 0,2 0 0,24 1-677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4:44.952"/>
    </inkml:context>
    <inkml:brush xml:id="br0">
      <inkml:brushProperty name="width" value="0.05" units="cm"/>
      <inkml:brushProperty name="height" value="0.05" units="cm"/>
    </inkml:brush>
  </inkml:definitions>
  <inkml:trace contextRef="#ctx0" brushRef="#br0">0 66 16099,'9'4'2217,"7"-3"-1225,17-2-280,7-6 1089,10-1-561,3 1-112,5-3-344,4 0-384,-5 0 721,-5 1-921,-12 5-88,-7-1 40</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7.455"/>
    </inkml:context>
    <inkml:brush xml:id="br0">
      <inkml:brushProperty name="width" value="0.05" units="cm"/>
      <inkml:brushProperty name="height" value="0.05" units="cm"/>
      <inkml:brushProperty name="color" value="#E71224"/>
    </inkml:brush>
  </inkml:definitions>
  <inkml:trace contextRef="#ctx0" brushRef="#br0">122 39 15771,'0'3'241,"-1"-1"0,0 1 0,1 0 0,-1-1 0,0 1 0,0-1 0,-1 0 0,1 1-1,0-1 1,-1 0 0,0 0 0,-1 2 0,-3 4 251,-14 20 1288,-32 51 796,48-71-2404,0-1 0,0 1 0,1 0 0,0 0 0,1 0 0,0 0 0,0 0 0,-1 14 0,3-21-153,0 1 1,0-1-1,0 1 0,0-1 1,0 1-1,1-1 1,-1 1-1,1-1 0,-1 0 1,1 1-1,-1-1 1,1 0-1,0 1 0,-1-1 1,1 0-1,0 0 1,0 1-1,0-1 1,0 0-1,0 0 0,0 0 1,0 0-1,1-1 1,-1 1-1,0 0 0,0 0 1,1-1-1,-1 1 1,0-1-1,1 1 0,-1-1 1,1 1-1,-1-1 1,1 0-1,-1 0 1,0 0-1,1 0 0,-1 0 1,1 0-1,2 0 1,5-1-11,0 0 0,0-1 0,0 0 0,0 0 0,12-5 1,-5 0-8,1 0 1,-2-1 0,1-1-1,-1 0 1,-1-2 0,23-18 0,-30 23-7,-1 0 1,0 0 0,-1-1 0,1 1 0,-1-1 0,0-1 0,-1 1 0,0 0 0,0-1 0,-1 0-1,1 0 1,-2 0 0,1 0 0,-1-1 0,1-14 0,-2 20-1,-1 0 0,0-1 0,0 1 1,-1 0-1,1 0 0,-1-1 0,0 1 0,0 0 0,0 0 1,0 0-1,0 0 0,-1 0 0,1 0 0,-1 0 1,0 1-1,0-1 0,0 0 0,0 1 0,0-1 0,0 1 1,-1 0-1,1 0 0,-6-3 0,5 3-26,0 1 1,-1-1-1,1 1 0,0 0 1,-1 0-1,0 1 0,1-1 0,-1 1 1,1-1-1,-1 1 0,0 0 1,1 0-1,-1 1 0,0-1 0,1 1 1,-1 0-1,1 0 0,-1 0 1,1 0-1,-1 1 0,-3 2 0,3-2-103,1 0-1,-1 0 0,1 1 0,-1 0 1,1-1-1,0 1 0,0 1 0,0-1 1,1 0-1,-1 1 0,1-1 0,-1 1 1,1 0-1,1 0 0,-1 0 1,0 0-1,1 0 0,0 0 0,0 0 1,0 0-1,0 1 0,1-1 0,0 0 1,0 0-1,0 1 0,0-1 0,2 6 1,6 10-572</inkml:trace>
  <inkml:trace contextRef="#ctx0" brushRef="#br0" timeOffset="1">654 74 18420,'6'8'1888,"-9"11"-1031,-7 1-321,-7 9 840,-4 2-208,3 5-336,-4-2-151,8-4-265,3-1-152,6-10-272,7-5-144,12-10-409,3-2-287,3-8-240,2-7 792,1-5-216,1-5-192</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7.862"/>
    </inkml:context>
    <inkml:brush xml:id="br0">
      <inkml:brushProperty name="width" value="0.05" units="cm"/>
      <inkml:brushProperty name="height" value="0.05" units="cm"/>
      <inkml:brushProperty name="color" value="#E71224"/>
    </inkml:brush>
  </inkml:definitions>
  <inkml:trace contextRef="#ctx0" brushRef="#br0">28 2 20564,'-13'-1'1841,"5"2"-1305,3 3-256,3 5 824,2-1-680,2 0-144,5-8-104,4-5-216</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8.993"/>
    </inkml:context>
    <inkml:brush xml:id="br0">
      <inkml:brushProperty name="width" value="0.05" units="cm"/>
      <inkml:brushProperty name="height" value="0.05" units="cm"/>
      <inkml:brushProperty name="color" value="#E71224"/>
    </inkml:brush>
  </inkml:definitions>
  <inkml:trace contextRef="#ctx0" brushRef="#br0">1 0 15107,'0'0'1769,"1"5"-1121,16 5-160,2-5 1352,11 5-1168,4-2-135,8-3-153,2 0-176,1-7-528,-2-1-329,-9-4 489,-7-1-104,-22 0-144</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5:59.428"/>
    </inkml:context>
    <inkml:brush xml:id="br0">
      <inkml:brushProperty name="width" value="0.05" units="cm"/>
      <inkml:brushProperty name="height" value="0.05" units="cm"/>
      <inkml:brushProperty name="color" value="#E71224"/>
    </inkml:brush>
  </inkml:definitions>
  <inkml:trace contextRef="#ctx0" brushRef="#br0">1 13 16772,'4'10'1552,"15"-4"-936,5-2-248,13-4 584,6-1-127,11-4-257,1 0-336,3-3-736,-4 0 568,-8 4-192,-7 2-80</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0.232"/>
    </inkml:context>
    <inkml:brush xml:id="br0">
      <inkml:brushProperty name="width" value="0.05" units="cm"/>
      <inkml:brushProperty name="height" value="0.05" units="cm"/>
      <inkml:brushProperty name="color" value="#E71224"/>
    </inkml:brush>
  </inkml:definitions>
  <inkml:trace contextRef="#ctx0" brushRef="#br0">202 2 16708,'1'0'74,"0"0"0,0 0 1,0-1-1,0 1 0,-1 0 1,1 0-1,0 0 1,0 0-1,0 0 0,0 0 1,0 0-1,0 0 1,0 0-1,0 0 0,-1 0 1,1 1-1,0-1 0,0 0 1,0 1-1,0-1 1,-1 1-1,1-1 0,0 1 1,0-1-1,-1 1 0,1-1 1,0 1-1,-1 0 1,1-1-1,-1 1 0,1 0 1,-1-1-1,1 1 1,-1 0-1,1 0 0,-1 0 1,0-1-1,1 1 0,-1 0 1,0 0-1,0 0 1,0 0-1,0 0 0,0 1 1,1 6 207,-1 0 1,0 0 0,0 0 0,-3 10 0,2-6 187,-7 45 471,4-33-739,1 0 0,1 0 0,0 0-1,5 44 1,-3-66-213,0-1-1,1 1 0,-1 0 1,1-1-1,-1 1 1,1 0-1,-1-1 0,1 1 1,0 0-1,0-1 1,0 1-1,0-1 0,0 0 1,0 1-1,0-1 1,0 0-1,0 1 1,1-1-1,-1 0 0,1 0 1,1 1-1,0-1-22,0 0 1,-1-1-1,1 1 0,-1-1 1,1 1-1,0-1 0,0 0 0,-1 0 1,1 0-1,0-1 0,-1 1 1,6-2-1,6-2-153,0-1 0,0-1 1,0-1-1,13-8 0,-19 11 98,-3 1 42,2-2-91,2 1-1,-1 0 1,1 0-1,14-3 1,-21 6 133,-1 1 0,0 0-1,0-1 1,0 1 0,0 0 0,0 0 0,0 0 0,1 0 0,-1 0-1,0 0 1,0 0 0,0 0 0,0 1 0,0-1 0,0 0 0,0 1-1,0-1 1,1 0 0,-1 1 0,0 0 0,-1-1 0,1 1 0,0 0-1,0-1 1,0 1 0,0 0 0,0 0 0,-1 0 0,1 0 0,0-1-1,-1 1 1,1 0 0,-1 0 0,1 0 0,-1 1 0,1-1 0,-1 0-1,0 0 1,1 0 0,-1 0 0,0 0 0,0 0 0,0 0 0,0 1-1,0-1 1,0 0 0,0 0 0,-1 2 0,0 6 83,0 0 0,-1 0-1,0-1 1,0 1 0,-1-1 0,-1 1 0,1-1 0,-1 0 0,0 0-1,-1-1 1,0 1 0,0-1 0,-1 0 0,1 0 0,-9 6-1,0 0 138,0 0 0,-1-2-1,-1 1 1,1-2-1,-2 0 1,-19 8-1,15-9 15,1-2 0,-1 0 0,-24 4 0,35-8-216,0-2-1,0 0 1,0 0-1,0-1 1,0 0-1,0 0 0,0-1 1,-19-5-1,26 6-80,1-1 0,-1 0 0,1 0 1,-1-1-1,1 1 0,0 0 0,-1-1 0,1 1 0,0-1 0,0 0 0,0 0 0,0 0 0,0 0 0,1 0 0,-1 0 0,0 0 0,1-1 0,0 1 0,0-1 0,-2-3 0,1-2-48,0 0-1,1 1 0,0-1 1,0 0-1,1 0 1,0-9-1,2-33-424</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0.696"/>
    </inkml:context>
    <inkml:brush xml:id="br0">
      <inkml:brushProperty name="width" value="0.05" units="cm"/>
      <inkml:brushProperty name="height" value="0.05" units="cm"/>
      <inkml:brushProperty name="color" value="#E71224"/>
    </inkml:brush>
  </inkml:definitions>
  <inkml:trace contextRef="#ctx0" brushRef="#br0">1 51 18532,'14'-3'1896,"-1"2"-1159,1-4-305,9 0 832,3 0-256,6 0-480,-4-1-304,8-1-896,0 1-416,-3 2 856,-3 1-216,-4 3-176</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1.142"/>
    </inkml:context>
    <inkml:brush xml:id="br0">
      <inkml:brushProperty name="width" value="0.05" units="cm"/>
      <inkml:brushProperty name="height" value="0.05" units="cm"/>
      <inkml:brushProperty name="color" value="#E71224"/>
    </inkml:brush>
  </inkml:definitions>
  <inkml:trace contextRef="#ctx0" brushRef="#br0">165 1 15331,'-14'12'833,"0"1"-1,0 1 1,1 0-1,1 1 1,1 1-1,-16 26 1,17-25-594,2 0 0,0 0 0,1 0 0,1 1 0,0 0 0,2 1 0,0-1 0,1 1 1,1 0-1,0-1 0,2 25 0,1-38-206,-1 1 1,1-1-1,0 1 0,1 0 1,-1-1-1,1 0 1,0 1-1,0-1 1,1 0-1,5 9 0,-6-11-27,0-1 0,0 0 0,0 0 0,0 0-1,0 0 1,0-1 0,1 1 0,-1-1 0,1 1-1,-1-1 1,1 0 0,0 0 0,-1 0 0,1 0-1,0 0 1,0-1 0,-1 1 0,1-1 0,0 1-1,0-1 1,0 0 0,0-1 0,3 1 0,3-2-3,-1 0 0,1-1 0,-1 0 0,1 0 0,-1-1 0,0 0 0,-1 0 0,1-1 0,-1 0 0,1 0 0,-1-1 0,-1 0 0,1 0 0,7-11 0,-3 4 6,0-1 0,-1-1 1,-1 1-1,0-2 1,-1 1-1,9-26 0,-14 31 0,1-1 1,-2 0-1,0-1 0,0 1 0,-1 0 1,0-1-1,-2-20 0,1 29-9,0-1-1,-1 1 1,1 0 0,-1 0-1,0 0 1,0-1 0,0 1 0,0 0-1,0 0 1,-1 1 0,1-1-1,-1 0 1,0 0 0,0 1-1,0-1 1,0 1 0,0-1 0,-1 1-1,1 0 1,-1 0 0,1 0-1,-1 1 1,0-1 0,0 0-1,0 1 1,0 0 0,0 0 0,0 0-1,0 0 1,0 0 0,-6 0-1,5 1-67,0 0-1,0 0 0,0 1 1,-1-1-1,1 1 0,0 0 0,0 0 1,0 1-1,0-1 0,1 1 1,-1 0-1,0 0 0,1 0 1,-1 0-1,-4 5 0,6-6-37,0 1 1,0 0-1,0-1 0,1 1 0,-1 0 0,1 0 0,-1 0 1,1 0-1,-1 0 0,1 0 0,0 0 0,0 1 0,0-1 1,1 0-1,-1 1 0,0-1 0,1 0 0,0 1 1,-1-1-1,1 1 0,0-1 0,0 1 0,0-1 0,1 0 1,-1 1-1,0-1 0,2 5 0,-1-6 61,-1 0 1,0-1-1,1 1 1,0 0-1,-1 0 0,1 0 1,-1 0-1,1 0 0,0 0 1,0-1-1,-1 1 0,1 0 1,0-1-1,1 2 1,22 5-746</inkml:trace>
  <inkml:trace contextRef="#ctx0" brushRef="#br0" timeOffset="1">610 62 15419,'-9'8'2903,"-6"7"-1017,-24 29 0,22-20-1216,1 1 1,-20 42-1,29-52-534,1 0 0,1 1 0,0 0 0,1-1 0,1 2 0,-2 17 0,5-31-117,-1 0 0,1 0 0,0 0 0,0 0 0,0 0 0,1 0-1,-1 0 1,1 0 0,0 0 0,0 0 0,0-1 0,0 1 0,0 0-1,0 0 1,1-1 0,-1 1 0,1-1 0,0 1 0,0-1 0,0 0-1,3 3 1,-2-3-9,1 0 0,0 0 0,-1 0 0,1 0-1,0-1 1,0 0 0,0 0 0,0 0 0,0 0 0,0-1-1,0 0 1,0 0 0,0 0 0,0 0 0,6-1-1,7-2 1,-1 0 0,1-2 0,-1 0 0,0 0 0,-1-2 0,1 0 0,-1-1 0,17-11 0,-12 6 8,-1-1 1,-1 0 0,0-2-1,-2 0 1,23-26 0,-34 35-8,-1 1 0,1-1 0,-1 0 0,0 0 1,0-1-1,-1 1 0,0-1 0,-1 0 0,3-13 0,-4 18-6,-1 0-1,1 0 1,-1-1-1,0 1 0,0 0 1,-1 0-1,1 0 1,-1-1-1,1 1 0,-1 0 1,0 0-1,0 0 1,-1 0-1,1 0 1,0 1-1,-1-1 0,0 0 1,0 0-1,0 1 1,0 0-1,0-1 0,0 1 1,0 0-1,-1 0 1,1 0-1,-6-3 1,2 2-35,-1-1 0,0 2 0,0-1 1,0 1-1,0 0 0,-1 0 0,1 1 1,0 0-1,-1 0 0,1 1 1,-15 1-1,11 0-277,-1 1 1,0 0-1,1 1 0,0 0 1,0 1-1,-19 8 0,27-10-174</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3.050"/>
    </inkml:context>
    <inkml:brush xml:id="br0">
      <inkml:brushProperty name="width" value="0.05" units="cm"/>
      <inkml:brushProperty name="height" value="0.05" units="cm"/>
      <inkml:brushProperty name="color" value="#E71224"/>
    </inkml:brush>
  </inkml:definitions>
  <inkml:trace contextRef="#ctx0" brushRef="#br0">0 48 17036,'6'1'1960,"4"7"-1232,3-13-208,3-3 1057,8-2-593,3-2-184,6 4-208,3 2-120,1 3-224,-4 0-136,-1 5-384,-8 0-360,-7 4-640,-2-3 1032,-7-7-192,0-6-184</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4.231"/>
    </inkml:context>
    <inkml:brush xml:id="br0">
      <inkml:brushProperty name="width" value="0.05" units="cm"/>
      <inkml:brushProperty name="height" value="0.05" units="cm"/>
      <inkml:brushProperty name="color" value="#E71224"/>
    </inkml:brush>
  </inkml:definitions>
  <inkml:trace contextRef="#ctx0" brushRef="#br0">62 1 18820,'0'8'1608,"-8"15"-1064,0 7-199,-1 13 599,-1 6-208,0 7-312,4 6-96,1-4-136,2-2-120,0-10-256,3-6-192,0-15-456,0-5-224,1-19 800,5 1-209,0-17-159</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4.680"/>
    </inkml:context>
    <inkml:brush xml:id="br0">
      <inkml:brushProperty name="width" value="0.05" units="cm"/>
      <inkml:brushProperty name="height" value="0.05" units="cm"/>
      <inkml:brushProperty name="color" value="#E71224"/>
    </inkml:brush>
  </inkml:definitions>
  <inkml:trace contextRef="#ctx0" brushRef="#br0">99 11 14635,'0'-1'155,"1"1"0,-1-1-1,0 1 1,0-1 0,0 1 0,1-1-1,-1 1 1,0-1 0,1 0-1,-1 1 1,0 0 0,1-1 0,-1 1-1,1-1 1,-1 1 0,1-1 0,-1 1-1,1 0 1,-1-1 0,1 1 0,0-1-1,1 12 3063,-4 21-1172,1-28-1979,-1 8 33,0 0 0,1 0 0,0 1 0,1-1 0,2 14 0,-2-26-96,0 1 0,1 0-1,-1-1 1,0 1 0,1 0 0,-1-1-1,0 1 1,1-1 0,-1 1 0,1-1-1,-1 1 1,1-1 0,-1 1 0,1-1-1,0 0 1,-1 1 0,1-1 0,-1 0-1,1 1 1,0-1 0,-1 0 0,1 0-1,0 0 1,-1 1 0,1-1 0,0 0-1,-1 0 1,1 0 0,0 0 0,-1 0-1,1 0 1,0-1 0,0 1 0,-1 0-1,1 0 1,0 0 0,-1-1 0,1 1-1,-1 0 1,2-1 0,35-16 40,-23 11-35,-12 4-7,1 1 0,-1 0 0,1 1-1,-1-1 1,1 0 0,0 1 0,-1 0 0,1-1-1,0 1 1,-1 0 0,1 0 0,-1 0-1,1 1 1,0-1 0,-1 1 0,1-1 0,-1 1-1,1 0 1,-1 0 0,1 0 0,3 3 0,-3-2-4,0 1 1,-1 0-1,1 0 1,-1 0-1,0 0 1,1 0-1,-1 0 1,-1 1-1,1-1 1,0 1-1,-1 0 1,0-1-1,0 1 1,1 6-1,1 5 40,0 1-1,-1-1 1,-1 1 0,-1 0-1,0 0 1,-1-1-1,-5 28 1,5-38 34,0 0-1,-1 0 0,1 0 1,-1 0-1,0 0 1,0 0-1,-1 0 1,1 0-1,-1-1 1,0 0-1,-1 1 0,1-1 1,0 0-1,-1-1 1,0 1-1,0 0 1,0-1-1,-1 0 1,1 0-1,-1-1 1,0 1-1,1-1 0,-1 0 1,0 0-1,0 0 1,-7 1-1,6-2-141,0 0-1,0-1 1,0 1-1,0-1 1,0 0 0,0 0-1,0-1 1,0 0-1,0 0 1,0 0-1,0-1 1,1 0-1,-1 0 1,0-1-1,1 1 1,0-1 0,-1 0-1,1 0 1,0-1-1,1 0 1,-1 0-1,1 0 1,0 0-1,-1-1 1,2 1-1,-1-1 1,1 0 0,0 0-1,0-1 1,0 1-1,0-1 1,1 1-1,0-1 1,0 0-1,1 1 1,0-1-1,-1-7 1,0-3-232,1 0 1,1 0-1,2-18 0,5-9-450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4.713"/>
    </inkml:context>
    <inkml:brush xml:id="br0">
      <inkml:brushProperty name="width" value="0.05" units="cm"/>
      <inkml:brushProperty name="height" value="0.05" units="cm"/>
    </inkml:brush>
  </inkml:definitions>
  <inkml:trace contextRef="#ctx0" brushRef="#br0">68 14 17220,'2'-2'282,"0"1"-1,0-1 1,0 1 0,1 0 0,-1 0 0,0 0 0,0 0 0,1 0-1,-1 0 1,0 1 0,1-1 0,-1 1 0,5-1 0,-6 1-191,-1 0 1,1 1-1,-1-1 0,1 0 1,-1 0-1,0 1 1,1-1-1,-1 0 0,1 0 1,-1 1-1,1-1 1,-1 0-1,0 1 0,1-1 1,-1 1-1,0-1 1,1 0-1,-1 1 1,0-1-1,0 1 0,1-1 1,-1 1-1,0 0 1,1 22 1381,-21 77 9,-6 55-1302,24-127-142,1-11-616,-1 0 1,-4 24 0,5-37 437,0-1 1,0 0-1,0 1 1,0-1-1,-1 0 1,1 0-1,-1 0 1,1 0-1,-1 0 1,0-1-1,0 1 1,-1 0-1,1-1 1,0 0-1,-1 1 1,0-1-1,1 0 1,-5 2-1,-11 1-581</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5.116"/>
    </inkml:context>
    <inkml:brush xml:id="br0">
      <inkml:brushProperty name="width" value="0.05" units="cm"/>
      <inkml:brushProperty name="height" value="0.05" units="cm"/>
      <inkml:brushProperty name="color" value="#E71224"/>
    </inkml:brush>
  </inkml:definitions>
  <inkml:trace contextRef="#ctx0" brushRef="#br0">1 20 18428,'8'-1'1864,"1"-2"-1152,2 2-287,6-2 847,5 1-296,9-1-648,5 2-464,4-2 1288,2 0-1072,4 5-72,0 1-8</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5.472"/>
    </inkml:context>
    <inkml:brush xml:id="br0">
      <inkml:brushProperty name="width" value="0.05" units="cm"/>
      <inkml:brushProperty name="height" value="0.05" units="cm"/>
      <inkml:brushProperty name="color" value="#E71224"/>
    </inkml:brush>
  </inkml:definitions>
  <inkml:trace contextRef="#ctx0" brushRef="#br0">156 0 16916,'-3'1'235,"1"0"1,-1 0-1,0 0 1,0 1-1,1-1 1,-1 1-1,1 0 1,-1-1 0,1 1-1,0 0 1,0 0-1,-3 4 1,-24 30 1210,27-33-1191,-11 17 282,1 0 0,0 1 0,1 0 1,-10 30-1,17-38-431,-1 1 0,2-1 0,0 1 0,1 0 0,0 0 0,1 0 0,0 0 0,3 24 0,-1-34-87,-1 0 0,2 1 0,-1-1 1,0 1-1,1-1 0,0 0 0,0 0 1,3 5-1,-4-7-15,0-1 0,0 1 0,1-1 0,-1 1 1,0-1-1,1 0 0,-1 1 0,1-1 0,-1 0 0,1 0 0,0 0 0,-1 0 1,1 0-1,0-1 0,0 1 0,0-1 0,-1 1 0,1-1 0,0 1 0,0-1 1,0 0-1,4 0 0,-1-1 1,0 0 1,1-1-1,-1 0 1,0 0 0,0 0-1,0 0 1,0-1-1,-1 1 1,1-2-1,-1 1 1,1 0 0,-1-1-1,7-7 1,0-2 12,1 0-1,-2-1 1,11-17 0,-12 16 6,0-1 0,-1 1 1,-1-1-1,0-1 0,-1 1 0,-1-1 0,-1 0 0,0 0 0,-1-1 0,-1 1 0,0-28 1,-2 42-31,0 0 1,-1 1-1,1-1 1,0 0 0,-1 1-1,0-1 1,0 1-1,0-1 1,0 1 0,0 0-1,0-1 1,-1 1-1,1 0 1,-1 0-1,1 0 1,-1 0 0,0 0-1,0 0 1,0 0-1,0 1 1,-4-3 0,4 3-83,0 0-1,0 0 1,-1 0 0,1 1 0,0 0 0,-1-1 0,1 1 0,0 0 0,0 0-1,-1 0 1,1 0 0,0 0 0,-1 1 0,1-1 0,0 1 0,0 0 0,-1-1 0,1 1-1,0 0 1,0 0 0,0 0 0,0 1 0,0-1 0,-3 3 0,-2 2-464,3-4 382,1 0-1,0 1 1,-1 0-1,1 0 1,0 0-1,1 0 1,-1 0-1,0 0 1,1 1-1,-3 4 1,2 8-639</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5.891"/>
    </inkml:context>
    <inkml:brush xml:id="br0">
      <inkml:brushProperty name="width" value="0.05" units="cm"/>
      <inkml:brushProperty name="height" value="0.05" units="cm"/>
      <inkml:brushProperty name="color" value="#E71224"/>
    </inkml:brush>
  </inkml:definitions>
  <inkml:trace contextRef="#ctx0" brushRef="#br0">273 53 12531,'1'-1'238,"0"0"0,-1-1 0,1 1 0,-1-1 0,1 1 0,-1-1 0,0 1-1,0-1 1,0 1 0,1-1 0,-1 1 0,0-1 0,-1 1 0,1-1 0,0 1 0,0-1 0,-1 1 0,1-1 0,-1 1 0,1-1 0,-1 1 0,0 0 0,0-2 0,-1 1 2,1 1-1,-1 0 0,0-1 1,1 1-1,-1 0 1,0 0-1,0 0 1,0 0-1,0 0 1,0 0-1,0 1 1,0-1-1,0 1 1,-3-1-1,-2 0 78,-1 0-1,1 1 1,0 0 0,-1 1-1,1-1 1,0 1 0,-1 1-1,-9 2 1,8 1-204,-1-1 0,0 1 0,1 1 0,0 0 0,1 0 0,-1 1 0,1 0 0,0 0 0,1 1 0,0 0 0,-8 11 0,7-8-74,1 0 1,1 1-1,0 0 0,0 0 0,1 0 1,1 1-1,0-1 0,-4 23 1,7-30-31,1 0 1,-1 0 0,1 0-1,0-1 1,0 1 0,1 0 0,-1 0-1,1 0 1,0 0 0,1-1-1,-1 1 1,1 0 0,0-1 0,0 0-1,0 1 1,0-1 0,1 0-1,4 6 1,-4-7-6,1 0 0,-1 0 0,1-1 0,-1 1 0,1-1 0,0 0 0,-1 0 0,1 0 0,0 0 0,1-1 1,-1 0-1,0 0 0,0 0 0,0 0 0,1 0 0,-1-1 0,0 0 0,1 0 0,-1 0 0,0-1 0,6 0 0,3-2-1,-1-1 1,0 0-1,1 0 1,-2-1-1,1-1 1,-1 0-1,0-1 1,0 0-1,0 0 1,14-14-1,-13 10-41,0-1-1,-1 0 1,0-1-1,-1 0 1,0 0 0,-1-1-1,12-26 1,-15 26-178,-1 1 0,4-19 0,-8 28 33,0 0-1,0 0 1,-1 0-1,0 0 1,1 0-1,-1 0 1,0 1-1,-1-1 1,1 0-1,-1 0 1,0 0-1,-2-7 1,2 10 72,1 0 0,-1 0 0,1 0 0,-1 0 1,1 1-1,-1-1 0,0 0 0,0 0 0,1 0 0,-1 1 0,0-1 0,0 1 1,0-1-1,0 0 0,0 1 0,0-1 0,0 1 0,0 0 0,0-1 0,0 1 1,0 0-1,0 0 0,0 0 0,0 0 0,0-1 0,0 1 0,0 1 0,0-1 1,0 0-1,0 0 0,0 0 0,0 0 0,0 1 0,0-1 0,0 1 0,0-1 1,0 0-1,0 1 0,0 0 0,0-1 0,0 1 0,-1 1 0,-3 9-850</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06.329"/>
    </inkml:context>
    <inkml:brush xml:id="br0">
      <inkml:brushProperty name="width" value="0.05" units="cm"/>
      <inkml:brushProperty name="height" value="0.05" units="cm"/>
      <inkml:brushProperty name="color" value="#E71224"/>
    </inkml:brush>
  </inkml:definitions>
  <inkml:trace contextRef="#ctx0" brushRef="#br0">144 372 18932,'11'1'1768,"-18"14"-1047,-9 2-257,-6 11 888,-4 5-296,0 9-376,0 1-112,9 0-159,3-4-97,14-8-176,7-5-40,11-12-128,8-8-160,3-13-497,1-10-319,-1-13 808,-1-6-160,-8-4-136</inkml:trace>
  <inkml:trace contextRef="#ctx0" brushRef="#br0" timeOffset="1">128 24 18820,'-14'-15'2200,"-3"7"-1471,7 13-353,5 4 1264,8 8-824,4 0-424,2-2 537,-2-2-769,-5-9-88,-2-7 0</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13.090"/>
    </inkml:context>
    <inkml:brush xml:id="br0">
      <inkml:brushProperty name="width" value="0.05" units="cm"/>
      <inkml:brushProperty name="height" value="0.05" units="cm"/>
      <inkml:brushProperty name="color" value="#E71224"/>
    </inkml:brush>
  </inkml:definitions>
  <inkml:trace contextRef="#ctx0" brushRef="#br0">0 20 16460,'37'1'4065,"83"-1"-1150,-1-19-3867,-110 18 377,-28 7-2869,3 0 2595</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13.526"/>
    </inkml:context>
    <inkml:brush xml:id="br0">
      <inkml:brushProperty name="width" value="0.05" units="cm"/>
      <inkml:brushProperty name="height" value="0.05" units="cm"/>
      <inkml:brushProperty name="color" value="#E71224"/>
    </inkml:brush>
  </inkml:definitions>
  <inkml:trace contextRef="#ctx0" brushRef="#br0">0 52 15451,'0'6'1553,"6"-3"-809,1-1-248,4 0 736,7-2-96,5 0-247,2-3-105,7-1-216,2-2-144,1-1-544,-1-2-376,-4 1 1480,-4-2-984,-12 1-24,-2 0-16</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13.945"/>
    </inkml:context>
    <inkml:brush xml:id="br0">
      <inkml:brushProperty name="width" value="0.05" units="cm"/>
      <inkml:brushProperty name="height" value="0.05" units="cm"/>
      <inkml:brushProperty name="color" value="#E71224"/>
    </inkml:brush>
  </inkml:definitions>
  <inkml:trace contextRef="#ctx0" brushRef="#br0">27 2 15075,'6'-1'429,"-1"1"0,1 0 0,0 0 0,0 0 1,-1 1-1,1 0 0,0 0 0,-1 1 0,1-1 0,-1 1 0,0 0 0,1 1 0,7 4 0,-1 0 163,0 0-1,-1 1 1,0 1-1,17 15 1,-24-20-517,0 1 0,-1-1 0,0 0 0,0 1 1,0 0-1,0 0 0,0 0 0,-1 0 0,0 0 0,0 0 0,-1 0 1,1 1-1,0 5 0,-2-4-56,1 0 1,-1 1-1,-1-1 0,0 0 1,0 0-1,0 0 0,-1 0 1,0 0-1,-5 12 0,-2 0 14,0 0 0,-2-1 0,-20 29 0,-47 46 30,50-60-128,24-29 14,-17 20-599,10-18 209,10-6 429,1 0 0,0 0 1,0 0-1,-1 0 0,1 0 0,0 0 1,-1 0-1,1 0 0,0 0 0,0 0 1,-1-1-1,1 1 0,0 0 0,0 0 1,-1 0-1,1 0 0,0-1 0,0 1 1,-1 0-1,1 0 0,0 0 0,0-1 0,0 1 1,0 0-1,-1 0 0,1-1 0,0 1 1,0 0-1,0 0 0,0-1 0,0 1 1,0 0-1,0-1 0,0-18-260,12-10-100</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08.776"/>
    </inkml:context>
    <inkml:brush xml:id="br0">
      <inkml:brushProperty name="width" value="0.05" units="cm"/>
      <inkml:brushProperty name="height" value="0.05" units="cm"/>
    </inkml:brush>
  </inkml:definitions>
  <inkml:trace contextRef="#ctx0" brushRef="#br0">21 20 17748,'-5'11'2032,"0"3"-1288,-1-4-264,2-7 1121,4 2-737,0-4-112,2 0-272,3 1-120,2-2-312,-1 1-184,1-1-568,-2-5-336,1-8 832,-1-10-192,-1-3-128</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09.381"/>
    </inkml:context>
    <inkml:brush xml:id="br0">
      <inkml:brushProperty name="width" value="0.05" units="cm"/>
      <inkml:brushProperty name="height" value="0.05" units="cm"/>
    </inkml:brush>
  </inkml:definitions>
  <inkml:trace contextRef="#ctx0" brushRef="#br0">1 174 13443,'0'-5'275,"1"-1"1,0 0-1,0 0 1,1 0 0,-1 1-1,1-1 1,0 1-1,1-1 1,-1 1-1,1 0 1,0 0-1,1 0 1,-1 0-1,1 1 1,0-1 0,0 1-1,0 0 1,1 0-1,-1 0 1,1 1-1,6-4 1,4-2 115,1 0 1,1 1-1,-1 1 1,1 0-1,29-6 1,-35 10-258,-1 1-1,1 0 1,-1 0-1,1 2 1,0-1-1,0 1 1,13 2 0,-21-2-107,1 1 0,0 0 0,-1 0 0,1 0 0,-1 0 0,1 1 1,-1-1-1,0 1 0,0 0 0,1 0 0,-1 0 0,-1 0 0,1 1 1,0-1-1,0 1 0,-1 0 0,0-1 0,1 1 0,-1 0 0,0 0 1,0 1-1,-1-1 0,1 0 0,0 4 0,1 4 28,0 0 0,-1-1 0,-1 1-1,0 0 1,-1 0 0,1 0 0,-2 0 0,0 0 0,0-1 0,-1 1-1,-4 12 1,-2 6 188,-2-1 0,-25 50 0,15-42-13,-2-1 1,-2-1-1,-1-1 0,-1-1 1,-2-1-1,-47 40 0,72-68-215,-2 0-2,1 1 0,0 0 1,0 0-1,1 1 0,-4 4 0,6-8-13,1 0 0,0 0 1,-1-1-1,1 1 0,0 0 0,-1 0 0,1 0 0,0-1 1,0 1-1,0 0 0,-1 0 0,1 0 0,0 0 0,0 0 0,0-1 1,1 1-1,-1 0 0,0 0 0,0 0 0,0 0 0,1-1 0,-1 1 1,0 0-1,1 0 0,-1-1 0,0 1 0,1 0 0,-1 0 1,1-1-1,-1 1 0,1 0 0,0-1 0,-1 1 0,1-1 0,0 1 1,-1-1-1,1 1 0,0-1 0,0 0 0,0 1 0,10 4-9,-1-1 0,1 0 0,0 0-1,0-1 1,0-1 0,21 3 0,73 0-20,-89-5 28,30 0-290,1-2 0,-1-1 0,1-3 1,-1-2-1,77-23 0,-96 19 14,-26 11 252,0 1-1,-1-1 1,1 0 0,0 1-1,-1-1 1,1 0 0,-1 0-1,1 1 1,-1-1 0,1 0-1,-1 0 1,1 0 0,-1-2-1</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22.645"/>
    </inkml:context>
    <inkml:brush xml:id="br0">
      <inkml:brushProperty name="width" value="0.05" units="cm"/>
      <inkml:brushProperty name="height" value="0.05" units="cm"/>
      <inkml:brushProperty name="color" value="#E71224"/>
    </inkml:brush>
  </inkml:definitions>
  <inkml:trace contextRef="#ctx0" brushRef="#br0">16 17 18540,'-5'-8'1731,"-3"-1"788,8 9-2477,0 1-1,0-1 1,0 0 0,-1 0 0,1 1 0,0-1 0,0 0 0,0 0 0,0 1 0,-1-1 0,1 0 0,0 1 0,0-1 0,0 0 0,0 1 0,0-1 0,0 0 0,0 0 0,0 1 0,0-1 0,0 0 0,0 1 0,0-1 0,0 0 0,0 1 0,0-1 0,0 0 0,0 1 0,1-1 0,-1 0 0,0 0 0,0 1 0,0-1 0,1 1 0,19 90 520,-11-57-719,-2 0 1,-1 0-1,2 47 1,-8-80 83,0-1 1,0 1 0,0-1 0,0 1 0,0 0-1,0-1 1,0 1 0,0-1 0,0 1 0,0 0-1,0-1 1,-1 1 0,1-1 0,0 1 0,0-1-1,-1 1 1,1-1 0,0 1 0,-1-1 0,1 1-1,0-1 1,-1 1 0,1-1 0,-1 0 0,1 1 0,-1-1-1,1 0 1,-1 1 0,1-1 0,-1 0 0,1 1-1,-1-1 1,1 0 0,-1 0 0,0 0 0,-22-4-1241,7-3 554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5.222"/>
    </inkml:context>
    <inkml:brush xml:id="br0">
      <inkml:brushProperty name="width" value="0.05" units="cm"/>
      <inkml:brushProperty name="height" value="0.05" units="cm"/>
    </inkml:brush>
  </inkml:definitions>
  <inkml:trace contextRef="#ctx0" brushRef="#br0">102 686 18340,'0'16'1848,"13"-12"-1024,4-3-311,18-5 855,4-3-256,12-6-224,1 0-168,3 1-303,-3-1-65,-8 3-360,-4 4-248,-16 2-489,-5 0-271,-13-5 792,-5-3-168,-2-8-200</inkml:trace>
  <inkml:trace contextRef="#ctx0" brushRef="#br0" timeOffset="1">5 187 18044,'-5'-21'2240,"7"3"-1407,5-8-321,8 2 1312,6 4-904,5 1-120,11 5-296,2 4-135,7 4-401,3 5-265,0-2-887,-2 0 1032,3-7-120,1-2-120</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23.047"/>
    </inkml:context>
    <inkml:brush xml:id="br0">
      <inkml:brushProperty name="width" value="0.05" units="cm"/>
      <inkml:brushProperty name="height" value="0.05" units="cm"/>
      <inkml:brushProperty name="color" value="#E71224"/>
    </inkml:brush>
  </inkml:definitions>
  <inkml:trace contextRef="#ctx0" brushRef="#br0">3 127 15683,'-3'1'1409,"3"0"-753,6-1-176,10 0 704,4-1-128,7-5-183,3-1-113,3-3-160,-3-3-64,2 0-240,-5 0-216,-6 0-560,-4 2-344,-8-3 680,-3-1-144,0 2-136</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23.466"/>
    </inkml:context>
    <inkml:brush xml:id="br0">
      <inkml:brushProperty name="width" value="0.05" units="cm"/>
      <inkml:brushProperty name="height" value="0.05" units="cm"/>
      <inkml:brushProperty name="color" value="#E71224"/>
    </inkml:brush>
  </inkml:definitions>
  <inkml:trace contextRef="#ctx0" brushRef="#br0">1 376 17180,'15'-33'3691,"5"-22"-3168,-2-2 0,-2 1-1,-3-2 1,6-59 0,-20 152-435,3 47 1,0-24 14,-1-23-13,1-1 1,7 38-1,-9-72-122,0 0-1,0 1 1,0-1 0,0 1 0,0-1-1,0 1 1,0-1 0,1 0 0,-1 1 0,0-1-1,0 1 1,0-1 0,0 0 0,1 1-1,-1-1 1,0 0 0,0 1 0,1-1 0,-1 0-1,0 1 1,1-1 0,-1 0 0,0 0-1,1 1 1,-1-1 0,0 0 0,1 0 0,-1 0-1,1 0 1,0 1 0,-1-1 6,0-1 1,1 1 0,-1 0-1,1-1 1,-1 1 0,0 0-1,1-1 1,-1 1-1,0 0 1,1-1 0,-1 1-1,0-1 1,1 1-1,-1 0 1,0-1 0,0 1-1,0-1 1,1 1 0,-1-1-1,0 1 1,0-1-1,0 1 1,0-1 0,0 1-1,0-2 1,1-13-307</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23.923"/>
    </inkml:context>
    <inkml:brush xml:id="br0">
      <inkml:brushProperty name="width" value="0.05" units="cm"/>
      <inkml:brushProperty name="height" value="0.05" units="cm"/>
      <inkml:brushProperty name="color" value="#E71224"/>
    </inkml:brush>
  </inkml:definitions>
  <inkml:trace contextRef="#ctx0" brushRef="#br0">29 0 18308,'-1'12'573,"0"0"1,-1 0-1,-5 19 1,-3 18 250,6-15-95,1 38 0,3-60-602,1 0-1,0 0 0,1 0 1,0 0-1,1 0 1,7 19-1,-10-29-101,1 0 0,0 0 0,0 0 1,0 0-1,1 1 0,-1-2 0,1 1 0,-1 0 0,1 0 0,-1 0 0,1-1 0,0 1 0,0-1 1,0 1-1,0-1 0,3 2 0,-4-3-5,1 1-1,0-1 1,0 1-1,0-1 1,0 0 0,0 0-1,0 0 1,0 0 0,-1 0-1,1 0 1,0-1-1,0 1 1,0 0 0,0-1-1,0 0 1,2 0 0,2-3 30,-1 1 1,1-1-1,0 0 1,-1 0-1,0-1 1,0 0-1,0 1 1,0-2-1,6-9 1,-2 2 31,-2 0 0,0-1 1,0 0-1,-1-1 0,-1 1 0,4-16 1,-7 20-50,0 1 0,0-1 0,-1 0 0,0 0 0,-1 0 0,0 0 0,0 1 0,-1-1 0,-1 0 0,-3-13 0,5 21-28,-1-1 0,1 1 1,-1 0-1,1 0 1,-1 0-1,0 1 1,0-1-1,0 0 1,0 0-1,0 0 0,-1 1 1,1-1-1,-1 0 1,1 1-1,-1-1 1,1 1-1,-1 0 1,0 0-1,1-1 0,-1 1 1,0 0-1,0 0 1,0 1-1,0-1 1,0 0-1,0 1 1,0-1-1,0 1 1,0 0-1,0-1 0,-1 1 1,1 0-1,0 0 1,-2 1-1,-1 0-3,0 1 0,1-1 0,-1 1 1,1 0-1,-1 1 0,1-1 0,0 1 0,0 0 0,0 0 0,0 0 0,1 0 0,-1 1 1,-4 5-1,3-2-118,0-1 1,1 2-1,0-1 1,0 0 0,1 1-1,0 0 1,0 0-1,1 0 1,0 0-1,0 0 1,1 0 0,-1 10-1,2-17 65,0 0-1,0 1 0,0-1 0,0 0 0,0 0 1,1 1-1,-1-1 0,0 0 0,1 0 1,-1 0-1,0 0 0,1 1 0,1 1 0,-2-3 53,0 0-1,1 1 0,-1-1 0,1 0 0,-1 0 0,0 1 0,1-1 0,-1 0 0,1 0 0,-1 0 1,1 1-1,-1-1 0,1 0 0,-1 0 0,1 0 0,-1 0 0,0 0 0,1 0 0,-1 0 0,1 0 1,-1 0-1,1 0 0,0-1 0,2 0-34,1 0 0,-1-1 0,0 0 0,0 1 0,0-1 1,0 0-1,5-5 0,16-17-373</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24.361"/>
    </inkml:context>
    <inkml:brush xml:id="br0">
      <inkml:brushProperty name="width" value="0.05" units="cm"/>
      <inkml:brushProperty name="height" value="0.05" units="cm"/>
      <inkml:brushProperty name="color" value="#E71224"/>
    </inkml:brush>
  </inkml:definitions>
  <inkml:trace contextRef="#ctx0" brushRef="#br0">47 1 16852,'-18'75'2949,"-7"45"285,24-105-2952,-1-1 0,2 0 1,0 0-1,1 1 0,0-1 0,5 22 1,-5-33-253,0 1-1,0-1 1,0 1 0,1-1 0,-1 0 0,1 1 0,0-1-1,0 0 1,0 0 0,0 0 0,0 0 0,1-1 0,-1 1 0,1-1-1,0 1 1,0-1 0,0 0 0,6 3 0,-7-4-16,1 0 0,-1 0 1,1-1-1,-1 1 0,1-1 0,-1 0 1,1 0-1,0 0 0,-1 0 1,1 0-1,-1-1 0,1 1 0,-1-1 1,1 1-1,-1-1 0,1 0 1,-1 0-1,0 0 0,0-1 0,1 1 1,-1 0-1,0-1 0,0 1 0,0-1 1,0 0-1,0 0 0,2-3 1,2-3 37,1 0 1,-1-1 0,-1 0 0,0 0 0,0-1 0,-1 1 0,0-1 0,0 0-1,-1 0 1,-1 0 0,1-1 0,-2 1 0,2-20 0,-3 21-46,0 0 1,0 1-1,-1-1 0,0 1 1,0-1-1,-1 1 1,0-1-1,0 1 0,-1 0 1,0 0-1,-1 0 1,0 0-1,0 1 0,0-1 1,-1 1-1,0 0 1,-9-8-1,9 11-83,0 1 0,0-1 0,-1 1 0,1 0 0,-1 0 1,0 1-1,0 0 0,0 0 0,0 0 0,0 1 0,-1 0 0,-8-1 0,4 2-151</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48.270"/>
    </inkml:context>
    <inkml:brush xml:id="br0">
      <inkml:brushProperty name="width" value="0.05" units="cm"/>
      <inkml:brushProperty name="height" value="0.05" units="cm"/>
      <inkml:brushProperty name="color" value="#E71224"/>
    </inkml:brush>
  </inkml:definitions>
  <inkml:trace contextRef="#ctx0" brushRef="#br0">159 11 17156,'0'0'44,"0"-1"0,0 1 1,0 0-1,0-1 1,0 1-1,0-1 0,-1 1 1,1-1-1,0 1 0,0-1 1,0 1-1,0 0 1,-1-1-1,1 1 0,0 0 1,0-1-1,-1 1 0,1-1 1,0 1-1,-1 0 1,1 0-1,0-1 0,-1 1 1,1 0-1,-1 0 0,1-1 1,0 1-1,-1 0 1,1 0-1,-1 0 0,1 0 1,-1-1-1,1 1 1,-1 0-1,1 0 0,0 0 1,-1 0-1,1 0 0,-1 0 1,1 0-1,-1 0 1,1 1-1,-1-1 0,1 0 1,0 0-1,-1 0 0,1 0 1,-1 1-1,1-1 1,0 0-1,-1 0 0,1 1 1,-1-1-1,1 0 0,0 0 1,-1 1-1,1-1 1,-1 1-1,-19 22 734,11-8-479,0 1-1,1-1 0,1 1 0,1 0 0,0 1 0,1 0 1,1 0-1,0 0 0,1 0 0,1 0 0,1 35 0,1-51-281,0 1 0,0 0 0,0-1 0,0 1 0,0-1 0,1 1 0,-1-1 0,1 1 0,-1-1 0,1 1 0,0-1 0,-1 0 0,1 1 0,0-1 0,0 0 0,2 3 0,-2-4-12,0 1 0,0-1 0,0 0 0,0 1 0,0-1 0,0 0 0,0 0 0,0 1 0,0-1 0,0 0 0,0 0 0,0 0 0,0 0 0,0 0 0,0-1 0,0 1 0,0 0 0,0 0 0,0-1 0,0 1-1,0 0 1,-1-1 0,1 1 0,0-1 0,0 1 0,1-2 0,27-16 63,-12 7-69,1 0-1,0 1 0,28-11 0,-43 20-2,1-1 0,0 1 0,-1 0 0,1 0-1,0 0 1,0 1 0,0-1 0,0 1-1,0 0 1,0 0 0,0 0 0,-1 1 0,1-1-1,0 1 1,0 0 0,0 0 0,-1 0 0,1 1-1,0-1 1,-1 1 0,1 0 0,-1 0-1,6 5 1,-6-4 13,0 0-1,-1 1 1,0-1 0,1 1-1,-1-1 1,-1 1-1,1 0 1,-1 0 0,1 0-1,-1 0 1,0 0-1,0 0 1,-1 0-1,1 0 1,-1 1 0,0-1-1,0 0 1,0 0-1,-2 8 1,0 1 102,-1 0 0,0-1 1,-1 1-1,-1-1 0,-6 14 0,0-6 152,0 1 0,-2-2 0,0 0 0,-18 19 0,21-26-80,0-1 0,-2-1 0,1 1 0,-1-2 0,-1 0 0,1 0 0,-17 7 0,26-14-236,1-1-1,-1 1 0,0-1 0,0 0 1,0 0-1,1 0 0,-1-1 1,0 1-1,0-1 0,0 1 0,0-1 1,0 0-1,0 0 0,0 0 0,0-1 1,0 1-1,0-1 0,0 0 1,0 1-1,0-1 0,1-1 0,-1 1 1,0 0-1,1-1 0,-1 1 1,1-1-1,-1 0 0,1 1 0,0-1 1,-1-1-1,1 1 0,0 0 0,1 0 1,-1-1-1,0 1 0,1-1 1,-1 1-1,1-1 0,0 0 0,0 0 1,-1-4-1,-3-11-538,0 0 0,2 0 0,0-1 0,1-35 1,2 4-384</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48.656"/>
    </inkml:context>
    <inkml:brush xml:id="br0">
      <inkml:brushProperty name="width" value="0.05" units="cm"/>
      <inkml:brushProperty name="height" value="0.05" units="cm"/>
      <inkml:brushProperty name="color" value="#E71224"/>
    </inkml:brush>
  </inkml:definitions>
  <inkml:trace contextRef="#ctx0" brushRef="#br0">0 146 19852,'9'-8'1945,"-1"1"-1289,4 0-264,6-1 872,7 1-264,9-4-536,5-1-328,5-2-824,4-2-328,-3-1 808,-2 0-208,-4-5-136</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49.090"/>
    </inkml:context>
    <inkml:brush xml:id="br0">
      <inkml:brushProperty name="width" value="0.05" units="cm"/>
      <inkml:brushProperty name="height" value="0.05" units="cm"/>
      <inkml:brushProperty name="color" value="#E71224"/>
    </inkml:brush>
  </inkml:definitions>
  <inkml:trace contextRef="#ctx0" brushRef="#br0">75 1 13435,'-37'167'5990,"4"86"-1910,32-239-3910,-1-1-4,1 0 0,0 0 0,1 0 0,1 0 0,0 0 0,1 0 0,6 23 0,-8-34-151,1-1 0,-1 1 0,1-1 0,0 0 1,-1 1-1,1-1 0,0 0 0,0 1 0,0-1 1,0 0-1,0 0 0,0 0 0,0 0 0,0 0 1,0 0-1,0 0 0,3 1 0,-3-2-6,0 0 0,0 0 0,0 1 0,0-1-1,0 0 1,0 0 0,1 0 0,-1 0 0,0 0 0,0-1 0,0 1-1,0 0 1,0 0 0,0-1 0,0 1 0,0-1 0,0 1 0,2-1 0,2-3 10,0 0 1,0 0 0,0-1 0,0 1-1,-1-1 1,8-10 0,11-18 15,-2-1 1,-1-1-1,-1 0 1,-2-2-1,-2 0 1,-1-1-1,9-42 1,-21 70-33,0-1 1,0 0-1,-1 0 1,-1 0-1,0-14 1,-1 22-6,1 1 0,0-1 0,-1 1 0,0-1 0,1 1 0,-1-1 0,0 1 0,0 0 0,0 0 0,-1-1 0,1 1 0,-3-3 0,2 4-2,1 0 0,0 0 0,-1 0-1,1 0 1,-1 0 0,1 0 0,-1 1 0,1-1 0,-1 1 0,1-1-1,-1 1 1,0-1 0,1 1 0,-1 0 0,0 0 0,1 0 0,-1 0-1,0 0 1,1 0 0,-1 0 0,-2 1 0,-2 1-76,0 0 1,1 0-1,-1 0 1,0 1 0,1 0-1,-1 0 1,1 0-1,0 1 1,0 0-1,0 0 1,1 0-1,-7 7 1,7-6-175,1-1 0,-1 0-1,1 1 1,0 0 0,0-1 0,0 1 0,1 1-1,0-1 1,0 0 0,0 0 0,1 1 0,-1-1-1,0 12 1,5-8-441,5-7-145</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49.467"/>
    </inkml:context>
    <inkml:brush xml:id="br0">
      <inkml:brushProperty name="width" value="0.05" units="cm"/>
      <inkml:brushProperty name="height" value="0.05" units="cm"/>
      <inkml:brushProperty name="color" value="#E71224"/>
    </inkml:brush>
  </inkml:definitions>
  <inkml:trace contextRef="#ctx0" brushRef="#br0">81 65 16684,'-3'11'2671,"-9"13"-2002,3-6 182,-2 9-49,1 1 0,0 0 1,-9 57-1,16-69-668,1 0 0,1 0 0,1 0 0,0 1 0,1-1 0,0 0-1,2 0 1,7 28 0,-9-40-116,1 0 0,-1 0 0,1 0 0,0 0 0,0 0 0,1 0 0,-1-1 0,1 1-1,0-1 1,-1 1 0,2-1 0,-1 0 0,0 0 0,1-1 0,-1 1 0,1-1 0,0 0 0,0 1-1,6 1 1,-5-2-6,0-1-1,0 0 0,0-1 0,0 1 0,0-1 0,1 0 1,-1 0-1,0 0 0,0-1 0,0 0 0,0 0 1,0 0-1,0-1 0,0 1 0,-1-1 0,7-4 1,2-1 25,0-1 1,-1-1-1,0 0 1,0 0 0,-1-2-1,-1 1 1,1-1-1,-2-1 1,15-22 0,-12 15 34,-1-1 0,0 0 0,-2-1 0,0 0 0,9-39 0,-15 47-33,-1 1 0,0 0 0,-1-1 1,0 0-1,-1 1 0,0-1 0,-1 1 1,0-1-1,-5-17 0,5 25-72,-1 1 0,1 0 1,-1 0-1,0 0 0,0 0 0,0 0 0,0 0 1,-1 0-1,1 1 0,-1-1 0,0 1 0,0 0 0,-1-1 1,1 2-1,-1-1 0,1 0 0,-1 1 0,0-1 1,0 1-1,0 0 0,0 0 0,0 1 0,0-1 0,-1 1 1,1 0-1,0 0 0,-1 1 0,1-1 0,-7 1 1,-21 1-868,25 0 789,1-1 0,-1 1 0,0-2-1,0 1 1,0-1 0,-11-2 0,0-6-412</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02.079"/>
    </inkml:context>
    <inkml:brush xml:id="br0">
      <inkml:brushProperty name="width" value="0.05" units="cm"/>
      <inkml:brushProperty name="height" value="0.05" units="cm"/>
      <inkml:brushProperty name="color" value="#E71224"/>
    </inkml:brush>
  </inkml:definitions>
  <inkml:trace contextRef="#ctx0" brushRef="#br0">411 72 12411,'1'-3'230,"-1"1"0,0-1 1,1 1-1,-1-1 0,0 1 0,-1 0 1,1-1-1,0 1 0,-1-1 1,1 1-1,-3-5 0,3 6-132,-1 0-1,0 1 1,1-1-1,-1 0 0,0 0 1,0 0-1,1 0 1,-1 1-1,0-1 1,0 0-1,0 1 0,0-1 1,0 1-1,0-1 1,0 1-1,0 0 1,0-1-1,-1 1 0,1 0 1,0 0-1,0-1 1,0 1-1,0 0 1,0 0-1,0 0 1,-1 1-1,1-1 0,-1 0 1,-5 2 123,0 0-1,0 0 1,1 0 0,-1 1-1,1 0 1,0 0 0,-1 0-1,2 1 1,-1 0 0,-6 5-1,-9 9 218,-22 25 0,11-8-50,1 0-1,3 3 0,-40 66 1,55-83-241,2 1-1,1 0 1,1 1 0,0 0-1,2 1 1,1 0 0,1 0-1,-4 44 1,9-60-96,0 0-1,0 0 0,1 0 1,0 0-1,1 0 0,0 0 1,0 0-1,1 0 0,-1 0 1,2-1-1,-1 0 0,1 1 1,9 12-1,-9-15-16,1 0-1,-1-1 1,1 1 0,0-1-1,0 0 1,1 0 0,-1 0-1,1-1 1,0 0 0,0 0-1,0 0 1,0-1 0,0 0-1,0 0 1,1-1-1,-1 0 1,1 0 0,6 0-1,1-1 29,-1-1-1,1 0 0,0-1 1,-1-1-1,1 0 0,-1-1 1,0 0-1,0-1 0,0 0 1,-1-1-1,0-1 0,0 0 1,19-15-1,-11 6 22,-1-1 0,0 0-1,-1-2 1,-1 0 0,0-1-1,20-34 1,-21 28-33,-2-1 0,0-1-1,-2 0 1,-1 0 0,-1-1-1,-1-1 1,-2 0 0,-1 0-1,-2 0 1,2-61 0,-6 82-36,-1-1 0,0 1 0,0 0 0,-1-1 1,0 1-1,-1 0 0,0 0 0,0 0 0,-1 1 0,-6-11 0,8 16-10,-1-1-1,1 1 0,-1-1 0,0 1 1,0 0-1,-1 0 0,1 0 1,-1 1-1,1-1 0,-1 1 0,0 0 1,0 0-1,0 0 0,0 1 0,0-1 1,0 1-1,0 0 0,-1 0 1,1 0-1,0 1 0,-1-1 0,1 1 1,0 0-1,-6 1 0,-2 1-53,-1 1 0,1 1-1,0-1 1,0 2 0,1 0 0,-1 0-1,1 1 1,0 0 0,-15 13-1,-32 15-554,40-27 412,13-11-47</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41.146"/>
    </inkml:context>
    <inkml:brush xml:id="br0">
      <inkml:brushProperty name="width" value="0.05" units="cm"/>
      <inkml:brushProperty name="height" value="0.05" units="cm"/>
      <inkml:brushProperty name="color" value="#E71224"/>
    </inkml:brush>
  </inkml:definitions>
  <inkml:trace contextRef="#ctx0" brushRef="#br0">54 52 13883,'-1'-1'459,"-1"-1"1,0 0-1,1 0 1,-1 0-1,1 0 0,-1 0 1,1 0-1,0 0 0,0 0 1,0-1-1,0 1 1,0 0-1,0-5 0,1 7-355,0-1-1,0 1 1,0-1-1,0 0 0,0 1 1,0-1-1,0 0 0,1 1 1,-1-1-1,0 1 0,0-1 1,1 0-1,-1 1 1,0-1-1,1 1 0,-1-1 1,0 1-1,1-1 0,-1 1 1,1-1-1,0 1 0,0-1-36,1 0-1,-1 0 0,1 1 1,-1-1-1,1 1 0,-1-1 0,1 1 1,-1-1-1,1 1 0,0 0 0,2 0 1,27 1 239,0 1 0,-1 2 0,32 7 1,39 5-153,-80-14-143,1-1-1,0 0 1,0-2 0,-1 0 0,1-2 0,0 0 0,-1-2 0,0 0 0,22-9 0,-43 14-8,0 0 0,0 0 0,0 0 0,0 0 0,0 0 0,0 0 0,0 1 0,0-1 0,0 0 0,0 0 0,0 0 1,0 0-1,0 0 0,0 0 0,0 0 0,0 0 0,0 0 0,0 0 0,0 0 0,0 0 0,0 0 0,0 0 0,0 1 0,0-1 0,0 0 0,0 0 0,0 0 0,1 0 0,-1 0 0,0 0 0,0 0 0,0 0 0,-13 10 50,-20 10-7,-10-2-11,-1-2-1,-1-3 1,-60 11 0,45-10 2,0 1 11,23-5 93,-69 10 0,105-20-137,1 0-1,0 0 0,0 0 0,-1 0 0,1 0 1,0 0-1,0 1 0,-1-1 0,1 0 0,0 0 1,-1 0-1,1 0 0,0 0 0,-1 0 0,1 0 0,0-1 1,0 1-1,-1 0 0,1 0 0,0 0 0,0 0 1,-1 0-1,1 0 0,0 0 0,0-1 0,-1 1 1,1 0-1,0 0 0,0 0 0,-1-1 0,1 1 1,0 0-1,0 0 0,0 0 0,0-1 0,-1 0 0,8-9 44,17-9-11,10-1-29,1 2 1,0 1-1,2 2 1,0 1-1,0 2 1,1 2-1,0 1 1,79-7 0,-112 16-8,-1 0 0,1 1 1,0-1-1,0 1 1,0 0-1,-1 0 1,1 0-1,7 3 0,-12-3 1,1-1 0,0 0 0,0 1 0,0 0 0,0-1 0,0 1 0,0-1 0,-1 1 0,1 0 0,0 0 1,-1-1-1,1 1 0,0 0 0,-1 0 0,1 0 0,-1 0 0,1 0 0,-1-1 0,0 1 0,1 0 0,-1 0 0,0 0 0,0 0 0,0 0 0,1 0 0,-1 0 0,0 0 0,0 0 0,0 0 0,-1 0 0,1 0 0,0 0 0,0 0 0,-1 0 0,1 0 0,0 0 0,-1 0 0,1 0 0,-1 0 0,1 0 0,-1 0 0,1 0 0,-1-1 0,-1 2 0,0 1 12,-1 0 0,0 0-1,0 0 1,0-1 0,0 1 0,0-1 0,0 0 0,-1 0-1,1 0 1,-1-1 0,0 1 0,1-1 0,-1 0-1,0 0 1,0 0 0,1 0 0,-1-1 0,0 0 0,0 1-1,0-1 1,-6-1 0,-4 0 42,0-1 0,0-1 0,0 0 0,-21-7 0,3-4 32,25 10-95,-1 0-1,1 1 0,-1 1 1,-12-4-1,19 6-14,1 0 0,0 0 0,0 0 0,-1 0 0,1 0 0,0 0 0,-1 0 0,1 0-1,0 0 1,0 0 0,-1 0 0,1 0 0,0 0 0,-1 0 0,1 0 0,0 0 0,0 0 0,-1 0-1,1 1 1,0-1 0,0 0 0,-1 0 0,1 0 0,0 0 0,0 1 0,0-1 0,-1 0 0,1 0-1,0 0 1,0 1 0,0-1 0,0 0 0,-1 0 0,1 1 0,0-1 0,0 0 0,0 1 0,0-1-1,0 0 1,0 0 0,0 1 0,0-1 0,0 0 0,0 1 0,0-1 0,0 0 0,0 0 0,0 1-1,0-1 1,0 0 0,0 1 0,0-1 0,0 0 0,1 0 0,-1 1 0,8 18-1524,-5-14 809,-3-21 89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5.748"/>
    </inkml:context>
    <inkml:brush xml:id="br0">
      <inkml:brushProperty name="width" value="0.05" units="cm"/>
      <inkml:brushProperty name="height" value="0.05" units="cm"/>
    </inkml:brush>
  </inkml:definitions>
  <inkml:trace contextRef="#ctx0" brushRef="#br0">159 1 14715,'1'4'234,"-1"-1"1,0 1-1,1-1 1,-2 0-1,1 1 0,0-1 1,-1 1-1,0-1 0,1 1 1,-1-1-1,-1 0 0,1 0 1,0 0-1,-1 1 0,1-1 1,-5 4-1,-4 8 606,-1-1-1,-14 13 1,4-3 195,10-11-547,-3 3 209,-18 27 0,30-39-621,-1 0 0,1 0 0,0 0-1,0 0 1,0 0 0,1 1 0,-1-1-1,1 1 1,0-1 0,1 1 0,-1-1 0,1 1-1,0 4 1,0-7-57,0-1 0,0 0 0,0 0 0,1 1 0,-1-1 0,0 0 0,1 0-1,-1 0 1,1 0 0,-1 1 0,1-1 0,0 0 0,0 0 0,-1 0 0,1 0 0,0 0 0,0-1 0,0 1 0,0 0 0,0 0-1,2 1 1,-1-2 5,0 1 0,1 0-1,-1 0 1,0-1-1,1 1 1,-1-1-1,0 0 1,1 0 0,-1 0-1,5 0 1,1-2 26,0 1 0,0-1 1,0 0-1,-1-1 0,14-6 1,-9 3 25,-1-1 1,-1 0 0,1-1 0,-1 0 0,0 0 0,-1-1-1,0-1 1,0 1 0,12-20 0,-18 24-42,0 0-1,-1 1 1,0-1-1,0 0 1,0-1 0,0 1-1,-1 0 1,0 0 0,0-1-1,0 1 1,0-7-1,-2 8-19,1 0 0,-1-1 0,0 1 0,0 0 0,0 0 0,0 0 0,-1 0 0,0 1 0,1-1 0,-2 0 0,1 1 0,0-1 0,-1 1-1,1-1 1,-1 1 0,-4-3 0,0 0-188,-1 0 1,0 1-1,0-1 0,-1 2 0,1-1 0,-1 1 1,0 1-1,0 0 0,0 0 0,-1 1 0,1 0 1,-1 0-1,-10 0 0,10 3-919,7 0 462,5 0-187,6-1 57</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42.280"/>
    </inkml:context>
    <inkml:brush xml:id="br0">
      <inkml:brushProperty name="width" value="0.05" units="cm"/>
      <inkml:brushProperty name="height" value="0.05" units="cm"/>
      <inkml:brushProperty name="color" value="#E71224"/>
    </inkml:brush>
  </inkml:definitions>
  <inkml:trace contextRef="#ctx0" brushRef="#br0">25 67 12227,'9'-4'4642,"88"6"-1472,88-3-1612,-164-1-1527,1-1 0,-1 0 0,1-2 0,-1 0 0,-1-2 0,29-12 0,-48 19-25,0-1 1,0 1-1,-1-1 1,1 1-1,0-1 1,0 1-1,0-1 0,0 1 1,0-1-1,-1 0 1,1 0-1,0 1 1,0-1-1,-1 0 0,1 0 1,-1 0-1,1 0 1,-1 0-1,1 0 1,0-1-1,-6-2 196,-8 6-24,-21 11 250,-37 18 0,13-4-99,3-5-126,-1-3-1,-115 24 0,167-42-198,-1 0 0,1 0 1,-1-1-1,1 0 0,0 0 0,-1 0 0,-6-2 0,11 2-3,0 0 0,0 0 0,0 0-1,-1 0 1,1 0 0,0 0-1,0 0 1,0 0 0,0 0-1,0-1 1,0 1 0,-1 0-1,1 0 1,0 0 0,0 0-1,0 0 1,0 0 0,0 0 0,0-1-1,0 1 1,0 0 0,0 0-1,0 0 1,0 0 0,0 0-1,0-1 1,0 1 0,0 0-1,0 0 1,0 0 0,0 0-1,0 0 1,0-1 0,0 1-1,0 0 1,0 0 0,0 0 0,0 0-1,0 0 1,0-1 0,0 1-1,0 0 1,0 0 0,0 0-1,0 0 1,1 0 0,-1 0-1,0-1 1,0 1 0,0 0-1,0 0 1,0 0 0,8-6 4,9-2-4,-1 1 1,2 0-1,-1 2 1,1 0-1,20-3 1,-13 3 6,40-8-3,1 2 0,93-2 0,-138 15-10,-21-2 4,0 0 1,1 0-1,-1 0 1,0 1-1,0-1 1,0 0-1,0 0 0,0 0 1,0 0-1,0 0 1,0 0-1,1 0 1,-1 0-1,0 0 0,0 1 1,0-1-1,0 0 1,0 0-1,0 0 1,0 0-1,0 0 1,0 0-1,0 1 0,0-1 1,0 0-1,0 0 1,0 0-1,0 0 1,0 0-1,0 0 0,0 1 1,0-1-1,0 0 1,0 0-1,0 0 1,0 0-1,0 0 1,0 0-1,0 1 0,0-1 1,0 0-1,0 0 1,-1 0-1,1 0 1,0 0-1,0 0 0,0 0 1,0 0-1,0 1 1,0-1-1,0 0 1,0 0-1,-1 0 1,1 0-1,0 0 0,0 0 1,0 0-1,-4 2-6,0 0 0,0 0-1,0 0 1,0-1 0,-8 2-1,-23 5-117,0-3 0,0 0-1,0-3 1,-1-1 0,1-1-1,-38-6 1,67 5 95,0 0-1,0 0 1,0-1 0,1 1 0,-1-2-1,0 1 1,1 0 0,-1-1 0,1 0-1,0-1 1,0 1 0,-9-8 0,-14-21-193</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26.277"/>
    </inkml:context>
    <inkml:brush xml:id="br0">
      <inkml:brushProperty name="width" value="0.05" units="cm"/>
      <inkml:brushProperty name="height" value="0.05" units="cm"/>
      <inkml:brushProperty name="color" value="#E71224"/>
    </inkml:brush>
  </inkml:definitions>
  <inkml:trace contextRef="#ctx0" brushRef="#br0">3 57 13267,'0'-2'118,"-1"1"1,1-1 0,-1 0-1,1 0 1,0 0-1,-1 1 1,1-1 0,0 0-1,0 0 1,1 0-1,-1 0 1,0 1 0,1-1-1,-1 0 1,1 0-1,-1 1 1,1-1-1,0 0 1,0 1 0,0-1-1,0 1 1,0-1-1,0 1 1,0-1 0,0 1-1,0 0 1,1-1-1,-1 1 1,1 0 0,-1 0-1,1 0 1,-1 0-1,1 0 1,0 1 0,-1-1-1,1 0 1,0 1-1,0-1 1,-1 1-1,1 0 1,0-1 0,0 1-1,0 0 1,-1 0-1,1 0 1,0 0 0,0 1-1,0-1 1,-1 0-1,1 1 1,0-1 0,2 2-1,-1-1-47,0 0-1,0 1 0,0-1 1,0 1-1,0-1 1,-1 1-1,1 0 1,-1 0-1,0 0 1,1 0-1,-1 1 0,0-1 1,0 1-1,0-1 1,-1 1-1,3 4 1,-2-3-9,-1 1-1,1-1 1,-1 1 0,0-1 0,-1 1 0,1-1 0,-1 1 0,0 0 0,0-1-1,-1 7 1,-2 4 151,0-1-1,-1 1 1,-1-1-1,0 1 0,-13 23 1,6-15 151,4-10-125,1 0 0,1 0 0,0 1 0,1 0 0,-5 24 0,9-37-250,1 0 0,0 1 0,0-1 0,-1 0 0,1 0 0,0 0 0,0 1 0,1-1 0,-1 0 1,0 0-1,0 0 0,0 1 0,1-1 0,-1 0 0,1 0 0,-1 0 0,1 0 0,-1 0 0,1 0 1,1 1-1,-2-1-25,1 0 1,0-1-1,0 1 1,0-1-1,0 0 1,0 1-1,0-1 1,0 0 0,0 1-1,0-1 1,0 0-1,0 0 1,0 0-1,0 0 1,0 0-1,0 0 1,0 0-1,2 0 1,4-2-130,1-1 0,0 1 1,-1-1-1,12-6 0,-16 7 219,33-16-455</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26.757"/>
    </inkml:context>
    <inkml:brush xml:id="br0">
      <inkml:brushProperty name="width" value="0.05" units="cm"/>
      <inkml:brushProperty name="height" value="0.05" units="cm"/>
      <inkml:brushProperty name="color" value="#E71224"/>
    </inkml:brush>
  </inkml:definitions>
  <inkml:trace contextRef="#ctx0" brushRef="#br0">206 0 18436,'-45'40'1859,"-41"38"477,76-67-1954,0 0-1,1 0 1,0 1-1,1 1 1,-11 20-1,18-29-300,-1-1-1,1 1 1,-1 0 0,1 0 0,0-1-1,1 1 1,-1 0 0,0 7 0,2-9-61,-1-1 1,0 1 0,0-1-1,1 1 1,-1-1-1,0 1 1,1-1 0,0 1-1,-1-1 1,1 0 0,0 1-1,0-1 1,0 0-1,0 0 1,0 1 0,0-1-1,0 0 1,0 0 0,0 0-1,0 0 1,1 0-1,-1-1 1,0 1 0,1 0-1,2 0 1,4 2-7,0-1-1,0-1 1,0 1-1,0-1 1,1-1-1,-1 0 1,0 0-1,0 0 1,1-1 0,-1-1-1,0 1 1,15-6-1,-1 0-12,-1-1-1,0-1 0,30-17 0,-32 15 12,0-1 0,31-26-1,-46 35-6,-1-1 0,1 1 0,-1 0 0,0-1 0,0 0 0,0 0 0,0 1 0,-1-2 0,1 1 0,-1 0-1,0 0 1,0-1 0,-1 1 0,0-1 0,1 0 0,-1 1 0,-1-1 0,1 0 0,-1-8 0,0 11-3,0 0 0,0 1 0,-1-1 1,1 0-1,-1 1 0,1-1 0,-1 0 0,1 1 1,-1-1-1,0 1 0,0-1 0,0 1 1,0 0-1,0-1 0,0 1 0,0 0 1,-1 0-1,1-1 0,0 1 0,-1 0 0,1 0 1,-2 0-1,-1-1-3,1 1 1,0 0-1,0 1 1,0-1-1,-1 1 1,1-1-1,0 1 1,-1 0 0,1 0-1,-6 1 1,-2 1-125,0 1 1,0 0 0,0 0-1,1 1 1,-19 9 0,23-10-82,1 0 0,0 0 0,0 1 1,0 0-1,0 0 0,0 0 1,1 0-1,0 0 0,0 1 1,0 0-1,1 0 0,-5 7 1,8-12 169,0 1 0,-1 0 1,1 0-1,-1 0 0,1 0 1,0 0-1,0 0 0,-1 0 1,1 0-1,0 0 0,0 0 1,0 0-1,0 0 0,0 0 0,1 1 1,10 11-709</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27.222"/>
    </inkml:context>
    <inkml:brush xml:id="br0">
      <inkml:brushProperty name="width" value="0.05" units="cm"/>
      <inkml:brushProperty name="height" value="0.05" units="cm"/>
      <inkml:brushProperty name="color" value="#E71224"/>
    </inkml:brush>
  </inkml:definitions>
  <inkml:trace contextRef="#ctx0" brushRef="#br0">108 7 18044,'-1'2'192,"0"0"1,1-1-1,-1 1 1,0 0-1,0-1 1,0 1-1,0-1 1,0 0-1,0 1 1,0-1-1,0 0 1,0 0-1,-3 2 1,0 1 151,-8 10 648,-1 1 0,-18 31 1,26-38-849,1 1 0,0-1 1,0 1-1,1 0 1,0 0-1,0 0 0,-2 17 1,5-24-133,0-1 1,0 1-1,0 0 1,0-1-1,0 1 1,0 0-1,0-1 1,1 1-1,-1 0 0,0-1 1,1 1-1,-1-1 1,1 1-1,0-1 1,0 1-1,-1-1 1,1 1-1,0-1 1,0 0-1,0 1 1,3 1-1,-2-2-5,0 1 1,1-1-1,-1 0 0,0 0 1,1 0-1,-1 0 0,1 0 0,-1-1 1,1 1-1,0-1 0,-1 0 0,5 0 1,4 0 0,-1-1 0,1 0 0,0-1 0,-1 0 0,16-6 0,-8 2 20,0-1 1,-1 0-1,-1-2 0,1 0 1,-1-1-1,-1 0 0,0-1 0,0-1 1,20-21-1,-33 31-13,0-1 0,0 1 0,0-1 0,-1 0 1,1 1-1,-1-1 0,1 0 0,-1 0 0,0 0 0,0 0 0,0 0 0,-1 0 1,1 0-1,-1-1 0,0-4 0,0 6-3,0 0 1,-1 0-1,1-1 0,-1 1 1,0 0-1,0 0 1,0 0-1,0 0 0,0 0 1,0 0-1,0 0 1,-1 0-1,1 0 0,-1 1 1,1-1-1,-1 0 1,0 1-1,1-1 0,-1 1 1,0 0-1,-4-2 1,-2-1 18,0 1 0,0 0 0,-1 0 0,1 1 0,-1 1 0,1-1 0,-1 1 0,0 1 0,1-1 0,-1 1 0,-17 3 0,12-1-54,0 1-1,0 0 1,0 1-1,0 1 1,1 0-1,-19 10 1,27-12-142,1 0 1,0 0-1,-1 1 0,1-1 1,1 1-1,-1 0 1,0 0-1,1 0 1,0 0-1,-3 5 0,5-8 74,1 0 0,-1 0 0,1 0 0,0 0 0,-1 0 0,1 1 0,0-1 0,-1 0 0,1 0 0,0 0 0,0 0 0,0 0 0,0 1 0,0-1 0,0 0 0,1 0 0,-1 0 0,0 0 0,0 0 0,1 2 0,0-2 17,0 0 0,0 0 1,1 1-1,-1-1 0,0 0 1,0 0-1,1 0 1,-1-1-1,0 1 0,1 0 1,-1 0-1,1-1 0,-1 1 1,1-1-1,0 1 0,-1-1 1,1 0-1,2 1 1,21 2-896</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27.655"/>
    </inkml:context>
    <inkml:brush xml:id="br0">
      <inkml:brushProperty name="width" value="0.05" units="cm"/>
      <inkml:brushProperty name="height" value="0.05" units="cm"/>
      <inkml:brushProperty name="color" value="#E71224"/>
    </inkml:brush>
  </inkml:definitions>
  <inkml:trace contextRef="#ctx0" brushRef="#br0">106 95 14011,'3'-5'512,"0"1"-1,0-1 1,-1 0 0,1 0 0,-1 0-1,-1 0 1,1 0 0,-1 0 0,0 0-1,0-1 1,0 1 0,-1 0-1,0-11 1,0 16-466,0-1 0,0 1 0,0-1-1,0 1 1,-1-1 0,1 1 0,0-1 0,0 1-1,0 0 1,-1-1 0,1 1 0,0-1 0,0 1-1,-1 0 1,1-1 0,0 1 0,-1 0-1,1 0 1,-1-1 0,1 1 0,0 0 0,-1 0-1,1-1 1,-1 1 0,1 0 0,-1 0 0,1 0-1,0 0 1,-1 0 0,1-1 0,-1 1 0,1 0-1,-1 0 1,1 0 0,-1 0 0,1 0 0,-1 1-1,1-1 1,-1 0 0,1 0 0,0 0 0,-1 0-1,1 0 1,-1 1 0,1-1 0,-1 0-1,1 0 1,0 1 0,-1-1 0,1 0 0,0 1-1,-1-1 1,1 0 0,-1 1 0,-19 18 580,9-4-415,0 1 1,0 0-1,2 0 0,-14 31 1,19-36-152,0 0 1,0 1 0,1 0 0,0-1-1,1 1 1,0 0 0,1 0-1,1 18 1,0-29-51,0 1 0,0 0 0,0-1 0,0 1 1,0 0-1,1-1 0,-1 1 0,1-1 0,0 1 0,-1-1 1,1 1-1,0-1 0,0 1 0,0-1 0,0 1 0,0-1 0,0 0 1,0 0-1,0 0 0,0 1 0,1-1 0,-1 0 0,0-1 0,2 2 1,0-1-2,0 0 0,0-1 0,-1 1 0,1-1 1,0 0-1,0 1 0,0-2 0,-1 1 0,1 0 1,0 0-1,0-1 0,0 1 0,2-2 0,6-2 9,0 0 0,0-1 0,0 0 0,-1-1-1,17-12 1,-12 7 6,-1-2-1,0 0 0,0 0 1,20-27-1,-30 34-29,0 1 0,-1-1 0,1 1 0,-1-1 0,0 0 0,0-1-1,-1 1 1,0 0 0,0-1 0,-1 1 0,0-1 0,0 0 0,0 1 0,-1-1 0,0 0 0,-1-13 0,1 18-33,-1 0 0,1 0 0,0 0 0,-1 0 0,1 0 0,-1 0 1,0 1-1,0-1 0,0 0 0,0 0 0,0 0 0,0 1 0,0-1 1,-1 0-1,1 1 0,0-1 0,-1 1 0,1 0 0,-1-1 0,0 1 1,0 0-1,1 0 0,-1 0 0,0 0 0,0 1 0,0-1 0,0 0 1,0 1-1,0-1 0,0 1 0,0 0 0,0-1 0,0 1 0,0 0 1,0 0-1,0 1 0,0-1 0,0 0 0,0 1 0,0-1 0,-3 2 1,0 0-28,0-1 0,0 1 0,1 1 0,-1-1 1,1 1-1,-1 0 0,1 0 0,0 0 1,0 0-1,0 1 0,1 0 0,-1 0 0,1 0 1,0 0-1,-5 8 0,0 16-286,7-2 16</inkml:trace>
  <inkml:trace contextRef="#ctx0" brushRef="#br0" timeOffset="1">578 45 20252,'3'14'1921,"-10"6"-1177,-5 4-248,-2 7 784,-3 0-272,4 1-287,1-5-145,5-4-264,7-5-144,10-8-232,5-5-136,7-7-280,4-6-232,0-8-593,1-7 9,-5-14 832,-1-6-272,-6-10-96</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28.093"/>
    </inkml:context>
    <inkml:brush xml:id="br0">
      <inkml:brushProperty name="width" value="0.05" units="cm"/>
      <inkml:brushProperty name="height" value="0.05" units="cm"/>
      <inkml:brushProperty name="color" value="#E71224"/>
    </inkml:brush>
  </inkml:definitions>
  <inkml:trace contextRef="#ctx0" brushRef="#br0">50 6 20124,'-16'-4'2161,"3"2"-1473,3 2-328,1 4 1096,8 2-656,5 1-311,5-1-1074,1-3-1423,7-2 1768,-1-1-328,0 0-200</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28.546"/>
    </inkml:context>
    <inkml:brush xml:id="br0">
      <inkml:brushProperty name="width" value="0.05" units="cm"/>
      <inkml:brushProperty name="height" value="0.05" units="cm"/>
      <inkml:brushProperty name="color" value="#E71224"/>
    </inkml:brush>
  </inkml:definitions>
  <inkml:trace contextRef="#ctx0" brushRef="#br0">0 1 16948,'0'5'2232,"0"2"-1288,7-4-296,6 0 1641,16 1-1073,4-2-248,10-2-295,6 0-129,2-4-312,-1-1-192,-2 1-440,-8 1-337,-13 2-583,-8 1-16,-26 3 72,-16 5 327</inkml:trace>
  <inkml:trace contextRef="#ctx0" brushRef="#br0" timeOffset="1">15 109 17596,'-3'9'1600,"13"-6"-992,8-2-208,17-1 681,2 0-241,9 0-248,1-1-216,3-2-720,-4 0-280,-7 5 544,-3 0-160,-12 4-128</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31.171"/>
    </inkml:context>
    <inkml:brush xml:id="br0">
      <inkml:brushProperty name="width" value="0.05" units="cm"/>
      <inkml:brushProperty name="height" value="0.05" units="cm"/>
      <inkml:brushProperty name="color" value="#E71224"/>
    </inkml:brush>
  </inkml:definitions>
  <inkml:trace contextRef="#ctx0" brushRef="#br0">128 1 14275,'1'2'269,"0"0"-1,-1 1 1,1 0-1,-1-1 1,1 1-1,-1-1 1,0 1-1,0-1 1,0 1-1,0-1 1,-1 1-1,1 0 1,-1-1-1,-1 5 1,-17 39 1667,9-25-1123,0 3-246,-46 128 1695,48-125-1976,0 0 1,2 1-1,-3 47 1,8-69-248,1 1 0,0-1 0,0 1 0,1-1 0,0 1 0,0-1 1,0 1-1,1-1 0,0 0 0,0 0 0,6 10 0,-6-14-20,0 1 0,0 0 0,0 0 0,0-1 0,1 1 0,-1-1 0,1 0 0,0 0 0,0 0 0,0 0 0,0 0 0,0-1-1,0 1 1,0-1 0,1 0 0,-1 0 0,0 0 0,1-1 0,-1 1 0,0-1 0,1 1 0,-1-1 0,7-1 0,1 0 31,0-1 0,0 0 1,0-1-1,0 0 0,0 0 1,-1-2-1,1 1 0,-1-1 0,0-1 1,-1 1-1,1-2 0,-1 1 0,0-1 1,-1-1-1,0 0 0,0 0 0,0 0 1,11-18-1,-12 15-2,0 0-1,0-1 1,-1 1 0,0-1 0,-1 0-1,0-1 1,-1 0 0,-1 1 0,0-1-1,0 0 1,-1-1 0,-1 1 0,0 0-1,-1 0 1,-3-24 0,2 32-110,0-1 1,-1 1-1,1-1 1,-1 1-1,-1 0 1,1 0-1,-1 0 1,1 0-1,-1 0 0,-1 0 1,1 1-1,-1 0 1,0-1-1,0 1 1,0 1-1,0-1 1,-1 0-1,1 1 1,-1 0-1,0 0 1,0 1-1,0-1 0,0 1 1,-1 0-1,1 1 1,-1-1-1,1 1 1,-1 0-1,1 0 1,-1 1-1,0-1 1,1 1-1,-11 2 0,-10-1-847,22-4 310</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39.629"/>
    </inkml:context>
    <inkml:brush xml:id="br0">
      <inkml:brushProperty name="width" value="0.05" units="cm"/>
      <inkml:brushProperty name="height" value="0.05" units="cm"/>
      <inkml:brushProperty name="color" value="#E71224"/>
    </inkml:brush>
  </inkml:definitions>
  <inkml:trace contextRef="#ctx0" brushRef="#br0">95 23 16884,'7'-17'2246,"-8"12"-1123,-7 8 119,1 4-928,1-1-1,0 1 1,0 0-1,0 0 0,1 1 1,0 0-1,1 0 1,-7 16-1,2-3-144,2 0 1,-8 33-1,14-47-141,-1 0 0,1 0 0,0 0-1,1 0 1,0 0 0,1 12 0,-1-17-28,1 0 0,-1 0 1,0-1-1,1 1 0,0 0 0,-1-1 0,1 1 1,0 0-1,0-1 0,0 1 0,0-1 0,0 0 1,0 1-1,1-1 0,-1 0 0,0 1 0,1-1 1,-1 0-1,1 0 0,-1 0 0,1 0 0,-1-1 1,1 1-1,0 0 0,-1-1 0,1 1 0,0-1 1,0 1-1,-1-1 0,1 0 0,3 0 0,-1 0-95,-1 0 1,1 0-1,0-1 0,0 1 0,0-1 0,-1 0 0,1 0 1,-1 0-1,1 0 0,0-1 0,-1 0 0,0 0 0,1 0 0,-1 0 1,5-5-1,-1 1-67,-1 0 0,0 0 0,0-1 0,-1 0 0,9-15-1,5-18-319</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40.031"/>
    </inkml:context>
    <inkml:brush xml:id="br0">
      <inkml:brushProperty name="width" value="0.05" units="cm"/>
      <inkml:brushProperty name="height" value="0.05" units="cm"/>
      <inkml:brushProperty name="color" value="#E71224"/>
    </inkml:brush>
  </inkml:definitions>
  <inkml:trace contextRef="#ctx0" brushRef="#br0">20 0 18076,'-10'0'1992,"4"5"-1368,2-1-239,4 2 1255,3 1-976,4-1-328,3-3-984,-1-3 736,9-2-184,-2 1-104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40.128"/>
    </inkml:context>
    <inkml:brush xml:id="br0">
      <inkml:brushProperty name="width" value="0.05" units="cm"/>
      <inkml:brushProperty name="height" value="0.05" units="cm"/>
    </inkml:brush>
  </inkml:definitions>
  <inkml:trace contextRef="#ctx0" brushRef="#br0">11 378 15035,'-11'-9'1417,"12"-1"-761,9-7-224,16-9 744,10-4-104,19-3-352,9-3-135,12-1-129,4-3-192,-4 2-736,-1 4-321,-14 5 681,-6 8-144,-28 4-184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6.220"/>
    </inkml:context>
    <inkml:brush xml:id="br0">
      <inkml:brushProperty name="width" value="0.05" units="cm"/>
      <inkml:brushProperty name="height" value="0.05" units="cm"/>
    </inkml:brush>
  </inkml:definitions>
  <inkml:trace contextRef="#ctx0" brushRef="#br0">178 1 17540,'-5'6'1864,"2"10"-1032,-3 0-304,-1 4 1281,-1 3-785,1 6-408,3-2-64,-1 2-232,5-1-120,-1-7-120,1 0-88,1-7-264,5-1-288,-3-8-584,-3-8-1265,-4-7 1681,2-1-304</inkml:trace>
  <inkml:trace contextRef="#ctx0" brushRef="#br0" timeOffset="1">0 124 18100,'0'-2'2072,"2"0"-1087,5-1-369,10-2 1296,5 4-424,6-1-527,1 2-185,7 0-408,-2-1-160,1 1-560,-4-3-456,-8-1 664,-2 2-120,-5 1-129</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40.997"/>
    </inkml:context>
    <inkml:brush xml:id="br0">
      <inkml:brushProperty name="width" value="0.05" units="cm"/>
      <inkml:brushProperty name="height" value="0.05" units="cm"/>
      <inkml:brushProperty name="color" value="#E71224"/>
    </inkml:brush>
  </inkml:definitions>
  <inkml:trace contextRef="#ctx0" brushRef="#br0">207 14 14379,'7'-6'1157,"1"-1"-139,-10 11 1312,-28 37-1286,2 0 0,1 2 1,-25 58-1,25-42-757,17-34-80,8-20-29,4-6 73,109-204-224,-79 149-156,-30 53 69,-1 5 24,-3 9 17,-6 15 44,-3 7 27,-10 49 0,18-69-22,1 0 0,1 0 0,0-1-1,1 1 1,0 0 0,1 0 0,3 15-1,3-9 26,-7-18-51,0-1-1,0 1 1,0-1-1,1 1 1,-1-1 0,0 1-1,0-1 1,1 0-1,-1 1 1,0-1 0,1 1-1,-1-1 1,0 1-1,1-1 1,-1 0 0,1 1-1,-1-1 1,1 0-1,-1 0 1,0 1 0,1-1-1,-1 0 1,1 0 0,-1 0-1,1 1 1,0-1-1,-1 0 1,1 0 0,0 0-1,-1-2 3,0 1 0,-1-1-1,1 1 1,0-1 0,-1 1 0,1-1-1,-1 1 1,0-1 0,1 1 0,-1 0-1,0-1 1,-1-1 0,-81-100-38,11 14-27,72 89 61,0 0 0,-1 0-1,1 0 1,0 0 0,0-1-1,0 1 1,-1 0 0,1 0-1,0-1 1,0 1 0,0 0-1,0 0 1,-1-1 0,1 1-1,0 0 1,0 0 0,0-1-1,0 1 1,0 0 0,0-1-1,0 1 1,0 0 0,0-1-1,0 1 1,0 0 0,0 0-1,0-1 1,0 1 0,0 0-1,0-1 1,1 1 0,9 1 34,29 17 17,-17-8-9,84 29-840,-89-34 642,-1-1-1,1 0 1,0-2-1,28 2 1,0-6-125</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41.437"/>
    </inkml:context>
    <inkml:brush xml:id="br0">
      <inkml:brushProperty name="width" value="0.05" units="cm"/>
      <inkml:brushProperty name="height" value="0.05" units="cm"/>
      <inkml:brushProperty name="color" value="#E71224"/>
    </inkml:brush>
  </inkml:definitions>
  <inkml:trace contextRef="#ctx0" brushRef="#br0">3 0 16396,'-3'10'1864,"6"2"-1080,4-4-320,7-4 1705,6 1-1137,5-2-496,5-2-192,4-1-456,1 0-312,-4-3-504,-2 3-169,-12 2 761,-8-2-208,-14 7-280</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6:41.837"/>
    </inkml:context>
    <inkml:brush xml:id="br0">
      <inkml:brushProperty name="width" value="0.05" units="cm"/>
      <inkml:brushProperty name="height" value="0.05" units="cm"/>
      <inkml:brushProperty name="color" value="#E71224"/>
    </inkml:brush>
  </inkml:definitions>
  <inkml:trace contextRef="#ctx0" brushRef="#br0">1 1 16564,'0'8'1664,"8"1"-856,4-3-248,9-3 840,7-2-215,5-1-345,7 0-80,4-4-336,3 1-472,-5-2 144,-3 4-72,-15 1-152</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09.581"/>
    </inkml:context>
    <inkml:brush xml:id="br0">
      <inkml:brushProperty name="width" value="0.05" units="cm"/>
      <inkml:brushProperty name="height" value="0.05" units="cm"/>
      <inkml:brushProperty name="color" value="#E71224"/>
    </inkml:brush>
  </inkml:definitions>
  <inkml:trace contextRef="#ctx0" brushRef="#br0">1 0 17164,'0'4'604,"1"0"0,0 0 1,0 0-1,0-1 1,1 1-1,-1 0 1,1-1-1,0 1 0,3 3 1,5 12 792,-2-1-417,1-1 0,22 31 0,-28-43-916,0 0 1,1-1-1,-1 1 0,1-1 1,0 0-1,1 0 0,-1-1 1,1 1-1,-1-1 0,1 0 1,0 0-1,0-1 0,1 1 1,9 2-1,-12-5-159,0 0 1,0 0-1,0 0 0,0 0 0,0-1 1,0 0-1,1 1 0,-1-1 0,-1 0 1,1 0-1,0-1 0,0 1 0,0-1 1,-1 1-1,1-1 0,0 0 0,-1 0 1,0 0-1,1 0 0,-1 0 1,0-1-1,0 1 0,0-1 0,-1 1 1,4-6-1,2-5-1152,-1 0 1,0 0 0,0-1-1,4-17 1,-1 1-98,2-2-235</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0.001"/>
    </inkml:context>
    <inkml:brush xml:id="br0">
      <inkml:brushProperty name="width" value="0.05" units="cm"/>
      <inkml:brushProperty name="height" value="0.05" units="cm"/>
      <inkml:brushProperty name="color" value="#E71224"/>
    </inkml:brush>
  </inkml:definitions>
  <inkml:trace contextRef="#ctx0" brushRef="#br0">255 1 17676,'1'2'180,"0"-1"0,0 1 1,0 0-1,0 0 0,-1 0 1,1 0-1,-1 0 0,1 0 0,-1 0 1,0 0-1,0 0 0,0 0 1,0 0-1,0 0 0,0 0 1,0 0-1,-1 0 0,0 2 0,-13 40 1163,10-34-673,-67 172 3442,-90 274-1942,157-444-2262,3-9-6,0 0 0,0 1 0,0-1-1,1 0 1,-1 0 0,1 6 0,15-48-2571,5-39 1585,-9 33 425</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1.167"/>
    </inkml:context>
    <inkml:brush xml:id="br0">
      <inkml:brushProperty name="width" value="0.05" units="cm"/>
      <inkml:brushProperty name="height" value="0.05" units="cm"/>
      <inkml:brushProperty name="color" value="#E71224"/>
    </inkml:brush>
  </inkml:definitions>
  <inkml:trace contextRef="#ctx0" brushRef="#br0">301 1 16243,'-5'3'2639,"-2"6"-2221,-65 122 3994,-46 72-2118,105-182-2104,1-4 128,-20 24 0,42-64-12,36-60-1018,66-169 1,-107 243 675,-6 19 74,-6 33 125,4-24-101,-3 16 70,2 1 0,1 43 0,3-69-110,1 0 1,0 1-1,0-1 1,1 0-1,0 0 0,1 0 1,0 0-1,1-1 1,0 1-1,0-1 1,1 0-1,9 13 1,0-12 53,-11-12 1,-9-6-42,-49-47-62,-135-142 175,222 208 168,10 7-724,2-1-1,0-3 1,1-1 0,50 6-1,-91-18 329,0 0 0,1-1 0,-1 0-1,1 0 1,-1-1 0,1 1 0,-1-1-1,0 0 1,1 0 0,5-3 0,8-5-518</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1.632"/>
    </inkml:context>
    <inkml:brush xml:id="br0">
      <inkml:brushProperty name="width" value="0.05" units="cm"/>
      <inkml:brushProperty name="height" value="0.05" units="cm"/>
      <inkml:brushProperty name="color" value="#E71224"/>
    </inkml:brush>
  </inkml:definitions>
  <inkml:trace contextRef="#ctx0" brushRef="#br0">246 16 18052,'1'-1'162,"0"1"0,-1-1-1,1 0 1,-1 0 0,1 1 0,-1-1 0,1 0 0,-1 0 0,1 0-1,-1 0 1,0 1 0,1-1 0,-1 0 0,0 0 0,0-2 0,-3 3 863,-7 7-266,-4 10-93,0 1 0,1 0 0,-18 36 0,19-32-377,-88 169 1374,89-165-1404,1 0 0,1 0 0,2 1 0,0 0 1,-4 50-1,10-69-227,1 0 1,0 1 0,1-1 0,0 0-1,0 0 1,1 0 0,0 0-1,5 14 1,-6-19-95,1 1 1,0-1-1,-1 0 1,1 0-1,1 0 0,-1 0 1,0-1-1,1 1 1,-1 0-1,1-1 0,0 0 1,-1 0-1,1 0 0,1 0 1,-1 0-1,0 0 1,0-1-1,0 0 0,1 1 1,-1-1-1,1 0 0,6 0 1,-3-1-14,1 0 1,-1 0-1,0-1 0,1 0 0,-1-1 1,0 1-1,1-1 0,12-6 1,25-13-370</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2.594"/>
    </inkml:context>
    <inkml:brush xml:id="br0">
      <inkml:brushProperty name="width" value="0.05" units="cm"/>
      <inkml:brushProperty name="height" value="0.05" units="cm"/>
      <inkml:brushProperty name="color" value="#E71224"/>
    </inkml:brush>
  </inkml:definitions>
  <inkml:trace contextRef="#ctx0" brushRef="#br0">214 23 15147,'1'-1'428,"8"-16"1311,-5 12-542,-4 11 807,-8 25-889,-2-2 1,-1 1-1,-1-1 1,-18 30-1,24-47-936,-52 93 642,50-92-778,-1 0 0,-1 0 0,0-1 1,-1-1-1,-19 17 0,30-28-84,0 0 1,0 1-1,-1-1 0,1 0 1,0 0-1,0 1 0,-1-1 1,1 0-1,0 0 0,-1 0 0,1 1 1,0-1-1,0 0 0,-1 0 1,1 0-1,0 0 0,-1 0 1,1 0-1,0 0 0,-1 0 1,1 0-1,-1 0 0,1 0 0,0 0 1,-1 0-1,1 0 0,0 0 1,-1 0-1,1 0 0,0 0 1,-1 0-1,1 0 0,0 0 0,0-1 1,-1 1-1,1 0 0,-3-14-2059,7-18-367,-1 21 1561</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3.037"/>
    </inkml:context>
    <inkml:brush xml:id="br0">
      <inkml:brushProperty name="width" value="0.05" units="cm"/>
      <inkml:brushProperty name="height" value="0.05" units="cm"/>
      <inkml:brushProperty name="color" value="#E71224"/>
    </inkml:brush>
  </inkml:definitions>
  <inkml:trace contextRef="#ctx0" brushRef="#br0">1 0 17884,'1'7'5265,"-2"19"-3604,1-18-1016,0 19-156,1 1 0,1-1 0,1 1 0,1-1-1,13 40 1,-6-34-1639,29 61-1,-40-94 1093,0 1 0,1-1 0,-1 0-1,0 0 1,0 0 0,0 0 0,0 0 0,0 0 0,0 0 0,1 1 0,-1-1-1,0 0 1,0 0 0,0 0 0,0 0 0,0 1 0,0-1 0,0 0 0,0 0-1,0 0 1,0 0 0,0 1 0,0-1 0,0 0 0,0 0 0,0 0 0,0 0-1,0 1 1,0-1 0,0 0 0,0 0 0,0 0 0,0 0 0,0 1 0,0-1-1,0 0 1,0 0 0,0 0 0,0 0 0,0 1 0,0-1 0,-1 0 0,1 0-1,0 0 1,0 0 0,0 0 0,0 0 0,0 1 0,-1-1 0,1 0 0,0 0-1,0 0 1,0 0 0,0 0 0,0 0 0,-1 0 0,1 0 0,0 0 0,0 0-1,0 0 1,-1 0 0,1 0 0,0 0 0,0 0 0,0 0 0,0 0 0,-1 0-1,1 0 1,0 0 0,-14-6-1940,0-2 670</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3.449"/>
    </inkml:context>
    <inkml:brush xml:id="br0">
      <inkml:brushProperty name="width" value="0.05" units="cm"/>
      <inkml:brushProperty name="height" value="0.05" units="cm"/>
      <inkml:brushProperty name="color" value="#E71224"/>
    </inkml:brush>
  </inkml:definitions>
  <inkml:trace contextRef="#ctx0" brushRef="#br0">0 15 16139,'0'12'1745,"3"-1"-857,7-2-272,6-2 1008,7 0-383,3-5-409,4-2-304,-1-5-832,1-3-240,-6-7 480,-1 0-224,-7-4-208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6.749"/>
    </inkml:context>
    <inkml:brush xml:id="br0">
      <inkml:brushProperty name="width" value="0.05" units="cm"/>
      <inkml:brushProperty name="height" value="0.05" units="cm"/>
    </inkml:brush>
  </inkml:definitions>
  <inkml:trace contextRef="#ctx0" brushRef="#br0">95 8 17644,'11'-8'3895,"-26"25"-1814,-1 4-1780,0-1 244,-20 35 0,33-50-497,0 1 0,0 0 0,0 1-1,1-1 1,0 0 0,0 1-1,1-1 1,-1 1 0,1 0 0,1-1-1,-1 8 1,2-12-48,-1 0-1,0 1 1,0-1 0,1 0-1,0 0 1,-1 1 0,1-1-1,0 0 1,0 0-1,0 0 1,0 0 0,0 0-1,1 0 1,-1 0 0,0-1-1,1 1 1,0 0 0,-1-1-1,1 1 1,3 1-1,-2-1-9,1 0 0,0 0 0,0-1 0,-1 0 0,1 1 0,0-1-1,1-1 1,-1 1 0,0-1 0,8 1 0,-5-1-66,0-1-1,0 1 1,0-1 0,0-1 0,0 1-1,0-1 1,0 0 0,-1-1-1,1 1 1,-1-1 0,1-1 0,-1 1-1,7-7 1,-7 4-268,0-1 0,0 0-1,-1 0 1,0-1 0,0 0-1,-1 0 1,0 0 0,0 0-1,-1-1 1,4-11 0,5-32-670</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3.885"/>
    </inkml:context>
    <inkml:brush xml:id="br0">
      <inkml:brushProperty name="width" value="0.05" units="cm"/>
      <inkml:brushProperty name="height" value="0.05" units="cm"/>
      <inkml:brushProperty name="color" value="#E71224"/>
    </inkml:brush>
  </inkml:definitions>
  <inkml:trace contextRef="#ctx0" brushRef="#br0">0 74 15931,'1'0'149,"0"0"-1,0 1 1,0-1-1,0 1 1,0 0 0,0-1-1,0 1 1,0 0-1,0-1 1,0 1-1,0 0 1,-1 0-1,1 0 1,0 0-1,-1 0 1,1 0-1,-1 0 1,1 0-1,-1 0 1,1 0-1,-1 0 1,0 0-1,1 0 1,-1 0-1,0 0 1,0 1-1,0 0 1,2 42 2649,-2-25-2101,6 148 1438,-2-156-1982,3-14 25,5-16 71,-3-5-129,-1-1-1,-2 0 1,0 0-1,3-30 1,-1-100-3,-9 147-83,-2 9-24,0 10-2,3-2 1,0 0-1,0-1 1,1 1-1,0 0 1,1 0-1,5 16 1,-6-23-4,0 1 0,0-1 0,-1 0 1,1 0-1,1 0 0,-1 0 1,0 0-1,0 0 0,1 0 1,-1 0-1,1-1 0,0 1 1,-1 0-1,1-1 0,0 0 1,0 1-1,0-1 0,0 0 0,0 0 1,0 0-1,0 0 0,1 0 1,-1-1-1,0 1 0,0-1 1,1 1-1,-1-1 0,0 0 1,1 0-1,-1 0 0,5 0 0,-1-1 7,-1-1 0,1 0 0,-1 1 0,0-1 0,1-1 0,-1 1 0,0-1 0,0 0 0,-1 0 0,8-7 0,2-2 52,22-29 0,-25 28-31,-11 13-31,1-1 1,-1 0-1,1 0 1,0 0 0,-1 1-1,1-1 1,0 0 0,0 1-1,-1-1 1,1 0 0,0 1-1,0-1 1,0 1 0,0 0-1,1-1 1,-2 1-1,1 0 0,-1 0 0,0 1 0,0-1 0,1 0 0,-1 0 0,0 1-1,0-1 1,0 0 0,0 0 0,1 1 0,-1-1 0,0 0 0,0 1 0,0-1 0,0 0 0,0 1 0,0-1 0,0 0 0,0 1 0,0-1 0,0 0 0,0 1 0,0-1 0,0 0 0,0 1 0,0-1 0,0 0 0,0 1 0,-9 39 103,7-31-89,-11 44 66,5-24-38,1 1 1,-5 60-1,12-89-103,-1 0-1,1 1 1,0-1 0,0 0-1,0 0 1,0 0-1,0 0 1,0 1 0,1-1-1,-1 0 1,0 0 0,1 0-1,-1 0 1,1 0-1,-1 1 1,1-1 0,-1 0-1,1 0 1,0 0 0,-1-1-1,1 1 1,0 0-1,1 1 1,-1-2-12,0 1 0,1-1 0,-1 0 0,1 0-1,-1 0 1,0 0 0,1 0 0,-1 0 0,1 0 0,-1 0 0,0-1 0,1 1 0,-1 0-1,0-1 1,1 1 0,-1-1 0,0 0 0,0 1 0,2-2 0,13-7-511</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4.284"/>
    </inkml:context>
    <inkml:brush xml:id="br0">
      <inkml:brushProperty name="width" value="0.05" units="cm"/>
      <inkml:brushProperty name="height" value="0.05" units="cm"/>
      <inkml:brushProperty name="color" value="#E71224"/>
    </inkml:brush>
  </inkml:definitions>
  <inkml:trace contextRef="#ctx0" brushRef="#br0">2 12 16363,'-1'0'2281,"2"4"-1033,2-1-496,3 0 2001,1 3-1089,4-3-631,4 0-201,5-3-416,0 0-224,3-2-488,1-2-304,-5-5-745,-2 2-1199,-10 3 2000,-6-1-432,-6 3-281</inkml:trace>
  <inkml:trace contextRef="#ctx0" brushRef="#br0" timeOffset="0.5">2 122 17604,'-1'9'1952,"6"-5"-1000,7-1-375,8-3 1079,6-1-368,4-4-496,7 0-352,2-2-920,-2-2-392,-8 5 688,-9 2-192,-12 2-184</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4.711"/>
    </inkml:context>
    <inkml:brush xml:id="br0">
      <inkml:brushProperty name="width" value="0.05" units="cm"/>
      <inkml:brushProperty name="height" value="0.05" units="cm"/>
      <inkml:brushProperty name="color" value="#E71224"/>
    </inkml:brush>
  </inkml:definitions>
  <inkml:trace contextRef="#ctx0" brushRef="#br0">8 5 15195,'-6'-1'2057,"5"-2"-313,1 11 465,0 7-577,1 6-336,1 4-176,-1 5-399,2 3-185,-2 2-160,2 1-128,0-7-448,1-2-296,1-8-625,0-5-287,5-10 1016,2-4-272,6-10-216</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5.142"/>
    </inkml:context>
    <inkml:brush xml:id="br0">
      <inkml:brushProperty name="width" value="0.05" units="cm"/>
      <inkml:brushProperty name="height" value="0.05" units="cm"/>
      <inkml:brushProperty name="color" value="#E71224"/>
    </inkml:brush>
  </inkml:definitions>
  <inkml:trace contextRef="#ctx0" brushRef="#br0">71 0 18916,'-14'26'1611,"1"0"0,-16 49 1,25-63-1392,1 0 1,1-1 0,0 1 0,0 0 0,1 0-1,1 0 1,0 0 0,1 0 0,2 17 0,-2-27-196,-1 1 1,1 0-1,-1-1 1,1 1-1,0-1 1,0 0 0,0 1-1,0-1 1,0 0-1,0 1 1,1-1-1,-1 0 1,1 0 0,0 0-1,0 0 1,0 0-1,-1-1 1,2 1-1,-1-1 1,0 1 0,0-1-1,0 0 1,1 1-1,-1-1 1,0 0-1,1-1 1,-1 1 0,1 0-1,0-1 1,-1 1-1,1-1 1,-1 0-1,1 0 1,-1 0 0,1 0-1,0 0 1,-1-1-1,1 1 1,4-3-1,0 2 21,-1-2-1,0 1 0,1-1 1,-1 0-1,0 0 0,-1 0 1,1-1-1,-1 0 0,1 0 1,-1-1-1,0 1 1,-1-1-1,1 0 0,6-10 1,-8 9-45,0-1 1,0 1-1,-1-1 1,1 0-1,-1 0 1,-1 0-1,0 0 1,0 0-1,0 0 1,0 0-1,-1 0 1,-1-1-1,1 1 1,-1 0 0,0 0-1,-1 0 1,0 0-1,0 0 1,0 1-1,-1-1 1,0 0-1,0 1 1,0 0-1,-1 0 1,0 0-1,-1 0 1,1 1-1,-1-1 1,0 1-1,0 0 1,-1 1 0,1-1-1,-8-4 1,10 8-92,1 0-1,0 0 1,0 0 0,-1 0 0,1 0 0,-1 0 0,1 1 0,0-1 0,-1 1 0,1 0 0,-1-1 0,0 1 0,1 0 0,-1 1 0,1-1 0,-1 0 0,1 1 0,-1-1-1,1 1 1,0 0 0,-1 0 0,1 0 0,0 0 0,-1 0 0,-3 3 0,4-2-60,-1 0 0,1 1 0,0-1 1,0 1-1,0-1 0,0 1 0,0 0 0,0 0 0,1 0 0,-1 0 0,1 0 1,0 0-1,0 0 0,0 0 0,0 0 0,0 1 0,1-1 0,-1 7 0,3 10-696</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5.594"/>
    </inkml:context>
    <inkml:brush xml:id="br0">
      <inkml:brushProperty name="width" value="0.05" units="cm"/>
      <inkml:brushProperty name="height" value="0.05" units="cm"/>
      <inkml:brushProperty name="color" value="#E71224"/>
    </inkml:brush>
  </inkml:definitions>
  <inkml:trace contextRef="#ctx0" brushRef="#br0">210 1 19572,'-17'11'671,"1"1"0,1 0 0,0 1 0,1 1 0,0 0 0,1 1 0,1 1 0,-11 17 0,9-13 9,-20 41 0,30-54-571,1 1 0,-1 0 1,2 0-1,-1 0 0,1 0 0,1 1 0,0-1 0,-1 17 0,2-23-93,0-1 1,0 1 0,0-1-1,1 1 1,-1 0-1,0-1 1,1 1 0,-1-1-1,1 1 1,-1-1 0,1 0-1,0 1 1,0-1 0,0 1-1,0-1 1,0 0-1,0 0 1,0 0 0,0 0-1,0 1 1,3 0 0,-2-1-5,0 0 1,1 0-1,-1 0 1,1 0 0,-1-1-1,1 1 1,-1-1 0,1 0-1,-1 1 1,1-1-1,0 0 1,2-1 0,4 0-1,-1-1 1,0 0-1,1 0 1,-1-1-1,0 0 1,14-7-1,-11 3-7,-1 0 1,-1 0-1,1-1 1,-1 0-1,0 0 0,-1-1 1,0-1-1,7-10 1,-10 13-6,-1 0 0,0 0-1,0 0 1,0-1 0,-1 0 0,0 0 0,-1 0 0,0 0 0,0 0 0,-1 0 0,0-1 0,0-12 0,-1 18-36,0 1 0,0-1 0,0 1 1,0-1-1,-1 1 0,1-1 0,-1 1 0,0-1 0,0 1 0,1-1 0,-2 1 0,1 0 0,0 0 1,0-1-1,-1 1 0,1 0 0,-1 0 0,0 0 0,0 1 0,1-1 0,-1 0 0,0 1 0,-1-1 1,1 1-1,0 0 0,0-1 0,0 1 0,-1 0 0,1 0 0,-1 1 0,1-1 0,-1 0 0,1 1 1,-4-1-1,2 1-99,-1 0 0,1 1 0,-1-1 0,1 1 0,0 0 0,-1 0 0,1 0 0,0 0 0,0 1 0,0 0 0,0 0 0,0 0 0,0 0 0,0 1 0,1-1 0,-1 1 0,1 0 1,0 0-1,-4 4 0,-3 8-507</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6.025"/>
    </inkml:context>
    <inkml:brush xml:id="br0">
      <inkml:brushProperty name="width" value="0.05" units="cm"/>
      <inkml:brushProperty name="height" value="0.05" units="cm"/>
      <inkml:brushProperty name="color" value="#E71224"/>
    </inkml:brush>
  </inkml:definitions>
  <inkml:trace contextRef="#ctx0" brushRef="#br0">90 1 16716,'5'4'1760,"6"9"-848,-3 4-272,4 13 937,0 6-217,0 15-272,-2 7-120,-6 11-256,-4 2-127,-7 4-249,-4-1-112,-8-3-112,-1-4-152,-6-13-664,0-6 1416,3-21-736,2-10-16,11-11-16</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16.444"/>
    </inkml:context>
    <inkml:brush xml:id="br0">
      <inkml:brushProperty name="width" value="0.05" units="cm"/>
      <inkml:brushProperty name="height" value="0.05" units="cm"/>
      <inkml:brushProperty name="color" value="#E71224"/>
    </inkml:brush>
  </inkml:definitions>
  <inkml:trace contextRef="#ctx0" brushRef="#br0">0 107 18844,'9'7'2088,"8"-6"-1063,3-1-393,12-4 1360,4-2-503,11-4-609,4-1-168,5-3-336,6-1-176,-8 1-408,-2 0-328,-13 4-776,-11 1 31,-19 6 881,-8-1-312,-11 4-184</inkml:trace>
  <inkml:trace contextRef="#ctx0" brushRef="#br0" timeOffset="1">79 292 18972,'32'4'2289,"1"0"-1481,8-5-344,7-6 1232,7-5-864,0 1-368,-2-8-175,-4-2-65,-15-5-248</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0.461"/>
    </inkml:context>
    <inkml:brush xml:id="br0">
      <inkml:brushProperty name="width" value="0.05" units="cm"/>
      <inkml:brushProperty name="height" value="0.05" units="cm"/>
      <inkml:brushProperty name="color" value="#E71224"/>
    </inkml:brush>
  </inkml:definitions>
  <inkml:trace contextRef="#ctx0" brushRef="#br0">78 21 16163,'4'-12'1559,"-4"12"-1532,0 0-1,0 0 1,0 0 0,0-1-1,0 1 1,1 0 0,-1 0-1,0 0 1,0-1-1,0 1 1,0 0 0,0 0-1,0 0 1,0-1 0,0 1-1,0 0 1,0 0 0,0-1-1,0 1 1,0 0 0,0 0-1,0 0 1,0-1 0,0 1-1,0 0 1,-1 0 0,1 0-1,0-1 1,0 1 0,0 0-1,0 0 1,0 0 0,0 0-1,-1-1 1,1 1 0,0 0-1,0 0 1,0 0-1,-1 0 1,1 0 0,0-1-1,0 1 1,0 0 0,-1 0-1,1 0 1,0 0 0,0 0-1,0 0 1,-1 0 0,1 0-1,-1 1 131,0 1 0,0-1 0,0 1-1,0-1 1,0 1 0,0 0 0,0-1-1,1 1 1,-1 0 0,1-1 0,0 1-1,-1 0 1,1 0 0,0-1 0,0 3-1,-1-1-6,-1 17 69,0 0-1,0 0 0,2 0 0,1 1 1,3 24-1,-4-44-211,1 0 0,-1 0 0,0 0-1,1 0 1,-1 0 0,1 0 0,-1 0 0,1 0 0,-1 0 0,1 0-1,0 0 1,-1-1 0,1 1 0,0 0 0,0 0 0,-1-1 0,1 1-1,0 0 1,0-1 0,0 1 0,0-1 0,0 1 0,0-1 0,0 0-1,0 1 1,0-1 0,0 0 0,0 0 0,0 0 0,0 1 0,0-1-1,0 0 1,1 0 0,-1-1 0,0 1 0,2 0 0,6-2 18,0-1-1,0 1 1,15-8 0,8-1 14,-28 10-41,0 1 1,0-1-1,0 1 0,0 0 1,0 0-1,0 0 1,0 1-1,0-1 0,0 1 1,0 0-1,0 0 0,-1 1 1,1-1-1,0 1 0,-1-1 1,6 5-1,-5-3 1,0 1 1,0 0-1,0 0 1,-1 0-1,0 0 0,1 0 1,-2 1-1,1-1 0,0 1 1,-1 0-1,0 0 1,1 6-1,2 5 56,0 1 0,-2 0 0,0 0 0,-1 1 0,-1-1 0,-1 0 0,0 1 0,-1-1 0,-6 33 0,4-40 27,1 0 0,-2 0 0,1 0 0,-1 0 0,-1-1 0,0 0 0,-11 16 0,12-19-21,0-1-1,-1 0 0,0 0 1,0 0-1,-1-1 1,1 0-1,-1 0 0,0 0 1,0 0-1,-1-1 0,1 0 1,-11 3-1,14-5-90,-1 0-1,0 0 1,0-1-1,1 1 1,-1-1 0,0 0-1,0 0 1,0 0-1,0 0 1,0-1 0,1 0-1,-1 0 1,0 0-1,1 0 1,-1 0 0,0-1-1,1 1 1,-1-1-1,1 0 1,0 0-1,0 0 1,0-1 0,0 1-1,0-1 1,0 0-1,1 0 1,-1 0 0,1 0-1,-2-3 1,-7-11-307,2 0 0,0 0 0,1-1 0,-9-28 0,13 32 355,-15-39-574</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0.893"/>
    </inkml:context>
    <inkml:brush xml:id="br0">
      <inkml:brushProperty name="width" value="0.05" units="cm"/>
      <inkml:brushProperty name="height" value="0.05" units="cm"/>
      <inkml:brushProperty name="color" value="#E71224"/>
    </inkml:brush>
  </inkml:definitions>
  <inkml:trace contextRef="#ctx0" brushRef="#br0">0 69 16868,'22'-11'1912,"2"1"-1288,4 1-288,5-1 912,2 0-511,3 2-329,-1 2-896,-1 3-297,-9 2 625,-1 2-184,-6 5-144</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1.330"/>
    </inkml:context>
    <inkml:brush xml:id="br0">
      <inkml:brushProperty name="width" value="0.05" units="cm"/>
      <inkml:brushProperty name="height" value="0.05" units="cm"/>
      <inkml:brushProperty name="color" value="#E71224"/>
    </inkml:brush>
  </inkml:definitions>
  <inkml:trace contextRef="#ctx0" brushRef="#br0">3 52 14179,'-1'89'3632,"-1"-15"-1785,15 142 0,-12-214-1814,-1 0 1,0 1-1,1-1 1,-1 0 0,1 0-1,0 0 1,-1 1-1,1-1 1,0 0-1,0 0 1,1 0 0,-1-1-1,0 1 1,4 3-1,-5-4-22,0-1 0,1 0 0,-1 0 0,1 0 0,-1 1 0,1-1-1,-1 0 1,0 0 0,1 0 0,-1 0 0,1 0 0,-1 0 0,1 0 0,-1 0-1,1 0 1,-1 0 0,0 0 0,1 0 0,-1-1 0,1 1 0,-1 0 0,1 0-1,-1 0 1,0 0 0,1-1 0,0 1 0,12-19 193,2-13 10,-2 0 0,-1-1 0,-2-1 0,-1 0 0,-2 0-1,-1-1 1,2-65 0,-8 90-176,0 0 1,-1 0-1,-1 0 0,1 0 0,-2 1 0,-2-11 1,4 18-31,0 0 0,0-1 0,0 1 0,0 0 0,-1 0 1,1 0-1,-1 0 0,1 0 0,-1 0 0,1 1 0,-1-1 0,0 0 0,-2-1 1,2 2-6,1 1 0,-1-1 0,1 1 0,-1-1 1,1 1-1,-1 0 0,0 0 0,1-1 0,-1 1 0,1 0 1,-1 0-1,1 1 0,-1-1 0,0 0 0,1 0 1,-1 1-1,1-1 0,-1 1 0,1 0 0,0-1 1,-1 1-1,-1 1 0,-2 1-113,0 1 1,1-1-1,-1 1 1,1 0-1,0 0 1,1 1-1,-1-1 1,1 1-1,-1 0 1,1 0-1,1 0 0,-1 0 1,1 0-1,0 0 1,0 1-1,0-1 1,1 1-1,0 0 1,0-1-1,0 1 1,1 9-1,0-15 52,0 1 0,1 0 0,-1 0 0,0 0 0,1 0 0,-1 0 0,0-1 0,1 1 0,-1 0-1,1 0 1,-1 0 0,1-1 0,0 1 0,-1 0 0,1-1 0,0 1 0,-1-1 0,1 1 0,0-1 0,0 1 0,0-1 0,-1 1 0,1-1 0,0 0 0,0 0 0,0 1-1,0-1 1,0 0 0,0 0 0,0 0 0,-1 0 0,1 0 0,0 0 0,0 0 0,0 0 0,0 0 0,0 0 0,0-1 0,0 1 0,1-1 0,17-4-756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7.253"/>
    </inkml:context>
    <inkml:brush xml:id="br0">
      <inkml:brushProperty name="width" value="0.05" units="cm"/>
      <inkml:brushProperty name="height" value="0.05" units="cm"/>
    </inkml:brush>
  </inkml:definitions>
  <inkml:trace contextRef="#ctx0" brushRef="#br0">22 1 22053,'-13'0'1944,"7"1"-1400,3-1-256,4 0 737,7 0-361,0 0-968,1 0 1248,3 0-928,1 0-40,1 0-48</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1.795"/>
    </inkml:context>
    <inkml:brush xml:id="br0">
      <inkml:brushProperty name="width" value="0.05" units="cm"/>
      <inkml:brushProperty name="height" value="0.05" units="cm"/>
      <inkml:brushProperty name="color" value="#E71224"/>
    </inkml:brush>
  </inkml:definitions>
  <inkml:trace contextRef="#ctx0" brushRef="#br0">179 0 12675,'-1'0'195,"-1"1"1,1-1-1,-1 1 0,1-1 1,0 1-1,-1 0 1,1 0-1,0 0 0,-1-1 1,1 1-1,-2 3 1,0-3 78,-9 9 367,-1 1 0,2 0 0,-1 1-1,2 0 1,-1 0 0,2 1 0,-14 23 0,14-20-384,1 1 1,1 0 0,0 1-1,1-1 1,1 1-1,1 0 1,0 1 0,1-1-1,1 1 1,1 30-1,1-44-210,0 0 1,1 1-1,0-1 0,0 0 0,0 0 0,0 0 1,1 0-1,0 0 0,0 0 0,0 0 0,1-1 0,0 1 1,0-1-1,3 5 0,-4-7-23,1 0 1,-1 0-1,1-1 0,-1 1 1,1 0-1,-1-1 0,1 0 0,0 1 1,0-1-1,-1 0 0,1-1 1,0 1-1,0 0 0,0-1 1,0 0-1,0 0 0,0 0 1,0 0-1,0 0 0,0 0 1,0-1-1,0 1 0,0-1 1,0 0-1,0 0 0,3-2 1,4-1 33,-1-1 0,1 0 1,-1 0-1,0-2 0,0 1 0,-1-1 1,0 0-1,0 0 0,10-13 1,-7 6 29,-1 0 1,0 0 0,-1-1-1,0 0 1,7-20-1,-13 27-59,0 0-1,0 0 0,-1 0 0,-1 0 0,1 0 0,-2-1 0,1 1 0,-1-1 1,0 1-1,0 0 0,-1-1 0,0 1 0,-1 0 0,0 0 0,-5-15 0,4 17-21,0 1-1,0-1 0,0 1 1,-1-1-1,0 1 0,0 0 0,0 0 1,-1 0-1,1 1 0,-1 0 1,0 0-1,0 0 0,-1 0 0,1 1 1,-1 0-1,0 0 0,0 1 1,0-1-1,0 1 0,0 0 0,-7 0 1,7 1-73,0 0 1,-1 0 0,1 1 0,0 0 0,0 0 0,-1 1 0,1 0 0,0 0-1,0 0 1,0 1 0,0 0 0,0 0 0,-6 3 0,9-3 38,1-1 1,-1 1-1,0 0 0,0 0 1,1 0-1,-1 0 0,1 0 1,0 1-1,0-1 0,-1 1 1,2-1-1,-1 1 1,0 0-1,0 0 0,1 0 1,0 0-1,0 0 0,-1 0 1,2 0-1,-1 0 0,0 1 1,1-1-1,-1 0 1,1 0-1,0 1 0,0 2 1,3 12-268</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2.230"/>
    </inkml:context>
    <inkml:brush xml:id="br0">
      <inkml:brushProperty name="width" value="0.05" units="cm"/>
      <inkml:brushProperty name="height" value="0.05" units="cm"/>
      <inkml:brushProperty name="color" value="#E71224"/>
    </inkml:brush>
  </inkml:definitions>
  <inkml:trace contextRef="#ctx0" brushRef="#br0">123 0 15795,'4'102'7270,"1"-51"-6956,2 0 1,2 0-1,16 52 1,-22-95-447,-1-5-99,-1 0-1,0 1 0,0-1 1,-1 0-1,1 0 0,-1 0 1,1 6-1,-2-9 199,1 0 0,0 0 1,-1 0-1,1 0 0,-1 0 0,1 0 0,-1 0 1,1 0-1,-1 0 0,1 0 0,0 0 0,-1-1 1,1 1-1,-1 0 0,1 0 0,-1 0 0,1-1 1,0 1-1,-1 0 0,1 0 0,0-1 0,-1 1 1,1 0-1,-1-1 0,-12-11-529</inkml:trace>
  <inkml:trace contextRef="#ctx0" brushRef="#br0" timeOffset="1">4 229 15627,'-4'-8'1865,"7"1"-961,6-1-320,6 3 1232,7-2-447,4 1-457,2 0-240,1 0-328,3 1-216,-4-1-752,-2-1-392,-9 2 832,-2 3-184,-7-4-176</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3.812"/>
    </inkml:context>
    <inkml:brush xml:id="br0">
      <inkml:brushProperty name="width" value="0.05" units="cm"/>
      <inkml:brushProperty name="height" value="0.05" units="cm"/>
      <inkml:brushProperty name="color" value="#E71224"/>
    </inkml:brush>
  </inkml:definitions>
  <inkml:trace contextRef="#ctx0" brushRef="#br0">118 26 13843,'0'-2'351,"1"1"0,-1-1 0,0 0 0,0 1 0,0-1 0,0 1 0,0-1 0,-1 1 0,1-1 0,0 0 0,-1 1 1,1-1-1,-2-1 0,2 3-297,0 0 1,0 0-1,0 0 1,0 0 0,0 0-1,0 0 1,0-1-1,0 1 1,0 0 0,-1 0-1,1 0 1,0 0 0,0 0-1,0 0 1,0 0-1,0 0 1,0 0 0,0 0-1,0 0 1,-1 0-1,1 0 1,0 0 0,0 0-1,0 0 1,0 0-1,0 0 1,0 0 0,0 0-1,-1 0 1,1 0-1,0 0 1,0 0 0,0 0-1,0 0 1,0 0-1,0 0 1,0 1 0,0-1-1,0 0 1,-1 0 0,1 0-1,0 0 1,0 0-1,0 0 1,0 0 0,0 0-1,0 0 1,0 0-1,0 1 1,-4 13 1382,1 3-1199,1 1 1,1-1 0,1 1-1,0-1 1,1 1-1,1-1 1,5 19-1,-7-34-235,0 0 0,1-1-1,-1 1 1,1 0 0,-1-1-1,1 1 1,0-1 0,-1 1 0,1-1-1,0 1 1,0-1 0,0 0-1,0 1 1,0-1 0,1 0-1,-1 0 1,0 1 0,0-1-1,1 0 1,-1-1 0,2 2 0,0-1-1,0-1 0,-1 0 0,1 1 1,-1-1-1,1 0 0,0 0 0,-1-1 1,1 1-1,-1-1 0,1 1 0,-1-1 0,1 0 1,3-1-1,0-1 3,0 1-1,0 1 1,0-1 0,0 1-1,0 0 1,0 0 0,8 0-1,-12 1-1,0 1-1,0-1 0,0 1 1,0-1-1,0 1 0,0-1 1,0 1-1,0 0 0,0 0 0,0 0 1,-1 0-1,1 0 0,0 1 1,-1-1-1,1 0 0,-1 1 1,1-1-1,-1 1 0,0 0 1,1-1-1,-1 1 0,0 0 0,0 0 1,0 0-1,0 2 0,2 4 14,0-1 0,-1 1 0,-1 0 0,1 0 0,-1-1 0,-1 1-1,1 0 1,-1 0 0,-1 0 0,1 0 0,-2 0 0,1 0 0,-1 0 0,0-1-1,0 1 1,-1-1 0,0 1 0,0-1 0,-1 0 0,0 0 0,-9 11 0,8-11-5,-1 0 0,0 0 0,0-1 0,0 0 0,-1 0 0,1-1 0,-2 1 0,1-2 0,0 1 0,-1-1 0,0 0 0,0-1 0,0 1 0,0-2 0,-1 1 0,1-1 0,-1 0 0,0-1 0,-15 0 0,21-1-113,1 0 0,-1 0 1,1-1-1,-1 1 0,1-1 1,-1 0-1,1 0 0,0 0 1,-1 0-1,1 0 0,0 0 0,0 0 1,0-1-1,0 1 0,0-1 1,0 0-1,-3-3 0,1 0-25,0 0-1,1-1 1,0 1-1,0-1 1,1 1-1,-4-10 1,-4-24-512</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4.245"/>
    </inkml:context>
    <inkml:brush xml:id="br0">
      <inkml:brushProperty name="width" value="0.05" units="cm"/>
      <inkml:brushProperty name="height" value="0.05" units="cm"/>
      <inkml:brushProperty name="color" value="#E71224"/>
    </inkml:brush>
  </inkml:definitions>
  <inkml:trace contextRef="#ctx0" brushRef="#br0">1 87 17492,'12'-9'1848,"-2"1"-1088,3-2-304,5 1 913,4 0-257,6 1-576,0-1-384,2 2-976,-2 0 808,-3 1-216,0 2-120</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4.695"/>
    </inkml:context>
    <inkml:brush xml:id="br0">
      <inkml:brushProperty name="width" value="0.05" units="cm"/>
      <inkml:brushProperty name="height" value="0.05" units="cm"/>
      <inkml:brushProperty name="color" value="#E71224"/>
    </inkml:brush>
  </inkml:definitions>
  <inkml:trace contextRef="#ctx0" brushRef="#br0">60 80 14419,'1'1'120,"-1"-1"-1,0 0 1,1 1-1,-1-1 1,0 0-1,0 1 1,1-1-1,-1 1 1,0-1-1,0 1 1,0-1-1,0 1 1,1-1-1,-1 1 1,0-1-1,0 1 1,0-1-1,0 1 1,0-1-1,0 1 1,0-1-1,-1 1 1,1-1-1,0 0 1,0 1-1,0-1 1,-1 2-1,-4 20 571,4-18-117,-16 68 874,3 1 1,3 0-1,-2 131 0,13-195-1369,1 0 0,0 1 0,2 10-1,-3-19-65,1 0 0,-1 1 0,1-1 0,-1 0 0,1 1 0,-1-1 0,1 0 0,0 0 0,0 1-1,0-1 1,-1 0 0,3 2 0,-2-3-6,-1 0-1,1 1 0,0-1 1,-1 0-1,1 0 0,0 0 1,-1 1-1,1-1 0,-1 0 1,1 0-1,0 0 1,-1 0-1,1 0 0,0 0 1,-1 0-1,1-1 0,0 1 1,-1 0-1,1 0 0,0 0 1,-1-1-1,1 1 1,-1 0-1,1-1 0,-1 1 1,1 0-1,-1-1 0,1 1 1,0-1-1,3-3 13,0-1-1,0 1 0,0-1 1,0 1-1,-1-1 1,0 0-1,0 0 0,0-1 1,0 1-1,1-7 1,18-63 85,-21 69-93,9-32 29,-3 0-1,-1 0 0,-2-1 0,-2 0 1,-3-49-1,0 80-50,0 0 1,-1 0-1,0 0 0,-4-10 1,6 17-16,-1 0 1,1 0-1,-1 0 0,1 0 1,-1 0-1,0 0 1,1 0-1,-1 0 0,0 0 1,0 0-1,0 0 1,0 0-1,1 1 0,-1-1 1,-2-1-1,2 2-16,0 0-1,0 0 1,0 0-1,1 0 1,-1 0-1,0 0 1,0 0-1,1 1 1,-1-1-1,0 0 1,0 1-1,1-1 1,-1 0-1,0 1 1,1-1-1,-1 1 0,0-1 1,1 1-1,-1-1 1,1 1-1,-1-1 1,1 1-1,-1-1 1,1 1-1,-1 0 1,1-1-1,0 1 1,-1 1-1,-1 1-254,0 1 0,0-1 0,1 1 0,-1 0 0,1 0 0,0 0 0,0-1 0,0 1 0,1 0 0,-1 0 0,1 0 0,0 6 0,6-7-569</inkml:trace>
  <inkml:trace contextRef="#ctx0" brushRef="#br0" timeOffset="1">253 1 16572,'-28'67'2645,"-5"14"-1191,21-42-855,1 0 0,2 1 0,2-1 0,2 2 0,-1 50 0,6-87-562,0-1 1,0 0-1,0 0 0,1 0 1,-1 1-1,1-1 0,0 0 0,0 0 1,0 0-1,0 0 0,1 0 0,-1 0 1,3 2-1,-4-4-26,1-1-1,-1 1 1,1-1-1,-1 1 1,1-1-1,0 1 1,-1-1 0,1 0-1,0 1 1,-1-1-1,1 0 1,0 1-1,0-1 1,-1 0 0,1 0-1,0 0 1,0 0-1,-1 0 1,1 0-1,0 0 1,1 0 0,0 0-1,0-1 1,0 0-1,0 0 1,-1 1 0,1-1-1,0 0 1,0 0-1,-1-1 1,1 1 0,0 0-1,1-3 1,9-8 42,-1 0-1,-1-1 1,0-1 0,8-15 0,32-63 149,-44 81-178,-3 5-8,52-114 207,-50 108-194,-1 0 1,-1 0-1,0-1 1,0 0-1,-1 1 1,-1-1 0,0 0-1,-1-14 1,0 25-25,0 1 0,0-1 1,-1 0-1,1 1 0,0-1 1,-1 1-1,1-1 0,-1 0 1,1 1-1,-1-1 0,1 1 1,-1-1-1,0 1 1,0 0-1,0-1 0,0 1 1,0 0-1,0 0 0,0 0 1,0 0-1,-1-1 0,1 2 1,0-1-1,-1 0 0,1 0 1,-1 0-1,1 1 1,-1-1-1,1 0 0,-1 1 1,1 0-1,-1-1 0,0 1 1,1 0-1,-1 0 0,1 0 1,-1 0-1,0 0 0,1 0 1,-1 0-1,1 0 1,-1 1-1,-2 0 0,-4 1-44,1 1-1,0 0 1,0 0 0,0 0-1,0 1 1,0 0 0,1 0-1,-8 6 1,7-4-273,1 0 1,-1 1 0,1-1-1,1 1 1,-1 0-1,1 1 1,0-1 0,1 1-1,-1 0 1,2 0-1,-6 17 1,8-17-434</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5.132"/>
    </inkml:context>
    <inkml:brush xml:id="br0">
      <inkml:brushProperty name="width" value="0.05" units="cm"/>
      <inkml:brushProperty name="height" value="0.05" units="cm"/>
      <inkml:brushProperty name="color" value="#E71224"/>
    </inkml:brush>
  </inkml:definitions>
  <inkml:trace contextRef="#ctx0" brushRef="#br0">0 52 22157,'3'9'2056,"-4"-8"-992,2-4 353,6 0-497,0-2-720,5-1-304,-1-1-936,1-1 1608,-4 0-736,-2-4-112,-6 2-72</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5.605"/>
    </inkml:context>
    <inkml:brush xml:id="br0">
      <inkml:brushProperty name="width" value="0.05" units="cm"/>
      <inkml:brushProperty name="height" value="0.05" units="cm"/>
      <inkml:brushProperty name="color" value="#E71224"/>
    </inkml:brush>
  </inkml:definitions>
  <inkml:trace contextRef="#ctx0" brushRef="#br0">124 104 17308,'2'-10'1520,"-7"8"-431,-12 12 339,9-2-1104,1 1 0,0 0 0,0 0 1,1 1-1,1-1 0,-1 1 1,1 1-1,-5 15 0,1 4 121,-11 56 0,19-80-396,-11 81 501,12-78-487,-1-1 0,1 1 0,1-1 0,0 1-1,0-1 1,1 1 0,0-1 0,3 9 0,-5-16-49,1 1 1,-1-1 0,1 1 0,0-1 0,0 1 0,-1-1-1,1 0 1,0 1 0,0-1 0,0 0 0,0 0-1,1 0 1,-1 0 0,0 0 0,0 0 0,1 0 0,-1 0-1,0 0 1,1 0 0,-1-1 0,1 1 0,-1-1-1,3 1 1,-1-1 3,-1 0 0,1 0-1,-1 0 1,1-1 0,-1 1-1,1-1 1,-1 0 0,1 1-1,-1-1 1,0 0-1,0-1 1,1 1 0,2-2-1,6-6 50,1-1 0,-2 1-1,1-2 1,8-12 0,4-4 144,-1-1 0,35-62 1,-50 75-162,0 1 0,-1-1 1,0 0-1,-1 0 1,-1-1-1,0 0 0,-1 1 1,-1-1-1,1-17 0,-4 26-34,1 0-1,-1 0 1,-1 0-1,1 0 0,-1 0 1,0 1-1,-1-1 1,1 0-1,-1 1 0,-1 0 1,1 0-1,-1 0 1,0 0-1,-9-9 0,11 12-50,0 1-1,-1-1 0,1 1 0,-1 0 0,0 0 0,1 0 0,-1 1 1,0-1-1,0 0 0,0 1 0,0 0 0,-1 0 0,1 0 0,0 0 1,0 0-1,-1 1 0,1-1 0,-1 1 0,1 0 0,0 0 0,-1 0 1,1 1-1,0-1 0,-1 1 0,1 0 0,0 0 0,0 0 0,-1 0 1,1 0-1,0 1 0,0-1 0,-2 3 0,1-1-68,0 0 1,0 0-1,0 0 0,1 0 0,-1 1 0,1 0 0,0-1 0,0 1 1,1 1-1,-1-1 0,1 0 0,0 0 0,0 1 0,-2 6 1,-2 16-398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6.997"/>
    </inkml:context>
    <inkml:brush xml:id="br0">
      <inkml:brushProperty name="width" value="0.05" units="cm"/>
      <inkml:brushProperty name="height" value="0.05" units="cm"/>
      <inkml:brushProperty name="color" value="#E71224"/>
    </inkml:brush>
  </inkml:definitions>
  <inkml:trace contextRef="#ctx0" brushRef="#br0">0 110 12459,'5'1'6444,"15"-4"-4436,27-7-960,150-70 255,-190 77-1473,-2 0-43,0 1 0,0 0 0,0 0 0,0 1-1,0-1 1,0 1 0,6-1 0,-8 6-215,-7 8-119</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8:57.418"/>
    </inkml:context>
    <inkml:brush xml:id="br0">
      <inkml:brushProperty name="width" value="0.05" units="cm"/>
      <inkml:brushProperty name="height" value="0.05" units="cm"/>
      <inkml:brushProperty name="color" value="#E71224"/>
    </inkml:brush>
  </inkml:definitions>
  <inkml:trace contextRef="#ctx0" brushRef="#br0">0 38 15291,'0'7'1537,"9"-3"-817,3-4-152,12-3 784,3-3-208,9-1-279,4-1-137,3 1-216,-3-2-240,-2 5-952,-7-1 680,-9 5-184,-4 2-72</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2.132"/>
    </inkml:context>
    <inkml:brush xml:id="br0">
      <inkml:brushProperty name="width" value="0.05" units="cm"/>
      <inkml:brushProperty name="height" value="0.05" units="cm"/>
      <inkml:brushProperty name="color" value="#E71224"/>
    </inkml:brush>
  </inkml:definitions>
  <inkml:trace contextRef="#ctx0" brushRef="#br0">75 36 12595,'3'-26'2583,"-5"17"-1192,2 9-1300,-1 0-1,1 0 1,-1 0 0,1 0-1,-1 0 1,1 0 0,0 0-1,-1 0 1,1 1 0,-1-1 0,1 0-1,0 0 1,-1 0 0,1 1-1,0-1 1,-1 0 0,1 0-1,0 1 1,-1-1 0,1 0-1,0 1 1,-1-1 0,1 0-1,0 1 1,0-1 0,-1 1-1,-3 6 346,1-1-1,-1 1 0,1 0 0,1-1 0,-1 2 1,-2 11-1,-1 4 127,-2-2-262,2 1 1,1 1-1,1-1 0,1 1 1,-1 27-1,4-48-285,-1 0 0,1 0 0,0-1 0,0 1 0,1 0 0,-1 0 0,0-1 0,0 1 1,1 0-1,-1-1 0,1 1 0,0 0 0,-1-1 0,1 1 0,0-1 0,0 1 0,0-1 0,0 1 0,0-1 0,0 1 0,0-1 1,2 1-1,-1-1-9,0-1 1,0 1 0,0-1 0,0 0-1,-1 0 1,1 0 0,0 0-1,0 0 1,0 0 0,0 0 0,0-1-1,0 1 1,0-1 0,-1 1 0,1-1-1,0 0 1,0 0 0,-1 0 0,1 0-1,3-2 1,9-7-1,0 0-1,17-17 1,-23 19-18,1 1 0,0-1 0,0 1 0,0 1 0,1-1 0,0 2 0,20-9 0,-28 13 9,-1 1-1,1-1 0,0 1 1,-1 0-1,1-1 0,0 1 1,-1 0-1,1 0 0,0 0 1,-1 0-1,1 1 1,0-1-1,-1 0 0,1 1 1,0-1-1,-1 1 0,1-1 1,-1 1-1,1 0 0,-1 0 1,1 0-1,-1 0 0,0 0 1,1 0-1,-1 0 0,0 0 1,0 0-1,0 1 1,0-1-1,0 0 0,0 1 1,0-1-1,0 1 0,0-1 1,-1 1-1,1-1 0,-1 1 1,1 0-1,0 1 0,1 9 2,0-1 0,0 1 1,-1-1-1,-1 19 0,0-19 16,0 13 66,-1 0-1,-1 0 1,-5 26 0,4-38 15,0-1 1,0 1 0,-1-1 0,0 0 0,-1 0 0,-1-1 0,0 1 0,-10 13 0,14-22-107,1 0 0,-1 0 1,0 1-1,0-1 1,0-1-1,-1 1 0,1 0 1,0 0-1,-1-1 0,1 1 1,-1-1-1,1 0 1,-1 0-1,0 0 0,0 0 1,1 0-1,-1-1 1,0 1-1,0-1 0,0 0 1,0 0-1,0 0 1,1 0-1,-1 0 0,0 0 1,0-1-1,0 0 1,0 1-1,1-1 0,-1 0 1,0 0-1,1-1 1,-4-1-1,-8-5-471,1-1 0,1-1 0,0 0 0,-21-21 1,22 20 377,-19-18-591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7.837"/>
    </inkml:context>
    <inkml:brush xml:id="br0">
      <inkml:brushProperty name="width" value="0.05" units="cm"/>
      <inkml:brushProperty name="height" value="0.05" units="cm"/>
    </inkml:brush>
  </inkml:definitions>
  <inkml:trace contextRef="#ctx0" brushRef="#br0">95 152 17004,'-1'3'370,"0"-1"0,0 0 1,0 0-1,0 0 1,0 0-1,0 0 0,-1 0 1,1 0-1,-1 0 1,0 0-1,-2 2 0,-7 9 428,8-8-624,-13 21 464,-13 29-1,26-49-594,1 0 0,-1 0 0,1 0-1,0 0 1,1 1 0,-1-1 0,1 0 0,1 1 0,-1 0 0,1-1-1,1 10 1,-1-15-36,0-1-1,0 1 1,0 0 0,0-1-1,1 1 1,-1 0-1,0-1 1,0 1 0,1 0-1,-1-1 1,1 1 0,-1-1-1,0 1 1,1-1-1,-1 1 1,1-1 0,-1 1-1,1-1 1,-1 1-1,1-1 1,0 0 0,-1 1-1,1-1 1,0 0 0,-1 1-1,1-1 1,-1 0-1,1 0 1,0 0 0,0 0-1,-1 0 1,1 0-1,0 0 1,-1 0 0,1 0-1,0 0 1,-1 0 0,1 0-1,0 0 1,1-1-1,1 0-40,-1 0-1,1 0 1,0 0-1,0-1 1,0 1-1,-1-1 0,5-3 1,2-2 179,0-2-1,-1 1 1,0-1 0,-1 0-1,11-17 1,-3 0-84</inkml:trace>
  <inkml:trace contextRef="#ctx0" brushRef="#br0" timeOffset="1">105 3 19980,'-2'-3'1913,"1"3"-1273,0 0-312,1 3 944,0 2-320,0 2-600,0-3-528,0-2 168,4 6-64,-1-8-96</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2.578"/>
    </inkml:context>
    <inkml:brush xml:id="br0">
      <inkml:brushProperty name="width" value="0.05" units="cm"/>
      <inkml:brushProperty name="height" value="0.05" units="cm"/>
      <inkml:brushProperty name="color" value="#E71224"/>
    </inkml:brush>
  </inkml:definitions>
  <inkml:trace contextRef="#ctx0" brushRef="#br0">0 119 15275,'19'-15'2065,"-2"-1"-977,0-1-488,5 0 1657,1 2-913,8 2-472,0 3-264,-1 5-792,-3-1-528,-4 3 584,-3 3-80,-6-1-112</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2.984"/>
    </inkml:context>
    <inkml:brush xml:id="br0">
      <inkml:brushProperty name="width" value="0.05" units="cm"/>
      <inkml:brushProperty name="height" value="0.05" units="cm"/>
      <inkml:brushProperty name="color" value="#E71224"/>
    </inkml:brush>
  </inkml:definitions>
  <inkml:trace contextRef="#ctx0" brushRef="#br0">13 3 14819,'-4'124'4450,"14"60"-2061,-10-183-2382,1 16 155,1 1-1,1-1 1,0 1-1,9 24 1,-12-41-149,0 0-1,1 0 1,-1 1 0,1-1 0,-1 0-1,1 0 1,-1 0 0,1 0 0,0 0-1,0 0 1,-1 0 0,1 0 0,0 0-1,0 0 1,0-1 0,0 1 0,0 0-1,0-1 1,0 1 0,1 0 0,-1-1-1,2 1 1,-2-1 0,0 0 1,0 0-1,1 0 0,-1-1 1,0 1-1,0 0 0,1-1 0,-1 1 1,0-1-1,0 1 0,0-1 0,0 1 1,1-1-1,-1 0 0,0 0 1,0 0-1,1-1 0,4-4 43,0-1 0,-1 0 0,0-1 0,7-12 0,-3 2-2,0 0 1,-2-1-1,0 0 1,-1 0-1,-1 0 0,-1-1 1,0 0-1,-2 0 1,0 0-1,-2 0 0,0 0 1,-1 0-1,-3-20 0,2 33-28,1 1 0,-1-1-1,-1 1 1,1 0 0,-1-1-1,0 1 1,0 0-1,-1 1 1,1-1 0,-2 1-1,-4-6 1,8 9-17,-1 1 1,0-1-1,1 1 1,-1 0-1,0-1 0,0 1 1,0 0-1,0 0 1,0 0-1,0 1 1,0-1-1,0 0 0,0 1 1,0-1-1,-1 1 1,1 0-1,0 0 1,0 0-1,0 0 0,-1 0 1,1 0-1,0 1 1,0-1-1,0 1 1,0-1-1,0 1 0,0 0 1,0 0-1,0 0 1,0 0-1,0 0 0,0 0 1,0 0-1,0 1 1,1-1-1,-3 4 1,-1 0-24,0 0 1,0 0-1,1 1 1,-1 0-1,2 0 1,-1 0 0,1 0-1,-5 11 1,7-13-221,-1 1 1,1-1-1,0 1 1,0 0-1,0-1 1,0 1-1,1 0 1,0 0-1,0-1 1,0 1-1,0 0 1,1 0-1,2 8 1,-3-13 203,0 1 0,0-1 0,1 1 0,-1-1 0,0 1 1,0-1-1,1 1 0,-1-1 0,0 1 0,1-1 0,-1 1 1,1-1-1,-1 0 0,0 1 0,1-1 0,-1 0 1,1 1-1,-1-1 0,1 0 0,-1 1 0,1-1 0,-1 0 1,1 0-1,-1 0 0,1 0 0,0 1 0,-1-1 0,1 0 1,-1 0-1,1 0 0,-1 0 0,1 0 0,-1 0 0,1-1 1,0 1-1,-1 0 0,1 0 0,-1 0 0,1 0 1,-1-1-1,1 1 0,-1 0 0,1-1 0,17-9-862</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3.416"/>
    </inkml:context>
    <inkml:brush xml:id="br0">
      <inkml:brushProperty name="width" value="0.05" units="cm"/>
      <inkml:brushProperty name="height" value="0.05" units="cm"/>
      <inkml:brushProperty name="color" value="#E71224"/>
    </inkml:brush>
  </inkml:definitions>
  <inkml:trace contextRef="#ctx0" brushRef="#br0">88 0 15163,'-28'54'3506,"20"-40"-2852,0 1 0,1 0 1,-7 21-1,8-14-158,0 1-1,-3 38 1,8-49-381,0 0 0,1 0 0,1 1-1,0-1 1,1 0 0,5 21 0,-7-31-96,1 0 1,-1 1-1,1-1 1,0 1-1,0-1 0,0 0 1,1 0-1,-1 1 1,0-1-1,1 0 0,-1 0 1,1 0-1,0-1 1,0 1-1,-1 0 0,1-1 1,0 1-1,0-1 1,1 1-1,-1-1 0,0 0 1,0 0-1,1 0 1,-1 0-1,1-1 0,-1 1 1,1 0-1,2-1 1,-1 0 14,0 0 0,1-1 1,-1 0-1,0 0 1,0 0-1,0 0 0,0-1 1,0 0-1,0 0 0,-1 0 1,1 0-1,-1 0 0,1-1 1,-1 1-1,0-1 1,4-4-1,1-2 30,-1 0 0,1-1 1,-2 0-1,0 0 0,0-1 0,-1 1 0,0-1 1,0 0-1,-2-1 0,1 1 0,3-24 0,-6 28-45,-1 0 0,0 0-1,0 0 1,0 0 0,0 0 0,-1 1-1,-1-1 1,1 0 0,-5-12-1,4 15-19,0 0-1,0 0 1,-1 0-1,1 0 1,-1 0-1,0 1 0,0-1 1,0 1-1,0 0 1,-1 0-1,0 0 1,1 0-1,-1 1 1,0-1-1,0 1 0,-5-2 1,6 3-110,0 0 0,0 0 0,0 0 0,-1 1 0,1-1 0,0 1 0,-1-1 0,1 1 0,0 0 0,-1 0 0,1 1 0,0-1 0,0 1 0,-1 0 0,1 0 0,0 0 0,0 0 0,0 0 0,0 1 0,0-1 0,0 1 0,0 0 0,0 0 0,1 0 0,-1 0 0,1 0 0,-1 0 0,1 1 0,0 0 0,0-1 0,0 1 0,0 0 1,1 0-1,-1 0 0,1 0 0,-2 4 0,-1 4-666</inkml:trace>
  <inkml:trace contextRef="#ctx0" brushRef="#br0" timeOffset="1">385 204 20076,'-7'10'1809,"7"-7"-1201,6-6-264,6-5 912,4-2-376,7-4-408,3 1-280,1-5-640,0 0-528,-5-3 832,-3 1-160,-8 3-160</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4.039"/>
    </inkml:context>
    <inkml:brush xml:id="br0">
      <inkml:brushProperty name="width" value="0.05" units="cm"/>
      <inkml:brushProperty name="height" value="0.05" units="cm"/>
      <inkml:brushProperty name="color" value="#E71224"/>
    </inkml:brush>
  </inkml:definitions>
  <inkml:trace contextRef="#ctx0" brushRef="#br0">0 32 14243,'2'-24'2347,"-1"17"1923,1 26-2042,21 237 70,2-89-4504,-24-178 1397,-3-12 259</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4.440"/>
    </inkml:context>
    <inkml:brush xml:id="br0">
      <inkml:brushProperty name="width" value="0.05" units="cm"/>
      <inkml:brushProperty name="height" value="0.05" units="cm"/>
      <inkml:brushProperty name="color" value="#E71224"/>
    </inkml:brush>
  </inkml:definitions>
  <inkml:trace contextRef="#ctx0" brushRef="#br0">0 1 16131,'1'0'77,"-1"0"-1,0 0 1,0 0-1,1-1 1,-1 1-1,0 0 0,1 0 1,-1 0-1,0 0 1,1 0-1,-1 0 1,0 0-1,0 1 1,1-1-1,-1 0 0,0 0 1,1 0-1,-1 0 1,0 0-1,0 0 1,1 0-1,-1 1 0,0-1 1,0 0-1,1 0 1,-1 0-1,0 1 1,0-1-1,0 0 0,1 0 1,-1 1-1,6 14 1464,-1 25-41,-4-28-1018,1 9-10,5 27 203,-7-45-632,1 1 0,0-1 0,0 1 0,0-1 0,1 1 0,-1-1-1,1 0 1,0 0 0,3 5 0,-4-7-40,0-1 0,0 1 0,0 0 0,0 0 0,0-1 0,0 1 0,0-1 0,0 1 0,1-1 0,-1 0 0,0 1 0,0-1-1,0 0 1,1 0 0,-1 0 0,0 0 0,0 0 0,0 0 0,1 0 0,-1 0 0,0 0 0,0-1 0,0 1 0,1 0 0,-1-1 0,2 0 0,36-21-67,-12 6-11,-26 15 73,0 1-1,1-1 1,-1 1 0,1 0-1,-1-1 1,1 1 0,-1 0-1,0 0 1,1 0-1,-1 0 1,1 0 0,-1 0-1,1 1 1,-1-1 0,1 0-1,-1 1 1,0-1 0,1 1-1,-1-1 1,0 1-1,1 0 1,-1-1 0,0 1-1,1 1 1,0 0 2,0 1-1,0-1 1,0 1 0,-1-1-1,0 1 1,1-1 0,-1 1-1,0 0 1,0-1 0,0 1-1,0 4 1,1 6 36,0 1 0,-2-1 1,1 0-1,-3 18 0,0-19 60,0 0 0,0 0 0,-1-1 0,-1 1 0,0-1 0,-1 1 0,0-1-1,0 0 1,-1-1 0,-14 18 0,19-26-116,0-1-1,0 1 1,0-1 0,0 1-1,0-1 1,-1 0 0,1 0-1,-1 0 1,1 0-1,-1 0 1,1 0 0,-1 0-1,0 0 1,1 0-1,-1-1 1,0 1 0,1-1-1,-1 1 1,0-1-1,0 0 1,0 0 0,1 1-1,-1-1 1,0-1-1,0 1 1,0 0 0,0 0-1,1-1 1,-1 1-1,0-1 1,0 1 0,1-1-1,-1 0 1,0 0-1,1 0 1,-1 1 0,1-2-1,-1 1 1,1 0-1,0 0 1,-1 0 0,1-1-1,-1-1 1,-6-5-155,0-2 0,1 1 0,1-1 0,-1 0 0,-5-14 0,-8-18-283</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4.828"/>
    </inkml:context>
    <inkml:brush xml:id="br0">
      <inkml:brushProperty name="width" value="0.05" units="cm"/>
      <inkml:brushProperty name="height" value="0.05" units="cm"/>
      <inkml:brushProperty name="color" value="#E71224"/>
    </inkml:brush>
  </inkml:definitions>
  <inkml:trace contextRef="#ctx0" brushRef="#br0">0 77 18116,'16'-6'1688,"0"0"-1192,-3 1-224,10-1 777,0-1-433,5-2-800,-2 2-464,-4-2 544,-2-1-177,-6-1-103</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5.255"/>
    </inkml:context>
    <inkml:brush xml:id="br0">
      <inkml:brushProperty name="width" value="0.05" units="cm"/>
      <inkml:brushProperty name="height" value="0.05" units="cm"/>
      <inkml:brushProperty name="color" value="#E71224"/>
    </inkml:brush>
  </inkml:definitions>
  <inkml:trace contextRef="#ctx0" brushRef="#br0">17 0 15091,'-13'128'4875,"10"64"-2251,3-177-2510,2 43 247,-1-53-313,0 1 0,0-1 0,0 0-1,0 0 1,1-1 0,0 1 0,0 0 0,3 6 0,-4-10-37,-1-1 0,0 1 0,1-1 1,-1 1-1,0 0 0,1-1 0,-1 1 0,1-1 1,-1 1-1,1-1 0,-1 0 0,1 1 0,-1-1 1,1 1-1,0-1 0,-1 0 0,1 0 1,-1 1-1,1-1 0,0 0 0,-1 0 0,1 0 1,0 1-1,-1-1 0,1 0 0,0 0 0,-1 0 1,1 0-1,0 0 0,-1-1 0,1 1 1,0 0-1,-1 0 0,1 0 0,0-1 0,-1 1 1,1 0-1,0 0 0,-1-1 0,1 1 0,-1-1 1,1 1-1,-1 0 0,1-1 0,-1 1 1,1-1-1,0 0 0,3-4 46,-1 1-1,1-1 1,-1 0 0,4-8-1,-6 11-40,8-15 20,-2 0-1,1-1 1,-2 0 0,0 0-1,-1 0 1,-1-1 0,-1 1-1,-1-1 1,0 0-1,-1 0 1,-2 0 0,1 0-1,-7-30 1,6 43-34,-1 1 1,0 0-1,0-1 1,0 1-1,-1 0 1,1 0-1,-1 0 1,-1 0-1,1 1 1,-6-6-1,8 9-26,0 0 0,0 0 0,0 0 0,0 0 0,-1 0 0,1 0 0,0 0 0,-1 0 0,1 1 0,0-1 0,-1 1 0,1-1 0,-1 1 0,1-1 0,-1 1-1,1 0 1,-1 0 0,1-1 0,-1 1 0,0 0 0,1 1 0,-1-1 0,1 0 0,-1 0 0,1 1 0,-1-1 0,1 1 0,-1-1 0,1 1 0,0-1 0,-1 1 0,1 0 0,0 0 0,-1 0-1,1 0 1,0 0 0,0 0 0,0 0 0,0 0 0,0 0 0,-1 2 0,-1 1-241,1 0 1,-1-1-1,1 1 1,0 0-1,0 0 0,1 0 1,-1 0-1,-1 8 1,3-11 161,-1 1 0,1 0 0,-1 0 0,1 0 0,0 0 1,0 0-1,0 0 0,0 0 0,0-1 0,1 1 0,-1 0 1,0 0-1,1 0 0,-1 0 0,1-1 0,0 1 1,0 0-1,0 0 0,0-1 0,0 1 0,2 2 0,12 4-738</inkml:trace>
  <inkml:trace contextRef="#ctx0" brushRef="#br0" timeOffset="1">165 10 14891,'-10'33'1777,"-21"82"2348,28-99-3784,1-1 0,0 0 0,1 0 0,1 1-1,3 25 1,-3-38-297,0-1-1,0 0 0,1 0 1,-1 0-1,1 0 1,0 0-1,0 0 0,0 1 1,0-2-1,0 1 0,0 0 1,0 0-1,1 0 1,-1 0-1,0-1 0,1 1 1,2 1-1,-3-2-19,1-1 1,-1 1-1,1-1 0,-1 1 0,1-1 0,-1 1 1,1-1-1,-1 0 0,1 0 0,-1 0 1,1 0-1,-1 0 0,1 0 0,-1-1 0,1 1 1,-1 0-1,1-1 0,-1 1 0,1-1 1,-1 1-1,0-1 0,1 0 0,-1 0 0,0 1 1,0-1-1,2-2 0,4-3 39,0 0 0,0-1 1,-1 0-1,0-1 0,0 1 0,-1-1 0,0 0 0,-1 0 0,0-1 1,0 1-1,0-1 0,-1 0 0,2-11 0,-3 13-29,-1-1-1,0 1 0,0-1 1,0 0-1,-1 1 1,-1-1-1,-1-11 0,2 15-19,-1-1 0,-1 1 0,1 0 0,0 0-1,-1 0 1,0 0 0,0 0 0,0 0 0,-1 1-1,1-1 1,-1 1 0,0-1 0,-5-4-1,6 6-72,-1 0 0,0 1 0,1-1 0,-1 1 0,0-1 0,0 1-1,0 0 1,0 0 0,0 0 0,0 0 0,0 0 0,0 1 0,-1 0 0,1 0-1,0-1 1,0 2 0,0-1 0,-5 1 0,7-1-31,-1 1 1,1-1 0,-1 1-1,1-1 1,-1 1 0,1-1-1,0 1 1,-1 0 0,1 0-1,0 0 1,-1 0 0,1 0-1,0 0 1,0 0 0,0 0-1,0 1 1,0-1 0,0 0-1,1 0 1,-1 1 0,0-1-1,1 1 1,-1-1 0,1 1-1,-1-1 1,1 1 0,0-1-1,-1 1 1,1-1 0,0 1-1,0-1 1,0 1 0,0-1-1,1 1 1,-1-1 0,0 1-1,0-1 1,2 4 0,5 13-725</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5.684"/>
    </inkml:context>
    <inkml:brush xml:id="br0">
      <inkml:brushProperty name="width" value="0.05" units="cm"/>
      <inkml:brushProperty name="height" value="0.05" units="cm"/>
      <inkml:brushProperty name="color" value="#E71224"/>
    </inkml:brush>
  </inkml:definitions>
  <inkml:trace contextRef="#ctx0" brushRef="#br0">0 49 20724,'5'-1'1769,"-4"-2"-1321,5-1-200,0-2 656,1 0-336,1-1-960,0-1-592,-6-1 784,-2 5-176,-4 4-144</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6.104"/>
    </inkml:context>
    <inkml:brush xml:id="br0">
      <inkml:brushProperty name="width" value="0.05" units="cm"/>
      <inkml:brushProperty name="height" value="0.05" units="cm"/>
      <inkml:brushProperty name="color" value="#E71224"/>
    </inkml:brush>
  </inkml:definitions>
  <inkml:trace contextRef="#ctx0" brushRef="#br0">96 68 16676,'0'0'67,"0"0"1,0-1-1,0 1 1,1 0-1,-1 0 1,0-1 0,0 1-1,-1 0 1,1 0-1,0-1 1,0 1-1,0 0 1,0 0-1,0-1 1,0 1 0,0 0-1,0 0 1,0-1-1,0 1 1,-1 0-1,1 0 1,0-1 0,0 1-1,0 0 1,-1 0-1,1 0 1,0 0-1,0-1 1,0 1 0,-1 0-1,1 0 1,0 0-1,0 0 1,-1 0-1,1 0 1,0 0 0,0 0-1,-1-1 1,1 1-1,0 0 1,0 0-1,-1 0 1,1 0-1,0 0 1,0 0 0,-1 1-1,1-1 1,0 0-1,-1 0 1,1 0-1,0 0 1,0 0 0,0 0-1,-1 0 1,1 0-1,0 1 1,0-1-1,-1 0 1,1 0 0,0 0-1,0 0 1,0 1-1,0-1 1,-1 0-1,1 0 1,0 1 0,0-1-1,-15 15 1439,4 6-1289,1 1 1,1 0-1,0 0 1,2 1-1,0 0 1,2 0-1,1 1 1,0-1-1,2 1 1,0 31-1,3-47-190,-1-1 1,1 1-1,1-1 0,-1 1 1,1-1-1,1 0 0,-1 0 1,1 0-1,8 13 0,-10-18-18,0 0 1,0-1-1,0 1 0,1 0 0,-1-1 1,1 1-1,-1 0 0,1-1 0,0 0 1,-1 1-1,1-1 0,0 0 0,0 0 0,0 0 1,0 0-1,0 0 0,0-1 0,0 1 1,0-1-1,1 1 0,-1-1 0,0 0 1,0 0-1,0 0 0,0 0 0,1 0 1,-1 0-1,0-1 0,0 1 0,0 0 1,0-1-1,0 0 0,0 0 0,0 0 1,0 0-1,0 0 0,0 0 0,3-3 1,2-1 25,0-1 0,-1 0 1,1 0-1,-1-1 0,-1 1 1,1-1-1,-1-1 0,-1 1 1,1-1-1,-1 0 1,0 0-1,4-14 0,-1-2 53,0-1-1,-1 0 1,2-30-1,-5 32-5,-2-1 0,-1-40 1,-1 57-90,1 1 1,-1-1 0,0 0-1,-1 1 1,0-1 0,0 1 0,0-1-1,0 1 1,-1 0 0,0 0-1,-1 0 1,1 1 0,-1-1-1,-7-7 1,10 12-57,-1-1 0,0 1 1,1-1-1,-1 1 0,0 0 0,0 0 0,0 0 0,0 0 1,0 0-1,0 0 0,0 1 0,-1-1 0,1 1 1,0-1-1,0 1 0,0 0 0,-1 0 0,1 0 0,0 0 1,0 0-1,0 0 0,-1 1 0,1-1 0,-2 1 0,-2 2-126,0-1 0,1 1 0,-1 0-1,1 1 1,0-1 0,0 1 0,-6 6-1,-4 6-411</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8.744"/>
    </inkml:context>
    <inkml:brush xml:id="br0">
      <inkml:brushProperty name="width" value="0.05" units="cm"/>
      <inkml:brushProperty name="height" value="0.05" units="cm"/>
      <inkml:brushProperty name="color" value="#E71224"/>
    </inkml:brush>
  </inkml:definitions>
  <inkml:trace contextRef="#ctx0" brushRef="#br0">31 344 12571,'-5'0'872,"3"1"-669,0-1-1,0 1 1,0-1-1,1 0 1,-1 0-1,0 0 1,0 0-1,0 0 0,0-1 1,1 1-1,-5-2 1,6 2-117,0 0 1,0-1-1,1 1 1,-1-1-1,0 1 1,0 0-1,0-1 1,0 1-1,0-1 1,0 1-1,1 0 1,-1-1-1,0 1 1,0 0-1,1-1 1,-1 1-1,0 0 1,0-1-1,1 1 1,-1 0-1,0-1 1,1 1-1,-1 0 1,0 0-1,1 0 1,-1-1-1,0 1 1,1 0-1,-1 0 1,1 0-1,16-10 875,245-155 2804,-96 57-3613,-149 97-541,0 1 1,1 1-1,28-11 1,-37 20 964,-12 6-550,-11 9-298,13-15 283,-20 19-233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8.732"/>
    </inkml:context>
    <inkml:brush xml:id="br0">
      <inkml:brushProperty name="width" value="0.05" units="cm"/>
      <inkml:brushProperty name="height" value="0.05" units="cm"/>
    </inkml:brush>
  </inkml:definitions>
  <inkml:trace contextRef="#ctx0" brushRef="#br0">5 53 17140,'9'2'6216,"2"3"-3652,5 2-1952,-12-7-571,-1 1 0,1-1 0,0 0 0,0 0 0,0-1-1,0 1 1,-1-1 0,1 0 0,0 0 0,3-2 0,-6 3-29,0 0 0,0 0 1,-1-1-1,1 1 1,0 0-1,-1-1 1,1 1-1,-1-1 1,1 1-1,0-1 0,-1 1 1,1-1-1,-1 1 1,1-1-1,-1 0 1,0 1-1,1-1 0,-1 0 1,0 1-1,1-1 1,-1-1-1,0 1 5,0 0-1,0 0 0,0 0 1,-1 0-1,1 0 1,0 1-1,-1-1 1,1 0-1,-1 0 0,1 0 1,-1 0-1,0 0 1,1 1-1,-1-1 1,0 0-1,1 0 0,-1 1 1,0-1-1,0 1 1,0-1-1,-1 0 1,1 0-10,-1 0 0,1 0 0,-1 1 1,0-1-1,0 0 0,1 1 1,-1-1-1,0 1 0,0 0 1,0 0-1,1-1 0,-1 1 0,0 0 1,0 1-1,0-1 0,0 0 1,1 0-1,-1 1 0,0-1 1,0 1-1,1 0 0,-1-1 1,0 1-1,1 0 0,-1 0 0,1 0 1,-1 0-1,1 0 0,-1 1 1,1-1-1,0 0 0,0 1 1,0-1-1,-1 0 0,1 1 0,1 0 1,-1-1-1,0 1 0,-1 1 1,2-2-9,0-1 1,0 1 0,0-1 0,0 1 0,0-1-1,0 1 1,0 0 0,0-1 0,0 1 0,0-1 0,0 1-1,0-1 1,0 1 0,0-1 0,0 1 0,0-1-1,1 1 1,-1-1 0,0 1 0,0-1 0,1 1-1,-1-1 1,0 1 0,1-1 0,-1 0 0,0 1-1,1-1 1,-1 0 0,1 1 0,-1-1 0,1 0-1,-1 1 1,0-1 0,1 0 0,-1 0 0,1 1-1,-1-1 1,1 0 0,0 0 0,-1 0 0,1 0 0,-1 0-1,1 0 1,-1 0 0,1 0 0,-1 0 0,1 0-1,-1 0 1,2 0 0,0-1 2,0 1 1,1-1-1,-1 1 0,0-1 1,0 0-1,0 0 0,1 0 1,-1 0-1,0 0 0,2-2 1,-3 2 0,0 1 1,0-1 0,0 0-1,0 0 1,-1 0 0,1 0-1,0 0 1,0 0 0,-1 0-1,1 0 1,-1 0 0,1 0 0,-1-1-1,1 1 1,-1 0 0,1 0-1,-1-1 1,0 1 0,0 0-1,0 0 1,0-1 0,0 1-1,0 0 1,0 0 0,0-1-1,0 1 1,-1 0 0,1 0 0,-1 0-1,1-1 1,0 1 0,-1 0-1,0 0 1,1 0 0,-1 0-1,0 0 1,0 0 0,1 0-1,-1 0 1,0 0 0,0 0-1,0 1 1,0-1 0,0 0-1,0 0 1,0 1 0,-2-2 0,1 1-3,1 1 0,-1-1 0,1 0 0,-1 0 0,1 1 0,-1-1 0,1 1 0,-1-1 0,0 1 0,1 0 0,-1-1 1,0 1-1,1 0 0,-1 0 0,0 0 0,1 0 0,-1 1 0,0-1 0,1 0 0,-1 1 0,0-1 0,1 1 1,-1 0-1,1-1 0,-1 1 0,1 0 0,0 0 0,-1 0 0,1 0 0,0 0 0,-1 0 0,1 0 0,0 1 1,0-1-1,-1 2 0,2-3-3,0 0 0,0 1 1,0-1-1,-1 0 0,1 0 1,0 1-1,0-1 1,0 0-1,0 1 0,0-1 1,0 0-1,0 0 0,1 1 1,-1-1-1,0 0 0,0 1 1,0-1-1,0 0 1,0 0-1,0 1 0,0-1 1,1 0-1,-1 0 0,0 0 1,0 1-1,0-1 0,0 0 1,1 0-1,-1 0 1,0 1-1,0-1 0,1 0 1,-1 0-1,0 0 0,0 0 1,1 0-1,-1 0 0,0 1 1,0-1-1,1 0 0,-1 0 1,0 0-1,0 0 1,1 0-1,-1 0 0,0 0 1,1 0-1,-1 0 0,0 0 1,0 0-1,1-1 0,-1 1 1,0 0-1,0 0 1,1 0-1,-1 0 0,0 0 1,0 0-1,1-1 0,-1 1 1,0 0-1,7-3-409,-13 2-217,5 1 619,0 0-1,1 0 0,-1 0 0,1 0 1,-1 0-1,0 1 0,1-1 0,-1 0 1,1 0-1,-1 1 0,0-1 0,1 0 1,-1 0-1,1 1 0,-1-1 0,1 1 0,-1-1 1,1 1-1,-1-1 0,1 0 0,0 1 1,-1-1-1,1 1 0,-1 0 0,0 7-284</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9.163"/>
    </inkml:context>
    <inkml:brush xml:id="br0">
      <inkml:brushProperty name="width" value="0.05" units="cm"/>
      <inkml:brushProperty name="height" value="0.05" units="cm"/>
      <inkml:brushProperty name="color" value="#E71224"/>
    </inkml:brush>
  </inkml:definitions>
  <inkml:trace contextRef="#ctx0" brushRef="#br0">0 370 15179,'4'9'1625,"11"-12"-729,6-4-272,11-10 784,6-6-128,11-9-207,9-5-73,6-5-272,2-2-224,-2 2-552,0 4-448,-10 5 472,-5 1-120,-21 4-104</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09.818"/>
    </inkml:context>
    <inkml:brush xml:id="br0">
      <inkml:brushProperty name="width" value="0.05" units="cm"/>
      <inkml:brushProperty name="height" value="0.05" units="cm"/>
      <inkml:brushProperty name="color" value="#E71224"/>
    </inkml:brush>
  </inkml:definitions>
  <inkml:trace contextRef="#ctx0" brushRef="#br0">56 8 16043,'0'-1'85,"0"1"-1,0 0 1,0-1-1,0 1 1,0 0-1,0-1 1,0 1-1,0 0 1,-1-1-1,1 1 1,0 0-1,0-1 1,0 1-1,-1 0 0,1 0 1,0-1-1,0 1 1,0 0-1,-1 0 1,1 0-1,0-1 1,-1 1-1,1 0 1,0 0-1,0 0 1,-1 0-1,1 0 1,0 0-1,-1-1 1,1 1-1,0 0 0,-1 0 1,-6 10 1376,-2 23-48,9-30-1163,-5 21 87,1 0-1,2-1 1,0 1-1,2 0 1,0 0-1,5 27 1,-4-48-325,-1 0 0,1 0 0,-1 0 0,1 0 0,0 0 0,1 0 0,-1-1 0,0 1 0,1 0 0,-1-1 0,1 1 0,0-1 0,3 4 0,-3-5-9,-1 1 0,1-1 1,0-1-1,0 1 0,-1 0 1,1 0-1,0-1 0,0 1 0,0-1 1,0 1-1,0-1 0,-1 0 1,1 0-1,0 0 0,0 0 0,0 0 1,0 0-1,0 0 0,0-1 1,0 1-1,0-1 0,2-1 1,38-14 1,-26 9-6,0 0 0,1 2 1,0 0-1,24-4 1,-37 8 3,-1 1 0,1-1 0,-1 1 0,1 0 0,-1 0 0,0 1 0,1-1 0,-1 1 0,1 0 0,-1-1 1,0 2-1,0-1 0,0 0 0,1 1 0,-1-1 0,0 1 0,-1 0 0,1 0 0,0 0 0,0 0 0,-1 0 0,0 1 0,1-1 0,-1 1 0,0 0 0,0 0 1,3 6-1,-3-5 17,0 1 1,0 0 0,0-1 0,-1 1 0,1 0-1,-1 0 1,-1 0 0,1 0 0,-1 1 0,0-1-1,0 0 1,0 0 0,-2 8 0,0-5 36,0 0 0,-1 0 1,0 0-1,0-1 0,-1 1 0,0-1 0,-8 12 1,-2-2 98,-1 0 1,0-1 0,-1-1 0,0 0 0,-27 17-1,26-20-15,0-1-1,-20 10 1,32-19-188,1 0 0,-1 0 1,0 0-1,1-1 0,-1 1 1,0-1-1,0 0 0,0 0 1,0-1-1,0 0 0,0 0 1,0 0-1,0 0 0,-6-2 1,9 1 19,0 0 1,0 0 0,0 0 0,1 0 0,-1 0 0,0 0-1,1 0 1,-1-1 0,1 1 0,0 0 0,-1-1 0,1 0-1,0 1 1,0-1 0,0 0 0,0 1 0,0-1 0,0 0-1,0 0 1,1 0 0,-1 0 0,1 0 0,-1-3 0,0-5-12,0-1 0,0 1-1,1-15 1,4-26-302</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10.263"/>
    </inkml:context>
    <inkml:brush xml:id="br0">
      <inkml:brushProperty name="width" value="0.05" units="cm"/>
      <inkml:brushProperty name="height" value="0.05" units="cm"/>
      <inkml:brushProperty name="color" value="#E71224"/>
    </inkml:brush>
  </inkml:definitions>
  <inkml:trace contextRef="#ctx0" brushRef="#br0">1 276 19180,'1'-16'1913,"8"2"-1217,1-2-312,9 0 968,5-1-288,13 1-520,5-2-288,9-2-432,2-3-328,3 0-592,0-1-224,-10-1 952,-1 4-248,-12-5-281</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10.638"/>
    </inkml:context>
    <inkml:brush xml:id="br0">
      <inkml:brushProperty name="width" value="0.05" units="cm"/>
      <inkml:brushProperty name="height" value="0.05" units="cm"/>
      <inkml:brushProperty name="color" value="#E71224"/>
    </inkml:brush>
  </inkml:definitions>
  <inkml:trace contextRef="#ctx0" brushRef="#br0">139 0 15907,'-35'86'2634,"-28"107"-1,51-145-1922,2 0 0,2 1-1,-2 94 1,10-128-600,0-1 0,1 1-1,1 0 1,0-1 0,1 1-1,5 15 1,-7-28-96,-1 1 1,1-1-1,0 0 0,0 0 1,1 0-1,-1 0 1,0 0-1,1 0 0,-1 0 1,1-1-1,-1 1 0,1 0 1,0-1-1,0 0 1,0 1-1,3 1 0,-3-3-5,-1 1 0,1-1 0,0 1 0,0-1 0,-1 0 0,1 0 0,0 0 0,0 0 0,-1 0 0,1 0 0,0-1 0,-1 1 0,1-1 0,0 1 0,-1-1 0,1 1 0,2-2 0,3-3 16,-1 1-1,1-1 0,-1 0 0,0-1 0,0 0 1,-1 1-1,0-2 0,6-7 0,13-22 91,-2 0-1,-1-2 1,-2-1 0,-2 0-1,-1-1 1,-2-1 0,-2 0-1,-2-1 1,-1 0 0,4-62-1,-12 94-83,-1 0-1,0 0 0,-1 1 1,0-1-1,-1 1 0,-4-17 0,6 24-30,-1 0 0,0 0 0,1 1 0,-1-1 0,0 0 0,0 1 0,0-1 0,0 0 0,0 1-1,-1-1 1,1 1 0,0 0 0,-1 0 0,1-1 0,-1 1 0,0 0 0,1 0 0,-1 0 0,0 0-1,1 1 1,-1-1 0,0 0 0,0 1 0,0-1 0,1 1 0,-1 0 0,0-1 0,0 1 0,0 0-1,0 0 1,0 0 0,0 1 0,0-1 0,0 0 0,1 1 0,-1-1 0,0 1 0,0 0 0,0-1 0,-2 3-1,-4 1-222,0 1-1,0 0 1,1 0 0,-1 1-1,1 0 1,1 0-1,-1 0 1,1 1-1,0 0 1,1 1-1,0-1 1,0 1-1,0 0 1,1 0-1,-5 14 1,8-21 180,1 0-1,-1 0 1,1 0-1,-1 0 1,1 0 0,0 0-1,-1 0 1,1 0-1,0 0 1,0 0-1,0 0 1,0 0 0,0 0-1,0 0 1,0 0-1,0 0 1,0 0 0,0 1-1,1-1 1,-1 0-1,0 0 1,1 0-1,-1 0 1,0-1 0,1 1-1,0 0 1,-1 0-1,1 0 1,-1 0 0,3 1-1,12 6-818</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11.071"/>
    </inkml:context>
    <inkml:brush xml:id="br0">
      <inkml:brushProperty name="width" value="0.05" units="cm"/>
      <inkml:brushProperty name="height" value="0.05" units="cm"/>
      <inkml:brushProperty name="color" value="#E71224"/>
    </inkml:brush>
  </inkml:definitions>
  <inkml:trace contextRef="#ctx0" brushRef="#br0">366 119 18148,'-9'4'283,"1"0"0,-1 1 0,1 0 0,0 0 0,1 1 0,-1 0 0,1 0 0,0 1 0,-9 11 0,9-11-38,-24 29 225,0 1-1,3 1 1,1 1-1,2 1 1,2 2 0,2 0-1,1 1 1,3 1-1,-20 74 1,34-102-395,-1 1-1,2 0 1,0 0 0,2 25 0,0-37-59,0 1 0,1-1 1,0 0-1,1 0 0,-1 0 1,1 0-1,4 10 0,-5-13-10,1 1 1,0-1-1,-1 0 0,1 1 0,0-1 1,0 0-1,0 0 0,0-1 0,1 1 1,-1 0-1,0-1 0,1 1 0,-1-1 0,1 0 1,4 2-1,-2-2-2,0 0 0,0 0 1,0-1-1,0 1 0,0-1 0,1-1 0,-1 1 1,0-1-1,0 1 0,0-2 0,0 1 0,0 0 0,-1-1 1,6-2-1,6-4 2,0 0 0,26-19 0,-15 6 22,-1 0-1,-2-1 0,0-2 1,-1-1-1,-2 0 0,0-2 1,-2 0-1,31-58 0,-34 52 22,-1-1-1,-1 0 0,-2-1 0,-2 0 1,-1-1-1,-2 0 0,5-72 0,-12 94-32,0 1 0,0-1-1,-1 0 1,-1 1-1,-1-1 1,0 1-1,-6-19 1,8 28-16,-1 1 0,1 0 0,-1 0 0,1 0 0,-1 0 0,0 0 0,0 0 0,0 1 0,0-1 0,-1 0 0,1 1 0,-1 0 0,0 0 0,0 0 0,1 0 0,-1 0 0,0 0 0,0 1 0,-1-1 0,1 1 0,0 0 0,-1 0 0,1 0 0,0 1 0,-1-1 0,1 1 0,-1-1 0,1 1 0,-1 0 0,1 1 0,0-1 0,-1 1 0,1-1 0,-7 3 0,-4 2-108,1 0 0,0 1 0,0 0 0,0 1 1,0 1-1,1 0 0,1 0 0,-1 1 0,-19 21 1,14-13-378,2 2 1,0-1 0,1 2 0,1 0-1,-14 28 1,11-7-157,7-3-202</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11.486"/>
    </inkml:context>
    <inkml:brush xml:id="br0">
      <inkml:brushProperty name="width" value="0.05" units="cm"/>
      <inkml:brushProperty name="height" value="0.05" units="cm"/>
      <inkml:brushProperty name="color" value="#E71224"/>
    </inkml:brush>
  </inkml:definitions>
  <inkml:trace contextRef="#ctx0" brushRef="#br0">1 1057 15099,'8'-9'932,"1"1"0,1 0 0,-1 0 0,1 1 0,14-7 0,75-40-162,-53 29-192,96-52 209,332-191 280,145-132-774,-481 310-278,16 1-347,-218 113-1863,-74 44 1260,51-22 312</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11.871"/>
    </inkml:context>
    <inkml:brush xml:id="br0">
      <inkml:brushProperty name="width" value="0.05" units="cm"/>
      <inkml:brushProperty name="height" value="0.05" units="cm"/>
      <inkml:brushProperty name="color" value="#E71224"/>
    </inkml:brush>
  </inkml:definitions>
  <inkml:trace contextRef="#ctx0" brushRef="#br0">8 957 15499,'-7'14'1618,"7"-14"-1599,0 0 0,0 0 0,0 0 0,0 0 0,0 0 0,0 0 0,0 0 0,0 1 0,0-1 0,0 0 1,0 0-1,1 0 0,-1 0 0,0 0 0,0 0 0,0 0 0,0 0 0,0 0 0,0 0 0,0 0 0,1 0 1,-1 1-1,0-1 0,0 0 0,0 0 0,0 0 0,0 0 0,0 0 0,1 0 0,-1 0 0,0 0 0,0 0 1,0 0-1,0 0 0,0-1 0,0 1 0,1 0 0,-1 0 0,0 0 0,0 0 0,0 0 0,0 0 0,0 0 0,0 0 1,0 0-1,1 0 0,-1 0 0,0 0 0,0-1 0,29-17 1055,-22 12-790,214-163 2818,-9 6-1779,437-267 72,-525 361-1413,60-39-776,-173 101-421,-26 18-416,-47 34 468,18-14 459</inkml:trace>
  <inkml:trace contextRef="#ctx0" brushRef="#br0" timeOffset="1">137 915 14811,'-42'29'1456,"20"-16"-927,11-10-217,25-18 680,19-11-24,32-21-16,12-10-40,24-18-271,13-2-57,22-2-24,3 2-24,-2 5-456,-11 6-312,-20 10-712,-10 7-569,-25 19 1185,-12 5-272,-29-7-272</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1.132"/>
    </inkml:context>
    <inkml:brush xml:id="br0">
      <inkml:brushProperty name="width" value="0.05" units="cm"/>
      <inkml:brushProperty name="height" value="0.05" units="cm"/>
      <inkml:brushProperty name="color" value="#E71224"/>
    </inkml:brush>
  </inkml:definitions>
  <inkml:trace contextRef="#ctx0" brushRef="#br0">464 27 11338,'7'-5'1067,"-4"4"-697,0-1 0,-1 1 0,0-1 0,1 0 0,-1 0 0,0 0 0,0 0 0,0-1 0,2-2 489,-11 25 1756,5-14 2073,2-6-4602,0 1 0,-1-1 0,1 0-1,0 0 1,-1 1 0,1-1 0,0 0 0,0 0-1,-1 1 1,1-1 0,0 0 0,-1 0 0,1 0-1,-1 0 1,1 0 0,0 0 0,-1 0 0,1 0-1,0 0 1,-1 1 0,1-2 0,-1 1 0,1 0-1,0 0 1,-1 0 0,1 0 0,0 0 0,-1 0-1,1 0 1,-1 0-79,1-1 1,0 1-1,0 0 0,-1 0 0,1 0 0,0 0 1,-1 0-1,1 0 0,0 0 0,0 0 0,-1 0 1,1 0-1,0 0 0,0 0 0,-1 0 1,1 0-1,0 0 0,0 0 0,-1 0 0,1 1 1,0-1-1,0 0 0,-1 0 0,1 0 0,0 0 1,0 0-1,-1 1 0,1-1 0,0 0 0,0 0 1,-1 1-1,-8 11 115,1 1 0,0 0 1,0 0-1,2 1 1,-6 15-1,-6 9 75,-10 21 72,-103 194 380,111-220-622,-2 0-1,-2-1 1,0-2-1,-2 0 1,-36 30-1,52-52-484,1-1 1,-2 0-1,-16 9 0,27-16 403,-1 0 1,1 0-1,0 0 1,0-1-1,0 1 0,0 0 1,-1 0-1,1 0 1,0 0-1,0 0 0,0 0 1,0 0-1,-1 0 0,1 0 1,0 0-1,0 0 1,0 0-1,0-1 0,0 1 1,0 0-1,-1 0 0,1 0 1,0 0-1,0 0 1,0 0-1,0-1 0,0 1 1,0 0-1,0 0 0,0 0 1,0 0-1,0-1 1,0 1-1,0 0 0,0 0 1,0 0-1,0 0 1,0-1-1,0 1 0,0 0 1,0 0-1,0 0 0,0 0 1,0-1-1,0 1 1,0 0-1,0 0 0,0 0 1,2-11-1209,18-29-384,0 14 694</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1.551"/>
    </inkml:context>
    <inkml:brush xml:id="br0">
      <inkml:brushProperty name="width" value="0.05" units="cm"/>
      <inkml:brushProperty name="height" value="0.05" units="cm"/>
      <inkml:brushProperty name="color" value="#E71224"/>
    </inkml:brush>
  </inkml:definitions>
  <inkml:trace contextRef="#ctx0" brushRef="#br0">0 60 14739,'12'-16'1165,"-8"11"-886,-1 1 0,1-1 0,-1 1-1,1 0 1,1 0 0,-1 0 0,0 0-1,9-5 1,-13 9-200,1 0 0,0 0 0,-1 0 0,1-1 0,-1 1-1,1 0 1,0 0 0,-1 0 0,1 0 0,0 0 0,-1 0 0,1 0-1,-1 0 1,1 0 0,0 0 0,-1 1 0,1-1 0,0 0 0,-1 0-1,1 1 1,-1-1 0,1 0 0,-1 1 0,1-1 0,-1 0 0,1 1-1,-1-1 1,1 1 0,-1-1 0,1 1 0,-1-1 0,0 1 0,1-1-1,-1 1 1,0-1 0,1 1 0,-1-1 0,0 1 0,0 0 0,0-1-1,1 1 1,-1 0 0,0-1 0,0 1 0,0-1 0,0 2 0,2 36 1310,-2-34-1214,11 232 2605,-6-190-2645,3 0-1,1-1 0,18 49 1,-4-33-79,-10-28-464,9 35 0,-21-67 304,-1 0 0,0 0 0,1 0 1,-1 0-1,0 0 0,0 0 1,0 0-1,0 0 0,0 0 0,0 0 1,0 0-1,0 0 0,-1 0 0,0 2 1,1-3 46,0 0 1,0 1-1,-1-1 0,1 0 1,0 1-1,0-1 1,-1 0-1,1 0 1,0 0-1,-1 1 0,1-1 1,-1 0-1,1 0 1,0 0-1,-1 0 1,1 0-1,0 0 0,-1 1 1,1-1-1,-1 0 1,1 0-1,0 0 1,-1 0-1,1-1 0,-1 1 1,-4-1-246,1 0 1,-1-1-1,1 0 1,0 0-1,-5-3 1,1 1 248,-20-11-912</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1.973"/>
    </inkml:context>
    <inkml:brush xml:id="br0">
      <inkml:brushProperty name="width" value="0.05" units="cm"/>
      <inkml:brushProperty name="height" value="0.05" units="cm"/>
      <inkml:brushProperty name="color" value="#E71224"/>
    </inkml:brush>
  </inkml:definitions>
  <inkml:trace contextRef="#ctx0" brushRef="#br0">50 1 14387,'-6'7'547,"-1"1"0,1-1-1,1 2 1,0-1 0,0 0-1,-6 16 1,10-22-417,0 0 0,0 0 0,1 0 0,-1 0 0,1 1 0,-1-1 0,1 0-1,0 0 1,0 1 0,0-1 0,0 0 0,1 1 0,-1-1 0,0 0 0,1 0 0,0 0 0,-1 0-1,1 1 1,0-1 0,0 0 0,0 0 0,1 0 0,-1-1 0,0 1 0,1 0 0,-1 0 0,1-1 0,0 1-1,-1-1 1,1 1 0,0-1 0,0 0 0,0 0 0,2 1 0,2 1 73,1 0 0,0-1 0,0 1 0,0-2 1,-1 1-1,2-1 0,-1 0 0,0-1 0,0 1 0,8-2 0,13-1 227,33-8 0,-44 7-281,18-3 51,-7 0-562,0 1 0,0 2 0,0 1 0,31 2 1,-55 0 309,-3 0 24,-1 0 0,1 0 0,0 1-1,0-1 1,0 0 0,0 0 0,0 0 0,0 0 0,0 0 0,-1 0 0,1-1 0,0 1 0,0 0 0,0 0 0,0-1 0,-1 1 0,1 0 0,0-1 0,0 1 0,-1-1 0,2 0 0,1-8-525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9.285"/>
    </inkml:context>
    <inkml:brush xml:id="br0">
      <inkml:brushProperty name="width" value="0.05" units="cm"/>
      <inkml:brushProperty name="height" value="0.05" units="cm"/>
    </inkml:brush>
  </inkml:definitions>
  <inkml:trace contextRef="#ctx0" brushRef="#br0">90 1 20964,'0'0'90,"1"0"0,-1 0 0,1 0 0,-1 0 0,1 0 0,-1 0 0,0 0 0,1 0 0,-1 0 0,1 0 0,-1 0 0,1 0 0,-1 0 0,1 0 0,-1 0 0,0 0 0,1 0 0,-1 1 1,1-1-1,-1 0 0,0 0 0,1 1 0,-1-1 0,0 0 0,1 0 0,-1 1 0,0-1 0,1 0 0,-1 1 0,0-1 0,1 0 0,-1 1 0,0-1 0,0 1 0,0-1 0,1 0 0,-1 1 0,0-1 0,0 1 0,0-1 0,0 1 0,0-1 0,0 0 0,0 1 0,0-1 0,0 1 0,0-1 0,0 1 0,0-1 0,0 1 0,0-1 0,-1 1 0,-8 31 1112,5-20-804,-25 73 358,14-42-642,1 1 0,-16 88 0,30-129-114,-1-1 0,1 1-1,0 0 1,0-1 0,0 1 0,0-1 0,0 1 0,0 0 0,1-1 0,-1 1 0,1-1 0,0 1 0,0-1-1,0 1 1,0-1 0,0 0 0,1 0 0,-1 1 0,0-1 0,1 0 0,0 0 0,0 0 0,2 2-1,-1-2-35,1-1 0,-1 1 0,0-1 0,1 0 0,-1 0-1,1 0 1,-1 0 0,1-1 0,-1 1 0,1-1-1,-1 0 1,1 0 0,-1 0 0,1-1 0,0 1-1,6-3 1,-2 1-157,-1 0 0,1 0 0,-1-1 0,1 0 0,-1 0 0,0-1 0,0 0 0,0 0 0,-1-1 0,1 0 0,-1 0 0,0 0 0,9-11 0,5-17-435</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2.407"/>
    </inkml:context>
    <inkml:brush xml:id="br0">
      <inkml:brushProperty name="width" value="0.05" units="cm"/>
      <inkml:brushProperty name="height" value="0.05" units="cm"/>
      <inkml:brushProperty name="color" value="#E71224"/>
    </inkml:brush>
  </inkml:definitions>
  <inkml:trace contextRef="#ctx0" brushRef="#br0">1 0 17116,'2'2'407,"0"1"1,-1-1-1,1 1 1,0-1-1,-1 1 1,1-1 0,-1 1-1,0 0 1,0 0-1,0 0 1,0 0-1,0 3 1,1 1 439,8 20 856,23 45 1,-29-64-1593,1 0 1,0 0-1,1-1 0,-1 0 0,1 0 1,1 0-1,-1-1 0,1 0 0,12 9 1,-16-13-147,1-1 0,-1 1 0,0-1 0,1 1 1,0-1-1,-1 0 0,1 0 0,-1-1 0,1 1 1,0-1-1,0 1 0,-1-1 0,1-1 0,0 1 0,-1 0 1,1-1-1,0 0 0,-1 0 0,1 0 0,-1 0 1,1 0-1,-1-1 0,1 0 0,-1 1 0,0-1 1,0 0-1,0-1 0,0 1 0,0-1 0,3-3 1,1-2-367,0 0 0,0 0 1,-1 0-1,0-1 1,-1 0-1,0 0 0,-1-1 1,1 1-1,4-19 1,-5 7-563</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2.812"/>
    </inkml:context>
    <inkml:brush xml:id="br0">
      <inkml:brushProperty name="width" value="0.05" units="cm"/>
      <inkml:brushProperty name="height" value="0.05" units="cm"/>
      <inkml:brushProperty name="color" value="#E71224"/>
    </inkml:brush>
  </inkml:definitions>
  <inkml:trace contextRef="#ctx0" brushRef="#br0">218 1 15547,'0'8'645,"-1"0"1,0 0-1,0 0 0,-1 0 0,0 0 0,0-1 0,-1 1 0,0-1 0,-1 1 1,-6 10-1,-7 19 918,-82 274 1439,36 7-4031,59-294 387,-2 24 528,7-45-209,3-8-53</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3.263"/>
    </inkml:context>
    <inkml:brush xml:id="br0">
      <inkml:brushProperty name="width" value="0.05" units="cm"/>
      <inkml:brushProperty name="height" value="0.05" units="cm"/>
      <inkml:brushProperty name="color" value="#E71224"/>
    </inkml:brush>
  </inkml:definitions>
  <inkml:trace contextRef="#ctx0" brushRef="#br0">1 38 17820,'0'-1'135,"0"1"1,0 0 0,0-1-1,-1 1 1,1-1 0,0 1-1,0-1 1,0 1 0,0-1-1,0 1 1,0-1-1,0 1 1,0-1 0,0 1-1,0-1 1,1 1 0,-1-1-1,0 1 1,0 0 0,0-1-1,0 1 1,1-1 0,-1 1-1,0-1 1,0 1-1,1 0 1,-1-1 0,0 1-1,1 0 1,-1-1 0,1 1-1,-1 0 1,0 0 0,1-1-1,-1 1 1,1 0 0,-1 0-1,1 0 1,-1-1-1,0 1 1,1 0 0,-1 0-1,1 0 1,0 0 0,28-7 1583,-25 6-1424,46-6 12,0 3 1,0 1 0,53 5-1,-94-2-476,-4 0-107,-1 0 1,1 0-1,-1 1 0,1-1 1,-1 1-1,1 0 0,-1 0 1,0 0-1,9 5 1,-13-6 217,0 0 1,1 0-1,-1 1 1,0-1 0,0 0-1,1 1 1,-1-1-1,0 0 1,0 1 0,1-1-1,-1 0 1,0 1 0,0-1-1,0 0 1,0 1-1,0-1 1,0 1 0,0-1-1,0 0 1,0 1-1,0-1 1,0 1 0,0-1-1,0 0 1,0 1 0,0-1-1,0 1 1,0-1-1,0 0 1,-1 1 0,1-1-1,0 0 1,0 1-1,0-1 1,-1 0 0,1 1-1,0-1 1,0 0 0,-1 0-1,1 1 1,0-1-1,-1 0 1,0 1 0,-14 10-654,14-10 628,-21 11-1013</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3.666"/>
    </inkml:context>
    <inkml:brush xml:id="br0">
      <inkml:brushProperty name="width" value="0.05" units="cm"/>
      <inkml:brushProperty name="height" value="0.05" units="cm"/>
      <inkml:brushProperty name="color" value="#E71224"/>
    </inkml:brush>
  </inkml:definitions>
  <inkml:trace contextRef="#ctx0" brushRef="#br0">2 72 16444,'-2'15'1848,"12"-9"-824,5-4-312,10-7 1073,7-4-345,9-4-352,2-1-112,5-3-407,2 1-225,-6 4-640,-1 4-433,-10 8-1359,-4 3 1736,-18 4-312,-6-1-264</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4.970"/>
    </inkml:context>
    <inkml:brush xml:id="br0">
      <inkml:brushProperty name="width" value="0.05" units="cm"/>
      <inkml:brushProperty name="height" value="0.05" units="cm"/>
      <inkml:brushProperty name="color" value="#E71224"/>
    </inkml:brush>
  </inkml:definitions>
  <inkml:trace contextRef="#ctx0" brushRef="#br0">0 0 17012,'1'4'412,"0"-1"1,0 1 0,0 0-1,0-1 1,0 0 0,1 1-1,-1-1 1,1 0 0,0 1-1,0-1 1,0 0 0,0-1-1,1 1 1,-1 0 0,1-1-1,3 3 1,9 8 521,27 17 0,-34-24-674,14 8 89,1 0 0,35 14 1,-47-23-530,0-1 1,0 0-1,1-1 1,-1 0-1,1-1 1,0 0-1,20 0 1,-30-2 81,0 0 1,1-1-1,-1 1 1,0 0-1,0-1 1,0 1-1,0-1 0,0 0 1,0 0-1,0 0 1,0 0-1,0 0 1,0 0-1,0 0 1,-1-1-1,1 1 1,0-1-1,-1 1 0,1-1 1,1-2-1,9-12-591</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5.340"/>
    </inkml:context>
    <inkml:brush xml:id="br0">
      <inkml:brushProperty name="width" value="0.05" units="cm"/>
      <inkml:brushProperty name="height" value="0.05" units="cm"/>
      <inkml:brushProperty name="color" value="#E71224"/>
    </inkml:brush>
  </inkml:definitions>
  <inkml:trace contextRef="#ctx0" brushRef="#br0">176 0 20148,'-6'19'1961,"-3"10"-1217,-1 4-272,0 14 904,-3 5-271,-4 9-361,0 7-160,0 3-272,1 4-112,0-8-240,0 1-120,6-13-440,2-4-288,3-14-553,3-8 1089,0-19-272,1-9-200</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5.854"/>
    </inkml:context>
    <inkml:brush xml:id="br0">
      <inkml:brushProperty name="width" value="0.05" units="cm"/>
      <inkml:brushProperty name="height" value="0.05" units="cm"/>
      <inkml:brushProperty name="color" value="#E71224"/>
    </inkml:brush>
  </inkml:definitions>
  <inkml:trace contextRef="#ctx0" brushRef="#br0">215 20 17196,'1'0'92,"-1"-1"0,0 1 1,1-1-1,-1 1 0,0-1 0,1 1 1,-1-1-1,0 1 0,0-1 1,0 1-1,1-1 0,-1 0 0,0 1 1,0-1-1,0 0 0,0 1 1,0-1-1,0 1 0,0-1 0,0 0 1,0 1-1,-1-1 0,1 1 1,0-1-1,0 0 0,0 1 1,-1-1-1,1 1 0,0-1 0,-1 1 1,0-2-1,0 2 6,0 0 1,1 0-1,-1 0 0,0 0 1,0 0-1,0 0 0,0 0 1,0 0-1,0 1 0,0-1 1,0 0-1,0 0 0,1 1 1,-1-1-1,0 1 0,0-1 1,0 1-1,1-1 0,-1 1 0,0-1 1,0 1-1,1 0 0,-2 1 1,-7 7 199,1 0 1,-1 1 0,2 0-1,-1 0 1,2 1 0,-11 19-1,-24 75 292,32-80-411,-12 38 317,-21 99 0,35-122-321,2 1 0,1-1-1,3 72 1,1-104-206,1 1-1,1 0 1,-1-1 0,1 1-1,1-1 1,-1 1 0,1-1-1,7 13 1,-8-17 3,0-1-1,1 0 1,-1 0 0,1 0 0,-1 0 0,1-1-1,0 1 1,0 0 0,0-1 0,0 0 0,1 0-1,-1 0 1,0 0 0,1-1 0,-1 1 0,1-1-1,0 0 1,0 0 0,-1 0 0,1 0-1,8 0 1,-1-2-10,1 1-1,0-1 1,0-1 0,19-5-1,15-7-208</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6.858"/>
    </inkml:context>
    <inkml:brush xml:id="br0">
      <inkml:brushProperty name="width" value="0.05" units="cm"/>
      <inkml:brushProperty name="height" value="0.05" units="cm"/>
      <inkml:brushProperty name="color" value="#E71224"/>
    </inkml:brush>
  </inkml:definitions>
  <inkml:trace contextRef="#ctx0" brushRef="#br0">173 17 15899,'15'-16'3091,"-11"16"-1136,-7 13-318,-60 154 1610,-38 82-2756,77-198-943,30-66-1163,1 0-1,5-23 1,-1 4 30,26-68-622,-17 51 916</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7.249"/>
    </inkml:context>
    <inkml:brush xml:id="br0">
      <inkml:brushProperty name="width" value="0.05" units="cm"/>
      <inkml:brushProperty name="height" value="0.05" units="cm"/>
      <inkml:brushProperty name="color" value="#E71224"/>
    </inkml:brush>
  </inkml:definitions>
  <inkml:trace contextRef="#ctx0" brushRef="#br0">181 0 14339,'3'17'1560,"-3"12"-775,-3 5-209,0 9 856,0 2-184,2 2-288,1 0-127,1-5-329,4-3-168,1-8-400,-1-2-248,0-9-616,-1 0 1112,-4-8-384,-4-4-177,-5-2 9</inkml:trace>
  <inkml:trace contextRef="#ctx0" brushRef="#br0" timeOffset="1">8 457 15363,'-7'0'2569,"11"0"-1985,7 0 1024,5-1-239,9-3-361,3-4-168,7 0-280,-1-2-288,0-6-616,2 2-304,-6-5 688,-2 0-216,-7-1-136,-4-3-176</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7.713"/>
    </inkml:context>
    <inkml:brush xml:id="br0">
      <inkml:brushProperty name="width" value="0.05" units="cm"/>
      <inkml:brushProperty name="height" value="0.05" units="cm"/>
      <inkml:brushProperty name="color" value="#E71224"/>
    </inkml:brush>
  </inkml:definitions>
  <inkml:trace contextRef="#ctx0" brushRef="#br0">89 18 17276,'-1'6'411,"0"1"1,0-1 0,-1 0 0,1 1-1,-1-1 1,-1 0 0,-3 7 0,-5 15 649,-3 14-459,1 1 0,3 0-1,1 1 1,3 1 0,-2 46-1,8-90-588,0 0-1,0 0 0,0 0 0,0 0 1,0 1-1,0-1 0,0 0 0,1 0 1,-1 0-1,0 0 0,1 1 0,-1-1 1,1 0-1,0 1 0,0-2-8,-1 1 0,0-1 0,0 0 0,1 0 0,-1 0 0,0 0 0,1 0 0,-1 1 0,0-1 0,1 0 0,-1 0 0,0 0 0,1 0 0,-1 0 0,0 0 0,1 0 0,-1 0 0,0 0 0,1 0 0,-1-1 0,0 1 0,1 0 0,-1 0 0,0 0 0,1 0 0,-1 0 0,0-1 0,1 1 0,-1 0 0,1 0 0,2-3 11,0 0 1,0 0-1,-1 0 0,1 0 0,0 0 0,3-7 0,4-10 21,0 0 0,-1-1 0,-1 0 0,10-39-1,8-91-68,-24 136 20,0 4-31,-1 1 0,0-1 0,-1 0 0,0 0 0,-2-20 0,-3 24-102,1 11 43,-2 13 9,4-3 16,0 1-1,1 28 0,1-40 75,0 1 0,0-1-1,0 0 1,1 0 0,-1 0 0,1 0-1,0 0 1,0 0 0,0 0 0,0 0-1,0 0 1,1-1 0,-1 1 0,1 0-1,0-1 1,0 1 0,0-1 0,0 1-1,0-1 1,4 3 0,-4-4 3,0-1 0,0 1 0,0-1 0,-1 0 0,1 1 0,1-1 0,-1 0 0,0 0 0,0 0 0,0 0 0,0-1 0,0 1 0,-1-1 0,1 1-1,0-1 1,0 0 0,0 1 0,0-1 0,0 0 0,-1 0 0,1 0 0,0 0 0,-1-1 0,1 1 0,1-3 0,6-3 22,-1-2 0,14-17-1,-20 24-16,40-51 41,-42 53-45,0 0 0,0 0-1,0-1 1,0 1 0,0 0 0,0 0-1,0 0 1,0 0 0,0 0 0,0 0-1,0-1 1,0 1 0,0 0 0,1 0 0,-1 0-1,0 0 1,0 0 0,0 0 0,0 0-1,0 0 1,0 0 0,1 0 0,-1-1-1,0 1 1,0 0 0,0 0 0,0 0-1,0 0 1,1 0 0,-1 0 0,0 0 0,0 0-1,0 0 1,0 0 0,0 0 0,1 0-1,-1 0 1,0 0 0,0 0 0,0 1-1,0-1 1,0 0 0,0 0 0,1 0 0,-1 0-1,0 0 1,0 0 0,0 0 0,0 0-1,0 0 1,0 0 0,0 1 0,1-1-1,-1 0 1,0 0 0,0 0 0,0 0 0,0 0-1,0 0 1,0 1 0,0-1 0,2 15-7,-5 21 3,-11 52-53,4-29-574,3 1 1,-1 71-1,8-129 521,0-1 0,0 1 0,0 0 0,0-1 0,1 1 0,-1 0-1,0-1 1,1 1 0,-1-1 0,1 1 0,1 2 0,-2-4 87,1 0 1,-1 0-1,1 1 1,-1-1-1,0 0 1,1 0-1,-1 0 0,1 0 1,-1 0-1,1 0 1,-1 0-1,1 0 1,-1 0-1,0 0 1,1 0-1,-1 0 1,1 0-1,-1 0 0,1 0 1,-1-1-1,0 1 1,1 0-1,-1 0 1,1 0-1,-1-1 1,0 1-1,1 0 1,-1-1-1,0 1 1,1 0-1,-1 0 0,0-1 1,0 1-1,1-1 1,-1 1-1,0 0 1,0-1-1,1 1 1,-1-1-1,14-18-780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09.863"/>
    </inkml:context>
    <inkml:brush xml:id="br0">
      <inkml:brushProperty name="width" value="0.05" units="cm"/>
      <inkml:brushProperty name="height" value="0.05" units="cm"/>
    </inkml:brush>
  </inkml:definitions>
  <inkml:trace contextRef="#ctx0" brushRef="#br0">30 4 18372,'-2'-1'209,"1"1"0,0-1 0,0 1-1,-1 0 1,1-1 0,0 1 0,0 0 0,-1 0 0,1 0 0,0 0-1,-1 0 1,1 0 0,0 0 0,-2 1 0,2-1-102,1 0 0,-1 1 1,1-1-1,-1 0 0,1 1 1,-1-1-1,1 0 0,-1 1 1,1-1-1,0 0 0,-1 1 0,1-1 1,0 1-1,-1-1 0,1 1 1,0-1-1,-1 1 0,1-1 0,0 1 1,0-1-1,0 1 0,0-1 1,-1 2-1,1-1-37,0 0-1,1 1 1,-1-1-1,0 0 1,0 1 0,1-1-1,-1 0 1,1 1-1,-1-1 1,1 0 0,-1 0-1,1 1 1,0-1-1,-1 0 1,1 0 0,0 0-1,0 0 1,0 0-1,0 0 1,0 0 0,0 0-1,0 0 1,1-1-1,-1 1 1,2 0 0,3 2-47,-1-1 1,1 1-1,0-2 1,0 1 0,7 1-1,-11-3-19,1 0 0,-1 1-1,1-1 1,-1 0-1,0 0 1,1 0-1,-1-1 1,1 1 0,-1 0-1,0-1 1,1 0-1,-1 0 1,0 1 0,0-1-1,0 0 1,3-2-1,-5 3-1,1 0 0,-1 0 0,0-1 0,1 1 0,-1 0 0,0 0 0,1-1 0,-1 1 0,0 0 0,1-1 0,-1 1 0,0 0-1,1-1 1,-1 1 0,0 0 0,0-1 0,1 1 0,-1 0 0,0-1 0,0 1 0,0-1 0,0 1 0,0 0 0,0-1 0,1 1 0,-1-1 0,0 1 0,0-1-1,0 1 1,0-1 0,-1 1 0,1 0 0,0-1 0,0 1 0,0-1 0,0 1 0,0 0 0,0-1 0,-1 1 0,1-1 0,0 1 0,0 0 0,-1-1 0,1 1 0,0 0-1,0-1 1,-1 1 0,1 0 0,0 0 0,-1-1 0,1 1 0,-1 0 0,1 0 0,0-1 0,-1 1 0,1 0 0,-1 0 0,1 0 0,0 0 0,-1 0 0,1 0-1,-2 0 1,-1-1-7,0 0 0,0 0 0,0 0 0,0 1 0,-1 0 0,-5 0 0,7 0-50,0 0 1,0 0-1,1 0 0,-1 1 1,0-1-1,0 1 0,1-1 1,-1 1-1,1 0 0,-1-1 0,0 1 1,1 0-1,-1 0 0,1 0 1,0 0-1,-1 1 0,1-1 1,0 0-1,0 1 0,0-1 1,-1 0-1,1 1 0,1-1 1,-1 1-1,0 0 0,0 1 1,2 8-236</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8.132"/>
    </inkml:context>
    <inkml:brush xml:id="br0">
      <inkml:brushProperty name="width" value="0.05" units="cm"/>
      <inkml:brushProperty name="height" value="0.05" units="cm"/>
      <inkml:brushProperty name="color" value="#E71224"/>
    </inkml:brush>
  </inkml:definitions>
  <inkml:trace contextRef="#ctx0" brushRef="#br0">6 21 17380,'13'0'2368,"5"-2"-1352,0-2-415,5 1 1535,3 0-912,0 0-183,-2 0-577,2 1-312,-6 2-632,-3 0-417,-7 2 577,-5 1 72,-8 2-152,-7-1-200</inkml:trace>
  <inkml:trace contextRef="#ctx0" brushRef="#br0" timeOffset="1">1 158 16516,'5'13'1936,"13"-3"-912,3-4-352,9-6 1257,5-3-553,3-3-480,1-2-328,-2-1-872,-2 2-288,-9-4 504,-9-4-224,-12 4-120</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9.218"/>
    </inkml:context>
    <inkml:brush xml:id="br0">
      <inkml:brushProperty name="width" value="0.05" units="cm"/>
      <inkml:brushProperty name="height" value="0.05" units="cm"/>
      <inkml:brushProperty name="color" value="#E71224"/>
    </inkml:brush>
  </inkml:definitions>
  <inkml:trace contextRef="#ctx0" brushRef="#br0">2 1 15963,'-1'99'9773,"1"-15"-8247,3 115-3933,1-165-449,-4-34 2823,0 0-1,0 0 1,0 0-1,0 0 1,0 0 0,1 0-1,-1 0 1,0 0-1,0 0 1,0 0-1,1 0 1,-1 0-1,0 0 1,0 0-1,0 0 1,0 0-1,1 0 1,-1 0-1,0 0 1,0 0-1,0 0 1,0 0 0,1 0-1,-1 0 1,0 0-1,0 0 1,0 0-1,0 0 1,1 0-1,-1-1 1,0 1-1,0 0 1,0 0-1,0 0 1,0 0-1,0 0 1,0-1-1,1 1 1,-1 0 0,0 0-1,0 0 1,0 0-1,0-1 1,0 1-1,0 0 1,0 0-1,0 0 1,0 0-1,0-1 1,0 1-1,7-20-1022</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29.606"/>
    </inkml:context>
    <inkml:brush xml:id="br0">
      <inkml:brushProperty name="width" value="0.05" units="cm"/>
      <inkml:brushProperty name="height" value="0.05" units="cm"/>
      <inkml:brushProperty name="color" value="#E71224"/>
    </inkml:brush>
  </inkml:definitions>
  <inkml:trace contextRef="#ctx0" brushRef="#br0">85 6 16740,'11'-5'2266,"-14"9"-926,-8 9-113,0 5-642,0 1 0,1-1 0,0 2 0,-12 38 0,18-43-492,0 0-1,1 0 1,0 1-1,1-1 1,1 1 0,1 0-1,2 23 1,-2-35-65,0-1 0,1 1 0,0-1 1,0 0-1,0 1 0,0-1 0,0 0 1,1 1-1,0-1 0,-1 0 0,1 0 1,0 0-1,1-1 0,2 4 0,-4-5-12,1 1-1,0-1 0,0 0 0,0 0 0,-1 0 0,1 0 0,0-1 0,0 1 0,0 0 0,0-1 0,0 0 0,0 1 0,1-1 0,-1 0 0,0 0 0,0 0 0,0 0 0,0 0 0,0-1 0,0 1 0,0-1 0,0 1 0,0-1 0,0 0 1,2-1-1,6-3 33,-1 0 0,0-1 1,0 0-1,0 0 0,-1-1 1,0 0-1,0-1 0,-1 0 1,0 0-1,10-16 1,-5 6 54,-1 0 1,-1-1 0,-1-1 0,10-29-1,-17 43-72,0-1 0,0 0 0,-1 1 1,0-1-1,0 0 0,-1 0 0,1 0 0,-2-8 0,1 13-32,-1 0 1,1 0 0,-1 0 0,1 0-1,-1 0 1,0 0 0,1 0 0,-1 0 0,0 0-1,0 0 1,-1 0 0,1 1 0,0-1-1,-1 0 1,1 1 0,-1-1 0,1 1-1,-1 0 1,1-1 0,-1 1 0,0 0 0,0 0-1,0 0 1,0 0 0,0 0 0,0 1-1,0-1 1,0 1 0,0-1 0,-4 1 0,1-1-107,-1 1 0,1 1 0,-1-1 0,1 1 0,0 0 0,-1 0 0,1 1 0,0-1 0,0 1 0,0 0 0,0 1 0,0-1 0,0 1 0,1 0 0,-1 0 0,-5 6 0,4-4-171,0 1-1,0 0 1,0 0 0,1 1 0,0-1-1,0 1 1,0 1 0,1-1 0,-6 15 0,5-2-421</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30.024"/>
    </inkml:context>
    <inkml:brush xml:id="br0">
      <inkml:brushProperty name="width" value="0.05" units="cm"/>
      <inkml:brushProperty name="height" value="0.05" units="cm"/>
      <inkml:brushProperty name="color" value="#E71224"/>
    </inkml:brush>
  </inkml:definitions>
  <inkml:trace contextRef="#ctx0" brushRef="#br0">123 1 14939,'-2'0'263,"0"0"0,1 1 1,-1-1-1,1 1 0,-1-1 0,0 1 0,1 0 0,-1-1 0,1 1 0,0 0 0,-1 0 0,1 0 1,0 0-1,-1 0 0,-1 3 0,-17 21 1733,18-22-1372,-10 14 53,1 0 0,1 1 0,1 1 1,-9 22-1,15-34-601,1 0 1,-1 1-1,2 0 1,-1-1 0,1 1-1,0 0 1,0-1-1,1 1 1,0 0-1,0 0 1,1 0-1,0-1 1,1 1-1,2 9 1,-3-16-67,-1 1-1,1-1 1,-1 0-1,1 0 1,0 0 0,-1 0-1,1 1 1,0-1 0,0 0-1,0 0 1,0 0 0,0-1-1,0 1 1,0 0-1,0 0 1,0 0 0,1-1-1,-1 1 1,0-1 0,0 1-1,1-1 1,0 1-1,1-1 3,0 0-1,-1 0 0,1 0 0,0 0 1,-1 0-1,1 0 0,0-1 0,-1 0 0,1 1 1,4-3-1,1-1 13,1 0 0,-1-1 0,0 0 0,0 0 0,10-10 0,-5 3 53,-1 0-1,0-1 1,-1 0-1,-1-1 0,0 0 1,0 0-1,-2-1 1,0-1-1,9-25 1,-16 39-59,0-1 0,0 0 1,0 1-1,-1-1 0,1 0 1,-1 0-1,0 0 1,0 0-1,0 1 0,0-1 1,0 0-1,-1 0 1,1 0-1,-1 1 0,0-1 1,0 0-1,0 1 0,0-1 1,0 0-1,-1 1 1,1-1-1,-4-3 0,2 4-17,0-1 0,0 1-1,0 0 1,0 0 0,0 0 0,-1 0-1,1 1 1,-1-1 0,0 1-1,1 0 1,-1 0 0,0 0 0,0 1-1,1-1 1,-1 1 0,-4 0-1,-5 0-340,1 0 0,-23 4 0,30-3 107,0 0 1,1 0 0,-1 1 0,0 0-1,1 0 1,-1 0 0,1 0-1,-1 0 1,-6 6 0,4 2-339,7 0-141</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30.677"/>
    </inkml:context>
    <inkml:brush xml:id="br0">
      <inkml:brushProperty name="width" value="0.05" units="cm"/>
      <inkml:brushProperty name="height" value="0.05" units="cm"/>
      <inkml:brushProperty name="color" value="#E71224"/>
    </inkml:brush>
  </inkml:definitions>
  <inkml:trace contextRef="#ctx0" brushRef="#br0">103 1 17772,'5'0'291,"0"1"-1,0 0 1,0 0 0,0 0 0,-1 0-1,1 1 1,0 0 0,-1 0 0,1 0 0,-1 1-1,0-1 1,0 1 0,0 0 0,0 0-1,0 1 1,-1-1 0,0 1 0,1 0-1,-1 0 1,0 0 0,-1 0 0,1 0 0,2 8-1,2 1-76,-1 1-1,-1 0 1,-1 0-1,0 0 0,-1 0 1,4 30-1,-6-16-145,-2 1 1,0-1-1,-2 0 0,0 1 0,-3-1 0,-11 40 0,2-24-439,-2-1-1,-1-1 0,-30 50 1,41-78 147,-1-1-1,0-1 1,-1 1 0,-1-1 0,1-1-1,-2 0 1,-14 12 0,3-11-420</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4.683"/>
    </inkml:context>
    <inkml:brush xml:id="br0">
      <inkml:brushProperty name="width" value="0.05" units="cm"/>
      <inkml:brushProperty name="height" value="0.05" units="cm"/>
      <inkml:brushProperty name="color" value="#E71224"/>
    </inkml:brush>
  </inkml:definitions>
  <inkml:trace contextRef="#ctx0" brushRef="#br0">3 0 19188,'-3'3'1881,"3"4"-1041,3-2-296,7 0 864,5 0-136,9-4-343,5 1-153,8-2-272,2 0-152,4-2-272,0-1-168,-5 0-472,-3 1-352,-8 0-481,-8-1 1057,-9 0-304,-9 3-144</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5.058"/>
    </inkml:context>
    <inkml:brush xml:id="br0">
      <inkml:brushProperty name="width" value="0.05" units="cm"/>
      <inkml:brushProperty name="height" value="0.05" units="cm"/>
      <inkml:brushProperty name="color" value="#E71224"/>
    </inkml:brush>
  </inkml:definitions>
  <inkml:trace contextRef="#ctx0" brushRef="#br0">0 0 18052,'2'1'429,"-1"0"0,0 0 0,1 1 0,-1-1 0,0 0 0,0 0 0,0 1 0,0-1 0,0 1 0,0-1 0,0 1 0,0-1 0,-1 1 0,1 0 0,0 2 0,3 4 423,0 0-609,1 0 0,0 1-1,0-2 1,1 1 0,0-1 0,1 0 0,13 12-1,-17-16-384,0-1 0,0 0 1,0 0-1,1-1 0,-1 1 0,0-1 0,1 1 0,-1-1 0,1 0 0,0-1 0,-1 1 0,1 0 0,0-1 0,-1 0 0,1 0 0,0 0 0,-1 0 0,1-1 1,0 0-1,-1 1 0,1-1 0,-1 0 0,6-3 0,3-2-496,-1-1 0,0 0 1,0-1-1,-1 0 0,0-1 0,11-12 0,-16 17 450,19-20-851</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5.433"/>
    </inkml:context>
    <inkml:brush xml:id="br0">
      <inkml:brushProperty name="width" value="0.05" units="cm"/>
      <inkml:brushProperty name="height" value="0.05" units="cm"/>
      <inkml:brushProperty name="color" value="#E71224"/>
    </inkml:brush>
  </inkml:definitions>
  <inkml:trace contextRef="#ctx0" brushRef="#br0">225 0 16596,'-22'46'6677,"5"-9"-5138,-3 8-232,-26 88 0,-1 52-646,39-151-586,-4 27-117,7-34-341,-1-1 0,0 1 0,-2-1 0,-12 25 1,20-51 354,0 0 1,0-1-1,0 1 1,0 0-1,0 0 1,0 0-1,0 0 1,0 0-1,0 0 1,0 0-1,-1-1 1,1 1-1,0 0 1,0 0 0,0 0-1,0 0 1,0 0-1,0 0 1,0 0-1,0 0 1,-1 0-1,1 0 1,0 0-1,0 0 1,0 0-1,0 0 1,0-1-1,0 1 1,-1 0-1,1 0 1,0 0-1,0 0 1,0 0 0,0 0-1,0 1 1,0-1-1,-1 0 1,1 0-1,0 0 1,0 0-1,0 0 1,0 0-1,0 0 1,0 0-1,0 0 1,-1 0-1,1 0 1,0 0-1,0 0 1,0 0 0,0 1-1,0-1 1,0 0-1,0 0 1,0 0-1,0 0 1,0 0-1,0 0 1,0 0-1,-1 1 1,1-1-1,0 0 1,0 0-1,0 0 1,0 0-1,0 0 1,-1-9-396,3-7-290</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5.807"/>
    </inkml:context>
    <inkml:brush xml:id="br0">
      <inkml:brushProperty name="width" value="0.05" units="cm"/>
      <inkml:brushProperty name="height" value="0.05" units="cm"/>
      <inkml:brushProperty name="color" value="#E71224"/>
    </inkml:brush>
  </inkml:definitions>
  <inkml:trace contextRef="#ctx0" brushRef="#br0">233 81 14795,'4'-14'1366,"-2"8"-862,0 0-1,-1 1 0,0-1 1,0 0-1,0 0 0,-1 0 1,1 0-1,-2-7 0,1 13-460,0-1-1,0 1 1,0 0 0,0 0-1,0-1 1,0 1 0,0 0-1,0 0 1,0-1-1,-1 1 1,1 0 0,0 0-1,0-1 1,0 1 0,0 0-1,0 0 1,-1 0 0,1-1-1,0 1 1,0 0-1,0 0 1,-1 0 0,1 0-1,0 0 1,0-1 0,-1 1-1,1 0 1,0 0 0,0 0-1,-1 0 1,1 0-1,0 0 1,0 0 0,-1 0-1,1 0 1,0 0 0,0 0-1,-1 0 1,1 0 0,0 0-1,0 0 1,-1 0-1,1 0 1,0 0 0,0 0-1,-1 1 1,1-1 0,0 0-1,0 0 1,-1 0 0,1 0-1,0 0 1,0 1 0,0-1-1,-1 0 1,1 0-1,0 0 1,0 1 0,0-1-1,0 0 1,-1 1 0,-11 15 921,-19 41 177,-35 92 1,53-118-916,-13 32 207,3 1-1,2 2 1,-13 78-1,31-127-376,1-1 1,1 0-1,1 1 0,2 26 0,-1-38-123,0 0 0,0 0 0,0 0-1,1-1 1,-1 1 0,1 0-1,0-1 1,5 8 0,-5-10-46,-1 0 0,1 0 0,0 0 0,-1-1 0,1 1 1,0 0-1,0-1 0,0 1 0,1-1 0,-1 0 0,0 0 0,0 0 1,1 0-1,-1 0 0,1 0 0,-1-1 0,1 1 0,2 0 1,-3-1 55,1-1 1,-1 1 0,0 0-1,1-1 1,-1 1 0,0-1 0,1 1-1,-1-1 1,0 0 0,0 0 0,0 0-1,0 0 1,0-1 0,0 1-1,0 0 1,0-1 0,0 0 0,0 1-1,1-3 1,20-25-715</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6.228"/>
    </inkml:context>
    <inkml:brush xml:id="br0">
      <inkml:brushProperty name="width" value="0.05" units="cm"/>
      <inkml:brushProperty name="height" value="0.05" units="cm"/>
      <inkml:brushProperty name="color" value="#E71224"/>
    </inkml:brush>
  </inkml:definitions>
  <inkml:trace contextRef="#ctx0" brushRef="#br0">117 1 19204,'-2'0'202,"1"0"-1,-1 0 0,1 0 1,-1 0-1,1 0 1,-1 0-1,1 1 1,-1-1-1,1 1 1,0-1-1,-1 1 1,1-1-1,0 1 1,-3 1-1,-3 4 77,-1 0 0,1 0 0,0 0 0,1 1-1,-1 0 1,1 0 0,1 1 0,-1 0 0,1 0 0,1 0 0,-1 0-1,2 1 1,-1-1 0,1 1 0,0 0 0,-3 19 0,6-26-247,0 1 1,-1-1-1,1 0 1,0 1-1,0-1 1,0 0-1,1 1 1,-1-1-1,1 0 1,-1 1 0,1-1-1,1 4 1,-1-5-23,-1 0 1,1 0-1,0-1 0,-1 1 1,1 0-1,0 0 1,0-1-1,0 1 1,0 0-1,-1-1 1,1 1-1,0-1 1,0 1-1,0-1 0,0 1 1,0-1-1,0 0 1,0 1-1,0-1 1,0 0-1,1 0 1,-1 0-1,0 0 1,0 0-1,0 0 0,0 0 1,0 0-1,0-1 1,1 1-1,6-2 1,1-1 0,-1 0-1,-1 0 1,1-1 0,0 0 0,-1 0-1,0-1 1,0 0 0,0 0 0,7-8-1,4-4-1,-2 0 0,20-28 0,-32 40-7,14-22-25,-17 25 22,0 1 1,0-1-1,-1 0 0,1 1 1,-1-1-1,1 0 0,-1 0 1,1 1-1,-1-1 0,0 0 1,0 0-1,0 1 1,0-1-1,0 0 0,-1-2 1,1 4 0,0-1 1,0 1-1,-1 0 1,1-1-1,0 1 1,0-1-1,-1 1 1,1 0-1,-1-1 1,1 1-1,0 0 1,-1-1 0,1 1-1,0 0 1,-1 0-1,1-1 1,-1 1-1,1 0 1,-1 0-1,1 0 1,-1 0-1,1-1 1,-1 1-1,1 0 1,-1 0-1,1 0 1,-1 0 0,1 0-1,-1 0 1,1 0-1,-1 1 1,1-1-1,-1 0 1,1 0-1,0 0 1,-1 0-1,1 1 1,-1-1-1,1 0 1,-1 1 0,-18 10-5,10-3-153,1 0 1,0 0-1,0 1 0,1 0 1,0 1-1,1 0 1,0 0-1,0 0 1,1 1-1,0 0 1,1 0-1,0 0 1,1 0-1,0 0 1,-1 20-1,3-31 139,1 0 0,0 0 0,0 1 0,0-1-1,0 0 1,0 1 0,0-1 0,0 0 0,0 0 0,-1 1 0,1-1 0,0 0 0,0 1-1,0-1 1,1 0 0,-1 1 0,0-1 0,0 0 0,0 0 0,0 1 0,0-1 0,0 0-1,0 1 1,0-1 0,1 0 0,-1 0 0,0 1 0,0-1 0,0 0 0,0 0-1,1 0 1,-1 1 0,0-1 0,0 0 0,1 0 0,-1 0 0,0 1 0,0-1 0,1 0-1,-1 0 1,0 0 0,1 0 0,-1 0 0,0 0 0,0 0 0,1 0 0,-1 0 0,0 0-1,1 0 1,-1 0 0,9-6-637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3.686"/>
    </inkml:context>
    <inkml:brush xml:id="br0">
      <inkml:brushProperty name="width" value="0.05" units="cm"/>
      <inkml:brushProperty name="height" value="0.05" units="cm"/>
    </inkml:brush>
  </inkml:definitions>
  <inkml:trace contextRef="#ctx0" brushRef="#br0">8 9 21117,'5'-9'1752,"-3"11"-1280,1 3-240,-8 8 656,0 9-264,0 9-264,2 2-144,3 7-168,0 2-48,5-3 16,2 0-24,2-8-120,-2-5-160,-1-3-480,-3-4-288,-5-6 832,-4-3-160,-4-1-232</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6.650"/>
    </inkml:context>
    <inkml:brush xml:id="br0">
      <inkml:brushProperty name="width" value="0.05" units="cm"/>
      <inkml:brushProperty name="height" value="0.05" units="cm"/>
      <inkml:brushProperty name="color" value="#E71224"/>
    </inkml:brush>
  </inkml:definitions>
  <inkml:trace contextRef="#ctx0" brushRef="#br0">190 1 18620,'-1'11'3434,"-7"12"-2567,-155 368 3662,159-380-4419,2-6-54,0-1 1,0 1-1,0 0 0,0 0 0,1 0 0,0 0 0,0 0 0,1 0 0,-1 0 1,1 0-1,0 0 0,1 9 0,0-13-56,-1 0-1,1 0 1,-1-1 0,0 1 0,1 0-1,0 0 1,-1-1 0,1 1-1,0 0 1,-1-1 0,1 1-1,0 0 1,-1-1 0,1 1 0,0-1-1,0 0 1,0 1 0,0-1-1,-1 0 1,1 1 0,0-1-1,0 0 1,0 0 0,0 0-1,0 0 1,0 0 0,0 0 0,0 0-1,0 0 1,0 0 0,0 0-1,-1 0 1,1 0 0,0-1-1,0 1 1,0 0 0,0-1 0,1 0-1,34-17-1010,-20 7 543,0-1 0,-1 0 0,17-18 0,-6 5-154</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7.066"/>
    </inkml:context>
    <inkml:brush xml:id="br0">
      <inkml:brushProperty name="width" value="0.05" units="cm"/>
      <inkml:brushProperty name="height" value="0.05" units="cm"/>
      <inkml:brushProperty name="color" value="#E71224"/>
    </inkml:brush>
  </inkml:definitions>
  <inkml:trace contextRef="#ctx0" brushRef="#br0">207 1 15571,'0'0'136,"1"1"0,-1 0-1,1 0 1,-1-1 0,0 1 0,1 0-1,-1 0 1,0 0 0,0 0-1,1 0 1,-1-1 0,0 1-1,0 0 1,0 0 0,0 0 0,0 0-1,0 0 1,0 0 0,-1 0-1,1-1 1,0 1 0,-1 2-1,-8 26 1212,5-20-643,-73 180 4196,46-120-3783,-28 94 0,53-132-984,6-31-136,-1 1-1,1 0 0,0 0 0,0 0 1,0 0-1,0 0 0,0 0 1,0 0-1,0 0 0,0 0 0,0-1 1,0 1-1,0 0 0,1 0 0,-1 0 1,0 0-1,1 0 0,-1-1 1,1 1-1,-1 0 0,1 0 0,-1 0 1,1-1-1,-1 1 0,1 0 0,0-1 1,0 2-1,0-2-39,0 0 0,0 0-1,-1-1 1,1 1 0,0 0 0,-1 0 0,1 0-1,0 0 1,-1-1 0,1 1 0,0 0 0,-1-1-1,1 1 1,-1-1 0,1 1 0,0 0 0,-1-1-1,1 1 1,-1-1 0,0 0 0,1 1 0,-1-1 0,1 1-1,-1-1 1,0 0 0,1 1 0,-1-1 0,0 0-1,8-22-1810,-6 16 1323,-1 0 0,0 0 0,0-1 0,-1 1 0,0 0 1,0-1-1,-1 1 0,0 0 0,0-1 0,-4-10 0,1 6 7,-1 1-1,0 0 0,0 0 1,-1 0-1,-12-15 0,17 25 675,0 0 0,0 0 0,1-1 1,-1 1-1,0 0 0,1 0 0,-1 0 0,1 0 0,-1-1 0,1 1 0,0 0 0,-1-3 0,1 4-65,0-1-1,0 1 1,0-1 0,1 1-1,-1 0 1,0-1 0,0 1 0,0 0-1,0-1 1,1 1 0,-1-1-1,0 1 1,0 0 0,1-1-1,-1 1 1,0 0 0,0 0 0,1-1-1,-1 1 1,0 0 0,1 0-1,-1-1 1,1 1 0,-1 0-1,0 0 1,1 0 0,4-1 398,-1 0 0,1 0 0,-1 1 1,1 0-1,-1 0 0,5 1 0,5-1-336,105 4 1172,-105-4-1267</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47.498"/>
    </inkml:context>
    <inkml:brush xml:id="br0">
      <inkml:brushProperty name="width" value="0.05" units="cm"/>
      <inkml:brushProperty name="height" value="0.05" units="cm"/>
      <inkml:brushProperty name="color" value="#E71224"/>
    </inkml:brush>
  </inkml:definitions>
  <inkml:trace contextRef="#ctx0" brushRef="#br0">319 0 18052,'2'0'170,"-1"0"1,1 1-1,0-1 1,0 1-1,-1-1 0,1 1 1,0 0-1,-1-1 1,1 1-1,-1 0 1,1 0-1,-1 0 0,0 0 1,1 0-1,-1 0 1,0 1-1,1-1 1,-1 0-1,0 1 0,0-1 1,0 1-1,0-1 1,-1 1-1,2 2 1,1 4 368,0 0 1,0 0 0,3 16 0,-2 6-154,0 1 0,-2-1 0,-1 1 0,-1-1 0,-2 1 0,-1-1 0,-1 1 0,-2-1 0,-1-1 0,-14 37 0,6-27-538,-1-1-1,-2-1 1,-2 0-1,-2-2 1,-1 0-1,-1-2 0,-32 34 1,38-48 21,-1 0 0,0-1 0,-24 16 0,0-6-229</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5.350"/>
    </inkml:context>
    <inkml:brush xml:id="br0">
      <inkml:brushProperty name="width" value="0.05" units="cm"/>
      <inkml:brushProperty name="height" value="0.05" units="cm"/>
      <inkml:brushProperty name="color" value="#E71224"/>
    </inkml:brush>
  </inkml:definitions>
  <inkml:trace contextRef="#ctx0" brushRef="#br0">2 9 18324,'0'0'98,"0"1"-1,-1-1 1,1 1 0,0-1 0,0 1 0,0 0-1,-1-1 1,1 1 0,0-1 0,0 1 0,0 0-1,0-1 1,0 1 0,0-1 0,0 1 0,1 0-1,-1-1 1,0 1 0,0-1 0,0 1 0,1-1-1,-1 1 1,0 0 0,0-1 0,1 1-1,-1-1 1,0 1 0,1-1 0,-1 0 0,1 1-1,-1-1 1,1 1 0,-1-1 0,1 0 0,-1 1-1,1-1 1,-1 0 0,1 0 0,-1 1 0,1-1-1,-1 0 1,1 0 0,0 0 0,0 1-1,33 6 1339,8-4-673,0-1 0,74-6 0,84-24-1037,-179 24-169,17-2-1571,-45 7 1610,-5 4-57</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5.769"/>
    </inkml:context>
    <inkml:brush xml:id="br0">
      <inkml:brushProperty name="width" value="0.05" units="cm"/>
      <inkml:brushProperty name="height" value="0.05" units="cm"/>
      <inkml:brushProperty name="color" value="#E71224"/>
    </inkml:brush>
  </inkml:definitions>
  <inkml:trace contextRef="#ctx0" brushRef="#br0">10 1 14611,'-10'17'1985,"10"-3"-841,3-2-360,16-5 1769,8-1-1033,13-4-320,4 1-112,8-3-352,1 0-143,-3-5-225,0-1-208,-10 0-480,-5-1-377,-14 0 593,-4-2-96,-4-1-104</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7.639"/>
    </inkml:context>
    <inkml:brush xml:id="br0">
      <inkml:brushProperty name="width" value="0.05" units="cm"/>
      <inkml:brushProperty name="height" value="0.05" units="cm"/>
      <inkml:brushProperty name="color" value="#E71224"/>
    </inkml:brush>
  </inkml:definitions>
  <inkml:trace contextRef="#ctx0" brushRef="#br0">197 1 17332,'0'0'90,"1"0"1,-1 1 0,1-1-1,-1 0 1,1 1-1,-1-1 1,0 0 0,1 1-1,-1-1 1,1 1-1,-1-1 1,0 1 0,1-1-1,-1 1 1,0-1-1,0 1 1,1-1 0,-1 1-1,0-1 1,0 1-1,0-1 1,0 1 0,1 0-1,-1-1 1,0 1-1,0-1 1,0 1 0,0-1-1,-1 1 1,1 1-1,-8 17 248,6-16-105,-13 26 990,2-6-736,1 1-1,1 0 0,1 1 0,1 0 1,-5 27-1,13-51-481,1 1-1,-1-1 1,1 1-1,0-1 1,-1 1 0,1-1-1,0 1 1,0 0-1,0-1 1,0 1 0,1-1-1,-1 1 1,0-1-1,1 1 1,-1-1-1,1 1 1,-1-1 0,1 1-1,0-1 1,-1 1-1,1-1 1,0 0 0,0 0-1,0 1 1,0-1-1,0 0 1,0 0 0,1 0-1,-1 0 1,0 0-1,0 0 1,1-1 0,-1 1-1,1 0 1,-1-1-1,1 1 1,-1-1 0,1 1-1,-1-1 1,1 1-1,-1-1 1,1 0 0,-1 0-1,4 0 1,59-2-20,-48 0 1,1 1 1,0 1-1,-1 1 1,24 3-1,-36-3 13,0 0 0,0 0 0,0 0 0,0 1 0,0 0 0,0-1 0,-1 1 0,1 1 0,-1-1 0,1 0 0,-1 1-1,0 0 1,0 0 0,0 0 0,0 0 0,0 0 0,-1 0 0,1 1 0,-1 0 0,0-1 0,0 1 0,1 4 0,-1-2 30,-1 0-1,0 0 1,0 0-1,0 0 1,-1 1-1,0-1 1,0 0-1,-1 0 1,0 0-1,0 0 1,0 0-1,-1 0 1,1 0-1,-1 0 1,-1 0-1,1-1 1,-1 1 0,-4 5-1,-4 7 205,-2 1 1,0-2-1,-27 28 0,25-29-13,0-2-1,-2 0 1,-20 14-1,28-22-151,0-1 0,0 0 0,0 0 1,-1-1-1,1-1 0,-1 1 0,0-2 0,-18 4 0,25-6-119,0 0 1,0 1-1,0-1 1,-1 0-1,1-1 0,0 1 1,0-1-1,-1 1 1,1-1-1,0 0 0,0 0 1,0-1-1,0 1 1,0 0-1,1-1 1,-1 0-1,0 0 0,1 0 1,-1 0-1,1 0 1,-1 0-1,1-1 0,0 1 1,-2-3-1,0-3-83,-1 0 1,1 0-1,1-1 0,0 1 0,0-1 0,0 1 1,-1-15-1,-3-19-380</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8.091"/>
    </inkml:context>
    <inkml:brush xml:id="br0">
      <inkml:brushProperty name="width" value="0.05" units="cm"/>
      <inkml:brushProperty name="height" value="0.05" units="cm"/>
      <inkml:brushProperty name="color" value="#E71224"/>
    </inkml:brush>
  </inkml:definitions>
  <inkml:trace contextRef="#ctx0" brushRef="#br0">0 124 19100,'13'-7'2217,"1"-2"-1433,5-1-344,5-1 1192,6-1-688,3 1-191,8 0-433,-1-1-264,-2 3-392,0 1-313,-5 4-695,-6-1 976,-10 1 0,-3 1-248,-6-4-72</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8.513"/>
    </inkml:context>
    <inkml:brush xml:id="br0">
      <inkml:brushProperty name="width" value="0.05" units="cm"/>
      <inkml:brushProperty name="height" value="0.05" units="cm"/>
      <inkml:brushProperty name="color" value="#E71224"/>
    </inkml:brush>
  </inkml:definitions>
  <inkml:trace contextRef="#ctx0" brushRef="#br0">145 1 14371,'17'-1'2518,"-11"5"-44,-7-1-2185,1-1 0,0 0-1,-1 0 1,0 0 0,1 1 0,-1-1 0,0 0 0,0 0-1,-3 3 1,2 1-271,-89 187 3203,76-156-2981,2 0 0,2 0 1,-10 57-1,19-84-195,1 0 1,0 1-1,1-1 1,1 18-1,-1-26-38,0 0 0,1 1 0,-1-1 0,1 0 0,0 1 0,0-1 0,-1 0 0,1 0 0,1 0-1,-1 0 1,0 0 0,0 0 0,1 0 0,-1 0 0,1 0 0,0 0 0,-1-1 0,1 1-1,0-1 1,0 1 0,0-1 0,0 0 0,0 0 0,1 0 0,2 1 0,2 0 1,0-1 0,0-1 0,0 1 0,0-1 0,1 0 0,-1-1 0,0 1 0,0-1 0,0-1 0,0 1 0,0-1 0,-1-1 0,12-4 0,8-5 40,47-31 1,-57 32-32,-1 0 1,0-1-1,-1 0 0,0-1 1,-1 0-1,0-2 0,-1 1 0,19-32 1,-26 37-14,0 0 1,-1 0-1,0 0 1,0 0-1,-1-1 1,-1 1-1,0-1 1,0 0-1,-1 0 1,0 0-1,0 0 1,-1 1-1,-1-1 1,0 0-1,0 0 1,-1 0-1,0 0 1,-6-16 0,6 19-42,-1 1 1,0 0 0,-1 0 0,1 0 0,-1 1 0,0-1 0,0 1 0,-1 0 0,0 0-1,0 0 1,0 1 0,0 0 0,-1 0 0,1 0 0,-1 0 0,0 1 0,0 0 0,-1 1-1,-8-4 1,10 5-106,-1 0-1,0 0 0,1 0 0,-1 1 0,0 0 1,1 0-1,-1 0 0,1 1 0,-1 0 1,0 0-1,1 0 0,0 1 0,-1 0 0,1 0 1,0 0-1,0 1 0,0-1 0,0 1 1,0 0-1,1 1 0,-1-1 0,1 1 0,-7 8 1,-8 13-496,2 4-119</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8.929"/>
    </inkml:context>
    <inkml:brush xml:id="br0">
      <inkml:brushProperty name="width" value="0.05" units="cm"/>
      <inkml:brushProperty name="height" value="0.05" units="cm"/>
      <inkml:brushProperty name="color" value="#E71224"/>
    </inkml:brush>
  </inkml:definitions>
  <inkml:trace contextRef="#ctx0" brushRef="#br0">137 32 16876,'-3'1'247,"1"0"0,0 0 1,0 0-1,-1 0 1,1 0-1,0 1 0,0-1 1,0 1-1,1 0 1,-1-1-1,0 1 0,-2 4 1,-16 26 1033,18-29-1064,-15 28 1082,2 1 0,-17 49 1,27-65-1041,0 0 0,1 0 0,1 0 1,1 0-1,1 1 0,0-1 1,2 26-1,-1-39-231,0 0 0,0 0 1,1-1-1,-1 1 0,1 0 0,0 0 0,0-1 1,0 1-1,0-1 0,0 1 0,1-1 0,-1 1 1,1-1-1,-1 0 0,1 1 0,0-1 1,0 0-1,0 0 0,3 1 0,-3-1-15,1-1 0,0 0 1,0 0-1,0 0 0,0 0 0,-1 0 0,1-1 0,0 0 1,0 1-1,0-1 0,0 0 0,0 0 0,0-1 0,0 1 1,3-1-1,7-2-6,-2-1-1,1-1 1,0 1 0,-1-2 0,0 1 0,0-2 0,12-8-1,-10 6 3,0-1 0,-1-1 0,-1 0-1,0 0 1,0-1 0,-1-1-1,0 0 1,-1 0 0,9-20 0,-14 26-26,-1-1 0,0 1 0,0-1-1,-1 0 1,0 0 0,-1 0 0,0 0 0,0-1 0,0 1 0,-1 0 0,-1 0 0,1 0 0,-1-1 0,-1 1 0,1 0 0,-1 0 0,-1 0 0,1 1 0,-8-15 0,6 15-147,0-1-1,-1 1 1,0 0 0,0 0-1,-1 1 1,1 0 0,-12-10-1,13 13-10,0 1 0,0-1 0,0 1 0,0 0 0,0 0 0,0 0-1,0 0 1,-1 1 0,1 0 0,-1 0 0,1 0 0,-1 0 0,1 1-1,-1-1 1,-8 2 0,0 1-561</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9.393"/>
    </inkml:context>
    <inkml:brush xml:id="br0">
      <inkml:brushProperty name="width" value="0.05" units="cm"/>
      <inkml:brushProperty name="height" value="0.05" units="cm"/>
      <inkml:brushProperty name="color" value="#E71224"/>
    </inkml:brush>
  </inkml:definitions>
  <inkml:trace contextRef="#ctx0" brushRef="#br0">0 28 17652,'9'-1'2256,"5"1"-1360,5 0-319,5-2 1239,5-2-808,3 0-64,0-1-416,4 1-263,-4 1-666,-3 2-359,-11-2 600,-4 3-128,-9 3-96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4.166"/>
    </inkml:context>
    <inkml:brush xml:id="br0">
      <inkml:brushProperty name="width" value="0.05" units="cm"/>
      <inkml:brushProperty name="height" value="0.05" units="cm"/>
    </inkml:brush>
  </inkml:definitions>
  <inkml:trace contextRef="#ctx0" brushRef="#br0">6 73 19308,'-6'-4'1857,"10"1"-1145,6 0-280,9 3 736,6-1-232,11 1-288,9 3-56,4-2-512,5-1-304,1 0-792,0-3 1520,1-6-616,2-8-88,-8-19-120</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9:59.875"/>
    </inkml:context>
    <inkml:brush xml:id="br0">
      <inkml:brushProperty name="width" value="0.05" units="cm"/>
      <inkml:brushProperty name="height" value="0.05" units="cm"/>
      <inkml:brushProperty name="color" value="#E71224"/>
    </inkml:brush>
  </inkml:definitions>
  <inkml:trace contextRef="#ctx0" brushRef="#br0">98 1 17388,'1'0'339,"-1"1"0,0 0 0,0 0 0,1-1 0,-1 1 0,0 0 0,0 0 0,0-1 0,0 1 1,0 0-1,0 0 0,0-1 0,0 1 0,-1 0 0,1-1 0,0 1 0,0 0 0,0 0 0,-1-1 0,1 1 0,-1 0 1,0 0-1,-11 30 360,8-21 67,-51 146 1388,49-132-1955,0-1 1,2 0-1,0 1 1,0 45 0,4-66-207,0-1 0,0 1 1,0-1-1,0 1 0,0-1 1,1 1-1,-1-1 0,1 0 1,0 1-1,0-1 0,-1 0 1,1 1-1,1-1 0,-1 0 1,0 0-1,1 0 0,-1 0 1,1 0-1,-1 0 0,1-1 1,0 1-1,0 0 0,0-1 0,0 1 1,0-1-1,0 0 0,0 0 1,0 0-1,0 0 0,1 0 1,-1 0-1,0 0 0,1-1 1,-1 0-1,1 1 0,-1-1 1,1 0-1,-1 0 0,0 0 1,1 0-1,4-1 0,2-1-407,-1 0 0,1 0 0,0 0 0,-1-1 0,0 0 0,0-1 0,0 0 0,0 0 0,0-1 0,10-8 0,-11 6-21,0-1-1,0 1 1,-1-1-1,0 0 1,0 0-1,-1-1 1,0 0-1,4-10 1,4-15-843</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0.323"/>
    </inkml:context>
    <inkml:brush xml:id="br0">
      <inkml:brushProperty name="width" value="0.05" units="cm"/>
      <inkml:brushProperty name="height" value="0.05" units="cm"/>
      <inkml:brushProperty name="color" value="#E71224"/>
    </inkml:brush>
  </inkml:definitions>
  <inkml:trace contextRef="#ctx0" brushRef="#br0">107 0 16508,'-6'17'2024,"-3"11"-928,-1 0-352,0 12 1129,-3 2-169,0 2-352,0 2-223,2 0-393,1 1-192,4-6-440,2-3-240,2-10-744,2-7-441,2-12 1001,5-7-256,3-9-184</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0.740"/>
    </inkml:context>
    <inkml:brush xml:id="br0">
      <inkml:brushProperty name="width" value="0.05" units="cm"/>
      <inkml:brushProperty name="height" value="0.05" units="cm"/>
      <inkml:brushProperty name="color" value="#E71224"/>
    </inkml:brush>
  </inkml:definitions>
  <inkml:trace contextRef="#ctx0" brushRef="#br0">10 29 19716,'10'-3'770,"4"-3"286,1 1 1,-1 1 0,26-5 0,-36 8-960,0 1-1,0 0 1,0 0 0,0 0 0,0 0 0,-1 0 0,1 1 0,0 0-1,0 0 1,0 0 0,0 0 0,-1 1 0,1-1 0,-1 1-1,1 0 1,-1 0 0,1 0 0,-1 0 0,4 5 0,-5-5-68,0 1 0,0 0 0,0 0 0,-1-1 0,1 1 0,-1 0 0,0 0 0,0 0 0,0 1 0,0-1 0,-1 0 0,1 0 1,-1 0-1,0 1 0,0-1 0,0 0 0,0 0 0,0 1 0,-1-1 0,0 0 0,1 0 0,-1 0 0,-3 6 0,-2 7 59,-1-1-1,-1 1 1,-10 15 0,17-29-75,-58 84 583,37-57-253,2 1-1,-22 44 0,41-73-320,0 0-1,0 1 1,0-1-1,1 1 1,-1-1-1,1 1 1,-1 0-1,1-1 1,-1 1 0,1-1-1,0 1 1,0 0-1,0-1 1,0 1-1,0 0 1,0-1-1,0 1 1,1 2-1,0-3-48,0-1-1,-1 1 0,1-1 1,-1 1-1,1-1 0,0 1 0,0-1 1,-1 1-1,1-1 0,0 0 1,0 1-1,-1-1 0,1 0 1,0 0-1,0 1 0,0-1 1,0 0-1,-1 0 0,1 0 1,0 0-1,0 0 0,0 0 0,0 0 1,1-1-1,6-1-323,-1 0 0,1 0 0,0-1 1,-1 0-1,13-7 0,43-25-641,-26 15 259</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1.142"/>
    </inkml:context>
    <inkml:brush xml:id="br0">
      <inkml:brushProperty name="width" value="0.05" units="cm"/>
      <inkml:brushProperty name="height" value="0.05" units="cm"/>
      <inkml:brushProperty name="color" value="#E71224"/>
    </inkml:brush>
  </inkml:definitions>
  <inkml:trace contextRef="#ctx0" brushRef="#br0">202 82 16131,'-11'16'1417,"-51"77"5595,57-82-6622,-1-1 0,2 1 0,-1 0 0,2 0 0,-1 0 0,2 0 0,-3 16 1,5-25-381,0 0 1,0 0-1,0 0 1,0 0-1,0 0 1,1 0-1,-1 0 1,0-1-1,1 1 1,0 0-1,-1 0 1,1 0-1,0-1 1,0 1-1,0 0 1,0-1-1,0 1 1,1-1-1,-1 1 1,0-1-1,1 0 1,-1 1-1,1-1 1,-1 0-1,1 0 1,0 0-1,-1 0 1,1 0-1,0 0 1,0-1-1,-1 1 1,1-1-1,0 1 0,0-1 1,2 1 0,8 0-115,0 1 1,0-2 0,0 0 0,16-1 0,-22 1 58,38-4-291,-23 1 67,-1 2 0,35 1 0,-53 0 249,0 0 0,0 1 0,0-1 0,0 0-1,0 1 1,0 0 0,0-1 0,0 1 0,0 0 0,0 0 0,0 0 0,-1 0 0,1 0-1,0 0 1,-1 1 0,3 1 0,-3-1 16,0-1-1,0 0 0,-1 1 1,1-1-1,-1 1 1,1-1-1,-1 1 0,1-1 1,-1 1-1,0-1 1,1 1-1,-1-1 0,0 1 1,0 0-1,0-1 1,-1 1-1,1 1 0,-2 3 36,0 0-1,0 0 0,0-1 0,-1 1 0,1 0 0,-1-1 1,-1 0-1,1 0 0,-7 7 0,-10 9 233,-1-1 0,-1-1 0,-1 0 0,0-2 0,-2-1 0,-32 16 0,46-26-180,0-1 0,0 0 1,0-1-1,-22 5 0,30-8-164,0-1 0,0 1 0,0-1 0,0 0 0,0 0-1,0 0 1,1 0 0,-1 0 0,0 0 0,0-1 0,0 0 0,0 1 0,0-1 0,1 0-1,-1 0 1,0-1 0,1 1 0,-1-1 0,1 1 0,0-1 0,-1 0 0,1 0-1,0 1 1,0-2 0,0 1 0,-2-3 0,1-1-38,-1-1-1,2 1 1,-1-1-1,1 0 1,0 0-1,0 0 1,1 0-1,-1-12 1,-1-39-596</inkml:trace>
  <inkml:trace contextRef="#ctx0" brushRef="#br0" timeOffset="1">187 0 20604,'14'10'1985,"4"-1"-1305,4-2-288,5-1 928,5-2-319,1-1-745,1-3-584,-4-6 344,-4-2-112,-10-4-129</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1.831"/>
    </inkml:context>
    <inkml:brush xml:id="br0">
      <inkml:brushProperty name="width" value="0.05" units="cm"/>
      <inkml:brushProperty name="height" value="0.05" units="cm"/>
      <inkml:brushProperty name="color" value="#E71224"/>
    </inkml:brush>
  </inkml:definitions>
  <inkml:trace contextRef="#ctx0" brushRef="#br0">1 56 20860,'1'13'1889,"14"-7"-1225,5-2-288,15-4 704,8-3-151,11-7-417,6-1-256,1-2-568,1 0-321,-9 0-503,-4 4-296,-19 4 976,-9 3-336,-22 2-169</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2.239"/>
    </inkml:context>
    <inkml:brush xml:id="br0">
      <inkml:brushProperty name="width" value="0.05" units="cm"/>
      <inkml:brushProperty name="height" value="0.05" units="cm"/>
      <inkml:brushProperty name="color" value="#E71224"/>
    </inkml:brush>
  </inkml:definitions>
  <inkml:trace contextRef="#ctx0" brushRef="#br0">1 16 16892,'0'9'1784,"15"-5"-832,8-2-360,16-2 793,10 0-161,8-5-280,3 1-128,1 0-568,-3 1-384,-8-1 1104,-7-2-912,-5 4-31,-12 0 31</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2.822"/>
    </inkml:context>
    <inkml:brush xml:id="br0">
      <inkml:brushProperty name="width" value="0.05" units="cm"/>
      <inkml:brushProperty name="height" value="0.05" units="cm"/>
      <inkml:brushProperty name="color" value="#E71224"/>
    </inkml:brush>
  </inkml:definitions>
  <inkml:trace contextRef="#ctx0" brushRef="#br0">0 33 18236,'114'-3'8076,"61"-9"-6593,1-1-1515,-148 12 30,-16-1-3,1 1 0,0 1 0,-1 0 0,1 1 0,23 4 0,-35-5 1,1 1 0,-1-1 0,1 1 0,-1 0 0,0 0-1,1-1 1,-1 1 0,0 0 0,0 0 0,0 0 0,0 0 0,0 1-1,0-1 1,0 0 0,0 0 0,0 1 0,0-1 0,0 0 0,-1 1 0,1-1-1,-1 0 1,1 1 0,-1-1 0,0 1 0,1-1 0,-1 1 0,0-1-1,0 1 1,0 0 0,0-1 0,0 1 0,-1 1 0,0 4-8,0 1 0,-1-1 1,0 0-1,0 1 0,-5 8 1,-18 33 49,-3 0 0,-2-2 0,-37 45 0,54-74-12,-130 161-1115,143-179 1064,0 0 0,0 0 0,0 0 0,0 0 0,-1 1 0,1-1 0,0 0 0,0 0 0,0 0 0,0 0 0,0 0 0,-1 1 0,1-1 0,0 0 0,0 0 0,0 0 0,-1 0 0,1 0 0,0 0 0,0 0 0,0 0 0,-1 0 0,1 0 0,0 0 0,0 0 0,0 0 0,-1 0 0,1 0 0,0 0 0,0 0 0,0 0 0,-1 0 0,1 0 0,0 0 0,0 0 0,0 0 0,0 0 0,-1 0 0,1 0 0,0-1 0,0 1 0,0 0 0,0 0 0,-1 0 0,1 0 0,0 0 0,0-1 0,0 1 0,0 0 0,0 0 0,0 0 0,-1 0 0,1-1 0,0 1 0,0 0 0,0 0 0,0 0 0,0-1 0,0 1 0,0 0 0,0 0 0,0 0 0,0-1 0,0 1 0,0 0 0,0 0 0,0 0 0,0-1 0,0 1 0,0-2-198,-5-8-437</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3.289"/>
    </inkml:context>
    <inkml:brush xml:id="br0">
      <inkml:brushProperty name="width" value="0.05" units="cm"/>
      <inkml:brushProperty name="height" value="0.05" units="cm"/>
      <inkml:brushProperty name="color" value="#E71224"/>
    </inkml:brush>
  </inkml:definitions>
  <inkml:trace contextRef="#ctx0" brushRef="#br0">0 114 17956,'10'4'1968,"10"3"-1000,6-3-311,13 1 943,5-5-288,11-2-336,-1-4-159,6-2-585,-4-4-440,-6-2-849,-2-3-271,-15-5 984,-3-2-288,-10-5-232</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3.719"/>
    </inkml:context>
    <inkml:brush xml:id="br0">
      <inkml:brushProperty name="width" value="0.05" units="cm"/>
      <inkml:brushProperty name="height" value="0.05" units="cm"/>
      <inkml:brushProperty name="color" value="#E71224"/>
    </inkml:brush>
  </inkml:definitions>
  <inkml:trace contextRef="#ctx0" brushRef="#br0">237 59 18508,'-16'22'2537,"2"1"-1,-16 31 1,27-47-2385,-1 0 0,1 1 0,1 0 0,-1 0 0,1-1 1,1 1-1,-1 1 0,1-1 0,1 0 0,0 0 0,1 14 0,-1-19-178,1-1 0,0 1-1,0-1 1,0 1 0,1-1-1,-1 0 1,0 0 0,1 1-1,0-1 1,-1 0 0,1 0-1,0 0 1,0-1 0,0 1-1,0 0 1,0-1 0,1 1-1,-1-1 1,0 0 0,1 0-1,-1 0 1,1 0 0,-1 0-1,5 0 1,7 2-171,0 0 0,0-1-1,20 0 1,-17-2 40,-4 1 55,-1 0 1,0 0-1,0 2 1,0-1-1,22 9 1,-31-10 109,0 1 0,1-1 0,-1 1 0,0 0 1,0 0-1,-1 0 0,1 1 0,0-1 0,-1 0 1,1 1-1,-1 0 0,0 0 0,0-1 0,0 1 1,0 1-1,-1-1 0,1 0 0,-1 0 0,1 1 1,-1-1-1,0 0 0,-1 1 0,1-1 0,-1 1 1,1 3-1,-1 0 45,-1 0 1,0 0-1,0 0 1,0 0-1,-1 0 1,0 0-1,-1 0 1,1 0-1,-1-1 1,0 0-1,-1 1 1,0-1-1,0 0 1,0-1-1,-1 1 1,1-1-1,-1 0 1,-1 0-1,-9 7 1,1-1 59,0-1 0,-1-1 1,-1 0-1,1-1 0,-1 0 1,-34 9-1,40-14-149,-1 0 1,0 0-1,0-2 0,0 1 1,-1-1-1,1-1 0,0 0 0,0-1 1,-13-2-1,19 2-72,-1 0 0,1-1 1,1 0-1,-1 0 0,0 0 0,0-1 0,1 1 1,-1-1-1,1 0 0,0-1 0,0 1 0,0-1 1,1 1-1,-1-1 0,1 0 0,0 0 0,0-1 1,0 1-1,0-1 0,1 1 0,-4-10 0,-8-40-385,5-8-182</inkml:trace>
  <inkml:trace contextRef="#ctx0" brushRef="#br0" timeOffset="1">205 48 20740,'29'3'2121,"2"1"-1313,2-3-304,12-1 952,3 0-239,5-2-513,2-4-360,2-3-864,-5-1-600,-12-1 952,-9 2-233,-13 1-183</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5.257"/>
    </inkml:context>
    <inkml:brush xml:id="br0">
      <inkml:brushProperty name="width" value="0.05" units="cm"/>
      <inkml:brushProperty name="height" value="0.05" units="cm"/>
      <inkml:brushProperty name="color" value="#E71224"/>
    </inkml:brush>
  </inkml:definitions>
  <inkml:trace contextRef="#ctx0" brushRef="#br0">66 311 15531,'-57'24'2147,"56"-24"-2117,1 0-1,-1 1 1,1-1-1,0 0 1,-1 0-1,1 0 1,-1 1-1,1-1 1,0 0-1,-1 0 1,1 1-1,0-1 1,-1 0-1,1 1 0,0-1 1,0 0-1,-1 1 1,1-1-1,0 0 1,0 1-1,0-1 1,-1 1-1,1 0 1,7 4 839,21 1 408,26-5-236,0-1-1,99-15 0,-121 11-824,542-92 1546,-4-33-1323,-237 51-167,-321 75-266,39-9-33,58-5 1,-101 18-552,-13 2 60,-14 5-326,-108 33-1492,68-24 1562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4.651"/>
    </inkml:context>
    <inkml:brush xml:id="br0">
      <inkml:brushProperty name="width" value="0.05" units="cm"/>
      <inkml:brushProperty name="height" value="0.05" units="cm"/>
    </inkml:brush>
  </inkml:definitions>
  <inkml:trace contextRef="#ctx0" brushRef="#br0">442 2 18572,'-24'-1'294,"0"1"0,0 1 0,0 2 1,0 0-1,1 2 0,-1 0 0,-34 14 0,45-14-179,1 1 0,1 0-1,-1 0 1,1 2 0,0-1 0,0 1-1,1 1 1,0 0 0,1 0-1,0 1 1,0 0 0,1 1 0,0 0-1,1 0 1,-6 14 0,3-4 53,1 1 0,1 0 0,2 0 0,-9 46 0,13-54-123,1 0 0,0 0 1,1 0-1,0 0 0,1 0 0,1 0 1,0 0-1,1 0 0,6 20 0,-6-29-10,-1 1-1,1-1 0,0 0 1,0 0-1,1 0 1,-1-1-1,1 1 0,0-1 1,0 0-1,1 0 1,-1 0-1,1 0 0,0-1 1,0 0-1,0 0 1,0 0-1,1-1 0,-1 0 1,1 0-1,-1 0 1,1-1-1,0 1 0,0-1 1,0-1-1,-1 1 1,1-1-1,0 0 0,0-1 1,0 1-1,0-1 1,0 0-1,-1 0 0,1-1 1,0 0-1,-1 0 1,1 0-1,-1-1 0,0 1 1,0-1-1,0-1 1,0 1-1,0-1 0,7-7 1,-10 9-15,0 0 0,0 0-1,0 0 1,-1-1 0,1 1 0,-1 0 0,1-1 0,-1 1 0,0-1-1,0 0 1,0 1 0,0-1 0,0 0 0,-1 0 0,1 1 0,-1-1-1,0 0 1,0 0 0,0 0 0,0 1 0,0-1 0,0 0 0,-1 0 0,0 0-1,1 1 1,-1-1 0,0 0 0,0 1 0,-1-1 0,1 1 0,-3-5-1,1 3-12,-1 0 1,1 0-1,-1 0 0,0 1 0,0 0 0,0-1 0,-1 1 0,1 1 0,-1-1 0,1 1 0,-1-1 0,0 1 1,0 1-1,0-1 0,0 1 0,-7-1 0,7 1-2,-1 1-1,1 0 1,0 0 0,-1 0 0,-8 3-1,13-3-4,0 0 0,0 0 0,-1 0 0,1 0 0,0 1 0,0-1 0,0 0-1,0 1 1,0-1 0,1 1 0,-1-1 0,0 1 0,0 0 0,0-1 0,0 1-1,0 0 1,1-1 0,-1 1 0,0 0 0,1 0 0,-1 0 0,0 0-1,1 0 1,-1 0 0,1 0 0,0 0 0,-1 0 0,1 0 0,0 0 0,-1 0-1,1 0 1,0 0 0,0 0 0,0 2 0,1-2-1,-1 1 1,1-1-1,-1 0 0,1 1 0,0-1 1,0 0-1,-1 0 0,1 1 1,0-1-1,0 0 0,0 0 1,0 0-1,1 0 0,-1 0 0,0-1 1,0 1-1,1 0 0,-1 0 1,0-1-1,1 1 0,-1-1 1,2 1-1,36 8 36,-1-5-37,0-3 0,0-1 0,52-6 0,-50 3-4,-40 3 5,1 0-1,-1-1 0,0 1 0,1 0 1,-1 0-1,1 0 0,-1 0 1,1 0-1,-1 0 0,0 0 1,1 0-1,-1 1 0,1-1 0,-1 0 1,1 0-1,-1 0 0,0 0 1,1 0-1,-1 1 0,1-1 0,-1 0 1,0 0-1,1 1 0,-1-1 1,-3 9-33,-20 13-4,17-17 35,-10 10 12,-25 30 0,37-39-65,0 0 0,0 0 0,0 0 1,1 0-1,0 0 0,0 1 0,1-1 0,-1 1 1,-1 11-1,4-15 2,0 0 1,0-1-1,0 1 0,1 0 1,-1 0-1,1-1 1,0 1-1,0-1 0,-1 1 1,2 0-1,-1-1 1,0 0-1,0 1 1,1-1-1,0 0 0,-1 0 1,1 0-1,0 0 1,0 0-1,0 0 0,0 0 1,0 0-1,1-1 1,-1 1-1,0-1 0,5 2 1,25 10-286</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0:05.717"/>
    </inkml:context>
    <inkml:brush xml:id="br0">
      <inkml:brushProperty name="width" value="0.05" units="cm"/>
      <inkml:brushProperty name="height" value="0.05" units="cm"/>
      <inkml:brushProperty name="color" value="#E71224"/>
    </inkml:brush>
  </inkml:definitions>
  <inkml:trace contextRef="#ctx0" brushRef="#br0">131 340 14123,'-23'10'893,"5"-3"-308,1 0 1,0 2 0,-24 16-1,40-24-510,0-1-1,0 1 1,0 0-1,0 0 0,0 0 1,0 0-1,0-1 1,0 1-1,1 0 0,-1 1 1,0-1-1,0 0 0,1 0 1,-1 0-1,1 0 1,-1 1-1,0 1 0,1-3-8,1 1 0,-1 0 0,0-1-1,0 1 1,0 0 0,0-1-1,1 1 1,-1 0 0,0-1 0,1 1-1,-1-1 1,0 1 0,1-1-1,-1 1 1,1-1 0,-1 1-1,1-1 1,-1 1 0,1-1 0,-1 1-1,1-1 1,0 0 0,0 1-1,4 1 180,0 0-1,0 0 0,1-1 1,-1 0-1,0 0 0,1 0 0,5 0 1,48-2 640,1-3 0,-1-2 1,71-17-1,-124 22-845,506-115 1757,-5-24-1526,-313 85-456,-72 18-195,56-15-1749,-166 50 2180,8-3-28,-20 6-147,-9 3-154,-15 7-109</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6.464"/>
    </inkml:context>
    <inkml:brush xml:id="br0">
      <inkml:brushProperty name="width" value="0.05" units="cm"/>
      <inkml:brushProperty name="height" value="0.05" units="cm"/>
      <inkml:brushProperty name="color" value="#E71224"/>
    </inkml:brush>
  </inkml:definitions>
  <inkml:trace contextRef="#ctx0" brushRef="#br0">78 11 15547,'4'-11'2119,"-7"13"-245,-9 19 267,-1 18-861,3 1 0,-9 57 0,12-43-904,3-1 0,2 1 0,6 60-1,2-69-2087,-6-45 1695,0 0 0,0 0 0,0 0 1,0 1-1,0-1 0,0 0 0,-1 0 0,1 0 0,0 0 0,0 1 1,0-1-1,0 0 0,-1 0 0,1 0 0,0 0 0,0 0 0,0 0 1,-1 1-1,1-1 0,0 0 0,0 0 0,0 0 0,-1 0 0,1 0 1,0 0-1,0 0 0,-1 0 0,1 0 0,0 0 0,0 0 0,0 0 1,-1 0-1,1 0 0,0 0 0,0 0 0,-1 0 0,1-1 0,0 1 1,0 0-1,0 0 0,-1 0 0,1 0 0,0 0 0,0 0 0,0-1 0,0 1 1,-1 0-1,1 0 0,0 0 0,0-1 0,0 1 0,0 0 0,0 0 1,0 0-1,-1-1 0,-10-9-522</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6.928"/>
    </inkml:context>
    <inkml:brush xml:id="br0">
      <inkml:brushProperty name="width" value="0.05" units="cm"/>
      <inkml:brushProperty name="height" value="0.05" units="cm"/>
      <inkml:brushProperty name="color" value="#E71224"/>
    </inkml:brush>
  </inkml:definitions>
  <inkml:trace contextRef="#ctx0" brushRef="#br0">0 72 17980,'8'1'1808,"7"2"-1024,1-3-263,10 0 1263,7 0-624,6 2-512,4-2-168,5-2-552,1-4-408,-3-5-1832,-5-1 2040,-13-9-376,-4-5-225</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7.379"/>
    </inkml:context>
    <inkml:brush xml:id="br0">
      <inkml:brushProperty name="width" value="0.05" units="cm"/>
      <inkml:brushProperty name="height" value="0.05" units="cm"/>
      <inkml:brushProperty name="color" value="#E71224"/>
    </inkml:brush>
  </inkml:definitions>
  <inkml:trace contextRef="#ctx0" brushRef="#br0">96 2 16227,'1'0'82,"-1"-1"0,1 1 0,0 0 0,-1 0 0,1 0 0,0 0 0,-1 0 0,1 0 0,0 0 0,0 0 0,-1 0 0,1 0-1,0 0 1,-1 0 0,1 0 0,0 1 0,-1-1 0,1 0 0,-1 1 0,1-1 0,0 0 0,-1 1 0,1-1 0,-1 0 0,1 1-1,-1-1 1,1 1 0,0 0 0,-1 1 50,1-1 1,-1 1-1,0-1 0,1 0 0,-1 1 1,0-1-1,0 1 0,0-1 0,0 0 1,0 1-1,-1-1 0,1 1 0,-1 1 0,-3 8 628,0 0 0,-10 19 0,11-25-526,0 1-72,-1 2 72,0 0 0,0 1 0,1-1 1,-5 18-1,8-24-226,0-1 1,-1 1-1,1-1 1,0 0 0,0 1-1,0-1 1,0 1-1,0-1 1,1 1-1,-1-1 1,0 1-1,1-1 1,-1 0 0,0 1-1,1-1 1,0 0-1,-1 1 1,1-1-1,0 0 1,0 0 0,0 0-1,0 0 1,0 1-1,0-1 1,0 0-1,0-1 1,0 1-1,0 0 1,0 0 0,1 0-1,-1-1 1,0 1-1,1-1 1,-1 1-1,0-1 1,1 1-1,-1-1 1,3 0 0,11 2-51,0 0 1,19-1-1,-21-2 10,0 1 1,0 1-1,-1 1 0,18 3 1,-26-4 24,0 0-1,-1 1 1,1-1 0,-1 1-1,0 0 1,1 0 0,-1 0 0,0 0-1,0 0 1,0 1 0,-1-1 0,1 1-1,-1 0 1,1 0 0,-1 0 0,0 0-1,0 0 1,0 1 0,2 3-1,-1 2 29,-1 0-1,1 0 0,-1 0 0,-1 0 0,0 0 1,0 1-1,-1-1 0,0 0 0,0 0 0,-1 1 1,0-1-1,-1 0 0,0 0 0,-5 13 0,4-11 64,-1-1 0,-1 0-1,0 1 1,0-2-1,-1 1 1,-1-1-1,1 1 1,-1-2-1,-1 1 1,1-1 0,-14 11-1,16-16-44,0 1-1,0-1 1,0 0-1,0-1 0,-1 1 1,1-1-1,-1 0 1,1 0-1,-1-1 1,0 1-1,0-1 1,0-1-1,0 1 1,-9-1-1,11-1-88,0 1 1,-1-1-1,1 0 1,0-1-1,0 1 0,0 0 1,0-1-1,0 0 0,0 0 1,0-1-1,1 1 0,-1-1 1,1 1-1,-1-1 1,1 0-1,0 0 0,0-1 1,1 1-1,-1-1 0,-3-5 1,0-3-37,1 0 1,0 0 0,0-1-1,1 0 1,-3-19 0,-4-25-301</inkml:trace>
  <inkml:trace contextRef="#ctx0" brushRef="#br0" timeOffset="1">185 6 19764,'22'0'1777,"-5"0"-1185,0 2-264,6 2 736,1 0-296,1 2-736,-1-2-496,-3-2 488,1 1-152,1-1-176</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7.844"/>
    </inkml:context>
    <inkml:brush xml:id="br0">
      <inkml:brushProperty name="width" value="0.05" units="cm"/>
      <inkml:brushProperty name="height" value="0.05" units="cm"/>
      <inkml:brushProperty name="color" value="#E71224"/>
    </inkml:brush>
  </inkml:definitions>
  <inkml:trace contextRef="#ctx0" brushRef="#br0">74 1 16532,'-18'48'2414,"-20"78"1,32-99-1927,1 1-1,2-1 1,0 1-1,3 43 0,0-65-409,1 0-1,-1 1 1,2-1-1,-1 0 0,1 0 1,-1 0-1,2 1 0,-1-2 1,6 11-1,-6-14-54,-1 0 0,1 0 0,-1 0-1,1 0 1,0 0 0,0 0 0,0-1 0,0 1 0,0-1 0,1 1 0,-1-1-1,0 0 1,1 0 0,-1 0 0,1 0 0,-1 0 0,1-1 0,-1 1-1,1-1 1,-1 0 0,1 1 0,0-1 0,-1 0 0,1-1 0,-1 1 0,4-1-1,7-2 34,-1 0-1,0-2 0,0 1 0,0-1 0,0-1 1,-1 0-1,0 0 0,-1-2 0,15-10 0,0-3 46,-1-2 0,30-36 0,-40 42-83,0-1-1,-1 0 0,17-33 1,-27 46-16,0-1-1,-1 1 1,0 0 0,0-1 0,0 1 0,-1-1-1,1 0 1,-1 0 0,-1 1 0,1-1 0,-1 0-1,0 0 1,0 0 0,-1 0 0,0 1-1,0-1 1,0 0 0,-1 0 0,-2-6 0,2 9-5,-1-1-1,1 1 1,-1 0 0,0 0 0,0 0 0,0 1 0,0-1 0,0 1 0,-1-1 0,1 1 0,-1 0 0,1 0 0,-1 1 0,0-1 0,0 1 0,0 0 0,0 0 0,0 0-1,0 0 1,0 1 0,0 0 0,-5 0 0,-6 0-32,0 0 0,0 1-1,0 1 1,-26 6 0,28-4-285,0-1 0,0 2 0,0-1 0,1 2 0,0 0-1,0 0 1,0 1 0,-16 12 0,28-18 284,-1-1 0,1 0 0,-1 1 0,1-1 0,-1 1-1,1-1 1,-1 0 0,1 1 0,0-1 0,-1 1 0,1-1 0,-1 1-1,1-1 1,0 1 0,0 0 0,-1-1 0,1 1 0,0-1 0,0 1 0,0 0-1,0-1 1,-1 1 0,1-1 0,0 1 0,0 0 0,0-1 0,0 1-1,1 0 1,-1-1 0,0 2 0,11 0-661</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8.248"/>
    </inkml:context>
    <inkml:brush xml:id="br0">
      <inkml:brushProperty name="width" value="0.05" units="cm"/>
      <inkml:brushProperty name="height" value="0.05" units="cm"/>
      <inkml:brushProperty name="color" value="#E71224"/>
    </inkml:brush>
  </inkml:definitions>
  <inkml:trace contextRef="#ctx0" brushRef="#br0">176 15 18340,'-5'1'287,"0"-1"-1,1 1 1,-1 0 0,1 1-1,-1-1 1,1 1 0,0 0 0,0 0-1,-1 0 1,1 0 0,1 1 0,-1 0-1,0 0 1,1 0 0,-4 3-1,-4 6 383,0 0 1,-17 25-1,20-24-459,0 0 0,2 0 1,-1 1-1,2-1 0,0 1 1,0 1-1,1-1 1,-2 20-1,5-28-160,1 0 0,0 0 0,0 0 0,0 0 0,1 0 0,-1 0 0,2 0 0,-1 0 0,1 0 0,2 7 0,-2-10-30,0 1 0,0-1-1,0 0 1,0 0 0,1 1 0,0-2-1,-1 1 1,1 0 0,0 0 0,0-1 0,0 0-1,1 0 1,-1 0 0,0 0 0,1 0-1,-1 0 1,6 1 0,-2-1-6,0-1 0,-1 1 1,2-1-1,-1 0 0,0-1 0,0 1 1,0-1-1,0-1 0,0 1 0,9-3 1,-4 0 2,0-1 0,0 0 0,0 0 0,-1-1 0,15-9 1,-2-2 4,0-1 0,-1-1 0,-1-1 0,25-27 1,-41 39-17,1 0 0,-1-1 1,-1 0-1,1 1 1,-1-2-1,-1 1 1,1-1-1,3-10 0,-7 15-1,0 1 0,0-1-1,-1 1 1,1-1 0,-1 1-1,0-1 1,0 0 0,0 1-1,0-1 1,0 1 0,-1-1-1,0 1 1,0-1 0,0 1-1,0-1 1,0 1-1,-1 0 1,0-1 0,1 1-1,-1 0 1,0 0 0,-1 0-1,1 1 1,0-1 0,-4-3-1,-2 0 4,1 1 0,-1-1 0,-1 1 0,1 1 0,-1 0 1,1 0-1,-1 0 0,0 1 0,-1 1 0,-11-3 0,5 2-210,0 1 1,0 1 0,0 0 0,0 1 0,-22 2-1,34-1-73,0 0-1,1 0 0,-1 0 0,0 0 1,1 0-1,-5 3 0,7-4 227,1 0 0,-1 1-1,0-1 1,1 0 0,-1 1-1,1-1 1,-1 0 0,1 1 0,-1-1-1,1 1 1,-1-1 0,1 1 0,-1-1-1,1 1 1,0 0 0,-1-1 0,1 1-1,0-1 1,0 1 0,-1 0 0,1-1-1,0 1 1,0 0 0,0-1-1,0 1 1,0 0 0,0-1 0,0 1-1,0 0 1,0-1 0,0 1 0,0 0-1,0-1 1,0 1 0,0-1 0,1 1-1,-1 0 1,0-1 0,0 1-1,1 0 1,0 0 0,10 10-871</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8.713"/>
    </inkml:context>
    <inkml:brush xml:id="br0">
      <inkml:brushProperty name="width" value="0.05" units="cm"/>
      <inkml:brushProperty name="height" value="0.05" units="cm"/>
      <inkml:brushProperty name="color" value="#E71224"/>
    </inkml:brush>
  </inkml:definitions>
  <inkml:trace contextRef="#ctx0" brushRef="#br0">64 357 15379,'3'-1'395,"1"-1"-1,-1 1 0,1 1 0,0-1 0,-1 0 1,1 1-1,0 0 0,-1-1 0,7 2 1,-9-1-256,-1 0 1,1 0-1,0 1 1,-1-1-1,1 0 1,0 1-1,-1-1 1,1 0-1,-1 1 1,1-1-1,-1 1 0,1-1 1,-1 1-1,1-1 1,-1 1-1,1-1 1,-1 1-1,1-1 1,-1 1-1,0 0 1,1 0-1,-1 1 22,1 0 0,-1 0-1,0-1 1,0 1 0,0 0-1,0 0 1,0 0 0,0 0-1,0 0 1,-1-1 0,0 4 0,-32 87 2053,24-73-2047,2-1 0,0 2 0,1-1-1,1 1 1,-4 35 0,9-53-162,-1 0 1,1 0-1,0 0 1,0 0-1,0 0 1,0 0-1,1 0 0,-1-1 1,1 1-1,-1 0 1,1 0-1,-1 0 1,1 0-1,0 0 1,0-1-1,0 1 0,0 0 1,0-1-1,2 3 1,-2-3-7,1-1-1,-1 1 1,0 0 0,1-1 0,-1 1-1,1-1 1,-1 1 0,1-1 0,-1 0-1,1 1 1,-1-1 0,1 0 0,-1 0 0,1 0-1,-1 0 1,1-1 0,-1 1 0,1 0-1,1-1 1,4-1-113,1-1 0,-1 0 1,0 0-1,-1-1 0,1 0 0,0 0 0,-1 0 1,7-7-1,2-4-261,-1 0 1,0-1 0,-1 0 0,12-20 0,-3 0-176</inkml:trace>
  <inkml:trace contextRef="#ctx0" brushRef="#br0" timeOffset="1">94 36 15307,'-32'-21'2217,"9"12"-985,3 3-504,9 8 2473,4 5-1809,10 3-448,2 0-207,10 0-601,0-2-521,7-5 385,1-7-64,1-9-136</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9.163"/>
    </inkml:context>
    <inkml:brush xml:id="br0">
      <inkml:brushProperty name="width" value="0.05" units="cm"/>
      <inkml:brushProperty name="height" value="0.05" units="cm"/>
      <inkml:brushProperty name="color" value="#E71224"/>
    </inkml:brush>
  </inkml:definitions>
  <inkml:trace contextRef="#ctx0" brushRef="#br0">1 34 18196,'1'-4'1888,"9"1"-1032,6-2-311,9-1 1167,6 2-480,12 1-480,6-2-127,5 2-305,4 2-144,-1 1-504,-4 0-201,-11 3-719,-10 1-64,-20-2 896,-5 3-312,-17 1-169</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49.569"/>
    </inkml:context>
    <inkml:brush xml:id="br0">
      <inkml:brushProperty name="width" value="0.05" units="cm"/>
      <inkml:brushProperty name="height" value="0.05" units="cm"/>
      <inkml:brushProperty name="color" value="#E71224"/>
    </inkml:brush>
  </inkml:definitions>
  <inkml:trace contextRef="#ctx0" brushRef="#br0">1 46 17236,'11'9'1744,"12"-5"-984,7-3-280,13-1 841,8-2-337,9-3-192,0-2-320,2-2-896,-2-1-376,-7 0 688,-6 0-184,-13 3-192</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4:50.006"/>
    </inkml:context>
    <inkml:brush xml:id="br0">
      <inkml:brushProperty name="width" value="0.05" units="cm"/>
      <inkml:brushProperty name="height" value="0.05" units="cm"/>
      <inkml:brushProperty name="color" value="#E71224"/>
    </inkml:brush>
  </inkml:definitions>
  <inkml:trace contextRef="#ctx0" brushRef="#br0">15 38 20836,'-6'10'1897,"2"8"-1153,-1 1-304,7 4 816,2 0-295,9-2-313,5-2-88,11-5-280,7-4-224,7-7-416,4-3-272,3-8-649,2-5 1874,-5-10-858,-1-1-119,-7-9-80</inkml:trace>
  <inkml:trace contextRef="#ctx0" brushRef="#br0" timeOffset="1">480 1 16652,'-17'28'1760,"-3"4"-848,-1-1-264,-5 12 977,-1 5-241,-8 13-264,-4 5-128,-1 4-311,-1 2-105,-1-2-368,4-1-232,3-12-1017,4-6 953,8-13-184,3-8-64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40.511"/>
    </inkml:context>
    <inkml:brush xml:id="br0">
      <inkml:brushProperty name="width" value="0.05" units="cm"/>
      <inkml:brushProperty name="height" value="0.05" units="cm"/>
    </inkml:brush>
  </inkml:definitions>
  <inkml:trace contextRef="#ctx0" brushRef="#br0">840 54 11082,'-6'-6'151,"1"1"0,-1 1-1,0-1 1,0 1 0,0 0-1,0 0 1,-1 0 0,0 1-1,0 0 1,1 1 0,-2-1-1,1 1 1,0 1 0,0-1-1,-1 1 1,1 1 0,-1-1-1,1 1 1,0 0 0,-10 2-1,5 0 61,0 0-1,0 1 0,0 0 0,0 1 0,0 0 1,1 0-1,-1 2 0,1-1 0,1 1 0,-1 1 1,-14 12-1,7-2 164,1 0 0,1 1 0,-24 36 0,-36 70 742,52-82-805,-273 512 1986,294-547-2282,-4 7-47,0 0 0,1 1 0,0 1-1,1-1 1,1 1 0,0-1 0,1 1-1,-1 18 1,7-17 54,-3-17-25,0 0 1,1 0-1,-1 0 0,1 0 1,-1 0-1,1 0 0,-1 0 1,1 0-1,-1 0 0,0 0 1,1 0-1,-1 0 0,1 0 0,-1 0 1,1-1-1,-1 1 0,0 0 1,1 0-1,-1-1 0,1 1 1,-1 0-1,0-1 0,1 1 1,-1 0-1,0-1 0,0 1 0,1 0 1,-1-1-1,0 1 0,0 0 1,0-1-1,1 1 0,-1-1 1,18-23-94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5.536"/>
    </inkml:context>
    <inkml:brush xml:id="br0">
      <inkml:brushProperty name="width" value="0.05" units="cm"/>
      <inkml:brushProperty name="height" value="0.05" units="cm"/>
    </inkml:brush>
  </inkml:definitions>
  <inkml:trace contextRef="#ctx0" brushRef="#br0">40 735 11715,'-2'-1'170,"-1"1"0,1-1 0,0 0 0,0 0 1,0 0-1,0-1 0,0 1 0,0 0 1,1-1-1,-1 1 0,0-1 0,1 0 0,-1 1 1,1-1-1,-1 0 0,1 0 0,0 0 1,0 0-1,0 0 0,0 0 0,0 0 1,0-1-1,0 1 0,1 0 0,-1 0 0,1-1 1,0 1-1,0 0 0,0-1 0,0 1 1,0 0-1,0-1 0,1 1 0,-1 0 0,1 0 1,-1-1-1,1 1 0,1-2 0,2-5 223,1 0 0,0 0 0,0 0-1,0 1 1,1 0 0,1 0 0,11-10-1,5-4-107,0 2 0,2 1-1,0 0 1,1 2 0,1 1 0,39-17-1,-43 24-248,1 0 0,1 1 0,-1 2 0,1 0-1,0 2 1,0 1 0,1 0 0,31 3-1,85 8-22,-61-1 18,-1-4 0,86-8 0,-100-3 93,0-4 0,0-2 0,-1-4 0,103-41 0,-142 48-8,-1-2 0,44-28 0,-57 33-43,-1-1-1,0 0 1,0-1-1,-1 0 1,0 0-1,-1-1 1,12-18-1,-19 25-30,0 1-1,-1-1 1,1 1-1,0-1 1,-1 0-1,0 1 1,0-1-1,0 0 1,-1 0-1,1 0 1,-1 0 0,0 0-1,0 0 1,0 0-1,0 0 1,-1 1-1,0-1 1,0 0-1,0 0 1,-2-5-1,3 7-171,-1 1 0,1 0-1,0 0 1,0-1 0,0 1-1,0 0 1,0 0 0,1 0-1,-1-1 1,0 1 0,1 0 0,-1 0-1,0 0 1,1-1 0,-1 1-1,1 0 1,1-1 0,2-10-327,-2 2-56</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34.378"/>
    </inkml:context>
    <inkml:brush xml:id="br0">
      <inkml:brushProperty name="width" value="0.05" units="cm"/>
      <inkml:brushProperty name="height" value="0.05" units="cm"/>
      <inkml:brushProperty name="color" value="#E71224"/>
    </inkml:brush>
  </inkml:definitions>
  <inkml:trace contextRef="#ctx0" brushRef="#br0">88 2 14315,'0'-2'2482,"-1"5"-781,-1 12-20,0 21-849,4 22-309,-1-52-490,-1-1-1,1 1 1,1-1 0,-1 1 0,1-1-1,0 0 1,0 0 0,4 7 0,-6-12-27,0 1 1,1-1 0,-1 1 0,1-1-1,-1 1 1,1-1 0,0 1 0,-1-1-1,1 1 1,-1-1 0,1 0 0,0 1 0,-1-1-1,1 0 1,0 0 0,-1 0 0,1 1-1,0-1 1,-1 0 0,1 0 0,0 0-1,0 0 1,-1 0 0,1 0 0,0 0-1,-1-1 1,1 1 0,0 0 0,-1 0-1,1 0 1,0-1 0,-1 1 0,2-1-1,24-17 103,-12 8-58,-12 9-48,-1 0-1,1 0 0,-1 1 1,1-1-1,-1 0 1,1 1-1,-1-1 1,1 1-1,0 0 0,-1-1 1,1 1-1,0 0 1,-1 0-1,1 0 1,0 0-1,0 0 0,-1 0 1,1 1-1,1 0 1,-1-1-2,-1 1 1,0 0 0,1 0-1,-1 0 1,0 0-1,0 0 1,0 0-1,0 0 1,0 1 0,0-1-1,0 0 1,0 1-1,-1-1 1,1 0 0,0 1-1,0 2 1,2 6 14,-1 1 0,-1-1-1,1 1 1,-2 20 0,1-22 9,-1 10 110,0-1 0,-1 1 1,0-1-1,-9 36 0,8-46-15,-1-1 1,0 1 0,0-1-1,0 0 1,-1 0-1,0-1 1,-1 1 0,1-1-1,-1 0 1,-1 0-1,1 0 1,-1-1-1,0 1 1,-8 5 0,9-8-37,0 0 0,0 0 1,0 0-1,0-1 0,0 0 1,0 0-1,0 0 0,-1 0 1,1-1-1,-12 2 1,14-3-97,1-1 0,-1 1 0,1 0 1,-1-1-1,1 1 0,0-1 0,-1 0 0,1 0 1,-1 0-1,1 0 0,0 0 0,0 0 1,0-1-1,0 1 0,0-1 0,0 1 1,0-1-1,0 0 0,0 0 0,1 0 1,-1 0-1,1 0 0,-1 0 0,1 0 1,0 0-1,0-1 0,-1-2 0,-1-5-284,-1-1 0,2 1-1,0-1 1,0 0 0,1 0-1,0 1 1,1-1 0,0 0-1,2-15 1,3-8-385</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34.768"/>
    </inkml:context>
    <inkml:brush xml:id="br0">
      <inkml:brushProperty name="width" value="0.05" units="cm"/>
      <inkml:brushProperty name="height" value="0.05" units="cm"/>
      <inkml:brushProperty name="color" value="#E71224"/>
    </inkml:brush>
  </inkml:definitions>
  <inkml:trace contextRef="#ctx0" brushRef="#br0">1 114 17708,'4'5'1752,"5"-2"-1112,2-3-240,12-1 817,3-2-289,16-6-320,3-1-208,8-4-680,2-3-400,-5-5 608,3-1-136,-8 0-120</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35.251"/>
    </inkml:context>
    <inkml:brush xml:id="br0">
      <inkml:brushProperty name="width" value="0.05" units="cm"/>
      <inkml:brushProperty name="height" value="0.05" units="cm"/>
      <inkml:brushProperty name="color" value="#E71224"/>
    </inkml:brush>
  </inkml:definitions>
  <inkml:trace contextRef="#ctx0" brushRef="#br0">204 2 14811,'-15'11'742,"1"1"0,0 0-1,0 1 1,1 1 0,1 0-1,0 0 1,1 2 0,0-1-1,-8 20 1,6-11-442,2 0 1,2 1-1,0 0 1,1 1-1,-7 45 0,13-62-242,1 1 0,1-1-1,-1 0 1,2 0-1,-1 0 1,1 0 0,1 0-1,2 10 1,-4-17-42,1 0-1,0 0 1,0 1 0,0-2 0,0 1-1,0 0 1,0 0 0,0 0 0,1 0-1,-1-1 1,0 1 0,1 0-1,0-1 1,-1 1 0,1-1 0,0 0-1,0 0 1,0 0 0,0 0 0,0 0-1,0 0 1,0 0 0,0 0 0,0-1-1,0 1 1,0-1 0,0 0 0,1 1-1,-1-1 1,0 0 0,0 0 0,0-1-1,1 1 1,-1 0 0,0-1 0,0 1-1,0-1 1,4-1 0,2-2 32,1 1 1,-1-1 0,0-1-1,0 1 1,-1-1-1,1-1 1,-1 1 0,0-1-1,-1-1 1,1 1 0,-1-1-1,-1 0 1,7-10-1,-1-1 23,0 0-1,-2 0 0,0-1 1,11-35-1,-13 28-43,0 1 0,5-45-1,-11 60-29,-1 1 0,1 0 0,-1 0-1,-1-1 1,0 1 0,0 0 0,-1 0-1,0 0 1,-1 0 0,0 0 0,-4-9-1,6 16-10,0 0-1,1 1 1,-1-1-1,0 1 0,0 0 1,0-1-1,0 1 1,0 0-1,-1 0 1,1-1-1,0 1 1,0 0-1,-1 0 0,1 0 1,-1 0-1,1 1 1,-1-1-1,1 0 1,-1 1-1,0-1 1,1 1-1,-1-1 0,1 1 1,-1 0-1,-3 0 1,3 0-53,0 1 1,-1-1 0,1 1 0,0 0-1,0 0 1,0 0 0,-1 0-1,1 0 1,0 0 0,0 1-1,0-1 1,1 1 0,-1 0-1,0-1 1,1 1 0,-1 0-1,-2 3 1,-1 2-141,0 1 0,0 0-1,1 0 1,0 1 0,0-1 0,1 1 0,0-1 0,-2 12 0,3 10-364</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37:35.668"/>
    </inkml:context>
    <inkml:brush xml:id="br0">
      <inkml:brushProperty name="width" value="0.05" units="cm"/>
      <inkml:brushProperty name="height" value="0.05" units="cm"/>
      <inkml:brushProperty name="color" value="#E71224"/>
    </inkml:brush>
  </inkml:definitions>
  <inkml:trace contextRef="#ctx0" brushRef="#br0">163 36 16267,'-34'52'3311,"-37"73"0,61-102-3058,0 0 0,2 0 0,0 1 0,1 0 0,2 0 0,-3 30 0,7-47-225,1 0 0,-1 0 0,2 0-1,-1 0 1,1-1 0,0 1 0,0 0 0,3 7 0,-3-11-20,0 0 0,1-1 0,-1 1 0,0-1 0,1 1 0,0-1 0,0 0 0,-1 0 0,1 1 0,0-1 0,1 0 0,-1-1 0,0 1 0,1 0 0,-1-1 0,1 1 0,-1-1 0,1 0 0,0 0 0,-1 0 0,5 1 0,-2-1 18,0-1-1,1 1 1,-1-1 0,1 0 0,-1 0 0,0-1 0,1 1-1,-1-1 1,0 0 0,1-1 0,-1 1 0,0-1 0,0 0-1,0-1 1,0 1 0,-1-1 0,1 0 0,-1 0 0,1 0 0,-1-1-1,0 1 1,0-1 0,5-8 0,2 0 37,-2-1 1,0-1 0,0 0-1,-1 0 1,-1 0 0,10-27-1,-10 20-47,-2 1 0,0-1 0,-1 0-1,2-43 1,-6 51-55,0 0 1,-1 0-1,0 1 0,-1-1 0,0 0 0,-1 1 0,-1-1 1,0 1-1,-8-17 0,10 25 30,0 0 1,-1 0-1,1 0 0,-1 0 1,0 0-1,0 1 0,0-1 1,0 1-1,-1 0 0,1 0 1,-6-3-1,-16-8-125</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44.806"/>
    </inkml:context>
    <inkml:brush xml:id="br0">
      <inkml:brushProperty name="width" value="0.05" units="cm"/>
      <inkml:brushProperty name="height" value="0.05" units="cm"/>
      <inkml:brushProperty name="color" value="#E71224"/>
    </inkml:brush>
  </inkml:definitions>
  <inkml:trace contextRef="#ctx0" brushRef="#br0">47 430 13059,'-18'4'743,"-11"3"-137,29-7-601,0 0 0,1 0 0,-1 0 0,0 0 0,0 0 0,0 0 0,0 0 0,0 0 0,0 0 0,0 0 0,0 0 0,0 0 0,0 0 0,0 0 0,0 0 0,0 0 0,0 0 0,0 0 0,0 0 0,0 0 0,0 0 0,0 0 0,1 0 0,-1 0 0,0 0 0,0 1 0,0-1 0,0 0 0,0 0 0,0 0 0,0 0 0,0 0 0,0 0 0,0 0-1,0 0 1,0 0 0,0 0 0,0 0 0,0 0 0,0 0 0,0 0 0,0 0 0,0 1 0,0-1 0,-1 0 0,1 0 0,0 0 0,0 0 0,0 0 0,0 0 0,20 1 390,23-3-113,67-12 0,16-1 68,137 17-329,22-1 6,-164-9-14,433-16 22,11-4 68,-2-42-37,-448 54-73,672-99 45,-741 109-37,876-106 62,-324 79-48,-425 31 385,-184 2 1518,7-1-1925,0 0 0,0 1 0,0 0 0,0 0 0,0 0 0,1 1 0,-1-1 0,0 1 0,0 0 0,0 0 0,1 0 0,-7 3 0,6-1-34,-1-1 0,0 0-1,1 0 1,-1 0 0,0 0-1,0-1 1,0 0 0,-9 1-1,-28 0-235</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6"/>
    </inkml:context>
    <inkml:brush xml:id="br0">
      <inkml:brushProperty name="width" value="0.05" units="cm"/>
      <inkml:brushProperty name="height" value="0.05" units="cm"/>
    </inkml:brush>
  </inkml:definitions>
  <inkml:trace contextRef="#ctx0" brushRef="#br0">85 4 15435,'0'0'40,"0"0"1,0 0-1,0 0 0,0 0 0,0 0 0,-1 0 0,1 0 0,0 0 0,0 0 1,0 0-1,0 0 0,0 0 0,0 0 0,0 0 0,-1 0 0,1 0 1,0 0-1,0 0 0,0 0 0,0 0 0,0 0 0,0 0 0,0 0 0,0 0 1,-1 0-1,1 0 0,0 0 0,0 0 0,0-1 0,0 1 0,0 0 1,0 0-1,0 0 0,0 0 0,0 0 0,0 0 0,0 0 0,0 0 0,0 0 1,-1-1-1,1 1 0,0 0 0,0 0 0,0 0 0,0 0 0,0 0 1,0 0-1,0 0 0,0 0 0,0-1 0,0 1 0,0 0 0,0 0 0,-8 16 1120,-9 26 149,7-6-904,1 0-1,1 1 1,3 0-1,-3 66 1,4-36-2244,3-65 1770,1-1 0,0 1 0,0-1-1,0 1 1,-1 0 0,1-1 0,-1 1 0,1-1 0,-1 1 0,0-1 0,-1 3-1,-2-2-503</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7"/>
    </inkml:context>
    <inkml:brush xml:id="br0">
      <inkml:brushProperty name="width" value="0.05" units="cm"/>
      <inkml:brushProperty name="height" value="0.05" units="cm"/>
    </inkml:brush>
  </inkml:definitions>
  <inkml:trace contextRef="#ctx0" brushRef="#br0">1 63 13955,'7'12'1528,"0"-7"-1008,9-2-127,9-1 855,6-2-664,0-2-56,8-2-88,1 0-72,2-3-216,-2 1-168,-7-3-296,-5 1-160,-3-1-280,-5-1 576,-10-1-168,0-4-112</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7"/>
    </inkml:context>
    <inkml:brush xml:id="br0">
      <inkml:brushProperty name="width" value="0.05" units="cm"/>
      <inkml:brushProperty name="height" value="0.05" units="cm"/>
    </inkml:brush>
  </inkml:definitions>
  <inkml:trace contextRef="#ctx0" brushRef="#br0">1 64 15971,'9'-3'1401,"2"0"-801,6 0-168,8 0 704,6-1-272,12-2-248,7 0-55,3 1-73,2-1-152,1 3-544,-5 0-336,-3 0 472,-5-1-88,-15-7-112</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68"/>
    </inkml:context>
    <inkml:brush xml:id="br0">
      <inkml:brushProperty name="width" value="0.05" units="cm"/>
      <inkml:brushProperty name="height" value="0.05" units="cm"/>
    </inkml:brush>
  </inkml:definitions>
  <inkml:trace contextRef="#ctx0" brushRef="#br0">243 6 15419,'2'0'401,"1"0"-1,-1-1 1,1 1-1,-1-1 1,1 1-1,-1-1 1,5-2 1012,-19 12 69,-89 73 881,85-67-2285,1 1 1,0 0-1,-24 37 0,37-51-76,1 0-1,0 0 0,-1 0 0,1 1 0,0-1 0,0 1 0,0-1 0,1 1 1,-1-1-1,1 1 0,-1-1 0,1 1 0,0-1 0,0 1 0,0 0 1,0-1-1,0 1 0,1-1 0,-1 1 0,2 2 0,-1-2-18,1 1-1,0-1 1,0 0 0,0 0-1,1 0 1,-1-1-1,1 1 1,0 0-1,-1-1 1,1 0 0,0 0-1,0 1 1,6 1-1,9 5-107,0-2-1,0 0 1,21 5-1,-24-8 42,0 0 0,0 1 0,0 1 0,-1 1 0,25 14-1,-37-20 86,-1 1 0,1-1 0,-1 0 0,1 0-1,-1 1 1,1-1 0,-1 1 0,0-1-1,0 1 1,0 0 0,0-1 0,0 1 0,0 0-1,0 0 1,0 0 0,-1 0 0,1 0-1,-1 0 1,1 0 0,-1 0 0,0 2 0,0-1 13,-1 0 1,1 0 0,-1 0-1,0 1 1,0-1-1,0 0 1,-1 0 0,1 0-1,-1-1 1,1 1 0,-5 5-1,-4 4 80,-1 0 1,-1-1-1,0 0 0,-15 9 0,25-18-83,-18 13 186,-1-1-1,-29 15 0,41-24-183,-1-1 0,1 0 1,-1-1-1,0 0 0,0 0 0,0-1 0,0 0 0,-15 0 0,23-2-6,0 0 1,1 0-1,-1 0 0,0 0 1,0 0-1,1-1 0,-1 1 0,0 0 1,1-1-1,-1 0 0,1 1 1,-1-1-1,0 0 0,1 0 1,0 0-1,-1 0 0,1 0 0,0 0 1,-1 0-1,1 0 0,0-1 1,0 1-1,0 0 0,-2-3 1,2 1 3,1 1 1,-1 0-1,1 0 1,-1-1 0,1 1-1,0 0 1,0 0-1,0-1 1,0 1-1,0 0 1,0-1 0,0 1-1,1 0 1,-1 0-1,1-1 1,0 1 0,0 0-1,2-4 1,14-22-39</inkml:trace>
  <inkml:trace contextRef="#ctx0" brushRef="#br0" timeOffset="1">552 298 17396,'19'3'2008,"-3"7"-1320,-2-4-232,4 0 1129,10-2-729,2 0-168,7-2-368,0-2-320,5-2-752,-3 1-224,-2-1 736,-6 1-160,-8 1-168</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0"/>
    </inkml:context>
    <inkml:brush xml:id="br0">
      <inkml:brushProperty name="width" value="0.05" units="cm"/>
      <inkml:brushProperty name="height" value="0.05" units="cm"/>
    </inkml:brush>
  </inkml:definitions>
  <inkml:trace contextRef="#ctx0" brushRef="#br0">3 0 16932,'-1'19'1712,"-1"-3"-976,2 1-312,3 0 672,1 0-135,5-1-257,0 0-120,2-5-456,2-1-264,4-2-648,-1-5-224,3-3 784,-2-5-185,1 1-167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6.019"/>
    </inkml:context>
    <inkml:brush xml:id="br0">
      <inkml:brushProperty name="width" value="0.05" units="cm"/>
      <inkml:brushProperty name="height" value="0.05" units="cm"/>
    </inkml:brush>
  </inkml:definitions>
  <inkml:trace contextRef="#ctx0" brushRef="#br0">0 224 16644,'1'3'332,"-1"0"1,0 1 0,1-1 0,-1 0-1,1 0 1,0 0 0,0 0 0,0 0-1,1 0 1,-1 0 0,1 0 0,-1 0-1,1-1 1,0 1 0,2 2 0,0-1-147,1 1 1,0-1-1,0 0 1,0-1-1,0 1 1,1-1-1,7 4 1,0-2-132,0 0 1,0-1 0,0-1 0,0 0 0,1-1 0,22 2-1,-15-4-7,1-2-1,0 0 1,-1-1-1,1-1 1,-1-1-1,0 0 1,-1-2-1,1-1 1,-1 0-1,25-16 1,13-12 111,103-83 0,-116 84-41,-35 26-54,0 1 0,1 1 1,0 0-1,0 0 0,0 1 0,1 1 0,0 0 0,1 0 0,-1 1 0,1 1 0,-1 0 0,1 0 0,0 2 1,0-1-1,0 2 0,15 0 0,11 3-33,1 2 1,-1 1-1,56 17 1,-80-18-29,0 0 0,0 1-1,-1 0 1,0 2 0,0-1 0,-1 2 0,1-1 0,-2 2-1,0 0 1,0 0 0,16 20 0,-22-22-22,-1 0 1,0 0-1,-1 0 1,1 1-1,-2 0 1,1 0-1,-1 0 1,3 17-1,-9-37-23,-3-9 6</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1"/>
    </inkml:context>
    <inkml:brush xml:id="br0">
      <inkml:brushProperty name="width" value="0.05" units="cm"/>
      <inkml:brushProperty name="height" value="0.05" units="cm"/>
    </inkml:brush>
  </inkml:definitions>
  <inkml:trace contextRef="#ctx0" brushRef="#br0">69 85 16884,'-13'16'2225,"-18"31"1,27-41-1914,1 1 1,0 1-1,0-1 0,0 0 0,1 1 1,0-1-1,-2 14 0,4-20-291,0 0-1,0 0 1,0 0-1,0 0 1,0 0-1,0 0 1,0 0-1,0 0 1,0 0 0,1 0-1,-1 0 1,0 0-1,1 0 1,-1 0-1,1 0 1,-1 0-1,1 0 1,-1 0-1,1-1 1,-1 1 0,1 0-1,0 0 1,1 0-1,-1 0-6,1 0 0,0 0-1,-1-1 1,1 1 0,0 0-1,0-1 1,0 0 0,0 1-1,-1-1 1,1 0 0,3 0-1,5 0-12,-1-1 0,0-1 1,0 1-1,10-5 0,12-4-53,-1-2 0,-1-1 1,0-2-1,-1-1 0,0 0 1,-1-3-1,-2 0 0,28-26 0,-41 31 0,-9 7 34,-7 8 26,-25 19 329,1 2 1,0 1-1,2 1 0,-44 53 1,68-75-305,0 1 0,0-1 1,0 1-1,0 0 0,1-1 1,-1 1-1,1 0 0,0 0 0,0 0 1,0 0-1,0 0 0,0 1 1,1-1-1,-1 3 0,1-4-27,0-1 0,1 1 0,-1-1 0,1 1 0,0-1 0,-1 1 0,1-1 0,0 0 0,0 1 0,0-1 0,-1 0 0,1 0 0,1 1 0,-1-1 0,0 0 0,0 0-1,0 0 1,1 0 0,-1-1 0,0 1 0,1 0 0,-1-1 0,1 1 0,-1 0 0,1-1 0,-1 0 0,1 1 0,-1-1 0,1 0 0,2 0 0,5 2-2,1 0-1,-1-2 1,0 1 0,1-1-1,-1 0 1,1-1-1,-1 0 1,1 0 0,-1-1-1,0-1 1,0 1 0,0-1-1,0-1 1,0 0 0,-1 0-1,0-1 1,1 1-1,-2-2 1,1 1 0,-1-1-1,10-10 1,8-10-33,40-52 0,-24 25-36,-40 52 63,-1 1 0,0-1 1,0 1-1,1 0 0,-1-1 0,0 1 0,1 0 0,-1-1 0,0 1 0,1 0 0,-1-1 0,1 1 0,-1 0 0,1-1 0,-1 1 1,0 0-1,1 0 0,-1 0 0,1 0 0,-1-1 0,1 1 0,-1 0 0,1 0 0,-1 0 0,1 0 0,-1 0 0,1 0 1,-1 0-1,1 0 0,-1 1 0,1-1 0,-1 0 0,1 0 0,-1 0 0,1 0 0,-1 1 0,1-1 0,1 2-1,-1-1 0,0 1 0,1-1 1,-1 1-1,0-1 0,0 1 0,0 0 0,0 0 0,0 0 0,0 2 0,2 5 3,0 0-1,-1 1 1,2 12 0,-4-12-4,0-1 1,-1 0 0,0 0 0,-1 0-1,0 0 1,0 0 0,0 0-1,-1-1 1,-8 15 0,-9 33-24,22-61 55,-1-1-17,1 1 0,-1-1-1,0 1 1,0-1-1,-1 1 1,0-1 0,0 0-1,0 1 1,-1-1-1,0-5 1,0 6-10,2 0 0,-1 0 0,0-1 0,1 1 0,0 0 0,0 0 0,1 1 0,-1-1 0,1 0-1,0 0 1,0 1 0,1-1 0,4-7 0,-4 10 0,0-1 1,1 1-1,-1 0 0,0 0 0,1 0 0,0 0 0,-1 1 0,1 0 0,0-1 0,0 1 1,-1 0-1,8 0 0,-4-1-1,19-4 3,1 1 0,-1 0 1,1 2-1,0 2 0,0 0 0,31 3 1,-56-2-4,0 1-1,-1-1 1,1 0 0,-1 0 0,1 1 0,-1-1 0,1 1 0,-1-1 0,1 1 0,-1-1 0,0 1 0,1 0 0,-1 0 0,0 0 0,0 0-1,1 0 1,-1 0 0,1 1 0,-2-1 0,1 0-1,-1 0 1,0 0-1,0 0 1,0 0 0,0 0-1,0-1 1,0 1-1,0 0 1,0 0-1,0 0 1,0 0-1,0 0 1,0 0-1,-1 0 1,1-1 0,0 1-1,-1 0 1,1 0-1,-1 0 1,1 0-1,-1 0 1,-6 7-4,1 0 1,-1-1-1,0 0 0,-12 9 1,6-6 5,3-1 4,0 0 0,1 1 0,0 0 1,0 0-1,-7 14 0,15-24-5,1 0 0,0 1 0,-1-1 0,1 1 0,0-1 0,0 1 0,-1-1 0,1 1 0,0-1 0,0 1 0,0-1 0,0 1 0,-1 0 0,1-1-1,0 1 1,0-1 0,0 1 0,0-1 0,0 1 0,0-1 0,1 1 0,-1 0 0,0-1 0,0 1 0,0-1 0,0 1 0,1-1 0,-1 1 0,0-1 0,1 1 0,-1 0 0,1-1 0,0 1 1,1-1-1,-1 1 1,0-1-1,0 1 1,0-1-1,1 1 1,-1-1-1,0 0 1,0 0-1,1 0 1,-1 0-1,2 0 1,41-6 17,-23 0-9,0 0 0,0-1 0,-1-1 1,20-12-1,-32 17-7,-1-2 1,0 1-1,0-1 0,0 0 1,-1-1-1,1 1 1,-1-1-1,-1-1 0,1 1 1,-1-1-1,0 0 1,-1 0-1,6-11 0,-8-13 19,-6 18-5,4 12-16,0 1-1,0 0 1,-1 0 0,1 0-1,0 0 1,0-1-1,-1 1 1,1 0 0,0 0-1,0 0 1,-1 0 0,1 0-1,0 0 1,-1 0-1,1-1 1,0 1 0,0 0-1,-1 0 1,1 0-1,0 0 1,-1 0 0,1 0-1,0 1 1,0-1-1,-1 0 1,1 0 0,0 0-1,-1 0 1,1 0 0,0 0-1,0 0 1,-1 1-1,1-1 1,0 0 0,0 0-1,0 0 1,-1 0-1,1 1 1,-1 0 0,0 0 0,0 0-1,0 0 1,0 1 0,0-1 0,1 0-1,-1 0 1,0 1 0,1-1 0,-1 1-1,1-1 1,0 0 0,-1 1 0,1-1-1,0 1 1,0-1 0,0 1 0,0-1-1,0 1 1,0 1 0,0-1-2,1 0 0,-1 1 1,0-1-1,1 0 0,-1 1 0,1-1 1,0 0-1,0 0 0,0 0 0,0 0 0,3 4 1,-2-4-1,0 1 0,1-1 0,-1 0 0,1 0 0,0 0 1,0-1-1,0 1 0,0 0 0,0-1 0,0 0 0,0 0 0,0 0 1,6 1-1,-2-1 0,0-1 1,-1 0-1,1 0 0,0 0 1,0-1-1,9-2 0,2-1 2,1-2 0,-1-1 0,31-15-1,-32 13 5,0-1-1,22-17 1,-34 23-4,0 0 0,0 0 1,0 0-1,-1-1 1,0 0-1,0 0 1,0 0-1,0-1 1,-1 1-1,0-1 1,3-6-1,-6 11 1,1-1-1,-1 1 1,1 0 0,-1 0-1,0 0 1,1-1 0,-1 1-1,0 0 1,0 0 0,0 0-1,0-1 1,0 1 0,0 0 0,0 0-1,0-1 1,-1 1 0,1 0-1,0 0 1,-1 0 0,1-1-1,-1 1 1,1 0 0,-2-2-1,1 2 2,-1 1 0,1-1 0,0 0 0,0 1 0,-1-1 0,1 1 0,0-1 0,-1 1 0,1 0 0,0 0 0,-1-1 0,1 1 0,0 0 0,-1 0 0,1 0 0,-1 1 0,-1-1 0,-4 2 19,-1-1 0,1 1 1,1 1-1,-1-1 0,0 1 0,-12 8 0,7-3 20,1 1-1,0 1 1,1-1-1,0 2 0,-9 11 1,14-16-24,1 0 0,0 0 1,0 0-1,1 0 0,-1 0 0,2 1 0,-1 0 1,1 0-1,0 0 0,0 0 0,0 0 1,1 7-1,1-11-58,0 0 1,0 0 0,1 0-1,-1 0 1,1 0-1,0 0 1,0 0 0,0-1-1,1 1 1,-1 0 0,0-1-1,1 1 1,0-1-1,0 1 1,0-1 0,0 0-1,0 1 1,0-1-1,0 0 1,1 0 0,-1-1-1,1 1 1,-1-1-1,1 1 1,0-1 0,-1 0-1,1 0 1,5 2-1,8 1-322,0 0 0,0-1 0,31 3 0,-46-6 364,54 4-444,7-3-128</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2"/>
    </inkml:context>
    <inkml:brush xml:id="br0">
      <inkml:brushProperty name="width" value="0.05" units="cm"/>
      <inkml:brushProperty name="height" value="0.05" units="cm"/>
    </inkml:brush>
  </inkml:definitions>
  <inkml:trace contextRef="#ctx0" brushRef="#br0">10 0 14651,'-4'9'1392,"1"-1"-927,0 1-177,3-5 616,4 1-112,7 5-184,0-3-112,3 0-200,4 2-48,3-2-40,2-2 16,0-3-304,0-2-368,-6-9 408,-6-5-72,-6-9-48</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3"/>
    </inkml:context>
    <inkml:brush xml:id="br0">
      <inkml:brushProperty name="width" value="0.05" units="cm"/>
      <inkml:brushProperty name="height" value="0.05" units="cm"/>
    </inkml:brush>
  </inkml:definitions>
  <inkml:trace contextRef="#ctx0" brushRef="#br0">56 1 15211,'-2'7'781,"0"0"0,0-1 1,1 1-1,-1 9 0,1-10-372,-42 320 2543,42-292-3563,0-33 633,1-1 0,0 0-1,0 0 1,0 0 0,0 0-1,0 1 1,0-1 0,0 0-1,0 0 1,0 0 0,-1 1-1,1-1 1,0 0 0,0 0-1,0 1 1,0-1 0,0 0-1,0 0 1,0 0 0,1 1-1,-1-1 1,0 0 0,0 0-1,0 0 1,0 1 0,0-1-1,0 0 1,0 0 0,0 0-1,0 0 1,1 1 0,-1-1-1,0 0 1,0 0 0,0 0-1,0 0 1,0 0 0,1 1-1,-1-1 1,0 0 0,0 0-1,0 0 1,1 0 0,-1 0-1,3-4-79,-3 4 87,6-15-13</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4"/>
    </inkml:context>
    <inkml:brush xml:id="br0">
      <inkml:brushProperty name="width" value="0.05" units="cm"/>
      <inkml:brushProperty name="height" value="0.05" units="cm"/>
    </inkml:brush>
  </inkml:definitions>
  <inkml:trace contextRef="#ctx0" brushRef="#br0">98 3 16492,'15'-2'1432,"-15"2"-1380,0 0 1,0 0-1,1 0 1,-1 0 0,0 0-1,0 0 1,0 1-1,0-1 1,1 0-1,-1 0 1,0 0 0,0 0-1,0 0 1,0 1-1,0-1 1,0 0-1,1 0 1,-1 0 0,0 1-1,0-1 1,0 0-1,0 0 1,0 0-1,0 0 1,0 1 0,0-1-1,0 0 1,0 0-1,0 1 1,0-1 0,0 0-1,0 0 1,0 0-1,0 1 1,0-1-1,-13 26 2046,12-25-2119,-9 17 533,0 0 1,2 1-1,-13 40 0,21-59-513,0 0 0,-1 1 0,1-1 0,0 0 0,0 0 0,0 1 0,0-1 0,0 0 0,0 1 0,0-1 0,0 0 0,0 1 0,0-1 0,0 0 0,0 1 0,0-1 0,0 0 0,0 1 0,0-1 0,1 0 0,-1 1 0,0-1 0,0 0 0,0 1 0,0-1-1,1 0 1,-1 0 0,0 1 0,0-1 0,1 0 0,-1 0 0,0 0 0,0 1 0,1-1 0,-1 0 0,0 0 0,1 0 0,-1 1 0,18-2-164,25-14-269,-37 13 355,1-1 1,1 0 1,0 1-1,0 0 1,0 1-1,0-1 1,0 2-1,0-1 1,0 1-1,0 0 1,14 2-1,-18-1 68,0 0-1,0 1 0,0-1 0,0 1 1,0-1-1,-1 1 0,1 0 1,0 1-1,-1-1 0,0 1 0,1-1 1,-1 1-1,0 0 0,-1 0 0,1 0 1,0 1-1,-1-1 0,0 1 1,0-1-1,0 1 0,0 0 0,2 6 1,-2-2 52,1 1 0,-2 0 0,1 0 1,-1-1-1,-1 1 0,1 0 0,-1 0 0,-1 0 1,0 0-1,0 0 0,-1 0 0,0 0 0,0-1 1,-6 12-1,2-5 100,0-1 0,-2 0 1,1-1-1,-2 0 0,0 0 0,0-1 1,-17 17-1,19-22-68,-1-1 0,0 1 1,0-1-1,0-1 0,-1 1 1,0-2-1,0 1 1,-15 5-1,21-9-126,0 0 1,0 0-1,0-1 0,0 1 1,0 0-1,0-1 1,0 0-1,0 0 1,0 0-1,0 0 0,0 0 1,-1-1-1,1 1 1,0-1-1,0 0 0,0 0 1,1 0-1,-1 0 1,0-1-1,0 1 0,1-1 1,-1 0-1,0 1 1,1-1-1,0 0 0,-1 0 1,1-1-1,0 1 1,0 0-1,0-1 0,1 1 1,-3-5-1,-1-3-69,1-1-1,0 0 0,1 0 1,0 0-1,-2-16 1,0-25-359</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5"/>
    </inkml:context>
    <inkml:brush xml:id="br0">
      <inkml:brushProperty name="width" value="0.05" units="cm"/>
      <inkml:brushProperty name="height" value="0.05" units="cm"/>
    </inkml:brush>
  </inkml:definitions>
  <inkml:trace contextRef="#ctx0" brushRef="#br0">1 23 17260,'11'-1'1392,"-1"0"-1056,2 1-160,6-2 552,4 1-264,6-4-616,0 3-368,3-3 488,2 1-120,-1 3-104</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6"/>
    </inkml:context>
    <inkml:brush xml:id="br0">
      <inkml:brushProperty name="width" value="0.05" units="cm"/>
      <inkml:brushProperty name="height" value="0.05" units="cm"/>
    </inkml:brush>
  </inkml:definitions>
  <inkml:trace contextRef="#ctx0" brushRef="#br0">107 1 15139,'-18'26'1647,"9"-14"-1238,0 1 0,1 0 0,-9 21-1,6-6 65,1 1 0,-7 31 0,15-49-373,-1 0 1,2 1-1,0-1 0,0 0 1,1 1-1,1-1 0,0 0 1,4 20-1,-5-29-85,0 0-1,1 0 0,0 0 1,-1 0-1,1 0 1,0-1-1,0 1 0,0 0 1,0 0-1,0-1 1,0 1-1,0-1 0,1 1 1,-1-1-1,1 1 1,-1-1-1,1 0 1,-1 0-1,5 3 0,-4-4-5,-1 0 0,1 1-1,0-1 1,0 0 0,0 0 0,0 0-1,0 0 1,0 0 0,0 0-1,0-1 1,0 1 0,0-1 0,0 1-1,0-1 1,0 0 0,2-1-1,6-4 29,-1 0 0,1-1 0,-1 0 0,-1 0 0,12-13 0,-4 2 83,-1 0 1,0 0 0,14-27-1,-24 38-48,-1-1-1,0 0 1,0-1-1,-1 1 1,0-1-1,0 1 0,-1-1 1,0 0-1,0 0 1,-1 0-1,0-13 1,-2 19-47,1 0 1,-1 1-1,0-1 0,0 0 1,0 1-1,0-1 1,-1 1-1,1-1 0,-1 1 1,1 0-1,-1 0 1,0-1-1,0 1 0,0 0 1,0 1-1,0-1 1,0 0-1,-1 1 0,1-1 1,-1 1-1,1-1 1,-1 1-1,1 0 0,-1 0 1,0 1-1,1-1 1,-1 0-1,0 1 0,-2-1 1,2 1-85,1-1 0,0 1 0,0 0-1,-1 0 1,1 0 0,0 0 0,0 0 0,-1 0 0,1 0 0,0 1 0,0-1 0,0 1 0,0 0 0,-1 0 0,1 0 0,0 0 0,0 0-1,1 0 1,-1 0 0,0 0 0,0 1 0,0-1 0,1 1 0,-1-1 0,1 1 0,-1 0 0,1 0 0,0 0 0,0 0 0,0 0 0,0 0-1,0 0 1,0 0 0,-1 4 0,2-4-34,0 0-1,-1 0 1,1 0 0,0 0-1,1 0 1,-1 0-1,0 0 1,1 0 0,-1 0-1,1 0 1,-1-1-1,1 1 1,0 0-1,0 0 1,0-1 0,0 1-1,0 0 1,0-1-1,0 1 1,1-1 0,1 2-1,13 9-650</inkml:trace>
  <inkml:trace contextRef="#ctx0" brushRef="#br0" timeOffset="1">454 78 13267,'9'-6'1189,"3"1"2524,-12 5-3641,-13 20 739,0-1-1,2 2 0,1-1 1,-10 27-1,15-33-693,0 1 0,1 0 0,1 0 1,1 0-1,0 0 0,0 1 0,2 19 0,0-32-98,0 0-1,1 0 0,-1 0 0,1 0 0,-1 0 1,1-1-1,0 1 0,0 0 0,0 0 0,0-1 1,1 1-1,-1-1 0,1 1 0,0-1 0,3 4 1,-4-5-12,1 0 0,0 0 0,0 0 0,-1 0 0,1 0 0,0 0 0,0 0 0,0-1 0,0 1 0,0-1 1,0 1-1,0-1 0,0 0 0,0 0 0,0 0 0,0 0 0,0 0 0,0-1 0,0 1 0,0 0 0,0-1 1,0 0-1,2 0 0,6-3 6,-1-1 0,0 0 0,0 0 0,0 0 0,-1-1 1,0-1-1,0 1 0,12-15 0,-2 1 26,-1-1 1,17-28-1,-27 39-2,-1 0 0,-1 0 0,0-1 0,0 0 0,-1 0 0,-1 0 0,4-17 1,-6 25-25,-1 0 1,1-1 0,-1 1 0,0-1 0,0 1-1,0 0 1,-1-1 0,1 1 0,-1 0 0,0-1-1,1 1 1,-2 0 0,1 0 0,0-1 0,-1 1-1,1 0 1,-1 1 0,0-1 0,0 0 0,0 0-1,0 1 1,-1-1 0,1 1 0,-1 0 0,1-1-1,-1 1 1,0 1 0,0-1 0,-4-2 0,2 2-83,0 0 1,1 0 0,-1 1-1,0-1 1,-8 0-1,11 2-10,1 0-1,-1-1 0,1 1 1,-1 0-1,1 0 0,-1 1 1,1-1-1,-1 0 0,1 0 0,-1 1 1,1-1-1,-1 1 0,1-1 1,0 1-1,-1-1 0,1 1 1,0 0-1,-1 0 0,1 0 1,0 0-1,0 0 0,-2 2 0,3-3 56,-1 1 0,1-1-1,0 1 1,0-1 0,-1 1-1,1-1 1,0 1 0,0-1-1,0 1 1,0 0-1,0-1 1,0 1 0,0-1-1,0 1 1,0 0 0,0-1-1,0 1 1,0-1 0,0 1-1,0 0 1,1-1 0,-1 1-1,0-1 1,0 1-1,1-1 1,-1 1 0,0-1-1,1 1 1,0 0 0,8 9-572</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8"/>
    </inkml:context>
    <inkml:brush xml:id="br0">
      <inkml:brushProperty name="width" value="0.05" units="cm"/>
      <inkml:brushProperty name="height" value="0.05" units="cm"/>
    </inkml:brush>
  </inkml:definitions>
  <inkml:trace contextRef="#ctx0" brushRef="#br0">39 21 15531,'11'-6'1132,"-8"4"-896,0 0-1,0 1 0,0-1 1,0 1-1,1-1 1,-1 1-1,0 0 0,1 0 1,-1 1-1,0-1 1,7 0-1,-9 2-177,-1-1 0,1 0-1,-1 0 1,1 1 0,-1-1 0,1 0-1,-1 1 1,0-1 0,1 0 0,-1 1-1,0-1 1,1 1 0,-1-1 0,0 1-1,1-1 1,-1 1 0,0-1 0,0 1-1,0-1 1,0 1 0,1-1 0,-1 1-1,0-1 1,0 1 0,0-1 0,0 1-1,0-1 1,0 1 0,0-1-1,0 1 1,0-1 0,-1 1 0,1-1-1,0 2 1,-8 21 740,7-20-656,-32 70 1206,-6 14-482,35-75-778,0-1 1,1 1-1,0 0 0,1-1 0,-1 19 0,2-30-84,1 1 1,0 0-1,0 0 1,0 0-1,0 0 1,0-1-1,0 1 0,0 0 1,0 0-1,0 0 1,0 0-1,1-1 1,-1 1-1,0 0 0,0 0 1,1 0-1,-1-1 1,1 1-1,-1 0 1,1-1-1,-1 1 0,1 0 1,-1-1-1,1 1 1,-1-1-1,1 1 0,0 0 1,-1-1-1,1 0 1,0 1-1,0-1 1,-1 1-1,1-1 0,0 0 1,0 0-1,0 1 1,-1-1-1,1 0 1,0 0-1,0 0 0,0 0 1,0 0-1,1 0 1,2-1-44,0 0 0,-1 0 0,1 0 0,0 0 1,-1 0-1,1-1 0,-1 0 0,7-4 0,0-2 60,0 0 0,0-1 0,-1-1 0,0 1 0,9-13 0,34-56 155,-52 77-179,29-46-48</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79"/>
    </inkml:context>
    <inkml:brush xml:id="br0">
      <inkml:brushProperty name="width" value="0.05" units="cm"/>
      <inkml:brushProperty name="height" value="0.05" units="cm"/>
    </inkml:brush>
  </inkml:definitions>
  <inkml:trace contextRef="#ctx0" brushRef="#br0">41 29 19924,'-14'-1'1769,"2"1"-1273,4 0-208,3 2 552,4 0-680,5-2 96,8-7-96,1-18-224</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0"/>
    </inkml:context>
    <inkml:brush xml:id="br0">
      <inkml:brushProperty name="width" value="0.05" units="cm"/>
      <inkml:brushProperty name="height" value="0.05" units="cm"/>
    </inkml:brush>
  </inkml:definitions>
  <inkml:trace contextRef="#ctx0" brushRef="#br0">7 4 16155,'-7'3'1433,"7"0"-945,0-2-152,10 2 672,3-3-192,10 0-248,1 0-103,12 0-177,3-3-24,5 0-80,1-1-128,-5 2-360,-3 1-216,-14 4-377,-9 3 729,-16 1-168,-10 3-120</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1"/>
    </inkml:context>
    <inkml:brush xml:id="br0">
      <inkml:brushProperty name="width" value="0.05" units="cm"/>
      <inkml:brushProperty name="height" value="0.05" units="cm"/>
    </inkml:brush>
  </inkml:definitions>
  <inkml:trace contextRef="#ctx0" brushRef="#br0">3 6 12387,'-3'12'1784,"5"-4"-944,9-5-232,6-1 1993,6-2-1737,8-2-120,7-2-120,7 0-40,5-1-495,1 3-514,-5-1 425,0-3-128,-10 2-88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6.612"/>
    </inkml:context>
    <inkml:brush xml:id="br0">
      <inkml:brushProperty name="width" value="0.05" units="cm"/>
      <inkml:brushProperty name="height" value="0.05" units="cm"/>
    </inkml:brush>
  </inkml:definitions>
  <inkml:trace contextRef="#ctx0" brushRef="#br0">3 26 14611,'10'-24'3213,"-9"24"-3171,-1 0 1,0 0-1,0 0 0,0 0 0,0 0 0,0 0 0,0-1 1,0 1-1,0 0 0,0 0 0,0 0 0,1 0 1,-1 0-1,0 0 0,0 0 0,0 0 0,0 0 0,0 0 1,0 0-1,1-1 0,-1 1 0,0 0 0,0 0 1,0 0-1,0 0 0,0 0 0,1 0 0,-1 0 0,0 0 1,0 0-1,0 0 0,0 0 0,0 0 0,1 1 1,-1-1-1,0 0 0,0 0 0,0 0 0,0 0 0,0 0 1,0 0-1,1 0 0,-1 0 0,0 0 0,0 0 1,0 1-1,3 15 1974,-3 5-1100,-2-1-1,-6 36 0,4-32-626,-2 32 0,6-55-282,-1 1 1,1-1-1,0 1 0,0-1 1,0 0-1,0 1 1,0-1-1,0 1 0,1-1 1,-1 1-1,0-1 1,1 0-1,-1 1 0,1-1 1,-1 0-1,1 1 1,0-1-1,0 0 1,-1 0-1,1 0 0,0 1 1,0-1-1,0 0 1,0 0-1,0 0 0,0-1 1,1 1-1,-1 0 1,0 0-1,0-1 0,1 1 1,-1 0-1,0-1 1,1 1-1,-1-1 0,1 0 1,-1 0-1,0 1 1,1-1-1,1 0 1,4-1-3,-1 0 1,1 0 0,-1 0-1,1-1 1,-1 0 0,0 0-1,10-5 1,8-5 41,1-2-1,-2 0 0,0-2 1,-1 0-1,0-1 1,-1-2-1,-1 0 0,-1-1 1,29-41-1,-55 75-18,1 0-1,0 0 0,1 0 1,0 1-1,1-1 0,1 1 1,0 0-1,1 0 0,0 25 1,2-36-35,1 1 1,-1-1 0,1 0 0,0 0 0,0 1 0,0-1 0,0 0 0,1 0-1,3 6 1,-4-8-37,0 0 0,0 0-1,0 0 1,1-1 0,-1 1-1,0 0 1,1-1 0,0 1 0,-1-1-1,1 1 1,0-1 0,-1 0-1,1 0 1,0 0 0,0 0-1,0 0 1,0 0 0,0-1-1,0 1 1,4 0 0,1-3-129,-5-9-34</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2"/>
    </inkml:context>
    <inkml:brush xml:id="br0">
      <inkml:brushProperty name="width" value="0.05" units="cm"/>
      <inkml:brushProperty name="height" value="0.05" units="cm"/>
    </inkml:brush>
  </inkml:definitions>
  <inkml:trace contextRef="#ctx0" brushRef="#br0">16 39 17332,'-4'6'1648,"-2"7"-928,2 1-208,2 5 705,4 1-233,5 3-272,6 0-64,8-5-224,9-3-112,8-8-192,-1-4-160,7-9-312,1-5-272,-2-7-496,-4-3-120,-5-3 863,-7-2-255,-5 1-248</inkml:trace>
  <inkml:trace contextRef="#ctx0" brushRef="#br0" timeOffset="1">470 1 15859,'-2'10'1745,"-7"7"-905,-2 1-296,-7 11 1120,0 7-407,-5 13-369,-2 2-152,-2 10-240,0-1-104,0 1-192,2-2-192,8-9-880,1-8 824,2-12-136,-2-6-80</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4"/>
    </inkml:context>
    <inkml:brush xml:id="br0">
      <inkml:brushProperty name="width" value="0.05" units="cm"/>
      <inkml:brushProperty name="height" value="0.05" units="cm"/>
    </inkml:brush>
  </inkml:definitions>
  <inkml:trace contextRef="#ctx0" brushRef="#br0">0 65 14507,'8'-4'1376,"7"2"-735,1 1-153,10-2 544,4 0-128,13-3-160,4 1-72,6-2-136,2-2-287,-2 0-770,-2 2 529,-6 1-120,-5 4-48</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5"/>
    </inkml:context>
    <inkml:brush xml:id="br0">
      <inkml:brushProperty name="width" value="0.05" units="cm"/>
      <inkml:brushProperty name="height" value="0.05" units="cm"/>
    </inkml:brush>
  </inkml:definitions>
  <inkml:trace contextRef="#ctx0" brushRef="#br0">1 74 15755,'11'0'1489,"6"-2"-1129,18-2-96,10 0 512,21-5-288,6 0-88,10 1-72,2-1-72,4 1-328,-1 2-256,-15 0-1192,-9 0 1352,-32 5-232,-5-1-136</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6"/>
    </inkml:context>
    <inkml:brush xml:id="br0">
      <inkml:brushProperty name="width" value="0.05" units="cm"/>
      <inkml:brushProperty name="height" value="0.05" units="cm"/>
    </inkml:brush>
  </inkml:definitions>
  <inkml:trace contextRef="#ctx0" brushRef="#br0">143 30 13883,'0'-11'889,"0"-7"3206,-3 31-1016,2-4-2646,0-3-338,0-1 0,0 1 0,1-1-1,0 1 1,0-1 0,1 7 0,-1-11-101,1-1 0,-1 1 0,0 0 0,0 0 0,1 0 0,-1-1 0,0 1 0,1 0 0,-1 0 0,1-1 0,-1 1 0,1-1 1,0 1-1,-1 0 0,1-1 0,-1 1 0,1-1 0,1 1 0,0 0-4,-1-1 0,0 1 0,1-1 0,-1 0 0,0 0 0,1 0 1,-1 0-1,1 0 0,-1 0 0,0 0 0,1 0 0,-1-1 0,1 1 0,-1 0 0,2-2 1,5-1-52,-1 1-8,-1 0-1,1 0 1,-1 0 0,1 1 0,11-1-1,-17 2 60,1 0-1,0 0 1,-1 0-1,1 1 1,-1-1-1,1 0 1,0 1-1,-1-1 1,1 1-1,-1 0 1,1-1-1,-1 1 1,1 0-1,-1 0 0,0 0 1,0 0-1,1 0 1,-1 0-1,0 0 1,0 1-1,0-1 1,0 0-1,0 1 1,0-1-1,0 0 1,-1 1-1,1-1 0,0 1 1,0 2-1,1 5 12,0-1-1,-1 1 1,0 0-1,-1 0 1,1 0-1,-2 0 1,1 0-1,-1 0 1,-4 16-1,-3 6 203,-16 41 0,12-42 111,0-1 0,-22 35 0,28-53-171,-1-1-1,0 0 0,-1-1 0,1 1 0,-2-2 0,1 1 0,-2-1 0,1 0 0,-12 7 0,19-14-114,0 0 1,-1 1-1,1-1 0,0 0 0,0 0 0,-1 0 0,1-1 0,-1 1 0,1-1 1,-1 1-1,1-1 0,-1 0 0,1 1 0,-1-1 0,1-1 0,-1 1 1,1 0-1,-5-2 0,5 1-78,0 0 1,0 0-1,0-1 1,0 1-1,0-1 1,0 0-1,0 1 1,1-1-1,-1 0 1,1 0-1,-1 0 1,1 0-1,0 0 0,0 0 1,0-1-1,0 1 1,0 0-1,1-1 1,-1 1-1,0-4 1,-1-8-177,0 0 0,1 0 0,1 0 0,0 0 0,1 0 0,0 0 0,4-15-1,6-25-399</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7"/>
    </inkml:context>
    <inkml:brush xml:id="br0">
      <inkml:brushProperty name="width" value="0.05" units="cm"/>
      <inkml:brushProperty name="height" value="0.05" units="cm"/>
    </inkml:brush>
  </inkml:definitions>
  <inkml:trace contextRef="#ctx0" brushRef="#br0">0 130 18580,'2'0'1880,"0"0"-1312,4 0-135,6 0 1183,12-3-920,6-3-104,10-3-128,6-3-80,7-3-120,0-1-128,0-1-288,-5-1-168,-11 5-464,-10 1-200,-11 8-432,-15 4 1000,1-4-265,-8 7-183</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8"/>
    </inkml:context>
    <inkml:brush xml:id="br0">
      <inkml:brushProperty name="width" value="0.05" units="cm"/>
      <inkml:brushProperty name="height" value="0.05" units="cm"/>
    </inkml:brush>
  </inkml:definitions>
  <inkml:trace contextRef="#ctx0" brushRef="#br0">202 74 13907,'0'1'87,"0"-1"0,1 0 0,-1 1 0,0-1 0,0 0 0,0 1 0,0-1 0,0 1 0,0-1 0,0 0 0,0 1 0,0-1 0,0 1 0,0-1 0,-1 0 0,1 1-1,0-1 1,0 0 0,0 1 0,0-1 0,-1 0 0,1 1 0,0-1 0,0 0 0,-1 1 0,1-1 0,0 0 0,0 0 0,-1 1 0,1-1 0,-1 0 0,-9 14 725,9-13-694,-16 21 775,1 1-1,2 1 1,-21 44 0,-24 81 697,58-146-1571,-34 115 940,32-105-841,0 0 0,1 0 0,1 0 0,0 0 0,1 0 0,1 0 0,2 17 0,-2-27-95,-1-1 1,1 1 0,-1-1 0,1 1-1,0-1 1,0 0 0,0 1 0,1-1-1,-1 0 1,0 0 0,1 0 0,0 0-1,-1 0 1,1 0 0,2 2 0,-2-3-14,-1 0 0,1-1 0,0 1 0,-1 0 0,1-1 1,-1 1-1,1-1 0,0 0 0,0 0 0,-1 1 0,1-1 0,0 0 0,-1 0 1,1 0-1,0-1 0,0 1 0,-1 0 0,1-1 0,0 1 0,-1-1 1,1 0-1,-1 1 0,1-1 0,2-1 0,5-4 15,0 0 0,0-1 0,-1 0 0,0 0 0,11-13 0,35-47 68,-48 59-83,24-33 42,-2-1-1,27-54 0,-42 71-43,-2-1 1,-1-1-1,0 1 0,-2-2 0,6-41 0,-13 65-7,0-1 0,-1 0 0,1 0 0,-1 0 0,-1 0 0,1 1 0,-1-1 0,1 0 0,-1 0 0,-3-5 0,4 8-2,-1 1-1,0-1 0,0 1 1,0 0-1,-1-1 1,1 1-1,0 0 1,0 0-1,-1 0 1,1 0-1,0 0 1,-1 0-1,1 0 0,-1 1 1,1-1-1,-1 0 1,0 1-1,1-1 1,-1 1-1,0 0 1,1 0-1,-1-1 1,0 1-1,1 0 1,-1 0-1,0 0 0,1 1 1,-1-1-1,0 0 1,1 1-1,-1-1 1,-1 1-1,-1 0-100,0 1-1,1-1 0,-1 0 1,0 1-1,1 0 1,0 0-1,-1 0 0,1 0 1,0 0-1,0 1 0,0-1 1,0 1-1,1 0 1,-1 0-1,1 0 0,-3 4 1,5-7 56,0 0 0,-1 1-1,1-1 1,0 0 0,0 0 0,0 1 0,0-1 0,0 0 0,0 0-1,0 0 1,0 1 0,0-1 0,0 0 0,1 0 0,-1 0 0,0 1 0,0-1-1,0 0 1,0 0 0,0 0 0,0 1 0,0-1 0,0 0 0,1 0-1,-1 0 1,0 0 0,0 1 0,0-1 0,0 0 0,1 0 0,-1 0 0,0 0-1,0 0 1,0 0 0,1 1 0,-1-1 0,0 0 0,0 0 0,0 0-1,1 0 1,-1 0 0,0 0 0,0 0 0,0 0 0,1 0 0,-1 0 0,0 0-1,0 0 1,1 0 0,-1 0 0,0 0 0,0 0 0,0-1 0,1 1-1,-1 0 1,0 0 0,0 0 0,15-3-1244,10-5-2470,38-16 0,23-18 1093,-34 17 2402,-36 17 435,-13 5 178,1 1 1,0 0-1,0 0 1,1 0 0,-1 1-1,0-1 1,1 1-1,-1 0 1,5 0-1,-9 1-294,0 0-1,0 0 0,1 0 0,-1 0 0,0 0 0,0 0 0,0 0 0,0 0 0,0 0 1,0 0-1,1 0 0,-1 0 0,0 0 0,0 0 0,0 0 0,0 0 0,0 0 0,0 1 0,0-1 1,0 0-1,1 0 0,-1 0 0,0 0 0,0 0 0,0 0 0,0 0 0,0 1 0,0-1 1,0 0-1,0 0 0,0 0 0,0 0 0,0 0 0,0 0 0,0 1 0,0-1 0,0 0 0,0 0 1,0 0-1,0 0 0,0 0 0,0 1 0,0-1 0,0 0 0,0 0 0,0 0 0,0 0 1,0 0-1,-6 12 1228,-11 12-158,15-22-818,-24 34 600,2 1 1,1 1-1,2 1 0,2 1 0,1 0 0,-19 70 0,32-93-680,2 0 1,-4 28-1,7-39-175,0 1 0,0-1 0,0 1 1,1-1-1,0 0 0,0 1 1,1-1-1,-1 0 0,1 0 0,4 7 1,-5-10-42,0-1 0,1 0 0,-1 0 0,1 0 0,-1 0 0,1 0 0,0-1 0,0 1 0,0 0 0,0-1 0,0 1 0,0-1 0,0 0 0,0 0 1,1 1-1,-1-2 0,0 1 0,1 0 0,-1 0 0,0-1 0,1 1 0,-1-1 0,1 0 0,-1 0 0,1 0 0,0 0 0,-1 0 0,1 0 0,-1-1 0,4-1 0,4 0 1,0-1-1,0-1 1,-1 0-1,0 0 1,0-1-1,13-9 0,3-4 9,0-1-1,-2-1 1,0-2 0,28-33-1,-36 37-2,-1 0-1,-2 0 1,0-2 0,0 0 0,-2 0-1,14-39 1,-21 53-73,-1 0 1,-1-1-1,1 1 0,-1 0 0,0-1 1,0 1-1,-1-1 0,0 1 1,0-1-1,-1 1 0,1-1 0,-1 1 1,-1 0-1,1-1 0,-1 1 1,0 0-1,-1 0 0,1 0 0,-1 0 1,-1 1-1,1-1 0,-1 1 0,0 0 1,-7-9-1,-25-22-535,24 16 207</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40.289"/>
    </inkml:context>
    <inkml:brush xml:id="br0">
      <inkml:brushProperty name="width" value="0.05" units="cm"/>
      <inkml:brushProperty name="height" value="0.05" units="cm"/>
    </inkml:brush>
  </inkml:definitions>
  <inkml:trace contextRef="#ctx0" brushRef="#br0">11 235 13371,'-11'6'1044,"29"-14"-764,16-1-291,1 2 0,0 0 0,67-2 0,110 12 1,-19 0-3,228-34 75,-50 2-8,-222 26-35,248 25 0,-234-1-8,98 9 45,-176-24-26,93-5 0,170-27 79,-24 0 33,3 25 63,-185 11-136,231 6 170,-10-34-93,23-1-96,56 8-28,-295 7-24,0 6 0,170 25 0,-205-14 11,0-6 1,1-4 0,156-17-1,456-110 72,-593 97-60,-68 14 136,67-3 0,-102 14 28,0 2 0,0 0 0,0 2 0,50 10 0,-58-8-2,6 2 827,-27-6-1004,0 0 1,0 0-1,0 0 1,0 0 0,0 0-1,0 0 1,0 0-1,0 0 1,-1 0-1,1 0 1,0 0-1,0 0 1,0 0-1,0 0 1,0 0-1,0 0 1,0 0-1,0 0 1,0 0-1,0 0 1,0 1-1,0-1 1,0 0-1,0 0 1,0 0-1,0 0 1,0 0-1,0 0 1,0 0-1,0 0 1,-1 0-1,1 0 1,0 0 0,0 0-1,0 0 1,0 0-1,0 1 1,0-1-1,0 0 1,0 0-1,0 0 1,0 0-1,0 0 1,0 0-1,1 0 1,-1 0-1,0 0 1,0 0-1,0 0 1,0 0-1,0 0 1,0 0-1,0 1 1,0-1-1,0 0 1,0 0-1,0 0 1,0 0-1,0 0 1,0 0-1,0 0 1,-18 3 60,2-3-74,-2-4-14</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48"/>
    </inkml:context>
    <inkml:brush xml:id="br0">
      <inkml:brushProperty name="width" value="0.05" units="cm"/>
      <inkml:brushProperty name="height" value="0.05" units="cm"/>
    </inkml:brush>
  </inkml:definitions>
  <inkml:trace contextRef="#ctx0" brushRef="#br0">74 33 15531,'1'-8'979,"0"-13"1470,-2 18-815,-1 12 304,-27 97 859,19-74-2544,0 1 1,3 0-1,1 0 0,1 1 0,0 35 0,4-67-240,1 0-1,0 0 1,0 0 0,0 0-1,1 0 1,-1 0 0,0 0-1,1 0 1,-1-1 0,1 1 0,0 0-1,-1 0 1,1 0 0,0-1-1,0 1 1,0 0 0,0-1-1,1 1 1,-1-1 0,0 0-1,1 1 1,-1-1 0,1 0-1,2 2 1,-2-2-6,1-1-1,-1 1 1,1-1 0,-1 0-1,1 1 1,0-1 0,-1 0 0,1-1-1,-1 1 1,1 0 0,-1-1-1,1 0 1,-1 1 0,1-1-1,-1 0 1,1 0 0,2-2 0,25-13-731,-2-2 1,0-1 0,-1 0 0,-1-2 0,-1-2 0,0 0-1,26-33 1,-44 46 251,0 1-1,0-1 1,7-15 0,-5 3-606</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49"/>
    </inkml:context>
    <inkml:brush xml:id="br0">
      <inkml:brushProperty name="width" value="0.05" units="cm"/>
      <inkml:brushProperty name="height" value="0.05" units="cm"/>
    </inkml:brush>
  </inkml:definitions>
  <inkml:trace contextRef="#ctx0" brushRef="#br0">52 114 15363,'-10'16'1777,"0"7"-865,4 3-288,-4 4 992,0 3-199,6 1-401,2 4-192,2-3-272,2-2-192,2-1-416,0-5-304,6-7-592,0-6-248,3-8 856,-3-6-193,2-10-223</inkml:trace>
  <inkml:trace contextRef="#ctx0" brushRef="#br0" timeOffset="1">356 111 13683,'3'-6'558,"-1"3"-353,0 0 1,0 1 0,-1-1-1,1 0 1,-1 0 0,0 0-1,0 0 1,0 0 0,-1 0-1,1 0 1,-1 0 0,1-6-1,-14 26 2428,1 5-2091,2 2 1,0-1 0,2 1-1,0 0 1,2 1 0,1 0-1,-5 48 1,10-67-476,-1 0 1,1 0-1,1 1 1,-1-1 0,1 0-1,0 0 1,0 0-1,4 11 1,-4-16-53,-1 1 0,1-1 0,0 0 0,0 0 0,0 1 0,-1-1 0,1 0 0,0 0 0,0 0 0,1 0 0,-1 0 0,0 0 0,0-1 0,0 1 0,1 0 0,-1-1 0,2 2 0,-1-2-4,0 0-1,0 1 0,0-1 1,0 0-1,0 0 0,1 0 1,-1 0-1,0-1 0,0 1 1,0-1-1,0 1 0,0-1 1,0 1-1,4-3 0,4-3 9,1 0 0,-1-1 0,-1 0 0,1 0 1,-1-1-1,-1 0 0,12-13 0,2-7 45,23-34-1,-36 48-40,-1 0 0,0-1 0,-1 0 0,7-19 0,-12 27-13,0 0 1,0-1 0,-1 1-1,0 0 1,0-1-1,0 1 1,-1-1-1,-1 1 1,1-1 0,-1 1-1,-2-12 1,2 17-31,1 0 0,-1-1 0,0 1 1,0 0-1,0 0 0,0 0 0,0-1 1,0 1-1,0 0 0,-1 0 0,1 1 1,-1-1-1,1 0 0,-1 0 0,0 1 0,0-1 1,1 1-1,-1-1 0,-1 1 0,1 0 1,0 0-1,0 0 0,0 0 0,0 0 1,-1 0-1,1 1 0,0-1 0,-1 1 0,1 0 1,0-1-1,-1 1 0,1 0 0,-1 0 1,1 1-1,0-1 0,-1 0 0,1 1 1,-4 1-1,2-1-154,-1 1 1,1 0 0,0 0-1,1 0 1,-1 0 0,0 1-1,0-1 1,1 1 0,0 0-1,-1 0 1,1 0-1,1 1 1,-1-1 0,0 1-1,1 0 1,-1-1 0,1 1-1,0 0 1,1 0 0,-3 7-1,2 7-629</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1"/>
    </inkml:context>
    <inkml:brush xml:id="br0">
      <inkml:brushProperty name="width" value="0.05" units="cm"/>
      <inkml:brushProperty name="height" value="0.05" units="cm"/>
    </inkml:brush>
  </inkml:definitions>
  <inkml:trace contextRef="#ctx0" brushRef="#br0">110 7 17268,'3'-5'1250,"-5"5"-355,-7 10-66,-5 9-329,2 1 1,0 0 0,1 1-1,1 0 1,1 1-1,1 0 1,1 0 0,1 0-1,-6 46 1,12-64-463,0 0-1,0 0 1,0 0 0,0 0 0,1-1-1,-1 1 1,1 0 0,0 0-1,0-1 1,1 1 0,-1 0 0,1-1-1,1 4 1,-1-5-23,-1 0 0,1 0 0,0-1 0,0 1 0,-1-1 0,1 1 0,0-1 0,0 0 0,0 1 0,1-1 0,-1 0 0,0-1 1,0 1-1,0 0 0,1 0 0,-1-1 0,0 0 0,1 1 0,-1-1 0,1 0 0,3 0 0,3-1 1,0-1 0,1 1 0,-1-2 1,0 1-1,0-1 0,-1 0 0,1-1 0,-1 0 0,0-1 1,0 0-1,0 0 0,11-9 0,-2 0 12,-2-1-1,1 0 1,-2-1-1,17-24 1,-24 30-10,0-1 0,-1 1 0,-1-1 0,0 0 0,0 0 0,-1-1 0,2-13 0,-5 21-17,0-1 0,-1 1 0,1 0 0,-1 0 0,0 0 0,-1-1 0,1 1 0,-1 0 0,1 0 0,-3-7 0,1 9-13,1-1 0,0 1 0,0-1 0,-1 1 0,0 0 0,1 0 0,-1 0 0,0 0-1,0 0 1,0 0 0,0 0 0,0 1 0,0-1 0,-1 1 0,1 0 0,-1-1 0,1 1-1,-3-1 1,0 1-174,-1 0 0,1 0 0,-1 0-1,1 1 1,-1-1 0,1 1 0,-1 1 0,1-1-1,-1 1 1,-6 1 0,10-2-253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17.336"/>
    </inkml:context>
    <inkml:brush xml:id="br0">
      <inkml:brushProperty name="width" value="0.05" units="cm"/>
      <inkml:brushProperty name="height" value="0.05" units="cm"/>
    </inkml:brush>
  </inkml:definitions>
  <inkml:trace contextRef="#ctx0" brushRef="#br0">34 98 14491,'-4'3'456,"1"0"0,0 1 1,0-1-1,0 1 0,0 0 0,1 0 0,-1 0 1,1 0-1,-3 8 0,4-11-344,1 1 0,0-1 0,-1 1 1,1-1-1,0 1 0,0-1 0,0 1 0,0-1 0,0 1 0,0-1 1,0 1-1,0-1 0,1 1 0,-1-1 0,0 0 0,1 1 1,-1-1-1,1 1 0,0-1 0,0 0 0,-1 0 0,1 1 0,0-1 1,0 0-1,0 0 0,0 0 0,0 0 0,0 0 0,1 0 1,-1 0-1,0 0 0,0-1 0,3 2 0,1 0-20,-1-1 1,1 1-1,0-1 0,-1 0 0,1-1 1,0 1-1,0-1 0,-1 0 0,1 0 1,0-1-1,0 1 0,-1-1 0,1 0 1,9-3-1,-3 0-9,0-1-1,0 1 1,0-2 0,18-11 0,-22 12-49,0-1-1,0 0 1,0 0-1,-1-1 1,1 0-1,7-11 1,-12 15-28,0 0 0,-1 1-1,1-1 1,-1 0 0,1 0 0,-1 0 0,0-1-1,0 1 1,0 0 0,0 0 0,-1 0 0,0-1-1,1 1 1,-1 0 0,0-1 0,0 1 0,-1 0-1,1-1 1,-1 1 0,0 0 0,-1-4 0,2 6-6,-1-1 0,0 1 0,0 0 0,1-1 0,-1 1 0,0 0 0,0-1 0,0 1 0,-1 0 0,1 0-1,0 0 1,0 0 0,-1 0 0,1 0 0,-1 0 0,1 1 0,0-1 0,-1 0 0,1 1 0,-1-1 0,0 1 0,1 0 0,-1-1 0,1 1 0,-1 0 0,0 0 0,1 0 0,-1 0 0,1 0 0,-1 0 0,0 1 0,1-1 0,-1 0 0,1 1 0,-1-1 0,1 1 0,-1 0 0,-2 1 0,-3 1-8,1 1 0,-1 0 0,1 0 0,0 1 0,0 0 1,-10 9-1,9-6 2,0 1 1,1-1 0,0 1-1,1 0 1,-1 1 0,2-1-1,-1 1 1,1 0 0,1 0-1,0 0 1,0 1 0,1-1-1,0 1 1,0 15 0,2-24 4,0-1 1,0 1 0,0-1-1,0 1 1,1-1-1,-1 1 1,0-1 0,1 1-1,-1-1 1,1 1 0,-1-1-1,1 1 1,0-1 0,-1 0-1,1 1 1,0-1-1,0 0 1,0 0 0,0 0-1,0 1 1,0-1 0,1 0-1,-1 0 1,0-1 0,0 1-1,1 0 1,-1 0-1,1-1 1,-1 1 0,0-1-1,1 1 1,-1-1 0,1 1-1,-1-1 1,1 0 0,0 0-1,-1 0 1,1 0-1,-1 0 1,1 0 0,-1 0-1,1 0 1,2-2 0,3 1-3,1-1 1,-1 0 0,0-1 0,0 0 0,0 0 0,-1 0-1,13-9 1,2-4 36,0-1-1,-1-1 1,-1-1-1,-1 0 1,-1-2-1,-1 0 1,20-33-1,-29 40 43,-9 15 20,-13 24 4,12-17-80,-1 0-1,1 1 0,1 0 1,0 0-1,0 0 0,0 0 1,1 0-1,1 0 0,-1 0 1,1 0-1,3 15 0,-2-19-6,0 0-1,0 0 1,1 0-1,-1-1 1,1 1-1,0 0 1,1-1-1,-1 1 1,1-1-1,0 0 1,0 0-1,0 0 1,1 0-1,0-1 0,-1 1 1,1-1-1,0 0 1,0 0-1,1 0 1,-1-1-1,1 1 1,5 1-1,-1 0 17,0-2-1,0 1 1,0-1-1,0 0 0,1-1 1,-1 0-1,0-1 1,1 0-1,17-2 1,-21 1-16,0 0 0,0 0 1,0-1-1,0 0 0,-1 0 1,1-1-1,-1 1 0,1-1 0,-1 0 1,0-1-1,0 1 0,0-1 1,0 0-1,-1 0 0,8-9 1,-7 5-4,1 1 0,-2-1 0,1 0 0,-1-1 0,-1 1 0,0 0 0,0-1 0,0 0 1,-1 0-1,0 0 0,-1 0 0,0 0 0,0-10 0,0 22-22,-1 0 0,2-1 0,-1 1 0,0 0 0,0-1 0,1 1 0,-1 0 0,1-1 0,0 0 0,0 0 0,0 1 0,0-1 0,0 0 0,0 0 0,4 1 0,-3 0 4,1 0 0,0 0 0,0 0 0,1-1 0,-1 0 1,0 1-1,1-2 0,0 1 0,-1-1 0,8 2 0,13-4-54</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2"/>
    </inkml:context>
    <inkml:brush xml:id="br0">
      <inkml:brushProperty name="width" value="0.05" units="cm"/>
      <inkml:brushProperty name="height" value="0.05" units="cm"/>
    </inkml:brush>
  </inkml:definitions>
  <inkml:trace contextRef="#ctx0" brushRef="#br0">30 1 15779,'0'1'1705,"1"1"-1113,-7 15-176,-4 7 784,4 11-400,1 2-127,3 10-185,1-1-128,1 0-112,4-2-96,2-8-88,0-4-64,-1-9-304,0-8-200,-4-13-489,1-2 817,-8-16-152,-3-5-136</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3"/>
    </inkml:context>
    <inkml:brush xml:id="br0">
      <inkml:brushProperty name="width" value="0.05" units="cm"/>
      <inkml:brushProperty name="height" value="0.05" units="cm"/>
    </inkml:brush>
  </inkml:definitions>
  <inkml:trace contextRef="#ctx0" brushRef="#br0">1 53 15379,'1'0'1593,"6"2"-889,1 1-256,6-3 816,5 0-304,12-2-344,6-2-215,5-3-689,2-2-369,1-1 561,-4-4-168,4 2-144</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4"/>
    </inkml:context>
    <inkml:brush xml:id="br0">
      <inkml:brushProperty name="width" value="0.05" units="cm"/>
      <inkml:brushProperty name="height" value="0.05" units="cm"/>
    </inkml:brush>
  </inkml:definitions>
  <inkml:trace contextRef="#ctx0" brushRef="#br0">145 16 16524,'-17'32'1827,"10"-20"-1280,0 1 0,1 0 0,0 0 0,1 1 0,0 0 0,1 0 0,-4 26 1,8-38-531,-1 0 0,1 0 0,0-1 0,0 1 0,0 0 0,0-1 0,0 1 1,0 0-1,1 0 0,-1-1 0,0 1 0,1 0 0,-1-1 0,1 1 0,0-1 1,0 1-1,-1-1 0,1 1 0,0-1 0,0 1 0,1-1 0,-1 0 0,0 0 1,0 1-1,0-1 0,1 0 0,-1 0 0,1 0 0,-1 0 0,1-1 0,-1 1 1,3 0-1,3 1-81,0-1 1,0 0 0,1-1 0,-1 0 0,0 0-1,12-2 1,-14 1 7,1 0-1,-1 1 1,1 0-1,-1 0 0,1 0 1,-1 0-1,1 1 1,-1 0-1,9 3 1,-13-4 50,1 1 0,-1 0 1,0 0-1,0-1 1,0 1-1,0 0 0,0 0 1,0 1-1,0-1 0,0 0 1,0 0-1,-1 0 1,1 0-1,0 1 0,-1-1 1,1 0-1,-1 1 0,1-1 1,-1 2-1,1 1 19,-1-1 0,0 1 0,0 0 0,0-1 0,0 1 0,-1-1 0,-1 6 0,-1 3 92,-1-1 0,-1 1 0,-8 15 0,-2-1 158,0-1 1,-2-1-1,-1 0 1,-1-1 0,-43 40-1,58-60-263,1 0 0,-1-1-1,0 1 1,0-1 0,-1 1 0,1-1-1,-6 2 1,9-4 0,0 0-1,0 1 0,0-1 1,0 0-1,0 0 1,0 0-1,0 0 1,0 0-1,0 0 0,0 0 1,0 0-1,0 0 1,0 0-1,0-1 0,0 1 1,0 0-1,0-1 1,0 1-1,0 0 1,0-1-1,0 0 0,1 1 1,-1-1-1,0 1 1,0-1-1,0 0 1,1 0-1,-1 1 0,0-1 1,1 0-1,-1 0 1,1 0-1,-1 0 0,1 0 1,-1 0-1,1 0 1,-1-1-1,-2-24-60,1-6-30</inkml:trace>
  <inkml:trace contextRef="#ctx0" brushRef="#br0" timeOffset="1">73 76 16652,'7'-4'1592,"6"1"-1056,0-1-200,7-4 688,5 3-280,8-4-744,8 1-448,7-1 432,0-4-136,2 0-136</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6"/>
    </inkml:context>
    <inkml:brush xml:id="br0">
      <inkml:brushProperty name="width" value="0.05" units="cm"/>
      <inkml:brushProperty name="height" value="0.05" units="cm"/>
    </inkml:brush>
  </inkml:definitions>
  <inkml:trace contextRef="#ctx0" brushRef="#br0">120 7 15939,'-10'13'814,"1"0"-1,0 0 0,1 1 0,-11 23 0,-18 61 1435,31-84-2022,1 0 0,1 0 0,0 1 0,1-1 0,1 1 0,0 0 0,1-1 0,1 1 0,1 24 0,0-36-212,-1-1-1,1 0 1,-1 0-1,1 0 1,-1 0-1,1 0 1,0 0-1,0 0 1,0-1-1,0 1 1,1 0-1,-1 0 1,0-1-1,1 1 1,-1-1-1,1 1 1,-1-1-1,1 0 1,0 1-1,0-1 1,-1 0-1,1 0 1,0 0-1,0-1 1,0 1-1,0 0 1,0-1-1,0 1 1,0-1-1,0 0 1,0 1-1,1-1 1,-1 0-1,0 0 1,0-1-1,0 1 1,0 0-1,3-2 1,3 1 3,-2-1 0,1 0 0,0-1 0,0 0 0,-1 0 1,1 0-1,-1-1 0,0 0 0,0 0 0,8-8 0,-5 3 15,-1-1 1,0 0-1,0-1 1,-1 0-1,0 0 0,-1-1 1,0 0-1,-1 0 0,-1 0 1,1 0-1,1-14 1,-3 14-12,-1 1 1,-1-1-1,0 1 1,0-1 0,-1 1-1,-1-1 1,0 1-1,0-1 1,-1 1 0,-1-1-1,0 1 1,-7-19 0,8 27-43,1 0 1,-1 0 0,0 0 0,0 0 0,0 0-1,0 0 1,-1 1 0,1-1 0,-1 1 0,1-1 0,-1 1-1,0 0 1,0 0 0,0 0 0,0 1 0,0-1-1,0 1 1,-7-3 0,7 4-90,1 0 1,0 0-1,0 0 1,-1 0-1,1 0 0,0 0 1,0 0-1,-1 1 0,1-1 1,0 1-1,0 0 0,0 0 1,0 0-1,0 0 1,0 0-1,0 0 0,0 0 1,0 0-1,0 1 0,1-1 1,-1 1-1,0-1 0,1 1 1,-1 0-1,1 0 1,0 0-1,0 0 0,0 0 1,0 0-1,-1 2 0,1-2-2,0 1-1,0-1 0,0 0 0,0 1 0,1-1 1,-1 1-1,1-1 0,0 1 0,0 0 0,0-1 1,0 4-1,6 9-709</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7"/>
    </inkml:context>
    <inkml:brush xml:id="br0">
      <inkml:brushProperty name="width" value="0.05" units="cm"/>
      <inkml:brushProperty name="height" value="0.05" units="cm"/>
    </inkml:brush>
  </inkml:definitions>
  <inkml:trace contextRef="#ctx0" brushRef="#br0">88 49 15083,'-5'8'1328,"0"-1"-1,0 1 0,1 0 1,-4 9-1,-17 53 991,14-34-1928,2 1 1,-4 40-1,12-69-327,0 1-1,1-1 0,0 1 1,0-1-1,1 1 0,3 15 0,-3-22-54,-1 0 0,1 0 0,0 0 0,0 0 0,0 0 0,0 0-1,0-1 1,0 1 0,0 0 0,1-1 0,-1 1 0,0-1-1,1 1 1,0-1 0,-1 0 0,1 0 0,0 1 0,-1-1 0,1 0-1,0-1 1,0 1 0,0 0 0,0 0 0,0-1 0,0 1 0,0-1-1,0 0 1,0 1 0,0-1 0,0 0 0,0 0 0,0-1-1,0 1 1,3-1 0,8-1 3,-1-1 0,0-1 1,0 0-1,0-1 0,-1 0 0,1 0 0,19-14 0,-4 0 28,44-40 0,-58 47-23,0 0 0,-1-1 1,-1-1-1,0 1 0,13-22 0,-22 30-10,0 0-1,0 1 0,0-1 0,0 0 0,-1 0 0,1 0 1,-2 0-1,1 0 0,0 0 0,-1-5 0,0 6-2,0 1 0,-1-1 0,0 1 0,0-1 0,0 1-1,0-1 1,0 1 0,-1 0 0,1 0 0,-1-1 0,0 1 0,0 0-1,0 1 1,0-1 0,-6-5 0,3 3-15,-1 0 1,0 0-1,-1 1 0,1 0 1,-1 0-1,0 0 1,-14-4-1,-1 1-432,-30-5 1,0 0-707,35 5 782,9-3-96</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8"/>
    </inkml:context>
    <inkml:brush xml:id="br0">
      <inkml:brushProperty name="width" value="0.05" units="cm"/>
      <inkml:brushProperty name="height" value="0.05" units="cm"/>
    </inkml:brush>
  </inkml:definitions>
  <inkml:trace contextRef="#ctx0" brushRef="#br0">68 14 15043,'0'-1'80,"0"1"-1,0-1 1,0 1-1,0-1 1,0 1-1,0-1 1,0 1 0,0-1-1,0 1 1,0-1-1,-1 1 1,1-1-1,0 1 1,0 0-1,0-1 1,-1 1-1,1-1 1,0 1 0,-1-1-1,1 1 1,0 0-1,-1-1 1,1 1-1,0 0 1,-1-1-1,1 1 1,-1 0-1,1 0 1,-1-1 0,1 1-1,-1 0 1,0 0 32,0 1 0,0-1 0,1 1 0,-1-1 0,0 1 0,1 0 0,-1-1 0,0 1-1,1 0 1,-1 0 0,1-1 0,-1 1 0,1 0 0,-1 1 0,-13 35 1554,4-2-1041,2 0 1,1 0 0,2 1-1,1-1 1,2 1 0,3 43-1,0-69-553,1-1 0,-1 0 0,1 1 0,1-1 0,0 0 0,0 0 0,5 8-1,-8-15-92,1 0-1,0 0 1,1 0-1,-1 0 1,0-1-1,0 1 1,1 0-1,-1-1 0,1 1 1,-1-1-1,1 1 1,0-1-1,0 0 1,-1 0-1,1 0 1,0 0-1,0 0 0,0 0 1,0 0-1,0-1 1,0 1-1,0-1 1,1 1-1,-1-1 1,0 0-1,0 0 0,0 0 1,0 0-1,0 0 1,1-1-1,-1 1 1,0-1-1,0 1 1,0-1-1,0 0 0,0 0 1,2-1-1,1-1-107,1 0 0,-1-1 0,0 1 0,0-1 0,0-1 0,0 1 0,-1-1 0,0 1 0,5-8 0,4-7-102,12-25 0,4-14-297</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59"/>
    </inkml:context>
    <inkml:brush xml:id="br0">
      <inkml:brushProperty name="width" value="0.05" units="cm"/>
      <inkml:brushProperty name="height" value="0.05" units="cm"/>
    </inkml:brush>
  </inkml:definitions>
  <inkml:trace contextRef="#ctx0" brushRef="#br0">15 85 14019,'-10'13'1624,"6"-4"-759,4-1-241,8-3 1248,8-3-736,13-3-304,2-5-87,12-4-233,4-3-136,8-2-344,-2-4-224,-1 0-432,-7 5-265,-16 3 681,-9 2-160,-17 5-136</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60"/>
    </inkml:context>
    <inkml:brush xml:id="br0">
      <inkml:brushProperty name="width" value="0.05" units="cm"/>
      <inkml:brushProperty name="height" value="0.05" units="cm"/>
    </inkml:brush>
  </inkml:definitions>
  <inkml:trace contextRef="#ctx0" brushRef="#br0">1 28 17028,'10'8'1840,"7"-5"-1224,6-3-248,4-3 849,9 2-529,5-3-128,4-1-736,3 1-432,1 0 576,-3-5-184,-6 0-121</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1.061"/>
    </inkml:context>
    <inkml:brush xml:id="br0">
      <inkml:brushProperty name="width" value="0.05" units="cm"/>
      <inkml:brushProperty name="height" value="0.05" units="cm"/>
    </inkml:brush>
  </inkml:definitions>
  <inkml:trace contextRef="#ctx0" brushRef="#br0">11 57 16628,'-2'3'1800,"0"9"-864,-4 1-280,6 4 1249,0 4-521,11 4-400,1 2-136,9 0-231,6-3-113,5-8-376,2-3-192,2-10-496,-1-3-337,-4-11-535,-1-5-184,-3-9 1056,1-3-353,-2-1-143</inkml:trace>
  <inkml:trace contextRef="#ctx0" brushRef="#br0" timeOffset="1">487 0 16275,'0'1'1777,"-5"8"-937,-6 4-272,-5 7 1097,-2 7-305,-5 16-376,-2 7-176,-5 18-208,-1 2-112,-2 5-384,-2-1-344,7-2-1424,0-5 1496,1-17-248,0-10-192</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8.744"/>
    </inkml:context>
    <inkml:brush xml:id="br0">
      <inkml:brushProperty name="width" value="0.05" units="cm"/>
      <inkml:brushProperty name="height" value="0.05" units="cm"/>
    </inkml:brush>
  </inkml:definitions>
  <inkml:trace contextRef="#ctx0" brushRef="#br0">77 0 14211,'-6'15'831,"0"-1"0,1 1 0,0 0 0,-2 22-1,-6 64 1568,9-68-1820,4-26-486,-30 402 2667,30-407-2737,0-1 0,0 1 0,0 0 0,0 0 0,0 0 0,0 0 0,1 0-1,-1 0 1,1 0 0,0 0 0,-1-1 0,1 1 0,1 2 0,-1-4-7,-1 1 0,1-1 0,0 0 0,0 0 0,-1 1 0,1-1 0,0 0 0,0 0 0,0 0 0,-1 0 0,1 1 1,0-1-1,0-1 0,0 1 0,-1 0 0,1 0 0,0 0 0,0 0 0,0 0 0,-1-1 0,1 1 0,0 0 0,0-1 0,-1 1 0,1-1 0,0 1 0,-1-1 0,1 1 0,0-1 0,-1 1 0,2-2 0,57-44 525,-37 27-419,1 2 0,28-17 0,-15 17-566,0 1 0,65-19 0,-54 20-1010,-36 10 1002,-8 2-150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5.432"/>
    </inkml:context>
    <inkml:brush xml:id="br0">
      <inkml:brushProperty name="width" value="0.05" units="cm"/>
      <inkml:brushProperty name="height" value="0.05" units="cm"/>
    </inkml:brush>
  </inkml:definitions>
  <inkml:trace contextRef="#ctx0" brushRef="#br0">465 6 12987,'-14'-3'173,"-1"2"-1,1 0 1,0 1 0,0 0-1,-1 1 1,1 0 0,0 1 0,0 1-1,0 0 1,0 1 0,1 1 0,-1 0-1,1 1 1,0 0 0,1 1 0,-1 0-1,2 1 1,-1 1 0,1 0-1,-17 16 1,7-3 152,1 1-1,1 1 1,1 1-1,-17 30 0,26-39-142,1 0 1,1 1-1,0 0 0,1 0 0,1 0 0,1 1 0,0 0 0,-1 23 0,4-35-125,1-1-1,0 0 1,1 1 0,-1-1 0,1 1-1,0-1 1,0 0 0,0 1 0,1-1-1,0 0 1,0 0 0,0 0 0,6 8-1,-5-9-21,0-1-1,1 1 0,-1-1 0,1 1 0,0-1 0,0-1 0,0 1 0,0 0 0,0-1 1,1 0-1,-1 0 0,1 0 0,-1-1 0,1 1 0,7 0 0,3 0 48,0 0-1,0-2 0,0 0 1,0 0-1,0-1 0,0-1 1,0-1-1,-1 0 0,1-1 1,-1 0-1,0-1 0,0-1 1,0 0-1,22-14 0,-34 19-61,-1-1-1,1 1 1,0 0-1,-1 0 0,1-1 1,-1 1-1,1 0 0,-1-1 1,0 0-1,0 1 1,0-1-1,0 0 0,0 1 1,0-1-1,0 0 1,0 0-1,-1 0 0,1 0 1,-1 0-1,1 0 0,-1 0 1,0 0-1,0 0 1,0-3-1,0 3 0,-1 0 1,0 0-1,0 0 1,0 0-1,0 0 1,0 1-1,-1-1 0,1 0 1,0 0-1,-1 1 1,1-1-1,-1 1 1,0-1-1,1 1 1,-1 0-1,0-1 0,0 1 1,0 0-1,0 0 1,0 1-1,-4-2 1,-2-1 10,-1 1 0,0 0 1,0 0-1,0 1 1,0 0-1,0 1 0,0 0 1,0 0-1,0 1 1,0 0-1,1 1 0,-1 0 1,0 0-1,0 1 1,1 0-1,0 0 0,-1 1 1,-10 7-1,18-11-23,0 1 0,0 0 0,0-1 0,0 1 0,0 0 0,0 0 0,1-1 0,-1 1 1,0 0-1,0 0 0,1 0 0,-1 0 0,0 0 0,1 0 0,-1 0 0,1 1 0,0-1 0,-1 0 0,1 2 0,0-2-2,0-1 0,0 1 0,0 0 0,1 0 0,-1-1-1,0 1 1,1 0 0,-1-1 0,1 1 0,-1-1 0,1 1 0,-1-1 0,1 1 0,-1 0 0,1-1 0,-1 0-1,1 1 1,0-1 0,-1 1 0,1-1 0,0 0 0,1 1 0,3 1 16,0-1-1,0 1 1,1-1 0,-1 0 0,0 0 0,1-1-1,7 0 1,24-4 24,-1-2-1,1-2 1,64-22-1,40-9-46,-138 38-3,0 0 0,0 1 0,0-1 0,0 1 0,0 0 0,0 0 0,0 0 0,0 1 0,1-1 0,2 1 0,-5 0 3,-1-1 0,1 1 0,0-1 0,-1 1 0,1-1 0,0 1 0,-1 0 0,1-1 0,-1 1 0,1 0 0,-1-1 0,1 1 0,-1 0 0,0 0 0,1-1 0,-1 1 0,0 0 0,0 0 0,1 0 0,-1 0 0,0-1 0,0 1 0,0 0 1,0 0-1,0 0 0,0 0 0,0 0 0,0-1 0,-1 1 0,1 0 0,0 0 0,0 0 0,-1-1 0,1 1 0,-1 1 0,-6 15-22,0 0 0,-1 0 0,-10 15 0,-16 34-113,31-59 29,0-1-1,1 1 0,0 0 1,1 0-1,-1 0 0,1 0 1,0 13-1,1-19 110,0-1-1,0 1 1,0 0-1,0 0 1,0 0 0,1 0-1,-1 0 1,0 0-1,0 0 1,1 0 0,-1-1-1,1 1 1,-1 0 0,1 0-1,-1 0 1,1-1-1,-1 1 1,1 0 0,0-1-1,-1 1 1,1 0-1,0-1 1,-1 1 0,1-1-1,0 1 1,0-1-1,0 1 1,-1-1 0,1 0-1,0 1 1,2-1-1,0 1-18,0-1 0,0 0 0,0 0 0,1 0 0,-1 0-1,0-1 1,0 0 0,6-1 0,27-13-198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9.335"/>
    </inkml:context>
    <inkml:brush xml:id="br0">
      <inkml:brushProperty name="width" value="0.05" units="cm"/>
      <inkml:brushProperty name="height" value="0.05" units="cm"/>
    </inkml:brush>
  </inkml:definitions>
  <inkml:trace contextRef="#ctx0" brushRef="#br0">46 109 14291,'4'-5'809,"13"-19"874,-17 24-1643,0 0 0,1-1 0,-1 1 1,0 0-1,0 0 0,1 0 0,-1-1 0,0 1 0,0 0 0,1 0 1,-1 0-1,0 0 0,1 0 0,-1-1 0,0 1 0,0 0 0,1 0 1,-1 0-1,0 0 0,1 0 0,-1 0 0,0 0 0,1 0 1,-1 0-1,0 0 0,1 1 0,0-1 54,-1 1 1,1-1-1,-1 1 1,0-1-1,1 1 1,-1 0-1,0-1 0,1 1 1,-1 0-1,0-1 1,1 1-1,-1 0 1,0 0-1,0-1 1,0 1-1,0 0 0,0 0 1,1 21 381,-2-1 1,0 0 0,-2-1-1,-5 26 1,2-9-202,-14 82 254,-12 80-199,30-173-265,3-19-3,4-14 77,-2-5-111,1-1 1,-1 1-1,-1-1 0,-1 0 0,1-12 0,-4-68 29,1 59-31,1 29-23,-3-84-3,-19-132 0,22 225-9,2 9 20,1-1 0,0-1-1,1 1 1,0 0 0,8 15-1,-10-24-3,-1 0 0,1 0 0,0 0 1,0 0-1,1 0 0,-1 0 0,1 0 0,-1-1 0,1 0 0,0 1 0,0-1 0,0 0 1,0 0-1,0 0 0,0-1 0,1 1 0,-1-1 0,0 0 0,1 0 0,-1 0 1,1 0-1,0-1 0,-1 1 0,1-1 0,-1 0 0,1 0 0,0 0 0,3-1 0,4-2 10,0 0 1,-1-1-1,1 0 0,-1 0 0,0-1 0,0 0 0,-1-1 0,0 0 0,0-1 0,14-13 0,8-9 48,36-45 0,-64 70-61,11-15 9,-2 4 86,-18 32 81,-25 55 272,-22 78 0,43-115-364,1 1-1,2 0 0,2 0 0,-2 56 0,7-86-145,0 1 0,0-1 0,1 0 0,0 0 0,0 0 0,0 1 0,1-1 0,0 0 0,3 6 0,-4-10 56,0 0-1,0-1 1,0 1-1,1-1 0,-1 1 1,0-1-1,1 0 0,-1 0 1,1 1-1,0-1 0,-1 0 1,1 0-1,0 0 0,-1-1 1,1 1-1,0 0 1,0-1-1,0 1 0,0-1 1,0 0-1,0 1 0,0-1 1,0 0-1,-1 0 0,1 0 1,0-1-1,0 1 1,0 0-1,0-1 0,0 1 1,0-1-1,2-1 0,21-7-185</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09.774"/>
    </inkml:context>
    <inkml:brush xml:id="br0">
      <inkml:brushProperty name="width" value="0.05" units="cm"/>
      <inkml:brushProperty name="height" value="0.05" units="cm"/>
    </inkml:brush>
  </inkml:definitions>
  <inkml:trace contextRef="#ctx0" brushRef="#br0">7 0 17636,'-7'29'2000,"7"-6"-1376,9-13-304,6-4 1953,13-6-1761,5-2-200,3-3-720,2-3-544,-5 0 832,-1-4-128,-9-3-136</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10.459"/>
    </inkml:context>
    <inkml:brush xml:id="br0">
      <inkml:brushProperty name="width" value="0.05" units="cm"/>
      <inkml:brushProperty name="height" value="0.05" units="cm"/>
    </inkml:brush>
  </inkml:definitions>
  <inkml:trace contextRef="#ctx0" brushRef="#br0">85 4 12667,'0'0'33,"0"-1"0,0 1 0,0 0 1,0 0-1,0 0 0,0 0 0,0 0 0,0 0 1,0-1-1,0 1 0,0 0 0,0 0 1,0 0-1,0 0 0,0 0 0,0 0 0,1 0 1,-1 0-1,0-1 0,0 1 0,0 0 0,0 0 1,0 0-1,0 0 0,0 0 0,0 0 1,0 0-1,1 0 0,-1 0 0,0 0 0,0 0 1,0 0-1,0 0 0,0 0 0,0 0 1,0 0-1,1 0 0,-1 0 0,0 0 0,0 0 1,0 0-1,0 0 0,0 0 0,0 0 0,1 0 1,-1 0-1,0 0 0,0 0 0,0 0 1,0 0-1,0 0 0,0 0 0,0 0 0,0 0 1,1 0-1,-1 0 0,0 1 0,2 9 965,-3 18 475,-38 227 3045,-10 106-2266,48-352-2207,0 3 43,0 0 0,1 0-1,0 0 1,4 17-1,-4-28-75,0 0 0,0-1-1,0 1 1,0 0 0,0 0 0,1 0 0,-1-1-1,0 1 1,1 0 0,-1-1 0,0 1-1,1 0 1,-1-1 0,1 1 0,-1 0-1,1-1 1,0 1 0,-1-1 0,1 1-1,-1-1 1,1 1 0,0-1 0,0 1-1,-1-1 1,1 0 0,0 1 0,0-1 0,-1 0-1,1 0 1,0 0 0,0 1 0,-1-1-1,1 0 1,0 0 0,0 0 0,0 0-1,0-1 1,-1 1 0,2 0 0,2-1 19,-1-1 0,0 1 1,0 0-1,0-1 1,0 0-1,0 0 0,4-4 1,7-7 70,-1-1 1,0-1-1,0-1 1,19-31-1,-6 8 22,288-402-1579,-305 424 614,-9 17 787,0 0 1,0 0-1,0-1 1,0 1-1,0 0 1,0 0-1,0-1 1,1 1-1,-1 0 1,-1 0-1,1 0 1,0-1-1,0 1 1,0 0-1,0 0 1,0 0-1,0-1 1,0 1-1,0 0 1,0 0-1,0 0 1,0-1-1,0 1 1,-1 0-1,1 0 1,0 0-1,0 0 1,0-1-1,0 1 1,-1 0-1,1 0 1,0 0-1,0 0 1,0 0-1,0 0 1,-1-1-1,-2 1-155,1 0 0,-1 1-1,1-1 1,0 0 0,-1 1 0,1-1-1,-1 1 1,1 0 0,0 0 0,-4 1-1,-19 10-744,-4 2-113</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12.014"/>
    </inkml:context>
    <inkml:brush xml:id="br0">
      <inkml:brushProperty name="width" value="0.05" units="cm"/>
      <inkml:brushProperty name="height" value="0.05" units="cm"/>
    </inkml:brush>
  </inkml:definitions>
  <inkml:trace contextRef="#ctx0" brushRef="#br0">7 177 14091,'-5'128'4025,"3"69"361,2-195-4406,0 0 0,0 1 0,1-1 0,-1 0 0,0 1 0,1-1 0,-1 0 0,1 0 0,0 0 0,0 0 1,0 0-1,0 0 0,0 0 0,1 0 0,-1 0 0,0 0 0,1 0 0,-1-1 0,1 1 0,3 2 0,-3-3-80,1 0 1,-1 0-1,1-1 1,-1 1-1,1-1 0,-1 0 1,1 1-1,-1-1 1,1 0-1,-1 0 1,1-1-1,-1 1 0,1 0 1,-1-1-1,1 0 1,-1 0-1,1 1 1,2-3-1,6-2-291,0 0 1,0-2-1,-1 1 0,1-1 0,-2-1 1,1 0-1,15-16 0,53-71-1522,-78 95 1904,29-40 194,-2-1-1,-1-1 0,33-76 1,-92 166 3912,13-13-2875,-25 59 0,38-76-1012,1 1 0,0 0 0,1 1 0,1 0 0,-1 22 0,4-39-196,1-1 0,0 0 0,0 1 0,0-1 0,0 0-1,0 1 1,0-1 0,1 0 0,-1 1 0,1-1 0,0 0-1,-1 0 1,1 0 0,0 1 0,1-1 0,-1 0 0,0 0 0,0 0-1,1-1 1,-1 1 0,1 0 0,0 0 0,-1-1 0,1 1-1,0-1 1,0 0 0,3 2 0,-1-1-9,-1-1 0,1-1 0,0 1 0,0 0 1,0-1-1,0 0 0,0 0 0,0 0 0,0 0 0,-1 0 0,1-1 0,0 0 0,0 0 1,0 0-1,6-3 0,3-2 2,-1-1 1,0 0-1,0-1 0,0 0 1,-1 0-1,0-2 0,-1 1 1,0-1-1,-1-1 0,14-19 1,-5 4 12,-1 0 0,-2-2 0,21-49 0,-30 62-15,15-40-12,-20 50 8,0 1 1,0 0-1,0-1 1,0 1 0,-1-1-1,1 1 1,-1-1-1,0 1 1,-2-7 0,2 10-2,0 1 0,0 0 0,0 0 1,0 0-1,0 0 0,0 0 1,0-1-1,0 1 0,0 0 1,0 0-1,0 0 0,0 0 1,-1 0-1,1 0 0,0 0 1,0 0-1,0-1 0,0 1 1,0 0-1,0 0 0,0 0 0,-1 0 1,1 0-1,0 0 0,0 0 1,0 0-1,0 0 0,0 0 1,-1 0-1,1 0 0,0 0 1,0 0-1,0 0 0,0 0 1,0 0-1,-1 0 0,1 0 0,0 0 1,0 0-1,0 0 0,0 0 1,0 0-1,-1 0 0,1 1 1,0-1-1,0 0 0,0 0 1,0 0-1,0 0 0,0 0 1,-1 0-1,-6 8 6,-2 5 19,1 0 0,0 1 0,1 0 0,-7 20 0,-17 65 129,26-82-134,-14 63 101,18-72-108,0 0 1,0 1-1,0-1 1,1 0-1,1 0 0,0 0 1,2 15-1,-2-21-13,-1-1 1,1 1-1,-1 0 0,1-1 0,0 1 1,-1-1-1,1 1 0,0-1 0,0 1 1,0-1-1,0 1 0,0-1 1,0 0-1,1 1 0,-1-1 0,0 0 1,1 0-1,1 1 0,-2-2 2,1 1-1,-1-1 0,0 0 0,1 1 1,-1-1-1,1 0 0,-1 0 0,1 0 1,-1 0-1,1 0 0,-1-1 0,0 1 1,1 0-1,-1-1 0,1 1 1,-1-1-1,2 0 0,3-2 1,0-1 0,1 0 1,-2-1-1,1 1 0,-1-1 0,1 0 0,4-6 0,85-109 42,-56 69-2,67-69 0,-102 116-36,13-11 3,-17 15-9,1-1 0,-1 1 0,1 0 0,0-1 1,-1 1-1,1-1 0,0 1 0,-1 0 0,1 0 1,0-1-1,0 1 0,-1 0 0,1 0 0,0 0 1,0 0-1,0 0 0,-1 0 0,1 0 0,0 0 0,0 0 1,-1 0-1,2 1 0,-1-1 0,-1 1 0,1 0-1,0 0 1,-1 0 0,1 0 0,-1 0-1,0 0 1,1 0 0,-1 0 0,1 0 0,-1 0-1,0 0 1,0 0 0,0 0 0,0 0 0,0 0-1,0 0 1,0 0 0,0 0 0,0 0-1,-1 2 1,-4 28-9,4-25 8,-25 98 6,14-61 3,-8 62 1,20-94 109,3-14 18,4-16 38,5-128 155,-3 25-123,-8 108-215,-1 14 8,0 0 1,1 0 0,-1 0-1,0 1 1,0-1-1,0 0 1,0 0-1,0 0 1,0 0-1,0 0 1,0 0-1,0 0 1,0 0 0,1 0-1,-1 0 1,0 0-1,0 0 1,0 0-1,0 0 1,0 0-1,0 0 1,0 0 0,0 0-1,0 0 1,0 0-1,1 0 1,-1-1-1,0 1 1,0 0-1,0 0 1,0 0-1,0 0 1,0 0 0,0 0-1,0 0 1,0 0-1,0 0 1,0 0-1,0 0 1,0 0-1,0 0 1,0 0 0,0-1-1,1 1 1,-1 0-1,0 0 1,0 0-1,0 0 1,0 0-1,0 0 1,0 0-1,0 0 1,0 0 0,0-1-1,0 1 1,0 0-1,0 0 1,0 0-1,-1 0 1,1 0-1,0 0 1,8 3-10,-2-3 10,1 1 0,-1-1 1,0 0-1,1-1 0,-1 0 0,0 0 0,0 0 1,0-1-1,0 0 0,0 0 0,7-3 1,2-1 4,7-1 8,9-4-1,34-7 0,-57 17-14,1-1 0,-1 1 0,1 0 0,0 1 0,-1 0 0,1 0 0,-1 1 0,1 0 0,10 3 0,-17-4 1,-1 1 0,1 0 1,0 0-1,-1 0 0,1 0 0,-1 0 0,1 0 0,-1 1 0,1-1 0,-1 0 1,0 1-1,0-1 0,0 1 0,0-1 0,0 1 0,0-1 0,0 1 0,0 0 1,0 0-1,-1-1 0,1 1 0,-1 0 0,0 0 0,1 0 0,-1 0 0,0 0 0,0-1 1,0 1-1,0 0 0,0 0 0,-1 0 0,0 3 0,-1 8 3,-1 0 1,0-1-1,-9 20 0,8-19 1,1-6-4,-28 91 38,27-83-24,1 0-1,0 1 1,1-1 0,1 24 0,1-37-12,0-1 1,0 1-1,0 0 1,0 0-1,0-1 1,1 1-1,-1-1 1,1 1-1,-1 0 0,1-1 1,0 1-1,0-1 1,-1 1-1,1-1 1,0 0-1,2 3 1,-2-3-2,0-1 1,0 1 0,0-1-1,0 1 1,1-1 0,-1 1-1,0-1 1,0 0 0,0 0-1,0 1 1,0-1 0,0 0-1,1 0 1,-1 0 0,0 0-1,0 0 1,0 0 0,0-1-1,1 1 1,-1 0 0,0-1-1,0 1 1,0-1 0,2 0-1,7-4 3,-1-1-1,0 0 0,0 0 1,0-1-1,-1 0 0,0-1 1,0 0-1,0 0 0,6-10 1,6-11 10,26-47 0,-34 53-8,-1 0 1,10-32 0,-18 44-6,0-1-1,0 1 1,-1 0 0,0-1-1,-1 1 1,0-1 0,-2-15-1,1 25 0,0 1 1,0-1-1,-1 1 0,1-1 0,0 1 0,-1-1 0,1 1 1,-1-1-1,0 1 0,1 0 0,-1-1 0,0 1 1,0 0-1,0 0 0,0-1 0,-1 0 0,2 2 1,-1-1 0,0 1-1,0-1 1,1 1 0,-1 0 0,0-1-1,0 1 1,0 0 0,0 0 0,0 0-1,1 0 1,-1 0 0,0 0 0,0 0-1,0 0 1,0 0 0,0 0 0,0 0-1,1 0 1,-2 1 0,-1 0 1,0 0-1,0 1 1,0-1 0,0 1 0,1 0-1,-1 0 1,1 0 0,-1 0 0,1 1 0,0-1-1,0 0 1,-4 6 0,3-3 4,0 1 1,0 0 0,0 0-1,1 0 1,0 0-1,0 1 1,0-1-1,1 0 1,0 1 0,0-1-1,1 8 1,0-11-5,0 0 1,0 0-1,1 0 1,-1 0-1,1 0 1,0 0-1,0 0 1,0 0-1,0-1 1,0 1-1,1 0 1,-1-1-1,1 1 0,0-1 1,-1 1-1,1-1 1,0 0-1,1 0 1,-1 0-1,0 0 1,1 0-1,-1 0 1,1-1-1,-1 1 1,7 2-1,1-1 0,0 0-1,1 0 1,-1-1 0,1-1-1,0 0 1,0 0-1,-1-1 1,1 0-1,18-3 1,1-2 0,-1-2 0,35-11 1,-33 8 8,-2-2-1,52-27 1,-69 32-6,0-1 0,0 0 0,-1-1 0,0 0 0,0 0 0,-1-1 0,0-1 0,13-19 0,-21 28-2,-1 0 0,1 0 0,-1 0 0,0 0 0,0 0 0,0 0 1,0-1-1,-1 1 0,1 0 0,0-1 0,-1 1 0,0 0 0,1-1 0,-1 1 0,0-1 0,0 1 0,-1 0 0,1-1 1,0 1-1,-1 0 0,0-4 0,0 5 1,-1-1 1,1 1 0,0 0 0,0-1-1,-1 1 1,1 0 0,-1 0-1,1 0 1,-1 0 0,1 0 0,-1 0-1,1 1 1,-1-1 0,0 0-1,0 1 1,1-1 0,-1 1 0,0 0-1,0 0 1,1 0 0,-1 0-1,0 0 1,0 0 0,0 0 0,1 0-1,-1 1 1,0-1 0,-2 2-1,-4 0 23,0 0 1,1 1-1,-1 0 0,1 0 0,0 1 0,0 0 0,0 0 0,0 1 0,1 0 0,0 0 0,0 0 0,0 1 0,0 0 0,1 0 1,0 0-1,-6 11 0,6-7 2,-1 0-1,1-1 1,1 2 0,0-1 0,0 1 0,1-1 0,1 1-1,0 0 1,0 0 0,1 0 0,0 18 0,2-19-50,0 1 0,1-1 0,0 0 0,1 1 0,0-1 0,0 0 0,1-1 0,1 1 0,0-1 0,0 1 0,0-1 0,1-1 0,1 1 0,-1-1 0,2 0 0,-1-1 0,14 11 0,-12-11 2,1 0 1,0 0-1,0-2 1,1 1 0,-1-1-1,1-1 1,0 0 0,1 0-1,-1-1 1,1-1 0,-1 1-1,1-2 1,0 0-1,0 0 1,0-2 0,11 0-1,-1-3-67,30-9 0</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20.117"/>
    </inkml:context>
    <inkml:brush xml:id="br0">
      <inkml:brushProperty name="width" value="0.05" units="cm"/>
      <inkml:brushProperty name="height" value="0.05" units="cm"/>
    </inkml:brush>
  </inkml:definitions>
  <inkml:trace contextRef="#ctx0" brushRef="#br0">4 461 14291,'-3'2'1221,"10"-9"-734,14-10 130,-3 9-320,0 1 1,0 0 0,0 2 0,1 0 0,30-4 0,98-4 333,-137 12-594,141-7 170,326-29-104,-63-8-62,-279 37-26,147 12 0,173 42 52,-89-6 13,2-28-33,93-55-11,-4-37 14,151-20 74,-44 53 92,4 0-12,-367 21-186,103-11 50,-282 35-36,-2-1 82,0 2 1,0 0-1,1 1 0,33 4 1,-37 2 343,-17-6-428,0 0 0,0 0 0,-1 0 0,1 0 0,0 0 0,0 0 0,0 0 0,-1 0 0,1 0 0,0 0-1,0 0 1,0 0 0,0 0 0,-1 0 0,1 0 0,0 1 0,0-1 0,0 0 0,0 0 0,0 0 0,0 0 0,-1 0 0,1 1 0,0-1 0,0 0 0,0 0-1,0 0 1,0 0 0,0 1 0,0-1 0,0 0 0,0 0 0,0 0 0,0 0 0,0 1 0,0-1 0,0 0 0,0 0 0,0 0 0,0 1 0,0-1 0,0 0-1,0 0 1,0 0 0,0 1 0,0-1 0,0 0 0,0 0 0,0 0 0,0 0 0,0 1 0,1-1 0,-1 0 0,0 0 0,0 0 0,0 0 0,0 0 0,0 0-1,1 1 1,-1-1 0,-150 43-1462,87-25 1043</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2.709"/>
    </inkml:context>
    <inkml:brush xml:id="br0">
      <inkml:brushProperty name="width" value="0.05" units="cm"/>
      <inkml:brushProperty name="height" value="0.05" units="cm"/>
    </inkml:brush>
  </inkml:definitions>
  <inkml:trace contextRef="#ctx0" brushRef="#br0">188 35 15147,'6'-30'2358,"-6"25"-1059,-6 22-8,-81 306 1959,40-195-2865,1-1 144,44-123-492,1 1 1,0-1 0,0 1-1,0 0 1,0-1 0,1 9-1,0-12-30,0 0-1,0 0 1,1 0-1,-1-1 0,0 1 1,1 0-1,-1 0 1,1 0-1,-1 0 0,1-1 1,-1 1-1,1 0 1,-1 0-1,1-1 0,0 1 1,-1 0-1,1-1 1,0 1-1,0-1 0,-1 1 1,1-1-1,0 0 1,0 1-1,0-1 0,0 0 1,0 1-1,0-1 1,-1 0-1,1 0 1,0 0-1,0 0 0,0 0 1,0 0-1,0 0 1,0 0-1,0 0 0,0 0 1,0 0-1,1-1 1,16-3 32,-1 0 1,1-1 0,-1-1 0,-1-1-1,19-9 1,20-9 28,178-46-1090,-75 35-2997,-143 31 3220,-7 1-106</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3.114"/>
    </inkml:context>
    <inkml:brush xml:id="br0">
      <inkml:brushProperty name="width" value="0.05" units="cm"/>
      <inkml:brushProperty name="height" value="0.05" units="cm"/>
    </inkml:brush>
  </inkml:definitions>
  <inkml:trace contextRef="#ctx0" brushRef="#br0">31 7 13619,'0'0'128,"0"-1"-1,1 1 1,-1-1-1,0 1 1,1 0-1,-1-1 1,0 1 0,1-1-1,-1 1 1,1 0-1,-1-1 1,1 1 0,-1 0-1,1 0 1,-1-1-1,0 1 1,1 0 0,0 0-1,-1 0 1,1 0-1,-1 0 1,1-1 0,-1 1-1,1 0 1,-1 0-1,1 0 1,-1 0-1,1 1 1,-1-1 0,1 0-1,-1 0 1,1 0-1,-1 0 1,2 1 0,-1 0 100,1 0 0,-1 1-1,1-1 1,-1 1 0,0-1 0,0 1 0,0-1 0,0 1 0,0 0 0,1 2 0,15 47 1960,-13-38-2045,-1 0 0,-1 1 0,0-1 1,0 1-1,-2-1 0,0 1 0,0-1 1,-1 1-1,-1-1 0,0 0 0,-1 1 1,0-1-1,-9 20 0,0-6-367,-2-1 0,-29 42 0,54-80-52,5-8-116</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094"/>
    </inkml:context>
    <inkml:brush xml:id="br0">
      <inkml:brushProperty name="width" value="0.05" units="cm"/>
      <inkml:brushProperty name="height" value="0.05" units="cm"/>
    </inkml:brush>
  </inkml:definitions>
  <inkml:trace contextRef="#ctx0" brushRef="#br0">225 55 14611,'-1'-3'266,"1"-1"-1,-1 1 1,0 0-1,1 0 1,-1-1-1,-1 1 1,1 0-1,0 0 1,-1 0-1,0 0 1,0 0-1,0 1 1,-3-5-1,3 6-163,1 0 1,-1 0-1,1 0 0,-1 1 0,1-1 0,-1 0 0,1 1 0,-1-1 1,0 1-1,1 0 0,-1 0 0,0-1 0,1 1 0,-1 0 1,0 0-1,1 1 0,-1-1 0,0 0 0,1 0 0,-1 1 1,0-1-1,1 1 0,-1 0 0,1-1 0,-1 1 0,1 0 1,-1 0-1,1 0 0,0 0 0,-2 1 0,-9 8 179,1-1 0,0 1 0,0 1 0,1 0 0,-11 16 0,3-2-66,-22 43 1,36-62-193,1 0-1,0 0 1,1 1 0,-4 12 0,6-18-24,-1 0 1,1-1-1,0 1 1,0 0-1,0 0 1,0 0-1,0 0 1,0-1-1,0 1 1,0 0-1,0 0 0,1 0 1,-1-1-1,0 1 1,0 0-1,1 0 1,-1 0-1,0-1 1,1 1-1,-1 0 0,1-1 1,-1 1-1,1 0 1,0-1-1,-1 1 1,1-1-1,-1 1 1,1-1-1,0 1 0,0-1 1,-1 1-1,1-1 1,0 0-1,0 1 1,-1-1-1,1 0 1,0 0-1,0 1 0,0-1 1,-1 0-1,1 0 1,0 0-1,0 0 1,0 0-1,0 0 1,-1 0-1,1-1 1,0 1-1,1 0 0,9-2-64,0 0 1,0-1-1,-1 0 0,13-5 0,-14 4 3,0 1 0,1 0 0,-1 1 0,0-1 0,1 2 0,9-1 0,-17 2 54,-1 0 1,0 0-1,0 0 1,1 0-1,-1 0 1,0 0-1,0 1 1,0-1-1,1 1 1,-1-1-1,0 1 1,0-1-1,0 1 1,0-1-1,0 1 1,0 0-1,0 0 1,0-1-1,0 1 1,0 0-1,0 0 1,-1 0-1,2 2 1,-1-1 14,0 0-1,0 1 1,0 0 0,0-1-1,-1 1 1,1-1 0,-1 1 0,0 0-1,1-1 1,-2 5 0,1 3 97,-2 0 0,1 0 1,-2 0-1,-5 18 1,3-16 50,0 1 0,-1-1 1,-1 0-1,0 0 0,0-1 1,-1 0-1,-1 0 0,0-1 1,0 0-1,-1-1 0,0 0 0,-12 8 1,21-16-187,0 0 1,-1 0 0,1 0-1,0 0 1,-1 0-1,1-1 1,-1 1 0,1-1-1,-1 1 1,1-1-1,-1 1 1,0-1-1,1 0 1,-1 0 0,1 0-1,-1 0 1,0 0-1,1 0 1,-1 0 0,-2-1-1,3 0-82,1 1 0,-1-1 0,0 0 0,0 0-1,1 0 1,-1 0 0,1 1 0,-1-1 0,1 0 0,-1 0-1,1 0 1,0 0 0,-1 0 0,1 0 0,0 0 0,0-1 0,0 1-1,0 0 1,0 0 0,0 0 0,0 0 0,0 0 0,0 0-1,0 0 1,0 0 0,1 0 0,-1 0 0,1 0 0,-1 0-1,0 0 1,2-1 0,0-4-151,1 0 0,0 0 1,1 1-1,-1-1 0,1 1 0,6-6 0,12-14-944</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467"/>
    </inkml:context>
    <inkml:brush xml:id="br0">
      <inkml:brushProperty name="width" value="0.05" units="cm"/>
      <inkml:brushProperty name="height" value="0.05" units="cm"/>
    </inkml:brush>
  </inkml:definitions>
  <inkml:trace contextRef="#ctx0" brushRef="#br0">67 122 15947,'7'0'461,"7"1"544,-1-2 1,1 0-1,18-3 0,-29 3-900,1 0 1,-1 0-1,1 0 0,-1 0 0,1-1 1,-1 0-1,0 1 0,0-1 0,0 0 1,0-1-1,0 1 0,0 0 0,-1-1 1,1 0-1,-1 1 0,0-1 0,3-5 0,-4 8-94,-1-1 0,1 1 0,-1 0-1,0-1 1,1 1 0,-1-1 0,0 1-1,1-1 1,-1 1 0,0-1 0,0 1-1,0 0 1,1-1 0,-1 0 0,0 1-1,0-1 1,0 1 0,0-1 0,0 1-1,0-1 1,0 1 0,0-1 0,0 1-1,0-1 1,0 1 0,0-1 0,0 1-1,-1-1 1,1 1 0,0-1 0,0 1-1,0-1 1,-1 1 0,1-1 0,0 1-1,-1-1 1,1 1 0,0 0 0,-1-1-1,1 1 1,-1 0 0,1-1 0,0 1 0,-1 0-1,1-1 1,-1 1 0,1 0 0,-1 0-1,1 0 1,-1-1 0,1 1 0,-1 0-1,1 0 1,-1 0 0,1 0 0,-1 0-1,1 0 1,-1 0 0,0 0 0,1 0-1,-1 0 1,1 0 0,-1 1 0,0-1-1,-3 1 41,-1-1-1,0 1 0,1 0 0,-1 1 1,1-1-1,-7 4 0,-1 2 42,1 1 0,0 0 1,0 1-1,1 0 0,0 1 0,1 0 0,0 0 0,1 1 0,-9 13 0,11-14-30,1 0 0,-1 0 0,1 0-1,1 0 1,0 1 0,1 0 0,0 0 0,0 0 0,1 0 0,1 0-1,-1 17 1,2-26-54,0 0-1,0 0 0,0 1 0,1-1 0,-1 0 1,1 0-1,-1 1 0,1-1 0,0 0 1,-1 0-1,1 0 0,1 0 0,-1 0 0,0 0 1,0 0-1,1 0 0,-1-1 0,1 1 0,-1 0 1,1-1-1,0 1 0,0-1 0,-1 0 1,1 1-1,0-1 0,0 0 0,0 0 0,1 0 1,-1-1-1,0 1 0,0 0 0,0-1 0,1 1 1,-1-1-1,0 0 0,0 0 0,1 0 1,1 0-1,7-1-123,-1 0 0,0-1 0,0 0 1,0-1-1,0 0 0,0 0 0,-1-1 1,1-1-1,-1 1 0,0-1 0,-1-1 1,11-8-1,-1 0-586,-1 0 1,-1-2 0,0 0-1,22-29 1,-24 25 311,-1-1 0,-1 0-1,0-1 1,11-33 0,3-19-874</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4.933"/>
    </inkml:context>
    <inkml:brush xml:id="br0">
      <inkml:brushProperty name="width" value="0.05" units="cm"/>
      <inkml:brushProperty name="height" value="0.05" units="cm"/>
    </inkml:brush>
  </inkml:definitions>
  <inkml:trace contextRef="#ctx0" brushRef="#br0">40 0 16556,'-10'32'1235,"1"1"1,2 0 0,1 0-1,-2 60 1,12 135 483,-4-225-1684,0 0 0,0-1 0,0 1 0,0 0 0,1-1 0,0 1 0,-1 0 0,1-1 0,0 1 0,0-1-1,0 0 1,1 1 0,-1-1 0,0 0 0,4 4 0,-4-6-23,-1 1-1,1-1 1,0 1 0,-1-1-1,1 1 1,0-1-1,0 0 1,-1 0-1,1 1 1,0-1 0,0 0-1,0 0 1,-1 0-1,1 0 1,0 0 0,0 0-1,0 0 1,0 0-1,-1 0 1,2-1 0,0 1-5,1-1 1,-1 0 0,0 0 0,0-1-1,0 1 1,0 0 0,0-1 0,0 1 0,3-4-1,13-14 9,-1-2-1,26-40 0,-26 35-59,30-34 0,-47 59 40,1 0 0,0 0 0,-1 0 0,1 1 0,0-1 0,0 0 0,-1 0 0,1 1 0,0-1 0,0 0 0,0 1 0,0-1 0,0 1 0,0-1 0,0 1 0,0-1 0,0 1 1,0 0-1,0-1 0,0 1 0,1 0 0,-1 0 1,-1 1 0,1 0 1,-1-1-1,1 1 0,-1 0 1,0-1-1,1 1 1,-1 0-1,0-1 0,0 1 1,1 0-1,-1 0 0,0-1 1,0 1-1,0 0 0,0 0 1,0 0-1,0-1 0,0 1 1,0 0-1,-1 1 0,-11 53-8,11-52 21,-22 69 124,-9 37 231,32-108-357,-1 0 0,1 1 0,-1-1 0,1 0 0,0 0 0,0 0 0,-1 0 0,1 1 0,0-1 0,0 0 0,0 0 0,0 0 0,1 1 0,-1-1 0,0 0 0,0 0 0,1 0 0,-1 0 0,0 0 0,1 1 0,-1-1 0,1 0 0,0 0 0,-1 0 0,1 0 0,0 0 0,0-1 0,1 2 0,-1-1-4,1-1-1,0 1 1,0-1 0,0 0 0,0 0-1,0 0 1,0 0 0,0 0 0,0-1-1,0 1 1,0 0 0,0-1 0,0 0 0,0 1-1,-1-1 1,3-1 0,2 0-14,33-14-824,63-36 0,-100 51 781,1-1 0,-1 1-1,0-1 1,0 0-1,0 0 1,0 0 0,4-4-1,-6 5 49,0 1-1,1-1 0,-1 1 0,0-1 0,0 0 0,1 1 0,-1-1 0,0 0 0,0 0 0,0 1 0,0-1 0,0 0 0,0 1 0,0-1 1,0 0-1,0 1 0,0-1 0,0 0 0,0 0 0,-1 1 0,1-1 0,0 0 0,0 1 0,-1-1 0,1 1 0,0-1 0,-1 0 0,1 1 1,-1-1-1,1 1 0,-1-1 0,1 1 0,-1-1 0,1 1 0,-2-1 0,-11-8-298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5.940"/>
    </inkml:context>
    <inkml:brush xml:id="br0">
      <inkml:brushProperty name="width" value="0.05" units="cm"/>
      <inkml:brushProperty name="height" value="0.05" units="cm"/>
    </inkml:brush>
  </inkml:definitions>
  <inkml:trace contextRef="#ctx0" brushRef="#br0">236 1 15811,'-12'3'401,"-1"2"0,1 0-1,0 0 1,0 1 0,1 0-1,0 1 1,0 1 0,0 0-1,1 0 1,0 1 0,1 0-1,-13 15 1,13-12-209,0 1 1,0-1-1,1 2 0,1-1 1,0 1-1,1 0 0,1 0 1,0 0-1,0 1 0,-2 21 1,6-29-167,0 1 1,1-1 0,0 1-1,0-1 1,0 0 0,1 1-1,0-1 1,1 0 0,0 0 0,0 1-1,0-1 1,1-1 0,0 1-1,1 0 1,4 7 0,-4-9-18,0 0 1,0 0 0,1 0 0,0-1-1,0 0 1,0 0 0,0 0 0,1 0 0,-1-1-1,1 0 1,0 0 0,0 0 0,0-1-1,1 0 1,-1 0 0,0-1 0,9 2-1,2-1 14,0-1-1,0-1 1,0 0 0,-1-1-1,25-5 1,-30 4-5,-1 0 1,0-1 0,1-1 0,-1 1-1,0-2 1,-1 1 0,1-1 0,-1-1-1,14-10 1,-23 16-12,1-1 0,0 0 1,0 1-1,0-1 0,-1 0 0,1 1 0,0-1 0,-1 0 0,1 0 1,-1 0-1,1 0 0,-1 1 0,1-1 0,-1-2 0,0 3-4,0-1 1,0 1-1,0 0 0,0 0 0,0-1 0,0 1 1,0 0-1,0 0 0,-1-1 0,1 1 0,0 0 1,0 0-1,0 0 0,0-1 0,-1 1 0,1 0 1,0 0-1,0 0 0,-1 0 0,1-1 0,0 1 1,0 0-1,-1 0 0,1 0 0,0 0 0,0 0 0,-1 0 1,1 0-1,0 0 0,0 0 0,-1 0 0,-2 0 16,0 0 0,-1 0 0,1 0 1,0 0-1,0 1 0,0-1 0,-4 2 0,-5 3 69,0 0 0,0 1 0,-13 7 0,21-10-57,0 0-1,-1 0 1,2 0 0,-1 0-1,0 1 1,1-1 0,-1 1-1,1 0 1,0 0-1,0 0 1,-2 6 0,4-10-28,1 1 1,0-1 0,0 1-1,-1-1 1,1 0-1,0 1 1,0-1 0,0 1-1,-1-1 1,1 1-1,0-1 1,0 0 0,0 1-1,0-1 1,0 1-1,0-1 1,0 1 0,0-1-1,0 1 1,0-1-1,0 1 1,0-1 0,1 1-1,-1-1 1,0 0 0,0 1-1,0-1 1,1 1-1,-1-1 1,0 1 0,0-1-1,1 0 1,-1 1-1,0-1 1,1 0 0,-1 1-1,0-1 1,1 0-1,-1 0 1,0 1 0,1-1-1,-1 0 1,1 0 0,-1 0-1,1 1 1,-1-1-1,1 0 1,-1 0 0,0 0-1,2 0 1,27-3 80,127-47-67,-8 1-137,-145 48 114,0 0 1,0 1-1,0-1 1,-1 1-1,1-1 0,0 1 1,0 0-1,0 0 1,0 1-1,0-1 0,0 0 1,6 2-1,-9-1 4,0-1 0,1 0 0,-1 1 0,1-1 0,-1 0 0,0 1 0,1-1 0,-1 1 0,0-1 0,1 0 0,-1 1 0,0-1 0,1 1 0,-1-1 0,0 1 0,0-1 0,0 1 0,0-1 0,1 1 0,-1-1 0,0 1 0,0-1 0,0 1 0,0 0 0,-1 1-1,1 1-1,0-1 1,-1 0-1,0 0 1,1 0-1,-1 0 1,0-1 0,0 1-1,-2 3 1,-5 7-60,4-7 28,0 0 0,1 0 0,0 0 0,0 0-1,0 1 1,1-1 0,-1 1 0,1 0 0,1 0 0,-1 0 0,1 0 0,-1 8 0,2-13-6,0-1 0,0 1 1,1 0-1,-1 0 0,0-1 0,0 1 1,1 0-1,-1-1 0,0 1 0,1-1 1,-1 1-1,0 0 0,1-1 0,-1 1 1,1-1-1,-1 1 0,1-1 0,0 1 0,-1-1 1,1 1-1,-1-1 0,1 0 0,0 1 1,-1-1-1,1 0 0,0 0 0,-1 1 1,1-1-1,0 0 0,-1 0 0,1 0 1,0 0-1,0 0 0,-1 0 0,1 0 1,0 0-1,-1 0 0,1 0 0,0 0 1,0-1-1,-1 1 0,1 0 0,0 0 0,-1-1 1,1 1-1,0-1 0,5-1 1,-2 0 0,1-1 1,0 1-1,8-7 0,27-26-408</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5.356"/>
    </inkml:context>
    <inkml:brush xml:id="br0">
      <inkml:brushProperty name="width" value="0.05" units="cm"/>
      <inkml:brushProperty name="height" value="0.05" units="cm"/>
    </inkml:brush>
  </inkml:definitions>
  <inkml:trace contextRef="#ctx0" brushRef="#br0">18 114 17124,'-13'3'1432,"9"-4"-944,4-2-144,12-6 640,7 2-175,10-3-473,5-1-416,5-4 1552,2-2-1240,4-3-8,-2-3-16</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5.709"/>
    </inkml:context>
    <inkml:brush xml:id="br0">
      <inkml:brushProperty name="width" value="0.05" units="cm"/>
      <inkml:brushProperty name="height" value="0.05" units="cm"/>
    </inkml:brush>
  </inkml:definitions>
  <inkml:trace contextRef="#ctx0" brushRef="#br0">0 146 15307,'1'4'292,"0"0"-1,0-1 1,1 1 0,-1 0-1,1-1 1,-1 1-1,1-1 1,0 0-1,4 5 1,-5-7-177,1 0 0,-1 0 1,1 1-1,0-1 0,-1 0 0,1-1 0,0 1 0,0 0 1,0 0-1,0-1 0,-1 1 0,1-1 0,0 0 0,0 1 1,0-1-1,0 0 0,0 0 0,0 0 0,0 0 1,2-1-1,6-1 5,-1 0 0,1-1 1,-1 1-1,0-2 0,0 1 1,-1-2-1,1 1 0,-1-1 0,10-7 1,-4 2-29,-2-1 1,1 0 0,-1-1 0,15-19 0,-23 26-48,-1 0-1,0 0 1,0 0 0,0-1 0,-1 1-1,3-12 1,-4 16-34,-1 0 0,1 0-1,-1 0 1,0 0 0,0 1 0,0-1-1,1 0 1,-1 0 0,0 0-1,0 0 1,0 0 0,-1 0 0,1 0-1,0 0 1,0 0 0,0 0-1,-1 0 1,1 0 0,0 1 0,-1-1-1,1 0 1,-1 0 0,1 0-1,-1 1 1,1-1 0,-1 0 0,1 0-1,-1 1 1,0-1 0,0 1-1,1-1 1,-1 0 0,0 1 0,0-1-1,0 1 1,1 0 0,-1-1-1,0 1 1,0 0 0,0-1 0,0 1-1,0 0 1,0 0 0,0 0-1,0 0 1,0 0 0,0 0 0,1 0-1,-1 0 1,0 0 0,0 1-1,0-1 1,0 0 0,-1 1 0,-5 1 59,0 0 0,0 0 0,0 1-1,0 0 1,0 0 0,1 1 0,-1-1 0,1 1 0,0 1 0,0 0 0,1-1 0,-9 10 0,4-3 38,1 0-1,0 1 0,1-1 1,0 2-1,-10 19 0,15-25-57,0 0-1,0 1 0,1-1 0,0 1 1,1-1-1,-1 1 0,1-1 0,0 10 1,1-14-86,1 0 1,-1 0-1,0 0 1,1 0-1,-1 0 1,1 0-1,0-1 1,0 1-1,0 0 1,1-1-1,-1 1 1,0-1-1,1 1 1,0-1-1,-1 1 1,1-1-1,0 0 1,0 0-1,1 0 1,-1 0-1,0 0 1,1-1-1,-1 1 1,4 1-1,2 0-33,0 1 0,1-2 0,-1 1 0,1-1-1,0-1 1,15 2 0,20-2-235</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100"/>
    </inkml:context>
    <inkml:brush xml:id="br0">
      <inkml:brushProperty name="width" value="0.05" units="cm"/>
      <inkml:brushProperty name="height" value="0.05" units="cm"/>
    </inkml:brush>
  </inkml:definitions>
  <inkml:trace contextRef="#ctx0" brushRef="#br0">0 97 16788,'7'12'4542,"4"9"-2998,-7-15-1436,0-1-1,1 1 1,0-1-1,0 0 1,1 0-1,-1 0 1,1-1-1,0 0 1,1 0-1,-1 0 1,0-1-1,1 0 1,0 0-1,0-1 1,0 0-1,0 0 1,0 0-1,0-1 1,0 0-1,12 0 1,-8-2-449,-1 0-1,0 0 1,1-1-1,-1-1 1,0 1 0,0-2-1,0 1 1,-1-1-1,1-1 1,-1 0 0,0 0-1,0-1 1,14-12-1,-10 8-601,-1-2-1,-1 1 1,0-2-1,0 1 0,-1-1 1,-1-1-1,0 0 0,13-30 1,-102 250 11291,48-130-9404,3 2 0,-24 100 0,49-138-1909,3-39 940,1 0 0,0-1 0,0 1 0,0-1 0,0 1-1,0 0 1,0-1 0,0 1 0,0-1 0,0 1-1,0 0 1,1-1 0,-1 1 0,0-1 0,0 1 0,1 0-1,-1-1 1,0 1 0,1-1 0,-1 1 0,0-1 0,1 1-1,-1-1 1,1 0 0,-1 1 0,1-1 0,-1 1 0,1-1-1,-1 0 1,1 1 0,-1-1 0,1 0 0,-1 0 0,1 1-1,-1-1 1,1 0 0,0 0 0,-1 0 0,1 0 0,-1 0-1,1 0 1,0 0 0,-1 0 0,1 0 0,0 0 0,-1 0-1,1 0 1,-1 0 0,1-1 0,0 1 0,-1 0 0,1 0-1,-1-1 1,1 1 0,-1 0 0,1-1 0,0 0 0,17-10-562</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554"/>
    </inkml:context>
    <inkml:brush xml:id="br0">
      <inkml:brushProperty name="width" value="0.05" units="cm"/>
      <inkml:brushProperty name="height" value="0.05" units="cm"/>
    </inkml:brush>
  </inkml:definitions>
  <inkml:trace contextRef="#ctx0" brushRef="#br0">0 28 16452,'6'10'1848,"0"-6"-984,1-2-336,7-2 1617,7-3-993,4-2-512,4-2-144,3-1-208,0 0-104,-1 3-440,-3-1-288,-5 5-488,-4 1-224,-11 4 880,-3 2-225,-7 5-223</inkml:trace>
  <inkml:trace contextRef="#ctx0" brushRef="#br0" timeOffset="1">18 213 15371,'-5'10'1833,"5"-2"-1113,10-5-192,10-3 872,8-4-416,6-3-151,6-6-377,3-3-440,5-7-712,-3 0 704,-2-5-224,-2-1-137</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6.971"/>
    </inkml:context>
    <inkml:brush xml:id="br0">
      <inkml:brushProperty name="width" value="0.05" units="cm"/>
      <inkml:brushProperty name="height" value="0.05" units="cm"/>
    </inkml:brush>
  </inkml:definitions>
  <inkml:trace contextRef="#ctx0" brushRef="#br0">128 45 13339,'0'0'122,"1"-1"1,-1 1-1,0-1 0,1 1 1,-1-1-1,0 0 0,0 1 1,1-1-1,-1 1 0,0-1 1,0 0-1,0 1 0,0-1 1,0 0-1,0 1 0,0-1 1,0 0-1,0 1 0,0-1 1,0 0-1,0 0 0,-1 1-17,1-1 0,-1 1-1,1 0 1,-1 0-1,1 0 1,-1 0-1,1 0 1,-1 0-1,1 0 1,0 0-1,-1 0 1,1 0-1,-1 0 1,1 0-1,-1 1 1,1-1-1,-1 0 1,1 0 0,-1 0-1,1 1 1,-1-1-1,-28 21 2634,19-10-2462,1 1 0,0 0 0,1 0-1,0 1 1,1 0 0,0 0-1,1 1 1,1 0 0,0 0-1,1 0 1,0 1 0,1-1-1,1 1 1,0 0 0,1 0-1,1 21 1,0-32-246,1 1 0,-1 0 0,1-1 0,0 1 1,1-1-1,-1 1 0,1-1 0,0 1 0,0-1 0,0 0 0,0 0 1,1 0-1,0 0 0,0 0 0,0-1 0,0 1 0,0-1 0,1 0 0,-1 0 1,1 0-1,0-1 0,0 1 0,5 2 0,-4-4-20,0 1-1,0-1 0,0 0 1,0 0-1,0 0 0,0-1 1,0 0-1,0 0 1,0 0-1,0-1 0,1 1 1,-1-1-1,0 0 0,0-1 1,-1 1-1,1-1 1,0 0-1,0 0 0,-1-1 1,1 1-1,3-4 0,4-3 5,-1 0 0,0-1-1,-1 0 1,0-1-1,0 0 1,-1 0-1,-1-1 1,0 0 0,0-1-1,-1 1 1,-1-2-1,6-16 1,-9 22-58,0-1-1,-1 0 1,-1-1-1,1 1 1,-1 0-1,-1 0 1,0-1 0,-2-17-1,1 20-68,0 1 0,-1-1 0,0 1 0,-1-1 1,1 1-1,-1 0 0,0 0 0,-1 0 0,1 0 0,-1 1 0,0 0 0,-1-1 0,-6-5 0,8 8-1,0 0 1,-1 0-1,1 1 1,-1 0-1,1-1 1,-1 1-1,0 0 1,0 1-1,0-1 1,0 1-1,0 0 1,0 0-1,0 0 1,-1 0-1,1 1 1,-7-1-1,-4 5-503</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7.734"/>
    </inkml:context>
    <inkml:brush xml:id="br0">
      <inkml:brushProperty name="width" value="0.05" units="cm"/>
      <inkml:brushProperty name="height" value="0.05" units="cm"/>
    </inkml:brush>
  </inkml:definitions>
  <inkml:trace contextRef="#ctx0" brushRef="#br0">1 0 18964,'2'7'1616,"7"-1"-1095,7 0-161,5-1 576,8 0-264,10-1-160,2-1-80,9-2-248,2 1-192,-3-1-544,-5 4-368,-9 0 736,-12 1-136,-18-2-104</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8.139"/>
    </inkml:context>
    <inkml:brush xml:id="br0">
      <inkml:brushProperty name="width" value="0.05" units="cm"/>
      <inkml:brushProperty name="height" value="0.05" units="cm"/>
    </inkml:brush>
  </inkml:definitions>
  <inkml:trace contextRef="#ctx0" brushRef="#br0">0 94 15419,'5'16'1449,"16"-15"-793,4-1-184,10-7 816,7-3-392,8-2-264,5 1-207,-7-2-401,-3-3 224,-15-4-192,-6-1-88</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49.693"/>
    </inkml:context>
    <inkml:brush xml:id="br0">
      <inkml:brushProperty name="width" value="0.05" units="cm"/>
      <inkml:brushProperty name="height" value="0.05" units="cm"/>
    </inkml:brush>
  </inkml:definitions>
  <inkml:trace contextRef="#ctx0" brushRef="#br0">79 93 9762,'41'-92'8967,"-50"100"-5857,-7 26-2472,2 0 0,2 1 0,1 0 0,-9 49 0,20-83-631,-1 0-1,1 0 1,0 0-1,0 1 0,0-1 1,0 0-1,0 0 1,0 0-1,0 1 0,1-1 1,-1 0-1,0 0 0,1 0 1,-1 0-1,0 0 1,1 1-1,0-1 0,-1 0 1,1 0-1,0 0 1,-1-1-1,1 1 0,0 0 1,0 0-1,0 0 1,0 0-1,0-1 0,0 1 1,0 0-1,0-1 1,0 1-1,0-1 0,0 1 1,0-1-1,0 0 1,0 1-1,1-1 0,-1 0 1,0 0-1,0 0 1,0 0-1,1 0 0,0 0 1,10 0-17,0 0 1,0-2 0,20-3-1,-13 2-7,0 0-27,1 0 0,-1 2 0,1 1 0,0 0 0,19 4 0,-34-3 32,-1 0 0,1 0 1,0 0-1,-1 1 0,0 0 0,1 0 0,-1 0 1,0 0-1,0 1 0,0 0 0,5 4 0,-6-4 8,-1 0 0,0 0 0,0 0 0,0 0 0,0 0 0,0 1 0,-1-1 0,1 0 0,-1 1 0,0 0 0,0-1 0,0 1 0,-1-1-1,1 1 1,-1 0 0,0 6 0,0 0 26,-2 0 0,1 1 0,-1-1 0,-1 0 0,0 0 0,0 0 0,-1 0 0,-7 13 0,-3 1 174,0-1-1,-19 24 0,21-32-46,0-1 0,-1 0 0,0-1 0,-18 13 0,26-22-109,-1 1-1,0-1 1,0-1 0,0 1 0,0-1 0,-1 0 0,1-1-1,-1 0 1,0 0 0,0 0 0,0-1 0,0 0-1,0 0 1,-8 0 0,11-2-86,0 1 1,0-1-1,0-1 0,1 1 0,-1 0 0,0-1 1,1 0-1,-1 1 0,1-1 0,-1-1 1,1 1-1,0-1 0,0 1 0,0-1 1,0 0-1,1 0 0,-1 0 0,1 0 1,0 0-1,0-1 0,0 1 0,0-1 1,0 1-1,1-1 0,-2-6 0,-2-6-403,1 1-1,1-1 0,0 0 1,0-32-1,5 5-138,7 1-192</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0.093"/>
    </inkml:context>
    <inkml:brush xml:id="br0">
      <inkml:brushProperty name="width" value="0.05" units="cm"/>
      <inkml:brushProperty name="height" value="0.05" units="cm"/>
    </inkml:brush>
  </inkml:definitions>
  <inkml:trace contextRef="#ctx0" brushRef="#br0">0 66 16940,'0'-10'1912,"4"6"-1008,1-2-344,3 0 1265,7 1-561,5-3-464,3 4-144,7-3-528,3 0-344,1 3-800,-1 1 1968,-7 1-1072,-5 2-48,-3 0-96</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0.608"/>
    </inkml:context>
    <inkml:brush xml:id="br0">
      <inkml:brushProperty name="width" value="0.05" units="cm"/>
      <inkml:brushProperty name="height" value="0.05" units="cm"/>
    </inkml:brush>
  </inkml:definitions>
  <inkml:trace contextRef="#ctx0" brushRef="#br0">157 1 15171,'-18'19'1721,"0"2"1,-21 30-1,26-31-1287,1 1 0,0 0 0,2 0 0,1 1 0,-10 33 1,17-48-364,0 0 0,1-1 1,0 1-1,0 0 0,1 0 1,0-1-1,0 1 0,1 0 1,0 0-1,0-1 1,2 9-1,-2-13-62,0 0 0,0 0 1,0 1-1,0-1 0,1 0 0,-1 0 0,1 0 1,-1 0-1,1-1 0,-1 1 0,1 0 0,0-1 1,0 1-1,0-1 0,0 1 0,0-1 1,0 0-1,1 0 0,-1 0 0,0 0 0,1 0 1,-1-1-1,0 1 0,1-1 0,-1 1 0,1-1 1,-1 0-1,0 0 0,1 0 0,-1 0 1,1-1-1,-1 1 0,4-2 0,2 1 0,0-2 0,0 1 0,-1-1 0,1-1 0,-1 1 0,0-1 0,0 0-1,0-1 1,-1 0 0,1 0 0,-1 0 0,9-10 0,-7 5 5,1 0-1,-2 0 1,1-1 0,-1 0-1,-1 0 1,0 0 0,5-16 0,-8 20-8,-1 0 0,-1 0 0,0-1 0,0 1 0,0 0 0,0-1 0,-1 1 0,-1 0 0,1 0 0,-1-1 0,0 1 0,-1 0 0,-3-9 1,4 13-6,0 1 1,0-1-1,0 0 1,-1 0-1,1 1 1,-1-1 0,0 1-1,0 0 1,0-1-1,0 1 1,0 0-1,0 0 1,-1 0 0,1 0-1,-1 1 1,1-1-1,-1 1 1,0-1-1,1 1 1,-1 0 0,0 0-1,0 0 1,0 1-1,0-1 1,0 1-1,0-1 1,0 1 0,0 0-1,0 0 1,0 0-1,0 1 1,0-1-1,0 1 1,-3 1 0,-1-1-25,1 1 1,0 1-1,1-1 0,-1 1 1,0 0-1,1 1 1,-1-1-1,1 1 1,0 0-1,0 0 1,-8 10-1,10-11 3,-1 1 0,1 1 0,0-1 0,1 0 0,-1 1 0,1-1 0,-1 1 0,1 0 0,1 0 0,-1 0 0,1 0 0,0 0 0,0 0 0,0 0 0,0 6 0,7 7-107,5-4-41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6.431"/>
    </inkml:context>
    <inkml:brush xml:id="br0">
      <inkml:brushProperty name="width" value="0.05" units="cm"/>
      <inkml:brushProperty name="height" value="0.05" units="cm"/>
    </inkml:brush>
  </inkml:definitions>
  <inkml:trace contextRef="#ctx0" brushRef="#br0">18 35 18292,'-12'10'1808,"6"0"-1360,8-7-176,6 2 713,14-4-361,4 1-152,9-1-256,4-2-120,13-4-504,3-3-304,7-8 600,3-2-96,5-1-104</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1.008"/>
    </inkml:context>
    <inkml:brush xml:id="br0">
      <inkml:brushProperty name="width" value="0.05" units="cm"/>
      <inkml:brushProperty name="height" value="0.05" units="cm"/>
    </inkml:brush>
  </inkml:definitions>
  <inkml:trace contextRef="#ctx0" brushRef="#br0">202 0 17500,'-3'4'288,"0"-1"0,1 0 0,-1 0 1,0 0-1,-1-1 0,1 1 0,0-1 1,-5 3-1,-7 5 122,-3 5 160,1 1-1,1 0 0,1 2 0,-15 20 1,22-27-435,1 0 1,0 1-1,0 0 0,2 1 1,0 0-1,0-1 0,1 2 1,-3 16-1,6-27-121,0 0-1,1 0 0,-1 0 0,1 0 1,0 0-1,0 1 0,0-1 1,0 0-1,1 0 0,-1 0 1,1 0-1,-1 0 0,1 0 1,0 0-1,1 0 0,-1 0 0,0 0 1,1-1-1,0 1 0,-1 0 1,1-1-1,0 1 0,0-1 1,1 0-1,-1 0 0,0 0 0,1 0 1,-1 0-1,1 0 0,0-1 1,0 1-1,-1-1 0,1 0 1,0 0-1,0 0 0,0 0 1,0 0-1,0 0 0,0-1 0,4 0 1,4 1-8,1-1 0,-1-1 0,0 1 1,1-2-1,-1 0 0,0 0 0,0-1 1,0-1-1,-1 1 0,1-2 0,11-5 1,-6 1 3,1-1 1,-2-1-1,1 0 0,-1-1 1,25-26-1,-35 33-6,-1-1 0,1 1 1,-1-1-1,0-1 0,0 1 0,-1 0 0,0-1 1,0 0-1,-1 0 0,0 0 0,0 0 0,0 0 1,1-14-1,-3 18-4,0-1 1,0 0-1,-1 0 1,1 0-1,-1 0 0,0 0 1,0 0-1,0 1 1,-1-1-1,1 0 1,-1 1-1,0-1 1,0 1-1,0 0 0,0 0 1,-1-1-1,1 1 1,-1 1-1,0-1 1,0 0-1,0 1 1,0-1-1,0 1 0,-1 0 1,1 0-1,-8-2 1,2 0-20,0 1 1,0 0 0,-1 0-1,1 1 1,-1 1 0,1-1-1,-1 2 1,0-1 0,0 1 0,1 1-1,-1 0 1,0 0 0,1 1-1,-1 0 1,1 0 0,0 1-1,-1 1 1,1 0 0,1 0-1,-1 0 1,1 1 0,-10 7-1,-9 11-85</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1.487"/>
    </inkml:context>
    <inkml:brush xml:id="br0">
      <inkml:brushProperty name="width" value="0.05" units="cm"/>
      <inkml:brushProperty name="height" value="0.05" units="cm"/>
    </inkml:brush>
  </inkml:definitions>
  <inkml:trace contextRef="#ctx0" brushRef="#br0">1 34 19308,'7'-2'1720,"10"2"-1055,3-3-241,13-1 784,5 0-336,10-2-312,1 2-56,1 0-240,-1-1-152,-9 4-632,-7 1-392,-17 0 744,-8 4-152,-19 2-80</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2.268"/>
    </inkml:context>
    <inkml:brush xml:id="br0">
      <inkml:brushProperty name="width" value="0.05" units="cm"/>
      <inkml:brushProperty name="height" value="0.05" units="cm"/>
    </inkml:brush>
  </inkml:definitions>
  <inkml:trace contextRef="#ctx0" brushRef="#br0">50 0 17572,'1'1'88,"-1"-1"1,1 1-1,-1-1 1,1 1 0,-1-1-1,0 1 1,1 0-1,-1-1 1,0 1-1,1-1 1,-1 1-1,0 0 1,0-1-1,0 1 1,1 0 0,-1-1-1,0 1 1,0 0-1,0-1 1,0 1-1,0 0 1,-1-1-1,1 1 1,0 0 0,0-1-1,0 1 1,0 0-1,-1-1 1,1 1-1,-1 0 1,1 4 182,-17 99 2335,-10 82-929,21-136-1623,4 86 0,2-132-173,2 21-197,-2-24 227,0 0 0,0 0-1,1 0 1,-1 0-1,0 0 1,0 0-1,1-1 1,-1 1-1,0 0 1,1 0 0,-1 0-1,1 0 1,0 0-1,-1-1 1,1 1-1,-1 0 1,1 0-1,1 0 1,-2-1 50,1 0 1,-1 0-1,0 0 0,0 0 1,1 0-1,-1 0 0,0 0 1,1 0-1,-1 0 0,0 0 1,0 0-1,1 0 0,-1-1 1,0 1-1,0 0 0,1 0 1,-1 0-1,0 0 0,0-1 1,1 1-1,-1 0 1,0 0-1,0 0 0,0-1 1,1 1-1,-1 0 0,0 0 1,0-1-1,0 1 0,0 0 1,0-1-1,0 1 0,0 0 1,0 0-1,1-1 0,-1 1 1,0 0-1,0-1 0,0 1 1,0-1-1,2-15-429,-2 13 240,1-15-620</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2.747"/>
    </inkml:context>
    <inkml:brush xml:id="br0">
      <inkml:brushProperty name="width" value="0.05" units="cm"/>
      <inkml:brushProperty name="height" value="0.05" units="cm"/>
    </inkml:brush>
  </inkml:definitions>
  <inkml:trace contextRef="#ctx0" brushRef="#br0">213 0 18716,'0'0'40,"0"0"1,1 0-1,-1 0 1,0 0-1,0 0 0,0 0 1,0 0-1,1 0 0,-1 0 1,0 0-1,0 0 1,0 0-1,0 0 0,1 0 1,-1 0-1,0 0 0,0 1 1,0-1-1,0 0 1,1 0-1,-1 0 0,0 0 1,0 0-1,0 0 0,0 0 1,0 1-1,0-1 1,1 0-1,-1 0 0,0 0 1,0 0-1,0 1 0,0-1 1,0 0-1,0 0 1,0 0-1,0 0 0,0 1 1,0-1-1,0 0 0,0 0 1,0 0-1,0 0 1,0 1-1,0-1 0,0 0 1,0 0-1,0 0 0,0 0 1,0 1-1,0-1 1,0 0-1,0 0 0,0 0 1,-1 0-1,1 1 0,0-1 1,0 0-1,0 0 1,-8 17 363,5-12-128,-12 25 881,-3 4-460,2 0 1,1 1-1,-11 42 1,25-74-689,0-1 0,1 0 0,0 0 1,-1 1-1,1-1 0,0 0 1,0 1-1,0-1 0,1 0 1,-1 1-1,1 2 0,0-4-16,-1 1 0,1-1-1,-1 0 1,1 0-1,0 0 1,-1-1-1,1 1 1,0 0-1,0 0 1,-1 0 0,1 0-1,0-1 1,0 1-1,0 0 1,0-1-1,0 1 1,2 0-1,1 0-54,1 0-1,0 0 0,-1-1 0,1 1 1,0-1-1,0 0 0,0 0 1,0-1-1,7-1 0,39-12-569,-43 11 483,1 0-1,-1 1 1,1-1 0,0 2-1,0-1 1,-1 1-1,1 1 1,12 0 0,-19 0 139,-1 0 1,0 1 0,0-1-1,0 0 1,0 1-1,0-1 1,0 1 0,0-1-1,0 1 1,0 0 0,-1-1-1,1 1 1,0 0 0,0 0-1,0 0 1,-1-1 0,1 1-1,0 0 1,-1 0-1,1 0 1,-1 0 0,1 0-1,-1 0 1,0 0 0,1 0-1,-1 1 1,0-1 0,0 0-1,1 0 1,-1 0 0,0 0-1,0 0 1,0 0-1,-1 0 1,1 1 0,0-1-1,0 0 1,-1 0 0,1 0-1,0 0 1,-2 2 0,0 4 70,-1 0 1,0 0-1,0 0 1,-7 11-1,-1-3 121,0-1-1,-1 0 1,-1-1-1,0 0 1,0-1-1,-23 16 1,25-21-144,1 0 0,-1-1 0,0 0 1,0-1-1,-1 0 0,0-1 0,1 0 1,-2 0-1,1-2 0,-16 3 0,25-5-32,1 0-1,-1 0 1,0 0-1,1 0 1,-1-1 0,1 1-1,0-1 1,-1 1-1,1-1 1,-1 0-1,1 0 1,0 0-1,0 0 1,-1 0 0,1-1-1,0 1 1,-3-4-1,3 3 7,-1-1-1,1 0 1,0 0-1,0 0 1,0-1 0,1 1-1,-1 0 1,1-1-1,0 1 1,0-1-1,-1-5 1,-3-24-143</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166"/>
    </inkml:context>
    <inkml:brush xml:id="br0">
      <inkml:brushProperty name="width" value="0.05" units="cm"/>
      <inkml:brushProperty name="height" value="0.05" units="cm"/>
    </inkml:brush>
  </inkml:definitions>
  <inkml:trace contextRef="#ctx0" brushRef="#br0">0 83 16900,'17'-9'1960,"2"0"-1320,1 2-264,3-1 913,0 0-609,3 1-464,-2 0 128,0 0-200,1-3-184,-4 0-64</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572"/>
    </inkml:context>
    <inkml:brush xml:id="br0">
      <inkml:brushProperty name="width" value="0.05" units="cm"/>
      <inkml:brushProperty name="height" value="0.05" units="cm"/>
    </inkml:brush>
  </inkml:definitions>
  <inkml:trace contextRef="#ctx0" brushRef="#br0">95 50 17828,'-29'57'1872,"12"-24"-745,-15 41 1,28-64-894,1 0-1,0 0 1,1 1-1,0-1 1,1 1 0,0-1-1,1 1 1,1 18-1,-1-27-210,0 0 0,1 0 1,-1 0-1,0-1 0,1 1 0,-1 0 0,1 0 0,0 0 0,0 0 0,0-1 0,0 1 1,0 0-1,0-1 0,0 1 0,0-1 0,0 1 0,1-1 0,-1 0 0,1 0 1,-1 1-1,4 0 0,-3-1-15,1 0 0,0 0 0,0 0 1,0-1-1,0 1 0,0-1 0,-1 0 0,1 0 0,0 0 1,0 0-1,0 0 0,0-1 0,3 0 0,5-2-10,-1-1 0,1 0-1,0-1 1,-1 0 0,0 0-1,12-9 1,-3 0 1,-1 0-1,0-2 1,-1 0 0,20-24 0,-31 33 6,-1 0 0,1-1-1,-1 0 1,0 0 0,-1 0 0,0 0 0,0-1 0,-1 0 0,0 1 0,-1-1 0,1-1 0,-2 1 0,2-16 0,-3 21-3,0 0 1,-1 0-1,1 1 1,-1-1-1,0 0 0,1 1 1,-2-1-1,1 1 1,0-1-1,-1 1 1,0-1-1,1 1 1,-1 0-1,-1 0 1,1 0-1,0 0 1,-1 0-1,0 1 1,-3-4-1,1 3-3,1 0-1,-1 1 0,1-1 1,-1 1-1,0 0 0,0 0 1,0 1-1,0 0 0,0 0 1,0 0-1,0 0 1,-10 1-1,8 0-60,0 0 0,-1 1 0,1 0 0,0 1 1,1 0-1,-1 0 0,0 0 0,0 0 0,-9 6 0,12-5-54,0-1 0,0 1-1,0 0 1,1 0 0,-1 0 0,1 0 0,0 0-1,0 1 1,0-1 0,0 1 0,0 0-1,1 0 1,0 0 0,-3 8 0,4-11 79,1 1 0,-1-1 0,1 1 1,0-1-1,-1 0 0,1 1 0,0-1 0,0 1 1,0-1-1,0 0 0,0 1 0,0-1 0,1 1 1,-1-1-1,0 0 0,1 2 0,7 0-469</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3.943"/>
    </inkml:context>
    <inkml:brush xml:id="br0">
      <inkml:brushProperty name="width" value="0.05" units="cm"/>
      <inkml:brushProperty name="height" value="0.05" units="cm"/>
    </inkml:brush>
  </inkml:definitions>
  <inkml:trace contextRef="#ctx0" brushRef="#br0">207 1 15259,'-8'4'502,"0"1"-1,0-1 1,0 2-1,1-1 1,0 1-1,0 0 1,0 1-1,0 0 1,-7 11-1,-5 9 616,-20 37-1,37-61-1029,-12 23 445,1 0-1,-11 29 1,21-47-440,0 1 1,1-1-1,0 0 1,0 1 0,1-1-1,0 1 1,0 0 0,1-1-1,0 1 1,1 0-1,2 12 1,-2-18-79,0 0-1,0 0 1,0 0-1,0-1 1,1 1 0,-1 0-1,1-1 1,0 1-1,0-1 1,0 0-1,0 1 1,0-1 0,0 0-1,1 0 1,-1 0-1,1-1 1,-1 1-1,1-1 1,0 1 0,0-1-1,-1 0 1,1 0-1,0 0 1,0 0-1,0-1 1,0 1 0,0-1-1,0 0 1,6 0-1,-1 0-7,1-1 0,-1 0-1,0 0 1,0-1 0,0 0-1,0 0 1,-1-1 0,1 0-1,-1-1 1,9-4 0,-3-1 1,0-1 0,0 1 0,-1-2 0,-1 0 0,0-1 1,0 1-1,-2-2 0,15-21 0,-17 23-2,-1-1 0,-1 1 0,1-1 0,-2 0 0,0 0 1,0 0-1,-1 0 0,0-1 0,-2 0 0,1 1 0,-1-16 0,-1 24-9,0 0-1,-1 0 1,1 0 0,-1 0 0,0 0-1,0 0 1,0 0 0,-1 1 0,1-1-1,-1 0 1,0 1 0,0-1 0,0 1-1,-5-6 1,5 8-51,0-1-1,0 0 1,0 1-1,0-1 1,-1 1 0,1 0-1,0 0 1,-1 0-1,1 0 1,-1 0 0,1 0-1,-1 1 1,1-1-1,-1 1 1,1-1 0,-1 1-1,1 0 1,-1 0-1,0 1 1,1-1-1,-1 0 1,1 1 0,-4 1-1,-6 1-559,1 1 1,-20 11-1,23-10 35</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8.952"/>
    </inkml:context>
    <inkml:brush xml:id="br0">
      <inkml:brushProperty name="width" value="0.05" units="cm"/>
      <inkml:brushProperty name="height" value="0.05" units="cm"/>
    </inkml:brush>
  </inkml:definitions>
  <inkml:trace contextRef="#ctx0" brushRef="#br0">4 19 18340,'1'-6'1960,"-2"5"-1167,-2-2-369,4 0 976,4 1-288,-4 1-456,2 1-480,3-3 889,-2 3-953,0 0 120</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58.560"/>
    </inkml:context>
    <inkml:brush xml:id="br0">
      <inkml:brushProperty name="width" value="0.05" units="cm"/>
      <inkml:brushProperty name="height" value="0.05" units="cm"/>
    </inkml:brush>
  </inkml:definitions>
  <inkml:trace contextRef="#ctx0" brushRef="#br0">52 22 13979,'9'-17'2777,"-8"13"-1052,-7 10-96,-3 13-1160,0-1-1,2 2 1,0-1 0,1 1 0,1 0 0,1 0 0,0 0 0,2 0 0,-1 24 0,3-40-437,1 1 1,-1-1 0,0 0 0,1 0 0,0 1 0,0-1 0,0 0-1,1 0 1,-1 0 0,1 0 0,0 0 0,0-1 0,0 1 0,1 0-1,-1-1 1,1 0 0,5 6 0,-6-8-55,0 1 0,0-1 0,0 0 0,0 1 0,1-1 0,-1 0 0,0 0-1,1 0 1,-1-1 0,0 1 0,1-1 0,-1 1 0,1-1 0,-1 0 0,1 1 0,-1-2 0,1 1 0,-1 0 0,1 0 0,-1-1 0,1 1 0,-1-1-1,0 0 1,1 0 0,-1 0 0,0 0 0,1 0 0,-1 0 0,0 0 0,0-1 0,2-1 0,-1 0-51,1 0 1,-1 1 0,0-1-1,-1 0 1,1-1-1,0 1 1,-1 0-1,0-1 1,1 0-1,-1 1 1,-1-1-1,1 0 1,-1 0 0,1 0-1,-1 0 1,0 0-1,0-8 1,2-30-343</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0.055"/>
    </inkml:context>
    <inkml:brush xml:id="br0">
      <inkml:brushProperty name="width" value="0.05" units="cm"/>
      <inkml:brushProperty name="height" value="0.05" units="cm"/>
    </inkml:brush>
  </inkml:definitions>
  <inkml:trace contextRef="#ctx0" brushRef="#br0">57 12 13683,'3'-12'2362,"-8"16"-312,-10 19-46,6-5-949,-12 32 1,19-44-960,0 1 1,0 0-1,1 0 0,0 0 1,0 0-1,0 0 0,1 0 1,1 10-1,-1-15-83,0-1-1,1 1 1,-1-1 0,0 1-1,1-1 1,-1 1-1,1-1 1,-1 1 0,1-1-1,0 0 1,0 1 0,0-1-1,0 0 1,-1 0 0,2 0-1,-1 1 1,0-1 0,0 0-1,0 0 1,0-1 0,1 1-1,-1 0 1,2 1-1,0-2 11,-1 1-1,1 0 1,0-1-1,0 0 1,-1 0 0,1 1-1,0-2 1,0 1-1,-1 0 1,1 0-1,5-2 1,2-1 43,-1-1 0,0 0 1,0 0-1,0 0 1,0-1-1,8-7 1,-11 7-12,-1 1 1,0-1 0,-1 0-1,0 0 1,1 0-1,-1 0 1,-1-1 0,1 0-1,-1 0 1,0 0-1,-1 0 1,4-12 0,-5 16-51,-1 0 0,1-1 1,-1 1-1,0 0 0,0-1 1,0 1-1,0 0 1,0 0-1,0-1 0,-1 1 1,1 0-1,-1 0 0,0-1 1,0 1-1,0 0 0,-1-3 1,0 3-42,0 0 0,0 0 0,0 0 0,0 1 0,0-1 1,0 0-1,0 1 0,-1 0 0,1-1 0,0 1 0,-1 0 0,1 0 0,-1 0 0,0 1 1,1-1-1,-1 0 0,-3 1 0,2-1 26,1 0 0,-1 1 0,1 0 0,-1-1 0,1 1 0,-1 0 0,1 1 0,-1-1 0,1 1 0,-1 0 0,1-1 0,-1 1 0,1 1 0,0-1 0,0 0 0,0 1 0,-1 0 0,1 0 0,1 0 0,-1 0 0,0 0 0,0 0 0,-2 5 0,-3 6-221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6.919"/>
    </inkml:context>
    <inkml:brush xml:id="br0">
      <inkml:brushProperty name="width" value="0.05" units="cm"/>
      <inkml:brushProperty name="height" value="0.05" units="cm"/>
    </inkml:brush>
  </inkml:definitions>
  <inkml:trace contextRef="#ctx0" brushRef="#br0">70 0 17660,'-13'18'1736,"0"5"-1336,-3 3-168,3 3 680,4 3-439,3 1-145,6-1-424,4 1-296,7-10 280,0-7 40,2-12-113,0-4-39</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6.148"/>
    </inkml:context>
    <inkml:brush xml:id="br0">
      <inkml:brushProperty name="width" value="0.05" units="cm"/>
      <inkml:brushProperty name="height" value="0.05" units="cm"/>
    </inkml:brush>
  </inkml:definitions>
  <inkml:trace contextRef="#ctx0" brushRef="#br0">23 1 15235,'-10'0'1873,"6"4"-961,-2 2-360,3 1 1624,3 0-1103,2 0-401,2-1-320,5-3-960,-1-2 672,2-2-184,3 0-128</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2.319"/>
    </inkml:context>
    <inkml:brush xml:id="br0">
      <inkml:brushProperty name="width" value="0.05" units="cm"/>
      <inkml:brushProperty name="height" value="0.05" units="cm"/>
    </inkml:brush>
  </inkml:definitions>
  <inkml:trace contextRef="#ctx0" brushRef="#br0">1 106 15331,'0'0'1233,"14"-3"-849,3-1-128,10-4 392,5-4-136,8-1-216,5-1-24,5-2-272,1 3-128,-5 3-320,-1 0-120,-14 7-544,-5 3 848,-22 0-201,-5 6-183</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2.804"/>
    </inkml:context>
    <inkml:brush xml:id="br0">
      <inkml:brushProperty name="width" value="0.05" units="cm"/>
      <inkml:brushProperty name="height" value="0.05" units="cm"/>
    </inkml:brush>
  </inkml:definitions>
  <inkml:trace contextRef="#ctx0" brushRef="#br0">19 224 13251,'-10'14'1560,"1"1"-992,9-4-152,3 1 697,10-4-241,6-2-112,9-3-232,7-3-88,8-5-312,7 0-184,3-5-488,0 0 600,-7-5-168,-5 1-104,-8 1-48</inkml:trace>
  <inkml:trace contextRef="#ctx0" brushRef="#br0" timeOffset="1">472 2 16227,'10'-2'3274,"14"3"-2479,-23-1-671,12 0 58,0 1 0,1 0 0,-1 1-1,0 1 1,-1 0 0,16 6 0,-25-8-177,0 0 1,-1 0-1,1 1 1,0-1 0,-1 0-1,1 1 1,-1 0-1,0 0 1,0-1 0,1 1-1,-1 1 1,0-1-1,-1 0 1,1 0 0,0 1-1,-1-1 1,1 1-1,-1-1 1,0 1 0,0 0-1,0-1 1,0 1-1,0 0 1,-1 0 0,1 0-1,-1 0 1,1 0-1,-1 0 1,0-1 0,-1 1-1,1 0 1,0 0-1,-1 0 1,0 3 0,-3 6-40,0-1 1,-1 0 0,0 0 0,-1 0-1,0-1 1,-11 15 0,-49 54-920,65-78 920,-10 12-137,0-2 1,-1 1 0,0-1-1,-1-1 1,0 0 0,-1-1-1,-21 11 1,2-9-326</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5.684"/>
    </inkml:context>
    <inkml:brush xml:id="br0">
      <inkml:brushProperty name="width" value="0.05" units="cm"/>
      <inkml:brushProperty name="height" value="0.05" units="cm"/>
    </inkml:brush>
  </inkml:definitions>
  <inkml:trace contextRef="#ctx0" brushRef="#br0">58 17 13675,'0'-1'108,"1"1"0,-1-1 0,0 0 1,0 0-1,0 1 0,0-1 0,0 0 0,0 0 0,0 1 1,-1-1-1,1 0 0,0 0 0,0 1 0,0-1 0,-1 0 1,1 1-1,0-1 0,-1 0 0,1 1 0,-1-1 1,1 0-1,-1 0 0,0 1-10,1 1 0,-1-1 0,1 0 0,-1 0 0,1 1 0,-1-1 1,0 0-1,1 1 0,-1-1 0,1 1 0,0-1 0,-1 0 0,1 1 0,-1-1 0,1 1 1,0-1-1,-1 1 0,1-1 0,-1 2 0,-16 34 2067,10-15-1364,1 0-1,-5 33 1,10-45-652,0-1-1,1 1 1,0-1-1,0 1 1,0-1-1,1 1 1,1-1-1,0 1 1,4 12-1,-6-20-133,1 1-1,0 0 1,-1 0-1,1-1 0,0 1 1,0 0-1,0-1 1,0 1-1,1-1 1,-1 0-1,0 1 1,1-1-1,-1 0 0,1 0 1,-1 0-1,1 0 1,2 2-1,-2-3-17,-1 1 1,1-1-1,0 0 0,-1 0 0,1 0 0,-1 0 1,1 0-1,0 0 0,-1 0 0,1-1 0,-1 1 1,1 0-1,-1-1 0,1 1 0,-1-1 0,3-1 1,1-1 39,0-1 0,0 1 1,-1-1-1,1 0 1,-1 0-1,0 0 1,0-1-1,-1 0 0,1 1 1,2-7-1,9-19-29,-2-6-12</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06.490"/>
    </inkml:context>
    <inkml:brush xml:id="br0">
      <inkml:brushProperty name="width" value="0.05" units="cm"/>
      <inkml:brushProperty name="height" value="0.05" units="cm"/>
    </inkml:brush>
  </inkml:definitions>
  <inkml:trace contextRef="#ctx0" brushRef="#br0">51 8 14859,'9'0'773,"15"2"2231,-23-2-2940,-1 0 0,1 0-1,-1 1 1,0-1 0,1 0-1,-1 0 1,0 0-1,1 1 1,-1-1 0,0 0-1,1 1 1,-1-1 0,0 0-1,0 0 1,1 1 0,-1-1-1,0 1 1,0-1 0,0 0-1,0 1 1,1-1-1,-1 0 1,0 1 0,0-1-1,0 1 1,0-1 0,0 0-1,0 1 1,0-1 0,0 1-1,0-1 1,0 0 0,0 1-1,0-1 1,0 1-1,0-1 1,-1 0 0,1 1-1,0-1 1,0 0 0,0 1-1,-1-1 1,1 0 0,0 1-1,0-1 1,-1 0-1,1 1 1,0-1 0,0 0-1,-1 1 1,-19 27 990,7-10-724,1 1 1,0 0 0,-14 34 0,25-52-319,1 1 1,-1-1 0,1 0 0,-1 0 0,1 1-1,0-1 1,0 0 0,0 0 0,-1 1 0,1-1-1,0 0 1,1 1 0,-1-1 0,0 0 0,0 1-1,0-1 1,1 0 0,-1 0 0,1 1 0,0 0-1,0-1 0,0 0 0,0 0-1,0 0 1,0-1 0,0 1-1,0-1 1,0 1 0,0-1-1,0 1 1,0-1 0,0 1 0,0-1-1,0 0 1,1 0 0,-1 1-1,0-1 1,0 0 0,0 0-1,0 0 1,1 0 0,-1 0-1,2-1 1,8-1 32,-1-1 0,1 0 0,-1-1 1,0 0-1,0-1 0,-1 0 0,14-9 0,1-2 39,35-31 0,-26 12-19,-31 33-60,-1 1-1,1-1 1,-1 0-1,0 0 1,0 0-1,0 0 1,0 0-1,0 0 1,0 0-1,-1 0 1,1 0-1,-1 0 1,1 0-1,-1 0 1,0-1-1,0 1 1,0 0-1,0 0 1,0-3-1,-1 3 0,0 1-1,0 0 1,-1-1-1,1 1 0,0 0 1,0 0-1,-1 0 1,1 0-1,-1 0 0,1 0 1,-1 0-1,0 0 0,1 1 1,-1-1-1,1 0 1,-1 1-1,0 0 0,0-1 1,1 1-1,-1 0 1,0 0-1,0 0 0,1 0 1,-4 0-1,-4 1-131,0-1-1,0 1 0,-14 3 1,17-2 123,1-1 0,0 1 1,-1 0-1,1 0 0,0 0 0,0 1 1,1 0-1,-1 0 0,0 0 1,-7 8-1,10-4-117</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1.199"/>
    </inkml:context>
    <inkml:brush xml:id="br0">
      <inkml:brushProperty name="width" value="0.05" units="cm"/>
      <inkml:brushProperty name="height" value="0.05" units="cm"/>
    </inkml:brush>
  </inkml:definitions>
  <inkml:trace contextRef="#ctx0" brushRef="#br0">17 90 14219,'-16'7'2699,"15"-6"-2648,1-1 0,0 0-1,0 0 1,0 0 0,0 0 0,0 0 0,0 0-1,0 1 1,0-1 0,0 0 0,0 0 0,0 0-1,0 0 1,0 0 0,0 1 0,0-1 0,0 0-1,0 0 1,0 0 0,0 0 0,0 0 0,0 0 0,0 1-1,1-1 1,-1 0 0,0 0 0,0 0 0,0 0-1,0 0 1,0 0 0,0 0 0,0 0 0,0 1-1,0-1 1,1 0 0,-1 0 0,0 0 0,0 0-1,0 0 1,0 0 0,0 0 0,0 0 0,1 0 0,-1 0-1,0 0 1,0 0 0,0 0 0,0 0 0,0 0-1,1 0 1,-1 0 0,32 2 2160,5-8-1811,-1-1-1,0-2 1,0-2-1,34-15 1,-30 12-609,-14 3-141,-18 8-49,-1 0 0,1 0 0,0 0 0,0 1 0,0 0 1,16-1-1,-27 4-205,-11 6-198</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1.610"/>
    </inkml:context>
    <inkml:brush xml:id="br0">
      <inkml:brushProperty name="width" value="0.05" units="cm"/>
      <inkml:brushProperty name="height" value="0.05" units="cm"/>
    </inkml:brush>
  </inkml:definitions>
  <inkml:trace contextRef="#ctx0" brushRef="#br0">9 37 14147,'-6'13'1712,"3"-3"-1023,9-7-161,8-1 752,11-2-280,5-3-128,7-3-216,6 0-279,3-2-666,0-2 402,-2-5-154,-4-2-79</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020"/>
    </inkml:context>
    <inkml:brush xml:id="br0">
      <inkml:brushProperty name="width" value="0.05" units="cm"/>
      <inkml:brushProperty name="height" value="0.05" units="cm"/>
    </inkml:brush>
  </inkml:definitions>
  <inkml:trace contextRef="#ctx0" brushRef="#br0">130 4 14235,'0'0'92,"1"-1"0,0 1 0,0 0 0,-1-1 0,1 1 0,0 0 0,0-1 0,0 1 0,0 0 0,-1 0 0,1 0 0,0-1 0,0 1 1,0 0-1,0 0 0,0 1 0,0-1 0,1 0 0,-10 12 1373,-4 4-703,9-11-633,0 0 0,1 0 0,-1 0 0,1 0 0,0 0 0,1 0 0,-3 9 0,4-13-120,0 1 0,0-1 0,0 0 0,0 0 0,0 0 0,0 1 0,0-1 0,0 0-1,0 0 1,0 1 0,1-1 0,-1 0 0,0 0 0,1 0 0,-1 1 0,1-1 0,-1 0 0,1 0 0,0 0 0,-1 0 0,1 0 0,0 0-1,0 0 1,0-1 0,0 1 0,0 0 0,0 0 0,0-1 0,0 1 0,0 0 0,0-1 0,0 1 0,0-1 0,0 1 0,1-1-1,-1 0 1,0 0 0,0 1 0,2-1 0,6 0-7,-1 0 1,1 0-1,0-1 0,-1 0 1,14-4-1,-15 4-4,0-1 0,0 1 0,1 0 0,-1 0 0,0 1 0,0 0 0,1 0 0,9 2 0,-16-1 4,0-1-1,0 1 0,-1-1 1,1 1-1,0-1 1,0 1-1,-1 0 1,1 0-1,0-1 0,-1 1 1,1 0-1,0 0 1,-1 0-1,1 0 1,-1-1-1,0 1 0,1 0 1,-1 0-1,0 0 1,1 0-1,-1 0 1,0 0-1,0 0 0,0 0 1,0 0-1,0 0 1,0 0-1,0 0 0,0 0 1,-1 0-1,1 0 1,0 0-1,0 0 1,-2 2-1,-12 35 209,5-22-56,0-1 0,-1 0-1,-1-1 1,0 0 0,-1-1-1,-1 0 1,0 0 0,0-2 0,-1 0-1,-1 0 1,-23 12 0,35-21-164,0-1 1,0 1 0,0-1-1,-1 0 1,1 0 0,0 0-1,0-1 1,-1 1 0,1-1-1,0 0 1,-1 0 0,1 0 0,-6-1-1,7 0-22,0 1-1,-1-1 0,1 0 0,0 0 1,0 0-1,0-1 0,0 1 0,1 0 1,-1-1-1,0 1 0,1-1 1,-1 1-1,0-1 0,1 0 0,0 0 1,-1 0-1,1 0 0,0 0 1,0 0-1,-1-4 0,-6-27-167,2-5-95</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457"/>
    </inkml:context>
    <inkml:brush xml:id="br0">
      <inkml:brushProperty name="width" value="0.05" units="cm"/>
      <inkml:brushProperty name="height" value="0.05" units="cm"/>
    </inkml:brush>
  </inkml:definitions>
  <inkml:trace contextRef="#ctx0" brushRef="#br0">1 21 14379,'10'-2'1736,"4"4"-823,-5-1-321,5-1 1288,3 0-784,6 0-295,0-3-145,3-1-736,1-1-520,-4 0 552,0 2-160,-6 1-113</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3.889"/>
    </inkml:context>
    <inkml:brush xml:id="br0">
      <inkml:brushProperty name="width" value="0.05" units="cm"/>
      <inkml:brushProperty name="height" value="0.05" units="cm"/>
    </inkml:brush>
  </inkml:definitions>
  <inkml:trace contextRef="#ctx0" brushRef="#br0">140 33 14571,'-1'2'168,"0"1"1,0-1-1,0 0 0,0 0 1,0 0-1,0 0 0,-1 0 1,1 0-1,-1 0 0,1 0 0,-1 0 1,0-1-1,-3 3 0,-2 3 166,-9 10 600,0 1 1,-21 34-1,31-43-741,0 1 0,1 0 0,0 0 0,1 0 0,0 1 0,1-1 0,0 1 0,-1 11 0,3-20-165,1 0 1,0 0-1,0 0 1,0 0 0,0 0-1,0 0 1,0 0-1,0-1 1,1 1 0,-1 0-1,0 0 1,1 0-1,0 0 1,0 0 0,-1-1-1,1 1 1,0 0 0,0-1-1,0 1 1,1-1-1,-1 1 1,2 1 0,-1-1-16,1-1 0,-1 0 1,0 0-1,0-1 0,0 1 1,0 0-1,1-1 1,-1 1-1,0-1 0,1 0 1,-1 0-1,0 0 1,1 0-1,-1 0 0,0 0 1,1 0-1,-1-1 0,4-1 1,10-3-1,0-1 1,-1-1-1,0-1 0,0 0 1,0-1-1,-1 0 0,-1-1 1,1-1-1,-2 0 0,1-1 1,-2 0-1,0-1 0,0 0 1,10-18-1,-19 28-12,0-1 0,0 1-1,-1 0 1,0 0 0,0-1 0,0 1 0,0-1 0,0 1 0,0-1 0,-1 1-1,0-1 1,0 1 0,0-1 0,0 0 0,0 1 0,-2-5 0,1 5-6,0 1 0,0 0 1,0 0-1,0-1 1,-1 1-1,1 0 1,-1 0-1,1 0 1,-1 1-1,0-1 0,0 0 1,0 1-1,0-1 1,0 1-1,0-1 1,0 1-1,0 0 1,0 0-1,-1 0 0,1 0 1,-1 0-1,1 1 1,-5-1-1,0-1-72,0 1 1,0 1-1,-1-1 0,-8 2 1,13-1-26,0 0 0,0 1 1,0-1-1,1 1 1,-1 0-1,0 0 1,0 0-1,1 0 0,-1 0 1,1 0-1,-1 1 1,1 0-1,-4 2 0,6-4 59,-1 0 0,1 1 0,0-1 0,-1 0 0,1 1 0,0-1-1,-1 0 1,1 1 0,0-1 0,-1 1 0,1-1 0,0 0 0,0 1-1,-1-1 1,1 1 0,0-1 0,0 1 0,0-1 0,0 1 0,-1-1-1,1 1 1,0-1 0,0 1 0,0-1 0,0 1 0,0-1-1,0 1 1,1-1 0,-1 1 0,0-1 0,0 1 0,0-1 0,0 1-1,1-1 1,-1 1 0,0-1 0,0 1 0,1-1 0,-1 0 0,0 1-1,1-1 1,-1 0 0,0 1 0,1 0 0,1 0-60,0 0 1,0 0-1,0 0 1,0 0-1,0-1 0,1 1 1,-1-1-1,0 1 1,3 0-1,21-1-570</inkml:trace>
  <inkml:trace contextRef="#ctx0" brushRef="#br0" timeOffset="1">441 19 14707,'-43'45'2212,"30"-32"-1268,-25 30 1,35-38-787,-1-1 0,2 1 0,-1 0 0,0 0 1,1 1-1,0-1 0,0 0 0,1 1 0,-1-1 0,1 1 1,0 5-1,1-9-127,-1-1 0,1 1 0,0-1-1,1 0 1,-1 1 0,0-1 0,0 1 0,0-1 0,1 0 0,-1 1 0,1-1 0,-1 0 0,1 1 0,0-1 0,-1 0 0,1 0-1,0 0 1,0 0 0,0 1 0,0-1 0,0 0 0,0-1 0,0 1 0,0 0 0,0 0 0,1 0 0,-1-1 0,0 1 0,0 0 0,1-1-1,-1 1 1,0-1 0,1 0 0,-1 1 0,1-1 0,-1 0 0,0 0 0,1 0 0,-1 0 0,1 0 0,1-1 0,4 1 12,0-1 1,0 0-1,0 0 0,0-1 1,0 0-1,13-5 1,-6 1 14,0-2 0,0 1 0,-1-2 1,0 0-1,0 0 0,-1-1 0,-1-1 0,1 0 1,-2 0-1,10-14 0,-18 23-44,-1 1 1,0-1 0,1 0-1,-1 0 1,0 0-1,0 0 1,0 0-1,-1 0 1,1 0 0,0 0-1,-1 0 1,0 0-1,1 0 1,-1-1-1,0 1 1,0 0-1,0 0 1,0 0 0,-1-1-1,1 1 1,0 0-1,-1 0 1,0 0-1,1 0 1,-1 0-1,0 0 1,0 0 0,-2-3-1,0 3 2,0-1 0,0 0 0,0 1 0,0 0 0,0 0 0,-1 0 0,1 0 0,-1 0 0,0 1 1,1-1-1,-1 1 0,0 0 0,0 0 0,-6 0 0,-5-1-207,-1 0 1,1 2 0,-18 0 0,28 1 75,0-1 0,0 1 1,1-1-1,-1 1 0,0 1 0,1-1 1,-1 1-1,1-1 0,-1 1 0,1 0 1,0 1-1,0-1 0,0 1 1,-5 4-1,2 6-371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7.528"/>
    </inkml:context>
    <inkml:brush xml:id="br0">
      <inkml:brushProperty name="width" value="0.05" units="cm"/>
      <inkml:brushProperty name="height" value="0.05" units="cm"/>
    </inkml:brush>
  </inkml:definitions>
  <inkml:trace contextRef="#ctx0" brushRef="#br0">2 141 15915,'-1'-3'132,"1"0"0,0 0 0,0 0 0,0 1 0,0-1 0,0 0 0,1 0 0,-1 0 0,1 1 0,0-1 0,0 0 0,0 1 0,0-1 0,0 1 0,1-1 0,-1 1 0,1-1-1,0 1 1,-1 0 0,1 0 0,0 0 0,0 0 0,0 0 0,1 0 0,2-1 0,7-6 409,0 1-1,0 1 1,22-10 0,-18 11-298,1 0 1,-1 0 0,1 2 0,0 0 0,0 1 0,0 1 0,1 0 0,28 2 0,-38 0-215,-1 1 1,1 0 0,-1 1 0,0 0 0,0 0 0,0 0 0,0 1 0,0 0 0,0 0 0,6 5 0,-9-5-25,0 0-1,0 1 1,0-1 0,-1 1-1,0 0 1,1 0 0,-1 0-1,-1 0 1,1 0 0,-1 1-1,1 0 1,-1-1 0,0 1-1,-1 0 1,3 10 0,-3-10-5,-1 1 0,1-1 1,-1 0-1,0 1 0,-1-1 1,1 1-1,-1-1 0,0 0 0,0 1 1,-1-1-1,1 0 0,-1 0 1,-1 0-1,1 0 0,0 0 0,-1-1 1,0 1-1,-4 4 0,-6 6 1,-1 0 0,-1-1 0,-23 18-1,31-25-4,7-7-2,-1 0 1,1 0-1,0 0 0,0 0 1,0 0-1,0 0 0,0 0 1,-1 0-1,1 0 1,0 1-1,0-1 0,0 0 1,0 0-1,0 0 0,0 0 1,-1 0-1,1 0 1,0 1-1,0-1 0,0 0 1,0 0-1,0 0 0,0 0 1,0 1-1,0-1 1,0 0-1,0 0 0,0 0 1,0 0-1,0 1 0,0-1 1,0 0-1,0 0 1,0 0-1,0 0 0,0 1 1,0-1-1,0 0 0,0 0 1,0 0-1,0 0 0,0 1 1,0-1-1,0 0 1,1 0-1,-1 0 0,0 0 1,0 0-1,13 4-218,31-4-133,-20 0 126,-19 0 191,0 1 1,-1-1-1,1 1 1,0 0 0,0 0-1,0 1 1,-1-1 0,1 1-1,-1 0 1,0 0-1,1 1 1,-1 0 0,0-1-1,0 1 1,6 6 0,-8-6 30,1 1 1,-1-1-1,0 1 1,0-1-1,-1 1 1,1 0-1,-1 0 1,1 0 0,-1 0-1,0 0 1,-1 0-1,1 0 1,-1 0-1,0 0 1,0 0 0,0 0-1,0 0 1,-1 0-1,-1 5 1,-1 4 41,-1 0 0,0 0-1,-1-1 1,0 1 0,-1-1 0,-1 0 0,0-1 0,0 0 0,-12 13 0,5-8 108,0-1 1,-1 0 0,0-1-1,-1-1 1,-23 15 0,33-25-91,0 1 0,1-1 0,-2 0 0,1 0 1,0 0-1,0-1 0,-1 0 0,1 0 0,-1-1 1,0 0-1,1 0 0,-10 0 0,16-1-77,-1 0 0,1 0-1,-1 0 1,1-1 0,-1 1 0,1 0 0,-1 0-1,0 0 1,1 0 0,-1-1 0,1 1-1,0 0 1,-1-1 0,1 1 0,-1 0 0,1-1-1,-1 1 1,1 0 0,0-1 0,-1 1-1,1-1 1,0 1 0,-1-1 0,1 1 0,0-1-1,0 1 1,0-1 0,-1 1 0,1-1-1,0 1 1,0-1 0,0 1 0,0-1 0,0 0-1,0 1 1,0-1 0,0 1 0,0-1-1,0 1 1,0-1 0,0 1 0,0-1 0,1 1-1,-1-1 1,0 1 0,0-1 0,1 1-1,-1-1 1,16-25-102,25-17-257,-12 18-41</inkml:trace>
  <inkml:trace contextRef="#ctx0" brushRef="#br0" timeOffset="1">696 415 17020,'6'2'450,"0"-1"0,0 0 1,0 0-1,0-1 0,0 0 1,0 0-1,1 0 0,-1-1 1,0 0-1,10-3 0,8-3-286,29-13 0,-32 12 152,-2 2-272,-1-2 0,0 0 1,0 0-1,-1-2 0,0 0 1,-1-1-1,0 0 0,14-15 1,-27 23-37,-1 0 0,1 0 1,-1 0-1,1-1 0,2-6 0,-4 9-6,-1 0 0,0 1-1,0-1 1,1 0 0,-1 1-1,0-1 1,0 0 0,0 0-1,1 1 1,-1-1-1,0 0 1,0 0 0,0 1-1,0-1 1,-1 0 0,1 1-1,0-1 1,0 0-1,0 0 1,0 1 0,-1-1-1,1 0 1,0 1 0,-1-1-1,1 0 1,-1 1 0,1-1-1,0 1 1,-1-1-1,1 1 1,-1-1 0,0 1-1,1-1 1,-1 1 0,1-1-1,-1 1 1,0 0-1,1-1 1,-1 1 0,0 0-1,1 0 1,-2-1 0,-4 0 8,1 0 0,-1 0 0,1 1 0,-1 0 0,1 0-1,-1 0 1,1 1 0,-1 0 0,1 0 0,-1 0 0,1 0 0,0 1 0,-6 3 0,-5 2 18,0 0 0,1 1 0,-16 12-1,15-9-1,1 1-1,0 0 0,1 1 1,-21 24-1,29-30-18,1 0 0,0 0 0,0 1-1,1-1 1,0 1 0,0 0 0,1 0 0,0 0 0,0 1 0,1-1 0,0 1-1,-1 14 1,3-21-40,0 1-1,0 0 0,0 0 0,0-1 0,0 1 0,1 0 0,0 0 1,-1-1-1,1 1 0,0 0 0,0-1 0,0 1 0,1-1 1,-1 0-1,0 1 0,1-1 0,0 0 0,-1 0 0,1 0 1,0 0-1,0 0 0,0 0 0,4 2 0,-2-2-25,0 0-1,0-1 0,0 1 1,0-1-1,0 0 1,0 0-1,0 0 1,1-1-1,-1 1 1,0-1-1,0 0 0,1 0 1,-1-1-1,8-1 1,38-12-221,8-12-100</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4.385"/>
    </inkml:context>
    <inkml:brush xml:id="br0">
      <inkml:brushProperty name="width" value="0.05" units="cm"/>
      <inkml:brushProperty name="height" value="0.05" units="cm"/>
    </inkml:brush>
  </inkml:definitions>
  <inkml:trace contextRef="#ctx0" brushRef="#br0">1 242 12747,'0'0'67,"0"0"-1,0 0 1,1 0 0,-1 0 0,0 0 0,0 1 0,0-1-1,0 0 1,0 0 0,1 0 0,-1 0 0,0 0 0,0 0 0,0 1-1,0-1 1,0 0 0,0 0 0,0 0 0,0 0 0,1 0-1,-1 1 1,0-1 0,0 0 0,0 0 0,0 0 0,0 0 0,0 1-1,0-1 1,0 0 0,0 0 0,0 0 0,0 1 0,0-1-1,0 0 1,0 0 0,0 0 0,0 0 0,0 1 0,-1-1-1,1 0 1,0 0 0,0 0 0,0 0 0,0 0 0,0 1 0,0-1-1,0 0 1,-1 0 0,1 0 0,0 0 0,0 0 0,21 1 1718,381-60 1480,-241 31-2973,-101 18-253,261-46 132,-8-25-195,-285 70-308,-24 7 261,-17 3 28,-1 2-65</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4.901"/>
    </inkml:context>
    <inkml:brush xml:id="br0">
      <inkml:brushProperty name="width" value="0.05" units="cm"/>
      <inkml:brushProperty name="height" value="0.05" units="cm"/>
    </inkml:brush>
  </inkml:definitions>
  <inkml:trace contextRef="#ctx0" brushRef="#br0">1 456 14787,'0'0'45,"0"0"1,0 0-1,0 0 0,0 0 0,0 0 0,0 0 0,1 0 1,-1 1-1,0-1 0,0 0 0,0 0 0,0 0 0,0 0 1,0 0-1,1 0 0,-1 0 0,0 0 0,0 0 0,0 0 1,0 0-1,0 0 0,0 0 0,1 0 0,-1 0 0,0 0 1,0 0-1,0 0 0,0 0 0,0 0 0,1 0 0,-1 0 1,0 0-1,0 0 0,0 0 0,0 0 0,0 0 0,0 0 1,1-1-1,-1 1 0,0 0 0,0 0 0,0 0 0,0 0 1,0 0-1,0 0 0,0 0 0,0-1 0,0 1 1,1 0-1,-1 0 0,0 0 0,0 0 0,0-1 0,20-19 727,-1 0-1,-1-2 1,19-27-1,-26 34-552,205-298 1934,-204 298-2008,-11 15-143,-1 0 0,0 0 0,0 0 0,0 0 0,0 0 0,0 0-1,0 0 1,0 0 0,0 0 0,1 1 0,-1-1 0,0 0 0,0 0-1,0 0 1,0 0 0,0 0 0,0 0 0,0 0 0,0 0 0,0 0-1,0 0 1,1 0 0,-1 0 0,0 0 0,0 0 0,0 1-1,0-1 1,0 0 0,0 0 0,0 0 0,0 0 0,0 0 0,0 0-1,0 0 1,0 0 0,0 0 0,0 1 0,0-1 0,0 0 0,0 0-1,0 0 1,0 0 0,0 0 0,0 0 0,0 0 0,0 0 0,0 1-1,0-1 1,0 0 0,0 0 0,0 0 0,0 0 0,0 0 0,0 0-1,-1 0 1,1 0 0,0 0 0,0 0 0,0 1 0,0-1-1,0 0 1,0 0 0,0 0 0,0 0 0,0 0 0,-1 0 0,-12 33 141,10-27-136,-16 36 97,-1 2 16,2 0 0,2 1 0,-12 49 0,27-91-182,1 1 1,-1 0 0,1 0 0,0-1 0,0 1-1,0 0 1,0 0 0,2 6 0,-2-10 37,0 1 0,0-1 1,1 1-1,-1-1 1,0 1-1,0-1 1,1 1-1,-1-1 1,0 1-1,1-1 1,-1 0-1,0 1 1,1-1-1,-1 1 1,1-1-1,-1 0 1,1 1-1,-1-1 0,1 0 1,-1 0-1,1 1 1,-1-1-1,2 0 1,-1 0 32,0 0-1,1 0 1,-1 0 0,0 0 0,0-1-1,1 1 1,-1-1 0,0 1 0,0 0 0,1-1-1,-1 0 1,0 1 0,0-1 0,2-1 0,3-4-40,1 0 0,-1-1 1,-1 1-1,1-1 0,-1 0 0,7-13 1,16-28-254</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5.333"/>
    </inkml:context>
    <inkml:brush xml:id="br0">
      <inkml:brushProperty name="width" value="0.05" units="cm"/>
      <inkml:brushProperty name="height" value="0.05" units="cm"/>
    </inkml:brush>
  </inkml:definitions>
  <inkml:trace contextRef="#ctx0" brushRef="#br0">104 1 18316,'-35'46'2140,"-8"12"-746,39-52-1225,1 0-1,0 0 1,0 0 0,0 0 0,1 1 0,0-1-1,0 1 1,0 7 0,1-12-150,1-1 1,0 1-1,0-1 1,0 1-1,0-1 0,0 1 1,0-1-1,1 1 1,-1-1-1,0 1 0,1-1 1,-1 1-1,1-1 1,-1 0-1,1 1 0,0-1 1,0 0-1,0 1 0,-1-1 1,1 0-1,0 0 1,0 0-1,3 2 0,-2-1-26,1-1 0,0 0 0,0 1 0,0-1 0,0 0 0,0 0 0,0-1 0,0 1-1,0-1 1,7 1 0,5-2-150,0 0-1,0 0 1,25-7-1,-22 4 21,29-6-242,-44 9 347,0 1-1,0 0 1,0 0-1,0 0 1,-1 0-1,1 0 1,0 1-1,0-1 1,0 1-1,0 0 0,0 0 1,4 2-1,-6-2 37,0 0 0,1 0-1,-1 1 1,0-1 0,0 1-1,0-1 1,0 0 0,0 1-1,-1 0 1,1-1 0,0 1-1,-1-1 1,1 1 0,-1 0-1,1 0 1,-1-1 0,0 1-1,0 0 1,0 0 0,0-1-1,0 1 1,0 0 0,0 0-1,0-1 1,-1 1 0,1 0-1,-1-1 1,0 3 0,-2 4 80,0 0 1,0 0 0,-1 0-1,-5 9 1,3-7 56,-1-1 0,0 0 1,0 0-1,-1-1 0,-16 15 1,19-19-113,-1 0 1,0 0 0,1-1-1,-1 1 1,0-1 0,0-1 0,-1 1-1,1-1 1,0 0 0,-1-1-1,-9 2 1,14-3-91,0 0 0,0 0 0,-1 0 0,1 0 0,0 0 0,0-1 0,0 1 0,-1-1 0,1 1 0,0-1 0,0 0 0,0 0 0,0 0 0,0 0 0,0 0 0,0 0 1,1-1-1,-1 1 0,0-1 0,1 1 0,-3-4 0,1 1-20,0-1 0,0 0 1,0 1-1,1-1 0,0 0 0,0-1 1,-2-9-1,-4-28-384</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5.761"/>
    </inkml:context>
    <inkml:brush xml:id="br0">
      <inkml:brushProperty name="width" value="0.05" units="cm"/>
      <inkml:brushProperty name="height" value="0.05" units="cm"/>
    </inkml:brush>
  </inkml:definitions>
  <inkml:trace contextRef="#ctx0" brushRef="#br0">0 63 16011,'18'-5'2009,"-4"2"-1281,3-1-288,3 0 984,7-1-535,3 1-305,5 0-816,-2-3-488,-2 0 599,-1-2-167,-4-1-168</inkml:trace>
  <inkml:trace contextRef="#ctx0" brushRef="#br0" timeOffset="1">307 32 13331,'-14'30'1167,"-42"103"3495,52-118-4246,-1 0-1,2 0 0,0 0 1,1 0-1,0 1 1,1-1-1,2 19 0,-1-32-378,0 0 0,0 0 0,0 0-1,1 1 1,-1-1 0,1 0-1,-1 0 1,1 0 0,0 0 0,0 0-1,0 0 1,0 0 0,0 0-1,0-1 1,1 1 0,-1 0-1,0-1 1,1 1 0,-1-1 0,4 3-1,-3-3-26,0-1 0,0 1 0,0 0 0,0-1 0,1 0 0,-1 1 0,0-1 0,0 0 0,0 0 0,0 0 0,1 0 0,-1-1 0,0 1 0,0 0 0,0-1 0,0 0 0,0 1 0,0-1 0,0 0 0,3-2 0,4-2-7,0-1-1,-1 0 1,0 0 0,0-1 0,0 0 0,-1-1 0,0 1 0,0-2 0,-1 1 0,0-1 0,7-13 0,-4 6-3,-1-1 0,-1 1 1,-1-1-1,0 0 1,5-34-1,-9 43-3,-1 0-1,-1-1 1,0 1-1,0-1 1,-1 1-1,0-1 1,-2-11-1,2 18 3,1 0 0,-1 0 0,0 0 0,1 0 1,-1 0-1,0 0 0,0 0 0,0 0 0,0 0 0,-1 0 0,1 1 0,0-1 0,-1 0 0,0 1 1,1-1-1,-1 1 0,0 0 0,1 0 0,-1-1 0,0 1 0,0 0 0,0 0 0,0 1 0,0-1 0,0 0 1,0 1-1,-1-1 0,1 1 0,0 0 0,0 0 0,0-1 0,0 1 0,-5 1 0,3 0 1,-1 0-1,0 1 1,1 0-1,0-1 0,-1 2 1,1-1-1,0 0 0,0 1 1,0 0-1,0 0 1,0 0-1,1 0 0,-6 7 1,6-8-64,1 1 0,0 0 0,0 0 0,-1 0 1,2 0-1,-1 0 0,0 0 0,1 1 0,-1-1 0,1 0 0,0 1 1,0-1-1,0 1 0,1 0 0,-1-1 0,1 1 0,0-1 1,1 8-1,-1-10 7,0 0 0,0 0 0,1 0 0,-1 0 1,0 0-1,1 0 0,-1 0 0,1-1 0,0 1 0,-1 0 1,1 0-1,-1 0 0,1-1 0,0 1 0,0 0 0,0-1 1,-1 1-1,1-1 0,0 1 0,0-1 0,0 1 0,0-1 0,0 0 1,0 1-1,0-1 0,0 0 0,0 0 0,0 1 0,0-1 1,0 0-1,0 0 0,0 0 0,0 0 0,0-1 0,0 1 1,0 0-1,1-1 0,5 0-120,-1-1 0,0 0 1,0-1-1,10-5 0,17-10-628</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6.143"/>
    </inkml:context>
    <inkml:brush xml:id="br0">
      <inkml:brushProperty name="width" value="0.05" units="cm"/>
      <inkml:brushProperty name="height" value="0.05" units="cm"/>
    </inkml:brush>
  </inkml:definitions>
  <inkml:trace contextRef="#ctx0" brushRef="#br0">151 1 16740,'-8'14'725,"-1"0"1,-1 0 0,-16 17-1,14-17-194,1 1 0,-13 19 0,14-15 115,0 1-1,-10 26 1,18-39-529,0 0 1,0-1-1,0 1 1,1 0 0,0 0-1,0 0 1,1 0-1,0 0 1,0 0-1,1 0 1,1 8 0,-1-13-90,-1 0 0,1 0 1,0 1-1,0-1 0,0 0 1,0 0-1,0 0 0,0 0 1,1-1-1,-1 1 1,1 0-1,-1-1 0,1 1 1,-1 0-1,1-1 0,0 0 1,0 1-1,2 0 0,0 0-9,-1-1-1,0 0 0,1 0 1,-1-1-1,1 1 1,-1 0-1,1-1 0,-1 0 1,1 0-1,6-1 0,-1 0-11,1-1-1,-1-1 0,1 0 0,-1 0 1,0-1-1,0 0 0,15-9 0,-11 4-1,0-2 0,0 1-1,-1-1 1,0-1 0,0 0 0,15-24-1,-21 28-17,-1 0-1,0 0 1,0-1-1,-1 0 1,0 1-1,-1-1 1,0-1-1,0 1 1,-1 0-1,0-1 1,-1 1-1,1-20 1,-2 26 5,0 0 0,-1 1 0,1-1 0,-1 0 0,1 0 0,-1 0 0,0 0 0,0 1 0,0-1 0,-1 0 0,1 1 0,0-1 0,-1 1 0,0 0 0,1-1 0,-1 1 0,0 0 0,-3-2 0,2 2-27,0 0 0,-1 0 0,1 0 0,-1 1 0,1-1 0,-1 1 0,1 0 0,-1 0-1,0 1 1,1-1 0,-1 1 0,-5-1 0,-6 2-197,0 1-1,0 0 1,1 0 0,-1 2-1,-24 8 1,9-1 9,6-4-98</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102"/>
    </inkml:context>
    <inkml:brush xml:id="br0">
      <inkml:brushProperty name="width" value="0.05" units="cm"/>
      <inkml:brushProperty name="height" value="0.05" units="cm"/>
    </inkml:brush>
  </inkml:definitions>
  <inkml:trace contextRef="#ctx0" brushRef="#br0">0 132 14523,'10'-8'1672,"0"-8"-839,-1-1-305,6 1 1056,4 3-480,8 3-296,1 0-167,5 2-329,0 0-232,1 4-672,0 0-321,-8-2 737,-3 0-160,-7 1-160</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487"/>
    </inkml:context>
    <inkml:brush xml:id="br0">
      <inkml:brushProperty name="width" value="0.05" units="cm"/>
      <inkml:brushProperty name="height" value="0.05" units="cm"/>
    </inkml:brush>
  </inkml:definitions>
  <inkml:trace contextRef="#ctx0" brushRef="#br0">2 55 15875,'-1'16'1361,"9"-15"-937,9 0-192,13-5 544,5-6-320,9 0-728,2-1 416,-7-7-120,0-2-88</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7.860"/>
    </inkml:context>
    <inkml:brush xml:id="br0">
      <inkml:brushProperty name="width" value="0.05" units="cm"/>
      <inkml:brushProperty name="height" value="0.05" units="cm"/>
    </inkml:brush>
  </inkml:definitions>
  <inkml:trace contextRef="#ctx0" brushRef="#br0">45 70 15043,'22'-17'1742,"-9"7"-737,1 0-1,18-10 1,-29 18-800,1 0 0,0 1 0,0-1 0,-1 1 1,1 0-1,0 0 0,0 0 0,0 0 1,0 1-1,0-1 0,1 1 0,-1 0 0,0 1 1,5 0-1,-7-1-174,-1 1 1,0-1-1,0 0 1,0 1-1,0-1 0,0 1 1,0 0-1,0-1 1,0 1-1,0 0 0,0-1 1,0 1-1,0 0 0,0 0 1,0 0-1,-1 0 1,1 0-1,0 0 0,-1 0 1,1 0-1,-1 0 1,1 0-1,-1 0 0,0 1 1,1-1-1,-1 0 1,0 0-1,0 0 0,0 1 1,1-1-1,-2 0 1,1 0-1,0 0 0,0 1 1,0-1-1,0 0 1,-1 2-1,-1 3-5,0 0 0,0 0 1,0 0-1,-1-1 0,0 1 0,-4 5 0,-8 11 16,-2-1 0,-22 21 0,-12 14 36,51-56-78,0 0 1,0 0-1,0 1 0,0-1 0,-1 0 0,1 0 1,0 0-1,0 0 0,0 0 0,0 1 1,0-1-1,0 0 0,0 0 0,-1 0 0,1 0 1,0 1-1,0-1 0,0 0 0,0 0 0,0 0 1,0 1-1,0-1 0,0 0 0,0 0 0,0 0 1,0 1-1,0-1 0,0 0 0,0 0 1,0 0-1,0 1 0,1-1 0,-1 0 0,0 0 1,0 0-1,0 1 0,8 0 3,17-5-15,-19 3 1,8-1-39,0 1-1,0 0 1,0 1 0,0 0-1,0 1 1,27 5-1,-37-5 36,0 0-1,1 1 1,-1-1-1,0 1 0,0 0 1,0 0-1,0 0 1,-1 0-1,1 1 1,-1 0-1,1 0 0,-1 0 1,0 0-1,0 0 1,0 0-1,0 1 1,-1-1-1,1 1 0,-1 0 1,0 0-1,0 0 1,-1 0-1,1 0 0,-1 1 1,0-1-1,1 5 1,-1-4 8,-1 0 1,1 0 0,-1 1-1,0-1 1,-1 0 0,1 0-1,-1 0 1,0 0 0,0 0-1,-1 0 1,0 0 0,1 0-1,-5 5 1,2-2 27,-1-1 0,0 0 0,0 0 0,-1 0 0,0-1 0,0 0 0,-10 7 0,1-2 98,-1-1-1,0 0 1,0-1 0,-1-1-1,0-1 1,-31 9-1,38-13-54,4-1-32,1 0 0,-1-1 0,0 1 0,1-1 0,-1 0 0,0-1 0,0 1 0,0-1 0,0-1 0,0 1 0,-7-2 0,12 2-77,0-1 0,1 1 0,-1 0 0,0-1 0,1 1 0,-1-1 0,0 1 0,1-1 0,-1 1 0,0-1 0,1 1 0,-1-1-1,1 0 1,-1 1 0,1-1 0,0 0 0,-1 1 0,1-1 0,0 0 0,-1 1 0,1-1 0,0 0 0,0 0 0,0 0 0,-1 1 0,1-1-1,0 0 1,0 0 0,0 1 0,0-1 0,0 0 0,1 0 0,-1 0 0,0 1 0,0-1 0,0 0 0,1 0 0,-1 1 0,0-1 0,1 0 0,-1 1-1,1-1 1,0-1 0,3-5-420,1-1-1,0 1 0,7-8 0,-7 9 529,23-27-775,10-6-242</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18.448"/>
    </inkml:context>
    <inkml:brush xml:id="br0">
      <inkml:brushProperty name="width" value="0.05" units="cm"/>
      <inkml:brushProperty name="height" value="0.05" units="cm"/>
    </inkml:brush>
  </inkml:definitions>
  <inkml:trace contextRef="#ctx0" brushRef="#br0">58 27 12763,'0'-1'158,"-1"1"0,1 0 0,-1 0 0,0-1 0,1 1 1,-1 0-1,1-1 0,-1 1 0,0-1 0,1 1 0,-1-1 0,1 1 1,0-1-1,-1 1 0,1-1 0,-1 1 0,1-1 0,0 1 0,-1-1 0,1 0 1,0 1-1,0-1 0,-1 0 0,1 1 0,0-2 0,0 2-9,1-1 0,-1 0-1,1 1 1,-1-1-1,1 1 1,-1-1 0,1 1-1,-1-1 1,1 1-1,0 0 1,-1-1 0,1 1-1,0 0 1,-1-1 0,1 1-1,0 0 1,-1 0-1,2-1 1,38-3 1742,-22 4-1527,0 0 0,27 5 0,-38-4-309,0 1 0,0 0 1,1 0-1,-1 0 0,0 1 0,-1 0 1,1 1-1,9 5 0,-14-8-46,-1 0 0,1 0-1,-1 0 1,0 1 0,1-1-1,-1 0 1,0 1-1,0-1 1,0 0 0,0 1-1,0-1 1,0 1 0,0-1-1,-1 1 1,1 0 0,-1-1-1,1 1 1,-1 0 0,1 0-1,-1-1 1,0 1 0,0 2-1,0-1-1,-1-1 0,0 1-1,1 0 1,-1-1 0,0 1 0,-1-1 0,1 0-1,0 1 1,-1-1 0,1 0 0,-1 0-1,-3 4 1,-6 4 7,0-1-1,0-1 1,0 0-1,-16 8 1,27-16-14,-118 62 63,133-67-134,1 0 0,-1 2 0,1 0 0,0 0 0,0 2 0,0 0 0,23 2 0,-33-1 43,0 0 0,-1 1 0,1 0 0,0 0 0,-1 0 0,1 1 0,-1 0 0,1 0 1,-1 0-1,0 1 0,0-1 0,7 7 0,-10-8 25,0 1-1,-1 0 1,1-1-1,-1 1 1,1 0-1,-1 0 1,0 0-1,0 0 1,0 1 0,0-1-1,0 0 1,0 0-1,0 1 1,-1-1-1,0 0 1,1 1 0,-1-1-1,0 0 1,0 1-1,0-1 1,0 1-1,-1-1 1,1 0-1,0 1 1,-1-1 0,0 0-1,0 0 1,1 1-1,-1-1 1,-1 0-1,1 0 1,-2 3-1,-7 10 81,0 0-1,-1-1 0,0 0 0,-1 0 0,-1-1 1,-16 12-1,-89 63 871,40-37-508,78-51-454,0 0 0,-1 0 0,1 0 0,0 0 0,0 1 0,0-1 0,0 0 1,-1 0-1,1 0 0,0 0 0,0 0 0,0 0 0,-1 0 0,1 0 0,0 0 1,0 0-1,0 0 0,-1 0 0,1 0 0,0 0 0,0 0 0,0 0 0,-1 0 1,1 0-1,0 0 0,0 0 0,0 0 0,-1 0 0,1 0 0,0 0 0,0 0 1,0 0-1,-1-1 0,1 1 0,0 0 0,0 0 0,0 0 0,-1-9-114,7-11 39,9-11-215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0.766"/>
    </inkml:context>
    <inkml:brush xml:id="br0">
      <inkml:brushProperty name="width" value="0.05" units="cm"/>
      <inkml:brushProperty name="height" value="0.05" units="cm"/>
    </inkml:brush>
  </inkml:definitions>
  <inkml:trace contextRef="#ctx0" brushRef="#br0">156 19 15499,'4'-5'833,"6"-7"687,-8 11-541,-6 7 274,-35 68 221,-48 126 0,86-195-1449,-13 30-312,-11 43-1,24-62-783,4-17-112,4-10 27,21-58-383,-13 19 514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8.061"/>
    </inkml:context>
    <inkml:brush xml:id="br0">
      <inkml:brushProperty name="width" value="0.05" units="cm"/>
      <inkml:brushProperty name="height" value="0.05" units="cm"/>
    </inkml:brush>
  </inkml:definitions>
  <inkml:trace contextRef="#ctx0" brushRef="#br0">171 165 16251,'-19'11'682,"0"0"0,1 1 0,-30 25 0,42-31-508,-1 1-1,1-1 1,0 1-1,1 0 1,0 1 0,0-1-1,0 1 1,1 0-1,1 0 1,-1 0-1,-4 17 1,7-22-142,1-1 1,-1 1 0,1-1-1,0 1 1,-1-1 0,1 1-1,0-1 1,1 1 0,-1-1-1,0 1 1,1-1 0,-1 1-1,1-1 1,0 0 0,0 1-1,0-1 1,0 0 0,0 1-1,0-1 1,2 2 0,-1-2-22,0-1 1,0 1-1,0-1 0,0 1 1,1-1-1,-1 0 1,0 0-1,1 0 1,-1 0-1,0 0 1,1 0-1,-1-1 1,1 1-1,-1-1 0,1 0 1,0 0-1,-1 0 1,1 0-1,3 0 1,3-2 1,0 0-1,1 0 1,-1 0 0,0-1 0,-1-1 0,1 0 0,-1 0 0,14-8 0,62-51 28,-65 48-28,135-117-25,-120 100 3,-2-2 0,36-50 1,-62 72 12,-6 12-4,0 0 0,0 0 0,0 0 0,0 0 1,0-1-1,0 1 0,0 0 0,0 0 1,0 0-1,0 0 0,0 0 0,0 0 1,0 0-1,0 0 0,0-1 0,0 1 0,0 0 1,0 0-1,0 0 0,0 0 0,0 0 1,0 0-1,-1 0 0,1 0 0,0 0 0,0 0 1,0 0-1,0 0 0,0 0 0,0 0 1,0-1-1,0 1 0,0 0 0,-1 0 0,1 0 1,0 0-1,0 0 0,0 0 0,0 0 1,0 0-1,0 0 0,0 0 0,-1 0 1,1 1-1,0-1 0,0 0 0,0 0 0,0 0 1,0 0-1,0 0 0,0 0 0,-24 14 50,8 0 8,1 0 0,1 1 1,0 0-1,1 1 0,0 0 0,2 1 1,-17 32-1,20-35-29,2 1 0,-1 1 0,2-1 0,0 1 0,1 0 0,1 0 0,0 1 0,1-1 0,1 1 0,0 20 1,2-28-70,0 0 1,0 0-1,1 0 1,0 0-1,1-1 1,0 1 0,0 0-1,0-1 1,1 0-1,1 0 1,-1 0-1,2 0 1,10 13-1,-11-18 10,-1 1-1,1-1 0,0 0 0,8 4 0</inkml:trace>
  <inkml:trace contextRef="#ctx0" brushRef="#br0" timeOffset="1">791 511 18468,'-17'24'1456,"8"-15"-1424,9-3-64,13-16 520,6-9 24,7-20-488</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1.190"/>
    </inkml:context>
    <inkml:brush xml:id="br0">
      <inkml:brushProperty name="width" value="0.05" units="cm"/>
      <inkml:brushProperty name="height" value="0.05" units="cm"/>
    </inkml:brush>
  </inkml:definitions>
  <inkml:trace contextRef="#ctx0" brushRef="#br0">245 0 15771,'-33'9'2043,"-55"24"0,75-27-1689,0 0 1,0 2 0,1-1-1,-1 2 1,2-1 0,-17 17-1,26-24-317,0 1 0,0 0 0,1 0 0,-1 0 0,0 1 0,1-1 0,0 0 0,-1 1 0,1-1 0,0 0 0,0 1 0,0 0 0,1-1 0,-1 1 0,1-1 0,-1 1 0,1 4 0,0-5-32,1-1-1,-1 1 1,1-1-1,0 1 0,0-1 1,-1 1-1,1-1 1,0 1-1,0-1 1,0 0-1,0 1 1,1-1-1,-1 0 0,0 0 1,0 0-1,1 0 1,-1 0-1,1 0 1,-1 0-1,1-1 0,-1 1 1,1 0-1,-1-1 1,1 1-1,0-1 1,-1 0-1,1 1 0,0-1 1,2 0-1,5 1 7,1-1 0,0 0 0,0 0 0,0-1-1,0 0 1,-1-1 0,1 0 0,-1-1 0,1 0 0,-1 0 0,0-1-1,0 0 1,0-1 0,-1 0 0,1 0 0,-1 0 0,0-1-1,-1-1 1,1 1 0,-1-1 0,-1-1 0,12-15 0,-17 21-3,0 1 0,0-1-1,0 0 1,0 0 0,0 0 0,-1 0 0,1 0 0,-1 0 0,1 0 0,-1 0 0,0 0 0,0 0 0,0 0 0,0 0 0,0 0 0,0 0 0,-1-4 0,0 4-3,0 1 1,0-1-1,0 1 1,1 0-1,-1-1 1,0 1-1,-1 0 1,1 0-1,0 0 1,0 0-1,0 0 0,-1 0 1,1 0-1,-1 0 1,1 1-1,0-1 1,-1 0-1,1 1 1,-1-1-1,0 1 1,1 0-1,-1-1 1,-2 1-1,-3-1 1,-1 1-1,0 0 1,0 0-1,0 1 0,0 0 1,1 0-1,-1 1 1,0 0-1,-13 6 0,15-6-137,1 0 0,-1 1 1,1 0-1,0 0 0,0 0 0,0 1 0,1 0 0,-1 0 0,1 0 0,0 0 0,0 1 0,0-1 0,-4 9 0,7-12 102,0 1 0,0-1 0,1 1 0,-1-1 0,1 1 0,-1-1 1,1 1-1,0-1 0,-1 1 0,1 0 0,0-1 0,0 1 0,0-1 0,0 1 1,0-1-1,0 1 0,1 0 0,-1-1 0,1 1 0,-1-1 0,1 1 0,-1-1 1,1 1-1,1 1 0,14 16-488</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1.576"/>
    </inkml:context>
    <inkml:brush xml:id="br0">
      <inkml:brushProperty name="width" value="0.05" units="cm"/>
      <inkml:brushProperty name="height" value="0.05" units="cm"/>
    </inkml:brush>
  </inkml:definitions>
  <inkml:trace contextRef="#ctx0" brushRef="#br0">29 42 15619,'-3'16'962,"1"-6"-522,1 0-1,0-1 0,0 1 1,0 1-1,2 12 0,0-22-334,-1 0-1,0 0 0,0 0 0,0 0 1,1 0-1,-1 0 0,0 0 1,1 0-1,-1 0 0,1 0 0,0 0 1,-1 0-1,1 0 0,-1-1 0,1 1 1,0 0-1,0 0 0,0-1 0,-1 1 1,1 0-1,0-1 0,0 1 0,2 0 1,-1-1-9,0 1 1,0-1-1,0 1 1,1-1-1,-1 0 1,0 0-1,1 0 1,-1 0-1,0 0 1,4-1-1,2-1 38,1-1 0,-1 0 0,0 0 0,13-7-1,-14 6-64,-1 0 0,1-1-1,-1 0 1,0 0-1,-1 0 1,1-1 0,-1 0-1,0 0 1,8-13 0,-13 18-54,1-1 1,0 1-1,0-1 1,-1 0 0,1 0-1,0 1 1,-1-1-1,0 0 1,1 0-1,-1 0 1,0 0 0,0 1-1,0-1 1,0 0-1,-1 0 1,1 0 0,0 0-1,-2-2 1,1 2-12,0 0 0,-1 0 1,1 0-1,-1 0 1,1 1-1,-1-1 0,0 1 1,0-1-1,0 1 1,0-1-1,0 1 0,0 0 1,0 0-1,0 0 0,0 0 1,-1 1-1,1-1 1,-4 0-1,-1-1-106,1 1 0,-1 0 1,0 1-1,0 0 0,1 0 0,-1 0 1,0 1-1,0 0 0,1 0 0,-1 0 1,0 1-1,1 0 0,0 1 0,-1-1 1,1 1-1,0 0 0,0 1 0,1 0 1,-9 6-1,2 4-326</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3.137"/>
    </inkml:context>
    <inkml:brush xml:id="br0">
      <inkml:brushProperty name="width" value="0.05" units="cm"/>
      <inkml:brushProperty name="height" value="0.05" units="cm"/>
    </inkml:brush>
  </inkml:definitions>
  <inkml:trace contextRef="#ctx0" brushRef="#br0">42 217 11490,'-3'1'412,"0"0"0,0 0-1,0 0 1,0 0-1,0-1 1,0 1-1,0-1 1,0 0-1,0 0 1,0 0-1,-5-1 1,8 1-365,0-1 0,0 1 0,0 0 1,-1 0-1,1-1 0,1 1 0,-1 0 0,0-1 0,0 1 1,0 0-1,0-1 0,0 1 0,0 0 0,0 0 0,0-1 1,0 1-1,1 0 0,-1-1 0,0 1 0,0 0 0,0 0 1,0 0-1,1-1 0,-1 1 0,0 0 0,0 0 1,1 0-1,-1-1 0,0 1 0,0 0 0,1 0 0,-1 0 1,0 0-1,1 0 0,-1 0 0,0-1 0,0 1 0,1 0 1,-1 0-1,1 0 0,16-7 546,-14 6-434,46-14 402,0 2 1,1 2-1,85-7 1,-48 7-400,368-37-31,-85 11-108,-233 17-12,-49 6 3,103-3-1,-179 17-7,0 0 0,-1 1 0,18 3 0,-27-4 1,0 1 0,0-1 1,0 1-1,-1 0 0,1-1 0,0 1 0,0 0 0,0 0 0,-1 0 1,1 1-1,0-1 0,-1 0 0,2 2 0,-2-2 2,-1 0 0,0 0 0,1 0 0,-1 0 0,1 0 0,-1 0 0,0 0 0,0 0 0,0 0 0,0 0 0,0 0 0,0 0 0,0 0 0,0 0 0,0 0 0,0 0 0,0 0-1,-1 0 1,1 0 0,0 0 0,-1 0 0,1 0 0,-1 0 0,1-1 0,-1 1 0,1 0 0,-2 1 0,0 1 12,0-1 0,0 1 1,0-1-1,-1 0 0,1 1 0,-1-1 0,0 0 1,1-1-1,-1 1 0,0 0 0,0-1 0,-6 3 1,-45 8 128,36-8-104,-390 53 298,61-10-233,326-44-105,-401 81 132,412-82-140,6 0-11,0-1 0,-1 0 0,1 0 0,-1-1 1,1 1-1,-8-1 0,12 0 8,0 0 1,-1 0-1,1 0 0,0 0 1,0 0-1,-1 0 0,1 0 1,0 0-1,0 0 0,0 0 1,-1-1-1,1 1 0,0 0 1,0 0-1,-1 0 0,1 0 1,0 0-1,0 0 0,0-1 1,0 1-1,-1 0 0,1 0 1,0 0-1,0 0 0,0-1 1,0 1-1,0 0 1,0 0-1,-1-1 0,1 1 1,0 0-1,0 0 0,0 0 1,0-1-1,0 1 0,0-1 1,5-8-112,12-6-21,-2 5 25,0 1 0,0 1 0,1 0 0,23-8 0,71-17-393,-90 27 427,111-26-725,138-15 0,136 3-1122,-296 34 1383,-86 8 419,-10 2 65,1-2 0,-1 0 0,1 0 0,-1-1 0,20-7 0,-33 10 62,0 0 1,0 0 0,0 0-1,0 0 1,0 0-1,0 0 1,0 0-1,0 0 1,0 0-1,-1 0 1,1 0-1,0-1 1,0 1-1,0 0 1,0 0 0,0 0-1,0 0 1,0 0-1,0 0 1,0 0-1,0 0 1,0 0-1,0 0 1,0 0-1,0 0 1,0 0-1,0-1 1,0 1 0,0 0-1,0 0 1,0 0-1,0 0 1,0 0-1,0 0 1,0 0-1,0 0 1,0 0-1,0 0 1,0-1-1,0 1 1,0 0 0,0 0-1,0 0 1,0 0-1,0 0 1,0 0-1,0 0 1,0 0-1,0 0 1,0 0-1,0 0 1,0-1-1,0 1 1,0 0-1,0 0 1,0 0 0,0 0-1,1 0 1,-1 0-1,-15-3 218,-23 2 152,-414 40 2548,223-14-2007,-224 18-780,472-63 107,-4-8-372</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30.255"/>
    </inkml:context>
    <inkml:brush xml:id="br0">
      <inkml:brushProperty name="width" value="0.05" units="cm"/>
      <inkml:brushProperty name="height" value="0.05" units="cm"/>
    </inkml:brush>
  </inkml:definitions>
  <inkml:trace contextRef="#ctx0" brushRef="#br0">277 17 12459,'-3'-3'90,"-1"1"1,1 0 0,-1 1 0,1-1 0,-1 1-1,0-1 1,0 1 0,0 0 0,0 0 0,0 1-1,0-1 1,0 1 0,0 0 0,0 0-1,-6 1 1,4 0-5,1 1-1,0 0 1,0 0-1,0 0 1,0 0-1,0 1 1,1 0-1,-1 0 0,1 0 1,-6 5-1,-2 4 78,1 0 0,1 0 0,0 1 0,1 0 0,0 1 0,-13 28-1,9-11-34,1 1 0,2 1 0,0 0-1,3 0 1,1 1 0,1 0-1,2 0 1,1 0 0,2 0 0,1 0-1,2 0 1,1 0 0,2 0-1,1-1 1,2 0 0,18 46 0,-22-66-96,1 0 1,1 0 0,0-1-1,1 0 1,0 0 0,1 0-1,0-1 1,16 15 0,-20-22-4,0 0 1,0 0 0,0-1-1,0 1 1,1-1 0,-1-1-1,1 1 1,0-1 0,0 1-1,0-2 1,0 1 0,0-1-1,0 0 1,0 0-1,1-1 1,-1 1 0,0-1-1,0-1 1,1 1 0,-1-1-1,0 0 1,7-3 0,0-1 51,1 0 0,-1-2 0,-1 1 0,1-2 0,-1 0 0,0 0 0,-1-1 0,18-18 0,-3 1 119,-2-2 0,28-41 0,-29 34-78,-2 0-1,-1-2 0,-1 0 0,24-73 0,-37 92-110,-1-1-1,0 1 0,-2-1 0,0 0 0,-1-1 1,-1 1-1,0 0 0,-2-1 0,0 1 1,-2 0-1,0 0 0,-9-30 0,8 38-71,0 1-1,-1 0 1,0 0 0,0 0-1,-1 1 1,-1 0-1,0 0 1,0 0 0,-1 1-1,1 0 1,-2 0-1,-12-8 1,14 11-28,0 1 1,-1 0-1,1 0 1,-1 1-1,0 0 1,0 0-1,0 1 1,0 0-1,-1 0 1,1 1-1,0 0 1,-1 1-1,1-1 1,-1 2-1,1-1 1,-15 4-1,-7 5-323</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1.885"/>
    </inkml:context>
    <inkml:brush xml:id="br0">
      <inkml:brushProperty name="width" value="0.05" units="cm"/>
      <inkml:brushProperty name="height" value="0.05" units="cm"/>
    </inkml:brush>
  </inkml:definitions>
  <inkml:trace contextRef="#ctx0" brushRef="#br0">0 0 11266,'1'3'206,"-1"-1"0,0 0 0,1 0 0,0 0-1,0 0 1,-1 0 0,1 0 0,0 0 0,1 0-1,-1 0 1,0-1 0,0 1 0,1 0 0,-1-1-1,1 1 1,0-1 0,-1 1 0,1-1 0,0 0-1,0 0 1,0 0 0,0 0 0,0 0 0,3 1-1,4 2 98,-1-1 0,1-1 0,0 0-1,15 2 1,17-1 404,55-4 0,-68-1-639,1 1-1,-1 2 1,0 1 0,1 1 0,30 8 0,37 14-2,1-3 0,1-5 1,145 8-1,127-24-65,73 3 21,88 34-18,65 4-12,3-18 3,351 20-98,830 23-743,-1474-58 857,669-4-25,-119-63 0,-222 12-21,1340-62 42,-667 117 30,123-12 292,-1329 1-353,-93 3-189,-14 2-171,-14 2 259,-9-9-34,15-1-1</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2.309"/>
    </inkml:context>
    <inkml:brush xml:id="br0">
      <inkml:brushProperty name="width" value="0.05" units="cm"/>
      <inkml:brushProperty name="height" value="0.05" units="cm"/>
    </inkml:brush>
  </inkml:definitions>
  <inkml:trace contextRef="#ctx0" brushRef="#br0">0 69 15467,'1'-1'296,"0"-1"0,1 1 0,-1 0 0,0-1 1,1 1-1,-1 0 0,1 0 0,-1 0 0,1 0 0,-1 0 0,1 0 0,0 0 0,0 0 0,-1 1 0,5-1 0,34-7-310,-22 5 360,43-10-237,-14 2-130,55-4 0,-97 14 12,1 0 1,-1 1-1,1 0 0,-1 0 0,1 1 1,-1 0-1,0-1 0,11 5 0,-15-4 9,1 0-1,0 0 0,0 0 1,-1 0-1,1 1 1,0-1-1,-1 1 0,0-1 1,1 1-1,-1 0 1,0-1-1,0 1 0,0 0 1,0 0-1,0 0 0,0 0 1,0 0-1,-1 0 1,1 0-1,-1 0 0,0 0 1,1 0-1,-1 0 1,0 0-1,0 4 0,-1 12 111,0 0 1,-1 0-1,0-1 0,-2 1 0,-6 19 0,-34 85 860,35-100-774,-16 41-190,-2-1 0,-3-1-1,-47 69 1,61-111-646,3-6 159</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4.248"/>
    </inkml:context>
    <inkml:brush xml:id="br0">
      <inkml:brushProperty name="width" value="0.05" units="cm"/>
      <inkml:brushProperty name="height" value="0.05" units="cm"/>
    </inkml:brush>
  </inkml:definitions>
  <inkml:trace contextRef="#ctx0" brushRef="#br0">32 0 17468,'-18'10'1336,"11"3"-1064,1-1-216,10-1-80,3-4 288,12-8-112,0-4-152</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4.905"/>
    </inkml:context>
    <inkml:brush xml:id="br0">
      <inkml:brushProperty name="width" value="0.05" units="cm"/>
      <inkml:brushProperty name="height" value="0.05" units="cm"/>
    </inkml:brush>
  </inkml:definitions>
  <inkml:trace contextRef="#ctx0" brushRef="#br0">4 0 20372,'-3'42'1729,"3"-3"-1177,0 4-216,1 1 464,5-5-48,7-12-200,3-7-136,5-17-312,5-7-104,5-15-432,2-4-216,0-10-456,0-4-248,-4-9 928,-3-1-297,-5-1-95</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9:25.340"/>
    </inkml:context>
    <inkml:brush xml:id="br0">
      <inkml:brushProperty name="width" value="0.05" units="cm"/>
      <inkml:brushProperty name="height" value="0.05" units="cm"/>
    </inkml:brush>
  </inkml:definitions>
  <inkml:trace contextRef="#ctx0" brushRef="#br0">175 1 16916,'0'34'1728,"-7"18"-992,-6 8-240,-8 15 769,-1 3-209,-1 6-304,3-4-128,1-10-640,4-7-432,3-16 440,-1-14-136,3-20-72</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3.809"/>
    </inkml:context>
    <inkml:brush xml:id="br0">
      <inkml:brushProperty name="width" value="0.05" units="cm"/>
      <inkml:brushProperty name="height" value="0.05" units="cm"/>
    </inkml:brush>
  </inkml:definitions>
  <inkml:trace contextRef="#ctx0" brushRef="#br0">51 64 13467,'-2'0'304,"-1"0"0,1 1 0,0-1 0,-1 1 1,1 0-1,0-1 0,-1 1 0,1 0 0,0 0 0,0 0 1,0 1-1,0-1 0,0 0 0,0 1 0,-2 2 0,3-3-207,0 0-1,0 0 1,0 0-1,0 0 1,0 0 0,1 0-1,-1 1 1,0-1-1,1 0 1,-1 1-1,1-1 1,-1 0-1,1 1 1,0-1-1,-1 0 1,1 1 0,0-1-1,0 1 1,0-1-1,0 1 1,0-1-1,0 0 1,1 1-1,-1-1 1,0 0-1,1 1 1,0 1-1,-1-2-86,1-1 0,-1 1 0,0-1-1,0 0 1,1 1 0,-1-1-1,0 0 1,0 1 0,1-1-1,-1 0 1,0 1 0,1-1-1,-1 0 1,1 0 0,-1 1 0,0-1-1,1 0 1,-1 0 0,1 0-1,-1 1 1,0-1 0,1 0-1,-1 0 1,1 0 0,-1 0-1,1 0 1,-1 0 0,1 0-1,-1 0 1,0 0 0,1 0 0,-1 0-1,1 0 1,-1-1 0,1 1-1,-1 0 1,0 0 0,1 0-1,-1-1 1,1 1 0,-1 0-1,0 0 1,1-1 0,-1 1 0,0 0-1,1-1 1,-1 1 0,0 0-1,0-1 1,1 1 0,-1 0-1,0-1 1,14-21 38,-11 15 2,0 1-1,-1-1 1,0 0-1,-1 0 1,0 0-1,0 0 1,0 0 0,-1 0-1,0 0 1,-1-11-1,1 17-36,0 1-1,0-1 0,0 1 0,0 0 0,-1-1 0,1 1 0,0-1 0,0 1 0,0-1 1,0 1-1,0 0 0,-1-1 0,1 1 0,0 0 0,0-1 0,-1 1 0,1 0 0,0-1 1,0 1-1,-1 0 0,1-1 0,0 1 0,-1 0 0,1 0 0,-1 0 0,1-1 0,0 1 1,-1 0-1,1 0 0,0 0 0,-1 0 0,0-1 0,-10 11 338,-4 18 91,13-21-377,0 0 0,0 0 0,1 0 0,0 0 0,0 0 0,1 0 0,0 0 0,1 12 0,-1-19-60,0 1-1,0-1 1,0 1-1,0-1 1,0 0-1,0 1 0,0-1 1,0 0-1,0 1 1,0-1-1,0 0 1,1 1-1,-1-1 0,0 0 1,0 0-1,0 1 1,1-1-1,-1 0 1,0 1-1,0-1 1,0 0-1,1 0 0,-1 0 1,0 1-1,1-1 1,-1 0-1,0 0 1,0 0-1,1 0 0,-1 1 1,0-1-1,1 0 1,-1 0-1,0 0 1,1 0-1,0 0 0,10-9 62,6-17-51,-12 10-314,-6 16 299,1-1 1,0 1-1,0 0 0,0 0 0,0 0 0,0 0 0,0 0 1,0-1-1,-1 1 0,1 0 0,0 0 0,0 0 0,0 0 1,0 0-1,0 0 0,-1 0 0,1 0 0,0 0 0,0 0 0,0 0 1,0 0-1,-1 0 0,1 0 0,0 0 0,0 0 0,0 0 1,0 0-1,-1 0 0,1 0 0,0 0 0,0 0 0,0 0 1,0 0-1,-1 0 0,1 0 0,0 0 0,0 0 0,0 0 1,0 0-1,0 0 0,-1 1 0,1-1 0,0 0 0,-25 19 155,20-14-179,-7 5-38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40.917"/>
    </inkml:context>
    <inkml:brush xml:id="br0">
      <inkml:brushProperty name="width" value="0.05" units="cm"/>
      <inkml:brushProperty name="height" value="0.05" units="cm"/>
    </inkml:brush>
  </inkml:definitions>
  <inkml:trace contextRef="#ctx0" brushRef="#br0">168 190 11819,'-6'-6'567,"2"2"-166,1 0 1,-1 0-1,0 1 1,0 0-1,-1-1 0,-7-3 1,10 6-289,0 1-1,1-1 1,-1 1-1,0-1 1,0 1-1,1 0 1,-1 0-1,0 0 1,0 0 0,1 0-1,-1 1 1,0-1-1,1 0 1,-1 1-1,0-1 1,1 1-1,-1-1 1,0 1 0,1 0-1,-1 0 1,1 0-1,-1 0 1,1 0-1,0 0 1,-3 2 0,-3 4 161,0 1 1,1 0-1,0 0 1,0 0 0,1 1-1,-1-1 1,2 1 0,-1 1-1,-3 10 1,4-5-36,-1-1 1,2 0 0,0 1-1,0 0 1,0 25-1,3-33-169,0-1 0,1 0 0,0 0-1,0 1 1,0-1 0,1 0 0,-1 0 0,2 0-1,-1 0 1,1 0 0,-1-1 0,5 7 0,-4-9-36,-1 0 0,1 0 0,0 0 0,0 0 0,0 0 0,1 0 0,-1-1 0,1 0 0,-1 0 0,1 0 0,0 0 0,0 0 0,0-1 0,0 1 0,0-1 0,0 0 0,0 0 0,0-1 0,5 1 0,2-1-7,0-1 0,0 0-1,0 0 1,0-1-1,-1 0 1,1-1 0,-1-1-1,1 1 1,-1-2-1,0 1 1,0-1 0,-1-1-1,0 0 1,0 0-1,15-13 1,-11 6-27,1 0 1,-2-1-1,1-1 1,-2 1-1,0-2 1,-1 0-1,-1 0 0,11-25 1,-14 27-181,-1-1 0,-1 1 0,0-1 1,-1 0-1,-1 0 0,2-25 0,-4 31 45,-1 0 0,1 0 0,-1 0 0,-1 0 1,0 0-1,0 0 0,-1 0 0,0 0 0,0 1 0,-1-1 0,0 1 0,-6-8 0,-8-5-508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8.612"/>
    </inkml:context>
    <inkml:brush xml:id="br0">
      <inkml:brushProperty name="width" value="0.05" units="cm"/>
      <inkml:brushProperty name="height" value="0.05" units="cm"/>
    </inkml:brush>
  </inkml:definitions>
  <inkml:trace contextRef="#ctx0" brushRef="#br0">28 0 16412,'-13'8'1544,"4"6"-880,3 3-240,8 11 736,5 4-127,7 5-409,10 4-144,12-5-104,10-3-144,16-8-432,5-11-240,4-15-488,1-14 1024,-7-17-280,-3-7-161,-11-4-135</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6.501"/>
    </inkml:context>
    <inkml:brush xml:id="br0">
      <inkml:brushProperty name="width" value="0.05" units="cm"/>
      <inkml:brushProperty name="height" value="0.05" units="cm"/>
    </inkml:brush>
  </inkml:definitions>
  <inkml:trace contextRef="#ctx0" brushRef="#br0">1 10378 11114,'1'0'231,"-1"-1"0,1 1-1,0 0 1,0 0 0,-1-1-1,1 1 1,0 0 0,-1-1 0,1 1-1,0-1 1,-1 1 0,1-1-1,0 1 1,-1-1 0,1 1-1,-1-1 1,1 0 0,-1 1-1,1-1 1,-1 0 0,0 1-1,1-1 1,-1-1 0,20-30 47,-12 18 325,22-35 226,37-85 0,10-60-579,-9 24-222,78-146 11,57-143 9,-24-83-54,-76 215 13,62-90 45,30 12 6,47-158-22,-102 220-22,-36 112-17,104-262-12,-107 189 20,137-349 12,-183 531 11,95-220-138,-21-9-240,-115 306 284,113-337-220,-91 291 267,4 1 0,56-92 0,39-35 13,84-146 217,-190 307-134,233-415 402,117-219-400,-253 448-63,159-225 0,-54 66 413,-110 200 1234,-118 196-1111,-6 6-507,-8 12-685,1-2 317,4-4 75</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7.197"/>
    </inkml:context>
    <inkml:brush xml:id="br0">
      <inkml:brushProperty name="width" value="0.05" units="cm"/>
      <inkml:brushProperty name="height" value="0.05" units="cm"/>
    </inkml:brush>
  </inkml:definitions>
  <inkml:trace contextRef="#ctx0" brushRef="#br0">132 6 14883,'6'-5'2147,"-4"13"-596,-7 17 336,-96 350 1178,94-348-3017,0-1 7,1 0 0,1 0 1,1 0-1,0 43 0,3-68-50,1 0-1,0 0 1,0 0-1,0-1 1,0 1 0,0 0-1,0 0 1,1 0-1,-1 0 1,0 0 0,0 0-1,1 0 1,-1 0-1,0 0 1,1 0 0,-1-1-1,1 1 1,-1 0-1,1 0 1,0 0 0,-1-1-1,1 1 1,0 0-1,-1-1 1,1 1 0,0-1-1,0 1 1,-1-1-1,1 1 1,0-1 0,0 1-1,0-1 1,0 0-1,0 0 1,0 1 0,0-1-1,0 0 1,0 0-1,0 0 1,-1 0 0,1 0-1,0 0 1,0 0-1,1-1 1,5 0 23,-1-1 1,0 0-1,0-1 1,0 0-1,7-4 1,65-42-564,-2-4 1,-2-2-1,90-89 1,-77 56-409,-57 54 305</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7.725"/>
    </inkml:context>
    <inkml:brush xml:id="br0">
      <inkml:brushProperty name="width" value="0.05" units="cm"/>
      <inkml:brushProperty name="height" value="0.05" units="cm"/>
    </inkml:brush>
  </inkml:definitions>
  <inkml:trace contextRef="#ctx0" brushRef="#br0">94 175 15419,'19'-21'2230,"-8"16"-870,-11 5-1297,1 1 1,-1-1 0,0 0 0,1 1 0,-1-1 0,0 0-1,0 1 1,1-1 0,-1 0 0,0 1 0,0-1-1,0 0 1,1 1 0,-1-1 0,0 1 0,0-1-1,0 1 1,0-1 0,0 0 0,0 1 0,0-1 0,0 1-1,0-1 1,0 1 0,0-1 0,0 0 0,0 1-1,0-1 1,-1 1 0,-3 22 578,-1 0 1,-1 0-1,-16 40 0,4-14-414,0 3-121,5-18-71,2 1-1,1 0 1,-9 60-1,41-141-163,11-51-288,-3-1-1,19-118 0,-38 135 495,-13 99 92,0 0 0,2 1 1,0-1-1,3 27 0,-2-41-145,-1 0 0,1 0 0,0 0 0,0 0 0,0 0 0,1 0 0,-1 0 0,1 0 0,0 0 0,0-1 1,0 1-1,1-1 0,-1 1 0,1-1 0,0 0 0,0 0 0,0 0 0,0-1 0,0 1 0,1-1 0,-1 0 0,1 0 0,0 0 0,-1 0 0,1 0 0,6 1 0,-1-2-9,0 0 0,0 0 0,1-1 0,-1 0 0,0-1 0,1 0 0,-1 0 0,0-1 0,0 0 0,0-1 0,0 0 0,0 0 0,10-6 0,3-2-8,-1-1 1,0-2-1,35-28 0,-32 22-27,-2-1-1,0 0 1,-1-2-1,28-40 1,-42 53 14,-9 15 16,-13 22 65,12-22-50,-28 55 353,3 1 0,-25 75 0,40-96-320,2 1-1,2 0 0,2 1 0,-4 71 0,11-105-111,-1-1 1,1 1-1,1 0 0,-1-1 0,1 1 0,1-1 0,0 1 1,0-1-1,0 1 0,0-1 0,1 0 0,7 11 0,-9-16 39,0 0 0,0-1 0,0 1 0,1-1 0,-1 0-1,0 1 1,1-1 0,-1 0 0,1 0 0,-1 0 0,1 0-1,-1 0 1,1 0 0,0 0 0,3 0 0,-2-1-20,-1 0 1,1 0 0,-1 0 0,1-1 0,-1 1-1,1-1 1,-1 0 0,1 0 0,-1 0-1,4-2 1</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8.790"/>
    </inkml:context>
    <inkml:brush xml:id="br0">
      <inkml:brushProperty name="width" value="0.05" units="cm"/>
      <inkml:brushProperty name="height" value="0.05" units="cm"/>
    </inkml:brush>
  </inkml:definitions>
  <inkml:trace contextRef="#ctx0" brushRef="#br0">1 0 10274,'4'0'640,"2"2"-496,5-1 32</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6.808"/>
    </inkml:context>
    <inkml:brush xml:id="br0">
      <inkml:brushProperty name="width" value="0.05" units="cm"/>
      <inkml:brushProperty name="height" value="0.05" units="cm"/>
    </inkml:brush>
  </inkml:definitions>
  <inkml:trace contextRef="#ctx0" brushRef="#br0">18 10889 9842,'0'0'114,"1"1"1,-1-1-1,0 1 0,0-1 0,0 1 0,0-1 1,0 0-1,0 1 0,1-1 0,-1 1 1,0-1-1,0 0 0,1 1 0,-1-1 0,0 0 1,1 1-1,-1-1 0,0 0 0,1 0 1,-1 1-1,0-1 0,1 0 0,-1 0 1,1 1-1,-1-1 0,0 0 0,1 0 0,-1 0 1,1 0-1,-1 0 0,1 0 0,0 0 1,5-14 1773,-1-37-803,-4 42-813,11-218 1327,-12 182-1564,-3 0 1,-11-64-1,7 61-62,-2-1 23,4 32 13,-2-32 0,2-37 43,3 0 0,10-96 0,30-205-58,11-98-244,21 11 156,-33 292 151,-22 118-52,11-88 1,0-63 20,-4 36 65,-8-278-134,-13 274 114,19-1639-298,15 925 231,-15 503-120,-44-766-69,6 457 175,35 0 5,-12 535 8,2-237 127,-5 187 72,-5 85 76,2-38 267,7 117-173,2 0 0,28-95 0,-19 82 567,-15 63-575,-2 5-999,-3 7-1204,3-6 1375</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7.243"/>
    </inkml:context>
    <inkml:brush xml:id="br0">
      <inkml:brushProperty name="width" value="0.05" units="cm"/>
      <inkml:brushProperty name="height" value="0.05" units="cm"/>
    </inkml:brush>
  </inkml:definitions>
  <inkml:trace contextRef="#ctx0" brushRef="#br0">23 496 13243,'-1'1'69,"-16"8"2799,12-11-1144,5-9-573,6-8-425,1 0 0,17-35 0,-3 9-413,8-27-61,82-176 240,-109 244-479,0-1 0,0 1-1,1 0 1,0 0 0,0 0-1,4-5 1,-7 9-10,0 0-1,1-1 1,-1 1 0,0 0-1,0 0 1,0 0-1,1 0 1,-1 0-1,0 0 1,0-1 0,1 1-1,-1 0 1,0 0-1,0 0 1,1 0 0,-1 0-1,0 0 1,0 0-1,1 0 1,-1 0 0,0 0-1,0 0 1,1 0-1,-1 0 1,0 0-1,0 1 1,1-1 0,-1 0-1,0 0 1,0 0-1,0 0 1,1 0 0,-1 0-1,0 1 1,0-1-1,0 0 1,1 0 0,-1 0-1,0 1 1,0-1-1,6 23 75,0 67 66,-3-26 256,18 93 0,-17-138-678,1 1 0,1-1 0,0 0 1,2-1-1,0 0 0,1 0 0,1 0 1,23 31-1,-19-33-151,-4-3-162</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8.068"/>
    </inkml:context>
    <inkml:brush xml:id="br0">
      <inkml:brushProperty name="width" value="0.05" units="cm"/>
      <inkml:brushProperty name="height" value="0.05" units="cm"/>
    </inkml:brush>
  </inkml:definitions>
  <inkml:trace contextRef="#ctx0" brushRef="#br0">42 41 15747,'2'-30'2697,"-4"20"-1211,-2 20 803,-7 27-2001,3 1-1,1 0 0,2 0 0,1 0 0,2 0 0,3 42 0,0-75-282,-1-1-1,1 1 0,0 0 1,1-1-1,-1 1 0,1-1 1,3 8-1,-4-11-4,-1 0 0,1 0 0,0 0 1,-1 0-1,1 0 0,0 0 0,0 0 0,0 0 0,0-1 0,0 1 1,0 0-1,0-1 0,0 1 0,0 0 0,0-1 0,0 1 0,1-1 1,-1 0-1,0 1 0,0-1 0,0 0 0,1 0 0,-1 1 1,0-1-1,0 0 0,1 0 0,-1-1 0,0 1 0,0 0 0,1 0 1,-1-1-1,0 1 0,0 0 0,2-2 0,2 0-137,0-1-1,0 0 0,0 0 1,-1 0-1,1-1 0,-1 1 1,0-1-1,0 0 0,0-1 1,0 1-1,-1-1 1,1 0-1,4-9 0,-3 4-104,-1-1 0,1 0-1,-2 0 1,1 0 0,2-24-1,-2-15-385</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8.531"/>
    </inkml:context>
    <inkml:brush xml:id="br0">
      <inkml:brushProperty name="width" value="0.05" units="cm"/>
      <inkml:brushProperty name="height" value="0.05" units="cm"/>
    </inkml:brush>
  </inkml:definitions>
  <inkml:trace contextRef="#ctx0" brushRef="#br0">30 3 19012,'-10'-3'2008,"4"8"-1151,0-1-345,0 5 1008,5-1-392,1 1-448,1-1-271,5 0-914,1-3-583,2-5 888,1 0-200,0-4-128</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09.138"/>
    </inkml:context>
    <inkml:brush xml:id="br0">
      <inkml:brushProperty name="width" value="0.05" units="cm"/>
      <inkml:brushProperty name="height" value="0.05" units="cm"/>
    </inkml:brush>
  </inkml:definitions>
  <inkml:trace contextRef="#ctx0" brushRef="#br0">1 1 8370,'12'13'7738,"3"3"-3546,-1 0-3882,0 0-1,2-1 1,30 23-1,42 16 82,-44-29-256,-2 2 1,56 46-1,-73-48-42,-1 0 0,25 36 0,-32-37-27,2-1-1,1-1 1,40 36 0,-16-28-24,1-1 0,54 24-1,-15-7 81,14 4-27,-63-34-70,-1 2-1,-1 1 1,58 45-1,-74-50-6,174 140 229,-165-135-223,262 190 75,-144-91-40,-62-50 25,99 66 1,-87-75 8,150 128 1,-196-149-74,1-3 1,2-1-1,57 27 1,86 58-11,-161-91-7,-1 1 0,-1 2 1,41 52-1,24 25-8,-42-59 9,3-2 1,80 50-1,-76-56-3,-2 2 0,69 66 0,-7 10 8,225 172 1,-288-249 2,-2 4 0,72 75 1,-92-86-9,72 57 0,48 19 25,2 0-87,-10 10 95,83 59-9,-173-141-44,-2 3-1,-1 2 1,63 68 0,-96-88 17,45 48 9,93 79 1,-78-84-12,25 18-1,156 161 0,-215-193 21,2-3 1,3-3-1,65 47 0,-55-49-33,-1 2-1,-4 4 0,-1 1 1,76 92-1,-96-99 20,1-2 0,3-1 0,1-3 0,48 35 0,110 86-14,-149-114 23,76 90 0,-88-91-17,3-1-1,1-3 1,84 65 0,62 42 15,-141-106-35,74 85 0,-92-90 24,125 140 27,-122-144-20,2 0-1,76 53 1,18-6-9,-67-44-5,109 86 1,-3 15-42,66 58-125,-102-77 142,235 159-1,-312-237 28,-1 2 1,-2 3-1,62 69 0,130 117-69,-82-81 118,33 69-61,-94-99 4,-64-82 0,72 57-1,-64-58 0,42 44-1,19 40 34,30 31-16,-109-125 1,1-2 0,1 0 0,43 26 0,-70-50-6,0 1-1,0-1 0,0 0-1,0 0 1,0 1 0,-1-1 0,1 1-1,0-1 1,-1 1 0,0 0-1,1 0 1,-1 0 0,0 0 0,2 3-1,-3-5-10,0 1 0,0-1 0,0 0 0,0 0-1,0 0 1,-1 1 0,1-1 0,0 0 0,0 0-1,0 0 1,0 1 0,0-1 0,-1 0 0,1 0-1,0 0 1,0 0 0,0 0 0,-1 1 0,1-1-1,0 0 1,0 0 0,-1 0 0,1 0 0,0 0-1,0 0 1,0 0 0,-1 0 0,1 0 0,0 0-1,0 0 1,-1 0 0,1 0 0,0 0 0,0 0-1,-1 0 1,1 0 0,0 0 0,0 0 0,0 0-1,-1 0 1,1-1 0,-11 0-250,-4-4 275,6 0-129</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1.847"/>
    </inkml:context>
    <inkml:brush xml:id="br0">
      <inkml:brushProperty name="width" value="0.05" units="cm"/>
      <inkml:brushProperty name="height" value="0.05" units="cm"/>
    </inkml:brush>
  </inkml:definitions>
  <inkml:trace contextRef="#ctx0" brushRef="#br0">1 437 12259,'6'-25'10852,"6"-43"-8636,3-11-2187,29-180 822,-42 254-700,0 7-45,1 20 1,2 36-49,-5-54-47,2 27-95,13 146-241,2-60-2714,-13-66 2058,-4-39 431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9.110"/>
    </inkml:context>
    <inkml:brush xml:id="br0">
      <inkml:brushProperty name="width" value="0.05" units="cm"/>
      <inkml:brushProperty name="height" value="0.05" units="cm"/>
    </inkml:brush>
  </inkml:definitions>
  <inkml:trace contextRef="#ctx0" brushRef="#br0">367 331 15019,'-36'32'1697,"-3"4"-1065,-5 12-120,1 6 792,1 8-352,3 3-136,7 1-231,3 1-81,6-6-440,7-5-280,6-11-1513,3-9 1529,2-11-224,4-8-192</inkml:trace>
  <inkml:trace contextRef="#ctx0" brushRef="#br0" timeOffset="1">594 23 14795,'7'-18'1793,"-4"13"-1081,-3 10-304,-3 16 1048,-5 8-408,-4 12-392,-2 3-191,-4 13-353,1 1-64,-1 0-144,4-8-208,5-8-369,4-6 49,5-18 432,0-8-120,7-13-152</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2.292"/>
    </inkml:context>
    <inkml:brush xml:id="br0">
      <inkml:brushProperty name="width" value="0.05" units="cm"/>
      <inkml:brushProperty name="height" value="0.05" units="cm"/>
    </inkml:brush>
  </inkml:definitions>
  <inkml:trace contextRef="#ctx0" brushRef="#br0">1 290 16019,'-1'6'2025,"1"-4"-1297,3-15-304,3-7 2065,5-12-1833,3-1-104,4-3-240,0-2-136,1 3-280,0 4-208,-2 9-400,0 4-232,-3 9 551,-1 3 65,-7 3-192,-2 2-192</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2.653"/>
    </inkml:context>
    <inkml:brush xml:id="br0">
      <inkml:brushProperty name="width" value="0.05" units="cm"/>
      <inkml:brushProperty name="height" value="0.05" units="cm"/>
    </inkml:brush>
  </inkml:definitions>
  <inkml:trace contextRef="#ctx0" brushRef="#br0">0 158 19676,'2'-9'762,"1"0"0,0 0-1,0 1 1,8-14 0,-4 9-414,2-1 1,0 1 0,19-21 0,-25 31-334,-1 1-1,1-1 1,0 1-1,-1 0 1,1 0-1,0 0 1,0 0 0,1 0-1,-1 1 1,0 0-1,0-1 1,1 1 0,4-1-1,-7 2-14,1 0 0,0 0 0,0 0-1,0 0 1,0 0 0,0 1 0,0-1 0,0 1-1,-1-1 1,1 1 0,0-1 0,0 1 0,0 0-1,-1 0 1,1 0 0,-1 0 0,1 0 0,-1 0-1,1 1 1,-1-1 0,1 0 0,-1 1 0,0-1-1,0 1 1,0-1 0,2 4 0,0 2-1,0 1 1,0-1 0,0 1 0,-1-1-1,-1 1 1,1 0 0,-1 0-1,0 0 1,-1 0 0,-1 15 0,0-9 15,0 0 1,-2 0 0,0 0 0,0 0 0,-8 17 0,2-15 12,4-7-10,16-12-34,-6 1 6,0 1 0,0-1 0,1 1 0,-1 0 0,0 0 0,1 0 0,-1 1 0,1 0 0,-1 0 0,0 0-1,1 1 1,-1-1 0,1 1 0,-1 1 0,0-1 0,0 1 0,0 0 0,0 0 0,0 0 0,0 1 0,0 0 0,-1 0-1,1 0 1,5 6 0,-5-5 35,0 1-1,0 0 0,-1 0 0,0 0 1,0 1-1,-1-1 0,1 1 0,-1 0 1,0 0-1,-1 0 0,1 0 1,-1 1-1,-1-1 0,1 1 0,-1-1 1,0 1-1,0 0 0,-1-1 0,-1 12 1,0-8 128,-1 1-1,0-1 1,-1 0 0,0 0-1,-1 0 1,0-1 0,0 1 0,-1-1-1,-1 0 1,1 0 0,-1 0 0,-13 13-1,14-17-260,-1 1 0,0-1 0,0 0-1,-1 0 1,0 0 0,0-1 0,0 0-1,0-1 1,0 1 0,-1-2 0,0 1-1,1-1 1,-1 0 0,0 0 0,0-1-1,-14 1 1,22-3 44,-1 1 1,1 0-1,0 0 0,-1 0 0,1 0 0,0 0 1,-1 0-1,1-1 0,0 1 0,0 0 1,-1 0-1,1 0 0,0-1 0,0 1 0,0 0 1,-1-1-1,1 1 0,0 0 0,0 0 1,0-1-1,0 1 0,-1 0 0,1-1 0,0 1 1,0 0-1,0-1 0,0 1 0,0 0 0,0-1 1,0 1-1,0 0 0,0-1 0,0 1 1,0 0-1,0-1 0,0 1 0,0 0 0,0-1 1,1 1-1,1-8-736</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2.498"/>
    </inkml:context>
    <inkml:brush xml:id="br0">
      <inkml:brushProperty name="width" value="0.05" units="cm"/>
      <inkml:brushProperty name="height" value="0.05" units="cm"/>
    </inkml:brush>
  </inkml:definitions>
  <inkml:trace contextRef="#ctx0" brushRef="#br0">145 272 15867,'4'-34'2664,"-5"30"-2005,0 5-77,-4 20 210,-67 358 1120,21-107-1651,47-249-241,-2 0-89,2 0-1,-1 32 1,17-86-817,69-293-2480,-18-6 2989,-47 243 1186,-15 234 2497,1-77-2926,4 0 0,14 72 0,-12-106-643,0-1 0,3-1 0,1 1 0,1-2 0,31 57 0,-60-111-4168,-22-21 2516,7 9 911,0-1 515,17 21 894,2 0-1,0-1 1,0-1-1,2 1 0,-17-31 1,26 45-351,1-1 0,0 1 1,0-1-1,-1 1 0,1-1 1,0 1-1,0-1 0,0 1 0,-1-1 1,1 1-1,0-1 0,0 1 1,0-1-1,0 1 0,0-1 1,0 1-1,0-1 0,0 1 0,0-1 1,0 1-1,0-1 0,1 1 1,-1-1-1,0 1 0,0-1 0,0 1 1,1 0-1,-1-1 0,0 1 1,1-1-1,-1 1 0,0-1 1,1 1-1,-1 0 0,0-1 0,1 1 1,-1 0-1,1 0 0,-1-1 1,1 1-1,-1 0 0,0 0 0,1-1 1,-1 1-1,1 0 0,0 0 1,29 0 1739,-20 1-1559,-1 0-295,1-1 0,0 0 0,0-1-1,-1 0 1,1 0 0,0-1 0,-1 0 0,1-1 0,-1 0 0,0 0 0,0-1 0,0 0 0,0-1 0,-1 0 0,0 0 0,0-1 0,0 0 0,-1 0-1,0-1 1,0 0 0,0 0 0,-1-1 0,6-9 0,1-4-434,-1 0-1,-1 0 1,-1-1-1,-1-1 0,0 0 1,-2 0-1,5-31 1,-5 14 419,-2 1 0,-2-1-1,-2-65 1,-6 71 1020,-1 23-26,6 11-880,-1 0 1,1 0 0,0 0 0,0 0 0,-1 0 0,1 0 0,0 0 0,-1 0 0,1 0 0,0 0-1,0 0 1,-1 0 0,1 1 0,0-1 0,0 0 0,-1 0 0,1 0 0,0 0 0,0 1-1,0-1 1,-1 0 0,1 0 0,0 1 0,0-1 0,0 0 0,0 0 0,0 1 0,-1-1 0,1 0-1,0 0 1,0 1 0,0-1 0,0 0 0,0 0 0,0 1 0,0-1 0,0 1 0,-4 12 394,1 0 1,0 0 0,1 1-1,0-1 1,1 1 0,1 17-1,-1 7 172,3 166 1237,0-169-1608,3 1 0,1-1 0,19 60 1,-22-86-212,0 0 0,1 1 1,0-2-1,8 13 0,-11-19-26,0 0-1,0-1 1,1 1-1,-1 0 1,0-1-1,1 1 1,-1-1-1,1 0 1,-1 1-1,1-1 1,0 0-1,0 0 1,-1 0-1,1 0 1,0-1-1,0 1 1,0 0-1,0-1 1,0 1-1,0-1 1,0 0-1,0 1 1,0-1-1,0 0 1,0 0-1,0-1 1,0 1-1,4-1 1,-2-1-31,1 0 0,-1 0 0,0-1-1,1 1 1,-1-1 0,0 0 0,0 0 0,-1 0 0,1-1-1,-1 0 1,0 1 0,0-1 0,0 0 0,0 0 0,2-6 0,4-6-103,-2 0 0,11-31 0,-4-3-60,-2 0 0,-2-1 0,5-64 0,-9-156-142,-10 193 732,4 156 167,3 168 893,1-187-1099,2-1 1,16 68 0,-22-124-356,4 12 25,-1 0-1,2 0 1,7 18 0,-10-30-71,-1 1 0,1 0 0,0 0 0,0-1 1,0 1-1,0-1 0,1 1 0,4 3 0,-6-5-16,0 0-1,1 0 1,-1-1 0,1 1-1,-1-1 1,1 1-1,-1-1 1,1 1-1,-1-1 1,1 0-1,-1 1 1,1-1 0,0 0-1,-1 0 1,1 0-1,-1-1 1,1 1-1,2-1 1,-1 0 19,-1 0 0,0 0-1,0-1 1,-1 1 0,1-1 0,0 1 0,0-1-1,-1 0 1,1 0 0,-1 0 0,1 1-1,-1-1 1,0-1 0,0 1 0,0 0 0,1-4-1,-1 5 19,11-27-486</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3.496"/>
    </inkml:context>
    <inkml:brush xml:id="br0">
      <inkml:brushProperty name="width" value="0.05" units="cm"/>
      <inkml:brushProperty name="height" value="0.05" units="cm"/>
    </inkml:brush>
  </inkml:definitions>
  <inkml:trace contextRef="#ctx0" brushRef="#br0">13 218 19796,'-5'18'1529,"3"-15"-1374,1 0 0,0-1 0,0 1 0,0 0 0,1 0 0,-1 0 0,1 0 0,-1 0 0,1 0 0,0 0 0,1 5 0,0-10-159,1 0-1,-1 0 1,1 0 0,-1 0 0,0 0-1,0 0 1,0 0 0,0 0 0,0 0 0,1-5-1,4-13-271,-6 19 273,0 1 0,0 0 0,0 0 1,0 0-1,0 0 0,0 0 0,0 0 0,0 0 0,0-1 0,0 1 0,0 0 0,0 0 0,0 0 0,0 0 0,0 0 0,0 0 0,0 0 0,0 0 0,0 0 0,0-1 0,0 1 0,0 0 0,1 0 0,-1 0 0,0 0 0,0 0 0,0 0 0,0 0 1,0 0-1,0 0 0,0 0 0,0 0 0,0 0 0,1 0 0,-1 0 0,0 0 0,0 0 0,0 0 0,0 0 0,0 0 0,0 0 0,0 0 0,1 0 0,-1 0 0,0 0 0,0 0 0,0 0 0,0 0 0,0 0 0,0 0 0,0 0 0,0 0 1,1 0-1,-1 0 0,0 0 0,0 0 0,0 0 0,0 0 0,0 1 0,0-1 0,0 0 0,7 32-33,-6-26 69,20 130 338,31 163 391,-14-124-513,-32-137-48,-2 0 0,-1 64 0,-9-60 49,6-41-236,-1 0-1,1 1 0,-1-1 0,1 0 0,0 0 0,-1 0 0,0 0 0,1 0 0,-1-1 0,0 1 0,1 0 1,-1 0-1,0 0 0,-1 1 0,1-2-6,1 0-1,-1 0 1,1 0 0,-1 0 0,1 0 0,-1 0-1,0 0 1,1 0 0,-1 0 0,1 0 0,-1 0-1,1 0 1,-1-1 0,0 1 0,1 0 0,-1 0-1,1-1 1,-1 1 0,1 0 0,-1-1 0,1 1 0,-1 0-1,1-1 1,0 1 0,-1 0 0,1-1 0,-1 1-1,1-1 1,0 1 0,-1-2 0,-4-5 4,1-1 0,0-1 1,0 1-1,1-1 1,0 0-1,0 1 0,1-1 1,0 0-1,0-1 0,1-10 1,-1 6-4,-5-45-23,4-1 0,1 0 1,4 0-1,2 0 0,13-67 0,4 25 5,4 1 0,43-109 0,-48 154 106,-19 48-48,-6 11-6,-5 12 10,-2 8-35,2 0 0,1 1 0,0 0 0,2 0 0,1 1 0,1 0 0,1 0 1,1 0-1,2 1 0,2 46 0,-1-63-17,1 0 0,0-1 1,1 1-1,4 14 0,-5-22-1,-1 0 0,0 0 0,1 1 0,-1-1 0,1 0 1,-1 0-1,1 1 0,0-1 0,0 0 0,-1 0 0,1 0 0,0 0 0,0 0 0,0 0 0,0-1 0,0 1 0,0 0 0,0 0 1,1-1-1,-1 1 0,0 0 0,0-1 0,0 1 0,1-1 0,-1 0 0,0 1 0,1-1 0,-1 0 0,0 0 0,1 0 1,-1 0-1,0 0 0,1 0 0,-1 0 0,0-1 0,0 1 0,1 0 0,1-1 0,2-2-17,-1 1-1,1-1 1,-1 0-1,0 0 1,0 0-1,0-1 1,0 1 0,0-1-1,-1 0 1,0 0-1,0 0 1,4-6-1,5-10-103,12-30-1,-21 44 105,73-206-500,-69 190 468,-4 14 39,-3 6 15,0 0-1,1 0 0,-1 0 0,1 0 0,0 0 0,-1 1 0,1-1 0,0 0 1,0 0-1,0 1 0,1-1 0,-1 0 0,0 1 0,2-2 0,-3 3 2,1 0 0,-1 0-1,0 0 1,1 1-1,-1-1 1,0 0 0,0 0-1,1 0 1,-1 0 0,0 1-1,0-1 1,1 0 0,-1 0-1,0 0 1,0 1-1,0-1 1,1 0 0,-1 0-1,0 1 1,0-1 0,0 0-1,0 0 1,0 1 0,0-1-1,0 0 1,1 1 0,-1-1-1,0 0 1,0 1-1,0-1 1,0 0 0,0 0-1,0 1 1,-1-1 0,4 15 78,-3-14-69,4 41 262,-3-16-40,2 0 0,1 0 1,10 37-1,-13-61-220,-1 0 1,1 0-1,-1-1 1,1 1 0,0 0-1,-1-1 1,1 1-1,0-1 1,0 1 0,0-1-1,0 1 1,0-1 0,1 1-1,-1-1 1,0 0-1,1 0 1,-1 0 0,1 0-1,-1 0 1,1 0-1,-1 0 1,1 0 0,1 0-1,0-1-3,-1 0 0,0-1 0,0 1 1,0 0-1,0-1 0,0 0 0,0 1 0,0-1 0,0 0 0,0 0 0,-1 0 0,1 0 0,0 0 0,-1-1 0,1 1 0,0-1 1,-1 1-1,0-1 0,3-3 0,10-12 38,-2-2 0,0 0 0,-1 0 1,15-38-1,8-12 26,-34 67-77,1 1-1,-1 0 0,1-1 1,0 1-1,0 0 0,0-1 1,0 1-1,0 0 0,0 0 1,0 0-1,0 0 1,0 0-1,1 0 0,1-1 1,-3 2-1,0 0 0,1 0 0,-1 0 0,1 0-1,-1 0 1,0 1 0,1-1 0,-1 0 0,1 0 0,-1 0 0,0 0 0,1 0 0,-1 1 0,0-1 0,1 0 0,-1 0 0,0 1 0,1-1 0,-1 0 0,0 1 0,0-1 0,1 0 0,-1 1 0,0-1 0,0 0 0,1 1 0,-1-1 0,0 0-1,0 1 1,0-1 0,0 1 0,3 7-13,-2-1-1,1 1 1,0 15 0,-1-15 15,1 5-2,-2-8 2,0 0 1,1 0-1,0 0 0,0 0 1,0 0-1,4 8 0,-5-13 0,0 1 0,0-1 0,0 0 0,0 0 0,1 1 0,-1-1-1,0 0 1,0 0 0,0 1 0,1-1 0,-1 0 0,0 0 0,1 0 0,-1 1-1,0-1 1,0 0 0,1 0 0,-1 0 0,0 0 0,1 0 0,-1 0-1,0 0 1,1 0 0,-1 0 0,0 0 0,1 0 0,-1 0 0,0 0-1,1 0 1,-1 0 0,0 0 0,0 0 0,1 0 0,-1 0 0,0 0 0,1 0-1,-1-1 1,0 1 0,0 0 0,1 0 0,-1 0 0,0-1 0,0 1-1,1 0 1,-1 0 0,0-1 0,0 1 0,0 0 0,1 0 0,-1-1-1,0 1 1,0-1 0,11-15 19,19-49 43,-21 44-58,1 0 0,1 0 0,20-30-1,-30 50-6,0 0 0,0-1 0,-1 1 0,1 0 0,0 0 0,1 0-1,-1 0 1,0 0 0,0 0 0,0 0 0,1 0 0,-1 0-1,0 0 1,1 1 0,-1-1 0,0 0 0,1 1 0,-1 0 0,1-1-1,2 1 1,-3 0 0,0 0 0,0 1 0,0-1 0,0 1 0,0-1 0,0 1 0,-1-1 0,1 1 0,0 0 0,0-1 0,0 1 0,0 0 0,-1 0 0,1 0 0,0 0 0,-1-1 0,1 1 0,-1 0 0,1 0 0,-1 0 0,1 2 0,2 7-15,0 0 0,0 0 0,-1 0 0,1 14 0,-1-1-141,-2-16-583,0 1 0,1-1 0,3 14 0,-2-34-3252,-2 6 3289,3-12-727</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197"/>
    </inkml:context>
    <inkml:brush xml:id="br0">
      <inkml:brushProperty name="width" value="0.05" units="cm"/>
      <inkml:brushProperty name="height" value="0.05" units="cm"/>
    </inkml:brush>
  </inkml:definitions>
  <inkml:trace contextRef="#ctx0" brushRef="#br0">1 270 18644,'1'5'311,"0"0"0,1 0-1,-1 0 1,1-1 0,0 1 0,0-1-1,1 1 1,0-1 0,-1 0 0,7 7-1,-7-10-228,-1 1 0,1-1 0,0 0 0,0 0 0,0 0 0,0 0 0,0 0 0,0-1 0,0 1 0,0-1 0,0 1 0,0-1 0,1 0 0,-1 1 0,0-1 0,0 0 0,0-1 0,1 1 0,-1 0 0,0 0 0,0-1-1,0 0 1,0 1 0,0-1 0,0 0 0,0 0 0,3-2 0,2-1-45,1 0 0,-2 0-1,1-1 1,0 0-1,-1-1 1,0 1 0,0-1-1,-1 0 1,10-13 0,-13 15-36,1 0 1,-1 0 0,0 0-1,0 0 1,0 0-1,-1 0 1,1 0 0,-1-1-1,0 1 1,0-1-1,-1 1 1,1-1 0,-1 1-1,0-1 1,0 1 0,-1-1-1,1 1 1,-1-1-1,-2-7 1,2 11-4,1 0 1,0 0-1,-1 0 0,1-1 1,-1 1-1,1 1 0,-1-1 1,1 0-1,-1 0 0,1 0 1,-1 0-1,0 0 0,0 0 1,1 1-1,-1-1 0,0 0 1,0 1-1,0-1 0,0 0 1,0 1-1,0-1 0,0 1 1,0 0-1,0-1 0,0 1 1,0 0-1,0 0 0,0-1 1,0 1-1,-1 0 0,1 0 1,0 0-1,0 0 0,0 1 1,0-1-1,0 0 0,0 0 1,0 1-1,0-1 0,0 0 1,0 1-1,0-1 0,-2 2 1,-1 0-1,0 1 1,0 0 0,0 0-1,1 0 1,-1 0 0,1 1-1,-1-1 1,-4 9 0,1-1 69,1 0 0,1 0 0,0 0 0,0 1 1,1 0-1,1 0 0,0 1 0,0-1 0,1 0 1,1 1-1,0-1 0,1 1 0,1 13 0,-1-23-37,1-1-1,-1 1 0,1 0 0,0 0 0,0 0 0,0-1 0,0 1 0,0 0 0,0-1 0,1 1 0,-1-1 0,1 0 0,0 1 0,3 2 0,-4-4-17,1 0 0,-1 0 0,1 0 0,-1 0 0,1 0 0,0 0 1,0 0-1,0-1 0,-1 1 0,1-1 0,0 1 0,0-1 0,0 0 0,0 0 0,0 0 0,-1 0 0,1 0 0,0 0 0,0 0 0,0-1 0,0 1 0,3-2 0,3-1-17,0 0 1,0-1-1,-1 0 0,0-1 0,0 0 0,0 0 0,0 0 0,-1-1 0,0 0 1,0 0-1,8-10 0,5-11-60,27-49 0,-11 15-26,-33 59 86,-1-1 0,0 1-1,1 0 1,0 1 0,-1-1 0,1 0-1,0 0 1,4-2 0,2 5-5,-3 11 34,-2 17 58,-3-23-56,0 0-1,0-1 1,1 1 0,0 0-1,0 0 1,0 0-1,1-1 1,0 1 0,0 0-1,4 7 1,-5-13-22,0 1 1,-1 0-1,1-1 1,-1 1 0,1-1-1,0 0 1,-1 1-1,1-1 1,0 0-1,0 1 1,-1-1 0,1 0-1,0 1 1,0-1-1,-1 0 1,1 0-1,0 0 1,0 0 0,0 0-1,-1 0 1,1 0-1,0 0 1,0 0-1,0-1 1,-1 1 0,1 0-1,0 0 1,0-1-1,-1 1 1,1 0-1,0-1 1,-1 1 0,1-1-1,0 1 1,0-1-1,23-23 42,-22 22-44,32-41 9,-26 31-51,1 0-1,0 1 1,0 0 0,1 1 0,0 0-1,1 0 1,18-11 0,-28 20 29,0 0 1,1 0-1,0 1 0,-1-1 1,1 0-1,0 1 1,-1-1-1,1 1 1,0-1-1,-1 1 1,1 0-1,0 0 1,0 0-1,-1 0 0,1 0 1,0 0-1,0 0 1,0 0-1,-1 1 1,1-1-1,0 1 1,-1-1-1,1 1 0,0 0 1,-1 0-1,1 0 1,1 1-1,1 2-6,0 0-1,0 0 1,0 1-1,-1 0 1,1 0-1,3 8 1,7 9 28,-14-21-10,1 0 0,-1-1 0,1 1 0,0 0 0,0 0-1,-1-1 1,1 1 0,0 0 0,0-1 0,0 1 0,-1 0 0,1-1 0,0 0 0,0 1 0,0-1 0,0 1 0,0-1 0,0 0 0,0 0-1,0 0 1,0 1 0,0-1 0,0 0 0,2 0 0,-1-1-2,0 1 0,0-1-1,0 0 1,0 0 0,-1 0 0,1 0-1,0 0 1,0 0 0,-1 0 0,1 0 0,2-3-1,2-2-33,-1 0 1,0 0-1,0-1 0,0 0 0,4-9 1,-4 7-95,-1 0-1,0 0 1,0 0 0,-1 0 0,0-1 0,-1 1 0,0-1 0,-1 0 0,0 0 0,0-14 0,-1 24 97,0-1-1,0 1 1,0-1 0,0 1-1,0-1 1,0 1-1,0-1 1,-1 1 0,1-1-1,0 1 1,0-1-1,0 1 1,-1-1-1,1 1 1,0-1 0,-1 1-1,1 0 1,0-1-1,-1 1 1,1-1 0,-1 1-1,1 0 1,0 0-1,-1-1 1,1 1 0,-1 0-1,1 0 1,-1-1-1,1 1 1,-1 0-1,1 0 1,-1 0 0,1 0-1,-1 0 1,1 0-1,-1 0 1,1 0 0,-1 0-1,0 0 1,1 0-1,-1 0 1,1 0 0,-1 0-1,0 1 1,-27 12-1181,16-6 1105,-6-1-217</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621"/>
    </inkml:context>
    <inkml:brush xml:id="br0">
      <inkml:brushProperty name="width" value="0.05" units="cm"/>
      <inkml:brushProperty name="height" value="0.05" units="cm"/>
    </inkml:brush>
  </inkml:definitions>
  <inkml:trace contextRef="#ctx0" brushRef="#br0">0 2 21365,'3'-1'1768,"0"2"-1336,-2 1-272,4-1 528,-1 0-984,2 4 56,-2 2 208,0 2-312,2-1-120</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4.992"/>
    </inkml:context>
    <inkml:brush xml:id="br0">
      <inkml:brushProperty name="width" value="0.05" units="cm"/>
      <inkml:brushProperty name="height" value="0.05" units="cm"/>
    </inkml:brush>
  </inkml:definitions>
  <inkml:trace contextRef="#ctx0" brushRef="#br0">162 121 18780,'0'0'63,"1"0"0,-1 0 0,0 0 1,0 1-1,0-1 0,1 0 0,-1 0 0,0 0 0,0 0 1,0 0-1,1 0 0,-1 0 0,0 0 0,0 0 0,1 0 1,-1 0-1,0 0 0,0 0 0,1 0 0,-1 0 0,0 0 1,0 0-1,0 0 0,1 0 0,-1 0 0,0 0 0,0-1 0,0 1 1,1 0-1,-1 0 0,0 0 0,0 0 0,0 0 0,0-1 1,1 1-1,-1 0 0,0 0 0,0 0 0,0 0 0,0-1 1,0 1-1,5-15 1351,-4-15-529,-1 28-880,0 0 1,0 0 0,0 1-1,0-1 1,-1 0 0,1 0-1,-1 1 1,1-1 0,-1 1-1,0-1 1,1 0 0,-1 1-1,0-1 1,0 1 0,0-1-1,0 1 1,0 0 0,0-1-1,-1 1 1,1 0 0,0 0 0,-1 0-1,1 0 1,-1 0 0,1 0-1,-1 0 1,1 1 0,-1-1-1,0 1 1,1-1 0,-1 1-1,0-1 1,0 1 0,1 0-1,-4 0 1,2 0 9,-1 0 1,0 1 0,0 0-1,1 0 1,-1 0-1,1 0 1,-1 0 0,1 1-1,-1 0 1,1-1-1,0 1 1,0 1-1,-1-1 1,2 0 0,-6 5-1,0 3 96,0 1 0,0-1 0,1 1-1,1 1 1,0-1 0,0 1 0,1 0 0,1 1 0,-5 18-1,7-22-14,0 1 0,0-1 0,1 1 1,0 0-1,1-1 0,0 1 0,0 0 0,1 0 0,1-1 0,0 1 0,0-1 0,0 1 0,6 11 0,-7-19-74,0 0 1,0 1 0,0-1 0,1 0 0,-1 0-1,1 0 1,0 0 0,-1 0 0,1 0-1,0 0 1,0 0 0,0-1 0,1 1-1,-1-1 1,0 1 0,0-1 0,1 0-1,-1 0 1,1 0 0,2 0 0,-1 0-44,-1-1 1,1 0-1,0 0 1,0 0 0,0-1-1,0 1 1,-1-1-1,1 0 1,0 0 0,-1 0-1,1 0 1,4-3-1,4-3-275,0 0-1,0-1 0,-1 0 0,-1-1 1,1 0-1,13-16 0,5-12-902,-2-1 0,-2-1 0,36-76-1,-31 53 28</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5.337"/>
    </inkml:context>
    <inkml:brush xml:id="br0">
      <inkml:brushProperty name="width" value="0.05" units="cm"/>
      <inkml:brushProperty name="height" value="0.05" units="cm"/>
    </inkml:brush>
  </inkml:definitions>
  <inkml:trace contextRef="#ctx0" brushRef="#br0">129 1 15211,'-16'24'1719,"0"1"-1,-16 38 1,26-49-1247,1 0 0,0 1 0,0-1 0,2 1 0,0 0 1,-2 19-1,5-32-442,0 0 0,0 0 0,0 0 0,0 0-1,0 0 1,0 1 0,1-1 0,-1 0 0,1 0 0,-1 0 0,1-1 0,0 1 0,0 0 0,-1 0 0,2 0 0,-1 0 0,0-1 0,0 1 0,0 0 0,3 1 0,-2-1-67,1-1 1,-1 0 0,0 0 0,1 1-1,-1-2 1,1 1 0,-1 0 0,1 0-1,0-1 1,-1 1 0,1-1-1,0 0 1,4 0 0,6-2-306,1 0 0,-1 0 0,0-1 0,24-9 0,-20 5 18,38-11-643,-51 17 966,-1 0 1,0 0-1,0 1 0,1 0 0,-1-1 1,0 1-1,1 0 0,-1 1 0,0-1 1,1 1-1,-1-1 0,0 1 1,6 2-1,-8-2 61,1 0 1,-1 0 0,1 1-1,-1-1 1,0 0 0,0 1-1,0-1 1,0 1 0,0-1 0,0 1-1,0-1 1,0 1 0,0 0-1,-1 0 1,1-1 0,-1 1-1,1 0 1,-1 0 0,0-1-1,0 1 1,0 0 0,0 0-1,0 0 1,0 0 0,0-1-1,-1 3 1,-1 5 234,1 0-1,-2 0 1,1 0-1,-5 8 1,-2 6 331,-2-1 0,0 0 0,-2-1-1,0-1 1,-21 25 0,27-36-515,-2-1 0,1 0 0,-1 0 1,0-1-1,-17 11 0,20-15-200,0 0-1,-1 0 1,1 0-1,-1-1 1,1 0-1,-1 0 1,0-1 0,0 0-1,1 0 1,-11 0-1,-15-7-147,1-8-139</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071"/>
    </inkml:context>
    <inkml:brush xml:id="br0">
      <inkml:brushProperty name="width" value="0.05" units="cm"/>
      <inkml:brushProperty name="height" value="0.05" units="cm"/>
    </inkml:brush>
  </inkml:definitions>
  <inkml:trace contextRef="#ctx0" brushRef="#br0">211 66 15067,'1'-6'587,"0"-1"0,0 0 0,0 0 0,-1 0 0,1 0 0,-3-12 0,2 19-542,0 0-1,0-1 1,0 1-1,0 0 1,0 0 0,0-1-1,0 1 1,0 0-1,-1 0 1,1 0 0,0-1-1,0 1 1,0 0-1,0 0 1,-1-1 0,1 1-1,0 0 1,0 0-1,0 0 1,-1 0 0,1-1-1,0 1 1,0 0-1,0 0 1,-1 0 0,1 0-1,0 0 1,-1 0-1,1 0 1,0 0 0,0 0-1,-1 0 1,1 0-1,-1 0 1,-10 5 718,-9 13-149,19-17-559,-15 17 113,1 1 1,1 1-1,1 0 1,0 1-1,2 0 1,0 1-1,-11 32 1,8-11 97,2 0 0,2 1 0,-6 47 0,12-57 9,0 55 0,4-80-237,1 1 0,0-1 0,0 1 0,1-1 0,0 0 0,0 1 0,1-1 0,1-1 0,-1 1 0,8 12 0,-9-18-32,1 0 0,-1 0 0,0-1 0,1 0-1,0 1 1,-1-1 0,1 0 0,0 0 0,0 0-1,0-1 1,0 1 0,0-1 0,1 0 0,-1 1-1,0-1 1,1-1 0,-1 1 0,1-1 0,-1 1-1,1-1 1,-1 0 0,1 0 0,-1 0 0,1-1-1,-1 1 1,0-1 0,1 0 0,4-2 0,5-1-4,-1 0 1,-1-2 0,1 1 0,-1-1 0,0-1 0,14-11 0,41-38 31,-58 48-18,-1 0-1,0 0 1,0-1-1,-1 1 1,10-20 0,-11 9 26,-5 18-39,0 1-1,0-1 1,0 1 0,0-1 0,0 1 0,-1-1 0,1 1-1,0-1 1,0 1 0,0-1 0,-1 1 0,1-1 0,0 1-1,-1 0 1,1-1 0,0 1 0,-1-1 0,1 1 0,-1 0-1,1-1 1,-1 1 0,-1-1 3,0 1 0,0-1-1,0 1 1,0 0 0,0-1 0,0 1 0,0 0-1,0 1 1,0-1 0,0 0 0,0 0 0,0 1-1,0-1 1,0 1 0,-2 1 0,-12 5 8,2 0 0,-1 1 0,1 0 0,0 2 0,1-1 1,0 2-1,1 0 0,0 0 0,0 1 0,1 0 0,-15 24 0,24-34-13,1 0-1,0 0 1,0 0 0,0 0-1,0 0 1,0 0-1,0 0 1,0 0 0,1 1-1,-1-1 1,1 0 0,-1 0-1,1 3 1,0-5-2,0 1 1,0-1 0,0 0 0,1 1-1,-1-1 1,0 0 0,0 0-1,0 1 1,0-1 0,0 0-1,1 0 1,-1 1 0,0-1-1,0 0 1,1 0 0,-1 1 0,0-1-1,0 0 1,1 0 0,-1 0-1,0 0 1,0 1 0,1-1-1,-1 0 1,0 0 0,1 0 0,-1 0-1,0 0 1,1 0 0,-1 0-1,1 0 1,19-6-16,-7-1-12,-1-1 0,1 0 0,-1-1 0,20-20 0,39-48-207,-47 49 115,8-11-39,-22 26 60,-1 1 0,2 0 0,0 1 0,17-15-1,-27 25 96,-1 1-1,1 0 0,-1-1 0,1 1 1,-1 0-1,0 0 0,1-1 0,-1 1 1,1 0-1,-1 0 0,1 0 1,-1 0-1,1-1 0,0 1 0,-1 0 1,1 0-1,-1 0 0,1 0 0,-1 0 1,1 0-1,-1 0 0,1 1 0,-1-1 1,1 0-1,-1 0 0,1 0 0,-1 0 1,1 1-1,-1-1 0,1 0 1,-1 1-1,1-1 0,-1 0 0,0 1 1,1-1-1,-1 0 0,1 1 0,-1-1 1,0 1-1,0-1 0,1 0 0,-1 2 1,7 19-6,8 126 282,-4-23-43,-6-109-645,0-21-842,2-27-782,-7 3 1272,-3-31 0,-2 0-259</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471"/>
    </inkml:context>
    <inkml:brush xml:id="br0">
      <inkml:brushProperty name="width" value="0.05" units="cm"/>
      <inkml:brushProperty name="height" value="0.05" units="cm"/>
    </inkml:brush>
  </inkml:definitions>
  <inkml:trace contextRef="#ctx0" brushRef="#br0">1 17 18964,'7'-16'1920,"-4"24"-1127,-3 14-281,0 17 1176,0 8-424,1 10-535,2 5-177,6 2-248,-1-1-56,5-8-224,0-5-144,0-10-392,0-8-193,-3-9-463,0-8-248,-4-13 952,-5-7-280,2-15-121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29.608"/>
    </inkml:context>
    <inkml:brush xml:id="br0">
      <inkml:brushProperty name="width" value="0.05" units="cm"/>
      <inkml:brushProperty name="height" value="0.05" units="cm"/>
    </inkml:brush>
  </inkml:definitions>
  <inkml:trace contextRef="#ctx0" brushRef="#br0">1 123 14739,'3'-4'306,"0"-1"-1,0 0 0,0 1 1,1 0-1,0 0 1,-1 0-1,2 0 1,-1 0-1,8-4 1,1 0 134,-1 1 1,23-9 0,-10 7-123,0 0 0,0 2 0,0 1 0,1 1 0,0 1 0,0 1 0,0 1 0,1 2 0,37 3 0,-49-1-283,0 0-1,-1 1 1,0 1 0,0 0-1,0 1 1,0 1 0,-1 0-1,0 0 1,0 2 0,0 0-1,-1 0 1,0 1-1,-1 0 1,0 1 0,-1 0-1,0 1 1,0 0 0,11 18-1,-14-18-33,-1-1 1,0 1-1,0 0 0,-1 1 0,-1-1 1,0 1-1,4 19 0,-8-26 1,1 0-1,-1 0 1,1 0-1,-1 1 1,-1-1-1,1 0 1,-1 0-1,0 0 1,0 0-1,-1 0 1,1 0-1,-1 0 1,0 0-1,-1 0 1,1-1-1,-1 1 1,0-1-1,0 0 1,0 0-1,-6 6 1,-10 6 15,0-1 1,-2-1 0,0 0 0,0-2 0,-34 15 0,19-9 1,14-7-44,-9 6-62,-1-2 0,0-1 0,-1-1 0,-45 11 0,77-24 30,0 0 1,0 0-1,-1 1 0,1-1 0,0 0 1,0 0-1,0 0 0,-1 0 0,1 0 0,0 0 1,0-1-1,-1 1 0,1 0 0,0-1 1,0 1-1,0 0 0,0-1 0,0 0 0,0 1 1,0-1-1,0 0 0,0 1 0,-1-2 1,1 1 11,0-1 1,0 1-1,1-1 1,-1 1 0,1-1-1,-1 1 1,1-1-1,0 1 1,-1-1 0,1 1-1,0-1 1,0 1-1,0-1 1,0 1 0,0-1-1,0 1 1,1-3-1,4-14-483</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6.893"/>
    </inkml:context>
    <inkml:brush xml:id="br0">
      <inkml:brushProperty name="width" value="0.05" units="cm"/>
      <inkml:brushProperty name="height" value="0.05" units="cm"/>
    </inkml:brush>
  </inkml:definitions>
  <inkml:trace contextRef="#ctx0" brushRef="#br0">1 167 18220,'5'3'256,"-1"0"-1,1-1 1,0 1 0,0-1-1,0 0 1,1 0 0,-1 0 0,0-1-1,1 0 1,-1 0 0,1 0 0,-1-1-1,1 1 1,0-1 0,-1-1-1,1 1 1,-1-1 0,1 0 0,-1 0-1,1-1 1,7-3 0,-10 4-231,1 0 1,-1-1 0,1 0 0,-1 0-1,0 0 1,1 0 0,-1 0 0,0 0-1,0-1 1,-1 0 0,1 0 0,-1 0-1,1 0 1,-1 0 0,0 0 0,0 0-1,0-1 1,0 1 0,-1-1-1,1 1 1,-1-1 0,0 0 0,0 1-1,-1-1 1,1 0 0,-1 0 0,1 0-1,-1 0 1,0 0 0,-1 1 0,0-7-1,1 9-16,0-1 0,0 1-1,-1-1 1,1 0 0,0 1 0,-1-1-1,1 1 1,-1-1 0,0 1 0,1-1-1,-1 1 1,0 0 0,0-1 0,0 1-1,0 0 1,0 0 0,0-1-1,0 1 1,0 0 0,0 0 0,-1 0-1,1 0 1,0 1 0,-1-1 0,1 0-1,-1 0 1,1 1 0,-1-1 0,1 1-1,-1 0 1,1-1 0,-1 1-1,0 0 1,1 0 0,-1 0 0,1 0-1,-1 0 1,-3 0 0,2 1-2,0 0-1,0 1 1,0-1-1,0 0 1,0 1 0,0 0-1,0 0 1,0 0 0,1 0-1,-1 0 1,1 0 0,-1 1-1,1-1 1,0 1-1,0-1 1,0 1 0,-3 5-1,1 4 26,-1 0 1,1 1-1,1-1 0,0 1 0,1-1 0,0 1 0,1 0 0,1 15 0,0-18 10,1 1-1,-1-1 1,2 0 0,0 0-1,0 0 1,1 0 0,0 0-1,1 0 1,0-1 0,9 16-1,-12-22-25,1-1 1,0 1-1,0-1 0,0 1 0,0-1 1,1 0-1,-1 0 0,0 0 0,1 0 0,0 0 1,-1-1-1,1 1 0,0-1 0,0 1 1,0-1-1,0 0 0,0 0 0,5 0 0,-4-1-2,1 0 1,-1 0-1,1 0 0,-1-1 0,1 0 0,-1 0 0,1 0 0,-1 0 0,0-1 0,0 1 0,7-5 0,3-2 0,-2-1 1,1 0 0,-1-1-1,-1-1 1,1 0-1,14-19 1,-9 8-3,-2 0 0,-1 0 0,-1-2-1,-1 1 1,0-2 0,-2 0 0,-1 0 0,-2 0 0,7-31 0,-15 65-11,1 0 0,0 0 1,0 0-1,4 17 1,0 1 49,-2 0 26,9 58 165,-9-76-196,0-1-1,1 1 1,-1-1 0,2 1-1,-1-1 1,1 0 0,6 9 0,-10-16-38,1 0 1,0 0 0,-1 0 0,1 0 0,0 0-1,0 0 1,0-1 0,0 1 0,-1 0 0,1 0 0,0-1-1,0 1 1,0-1 0,1 1 0,-1-1 0,0 1 0,0-1-1,1 1 1,-1-1-16,0 0 0,0 0-1,-1 0 1,1-1 0,0 1-1,0 0 1,0 0 0,-1-1-1,1 1 1,0 0 0,0-1-1,-1 1 1,1 0 0,0-1-1,-1 1 1,1-1 0,-1 0-1,1 1 1,0-2 0,2-1-130,-1 0 0,0-1 0,0 1 0,-1-1 1,1 1-1,-1-1 0,0 1 0,0-1 0,1-7 1,-1 1-471,-1 0 0,0 0 0,0-1 0,-1 1 1,-4-18-1,-18-52-1004,20 70 1456,-20-57-1092</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7.311"/>
    </inkml:context>
    <inkml:brush xml:id="br0">
      <inkml:brushProperty name="width" value="0.05" units="cm"/>
      <inkml:brushProperty name="height" value="0.05" units="cm"/>
    </inkml:brush>
  </inkml:definitions>
  <inkml:trace contextRef="#ctx0" brushRef="#br0">0 0 19628,'4'13'2001,"2"0"-1457,1-2-288,5 1 1064,2-1-1320,3-1-456,3 0 456,0 0-216,6 0-144</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7.703"/>
    </inkml:context>
    <inkml:brush xml:id="br0">
      <inkml:brushProperty name="width" value="0.05" units="cm"/>
      <inkml:brushProperty name="height" value="0.05" units="cm"/>
    </inkml:brush>
  </inkml:definitions>
  <inkml:trace contextRef="#ctx0" brushRef="#br0">80 394 18924,'-8'10'515,"0"0"1,1 0-1,0 0 0,0 1 0,1 0 0,1 0 1,0 0-1,0 1 0,2 0 0,-4 13 1,3-10-287,2 0 0,-1 1 1,2-1-1,0 1 1,1-1-1,0 1 1,4 24-1,-3-38-196,-1 1 0,1-1 1,-1 1-1,1-1 0,0 1 0,0-1 0,0 0 1,0 0-1,0 1 0,1-1 0,-1 0 0,1 0 1,-1 0-1,1 0 0,0 0 0,3 2 0,-4-4-23,1 1 0,-1-1 0,0 1-1,1-1 1,-1 0 0,1 0-1,-1 1 1,0-1 0,1 0 0,-1 0-1,1-1 1,-1 1 0,1 0-1,-1 0 1,0-1 0,1 1 0,-1-1-1,0 1 1,1-1 0,-1 1-1,0-1 1,0 0 0,1 0 0,-1 0-1,0 0 1,0 0 0,0 0-1,0 0 1,0 0 0,1-2-1,7-7 6,-1-1 0,0 0 0,-1-1 0,0 1 0,-1-1 0,0-1 0,-1 1 0,5-19 0,1-8 11,9-61 0,-15 62-150,-1 1 0,-2-1 0,-1 0 0,-2 0 0,-2 0 0,-2 0 0,-13-57 0,15 87 59,1 1 0,-1-1-1,-1 1 1,1 0 0,-1 0 0,-8-10 0,11 16 48,0-1 0,0 1 0,0 0 0,0-1 1,0 1-1,0 0 0,-1 0 0,1 0 0,0 0 0,-1 0 1,1 0-1,-1 0 0,1 1 0,-1-1 0,1 0 1,-1 1-1,1-1 0,-1 1 0,0 0 0,1-1 1,-1 1-1,0 0 0,1 0 0,-1 0 0,0 0 1,1 1-1,-1-1 0,0 0 0,1 1 0,-1-1 1,1 1-1,-1-1 0,1 1 0,-1 0 0,-2 1 0,0 2 22,0 0-1,0 0 1,0 0-1,1 0 0,-1 0 1,1 1-1,0 0 0,1 0 1,-1 0-1,1 0 0,0 0 1,-2 7-1,-2 8 72,1-1-1,-2 23 0,5-30-24,1 1 0,0 0 0,1 0 0,1 0-1,0 0 1,0 0 0,1-1 0,7 22 0,-6-24-51,2 0-1,-1-1 1,1 1 0,0-1 0,1 0-1,0 0 1,1-1 0,0 0 0,0 0-1,0-1 1,9 7 0,26 19-550,-17-15 18,29 29 0,-48-41 486,0 0 0,0 0 0,-1 1 0,0 0 0,0 0 0,-1 1 0,0-1 0,0 1 0,4 11 0,-3 7-206</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9.061"/>
    </inkml:context>
    <inkml:brush xml:id="br0">
      <inkml:brushProperty name="width" value="0.05" units="cm"/>
      <inkml:brushProperty name="height" value="0.05" units="cm"/>
    </inkml:brush>
  </inkml:definitions>
  <inkml:trace contextRef="#ctx0" brushRef="#br0">50 622 14651,'-5'-2'851,"3"1"-421,0 1 0,1-1-1,-1 0 1,0 1 0,0 0-1,1-1 1,-1 1 0,0 0-1,0 0 1,0 0-1,-1 0 1,2 1-300,0-1-1,0 1 1,0-1-1,0 1 1,0 0-1,1 0 1,-1-1-1,0 1 1,0 0-1,1 0 1,-1 0-1,1 0 1,-1 0-1,1 0 1,-1 0-1,1 0 1,-1 0-1,1 0 1,0 0 0,0 0-1,0 0 1,-1 2-1,0 1 93,-4 26 308,4-29-528,1 0 0,0-1 0,0 1 0,0 0 0,0-1-1,-1 1 1,1 0 0,0-1 0,0 1 0,0 0 0,0-1 0,0 1 0,0 0 0,1-1 0,-1 1 0,0-1 0,0 1 0,0 0 0,1-1-1,-1 1 1,0 0 0,1-1 0,-1 1 0,0-1 0,1 1 0,-1-1 0,1 1 0,-1-1 0,1 1 0,-1-1 0,1 0 0,-1 1 0,1 0 0,0-2-4,0 1 0,0 0 0,0-1 0,0 1 0,0-1 0,0 1 0,0-1 0,0 1 0,0-1 0,0 0 0,0 1 0,-1-1 1,1 0-1,0 0 0,-1 1 0,1-1 0,0 0 0,0-1 0,11-20-65,-9 16 48,46-97-252,-49 102 265,0 0 0,1 0-1,-1 1 1,0-1 0,1 0 0,-1 0-1,1 0 1,0 0 0,-1 1 0,1-1 0,-1 0-1,1 1 1,0-1 0,0 0 0,-1 1-1,1-1 1,0 1 0,1-1 0,-1 1 3,-1 0 1,1 0-1,-1 0 1,1 0-1,-1 0 1,1 0-1,-1 0 0,1 1 1,-1-1-1,0 0 1,1 0-1,-1 1 1,1-1-1,-1 0 1,1 0-1,-1 1 1,0-1-1,1 1 1,-1-1-1,0 0 1,1 1-1,-1-1 1,0 1-1,1 0 1,2 5-5,0 0 0,0 1 0,4 12 0,-6-14 8,130 510 842,-129-506-815,2 7 42,-1-1 1,0 1 0,-1 0-1,-1 0 1,-1 0 0,-1 18 0,1-33-76,-1 1-1,1-1 1,-1 0 0,0 1 0,1-1 0,-1 0 0,0 0-1,0 1 1,0-1 0,1 0 0,-1 0 0,-1 0 0,1 0-1,0 0 1,0 0 0,0 0 0,0 0 0,-1-1 0,1 1-1,0 0 1,-1-1 0,1 1 0,-1-1 0,1 1 0,0-1 0,-1 0-1,1 0 1,-1 1 0,1-1 0,-1 0 0,1 0 0,-1-1-1,1 1 1,-3-1 0,-3 1-56,0-1 1,1-1-1,-1 1 0,1-1 1,-1-1-1,-7-3 0,9 4 18,1 0-1,-1-1 0,1 0 1,0 0-1,0 0 1,0-1-1,0 1 0,0-1 1,1 0-1,0 0 1,0 0-1,0 0 0,0-1 1,1 1-1,-1-1 0,1 1 1,0-1-1,1 0 1,-1 0-1,1 0 0,0 0 1,0 0-1,0 0 1,1 0-1,0-1 0,1-9 1,6-33-173,25-93-1,-14 67 138,6-30 68,19-188 0,-42 282 43,-1-1 0,0 0 0,0 1 0,-1-1 0,-3-14 0,-3 13 56,2 15-5,-3 18 26,5 4-7,1 1 0,1 0 0,1-1 0,6 40 0,-4-49-51,1-1 0,0 0 0,1 0 0,1 0 0,0 0 0,1-1 0,1 1 0,13 20 0,-19-33-42,0-1 0,0 1 0,0 0 0,0-1 0,0 1 0,1-1 0,-1 0 1,0 1-1,1-1 0,-1 0 0,1 0 0,-1 0 0,1 0 0,0 0 1,-1 0-1,1 0 0,0 0 0,0-1 0,0 1 0,0-1 0,-1 1 1,1-1-1,0 0 0,0 0 0,0 0 0,0 0 0,0 0 0,0 0 0,0 0 1,0-1-1,-1 1 0,1-1 0,0 1 0,0-1 0,0 0 0,-1 0 1,1 0-1,0 0 0,-1 0 0,1 0 0,2-2 0,3-4 12,-1 1-1,0-1 0,0 0 1,0 0-1,-1-1 1,0 0-1,5-10 0,1-8 14,-1-1 0,-1 0-1,-1 0 1,-1-1-1,-2 0 1,-1 0 0,-1-1-1,-1 1 1,-3-42-1,1 70-32,-4-34 11,4 33-10,0-1-1,0 1 0,0 0 0,0 0 0,0 0 0,-1 0 0,1-1 0,0 1 1,-1 0-1,1 0 0,-1 0 0,1 0 0,-1 0 0,0 0 0,1 0 0,-1 0 1,0 0-1,0 0 0,1 0 0,-1 1 0,0-1 0,0 0 0,-2-1 0,3 3 1,-1-1-1,1 0 0,-1 1 1,1-1-1,-1 0 0,1 1 1,-1-1-1,1 0 0,0 1 0,-1-1 1,1 1-1,0-1 0,-1 1 1,1-1-1,0 1 0,-1-1 1,1 1-1,0-1 0,0 1 0,0 0 1,0-1-1,0 1 0,-1 0 1,-2 17 16,0 12 78,1 1 1,3 38-1,0-56-45,0 1 0,1-1-1,0 0 1,1 0 0,1 0-1,0 0 1,9 19 0,-12-30-38,0 0 1,0 0 0,0 0-1,1 0 1,-1 0 0,1-1-1,-1 1 1,1 0 0,-1-1 0,1 1-1,0-1 1,0 1 0,0-1-1,-1 0 1,1 0 0,0 0 0,4 1-1,-4-2-1,0 0-1,0 1 1,0-1-1,-1 0 1,1-1-1,0 1 1,0 0-1,0 0 0,0-1 1,0 1-1,0-1 1,0 0-1,-1 0 1,1 1-1,0-1 1,1-2-1,4-2 14,0 0 0,-1-1-1,0 0 1,0 0-1,-1-1 1,0 0 0,7-12-1,2-6 28,-2-1-1,-1-1 0,-1 0 1,-2-1-1,0 1 0,-2-2 1,4-50-1,3 164-56,-10-61-1,15 69 12,-16-84-1,0 0 0,1-1-1,0 0 1,1 0 0,0 0-1,0 0 1,1 0 0,5 7-1,-9-14 0,0 0-1,0 1 1,0-1-1,0 0 1,0 0-1,0 0 1,0 0-1,1 0 0,-1 0 1,0-1-1,1 1 1,-1 0-1,0-1 1,1 1-1,-1 0 1,1-1-1,-1 0 0,1 1 1,-1-1-1,1 0 1,-1 0-1,1 0 1,2 0-1,-2-1 4,0 0 1,0 0-1,0 0 0,0 0 1,0 0-1,0 0 0,0 0 0,-1-1 1,1 1-1,0-1 0,-1 0 1,1 1-1,-1-1 0,2-3 1,3-5 24,0 0 0,-1-1 0,0 0 0,6-22 0,-5 10-26,-1-1 1,-1 0 0,-1 0 0,-1 0 0,-1 0-1,-1 0 1,-2 0 0,-5-35 0,2 50-63,1 17 12,1 18 3,3-18 37,0 0 0,0 0 0,1 0 0,0 0 0,0 0 0,1-1 0,0 1 0,1 0 0,6 12 0,-9-19 4,0 0 1,1 0-1,-1-1 1,1 1-1,-1 0 1,1-1 0,-1 1-1,1-1 1,-1 1-1,1-1 1,0 1-1,-1-1 1,1 1 0,0-1-1,0 1 1,-1-1-1,1 0 1,0 1-1,0-1 1,-1 0 0,1 0-1,0 0 1,0 0-1,0 0 1,0 1-1,-1-1 1,1-1 0,1 1-1,0 0 2,0-1-1,0 0 1,-1 0-1,1 0 0,0 0 1,-1 0-1,1 0 1,-1-1-1,1 1 1,-1-1-1,3-2 1,1-4 10,1 0 0,-1 0 0,7-17 0,-2-2-7,-1-2 1,-1 1-1,-1-1 0,-2 0 0,-1-1 0,-2 1 0,-1-35 1,-2 51-59,-1 21-4,-2 23 17,4-30 40,-1 122 7,2-106 6,1-1 1,0 1 0,1 0 0,1-1 0,7 21-1,-10-35-10,0 0 0,-1 0 0,1 0-1,1 0 1,-1 0 0,0-1 0,0 1-1,1 0 1,-1-1 0,1 1 0,-1 0-1,1-1 1,0 0 0,-1 1 0,1-1-1,0 0 1,3 1 0,-4-1-25,1-1 1,-1 0-1,0 0 1,1 0-1,-1 0 0,0 0 1,1 0-1,-1 0 1,1 0-1,-1-1 0,0 1 1,1 0-1,-1-1 1,0 1-1,0-1 0,0 0 1,1 1-1,-1-1 1,0 0-1,0 0 0,0 0 1,0 0-1,0 0 1,0 0-1,0 0 0,0 0 1,-1 0-1,1 0 1,0 0-1,0-2 0,3-5-276,0 0 0,-1-1-1,0 0 1,0 1 0,-1-1-1,0 0 1,-1 0-1,0-1 1,0 1 0,-1 0-1,0 0 1,0 0 0,-1-1-1,-2-8 1,-5-28-642</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39.475"/>
    </inkml:context>
    <inkml:brush xml:id="br0">
      <inkml:brushProperty name="width" value="0.05" units="cm"/>
      <inkml:brushProperty name="height" value="0.05" units="cm"/>
    </inkml:brush>
  </inkml:definitions>
  <inkml:trace contextRef="#ctx0" brushRef="#br0">4 4 19164,'-2'-3'2065,"1"3"-1457,1 1-304,0 4 1032,3 2-576,1 1-288,0 4-776,2-2-408,0 0 416,-1 0 104,1-2-120,1-2-152</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40.068"/>
    </inkml:context>
    <inkml:brush xml:id="br0">
      <inkml:brushProperty name="width" value="0.05" units="cm"/>
      <inkml:brushProperty name="height" value="0.05" units="cm"/>
    </inkml:brush>
  </inkml:definitions>
  <inkml:trace contextRef="#ctx0" brushRef="#br0">94 507 15235,'0'1'197,"0"1"0,-1-1 0,0 1-1,1-1 1,-1 0 0,0 1 0,0-1-1,0 0 1,0 1 0,0-1 0,0 0 0,-2 2-1,-3 4 248,-4 9-8,1 1 0,1 0 0,1 0 0,0 0-1,1 1 1,1 0 0,1 1 0,0-1 0,2 1-1,0-1 1,1 1 0,1 0 0,0-1 0,6 32 0,-5-44-338,0 0 0,1-1 0,0 1 0,0 0 0,0-1 0,1 1 0,6 9 0,-8-14-82,0 0 0,0 0 0,0 0 1,0 1-1,0-1 0,0 0 0,0-1 0,0 1 1,1 0-1,-1 0 0,0 0 0,1-1 1,-1 1-1,0-1 0,1 1 0,-1-1 1,1 1-1,-1-1 0,1 0 0,-1 0 0,1 0 1,-1 0-1,1 0 0,-1 0 0,1 0 1,-1 0-1,1-1 0,-1 1 0,1 0 1,-1-1-1,1 1 0,-1-1 0,0 0 0,1 1 1,1-3-1,4-2 1,0-1 0,0 0 0,0 0 0,-1 0 1,0-1-1,-1 0 0,1-1 0,-1 1 0,-1-1 0,1 0 1,-1 0-1,3-10 0,4-10 18,-2-1 0,7-39 0,-8 28-41,-1-1 0,0-82-1,-7 103-25,-1 0-1,-1 0 1,-1 0 0,0 1-1,-2-1 1,0 1-1,-1 0 1,-11-23-1,15 38 19,0 0 0,0 1 0,0-1-1,-1 1 1,1-1 0,-1 1 0,0 0-1,1 0 1,-2 0 0,1 1 0,0-1-1,0 1 1,-1 0 0,1-1 0,-6-1-1,6 3 8,1 1-1,-1-1 1,1 1-1,-1 0 1,0 0-1,1 0 1,-1 0-1,1 0 1,-1 0-1,0 1 1,1-1-1,-1 1 1,1-1-1,-1 1 1,1 0-1,-1 0 1,1 1-1,0-1 1,-1 0-1,1 1 1,0-1-1,0 1 1,-4 3-1,-1 3 14,0 1 0,1-1 0,0 1 0,0 0 0,0 0 0,2 1 0,-1 0 0,1-1 0,0 2-1,1-1 1,0 0 0,1 1 0,0-1 0,1 1 0,0 0 0,0-1 0,2 14 0,-1-21-30,1 1 1,0-1-1,-1 0 1,1 0-1,0 0 1,0 0-1,1 0 1,-1 0-1,1 0 1,0 0-1,-1-1 1,1 1-1,0 0 1,0-1-1,1 0 1,-1 1-1,0-1 1,1 0-1,0 0 1,-1 0-1,1-1 1,0 1-1,0-1 1,0 0-1,0 1 1,0-1-1,0 0 1,0-1-1,0 1 1,7 0-1,8 1-273,0-2-1,0 0 1,0-1 0,24-4-1,-37 5 233,11-3-146,-1 2 0,1 0 0,0 0 0,0 2 0,27 3 0,-38-3 198,0 1 1,1-1 0,-1 1 0,-1 0 0,1 0 0,0 0 0,0 1-1,-1 0 1,0 0 0,1 0 0,-1 0 0,0 1 0,-1 0 0,1-1 0,-1 2-1,1-1 1,-1 0 0,0 0 0,-1 1 0,1 0 0,1 5 0,3 9 121,-2 0 1,0 0-1,-1 1 1,-1-1 0,1 27-1,2-67-139,-4-65-727,-3 0 0,-13-89 0,6 81 188,-2 8 148,-2-70 989,17 200 562,1 0 0,16 54 0,-8-39-869,4 0 0,2-1 1,3-1-1,2-1 0,2-1 0,49 72 0,-75-124-612,-6-6 76,-18-17-105,-29-29-98,46 42 427,-24-21-18,2-2 1,1 0-1,-38-58 1,62 84 113,0-1 0,1 1 0,0 0 0,0-1-1,1 0 1,-1 1 0,1-1 0,0 0 0,0 1 0,0-1 0,1 0 0,0-7 0,1 9-15,-1 0-1,1 0 1,0 0 0,0 0-1,0 0 1,0 0 0,1 1-1,-1-1 1,1 0 0,0 1-1,0-1 1,0 1-1,0 0 1,0 0 0,0 0-1,0 0 1,1 0 0,-1 0-1,1 0 1,3-1 0,9-5-163,0 1 0,1 1 0,-1 0 1,27-5-1,66-8-597,-58 12 414</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8.182"/>
    </inkml:context>
    <inkml:brush xml:id="br0">
      <inkml:brushProperty name="width" value="0.05" units="cm"/>
      <inkml:brushProperty name="height" value="0.05" units="cm"/>
    </inkml:brush>
  </inkml:definitions>
  <inkml:trace contextRef="#ctx0" brushRef="#br0">20 42 12843,'-6'7'408,"-4"-14"-384,7-7 8,3-13-112</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5.310"/>
    </inkml:context>
    <inkml:brush xml:id="br0">
      <inkml:brushProperty name="width" value="0.05" units="cm"/>
      <inkml:brushProperty name="height" value="0.05" units="cm"/>
    </inkml:brush>
  </inkml:definitions>
  <inkml:trace contextRef="#ctx0" brushRef="#br0">29 670 6145,'-29'126'10975,"45"-171"-7900,48-337-2190,-24 126-871,-35 227-14,-2 11 56,-8 43 13,-46 251 147,22 3-150,29-265-63,2-13 14,3-24 11,11-76 19,12-76-18,51-177 0,-74 341-35,-9 31-4,-107 444-1144,101-410 698,7-41 160</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152"/>
    </inkml:context>
    <inkml:brush xml:id="br0">
      <inkml:brushProperty name="width" value="0.05" units="cm"/>
      <inkml:brushProperty name="height" value="0.05" units="cm"/>
    </inkml:brush>
  </inkml:definitions>
  <inkml:trace contextRef="#ctx0" brushRef="#br0">63 1 16964,'0'0'119,"-1"0"1,1 0-1,0 0 1,-1 0-1,1 0 1,-1 0-1,1 0 0,-1 0 1,1 1-1,-1-1 1,1 0-1,-1 0 1,1 0-1,0 1 1,-1-1-1,1 0 1,-1 1-1,1-1 1,0 0-1,-1 0 1,1 2-1,-2 3 105,0 0 0,1 0 0,0 1 0,0-1 0,0 1 0,0-1 0,1 1 0,0-1 0,0 1 0,2 5 0,-1 10 134,-1 25 18,10 69-1,-10-114-374,0 1 0,0 0 1,1-1-1,-1 1 0,1 0 0,-1-1 1,1 1-1,-1-1 0,1 1 0,0-1 1,0 1-1,0-1 0,0 1 1,0-1-1,2 2 0,-2-3-4,0 1 1,0-1-1,0 1 0,0-1 0,1 1 1,-1-1-1,0 0 0,0 0 0,0 0 1,1 0-1,-1 0 0,0 0 1,0 0-1,0 0 0,1 0 0,-1-1 1,0 1-1,0 0 0,0-1 0,0 1 1,0-1-1,2 0 0,31-15-118,-21 9 56,1 0 0,0 1 0,0 1-1,1 0 1,20-3 0,-31 7 54,0 1 0,0 0 0,1 0 0,-1 0 0,0 1 0,1-1 0,-1 1 0,0 0 0,0 0 0,0 0 0,0 1 0,0 0 0,0-1 0,0 1 0,0 1 0,-1-1 0,1 0 0,-1 1 0,1 0 0,-1 0 0,0 0 0,0 0 0,4 7 0,-2-2 48,0 0 0,0 1 0,-1-1-1,-1 1 1,1 0 0,-1 0 0,-1 1 0,0-1 0,0 0-1,-1 1 1,0-1 0,0 1 0,-1 0 0,-1-1-1,1 1 1,-5 16 0,4-17 64,-1 0 0,-1 0 0,1 0 0,-1-1 0,-1 1 0,0-1 0,0 0 0,-1 0 0,1 0 0,-2-1 0,1 0 0,-1 0 0,0 0 1,-1-1-1,1 1 0,-1-2 0,-14 10 0,16-12-91,-1-1 1,0 1-1,0-1 1,0 0 0,0 0-1,0-1 1,0 0-1,0 0 1,0 0-1,-1-1 1,1 0 0,0 0-1,-1 0 1,1-1-1,0 0 1,0-1 0,0 1-1,0-1 1,0 0-1,0 0 1,0-1-1,0 0 1,1 0 0,-7-5-1,1 0-307,1 0-1,0-1 0,1 0 0,0-1 1,0 1-1,1-2 0,0 1 1,1-1-1,0-1 0,-9-19 1,7 9-383</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570"/>
    </inkml:context>
    <inkml:brush xml:id="br0">
      <inkml:brushProperty name="width" value="0.05" units="cm"/>
      <inkml:brushProperty name="height" value="0.05" units="cm"/>
    </inkml:brush>
  </inkml:definitions>
  <inkml:trace contextRef="#ctx0" brushRef="#br0">1 184 18844,'6'1'1624,"-2"-1"-1176,-1 0-183,11 0 703,5-1-256,11-5-304,1-3-144,11-5-208,1-3-88,1-6-304,-1-3-176,-7 2-392,-1-1-201,-12 7 753,-5 2-208,-5 10-184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30.102"/>
    </inkml:context>
    <inkml:brush xml:id="br0">
      <inkml:brushProperty name="width" value="0.05" units="cm"/>
      <inkml:brushProperty name="height" value="0.05" units="cm"/>
    </inkml:brush>
  </inkml:definitions>
  <inkml:trace contextRef="#ctx0" brushRef="#br0">69 0 15979,'-9'4'1745,"12"1"-809,10-4-264,13 2 872,9 0-167,14-1-281,5-1-224,9 0-184,2 2-176,-1 0-520,-5 0-344,-10 0-664,-7 0-224,-21-3 912,-18 0-184,2 0-312</inkml:trace>
  <inkml:trace contextRef="#ctx0" brushRef="#br0" timeOffset="1">1 298 15307,'38'7'2257,"11"-7"-1225,16-8-400,7 2 1080,9-7-383,5 3-161,-1 2-880,-1 8-504,-13 2 256,-8-1-152,-15-6-128</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6.939"/>
    </inkml:context>
    <inkml:brush xml:id="br0">
      <inkml:brushProperty name="width" value="0.05" units="cm"/>
      <inkml:brushProperty name="height" value="0.05" units="cm"/>
    </inkml:brush>
  </inkml:definitions>
  <inkml:trace contextRef="#ctx0" brushRef="#br0">43 91 13251,'-8'16'2484,"3"-9"-2077,0 4 108,1 0 1,1 1-1,0-1 0,0 1 0,-1 15 1,-1 63 630,4-69-827,0 19 301,6 60 0,-3-84-495,0-1 1,1 1-1,1-1 1,1 0-1,0 0 0,13 26 1,-16-37-112,-1-1 1,1 0 0,0 0-1,0 0 1,1 0-1,-1 0 1,0 0-1,1-1 1,0 1 0,0-1-1,0 0 1,0 1-1,0-1 1,0-1-1,0 1 1,1 0-1,-1-1 1,1 0 0,-1 0-1,1 0 1,-1 0-1,1 0 1,0-1-1,-1 1 1,1-1 0,0 0-1,0-1 1,-1 1-1,1 0 1,0-1-1,-1 0 1,1 0-1,-1 0 1,1 0 0,-1-1-1,1 1 1,4-4-1,3-2-2,-1-1-1,1 0 0,-2-1 0,1 0 0,-1 0 1,-1-1-1,0 0 0,0 0 0,-1-1 0,11-22 1,-2 0 21,-1-1 1,15-56-1,-21 59 1,-1 0 0,6-61 0,-13 82-23,-1 0-1,1 0 1,-2 0 0,1 0 0,-1 0-1,-1 0 1,0 0 0,0 0 0,-1 1-1,0-1 1,-1 1 0,0 0 0,-9-14-1,11 20-5,1 0 0,-2 1 0,1 0 0,0-1 0,0 1 0,-1 0 0,1 0 0,-1 0 0,0 0 0,1 1 0,-1-1 0,0 1 0,0 0 0,0 0 0,0 0 0,0 0 0,-6-1 0,3 2 1,1 0 0,0 0 1,0 0-1,0 1 0,0 0 0,0 0 1,0 0-1,0 1 0,0 0 0,-6 2 1,-1 3-121,1-1 0,0 1 0,0 1-1,0 0 1,1 0 0,1 1 0,-1 1 0,-7 10 0,-19 22-310,24-33 131</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27.797"/>
    </inkml:context>
    <inkml:brush xml:id="br0">
      <inkml:brushProperty name="width" value="0.05" units="cm"/>
      <inkml:brushProperty name="height" value="0.05" units="cm"/>
    </inkml:brush>
  </inkml:definitions>
  <inkml:trace contextRef="#ctx0" brushRef="#br0">120 74 14099,'0'-3'184,"1"1"-1,-1-1 1,1 1-1,-1-1 1,0 1-1,0 0 1,0-1-1,0 1 1,-1-1-1,1 1 1,0-1 0,-2-2-1,2 4-107,-1 0-1,0 0 1,1 0-1,-1 1 1,1-1-1,-1 0 1,0 1 0,1-1-1,-1 0 1,0 1-1,0-1 1,0 1-1,0-1 1,1 1-1,-1-1 1,0 1 0,0 0-1,0-1 1,0 1-1,0 0 1,0 0-1,0-1 1,0 1-1,0 0 1,0 0-1,0 0 1,0 1 0,0-1-1,0 0 1,0 0-1,0 0 1,0 1-1,0-1 1,-1 1-1,-1 1 40,0-1 0,0 0-1,1 1 1,-1 0-1,1 0 1,-1 0 0,1 0-1,0 0 1,0 0 0,0 0-1,0 1 1,0-1-1,1 1 1,-1 0 0,1-1-1,-2 5 1,-18 51 540,21-57-645,-9 32 122,2 0-1,2 1 0,1-1 1,1 1-1,2 0 0,2 0 1,4 37-1,-4-62-103,1-1 0,0 1 1,0-1-1,0 0 0,1 1 0,0-1 0,1-1 0,0 1 0,0 0 0,1-1 1,6 9-1,-8-13-19,0-1 1,-1 1-1,1-1 0,0 1 1,0-1-1,0 0 1,1 0-1,-1 0 0,0-1 1,1 1-1,0-1 1,-1 0-1,1 0 1,-1 0-1,1 0 0,0-1 1,0 1-1,-1-1 1,1 0-1,0 0 1,0 0-1,-1-1 0,1 0 1,0 1-1,0-1 1,-1 0-1,1-1 1,5-2-1,4-2 8,0-1 0,0-1 0,-1 0 0,0-1 0,0 0 1,-1-1-1,-1 0 0,1-1 0,15-21 0,-8 7 16,-2-1 0,0-1 0,21-49 0,-29 57-2,-1 0 0,-1-1 0,-1 1 0,0-1 0,3-40 0,-8 54-38,0-1 0,0 0 0,-1 0 0,0 0 0,0 1 0,0-1 0,-1 1 0,0-1 0,-5-8 0,5 11-26,0 0 0,0 1 0,-1-1 0,0 1 0,0-1 0,0 1 0,0 0 0,0 0 0,0 0 0,-1 1 0,0-1 0,1 1 0,-1 0 0,0 0 0,-8-3 0,-2 2-386,-1-1 1,0 2 0,1 0 0,-1 1-1,0 1 1,0 0 0,-22 3 0,8-1 182,-9 0-530</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6.972"/>
    </inkml:context>
    <inkml:brush xml:id="br0">
      <inkml:brushProperty name="width" value="0.05" units="cm"/>
      <inkml:brushProperty name="height" value="0.05" units="cm"/>
    </inkml:brush>
  </inkml:definitions>
  <inkml:trace contextRef="#ctx0" brushRef="#br0">47 1 12363,'1'0'21,"-1"0"1,0 0 0,0 0 0,0 0-1,0 0 1,1 1 0,-1-1 0,0 0 0,0 0-1,0 0 1,0 0 0,0 1 0,0-1-1,1 0 1,-1 0 0,0 0 0,0 1 0,0-1-1,0 0 1,0 0 0,0 0 0,0 1-1,0-1 1,0 0 0,0 0 0,0 1-1,0-1 1,0 0 0,0 0 0,0 0 0,0 1-1,-1-1 1,1 0 0,0 0 0,0 0-1,0 0 1,0 1 0,0-1 0,0 0 0,0 0-1,-1 0 1,1 0 0,0 1 0,0-1-1,0 0 1,0 0 0,-1 0 0,1 0-1,0 0 1,0 0 0,0 0 0,-1 1 0,-14-4 552,-1 0 286,16 3-832,-11 0-873,7 4 666</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27.516"/>
    </inkml:context>
    <inkml:brush xml:id="br0">
      <inkml:brushProperty name="width" value="0.05" units="cm"/>
      <inkml:brushProperty name="height" value="0.05" units="cm"/>
    </inkml:brush>
  </inkml:definitions>
  <inkml:trace contextRef="#ctx0" brushRef="#br0">17 1 14347,'0'0'27,"0"0"0,0 0 0,0 1 0,0-1 0,0 0-1,0 0 1,0 0 0,-1 0 0,1 1 0,0-1 0,0 0 0,0 0 0,0 0 0,0 0 0,-1 0 0,1 1-1,0-1 1,0 0 0,0 0 0,-1 0 0,1 0 0,0 0 0,0 0 0,0 0 0,-1 0 0,1 0 0,0 0-1,0 0 1,0 0 0,-1 0 0,1 0 0,0 0 0,0 0 0,0 0 0,-1 0 0,1 0 0,0 0-1,0 0-36,0 0 0,0 0 0,-1 0 0,1 0 0,0 0 0,0 0 0,0 0 0,0 0 0,0 0 0,0 0 0,0 0 0,0 0 0,-1 0 0,1 0 0,0 0 0,0 0 0,0 0 0,0 0 0,0 0 0,0 0 0,0 0 0,0 0 0,0 0 0,0 0 0,0 0 0,-1 0 0,1 0 0,0 0 0,0 0 0,0 1 0,0-1 0,0 0 0,0 0 0,0 0 0,0 0 0,0 0 0,0 0 0,0 0-1,0 0 1,0 0 0,0 0 0,0 1 0,0-1 0,0 0 0,0 0 0,0 0 0,0 0 0,0 0 0,0 0 0,0 0 0,0 0 0,0 0 0,0 1 0,0-1 0,0 0 0,0 0 0,0 0 0,0 0 0,0 0 0,0 0 0,0 0 0,0 0 0,1 0 0,-1 1 0,-6 1-210,3-1 77</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1.736"/>
    </inkml:context>
    <inkml:brush xml:id="br0">
      <inkml:brushProperty name="width" value="0.05" units="cm"/>
      <inkml:brushProperty name="height" value="0.05" units="cm"/>
    </inkml:brush>
  </inkml:definitions>
  <inkml:trace contextRef="#ctx0" brushRef="#br0">29 12 10322,'-4'0'784,"1"0"-624,-1-1-88,1-2 264,0 2 25,-3-4-233,2 4-96,2 2-232,2 1-577,2 1 713,2-3-120,0 0-80</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2:53.060"/>
    </inkml:context>
    <inkml:brush xml:id="br0">
      <inkml:brushProperty name="width" value="0.05" units="cm"/>
      <inkml:brushProperty name="height" value="0.05" units="cm"/>
    </inkml:brush>
  </inkml:definitions>
  <inkml:trace contextRef="#ctx0" brushRef="#br0">3501 1 10578,'1'0'62,"-1"0"1,1 0-1,-1 0 0,1 0 0,0 0 1,-1 0-1,1 0 0,-1 0 0,1 0 1,-1 0-1,1 0 0,0 0 0,-1 1 0,1-1 1,-1 0-1,1 0 0,-1 0 0,1 1 1,-1-1-1,1 0 0,-1 1 0,1-1 0,-1 0 1,0 1-1,1-1 0,-1 1 0,1-1 1,-1 1-1,0-1 0,0 1 0,1-1 0,-1 1 1,0 1 6,0 0-1,0 0 1,0-1 0,-1 1 0,1 0 0,-1-1 0,1 1 0,-1 0 0,0-1 0,-1 3 0,-13 23 533,14-26-564,0 1 1,0-1 0,0 1-1,0-1 1,0 0-1,0 1 1,-1-1 0,1 0-1,0 0 1,-1 0 0,1 0-1,0 0 1,-1 0-1,-1 1 1,2-3-40,-1 0-1,1 0 0,0 0 1,0 0-1,0 0 1,0 0-1,0 0 1,0 0-1,0 0 1,0-1-1,-1-1 1,-11-12-25,10 14 47,0-1-1,0 1 0,-1 0 1,1 0-1,-1 1 1,1-1-1,0 1 1,-1-1-1,1 1 0,-1 0 1,-5 1-1,-40 11 686,42-9-503,-1 0 0,-1-1 0,1 0 0,0-1 0,0 0 1,-13 0-1,-189-13 754,-52 11 323,113 5-661,-224 11-399,-89-2-70,-355-44 310,575 18-433,-163-1 617,294 14-514,-123 7 390,215-4-192,26 6-294,17 11-1313</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5.339"/>
    </inkml:context>
    <inkml:brush xml:id="br0">
      <inkml:brushProperty name="width" value="0.05" units="cm"/>
      <inkml:brushProperty name="height" value="0.05" units="cm"/>
    </inkml:brush>
  </inkml:definitions>
  <inkml:trace contextRef="#ctx0" brushRef="#br0">1675 109 11947,'-59'-5'478,"-34"-3"-45,-154 7 0,202 4-589,-1-3 0,0-1 0,0-2 0,1-2 0,-45-11 0,8-3-289,-90-19 175,131 31 489,-1 3 0,-53-1 0,-41 8-54,-197-2-3412,277-3 2586</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5.714"/>
    </inkml:context>
    <inkml:brush xml:id="br0">
      <inkml:brushProperty name="width" value="0.05" units="cm"/>
      <inkml:brushProperty name="height" value="0.05" units="cm"/>
    </inkml:brush>
  </inkml:definitions>
  <inkml:trace contextRef="#ctx0" brushRef="#br0">1480 0 9466,'-157'11'1367,"-81"-10"-4301,15 0 2472,76 8 5492,42 2-2996,-199 12 1395,252-21-2936,-1 2 0,-67 14 0,117-17-505,0-1 0,0 0 0,0 0 0,0 0 0,0 0 0,1 0 0,-1 0 0,0-1 0,0 0 0,0 1 0,1-1 0,-1 0 0,0-1 0,-3-1 0,-16-5-1004,15 6 887,1 2-39</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6.516"/>
    </inkml:context>
    <inkml:brush xml:id="br0">
      <inkml:brushProperty name="width" value="0.05" units="cm"/>
      <inkml:brushProperty name="height" value="0.05" units="cm"/>
    </inkml:brush>
  </inkml:definitions>
  <inkml:trace contextRef="#ctx0" brushRef="#br0">89 33 19180,'0'-2'197,"0"-2"87,1 1 1,-2 0 0,1-1-1,0 1 1,-1 0 0,0-1-1,-1-3 1,-6 38 2201,1 23-1943,2 0 0,2 86 1,3-139-546,0 0 0,0 0 0,0 0 0,0 1 0,1-1 0,-1 0 1,0 0-1,0 0 0,1 0 0,-1 0 0,1 1 0,-1-1 1,2 1-1,-2-2 1,0 0-1,0 0 1,1 1 0,-1-1 0,0 0-1,0 0 1,1 0 0,-1 0 0,0 0 0,1 0-1,-1 0 1,0 0 0,1 0 0,-1 0 0,0 0-1,0 0 1,1 0 0,-1 0 0,0 0-1,1 0 1,-1 0 0,0 0 0,1 0 0,-1 0-1,0 0 1,0 0 0,1 0 0,-1-1 0,0 1-1,1 0 1,24-26-94,-10 9 28,-14 16 62,0 0 0,0 0-1,1 0 1,-1 1 0,1-1 0,-1 0-1,1 0 1,-1 1 0,1-1-1,-1 1 1,1-1 0,-1 1 0,1 0-1,0 0 1,-1-1 0,1 1 0,0 0-1,-1 0 1,1 1 0,0-1-1,2 1 1,-2 0-4,1 0 0,-1 1 0,1-1 0,-1 0 0,0 1 0,0 0 1,0 0-1,0-1 0,0 1 0,0 0 0,-1 1 0,3 1 0,1 5-4,0 0 0,-1 0 1,1 0-1,-2 0 0,0 1 0,3 11 1,-3-6 60,0 0 1,-2 1-1,1-1 1,-2 0 0,0 0-1,-1 1 1,-1-1-1,0 0 1,-1 0 0,-1 0-1,0 0 1,-1-1-1,-13 28 1,17-40-53,-1 1 0,1-1-1,-1 1 1,0-1 0,1 1 0,-1-1 0,0 0 0,-1 0 0,1 0-1,0 0 1,-1-1 0,1 1 0,-1 0 0,1-1 0,-1 0 0,0 0-1,1 0 1,-1 0 0,-5 1 0,5-2-68,0 0 1,0 0-1,0 0 0,0-1 1,0 1-1,0-1 0,0 0 1,0 0-1,0 0 0,0 0 1,1 0-1,-1-1 0,1 1 1,-1-1-1,1 0 0,-1 0 1,1 0-1,0 0 0,-4-5 1,-3-4-146,0 0 1,1-1 0,0 0 0,1-1 0,0 1-1,1-1 1,1-1 0,-5-14 0,4-6-284</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6.934"/>
    </inkml:context>
    <inkml:brush xml:id="br0">
      <inkml:brushProperty name="width" value="0.05" units="cm"/>
      <inkml:brushProperty name="height" value="0.05" units="cm"/>
    </inkml:brush>
  </inkml:definitions>
  <inkml:trace contextRef="#ctx0" brushRef="#br0">0 242 17940,'9'-22'2192,"-1"3"-1384,-2 3-383,1 2 1399,0-1-816,1 3-264,0 2-624,-1-1-312,2 1-536,0 2-280,-2 2-720,-3 0 1303,0-1-319,2-1-296</inkml:trace>
  <inkml:trace contextRef="#ctx0" brushRef="#br0" timeOffset="1">211 0 16291,'6'20'1537,"-5"9"-897,2 4-216,0 6 584,0 2-128,0 2-207,-2 0-177,3 0-320,-1-4-144,0-8-328,-2-5-232,-1-7-401,0-5 1441,-2-7-728,-3-4-112,-2-6 64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30.613"/>
    </inkml:context>
    <inkml:brush xml:id="br0">
      <inkml:brushProperty name="width" value="0.05" units="cm"/>
      <inkml:brushProperty name="height" value="0.05" units="cm"/>
    </inkml:brush>
  </inkml:definitions>
  <inkml:trace contextRef="#ctx0" brushRef="#br0">44 41 17124,'-18'0'1792,"4"8"-1040,4-1-304,8 7 825,10 4-201,5 2-368,7 2-184,10-1-296,4-1-208,12-5-592,2-5-336,4-10 768,0-6-160,6-11-112</inkml:trace>
  <inkml:trace contextRef="#ctx0" brushRef="#br0" timeOffset="1">596 1 15491,'-37'19'1921,"-7"7"-1193,-6 7-192,0 9 1184,7 14-711,4 6-161,7 9-216,2 3-184,10 3-584,2-1-264,4-5 376,2-4-128,8-14-80</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7.339"/>
    </inkml:context>
    <inkml:brush xml:id="br0">
      <inkml:brushProperty name="width" value="0.05" units="cm"/>
      <inkml:brushProperty name="height" value="0.05" units="cm"/>
    </inkml:brush>
  </inkml:definitions>
  <inkml:trace contextRef="#ctx0" brushRef="#br0">225 1 14259,'-3'0'137,"0"1"0,0 0 0,0-1 0,1 1 0,-1 0 0,0 1 0,0-1 0,1 0 0,-1 1 0,0 0 0,1-1 0,0 1 0,-1 0 0,1 0 0,0 0 1,-4 5-1,-3 5 381,-16 26 1,22-33-395,-29 53 651,29-52-642,1 1-1,-1-1 0,1 1 0,0 0 0,1 0 1,0 0-1,-1 8 0,14-45 128,-8 12-205,3-31 0,-7 44-38,0-1 1,0 0 0,0 0 0,0 0 0,-1 0 0,0 0-1,0 0 1,-1 1 0,-2-8 0,3 12-12,1-1 1,-1 1 0,1 0-1,-1 0 1,1 0-1,-1 0 1,0 0-1,0 0 1,0 0-1,0 0 1,0 0-1,0 0 1,0 0 0,0 1-1,0-1 1,0 0-1,0 1 1,0-1-1,0 1 1,-1-1-1,1 1 1,0 0-1,0-1 1,0 1 0,-1 0-1,1 0 1,0 0-1,-1 0 1,1 0-1,0 0 1,0 0-1,-1 0 1,1 1-1,0-1 1,0 0 0,-1 1-1,1-1 1,0 1-1,0-1 1,0 1-1,-2 1 1,-1 0 8,0 1 1,0 0-1,0 0 1,0 1-1,1-1 1,0 1-1,-1 0 0,1-1 1,-4 9-1,3-3-110,1-1-1,0 1 0,0-1 1,1 1-1,1 0 0,-1 0 1,1 0-1,1 0 0,-1 0 1,2 0-1,-1 0 0,1 0 1,1 0-1,-1-1 0,2 1 1,-1 0-1,1-1 0,8 17 1,4 2-244</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7.770"/>
    </inkml:context>
    <inkml:brush xml:id="br0">
      <inkml:brushProperty name="width" value="0.05" units="cm"/>
      <inkml:brushProperty name="height" value="0.05" units="cm"/>
    </inkml:brush>
  </inkml:definitions>
  <inkml:trace contextRef="#ctx0" brushRef="#br0">58 152 12795,'5'21'1418,"5"36"1,-8-43-712,0 1 1,1 0-1,0-1 1,12 28-1,-15-41-654,0 0 0,0-1 0,1 1 0,-1 0-1,0-1 1,1 1 0,-1-1 0,0 1 0,1-1-1,-1 1 1,1-1 0,-1 1 0,1-1 0,-1 1-1,1-1 1,0 1 0,-1-1 0,1 0 0,-1 1-1,2-1 1,-1 0-15,-1 0 1,1 0-1,-1 0 0,1 0 0,-1 0 0,1 0 1,-1-1-1,1 1 0,-1 0 0,0 0 0,1-1 1,-1 1-1,1 0 0,-1 0 0,0-1 0,1 1 1,-1-1-1,0 1 0,1 0 0,-1-1 0,1 0 1,10-26 721,-4-5-445,-2 0-1,-1 0 1,-2 0-1,-1 0 1,-5-52-1,3 79-300,0 0 0,0 0 0,0 0-1,-1 0 1,1 0 0,-1 0 0,0 0-1,-5-7 1,7 11-18,-1 1 0,0-1 0,1 0 0,-1 0 0,0 0 0,0 0 0,0 1 0,0-1 0,1 0 0,-1 1 0,0-1 0,0 0 0,0 1 0,-1 0 0,1-1 0,0 1 0,0 0 0,-1-1 0,0 1-15,1 0 0,-1 1 0,1-1-1,-1 0 1,1 1 0,-1-1 0,1 1-1,0-1 1,-1 1 0,1 0 0,0-1 0,-1 1-1,1 0 1,0 0 0,0 0 0,0 0-1,0 0 1,-1 2 0,-8 9-497,0 1-1,-14 26 1,3-5 95,4-9-30</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961"/>
    </inkml:context>
    <inkml:brush xml:id="br0">
      <inkml:brushProperty name="width" value="0.05" units="cm"/>
      <inkml:brushProperty name="height" value="0.05" units="cm"/>
    </inkml:brush>
  </inkml:definitions>
  <inkml:trace contextRef="#ctx0" brushRef="#br0">1432 0 11282,'-116'11'1298,"0"-5"-1,-179-14 0,222 3-1309,0 3-1,0 3 1,-114 17 0,108-9 173,-1-3 0,-119-7 0,183 1-114,8 0-49,-6-1 201,0 1 0,-21 3 1,31-2-168,0 0 1,0 0-1,0 0 1,0 0-1,0 1 1,0-1-1,0 1 1,1 0-1,-1 1 0,1-1 1,-1 1-1,-4 4 1,8-7-98,1-1-59</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078"/>
    </inkml:context>
    <inkml:brush xml:id="br0">
      <inkml:brushProperty name="width" value="0.05" units="cm"/>
      <inkml:brushProperty name="height" value="0.05" units="cm"/>
    </inkml:brush>
  </inkml:definitions>
  <inkml:trace contextRef="#ctx0" brushRef="#br0">43 524 12131,'-11'21'1553,"9"-17"-1313,-1 1 1,1-1-1,-1 0 1,0 1-1,0-1 1,-4 4-1,0-4 1379,5-11-710,8-15-189,26-78-158,4 2 1,79-150 0,-81 189-508,-30 54-52,0-1-1,0 1 1,0 0-1,1 0 1,0 0 0,0 1-1,8-6 1,-13 10-3,0-1-1,1 1 1,-1 0-1,1-1 1,-1 1-1,1 0 1,-1 0 0,1 0-1,-1-1 1,0 1-1,1 0 1,-1 0 0,1 0-1,-1 0 1,1 0-1,-1 0 1,1 0-1,-1 0 1,1 0 0,-1 0-1,1 0 1,-1 0-1,1 1 1,-1-1-1,1 0 1,-1 0 0,1 0-1,-1 1 1,1-1-1,0 1 1,6 15 7,-3 28 51,-4-38-41,0 38 60,0-7-50,2 0 1,1 0-1,13 63 0,-8-80-526,-8-20 486,0 0 0,0 0-1,0-1 1,0 1 0,0 0 0,1-1 0,-1 1 0,0 0-1,0 0 1,0-1 0,0 1 0,0 0 0,0 0-1,0-1 1,1 1 0,-1 0 0,0 0 0,0-1 0,0 1-1,1 0 1,-1 0 0,0 0 0,0 0 0,1-1-1,-1 1 1,0 0 0,0 0 0,1 0 0,-1 0-1,0 0 1,0 0 0,1 0 0,-1 0 0,0 0 0,1 0-1,-1 0 1,0 0 0,0 0 0,1 0 0,-1 0-1,0 0 1,1 0 0,-1 0 0,0 0 0,0 0 0,1 0-1,-1 0 1,0 0 0,0 1 0,1-1 0,-1 0-1,0 0 1,0 0 0,1 1 0,-1-1 0,0 0-1,0 0 1,0 0 0,0 1 0,1-1 0,-1 0 0,0 0-1,0 1 1,0-1 0,0 0 0,0 0 0,0 1-1,0-1 1,0 1 0,6-24-275,1-7-88</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498"/>
    </inkml:context>
    <inkml:brush xml:id="br0">
      <inkml:brushProperty name="width" value="0.05" units="cm"/>
      <inkml:brushProperty name="height" value="0.05" units="cm"/>
    </inkml:brush>
  </inkml:definitions>
  <inkml:trace contextRef="#ctx0" brushRef="#br0">8 0 13675,'-4'178'2819,"1"-11"-1102,4-132-1264,1 0 0,13 57 1,-14-86-400,0-1 1,1 1 0,0-1-1,0 0 1,1 0-1,4 8 1,-6-12-46,-1-1 0,1 1 0,-1 0 0,1-1 0,0 1 0,-1 0 0,1-1 0,0 1 0,-1-1 0,1 1 0,0-1 0,-1 0 0,1 1 0,0-1 0,0 0 0,-1 1 0,1-1 0,0 0 0,0 0 0,1 0 0,-1 0 0,0 0 0,0-1-1,0 1 1,0-1-1,0 1 1,0-1-1,0 1 1,0-1 0,0 0-1,0 1 1,0-1-1,-1 0 1,1 0-1,0 0 1,0 0-1,-1 1 1,1-1 0,-1 0-1,2-2 1,4-9 42,-1 1 0,0-1 0,-1 0 0,-1 0 0,1 0 0,-2-1 0,2-12 0,4-95 350,-8 94-305,1 3-11,0-61 235,-1 75-263,-1 1-1,0 0 1,0 0 0,-1 0 0,0 0-1,-1 0 1,-4-12 0,6 20-52,1-1 0,0 0 1,0 1-1,0-1 0,-1 0 0,1 1 1,0-1-1,-1 1 0,1-1 0,-1 1 0,1-1 1,-1 0-1,1 1 0,0 0 0,-1-1 0,0 1 1,1-1-1,-1 1 0,1 0 0,-1-1 0,0 1 1,1 0-1,-1 0 0,1-1 0,-1 1 1,0 0-1,1 0 0,-1 0 0,0 0 0,1 0 1,-1 0-1,0 0 0,0 0 0,1 0 0,-1 0 1,0 0-1,1 0 0,-1 1 0,1-1 0,-1 0 1,0 0-1,1 1 0,-1-1 0,1 0 1,-1 1-1,0-1 0,1 1 0,-1-1 0,1 1 1,-1-1-1,1 1 0,0-1 0,-1 1 0,1-1 1,0 1-1,-1 0 0,1-1 0,0 1 0,-1 0 1,-3 6 5,0 0 0,1 0 0,-5 13 0,-14 53-515,20-67 273,1 1 1,0-1 0,0 0 0,1 1-1,0 0 1,0-1 0,1 1 0,-1-1-1,3 9 1,-3-14 208,0-1 0,0 0-1,0 1 1,0-1 0,0 1-1,1-1 1,-1 0 0,0 1 0,0-1-1,0 0 1,0 1 0,1-1-1,-1 0 1,0 1 0,0-1-1,0 0 1,1 1 0,-1-1 0,0 0-1,1 0 1,-1 1 0,0-1-1,1 0 1,-1 0 0,0 0 0,1 0-1,-1 1 1,0-1 0,1 0-1,-1 0 1,0 0 0,1 0-1,-1 0 1,1 0 0,-1 0 0,0 0-1,1 0 1,-1 0 0,0 0-1,1 0 1,-1 0 0,1 0 0,-1 0-1,0-1 1,1 1 0,10-8-657</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6.903"/>
    </inkml:context>
    <inkml:brush xml:id="br0">
      <inkml:brushProperty name="width" value="0.05" units="cm"/>
      <inkml:brushProperty name="height" value="0.05" units="cm"/>
    </inkml:brush>
  </inkml:definitions>
  <inkml:trace contextRef="#ctx0" brushRef="#br0">63 0 13547,'13'13'1760,"-10"16"-840,-4 8-335,-6 12 1615,-2 4-1136,2 3-240,1-2-151,3-8-305,0-5-96,2-9-304,0-6-184,-2-16-544,0-6 511,-7-12 73,0-5-96,-5-7-128</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7.272"/>
    </inkml:context>
    <inkml:brush xml:id="br0">
      <inkml:brushProperty name="width" value="0.05" units="cm"/>
      <inkml:brushProperty name="height" value="0.05" units="cm"/>
    </inkml:brush>
  </inkml:definitions>
  <inkml:trace contextRef="#ctx0" brushRef="#br0">167 1 16516,'-15'18'854,"1"0"1,-14 24 0,24-35-748,1 1 1,-1-1 0,1 1 0,1 0 0,-1-1-1,1 1 1,1 0 0,0 0 0,-1 14 0,10-54-78,-7 21-15,2-38 62,-3 46-71,0 0 1,-1 0-1,1 0 0,0 0 1,-1 0-1,0 0 1,0 1-1,1-1 0,-2 0 1,1 0-1,0 1 1,-4-6-1,5 8-4,0-1-1,-1 1 1,1 0 0,-1-1-1,1 1 1,-1-1-1,1 1 1,-1 0 0,1 0-1,-1-1 1,1 1 0,-1 0-1,1 0 1,-1 0 0,0-1-1,1 1 1,-1 0 0,1 0-1,-1 0 1,1 0-1,-1 0 1,0 0 0,1 0-1,-1 0 1,1 1 0,-1-1-1,0 0 1,-17 13 4,-5 20-39,18-25 34,1 1 0,0 0-1,1 0 1,0 1 0,0-1 0,1 1 0,1-1 0,-1 1 0,1 0 0,1-1 0,0 1 0,2 12 0,2 11-41,2-1 0,12 39 0,-18-69 32,0-1-34,0 0 1,0-1-1,0 1 1,0 0 0,1 0-1,-1-1 1,0 1-1,0 0 1,0-1-1,0 1 1,1 0 0,-1-1-1,0 1 1,1 0-1,-1-1 1,0 1-1,1-1 1,-1 1 0,1-1-1,-1 1 1,1-1-1,-1 1 1,2 0-1,1-15-1681,0 1 1524,2-1-314</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7.707"/>
    </inkml:context>
    <inkml:brush xml:id="br0">
      <inkml:brushProperty name="width" value="0.05" units="cm"/>
      <inkml:brushProperty name="height" value="0.05" units="cm"/>
    </inkml:brush>
  </inkml:definitions>
  <inkml:trace contextRef="#ctx0" brushRef="#br0">26 42 16059,'0'4'441,"0"-1"0,0 1 0,0-1 0,0 1-1,-1-1 1,1 1 0,-2 3 0,1-1-19,-2 10-237,0 0-1,2 0 1,0 1 0,0-1-1,2 0 1,4 29 0,-5-45-181,0 0 1,0 0-1,0 0 1,0 0-1,0 0 1,-1 0-1,1 0 1,0 1-1,0-1 0,0 0 1,0 0-1,0 0 1,0 0-1,0 0 1,0 0-1,0 0 1,0 1-1,0-1 1,1 0-1,-1 0 1,0 0-1,0 0 1,0 0-1,0 0 1,0 0-1,0 0 1,0 0-1,0 1 1,0-1-1,0 0 1,0 0-1,0 0 1,0 0-1,0 0 1,1 0-1,-1 0 1,0 0-1,0 0 1,0 0-1,0 0 1,0 0-1,0 0 1,0 0-1,0 0 1,1 0-1,-1 0 1,0 0-1,0 0 1,0 0-1,0 0 1,0 0-1,0 0 1,0 0-1,0 0 1,1 0-1,-1 0 1,0 0-1,0 0 1,0 0-1,0 0 1,0 0-1,0 0 1,4-10 173,0-16 64,-4 26-235,1-1 5,3-24 206,-1 1 0,-1-1 1,0 0-1,-2 1 1,-5-36-1,5 60-237,0 0 0,0 0 1,0 0-1,0-1 0,0 1 0,0 0 1,0 0-1,0 0 0,0-1 0,0 1 0,0 0 1,0 0-1,0 0 0,0 0 0,0-1 1,0 1-1,0 0 0,0 0 0,-1 0 0,1 0 1,0-1-1,0 1 0,0 0 0,0 0 1,0 0-1,-1 0 0,1 0 0,0 0 0,0 0 1,0-1-1,0 1 0,-1 0 0,1 0 1,0 0-1,0 0 0,0 0 0,0 0 0,-1 0 1,1 0-1,0 0 0,0 0 0,-7 7-470,-3 13 817,-2 21-494,8-21-78</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1.884"/>
    </inkml:context>
    <inkml:brush xml:id="br0">
      <inkml:brushProperty name="width" value="0.05" units="cm"/>
      <inkml:brushProperty name="height" value="0.05" units="cm"/>
    </inkml:brush>
  </inkml:definitions>
  <inkml:trace contextRef="#ctx0" brushRef="#br0">5 0 10898,'0'0'1153,"-3"0"1311,3 6-2168,0 3-80,1 2-200,2 3-96,-1 1-152,-1-1-80,-1 2-616,0-2 720,-3-4-104,-3-3-72</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2.335"/>
    </inkml:context>
    <inkml:brush xml:id="br0">
      <inkml:brushProperty name="width" value="0.05" units="cm"/>
      <inkml:brushProperty name="height" value="0.05" units="cm"/>
    </inkml:brush>
  </inkml:definitions>
  <inkml:trace contextRef="#ctx0" brushRef="#br0">29 1 12387,'-1'43'1080,"-2"1"-872,-1 1-104,-1-2 216,4-5-112,-2-2-1664,-1-7 1392,-1 0-152,2-4-176</inkml:trace>
  <inkml:trace contextRef="#ctx0" brushRef="#br0" timeOffset="0.49">19 912 11698,'2'74'833,"-2"-8"-673,0-3-80,0-6 160,1-6-64,0-5-176,1-3-56,1-4-144,-2 0-88,1-2-1145,-2 3 1209,0 2-160,0 2-128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31.112"/>
    </inkml:context>
    <inkml:brush xml:id="br0">
      <inkml:brushProperty name="width" value="0.05" units="cm"/>
      <inkml:brushProperty name="height" value="0.05" units="cm"/>
    </inkml:brush>
  </inkml:definitions>
  <inkml:trace contextRef="#ctx0" brushRef="#br0">212 54 12411,'0'0'44,"0"-1"1,-1 1-1,1-1 1,0 1-1,0-1 0,-1 1 1,1 0-1,0-1 1,0 1-1,0-1 1,0 1-1,0-1 1,0 1-1,0-1 1,0 1-1,0-1 1,0 1-1,0-1 1,0 1-1,0-1 1,0 1-1,0-1 0,1 1 1,-1-1-1,0 1 1,0-1-1,0 1 1,1 0-1,-1-1 1,1 0-1,15-3 560,22 8-279,13 7-252,0-2 1,74 4 0,-95-12-70,-1-2 1,1-1 0,-1-1 0,0-1-1,51-15 1,-69 15-25,-12 1-11,-24 3-10,-274 44 1079,177-22-617,-157 30 1273,273-54-1522,13-2-147,26-11-32,2 3 0,-1 0 0,39-6 0,-27 7-37,-30 6 58,176-42-908,-137 36 3,84-6 0,-117 17 395</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3.704"/>
    </inkml:context>
    <inkml:brush xml:id="br0">
      <inkml:brushProperty name="width" value="0.05" units="cm"/>
      <inkml:brushProperty name="height" value="0.05" units="cm"/>
    </inkml:brush>
  </inkml:definitions>
  <inkml:trace contextRef="#ctx0" brushRef="#br0">1260 0 13299,'0'2'145,"0"-1"1,0 1 0,0 0-1,0-1 1,0 1-1,0 0 1,0-1-1,0 1 1,-1 0-1,1-1 1,-1 1 0,1 0-1,-1-1 1,0 1-1,0-1 1,0 0-1,0 1 1,0-1 0,0 1-1,0-1 1,0 0-1,0 0 1,0 0-1,-1 0 1,1 0 0,0 0-1,-1 0 1,1 0-1,-1 0 1,1-1-1,-1 1 1,0 0-1,1-1 1,-1 0 0,1 1-1,-1-1 1,-2 0-1,-6 0-435,1 0 0,-1-1-1,0-1 1,0 0 0,-13-4-1,-13-2-1882,18 6 1193,0 2 1,0 0-1,0 1 0,0 1 1,-33 7-1,-87 34 1047,99-29 1069,0-1 0,-73 12 0,75-23-1154,0-1 0,-1-2-1,1-2 1,0-2 0,-39-9 0,23 4-312,-80-4 0,91 14 68,-66 9 1,60-3 139</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121"/>
    </inkml:context>
    <inkml:brush xml:id="br0">
      <inkml:brushProperty name="width" value="0.05" units="cm"/>
      <inkml:brushProperty name="height" value="0.05" units="cm"/>
    </inkml:brush>
  </inkml:definitions>
  <inkml:trace contextRef="#ctx0" brushRef="#br0">524 32 15171,'-53'18'1473,"-3"-3"-1081,-2-5-248,4-2 728,2-10-848,2-5-280,1-9-440,5-1 560,-8-3-160,-3 0-177</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4.541"/>
    </inkml:context>
    <inkml:brush xml:id="br0">
      <inkml:brushProperty name="width" value="0.05" units="cm"/>
      <inkml:brushProperty name="height" value="0.05" units="cm"/>
    </inkml:brush>
  </inkml:definitions>
  <inkml:trace contextRef="#ctx0" brushRef="#br0">3300 0 10738,'-384'55'1836,"-3"-22"-4089,211-19-413,-492-9 6587,327-11-1922,98 10-1577,-130-1-2032,-260-3-6071,538 7 7136</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8.994"/>
    </inkml:context>
    <inkml:brush xml:id="br0">
      <inkml:brushProperty name="width" value="0.05" units="cm"/>
      <inkml:brushProperty name="height" value="0.05" units="cm"/>
    </inkml:brush>
  </inkml:definitions>
  <inkml:trace contextRef="#ctx0" brushRef="#br0">46 422 11795,'-7'-164'1802,"-5"-56"1313,7 186-2240,5 34-864,0 0-1,0 0 0,0 0 0,0 0 1,0 0-1,0-1 0,0 1 0,0 0 1,0 0-1,0 0 0,0 0 0,0 0 1,0 0-1,0-1 0,-1 1 0,1 0 1,0 0-1,0 0 0,0 0 0,0 0 1,0 0-1,0 0 0,0-1 0,0 1 1,0 0-1,0 0 0,-1 0 0,1 0 1,0 0-1,0 0 0,0 0 1,0 0-1,0 0 0,0 0 0,0 0 1,-1 0-1,1 0 0,0 0 0,0 0 1,0 0-1,0 0 0,0 0 0,0 0 1,-1 0-1,1 0 0,0 0 0,0 0 1,0 0-1,0 0 0,0 0 0,0 0 1,-1 0-1,1 0 0,0 0 0,0 0 1,-6 19 358,0 27-224,1 1 1,5 94-1,1-111-132,43 474 3,42-1-9,12 93-114,-75-387 57,23 154-475,-44-355 376,-2-5 95,1 0 1,-1 0-1,1 0 0,-1-1 1,0 1-1,0 0 0,0 6 0,0-9 50,0 0 0,0 0 0,0 0 0,0 0 0,0 0-1,0 1 1,0-1 0,0 0 0,0 0 0,-1 0-1,1 0 1,0 0 0,0 0 0,0 1 0,0-1 0,0 0-1,0 0 1,0 0 0,0 0 0,0 0 0,0 0-1,0 0 1,-1 1 0,1-1 0,0 0 0,0 0 0,0 0-1,0 0 1,0 0 0,0 0 0,-1 0 0,1 0-1,0 0 1,0 0 0,0 0 0,0 0 0,0 0-1,0 0 1,-1 0 0,1 0 0,0 0 0,0 0 0,0 0-1,-7-8-221</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9.401"/>
    </inkml:context>
    <inkml:brush xml:id="br0">
      <inkml:brushProperty name="width" value="0.05" units="cm"/>
      <inkml:brushProperty name="height" value="0.05" units="cm"/>
    </inkml:brush>
  </inkml:definitions>
  <inkml:trace contextRef="#ctx0" brushRef="#br0">0 0 16259,'12'48'1800,"-3"-15"-1591,179 683 1909,-182-698-2096,1 0 0,0 0 1,16 25-1,-22-41-16,-1-1 1,1 0-1,0 0 0,0 0 0,0 0 1,0 0-1,-1 1 0,1-2 0,0 1 1,1 0-1,-1 0 0,0 0 0,0 0 0,0-1 1,0 1-1,1 0 0,-1-1 0,0 0 1,1 1-1,2 0 0,-3-2-1,0 1 0,0 0 0,0-1 0,0 1 0,0 0 0,0-1 0,0 0 0,0 1 0,0-1 0,-1 1 0,1-1 0,0 0 0,0 0 0,0 0 0,-1 1 0,1-1 0,0 0 0,-1 0 0,1 0 0,0-1 0,4-8 16,-1-1-1,0 1 1,-1-1 0,2-11-1,-4 19-19,73-476 250,-52 297-119,-6 68-133</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1.546"/>
    </inkml:context>
    <inkml:brush xml:id="br0">
      <inkml:brushProperty name="width" value="0.05" units="cm"/>
      <inkml:brushProperty name="height" value="0.05" units="cm"/>
    </inkml:brush>
  </inkml:definitions>
  <inkml:trace contextRef="#ctx0" brushRef="#br0">131 97 10002,'7'-90'7910,"-7"89"-7871,0 1 1,0 0-1,0 0 1,0 0-1,0-1 0,0 1 1,0 0-1,0 0 1,0 0-1,0 0 1,0-1-1,0 1 0,0 0 1,0 0-1,0 0 1,0 0-1,0-1 1,0 1-1,0 0 0,0 0 1,0 0-1,0 0 1,-1-1-1,1 1 1,0 0-1,0 0 0,0 0 1,0 0-1,0 0 1,0-1-1,-1 1 1,1 0-1,0 0 0,0 0 1,0 0-1,0 0 1,-1 0-1,1 0 1,0 0-1,-7 5 1057,-4 11-292,-66 291-13,65-251-705,-16 117 153,40-203 184,7-46-219,94-326 32,-107 387-215,-7 23 10,-7 25-1,8-32-31,-123 529 94,120-509-82,4-17-12,3-10 2,6-21-18,-1-2 0,8-40 0,-2 8 17,13-52-41,17-62-71,-37 159 15,-11 40-7,-58 253-391,37-173-96,15-70 450,0-16-31</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2.578"/>
    </inkml:context>
    <inkml:brush xml:id="br0">
      <inkml:brushProperty name="width" value="0.05" units="cm"/>
      <inkml:brushProperty name="height" value="0.05" units="cm"/>
    </inkml:brush>
  </inkml:definitions>
  <inkml:trace contextRef="#ctx0" brushRef="#br0">187 25 13731,'12'-14'1425,"-2"3"2039,-15 22-1078,-41 70-1176,4 2 1,-51 145-1,88-215-1164,2-5-18,0-1 0,0 1 0,1 0 0,0 1 0,0-1 1,1 0-1,0 1 0,0 13 0,2-21-25,-1 1-1,1-1 1,-1 0-1,1 0 1,-1 0 0,1 0-1,-1-1 1,1 1-1,0 0 1,0 0 0,-1 0-1,1 0 1,0-1-1,0 1 1,0 0 0,0-1-1,0 1 1,0-1-1,0 1 1,0-1 0,0 1-1,0-1 1,0 0-1,1 0 1,-1 1 0,0-1-1,0 0 1,0 0-1,2 0 1,35-4 22,-11-1-296,-1-2 1,0 0 0,0-2 0,0-1 0,-1-1 0,-1-1-1,0-1 1,0-1 0,28-23 0,-45 31 177,0-1 0,-1 1 1,0-2-1,0 1 0,9-16 1,-3-5-244</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012"/>
    </inkml:context>
    <inkml:brush xml:id="br0">
      <inkml:brushProperty name="width" value="0.05" units="cm"/>
      <inkml:brushProperty name="height" value="0.05" units="cm"/>
    </inkml:brush>
  </inkml:definitions>
  <inkml:trace contextRef="#ctx0" brushRef="#br0">72 1 16283,'-9'20'1657,"-2"8"-913,-4 4-256,5 2 864,0 2-191,3 1-329,3 1-128,1-4-240,0-1-120,4-7-408,2-3-280,3-8-560,0-2-216,1-7 840,-4-3-233,5-4-215</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433"/>
    </inkml:context>
    <inkml:brush xml:id="br0">
      <inkml:brushProperty name="width" value="0.05" units="cm"/>
      <inkml:brushProperty name="height" value="0.05" units="cm"/>
    </inkml:brush>
  </inkml:definitions>
  <inkml:trace contextRef="#ctx0" brushRef="#br0">75 0 16003,'-8'8'2291,"-5"10"-1657,2 8-197,2 1-1,0 0 1,2 1-1,1-1 1,1 1-1,2 1 1,0-1-1,3 41 1,0-62-321,0 1 0,1-1 1,0 0-1,0 0 0,1 1 0,5 12 0,-7-19-92,1 0-1,-1 0 1,1 0-1,0 1 0,0-1 1,0 0-1,0 0 0,0 0 1,-1 0-1,2 0 1,-1 0-1,0-1 0,0 1 1,0 0-1,0-1 0,0 1 1,2 0-1,-1 0-10,0-1-1,0 0 0,-1 0 1,1 0-1,0 0 0,0 0 1,-1-1-1,1 1 0,0 0 1,0-1-1,-1 1 0,1-1 1,-1 0-1,1 0 0,0 1 1,-1-1-1,2-2 0,6-3 17,-1-1 0,0 0 0,0 0 0,-1-1 0,0 0 0,-1 0 0,1 0 0,6-14 0,-3 5 9,-2-1 0,0 1 0,10-33 1,-15 38-33,0-1 0,-1 1 0,-1-1 0,0 1 0,0-1 0,-3-24 0,1 32-16,0 0 0,0 0 0,0 0 0,-1 1 0,0-1 0,0 0 1,0 1-1,-5-9 0,5 10-4,0 1 0,0 0 0,0 0 0,0 0 1,0 0-1,0 0 0,-1 1 0,1-1 1,-1 1-1,1-1 0,-1 1 0,1 0 0,-1 0 1,0 0-1,0 0 0,-4 0 0,4 0-24,0 1 0,0 0 0,0 0 0,1 1 0,-1-1 0,0 0 0,0 1 0,0 0 0,1 0 0,-1 0-1,0 0 1,1 0 0,-1 0 0,1 1 0,-1-1 0,1 1 0,0-1 0,0 1 0,0 0 0,0 0 0,0 0 0,0 0 0,0 1 0,0-1 0,1 0-1,-1 1 1,1-1 0,0 1 0,0 0 0,0-1 0,-1 4 0,0-2-225,1 1 1,0 0-1,-1 0 0,2 0 0,-1-1 0,0 1 1,1 0-1,0 0 0,0 0 0,1 0 1,-1 0-1,1 0 0,0 0 0,0 0 1,1-1-1,-1 1 0,4 6 0,7 2-545,3-4-253</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33.804"/>
    </inkml:context>
    <inkml:brush xml:id="br0">
      <inkml:brushProperty name="width" value="0.05" units="cm"/>
      <inkml:brushProperty name="height" value="0.05" units="cm"/>
    </inkml:brush>
  </inkml:definitions>
  <inkml:trace contextRef="#ctx0" brushRef="#br0">125 8 14179,'8'-7'1940,"-16"23"-765,-20 39 1254,-31 83-1,51-114-2142,0 0 1,2 1-1,1-1 1,0 2-1,2-1 0,1 35 1,2-56-256,0 0 1,0 0 0,1-1-1,-1 1 1,1 0 0,0-1-1,0 1 1,1 0 0,-1-1-1,1 1 1,-1-1 0,1 0-1,0 1 1,1-1 0,-1 0-1,5 4 1,-5-5-21,0-1 0,-1 0-1,1 0 1,0 0 0,1 0 0,-1 0 0,0 0 0,0-1-1,0 1 1,0-1 0,1 1 0,-1-1 0,0 0 0,0 0-1,1 0 1,-1 0 0,0 0 0,1 0 0,-1-1 0,0 1-1,0-1 1,0 0 0,0 0 0,1 0 0,-1 0 0,0 0-1,-1 0 1,4-2 0,3-2 14,-1-1 0,1-1 0,-1 1 0,-1-1 0,1 0 1,-1-1-1,0 1 0,-1-1 0,0 0 0,6-13 0,-1-2 64,0 0 1,11-43-1,-16 47-38,-1 0 0,0-1 0,0-33 0,-4 45-60,0 1 0,0-1 1,-1 0-1,0 1 1,0-1-1,-1 0 1,0 1-1,0 0 0,-1-1 1,0 1-1,0 0 1,-6-8-1,7 12-50,0 1-1,0 0 0,0 0 1,-1 0-1,1 0 1,-1 0-1,1 0 1,-1 0-1,1 1 1,-1 0-1,0-1 0,0 1 1,0 0-1,0 0 1,0 1-1,0-1 1,-4 0-1,5 1 5,1 0-1,-1 0 1,0 0-1,0 0 1,0 0 0,0 1-1,0-1 1,1 1 0,-1-1-1,0 1 1,0-1-1,1 1 1,-1 0 0,0 0-1,1 0 1,-1 0-1,1 0 1,-1 0 0,1 1-1,0-1 1,-1 0-1,1 1 1,0-1 0,0 1-1,0-1 1,0 1-1,0-1 1,0 1 0,0 2-1,-1 8-341,6-5-31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32.098"/>
    </inkml:context>
    <inkml:brush xml:id="br0">
      <inkml:brushProperty name="width" value="0.05" units="cm"/>
      <inkml:brushProperty name="height" value="0.05" units="cm"/>
    </inkml:brush>
  </inkml:definitions>
  <inkml:trace contextRef="#ctx0" brushRef="#br0">86 67 10674,'24'1'2162,"61"-7"-584,136-29 1,-220 35-1549,1 0 0,-1-1 0,0 1 0,0 0 0,0 0 0,0 0 0,0-1 0,0 1 0,0-1 0,0 1 0,0-1 0,0 1 0,0-1 0,0 0 0,1 0-1,-13-4 442,-32 2 3,-21 7-314,0 2 1,1 4-1,-112 30 1,163-35-161,12-5 0,0 0 0,-1 0 0,1 0 0,0 0 0,0 0 0,0 0-1,0 0 1,0 1 0,0-1 0,0 0 0,0 0 0,0 0 0,0 0 0,0 0 0,0 0 0,0 0 0,0 0 0,0 0-1,0 0 1,0 1 0,0-1 0,0 0 0,0 0 0,0 0 0,0 0 0,0 0 0,0 0 0,0 0 0,0 0 0,0 0 0,0 0-1,0 0 1,0 0 0,0 1 0,0-1 0,0 0 0,1 0 0,-1 0 0,0 0 0,0 0 0,0 0 0,0 0 0,0 0-1,0 0 1,0 0 0,0 0 0,0 0 0,0 0 0,0 0 0,0 0 0,1 0 0,-1 0 0,0 0 0,0 0 0,0 0 0,0 0-1,0 0 1,0 0 0,0 0 0,27 2-10,53-7-7,91-19 0,-62 8 8,61-11-28,-166 28 42,-13 3 9,-18 5 27,-254 46 236,383-68-254,-38 2 11,113-37 0,-166 42 34,-18 5-27,-22 6 42,-378 60 181,380-61-332</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2.898"/>
    </inkml:context>
    <inkml:brush xml:id="br0">
      <inkml:brushProperty name="width" value="0.05" units="cm"/>
      <inkml:brushProperty name="height" value="0.05" units="cm"/>
    </inkml:brush>
  </inkml:definitions>
  <inkml:trace contextRef="#ctx0" brushRef="#br0">64 73 13723,'-2'0'174,"-1"0"-1,1 1 1,-1-1 0,1 1-1,0-1 1,-1 1-1,1 0 1,-1 0 0,1 0-1,0 0 1,0 0 0,0 1-1,-1-1 1,1 0 0,1 1-1,-1 0 1,0 0 0,0-1-1,1 1 1,-1 0 0,1 0-1,-3 4 1,2-2 18,0 0 0,0 1 0,0-1 0,1 1 0,-1-1 0,1 1 0,1-1 0,-1 1 0,0 0 0,1-1 1,0 7-1,3-2 173,2-9-91,-4-1-249,0 0 0,0 0 0,0 0 0,0 0 0,0 0 0,0 0 0,-1-1 0,1 1 0,0 0 0,-1 0 0,1-3-1,2-6 44,0-1-1,-1 1 1,0-1-1,-1 0 1,-1 0-1,1 1 1,-2-1-1,1 0 1,-2 0-1,1 0 1,-5-13-1,6 23-57,0 0 0,0 1 0,0-1 0,-1 0 1,1 1-1,0-1 0,0 0 0,-1 1 0,1-1 0,0 0 0,-1 1 0,1-1 0,0 0 1,-1 1-1,1-1 0,-1 1 0,1-1 0,-1 1 0,0-1 0,1 1 0,-1 0 0,1-1 1,-2 0-1,2 2 2,-1-1 1,1 1 0,-1-1-1,1 1 1,-1-1 0,1 1-1,-1 0 1,1-1 0,0 1 0,-1-1-1,1 1 1,0 0 0,0-1-1,-1 1 1,1 0 0,0-1-1,0 1 1,0 1 0,-4 37 287,5-27-197,1 1 1,0-1-1,7 21 0,-8-29-76,0 0 0,1 0 0,-1 0 0,1 0 0,0 0 0,0 0 0,0 0 0,1-1 0,0 1 0,-1-1 0,1 0 0,0 0 0,6 5 0,-8-8-23,0 1 0,0-1 1,0 0-1,-1 1 0,1-1 0,0 0 1,0 0-1,0 0 0,0 0 0,0 0 0,0 0 1,0 0-1,0 0 0,0 0 0,0 0 1,0 0-1,0-1 0,0 1 0,0 0 0,0-1 1,0 1-1,0-1 0,0 1 0,-1-1 1,1 1-1,0-1 0,0 1 0,0-1 0,-1 0 1,1 0-1,0 1 0,-1-1 0,1 0 1,-1 0-1,1 0 0,-1 0 0,1 0 0,2-5-79,-1 1 0,1 0 0,-1-1-1,3-10 1,-3 3-114,0 0 1,0 0-1,-1 0 1,-1-1 0,-2-13-1,-1-1-108</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2.724"/>
    </inkml:context>
    <inkml:brush xml:id="br0">
      <inkml:brushProperty name="width" value="0.05" units="cm"/>
      <inkml:brushProperty name="height" value="0.05" units="cm"/>
    </inkml:brush>
  </inkml:definitions>
  <inkml:trace contextRef="#ctx0" brushRef="#br0">30 1 11747,'-4'70'888,"-2"-1"-736,1-2-80,-1-2 192,2-4-88,1-5-168,1-3-32,2 0-64,0 0-16,0 0-88,0 2-32,2 2 144,-2 0 0,-2-1 24</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59.394"/>
    </inkml:context>
    <inkml:brush xml:id="br0">
      <inkml:brushProperty name="width" value="0.05" units="cm"/>
      <inkml:brushProperty name="height" value="0.05" units="cm"/>
    </inkml:brush>
  </inkml:definitions>
  <inkml:trace contextRef="#ctx0" brushRef="#br0">68 0 3257,'4'0'-120,"-3"0"-112,1 0 200,-9 6-432,2 0 696,-2-1 160,2 5 8,-4 6-88,-1 1-304,0 5 96,0 1 0,-2 0 0</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0:59.827"/>
    </inkml:context>
    <inkml:brush xml:id="br0">
      <inkml:brushProperty name="width" value="0.05" units="cm"/>
      <inkml:brushProperty name="height" value="0.05" units="cm"/>
    </inkml:brush>
  </inkml:definitions>
  <inkml:trace contextRef="#ctx0" brushRef="#br0">6 811 8506,'-5'-9'10412,"4"19"-7999,5-45 649,19-125-2352,32-146-236,-31 207-404,36-98-1,-54 183-35,-4 18-1,-7 23-28,-1 2-238,3-16-274,1-1-1,-7 17 1,5-24 199,-3-5-92</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0.446"/>
    </inkml:context>
    <inkml:brush xml:id="br0">
      <inkml:brushProperty name="width" value="0.05" units="cm"/>
      <inkml:brushProperty name="height" value="0.05" units="cm"/>
    </inkml:brush>
  </inkml:definitions>
  <inkml:trace contextRef="#ctx0" brushRef="#br0">94 44 14387,'2'-6'600,"-1"4"-376,1-1 1,-1 1-1,0 0 1,0-1-1,-1 1 1,1-1-1,0 0 1,-1 1-1,0-1 1,1 1-1,-1-1 1,-1-4-1,1 7-160,0 0-1,0 0 0,-1 0 1,1 0-1,0 0 0,0 0 1,-1 0-1,1 0 0,0-1 1,0 1-1,-1 0 0,1 0 1,0 0-1,-1 0 0,1 1 1,0-1-1,0 0 0,-1 0 1,1 0-1,0 0 0,0 0 1,-1 0-1,1 0 0,0 0 1,0 1-1,0-1 0,-1 0 1,1 0-1,0 0 0,0 0 1,0 1-1,-1-1 0,1 0 1,0 0-1,0 0 0,0 1 1,0-1-1,0 0 0,0 0 1,-1 1-1,1-1 0,0 0 1,0 1-1,-7 11 835,-6 15-288,1 0 1,2 1 0,-10 40-1,-9 90 19,29-157-623,-2 9 48,1 0 0,0 0 0,2 20 0,-1-28-49,0 0 0,1 0 0,-1-1 0,1 1 0,-1 0 0,1 0 0,0 0 0,-1-1 1,1 1-1,0 0 0,0-1 0,2 3 0,-2-3-4,0-1 1,0 1-1,0 0 0,0-1 1,0 1-1,0-1 0,0 1 1,0-1-1,0 1 0,0-1 1,0 0-1,0 0 0,0 1 1,0-1-1,0 0 0,0 0 1,0 0-1,1 0 1,-1 0-1,0-1 0,0 1 1,0 0-1,1-1 0,10-3-111,0 0 0,0-1-1,-1 0 1,1-1 0,-1 0 0,-1-1-1,14-11 1,5-6-1252,29-32 0,-44 42 678,-1 0-1,0-1 1,-2-1 0,15-23-1,-14 10-432</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0.897"/>
    </inkml:context>
    <inkml:brush xml:id="br0">
      <inkml:brushProperty name="width" value="0.05" units="cm"/>
      <inkml:brushProperty name="height" value="0.05" units="cm"/>
    </inkml:brush>
  </inkml:definitions>
  <inkml:trace contextRef="#ctx0" brushRef="#br0">45 1 16195,'-9'26'1929,"-2"7"-1241,2 11-240,2 8 912,3 9-471,1 2-145,1 0-312,2-3-104,3-8-400,0-6-248,1-17-576,1-11-161,-2-18 793,-3-13-208,5-15-208</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1.284"/>
    </inkml:context>
    <inkml:brush xml:id="br0">
      <inkml:brushProperty name="width" value="0.05" units="cm"/>
      <inkml:brushProperty name="height" value="0.05" units="cm"/>
    </inkml:brush>
  </inkml:definitions>
  <inkml:trace contextRef="#ctx0" brushRef="#br0">28 40 14595,'2'39'3250,"-6"72"0,0-1-901,4-107-2314,0-1 1,0 1 0,1-1-1,-1 0 1,1 1-1,-1-1 1,1 0 0,2 5-1,-3-7-36,0 0 0,0 1 0,0-1 0,0 0 0,0 0 0,1 0 0,-1 1 0,0-1-1,0 0 1,0 0 0,1 0 0,-1 0 0,0 0 0,0 1 0,1-1 0,-1 0 0,0 0 0,0 0 0,1 0 0,-1 0 0,0 0-1,0 0 1,1 0 0,-1 0 0,0 0 0,0 0 0,1 0 0,-1 0 0,0 0 0,1 0 0,10-10-216,0-7-42,-9 12 181,0 1 0,1 0 0,-1-1 1,1 1-1,0 1 0,1-1 0,-1 0 0,0 1 0,1-1 0,0 1 0,0 0 0,0 1 1,7-5-1,-10 7 75,0 0 1,0 0-1,0-1 1,0 1 0,0 0-1,0 0 1,0 1-1,0-1 1,0 0-1,0 0 1,0 0-1,0 1 1,0-1 0,0 0-1,0 1 1,0-1-1,0 1 1,0-1-1,-1 1 1,1 0 0,0-1-1,0 1 1,-1 0-1,1-1 1,0 1-1,-1 0 1,1 0-1,-1 0 1,1-1 0,-1 1-1,1 0 1,-1 0-1,1 2 1,1 3 84,0 0 0,0 0 0,-1 0 0,1 7-1,0 11 282,-1-1 0,0 0 0,-2 0-1,-1 0 1,-1 0 0,-1 0 0,-1-1-1,-1 1 1,-1-1 0,-12 27 0,18-46-347,0 0 1,-1 0 0,1 0-1,-1 0 1,0-1 0,0 1-1,0 0 1,0-1 0,-1 1 0,1-1-1,-1 0 1,1 0 0,-6 3-1,7-4-52,1-1 1,-1 0-1,0 1 0,0-1 0,0 0 0,0 0 0,0 0 1,0 0-1,1 0 0,-1 0 0,0 0 0,0 0 0,0 0 0,0 0 1,0 0-1,0-1 0,1 1 0,-1 0 0,0-1 0,0 1 0,-1-1 1,0-1-91,1 1 0,-1-1 0,0 1 0,1-1 1,-1 0-1,1 0 0,0 0 0,0 0 1,-1 0-1,1 0 0,-1-4 0,-5-15-467,-8-37-1,5 6-231</inkml:trace>
  <inkml:trace contextRef="#ctx0" brushRef="#br0" timeOffset="1">25 102 15211,'11'-19'1801,"2"9"-961,0 2-344,1 5 1120,4 0-479,3-1-601,5-3-448,4-3-704,0-2 608,3-1-225,-1 0-111</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1:01.673"/>
    </inkml:context>
    <inkml:brush xml:id="br0">
      <inkml:brushProperty name="width" value="0.05" units="cm"/>
      <inkml:brushProperty name="height" value="0.05" units="cm"/>
    </inkml:brush>
  </inkml:definitions>
  <inkml:trace contextRef="#ctx0" brushRef="#br0">39 0 16572,'-17'112'2780,"-4"48"114,20-138-2498,1 0-1,1 0 0,1 0 1,0 0-1,8 29 1,-8-43-297,1-1 0,-1 0 1,1 0-1,0 0 0,0 0 1,1 0-1,9 11 0,-12-16-85,1 0 1,-1 0-1,1-1 0,0 1 0,0-1 0,0 1 0,0-1 0,0 0 0,0 0 0,0 0 0,0 0 0,0 0 1,0 0-1,1-1 0,-1 1 0,0-1 0,0 1 0,1-1 0,-1 0 0,0 0 0,1 0 0,-1 0 1,1 0-1,-1-1 0,0 1 0,0-1 0,1 1 0,-1-1 0,3-1 0,1-2-10,1 1-1,-1-1 0,0 0 1,0-1-1,-1 1 0,1-1 1,-1 0-1,0-1 1,0 1-1,-1-1 0,0 0 1,5-8-1,5-12 3,18-45 1,-30 66-5,46-134 42,-44 121-14,0 0 0,-1 1 1,0-1-1,-2-1 0,-1-35 0,0 52-22,0 0-1,0 0 1,0 0 0,0 0-1,-1 1 1,1-1-1,-1 0 1,1 0 0,-1 0-1,0 0 1,0 0-1,1 0 1,-1 1 0,-1-1-1,1 0 1,0 1-1,0-1 1,-1 1 0,1-1-1,0 1 1,-1 0-1,0-1 1,1 1 0,-1 0-1,0 0 1,1 0-1,-1 0 1,-3 0 0,1 0-9,0 1 0,0 0 0,0 0 0,0 0 0,0 1 0,0-1 0,0 1 0,0 0 0,0 0 0,0 0 0,1 1 0,-1-1 0,-4 3 0,-25 15-676,20-11 275,0-1 0,-14 5 0,12-8 11</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23.097"/>
    </inkml:context>
    <inkml:brush xml:id="br0">
      <inkml:brushProperty name="width" value="0.05" units="cm"/>
      <inkml:brushProperty name="height" value="0.05" units="cm"/>
    </inkml:brush>
  </inkml:definitions>
  <inkml:trace contextRef="#ctx0" brushRef="#br0">40 1 6681,'-29'450'6552,"23"-300"-5211,8 295 596,0-379-1755,0-50-157,-2-13-66,1 0 0,0 0-1,-1 0 1,0 0 0,0 1 0,0-1 0,0 0 0,0 0 0,-1 0 0,0 0 0,0 4 0,1-7 38,-1 0 1,1 0-1,0 0 1,0 0-1,0 0 1,0 0-1,0 0 1,0 1-1,0-1 1,0 0-1,-1 0 1,1 0-1,0 0 1,0 0-1,0 0 1,0 0-1,0 0 1,0 0-1,-1 0 0,1 0 1,0 0-1,0 0 1,0 0-1,0-1 1,0 1-1,0 0 1,0 0-1,0 0 1,-1 0-1,1 0 1,0 0-1,0 0 1,0 0-1,0 0 1,0 0-1,0 0 1,0 0-1,0-1 1,0 1-1,0 0 1,0 0-1,-1 0 1,1 0-1,0 0 1,0 0-1,0 0 1,0-1-1,0 1 1,0 0-1,0 0 1,0 0-1,0 0 0,0 0 1,0 0-1,0 0 1,0-1-1,-2-9-64,-1-16-64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3.958"/>
    </inkml:context>
    <inkml:brush xml:id="br0">
      <inkml:brushProperty name="width" value="0.05" units="cm"/>
      <inkml:brushProperty name="height" value="0.05" units="cm"/>
    </inkml:brush>
  </inkml:definitions>
  <inkml:trace contextRef="#ctx0" brushRef="#br0">51 40 14803,'3'-2'1168,"-3"-1"-896,0 1-103,-3 1 1031,3 2-856,-5-1-352,0-6-616,-1 1-40,-3-1 512,-4-1-97,1-2-103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58.010"/>
    </inkml:context>
    <inkml:brush xml:id="br0">
      <inkml:brushProperty name="width" value="0.05" units="cm"/>
      <inkml:brushProperty name="height" value="0.05" units="cm"/>
    </inkml:brush>
  </inkml:definitions>
  <inkml:trace contextRef="#ctx0" brushRef="#br0">3013 365 11490,'2'-3'64,"-1"1"-1,0-1 1,0 0-1,0 0 0,0 0 1,0 0-1,-1 1 0,1-1 1,-1 0-1,0 0 1,0 0-1,0 0 0,0 0 1,0 0-1,-1 0 0,1 0 1,-2-4-1,0 3-15,0 0-1,0 0 1,-1 1-1,1-1 0,-1 1 1,1-1-1,-1 1 1,0 0-1,0 0 1,-7-5-1,-6-2 60,-1 0-1,0 1 1,0 1-1,-26-8 1,38 14-54,-504-165 1238,442 153-1133,-133-9 0,-70 16-90,180 10-58,1 3 0,-163 33-1,116-5-17,-145 55 0,171-50 14,-10 3 0,-148 72 0,231-94 18,1 0 0,1 3-1,1 1 1,1 1-1,1 2 1,1 1 0,2 1-1,-28 36 1,37-39 54,2 1 0,0 0 0,2 2 0,1 0 0,1 0 0,-15 48 0,23-55-42,1 1-1,1-1 1,0 0 0,2 1 0,1 0 0,1 0 0,0 0 0,2-1-1,1 1 1,7 27 0,-2-17-25,2-1 0,1 0 0,2 0 0,1-1 0,36 57 1,-36-67-2,2-1 1,0 0 0,1-1 0,1-1 0,1-1 0,0 0 0,1-2-1,37 23 1,0-7-1,2-3-1,0-2 1,2-3-1,0-3 0,2-2 1,0-3-1,1-3 1,0-3-1,0-2 1,1-3-1,117-9 1,223-54 246,-3-29 228,-215 45-267,113-34 31,-237 57-219,0-3 1,94-50-1,-124 53-23,-1-1-1,0-1 1,-2-2-1,0-1 1,-2-2-1,-1-1 1,-1 0 0,-1-2-1,-2-1 1,-1-1-1,-2-1 1,33-71-1,-43 78-8,-1-1 0,-1 0 0,-2-1 0,-1 0 0,-1 0 0,-1 0 0,-1 0 0,-2-1 0,-5-47 0,-1 38-112,-1 0-1,-2 1 1,-2 0-1,-1 0 1,-2 1-1,-30-54 0,28 62-54,-2 2 0,-2 0-1,0 1 1,-1 1 0,-1 0-1,-30-22 1,4 6-29</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4.496"/>
    </inkml:context>
    <inkml:brush xml:id="br0">
      <inkml:brushProperty name="width" value="0.05" units="cm"/>
      <inkml:brushProperty name="height" value="0.05" units="cm"/>
    </inkml:brush>
  </inkml:definitions>
  <inkml:trace contextRef="#ctx0" brushRef="#br0">2094 6 7001,'-34'-3'782,"1"1"-1,-1 2 1,-65 8-1,-100 28 3563,154-27-3114,-137 24 1077,92-22-3502,-94 0 0,126-11 541,0 3 0,0 3 0,0 2 0,-65 18 0,93-18 1276,0-1 0,-1-1 0,-51 3 0,64-9-660,-1-1 0,1 0-1,-1-1 1,1-1 0,0-1-1,0-1 1,-25-9 0,8 0-915,4 1-917,-41-11 0,60 21 1789,-1 0 0,1 2 0,-1-1 0,0 1 0,0 1 0,-23 3 0,-1 0 615,0 0 0,0-3 0,-54-5 0,48 0-738</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14.887"/>
    </inkml:context>
    <inkml:brush xml:id="br0">
      <inkml:brushProperty name="width" value="0.05" units="cm"/>
      <inkml:brushProperty name="height" value="0.05" units="cm"/>
    </inkml:brush>
  </inkml:definitions>
  <inkml:trace contextRef="#ctx0" brushRef="#br0">382 1 8946,'-40'4'944,"-1"2"-600,0-2-208,-2 0 520,-4-1-848,-6-3 192,-3-3-72,-5-3-160</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6.677"/>
    </inkml:context>
    <inkml:brush xml:id="br0">
      <inkml:brushProperty name="width" value="0.05" units="cm"/>
      <inkml:brushProperty name="height" value="0.05" units="cm"/>
    </inkml:brush>
  </inkml:definitions>
  <inkml:trace contextRef="#ctx0" brushRef="#br0">1 1 12971,'6'0'1624,"-1"0"-984,-2 11-216,-1 11 1465,-1 9-1209,0 4-144,1 12-232,1 3-48,-3 3-240,4 0-200,-3-4-544,-1-6 616,-1-3-80,-3-4-96</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7.128"/>
    </inkml:context>
    <inkml:brush xml:id="br0">
      <inkml:brushProperty name="width" value="0.05" units="cm"/>
      <inkml:brushProperty name="height" value="0.05" units="cm"/>
    </inkml:brush>
  </inkml:definitions>
  <inkml:trace contextRef="#ctx0" brushRef="#br0">59 0 14051,'-13'63'1136,"-1"-1"-872,0-5-128,6-8 8,3-6 160,2-17-136,1-3-112</inkml:trace>
  <inkml:trace contextRef="#ctx0" brushRef="#br0" timeOffset="1">76 823 11931,'0'53'1128,"-5"-6"-976,-1-14-240,0-4 696,0-13-304</inkml:trace>
  <inkml:trace contextRef="#ctx0" brushRef="#br0" timeOffset="2">53 1371 13443,'-7'48'1016,"-1"-5"-872,-1-7-264,5-7 368,-2-6 24,3-9-176</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7.538"/>
    </inkml:context>
    <inkml:brush xml:id="br0">
      <inkml:brushProperty name="width" value="0.05" units="cm"/>
      <inkml:brushProperty name="height" value="0.05" units="cm"/>
    </inkml:brush>
  </inkml:definitions>
  <inkml:trace contextRef="#ctx0" brushRef="#br0">29 0 12355,'0'35'1216,"0"-5"-792,-3-6-176,2-5 616,-2-9-520,-3-13-112,0-10 8,-4-9-160</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8.544"/>
    </inkml:context>
    <inkml:brush xml:id="br0">
      <inkml:brushProperty name="width" value="0.05" units="cm"/>
      <inkml:brushProperty name="height" value="0.05" units="cm"/>
    </inkml:brush>
  </inkml:definitions>
  <inkml:trace contextRef="#ctx0" brushRef="#br0">54 862 11947,'-22'131'2434,"-10"86"1952,33-182-3258,-1-35-1096,0 1 0,0-1 1,0 0-1,0 1 0,0-1 1,0 1-1,0-1 0,0 0 1,0 1-1,0-1 0,0 0 1,0 1-1,0-1 0,1 0 1,-1 1-1,0-1 0,0 0 1,0 1-1,1-1 0,-1 0 1,0 1-1,1-1 0,-1 0 1,0 0-1,0 1 0,1-1 1,0-1 24,0 1 1,0-1 0,0 0 0,-1 1-1,1-1 1,0 0 0,-1 0-1,1 0 1,0 0 0,-1 0 0,1 0-1,-1 0 1,1 0 0,-1 0 0,1-1-1,9-30 341,-1 1 0,-1-1 0,-1-1 0,2-34 0,0-1-53,130-716 869,-108 610-1182,-28 157 3,-4 16-74,0 3-38,-8 24-604,5-12-33,3-13 560,0 3-21,0-1 1,0 0-1,0 0 1,-1 0-1,0 0 1,1 0-1,-1 0 1,0 0-1,-5 5 1,-1-3-438</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8.947"/>
    </inkml:context>
    <inkml:brush xml:id="br0">
      <inkml:brushProperty name="width" value="0.05" units="cm"/>
      <inkml:brushProperty name="height" value="0.05" units="cm"/>
    </inkml:brush>
  </inkml:definitions>
  <inkml:trace contextRef="#ctx0" brushRef="#br0">3 182 15787,'-1'-5'213,"0"0"0,1 0 0,0 0 0,0 0-1,0 0 1,1 0 0,-1 0 0,1 0 0,0 0 0,1 0-1,-1 0 1,1 1 0,0-1 0,0 1 0,3-6-1,3-3 43,0 1 0,0-1 0,19-19 0,-24 29-196,0 0 0,0 0-1,1 0 1,-1 0 0,1 1-1,-1-1 1,1 1 0,5-2-1,-8 3-29,0 1-1,1 0 0,-1-1 1,0 1-1,0 0 0,0 0 0,0 0 1,1 0-1,-1 0 0,0 0 1,0 0-1,0 0 0,1 0 1,-1 1-1,0-1 0,0 0 0,0 1 1,0-1-1,0 1 0,0 0 1,0-1-1,0 1 0,0 0 0,0-1 1,0 1-1,0 0 0,0 0 1,-1 0-1,1 0 0,0 0 1,-1 0-1,1 0 0,0 0 0,-1 0 1,1 0-1,-1 1 0,6 13 288,-1 1 0,0-1 0,-2 1 0,0 0 0,2 23 0,-2-15-632,8 35 1,-9-52-705,-1-6 889,-1 1 1,1-1 0,-1 1 0,1-1-1,-1 1 1,1 0 0,-1-1 0,0 1-1,0-1 1,0 1 0,0 0-1,0-1 1,0 1 0,0-1 0,-1 1-1,1 0 1,-1 1 0,-4 2-689</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3:59.540"/>
    </inkml:context>
    <inkml:brush xml:id="br0">
      <inkml:brushProperty name="width" value="0.05" units="cm"/>
      <inkml:brushProperty name="height" value="0.05" units="cm"/>
    </inkml:brush>
  </inkml:definitions>
  <inkml:trace contextRef="#ctx0" brushRef="#br0">11 96 19196,'-1'1'141,"0"0"0,1 0 0,-1-1 0,0 1 0,0 0 0,1 0 0,-1 0 0,0 0 0,1 0 0,-1 0 0,1 0 0,-1 0 0,1 0 0,0 0 0,-1 0 0,1 0 0,0 1 0,0-1 0,0 0 0,0 0 0,0 2 0,2 26 787,1-11-755,1 0 0,1 0 0,0-1 1,1 0-1,1 0 0,1 0 0,0-1 0,2 0 0,-1 0 0,2-1 0,0-1 0,19 20 0,-28-32-175,0-1-1,0 1 1,0 0 0,0-1 0,0 1-1,1-1 1,-1 0 0,0 0-1,1 0 1,-1 0 0,1 0-1,-1 0 1,1-1 0,-1 1-1,1-1 1,0 1 0,-1-1-1,1 0 1,4-1 0,-4 0-30,0 0-1,0 0 1,0 0 0,0-1 0,0 1 0,-1-1 0,1 0-1,-1 0 1,1 0 0,-1 0 0,1 0 0,-1 0 0,0-1-1,2-2 1,4-9-293,1 0-1,-2 0 1,0-1-1,-1 1 1,6-19-1,16-69-2342,-19 62 752,3 2 0,16-41 0,-28 79 1900,0 0 1,0-1 0,0 1-1,0 0 1,0-1-1,1 1 1,-1-1 0,0 1-1,0 0 1,0-1 0,1 1-1,-1 0 1,0-1-1,0 1 1,1 0 0,-1 0-1,0-1 1,0 1 0,1 0-1,-1 0 1,0-1-1,1 1 1,-1 0 0,0 0-1,1 0 1,-1 0 0,1-1-1,0 1 1,3 10 292,-1 23 762,-3-31-1000,2 245 5118,10 135-1885,-12-380-3274,3 25-1001,-1-22 227,-1-16 147,0-6 15</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0.156"/>
    </inkml:context>
    <inkml:brush xml:id="br0">
      <inkml:brushProperty name="width" value="0.05" units="cm"/>
      <inkml:brushProperty name="height" value="0.05" units="cm"/>
    </inkml:brush>
  </inkml:definitions>
  <inkml:trace contextRef="#ctx0" brushRef="#br0">89 17 14987,'4'-17'1392,"-2"21"298,-1 30 1212,-1 27-1557,1 41-198,-18 157 1,17-259-1149,0 0 1,-1 0-1,1 0 1,0 0-1,0 0 1,0 0-1,0 0 1,0-1-1,0 1 1,0 0-1,0 0 1,0 0-1,-1 0 1,1 0-1,0 0 0,0 0 1,0 0-1,0 0 1,0 0-1,0 0 1,0 0-1,0 0 1,0 0-1,-1 1 1,1-1-1,0 0 1,0 0-1,0 0 1,0 0-1,0 0 1,0 0-1,0 0 1,0 0-1,0 0 1,0 0-1,0 0 1,-1 0-1,1 0 1,0 0-1,0 1 1,0-1-1,0 0 1,0 0-1,0 0 1,0 0-1,0 0 1,0 0-1,0 0 1,0 0-1,0 0 1,0 1-1,0-1 1,0 0-1,0 0 1,0 0-1,0 0 1,0 0-1,0 0 1,0 0-1,0 0 1,0 0-1,0 1 1,0-1-1,0 0 1,1 0-1,-4-7-100,0-16-233,0 0 0,2 0 0,3-42 0,0 27-26,12-148-1343,-14 184 1697,0 1 1,0-1-1,0 1 1,0 0-1,1-1 1,-1 1 0,0 0-1,1 0 1,-1-1-1,1 1 1,-1 0 0,1 0-1,0 0 1,1-2-1,-2 3 10,1 1 0,-1-1-1,0 0 1,1 0 0,-1 1-1,1-1 1,-1 0 0,0 1-1,1-1 1,-1 0 0,0 1-1,1-1 1,-1 0 0,0 1-1,0-1 1,1 1 0,-1-1-1,0 1 1,0-1-1,0 0 1,0 1 0,0-1-1,0 1 1,1-1 0,-1 1-1,9 48 324,-8-43-291,8 52 419,-5-27-69,2-1 1,0 1 0,14 35-1,-20-64-364,0-1-1,1 0 0,-1 0 1,1 0-1,-1 0 1,1 0-1,-1 0 0,1 1 1,0-1-1,-1-1 0,1 1 1,0 0-1,0 0 1,0 0-1,0 0 0,0 0 1,1 0-1,-2-1-12,1 0 1,-1 0-1,0 0 0,1 0 1,-1-1-1,1 1 0,-1 0 0,1 0 1,-1 0-1,0-1 0,1 1 0,-1 0 1,1-1-1,-1 1 0,0 0 1,0-1-1,1 1 0,-1 0 0,0-1 1,1 1-1,-1 0 0,0-1 1,0 1-1,0-1 0,1 1 0,-1-1 1,0 1-1,0-1 0,2-5 22,-1 0 0,1 0 0,-1 0 0,0 0-1,0-7 1,-1 8-25,0 0-1,-1 0 1,1-1-1,-1 1 1,0 0-1,0 0 1,-1 0-1,0 1 1,1-1-1,-2 0 1,1 1 0,0-1-1,-1 1 1,0-1-1,0 1 1,0 0-1,-1 1 1,1-1-1,-7-5 1,5 6-10,0 0 1,0 0-1,0 0 1,0 1-1,-1 0 1,1 0-1,-1 0 1,1 1 0,-1 0-1,1 0 1,-1 0-1,0 1 1,1 0-1,-1 0 1,0 0-1,0 1 1,-8 2-1,11-3 14,1 0-1,0 1 1,0-1-1,-1 1 1,1 0-1,0 0 1,0 0-1,0 0 1,0 0-1,0 0 1,0 1 0,0-1-1,-2 3 1,4-4-8,0 0 1,0 0 0,0 1-1,0-1 1,1 0 0,-1 0-1,0 1 1,0-1-1,0 0 1,0 0 0,0 0-1,1 1 1,-1-1 0,0 0-1,0 0 1,0 0 0,0 0-1,1 0 1,-1 1 0,0-1-1,0 0 1,1 0 0,-1 0-1,0 0 1,0 0 0,1 0-1,-1 0 1,0 0 0,0 0-1,0 0 1,1 0 0,-1 0-1,0 0 1,0 0 0,1 0-1,-1 0 1,0 0 0,0 0-1,1 0 1,-1 0 0,0 0-1,1-1 1,12 1 41,14-7-177,-1 0 0,39-17 0,-46 16-31,1 1 1,-1 0 0,1 2 0,1 0 0,35-3-1,-18 7-117</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0.590"/>
    </inkml:context>
    <inkml:brush xml:id="br0">
      <inkml:brushProperty name="width" value="0.05" units="cm"/>
      <inkml:brushProperty name="height" value="0.05" units="cm"/>
    </inkml:brush>
  </inkml:definitions>
  <inkml:trace contextRef="#ctx0" brushRef="#br0">1 183 18108,'21'1'1904,"3"-8"-1296,5-11-240,1-4 953,8-4-777,0-2-200,-1 2-576,-1 0-304,-7 9-536,-5 5 135,-12 11 497,-6 4-256,-9 8-200</inkml:trace>
  <inkml:trace contextRef="#ctx0" brushRef="#br0" timeOffset="1">94 325 15883,'6'8'1825,"2"-8"-1153,8-5-216,1-7 928,9-8-568,3-1-255,3-7-633,4 1-384,-4 0 472,-2-2-177,-9 1-175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39.111"/>
    </inkml:context>
    <inkml:brush xml:id="br0">
      <inkml:brushProperty name="width" value="0.05" units="cm"/>
      <inkml:brushProperty name="height" value="0.05" units="cm"/>
    </inkml:brush>
  </inkml:definitions>
  <inkml:trace contextRef="#ctx0" brushRef="#br0">28 6519 11466,'0'0'41,"-1"0"-1,1 0 1,0 0-1,0 0 1,0 0-1,0 0 1,0 0-1,-1 0 1,1 0-1,0 0 1,0-1-1,0 1 1,0 0 0,0 0-1,-1 0 1,1 0-1,0 0 1,0 0-1,0 0 1,0 0-1,0 0 1,0 0-1,0 0 1,-1 0-1,1-1 1,0 1-1,0 0 1,0 0-1,0 0 1,0 0-1,0 0 1,0 0-1,0-1 1,0 1-1,0 0 1,0 0-1,0 0 1,0 0-1,0 0 1,0-1-1,0 1 1,0 0-1,0 0 1,0 0-1,0 0 1,0 0-1,0-1 1,1 0 1451,-16 10 1001,15-9-2461,0 0 0,-1 0 0,1 1 0,0-1 1,0 0-1,0 0 0,-1 0 0,1 0 0,0 0 0,0 0 0,0 1 1,-1-1-1,1 0 0,0 0 0,0 0 0,0 0 0,-1 0 1,1 0-1,0 0 0,0 0 0,-1 0 0,1 0 0,0 0 1,0 0-1,-1 0 0,1 0 0,0 0 0,0 0 0,0-1 1,-1 1-1,1 0 0,0 0 0,0 0 0,0 0 0,-1 0 1,1 0-1,0-1 0,0 1 0,0 0 0,0 0 0,-1 0 0,1 0 1,0-1-1,0 1 0,0 0 0,0-1 0,0 1 3,0-1 0,0 1 0,0 0 0,0-1 0,0 1 0,0-1-1,0 1 1,0-1 0,0 1 0,0-1 0,0 1 0,0 0 0,0-1 0,1 1 0,-1-1-1,0 1 1,0 0 0,1-1 0,-1 1 0,0 0 0,0-1 0,1 1 0,-1 0 0,0-1-1,1 1 1,-1 0 0,1 0 0,-1-1 0,0 1 0,1 0 0,-1 0 0,1 0 0,-1-1-1,1 1 1,8-4 190,-1-1 0,0 0-1,0 0 1,-1-1 0,8-6 0,1-1 109,26-1-234,-28 4-86,0 0 0,0 0-1,-1-2 1,0 1-1,-1-2 1,-1 0-1,0 0 1,0-1 0,-1 0-1,7-16 1,-1 7-5,1 0 0,1 1 0,1 1 0,0 1-1,42-33 1,124-72-45,-35 25 29,-131 85 10,-1-1 0,0 0 0,-1-2 0,14-19-1,54-82-4,16-20 4,-70 102-4,2 1 0,2 2 0,1 1 0,77-53 0,-72 60 7,0-2-1,-3-1 0,0-3 0,48-50 1,-1-12-4,4 4 0,156-122 1,-189 170 2,-2-3 1,-2-3 0,54-62-1,-37 37-8,3 2-1,100-74 0,-41 37 1,76-88-22,-56 50 12,257-214 53,-51 46-6,-206 172-38,106-92-6,145-119 35,-367 317-26,17-20 5,2 2 0,95-72-1,79-44-7,-165 117-13,82-89-1,-91 83-8,3 3 1,3 2 0,70-48-1,-52 44-53,-2-3 0,-3-4 0,91-105 0,-120 120 10,1 2-1,3 2 1,1 2 0,66-44-1,-66 55 15,55-35-40,98-86-1,202-143 57,-248 183 57,-66 45-29,-69 54 27,53-36-7,-69 50-356,-10 8-305,-9 9-97,4-7 431</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014"/>
    </inkml:context>
    <inkml:brush xml:id="br0">
      <inkml:brushProperty name="width" value="0.05" units="cm"/>
      <inkml:brushProperty name="height" value="0.05" units="cm"/>
    </inkml:brush>
  </inkml:definitions>
  <inkml:trace contextRef="#ctx0" brushRef="#br0">0 1 19220,'4'8'408,"-2"0"-1,1 0 1,-1 0 0,0 0-1,-1 1 1,1 13-1,2 10 366,27 121 1026,-26-133-1628,2 0 1,0 0-1,1-1 0,1 0 0,16 27 0,-24-44-176,1 0-1,-1 0 1,0 0-1,1-1 1,-1 1-1,1 0 1,-1 0-1,1-1 1,0 1-1,0-1 1,0 0-1,0 0 1,0 1-1,0-1 0,0 0 1,0-1-1,0 1 1,1 0-1,-1-1 1,0 1-1,0-1 1,1 1-1,-1-1 1,0 0-1,1 0 1,-1 0-1,0-1 1,1 1-1,-1 0 1,0-1-1,0 1 1,1-1-1,-1 0 1,0 0-1,0 0 1,0 0-1,0 0 1,0-1-1,3-1 1,6-6-633,0-1 0,0 0 0,-1 0 0,17-24 0,-21 26 174,-1 0 1,0 0-1,0-1 0,-1 1 0,0-1 0,0 0 1,2-10-1,1-10-660</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412"/>
    </inkml:context>
    <inkml:brush xml:id="br0">
      <inkml:brushProperty name="width" value="0.05" units="cm"/>
      <inkml:brushProperty name="height" value="0.05" units="cm"/>
    </inkml:brush>
  </inkml:definitions>
  <inkml:trace contextRef="#ctx0" brushRef="#br0">4 236 17012,'-2'32'1768,"1"8"-968,1 6-288,1 1 1073,6 2-385,2-2-384,1-3-128,3-3-320,1-4-216,1-10-504,0-7-344,-2-14-1384,-3-8 1728,2-16-313,-2-7-271</inkml:trace>
  <inkml:trace contextRef="#ctx0" brushRef="#br0" timeOffset="1">166 157 19636,'0'-12'492,"0"1"-1,1-1 0,1 0 1,0 0-1,0 1 0,9-22 1,-10 30-417,0-1 0,0 1 1,1 0-1,-1 0 0,1 1 1,0-1-1,0 0 1,0 0-1,1 1 0,-1 0 1,0-1-1,1 1 0,0 0 1,-1 0-1,1 0 1,0 0-1,0 1 0,0-1 1,0 1-1,0 0 0,1 0 1,-1 0-1,0 0 1,0 1-1,1-1 0,-1 1 1,0 0-1,7 0 0,-6 0-62,0 1-1,0 0 0,0 0 1,0 1-1,-1-1 0,1 1 1,-1 0-1,1-1 0,-1 2 1,1-1-1,-1 0 0,0 1 0,0-1 1,0 1-1,-1 0 0,1 0 1,-1 0-1,1 0 0,-1 1 1,0-1-1,2 5 0,1 3 22,0 0-1,-1 0 1,0 1-1,-1-1 1,4 23 0,-4 3 190,-1 0 1,-5 54 0,0 14 431,3-101-632,0-1 0,1 0-1,-1 0 1,0 1 0,1-1-1,0 0 1,0 0-1,0 0 1,2 5 0,-2-8-48,-1 1 1,1 0-1,0 0 1,-1-1 0,1 1-1,0 0 1,0-1-1,-1 1 1,1-1-1,0 1 1,0-1-1,0 1 1,0-1 0,0 1-1,0-1 1,0 0-1,0 0 1,0 1-1,0-1 1,0 0-1,0 0 1,0 0 0,0 0-1,0 0 1,0 0-1,0 0 1,0-1-1,-1 1 1,1 0-1,0 0 1,0-1 0,0 1-1,0-1 1,1 0-1,4-2-258,0-1 0,0 0 0,0 0 0,-1-1 0,1 0 0,-1 0 0,0 0 0,-1 0 0,1-1 0,-1 1 0,4-9 0,9-11-481</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1.861"/>
    </inkml:context>
    <inkml:brush xml:id="br0">
      <inkml:brushProperty name="width" value="0.05" units="cm"/>
      <inkml:brushProperty name="height" value="0.05" units="cm"/>
    </inkml:brush>
  </inkml:definitions>
  <inkml:trace contextRef="#ctx0" brushRef="#br0">1 1 20852,'3'86'2514,"-3"-54"-2074,2 1 1,1-1 0,8 34-1,-2-44-347,-9-21-96,0-1 0,1 1 1,-1-1-1,0 0 1,1 1-1,-1-1 0,0 1 1,1-1-1,-1 0 0,1 0 1,-1 1-1,1-1 0,-1 0 1,1 0-1,-1 1 0,1-1 1,-1 0-1,1 0 0,-1 0 1,1 0-1,-1 0 0,2 0 1,0-1-32,0 0 1,1 0-1,-1 0 0,0 0 1,0-1-1,0 1 1,0-1-1,0 1 0,0-1 1,-1 0-1,1 0 0,0 0 1,1-3-1,26-32-734,-10 12-99,24-26 0,-38 46 684,0-1 1,1 1-1,0 0 1,0 1-1,0 0 1,1 0-1,-1 0 1,1 1-1,14-6 1,-19 8 139,1 1 1,-1-1-1,1 1 1,-1-1-1,1 1 0,0 0 1,-1 0-1,1 0 1,-1 0-1,1 0 1,-1 1-1,1-1 1,-1 1-1,1 0 1,-1 0-1,0 0 0,1 0 1,-1 0-1,4 3 1,-3-2 71,0 1 0,-1-1-1,1 1 1,-1 0 0,0 0 0,0 0 0,0 1 0,0-1 0,0 0 0,-1 1-1,1-1 1,0 5 0,1 5 275,0 0-1,-1 1 1,-1-1 0,0 1-1,-1 0 1,-1 16-1,-2-3 332,-2 0-1,0-1 1,-2 0-1,0 0 1,-2 0-1,-1-1 1,-22 39-1,30-60-639,0 0 0,-1 0-1,0 0 1,0-1 0,0 1 0,0-1-1,0 0 1,-7 5 0,9-7-62,-1 0 0,1-1 0,0 1 0,-1-1 0,1 1 0,-1-1 1,1 1-1,-1-1 0,1 0 0,-1 0 0,1 0 0,-1 0 0,1 0 0,-1 0 0,0 0 1,1 0-1,-1-1 0,1 1 0,-1 0 0,1-1 0,0 0 0,-1 1 0,1-1 0,-1 0 1,1 1-1,0-1 0,0 0 0,-3-2 0,0-1-38,0 0-1,1 0 1,-1 0 0,1-1-1,0 1 1,0-1 0,0 0-1,1 1 1,-3-7-1,-11-27-663</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2.249"/>
    </inkml:context>
    <inkml:brush xml:id="br0">
      <inkml:brushProperty name="width" value="0.05" units="cm"/>
      <inkml:brushProperty name="height" value="0.05" units="cm"/>
    </inkml:brush>
  </inkml:definitions>
  <inkml:trace contextRef="#ctx0" brushRef="#br0">2 236 21717,'-1'0'1840,"12"-11"-1304,1-4-232,8-8 1000,7-1-583,5-8-641,2 1-296,-1-4-889,-4 4 1009,-11 12-216,-2 5-144</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4.648"/>
    </inkml:context>
    <inkml:brush xml:id="br0">
      <inkml:brushProperty name="width" value="0.05" units="cm"/>
      <inkml:brushProperty name="height" value="0.05" units="cm"/>
    </inkml:brush>
  </inkml:definitions>
  <inkml:trace contextRef="#ctx0" brushRef="#br0">3 424 13667,'-3'2'2561,"11"-4"-1113,16-8-39,32-30-109,-1-2-1,52-54 1,38-30-855,-118 105-484,0 2 1,1 1-1,53-24 0,-57 34-281,-24 8 302,1 0 0,-1 0 0,0-1 0,1 1 0,-1 0 0,0 0 0,0 0 0,1 0-1,-1 0 1,0 0 0,1 0 0,-1 0 0,0 0 0,1 0 0,-1 0 0,0 0 0,1 0 0,-1 0 0,0 0 0,1 0-1,-1 0 1,0 0 0,0 0 0,1 0 0,-1 0 0,0 1 0,1-1 0,-1 0 0,0 0 0,0 0 0,1 0 0,-1 1 0,0-1-1,0 0 1,0 0 0,1 1 0,-1-1 0,0 0 0,0 1 0,0-1 0,0 0 0,0 0 0,1 1 0,-1-1 0,0 0-1,0 1 1,0-1 0,0 0 0,0 1 0,0-1 0,0 0 0,0 1 0,0-1 0,0 0 0,0 0 0,0 1 0,0-1-1,-1 0 1,1 1 0,0-1 0,0 0 0,0 1 0,0-1 0,0 0 0,-1 0 0,1 1 0,0-1 0,-3 4 71,-1 0 0,1 0 0,0-1 1,-1 0-1,0 1 0,0-1 0,0-1 1,0 1-1,-1-1 0,-7 4 0,8-4-36,-26 14-67</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098"/>
    </inkml:context>
    <inkml:brush xml:id="br0">
      <inkml:brushProperty name="width" value="0.05" units="cm"/>
      <inkml:brushProperty name="height" value="0.05" units="cm"/>
    </inkml:brush>
  </inkml:definitions>
  <inkml:trace contextRef="#ctx0" brushRef="#br0">119 59 14659,'0'-5'755,"2"-25"1360,-2 28-1969,0 1 1,0 0 0,0-1 0,1 1-1,-1-1 1,1 1 0,-1 0-1,1-1 1,-1 1 0,1 0 0,0 0-1,0-1 1,-1 1 0,1 0-1,0 0 1,2-2 0,-2 3-104,-1 0 1,0 0-1,1 0 1,-1 0-1,1 0 0,-1 0 1,1 0-1,-1 1 0,0-1 1,1 0-1,-1 0 1,0 0-1,1 1 0,-1-1 1,1 0-1,-1 0 1,0 1-1,1-1 0,-1 0 1,0 1-1,0-1 1,1 0-1,-1 1 0,0-1 1,0 0-1,0 1 0,1-1 1,-1 0-1,0 1 1,0-1-1,0 1 0,0-1 1,0 1-1,0-1 1,0 0-1,0 2 0,5 19 486,-3-1-349,-1 1 1,-1 0-1,-1 0 1,-1-1-1,-7 32 0,-33 101 247,35-129-343,-9 26-8,-2-2-1,-37 72 0,72-145-165,1 0 0,0 2 0,2 0 0,1 1 1,1 0-1,1 2 0,26-18 0,-34 28-206,-1 0 1,1 2-1,1 0 1,26-10-1,-33 14 120,1 2-1,-1-1 1,1 1-1,0 1 1,-1-1 0,1 2-1,0-1 1,0 2-1,16 1 1,3 6-483</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548"/>
    </inkml:context>
    <inkml:brush xml:id="br0">
      <inkml:brushProperty name="width" value="0.05" units="cm"/>
      <inkml:brushProperty name="height" value="0.05" units="cm"/>
    </inkml:brush>
  </inkml:definitions>
  <inkml:trace contextRef="#ctx0" brushRef="#br0">60 0 18620,'0'1'102,"0"1"0,1-1 0,-1 0 0,0 0-1,0 1 1,0-1 0,0 0 0,-1 0 0,1 1 0,0-1 0,0 0 0,-1 0 0,1 0-1,-1 1 1,0 1 0,-2 4 70,-12 44 491,3 0 0,2 0 0,3 1 0,1 0 0,3 80 0,3-121-575,1 1-1,1-1 1,0 0 0,1 1 0,5 13-1,-8-22-81,1-1-1,0 0 1,0 0-1,0 0 1,0 1-1,0-1 1,0 0-1,1-1 1,-1 1-1,1 0 0,-1 0 1,1-1-1,0 1 1,-1 0-1,1-1 1,0 0-1,0 1 1,0-1-1,0 0 1,1 0-1,-1 0 1,0-1-1,0 1 1,0 0-1,1-1 1,-1 1-1,0-1 0,1 0 1,-1 0-1,0 0 1,5 0-1,1-3-116,-1 1-1,1-1 0,-1 0 1,0 0-1,1-1 1,-2 0-1,1 0 0,0-1 1,-1 1-1,0-2 0,0 1 1,0-1-1,-1 1 0,0-2 1,0 1-1,0 0 1,-1-1-1,0 0 0,0 0 1,-1 0-1,0-1 0,0 1 1,2-9-1,-4-17-353</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5.983"/>
    </inkml:context>
    <inkml:brush xml:id="br0">
      <inkml:brushProperty name="width" value="0.05" units="cm"/>
      <inkml:brushProperty name="height" value="0.05" units="cm"/>
    </inkml:brush>
  </inkml:definitions>
  <inkml:trace contextRef="#ctx0" brushRef="#br0">45 1 19084,'-9'11'1728,"-1"4"-1183,-2-4-225,3 0 936,5 1-632,4-2-552,3-1-304,2-7-728,2-2 576,-1-5 128,1-7-200,-2-4-145</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54:06.404"/>
    </inkml:context>
    <inkml:brush xml:id="br0">
      <inkml:brushProperty name="width" value="0.05" units="cm"/>
      <inkml:brushProperty name="height" value="0.05" units="cm"/>
    </inkml:brush>
  </inkml:definitions>
  <inkml:trace contextRef="#ctx0" brushRef="#br0">93 0 17356,'4'40'4619,"-8"22"-2555,0-17-1462,-1 94-851,3-190-424,-1 9 106,2 1 0,7-72 0,0 141 916,-3 3-57,0 7 136,2-1 0,2 0 1,0 0-1,21 57 0,-27-93-415,0 1 1,0 0-1,0-1 1,-1 1-1,2 0 1,-1-1-1,0 1 1,0-1-1,0 0 1,3 3-1,-4-4-12,1 0 0,-1 0-1,1 0 1,-1 1-1,1-1 1,-1 0-1,1 0 1,-1 0 0,0 0-1,1 0 1,-1 0-1,1 0 1,-1-1-1,1 1 1,-1 0 0,1 0-1,-1 0 1,0 0-1,1-1 1,-1 1-1,1 0 1,-1 0-1,0-1 1,1 1 0,-1 0-1,1 0 1,-1-1-1,0 1 1,0 0-1,1-1 1,-1 1 0,0-1-1,0 1 1,1 0-1,-1-1 1,0 1-1,0-1 1,0 1-1,0-1 1,0 1 0,1-1-1,-1 1 1,0-1-1,3-11-11,0 0-1,0 1 1,-1-1-1,0 0 0,-1 0 1,0 0-1,-1-1 1,-1 1-1,0 0 0,-1 0 1,0 0-1,-7-22 1,9 32-9,-1 0 0,0 0 0,0 0 0,0-1 0,0 2 0,0-1 0,0 0 0,-1 0 0,1 0 0,-1 0 0,1 1 0,-1-1 0,0 1 0,0-1 0,1 1 0,-1 0 0,0 0 0,0 0 0,0 0 0,0 0 0,-1 0 0,1 0 0,0 1 0,0-1 0,-4 0 0,3 2-4,-1-1 1,0 0 0,0 1 0,1 0-1,-1 0 1,0 0 0,1 0 0,-1 1 0,1-1-1,0 1 1,-1 0 0,1 0 0,0 0 0,-5 5-1,0 0 29,0 0 0,1 1-1,-1 0 1,-9 15-1,14-19 5,1 0 0,-1 1 1,1-1-1,0 0 0,0 1 0,0 0 0,1 0 0,0-1 0,-1 1 0,2 0 1,-1 0-1,0 6 0,1-10-7,0 0 1,0-1-1,0 1 0,0 0 1,0-1-1,0 1 0,1-1 1,-1 1-1,0 0 0,0-1 1,0 1-1,1-1 0,-1 1 1,0 0-1,1-1 0,-1 1 1,0-1-1,1 1 0,-1-1 1,1 1-1,-1-1 0,1 0 1,-1 1-1,1-1 0,-1 1 1,1-1-1,-1 0 0,1 0 1,0 1-1,1-1-2,-1 0 0,0 0 0,1 0 0,-1 0 1,1 0-1,-1 0 0,0-1 0,1 1 0,-1 0 0,0-1 0,1 1 0,1-2 0,3-1-3,0 0 0,0-1 0,-1 0 0,7-6 0,-6 5 23,-1-1 1,0 0-1,0 0 1,7-13 0,-10 16-15,-1 0 0,1 0 0,-1 0 1,0 0-1,0 0 0,0 0 1,0-1-1,-1 1 0,1 0 1,-1 0-1,0-1 0,0 1 1,0 0-1,-1-5 0,4 5-3,-1 1 0,0 0 0,1 1 0,-1-1 0,1 0 0,0 1 0,-1-1 0,1 1 0,0 0 0,6-2 0,3-2-1,-6 2 8,6-2-155,-1 0 0,-1-1 0,1 0 0,-1 0 0,0-2 1,0 1-1,-1-1 0,0 0 0,14-17 0,-4-5-107</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19.774"/>
    </inkml:context>
    <inkml:brush xml:id="br0">
      <inkml:brushProperty name="width" value="0.05" units="cm"/>
      <inkml:brushProperty name="height" value="0.05" units="cm"/>
      <inkml:brushProperty name="color" value="#E71224"/>
    </inkml:brush>
  </inkml:definitions>
  <inkml:trace contextRef="#ctx0" brushRef="#br0">13 3 19004,'-1'2'432,"-2"-2"-392,-1-2 16,-1 0-208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40.222"/>
    </inkml:context>
    <inkml:brush xml:id="br0">
      <inkml:brushProperty name="width" value="0.05" units="cm"/>
      <inkml:brushProperty name="height" value="0.05" units="cm"/>
    </inkml:brush>
  </inkml:definitions>
  <inkml:trace contextRef="#ctx0" brushRef="#br0">0 11 12187,'1'-1'98,"-1"1"0,0-1 0,1 1 0,-1-1 1,1 0-1,-1 1 0,0-1 0,1 1 0,-1-1 1,1 1-1,0-1 0,-1 1 0,1-1 0,-1 1 1,1 0-1,0-1 0,-1 1 0,1 0 1,-1 0-1,1-1 0,0 1 0,0 0 0,-1 0 1,1 0-1,0 0 0,-1 0 0,1 0 0,0 0 1,-1 0-1,1 0 0,0 0 0,0 0 0,-1 0 1,1 1-1,0-1 0,-1 0 0,1 1 0,-1-1 1,1 0-1,0 1 0,0 0 0,30 17 2346,-14-6-2092,-1 2 1,0 0 0,-1 1 0,0 0 0,-2 2-1,17 23 1,-9-6-142,-1 1 0,23 54 0,-29-53-115,-2 1 0,-2 1 1,-1-1-1,-2 2 0,-2-1 0,1 59 1,-6-14 138,-23 162 0,20-229-322,-8 48-608,10-58 605,-1 0-1,0 0 1,0 0-1,-1 0 1,0-1-1,0 1 1,-6 8-1,0-5-231</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1.423"/>
    </inkml:context>
    <inkml:brush xml:id="br0">
      <inkml:brushProperty name="width" value="0.05" units="cm"/>
      <inkml:brushProperty name="height" value="0.05" units="cm"/>
      <inkml:brushProperty name="color" value="#E71224"/>
    </inkml:brush>
  </inkml:definitions>
  <inkml:trace contextRef="#ctx0" brushRef="#br0">583 129 12923,'2'-9'294,"-1"0"113,0 0 0,0 0 0,-1 0 0,0 0 0,0 0 0,-3-10 0,3 16-279,-1 1 0,0-1 0,0 1 0,0 0 0,0-1 0,-1 1 0,1 0 0,0 0 0,-1 0 0,0 0 0,1 0 0,-1 0 0,0 1 0,0-1 0,0 0 0,0 1 0,0 0 0,-1-1 0,1 1 0,0 0 0,-1 0 0,1 0 0,0 0 0,-1 1 0,1-1 0,-5 0 0,-4 0 44,1 1 0,0 0 1,-1 0-1,1 1 1,0 0-1,-1 1 0,1 0 1,0 1-1,0 0 1,0 1-1,1-1 1,-1 2-1,1 0 0,-12 7 1,-8 7-65,2 1 0,0 1 1,-26 27-1,23-18-54,2 1 0,1 1 0,-29 44 0,42-54-44,1 1 0,0 0 1,2 1-1,1 1 0,1 0 0,-8 32 0,15-48-9,0 0 0,1 1 1,0-1-1,1 0 1,0 1-1,0-1 1,1 1-1,0-1 1,1 0-1,-1 1 1,2-1-1,0 0 0,5 11 1,-6-14-2,2-1 1,-1 0-1,0 0 0,1-1 1,0 1-1,0-1 0,0 1 1,1-1-1,-1-1 0,1 1 1,0-1-1,0 1 0,1-1 1,-1-1-1,0 1 0,1-1 1,0 0-1,-1 0 1,1-1-1,0 0 0,10 1 1,-2-1 7,-1-1 0,1 0 0,0-1 1,-1-1-1,0 0 0,1-1 0,-1 0 1,0-1-1,22-10 0,-21 7 16,0 0-1,0 0 1,-1-1-1,0-1 1,-1 0 0,0-1-1,0-1 1,12-13-1,-20 19-6,-1 1 1,1-1-1,-1 0 0,0 0 0,-1-1 0,0 1 1,3-7-1,-4 10-8,-1 1 0,0-1 0,1 1 0,-1-1 0,0 1 0,1-1 0,-1 1 0,0-1 0,0 1 0,0-1 0,0 1 0,-1-1 0,1 1 0,0-1 0,-1 1 0,1-1 0,-1 1 0,1 0 0,-1-1 0,0 1 0,0 0 0,1-1 0,-1 1 0,0 0 0,0 0 0,0 0 0,0 0 0,0 0 0,-1 0 0,1 0 0,-3-2 0,0 2 16,-1-1 0,-1 1 0,1 0 1,0 0-1,0 0 0,0 1 0,-1-1 1,1 1-1,0 1 0,0-1 0,0 1 0,-1 0 1,1 0-1,0 0 0,-6 3 0,-4 1 48,1 1 1,-1 1-1,-24 14 0,33-17-55,1-1 0,-1 1 0,1 0 0,0 1 1,0-1-1,0 1 0,1 0 0,-1 0 0,1 0 0,0 1 1,1-1-1,-6 12 0,9-17-17,0 1-1,-1 0 1,1 0-1,0-1 1,0 1 0,0 0-1,0 0 1,0-1 0,0 1-1,0 0 1,0 0 0,1-1-1,-1 1 1,0 0-1,0-1 1,0 1 0,1 0-1,-1-1 1,1 1 0,-1 0-1,0-1 1,1 1 0,-1 0-1,1-1 1,-1 1-1,1-1 1,-1 1 0,1-1-1,0 1 1,-1-1 0,1 0-1,0 1 1,-1-1 0,1 0-1,0 1 1,-1-1-1,1 0 1,0 0 0,0 0-1,-1 0 1,1 0 0,0 0-1,1 0 1,2 1 2,1-1 0,-1 0 0,1-1 0,0 1 0,5-2 1,5-2 1,0-1 1,-1 0-1,0-1 1,0-1-1,12-7 1,65-48 51,-34 23-34,-55 37-23,24-12 4,-25 14-4,-1 0 0,1 0 1,0-1-1,-1 1 1,1 0-1,0 0 0,-1 0 1,1 0-1,-1 0 1,1 0-1,0 0 1,-1 0-1,1 0 0,0 0 1,-1 0-1,1 1 1,0-1-1,-1 0 1,1 0-1,-1 1 0,1-1 1,0 0-1,-1 1 1,1-1-1,-1 0 1,1 1-1,-1-1 0,1 1 1,-1-1-1,0 1 1,1-1-1,-1 1 1,1-1-1,-1 1 0,0 0 1,0-1-1,1 1 1,-1-1-1,0 1 0,0 0 1,0 0-1,2 8-2,-1-1 0,0 1 0,-1 0 0,0-1 0,-1 1 0,-1 11 0,-14 57 7,9-46 2,-37 157-573,40-173-327,8-38-809,7-15 1164,4-11-166</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2.044"/>
    </inkml:context>
    <inkml:brush xml:id="br0">
      <inkml:brushProperty name="width" value="0.05" units="cm"/>
      <inkml:brushProperty name="height" value="0.05" units="cm"/>
      <inkml:brushProperty name="color" value="#E71224"/>
    </inkml:brush>
  </inkml:definitions>
  <inkml:trace contextRef="#ctx0" brushRef="#br0">0 535 12587,'18'3'3260,"-14"-3"-2732,-1 1-1,1 0 1,0 0 0,0 0 0,-1 0 0,1 1 0,4 2 0,-5-3-426,0 1 0,0 0 1,0-1-1,1 1 1,-1-1-1,1 0 0,-1 0 1,1-1-1,-1 1 0,1-1 1,-1 0-1,1 1 1,-1-2-1,1 1 0,0 0 1,-1-1-1,1 1 0,-1-1 1,0 0-1,1 0 1,-1-1-1,4-1 0,-3 1-87,0-1-1,-1 1 1,1-1-1,-1 0 1,0 0-1,1 0 1,-2 0-1,1-1 1,0 1-1,-1-1 1,1 1-1,-1-1 1,0 0-1,0 0 1,-1 0-1,1 0 1,-1 0-1,1-5 1,-1 8-8,-1 0 0,0 0 0,0 0 0,1 0 0,-1 0 1,0 1-1,0-1 0,0 0 0,0 0 0,0 0 0,0 0 1,0 0-1,0 0 0,0 0 0,0 0 0,-1 0 0,1 0 1,0 0-1,-1 0 0,1 1 0,-1-1 0,1 0 0,-1 0 1,1 0-1,-1 1 0,1-1 0,-1 0 0,0 1 0,1-1 1,-1 0-1,0 1 0,0-1 0,0 1 0,1-1 0,-1 1 1,0-1-1,-1 1 0,0-1 2,0 1 0,0 0 0,0 0 0,0 1 0,0-1 0,1 0 0,-1 0 0,0 1 0,0-1 0,0 1 0,0 0-1,1 0 1,-1-1 0,0 1 0,1 0 0,-1 0 0,1 0 0,-3 3 0,-4 4 21,1 0 1,0 0-1,0 1 0,1 0 0,0 1 0,0 0 1,1-1-1,-5 16 0,4-10 10,1 0 0,1 0 0,1 0-1,0 1 1,-1 20 0,3-34-29,1 1 0,0-1 0,0 0 0,0 0 0,0 0 0,0 0 0,0 1 0,1-1-1,-1 0 1,1 0 0,0 0 0,-1 0 0,1 0 0,0 0 0,0 0 0,0 0 0,0 0 0,1-1 0,-1 1 0,0 0 0,3 2 0,-2-4-3,0 1 0,0 0 1,0-1-1,0 1 1,0-1-1,1 0 0,-1 0 1,0 0-1,0 0 0,0 0 1,0 0-1,0 0 0,0-1 1,0 1-1,0-1 1,0 0-1,0 1 0,0-1 1,0 0-1,0 0 0,-1 0 1,1-1-1,2 0 0,18-13 24,0-1 0,-1-1 1,-1-1-1,32-35 0,61-92 65,-3-30-43,-91 140-35,-2-2 0,-1 0-1,11-42 1,-24 72-7,-1-1 0,0 0-1,-1 0 1,0 0 0,0 0-1,-1 0 1,0-12 0,0 19-12,0 1 0,0 0 0,0-1 0,0 1 0,0-1 1,0 1-1,-1 0 0,1-1 0,0 1 0,0 0 0,0-1 1,0 1-1,-1 0 0,1-1 0,0 1 0,0 0 1,0 0-1,-1-1 0,1 1 0,0 0 0,-1 0 0,1-1 1,0 1-1,-1 0 0,1 0 0,0 0 0,-1-1 0,1 1 1,0 0-1,-1 0 0,1 0 0,0 0 0,-1 0 0,1 0 1,0 0-1,-1 0 0,1 0 0,-1 0 0,1 0 0,-1 0 1,-13 10 2,-1 8 11,1 0-1,1 1 0,1 1 0,-14 28 1,-33 89 37,11 5 102,43-124-130,1 1 0,1-1 0,1 1 0,0 0 1,2 35-1,0-51-85,1 1 1,-1-1 0,1 1 0,0-1-1,0 1 1,0-1 0,0 1 0,1-1 0,-1 0-1,1 0 1,0 0 0,0 0 0,0 0-1,0 0 1,0 0 0,1-1 0,4 5-1,-4-5 3,0-1-1,-1 1 0,1-1 0,0 0 0,0 0 0,0 0 0,0 0 0,0-1 0,0 1 0,0-1 0,0 0 0,0 0 1,0 0-1,0 0 0,0 0 0,0 0 0,0-1 0,0 0 0,0 0 0,5-2 0,22-10-347,-1-5-135</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2.498"/>
    </inkml:context>
    <inkml:brush xml:id="br0">
      <inkml:brushProperty name="width" value="0.05" units="cm"/>
      <inkml:brushProperty name="height" value="0.05" units="cm"/>
      <inkml:brushProperty name="color" value="#E71224"/>
    </inkml:brush>
  </inkml:definitions>
  <inkml:trace contextRef="#ctx0" brushRef="#br0">184 313 11522,'2'-1'243,"36"-27"2056,-36 26-2048,-1 1-1,1-1 1,-1 1 0,1-1 0,-1 1 0,1-1 0,-1 0-1,0 0 1,0 0 0,0 0 0,0 0 0,0 0-1,-1 0 1,1 0 0,0 0 0,-1 0 0,0-1 0,1-1-1,-1 4-185,-1-1 0,1 1-1,-1 0 1,1-1 0,0 1-1,-1 0 1,1-1 0,-1 1-1,1 0 1,-1 0 0,1 0-1,-1-1 1,1 1 0,-1 0-1,1 0 1,-1 0 0,1 0-1,-1 0 1,1 0 0,-1 0-1,0 0 1,1 0 0,-1 0-1,1 0 1,-1 0 0,1 1-1,-1-1 1,1 0 0,-1 0-1,1 0 1,0 1 0,-1-1-1,1 0 1,-2 1 0,-8 4 200,1 1 0,-1-1 1,1 2-1,0-1 0,0 1 1,1 1-1,-15 15 0,2 1 94,-27 43 0,37-51-269,1 0 0,0 1 0,1 0 1,1 0-1,1 1 0,-5 20 0,11-37-78,1 1-1,-1-1 1,1 1 0,0-1 0,0 1-1,0 0 1,-1-1 0,2 1 0,-1-1-1,0 1 1,0 0 0,0-1-1,1 1 1,-1-1 0,1 1 0,-1-1-1,1 1 1,0-1 0,1 3 0,-1-3-5,0-1 0,0 1-1,0-1 1,0 1 0,0-1 0,0 1 0,0-1 0,0 0 0,0 0 0,0 1 0,0-1 0,0 0 0,0 0 0,1 0 0,-1 0 0,0 0 0,0 0 0,0-1 0,0 1-1,0 0 1,2-1 0,5-2 10,1-1 0,0 0 0,-1 0-1,0-1 1,12-8 0,7-9-74,0-1 0,-1-1 0,-2-2 0,28-35 0,76-123-543,-117 168 534,46-76-326,-49 76 216,0 0 0,-1 0 1,10-32-1,-45 109 22,5-14 271,16-31-96,-51 122 347,47-110-669,2 1 1,-10 54 0,18-80 273,1 0 1,-1 1-1,1-1 1,0 0-1,0 1 1,0-1-1,0 0 1,0 1-1,1-1 1,-1 0-1,1 0 1,0 0 0,2 6-1,11-2-270</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3.200"/>
    </inkml:context>
    <inkml:brush xml:id="br0">
      <inkml:brushProperty name="width" value="0.05" units="cm"/>
      <inkml:brushProperty name="height" value="0.05" units="cm"/>
      <inkml:brushProperty name="color" value="#E71224"/>
    </inkml:brush>
  </inkml:definitions>
  <inkml:trace contextRef="#ctx0" brushRef="#br0">153 1 16171,'1'3'121,"-1"0"1,1 0-1,-1-1 0,1 1 0,-1 0 0,0 0 0,0 0 0,0 0 0,-1 0 0,1 0 0,-1 0 0,0 0 0,1 0 0,-1-1 0,-2 4 0,-1 8 199,-43 163 2193,-51 239 1134,98-404-3352,6-20-163,9-26 0,104-249-168,-95 236-114,1 1 0,2 2 0,63-78 0,-81 111 87,1 1 0,1 1 0,21-17 0,-30 24 52,1 0-1,0 0 1,-1 0 0,1 1 0,0-1 0,0 1 0,0 0-1,0 0 1,0 0 0,1 0 0,-1 0 0,0 1 0,0-1-1,1 1 1,-1 0 0,0 0 0,1 0 0,-1 1 0,0-1-1,0 1 1,6 1 0,-6 0 7,-1 0 0,1 0 0,-1 0 0,0 0 1,1 1-1,-1-1 0,0 1 0,0-1 0,-1 1 0,1 0 0,0 0 0,-1 0 0,0 0 0,0 0 0,0 0 1,0 0-1,0 0 0,0 0 0,-1 1 0,0-1 0,0 0 0,0 4 0,1 7 74,-2 0-1,0-1 1,-5 25-1,3-23 70,-2 0-1,0-1 1,0 0-1,-1 0 1,-1 0-1,-1-1 1,0 0-1,0 0 1,-20 21-1,23-29-65,-1 1-1,1-1 0,-1-1 1,0 1-1,0-1 0,-1 0 1,1 0-1,-1-1 0,-12 5 0,15-7-60,-1 0 0,0 0-1,0 0 1,0-1-1,0 0 1,0 0 0,1 0-1,-1 0 1,0-1-1,0 0 1,0 0 0,0 0-1,1 0 1,-1-1-1,-8-4 1,10 5-128,0-1 0,0 1 0,0-1-1,0 0 1,0 0 0,0 0 0,1 0 0,-1 0 0,1-1-1,-1 1 1,1-1 0,0 1 0,0-1 0,0 0 0,0 0-1,1 0 1,-1 0 0,1 0 0,0-1 0,0 1 0,0 0-1,0-1 1,0 1 0,1 0 0,0-1 0,0 1 0,0-1-1,0 1 1,0-1 0,0 1 0,1 0 0,0-1 0,0 1 0,0 0-1,0-1 1,0 1 0,0 0 0,1 0 0,0 0 0,0 0-1,0 0 1,0 1 0,0-1 0,0 0 0,1 1 0,-1 0-1,1-1 1,3-2 0,28-15-771,6 3-169</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3.962"/>
    </inkml:context>
    <inkml:brush xml:id="br0">
      <inkml:brushProperty name="width" value="0.05" units="cm"/>
      <inkml:brushProperty name="height" value="0.05" units="cm"/>
      <inkml:brushProperty name="color" value="#E71224"/>
    </inkml:brush>
  </inkml:definitions>
  <inkml:trace contextRef="#ctx0" brushRef="#br0">172 255 14587,'0'0'64,"0"0"-1,1 0 0,-1 0 1,0 0-1,0 0 1,1 0-1,-1 0 0,0-1 1,1 1-1,-1 0 1,0 0-1,1 0 0,-1 0 1,0 1-1,0-1 1,1 0-1,-1 0 0,0 0 1,1 0-1,-1 0 1,0 0-1,0 0 0,1 0 1,-1 1-1,0-1 1,0 0-1,1 0 0,-1 0 1,0 1-1,0-1 1,0 0-1,1 0 0,-1 0 1,0 1-1,0-1 1,0 1-1,-6 10 1290,-25 19 3,21-21-683,-11 12 578,-36 47-1,49-57-1065,0 0-1,1 1 0,1 0 1,0 0-1,0 1 0,-6 20 0,12-32-173,-1 0 0,1 0 0,0 0 0,-1 0 0,1 0-1,0 0 1,0 0 0,-1 0 0,1 0 0,0 0 0,0 0 0,0 1-1,0-1 1,0 0 0,1 0 0,-1 0 0,0 0 0,0 0-1,1 0 1,-1 0 0,1 0 0,-1 0 0,1 0 0,-1-1-1,1 1 1,-1 0 0,1 0 0,1 1 0,-1-2-5,1 0 0,-1 0 0,1 0 0,-1 0 0,1 0 0,-1 0 0,1 0 0,-1-1 0,1 1 0,-1 0 0,1-1 0,-1 1 0,0-1 0,1 0 0,-1 1 0,0-1 0,1 0 0,-1 0 0,2-2 0,22-16 8,0-2-1,-2 0 0,0-2 1,-2-1-1,-1 0 0,0-2 1,20-35-1,-27 31-34,-13 18-4,0 11 24,-1 1-1,1 0 1,0-1-1,-1 1 0,1 0 1,0 0-1,-1 0 1,1-1-1,-1 1 1,1 0-1,0 0 0,-1 0 1,1 0-1,-1 0 1,1 0-1,-1 0 0,1 0 1,0 0-1,-1 0 1,1 0-1,-1 0 1,1 0-1,0 0 0,-1 0 1,1 0-1,-1 1 1,1-1-1,0 0 0,-1 0 1,0 1-1,-2 0-1,0 1 0,1 0 0,-1 0 1,0 0-1,0 0 0,1 0 0,0 1 0,-1-1 0,1 1 0,0 0 0,0 0 0,0-1 0,1 1 0,-1 0 0,1 0 1,-1 1-1,1-1 0,0 0 0,0 0 0,1 1 0,-1-1 0,1 0 0,-1 6 0,1-7 5,0 1-1,-1 0 1,1 0-1,1 0 1,-1 0-1,0 0 1,1 0-1,0 0 1,-1 0-1,1-1 1,0 1-1,0 0 1,1 0-1,-1-1 1,1 1-1,-1-1 1,1 1-1,0-1 1,0 0-1,0 0 1,0 0-1,0 0 1,0 0-1,1 0 1,-1 0-1,1-1 1,2 2-1,2-1 5,0 0 0,-1-1 0,1 0-1,0 0 1,0-1 0,0 1 0,0-2 0,0 1 0,-1-1-1,1 0 1,0 0 0,0-1 0,-1 0 0,1 0-1,11-6 1,-3 1 0,0-1-1,0-1 0,-1-1 1,0 0-1,17-16 1,-14 10-12,-1-1 0,0-1 1,-1 0-1,-1-1 0,-1 0 1,-1-2-1,-1 1 0,0-1 1,-2-1-1,0 0 0,7-27 1,-15 41 4,0 6 1,0 0 0,0 0 0,-1 0 0,1 0 0,-1 0 0,1 0 0,-1 0 0,0 0 0,0-1 0,0 1 0,0 0 0,0 0 0,0 0-1,-1 0 1,1 0 0,-1 0 0,1 0 0,-1 0 0,0 0 0,-2-3 0,3 4 1,-1 1-1,1 0 0,-1-1 1,0 1-1,1 0 1,-1 0-1,1-1 0,-1 1 1,1 0-1,-1 0 0,0 0 1,1 0-1,-1 0 1,1 0-1,-1 0 0,0 0 1,1 0-1,-1 0 0,0 0 1,1 0-1,-1 0 1,1 0-1,-1 1 0,0-1 1,1 0-1,-1 0 0,1 1 1,-1-1-1,1 0 1,-1 2-1,-16 14 32,16-15-28,-22 28 128,3 1 0,0 1-1,2 0 1,1 1-1,2 1 1,-12 36 0,21-53-49,1 0 1,0 0-1,1 1 1,-2 27 0,5-40-71,1 0 0,0 0 0,1 0 0,-1 0 0,1-1 0,0 1 0,0 0 0,0 0 0,0-1 0,0 1 0,3 4 0,-2-6-17,0 1 0,-1-1-1,1 0 1,0 0-1,0 0 1,0 0-1,1-1 1,-1 1-1,0-1 1,1 1 0,-1-1-1,1 0 1,-1 1-1,1-1 1,-1-1-1,1 1 1,4 1 0,3-1-24,-1 0 1,1-1-1,-1 0 1,1 0-1,-1-1 1,1 0 0,-1-1-1,0 0 1,14-5-1,-17 5 22,1 0 0,-1-1-1,1 0 1,-1 0 0,0 0-1,-1-1 1,1 0 0,0 0-1,-1 0 1,0-1 0,0 0-1,0 0 1,7-11 0,-10 12 16,-1 0 1,1-1 0,-1 1-1,0-1 1,0 1 0,0-1 0,0 0-1,-1 1 1,0-1 0,0 0-1,-1-7 1,-3 57-141,4-36 132,1-1 0,0 1 0,0-1 0,1 0-1,0 1 1,0-1 0,1 0 0,5 12 0,-6-17 2,0 0 0,0 0 1,0 0-1,0-1 1,0 1-1,0-1 1,1 1-1,-1-1 1,1 0-1,-1 0 1,1 0-1,0 0 1,0 0-1,0-1 1,0 1-1,0-1 1,0 0-1,1 0 1,-1 0-1,0 0 1,1-1-1,-1 1 1,0-1-1,6 0 1,1-1-126,1 0 1,-1-1 0,0-1 0,0 1-1,0-2 1,-1 1 0,1-1 0,-1-1 0,0 0-1,0 0 1,0 0 0,12-11 0,-5 2-154,0-1 0,0 0 0,-2-1 0,0 0 0,12-19 0,1-12-348</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4.583"/>
    </inkml:context>
    <inkml:brush xml:id="br0">
      <inkml:brushProperty name="width" value="0.05" units="cm"/>
      <inkml:brushProperty name="height" value="0.05" units="cm"/>
      <inkml:brushProperty name="color" value="#E71224"/>
    </inkml:brush>
  </inkml:definitions>
  <inkml:trace contextRef="#ctx0" brushRef="#br0">243 13 13219,'1'-1'124,"-1"0"1,0 0-1,1 0 1,-1 1 0,1-1-1,-1 0 1,1 1-1,-1-1 1,1 1-1,-1-1 1,1 0-1,0 1 1,-1-1 0,1 1-1,0 0 1,0-1-1,-1 1 1,1-1-1,1 1 1,-2 0-47,1 1 0,-1-1 0,0 1 0,0-1 0,1 1 0,-1-1 1,0 1-1,0-1 0,0 1 0,0 0 0,1-1 0,-1 1 0,0-1 0,0 1 0,0-1 0,0 1 1,0 0-1,-1-1 0,1 1 0,0 0 0,-9 44 1595,7-39-1461,-52 190 3310,-3 18-1348,44-158-1651,-8 105 1,21-145-496,0-4-9,-1-19-145,-5-21-805,0 0-1,-2 0 1,-2 1 0,0 0-1,-24-43 1,9 17 11,25 53 947,0 0 0,-1-1 0,1 1 0,0 0 1,0-1-1,0 1 0,0 0 0,0-1 0,-1 1 0,1 0 0,0-1 1,0 1-1,0 0 0,0-1 0,0 1 0,0-1 0,0 1 1,0 0-1,0-1 0,0 1 0,0 0 0,1-1 0,-1 1 0,0 0 1,0-1-1,0 1 0,0 0 0,0-1 0,1 1 0,-1 0 1,0-1-1,0 1 0,1 0 0,-1 0 0,0-1 0,0 1 0,1 0 1,-1 0-1,0-1 0,1 1 0,-1 0 0,0 0 0,1 0 1,-1 0-1,0 0 0,1 0 0,-1-1 0,1 1 0,-1 0 0,0 0 1,1 0-1,-1 0 0,0 0 0,1 0 0,0 1 0,21 2 1060,-19-3-942,113 20 2566,-98-18-2939,0-1-1,-1-1 0,1 0 0,28-5 0,-44 5 238,1-1-1,0 1 0,-1-1 0,1 0 1,0 0-1,-1 0 0,1-1 0,-1 1 1,0-1-1,1 1 0,-1-1 0,0 0 1,0 0-1,0 0 0,3-4 0,4-8-325</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5.284"/>
    </inkml:context>
    <inkml:brush xml:id="br0">
      <inkml:brushProperty name="width" value="0.05" units="cm"/>
      <inkml:brushProperty name="height" value="0.05" units="cm"/>
      <inkml:brushProperty name="color" value="#E71224"/>
    </inkml:brush>
  </inkml:definitions>
  <inkml:trace contextRef="#ctx0" brushRef="#br0">42 24 11514,'5'-7'1910,"7"-6"78,-5 9 2310,-5 27 438,-3-16-4074,1-20-294,-1 23-300,0-1 0,-1 1 0,0-1 0,0 0 0,-6 12 0,-1 9 103,-11 50 387,-1 1-3162,32-138 1937,-6 32 218</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5.764"/>
    </inkml:context>
    <inkml:brush xml:id="br0">
      <inkml:brushProperty name="width" value="0.05" units="cm"/>
      <inkml:brushProperty name="height" value="0.05" units="cm"/>
      <inkml:brushProperty name="color" value="#E71224"/>
    </inkml:brush>
  </inkml:definitions>
  <inkml:trace contextRef="#ctx0" brushRef="#br0">179 28 17348,'4'-6'572,"14"-15"1496,-18 23-1858,1 0 0,-1 0 0,0 0 0,0 0 0,0 0 1,0 0-1,-1 0 0,1 0 0,-1 3 0,-84 271 4405,47-164-4108,-31 156 0,67-260-496,-3 29 12,5-35-20,0 0 0,0 0 1,0 0-1,0 0 0,0 0 1,1 0-1,-1 0 0,1-1 0,-1 1 1,1 0-1,-1 0 0,1-1 1,0 1-1,0 0 0,1 2 1,-1-4-2,0 0-1,-1 1 1,1-1 0,0 1 0,-1-1 0,1 0 0,0 1 0,0-1 0,-1 0 0,1 0 0,0 0 0,0 0-1,0 1 1,-1-1 0,1 0 0,0 0 0,0 0 0,-1-1 0,1 1 0,0 0 0,0 0 0,-1 0 0,1-1-1,0 1 1,0 0 0,-1-1 0,1 1 0,0 0 0,-1-1 0,1 1 0,0-1 0,-1 1 0,2-2 0,23-23 34,-20 20-28,30-36 44,49-72 0,21-54 17,-65 100-117,-12 18-64,-17 28-367,27-39 1,-52 90-3739,-17 10 2769,15-18 595</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26.196"/>
    </inkml:context>
    <inkml:brush xml:id="br0">
      <inkml:brushProperty name="width" value="0.05" units="cm"/>
      <inkml:brushProperty name="height" value="0.05" units="cm"/>
      <inkml:brushProperty name="color" value="#E71224"/>
    </inkml:brush>
  </inkml:definitions>
  <inkml:trace contextRef="#ctx0" brushRef="#br0">406 601 15235,'2'27'2105,"-1"2"-1113,5 1-216,-2 1 896,5 5-343,-2-2-137,3-1-264,-1-2-208,-2-10-680,1-5-280,-3-16-736,-5-7 1472,0-21-664,-5-5-104,-6-12-96</inkml:trace>
  <inkml:trace contextRef="#ctx0" brushRef="#br0" timeOffset="1">1 29 19820,'3'-6'1969,"-3"0"-1329,-2 2 1296,4 1-1128,3 0-1160,-2-1 536,-11 1-504</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0.783"/>
    </inkml:context>
    <inkml:brush xml:id="br0">
      <inkml:brushProperty name="width" value="0.05" units="cm"/>
      <inkml:brushProperty name="height" value="0.05" units="cm"/>
      <inkml:brushProperty name="color" value="#E71224"/>
    </inkml:brush>
  </inkml:definitions>
  <inkml:trace contextRef="#ctx0" brushRef="#br0">179 0 13155,'2'12'804,"0"0"0,-1 0 0,0 0 0,-3 22 1,1-3 132,-2 26 114,-2-1 0,-3 1 0,-15 55 1,-57 163 547,23-85-469,55-186-1076,1 0 0,0-1 1,0 1-1,1 0 0,-1 0 1,1 7-1,0-11-45,0 1 0,0-1 0,0 0 0,0 1-1,1-1 1,-1 0 0,0 1 0,0-1 0,0 0 0,0 1 0,1-1-1,-1 0 1,0 0 0,0 1 0,0-1 0,1 0 0,-1 0-1,0 1 1,0-1 0,1 0 0,-1 0 0,0 0 0,1 0 0,-1 1-1,0-1 1,1 0 0,-1 0 0,0 0 0,1 0 0,18-5 204,115-75 312,-49 27-320,-76 48-205,137-74 323,-124 69-432,-1 1 1,2 1-1,-1 1 1,46-8-1,-64 15-129,3-1-1402,-11-1-783,3 1 2232,-1 0 0,1 1 1,-1-1-1,1 0 0,-1 0 1,1 0-1,0 0 0,-1 0 1,1 0-1,0 0 1,-2-3-1,-6-11-904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50.730"/>
    </inkml:context>
    <inkml:brush xml:id="br0">
      <inkml:brushProperty name="width" value="0.05" units="cm"/>
      <inkml:brushProperty name="height" value="0.05" units="cm"/>
    </inkml:brush>
  </inkml:definitions>
  <inkml:trace contextRef="#ctx0" brushRef="#br0">18 629 9970,'-1'-1'115,"1"1"0,-1 0 0,1 0 0,-1 0 0,1-1 0,-1 1 1,1 0-1,-1 0 0,1 0 0,-1 0 0,1 0 0,-1 0 0,0 0 0,1 0 0,-1 0 0,1 0 0,-1 0 0,1 1 0,-1-1 0,1 0 0,-1 0 0,1 0 0,-1 1 0,0 0 1,0 12 980,2-5-1327,-2 389 983,-1-31-337,6-255-323,25 143 0,49 150 428,-29-163-52,-39-198-335,-6-28 317,-1 0 0,0 0 0,1 26 0,12-38-195,-5-2-248,-1 0 1,1-1-1,0 0 1,-1-1-1,17-2 0,54-16-8,-53 11-6,158-52-19,-49 14 29,411-134 8,-259 83-135,-103 31-12,-3-7 0,-3-8 0,187-115 1,-303 155 140,32-18-2,-81 51-5,0 1 1,1 0-1,0 2 0,26-7 1,-17 7 2,0-1 0,-1-1 1,0-1-1,28-14 1,-45 19-1,0-1 0,0 0 0,0 0 0,-1-1 0,1 0 0,-1 0 0,-1-1 0,1 0 0,-1 0 0,0 0 0,0-1 0,-1 1 0,1-1 0,-1 0 0,-1 0 0,0-1 0,4-9 0,2-25 4,-2 1 0,3-81 0,-6 66 8,2-213 1,-9 217-11,-2-1-1,-3 1 1,-16-58-1,7 53-2,4 14 2,-9-53 0,-10-54 23,24 125-35,0 0 0,-2 1 0,-23-43 0,26 57 9,1 1-1,-1-1 0,0 1 1,-1 1-1,0-1 0,0 1 1,-1 1-1,0 0 0,-1 0 0,1 1 1,-1 0-1,-1 0 0,-20-7 1,8 6-32,0 1 0,0 1 0,-1 0 1,1 2-1,-43 1 0,-139 2-15,1 9 0,1 8 0,-226 50 0,312-40-256,1 5 0,2 4-1,-155 73 1,193-73 104,-10-1-30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40.888"/>
    </inkml:context>
    <inkml:brush xml:id="br0">
      <inkml:brushProperty name="width" value="0.05" units="cm"/>
      <inkml:brushProperty name="height" value="0.05" units="cm"/>
    </inkml:brush>
  </inkml:definitions>
  <inkml:trace contextRef="#ctx0" brushRef="#br0">38 0 17052,'-5'9'681,"1"1"0,-1-1 0,2 0 0,-1 1 0,1 0 0,-2 16 0,1-1-283,1-1-1,1 1 0,3 41 1,0-51-310,0 0 0,2 0 0,0-1 1,0 1-1,2-1 0,0 0 0,9 20 1,-12-31-81,-1 0 1,1 1 0,0-1 0,0 0 0,0-1 0,0 1 0,1 0 0,-1-1 0,1 1 0,0-1 0,0 0 0,0 0 0,0 0 0,0 0-1,0 0 1,0-1 0,0 1 0,1-1 0,-1 0 0,7 1 0,-7-2-96,1 0 0,-1 0 1,0 0-1,1-1 0,-1 0 0,0 0 0,1 0 0,-1 0 0,0 0 1,0 0-1,0-1 0,0 0 0,0 1 0,0-1 0,0 0 1,-1-1-1,1 1 0,-1 0 0,0-1 0,1 1 0,3-7 0,1-2-617,0-1 0,0 0-1,-2 0 1,1 0 0,-1-1-1,5-22 1,-3 1-1773,5-40 0,-18 126 4895,2-1 1,2 0-1,6 63 1,-3-107-2353,0 0 1,1-1-1,0 1 1,3 8-1,-4-14-64,-1 0 0,1 0 0,-1 0 1,1 0-1,0 0 0,0 0 0,-1 0 0,1 0 0,0 0 1,0 0-1,0 0 0,0-1 0,1 2 0,-1-2 24,-1 0-1,1 0 0,0 1 0,-1-1 1,1 0-1,-1 0 0,1 0 1,0 0-1,-1 0 0,1 0 1,-1 0-1,1-1 0,0 1 0,-1 0 1,1 0-1,-1 0 0,1-1 1,0 1-1,-1 0 0,1-1 1,-1 1-1,1 0 0,-1-1 0,1 1 1,-1-1-1,0 1 0,1-1 1,3-4 2,-2 1 1,1-1 0,0 0-1,-1 1 1,0-1-1,0 0 1,-1-1 0,3-7-1,-4 12-25,10-45 18</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1.371"/>
    </inkml:context>
    <inkml:brush xml:id="br0">
      <inkml:brushProperty name="width" value="0.05" units="cm"/>
      <inkml:brushProperty name="height" value="0.05" units="cm"/>
      <inkml:brushProperty name="color" value="#E71224"/>
    </inkml:brush>
  </inkml:definitions>
  <inkml:trace contextRef="#ctx0" brushRef="#br0">54 53 17732,'0'0'49,"0"0"0,0 0-1,0 0 1,0 0 0,0 0 0,0-1 0,1 1 0,-1 0 0,0 0 0,0 0 0,0 0-1,0 0 1,0 0 0,0 0 0,1 0 0,-1 0 0,0 0 0,0 0 0,0 0-1,0-1 1,0 1 0,1 0 0,-1 0 0,0 0 0,0 0 0,0 0 0,0 0 0,0 0-1,1 0 1,-1 1 0,0-1 0,0 0 0,0 0 0,0 0 0,0 0 0,1 0-1,-1 0 1,0 0 0,0 0 0,0 0 0,0 0 0,0 0 0,0 0 0,0 1 0,1-1-1,-1 0 1,0 0 0,0 0 0,1 11 1012,-6 23-303,4-27-346,-15 82 1039,2-18-931,3 1 1,-2 89 0,16-135-322,2-21 7,4-14-31,-2-4-90,-1 0-1,-1 0 1,0-1-1,0 0 1,-1 0 0,2-20-1,6-90 70,-10 100-136,1-9-20,-2 0 1,-1-1-1,-1 1 1,-9-50-1,10 81-1,0 0 0,-1 1 0,1-1 0,-1 0 0,1 0 0,-1 0 1,0 1-1,0-1 0,0 0 0,-1-2 0,1 4 2,1 0 0,0 1 0,0-1 0,-1 0 0,1 0 0,0 0 1,0 0-1,-1 0 0,1 0 0,0 0 0,0 0 0,-1 0 0,1 1 0,0-1 0,0 0 1,0 0-1,-1 0 0,1 1 0,0-1 0,0 0 0,0 0 0,-1 0 0,1 1 0,0-1 0,0 0 1,0 0-1,0 1 0,0-1 0,0 0 0,0 0 0,0 1 0,0-1 0,0 0 0,0 1 1,0-1-1,0 0 0,0 0 0,0 1 0,-5 44-27,5-31 28,1 0-1,1-1 0,0 1 0,1-1 0,0 0 0,1 0 0,0 0 1,1 0-1,1-1 0,7 14 0,-10-22 3,0 1 1,0-1-1,0 0 1,1 0-1,0 0 0,0 0 1,-1 0-1,2-1 1,-1 0-1,0 0 0,1 0 1,0 0-1,-1-1 1,1 0-1,0 0 0,0 0 1,0 0-1,1-1 0,-1 0 1,0 0-1,1 0 1,-1-1-1,0 0 0,1 0 1,-1 0-1,0-1 1,1 0-1,6-1 0,5-3-10,0-1-1,-1-1 1,0 0-1,0-1 0,-1 0 1,0-1-1,0-1 1,-1-1-1,-1 0 0,21-21 1,-7 4-95,-2-2 1,-1-1 0,33-54-1,-68 107 56,2 0 0,0 1-1,-6 30 1,3-15 42,-2 5-50,2 0 1,2 0 0,2 1 0,2 1-1,-1 47 1,7-86-291,0 0-1,1 0 1,-1 0-1,1 0 0,1-1 1,2 10-1,-3-13 262,-1-1-1,1 0 0,-1 0 0,1 0 0,0 0 0,-1 0 0,1 0 0,0 0 1,0 0-1,0 0 0,0 0 0,0 0 0,0 0 0,0 0 0,0-1 0,0 1 0,0 0 1,1-1-1,-1 1 0,0-1 0,0 0 0,1 1 0,-1-1 0,0 0 0,0 0 1,1 1-1,-1-1 0,0 0 0,1 0 0,-1-1 0,0 1 0,3 0 0,14-7-1003</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2.680"/>
    </inkml:context>
    <inkml:brush xml:id="br0">
      <inkml:brushProperty name="width" value="0.05" units="cm"/>
      <inkml:brushProperty name="height" value="0.05" units="cm"/>
      <inkml:brushProperty name="color" value="#E71224"/>
    </inkml:brush>
  </inkml:definitions>
  <inkml:trace contextRef="#ctx0" brushRef="#br0">148 67 14123,'9'-63'3591,"-10"60"-1762,-4 8-880,-4 15 9,-79 244 1771,71-198-2598,3 1 1,-6 74-1,18-128-159,2 1 0,0 0 0,0 0 0,1 0 0,1 0 0,5 23-1,-6-34-48,0 0-1,0 0 0,0 0 0,0-1 0,1 1 0,-1 0 1,1-1-1,-1 1 0,1-1 0,0 1 0,0-1 0,0 0 1,0 0-1,1 1 0,-1-2 0,1 1 0,-1 0 0,1 0 1,-1-1-1,1 0 0,0 1 0,0-1 0,0 0 0,0 0 1,0-1-1,0 1 0,0-1 0,0 1 0,0-1 0,0 0 1,0 0-1,0 0 0,0-1 0,0 1 0,0-1 0,4 0 1,2-2-88,-1 0 1,1-1-1,-1 0 1,1 0 0,-1-1-1,12-8 1,17-15-586</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3.159"/>
    </inkml:context>
    <inkml:brush xml:id="br0">
      <inkml:brushProperty name="width" value="0.05" units="cm"/>
      <inkml:brushProperty name="height" value="0.05" units="cm"/>
      <inkml:brushProperty name="color" value="#E71224"/>
    </inkml:brush>
  </inkml:definitions>
  <inkml:trace contextRef="#ctx0" brushRef="#br0">309 1 17700,'-153'255'5833,"117"-197"-5049,22-36-573,-9 15-48,-1-1 0,-30 34 0,54-70-197,0 0-1,0 0 1,0 0 0,0 0-1,0 1 1,0-1-1,0 0 1,0 0-1,0 0 1,0 0-1,0 0 1,0 0-1,0 0 1,0 0-1,0 1 1,0-1 0,0 0-1,-1 0 1,1 0-1,0 0 1,0 0-1,0 0 1,0 0-1,0 0 1,0 0-1,0 0 1,0 0-1,-1 0 1,1 1-1,0-1 1,0 0 0,0 0-1,0 0 1,0 0-1,0 0 1,0 0-1,-1 0 1,1 0-1,0 0 1,0 0-1,0 0 1,0 0-1,0 0 1,0 0 0,0-1-1,-1 1 1,1 0-1,0 0 1,0 0-1,0 0 1,0 0-1,0 0 1,0 0-1,0 0 1,0 0-1,-1 0 1,1 0 0,2-10-1060,6-16-224,-8 25 1081,79-209-7418,-56 156 7825,54-92 1,-58 121 1355,-18 25-1445,-1-1 0,0 1 0,1-1 0,-1 1 0,1-1 1,-1 1-1,0-1 0,1 1 0,-1 0 0,1-1 1,-1 1-1,1 0 0,0-1 0,-1 1 0,1 0 0,-1-1 1,1 1-1,-1 0 0,1 0 0,0 0 0,-1 0 1,1 0-1,0 0 0,-1 0 0,1 0 0,-1 0 0,1 0 1,0 0-1,-1 0 0,1 0 0,-1 0 0,1 0 1,0 1-1,-1-1 0,1 0 0,-1 0 0,1 1 0,-1-1 1,1 0-1,-1 1 0,1-1 0,-1 1 0,1-1 1,-1 1-1,1 0 0,2 7 392,0 0-1,-1-1 1,0 1 0,0 1-1,-1-1 1,0 0-1,-1 0 1,0 13 0,2 21 482,5-4-622,1 0-1,1-1 1,3 0-1,0-1 1,32 62-1,-35-80-415,0 1 0,5 20-1,-12-35-123,-1 0-1,0 0 0,0 0 0,0 1 0,0-1 0,-1 0 0,0 1 0,0-1 1,0 0-1,0 0 0,-1 1 0,1-1 0,-1 0 0,0 0 0,-1 0 1,-2 7-1,3-10 81,0 1-1,0-1 1,0 0 0,0 0 0,0 0 0,0 0 0,-1 0 0,1 0 0,0 0 0,-1 0 0,1-1-1,-1 1 1,1-1 0,0 1 0,-1-1 0,0 1 0,1-1 0,-1 0 0,1 0 0,-1 1-1,1-1 1,-1 0 0,1 0 0,-1-1 0,-3 0 0,-16-3-933</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3.613"/>
    </inkml:context>
    <inkml:brush xml:id="br0">
      <inkml:brushProperty name="width" value="0.05" units="cm"/>
      <inkml:brushProperty name="height" value="0.05" units="cm"/>
      <inkml:brushProperty name="color" value="#E71224"/>
    </inkml:brush>
  </inkml:definitions>
  <inkml:trace contextRef="#ctx0" brushRef="#br0">46 14 12995,'-26'-2'1416,"13"2"-656,6 4-192,13 2 1049,8 1-265,12 0-312,6 0-120,12-3-215,5-2-49,5-2-352,4-4-336,-4-5-736,-4-2 712,-10-2-176,-4 1-65</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4.028"/>
    </inkml:context>
    <inkml:brush xml:id="br0">
      <inkml:brushProperty name="width" value="0.05" units="cm"/>
      <inkml:brushProperty name="height" value="0.05" units="cm"/>
      <inkml:brushProperty name="color" value="#E71224"/>
    </inkml:brush>
  </inkml:definitions>
  <inkml:trace contextRef="#ctx0" brushRef="#br0">44 78 17052,'2'1'129,"0"-1"1,-1 1-1,1 0 1,0-1-1,-1 1 1,1 0 0,-1 0-1,1 0 1,-1 0-1,0 0 1,1 1-1,-1-1 1,0 0 0,0 1-1,0-1 1,0 1-1,0-1 1,0 1-1,0-1 1,-1 1 0,1 0-1,0-1 1,-1 1-1,1 0 1,-1-1-1,0 1 1,0 0 0,1 0-1,-1-1 1,-1 4-1,1 7 436,-1-1-1,-1 0 0,-5 21 0,3-12-263,-20 81 964,12-57-963,2 1 0,-4 46 1,16-73-272,-2-18-31,0 0 1,1 0-1,-1 0 1,0 0-1,0 0 1,0 0-1,1 0 1,-1 0-1,0 0 1,0 0-1,0 0 1,1 0-1,-1 0 1,0 0-1,0 0 1,0 0-1,1 0 1,-1 0-1,0 0 1,0 0-1,0 0 0,1 0 1,-1 0-1,0 0 1,0 0-1,0-1 1,1 1-1,-1 0 1,0 0-1,0 0 1,0 0-1,0 0 1,0-1-1,0 1 1,1 0-1,-1 0 1,0 0-1,0-1 1,15-28-15,7-40-160,-4-1 0,17-137 0,-32 168 130,-4 32 70,-2 26 56,1-3-29,0-1 0,2 0-1,1 27 1,0-35-36,0 0 0,0 0 0,1 0 0,0 0-1,0 0 1,1 0 0,0 0 0,0-1 0,0 0-1,6 9 1,-7-13-10,0 0 0,0 0 0,-1 0 0,1 0 0,1 0 0,-1-1-1,0 1 1,0-1 0,1 1 0,-1-1 0,1 0 0,-1 0 0,1 0 0,-1 0 0,1 0 0,4 0 0,-2-1 0,-1 1 1,1-2 0,-1 1 0,1 0 0,-1-1-1,1 0 1,-1 0 0,1 0 0,4-3 0,3-1 5,0-1 0,-1-1 0,0 0 0,0 0 0,-1-1 0,11-10 0,5-9 0,-2-2 0,0-1 0,-2-1-1,-1-1 1,25-51 0,-57 125-3,-31 134 224,35-139-210,2 0 1,0 68 0,5-97-188,0 0 1,1-1 0,0 1 0,5 14-1,-6-20 141,0-1 0,0 0-1,1 0 1,-1 0-1,0 0 1,1 0 0,-1 0-1,1 0 1,0 0-1,-1 0 1,1 0 0,0 0-1,-1 0 1,1 0 0,0 0-1,0-1 1,0 1-1,0 0 1,0 0 0,0-1-1,0 1 1,0-1 0,0 1-1,0-1 1,0 1-1,0-1 1,0 0 0,0 0-1,0 1 1,0-1-1,1 0 1,-1 0 0,0 0-1,0 0 1,0 0 0,0-1-1,1 1 1,-1 0-1,0 0 1,0-1 0,0 1-1,1-1 1,7-6-317</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34.445"/>
    </inkml:context>
    <inkml:brush xml:id="br0">
      <inkml:brushProperty name="width" value="0.05" units="cm"/>
      <inkml:brushProperty name="height" value="0.05" units="cm"/>
      <inkml:brushProperty name="color" value="#E71224"/>
    </inkml:brush>
  </inkml:definitions>
  <inkml:trace contextRef="#ctx0" brushRef="#br0">245 0 18668,'1'0'104,"0"1"1,0-1-1,0 0 0,-1 0 0,1 1 1,0-1-1,0 0 0,-1 1 1,1-1-1,0 1 0,-1-1 0,1 1 1,0-1-1,-1 1 0,1 0 1,-1-1-1,1 1 0,-1 0 1,1-1-1,-1 1 0,1 0 0,0 1 1,8 22 517,-7-15-169,16 41 146,-3 1 0,-3 1-1,-1 0 1,-3 1 0,2 71 0,-11-98-594,0 1 0,-2 0 0,-1 0 0,-1-1 0,-1 0 0,-1 0 0,-2 0 0,0-1 0,-23 42 0,7-25-483,-1-1-1,-2-2 1,-2 0-1,-49 49 1,36-48 73,5-11-138</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2.213"/>
    </inkml:context>
    <inkml:brush xml:id="br0">
      <inkml:brushProperty name="width" value="0.05" units="cm"/>
      <inkml:brushProperty name="height" value="0.05" units="cm"/>
      <inkml:brushProperty name="color" value="#E71224"/>
    </inkml:brush>
  </inkml:definitions>
  <inkml:trace contextRef="#ctx0" brushRef="#br0">100 37 17204,'3'-4'466,"0"0"0,0-1 0,0 1 0,0-1 1,-1 1-1,2-6 0,-22 27 2635,11-5-2970,1 0 0,0 1 0,0 0 0,2 0 0,-1 0-1,2 1 1,0-1 0,0 1 0,0 16 0,3-29-127,0 0-1,-1 1 0,1-1 0,0 0 1,1 1-1,-1-1 0,0 0 1,0 0-1,0 1 0,1-1 1,-1 0-1,1 0 0,-1 0 0,1 1 1,-1-1-1,1 0 0,0 0 1,-1 0-1,1 0 0,0 0 1,0 0-1,0 0 0,0-1 0,0 1 1,0 0-1,0 0 0,0-1 1,0 1-1,0 0 0,0-1 0,1 1 1,-1-1-1,0 0 0,0 1 1,1-1-1,-1 0 0,0 0 1,0 0-1,1 0 0,-1 0 0,3 0 1,5-1 13,1 0 1,-1-1 0,0 0-1,15-6 1,-13 4-14,7-2 6,48-12 1,-62 17-17,1 0 1,0 1-1,0-1 1,0 1 0,0 0-1,0 0 1,0 1 0,-1-1-1,1 1 1,9 3-1,-12-3 2,-1 0 1,1 0-1,0 0 0,0 0 0,-1 0 0,1 0 0,-1 0 0,1 1 0,-1-1 0,0 1 0,1-1 0,-1 1 0,0 0 0,0-1 0,0 1 0,0 0 1,1 2-1,-1 1-2,0-1 0,0 1 0,0-1 0,-1 0 0,1 1 0,-1-1 0,-1 8 0,0 1 33,-1 0-1,-1 1 1,-1-1-1,-5 14 1,6-19 57,0 0 0,-1 0-1,0-1 1,-1 1 0,0-1-1,0 0 1,0-1 0,-1 1 0,0-1-1,0 0 1,-1 0 0,0-1 0,1 0-1,-2 0 1,-13 6 0,16-8-104,-1-1 0,1 0 0,-1 0 1,0-1-1,0 0 0,0 0 0,0 0 0,0 0 1,0-1-1,0 0 0,0-1 0,0 1 0,0-1 0,0 0 1,0 0-1,0-1 0,0 0 0,0 0 0,1 0 0,-1-1 1,1 0-1,0 0 0,-6-5 0,4 3-298,1-1 0,-1-1 0,2 1-1,-1-1 1,1 0 0,0 0 0,0 0 0,1-1 0,0 0-1,0 0 1,-4-15 0,0-8-583</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2.641"/>
    </inkml:context>
    <inkml:brush xml:id="br0">
      <inkml:brushProperty name="width" value="0.05" units="cm"/>
      <inkml:brushProperty name="height" value="0.05" units="cm"/>
      <inkml:brushProperty name="color" value="#E71224"/>
    </inkml:brush>
  </inkml:definitions>
  <inkml:trace contextRef="#ctx0" brushRef="#br0">0 135 18476,'15'-9'1752,"3"1"-1112,4 0-215,9 0 783,5 1-272,7-3-296,3 0-160,1 0-456,-2 1-328,-5 0-704,-4 1-88,-9-4 792,-1-1-256,-8-1-201</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3.080"/>
    </inkml:context>
    <inkml:brush xml:id="br0">
      <inkml:brushProperty name="width" value="0.05" units="cm"/>
      <inkml:brushProperty name="height" value="0.05" units="cm"/>
      <inkml:brushProperty name="color" value="#E71224"/>
    </inkml:brush>
  </inkml:definitions>
  <inkml:trace contextRef="#ctx0" brushRef="#br0">86 1 17268,'-39'101'3166,"3"45"-1286,31-119-1617,2-1 1,1 1-1,2 44 1,0-67-235,0 0 0,0 0 0,1 0 0,0 0 0,0 0 0,0 0 1,1 0-1,-1 0 0,1 0 0,0 0 0,0-1 0,0 1 0,0-1 0,1 0 1,5 6-1,-6-7-7,1 0 1,-1 0 0,1-1 0,0 1 0,0-1 0,0 0-1,0 0 1,0 0 0,0 0 0,0-1 0,0 1 0,0-1-1,0 0 1,0 0 0,0 0 0,0 0 0,0 0-1,1-1 1,-1 1 0,0-1 0,0 0 0,4-2 0,8-2 47,-1-1 1,0-1 0,-1-1 0,0 0 0,0 0-1,0-1 1,-1-1 0,0 0 0,-1-1 0,-1 0 0,14-18-1,-15 17-34,0 0-1,-1 0 0,-1-1 0,0 0 1,0-1-1,-2 0 0,0 0 1,0 0-1,-1 0 0,-1-1 0,0 1 1,0-16-1,-3 25-27,0 0 0,0-1 0,-1 1-1,1 0 1,-1 0 0,0 0 0,-1 0 0,1 0 0,-1 0 0,0 0 0,0 0 0,-1 0 0,1 1 0,-1-1-1,0 1 1,-6-6 0,7 8-12,-1 0 0,1-1 1,-1 2-1,0-1 0,0 0 0,0 0 0,0 1 0,0 0 0,0-1 0,-1 1 0,1 0 1,0 1-1,-1-1 0,1 1 0,0-1 0,-1 1 0,1 0 0,-1 0 0,1 1 0,0-1 1,-1 1-1,1-1 0,0 1 0,-1 0 0,1 0 0,-4 2 0,1 0-236,-1 1 0,1-1 0,0 1 0,0 0 0,0 0 1,0 1-1,1-1 0,-1 1 0,1 1 0,1-1 0,-8 10 0,12-15 209,0 1 0,-1-1 0,1 0 1,0 1-1,0-1 0,-1 0 0,1 1 0,0-1 0,0 0 1,0 1-1,-1-1 0,1 0 0,0 1 0,0-1 1,0 1-1,0-1 0,0 0 0,0 1 0,0-1 0,0 1 1,0-1-1,0 1 0,0-1 0,0 0 0,0 1 1,0-1-1,0 1 0,0-1 0,1 0 0,-1 1 0,0-1 1,0 0-1,0 1 0,1-1 0,-1 1 0,10-5-712</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3.481"/>
    </inkml:context>
    <inkml:brush xml:id="br0">
      <inkml:brushProperty name="width" value="0.05" units="cm"/>
      <inkml:brushProperty name="height" value="0.05" units="cm"/>
      <inkml:brushProperty name="color" value="#E71224"/>
    </inkml:brush>
  </inkml:definitions>
  <inkml:trace contextRef="#ctx0" brushRef="#br0">163 11 13331,'3'-11'3148,"-11"12"-929,-14 14-55,8 3-1664,1 0-1,1 0 1,1 1 0,0 1-1,-12 32 1,11-19-200,1 0 0,-12 65 0,21-87-240,1 0 0,-1 1 0,2-1 0,0 1 0,2 19 0,-1-29-49,-1 1 0,0-1-1,1 0 1,0 1 0,-1-1 0,1 0-1,0 0 1,0 1 0,0-1 0,1 0-1,-1 0 1,0 0 0,1 0 0,-1 0-1,1-1 1,0 1 0,0 0 0,-1-1-1,1 1 1,0-1 0,0 0-1,1 0 1,-1 0 0,0 0 0,0 0-1,0 0 1,1 0 0,-1-1 0,0 1-1,1-1 1,-1 1 0,1-1 0,-1 0-1,3 0 1,5-1 20,0-1-1,-1 0 1,1 0-1,-1-1 1,0 0-1,0 0 1,0-1-1,0 0 1,0-1-1,-1 0 1,8-6-1,8-7 71,-1-1 0,27-28-1,-34 30-42,0 0-1,-2-1 1,21-33 0,-30 43-47,-1 0 0,0 0 1,0 0-1,-1-1 1,0 1-1,0-1 0,-1 0 1,0 0-1,-1 0 1,0 0-1,0 0 1,-2-11-1,1 17-27,0 0 1,0 1-1,0-1 0,-1 0 1,0 0-1,1 1 0,-1-1 1,0 1-1,0-1 1,-1 1-1,1-1 0,0 1 1,-1-1-1,1 1 0,-1 0 1,0 0-1,0 0 0,0 0 1,0 0-1,0 0 0,0 1 1,-1-1-1,1 1 1,0-1-1,-1 1 0,1 0 1,-1 0-1,0 0 0,1 0 1,-1 1-1,0-1 0,-4 0 1,-2 1-287,-1 0 1,1 1 0,0 0-1,0 0 1,0 1-1,0 0 1,0 0 0,-12 6-1,3-2-215,5-4-163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41.398"/>
    </inkml:context>
    <inkml:brush xml:id="br0">
      <inkml:brushProperty name="width" value="0.05" units="cm"/>
      <inkml:brushProperty name="height" value="0.05" units="cm"/>
    </inkml:brush>
  </inkml:definitions>
  <inkml:trace contextRef="#ctx0" brushRef="#br0">0 1 18540,'0'4'635,"1"1"0,0 0 1,0 0-1,0-1 0,1 1 0,-1-1 0,3 5 0,0-1-629,0 0-1,0 0 1,1-1-1,0 1 0,0-1 1,1 0-1,0-1 1,0 0-1,0 0 0,1 0 1,0 0-1,0-1 1,14 7-1,21 5 44,-24-11-33,0 2-1,0 0 1,-1 1 0,28 19 0,-40-25-16,-1 0 1,0 1 0,0 0 0,-1 0-1,1 0 1,-1 1 0,0-1 0,0 1-1,0 0 1,-1-1 0,1 1 0,-1 1-1,-1-1 1,1 0 0,-1 0 0,1 1-1,-1-1 1,-1 0 0,1 1 0,-1-1-1,-1 10 1,0-9 16,0 1-1,0-1 0,-1 1 1,0-1-1,0 1 1,-1-1-1,0 0 1,0 0-1,0 0 0,-1-1 1,1 1-1,-1-1 1,-1 0-1,1 0 1,-1 0-1,-7 5 1,10-8-47,-1 1 1,0-1 0,0-1 0,0 1 0,0 0 0,0-1 0,0 1 0,-1-1-1,1 0 1,0 0 0,-1 0 0,1-1 0,0 1 0,-1-1 0,1 0 0,-1 0-1,1 0 1,-1 0 0,1-1 0,-1 1 0,1-1 0,0 0 0,-1 0 0,1 0-1,0 0 1,0-1 0,0 0 0,-1 1 0,2-1 0,-1 0 0,0 0 0,0 0-1,-2-4 1,-5-5-360,0-1-1,1 1 0,1-2 0,0 1 1,0-1-1,2-1 0,-11-26 0,-2-12-378</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6.171"/>
    </inkml:context>
    <inkml:brush xml:id="br0">
      <inkml:brushProperty name="width" value="0.05" units="cm"/>
      <inkml:brushProperty name="height" value="0.05" units="cm"/>
      <inkml:brushProperty name="color" value="#E71224"/>
    </inkml:brush>
  </inkml:definitions>
  <inkml:trace contextRef="#ctx0" brushRef="#br0">1 23 17284,'14'-17'1616,"-6"11"-691,-7 6-888,-1 0 0,0 0-1,0 1 1,0-1-1,1 0 1,-1 0 0,0 0-1,0 0 1,0 0 0,0 0-1,1 1 1,-1-1-1,0 0 1,0 0 0,0 0-1,0 1 1,0-1-1,0 0 1,1 0 0,-1 0-1,0 1 1,0-1-1,0 0 1,0 0 0,0 0-1,0 1 1,0-1 0,0 0-1,0 0 1,0 1-1,0-1 1,0 0 0,0 0-1,0 0 1,0 1-1,0-1 1,-1 0 0,1 0-1,0 1 1,-8 62 1778,-6 83-303,13-124-1446,1 0 1,2-1-1,0 1 1,9 37-1,4-21-799,-28-62-2025,-2 6 2128</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6.587"/>
    </inkml:context>
    <inkml:brush xml:id="br0">
      <inkml:brushProperty name="width" value="0.05" units="cm"/>
      <inkml:brushProperty name="height" value="0.05" units="cm"/>
      <inkml:brushProperty name="color" value="#E71224"/>
    </inkml:brush>
  </inkml:definitions>
  <inkml:trace contextRef="#ctx0" brushRef="#br0">0 74 13115,'0'2'2008,"0"1"-1048,6 3-231,5 0 2215,12-2-1840,9 0-167,9-4-177,7-1-112,3-5-456,2-2-368,-1-7 1360,-5-1-1120,-4-9 8,-6-3 24</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7.001"/>
    </inkml:context>
    <inkml:brush xml:id="br0">
      <inkml:brushProperty name="width" value="0.05" units="cm"/>
      <inkml:brushProperty name="height" value="0.05" units="cm"/>
      <inkml:brushProperty name="color" value="#E71224"/>
    </inkml:brush>
  </inkml:definitions>
  <inkml:trace contextRef="#ctx0" brushRef="#br0">128 3 17500,'4'-2'4704,"-9"12"-2457,-2 7-2014,2 1 0,0-1 1,1 1-1,0 1 0,2-1 1,0 0-1,1 27 1,2-43-232,-1-1 1,1 1-1,0 0 1,0-1-1,-1 1 1,1 0-1,0-1 1,0 1-1,1-1 1,-1 1-1,0-1 1,0 0-1,1 0 1,-1 1-1,1-1 1,-1 0-1,1 0 1,-1 0-1,1-1 1,-1 1-1,1 0 1,0 0-1,0-1 1,-1 1-1,1-1 1,0 0-1,0 0 1,2 1-1,10 1 2,0-1 0,23 0 0,-22-1 6,1 0-7,13 0-17,44 7 1,-65-6 8,0 0 0,-1 1 0,1 1 0,-1-1 0,1 1-1,-1 0 1,0 1 0,0-1 0,0 2 0,10 7 0,-15-10 2,0-1-1,0 1 1,0 0-1,0 0 1,-1 0-1,1 1 1,-1-1-1,1 0 1,-1 1-1,0-1 1,0 1-1,0-1 1,0 1-1,0-1 1,-1 1-1,1-1 0,-1 1 1,0 4-1,0-3 4,0 1 0,-1-1 0,0 0 0,0 0 0,0 0 0,-1 0 0,0 0 0,1-1-1,-1 1 1,-5 6 0,-2 2 23,0-1-1,0-1 0,-1 0 0,-1 0 1,0-1-1,-13 8 0,7-5 38,-1 0 0,-1-1-1,0-1 1,-1-1-1,1-1 1,-2-1 0,1-1-1,-1 0 1,-35 4-1,52-9-121,-1-1-1,1 0 0,0 0 0,0 0 0,0 0 1,0-1-1,0 1 0,0-1 0,-1 0 0,2-1 1,-1 1-1,0-1 0,0 1 0,0-1 0,1 0 1,-1-1-1,1 1 0,-1-1 0,1 1 0,0-1 1,0 0-1,0 0 0,1 0 0,-1-1 0,1 1 1,0 0-1,0-1 0,0 0 0,0 0 0,0 1 0,-1-9 1,-6-34-304,7-9-142</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7.445"/>
    </inkml:context>
    <inkml:brush xml:id="br0">
      <inkml:brushProperty name="width" value="0.05" units="cm"/>
      <inkml:brushProperty name="height" value="0.05" units="cm"/>
      <inkml:brushProperty name="color" value="#E71224"/>
    </inkml:brush>
  </inkml:definitions>
  <inkml:trace contextRef="#ctx0" brushRef="#br0">0 17 17236,'23'-2'1784,"-1"2"-992,-5 0-304,7 0 1009,5 0-457,5-1-456,5-1-248,1-1-768,2 2-440,-5-2 696,3 0-176,-4 2-120</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7.851"/>
    </inkml:context>
    <inkml:brush xml:id="br0">
      <inkml:brushProperty name="width" value="0.05" units="cm"/>
      <inkml:brushProperty name="height" value="0.05" units="cm"/>
      <inkml:brushProperty name="color" value="#E71224"/>
    </inkml:brush>
  </inkml:definitions>
  <inkml:trace contextRef="#ctx0" brushRef="#br0">117 88 15771,'-18'22'1509,"2"1"0,0 1 0,-23 46 0,34-59-1316,1 0-1,0 0 1,0 0-1,1 1 1,1 0 0,0-1-1,0 1 1,1 0 0,1 0-1,0 0 1,3 20-1,-3-28-173,1-1 0,0 0 0,-1 0 0,1 1 0,0-1 0,1 0 0,-1 0 0,1 0 0,-1 0 0,1-1 0,0 1 0,0 0 0,0-1 0,0 1 0,0-1 0,1 0 0,-1 1 0,1-1 0,0-1 0,-1 1 0,1 0 0,0 0 0,0-1 0,0 0 0,0 0 0,0 0 0,1 0 0,-1 0 0,0 0 0,0-1 0,1 0 0,3 1 0,2-2 9,0 1-1,-1-1 1,1 0 0,-1-1 0,1 0-1,-1-1 1,1 1 0,-1-2-1,0 1 1,0-1 0,8-6-1,2-1 50,-1-1-1,-1-1 0,0-1 0,-1 0 1,17-20-1,-27 29-49,-1-1-1,1 0 1,-1 0-1,0-1 1,-1 1-1,1-1 1,-1 1 0,-1-1-1,1 0 1,-1 0-1,0-1 1,-1 1 0,0 0-1,0-1 1,0 1-1,-1 0 1,-1-16 0,0 19-15,-1-1 0,1 1 0,-1-1 1,1 1-1,-1 0 0,0 0 0,-1 0 1,1 0-1,-1 0 0,0 0 1,0 0-1,0 1 0,-6-5 0,3 3 20,0 0 0,-1 1 0,1 0-1,-1 0 1,0 1 0,0 0 0,-14-4-1,11 4-103,0 1 0,0 0 0,0 1 0,0 0 0,0 0 0,0 1 0,0 0 0,0 1 0,0 1 0,0-1 0,0 1 0,0 1 0,-10 4 0,18-6-95,-1 0-1,1 1 1,-1-1 0,1 1 0,-1 0-1,1-1 1,0 1 0,0 0 0,-3 4 0,5-5 122,-1-1 1,1 1-1,-1 0 1,1-1-1,0 1 1,-1 0-1,1 0 1,0-1-1,0 1 1,-1 0-1,1 0 1,0 0-1,0-1 1,0 1-1,0 0 1,0 0-1,0 0 1,0-1-1,0 1 1,0 0-1,1 0 1,-1 0-1,0-1 1,0 1-1,1 0 1,-1 0 0,1-1-1,-1 1 1,0 0-1,1-1 1,-1 1-1,1-1 1,-1 1-1,1 0 1,0-1-1,0 1 1,13 7-792</inkml:trace>
  <inkml:trace contextRef="#ctx0" brushRef="#br0" timeOffset="1">663 62 18508,'0'0'83,"-1"-1"0,1 1 1,-1-1-1,1 1 0,-1 0 0,1-1 0,-1 1 0,0 0 1,1 0-1,-1-1 0,1 1 0,-1 0 0,0 0 1,1 0-1,-1 0 0,0 0 0,1 0 0,-1 0 0,0 0 1,1 0-1,-1 0 0,0 0 0,1 0 0,-1 0 1,0 1-1,1-1 0,-1 0 0,0 1 0,-21 7 332,12-2-255,2 0 0,-1 1 0,1 0 0,0 0 0,0 0-1,0 1 1,1 1 0,1-1 0,0 1 0,0 0 0,0 0 0,1 1 0,1 0-1,-1 0 1,2 0 0,-1 0 0,1 0 0,1 1 0,0 0 0,0-1 0,1 1-1,1 0 1,0 0 0,1 14 0,0-22-142,0 1 0,0-1 0,0 1 0,0-1 0,0 1 0,1-1 0,-1 1 0,1-1 0,0 0 0,0 0 0,0 0 0,0 0 0,1 0 0,-1 0 0,1-1 0,0 1 0,3 1 0,-2-1-1,0-1 0,1 0 0,-1 0 0,1-1 0,-1 1 0,1-1 0,-1 0 0,1 0 0,0-1 0,0 1 0,8-2 0,1 0 18,0-1 0,1 0-1,-2-2 1,1 1 0,0-2-1,-1 0 1,25-12 0,-16 5 55,0-1 0,0-1 0,-1 0 0,-1-2 1,-1 0-1,0-2 0,32-37 0,-47 50-67,-1 0 0,1-1 0,-1 1 0,0-1 0,-1 1 0,0-1 0,1 0-1,-2 0 1,1 0 0,1-11 0,-3 14-10,0-1 1,0 1-1,0-1 0,0 1 1,-1-1-1,0 1 0,0-1 0,0 1 1,0 0-1,0-1 0,0 1 0,-1 0 1,0 0-1,0 0 0,0 0 1,0 0-1,0 1 0,0-1 0,-1 0 1,-3-2-1,-2-1-124,0 1 1,0 0 0,-1 1-1,0-1 1,0 2 0,0-1-1,-1 1 1,1 1-1,-1 0 1,0 0 0,1 1-1,-1 0 1,0 0 0,0 1-1,0 1 1,0-1 0,1 2-1,-1-1 1,0 2-1,-14 4 1,22-6 50,0 0 0,0 0 0,0 0 1,0 0-1,0 0 0,0 0 0,0 1 0,0-1 0,1 0 1,-1 1-1,1 0 0,-1-1 0,1 1 0,0 0 0,-1 0 0,1 0 1,0 0-1,0 0 0,1 0 0,-1 0 0,0 0 0,0 0 1,0 4-1,2 10-627</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8.205"/>
    </inkml:context>
    <inkml:brush xml:id="br0">
      <inkml:brushProperty name="width" value="0.05" units="cm"/>
      <inkml:brushProperty name="height" value="0.05" units="cm"/>
      <inkml:brushProperty name="color" value="#E71224"/>
    </inkml:brush>
  </inkml:definitions>
  <inkml:trace contextRef="#ctx0" brushRef="#br0">54 1 17740,'0'0'75,"1"0"0,-1 0 1,0 0-1,1 0 0,-1 0 0,1 0 1,-1 0-1,0 0 0,1 0 1,-1 0-1,1 0 0,-1 0 0,0 1 1,1-1-1,-1 0 0,0 0 1,1 0-1,-1 1 0,0-1 0,1 0 1,-1 1-1,0-1 0,1 0 0,-1 0 1,0 1-1,0-1 0,1 1 1,-1-1-1,0 0 0,0 1 0,0-1 1,0 0-1,0 1 0,1-1 1,-1 1-1,0-1 0,0 0 0,0 1 1,0-1-1,0 1 0,0-1 1,0 1-1,0-1 0,0 0 0,-1 1 1,1-1-1,0 1 0,-10 25 1360,5-16-710,-32 91 1725,34-91-2339,1 0 0,-1 1 1,2 0-1,0-1 1,0 1-1,1 0 0,1 20 1,0-29-113,-1 1 0,0-1-1,1 0 1,0 1 0,-1-1 0,1 0 0,0 0 0,0 1 0,1-1 0,-1 0 0,0 0 0,1 0 0,-1 0 0,1 0 0,-1-1-1,1 1 1,0 0 0,0-1 0,0 1 0,0-1 0,0 0 0,0 0 0,0 0 0,0 0 0,1 0 0,-1 0 0,0 0 0,1-1-1,-1 1 1,0-1 0,1 0 0,-1 1 0,1-1 0,-1 0 0,0-1 0,1 1 0,-1 0 0,4-1 0,4-1-205,0-1 0,0 0 0,0 0 0,0-1 0,-1 0 0,1-1 0,13-9 0,-9 4-165,-2 0 1,1 0-1,-1-2 0,-1 1 0,0-1 1,16-24-1,-5 0-481</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3:58.624"/>
    </inkml:context>
    <inkml:brush xml:id="br0">
      <inkml:brushProperty name="width" value="0.05" units="cm"/>
      <inkml:brushProperty name="height" value="0.05" units="cm"/>
      <inkml:brushProperty name="color" value="#E71224"/>
    </inkml:brush>
  </inkml:definitions>
  <inkml:trace contextRef="#ctx0" brushRef="#br0">11 8 19548,'-5'4'2241,"1"2"-1489,2-3-344,2 0 1328,6-3-1008,7 1-311,1-5-137,-4-5-48,-4-2-216</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10.034"/>
    </inkml:context>
    <inkml:brush xml:id="br0">
      <inkml:brushProperty name="width" value="0.05" units="cm"/>
      <inkml:brushProperty name="height" value="0.05" units="cm"/>
      <inkml:brushProperty name="color" value="#E71224"/>
    </inkml:brush>
  </inkml:definitions>
  <inkml:trace contextRef="#ctx0" brushRef="#br0">45 199 12747,'-3'0'262,"-1"1"292,-1-1-1,1 1 1,0-1-1,-1 0 0,-6-1 1,11 1-490,-1 0 0,1 0 1,0 0-1,-1 0 1,1-1-1,-1 1 1,1 0-1,0 0 0,-1 0 1,1-1-1,0 1 1,-1 0-1,1 0 0,0-1 1,-1 1-1,1 0 1,0 0-1,0-1 1,-1 1-1,1 0 0,0-1 1,0 1-1,0-1 1,0 1-1,-1 0 0,1-1 1,0 0 29,0 0 1,0-1-1,1 1 1,-1 0-1,0 0 1,1 0-1,-1 0 0,0 0 1,1 0-1,-1 0 1,1 0-1,0 0 1,-1 0-1,2-1 1,1-1 21,0 0 1,-1 1 0,1-1 0,0 1 0,0 0 0,0 0 0,1 0 0,-1 0 0,0 0 0,1 1 0,-1-1 0,1 1 0,-1 0 0,6 0 0,7-2 162,33-1-1,-27 3-105,349-55 756,-241 33-848,-64 14-44,99-2 1,66 14 21,-214-2-51,-2 0 2,0 0 0,0-2-1,0 1 1,0-2-1,0 0 1,0-1 0,0 0-1,20-8 1,-20 1 58,-26 14 39,-8 5-73,-1-2 0,0 0 1,0-1-1,-35 5 1,-198 20-9,-2-21 4,-135 13-5,202 6-53,121-18 17,87-11-35,-1 0-1,1 1 0,33 6 1,-9-1 31,16-1-17,0-3 0,1-2 0,-1-3 1,0-3-1,0-2 0,0-3 0,74-23 0,-21-2-74,112-30-184,-197 60 237,1 1 1,0 1-1,0 2 1,0 1 0,54 5-1,-70-2 18,0 1 1,24 8-1,-14-3-5,-20-5 65,-9-1-10,-13-1-7,-90-1 37,-142 17 0,-106 35 9,83-11-36,262-39-24,-36 5-2,-82 0 0,117-9-24,28-1-13,266 2-104,184-12-714,-387 5 339,1-3 1,-1-4 0,112-38-1,-252 73 1207,-1-3 1,0-3-1,-70 6 1,52-12-465,-1-4 1,-99-7 0,166 2-594,0 0 0,0-1 0,0-1 1,0 0-1,1-1 0,-19-8 0,32 12 347,1 0 0,-1 0-1,1 0 1,-1 0-1,1 0 1,0 0 0,-1 0-1,1-1 1,-1 1-1,1 0 1,-1 0 0,1-1-1,0 1 1,-1 0 0,1 0-1,-1-1 1,1 1-1,0 0 1,-1-1 0,1 1-1,0-1 1,0 1-1,-1 0 1,1-1 0,0 1-1,0-1 1,0 1-1,-1-1 1,1 1 0,0 0-1,0-1 1,0 1 0,0-1-1,0 1 1,0-1-1,0 1 1,0-1 0,0 1-1,0-1 1,0 1-1,0-1 1,1 0 0,8-6-764</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12.882"/>
    </inkml:context>
    <inkml:brush xml:id="br0">
      <inkml:brushProperty name="width" value="0.05" units="cm"/>
      <inkml:brushProperty name="height" value="0.05" units="cm"/>
      <inkml:brushProperty name="color" value="#E71224"/>
    </inkml:brush>
  </inkml:definitions>
  <inkml:trace contextRef="#ctx0" brushRef="#br0">8 272 15395,'-1'2'98,"0"0"-1,0 0 1,0 0-1,0 0 0,0 0 1,1 0-1,-1 0 1,1 0-1,0 0 1,-1 1-1,1-1 0,0 0 1,0 0-1,0 0 1,1 4-1,0-4-47,0-1 0,-1 0 0,1 1 0,0-1 1,0 0-1,-1 0 0,1 0 0,0 1 0,0-1 0,0 0 0,0 0 0,1-1 0,-1 1 0,0 0 0,0 0 1,1-1-1,-1 1 0,2 0 0,4 1 71,1 0 0,0 0 0,0-1 0,-1 0 0,1 0-1,0-1 1,10-1 0,19-2 258,0-1-1,71-19 0,71-33 106,-121 37-376,134-49 26,94-30-88,-230 83-45,1 1 1,1 4 0,63-5 0,-100 14-3,36 3 1,-50-1 13,0 0 0,-1 0 0,1 0 0,0 1 1,-1 0-1,0 0 0,1 1 0,9 5 0,-15-7-9,-1-1 1,1 0-1,-1 0 0,1 0 0,-1 1 0,1-1 0,-1 0 0,0 0 0,1 1 0,-1-1 0,1 0 0,-1 1 0,0-1 0,1 0 0,-1 1 0,1-1 0,-1 1 0,0-1 0,0 1 0,1-1 0,-1 1 0,0-1 0,0 1 0,0-1 0,1 1 0,-1-1 0,0 1 0,0-1 0,0 1 0,0-1 0,0 1 0,0-1 0,0 1 0,0-1 0,0 1 0,0 0 0,-1-1 1,1 1-1,0-1 0,0 1 0,0-1 0,-1 1 0,1-1 0,0 0 0,0 1 0,-1-1 0,1 1 0,-1-1 0,1 1 0,0-1 0,-1 0 0,1 1 0,-1-1 0,1 0 0,0 0 0,-1 1 0,1-1 0,-2 0 0,-31 12 163,-62 6 29,-183 10 0,167-20-172,-640 86 776,729-90-635,41-8-24,8-3-115,157-41 24,208-49-75,-152 51-51,-177 37-33,117-1-1,-170 10 90,-6 0 11,0 0 0,0 0 0,0 0 0,-1 1-1,1-1 1,0 1 0,0 0 0,-1 0 0,8 3-1,-11-4 9,1 0 0,-1 1 0,1-1 0,-1 1 0,1-1-1,-1 0 1,1 1 0,-1-1 0,0 1 0,1-1 0,-1 1-1,0 0 1,0-1 0,1 1 0,-1-1 0,0 1 0,0 0 0,0-1-1,1 1 1,-1-1 0,0 1 0,0 0 0,0-1 0,0 1-1,0 0 1,0-1 0,-1 1 0,1-1 0,0 1 0,0 0-1,0-1 1,0 1 0,-1-1 0,1 1 0,0-1 0,-1 1-1,1-1 1,0 1 0,-1-1 0,1 1 0,-1-1 0,1 1-1,-1-1 1,0 1 0,-26 23-1,-15-1 18,-1-1 0,0-2 0,-73 23 0,52-20 1,-666 199 259,722-220-271,-27 7 23,-48 8 1,81-17-27,1 0 0,-1 1 0,0-1 0,0 0 0,0 0 0,0-1 0,0 1 0,0 0 0,-4-1 0,6 0-2,0 1 0,0 0 0,0 0 0,-1 0 1,1 0-1,0-1 0,0 1 0,0 0 0,0 0 0,-1 0 1,1 0-1,0-1 0,0 1 0,0 0 0,0 0 0,0-1 1,0 1-1,0 0 0,0 0 0,0 0 0,0-1 0,0 1 0,0 0 1,0 0-1,0-1 0,0 1 0,0 0 0,0 0 0,0-1 1,0 1-1,0 0 0,0 0 0,0 0 0,0-1 0,0 1 1,0 0-1,1 0 0,-1 0 0,0-1 0,0 1 0,0 0 1,3-4-3,1 1 0,-1 0 1,0 0-1,1 0 1,0 1-1,4-4 1,82-44-81,184-74 1,109-2-387,-299 103-20,2 3 1,0 4-1,149-9 1,-218 27 345,-25 3 197,-28 5 215,-165 25 799,34-6-499,16-1-206,28-7-251,-166 51 1,279-66-622,18-3-139,27 2-426,-23-4 955,19 4-293,5 2-100</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15.852"/>
    </inkml:context>
    <inkml:brush xml:id="br0">
      <inkml:brushProperty name="width" value="0.05" units="cm"/>
      <inkml:brushProperty name="height" value="0.05" units="cm"/>
      <inkml:brushProperty name="color" value="#E71224"/>
    </inkml:brush>
  </inkml:definitions>
  <inkml:trace contextRef="#ctx0" brushRef="#br0">104 3521 5129,'-3'1'246,"-1"1"1,0 0-1,1 0 0,-1 0 0,1 0 1,0 1-1,0-1 0,0 1 1,0 0-1,0 0 0,1 0 0,-1 0 1,-2 4-1,-3 7 384,0 0 1,-6 17-1,-3 5 726,14-31-1201,2-3 87,1-1 0,-1 0-1,0 0 1,0 0 0,1 0 0,-1 0-1,1 1 1,-1-1 0,1 0-1,0 0 1,-1 1 0,1-1 0,0 0-1,0 1 1,0-1 0,0 0-1,0 3 1,3-47 1304,0 24-1410,0 0-1,1 0 1,1 0 0,1 0 0,1 1-1,0 0 1,17-30 0,8-3-178,45-55 0,-55 77 81,12-17-26,-1-2 0,31-60 0,14-35 11,23-50 88,110-305-144,-199 469 33,1 2 0,1 0 0,32-45 0,63-66 42,-83 108-29,-3 0-11,-1 0-1,34-64 1,21-72-86,-48 100 77,53-88 54,-39 77-68,24-41 1,4 3-1,127-154 0,-176 240 15,-1 0 0,-2-2 0,-1 0 0,16-39 0,44-137-27,-50 126 28,-12 43-89,2 1 0,2 0 0,44-61 0,-62 95 98,3-5 62,1 0-1,-2 0 1,1-1-1,-1 1 1,-1-1-1,1 0 1,2-13-1,-3-3-87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41.833"/>
    </inkml:context>
    <inkml:brush xml:id="br0">
      <inkml:brushProperty name="width" value="0.05" units="cm"/>
      <inkml:brushProperty name="height" value="0.05" units="cm"/>
    </inkml:brush>
  </inkml:definitions>
  <inkml:trace contextRef="#ctx0" brushRef="#br0">1 98 19052,'17'-3'1872,"2"-4"-1223,7 2-289,6-5 840,1-1-192,3-2-1144,0-1 416,1-4-240,-1 2-112</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18.327"/>
    </inkml:context>
    <inkml:brush xml:id="br0">
      <inkml:brushProperty name="width" value="0.05" units="cm"/>
      <inkml:brushProperty name="height" value="0.05" units="cm"/>
      <inkml:brushProperty name="color" value="#E71224"/>
    </inkml:brush>
  </inkml:definitions>
  <inkml:trace contextRef="#ctx0" brushRef="#br0">0 6484 10882,'84'-144'2138,"-70"122"-2043,254-416 978,-142 162-1003,22-40-12,-103 241 28,105-134 0,-45 70-6,-51 60-44,-4-2 0,77-170-1,-74 123-11,107-226 7,-24 109-30,130-262 6,-208 374-8,-3 4-13,84-142-1,-30 103 5,-55 88 18,-3-2 0,55-121 0,-42 48-5,142-321 11,-166 394-21,71-108-1,-74 130 10,-3 0-1,-3-2 0,-2-2 1,30-97-1,-27 69 3,4 2-1,4 2 0,4 2 1,4 1-1,3 3 1,88-108-1,-57 93-180,-81 95 171,0 1 0,0 0 1,-1 0-1,1 0 0,0 0 1,-1-1-1,1 1 0,-1 0 1,0-1-1,1 1 0,-1 0 1,0-1-1,0 1 0,1 0 1,-2-3-1,0-6-54</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19.131"/>
    </inkml:context>
    <inkml:brush xml:id="br0">
      <inkml:brushProperty name="width" value="0.05" units="cm"/>
      <inkml:brushProperty name="height" value="0.05" units="cm"/>
      <inkml:brushProperty name="color" value="#E71224"/>
    </inkml:brush>
  </inkml:definitions>
  <inkml:trace contextRef="#ctx0" brushRef="#br0">137 5 11330,'1'-5'1474,"1"6"58,0 13 375,-22 88-745,-38 114 0,-3 12 3,61-226-1164,-1 0-1,1 0 1,-1-1-1,1 1 0,0 0 1,0 0-1,0 0 1,0 0-1,0 0 0,0 0 1,0 0-1,1 0 1,-1 0-1,1 0 1,-1 0-1,1 0 0,1 3 1,-1-4-1,0-1 1,1 1-1,-1 0 0,0-1 1,0 1-1,0-1 0,0 1 1,1-1-1,-1 0 0,0 1 1,1-1-1,-1 0 0,0 0 1,0 0-1,1 0 0,-1 0 1,0 0-1,1 0 0,-1-1 1,0 1-1,0 0 0,1-1 1,-1 1-1,0-1 1,0 1-1,0-1 0,2 0 1,14-7-56,0-1 1,-1-1 0,1 0-1,18-16 1,56-53-686,-83 71 667,14-12-18,-1-1 0,-1-1-1,31-43 1,-27 24-213</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19.717"/>
    </inkml:context>
    <inkml:brush xml:id="br0">
      <inkml:brushProperty name="width" value="0.05" units="cm"/>
      <inkml:brushProperty name="height" value="0.05" units="cm"/>
      <inkml:brushProperty name="color" value="#E71224"/>
    </inkml:brush>
  </inkml:definitions>
  <inkml:trace contextRef="#ctx0" brushRef="#br0">190 92 15259,'-41'85'1763,"-31"94"-1,54-128-1488,3-12-84,2 0 0,2 1 0,-8 53 0,19-76-131,1-17-56,0-1 1,0 0-1,0 0 1,0 1-1,-1-1 1,1 0-1,0 0 1,-1 0 0,1 0-1,-1 0 1,1 0-1,-1 0 1,1 0-1,-1 0 1,0-2 0,19-49 45,-2-1 0,13-75 0,4-113-7,-31 221-41,-2 14-3,0 1 1,0-1-1,0 1 1,-1-1-1,0 1 1,0-1-1,-1 1 0,1-1 1,-3-9-1,3 15 2,0 0 0,0 0 0,0 0 0,0 0 1,0 0-1,0 0 0,0 0 0,0 0 0,0 0 0,-1 0 0,1 0 0,0 0 0,0 0 0,0 0 0,0 0 0,0 0 0,0 0 0,0 0 0,0-1 0,0 1 0,0 0 0,0 0 0,0 0 0,0 0 0,0 0 0,0 0 0,-1 0 1,1 0-1,0 0 0,0 0 0,0 0 0,0 0 0,0 0 0,0 0 0,0 0 0,0 0 0,0 0 0,0 0 0,0 1 0,0-1 0,0 0 0,-1 0 0,1 0 0,0 0 0,0 0 0,0 0 0,0 0 0,0 0 0,0 0 0,0 0 0,0 0 1,0 0-1,0 0 0,0 0 0,0 0 0,0 0 0,0 0 0,0 0 0,0 1 0,0-1 0,0 0 0,0 0 0,0 0 0,0 0 0,0 0 0,0 0 0,0 0 0,0 0 0,-4 10 11,0 12 6,4-18-15,0 1 1,0-1-1,0 0 0,1 1 1,-1-1-1,1 0 0,0 1 1,0-1-1,1 0 0,-1 0 1,1 0-1,0 0 0,0 0 1,0 0-1,1-1 0,5 7 1,-6-7-2,1-1 1,0 0-1,0 1 1,0-1 0,0 0-1,0-1 1,0 1-1,1-1 1,-1 1 0,0-1-1,1 0 1,-1 0-1,1 0 1,0-1 0,-1 1-1,1-1 1,0 0 0,-1 0-1,1 0 1,7-2-1,-2 0 0,0-1-1,1 0 0,-1 0 0,-1-1 1,1-1-1,0 1 0,-1-1 1,0-1-1,0 1 0,0-1 0,-1-1 1,10-10-1,3-6 2,0-1 0,25-42 0,-37 57 11,-6 12 32,-4 22 53,-24 128 360,-8 49 133,28-154-619,3 0-1,3 59 1,0-103-28,0 0 0,1 0-1,-1 0 1,1 1 0,0-1 0,0 0 0,3 7-1,-3-10 53,-1-1 0,0 0 0,0 0 0,0 0-1,0 1 1,0-1 0,1 0 0,-1 0 0,0 0-1,0 0 1,0 1 0,1-1 0,-1 0 0,0 0-1,0 0 1,0 0 0,1 0 0,-1 0 0,0 0 0,0 1-1,1-1 1,-1 0 0,0 0 0,0 0 0,1 0-1,-1 0 1,0 0 0,0 0 0,1 0 0,-1 0-1,0-1 1,0 1 0,1 0 0,-1 0 0,0 0 0,0 0-1,0 0 1,1 0 0,-1-1 0,12-17-123,4-21-131</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0.400"/>
    </inkml:context>
    <inkml:brush xml:id="br0">
      <inkml:brushProperty name="width" value="0.05" units="cm"/>
      <inkml:brushProperty name="height" value="0.05" units="cm"/>
      <inkml:brushProperty name="color" value="#E71224"/>
    </inkml:brush>
  </inkml:definitions>
  <inkml:trace contextRef="#ctx0" brushRef="#br0">230 22 13203,'9'-12'869,"-9"12"-827,0 0 0,1 0 0,-1 0 0,0-1 0,0 1 0,1 0 0,-1 0 0,0-1 0,0 1 0,0 0 0,1 0 0,-1-1 0,0 1 0,0 0 1,0 0-1,0-1 0,0 1 0,1 0 0,-1-1 0,0 1 0,0 0 0,0-1 0,0 1 0,0 0 0,0-1 0,0 1 0,0 0 0,0-1 0,0 1 0,0 0 0,-1-1 0,1 1 0,-2 1 118,-1 1 0,1 0 0,0 0 0,0 0 0,0 0 0,0 1 0,0-1 0,1 0 0,-1 1 0,1-1 0,-1 1 0,-1 5 0,-2 2 95,-31 59 315,2 2 0,4 1 0,3 1 0,3 1 0,-16 85 0,39-154-561,-16 104 262,16-97-302,0-1 0,1 1 0,1 0 0,0 0 0,0 0 0,6 23 0,-6-34 3,-1 1 0,0-1 1,0 0-1,1 0 1,-1 1-1,1-1 1,-1 0-1,1 0 0,-1 0 1,1 0-1,0 0 1,0 0-1,-1 0 1,1 0-1,0 0 1,0 0-1,0 0 0,0 0 1,0 0-1,0-1 1,0 1-1,0 0 1,1-1-1,-1 1 0,0-1 1,0 0-1,0 1 1,1-1-1,-1 0 1,0 1-1,0-1 1,1 0-1,-1 0 0,0 0 1,1 0-1,-1-1 1,0 1-1,0 0 1,2-1-1,1-1-13,0 0-1,0 0 1,0 0 0,0-1-1,0 1 1,0-1-1,-1 0 1,0 0 0,1 0-1,2-5 1,22-30-271,0-8-107</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0.901"/>
    </inkml:context>
    <inkml:brush xml:id="br0">
      <inkml:brushProperty name="width" value="0.05" units="cm"/>
      <inkml:brushProperty name="height" value="0.05" units="cm"/>
      <inkml:brushProperty name="color" value="#E71224"/>
    </inkml:brush>
  </inkml:definitions>
  <inkml:trace contextRef="#ctx0" brushRef="#br0">141 68 15035,'-47'142'4684,"-11"31"-3254,23-90-1405,56-136-1998,76-168-1709,-68 146 3061,11-32 829,-35 97 788,-3 21-315,-5 22 268,-7 26 359,-2 67 0,11-102-1200,2 1 0,0-1 0,2 0 0,0 0 0,12 40 0,-9-49-156,-5-10-209,1-1 0,0 0 0,-1 0 0,0 1 1,1 7-1,-2-12 240,-1 0 0,1 1 0,0-1 0,0 0 1,0 0-1,0 0 0,0 1 0,0-1 0,-1 0 0,1 0 1,0 0-1,0 1 0,0-1 0,-1 0 0,1 0 0,0 0 1,0 0-1,0 0 0,-1 1 0,1-1 0,0 0 0,0 0 0,-1 0 1,1 0-1,0 0 0,0 0 0,-1 0 0,1 0 0,0 0 1,0 0-1,-1 0 0,1 0 0,0 0 0,-1 0 0,-6-3-380</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1.318"/>
    </inkml:context>
    <inkml:brush xml:id="br0">
      <inkml:brushProperty name="width" value="0.05" units="cm"/>
      <inkml:brushProperty name="height" value="0.05" units="cm"/>
      <inkml:brushProperty name="color" value="#E71224"/>
    </inkml:brush>
  </inkml:definitions>
  <inkml:trace contextRef="#ctx0" brushRef="#br0">12 44 13683,'-11'16'1240,"17"0"-832,7-2-160,7-7 1153,8-2-897,11-7-224,5-3 16,2-7-392,3-4-192,-6-7 320,-7 1-40,-10 0-128</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1.728"/>
    </inkml:context>
    <inkml:brush xml:id="br0">
      <inkml:brushProperty name="width" value="0.05" units="cm"/>
      <inkml:brushProperty name="height" value="0.05" units="cm"/>
      <inkml:brushProperty name="color" value="#E71224"/>
    </inkml:brush>
  </inkml:definitions>
  <inkml:trace contextRef="#ctx0" brushRef="#br0">0 168 14699,'2'1'118,"-1"0"0,0 0 0,1 0 0,-1 0 0,0 0 0,0 0-1,0 0 1,1 0 0,-1 1 0,-1-1 0,1 0 0,0 1 0,0-1 0,0 1 0,-1-1-1,1 1 1,-1 0 0,1-1 0,-1 1 0,0-1 0,1 1 0,-1 3 0,-2 42 1155,1-31-792,-4 50 586,-1 111 812,6-173-1862,1-1-1,-1 0 1,1 0-1,-1 1 1,1-1-1,0 0 1,2 4-1,-3-7-15,0 1 1,1-1-1,-1 1 0,0-1 1,1 0-1,-1 1 0,1-1 1,-1 1-1,0-1 1,1 0-1,-1 1 0,1-1 1,-1 0-1,1 1 0,-1-1 1,1 0-1,-1 0 0,1 0 1,-1 1-1,1-1 0,-1 0 1,1 0-1,0 0 0,-1 0 1,1 0-1,-1 0 0,1 0 1,-1 0-1,1 0 0,-1 0 1,1 0-1,0-1 0,-1 1 1,1 0-1,-1 0 0,1-1 1,-1 1-1,1 0 0,-1 0 1,0-1-1,1 1 0,-1 0 1,1-1-1,-1 1 0,1-1 1,-1 1-1,0-1 0,0 1 1,1-1-1,4-5 3,0 1 1,-1-1-1,1 0 0,-1-1 1,-1 1-1,1-1 0,4-12 1,14-52-39,14-88-168,-30 125 106,-1 0 0,0-59 0,-7 75 27,-1 22 29,-2 29 38,4-24 6,1 1 0,1 0 1,-1-1-1,1 1 0,1-1 0,0 0 1,0 1-1,1-1 0,4 10 0,-6-17-3,0 0 0,0 0 1,0 1-1,0-1 0,1 0 0,-1 0 0,1 0 0,0 0 0,-1-1 1,1 1-1,0 0 0,0-1 0,0 1 0,0-1 0,0 0 0,0 0 1,1 0-1,-1 0 0,0 0 0,1 0 0,-1 0 0,1-1 0,-1 1 1,0-1-1,1 0 0,-1 0 0,1 1 0,-1-2 0,1 1 1,-1 0-1,1 0 0,-1-1 0,1 0 0,-1 1 0,0-1 0,1 0 1,-1 0-1,0 0 0,4-3 0,5-3 0,0 0-1,-1-1 1,1 0 0,-2 0 0,1-1-1,-2 0 1,1-1 0,-1 0 0,12-20-1,-5 6-42,-2 0 1,-1-1-1,11-29 0,-44 115 184,3 1-1,3 0 1,-13 114 0,27-170-195,0 4 66,0 0 0,1 0 0,1 11 0,-1-19-92,0-1 0,0 1 1,1 0-1,-1-1 0,0 1 1,1-1-1,-1 1 0,1-1 1,-1 0-1,1 1 1,0-1-1,-1 1 0,1-1 1,0 0-1,0 0 0,0 1 1,0-1-1,0 0 0,0 0 1,0 0-1,1 0 0,-1 0 1,0-1-1,1 1 1,-1 0-1,0 0 0,3 0 1,-3-1 30,0 0 0,-1 0 0,1 0 1,0 0-1,0 0 0,-1 0 1,1 0-1,0 0 0,-1 0 0,1 0 1,0 0-1,-1-1 0,1 1 1,0 0-1,-1-1 0,1 1 0,0-1 1,5-4-556</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2.174"/>
    </inkml:context>
    <inkml:brush xml:id="br0">
      <inkml:brushProperty name="width" value="0.05" units="cm"/>
      <inkml:brushProperty name="height" value="0.05" units="cm"/>
      <inkml:brushProperty name="color" value="#E71224"/>
    </inkml:brush>
  </inkml:definitions>
  <inkml:trace contextRef="#ctx0" brushRef="#br0">134 0 15651,'1'1'130,"-1"1"-1,1-1 1,0 1-1,-1-1 0,1 0 1,-1 1-1,0-1 1,1 1-1,-1-1 0,0 1 1,0 0-1,0-1 1,0 1-1,-1 2 0,1 4 156,26 213 2775,-1-33-2324,-23-157-717,-1-1-1,-2 1 1,-1-1-1,-8 38 1,2-32-173,-2 0 0,-1-1 0,-2-1-1,-1 0 1,-1-1 0,-38 58 0,-2-20-65</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4.250"/>
    </inkml:context>
    <inkml:brush xml:id="br0">
      <inkml:brushProperty name="width" value="0.05" units="cm"/>
      <inkml:brushProperty name="height" value="0.05" units="cm"/>
      <inkml:brushProperty name="color" value="#E71224"/>
    </inkml:brush>
  </inkml:definitions>
  <inkml:trace contextRef="#ctx0" brushRef="#br0">126 96 12155,'-41'263'6164,"-15"90"-3579,46-302-2136,6-40-172,7-33-194,27-146-55,1-3 29,9-180-1,-39 336-51,0 11-3,-1 0 0,0 0 0,1 0 0,-1 0 0,-1 0 0,1 0 0,-1 0 0,-2-7 0,3 11-2,0-1 0,0 1 0,0 0 0,0 0 0,0 0 0,0 0 1,0 0-1,0-1 0,0 1 0,0 0 0,0 0 0,0 0 0,-1 0 0,1 0 0,0-1 1,0 1-1,0 0 0,0 0 0,0 0 0,0 0 0,-1 0 0,1 0 0,0 0 1,0 0-1,0 0 0,0-1 0,-1 1 0,1 0 0,0 0 0,0 0 0,0 0 0,0 0 1,-1 0-1,1 0 0,0 0 0,0 0 0,0 0 0,0 0 0,-1 0 0,1 0 1,0 1-1,0-1 0,0 0 0,0 0 0,0 0 0,-1 0 0,1 0 0,0 0 1,0 0-1,0 0 0,0 0 0,0 1 0,0-1 0,-1 0 0,1 0 0,0 0 0,0 0 1,0 0-1,0 1 0,0-1 0,0 0 0,0 0 0,0 0 0,0 0 0,0 1 1,0-1-1,0 0 0,-6 14 2,-9 39 0,3 0-1,-9 109 1,16-116 0,-1 9 2,-7 51 25,2 141 1,12-241-16,1-8-9,2-12 0,17-101-230,7-130 1,-19 144 62,11-146-477,-39 344 514,3 13 73,-54 433-603,70-519 538,2-19-69</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5.682"/>
    </inkml:context>
    <inkml:brush xml:id="br0">
      <inkml:brushProperty name="width" value="0.05" units="cm"/>
      <inkml:brushProperty name="height" value="0.05" units="cm"/>
      <inkml:brushProperty name="color" value="#E71224"/>
    </inkml:brush>
  </inkml:definitions>
  <inkml:trace contextRef="#ctx0" brushRef="#br0">35 53 11971,'-6'-39'1950,"2"26"-694,3 26 499,9 193 379,5 315-633,-12-453-1436,-4 92-763,3-158 618,0 0 0,0 0 0,0 0 1,-1 0-1,1 0 0,0 0 0,-1 0 1,0 0-1,1 0 0,-1 0 0,0-1 1,-2 4-1,2-4 61,1-1 1,0 0-1,0 0 0,-1 0 1,1 0-1,0 0 1,-1 1-1,1-1 0,0 0 1,-1 0-1,1 0 0,0 0 1,-1 0-1,1 0 0,0 0 1,0 0-1,-1 0 1,1 0-1,0 0 0,-1 0 1,1 0-1,0-1 0,-1 1 1,1 0-1,0 0 1,-1 0-1,-11-12-298,-1-8-188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5:42.283"/>
    </inkml:context>
    <inkml:brush xml:id="br0">
      <inkml:brushProperty name="width" value="0.05" units="cm"/>
      <inkml:brushProperty name="height" value="0.05" units="cm"/>
    </inkml:brush>
  </inkml:definitions>
  <inkml:trace contextRef="#ctx0" brushRef="#br0">109 60 16123,'-1'-1'112,"1"1"0,-1-1 0,0 1-1,0 0 1,1-1 0,-1 1 0,0 0-1,0-1 1,0 1 0,1 0 0,-1 0-1,0 0 1,0 0 0,0 0-1,0 0 1,1 0 0,-1 0 0,0 0-1,0 0 1,0 0 0,0 1 0,1-1-1,-1 0 1,-1 1 0,0 0 46,1 0 0,0 1-1,-1-1 1,1 0 0,0 0 0,0 1 0,0-1 0,0 1-1,0-1 1,0 1 0,0 2 0,-2 3 209,1 0 1,0 0-1,0 0 0,-1 14 1,2-13-259,1 0 1,0-1-1,1 1 1,0 0-1,0-1 1,1 1-1,0-1 1,0 1-1,3 6 1,-4-12-91,0 0 0,0 0 0,0 0 0,0 0 0,0-1 0,0 1 0,0 0 0,1-1 0,-1 1 0,0-1 1,1 0-1,-1 1 0,1-1 0,0 0 0,0 0 0,-1 0 0,1 0 0,0 0 0,0 0 0,0-1 0,0 1 0,0 0 0,0-1 1,0 0-1,0 1 0,0-1 0,0 0 0,0 0 0,0 0 0,0-1 0,0 1 0,0 0 0,0-1 0,0 1 0,0-1 0,0 0 0,0 1 1,3-3-1,2-1 52,-1 0 1,1 0 0,-1-1 0,0 0 0,-1 0 0,1 0-1,-1-1 1,0 0 0,0 0 0,0 0 0,-1-1 0,5-8 0,-5 6 23,0 1 0,0 0 1,-1-1-1,0 0 0,-1 0 1,1 0-1,-2 0 1,1 0-1,-1 0 0,-1-10 1,0 17-70,0 0 1,0 0-1,0 0 1,0 0-1,-1 0 1,1 0-1,-1 0 1,0 0-1,1 1 1,-1-1-1,0 0 1,0 0-1,0 0 1,0 1-1,0-1 1,-1 1-1,1-1 1,0 1-1,-1-1 1,1 1-1,-1 0 1,-2-2-1,0 1-130,1 1-1,0 0 0,-1 0 0,1 0 1,-1 1-1,1-1 0,-1 1 0,1 0 1,-1 0-1,1 0 0,-1 0 0,-3 1 1,-7 2-562,0 1 0,0 0 0,1 0 0,-1 2 0,-16 9 0,-9 7-214,1 4-238</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6.097"/>
    </inkml:context>
    <inkml:brush xml:id="br0">
      <inkml:brushProperty name="width" value="0.05" units="cm"/>
      <inkml:brushProperty name="height" value="0.05" units="cm"/>
      <inkml:brushProperty name="color" value="#E71224"/>
    </inkml:brush>
  </inkml:definitions>
  <inkml:trace contextRef="#ctx0" brushRef="#br0">1 58 10802,'94'408'7663,"-84"-369"-7449,-3-10 22,18 58 417,-22-77-527,1 0 0,0-1 0,1 1 0,0-1 0,13 17 0,-18-25-110,1 0-1,0 0 0,0 0 1,-1 0-1,1 0 0,0 0 1,0-1-1,0 1 0,0 0 1,0 0-1,0-1 1,0 1-1,0-1 0,0 1 1,0-1-1,1 0 0,-1 1 1,0-1-1,0 0 0,0 0 1,1 0-1,-1 1 0,0-1 1,0-1-1,0 1 0,1 0 1,-1 0-1,0 0 0,0-1 1,0 1-1,0 0 1,1-1-1,-1 1 0,0-1 1,0 0-1,0 1 0,0-1 1,0 0-1,0 1 0,0-1 1,-1 0-1,3-2 0,3-4 50,0 0 0,0-1 0,-1 0 0,7-13 0,-8 13-13,45-90-413,64-181 0,-50 113 2,-25 72 51</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7.713"/>
    </inkml:context>
    <inkml:brush xml:id="br0">
      <inkml:brushProperty name="width" value="0.05" units="cm"/>
      <inkml:brushProperty name="height" value="0.05" units="cm"/>
      <inkml:brushProperty name="color" value="#E71224"/>
    </inkml:brush>
  </inkml:definitions>
  <inkml:trace contextRef="#ctx0" brushRef="#br0">7 168 12163,'-1'-5'383,"-4"-39"1515,5 40-1633,0 0 1,0 1-1,0-1 1,0 1 0,1-1-1,-1 1 1,1-1-1,0 1 1,2-6 0,-3 9-235,1-1 1,-1 1 0,0 0-1,0 0 1,0 0 0,0-1-1,1 1 1,-1 0-1,0 0 1,0 0 0,0 0-1,1-1 1,-1 1 0,0 0-1,0 0 1,0 0 0,1 0-1,-1 0 1,0 0 0,0 0-1,1 0 1,-1 0 0,0 0-1,0 0 1,1 0-1,-1 0 1,0 0 0,1 0-1,-1 0 1,0 0 0,0 0-1,1 0 1,-1 0 0,0 0-1,0 0 1,0 0 0,1 0-1,-1 0 1,0 1-1,0-1 1,1 0 0,-1 0-1,0 0 1,0 0 0,0 1-1,0-1 1,1 0 0,-1 0-1,0 1 1,0-1 0,0 0-1,8 12 627,2 16-102,-1-1 1,0 2-1,3 29 1,7 22 32,-19-79-575,0 1-1,0-1 1,1 1-1,-1-1 1,0 1 0,1-1-1,0 0 1,-1 1-1,1-1 1,0 0 0,0 0-1,-1 0 1,1 1-1,0-1 1,0 0 0,0 0-1,3 1 1,-4-2-9,1 0 1,-1 0-1,1 0 0,0 0 1,-1 0-1,1 0 0,-1-1 1,1 1-1,0 0 0,-1 0 1,1-1-1,-1 1 1,1 0-1,-1-1 0,1 1 1,-1 0-1,1-1 0,-1 1 1,1-1-1,-1 1 1,0-1-1,1 1 0,-1-1 1,0 1-1,1-1 0,-1-1 1,5-7 20,-1-1 0,0 0 0,3-12 0,21-97 89,7-24-25,-28 130-70,-3 20-7,-1 29-4,-3-29-8,3 41-1,9 94-801,-8-127-423,-4-15 1190,0 1 0,0-1-1,0 0 1,0 0 0,0 0 0,0 0-1,0 0 1,0 0 0,0 0-1,0 0 1,0 0 0,0 1 0,0-1-1,0 0 1,0 0 0,0 0-1,0 0 1,0 0 0,0 0 0,1 0-1,-1 0 1,0 0 0,0 0-1,0 0 1,0 0 0,0 1 0,0-1-1,0 0 1,0 0 0,0 0-1,0 0 1,1 0 0,-1 0-1,0 0 1,0 0 0,0 0 0,0 0-1,0 0 1,0 0 0,0 0-1,0 0 1,1 0 0,-1 0 0,0 0-1,0 0 1,0 0 0,0 0-1,0-1 1,0 1 0,0 0 0,0 0-1,1 0 1,0-2-149,-1 0-1,1 0 1,0 0-1,-1 0 1,1-1-1,-1 1 1,0 0 0,0 0-1,0-3 1,0-26-906</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8.357"/>
    </inkml:context>
    <inkml:brush xml:id="br0">
      <inkml:brushProperty name="width" value="0.05" units="cm"/>
      <inkml:brushProperty name="height" value="0.05" units="cm"/>
      <inkml:brushProperty name="color" value="#E71224"/>
    </inkml:brush>
  </inkml:definitions>
  <inkml:trace contextRef="#ctx0" brushRef="#br0">0 390 14275,'13'29'1581,"-8"-16"-927,1-1-1,10 18 1,-15-27-545,1-1 0,0 1-1,0-1 1,0 1 0,0-1 0,1 0 0,-1 0-1,0 0 1,1 0 0,0 0 0,-1 0-1,1-1 1,0 1 0,0-1 0,5 2 0,-6-3-79,0 0 0,1 0 0,-1 0 0,1 0 0,-1 0 0,0-1 0,0 1 0,1-1 0,-1 1 0,0-1-1,0 0 1,0 0 0,1 0 0,-1 0 0,0 0 0,0-1 0,-1 1 0,1-1 0,0 1 0,0-1 0,-1 0 0,1 1 0,-1-1 0,1 0 0,-1 0 0,2-4 0,1 0 7,-1 0 0,1-1 0,-1 1 0,-1-1-1,1 0 1,-1 0 0,2-12 0,-3 10 2,-1 1 1,0-1 0,-1 1-1,1-1 1,-1 1 0,-1-1 0,-4-13-1,5 19-17,0-1-1,0 1 0,0 0 0,-1 0 1,1 0-1,-1 0 0,0 0 0,0 0 1,0 0-1,0 1 0,0-1 1,-1 1-1,1 0 0,-1-1 0,1 1 1,-1 0-1,0 0 0,0 1 0,0-1 1,0 1-1,-7-3 0,8 4-9,0 0 0,0 0 1,-1 0-1,1 0 0,0 0 0,-1 0 0,1 1 0,0-1 0,-1 1 0,1-1 0,0 1 0,0 0 0,0 0 0,0 0 1,0 0-1,0 1 0,0-1 0,0 0 0,0 1 0,1-1 0,-1 1 0,0 0 0,1-1 0,-1 1 0,1 0 1,-2 4-1,-2 1 18,1 1 1,1-1-1,-1 1 1,1 0-1,1 0 1,-3 11-1,2-3 19,1 1-1,1-1 1,0 1-1,1-1 1,1 0-1,3 21 0,-2-26-17,0 0-1,1-1 0,0 1 0,1-1 0,0 1 0,0-1 1,1-1-1,0 1 0,1-1 0,9 12 0,-13-18-16,0 0-1,1-1 1,-1 1-1,1-1 1,0 1 0,-1-1-1,1 0 1,0 0-1,0-1 1,0 1 0,1-1-1,-1 1 1,0-1-1,1 0 1,-1 0-1,0 0 1,1-1 0,-1 1-1,6-1 1,-4 0-1,0-1 1,-1 0 0,1 0-1,-1-1 1,0 1 0,1-1-1,-1 0 1,0 0 0,0-1-1,0 1 1,0-1-1,7-6 1,1-4 7,1 0 0,-2-1 0,0 0 0,0-1 0,-1 0 0,11-24 0,-6 7-1,0-1 0,-2-1 0,-2 0 0,-1-1 0,-1 0 0,-2-1 0,4-68 0,-20 195 450,9-80-420,-1 5 70,1 0 0,1 0-1,5 30 1,-6-44-109,0-1 0,0 0-1,1 0 1,-1 0 0,0 0-1,1 0 1,-1 0 0,1 0-1,-1 0 1,1 0 0,0 0-1,-1 0 1,1 0 0,0 0 0,0 0-1,-1 0 1,3 1 0,-2-2-4,-1 0 0,1 0 1,-1 0-1,1 0 1,0 0-1,-1 0 0,1 0 1,-1 0-1,1 0 1,0 0-1,-1 0 0,1 0 1,-1 0-1,1-1 1,-1 1-1,1 0 1,0 0-1,-1-1 0,1 1 1,-1 0-1,1-1 1,-1 1-1,0-1 0,1 1 1,3-5 17,0 1 1,0-1-1,-1 0 1,0 0-1,5-10 1,11-28-2,-3-2-1,-1 0 1,13-73-1,-12 47 7,-11 58-29,-5 13-1,0 0 0,0 0 0,0 0 0,0 0 0,0 0 0,0 0 0,0 0 0,0 0 0,0 0 0,0 0 0,0 0 0,0 0 0,0 0 0,0 0 0,0 0 0,0 0 0,0 1 0,0-1 0,0 0 0,0 0 0,0 0 0,0 0 0,0 0 0,0 0 0,0 0 0,0 0 0,0 0 0,0 0 0,0 0 0,0 0 0,0 0 0,0 0 0,0 0 0,1 0 0,-1 0 0,0 0 0,0 0 0,0 0 0,0 0 0,0 0 0,0 0 0,0 0 0,0 0 0,0 0 0,0 0 0,0 0 0,0 0 0,0 0 0,0 0 0,0 0 0,1 0 0,-1 0 0,0 0 0,0 0 0,0 0 0,0 0 0,0 0 0,0 0 0,0 0 0,0 0 0,0 0 0,0 0 0,0 0 0,0-1 0,2 26 2,-2-16 0,2 44 33,2 51 84,-3-88-89,2 0 0,-1 0 0,2-1 0,7 20 0,-11-34-38,1 1-1,-1 0 1,1-1-1,0 1 0,0-1 1,-1 1-1,1-1 1,0 1-1,1-1 0,-1 0 1,0 0-1,0 1 1,0-1-1,1 0 1,2 1-1,-3-1-41,-1-1-1,1 0 1,0 0-1,0 1 1,0-1 0,0 0-1,0 0 1,0 0-1,-1 0 1,1 0-1,0 0 1,0-1 0,0 1-1,0 0 1,0 0-1,0-1 1,-1 1 0,1 0-1,0-1 1,0 1-1,1-2 1,1 0-75,-1 0 0,1-1 0,0 0 0,-1 0 0,0 1 0,0-2 0,0 1 0,0 0 0,0 0 0,0-1 0,-1 1 0,2-5 0,3-22-370,-4-1-167</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8.805"/>
    </inkml:context>
    <inkml:brush xml:id="br0">
      <inkml:brushProperty name="width" value="0.05" units="cm"/>
      <inkml:brushProperty name="height" value="0.05" units="cm"/>
      <inkml:brushProperty name="color" value="#E71224"/>
    </inkml:brush>
  </inkml:definitions>
  <inkml:trace contextRef="#ctx0" brushRef="#br0">25 276 17348,'4'0'151,"-1"-1"0,0 0 0,0 0 0,0 0 0,1-1 0,-1 1 0,-1-1 0,1 0 0,0 0 0,0 0 0,-1 0 0,1 0 0,-1 0 0,1-1 0,-1 1 0,0-1 0,0 0 0,0 0 0,2-5 0,6-10 460,15-35 0,-25 51-552,6-9 54,-2 0 1,1-1-1,-2 0 1,0 0-1,0 0 1,-1 0-1,0 0 1,-1 0-1,-1-18 1,0 28-104,0 1 0,0 0 0,0-1 1,-1 1-1,1 0 0,-1 0 1,1-1-1,-1 1 0,1 0 1,-1 0-1,1 0 0,-1 0 1,0 0-1,0 0 0,-1-2 1,1 3-4,1-1 1,-1 1-1,0 0 1,1-1-1,-1 1 1,0 0-1,1 0 1,-1 0-1,0 0 1,1 0-1,-1-1 1,0 1-1,1 0 1,-1 1-1,0-1 1,1 0-1,-1 0 1,0 0-1,1 0 1,-1 0-1,-1 1 1,-1 1 14,0 0 0,-1 0 0,1 1 1,0-1-1,0 1 0,0-1 0,1 1 0,-1 0 0,-3 5 1,-6 11 38,0 1 0,2 0 0,0 1 0,2 0 0,0 0 0,1 1 0,1 0 0,1 0 0,1 1 0,1-1 0,1 1 0,2 43 0,1-58-60,0 1 0,0 0 0,1-1 0,0 1 0,0-1 0,1 0-1,0 0 1,6 11 0,-8-17-53,0 0-1,1 0 1,-1 0-1,0 0 0,1-1 1,-1 1-1,1 0 1,-1-1-1,1 1 0,0-1 1,-1 1-1,1-1 1,0 0-1,0 0 1,0 0-1,0 0 0,0 0 1,1 0-1,-1-1 1,0 1-1,0-1 1,0 1-1,1-1 0,-1 0 1,0 0-1,0 0 1,1 0-1,-1 0 1,0 0-1,0-1 0,1 1 1,-1-1-1,0 0 1,0 0-1,0 1 1,0-1-1,3-2 0,1-1-34,0-1 0,0 0 0,0 0 0,0 0 0,-1 0 0,0-1 0,0 0 0,-1 0 0,7-12 0,18-38-498</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29.188"/>
    </inkml:context>
    <inkml:brush xml:id="br0">
      <inkml:brushProperty name="width" value="0.05" units="cm"/>
      <inkml:brushProperty name="height" value="0.05" units="cm"/>
      <inkml:brushProperty name="color" value="#E71224"/>
    </inkml:brush>
  </inkml:definitions>
  <inkml:trace contextRef="#ctx0" brushRef="#br0">90 1 18156,'-8'26'840,"-1"0"1,-15 29 0,16-39-563,0 0 0,1 1 1,1 0-1,1 0 0,0 1 1,-4 32-1,9-50-275,0 0 1,0 1-1,0-1 0,0 0 1,-1 1-1,1-1 0,0 0 0,0 1 1,0-1-1,0 1 0,0-1 0,0 0 1,0 1-1,0-1 0,0 0 1,1 1-1,-1-1 0,0 0 0,0 1 1,0-1-1,0 0 0,0 1 0,1-1 1,-1 0-1,0 0 0,0 1 0,0-1 1,1 0-1,-1 0 0,0 1 1,0-1-1,1 0 0,-1 0 0,0 1 1,1-1-1,-1 0 0,0 0 0,1 0 1,-1 0-1,0 0 0,1 0 1,-1 0-1,0 1 0,1-1 0,-1 0 1,0 0-1,1 0 0,-1 0 0,0 0 1,1-1-1,-1 1 0,0 0 1,1 0-1,-1 0 0,0 0 0,1 0 1,0-1-1,15-10-3,13-15-64,-7 5-49,49-35 0,-64 52 104,1-1-1,-1 1 1,1 1 0,0-1 0,0 1 0,0 0-1,0 1 1,0 0 0,0 0 0,1 1 0,15 0-1,-22 0 26,0 1-1,0 0 0,0 1 1,0-1-1,0 0 0,0 1 1,0-1-1,0 1 0,0-1 1,0 1-1,0 0 0,0 0 0,0 0 1,-1 0-1,1 0 0,0 0 1,-1 1-1,1-1 0,-1 0 1,1 1-1,1 1 0,-2 0 21,0-1 1,0 1-1,0-1 0,0 1 0,0 0 0,-1-1 1,1 1-1,-1 0 0,0-1 0,0 1 0,0 0 0,0 0 1,0-1-1,-1 4 0,-2 6 120,0 1-1,-1-1 1,0 0 0,-1 0-1,-10 17 1,0 0-1,-2-1 0,0-2 0,-2 1 1,-1-2-1,-1-1 0,-34 32 0,53-55-248,0 1 0,0 0 1,-1-1-1,1 0 0,0 1 0,-1-1 1,1 0-1,-1 0 0,-4 1 0,6-2 43,0 0 0,0 0 1,0 0-1,0 0 0,0 0 0,0 0 0,0 0 0,1 0 0,-1 0 0,0-1 0,0 1 0,0 0 0,0-1 1,0 1-1,0-1 0,0 1 0,1-1 0,-1 1 0,-1-2 0,0 0-32,0-1 1,0 0-1,0-1 0,1 1 1,-1 0-1,1 0 0,-1-1 1,1 1-1,0-1 0,1 1 1,-1-1-1,0-5 0,-2-32-584</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0.245"/>
    </inkml:context>
    <inkml:brush xml:id="br0">
      <inkml:brushProperty name="width" value="0.05" units="cm"/>
      <inkml:brushProperty name="height" value="0.05" units="cm"/>
      <inkml:brushProperty name="color" value="#E71224"/>
    </inkml:brush>
  </inkml:definitions>
  <inkml:trace contextRef="#ctx0" brushRef="#br0">202 190 15667,'2'-16'494,"0"0"0,-1 0 0,-1 0-1,-1-18 1,0 29-336,1 0 0,-1 1 0,0-1 0,0 0 1,-1 1-1,1-1 0,-1 1 0,0 0 0,0-1 0,-1 1 0,1 0 1,-1 0-1,0 1 0,0-1 0,0 0 0,-1 1 0,1 0 0,-6-5 1,7 7-75,0 0 1,0 0 0,0 0-1,0 0 1,0 0 0,0 1 0,0-1-1,0 0 1,0 1 0,0 0 0,0-1-1,0 1 1,0 0 0,0 0 0,-1 0-1,1 0 1,0 1 0,0-1-1,-3 2 1,1-1-3,1 1-1,0-1 1,0 1-1,0 0 1,0 0-1,0 0 1,0 1-1,0-1 1,1 1-1,-4 4 1,-2 4 23,2-1 0,-1 1 1,1 0-1,1 0 1,-7 19-1,2 8-43,2 0 1,1 0-1,2 1 1,1 0-1,2 0 1,2 0-1,8 65 1,-5-82-34,1-1 0,0 0 0,9 25 0,-11-40-21,1 1 0,-1-1 0,1 0 0,0 0 0,1 0 1,0 0-1,0-1 0,0 1 0,0-1 0,1 0 0,0 0 0,0 0 0,11 7 0,-13-11-7,0 1 0,0-1 0,0 1 0,1-1-1,-1 0 1,1 0 0,-1 0 0,1-1-1,-1 1 1,1-1 0,-1 0 0,1 0 0,-1 0-1,1 0 1,5-2 0,-4 0 0,1 1 1,0-2-1,-1 1 1,1-1-1,-1 1 1,0-1-1,0-1 1,8-5-1,-3-1 3,0 1-1,-1-2 1,0 1-1,0-1 0,-1-1 1,0 1-1,7-17 1,-10 17 6,0-1 1,-1 0 0,0 0 0,-1 0-1,0 0 1,1-13 0,-3 19-1,-1 0 1,0 0 0,0 0-1,0 0 1,-1 0 0,0 0-1,0 0 1,0 0 0,-1 0-1,0 0 1,0 1-1,-1-1 1,1 1 0,-6-9-1,7 12-2,0 1-1,0-1 0,0 0 0,-1 1 0,1-1 0,0 1 0,-1 0 0,1-1 0,-1 1 1,1 0-1,-1 0 0,0 0 0,0 0 0,1 0 0,-1 0 0,0 0 0,0 1 0,0-1 1,0 1-1,0-1 0,0 1 0,0 0 0,0 0 0,0 0 0,0 0 0,0 0 0,0 0 1,1 0-1,-1 1 0,0-1 0,0 1 0,0-1 0,0 1 0,0 0 0,-2 1 0,0 1 5,0-1 0,1 1 0,0 0 0,0 0 0,0 0 0,0 1 0,0-1 0,0 1 0,1 0 0,0-1 0,0 1 0,0 0 0,0 0 1,1 0-1,-2 7 0,1-6-6,2 0 1,-1-1 0,1 1 0,-1 0 0,1 0 0,0-1 0,1 1 0,-1 0 0,1 0 0,0-1 0,1 1 0,-1 0 0,1-1 0,2 7 0,-3-10-5,0 1-1,1 0 1,-1-1 0,0 1-1,0-1 1,1 1 0,-1-1-1,1 1 1,0-1 0,-1 0-1,1 0 1,0 0 0,0 0-1,-1 0 1,1 0-1,0-1 1,0 1 0,0-1-1,0 1 1,0-1 0,0 1-1,0-1 1,0 0 0,0 0-1,0 0 1,0-1 0,0 1-1,0 0 1,0-1 0,0 1-1,0-1 1,0 1 0,0-1-1,0 0 1,3-2 0,6-3-15,-1-1 1,1 1 0,-1-2-1,0 0 1,8-9 0,-8 7-99,1 1 1,23-15-1,-33 23 92,0 0 1,1 1-1,-1-1 0,0 0 1,0 1-1,1-1 0,-1 1 0,0 0 1,1-1-1,-1 1 0,0 0 1,1 0-1,-1 0 0,0 0 1,1 0-1,-1 0 0,1 0 0,-1 0 1,0 1-1,1-1 0,-1 0 1,1 2-1,0-1-32,0 0 0,0 0 0,-1 1 0,1-1 0,-1 0 0,0 1 0,1 0 0,-1-1 0,0 1 0,0 0 0,0 0 0,0 0 0,1 2 0,2 7-301,-1 0 0,0 0 0,-1 0 0,2 14 0,-4-19 146,2 37 335,-4-53-419</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0.639"/>
    </inkml:context>
    <inkml:brush xml:id="br0">
      <inkml:brushProperty name="width" value="0.05" units="cm"/>
      <inkml:brushProperty name="height" value="0.05" units="cm"/>
      <inkml:brushProperty name="color" value="#E71224"/>
    </inkml:brush>
  </inkml:definitions>
  <inkml:trace contextRef="#ctx0" brushRef="#br0">0 4 16468,'10'-4'1904,"-4"8"-1232,-2 25-128,-1 8 880,1 18-351,1 4-105,0 5-280,4-1-96,-2-8-192,2-5-88,-1-10-232,1-7-168,0-16-488,-2-7-224,-4-11-408,0-9 912,-5-8-240,1-3-177</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1.042"/>
    </inkml:context>
    <inkml:brush xml:id="br0">
      <inkml:brushProperty name="width" value="0.05" units="cm"/>
      <inkml:brushProperty name="height" value="0.05" units="cm"/>
      <inkml:brushProperty name="color" value="#E71224"/>
    </inkml:brush>
  </inkml:definitions>
  <inkml:trace contextRef="#ctx0" brushRef="#br0">0 281 16668,'15'9'1090,"-10"-5"-724,1 0 0,-1-1 0,1 0 0,0 0 0,0 0 0,10 3 0,-13-6-322,-1 0 1,0 1-1,0-1 1,0 0-1,0-1 1,0 1-1,1 0 0,-1-1 1,0 1-1,0-1 1,0 0-1,0 1 1,0-1-1,0 0 1,0 0-1,-1 0 0,1-1 1,0 1-1,-1 0 1,1-1-1,0 1 1,-1-1-1,0 1 0,1-1 1,1-2-1,1-2 22,-1 0-1,0 1 0,0-1 0,0 0 1,0-1-1,-1 1 0,0 0 1,-1-1-1,2-6 0,-2 8-13,-1 1 1,1-1-1,-1 1 0,0-1 0,0 1 1,-1-1-1,1 1 0,-1-1 0,0 1 0,0-1 1,-1 1-1,1 0 0,-1-1 0,-2-3 1,4 7-42,0 1 0,-1-1 0,1 1 1,0-1-1,0 1 0,-1-1 0,1 1 1,0-1-1,-1 1 0,1 0 0,0-1 0,-1 1 1,1-1-1,-1 1 0,1 0 0,0-1 1,-1 1-1,1 0 0,-1 0 0,1-1 1,-1 1-1,1 0 0,-1 0 0,0 0 1,1 0-1,-1 0 0,1 0 0,-1 0 1,1 0-1,-1 0 0,1 0 0,-1 0 1,1 0-1,-1 0 0,1 0 0,-1 0 1,1 0-1,-1 0 0,1 1 0,-1-1 1,1 0-1,-1 0 0,1 1 0,-1-1 1,1 0-1,-1 1 0,1-1 0,0 1 1,-1-1-1,1 0 0,0 1 0,-1-1 0,1 1 1,0-1-1,-1 1 0,1 0 0,-2 3 38,0 0 0,0 0-1,0 0 1,1 0-1,-3 8 1,2 3 33,0 1 0,1-1 0,0 0 0,1 0 0,3 20 0,-3-29-59,1 0-1,0-1 0,0 1 0,0 0 0,1-1 0,0 1 0,0-1 0,0 0 0,1 0 0,0 1 0,0-2 1,0 1-1,0 0 0,1-1 0,0 1 0,7 6 0,-8-10-14,-1 1-1,0-1 1,1 0-1,-1 0 1,1 0 0,0 0-1,-1 0 1,1 0 0,0-1-1,-1 1 1,1-1 0,0 0-1,0 0 1,-1 0 0,1 0-1,3-1 1,-1 0 0,0 0 1,0-1 0,-1 0-1,1 0 1,0 0 0,-1 0-1,0-1 1,6-4-1,2-2-1,0-2 0,-1 0 0,-1 0 0,17-23-1,-8 6 15,-1-1 1,-2-1-1,0 0 0,-3-1 0,0-1 0,-2 0 1,12-59-1,-23 111 85,2 0 1,4 23-1,-4-25-45,0-3-28,-1-2-13,1 0-1,0-1 1,1 1 0,0-1-1,1 1 1,7 14-1,-11-26-57,0-1 0,0 0 0,0 1 0,0-1 0,0 1 0,1-1 0,-1 0 0,0 1 0,0-1-1,1 0 1,-1 1 0,0-1 0,0 0 0,1 1 0,-1-1 0,0 0 0,1 0 0,-1 1-1,0-1 1,1 0 0,-1 0 0,1 0 0,-1 0 0,0 1 0,1-1 0,-1 0 0,1 0-1,-1 0 1,0 0 0,1 0 0,6-11-691,-3-19 811,-4 15-207,-2 1 0,1 0 0,-8-25 0,-8-18-335</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1.449"/>
    </inkml:context>
    <inkml:brush xml:id="br0">
      <inkml:brushProperty name="width" value="0.05" units="cm"/>
      <inkml:brushProperty name="height" value="0.05" units="cm"/>
      <inkml:brushProperty name="color" value="#E71224"/>
    </inkml:brush>
  </inkml:definitions>
  <inkml:trace contextRef="#ctx0" brushRef="#br0">0 1 16123,'3'7'1353,"3"10"-969,2 0-176,1 0 256,2-2-352,4-7 16,3-6-128,7-8-192</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1.863"/>
    </inkml:context>
    <inkml:brush xml:id="br0">
      <inkml:brushProperty name="width" value="0.05" units="cm"/>
      <inkml:brushProperty name="height" value="0.05" units="cm"/>
      <inkml:brushProperty name="color" value="#E71224"/>
    </inkml:brush>
  </inkml:definitions>
  <inkml:trace contextRef="#ctx0" brushRef="#br0">47 564 17308,'-4'67'1801,"-2"65"345,7-107-1218,-1-25-915,0 0 0,0 1 0,0-1 0,0 0 0,0 0 0,0 0-1,0 0 1,-1 1 0,1-1 0,0 0 0,0 0 0,0 0 0,0 0-1,0 1 1,1-1 0,-1 0 0,0 0 0,0 0 0,0 0-1,0 1 1,0-1 0,0 0 0,0 0 0,0 0 0,0 0 0,0 0-1,0 1 1,1-1 0,-1 0 0,0 0 0,0 0 0,0 0 0,0 0-1,0 0 1,0 1 0,1-1 0,-1 0 0,0 0 0,0 0 0,0 0-1,0 0 1,1 0 0,-1 0 0,0 0 0,0 0 0,0 0 0,0 0-1,1 0 1,-1 0 0,0 0 0,0 0 0,0 0 0,1 0-1,-1 0 1,0 0 0,0 0 0,0 0 0,0 0 0,0-1 0,1 1-1,5-11 343,6-25-286,-2 0-1,-2-1 0,-1 0 0,3-53 1,-6-153-272,-4 218 170,0-24-96,-2 0 1,-17-98-1,9 119 24,10 28 103,0 0 0,0 0 0,0-1 0,0 1 0,0 0 1,0 0-1,0 0 0,-1-1 0,1 1 0,0 0 0,0 0 0,0-1 0,0 1 0,-1 0 1,1 0-1,0 0 0,0 0 0,0-1 0,-1 1 0,1 0 0,0 0 0,0 0 0,-1 0 0,1 0 1,0 0-1,0 0 0,-1 0 0,1-1 0,0 1 0,0 0 0,-1 0 0,1 0 0,0 0 1,-1 0-1,1 1 0,0-1 0,0 0 0,-1 0 0,1 0 0,0 0 0,0 0 0,-1 0 1,1 0-1,0 0 0,0 0 0,0 1 0,-1-1 0,-6 13-12,-6 27 76,2 1 0,2-1 1,1 2-1,-2 64 1,9-99-60,1 1 1,0-1 0,0 1-1,0-1 1,1 1-1,0-1 1,1 1 0,0-1-1,0 0 1,0 0 0,1 0-1,0 0 1,0 0-1,1 0 1,0-1 0,0 0-1,8 9 1,89 104-723,-100-117 614,13 11-553,-13-12 640,-1-1-1,1 0 1,0 1 0,-1-1-1,1 0 1,-1 0 0,1 1-1,0-1 1,-1 0 0,1 0-1,-1 0 1,1 1 0,0-1-1,-1 0 1,1 0 0,0 0-1,-1 0 1,1 0 0,0-1-1,-1 1 1,1 0 0,0 0-1,-1 0 1,1 0 0,-1-1-1,1 1 1,0 0 0,0-1-1,8-10-380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52.882"/>
    </inkml:context>
    <inkml:brush xml:id="br0">
      <inkml:brushProperty name="width" value="0.05" units="cm"/>
      <inkml:brushProperty name="height" value="0.05" units="cm"/>
    </inkml:brush>
  </inkml:definitions>
  <inkml:trace contextRef="#ctx0" brushRef="#br0">1 3239 10506,'0'-1'437,"0"0"1,0 0-1,0 0 0,0 0 0,0 1 1,0-1-1,0 0 0,0 0 0,0 0 1,1 0-1,-1 0 0,0 0 0,1 1 1,-1-1-1,0 0 0,1 0 0,-1 1 1,1-1-1,-1 0 0,1 0 0,1 0 1,23-5 855,-4 2-1061,-1-2-1,-1 1 1,1-2-1,-1-1 1,24-13-1,26-10 2,4-2-23,-49 21-102,0 2 0,0 0 1,27-6-1,181-21 67,-77 16-162,-123 13 14,-1 0-1,0-2 1,32-16 0,-27 11 23,59-16 1,-60 22-7,18-2 51,-1-3 0,0-3 0,72-32 0,43-41-70,82-41 70,24-1-105,12 25 20,-212 82-11,319-122 45,205-161-36,-545 279-5,2 3-1,1 2 1,0 3 0,82-21 0,6 4-14,-1-6-1,177-83 1,-88 15-16,204-86 99,-241 133-84,213-41 0,-405 106 12,256-63 31,-217 50-39,-2-1-1,1-2 0,-2-2 1,46-29-1,105-66-152,82-11 78,-216 102 47,96-35-17,210-50-1,-181 63 64,284-85-62,-134 15-9,-309 106 93,32-17 0,-35 16-23,34-13 1,-45 20-17,-1 0 0,1 0 1,0 1-1,0 0 0,0 0 0,0 1 0,0 0 1,0 0-1,8 2 0,-13-1-28,0-1-1,1 1 0,-1-1 1,0 0-1,1 0 1,-1 0-1,0 0 0,1 0 1,-1 0-1,1-1 1,-1 1-1,0-1 0,1 1 1,-1-1-1,0 0 1,0 0-1,3-2 0,-3 2-10,-1-1 0,1 0-1,-1 0 1,0 0 0,1 0-1,-1 0 1,0-1 0,0 1-1,-1 0 1,1 0 0,0-1-1,-1 1 1,0 0 0,1-1 0,-1 1-1,0-4 1,0-19-206</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3.055"/>
    </inkml:context>
    <inkml:brush xml:id="br0">
      <inkml:brushProperty name="width" value="0.05" units="cm"/>
      <inkml:brushProperty name="height" value="0.05" units="cm"/>
      <inkml:brushProperty name="color" value="#E71224"/>
    </inkml:brush>
  </inkml:definitions>
  <inkml:trace contextRef="#ctx0" brushRef="#br0">121 682 17524,'-46'98'2344,"33"-76"-1798,2 1 1,0 1-1,1 0 1,2 0-1,0 1 1,-4 31-1,11-55-503,1 1 0,0 0 0,-1 0 0,1 0 1,0 0-1,0 0 0,0-1 0,1 1 0,-1 0 0,0 0 0,1 0 0,-1 0 0,1-1 0,0 1 1,-1 0-1,1-1 0,0 1 0,0 0 0,0-1 0,0 1 0,2 1 0,-1-2-28,0 0 1,0 0-1,0 0 0,0-1 0,-1 1 0,1-1 0,0 0 0,0 1 1,0-1-1,0 0 0,0 0 0,0 0 0,0 0 0,0 0 0,0-1 0,0 1 1,0-1-1,0 1 0,3-2 0,57-23-229,-46 17 128,1 0-1,1 2 1,-1 0 0,1 1 0,23-3 0,-37 7 76,0 1 1,1 0-1,-1 0 0,0 0 0,1 1 0,-1-1 1,0 1-1,0 0 0,1 0 0,-1 1 0,0-1 0,0 1 1,0 0-1,-1 0 0,1 0 0,0 1 0,-1-1 1,1 1-1,-1 0 0,0 0 0,0 0 0,0 0 1,0 1-1,-1-1 0,1 1 0,-1-1 0,3 6 0,0 4 70,0-1-1,0 1 0,-1 0 1,-1 1-1,0-1 0,0 1 1,-2-1-1,1 21 0,-3 2 274,0-1 0,-8 38 0,7-59-172,0 1 1,-1-1-1,-1 0 1,0 0 0,-1 0-1,-6 13 1,10-26-148,1 0 1,0 0-1,-1 0 1,1 0 0,-1-1-1,1 1 1,-1 0-1,0 0 1,1-1 0,-1 1-1,0 0 1,1-1-1,-1 1 1,0-1-1,0 1 1,1-1 0,-1 1-1,0-1 1,0 1-1,0-1 1,0 0 0,0 0-1,0 1 1,-1-1-1,1 0-5,0-1-1,0 1 0,0-1 1,0 1-1,0-1 0,0 1 0,0-1 1,1 1-1,-1-1 0,0 0 1,0 0-1,0 1 0,1-1 1,-1 0-1,0 0 0,1 0 1,-2-1-1,-2-7-5,-1 0 1,2 0-1,-6-14 1,9 22-4,-12-42-142,2 0 0,2-1 1,2 0-1,2 0 0,1-1 0,5-55 1,3 36-13,4 0 1,1 0-1,34-106 1,-42 161 167,4-11 196,-4 18-79,-2 12-27,-3 22 66,-4 72 94,7-90-242,1-1-1,0 0 0,1 0 0,0 0 0,7 22 0,-8-33-15,0 0-1,0 1 1,0-1 0,0 0-1,0 0 1,0 0-1,0 0 1,1 0-1,-1-1 1,1 1 0,-1 0-1,1 0 1,0-1-1,0 1 1,-1-1-1,4 2 1,-4-3-4,1 0 1,-1 1-1,0-1 0,1 0 1,-1 0-1,0 0 1,1 0-1,-1 0 0,1 0 1,-1 0-1,0-1 1,1 1-1,-1 0 0,0-1 1,1 1-1,-1-1 0,0 1 1,0-1-1,1 0 1,-1 0-1,0 0 0,0 1 1,0-1-1,0 0 1,0 0-1,0 0 0,1-3 1,6-6 0,0 0 1,-1-1-1,-1 0 0,0-1 1,0 0-1,-1 1 1,7-26-1,15-91 22,-21 94-19,-2-1 0,-1 1 1,-3-60-1,-4 71 1,4 23-7,0 0 0,0 0 0,0 0 0,0 0 1,0-1-1,0 1 0,0 0 0,0 0 0,-1 0 0,1 0 1,0-1-1,0 1 0,0 0 0,0 0 0,0 0 0,0 0 1,0 0-1,0-1 0,0 1 0,0 0 0,0 0 0,-1 0 1,1 0-1,0 0 0,0 0 0,0 0 0,0 0 0,0-1 1,0 1-1,-1 0 0,1 0 0,0 0 0,0 0 0,0 0 1,0 0-1,-1 0 0,1 0 0,0 0 0,0 0 0,0 0 1,0 0-1,-1 0 0,1 0 0,0 0 0,0 0 0,0 0 1,0 0-1,0 0 0,-1 0 0,1 0 0,0 1 0,0-1 1,0 0-1,0 0 0,0 0 0,0 0 0,-1 0 0,-3 10 12,1 11 25,1 0 0,1 0 0,0 1-1,2-1 1,1 0 0,0 0 0,7 26 0,-8-41-20,1 0 1,0 0 0,0 0-1,0-1 1,0 1 0,1-1-1,0 1 1,0-1 0,0 0-1,6 6 1,-8-10-12,0 0 1,1 0-1,-1 0 0,0 0 1,1 0-1,-1 0 0,1 0 0,0-1 1,-1 1-1,1 0 0,-1-1 1,1 1-1,0-1 0,-1 0 1,1 1-1,2-1 0,-1 0-1,-1-1-1,1 1 1,-1-1-1,1 0 1,-1 1-1,1-1 1,-1 0-1,1 0 1,-1-1-1,0 1 0,1 0 1,-1-1-1,3-2 1,6-7 5,-1 1 1,0-2-1,0 1 0,-1-1 1,-1 0-1,0-1 0,-1 0 1,8-19-1,-2 1-23,-2-1-1,12-53 1,-23 84 12,4-14-18,-1 0-1,-1-1 1,0 1 0,-1-21 0,-2 28-12,-1 11-3,-2 15 14,3 0 20,1 1 0,1-1 0,3 25 0,-3-37 0,0 0 0,0-1 0,1 1 0,0 0 0,0-1 1,0 1-1,0-1 0,1 0 0,0 0 0,0 0 0,0 0 0,1 0 0,0-1 0,8 8 0,-10-10 1,1-1-1,-1 1 1,1-1 0,-1 0 0,1 0-1,0 0 1,0 0 0,-1 0 0,1 0-1,0-1 1,0 0 0,0 1 0,0-1-1,0 0 1,0 0 0,-1-1 0,1 1-1,0-1 1,0 1 0,0-1 0,-1 0-1,1 0 1,0 0 0,-1 0 0,1-1-1,0 1 1,-1-1 0,0 1 0,1-1-1,-1 0 1,2-2 0,4-3 5,-1-1-1,1 0 1,-2 0 0,1 0-1,-1-1 1,0 1 0,6-14-1,-4 3 1,-1 1 0,-1-1 0,0 0 0,-2-1 0,0 1-1,2-26 1,-5 31-6,-1 0-1,0 0 0,0 0 0,-2 0 0,0 0 1,0 0-1,-1 1 0,-1-1 0,-8-21 1,11 33 0,0 1 1,0-1 0,1 1-1,-1-1 1,0 1 0,0 0 0,0 0-1,-1-1 1,1 1 0,0 0 0,0 0-1,-1 0 1,1 0 0,0 0 0,-1 0-1,-1 0 1,2 0-1,1 1 0,0 0 0,-1 0 0,1 0 0,-1 0 0,1 0 0,0 0 0,-1 0 0,1 0 0,-1 0 0,1 1 0,0-1 0,-1 0 0,1 0 0,0 0 1,-1 0-1,1 0 0,-1 1 0,1-1 0,0 0 0,0 0 0,-1 0 0,1 1 0,-1 0 0,-4 15-11,5-15 11,0 0 0,0 0 0,0 1 0,0-1 0,0 0 0,0 0 0,0 1 0,0-1 0,0 0 0,1 0 0,-1 1 0,0-1 0,1 0-1,-1 0 1,1 0 0,0 0 0,-1 0 0,1 0 0,0 0 0,-1 0 0,1 0 0,0 0 0,0 0 0,0 0 0,0 0 0,0-1 0,0 1 0,0 0 0,0-1 0,0 1 0,0 0 0,1-1 0,-1 0-1,2 1 1,-2-1 0,1 0-1,0 0 0,0 0 1,0 0-1,0 0 0,0 0 0,0-1 1,-1 1-1,1-1 0,0 1 0,0-1 1,0 0-1,-1 0 0,1 0 0,0 0 1,-1 0-1,1 0 0,-1 0 0,0 0 1,1-1-1,-1 1 0,2-2 1,-1-1-2,0 1 1,0 0 0,-1-1 0,1 0 0,-1 1 0,2-6 0,-3 8 15,-3 15-8,0 0-1,1 0 0,1 0 1,0 0-1,2 26 0,-1-36-3,0-2 2,3 30 27,-3-30-31,0-1 0,0 1 0,1-1 0,-1 1 0,0-1 0,1 0 0,-1 1 0,1-1 0,0 0 0,-1 1 0,1-1 0,0 0 0,0 0 0,0 0-1,-1 0 1,1 0 0,0 0 0,2 2 0,-2-3 0,0 0 0,-1 0 0,1 0-1,0 0 1,0 0 0,0 0 0,0 0-1,-1-1 1,1 1 0,0 0 0,0 0 0,-1 0-1,1-1 1,0 1 0,0-1 0,-1 1-1,1 0 1,0-1 0,-1 1 0,1-1 0,-1 0-1,1 1 1,0-1 0,-1 1 0,1-1-1,-1 0 1,0 1 0,1-1 0,-1 0 0,0 0-1,1 1 1,-1-1 0,0 0 0,0 0-1,1 1 1,-1-1 0,0-1 0,9-35-181,-9 34 137,2-13-633,-8 27-368,0 3 745,11-37-49,-1 3 218,4-46 233,-5 38 6,7-33 1,-10 61-106,0 0 0,0 0 0,0 0 1,0 0-1,0 0 0,0 0 0,0 0 1,0 1-1,0-1 0,0 0 0,0 0 1,0 0-1,0 0 0,0 0 0,0 0 1,0 0-1,1 0 0,-1 1 0,0-1 1,0 0-1,0 0 0,0 0 0,0 0 1,0 0-1,0 0 0,0 0 0,0 0 1,0 0-1,0 0 0,0 0 0,0 1 0,1-1 1,-1 0-1,0 0 0,0 0 0,0 0 1,0 0-1,0 0 0,0 0 0,0 0 1,0 0-1,1 0 0,-1 0 0,0 0 1,0 0-1,0 0 0,0 0 0,0 0 1,0 0-1,0 0 0,0 0 0,1 0 1,-1 0-1,0 0 0,0-1 0,0 1 1,0 0-1,0 0 0,0 0 0,0 0 1,0 0-1,0 0 0,0 0 0,1 0 1,-1 0-1,0 0 0,2 10 125,0 0 0,0 0 0,0 15 0,2 16 163,0-16-132,-1 0 7,2 1 1,0 0-1,2-1 0,15 38 1,-11-48-178,-11-15-11,0 0 0,0-1 1,1 1-1,-1 0 1,0 0-1,0 0 1,1 0-1,-1-1 0,0 1 1,0 0-1,0 0 1,0 0-1,1-1 0,-1 1 1,0 0-1,0 0 1,0-1-1,0 1 0,0 0 1,0 0-1,0-1 1,0 1-1,0 0 0,1 0 1,-1-1-1,0 1 1,0 0-1,0 0 1,-1-1-1,1 1 0,0 0 1,0-1-1,-4-34-1553,-30-70 1316,20 52-164</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3.473"/>
    </inkml:context>
    <inkml:brush xml:id="br0">
      <inkml:brushProperty name="width" value="0.05" units="cm"/>
      <inkml:brushProperty name="height" value="0.05" units="cm"/>
      <inkml:brushProperty name="color" value="#E71224"/>
    </inkml:brush>
  </inkml:definitions>
  <inkml:trace contextRef="#ctx0" brushRef="#br0">1 0 18404,'0'13'1720,"1"1"-1120,1 2-280,1 1 785,1-1-289,2-2-760,1-2-488,-3-5 416,5-3-112,2-4-176</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2:44:33.986"/>
    </inkml:context>
    <inkml:brush xml:id="br0">
      <inkml:brushProperty name="width" value="0.05" units="cm"/>
      <inkml:brushProperty name="height" value="0.05" units="cm"/>
      <inkml:brushProperty name="color" value="#E71224"/>
    </inkml:brush>
  </inkml:definitions>
  <inkml:trace contextRef="#ctx0" brushRef="#br0">36 683 17244,'-2'23'1106,"-2"0"1,-8 29 0,7-32-462,1 0 0,0-1 1,-1 33-1,5-42-438,1 0-1,0-1 1,0 0-1,1 1 1,4 13 0,-6-21-182,1 0 1,0 1 0,-1-1 0,1-1-1,0 1 1,0 0 0,0 0 0,0 0-1,1 0 1,-1-1 0,0 1 0,1 0-1,-1-1 1,1 0 0,0 1 0,-1-1-1,1 0 1,0 0 0,0 0 0,0 0-1,0 0 1,0 0 0,0 0-1,0-1 1,0 1 0,0-1 0,0 1-1,0-1 1,0 0 0,4 0 0,-1-1-17,0 0 1,0 0-1,0-1 1,0 0-1,-1 0 1,1 0 0,-1 0-1,1-1 1,-1 0-1,0 0 1,7-6-1,0-1-5,0-1-1,16-22 1,-11 11-28,-2-1 0,0-1 0,-2 0 0,0-1 0,-2 0 0,-1-1 0,-1 0 0,7-39 0,-9 31-50,-2 1 1,-1-1-1,-2 0 1,-1 0-1,-2 0 1,-7-45-1,6 62 19,-1 0-1,-11-28 0,14 41 48,-1 0 0,0-1-1,0 1 1,-1 0 0,1 0 0,-1 1-1,0-1 1,0 0 0,0 1 0,0 0-1,-1 0 1,1 0 0,-1 0 0,-5-3 0,7 5 11,0 0 0,1 1 0,-1-1 0,0 1 0,0-1 0,1 1 0,-1 0 0,0-1 0,0 1 0,0 0 0,0 0 0,1 0 0,-1 1 0,0-1 0,0 0 0,0 1 0,1-1 0,-1 1 0,-3 1 0,1 0 14,1 0 0,-1 1 0,1-1 0,-1 1 0,1 0 0,0 0 0,0 0 0,-3 5 0,-2 3 48,0 0 0,1 1 0,0 0 0,-6 19 0,8-19-17,1 1 0,0 0 0,1 0 0,0 0 0,1 0 0,1 0 0,0 25 0,1-34-53,0 0 0,1 0 0,-1 0 0,1 0 1,0 1-1,0-1 0,0 0 0,1 0 0,-1-1 0,1 1 0,0 0 0,0-1 0,0 1 0,1-1 0,-1 1 1,1-1-1,0 0 0,0 0 0,0 0 0,0-1 0,1 1 0,-1-1 0,0 1 0,1-1 0,0 0 0,0-1 1,-1 1-1,7 1 0,6 0-156,0-1 0,0 0 0,0-1 0,31-3 0,-33 1-14,0 0 0,1 1 0,-1 1 0,0 0 0,1 1 0,22 6 0,-35-7 116,-1-1 0,1 1 0,0-1 1,-1 0-1,1 0 0,0 0 0,-1 0 0,1 0 0,0 0 0,-1 0 1,1 0-1,0-1 0,-1 1 0,1-1 0,0 1 0,-1-1 0,1 0 1,-1 0-1,1 1 0,-1-1 0,0 0 0,1 0 0,-1 0 0,0-1 1,1 1-1,-1 0 0,0 0 0,0-1 0,0 1 0,0-1 0,-1 1 1,2-3-1,3-6-330,0 0 0,-1 0 0,6-21 0,-7 19 181,10-35-547,-2 0 0,-2-1 0,3-69 0,-10 74 1047,-3 0 0,-5-44-1,6 82-65,-1-1-1,0 1 0,0-1 1,0 1-1,-1 0 1,0 0-1,-4-10 0,6 15-198,0-1 0,0 1-1,0 0 1,0 0 0,0 0 0,-1 0-1,1-1 1,0 1 0,0 0-1,0 0 1,0 0 0,0 0 0,-1 0-1,1-1 1,0 1 0,0 0-1,0 0 1,0 0 0,-1 0-1,1 0 1,0 0 0,0 0 0,0 0-1,-1 0 1,1 0 0,0 0-1,0 0 1,0 0 0,-1 0-1,1 0 1,0 0 0,0 0 0,-1 0-1,1 0 1,0 0 0,0 0-1,0 0 1,0 0 0,-1 0-1,1 0 1,0 0 0,0 1 0,0-1-1,-1 0 1,-4 11 943,3 4-389,0 1 0,1 0 0,1 0 1,3 29-1,15 65 456,-9-74-768,19 54 0,-22-76-414,0-1 1,0 1-1,1-1 1,1-1 0,0 1-1,18 19 1,-6-17-1338,-20-18 195,-11-10 548,-17-16-17,-2-2 1438,1 0-1,-41-59 0,68 86-527,-1 0-1,1 1 1,0-1-1,0 0 0,1 0 1,-1 0-1,0-6 0,2 8-109,-1 1 1,1-1-1,0 1 0,0-1 0,0 1 0,1 0 0,-1-1 0,0 1 0,0-1 0,1 1 1,-1 0-1,1-1 0,-1 1 0,1 0 0,0-1 0,0 1 0,-1 0 0,1 0 1,0 0-1,0 0 0,0 0 0,0 0 0,0 0 0,3-2 0,16-10-861,43-20 0,-32 17 626,6-2-224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53.788"/>
    </inkml:context>
    <inkml:brush xml:id="br0">
      <inkml:brushProperty name="width" value="0.05" units="cm"/>
      <inkml:brushProperty name="height" value="0.05" units="cm"/>
    </inkml:brush>
  </inkml:definitions>
  <inkml:trace contextRef="#ctx0" brushRef="#br0">1 0 16756,'11'2'4788,"8"11"-1955,-8-4-1959,35 18-324,1-1 0,97 37 1,-143-63-611,0 0 0,0 1 0,-1-1-1,1 0 1,0 0 0,0 1 0,0-1 0,0 0 0,0 0 0,0 0 0,0 0 0,0 0 0,0-1 0,-1 1 0,1 0 0,0 0 0,0-1 0,0 1 0,0 0-1,0-1 1,-1 1 0,1 0 0,1-2 0,12-19-765,-13 18 822,8-16-504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54.261"/>
    </inkml:context>
    <inkml:brush xml:id="br0">
      <inkml:brushProperty name="width" value="0.05" units="cm"/>
      <inkml:brushProperty name="height" value="0.05" units="cm"/>
    </inkml:brush>
  </inkml:definitions>
  <inkml:trace contextRef="#ctx0" brushRef="#br0">289 1 16323,'-22'41'2770,"2"1"0,-19 59-1,-19 93-1693,-25 68-1719,56-201-45,-10 30-1320,35-80 1506,5-3-200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57.443"/>
    </inkml:context>
    <inkml:brush xml:id="br0">
      <inkml:brushProperty name="width" value="0.05" units="cm"/>
      <inkml:brushProperty name="height" value="0.05" units="cm"/>
    </inkml:brush>
  </inkml:definitions>
  <inkml:trace contextRef="#ctx0" brushRef="#br0">0 7 18884,'12'-7'1741,"-8"11"-491,-8 19 63,2-11-1093,-1 20-165,3-1 0,0 0 1,6 38-1,-1-17-1598,-5-52 1522,0 0-1,0 1 1,0-1 0,0 0-1,0 1 1,0-1 0,0 0-1,0 0 1,0 1-1,0-1 1,0 0 0,0 1-1,-1-1 1,1 0 0,0 0-1,0 1 1,0-1 0,0 0-1,0 0 1,-1 1-1,1-1 1,0 0 0,0 0-1,0 0 1,0 1 0,-1-1-1,1 0 1,0 0 0,0 0-1,-1 0 1,1 0-1,0 1 1,0-1 0,-1 0-1,1 0 1,0 0 0,0 0-1,-1 0 1,1 0 0,0 0-1,-1 0 1,1 0 0,0 0-1,0 0 1,-1 0-1,1 0 1,0 0 0,-1 0-1,1 0 1,0 0 0,0 0-1,-1-1 1,1 1 0,0 0-1,0 0 1,-1 0-1,1 0 1,0-1 0,-1 1-1,-3-6-578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7:57.949"/>
    </inkml:context>
    <inkml:brush xml:id="br0">
      <inkml:brushProperty name="width" value="0.05" units="cm"/>
      <inkml:brushProperty name="height" value="0.05" units="cm"/>
    </inkml:brush>
  </inkml:definitions>
  <inkml:trace contextRef="#ctx0" brushRef="#br0">1 73 12675,'0'-1'228,"0"0"0,1-1 1,-1 1-1,1 0 0,-1 0 1,1-1-1,0 1 0,-1 0 1,1 0-1,0 0 0,0 0 1,0 0-1,0 0 0,0 0 0,0 0 1,0 0-1,0 1 0,0-1 1,0 0-1,1 0 0,1 0 1,28-12 2234,-31 13-2418,32-9 489,1 1 0,0 1 0,0 2 1,1 1-1,-1 2 0,1 1 0,-1 1 1,1 2-1,47 10 0,-71-10-508,-1 0 1,0 1-1,0 0 0,0 1 0,0 0 1,0 0-1,-1 1 0,1 0 1,-1 1-1,-1 0 0,1 0 0,7 8 1,-12-10-25,1 0 1,-1 1 0,0-1-1,0 1 1,-1 0 0,1 0 0,-1 0-1,0 0 1,0 0 0,-1 0 0,1 0-1,-1 1 1,0-1 0,-1 1-1,1-1 1,-1 1 0,0-1 0,-1 1-1,1-1 1,-1 0 0,0 1-1,-3 8 1,-2 1 1,0 0-1,-1-1 0,-1 0 0,0 0 1,-1 0-1,0-2 0,-1 1 1,0-1-1,-1 0 0,-1-1 1,1 0-1,-2-1 0,0-1 0,0 0 1,-22 11-1,17-10 4,0-1 1,-1-2-1,0 1 0,0-2 0,-1-1 1,1 0-1,-1-2 0,0 0 0,-1-1 1,1-1-1,-38-3 0,56 2-45,-1-1 0,1 0 0,-1 0 0,1 0 0,0 0 0,-1 0 0,1 0 0,0-1 0,-1 1 0,1-1 0,0 1 0,0-1 1,1 0-1,-1 0 0,0 0 0,0 0 0,1 0 0,0 0 0,-1-1 0,1 1 0,0 0 0,-2-5 0,1-4-192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35.322"/>
    </inkml:context>
    <inkml:brush xml:id="br0">
      <inkml:brushProperty name="width" value="0.05" units="cm"/>
      <inkml:brushProperty name="height" value="0.05" units="cm"/>
    </inkml:brush>
  </inkml:definitions>
  <inkml:trace contextRef="#ctx0" brushRef="#br0">1 26 19412,'3'-2'1665,"-2"-1"-1225,-1 0-184,0-2 616,0 2-360,-1 1-376,-2-1-264,7-2-136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3:35.862"/>
    </inkml:context>
    <inkml:brush xml:id="br0">
      <inkml:brushProperty name="width" value="0.05" units="cm"/>
      <inkml:brushProperty name="height" value="0.05" units="cm"/>
    </inkml:brush>
  </inkml:definitions>
  <inkml:trace contextRef="#ctx0" brushRef="#br0">132 62 11690,'-24'5'815,"-31"4"97,50-8-699,1-1 0,-1 0 0,1 0 0,-1 0-1,1-1 1,-1 1 0,1-1 0,-1 0 0,-5-3 0,10 4-193,0 0 0,0 0 0,0 0 0,0 0-1,0-1 1,-1 1 0,1 0 0,0 0 0,0 0 0,0 0 0,0-1 0,0 1 0,0 0 0,0 0-1,0 0 1,0 0 0,0-1 0,0 1 0,0 0 0,0 0 0,0 0 0,0-1 0,0 1 0,0 0-1,0 0 1,0 0 0,0 0 0,0-1 0,0 1 0,0 0 0,0 0 0,1 0 0,-1 0 0,0 0-1,0-1 1,0 1 0,0 0 0,0 0 0,0 0 0,0 0 0,1 0 0,-1 0 0,0-1 0,0 1-1,0 0 1,0 0 0,1 0 0,8-7 332,14-1-96,-1 0 1,1 1-1,0 2 1,1 0-1,35-2 0,-40 5-162,83-7 69,1 4 0,-1 5 0,1 5 0,174 29 0,3 11-142,383 11-1,-219-67-97,-105 0-38,71-6-6,-396 16 120,-4 0-6,0 0 0,0 0 1,0-1-1,0 0 0,0-1 1,16-6-1,-25 9 3,0 0 1,-1 0-1,1-1 1,-1 1-1,1 0 0,-1 0 1,1-1-1,-1 1 0,0 0 1,1-1-1,-1 1 1,1-1-1,-1 1 0,0 0 1,1-1-1,-1 1 1,0-1-1,1 1 0,-1-1 1,0 1-1,0-1 0,1 1 1,-1-1-1,0 0 1,-8-6-97,-23 0-56,30 6 153,-115-11-436,-167 4 1,202 8 333,-524 10-126,-677 97 1,764-22 228,506-83 4,-5 2-43,-1 0-1,1 1 0,0 0 0,-33 16 1,45-17-37,6-2 23,13-1-25,-12-1 69,385-26-438,-332 20 439,685-58 23,-298 29-6,-223 20-5,1268-24-138,-1438 39 57,205-4-866,-342-2-355,-204-15-71,286 21 1350,-128-12-259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36.022"/>
    </inkml:context>
    <inkml:brush xml:id="br0">
      <inkml:brushProperty name="width" value="0.05" units="cm"/>
      <inkml:brushProperty name="height" value="0.05" units="cm"/>
    </inkml:brush>
  </inkml:definitions>
  <inkml:trace contextRef="#ctx0" brushRef="#br0">117 22 17684,'7'-20'3837,"-6"18"-3130,-2 6-53,-1 4-48,-2 6-363,0 1 0,-1-1 0,-8 15 0,-2 6-146,-11 27 71,-15 37 85,38-88-202,0-1-1,0 0 1,1 1-1,1 0 1,0-1 0,0 1-1,2 16 1,-1-26-41,0 0 1,0 1 0,0-1-1,0 0 1,1 0 0,-1 0 0,0 0-1,1 1 1,-1-1 0,1 0-1,-1 0 1,1 0 0,-1 0-1,1 0 1,0 0 0,0 0-1,0 0 1,-1-1 0,1 1-1,0 0 1,0 0 0,0-1-1,0 1 1,2 0 0,-1 0 10,0-1 0,0 1 0,0-1 1,0 0-1,0 0 0,0 0 0,0 0 0,0 0 1,0 0-1,0-1 0,0 1 0,0-1 0,2 0 1,6-3 65,-1 0 0,0-1 0,1 0 0,11-9 0,-11 7-109,-1-1 1,0 0 0,0 0-1,-1 0 1,13-18 0,-18 22 6,0-1 1,0 1 0,-1-1 0,1 1 0,-1-1 0,0 0-1,-1 0 1,1 0 0,-1 0 0,0-1 0,0 1 0,-1 0-1,1 0 1,-1-1 0,-1-9 0,-5-9-175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36.500"/>
    </inkml:context>
    <inkml:brush xml:id="br0">
      <inkml:brushProperty name="width" value="0.05" units="cm"/>
      <inkml:brushProperty name="height" value="0.05" units="cm"/>
    </inkml:brush>
  </inkml:definitions>
  <inkml:trace contextRef="#ctx0" brushRef="#br0">2 56 19116,'-1'-11'2177,"2"1"-1513,-1-4-320,1 5 1080,2 2-600,-1 7-144,2-4-624,1 5-496,-4-1 376,3 1-64,-1 1-48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37.010"/>
    </inkml:context>
    <inkml:brush xml:id="br0">
      <inkml:brushProperty name="width" value="0.05" units="cm"/>
      <inkml:brushProperty name="height" value="0.05" units="cm"/>
    </inkml:brush>
  </inkml:definitions>
  <inkml:trace contextRef="#ctx0" brushRef="#br0">1 300 18572,'0'0'66,"0"0"0,0 0 0,0 1 0,0-1 0,0 0 0,0 0 0,0 0 0,0 1 0,0-1 0,1 0 0,-1 0 0,0 0 0,0 1-1,0-1 1,0 0 0,0 0 0,1 0 0,-1 0 0,0 0 0,0 1 0,0-1 0,1 0 0,-1 0 0,0 0 0,0 0 0,0 0 0,1 0 0,-1 0 0,0 0 0,0 0 0,1 0 0,-1 0 0,0 0 0,1 0 0,9-5 1205,16-20-177,-16 15-407,228-243 2647,-229 243-3173,-6 9-37,-11 18 27,-1 2-108,1 7-148,1 0 0,1 1 1,1 0-1,2 0 0,1 0 0,2 54 0,-1-72-748,-3-9-180,-7-14 95,0-3 307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8:37.432"/>
    </inkml:context>
    <inkml:brush xml:id="br0">
      <inkml:brushProperty name="width" value="0.05" units="cm"/>
      <inkml:brushProperty name="height" value="0.05" units="cm"/>
    </inkml:brush>
  </inkml:definitions>
  <inkml:trace contextRef="#ctx0" brushRef="#br0">89 1 18724,'6'7'619,"0"1"0,-1 0 0,0 1 0,0-1 0,-1 1 0,5 13 0,1 0 12,10 21 60,59 146 760,-72-167-1404,-1 0 0,-1 1 0,-1 0 0,-1 0 0,-1 0 0,-2 44 0,-4-29-111,-2 0-1,-1-1 1,-19 57 0,2-30-607,-34 68 0,40-96 458,-1-2 1,-32 43-1,0-17-224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4.586"/>
    </inkml:context>
    <inkml:brush xml:id="br0">
      <inkml:brushProperty name="width" value="0.05" units="cm"/>
      <inkml:brushProperty name="height" value="0.05" units="cm"/>
    </inkml:brush>
  </inkml:definitions>
  <inkml:trace contextRef="#ctx0" brushRef="#br0">168 85 12547,'5'-5'667,"-2"-2"1,1 1-1,-1 0 1,0-1-1,0 1 1,3-11 0,-5-7 4250,-1 24-4831,-1-1 0,0 0 0,1 1 0,-1-1-1,0 1 1,1-1 0,-1 1 0,0 0 0,0-1 0,1 1 0,-1 0-1,0 0 1,0-1 0,1 1 0,-1 0 0,0 0 0,0 0 0,0 0 0,0 0-1,1 0 1,-3 0 0,-17 1 211,15 1-292,0-1 0,0 1 1,-1 0-1,2 0 0,-1 0 1,0 1-1,0 0 1,1 0-1,-1 0 0,1 0 1,0 1-1,0-1 1,-6 9-1,0 0 2,2 0 1,-1 1-1,-11 24 0,13-21 2,0 0-1,1 1 0,1-1 1,-6 34-1,9-40-3,1 1-1,0-1 0,1 0 0,0 1 1,1-1-1,0 0 0,1 1 1,0-1-1,5 16 0,-6-24-33,0 1-1,0-1 1,0 1 0,0-1-1,0 0 1,1 1-1,-1-1 1,1 0-1,0 0 1,-1 0 0,1 0-1,0-1 1,0 1-1,0 0 1,0-1-1,1 1 1,-1-1 0,0 0-1,1 0 1,-1 0-1,1 0 1,-1 0-1,1 0 1,-1-1 0,1 1-1,-1-1 1,1 0-1,0 0 1,-1 0 0,1 0-1,-1 0 1,1 0-1,0-1 1,-1 1-1,1-1 1,-1 0 0,1 0-1,2-1 1,5-2-212,-1-1 1,1 0-1,-1 0 1,0-1 0,0 0-1,0 0 1,-1-1-1,8-9 1,3-5-383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5.084"/>
    </inkml:context>
    <inkml:brush xml:id="br0">
      <inkml:brushProperty name="width" value="0.05" units="cm"/>
      <inkml:brushProperty name="height" value="0.05" units="cm"/>
    </inkml:brush>
  </inkml:definitions>
  <inkml:trace contextRef="#ctx0" brushRef="#br0">34 0 17124,'0'1'145,"1"0"1,0 0 0,-1 0 0,1 0-1,-1 0 1,0 0 0,1 0-1,-1 0 1,0 0 0,1 0 0,-1 0-1,0 0 1,0 0 0,0 0-1,0 0 1,0 1 0,0-1 0,0 0-1,0 0 1,0 0 0,-1 1-1,-8 31 1458,3-13-657,-3 33 5,-3 65 0,10-105-1252,2 0 0,0 1 1,1-1-1,0 1 0,1-1 0,1 0 0,0 0 0,0 0 0,10 22 0,-19-45-175,-5-4-183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5.607"/>
    </inkml:context>
    <inkml:brush xml:id="br0">
      <inkml:brushProperty name="width" value="0.05" units="cm"/>
      <inkml:brushProperty name="height" value="0.05" units="cm"/>
    </inkml:brush>
  </inkml:definitions>
  <inkml:trace contextRef="#ctx0" brushRef="#br0">0 295 16388,'0'0'2144,"3"0"-1072,5-5-416,3-3 1401,6 4-561,7 0-464,5-1-200,1-2-535,2 3-257,-3-5-665,-2 3-383,-5-1 816,-6-3-176,-5-6-144</inkml:trace>
  <inkml:trace contextRef="#ctx0" brushRef="#br0" timeOffset="1">316 0 17844,'3'9'1816,"-3"1"-1040,0 2-280,0 5 905,-2 3-241,2 5-384,-1 2-136,-1 4-232,-1 1-128,1 1-168,3 3-71,0 0-242,1-3-191,-1-2-488,-2-8-312,1-7 888,-2-5-208,2-9-160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6.149"/>
    </inkml:context>
    <inkml:brush xml:id="br0">
      <inkml:brushProperty name="width" value="0.05" units="cm"/>
      <inkml:brushProperty name="height" value="0.05" units="cm"/>
    </inkml:brush>
  </inkml:definitions>
  <inkml:trace contextRef="#ctx0" brushRef="#br0">27 528 13531,'1'4'2208,"4"2"-1135,3-6-321,4 0 2064,4-1-1503,0-2-161,4 0-280,2 0-120,4 3-336,-3 0-128,-4 0-264,-2 1-200,-3-1-568,-2 0-272,-2-5 760,0 0-168,-1-5-144</inkml:trace>
  <inkml:trace contextRef="#ctx0" brushRef="#br0" timeOffset="1">18 75 15987,'-7'-1'2025,"-3"-2"1672,14 0-2185,5 0-312,-1 0-216,10-1-399,2 0-169,7-1-144,2 1-176,2-2-304,-1 0-376,-1-1-1793,0-2 2105,-1 2-328,-4-3-184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8.685"/>
    </inkml:context>
    <inkml:brush xml:id="br0">
      <inkml:brushProperty name="width" value="0.05" units="cm"/>
      <inkml:brushProperty name="height" value="0.05" units="cm"/>
    </inkml:brush>
  </inkml:definitions>
  <inkml:trace contextRef="#ctx0" brushRef="#br0">109 9 15675,'3'-8'5411,"-11"10"-3328,-13 12-1207,14-6-757,0 0 1,1 1-1,0 0 1,1 0-1,0 1 0,0-1 1,1 1-1,0 0 0,0 1 1,-2 12-1,-1 13 80,-5 58 0,9-58-74,2-1 0,4 53 0,-2-77-365,0 1-1,1-1 1,1 1 0,0-1 0,0 0-1,1 0 1,1 0 0,0 0-1,0-1 1,1 0 0,10 14 0,-16-24 229,1 1-35,-1-1 1,1 1-1,-1 0 1,1-1 0,-1 1-1,1-1 1,-1 1 0,1-1-1,-1 1 1,1-1-1,0 1 1,-1-1 0,1 0-1,0 1 1,-1-1-1,1 0 1,0 0 0,0 1-1,-1-1 1,1 0-1,1 0 1,4 0-652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9.218"/>
    </inkml:context>
    <inkml:brush xml:id="br0">
      <inkml:brushProperty name="width" value="0.05" units="cm"/>
      <inkml:brushProperty name="height" value="0.05" units="cm"/>
    </inkml:brush>
  </inkml:definitions>
  <inkml:trace contextRef="#ctx0" brushRef="#br0">27 0 19204,'1'9'6462,"-7"17"-5855,4-20-154,0 2-376,-14 74 176,15-75-255,1 0 1,-1-1 0,1 1 0,0 0 0,1-1 0,0 1 0,0 0 0,0-1-1,1 1 1,2 6 0,-3-13-32,-1 1 0,0 0 0,1 0 0,-1 0 0,1 0 0,-1 0 0,1-1 0,-1 1 0,1 0 0,-1-1 0,1 1 0,0 0 0,-1-1 0,1 1 0,0-1 0,0 1 0,0-1 0,-1 1 0,1-1-1,0 1 1,0-1 0,0 0 0,0 1 0,2-1 0,-2 0-66,0 0 0,1-1-1,-1 1 1,0 0 0,1-1 0,-1 1-1,0-1 1,0 0 0,1 1 0,-1-1-1,0 0 1,0 0 0,0 0-1,2-1 1,1-2-137,-1 0 0,1 0-1,-1 0 1,0-1 0,0 1 0,-1-1-1,4-8 1,1-15-501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4.002"/>
    </inkml:context>
    <inkml:brush xml:id="br0">
      <inkml:brushProperty name="width" value="0.05" units="cm"/>
      <inkml:brushProperty name="height" value="0.05" units="cm"/>
    </inkml:brush>
  </inkml:definitions>
  <inkml:trace contextRef="#ctx0" brushRef="#br0">1 8 18636,'-1'-5'278,"2"8"-93,3 18-11,5 36-32,6 179 322,4 28-63,-19-261-400,1 3 38,0-1 0,0 1 0,0-1 1,0 1-1,3 6 0,-3-11-21,-1-1 0,1 1-1,-1 0 1,0 0 0,1-1 0,-1 1 0,1 0 0,0-1 0,-1 1 0,1 0 0,-1-1 0,1 1-1,0-1 1,0 1 0,-1-1 0,1 0 0,0 1 0,0-1 0,-1 1 0,1-1 0,0 0-1,0 0 1,0 0 0,0 1 0,-1-1 0,1 0 0,0 0 0,0 0 0,0 0 0,0-1-1,0 1 1,-1 0 0,1 0 0,0 0 0,0-1 0,0 1 0,0 0 0,-1-1 0,1 1-1,0-1 1,1 0 0,5-4 80,0 0 1,-1-1-1,1 0 0,-1 0 0,-1-1 0,1 1 1,-1-1-1,9-15 0,-1 2 58,224-369 906,-170 272-1105,-67 117 92,10-22-1048,-10 21 931,0 1 1,0-1-1,0 0 1,0 1-1,0-1 1,0 1-1,0-1 0,0 1 1,-1-1-1,1 1 1,0-1-1,0 1 1,0-1-1,-1 1 1,1-1-1,0 1 0,-1-1 1,1 1-1,0-1 1,-1 1-1,1 0 1,0-1-1,-1 1 0,1-1 1,-1 1-1,1 0 1,-1 0-1,1-1 1,-1 1-1,1 0 1,-1 0-1,1-1 0,-1 1 1,1 0-1,-1 0 1,0 0-1,-5-2-588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5:18.475"/>
    </inkml:context>
    <inkml:brush xml:id="br0">
      <inkml:brushProperty name="width" value="0.05" units="cm"/>
      <inkml:brushProperty name="height" value="0.05" units="cm"/>
    </inkml:brush>
  </inkml:definitions>
  <inkml:trace contextRef="#ctx0" brushRef="#br0">18 221 14499,'-18'8'1787,"21"-10"-1705,0-1 0,-1 1 0,1 0 1,0 0-1,0 0 0,0 0 0,0 0 0,0 1 0,0 0 0,6-2 0,39-9 377,-37 10-353,566-86 1344,7 39-1275,-472 41-137,1016-39 9,-923 49-311,382 55 0,-500-47 156,-121 3-53,-108 13-179,36-9 173,-973 124-229,237-101 446,598-29-15,-170 14-3,386-24-39,-18 2-57,60-6 48,1 1 0,-1 0-1,1 1 1,24 2-1,7-1-5,50-2-80,848-38-1851,-832 32 1577,-8 2-331,173-33-1,-211 19 459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09.696"/>
    </inkml:context>
    <inkml:brush xml:id="br0">
      <inkml:brushProperty name="width" value="0.05" units="cm"/>
      <inkml:brushProperty name="height" value="0.05" units="cm"/>
    </inkml:brush>
  </inkml:definitions>
  <inkml:trace contextRef="#ctx0" brushRef="#br0">1 0 19380,'0'3'1961,"0"-2"-1217,1 1-272,2-1 856,-2 1-216,2-1-648,-1-1-368,1 2-984,-8 2-1816,1 0 1824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10.170"/>
    </inkml:context>
    <inkml:brush xml:id="br0">
      <inkml:brushProperty name="width" value="0.05" units="cm"/>
      <inkml:brushProperty name="height" value="0.05" units="cm"/>
    </inkml:brush>
  </inkml:definitions>
  <inkml:trace contextRef="#ctx0" brushRef="#br0">2 178 14131,'-1'8'4577,"6"-15"487,0-1-4615,39-69 2711,5-5-2548,-49 82-612,0-1 0,0 0 0,1 0 0,-1 1 0,1-1 0,-1 0 1,1 1-1,-1-1 0,1 0 0,-1 1 0,1-1 0,0 1 0,-1-1 1,1 1-1,0-1 0,0 1 0,-1-1 0,2 1 0,0 17-72,-9 112-54,7-105-1080,3-37-1956,-2-2 2394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10.632"/>
    </inkml:context>
    <inkml:brush xml:id="br0">
      <inkml:brushProperty name="width" value="0.05" units="cm"/>
      <inkml:brushProperty name="height" value="0.05" units="cm"/>
    </inkml:brush>
  </inkml:definitions>
  <inkml:trace contextRef="#ctx0" brushRef="#br0">57 2 17700,'2'0'312,"-1"-1"1,0 1 0,0 0-1,1 0 1,-1 0 0,0 0-1,1 0 1,-1 0-1,0 0 1,0 0 0,1 0-1,-1 1 1,0-1-1,0 1 1,0-1 0,1 1-1,-1-1 1,0 1 0,0-1-1,2 2 1,0 1-101,0 0 1,0 0-1,0 0 1,-1 0-1,1 0 1,3 6-1,0 3-211,0-1 0,0 2 0,5 17 0,-1 10 132,-2 1 0,-1 0-1,-3 0 1,-1 1 0,-6 81-1,1-92-84,-1 0-1,-14 56 0,12-69-199,-1-1 0,0 0-1,-2 0 1,1 0 0,-2-1-1,-12 18 1,18-31 55,1 1 1,-1-1-1,0 0 1,0 0-1,0 0 0,0 0 1,-1-1-1,1 1 0,-1-1 1,1 0-1,-1 0 0,0 0 1,0-1-1,-7 3 1,-13-1-350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11.637"/>
    </inkml:context>
    <inkml:brush xml:id="br0">
      <inkml:brushProperty name="width" value="0.05" units="cm"/>
      <inkml:brushProperty name="height" value="0.05" units="cm"/>
    </inkml:brush>
  </inkml:definitions>
  <inkml:trace contextRef="#ctx0" brushRef="#br0">0 0 16251,'1'8'6414,"3"23"-4058,1 13-2226,-3-27-105,1 0 1,1 0 0,0-1 0,1 0 0,10 22-1,-25-47-4345,-9-9 2913,7 5 465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12.100"/>
    </inkml:context>
    <inkml:brush xml:id="br0">
      <inkml:brushProperty name="width" value="0.05" units="cm"/>
      <inkml:brushProperty name="height" value="0.05" units="cm"/>
    </inkml:brush>
  </inkml:definitions>
  <inkml:trace contextRef="#ctx0" brushRef="#br0">5 99 13675,'-5'-7'2152,"5"1"-839,0 2-433,6 1 1800,3-2-783,2-2-433,2 1-216,3-2-519,3-1-313,3 2-840,1 0-457,-3-4 721,-1 1-176,-2 2-192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12.612"/>
    </inkml:context>
    <inkml:brush xml:id="br0">
      <inkml:brushProperty name="width" value="0.05" units="cm"/>
      <inkml:brushProperty name="height" value="0.05" units="cm"/>
    </inkml:brush>
  </inkml:definitions>
  <inkml:trace contextRef="#ctx0" brushRef="#br0">146 0 20092,'-2'1'260,"-1"-1"-1,1 1 1,-1 0 0,1-1-1,0 1 1,-1 0-1,1 1 1,0-1-1,0 0 1,0 1-1,0-1 1,0 1 0,0-1-1,0 1 1,1 0-1,-3 3 1,-28 39 7,23-30-126,-4 4-6,1 1-1,-15 33 1,25-47-85,-1 0 1,1 0 0,0 0 0,1 1-1,-1-1 1,1 0 0,0 1-1,1-1 1,-1 1 0,1 0 0,0-1-1,1 1 1,-1-1 0,1 1 0,0-1-1,2 6 1,-2-9-34,0 0 0,1 0 0,-1 0 1,1 0-1,-1 0 0,1-1 0,0 1 0,-1-1 0,1 1 1,0-1-1,0 0 0,0 0 0,0 0 0,0 0 0,0 0 1,1 0-1,-1 0 0,0-1 0,0 1 0,1-1 0,-1 0 1,0 1-1,0-1 0,1 0 0,-1 0 0,0-1 0,1 1 1,-1 0-1,3-2 0,-1 2 27,0-1 0,-1 0-1,1 0 1,-1 0 0,1 0 0,-1-1 0,0 1 0,1-1 0,-1 0-1,0 0 1,0 0 0,0 0 0,0-1 0,-1 1 0,1-1 0,-1 0-1,1 0 1,1-4 0,-3 7-30,-1-1 0,1 0 0,-1 0 0,0 0 0,1 0 0,-1 0 0,0 0-1,0 0 1,0 0 0,0 0 0,0 0 0,0 0 0,0 0 0,0 0 0,0 0 0,0 1 0,0-1-1,-1 0 1,1 0 0,0 0 0,-1 0 0,1 0 0,-1 0 0,1 0 0,-1 1 0,1-1 0,-1 0-1,1 0 1,-1 1 0,0-1 0,1 0 0,-1 1 0,0-1 0,0 0 0,0 1 0,0 0 0,1-1-1,-1 1 1,0-1 0,0 1 0,0 0 0,0 0 0,0-1 0,0 1 0,0 0 0,0 0 0,-1 0-1,-3-1 19,-1 0-1,1 1 1,-1 0-1,1 0 1,-1 0-1,1 1 1,-7 0-1,-18 10 23,29-10-55,0-1 0,0 0 0,0 1-1,0 0 1,0-1 0,0 1 0,0-1 0,1 1-1,-1 0 1,0 0 0,0-1 0,1 1-1,-1 0 1,0 0 0,1 0 0,-1 0 0,1 0-1,-1 0 1,1 0 0,-1 0 0,1 0-1,0 0 1,-1 0 0,1 0 0,0 0 0,0 2-1,0-3 1,1 1 0,-1-1 0,1 1 0,-1-1 0,1 1 0,-1-1 0,1 0 0,-1 1 0,1-1 0,-1 0 0,1 1 0,-1-1 0,1 0 0,0 0 0,-1 1 0,1-1 0,0 0 0,-1 0 0,1 0 0,-1 0-1,1 0 1,0 0 0,-1 0 0,1 0 0,0 0 0,-1 0 0,1 0 0,0-1 0,-1 1 0,2-1 0,20-4-21,7-5 39,0-1 0,35-20-1,-63 31-16,-1-1-1,1 1 0,0-1 0,-1 1 0,1 0 0,0 0 0,-1-1 0,1 1 0,0 0 0,0 0 0,-1 0 0,1 0 1,0-1-1,0 1 0,0 0 0,-1 1 0,1-1 0,0 0 0,0 0 0,-1 0 0,1 0 0,0 1 0,0-1 1,-1 0-1,1 1 0,0-1 0,-1 0 0,1 1 0,0-1 0,-1 1 0,1-1 0,-1 1 0,1-1 0,0 1 0,-1-1 1,0 1-1,1 0 0,-1-1 0,1 1 0,-1 0 0,0 0 0,1-1 0,-1 1 0,0 0 0,0 0 0,0-1 1,1 1-1,-1 0 0,0 0 0,0-1 0,0 3 0,1 6 19,-1 0 0,0 1-1,-1 13 1,1-16 14,-3 27 71,1 21-695,2-54 551,0 0 1,0 0 0,0 0-1,0 0 1,0 0-1,0 0 1,0 0-1,1 0 1,-1 0-1,0 0 1,1 0-1,-1 0 1,1 0-1,-1 0 1,1-1-1,0 1 1,-1 0-1,1 0 1,0-1-1,-1 1 1,1 0-1,0-1 1,0 1-1,0-1 1,-1 1-1,1-1 1,0 1-1,0-1 1,0 0-1,0 1 1,0-1-1,1 0 1,12 1-328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23.412"/>
    </inkml:context>
    <inkml:brush xml:id="br0">
      <inkml:brushProperty name="width" value="0.05" units="cm"/>
      <inkml:brushProperty name="height" value="0.05" units="cm"/>
    </inkml:brush>
  </inkml:definitions>
  <inkml:trace contextRef="#ctx0" brushRef="#br0">28 1 15667,'-5'13'1825,"0"7"-1249,3 4-200,-2-6 872,1 6-584,0 4-88,2 5-207,-1 8-193,2 3-601,0 0-231,-3 1 528,3-2-88,5 2-136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23.901"/>
    </inkml:context>
    <inkml:brush xml:id="br0">
      <inkml:brushProperty name="width" value="0.05" units="cm"/>
      <inkml:brushProperty name="height" value="0.05" units="cm"/>
    </inkml:brush>
  </inkml:definitions>
  <inkml:trace contextRef="#ctx0" brushRef="#br0">132 1 16299,'-10'52'1169,"0"-6"-1009,6 0-336,4-4 464,0-4 24,5-2-256</inkml:trace>
  <inkml:trace contextRef="#ctx0" brushRef="#br0" timeOffset="1">57 1227 11450,'1'48'793,"-1"-2"-833,2-2 24,-2-5 264,0-3-240</inkml:trace>
  <inkml:trace contextRef="#ctx0" brushRef="#br0" timeOffset="2">14 2180 12603,'0'50'904,"-9"-10"-872,6 2 264,2-10-56,1-2 32,0-11-184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24.371"/>
    </inkml:context>
    <inkml:brush xml:id="br0">
      <inkml:brushProperty name="width" value="0.05" units="cm"/>
      <inkml:brushProperty name="height" value="0.05" units="cm"/>
    </inkml:brush>
  </inkml:definitions>
  <inkml:trace contextRef="#ctx0" brushRef="#br0">33 1 10266,'-3'19'1793,"-2"-5"-969,0 2-248,-3 1 1656,6 11-1255,-3-2-161,2 3-240,3 4-168,0-4-248,-1 4-16,1-8-120,3-4-32,1-9-8,3-8-72,2-6 1816,-5-9-1608,-2-5 152,-8-1 129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2.688"/>
    </inkml:context>
    <inkml:brush xml:id="br0">
      <inkml:brushProperty name="width" value="0.05" units="cm"/>
      <inkml:brushProperty name="height" value="0.05" units="cm"/>
    </inkml:brush>
  </inkml:definitions>
  <inkml:trace contextRef="#ctx0" brushRef="#br0">7 10 17204,'-6'-10'144,"17"40"-72,-2 1-16,-2-12 24,3-6-232,-5-5-136,6 0 264,-4-10-64,5-14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5:25.854"/>
    </inkml:context>
    <inkml:brush xml:id="br0">
      <inkml:brushProperty name="width" value="0.05" units="cm"/>
      <inkml:brushProperty name="height" value="0.05" units="cm"/>
    </inkml:brush>
  </inkml:definitions>
  <inkml:trace contextRef="#ctx0" brushRef="#br0">1 185 10746,'137'-17'1572,"-83"12"-1154,138-8 544,43-5-436,-36-4-364,122-19-26,-256 30-100,-37 8 34,-1-1-1,1-2 1,-1 0 0,0-2 0,26-12 0,-53 20-66,0 0 1,0 0 0,0 0 0,1 0-1,-1 0 1,0 0 0,0 0 0,0-1 0,0 1-1,0 0 1,0 0 0,0 0 0,1 0-1,-1 0 1,0 0 0,0 0 0,0-1 0,0 1-1,0 0 1,0 0 0,0 0 0,0 0-1,0 0 1,0-1 0,0 1 0,0 0 0,0 0-1,0 0 1,0 0 0,0 0 0,0-1-1,0 1 1,0 0 0,0 0 0,0 0 0,0 0-1,0 0 1,0-1 0,0 1 0,0 0-1,0 0 1,0 0 0,0 0 0,-1 0 0,1 0-1,0-1 1,0 1 0,0 0 0,0 0-1,0 0 1,0 0 0,0 0 0,-1 0 0,-5-4 71,-32 3 157,14 2-138,-395 17 193,262-9-290,-279 44-80,429-52 79,0 0-7,-1 0 0,1 1 0,0 0 0,0 0 0,-9 4-1,9 0-29,11-3 10,20-1-2,-14-1 26,356 9-93,-237-11 86,597-29 4,-701 29 19,-16 1 5,-1 0 1,1-1-1,-1 0 1,1 0-1,13-4 1,-33 8-5,0 0 0,0 0 1,0-1-1,0 0 0,-1-1 1,-18 0-1,-5 1 11,-195 21 67,-337 22-390,554-44 270,9-1 24,1 1 1,-1-1-1,1 1 1,0-1-1,-1 0 1,1-1-1,-1 1 0,1 0 1,0-1-1,-1 0 1,1 0-1,0 0 1,0 0-1,-1 0 0,1-1 1,-5-3-1,-1-10-85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3.155"/>
    </inkml:context>
    <inkml:brush xml:id="br0">
      <inkml:brushProperty name="width" value="0.05" units="cm"/>
      <inkml:brushProperty name="height" value="0.05" units="cm"/>
    </inkml:brush>
  </inkml:definitions>
  <inkml:trace contextRef="#ctx0" brushRef="#br0">0 43 13707,'1'-2'255,"1"1"0,-1-1 0,0 1 0,0 0 0,0-1 0,1 1 0,-1 0 0,1 0 0,-1 0 0,1 0 0,-1 0 0,1 0 0,0 1 0,2-2 0,29-7 1078,-22 7-858,7-2-221,0 0 0,0 1-1,1 1 1,-1 1 0,34 2-1,-45 0-241,-1 0 0,0 0 0,1 1-1,-1 0 1,0 0 0,0 0 0,0 1-1,-1 0 1,6 3 0,-7-3-10,-1 0 0,0-1 0,0 1 0,0 0 0,0 0 0,-1 1 0,1-1 0,-1 0 0,0 1 0,0 0 0,0-1 0,0 1 0,-1 0 0,1 0 0,0 5 0,0 3-10,0 0 0,-1 1 0,-1-1 0,0 1-1,0-1 1,-1 0 0,-1 1 0,-3 12 0,-32 96-19,35-114 29,-2 3-45,0 0 0,0-1 0,-1 1 0,0-1 0,0 0 0,-1 0 0,0-1 1,-8 9-1,8-11-30,0-1 1,-1 0 0,1 0 0,-1-1-1,0 0 1,0 0 0,0 0-1,-1-1 1,1 0 0,-1 0-1,-10 1 1,-22 4-160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3.596"/>
    </inkml:context>
    <inkml:brush xml:id="br0">
      <inkml:brushProperty name="width" value="0.05" units="cm"/>
      <inkml:brushProperty name="height" value="0.05" units="cm"/>
    </inkml:brush>
  </inkml:definitions>
  <inkml:trace contextRef="#ctx0" brushRef="#br0">1 4 13915,'13'-3'1344,"6"3"-848,-3 0-216,8 6 545,2 2-121,3 5-248,-1 0-112,-2 2-184,1-1-72,-4 1-136,-1-2-88,-7-9-296,2-1-152,-8-12 480,2-2-152,1-4-72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4.064"/>
    </inkml:context>
    <inkml:brush xml:id="br0">
      <inkml:brushProperty name="width" value="0.05" units="cm"/>
      <inkml:brushProperty name="height" value="0.05" units="cm"/>
    </inkml:brush>
  </inkml:definitions>
  <inkml:trace contextRef="#ctx0" brushRef="#br0">190 1 13187,'-12'16'1264,"1"8"-792,-2 2-136,1 9 432,-1-2-111,3 12-65,0 3-112,1 7-216,-1 1-168,0-1-392,-4 0-136,-4-3 352,-5 0-88,-2-2-80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05.453"/>
    </inkml:context>
    <inkml:brush xml:id="br0">
      <inkml:brushProperty name="width" value="0.05" units="cm"/>
      <inkml:brushProperty name="height" value="0.05" units="cm"/>
    </inkml:brush>
  </inkml:definitions>
  <inkml:trace contextRef="#ctx0" brushRef="#br0">0 65 14579,'3'2'224,"1"0"0,-1 0 0,1 0 0,-1-1 1,1 1-1,0-1 0,-1 0 0,1 0 0,0-1 0,0 1 0,0-1 0,0 0 0,0 0 0,0 0 0,-1 0 1,6-1-1,11-2 1021,35-11-1,-48 12-964,42-11 895,63-9 0,-59 11-1054,-39 7-139,0 1-1,0 0 1,22-1 0,-35 5-89,0-1 0,1 0 0,-1 0 1,0 0-1,0 1 0,0-1 0,0 1 0,1-1 1,-1 1-1,0-1 0,0 1 0,0 0 0,0 0 1,0-1-1,0 1 0,0 0 0,-1 0 0,1 0 1,0 0-1,0 0 0,-1 0 0,1 0 0,-1 0 1,1 0-1,-1 0 0,1 0 0,-1 1 1,1-1-1,-1 0 0,0 3 0,0-4 81,1 0-509,-1-1-20,3-5-74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28.576"/>
    </inkml:context>
    <inkml:brush xml:id="br0">
      <inkml:brushProperty name="width" value="0.05" units="cm"/>
      <inkml:brushProperty name="height" value="0.05" units="cm"/>
    </inkml:brush>
  </inkml:definitions>
  <inkml:trace contextRef="#ctx0" brushRef="#br0">0 1 18188,'7'5'991,"0"1"0,0 0 1,-1 0-1,0 1 0,0 0 0,8 11 0,18 21 209,-25-32-1141,0-1 1,0-1 0,1 1-1,0-1 1,0 0 0,0-1-1,10 4 1,-15-6-102,1-1 1,0 0-1,-1 0 0,1 0 1,0-1-1,0 1 0,0-1 1,0 0-1,-1 0 0,1 0 1,0 0-1,0-1 0,0 0 1,0 1-1,-1-1 0,1-1 1,0 1-1,-1 0 0,6-4 1,0-1-31,-1 0 0,0-1 0,0 1 0,0-2 0,-1 1 0,0-1 0,-1 0 0,1-1 0,-2 1 1,10-18-1,2-9-278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29.068"/>
    </inkml:context>
    <inkml:brush xml:id="br0">
      <inkml:brushProperty name="width" value="0.05" units="cm"/>
      <inkml:brushProperty name="height" value="0.05" units="cm"/>
    </inkml:brush>
  </inkml:definitions>
  <inkml:trace contextRef="#ctx0" brushRef="#br0">268 0 14603,'-9'32'2111,"-1"-1"0,-24 49 1,-39 56 1960,26-51-3089,22-38-677,-33 66-1551,53-105 238,5-8 988,-1 0 0,1 0 0,0 0 1,0 0-1,0 0 0,0 1 0,0-1 0,-1 0 0,1 0 1,0 0-1,0 0 0,0 0 0,0 0 0,-1 0 0,1 0 1,0 0-1,0 0 0,0 0 0,0 0 0,0 0 0,-1 0 0,1 0 1,0 0-1,0 0 0,0-1 0,0 1 0,-1 0 0,1 0 1,0 0-1,0 0 0,0 0 0,0 0 0,0 0 0,0 0 1,0-1-1,-1 1 0,1 0 0,0 0 0,0 0 0,0 0 1,0 0-1,0 0 0,0-1 0,0 1 0,0 0 0,0 0 0,0 0 1,0 0-1,0-1 0,0 1 0,0 0 0,0-8-666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29.752"/>
    </inkml:context>
    <inkml:brush xml:id="br0">
      <inkml:brushProperty name="width" value="0.05" units="cm"/>
      <inkml:brushProperty name="height" value="0.05" units="cm"/>
    </inkml:brush>
  </inkml:definitions>
  <inkml:trace contextRef="#ctx0" brushRef="#br0">289 20 17884,'40'-20'3249,"-40"21"-3176,0-1 0,0 0 1,0 0-1,0 1 1,0-1-1,0 0 1,1 0-1,-1 1 1,0-1-1,0 0 1,0 0-1,0 1 1,0-1-1,0 0 1,0 1-1,-1-1 1,1 0-1,0 0 1,0 1-1,0-1 1,0 0-1,0 0 1,0 1-1,0-1 1,0 0-1,-1 0 1,1 0-1,0 1 0,0-1 1,-65 96 1271,-87 100 0,119-154-1050,21-33-334,12-18-107,12-28-203,-9 30 293,37-127-1084,-15 45 358,-27 100 861,0 0 0,1 0 0,0 0-1,1 1 1,0-1 0,1 0 0,0 0-1,1 0 1,0 0 0,0 0 0,1 0 0,1 0-1,0-1 1,1 1 0,0-1 0,0 0-1,9 12 1,-2-9 130,2-1-1,16 13 1,-26-21-173,-24-30 114,-63-48-130,-52-54-165,126 115 112,9 13 34,0-1-1,0 1 1,0 0-1,0 0 1,0 0-1,0 0 1,0 0-1,0 0 1,1-1-1,-1 1 1,0 0-1,0 0 1,0 0-1,0 0 0,0 0 1,1 0-1,-1 0 1,0 0-1,0 0 1,0 0-1,0 0 1,1-1-1,-1 1 1,0 0-1,0 0 1,0 0-1,0 0 1,1 0-1,-1 0 1,0 1-1,0-1 0,0 0 1,0 0-1,1 0 1,-1 0-1,0 0 1,0 0-1,0 0 1,0 0-1,1 0 1,-1 1-1,33 14 99,-19-9-66,39 16 68,145 55-385,-162-66 223,-6-5-68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7.591"/>
    </inkml:context>
    <inkml:brush xml:id="br0">
      <inkml:brushProperty name="width" value="0.05" units="cm"/>
      <inkml:brushProperty name="height" value="0.05" units="cm"/>
    </inkml:brush>
  </inkml:definitions>
  <inkml:trace contextRef="#ctx0" brushRef="#br0">209 22 18172,'8'-16'2369,"-8"15"-2318,0 1 0,0 0 0,0 0 0,-1 0 0,1-1 0,0 1-1,0 0 1,0 0 0,0 0 0,0-1 0,0 1 0,0 0 0,0 0 0,0 0 0,0 0 0,-1-1-1,1 1 1,0 0 0,0 0 0,0 0 0,0 0 0,-1 0 0,1 0 0,0-1 0,0 1-1,0 0 1,0 0 0,-1 0 0,1 0 0,0 0 0,0 0 0,0 0 0,-1 0 0,1 0 0,0 0-1,0 0 1,0 0 0,-1 0 0,1 0 0,-2 1 92,-1-1 0,1 1 0,0 0 0,0 0 0,0-1 1,0 2-1,0-1 0,1 0 0,-1 0 0,0 1 0,0-1 0,-2 4 0,-7 8-10,1 0-1,0 1 1,0 0 0,2 1-1,0 0 1,1 1-1,-6 15 1,-31 121 414,34-116-396,-4 15-23,2 1 0,2 0-1,-6 95 1,16-142-219,0-1-1,0 0 0,1 0 1,-1 1-1,1-1 1,0 0-1,0 0 1,1 0-1,-1 0 1,1 0-1,2 4 1,-3-7 22,0 0 1,0 0 0,0 1-1,0-1 1,0 0-1,1 0 1,-1 0 0,0 0-1,1-1 1,-1 1-1,0 0 1,1-1-1,-1 1 1,1 0 0,-1-1-1,1 0 1,0 1-1,-1-1 1,1 0 0,-1 0-1,1 0 1,-1 0-1,1 0 1,0 0 0,-1 0-1,1-1 1,-1 1-1,1-1 1,-1 1-1,1-1 1,1 0 0,15-8-563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8.081"/>
    </inkml:context>
    <inkml:brush xml:id="br0">
      <inkml:brushProperty name="width" value="0.05" units="cm"/>
      <inkml:brushProperty name="height" value="0.05" units="cm"/>
    </inkml:brush>
  </inkml:definitions>
  <inkml:trace contextRef="#ctx0" brushRef="#br0">5 33 14835,'10'-10'2337,"-9"8"-1802,1 0 0,0 0 0,0 0 0,0 0 0,0 1 0,0-1 0,0 0 0,0 1 0,0 0 0,1-1 0,-1 1 0,4-1-1,-6 3-338,1 1-1,-1 0 0,1-1 1,-1 1-1,0 0 0,0-1 0,1 1 1,-1 0-1,-1-1 0,1 1 1,0 0-1,0 0 0,-1 2 0,0-2-65,-4 24 208,-11 32 0,10-39-321,1 1 0,0 0 0,-2 27 0,7-45-14,-1 0 0,1 0 0,0 0 0,0 0 1,0 0-1,1 1 0,-1-1 0,0 0 0,1 0 0,0 0 0,-1 0 0,1 0 0,0 0 1,0-1-1,0 1 0,0 0 0,0 0 0,1-1 0,-1 1 0,0 0 0,1-1 1,-1 1-1,1-1 0,0 0 0,2 2 0,-2-2-79,1 0 1,0 0-1,0 0 1,-1-1-1,1 1 0,0-1 1,0 0-1,0 1 1,-1-1-1,1-1 1,0 1-1,0 0 0,0-1 1,-1 1-1,1-1 1,0 0-1,0 0 1,3-2-1,-2 1-70,1-1-1,-1 0 1,0 0 0,-1-1-1,1 1 1,0-1 0,-1 0-1,0 0 1,0 0 0,0 0-1,-1 0 1,1-1 0,1-4 0,11-25-532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8.606"/>
    </inkml:context>
    <inkml:brush xml:id="br0">
      <inkml:brushProperty name="width" value="0.05" units="cm"/>
      <inkml:brushProperty name="height" value="0.05" units="cm"/>
    </inkml:brush>
  </inkml:definitions>
  <inkml:trace contextRef="#ctx0" brushRef="#br0">3 4 19308,'-3'-3'6562,"5"3"-6146,5 0-552,-6 1-889,2 1 913,-1 2-232,1 0-80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5:40.634"/>
    </inkml:context>
    <inkml:brush xml:id="br0">
      <inkml:brushProperty name="width" value="0.05" units="cm"/>
      <inkml:brushProperty name="height" value="0.05" units="cm"/>
    </inkml:brush>
  </inkml:definitions>
  <inkml:trace contextRef="#ctx0" brushRef="#br0">21 187 12931,'-10'8'735,"-1"1"1961,12-8-2620,-1-1 1,1 0 0,-1 1-1,1-1 1,-1 0-1,1 0 1,0 1 0,-1-1-1,1 0 1,-1 0 0,1 0-1,0 0 1,-1 0-1,1 0 1,-1 0 0,1 0-1,0 0 1,-1 0 0,1 0-1,0 0 1,-1 0-1,1 0 1,-1-1 0,2 1-1,459-89 2937,-263 48-2735,1 9 0,289-10-1,406 40-379,-732 5 151,544 27-3,-652-27-45,412 40-27,-90-5 12,2-29 31,0-22 21,122-1 8,-266 17-48,569-14 31,-727 5-26,-26 1 4,0 3 0,91 5 0,-127-2-482,0 0 0,-1-2 0,1 1 0,0-2 0,-1 0 0,1 0 0,-1-2 0,15-4 0,-19 5 361,14-3-538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39.099"/>
    </inkml:context>
    <inkml:brush xml:id="br0">
      <inkml:brushProperty name="width" value="0.05" units="cm"/>
      <inkml:brushProperty name="height" value="0.05" units="cm"/>
    </inkml:brush>
  </inkml:definitions>
  <inkml:trace contextRef="#ctx0" brushRef="#br0">3 550 18676,'0'0'77,"0"0"0,0 1 1,0-1-1,-1 0 0,1 0 0,0 0 1,0 0-1,0 1 0,0-1 0,0 0 1,-1 0-1,1 0 0,0 1 0,0-1 0,0 0 1,0 0-1,0 0 0,0 1 0,0-1 1,0 0-1,0 0 0,0 1 0,0-1 1,0 0-1,0 0 0,0 1 0,0-1 0,0 0 1,0 0-1,0 1 0,0-1 0,0 0 1,0 0-1,0 0 0,0 1 0,1-1 1,-1 0-1,0 0 0,0 0 0,0 1 1,0-1-1,1 0 0,-1 0 0,0 0 0,0 0 1,0 0-1,0 1 0,1-1 0,-1 0 1,0 0-1,15-7 1873,17-18-343,2-8-875,-2-1 1,54-75-1,-86 108-732,1 1 1,-1-1-1,0 1 1,0-1-1,0 1 0,1-1 1,-1 1-1,0-1 1,0 1-1,1 0 1,-1-1-1,1 1 1,-1 0-1,0-1 1,1 1-1,-1 0 1,1-1-1,-1 1 0,0 0 1,1 0-1,-1-1 1,1 1-1,-1 0 1,1 0-1,-1 0 1,1 0-1,0-1 1,1 15-5,-9 23-15,-14 30 55,13-47-836,2 1 0,0 0 0,-4 28 0,10-43 288,2-4-182</inkml:trace>
  <inkml:trace contextRef="#ctx0" brushRef="#br0" timeOffset="1">372 1 15411,'15'24'2255,"-1"2"-1,13 34 1,-16-31-1677,-1 1 1,-2 1 0,10 59-1,-17-70-573,-1 0-1,0 0 0,-2-1 1,0 1-1,-1-1 1,-1 1-1,0-1 1,-2 0-1,0 0 0,-16 30 1,7-19-203,-2 0 0,-2 0-1,0-2 1,-2 0 0,-30 29 0,24-31-82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58.766"/>
    </inkml:context>
    <inkml:brush xml:id="br0">
      <inkml:brushProperty name="width" value="0.05" units="cm"/>
      <inkml:brushProperty name="height" value="0.05" units="cm"/>
    </inkml:brush>
  </inkml:definitions>
  <inkml:trace contextRef="#ctx0" brushRef="#br0">0 28 14123,'6'-5'658,"-4"3"-471,0 0-1,0 0 1,0 0-1,1 0 0,-1 1 1,1-1-1,0 1 1,-1-1-1,1 1 0,0 0 1,0 0-1,0 0 1,-1 1-1,1-1 1,0 1-1,0-1 0,0 1 1,0 0-1,0 0 1,4 1-1,19 2-43,0 2 0,31 10 0,34 6-1059,-89-21 889,-1 0 0,0 0 0,1 0-1,-1 0 1,1 0 0,-1 0 0,0-1 0,1 1-1,-1 0 1,0-1 0,1 1 0,-1-1 0,0 1-1,0-1 1,0 0 0,1 0 0,-1 1 0,0-1-1,0 0 1,0 0 0,0 0 0,0 0-1,0 0 1,-1 0 0,1 0 0,0-1 0,0 1-1,-1 0 1,2-3 0,10-13-274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39:59.244"/>
    </inkml:context>
    <inkml:brush xml:id="br0">
      <inkml:brushProperty name="width" value="0.05" units="cm"/>
      <inkml:brushProperty name="height" value="0.05" units="cm"/>
    </inkml:brush>
  </inkml:definitions>
  <inkml:trace contextRef="#ctx0" brushRef="#br0">124 0 12211,'1'1'142,"0"1"0,1-1 0,-1 0 0,0 0 0,0 1 0,0-1 0,0 1 0,0-1 0,0 1 0,0-1 0,0 1 0,-1-1 0,1 1 0,-1 0 0,1 0 0,-1-1 0,1 1 0,-1 0 0,0 0 1,0-1-1,0 1 0,0 3 0,-3 42 441,-7 2 373,-3-1 0,-30 79 0,1-5-335,34-95-607,3-14-259,1 0 0,1 1 0,0 0 0,-2 26 0,5-40 236,0 0 1,0 0 0,0 0 0,0 0 0,0 0 0,0 0 0,0-1-1,0 1 1,0 0 0,0 0 0,1 0 0,-1 0 0,0 0-1,0 0 1,0 0 0,0 0 0,0 0 0,0 0 0,0 0 0,0 0-1,1 0 1,-1 0 0,0 0 0,0 0 0,0 0 0,0 0-1,0 0 1,0 0 0,0 0 0,1 0 0,-1 0 0,0 0 0,0 0-1,0 0 1,0 0 0,0 0 0,0 0 0,0 0 0,0 0-1,1 0 1,-1 0 0,0 1 0,0-1 0,0 0 0,0 0 0,0 0-1,0 0 1,0 0 0,0 0 0,0 0 0,0 0 0,0 1-1,0-1 1,0 0 0,0 0 0,0 0 0,0 0 0,0 0-1,0 0 1,0 1 0,7-9-357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0.729"/>
    </inkml:context>
    <inkml:brush xml:id="br0">
      <inkml:brushProperty name="width" value="0.05" units="cm"/>
      <inkml:brushProperty name="height" value="0.05" units="cm"/>
    </inkml:brush>
  </inkml:definitions>
  <inkml:trace contextRef="#ctx0" brushRef="#br0">12 1 14219,'0'13'960,"-4"1"-880,-2 2-32,5 4 144,2 0-64,1 5-56,2 0-24,3 6-72,1 3-184,-1 2 200,-4-1-24,-3 5-32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1.232"/>
    </inkml:context>
    <inkml:brush xml:id="br0">
      <inkml:brushProperty name="width" value="0.05" units="cm"/>
      <inkml:brushProperty name="height" value="0.05" units="cm"/>
    </inkml:brush>
  </inkml:definitions>
  <inkml:trace contextRef="#ctx0" brushRef="#br0">1 0 11138,'0'26'889,"0"3"-737,1-4-152,3 1 352,2-2-392,-1 1-48,2 1 0,1 3 8,-3 0-248,-5-2-313,3 2 529,0 2-56,-2-3 0</inkml:trace>
  <inkml:trace contextRef="#ctx0" brushRef="#br0" timeOffset="1">66 790 9250,'3'43'960,"-3"-7"-616,0 2-136,1-6 288,-1-3 17,2 1-209</inkml:trace>
  <inkml:trace contextRef="#ctx0" brushRef="#br0" timeOffset="2">70 1328 8842,'4'32'1208,"-4"-3"-696,-2-5-216,2 2 865,0-6-561,2 4-224,-2-8-120,2 2-56,-2-2-112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2.859"/>
    </inkml:context>
    <inkml:brush xml:id="br0">
      <inkml:brushProperty name="width" value="0.05" units="cm"/>
      <inkml:brushProperty name="height" value="0.05" units="cm"/>
    </inkml:brush>
  </inkml:definitions>
  <inkml:trace contextRef="#ctx0" brushRef="#br0">44 0 7794,'-4'42'784,"0"-15"-13,1-1-1,2 1 0,2 33 1,3-12-424,-2 0 0,-5 54 0,-18 95 1327,10-31 1359,10-147-4200,-1-22 841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4.486"/>
    </inkml:context>
    <inkml:brush xml:id="br0">
      <inkml:brushProperty name="width" value="0.05" units="cm"/>
      <inkml:brushProperty name="height" value="0.05" units="cm"/>
    </inkml:brush>
  </inkml:definitions>
  <inkml:trace contextRef="#ctx0" brushRef="#br0">0 416 22061,'11'187'-87,"-6"-156"76,2 0 0,1-1 0,1 0 0,2-1 0,1 0 0,1-1 0,1 0 0,34 48 0,-42-68 5,1 0 0,0-1 0,0 0 0,0 0 0,1 0 0,0-1 0,1 0 0,-1-1 0,1 0 0,0 0 0,0-1 0,0 0 0,12 2 0,-13-3 1,0-2-1,0 1 0,0-1 1,1-1-1,-1 1 1,0-1-1,0-1 0,1 1 1,-1-2-1,0 1 0,0-1 1,0 0-1,0-1 0,0 1 1,-1-2-1,12-5 0,-7 0 9,0 1 0,0-2 0,-1 1-1,0-2 1,-1 0 0,0 0 0,-1 0 0,0-1-1,-1-1 1,0 1 0,11-28 0,-6 9 67,-1-2 1,-2 0-1,-1 0 0,4-36 1,-6 22 52,-2 1-1,-2-2 1,-2 1 0,-6-50 0,3 75-165,-1-1 0,-1 0 0,-1 1 0,-1 0 0,-1 0 0,-1 1 0,-1 0 0,-1 0 0,-1 1 0,-18-27 0,24 41-77,1 0-1,-1 0 1,-1 0 0,1 1 0,-1 0-1,0 0 1,0 0 0,-1 1 0,1 0-1,-1 0 1,0 0 0,0 1 0,0 0-1,0 1 1,-1 0 0,1 0 0,-1 0 0,1 1-1,-1 0 1,0 0 0,1 1 0,-1 0-1,0 1 1,1-1 0,-1 1 0,-9 3-1,-35 11-737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5.649"/>
    </inkml:context>
    <inkml:brush xml:id="br0">
      <inkml:brushProperty name="width" value="0.05" units="cm"/>
      <inkml:brushProperty name="height" value="0.05" units="cm"/>
    </inkml:brush>
  </inkml:definitions>
  <inkml:trace contextRef="#ctx0" brushRef="#br0">530 333 13379,'10'-26'567,"-2"0"-1,-1-1 1,5-42 0,-11 60-423,0 1 1,0-1-1,-1 0 1,-1 1-1,1-1 0,-1 0 1,-1 1-1,1-1 0,-2 1 1,1-1-1,-1 1 0,0 0 1,-1 0-1,0 0 0,-7-10 1,9 15-99,-1 0 0,0-1 0,-1 1 0,1 0 0,0 0 0,-1 1 0,0-1 1,1 1-1,-1 0 0,0 0 0,0 0 0,0 0 0,-1 1 0,1 0 0,0 0 0,-1 0 0,1 0 1,0 1-1,-1-1 0,1 1 0,-1 0 0,1 1 0,-1-1 0,-6 2 0,1 1-21,1-1-1,0 1 1,0 1-1,0 0 1,1 0-1,-1 1 1,1 0-1,0 0 1,0 1-1,-9 9 0,-9 12-19,1 0 0,1 2-1,-37 59 1,26-30-27,-32 79 0,49-97 15,2 1 0,2 1-1,2 0 1,-12 72 0,22-95-6,1 0 0,0 0 0,2 1 0,0-1-1,6 29 1,-4-36-2,0 1 0,1-1 1,0 0-1,1-1 0,1 1 0,0-1 0,0 0 0,1 0 0,10 12 0,-11-16 4,1-1 0,0 1 1,0-1-1,0 0 0,1-1 0,0 0 0,0 0 1,0-1-1,1 0 0,-1 0 0,1-1 0,0 0 0,0 0 1,0-1-1,0 0 0,1-1 0,-1 0 0,1-1 1,-1 0-1,0 0 0,13-2 0,2-2 1,0-1 0,-1-1-1,0-1 1,0 0 0,-1-2 0,0-1-1,27-16 1,-12 4 6,-1-1-1,-2-2 1,0-2 0,-1-1-1,-2-2 1,-1 0 0,-1-2-1,38-57 1,-52 65 5,0-1 0,-2 0 0,-1-1 0,-2 0 0,15-52 0,-20 56 4,-1 0-1,-1-1 0,-1 1 1,-1-1-1,-2 0 1,0 1-1,-1-1 0,-5-22 1,4 31-5,0 0 0,-2 1 0,1 0 0,-2-1 0,0 2 0,0-1-1,-1 1 1,-12-16 0,13 20-39,0 1-1,-1 0 0,0 0 0,0 1 0,0-1 0,-1 1 0,0 1 0,0 0 0,-1 0 1,0 1-1,0-1 0,-17-4 0,8 6-56,1 0 1,-1 1-1,0 1 1,1 1-1,-1 0 0,0 2 1,1 0-1,-34 8 1,-9 4-153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3.349"/>
    </inkml:context>
    <inkml:brush xml:id="br0">
      <inkml:brushProperty name="width" value="0.05" units="cm"/>
      <inkml:brushProperty name="height" value="0.05" units="cm"/>
    </inkml:brush>
  </inkml:definitions>
  <inkml:trace contextRef="#ctx0" brushRef="#br0">71 12 14435,'-1'-1'228,"0"0"1,-1 0-1,1 0 0,-1 0 0,1 0 1,-1 0-1,0 0 0,1 0 0,-1 1 0,0-1 1,1 1-1,-1-1 0,0 1 0,0 0 1,0-1-1,1 1 0,-1 0 0,0 0 1,0 1-1,0-1 0,1 0 0,-1 0 1,0 1-1,0-1 0,1 1 0,-3 1 0,2-1 30,0 1 0,0 0 0,0 0 0,1 0-1,-1 0 1,1 0 0,-1 1 0,1-1-1,0 0 1,-1 1 0,1-1 0,0 1 0,1-1-1,-1 1 1,0 0 0,1-1 0,-1 6-1,1-1-32,0 1 1,0-1-1,1 1 0,0 0 0,0-1 0,1 1 0,-1-1 0,2 0 0,-1 0 0,1 0 1,0 0-1,6 9 0,-4-7-143,1 0 1,0-1-1,0 1 1,1-1-1,0 0 1,1-1-1,-1 0 1,13 9-1,-18-14-168,0-1 0,0 0 0,1 1 0,-1-1 0,0 0 0,1 0 0,-1 0 0,0 0-1,1-1 1,-1 1 0,1-1 0,-1 1 0,1-1 0,-1 0 0,1 0 0,0 0 0,-1 0 0,1-1 0,-1 1 0,1 0-1,-1-1 1,1 0 0,2-1 0,-1-1-132,0 1 1,0-1-1,-1 0 0,1 0 0,-1 0 1,0 0-1,0-1 0,0 0 0,0 1 0,-1-1 1,1 0-1,1-5 0,9-16-738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3.868"/>
    </inkml:context>
    <inkml:brush xml:id="br0">
      <inkml:brushProperty name="width" value="0.05" units="cm"/>
      <inkml:brushProperty name="height" value="0.05" units="cm"/>
    </inkml:brush>
  </inkml:definitions>
  <inkml:trace contextRef="#ctx0" brushRef="#br0">164 0 16812,'-1'15'1213,"-1"0"0,-1-1 1,0 1-1,-1-1 0,-6 16 1,-3 12 241,-25 109 653,-27 94-1710,64-241-563,-7 19-182,8-22 227,0-1 0,0 1 0,-1 0 0,1 0 0,0 0 0,-1 0 0,1-1 0,-1 1 0,1 0 0,-1 0 0,1-1-1,-1 1 1,0 0 0,1-1 0,-1 1 0,0-1 0,1 1 0,-3 0 0,3-2 6,-1 1 0,1-1 0,-1 0 0,1 1 0,-1-1 0,1 0 0,0 0 0,-1 0 0,1 1 1,0-1-1,0 0 0,0 0 0,-1 0 0,1 0 0,0 1 0,0-1 0,0 0 0,0 0 0,1-1 0,-1-21-662,3-5-272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5:45.992"/>
    </inkml:context>
    <inkml:brush xml:id="br0">
      <inkml:brushProperty name="width" value="0.05" units="cm"/>
      <inkml:brushProperty name="height" value="0.05" units="cm"/>
    </inkml:brush>
  </inkml:definitions>
  <inkml:trace contextRef="#ctx0" brushRef="#br0">246 259 9498,'-31'0'516,"-4"-1"672,0 2 0,0 1-1,0 1 1,-39 10 0,74-13-1167,0 0 0,0 0 0,0-1 1,0 1-1,0 0 0,1 0 0,-1 0 1,0 0-1,0 0 0,0 0 0,0 0 1,0 0-1,0 0 0,0 0 1,1 0-1,-1 0 0,0 0 0,0 0 1,0 0-1,0 0 0,0 0 0,0 0 1,0 0-1,0 0 0,1 0 0,-1 1 1,0-1-1,0 0 0,0 0 0,0 0 1,0 0-1,0 0 0,0 0 0,0 0 1,0 0-1,0 0 0,0 0 0,1 0 1,-1 1-1,0-1 0,0 0 0,0 0 1,0 0-1,0 0 0,0 0 0,0 0 1,0 0-1,0 0 0,0 1 0,0-1 1,0 0-1,0 0 0,0 0 0,0 0 1,0 0-1,0 0 0,0 0 0,0 1 1,0-1-1,0 0 0,0 0 0,-1 0 1,1 0-1,0 0 0,0 0 0,0 0 1,0 0-1,0 0 0,0 1 0,11 1 399,78 1 942,130-13 0,-154 6-1171,995-37 304,-309 17-486,-2-30 53,-270 6-69,-100 25-7,0 24-297,207-8-286,293-18 913,-729 18-59,-85 3-33,-1-5 1004,-64 9-1257,-1 0 1,0 0-1,1 0 1,-1 0 0,0 0-1,1 0 1,-1 0-1,0-1 1,1 1-1,-1 0 1,0 0-1,1 0 1,-1-1-1,1 1 1,-1 0 0,0-1-1,1 1 1,-1-1-1,1 1 1,-1-1-1,1 1 1,-1-1-1,1 1 1,0-1 0,-1 1-1,1-1 1,0 1-1,-1-1 1,1 0-1,0 1 1,-1-1-1,1 0 1,0 1-1,0-1 1,0-1 0,-1-14-236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4.376"/>
    </inkml:context>
    <inkml:brush xml:id="br0">
      <inkml:brushProperty name="width" value="0.05" units="cm"/>
      <inkml:brushProperty name="height" value="0.05" units="cm"/>
    </inkml:brush>
  </inkml:definitions>
  <inkml:trace contextRef="#ctx0" brushRef="#br0">179 2 18628,'0'0'140,"1"0"0,-1 0 0,0 0 0,0-1 0,1 1-1,-1 0 1,0 0 0,1 0 0,-1 0 0,0 0 0,0 0 0,1-1 0,-1 1 0,0 0 0,1 0-1,-1 0 1,0 0 0,1 0 0,-1 0 0,0 0 0,1 0 0,-1 0 0,0 1 0,1-1 0,-1 0 0,0 0-1,1 0 1,-1 0 0,0 0 0,1 1 0,-1-1 0,-1 12 2588,0-9-2902,-6 21 851,-1-1-1,-20 41 1,15-36-359,-61 116 484,74-143-819,0-1 0,0 0 1,0 0-1,0 0 0,0 0 1,0 1-1,0-1 0,0 0 1,0 0-1,0 0 0,-1 0 1,1 1-1,0-1 0,0 0 1,0 0-1,0 0 0,0 0 1,0 0-1,0 0 0,0 1 0,0-1 1,-1 0-1,1 0 0,0 0 1,0 0-1,0 0 0,0 0 1,0 0-1,-1 0 0,1 0 1,0 0-1,0 0 0,0 1 1,0-1-1,-1 0 0,1 0 1,0 0-1,0 0 0,0 0 0,0 0 1,-1 0-1,1 0 0,0-1 1,0 1-1,0 0 0,-1 0 1,-2-9-401,1-13-68,6-31-481,14-62 0,-16 106 940,4-22-41,-5 30 66,-1-1-1,0 0 0,1 1 0,-1-1 1,1 1-1,0-1 0,0 1 0,-1-1 1,1 1-1,0-1 0,0 1 1,0 0-1,0 0 0,1-1 0,1 0 1,-3 2 5,1 0 1,0 0 0,-1 1 0,1-1-1,0 0 1,-1 1 0,1-1-1,-1 1 1,1-1 0,-1 1 0,1-1-1,-1 1 1,0-1 0,1 1 0,-1-1-1,1 1 1,-1 0 0,0-1-1,0 1 1,1 0 0,-1-1 0,0 1-1,0 0 1,0-1 0,0 2 0,7 23 100,-7-23-89,7 37 267,-4-19-47,1 0 0,10 32 0,-12-47-179,0 0 0,0 0 0,1-1 0,-1 1 0,1-1 0,0 1 1,0-1-1,0 0 0,1 0 0,-1 0 0,1-1 0,0 0 0,0 1 0,1-1 0,5 3 0,-31-18 191,0-2-1,-24-19 1,7 4-255,26 20 37,1 0 0,0-1 0,0 0 0,-9-12 0,20 22-27,0-1 0,-1 1 0,1 0 0,0 0 0,0 0-1,0 0 1,0 0 0,0 0 0,0 0 0,0 0 0,-1-1 0,1 1 0,0 0 0,0 0 0,0 0 0,0 0 0,0 0 0,0-1 0,0 1 0,0 0 0,0 0 0,0 0 0,0 0 0,0 0 0,0-1 0,0 1 0,0 0 0,0 0 0,0 0 0,0 0 0,0-1 0,0 1 0,0 0 0,0 0 0,0 0-1,0 0 1,0 0 0,0 0 0,0-1 0,1 1 0,-1 0 0,0 0 0,0 0 0,0 0 0,0 0 0,0 0 0,0 0 0,1-1 0,-1 1 0,0 0 0,0 0 0,0 0 0,0 0 0,0 0 0,0 0 0,1 0 0,14 0 81,15 7-105,6 4-921,63 10-1,-72-17 553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4.864"/>
    </inkml:context>
    <inkml:brush xml:id="br0">
      <inkml:brushProperty name="width" value="0.05" units="cm"/>
      <inkml:brushProperty name="height" value="0.05" units="cm"/>
    </inkml:brush>
  </inkml:definitions>
  <inkml:trace contextRef="#ctx0" brushRef="#br0">119 0 17764,'2'0'3648,"-4"6"-1242,-8 21-263,-15 32-1112,4-11-227,-20 65-1,35-94-663,2 0 0,0 0 0,1 1 0,0 0 0,2-1 1,2 34-1,-1-49-216,0 1 0,1-1 0,0 1 0,0-1 0,1 0 0,-1 0 0,1 0 0,0 0 0,0 0 0,0 0 0,0 0 0,1 0 0,-1-1 0,1 1 0,4 3 0,-5-6-65,0 1 0,0-1 0,1 1 0,-1-1 0,1 0 0,-1 0 0,1 0 0,-1 0 0,1 0 0,-1 0 0,1-1 0,0 1 0,-1-1 0,1 0 0,0 0 0,0 0 0,-1 0 0,1-1 0,0 1 0,-1-1 0,1 1 0,0-1 0,-1 0 1,1 0-1,3-2 0,14-9-670,-1-4-112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5.388"/>
    </inkml:context>
    <inkml:brush xml:id="br0">
      <inkml:brushProperty name="width" value="0.05" units="cm"/>
      <inkml:brushProperty name="height" value="0.05" units="cm"/>
    </inkml:brush>
  </inkml:definitions>
  <inkml:trace contextRef="#ctx0" brushRef="#br0">46 21 15787,'14'-12'2523,"-4"4"2633,-13 22-1550,-17 30-2392,11-27-993,1 1-1,1 1 0,0 0 0,1-1 0,-3 25 1,8-41-222,1-1 1,0 1 0,0 0-1,0 0 1,0 0-1,0 0 1,1 0 0,-1-1-1,0 1 1,1 0 0,0 0-1,-1-1 1,1 1 0,0 0-1,0 0 1,0-1-1,0 1 1,0-1 0,0 1-1,0-1 1,0 0 0,1 1-1,-1-1 1,1 0 0,-1 0-1,1 0 1,-1 0-1,1 0 1,0 0 0,-1 0-1,1-1 1,0 1 0,0 0-1,-1-1 1,1 0 0,0 1-1,3-1 1,-1 1-219,1-1 0,0 0 0,-1 0 0,1 0 0,0-1 0,-1 0 0,1 1 0,-1-2 0,1 1 0,-1 0 0,0-1 0,1 0 1,-1 0-1,6-4 0,-5 2-16,-1 0 0,1-1 0,-1 0 1,1 0-1,5-10 0,5-10-661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5.870"/>
    </inkml:context>
    <inkml:brush xml:id="br0">
      <inkml:brushProperty name="width" value="0.05" units="cm"/>
      <inkml:brushProperty name="height" value="0.05" units="cm"/>
    </inkml:brush>
  </inkml:definitions>
  <inkml:trace contextRef="#ctx0" brushRef="#br0">9 2 21213,'-4'0'2192,"0"-1"697,8 3-1713,2 1-912,3 0-504,-7 2-720,1-2 792,2-3-136,3-3-161</inkml:trace>
  <inkml:trace contextRef="#ctx0" brushRef="#br0" timeOffset="1">202 510 17660,'-7'43'4541,"7"-43"-4465,0 0-1,0 0 1,0 0 0,0 1 0,0-1 0,0 0 0,1 0-1,-1 0 1,0 0 0,0 0 0,0 0 0,0 0 0,1 0-1,-1 0 1,0 0 0,0 0 0,0 0 0,0 0 0,1 0-1,-1 0 1,0 0 0,0 0 0,0 0 0,1 0-1,-1 0 1,0 0 0,0 0 0,0 0 0,0 0 0,1 0-1,-1 0 1,0 0 0,0 0 0,0 0 0,0 0 0,1-1-1,-1 1 1,0 0 0,0 0 0,0 0 0,0 0 0,0 0-1,0 0 1,0-1 0,1 1 0,-1 0 0,0 0 0,0 0-1,0 0 1,0-1 0,0 1 0,0 0 0,0 0 0,0-1-1,9-8 561,58-108 1152,-19 31-1729,-48 85-60,0 1 0,0-1 0,0 1 0,1-1 0,-1 1 0,0 0 0,0-1 0,1 1 0,-1 0 0,0-1 0,0 1 0,1 0 0,-1-1 0,0 1 0,1 0 0,-1-1 0,0 1-1,1 0 1,-1 0 0,1-1 0,-1 1 0,0 0 0,1 0 0,-1 0 0,1 0 0,0 0 0,2 10-80,-5 23-58,2-32 138,-13 98-291,-7 79-432,21-164-227,-1-14 934,0 0 0,0 0 0,0 0 1,0 0-1,0 0 0,0 0 1,0 0-1,1 0 0,-1 0 1,0 0-1,0 0 0,0 0 0,0 0 1,0 0-1,0 0 0,0 0 1,0 0-1,0 1 0,0-1 1,0 0-1,0 0 0,1 0 0,-1 0 1,0 0-1,0 0 0,0 0 1,0 0-1,0 0 0,0 0 1,0 0-1,0 0 0,0 0 0,0-1 1,0 1-1,1 0 0,-1 0 1,0 0-1,0 0 0,0 0 0,0 0 1,0 0-1,0 0 0,0 0 1,0 0-1,0 0 0,0 0 1,0 0-1,0 0 0,0 0 0,0 0 1,0 0-1,0 0 0,0-1 1,0 1-1,0 0 0,1 0 1,-1 0-1,0 0 0,0 0 0,0 0 1,0 0-1,9-23-877,-1-3 279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26.352"/>
    </inkml:context>
    <inkml:brush xml:id="br0">
      <inkml:brushProperty name="width" value="0.05" units="cm"/>
      <inkml:brushProperty name="height" value="0.05" units="cm"/>
    </inkml:brush>
  </inkml:definitions>
  <inkml:trace contextRef="#ctx0" brushRef="#br0">31 1 16444,'13'41'6162,"16"0"-4405,-21-32-1414,-1 1 0,-1-1-1,0 1 1,10 20-1,-10-10-122,0 0 0,-1-1-1,-1 2 1,-1-1 0,0 0-1,-2 1 1,-1 35 0,-2-40-284,0 1-1,-1-1 1,0 0 0,-1 0-1,-1 0 1,-1 0 0,0-1 0,-1 0-1,-18 29 1,22-40 36,0 1 1,0-1-1,-1 0 0,1 0 1,-1 0-1,0-1 0,0 1 1,-1-1-1,1 0 0,-1 0 1,-7 3-1,-15-3-185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37.500"/>
    </inkml:context>
    <inkml:brush xml:id="br0">
      <inkml:brushProperty name="width" value="0.05" units="cm"/>
      <inkml:brushProperty name="height" value="0.05" units="cm"/>
    </inkml:brush>
  </inkml:definitions>
  <inkml:trace contextRef="#ctx0" brushRef="#br0">19 63 15307,'16'1'7204,"25"-5"-5983,51-22-545,-65 17-491,0 1 0,41-6 0,-33 12-121,0 1 1,37 4 0,10 1-42,-164 10-14,7 0-23,10-4 14,9-2 0,0 2 0,-65 20 0,118-29 0,-3 1 5,-1 0 0,1 1 0,0-1 0,0 1 0,0 0 0,1 1 0,-8 5 0,18-12-42,1 0 0,-1 0 1,1 1-1,0-1 0,0 2 0,0-1 1,0 1-1,8-2 0,-2 1 5,40-6 6,0 2 0,94 1 0,43-3-539,-222 8 617,-3 4 15,-1-2 1,1-1-1,-1-2 0,-69-11 0,105 12-106,1 0 0,0 0 0,-1 0 0,1 0 0,0 0 0,-1 1 0,1-1 0,0 0 0,-1 0 0,1 0 0,0 0 0,-1 0 0,1 1 0,0-1 0,-1 0 0,1 0 0,0 0 0,0 1 0,-1-1 0,1 0 0,0 0 0,0 1 0,0-1 0,-1 0 0,1 1 0,0-1 0,0 0 0,0 1 0,0-1 0,0 0 0,0 1 0,0-1 0,-1 0 0,1 1 0,0-1 0,0 0 0,0 1 0,0-1 0,0 0 0,1 1 0,-1-1 0,0 0 0,0 1 0,0-1 0,0 0 0,0 1 0,1-1 0,4 20-735,-4-17 634,3 10-434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54.866"/>
    </inkml:context>
    <inkml:brush xml:id="br0">
      <inkml:brushProperty name="width" value="0.05" units="cm"/>
      <inkml:brushProperty name="height" value="0.05" units="cm"/>
    </inkml:brush>
  </inkml:definitions>
  <inkml:trace contextRef="#ctx0" brushRef="#br0">159 2 16932,'0'0'29,"0"0"0,0 0 0,0 0 0,0 0 0,0 0 0,0 0 0,0 0 0,0 0 0,0 0 0,0 0 0,0 0 0,0 0 0,0-1 0,0 1 0,0 0 0,0 0 0,0 0 0,0 0 0,0 0 0,0 0 0,0 0 0,0 0 0,0 0 0,0 0 0,0 0 0,0 0 0,0 0 0,0 0 0,0 0 0,0-1 0,0 1 0,0 0 0,-1 0 0,1 0 0,0 0 0,0 0 0,0 0 0,0 0 0,0 0 0,0 0 0,0 0 0,0 0 0,0 0 0,0 0 0,0 0 0,0 0 0,0 0 0,-1 0 0,1 0 0,0 0 0,0 0 0,0 0 0,0 0 0,0 0 0,0 0 0,0 0 0,0 0 0,0 0 0,0 0 0,0 0 0,0 0 0,0 0 0,0 0 0,0 0 0,-1 1 0,-4 4 571,-5 9 2,-19 47 574,2 0 0,-33 116 0,51-143-795,-4 46 0,12-66-299,0 1 0,1-1 0,0 0 0,1 1-1,6 27 1,-7-40-73,1 0-1,-1 0 0,1 0 1,-1 0-1,1 0 0,0 0 1,0 0-1,0-1 0,0 1 1,0 0-1,1-1 0,-1 1 1,0 0-1,1-1 1,-1 0-1,1 1 0,0-1 1,-1 0-1,1 0 0,0 0 1,0 0-1,0 0 0,2 1 1,-1-2-3,0 1 0,0-1 1,0 0-1,0 0 1,0 0-1,0 0 1,0-1-1,0 1 0,-1-1 1,1 0-1,0 0 1,0 0-1,-1 0 0,1 0 1,0-1-1,2-2 1,10-6-278,-1-1 1,-1-1-1,0-1 0,-1 0 1,0 0-1,15-23 1,0 1-234,-14 18 40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55.333"/>
    </inkml:context>
    <inkml:brush xml:id="br0">
      <inkml:brushProperty name="width" value="0.05" units="cm"/>
      <inkml:brushProperty name="height" value="0.05" units="cm"/>
    </inkml:brush>
  </inkml:definitions>
  <inkml:trace contextRef="#ctx0" brushRef="#br0">0 257 19052,'6'-10'3827,"16"-20"-2641,-9 13-754,19-30-5,-13 18-370,1 2 1,1 0-1,39-38 0,-60 65-53,0-1-1,0 1 0,1 0 1,-1 0-1,0-1 1,1 1-1,-1 0 0,0-1 1,1 1-1,-1 0 0,0 0 1,1 0-1,-1-1 0,1 1 1,-1 0-1,0 0 1,1 0-1,-1 0 0,1 0 1,-1 0-1,1 0 0,-1 0 1,1 0-1,-1 0 0,3 9 27,-9 22-34,4-22 17,-6 36-30,0-5-37,2 1 0,1 1 0,2-1 0,4 54 0,1-82-223,0-1 0,8 21 1,-4-13 93,-3-7-100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05.074"/>
    </inkml:context>
    <inkml:brush xml:id="br0">
      <inkml:brushProperty name="width" value="0.05" units="cm"/>
      <inkml:brushProperty name="height" value="0.05" units="cm"/>
    </inkml:brush>
  </inkml:definitions>
  <inkml:trace contextRef="#ctx0" brushRef="#br0">21 45 13491,'-14'-7'1776,"9"3"-752,3 1 1457,5 0-1209,6 1-247,2-1-137,4 1-344,4 0-360,7-1-680,3-1-296,5 1-377,5 2 889,0-4-216,11 2-240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05.585"/>
    </inkml:context>
    <inkml:brush xml:id="br0">
      <inkml:brushProperty name="width" value="0.05" units="cm"/>
      <inkml:brushProperty name="height" value="0.05" units="cm"/>
    </inkml:brush>
  </inkml:definitions>
  <inkml:trace contextRef="#ctx0" brushRef="#br0">0 40 11875,'13'14'992,"0"-1"-808,2-6-104,2-2 304,5-7-208,4-4-56,3 1-344,3 0-1088,-2 0 1184,8 0-176,-1 4-97</inkml:trace>
  <inkml:trace contextRef="#ctx0" brushRef="#br0" timeOffset="1">754 70 11434,'22'-4'1657,"2"-4"-841,4 0-304,5-2 1681,6-2-1337,9 2-168,2 1-288,4 5-712,-1 0 640,1 4-320,-1 1-56,-1 6-80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7:18.147"/>
    </inkml:context>
    <inkml:brush xml:id="br0">
      <inkml:brushProperty name="width" value="0.05" units="cm"/>
      <inkml:brushProperty name="height" value="0.05" units="cm"/>
    </inkml:brush>
  </inkml:definitions>
  <inkml:trace contextRef="#ctx0" brushRef="#br0">3245 376 7978,'-668'-190'6298,"534"159"-6013,0 6 0,-2 5 0,-207-2 1,246 22-15,1 5 1,0 4 0,0 4 0,1 5 0,-168 53 0,207-49-177,1 3 1,2 2 0,0 2 0,3 2 0,0 3-1,2 2 1,2 2 0,-63 65 0,34-21-98,4 3-1,3 4 1,-92 159 0,130-194 0,2 1-1,2 2 1,3 0-1,2 1 1,3 1-1,-13 80 0,24-96 11,3-1 0,1 0-1,2 1 1,2 0-1,2-1 1,1 1-1,3-1 1,1-1-1,2 1 1,16 40 0,-10-43 9,1-2 1,2 0 0,1-1 0,2 0 0,2-2-1,36 40 1,-22-33 18,1-2 1,2-2-1,2-2 0,58 37 1,-23-25 35,2-4 0,3-3 1,0-4-1,3-4 0,141 35 1,236 20 162,8-31-42,1208 63 40,-395-94-201,0-39-79,37-23 76,-1040 27-7,858-45 29,-2-21 9,133-9-9,-1 30-46,2301 48-233,-944 107 134,-1819-62 132,968 77-75,-1008-60-70,2381-7-63,-1700-126 224,-12-108 107,-1233 144-168,268-92 1,-333 83-48,-3-5 0,220-127 0,-345 177 54,203-127-80,-144 87 7,62-57 0,-101 77 53,-2-2 1,-2-1-1,38-51 1,-52 63 31,-1 0 1,0-1-1,-2 0 1,0-1-1,-1 0 1,-1-1-1,-1 1 1,6-33-1,-10 42 1,-2 1-1,1-1 1,-1 1-1,0-1 1,-1 1-1,0 0 1,-1-1-1,0 1 1,0 0-1,-1 0 1,0 0 0,-1 0-1,0 0 1,0 1-1,-6-9 1,1 5-1,0 0 1,-1 1-1,-1 0 1,0 1-1,0 0 1,-1 1-1,0 0 1,0 1-1,-15-7 1,-44-21-12,-127-45-1,-87-9-23,207 67 30,-363-98-14,-793-111-1,-238 62 3,478 59-32,-916-96-8,-7 54-221,-597 40-491,-3 50 343,-883 20 632,928 16-33,432 16-173,1 59-27,792 16 3,4 44-33,638-25-414,-649 176 0,913-171 285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1.825"/>
    </inkml:context>
    <inkml:brush xml:id="br0">
      <inkml:brushProperty name="width" value="0.05" units="cm"/>
      <inkml:brushProperty name="height" value="0.05" units="cm"/>
    </inkml:brush>
  </inkml:definitions>
  <inkml:trace contextRef="#ctx0" brushRef="#br0">31 1 11931,'0'31'792,"3"-2"-824,-3-5-192,0-4 288,2 0-40,-1 0-64</inkml:trace>
  <inkml:trace contextRef="#ctx0" brushRef="#br0" timeOffset="1">1 996 8962,'0'30'992,"0"1"-664,1-1-176,-1-6 856,0 2-752,5 5-127,-5-9-129,1 8-48,-2-7-16,1 3 7,-2-3 1,-1 3 0,2-5-16,1 0-384,0 2 424,0-2-48,4 0-24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0:12.360"/>
    </inkml:context>
    <inkml:brush xml:id="br0">
      <inkml:brushProperty name="width" value="0.05" units="cm"/>
      <inkml:brushProperty name="height" value="0.05" units="cm"/>
    </inkml:brush>
  </inkml:definitions>
  <inkml:trace contextRef="#ctx0" brushRef="#br0">20 0 10218,'3'86'2057,"-12"116"0,4-160-1806,-3 67-2408,8-90-925,5 36-1,-1-31 2151</inkml:trace>
  <inkml:trace contextRef="#ctx0" brushRef="#br0" timeOffset="1">27 813 9898,'2'29'864,"-1"2"-688,-1-3-96,6 3 600,-4-5-583,-2 1-57,0-2-8,1 1-24,-1-3-112,2 2-337,-2-5 401,0-1-72,-2-2-16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03.469"/>
    </inkml:context>
    <inkml:brush xml:id="br0">
      <inkml:brushProperty name="width" value="0.05" units="cm"/>
      <inkml:brushProperty name="height" value="0.05" units="cm"/>
    </inkml:brush>
  </inkml:definitions>
  <inkml:trace contextRef="#ctx0" brushRef="#br0">55 116 17012,'11'-7'4337,"-11"8"-4223,0 0 0,1 0 0,-1 0 0,0-1 0,0 1 0,0 0 0,0 0 0,0 0 0,0 0 0,0 0 0,0-1 0,0 1 0,-1 0 0,1 0 0,0 0 0,0-1 0,-1 2 0,0 0-36,0 1 41,0 0 1,0 1-1,0-1 0,1 1 0,-1-1 0,1 1 1,0 0-1,0-1 0,0 1 0,1-1 0,-1 1 1,1-1-1,1 6 0,-1-8-114,-1-1 1,1 1-1,-1-1 0,1 0 1,-1 1-1,1-1 0,-1 1 1,1-1-1,0 0 0,-1 0 1,1 1-1,-1-1 0,1 0 1,0 0-1,-1 0 1,1 0-1,0 0 0,-1 0 1,1 0-1,0 0 0,-1 0 1,1 0-1,0 0 0,-1 0 1,1 0-1,0-1 0,-1 1 1,1 0-1,0 0 0,-1-1 1,1 1-1,-1-1 0,1 1 1,-1 0-1,1-1 0,0 0 1,20-18 92,-20 16-76,1 0 0,0 0-1,-1 0 1,0 0 0,0 0 0,0 0-1,0 0 1,0-1 0,-1 1 0,0 0-1,1-1 1,-1 1 0,0 0 0,-1-4-1,1 5-13,0 1-1,-1 0 1,1 0-1,0 0 1,-1 0-1,1 0 0,-1 0 1,1 0-1,-1 1 1,1-1-1,-1 0 1,0 0-1,1 0 0,-1 0 1,0 1-1,0-1 1,0 0-1,-1 0 1,1 0-4,-1 1 1,1-1 0,-1 1 0,1 0 0,-1-1-1,1 1 1,-1 0 0,1 0 0,-1 0 0,1 0 0,-1 0-1,1 1 1,-1-1 0,1 0 0,-1 1 0,-2 0 0,0 1-4,0 0 0,0 0 0,0 1 1,0 0-1,0-1 0,0 1 1,1 1-1,0-1 0,-1 0 0,1 1 1,0 0-1,1-1 0,-1 1 1,-3 7-1,3-4-5,-1 0 0,1 0 1,1 1-1,-1-1 0,1 1 0,0-1 0,1 1 1,-1 9-1,2-15 2,0 0 0,0 1 1,0-1-1,0 0 0,0 0 1,0 1-1,1-1 0,-1 0 0,1 0 1,0 1-1,0-1 0,0 0 1,0 0-1,0 0 0,0 0 1,0 0-1,0 0 0,1-1 0,-1 1 1,4 2-1,-3-2 2,0-1 0,0 0 0,0 0 0,0-1 0,0 1 1,0 0-1,0-1 0,0 1 0,1-1 0,-1 1 0,0-1 0,0 0 0,0 0 0,1 0 0,-1-1 1,0 1-1,4-1 0,-3 0 22,1 0 0,-1 0 0,0 0 0,0 0 0,0-1 0,0 1 0,0-1 0,0 0 0,0 0 1,-1 0-1,1 0 0,-1-1 0,1 1 0,-1-1 0,0 1 0,0-1 0,0 0 0,0 0 0,0 0 0,-1 0 0,1 0 1,-1 0-1,0 0 0,0 0 0,0-1 0,0 1 0,0-6 0,-1 8-6,0 0 1,0 0-1,0 0 1,0 0-1,0 0 1,0 1-1,0-1 1,0 0-1,0 0 1,-1 0-1,1 0 1,0 0-1,-1 0 0,1 1 1,0-1-1,-1 0 1,1 0-1,-1 0 1,0 1-1,1-1 1,-1 0-1,1 1 1,-1-1-1,0 1 1,-1-2-1,1 2-2,0 0-1,0-1 1,-1 1 0,1 0-1,0 0 1,0 0 0,-1 0-1,1 0 1,0 0 0,0 1-1,-1-1 1,1 0 0,0 1-1,0-1 1,-3 2 0,-1 0 0,-1 1 1,1 0-1,0 1 1,0 0-1,0-1 1,-5 7-1,8-8-12,-3 3-6,1 0 0,-1 0-1,1 1 1,-1-1 0,2 1 0,-1 0 0,1 1-1,-3 6 1,5-13 3,1 1 1,0-1-1,0 1 0,0-1 0,-1 1 0,1-1 0,0 1 1,0-1-1,0 1 0,0-1 0,0 0 0,0 1 0,0-1 1,0 1-1,0-1 0,0 1 0,0-1 0,1 1 1,-1-1-1,0 1 0,0-1 0,0 1 0,0-1 0,1 0 1,-1 1-1,0-1 0,1 1 0,-1-1 0,0 0 0,1 1 1,-1-1-1,1 1 0,0-1 0,0 0 1,0 0-1,0 0 1,0 0-1,0 0 1,0 0-1,0 0 0,0 0 1,0 0-1,0-1 1,0 1-1,0 0 1,2-2-1,31-17-31,-23 11 29,0-1 0,18-19 0,-26 24 13,1 0-1,-1 0 1,0 0-1,0-1 1,-1 0 0,1 1-1,-1-1 1,0 0-1,0 0 1,2-10 0,-4 14-8,0 1 0,1-1 0,-1 1 1,0-1-1,0 0 0,0 1 0,0-1 1,0 0-1,0 1 0,0-1 1,0 0-1,0 1 0,0-1 0,0 0 1,0 1-1,0-1 0,-1 1 0,1-1 1,0 0-1,0 1 0,-1-1 1,1 1-1,-1-1 0,1 1 0,0-1 1,-1 1-1,1-1 0,-1 1 1,1-1-1,-1 1 0,1 0 0,-1-1 1,1 1-1,-1 0 0,1-1 0,-1 1 1,0 0-1,1 0 0,-1-1 1,1 1-1,-1 0 0,0 0 0,1 0 1,-1 0-1,0 0 0,1 0 1,-1 0-1,0 0 0,1 0 0,-1 0 1,0 0-1,1 1 0,-1-1 0,1 0 1,-1 0-1,0 1 0,1-1 1,-1 0-1,0 1 0,-3 1-3,-1 0 0,1 0 1,-1 0-1,1 1 0,0 0 0,-5 3 0,-19 26-54,27-31 50,-1 0 0,1 1-1,1-1 1,-1 1 0,0-1-1,0 1 1,0-1 0,1 1-1,-1 0 1,1-1 0,-1 1-1,1 0 1,0-1 0,0 1-1,-1 0 1,1-1 0,0 1-1,1 0 1,-1 0 0,0-1 0,0 1-1,1 2 1,0-4 2,0 1 0,-1-1 1,1 1-1,0-1 0,0 1 0,0-1 1,-1 1-1,1-1 0,0 1 0,0-1 0,0 0 1,0 0-1,0 1 0,0-1 0,-1 0 1,1 0-1,0 0 0,0 0 0,0 0 1,0 0-1,0 0 0,0 0 0,0-1 1,0 1-1,0 0 0,0-1 0,-1 1 1,1 0-1,0-1 0,0 1 0,1-2 1,27-13-50,-29 14 51,53-36-44,-50 34 48,1 0 0,-1 0 0,0-1 0,0 1 0,0-1 0,0 1 0,-1-1 0,0 0 0,1 0 0,-1 0 0,2-7 0,-4 10-1,0 1-1,0 0 0,0-1 1,0 1-1,0-1 0,0 1 1,0 0-1,0-1 0,0 1 1,0 0-1,0-1 0,0 1 1,0-1-1,0 1 0,-1 0 1,1-1-1,0 1 1,0 0-1,0-1 0,-1 1 1,1 0-1,0-1 0,0 1 1,-1 0-1,1 0 0,0-1 1,-1 1-1,1 0 0,0 0 1,-1-1-1,1 1 0,0 0 1,-1 0-1,1 0 0,0 0 1,-1 0-1,1 0 0,-1-1 1,1 1-1,0 0 0,-1 0 1,1 0-1,-1 0 0,1 0 1,0 1-1,-1-1 0,1 0 1,-1 0-1,1 0 0,0 0 1,-1 1-1,-21 5 7,15-2-14,0 0 1,0 0-1,1 1 1,-1 0 0,1 0-1,0 0 1,1 1-1,-1 0 1,1 0-1,1 0 1,-6 9-1,10-15 6,0 1-1,-1-1 1,1 0-1,0 1 1,0 0 0,-1-1-1,1 1 1,0-1-1,0 1 1,0-1-1,0 1 1,0-1-1,0 1 1,0 0-1,0-1 1,0 1-1,0-1 1,0 1-1,0-1 1,0 1-1,0-1 1,1 2-1,9-1-8,-7-1 8,0-1 0,0-1 0,0 1-1,0 0 1,0-1 0,0 1 0,3-3 0,7-9 9,0 1-1,-1-2 1,16-20-1,-23 26-2,1 1-1,-1-2 1,-1 1 0,0 0-1,0-1 1,0 0 0,-1 0-1,2-12 1,-4 19-2,-1 0-1,0 0 1,0 0-1,1 0 1,-1 0 0,-1 0-1,1 0 1,0 0-1,0 0 1,-1 0 0,1 0-1,-1 0 1,-1-3-1,2 4 0,-1 0-1,1 1 0,-1-1 0,0 0 0,1 1 0,-1-1 1,0 1-1,1-1 0,-1 1 0,0-1 0,0 1 0,1 0 1,-1-1-1,0 1 0,0 0 0,0-1 0,1 1 0,-1 0 1,0 0-1,0 0 0,0 0 0,-1 0 0,-2 0 0,0 1 0,0 0 0,0 0 1,1 0-1,-1 0 0,0 1 0,0-1 0,1 1 0,-1 0 0,1 0 0,-6 5 0,2-2 2,1 0 1,0 0-1,0 1 0,1-1 1,0 1-1,0 1 0,0-1 0,0 1 1,1 0-1,1 0 0,-1 0 1,-3 11-1,7-18-2,-1 1 0,1-1 0,0 0 0,0 0 1,0 1-1,0-1 0,0 0 0,0 1 0,0-1 0,0 0 1,0 1-1,0-1 0,0 0 0,0 1 0,0-1 0,0 0 1,0 0-1,0 1 0,0-1 0,0 0 0,0 1 0,0-1 0,0 0 1,1 0-1,-1 1 0,0-1 0,0 0 0,0 1 0,1-1 1,-1 0-1,0 0 0,0 0 0,0 1 0,1-1 0,-1 0 1,13-2 10,13-13-63,-17 9 2,-2-1 1,1 0 0,-1 0 0,0-1 0,0 0 0,-1 0 0,0 0 0,-1-1 0,6-12 0,-9 16-105,-6 8 61,-4 8 23,4-1-64,0 1 0,0-1 1,1 0-1,0 1 0,1 0 1,1-1-1,-1 1 1,2 0-1,-1 0 0,2 14 1,5-9-131,-5-16 257,-1 0-1,0 0 1,0 1-1,1-1 1,-1 0-1,0 1 1,1-1-1,-1 0 1,0 0-1,1 0 1,-1 1-1,0-1 1,1 0-1,-1 0 1,1 0-1,-1 0 0,0 0 1,1 0-1,-1 0 1,1 0-1,-1 0 1,0 0-1,1 0 1,-1 0-1,1 0 1,-1 0-1,0 0 1,1 0-1,-1 0 1,1 0-1,-1 0 1,0-1-1,1 1 1,-1 0-1,0 0 1,1-1-1,-1 1 1,0 0-1,0 0 1,1-1-1,-1 1 1,18-23-348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06.096"/>
    </inkml:context>
    <inkml:brush xml:id="br0">
      <inkml:brushProperty name="width" value="0.05" units="cm"/>
      <inkml:brushProperty name="height" value="0.05" units="cm"/>
    </inkml:brush>
  </inkml:definitions>
  <inkml:trace contextRef="#ctx0" brushRef="#br0">0 70 13851,'28'0'1504,"-4"1"-1064,-2-1-200,1 0 985,6-3-681,3-2-248,4-3-480,8 0-256,3-5 384,5-3-72,11-2-88</inkml:trace>
  <inkml:trace contextRef="#ctx0" brushRef="#br0" timeOffset="1">974 60 14547,'21'-2'1064,"4"-3"-728,5-4-392,7-1 336,2 0-7</inkml:trace>
  <inkml:trace contextRef="#ctx0" brushRef="#br0" timeOffset="2">1745 28 10674,'17'-3'736,"-10"-3"-560,-2 2-64,-1 1 497,-10 3-497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23.462"/>
    </inkml:context>
    <inkml:brush xml:id="br0">
      <inkml:brushProperty name="width" value="0.05" units="cm"/>
      <inkml:brushProperty name="height" value="0.05" units="cm"/>
    </inkml:brush>
  </inkml:definitions>
  <inkml:trace contextRef="#ctx0" brushRef="#br0">21 164 15227,'-2'5'2081,"-1"-1"-1936,-11 18 1325,13-21-1440,1-1 1,0 0-1,0 1 0,0-1 1,0 0-1,0 0 0,0 1 1,0-1-1,0 0 0,0 1 0,0-1 1,0 0-1,0 0 0,0 1 1,0-1-1,0 0 0,0 1 1,0-1-1,0 0 0,0 0 1,0 1-1,1-1 0,-1 0 0,0 0 1,0 1-1,0-1 0,0 0 1,1 0-1,13 1 640,-10-3-571,0 1 0,-1-1-1,1 0 1,-1 0 0,1-1-1,-1 1 1,0 0-1,0-1 1,0 0 0,0 0-1,0 0 1,4-7 0,1-1 239,-1-1 0,10-19 0,-14 26-211,-1 0 0,1-1 1,-1 0-1,0 1 0,0-1 0,-1 0 0,0 0 1,0 0-1,0-9 0,-1 15-119,0 0-1,0 0 1,0-1-1,0 1 1,0 0-1,0 0 1,0-1-1,0 1 1,0 0-1,0 0 1,0-1-1,-1 1 1,1 0-1,0 0 1,0 0-1,0-1 1,0 1-1,0 0 1,0 0-1,-1 0 1,1 0-1,0-1 1,0 1-1,0 0 1,-1 0-1,1 0 1,0 0-1,0 0 1,0 0-1,-1 0 1,1-1-1,0 1 1,0 0-1,0 0 0,-1 0 1,1 0-1,0 0 1,-9 6 120,-5 10-30,8-7-82,1 0 1,0 1 0,0 0-1,1 0 1,0 0-1,1 0 1,0 0-1,1 1 1,0 0 0,1-1-1,-1 23 1,2-32-15,0 0 0,0 0 1,0 0-1,0 0 0,1 1 1,-1-1-1,0 0 0,0 0 1,1 0-1,-1 0 0,1 0 1,-1 0-1,1 0 0,0 0 1,-1 0-1,1 0 1,0 0-1,0 0 0,-1 0 1,3 1-1,-2-2 2,0 1-1,0-1 1,0 0-1,0 0 1,0 0-1,0 0 1,0 0 0,0 0-1,0 0 1,0 0-1,0 0 1,0 0 0,0 0-1,0-1 1,0 1-1,0 0 1,0-1-1,0 1 1,0-1 0,4-2 19,-1 1 0,0-1 0,0 0 0,0 0 0,-1-1 0,1 1 0,5-8 0,-3 2 39,-1-1 1,0 1-1,0-1 0,-1 0 0,-1 0 1,1 0-1,2-18 0,-5 23-36,-1 1-1,1-1 1,-1 0 0,0 1-1,-1-1 1,1 1-1,-1-1 1,0 1-1,-1-6 1,1 8-12,0-1 0,0 1 0,0 0 0,-1 0 0,1 0 0,0 0 0,-1 0 0,0 0 0,1 0 0,-1 0 0,0 1 0,0-1 0,0 1 0,0-1 0,0 1 0,0 0 0,-5-2 0,5 2-11,0 1 1,0-1 0,0 1-1,0-1 1,0 1 0,0 0 0,0 0-1,-1 0 1,1 0 0,0 0-1,0 0 1,0 1 0,0-1 0,0 1-1,0-1 1,0 1 0,0 0-1,0 0 1,0 0 0,0 0 0,0 0-1,-2 2 1,1 0-6,-1 0 0,1 0 0,0 0 1,0 1-1,0-1 0,0 1 0,1 0 0,-1 0 0,1 0 0,-3 7 0,4-8-4,0 1-1,0-1 1,0 1-1,0-1 1,1 1-1,-1 0 1,1-1-1,0 1 1,0-1-1,0 1 1,0 0-1,1-1 1,1 5-1,-2-6 2,1 0 0,0 0 0,0-1 1,0 1-1,0 0 0,0-1 0,0 1 0,0 0 0,1-1 0,-1 0 0,1 1 1,-1-1-1,1 0 0,-1 1 0,1-1 0,0 0 0,-1 0 0,1-1 0,0 1 0,0 0 1,0-1-1,0 1 0,0-1 0,0 1 0,2-1 0,1 0-3,0 0 0,0 0-1,0 0 1,0-1 0,0 0-1,-1 0 1,1-1 0,0 1 0,0-1-1,-1 0 1,1 0 0,-1-1-1,0 1 1,1-1 0,-1 0 0,0 0-1,3-4 1,1 0 11,0-1 0,-1 0-1,0 0 1,0 0 0,-1-1 0,0 0 0,5-10 0,-10 15 2,1 0 0,-1 0 1,0-1-1,0 1 1,1-7-1,-2 10-4,0 1-1,0-1 1,0 1-1,0-1 1,0 1 0,0 0-1,0-1 1,0 1-1,0-1 1,-1 1-1,1-1 1,0 1-1,0-1 1,0 1 0,0-1-1,-1 1 1,1 0-1,0-1 1,0 1-1,-1 0 1,1-1-1,-1 0 1,0 1 0,1 0 0,-1 0 0,0 0 1,1 0-1,-1 0 0,0 0 0,1 1 0,-1-1 0,0 0 0,1 0 1,-1 0-1,1 1 0,-1-1 0,0 0 0,1 1 0,-1-1 0,1 0 1,-1 1-1,1-1 0,-1 1 0,0 0 0,-6 5-4,1 0 0,0 1-1,0 0 1,1 0-1,0 0 1,0 1 0,1 0-1,-6 12 1,5-8-3,1 0-1,0 0 1,0 0 0,1 1 0,-1 17-1,3-27 7,1 0-1,0-1 1,0 1 0,0 0-1,1 0 1,-1 0-1,1-1 1,1 6 0,-2-7 0,1-1 1,-1 1-1,0-1 1,1 1-1,-1-1 0,0 1 1,1-1-1,-1 0 1,1 1-1,-1-1 1,1 1-1,-1-1 1,1 0-1,-1 0 1,1 1-1,-1-1 1,1 0-1,-1 0 1,1 0-1,0 1 1,-1-1-1,1 0 1,-1 0-1,1 0 0,0 0 1,-1 0-1,1 0 1,-1 0-1,1-1 1,-1 1-1,1 0 1,0 0-1,-1 0 1,1 0-1,-1-1 1,1 1-1,-1 0 1,1-1-1,-1 1 1,1 0-1,-1-1 0,1 1 1,-1 0-1,0-1 1,1 1-1,0-1 1,2-3 2,1 0 0,-1 0 0,0 0 0,0 0 1,0 0-1,0-1 0,-1 1 0,0-1 0,0 0 0,0 0 1,0 0-1,-1 0 0,0 0 0,0 0 0,0 0 0,0 0 1,-1 0-1,0 0 0,-1-7 0,1 10-11,0 0 1,0-1-1,0 1 1,-1 0-1,1 0 1,0 0-1,-1 0 1,0-1-1,1 1 1,-1 0-1,0 0 1,0 0-1,0 1 1,-1-1-1,1 0 1,0 0-1,-1 0 0,1 1 1,-1-1-1,0 1 1,1-1-1,-1 1 1,0 0-1,0 0 1,0 0-1,0 0 1,0 0-1,0 0 1,0 0-1,0 0 1,0 1-1,0-1 1,0 1-1,-1 0 0,1 0 1,0 0-1,0 0 1,0 0-1,-1 0 1,1 0-1,0 1 1,0-1-1,0 1 1,0-1-1,0 1 1,-3 1-1,-1 0-127,1 1 0,-1 0-1,0 0 1,1 0 0,-1 1 0,1 0-1,0 0 1,0 0 0,0 0-1,1 1 1,0 0 0,0 0 0,0 0-1,0 0 1,1 1 0,0-1 0,0 1-1,0 0 1,1 0 0,-3 11 0,4-16 95,1-1 0,0 1 0,0 0 1,0 0-1,-1-1 0,1 1 0,0 0 1,0 0-1,0-1 0,0 1 1,0 0-1,0 0 0,1-1 0,-1 1 1,0 0-1,0 0 0,0-1 0,1 1 1,-1 0-1,0-1 0,1 1 1,-1 0-1,1-1 0,-1 1 0,1-1 1,-1 1-1,1-1 0,-1 1 1,1-1-1,-1 1 0,1-1 0,0 1 1,-1-1-1,1 1 0,0-1 0,-1 0 1,1 0-1,0 1 0,0-1 1,-1 0-1,1 0 0,0 0 0,0 0 1,-1 0-1,1 0 0,0 0 1,0 0-1,-1 0 0,1 0 0,0 0 1,0 0-1,-1-1 0,1 1 0,0 0 1,1-1-1,17-14-699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36.590"/>
    </inkml:context>
    <inkml:brush xml:id="br0">
      <inkml:brushProperty name="width" value="0.05" units="cm"/>
      <inkml:brushProperty name="height" value="0.05" units="cm"/>
    </inkml:brush>
  </inkml:definitions>
  <inkml:trace contextRef="#ctx0" brushRef="#br0">117 13 17452,'0'0'80,"0"0"0,0-1 1,0 1-1,0-1 0,1 1 0,-1-1 1,0 1-1,0-1 0,0 1 0,0-1 1,0 1-1,0-1 0,-1 1 0,1-1 1,0 1-1,0-1 0,0 1 1,0 0-1,0-1 0,-1 1 0,1-1 1,0 1-1,0-1 0,-1 1 0,1 0 1,-1-1-1,-10 5 1095,-11 22 262,10-3-1292,0 0 0,2 1 0,0 0 0,2 0-1,0 1 1,2 0 0,1 1 0,-4 42-1,9-65-126,0-1 0,0 1 0,0-1 0,0 0 0,0 1 0,1-1 0,-1 1 0,1-1 0,0 0-1,-1 1 1,1-1 0,0 0 0,0 0 0,3 4 0,-4-5-1,1-1-1,0 1 1,0 0 0,0-1 0,0 1-1,0-1 1,0 0 0,0 1 0,1-1-1,-1 0 1,0 0 0,0 1 0,0-1-1,0 0 1,0 0 0,0 0-1,0 0 1,1-1 0,-1 1 0,0 0-1,0 0 1,0-1 0,0 1 0,0 0-1,0-1 1,0 1 0,0-1-1,0 0 1,0 1 0,0-1 0,0 0-1,0 1 1,0-2 0,11-7 144,-2 0 0,1-1 0,-1 0 0,-1 0 0,0-1 0,15-24 0,-6 6 291,22-54 0,-38 77-306,-6 13-118,-7 17-39,7-8 12,1 1 0,-2 28 0,4-39-2,1-1 0,0 0 1,0 0-1,1 0 0,0 0 0,0 0 0,0 0 1,0 0-1,1 0 0,0-1 0,0 1 0,0 0 0,4 6 1,-4-10 2,-1 1 1,1 0-1,-1 0 1,1-1-1,0 1 1,0-1-1,0 1 1,0-1-1,0 0 1,0 0-1,0 0 1,0 0-1,0 0 1,1 0-1,-1-1 1,0 1-1,1-1 1,2 1-1,-1-1 15,1 0 0,-1-1 0,1 1 0,-1-1 0,1 0-1,-1 0 1,0 0 0,1-1 0,4-2 0,0 0 55,0-1 1,0-1-1,-1 0 1,1 0-1,-1 0 1,-1-1-1,14-14 1,-14 11 48,1-1 0,-2 1-1,1-1 1,5-15 0,-9 20-62,-1 1-1,0-1 1,-1 0-1,1 1 0,-1-1 1,0 0-1,-1 0 1,1 0-1,-1 0 1,0 0-1,-2-7 0,2 11-52,0 1 0,-1-1 0,1 1-1,-1-1 1,0 1 0,1-1 0,-1 1-1,0 0 1,0-1 0,0 1 0,0 0-1,0 0 1,0-1 0,0 1-1,0 0 1,-1 0 0,1 0 0,0 0-1,-1 1 1,1-1 0,-1 0 0,1 1-1,-1-1 1,1 0 0,-1 1 0,1 0-1,-1-1 1,1 1 0,-1 0-1,0 0 1,1 0 0,-1 0 0,-2 0-1,2 0-116,-1 1 0,1-1 0,0 1 0,-1-1 0,1 1-1,0 0 1,0-1 0,-1 1 0,1 0 0,0 1 0,0-1-1,0 0 1,0 0 0,0 1 0,1-1 0,-1 1 0,0 0-1,1 0 1,-1-1 0,1 1 0,0 0 0,-2 3 0,3-5 109,0 0 1,0 1 0,-1-1-1,1 0 1,0 1 0,0-1 0,0 0-1,0 0 1,0 1 0,0-1 0,0 0-1,0 1 1,0-1 0,0 0-1,1 0 1,-1 1 0,0-1 0,0 0-1,0 1 1,0-1 0,0 0-1,0 0 1,1 0 0,-1 1 0,0-1-1,0 0 1,0 0 0,0 1-1,1-1 1,-1 0 0,0 0 0,0 0-1,1 0 1,-1 1 0,0-1 0,0 0-1,1 0 1,-1 0 0,0 0-1,1 0 1,-1 0 0,0 0 0,1 0-1,13 1-476,2-5-72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37.237"/>
    </inkml:context>
    <inkml:brush xml:id="br0">
      <inkml:brushProperty name="width" value="0.05" units="cm"/>
      <inkml:brushProperty name="height" value="0.05" units="cm"/>
    </inkml:brush>
  </inkml:definitions>
  <inkml:trace contextRef="#ctx0" brushRef="#br0">112 97 15147,'-16'18'5474,"-23"27"-2902,37-43-2467,-10 13 526,-16 29 0,26-41-591,0 1 1,0-1-1,0 1 0,1-1 1,0 1-1,0-1 1,0 1-1,0 0 1,0 0-1,1 0 1,-1-1-1,1 1 0,0 0 1,1 0-1,0 6 1,-1-9-32,0-1 0,1 1 1,-1 0-1,0-1 0,1 1 0,-1-1 1,0 1-1,1-1 0,-1 1 1,1-1-1,-1 1 0,1-1 1,-1 1-1,1-1 0,-1 0 0,1 1 1,0-1-1,-1 0 0,1 1 1,-1-1-1,1 0 0,0 0 0,-1 0 1,1 0-1,0 1 0,-1-1 1,1 0-1,0 0 0,-1 0 1,1 0-1,0 0 0,-1-1 0,1 1 1,0 0-1,0 0 0,23-10 182,-13 2-40,-1 0-1,1 0 1,-1-1 0,-1-1-1,1 1 1,10-17 0,-7 8 261,0-2 1,18-39 0,-30 58-393,0 0 1,-1 0-1,1 0 0,-1-1 1,1 1-1,-1 0 1,1 0-1,-1-1 1,0 1-1,0 0 1,0-1-1,1 1 1,-2-2-1,1 3-16,0 0 1,0 0-1,-1-1 0,1 1 0,0 0 0,0 0 1,-1 0-1,1 0 0,0 0 0,-1 0 0,1 0 1,0 0-1,0 0 0,-1 0 0,1 0 0,0 0 1,-1 0-1,1 0 0,0 0 0,0 0 1,-1 0-1,1 0 0,0 0 0,0 0 0,-1 1 1,1-1-1,0 0 0,0 0 0,-1 0 0,1 0 1,0 1-1,0-1 0,-1 0 0,-3 4 10,-1-1-1,1 1 1,0 0 0,-6 7-1,-8 16-394,17-25 255,1 0 0,-1-1 0,0 1 0,0 0 0,1 0 0,-1-1 0,1 1 0,-1 0 0,1 0-1,0 0 1,0 0 0,0 0 0,0 3 0,0-4 24,1-1 0,-1 1 0,1-1 0,-1 1 0,1-1 0,-1 0 0,1 1 0,-1-1 0,1 0 0,-1 1 0,1-1 0,-1 0 0,1 0 0,-1 0 0,1 0 0,0 1-1,-1-1 1,1 0 0,0 0 0,-1 0 0,1 0 0,-1 0 0,1 0 0,0 0 0,-1-1 0,1 1 0,-1 0 0,1 0 0,0-1 0,20-4-1336,-20 4 1338,42-16-2406,-1-2 1,69-42 0,-33 10 3747,-56 33 258,-18 11-139,-15 8 370,3 2-1075,-1 0-1,1 0 1,1 1-1,-15 9 1,17-10-582,1 0-1,0 0 1,0 0 0,1 1 0,-1-1-1,1 1 1,0 0 0,0 0-1,0 0 1,-3 5 0,6-8-76,0-1-1,0 1 1,0-1 0,-1 1 0,1-1 0,0 1-1,0-1 1,0 1 0,0 0 0,0-1 0,0 1-1,0-1 1,0 1 0,0-1 0,0 1 0,0-1-1,0 1 1,1-1 0,-1 1 0,0-1 0,0 1-1,1-1 1,-1 1 0,0-1 0,1 1 0,-1 0-1,16 8-92,30 0-106,-33-7 151,0 1 32,0-1-1,0 2 0,0 0 0,0 1 1,19 9-1,-30-13 35,0 0 0,0 1 0,1-1 0,-1 0 0,0 1 0,-1 0 0,1-1 0,0 1 0,0 0 0,-1 0 0,1 0 1,-1 0-1,0 0 0,1 0 0,-1 0 0,0 0 0,0 1 0,-1-1 0,1 0 0,0 1 0,-1-1 0,1 1 0,-1-1 0,0 1 0,0-1 0,0 1 0,0-1 0,0 1 0,0-1 0,-1 0 0,1 1 0,-1-1 1,0 1-1,0-1 0,0 0 0,0 0 0,0 1 0,0-1 0,-2 2 0,-1 1-8,1 1 0,-1-1-1,0 0 1,-1-1 0,1 1 0,-1-1 0,0 0 0,0 0 0,0 0 0,-1-1-1,1 0 1,-1 0 0,0 0 0,0-1 0,0 0 0,0 0 0,0 0-1,0-1 1,-1 0 0,1 0 0,-1-1 0,1 1 0,0-2 0,-1 1 0,1 0-1,0-1 1,-1-1 0,1 1 0,0-1 0,0 0 0,0 0 0,0 0 0,0-1-1,0 0 1,1 0 0,0-1 0,-1 0 0,1 0 0,-9-9 0,0-4-346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37.992"/>
    </inkml:context>
    <inkml:brush xml:id="br0">
      <inkml:brushProperty name="width" value="0.05" units="cm"/>
      <inkml:brushProperty name="height" value="0.05" units="cm"/>
    </inkml:brush>
  </inkml:definitions>
  <inkml:trace contextRef="#ctx0" brushRef="#br0">1 22 18028,'2'3'233,"0"0"1,-1 0-1,1 0 0,0 0 1,-1 1-1,0-1 1,0 0-1,0 1 0,0-1 1,0 0-1,-1 1 1,1-1-1,-1 1 0,0-1 1,-1 7-1,2 3 554,27 435 2800,-23-424-3473,-4-24-111,-1 1 0,0-1 0,0 0 0,0 0 0,1 0 0,-1 0 0,0 0 0,0 0 0,0 0 0,1 0 0,-1 0 0,0 0 0,0 0-1,1 0 1,-1 0 0,0 0 0,0 0 0,0 0 0,1 0 0,-1 0 0,0 0 0,0-1 0,0 1 0,1 0 0,-1 0 0,0 0 0,0 0 0,0 0 0,0 0 0,1-1-1,-1 1 1,0 0 0,0 0 0,0 0 0,0-1 0,0 1 0,1 0 0,-1 0 0,0 0 0,0-1 0,0 1 0,0 0 0,0 0 0,0 0 0,0-1 0,0 1 0,0 0-1,16-49 143,3-20-77,78-263 38,-92 318-118,17-40-30,-21 50 36,1 1 0,0 0-1,0-1 1,0 1 0,1 0 0,-1 0 0,1 1-1,0-1 1,-1 1 0,1-1 0,0 1-1,5-3 1,-6 4 0,0 0 1,0 1-1,-1-1 0,1 1 1,0 0-1,0 0 0,0-1 1,0 1-1,-1 0 0,1 0 1,0 1-1,0-1 0,0 0 1,0 1-1,-1-1 0,1 1 1,0-1-1,-1 1 0,1 0 1,0 0-1,-1 0 0,1 0 0,-1 0 1,1 0-1,-1 0 0,1 0 1,-1 1-1,0-1 0,0 0 1,0 1-1,1-1 0,-2 1 1,3 3-1,1 1-7,-1 0 0,0 0 0,0 1 1,0 0-1,-1 0 0,0 0 0,2 10 0,-4-12 22,0 0 0,1 0 0,-2 0 1,1 0-1,0 0 0,-1 0 0,0 0 0,0 0 0,-1 0 0,1 0 1,-1 0-1,0 0 0,-1-1 0,1 1 0,-1-1 0,0 0 1,0 0-1,0 0 0,0 0 0,-1 0 0,1-1 0,-6 5 0,5-6-71,1 1-1,-1-1 1,1 0-1,-1 0 0,0-1 1,0 1-1,0-1 0,0 0 1,0 0-1,0 0 1,0 0-1,0-1 0,0 0 1,-1 1-1,1-2 0,0 1 1,0 0-1,0-1 1,0 0-1,0 0 0,0 0 1,0 0-1,0-1 0,0 0 1,0 1-1,1-1 1,-6-4-1,6 4-243,-9-8-1559,12 10 1827,0 0 0,-1 0 1,1 0-1,0-1 1,0 1-1,0 0 1,-1 0-1,1-1 1,0 1-1,0 0 0,0 0 1,0-1-1,0 1 1,0 0-1,0-1 1,0 1-1,0 0 1,-1 0-1,1-1 0,0 1 1,0 0-1,1-1 1,-1 1-1,0 0 1,0 0-1,0-1 1,0 1-1,0 0 1,0-1-1,0 1 0,0 0 1,0 0-1,1-1 1,-1 1-1,0 0 1,0 0-1,0 0 1,1-1-1,-1 1 0,0 0 1,0 0-1,1-1 1,12-4-853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38.521"/>
    </inkml:context>
    <inkml:brush xml:id="br0">
      <inkml:brushProperty name="width" value="0.05" units="cm"/>
      <inkml:brushProperty name="height" value="0.05" units="cm"/>
    </inkml:brush>
  </inkml:definitions>
  <inkml:trace contextRef="#ctx0" brushRef="#br0">168 19 17660,'-10'1'530,"-1"1"0,0 0 1,1 0-1,0 2 0,-1-1 1,1 1-1,-16 9 0,21-10-410,0 0 0,0 0-1,0 0 1,1 1-1,-1 0 1,1 0 0,0 0-1,0 0 1,0 1-1,1 0 1,-1-1-1,1 1 1,0 1 0,1-1-1,-4 8 1,6-12-108,-1 0 1,1 0 0,0 0-1,-1 0 1,1 1-1,0-1 1,0 0-1,0 0 1,0 0 0,0 1-1,0-1 1,0 0-1,0 0 1,1 0 0,-1 0-1,0 1 1,2 1-1,-2-3 2,1 1-1,-1-1 1,1 1-1,-1-1 1,1 1-1,-1-1 0,1 0 1,-1 1-1,1-1 1,0 0-1,-1 1 1,1-1-1,0 0 1,-1 0-1,1 0 0,0 0 1,0 0-1,-1 0 1,1 1-1,0-1 1,0-1-1,4 1 45,-1-1 0,1 0 0,-1 0 0,0-1 0,0 1 0,0-1-1,6-3 1,15-12 251,-1-1 1,-1 0-1,-1-2 0,24-26 0,-26 26-82,-25 27-272,0 0 1,0 1 0,1-1-1,0 1 1,0 1 0,1-1-1,0 0 1,0 1 0,1-1 0,0 1-1,1 0 1,-2 16 0,4-24-7,-1-1 0,0 1-1,0 0 1,0 0 0,0 0 0,1 0 0,-1 0 0,0 0 0,1 0 0,-1 0 0,1-1 0,-1 1 0,1 0 0,-1 0 0,1-1 0,0 1 0,-1 0 0,1-1 0,0 1 0,0 0 0,-1-1 0,1 1 0,0-1 0,0 0 0,0 1 0,0-1 0,0 0 0,-1 1 0,1-1 0,0 0 0,0 0 0,0 0 0,0 0 0,0 1 0,0-1 0,0-1 0,0 1 0,0 0 0,0 0 0,0 0 0,1-1 0,5-1-116,-1 0 0,1 0 0,-1 0 1,9-6-1,20-10-553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39.016"/>
    </inkml:context>
    <inkml:brush xml:id="br0">
      <inkml:brushProperty name="width" value="0.05" units="cm"/>
      <inkml:brushProperty name="height" value="0.05" units="cm"/>
    </inkml:brush>
  </inkml:definitions>
  <inkml:trace contextRef="#ctx0" brushRef="#br0">142 1 17012,'-18'23'1782,"-2"-1"0,0-1 0,-1-1 1,-41 31-1,109-69-1351,-38 16-531,0 0-1,-1 0 1,1 1 0,0 0 0,0 1 0,0 0 0,0 1 0,10 1 0,-16-2 39,0 0 0,1 1 0,-1 0 0,0 0 0,0 0 0,0 0 0,0 0 0,0 0 0,0 1 1,0-1-1,0 1 0,-1 0 0,1 0 0,0 0 0,-1 0 0,0 1 0,0-1 0,1 1 0,-1-1 1,-1 1-1,1 0 0,0 0 0,-1 0 0,1-1 0,0 5 0,-1-4 88,-1-1 0,0 1 0,0 0 0,0-1 0,-1 1 0,1 0 0,-1-1 0,1 1 0,-1-1 0,0 1 0,0-1 0,0 1 0,0-1 0,0 0 0,-1 1 0,1-1 0,-1 0 0,1 0 0,-1 0 0,0 0 0,0 0 0,0-1 0,-4 4-1,-2 2 213,-1-1 0,0 0 0,-1-1 0,-13 6 0,13-7 13,1 0 1,-1-1-1,-13 2 1,20-4-272,1-1 0,0 1 0,0-1 0,-1 0 1,1 0-1,0 0 0,-1 0 0,1 0 0,0 0 0,-1-1 0,1 1 0,0-1 0,-1 1 1,1-1-1,0 0 0,0 0 0,0 0 0,0 0 0,0-1 0,-2 0 0,3 1-65,1 0-1,-1 0 1,0 0-1,1 0 1,-1-1-1,1 1 1,0 0-1,-1 0 1,1 0-1,0 0 1,-1-1-1,1 1 1,0 0-1,0 0 1,0 0 0,0-1-1,0 1 1,1 0-1,-1 0 1,0 0-1,0-1 1,1 1-1,-1 0 1,1 0-1,-1 0 1,1 0-1,-1 0 1,1 0-1,0 0 1,0 0-1,0-1 1,3-3-96,0 1 1,0-1-1,0 1 1,0 0-1,6-4 0,15-8-534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7:22.038"/>
    </inkml:context>
    <inkml:brush xml:id="br0">
      <inkml:brushProperty name="width" value="0.05" units="cm"/>
      <inkml:brushProperty name="height" value="0.05" units="cm"/>
    </inkml:brush>
  </inkml:definitions>
  <inkml:trace contextRef="#ctx0" brushRef="#br0">105 323 12539,'-9'2'348,"-1"0"1,1-1 0,-1 0 0,0 0-1,0-1 1,1-1 0,-17-2 0,15-3 696,12-1-235,16-6 16,-14 11-803,9-5 152,1 1 0,1 0-1,-1 1 1,1 1 0,0 0 0,17-2-1,0-1-35,92-19 38,210-15 0,133 22-93,-147 10-69,503-66-36,-306 22 40,1 26-65,-389 24-33,210 4-566,-325 1 412,-33 0 59,8-1 146,-886 110-1183,356-18 977,-232 37 218,90-23-4,636-95-136,43-9 1,29-4 28,337-46-368,1020-142 595,-1177 158-60,366-53 32,-1 33-93,-528 49-36,-35 1 1,-23 1-6,-115 8-99,50 0 105,-821 97-533,468-47 1661,339-51-945,24-13 17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39.560"/>
    </inkml:context>
    <inkml:brush xml:id="br0">
      <inkml:brushProperty name="width" value="0.05" units="cm"/>
      <inkml:brushProperty name="height" value="0.05" units="cm"/>
    </inkml:brush>
  </inkml:definitions>
  <inkml:trace contextRef="#ctx0" brushRef="#br0">244 6 18188,'1'0'48,"-1"-1"1,0 1-1,0 0 1,0 0-1,0 0 1,0-1-1,0 1 1,0 0-1,0 0 0,0 0 1,0 0-1,0-1 1,0 1-1,-1 0 1,1 0-1,0 0 1,0 0-1,0-1 1,0 1-1,0 0 0,0 0 1,0 0-1,0 0 1,-1 0-1,1-1 1,0 1-1,0 0 1,0 0-1,0 0 1,0 0-1,-1 0 0,1 0 1,0 0-1,0 0 1,0-1-1,0 1 1,-1 0-1,1 0 1,0 0-1,0 0 1,0 0-1,-1 0 0,1 0 1,0 0-1,0 0 1,0 0-1,0 0 1,-1 0-1,1 0 1,0 1-1,-19 1 868,-17 7 445,21-4-805,0 1 1,0 0 0,-24 16-1,33-19-532,1 0 0,0 1 1,0 0-1,0 0 0,1 0 0,-1 1 0,1-1 0,0 1 1,0 0-1,1 0 0,-1 0 0,-3 9 0,7-13-25,0-1 0,-1 1 1,1 0-1,0-1 0,0 1 0,0-1 0,0 1 1,0 0-1,0-1 0,1 1 0,-1-1 0,0 1 0,0 0 1,0-1-1,0 1 0,1-1 0,-1 1 0,0-1 0,1 1 1,-1-1-1,0 1 0,1-1 0,-1 1 0,0-1 1,1 1-1,-1-1 0,1 0 0,-1 1 0,1-1 0,-1 0 1,1 1-1,-1-1 0,1 0 0,0 0 0,-1 1 0,1-1 1,0 0-1,25 6-1,-24-6 2,47 5-53,-27-4-78,0 2 0,0 0 1,0 2-1,21 6 0,-42-10 113,1-1-1,0 1 1,-1 0-1,1 0 1,0 0-1,-1 0 1,1 0-1,-1 0 1,1 0 0,-1 0-1,1 1 1,-1-1-1,0 0 1,0 1-1,2 2 1,-3-3 20,0 0 0,1 0 0,-1 0-1,0 0 1,0 0 0,0 0 0,0 0 0,0 0 0,0 0 0,-1 0 0,1 0-1,0 0 1,0 0 0,-1 0 0,1 0 0,0 0 0,-1 0 0,1 0 0,-1-1-1,1 1 1,-1 0 0,0 0 0,1 0 0,-1-1 0,0 1 0,0 0 0,1-1-1,-1 1 1,-2 0 0,-8 7 156,-1 0 1,-1-1-1,1-1 0,-1 0 1,0-1-1,-1-1 0,1 1 0,-1-2 1,0 0-1,0-1 0,0 0 0,0-1 1,0-1-1,-25-2 0,36 1-242,1 1 1,-1-1-1,1 1 0,-1-1 1,1 0-1,-1 0 0,1 0 1,-1-1-1,1 1 0,0-1 1,0 1-1,0-1 0,0 0 1,0 1-1,-3-4 0,5 4 17,-1-1-1,0 1 1,0-1-1,0 1 1,1-1-1,-1 1 1,1-1-1,-1 0 1,1 1-1,0-1 0,0 1 1,-1-1-1,1 0 1,0 1-1,1-1 1,-1 0-1,0 1 1,0-1-1,1 1 1,-1-1-1,1 0 1,-1 1-1,1-1 1,0 1-1,-1-1 1,2-1-1,11-13-644</inkml:trace>
  <inkml:trace contextRef="#ctx0" brushRef="#br0" timeOffset="1">459 39 21213,'4'13'1872,"-10"9"-1264,-4 2-240,-3 11 808,0 4-343,1 0-345,4-1-136,0-5-248,6-3-56,2-11-264,2-7-160,9-12-352,-3-7-305,2-12 497,1-7 160,2-8-104,0-2-208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0.166"/>
    </inkml:context>
    <inkml:brush xml:id="br0">
      <inkml:brushProperty name="width" value="0.05" units="cm"/>
      <inkml:brushProperty name="height" value="0.05" units="cm"/>
    </inkml:brush>
  </inkml:definitions>
  <inkml:trace contextRef="#ctx0" brushRef="#br0">2 440 15715,'0'1'206,"0"1"0,-1 0 0,1 0-1,0 0 1,0 0 0,0 0 0,0 0 0,0 0-1,1-1 1,-1 1 0,0 0 0,1 0-1,0 0 1,-1-1 0,1 1 0,1 2 0,0-3-85,-1 0 0,1 1 0,-1-1 0,1 0 0,-1-1 0,1 1 0,0 0 1,-1 0-1,1-1 0,0 1 0,0-1 0,0 1 0,0-1 0,-1 0 0,1 0 0,3 0 1,9 1 21,-1 0 0,1-2 0,0 0 0,-1 0 1,1-1-1,-1-1 0,1 0 0,-1-1 0,0 0 1,0-1-1,-1-1 0,13-6 0,-23 10-78,0 1 0,0-1-1,0 1 1,0-1-1,0 0 1,0 0 0,0 0-1,-1 0 1,1 0 0,-1 0-1,1 0 1,-1 0 0,0-1-1,0 1 1,0 0-1,1-6 1,-2 8-37,1-1 1,-1 0-1,0 1 1,0-1-1,0 0 0,0 1 1,0-1-1,-1 0 0,1 1 1,0-1-1,0 0 1,0 1-1,0-1 0,-1 1 1,1-1-1,0 0 1,-1 1-1,1-1 0,0 1 1,-1-1-1,1 1 0,-1-1 1,1 1-1,-2-1 1,1 0 0,0 0 0,-1 1 0,1-1 0,-1 1 0,1 0 0,-1-1 0,1 1 0,-1 0 0,0 0 0,1 0 0,-1 0 0,1 0 0,-1 0 0,1 0 0,-3 1 0,-5 2 39,0-1 1,0 1 0,0 1-1,0 0 1,1 0-1,0 0 1,0 1 0,0 1-1,0-1 1,1 1-1,0 0 1,0 1 0,0 0-1,1 0 1,-9 13-1,15-20-63,-1 1 0,1 0-1,-1-1 1,1 1 0,-1 0-1,1 0 1,-1 0 0,1-1 0,0 1-1,-1 0 1,1 0 0,0 0-1,0 0 1,-1 0 0,1 0-1,0 0 1,0-1 0,0 1-1,0 0 1,0 0 0,1 0-1,-1 0 1,0 0 0,0 0 0,0 0-1,1 0 1,-1-1 0,1 1-1,-1 0 1,0 0 0,1 0-1,0-1 1,-1 1 0,1 0-1,-1-1 1,1 1 0,0 0-1,-1-1 1,1 1 0,0-1 0,0 1-1,-1-1 1,1 1 0,0-1-1,0 0 1,0 1 0,0-1-1,0 0 1,0 0 0,-1 0-1,1 1 1,0-1 0,0 0-1,0 0 1,2-1 0,7 2 4,1-1 0,0-1 0,18-3-1,-24 3-7,25-4 5,-1 0-10,-1 0 0,1 2-1,0 2 1,48 2-1,-54 5-18,-23-6 23,1 0 0,-1 0-1,1 0 1,-1 0 0,1 0-1,-1 0 1,0 1 0,1-1-1,-1 0 1,1 0 0,-1 1 0,1-1-1,-1 0 1,0 1 0,1-1-1,-1 0 1,0 1 0,1-1 0,-1 0-1,0 1 1,0-1 0,1 1-1,-1-1 1,0 0 0,0 1-1,0-1 1,0 1 0,1-1 0,-1 1-1,0-1 1,0 1 0,0-1-1,0 1 1,0-1 0,0 1 0,0-1-1,0 1 1,0-1 0,-1 1-1,1 0 5,0-1 0,0 0 0,0 0-1,-1 0 1,1 1 0,0-1-1,0 0 1,0 0 0,0 0 0,-1 0-1,1 0 1,0 1 0,0-1 0,-1 0-1,1 0 1,0 0 0,0 0 0,0 0-1,-1 0 1,1 0 0,0 0-1,0 0 1,-1 0 0,1 0 0,0 0-1,0 0 1,-1 0 0,1 0 0,0 0-1,0 0 1,-1 0 0,1 0-1,0 0 1,0 0 0,-1 0 0,1 0-1,0-1 1,0 1 0,0 0 0,-1 0-1,1 0 1,0 0 0,0-1 0,0 1-1,0 0 1,-1 0 0,1 0-1,0-1 1,0 1 0,0 0 0,0 0-1,0-1 1,0 1 0,0 0 0,-8-15 245,-29-141 1006,37 155-1253,0-1 0,-1 1 0,1 0 0,0 0-1,0-1 1,0 1 0,0 0 0,0-1 0,0 1 0,0 0 0,0-1-1,1 1 1,-1 0 0,0-1 0,1 1 0,-1 0 0,1 0 0,0 0-1,-1 0 1,1-1 0,0 1 0,-1 0 0,1 0 0,0 0 0,0 0-1,0 0 1,0 1 0,0-1 0,0 0 0,0 0 0,1 1 0,-1-1-1,2 0 1,4-1-51,-1 0-1,1 1 1,0 0-1,0 0 0,11 0 1,20-2-365,-29 1 246,0-1 1,-1 0 0,1 0-1,0-1 1,-1 0-1,0 0 1,0-1-1,0 0 1,-1-1-1,0 1 1,0-2 0,0 1-1,0-1 1,-1 0-1,0 0 1,-1 0-1,0-1 1,0 0-1,0 0 1,-1 0-1,0-1 1,-1 1 0,0-1-1,3-16 1,-3 14 96,-1 0 1,0 1 0,0-1 0,-1 0 0,-1 0-1,0 1 1,0-1 0,-4-16 0,4 26 80,0 1 0,0-1 1,0 1-1,0 0 1,0-1-1,0 1 1,0-1-1,0 1 0,0 0 1,-1-1-1,1 1 1,0 0-1,0-1 1,0 1-1,-1 0 1,1-1-1,0 1 0,0 0 1,-1-1-1,1 1 1,0 0-1,-1 0 1,1 0-1,0-1 0,-1 1 1,1 0-1,0 0 1,-1 0-1,1 0 1,-1-1-1,1 1 1,0 0-1,-1 0 0,-9 11 292,-3 21 122,6 2-149,1 0 0,1 0 1,2 1-1,1-1 0,2 1 1,2 0-1,1-1 0,15 68 1,-16-94-256,-1-2-13,0 0 1,1 0-1,0-1 1,0 1-1,4 6 1,-7-33-293,-13-26-375,-30-67 0,3 10 397,40 102 291,0 0 0,0-1 1,1 1-1,-1 0 0,1 0 1,-1-1-1,1 1 0,0 0 0,0-1 1,0-3-1,1 5-5,-1 0 0,1 0 0,-1 0 1,1 1-1,-1-1 0,1 0 0,0 0 0,-1 1 0,1-1 0,0 1 0,0-1 0,-1 1 1,1-1-1,0 1 0,0-1 0,0 1 0,0 0 0,0-1 0,0 1 0,0 0 0,0 0 0,-1 0 1,1-1-1,0 1 0,0 0 0,0 0 0,0 1 0,1-1 0,21-1 368,49-3-392,-67 4-119,1-1 1,0-1-1,-1 1 1,1-1-1,0 0 1,-1 0-1,0 0 1,1-1-1,6-4 1,-1-8-137,-7-3-146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0.680"/>
    </inkml:context>
    <inkml:brush xml:id="br0">
      <inkml:brushProperty name="width" value="0.05" units="cm"/>
      <inkml:brushProperty name="height" value="0.05" units="cm"/>
    </inkml:brush>
  </inkml:definitions>
  <inkml:trace contextRef="#ctx0" brushRef="#br0">3 15 21573,'-2'-5'1800,"2"1"-1712,7 0 952,0 4-296,2 0 9,1-2-305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1.187"/>
    </inkml:context>
    <inkml:brush xml:id="br0">
      <inkml:brushProperty name="width" value="0.05" units="cm"/>
      <inkml:brushProperty name="height" value="0.05" units="cm"/>
    </inkml:brush>
  </inkml:definitions>
  <inkml:trace contextRef="#ctx0" brushRef="#br0">16 219 16404,'-1'0'91,"0"-1"1,0 1 0,0-1-1,0 1 1,0-1 0,0 1-1,1-1 1,-1 1 0,0-1-1,1 0 1,-1 1 0,0-1-1,1 0 1,-1 0 0,0 0-1,1 1 1,0-1 0,-1 0-1,1 0 1,-1 0 0,1 0-1,0 0 1,0 0 0,-1 0-1,1 0 1,0 0 0,0 0-1,0 0 1,0 0 0,0 0-1,0 0 1,1 0 0,-1 0-1,0-1 1,2-4 260,-1 1 0,1-1-1,0 1 1,5-10 0,2 0 120,0 0-1,1 1 1,1 0-1,0 1 0,1 0 1,0 1-1,1 0 1,0 1-1,19-12 1,-30 22-439,-1-1 0,1 1 0,0 0 0,-1 1 1,1-1-1,0 0 0,-1 0 0,1 1 1,0-1-1,0 1 0,0 0 0,0-1 0,-1 1 1,1 0-1,0 0 0,3 0 0,-4 1-19,0-1-1,0 0 0,-1 1 1,1-1-1,0 1 0,0 0 1,-1-1-1,1 1 0,0-1 1,0 1-1,-1 0 0,1 0 0,-1-1 1,1 1-1,-1 0 0,1 0 1,-1 0-1,1 0 0,-1 0 1,0-1-1,0 1 0,1 2 1,0 4 3,0 1 0,-1-1 0,0 1 0,0-1 0,-1 1 0,-1 7 0,-13 62 23,9-51-30,1 0 0,1 0 0,0 34 0,4-58-10,0-1 0,0 1 0,0 0 0,0 0 0,0 0-1,0 0 1,0 0 0,1-1 0,-1 1 0,1 0-1,-1 0 1,1-1 0,0 1 0,0 0 0,0-1 0,0 1-1,0-1 1,0 1 0,0-1 0,0 1 0,1-1-1,1 2 1,-1-2 2,0-1 0,0 1 0,0-1 0,-1 0 0,1 1 0,0-1 0,0 0 0,0 0 0,0-1 0,-1 1 0,1 0 0,0-1-1,0 1 1,0-1 0,-1 1 0,1-1 0,0 0 0,1-1 0,9-4 25,-1-1-1,0 0 1,-1-1-1,0-1 1,9-9 0,1-4 28,-1-1 0,-1-1 1,-2-1-1,0-1 1,-2 0-1,15-35 1,-35 86-153,1 1 0,1 1 1,1-1-1,1 46 1,2-68 98,0 0 0,1-1 0,-1 1 1,1 0-1,0 0 0,0 0 0,0-1 1,1 1-1,-1-1 0,1 1 0,0-1 0,0 1 1,0-1-1,4 5 0,-4-7 13,0 1-1,0-1 1,1 1-1,-1-1 1,0 0-1,1 1 1,-1-1-1,0-1 1,1 1-1,-1 0 1,1 0-1,0-1 1,-1 0-1,1 1 1,-1-1-1,1 0 1,0 0-1,-1-1 1,1 1-1,0 0 1,-1-1-1,4-1 1,3-1 63,1-1 1,0 0 0,-1 0 0,0-1 0,0 0 0,-1-1 0,1 0 0,-1 0 0,-1-1 0,1 0 0,-1-1-1,0 1 1,-1-1 0,0-1 0,0 1 0,-1-1 0,0 0 0,0 0 0,-1-1 0,0 1 0,-1-1-1,0 0 1,3-15 0,-6 22-66,0 0 0,0 1-1,0-1 1,0 0 0,0 0-1,-1 0 1,1 0 0,-1 0-1,0 1 1,1-1 0,-2 0-1,1 0 1,0 1 0,0-1-1,-1 1 1,1-1 0,-3-2-1,3 5-11,0-1 0,1 0 0,-1 1-1,0-1 1,0 1 0,0-1 0,1 0 0,-1 1 0,0 0-1,0-1 1,0 1 0,0 0 0,0-1 0,0 1-1,0 0 1,0 0 0,0 0 0,0 0 0,0 0-1,-1 0 1,0 0-3,1 1 0,-1 0 0,0-1 0,1 1 0,-1 0-1,1 0 1,-1 0 0,1 0 0,-1 0 0,1 0 0,-1 0 0,1 0-1,0 1 1,0-1 0,-1 2 0,-1 1-10,0 0-1,1 1 1,0-1 0,-1 1 0,2 0-1,-1-1 1,1 1 0,-2 5 0,3-9-60,-1 1 1,1-1 0,0 0 0,-1 1 0,1-1 0,0 0 0,0 1-1,0-1 1,0 0 0,0 1 0,0-1 0,1 0 0,-1 1 0,0-1-1,1 0 1,-1 0 0,1 1 0,-1-1 0,1 0 0,-1 0-1,1 0 1,0 1 0,0-1 0,0 0 0,-1 0 0,1 0 0,0-1-1,0 1 1,0 0 0,0 0 0,1 0 0,-1-1 0,0 1 0,2 0-1,-2-1 36,0 1-1,0-1 0,0 0 0,0 0 0,0 0 0,0 0 0,0 0 0,0-1 0,0 1 0,0 0 1,0 0-1,-1-1 0,1 1 0,0 0 0,0-1 0,0 1 0,0-1 0,0 1 0,-1-1 1,1 0-1,0 1 0,0-1 0,-1 0 0,1 1 0,0-1 0,0-1 0,17-21-590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2.139"/>
    </inkml:context>
    <inkml:brush xml:id="br0">
      <inkml:brushProperty name="width" value="0.05" units="cm"/>
      <inkml:brushProperty name="height" value="0.05" units="cm"/>
    </inkml:brush>
  </inkml:definitions>
  <inkml:trace contextRef="#ctx0" brushRef="#br0">7 166 13899,'-1'2'233,"0"0"-1,0 0 1,1-1 0,-1 1-1,0 0 1,1 0 0,-1 0-1,1 0 1,-1 0 0,1 1-1,0-1 1,0 0 0,0 0-1,0 0 1,1 0 0,-1 0 0,0 0-1,1 0 1,-1 0 0,1 0-1,0 0 1,0 0 0,0 0-1,0-1 1,0 1 0,0 0-1,0-1 1,1 1 0,-1 0-1,0-1 1,1 1 0,-1-1-1,3 1 1,0 2-6,0-2 0,0 1 0,0 0 0,0-1 0,1 0 0,-1 0-1,1 0 1,0 0 0,0-1 0,-1 0 0,1 0 0,10 1 0,-7-3-128,-1 0 0,1-1 0,-1 0 1,1 0-1,-1-1 0,0 0 0,0 0 0,0 0 0,0-1 1,0 0-1,-1 0 0,0-1 0,0 0 0,0 0 0,0 0 1,-1-1-1,0 0 0,6-9 0,-7 9-57,1-1 0,-1 1 0,-1-1 0,1 0 0,-1-1 0,0 1 0,-1 0 0,3-11-1,-5 14-14,1-1-1,-1 0 0,1 1 0,-1-1 0,0 0 0,-1 1 0,1-1 0,-1 0 0,0 1 0,0-1 0,-1 1 0,1-1 0,-1 1 0,-2-5 1,3 7-20,-1 0 1,1 0 0,0 0 0,-1 0 0,1 0 0,-1 0 0,0 0 0,0 1 0,1-1 0,-1 1 0,0-1 0,0 1 0,-1 0 0,1 0 0,0-1 0,0 2 0,-1-1 0,1 0 0,0 0 0,-1 1 0,1-1 0,0 1 0,-1 0 0,1 0 0,-1 0 0,1 0 0,-1 0 0,1 0 0,0 1 0,-1-1 0,1 1 0,-1 0 0,1-1 0,-4 3-1,-1 1-2,0-1-1,0 1 0,1 0 0,-1 1 1,1 0-1,0 0 0,1 0 0,-1 0 1,-8 13-1,5-6-1,2 0 1,0 1-1,-8 19 0,13-28 1,0 0-1,0 1 0,1-1 1,0 1-1,0-1 0,0 1 1,0 0-1,1 0 1,0-1-1,0 1 0,0 0 1,0-1-1,1 1 1,2 7-1,-3-11 0,1 0 0,-1 0 0,1 0 1,-1 0-1,1 0 0,0 0 0,-1 0 0,1 0 0,0 0 1,0 0-1,0 0 0,0-1 0,0 1 0,0 0 1,0-1-1,0 1 0,0-1 0,0 1 0,0-1 0,2 1 1,0 0 3,-1-1 1,1 0 0,0 0 0,0 0-1,-1 0 1,1 0 0,0 0 0,4-2 0,6-2 23,-1 0 1,0-1-1,12-7 1,-14 7-10,33-18 86,-28 15-71,0 0-1,1 0 1,20-6 0,-35 13-36,0 1 0,1-1 0,-1 1 1,1 0-1,-1-1 0,1 1 0,-1 0 0,0 0 0,1 0 0,-1 0 0,1 0 0,-1 0 1,1 1-1,-1-1 0,1 0 0,-1 1 0,0-1 0,1 1 0,-1-1 0,0 1 0,1 0 1,-1 0-1,0-1 0,0 1 0,0 0 0,0 0 0,0 0 0,0 0 0,2 2 0,0 3 0,-1-1-1,0 0 0,0 1 1,0-1-1,-1 1 0,2 7 1,-2-7-5,0 0 0,1 0 0,-1-1 0,1 1 0,5 8 0,-6-12 8,0 0-1,1 0 1,-1 0-1,1 0 1,-1-1-1,1 1 1,0-1-1,0 1 1,0-1-1,0 0 1,0 0-1,0 1 1,0-1-1,0-1 1,0 1-1,0 0 1,3 0-1,-1 0 7,0-1-1,1 0 0,-1 0 0,0 0 1,0 0-1,1-1 0,-1 1 0,8-3 0,4-3 39,0-1-1,-1 0 0,26-16 0,-31 17-19,24-16 39,12-7-1,-46 29-66,0 0 1,0 0-1,0 0 0,0 0 1,0 0-1,0 0 0,1 0 0,-1 0 1,0 0-1,0-1 0,0 1 1,0 0-1,0 0 0,0 0 1,1 0-1,-1 0 0,0 0 0,0 0 1,0 0-1,0 0 0,0 0 1,0 0-1,1 0 0,-1 0 0,0 0 1,0 1-1,0-1 0,0 0 1,0 0-1,0 0 0,0 0 0,1 0 1,-1 0-1,0 0 0,0 0 1,0 0-1,0 0 0,0 0 0,0 0 1,0 1-1,0-1 0,0 0 1,0 0-1,0 0 0,0 0 0,1 0 1,-1 0-1,0 1 0,-2 8 6,-5 8-20,1-4-16,5-8-229,-1-1 1,0 1 0,-1-1-1,1 0 1,-1 0 0,1 0 0,-1 0-1,-1 0 1,-5 5 0,6-8-163,-2-7-144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2.649"/>
    </inkml:context>
    <inkml:brush xml:id="br0">
      <inkml:brushProperty name="width" value="0.05" units="cm"/>
      <inkml:brushProperty name="height" value="0.05" units="cm"/>
    </inkml:brush>
  </inkml:definitions>
  <inkml:trace contextRef="#ctx0" brushRef="#br0">59 0 18092,'0'3'467,"-1"0"-1,0-1 1,0 1 0,0 0-1,0-1 1,0 1 0,0-1 0,-3 3-1,-3 9 704,3-5-570,-22 68 1808,23-67-2296,1 0-1,0 0 1,0 0 0,1 0 0,1 17-1,0-26-107,-1 0 0,1 0-1,1 0 1,-1 0-1,0-1 1,0 1-1,0 0 1,0 0-1,1 0 1,-1 0 0,0-1-1,1 1 1,-1 0-1,0 0 1,1-1-1,-1 1 1,1 0-1,-1-1 1,1 1 0,0 0-1,-1-1 1,1 1-1,0-1 1,-1 1-1,1-1 1,0 1-1,-1-1 1,1 0 0,0 1-1,0-1 1,0 0-1,-1 0 1,1 1-1,0-1 1,0 0-1,0 0 1,0 0 0,0 0-1,-1 0 1,1 0-1,0 0 1,0 0-1,0-1 1,0 1-1,-1 0 1,1 0 0,0-1-1,0 1 1,-1 0-1,2-2 1,6-1-2,-1-1 1,0 0-1,0 0 0,7-6 1,31-26-2,-29 22 1,0 0-1,2 2 1,-1 0 0,37-18-1,-53 29-1,0 1 0,0-1 0,0 1 0,0-1 0,0 1 0,0 0 0,0 0 0,0-1 0,0 1 0,0 0 0,0 0 0,0 0 0,0 0-1,0 0 1,0 0 0,0 0 0,0 0 0,0 1 0,0-1 0,0 0 0,1 1 0,-2 0 0,1-1 0,-1 1 0,0 0 1,1-1-1,-1 1 0,0 0 0,0-1 0,1 1 0,-1 0 0,0-1 0,0 1 1,0 0-1,0-1 0,0 1 0,0 0 0,0 0 0,0-1 0,0 1 1,0 0-1,0 0 0,-1 0 0,-2 8 4,0 0 1,0-1-1,-8 12 1,9-16-1,-5 12 9,4-10-177,1 0 0,-1 0 0,0-1-1,-1 1 1,1-1 0,-1 1-1,0-1 1,0 0 0,-9 8 0,4-13-137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5.336"/>
    </inkml:context>
    <inkml:brush xml:id="br0">
      <inkml:brushProperty name="width" value="0.05" units="cm"/>
      <inkml:brushProperty name="height" value="0.05" units="cm"/>
    </inkml:brush>
  </inkml:definitions>
  <inkml:trace contextRef="#ctx0" brushRef="#br0">46 31 14827,'12'-25'3322,"-9"19"-1173,-9 18-190,-4 9-1497,1 1 1,1 1-1,0-1 0,2 1 1,1 0-1,-3 27 0,7-47-453,1 0-1,0 1 0,0-1 0,1 0 0,-1 1 0,0-1 0,1 0 0,0 0 1,0 0-1,0 1 0,2 2 0,-3-5-1,1 0-1,0 1 1,0-1-1,0 0 1,0 0 0,0 0-1,0 0 1,1 0-1,-1 0 1,0 0 0,1-1-1,-1 1 1,0 0 0,1-1-1,-1 1 1,1-1-1,-1 1 1,0-1 0,1 0-1,-1 0 1,1 1-1,0-1 1,-1 0 0,1 0-1,-1-1 1,2 1 0,5-1 25,-1-1 1,0 0-1,1 0 1,-1-1-1,0 0 1,-1 0-1,1 0 1,0-1-1,-1 0 1,0 0-1,9-8 1,2-4 126,0 0-1,19-26 1,-2-6 71,-40 91-156,6-38-71,-1-1-1,1 1 0,0 0 0,1 0 0,-1-1 0,1 1 1,0 0-1,0-1 0,0 1 0,1 0 0,3 7 0,-4-10 8,0 0 0,1 0 0,-1 0 0,1-1 0,-1 1 0,1-1 0,-1 1-1,1-1 1,0 1 0,0-1 0,0 0 0,0 0 0,0 0 0,0 0 0,0 0 0,0 0-1,0-1 1,0 1 0,1-1 0,-1 1 0,0-1 0,0 0 0,0 0 0,1 0 0,-1 0-1,0 0 1,3-1 0,4-1 41,0-1-1,-1 1 1,1-1-1,-1-1 1,1 0 0,-1 0-1,0-1 1,0 0-1,-1 0 1,0 0-1,0-1 1,0 0 0,0-1-1,-1 0 1,0 0-1,-1 0 1,1 0-1,-1-1 1,-1 0-1,0 0 1,0-1 0,0 1-1,3-14 1,-7 10 1,-7 15-31,-8 19-8,12-18-9,1 0 0,0 0 0,0 0-1,1 0 1,-1 1 0,1-1-1,0 1 1,0-1 0,1 1-1,-1-1 1,1 1 0,0 4-1,0-8-2,1 0 0,-1-1 0,1 1-1,-1 0 1,0-1 0,1 1 0,-1-1-1,1 1 1,-1 0 0,1-1 0,0 0-1,-1 1 1,1-1 0,-1 1-1,1-1 1,0 0 0,0 1 0,-1-1-1,1 0 1,0 1 0,-1-1 0,1 0-1,0 0 1,0 0 0,-1 0 0,1 0-1,0 0 1,0 0 0,-1 0 0,1 0-1,0 0 1,0 0 0,-1-1-1,1 1 1,0 0 0,1-1 0,26-10 11,-8 2-1,-13 5-11,0 0-1,1 0 1,-1 1 0,1 0 0,0 0-1,0 1 1,0 0 0,15-1-1,-22 3 2,0 0-1,0 0 1,0 0-1,0 1 0,0-1 1,-1 0-1,1 1 1,0-1-1,0 1 0,0-1 1,0 1-1,-1 0 0,1-1 1,0 1-1,-1 0 1,1-1-1,0 1 0,-1 0 1,1 0-1,-1 0 1,1-1-1,-1 1 0,1 0 1,-1 0-1,0 0 1,1 0-1,-1 0 0,0 1 1,5 38-32,-1-7 6,-4-32 25,1 0-1,-1-1 0,1 1 0,-1 0 0,1 0 0,-1 0 1,1-1-1,0 1 0,-1 0 0,1-1 0,0 1 0,-1-1 0,1 1 1,0-1-1,0 1 0,-1-1 0,1 1 0,0-1 0,0 0 1,0 1-1,0-1 0,0 0 0,0 0 0,0 0 0,-1 0 0,1 1 1,0-1-1,0-1 0,0 1 0,0 0 0,0 0 0,0 0 1,0 0-1,0-1 0,0 1 0,-1 0 0,1-1 0,0 1 0,0-1 1,0 1-1,-1-1 0,1 1 0,0-1 0,1-1 0,5-3 4,1-1 0,-1 0-1,9-11 1,-11 12-2,2-2-8,-3 2-3,0 1-1,0-1 1,0 1 0,1 0 0,0 0 0,0 1 0,0 0 0,1-1 0,-1 2 0,1-1 0,11-3 0,-16 5-79,1 1 0,-1-1 1,1 1-1,-1-1 0,1 0 0,-1 0 1,0 0-1,1 1 0,-1-1 0,0 0 1,0-1-1,0 1 0,1 0 0,-1 0 1,0 0-1,-1-1 0,1 1 0,0 0 1,0-1-1,0 1 0,-1-1 0,1 1 1,-1-1-1,1 1 0,-1-1 1,0 0-1,1 1 0,-1-1 0,0 1 1,0-1-1,0 0 0,0 1 0,-1-1 1,1 1-1,0-1 0,-1-2 0,-3-18-535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5.827"/>
    </inkml:context>
    <inkml:brush xml:id="br0">
      <inkml:brushProperty name="width" value="0.05" units="cm"/>
      <inkml:brushProperty name="height" value="0.05" units="cm"/>
    </inkml:brush>
  </inkml:definitions>
  <inkml:trace contextRef="#ctx0" brushRef="#br0">1 2 22317,'4'-2'2024,"0"2"-2056,8 2 1328,7-1-751,11 5-369,6 0-72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6.397"/>
    </inkml:context>
    <inkml:brush xml:id="br0">
      <inkml:brushProperty name="width" value="0.05" units="cm"/>
      <inkml:brushProperty name="height" value="0.05" units="cm"/>
    </inkml:brush>
  </inkml:definitions>
  <inkml:trace contextRef="#ctx0" brushRef="#br0">48 223 19764,'-8'14'1953,"8"-13"-1889,0-1 0,0 0 0,0 1 1,-1-1-1,1 0 0,0 1 1,0-1-1,0 0 0,0 1 1,0-1-1,0 0 0,0 0 1,0 1-1,1-1 0,-1 0 1,0 1-1,0-1 0,0 0 0,0 1 1,0-1-1,0 0 0,1 0 1,-1 1-1,0-1 0,0 0 1,1 1-1,0-1 89,1 1-1,0-1 1,0 1 0,0-1-1,0 0 1,0 0 0,0 0-1,0 0 1,0 0 0,0 0-1,0 0 1,0-1-1,-1 1 1,3-2 0,16-3 58,0-1 0,-1-1 0,0-1 0,-1-1 1,0 0-1,0-2 0,-1 0 0,0-1 0,-1 0 0,0-1 1,15-18-1,-27 27-185,0-1-1,0 0 1,-1 0 0,0 0 0,0-1 0,0 1 0,0-1 0,-1 0-1,3-10 1,-4 14-22,-1 1-1,0-1 1,0 0 0,0 1-1,0-1 1,0 0-1,0 1 1,0-1 0,-1 0-1,1 1 1,-1-1-1,1 1 1,-1-1 0,1 0-1,-1 1 1,-1-3-1,0 3-5,1-1-1,-1 1 0,1-1 0,-1 1 0,0 0 1,0 0-1,0 0 0,1-1 0,-1 2 0,0-1 0,0 0 1,0 0-1,-1 1 0,1-1 0,-4 0 0,-1 1-9,-1-1-1,1 2 1,0-1-1,-1 1 1,1 0-1,0 0 1,-1 1-1,1 0 1,0 0-1,0 1 0,1 0 1,-1 0-1,0 0 1,-7 6-1,-2 2-12,1 1 0,0 0 0,0 1 0,-16 18 0,20-18 19,0 0 0,1 1 0,1 1 1,-13 25-1,17-30 4,1 0 0,0 0 0,1 1 0,0-1 0,1 1 0,0 0 0,0-1 0,1 15 0,1-21 2,0-1-1,0 1 1,1-1-1,-1 1 0,1-1 1,0 1-1,0-1 1,0 1-1,1-1 0,-1 0 1,1 0-1,0 0 0,0 0 1,0 0-1,0 0 1,0 0-1,0-1 0,1 1 1,0-1-1,-1 1 1,1-1-1,0 0 0,0 0 1,0-1-1,0 1 1,1 0-1,-1-1 0,0 0 1,1 0-1,5 1 1,1 0-2,1 0 0,-1-1 1,0-1-1,1 1 1,-1-2-1,1 1 0,-1-2 1,0 1-1,14-5 1,1-2 0,-1-2 0,-1 0 1,0-2-1,0 0 1,25-19-1,-9 2 6,64-59 0,-86 72 8,-2-1 0,0-1 0,16-23 0,-39 59 51,1 0 0,0 1 0,2 0 0,0 0 0,-2 20 0,7-37-56,0 0 0,0 0-1,0 0 1,0-1 0,0 1-1,0 0 1,1 0 0,-1 0-1,0 0 1,1-1 0,0 1-1,-1 0 1,1-1 0,0 1-1,0 0 1,0-1 0,0 1-1,0-1 1,0 1 0,1-1-1,-1 0 1,2 2-1,-1-2 0,1 0 0,-1 0 0,0 0 0,1 0-1,-1-1 1,1 1 0,0-1 0,-1 1-1,1-1 1,-1 0 0,1 0 0,0 0 0,4-1-1,5-1 3,0-1 0,-1 0 0,1-1 0,0 0 0,14-8 0,32-21-121,87-64 1,-138 92 95,-7 5 14,1-1 1,-1 1-1,1-1 1,-1 1-1,1-1 1,-1 1-1,1-1 1,0 1-1,-1 0 1,1-1-1,-1 1 1,1 0-1,0 0 1,-1-1-1,1 1 1,0 0-1,-1 0 0,1 0 1,0 0-1,-1 0 1,1 0-1,0 0 1,-1 0-1,1 0 1,0 0-1,0 0 1,2 15-52,-3-13 51,0-1-1,0 1 0,0 0 1,0-1-1,0 1 1,1-1-1,-1 1 1,0 0-1,1-1 0,-1 1 1,1-1-1,0 1 1,-1-1-1,1 0 1,2 3-1,-1-2-8,0-1-1,0 1 1,1-1-1,-1 0 1,1 1-1,-1-1 1,1 0-1,0-1 1,-1 1-1,1 0 1,0-1-1,0 1 1,-1-1-1,1 0 1,4 0 0,47-8-337,-26 3 190,-27 5 126,1 0 0,-1-1 0,1 1 0,-1 0 0,1 0 0,-1 0 0,1 0 0,-1 0 0,1 0 0,-1 1 0,1-1 1,-1 0-1,1 1 0,-1-1 0,0 1 0,1 0 0,-1-1 0,0 1 0,1 0 0,1 1 0,-3-1 18,1 1 0,-1-1-1,1 0 1,-1 1 0,0-1-1,1 1 1,-1-1 0,0 0-1,0 1 1,0-1 0,0 1-1,0-1 1,0 1 0,0-1-1,-1 0 1,1 1 0,0-1-1,-1 0 1,1 1 0,-1-1-1,-1 3 1,-16 29-321,18-32 343,0-1-1,0 0 1,0 0-1,0 0 1,0 0-1,0 0 1,-1 1-1,1-1 1,0 0-1,0 0 1,0 0-1,0 0 1,0 0-1,-1 0 1,1 0-1,0 0 1,0 0 0,0 0-1,0 0 1,-1 0-1,1 0 1,0 0-1,0 0 1,0 0-1,0 0 1,-1 0-1,1 0 1,0 0-1,0 0 1,0 0-1,0 0 1,-1 0-1,1 0 1,0 0-1,0 0 1,0 0-1,0 0 1,-1-1-1,1 1 1,0 0-1,0 0 1,0 0-1,0 0 1,0 0-1,0 0 1,0-1-1,-1 1 1,1 0-1,0 0 1,0 0-1,0 0 1,0-1-1,0 1 1,0 0-1,0 0 1,0 0-1,0 0 1,0-1-1,0 1 1,0 0-1,-3-12-59,3-6 16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6.893"/>
    </inkml:context>
    <inkml:brush xml:id="br0">
      <inkml:brushProperty name="width" value="0.05" units="cm"/>
      <inkml:brushProperty name="height" value="0.05" units="cm"/>
    </inkml:brush>
  </inkml:definitions>
  <inkml:trace contextRef="#ctx0" brushRef="#br0">21 3 20596,'-7'-3'2161,"0"6"-1601,1 0-288,6 3 1752,1 1-2616,6-1 736,14 1-272,6 3-120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7:52.691"/>
    </inkml:context>
    <inkml:brush xml:id="br0">
      <inkml:brushProperty name="width" value="0.05" units="cm"/>
      <inkml:brushProperty name="height" value="0.05" units="cm"/>
    </inkml:brush>
  </inkml:definitions>
  <inkml:trace contextRef="#ctx0" brushRef="#br0">5 355 10202,'-3'3'615,"2"1"448,6-4-224,0 0-417,20 0-148,-1 1 0,0 2-1,40 8 1,0 1-40,45 5 41,164 17 203,303-40 1290,2-42-360,-8 0-866,-50 35-340,0 22-147,42 0 15,945-2 277,-707-6-416,-438 5 40,398 4-289,-559-14 204,0-8 0,0-9 0,-2-9 0,242-68 0,-389 83 86,-1-3 0,0-1-1,62-34 1,-108 50-9,0 0 0,0 0 0,0-1 0,-1 0 0,1 1 0,-1-1 0,4-6 0,-7 9 28,0 0 1,0 0 0,-1 0-1,1 0 1,-1 0 0,1 0-1,-1 0 1,1 0-1,-1 0 1,1 0 0,-1-1-1,0 1 1,0 0 0,0 0-1,0-1 1,0 1 0,0 0-1,0 0 1,0 0 0,0-1-1,-1 1 1,1 0 0,0 0-1,-1 0 1,1 0-1,-1 0 1,1 0 0,-1-1-1,0 1 1,1 0 0,-1 1-1,0-1 1,0 0 0,1 0-1,-1 0 1,0 0 0,0 1-1,0-1 1,0 0 0,-2 0-1,-28-19-152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7.296"/>
    </inkml:context>
    <inkml:brush xml:id="br0">
      <inkml:brushProperty name="width" value="0.05" units="cm"/>
      <inkml:brushProperty name="height" value="0.05" units="cm"/>
    </inkml:brush>
  </inkml:definitions>
  <inkml:trace contextRef="#ctx0" brushRef="#br0">1 1 14379,'9'9'839,"0"0"0,0 0 0,1-1 0,0 0 0,1-1 0,20 11 0,73 27 1298,-104-45-2129,7 3 301,0 0 1,0-1-1,0-1 0,0 1 1,1-1-1,-1 0 1,15-1-1,-20 0-220,0 0-1,0 0 1,0 0 0,0-1-1,0 1 1,-1-1-1,1 1 1,0-1 0,0 0-1,0 0 1,-1 0 0,1 0-1,0 0 1,-1 0 0,1 0-1,-1-1 1,1 1 0,-1 0-1,1-1 1,-1 1 0,0-1-1,0 0 1,0 1-1,0-1 1,0 0 0,0 0-1,-1 0 1,1 1 0,0-1-1,-1 0 1,0 0 0,1 0-1,-1-3 1,0 3-78,0 0 1,0 0-1,0 0 1,0 0-1,0 1 1,0-1-1,-1 0 1,1 0-1,-1 0 0,1 0 1,-1 1-1,0-1 1,1 0-1,-1 0 1,0 1-1,0-1 1,0 1-1,-1-1 1,-1-2-1,0 2 14,0 0 0,0 0 0,0 0 0,0 0 0,0 1 0,0-1 0,0 1 0,-1 0 0,1 0 0,-4-1 0,-2 0 16,-1 1 0,1 0 0,0 1 0,-1 0 0,1 0 0,0 1 0,-13 2 0,15-1-44,-1 1 0,0-1 1,1 2-1,0-1 0,0 0 0,0 1 0,0 1 1,1-1-1,-1 1 0,-8 9 0,11-10 1,0-1 0,1 1 0,0 0 0,0 1 0,0-1 0,1 0 0,-1 1 0,1 0 0,0-1 0,0 1 0,1 0-1,-1 0 1,1 0 0,0 0 0,0 0 0,1 1 0,0 5 0,0-8 1,0-1-1,0 0 1,1 1 0,-1-1-1,1 1 1,-1-1 0,1 0-1,0 1 1,0-1-1,0 0 1,0 0 0,1 0-1,-1 0 1,1 0 0,-1 0-1,1 0 1,-1 0 0,1-1-1,4 4 1,-2-3-4,0 0 1,0 0-1,0 0 1,1 0-1,-1-1 1,0 0-1,1 1 1,-1-2-1,10 2 1,1-2-13,-1 0 0,0-1 1,1-1-1,-1 0 1,27-7-1,8-9-31,-1-2-1,47-27 1,-24 12-22,-71 34 70,0 1 0,0 0 0,1 0 0,-1 0 0,0-1 0,0 1 0,1 0 0,-1 0 0,0 0 0,0-1 0,1 1 0,-1 0 0,0 0 0,1 0 0,-1 0 0,0 0 0,1 0 0,-1 0 0,0 0 0,1 0 0,-1 0 0,0 0 0,1 0 0,-1 0 0,0 0 0,0 0 0,1 0 0,-1 0 0,0 0-1,1 0 1,-1 1 0,0-1 0,1 0 0,-1 0 0,0 0 0,0 0 0,1 1 0,-1-1 0,0 0 0,0 0 0,0 1 0,1-1 0,-1 0 0,0 0 0,0 1 0,0-1 0,0 0 0,1 1 0,-1-1 0,0 0 0,0 1 0,0-1 0,0 0 0,0 0 0,0 1 0,0-1 0,0 0 0,0 1 0,0-1 0,0 0 0,0 1 0,0-1 0,0 0-1,0 1 1,0-1 0,-1 0 0,1 1 0,0-1 0,0 0 0,-13 36 94,4-10 5,8-23-84,0 0 0,1 0 0,0 0 0,0 1 0,0-1 0,0 0 1,0 0-1,0 0 0,1 0 0,-1 1 0,1-1 0,0 0 0,0 0 0,0 0 0,1 0 0,-1-1 0,1 1 0,2 4 0,-1-4-17,-1-1 0,1 0 0,0 0-1,0 0 1,0 0 0,0 0 0,0 0-1,0-1 1,0 1 0,1-1 0,-1 0-1,0 0 1,1 0 0,-1-1 0,1 1-1,6-1 1,2 0-213,0 0 0,0-2 0,0 1 0,23-8 0,-4 2-713,-31 7 903,0 0 1,0 0-1,0 0 0,1 0 1,-1 0-1,0 0 0,0 0 0,1 0 1,-1 0-1,0 0 0,0 0 1,0 0-1,1 0 0,-1 0 0,0 0 1,0 0-1,1 0 0,-1 0 1,0 0-1,0 0 0,0 0 1,1 0-1,-1 0 0,0 0 0,0 0 1,0 1-1,1-1 0,-1 0 1,0 0-1,0 0 0,0 0 1,0 1-1,0-1 0,1 0 0,-1 0 1,0 1-1,-3 7-402,-9 10-167,-14 11 163,15-17 335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7.816"/>
    </inkml:context>
    <inkml:brush xml:id="br0">
      <inkml:brushProperty name="width" value="0.05" units="cm"/>
      <inkml:brushProperty name="height" value="0.05" units="cm"/>
    </inkml:brush>
  </inkml:definitions>
  <inkml:trace contextRef="#ctx0" brushRef="#br0">1 11 17660,'8'-3'325,"-1"1"1,1 0-1,0 1 0,1-1 1,-1 2-1,0-1 0,0 1 1,0 0-1,0 1 0,0 0 1,1 0-1,-1 1 1,0 0-1,-1 0 0,1 1 1,10 5-1,-12-5-199,0 1 0,0 0-1,0 0 1,-1 0 0,0 1 0,0 0 0,0 0-1,0 0 1,-1 0 0,0 1 0,0 0 0,-1 0-1,1 0 1,-1 0 0,-1 1 0,1-1-1,-1 1 1,0-1 0,1 12 0,-1-5-95,-1 1 0,-1-1 0,0 0 0,-1 0-1,0 0 1,-1 0 0,-1 0 0,0 0 0,-1 0 0,-9 23 0,-7 6 50,-45 69 1,31-57 51,33-52-119,-1 0 1,1-1-1,0 1 0,0 0 1,0 0-1,0 0 0,1 1 1,-1-1-1,0 0 0,1 0 1,-1 0-1,1 0 0,0 1 1,0-1-1,0 4 0,1-5 1,0 0 1,-1 0-1,1 0 0,0 0 0,0 0 0,0 0 0,0 0 0,0 0 0,0 0 0,1-1 1,-1 1-1,0 0 0,0-1 0,0 1 0,1-1 0,-1 1 0,0-1 0,1 0 0,-1 0 1,0 1-1,1-1 0,-1 0 0,0 0 0,1 0 0,-1 0 0,2-1 0,23 1 183,1-2 0,-1-1-1,35-8 1,76-26 109,-121 33-367,-11 3-96,0 0-1,0 0 0,0 0 0,-1-1 0,1 0 0,0 0 1,0 0-1,-1-1 0,0 0 0,1 1 0,5-7 0,-10 9 137,1 0 0,-1-1 0,0 1 0,0-1 0,0 1 0,0-1-1,0 1 1,0-1 0,0 1 0,0 0 0,0-1 0,0 1 0,0-1 0,0 1-1,0-1 1,0 1 0,0-1 0,0 1 0,0 0 0,0-1 0,-1 1 0,1-1-1,0 1 1,0-1 0,-1 1 0,1 0 0,0-1 0,0 1 0,-1 0 0,1-1-1,0 1 1,-1 0 0,1 0 0,0-1 0,-1 1 0,1 0 0,-1 0 0,1-1-1,-1 1 1,1 0 0,0 0 0,-1 0 0,0-1-34,-19-11-590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8.347"/>
    </inkml:context>
    <inkml:brush xml:id="br0">
      <inkml:brushProperty name="width" value="0.05" units="cm"/>
      <inkml:brushProperty name="height" value="0.05" units="cm"/>
    </inkml:brush>
  </inkml:definitions>
  <inkml:trace contextRef="#ctx0" brushRef="#br0">0 56 18204,'28'9'1952,"5"-4"-1264,2-2-295,8-4 1135,3-8-960,4 2-832,-4-6 568,-7 1-456,0-1-112</inkml:trace>
  <inkml:trace contextRef="#ctx0" brushRef="#br0" timeOffset="1">465 37 16756,'-1'15'1116,"1"-10"-695,-1 1 0,1-1 0,1 0 0,-1 0-1,1 1 1,1 7 0,-1-12-338,0 1 1,-1-1 0,1 0-1,0 0 1,-1 0-1,1 0 1,0 0 0,0 0-1,0 0 1,0 0-1,0 0 1,0 0 0,0 0-1,0-1 1,0 1-1,1 0 1,-1-1 0,0 1-1,0-1 1,1 1-1,-1-1 1,0 0 0,1 0-1,-1 1 1,0-1-1,1 0 1,-1 0 0,0 0-1,1 0 1,-1-1-1,2 1 1,21-4 144,0-2 0,0 0 0,0-2 0,44-20 0,-13 6-153,-30 12-48,43-15 4,-62 23-27,0 1-1,0 0 0,0 0 0,0 0 1,0 1-1,0 0 0,0 0 1,12 2-1,-16-2 8,0 1 1,1-1-1,-1 1 0,0 0 1,-1 0-1,1 0 1,0 0-1,0 0 0,0 1 1,-1-1-1,1 0 0,0 1 1,-1-1-1,1 1 0,-1 0 1,0-1-1,0 1 1,1 0-1,-1 0 0,0 0 1,-1 0-1,1 0 0,1 2 1,0 6 87,0 0 0,0-1 0,0 21 0,-2-23 16,0 0 0,1-1 0,0 1 1,0-1-1,0 1 0,1-1 1,3 10-1,-5-16-100,0 1 1,1-1-1,-1 1 1,0-1-1,1 0 1,-1 1-1,0-1 1,1 1-1,-1-1 0,0 0 1,1 1-1,-1-1 1,1 0-1,-1 1 1,1-1-1,-1 0 1,1 1-1,-1-1 0,1 0 1,-1 0-1,1 0 1,-1 0-1,1 1 1,-1-1-1,1 0 1,-1 0-1,1 0 1,0 0-1,-1 0 0,1 0 1,0-1-1,1 1-62,-1-1 0,1 0-1,0 0 1,-1 0 0,1 0-1,-1 0 1,1 0 0,-1-1 0,0 1-1,2-2 1,22-33-1010,-13 9 777,0-6-115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8.831"/>
    </inkml:context>
    <inkml:brush xml:id="br0">
      <inkml:brushProperty name="width" value="0.05" units="cm"/>
      <inkml:brushProperty name="height" value="0.05" units="cm"/>
    </inkml:brush>
  </inkml:definitions>
  <inkml:trace contextRef="#ctx0" brushRef="#br0">6 0 21357,'-4'2'1728,"2"-1"-1256,4 0-240,8 2 512,4-1-512,12 5-1056,6 0-384,10 1 880,3-3-200,3 0-305</inkml:trace>
  <inkml:trace contextRef="#ctx0" brushRef="#br0" timeOffset="1">385 62 18132,'-11'2'1377,"0"0"0,-18-1-1,-24 4 1100,50-4-2387,-1-1 1,1 1 0,0 0-1,0 0 1,0 1-1,0-1 1,0 1 0,1-1-1,-1 1 1,0 0-1,1 0 1,-1 0 0,-2 3-1,5-4-83,-1-1-1,1 1 0,-1 0 1,1-1-1,-1 1 1,1-1-1,0 1 0,-1 0 1,1-1-1,0 1 1,0 0-1,0-1 1,-1 1-1,1 0 0,0-1 1,0 1-1,0 0 1,0-1-1,0 1 0,0 0 1,0 0-1,1-1 1,-1 1-1,0 0 0,0-1 1,0 1-1,1 0 1,0 1-9,0 0 1,0-1-1,1 1 0,-1-1 1,0 1-1,1-1 1,-1 0-1,1 0 1,3 3-1,5 1-53,0 0 1,18 6-1,-22-9 59,29 10-75,31 12-119,-59-22 189,-1 2 0,0-1 0,0 0-1,-1 1 1,1 0 0,-1 1 0,9 9-1,-13-13 19,0 0-1,0 0 1,0 0-1,0 0 1,-1 0-1,1 0 1,0 0-1,-1 0 1,1 0-1,-1 1 1,0-1-1,1 0 1,-1 0-1,0 1 1,1-1-1,-1 0 1,0 1-1,0-1 1,0 0-1,0 0 1,-1 1-1,1-1 1,0 0-1,0 1 1,-1 0-1,0 1 21,-1-1 0,1 0 0,-1 0 0,0 0 0,1 0 0,-1 0 0,0 0 0,0 0 1,0-1-1,0 1 0,-5 2 0,-3 1 90,0-1 0,0 1 0,0-2 0,-1 1 1,-12 1-1,15-3-235,-1-1 1,1 0 0,-1 0-1,0-1 1,-9-1-1,16 1 24,0 0 0,0 0 0,0-1 0,0 1 0,0-1 0,0 1 0,0-1 0,0 0 0,1 0 0,-1 0 0,0 0-1,0 0 1,1 0 0,-1-1 0,0 1 0,1 0 0,-1-1 0,1 1 0,0-1 0,0 0 0,-1 1 0,1-1 0,0 0 0,0 0 0,1 0 0,-2-2 0,1-6-589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9.383"/>
    </inkml:context>
    <inkml:brush xml:id="br0">
      <inkml:brushProperty name="width" value="0.05" units="cm"/>
      <inkml:brushProperty name="height" value="0.05" units="cm"/>
    </inkml:brush>
  </inkml:definitions>
  <inkml:trace contextRef="#ctx0" brushRef="#br0">228 36 19812,'1'-1'83,"0"1"-1,-1-1 0,1 1 1,-1 0-1,1-1 0,-1 1 0,1-1 1,-1 1-1,0-1 0,1 1 1,-1-1-1,0 0 0,1 1 1,-1-1-1,0 1 0,0-1 1,1 0-1,-1 1 0,0-1 1,0 1-1,0-1 0,0 0 1,0 1-1,0-1 0,0 0 1,0 1-1,0-1 0,0 0 1,0 1-1,-1-1 0,1 0 0,0 1 1,-1-2-1,0 1 51,0 0-1,-1 0 0,1 0 1,-1 0-1,1 0 1,-1 0-1,1 1 1,-1-1-1,1 0 1,-1 1-1,0-1 1,-2 0-1,-6 0 391,0-1 0,1 1 0,-19 1-1,17 2-376,0-1 0,0 1 0,0 1 0,0 0 0,-20 9 0,26-10-141,0 1 0,0-1-1,0 1 1,0 0-1,1 1 1,0-1-1,0 1 1,0 0 0,0 0-1,0 0 1,1 0-1,-1 1 1,-4 9 0,7-13-8,1 0 0,-1 0-1,1 0 1,-1 0 0,1 1 0,0-1 0,-1 0 0,1 0 0,0 0 0,0 1 0,0-1 0,0 0 0,0 0 0,0 1 0,0-1 0,1 0 0,-1 0 0,0 0 0,1 1 0,-1-1 0,2 2 0,-1-2-6,0 1 0,0-1-1,1 1 1,-1-1-1,1 0 1,-1 1-1,1-1 1,0 0-1,-1 0 1,1-1 0,0 1-1,3 1 1,7 1-73,-1 0 1,1-1 0,22 1-1,-18-1-22,3 0-15,53 9-291,-67-10 382,0 0-1,0 0 0,0 1 0,-1 0 0,1 0 0,0 0 0,-1 1 0,1-1 0,-1 1 0,7 6 0,-10-8 36,0 0 0,-1-1 1,1 1-1,-1 0 0,1 0 1,-1 0-1,1 0 0,-1 0 1,1 0-1,-1 0 0,0 0 1,0 0-1,1 0 0,-1 0 1,0 0-1,0 0 0,0 0 0,0 0 1,0 0-1,0 0 0,0 0 1,-1 0-1,1 0 0,0 0 1,-1 0-1,1 0 0,0 0 1,-1 0-1,1 0 0,-1 0 1,0 0-1,1 0 0,-1-1 0,0 1 1,1 0-1,-1 0 0,-1 0 1,-2 3 64,-1 0 1,0 0 0,1-1-1,-2 0 1,-5 4-1,-14 5 394,-40 14-1,53-22-473,1 0 1,-1-2 0,0 1-1,0-2 1,0 1 0,-13-1-1,24-1-52,0 0 1,0 0-1,0 0 0,0 0 0,0 0 0,0 0 1,1 0-1,-1-1 0,0 1 0,0 0 0,0 0 1,0-1-1,1 1 0,-1-1 0,0 1 0,0 0 1,1-1-1,-1 1 0,0-1 0,1 0 1,-1 1-1,0-1 0,0 0 0,1 0-49,0 0 0,0 0 0,0 0-1,0 0 1,0 1 0,0-1 0,0 0 0,0 0 0,0 0-1,0 0 1,0 1 0,1-1 0,-1 0 0,0 0 0,1 1-1,-1-1 1,0 0 0,1 0 0,0 0 0,2-3-253,0-1 1,1 1 0,0 0-1,0 1 1,0-1 0,5-3-1,21-10-693,8 0-141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49.921"/>
    </inkml:context>
    <inkml:brush xml:id="br0">
      <inkml:brushProperty name="width" value="0.05" units="cm"/>
      <inkml:brushProperty name="height" value="0.05" units="cm"/>
    </inkml:brush>
  </inkml:definitions>
  <inkml:trace contextRef="#ctx0" brushRef="#br0">43 375 15771,'48'-41'2778,"-59"53"-1579,1 1 0,0 0 0,1 1 0,-12 24 0,16-31-1114,1 1 1,1 1 0,-1-1 0,1 1 0,1-1 0,-1 1 0,1 0 0,1 0 0,0 0-1,0 0 1,1 0 0,1 15 0,-1-21-70,1-1 0,-1 0 0,1 1 0,0-1 0,0 0-1,0 1 1,0-1 0,0 0 0,1 0 0,-1 0 0,0 0 0,1 0 0,0 0 0,-1 0-1,1 0 1,0-1 0,0 1 0,0-1 0,0 0 0,0 1 0,1-1 0,-1 0 0,0 0-1,0 0 1,1 0 0,-1-1 0,1 1 0,-1-1 0,1 1 0,-1-1 0,1 0 0,-1 0-1,1 0 1,-1 0 0,0-1 0,1 1 0,2-1 0,4-1-19,1-1-1,-1 1 1,-1-2 0,1 1 0,0-1 0,-1-1-1,0 1 1,12-10 0,-6 3-68,-1 0 1,0-1-1,0-1 0,-2 0 1,0-1-1,0 0 0,-1-1 0,-1 0 1,0 0-1,8-22 0,-15 20-149,-10 23 20,-15 23 46,14-15 95,2 0 1,0 1 0,0 0 0,1 0-1,1 0 1,1 0 0,0 1 0,1 0 0,1 0-1,0 0 1,1 26 0,1-39-60,0 0 0,1 0 0,-1 0 0,1 0 0,0 0 1,0 0-1,0 0 0,0 0 0,1 0 0,-1 0 0,1 0 0,0-1 0,0 1 0,2 3 1,-2-5 69,-1 0 1,1 0 0,-1 0-1,1 0 1,-1 0 0,1-1-1,0 1 1,-1 0 0,1-1-1,0 1 1,-1-1 0,1 1-1,0-1 1,0 0 0,-1 0-1,1 0 1,0 0 0,0 0-1,0 0 1,-1-1 0,1 1-1,0 0 1,0-1 0,-1 0-1,1 1 1,2-2 0,25-17-687</inkml:trace>
  <inkml:trace contextRef="#ctx0" brushRef="#br0" timeOffset="1">541 1 15747,'-7'1'382,"1"2"1,0-1-1,0 1 0,1 0 0,-1 0 0,1 1 0,-1-1 0,1 1 1,0 0-1,0 1 0,1-1 0,-1 1 0,1 0 0,-7 11 0,2-3 182,2 0 0,-1 1-1,2 0 1,-1 1 0,-3 15-1,8-23-412,0 0 0,0 0 0,1-1 0,0 1 0,1 0 0,-1 0 0,1 1 0,1-1 0,-1 0 0,1 0 0,0-1 0,5 14 0,-5-16-132,1 0 0,0-1-1,0 1 1,0-1-1,1 1 1,-1-1-1,1 0 1,0 0-1,-1 0 1,2 0 0,-1-1-1,0 1 1,0-1-1,1 0 1,-1 0-1,1 0 1,0 0-1,0-1 1,-1 1 0,1-1-1,0 0 1,0 0-1,6 0 1,3 0-20,0-1 0,1 0 1,-1-1-1,0-1 0,0 0 1,0 0-1,0-2 0,14-4 0,38-9-34,-64 17 35,-1 0-1,1 0 1,-1-1-1,0 1 1,1 0-1,-1 0 1,1 0-1,-1 0 0,1 0 1,-1 0-1,1-1 1,-1 1-1,0 0 1,1 0-1,-1 1 1,1-1-1,-1 0 0,1 0 1,-1 0-1,1 0 1,-1 0-1,0 0 1,1 1-1,-1-1 1,1 0-1,-1 0 0,0 1 1,1-1-1,-1 0 1,1 0-1,-1 1 1,0-1-1,0 0 1,1 1-1,-1-1 0,0 1 1,0-1-1,1 0 1,-1 1-1,0-1 1,0 1-1,0-1 1,0 1-1,1-1 0,-1 1 1,0-1-1,0 0 1,0 1-1,0-1 1,0 1-1,0-1 1,0 1-1,-1-1 0,1 1 1,0-1-1,0 1 1,0-1-1,0 0 1,0 1-1,-1-1 1,1 1-1,-17 29 8,15-27-8,-99 144-1,99-144-4,1-1-1,-1 1 1,1-1 0,0 1 0,-1 0 0,1-1 0,1 1-1,-1 0 1,-1 4 0,3-6 3,-1 0 0,0-1 0,0 1 1,0 0-1,0-1 0,0 1 0,1 0 0,-1 0 0,0-1 0,1 1 1,-1-1-1,0 1 0,1 0 0,-1-1 0,1 1 0,-1-1 0,1 1 1,-1-1-1,1 1 0,0-1 0,-1 1 0,1-1 0,0 0 0,-1 1 0,1-1 1,0 0-1,-1 1 0,1-1 0,0 0 0,-1 0 0,1 0 0,0 0 1,0 0-1,-1 0 0,1 0 0,0 0 0,0 0 0,1 0 0,37-1-156,1-2-1,61-11 1,-48 5-564,-43 8 514,2-1-263,0 0-1,21-7 1,-31 9 405,1-1 0,-1 0 1,0 0-1,1 0 0,-1 0 0,0-1 0,0 1 1,0-1-1,0 1 0,0-1 0,0 0 0,0 0 1,-1 1-1,1-1 0,0-1 0,-1 1 0,0 0 1,1 0-1,0-4 0,2-16-693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0.443"/>
    </inkml:context>
    <inkml:brush xml:id="br0">
      <inkml:brushProperty name="width" value="0.05" units="cm"/>
      <inkml:brushProperty name="height" value="0.05" units="cm"/>
    </inkml:brush>
  </inkml:definitions>
  <inkml:trace contextRef="#ctx0" brushRef="#br0">6 17 17164,'-6'-7'2168,"15"5"-992,9-1-431,12 3 1447,9-1-648,12 1-415,4-2-297,1 2-720,-3-1 168,4 1-240,-4 0-56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1.247"/>
    </inkml:context>
    <inkml:brush xml:id="br0">
      <inkml:brushProperty name="width" value="0.05" units="cm"/>
      <inkml:brushProperty name="height" value="0.05" units="cm"/>
    </inkml:brush>
  </inkml:definitions>
  <inkml:trace contextRef="#ctx0" brushRef="#br0">97 0 19108,'-8'24'5574,"-8"26"-4591,12-36-886,0 0 0,1 0 0,1 1-1,0 0 1,1-1 0,1 1-1,0 0 1,1-1 0,3 16-1,-3-27-86,0-1 1,0 1-1,0-1 0,0 1 0,0-1 0,1 1 0,0-1 0,-1 0 1,1 0-1,0 1 0,0-1 0,0-1 0,0 1 0,0 0 0,0 0 1,1-1-1,-1 1 0,1-1 0,3 1 0,5 3-10,1-2-1,-1 0 1,18 3 0,-20-5-14,0 0 0,-1 1 0,0 0 0,1 1 0,-1 0 0,14 7 0,-20-9 10,0 0 0,0 1 0,0-1 0,0 1-1,0 0 1,0 0 0,-1 0 0,1-1 0,0 1-1,-1 1 1,0-1 0,1 0 0,-1 0 0,0 0 0,0 1-1,0-1 1,-1 1 0,1-1 0,-1 1 0,1-1-1,-1 1 1,0-1 0,0 1 0,0-1 0,0 1-1,0-1 1,0 1 0,-1-1 0,1 1 0,-1-1-1,0 0 1,0 1 0,0-1 0,0 0 0,0 1-1,0-1 1,-3 4 0,-1 1 59,0 0-1,-1-1 1,1 0 0,-1 0-1,-1 0 1,1 0-1,-1-1 1,0 0 0,0-1-1,-9 6 1,10-8 1,0 0 1,0-1 0,0 1-1,0-1 1,0 0 0,0 0-1,0-1 1,0 0-1,0 0 1,0 0 0,0-1-1,0 0 1,0 0 0,0 0-1,0-1 1,0 0-1,1 0 1,-1-1 0,-6-3-1,8 4-166,1 0 0,-1 0-1,1-1 1,-1 1 0,1-1-1,0 0 1,0 0 0,1 0 0,-1 0-1,1-1 1,-1 1 0,1-1-1,0 1 1,0-1 0,1 0 0,-1 1-1,1-1 1,-1 0 0,1 0-1,1 0 1,-1-1 0,1 1-1,-1 0 1,1 0 0,0 0 0,0 0-1,1 0 1,-1 0 0,2-5-1,0 6-67,-1-1-1,1 0 1,0 0-1,0 1 1,0-1 0,0 1-1,0 0 1,1 0-1,0 0 1,0 0-1,0 0 1,0 0-1,0 1 1,0-1-1,1 1 1,5-3-1,16-8-840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1.800"/>
    </inkml:context>
    <inkml:brush xml:id="br0">
      <inkml:brushProperty name="width" value="0.05" units="cm"/>
      <inkml:brushProperty name="height" value="0.05" units="cm"/>
    </inkml:brush>
  </inkml:definitions>
  <inkml:trace contextRef="#ctx0" brushRef="#br0">127 232 17580,'8'1'343,"0"0"1,1 0 0,-1-1-1,1 0 1,-1-1 0,0 1 0,1-2-1,-1 1 1,0-1 0,0 0-1,0-1 1,0 0 0,0 0-1,-1-1 1,1 0 0,-1 0-1,0-1 1,0 0 0,0 0-1,-1 0 1,0-1 0,0 0 0,6-8-1,-7 8-214,-1 0-1,1 0 1,-1-1 0,0 0-1,-1 0 1,0 0-1,0 0 1,0 0-1,1-10 1,-3 15-119,-1-1-1,1 1 1,-1-1-1,0 0 1,0 1-1,0-1 1,0 1-1,0-1 1,0 0-1,-1 1 1,1-1-1,-1 1 1,0-1-1,0 1 1,0 0-1,0-1 1,0 1-1,-1 0 1,1 0-1,-1-1 1,1 1-1,-1 0 1,0 1-1,0-1 1,1 0-1,-1 0 1,-1 1-1,1-1 1,0 1-1,-4-2 1,0 0-5,-1 1 0,0 0 0,1 1 0,-1-1 0,0 1 1,0 0-1,0 1 0,0 0 0,0 0 0,0 0 0,0 1 1,0 0-1,0 1 0,0-1 0,1 1 0,-1 0 0,0 1 1,1 0-1,0 0 0,-10 6 0,2 0-1,1 0 0,0 1-1,0 0 1,1 1 0,0 0 0,0 1-1,-16 23 1,21-24 6,1-1 0,0 1 0,0 0-1,1 0 1,0 1 0,1 0 0,1-1-1,-4 18 1,6-26-23,1 1 0,-1 0 0,1-1-1,0 1 1,0 0 0,0-1 0,0 1 0,1 0 0,0-1-1,-1 1 1,1 0 0,1-1 0,-1 1 0,0-1 0,1 0-1,0 1 1,-1-1 0,2 0 0,-1 0 0,0 0 0,0 0-1,1-1 1,-1 1 0,1 0 0,0-1 0,0 0 0,0 0-1,0 0 1,0 0 0,1 0 0,4 1 0,1 0-115,0-1 0,1 1 0,-1-2 1,0 0-1,1 0 0,-1 0 0,1-1 0,-1-1 0,1 0 1,-1 0-1,1-1 0,-1 0 0,0 0 0,0-1 1,0 0-1,0-1 0,0 0 0,14-10 0,32-19-412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2.311"/>
    </inkml:context>
    <inkml:brush xml:id="br0">
      <inkml:brushProperty name="width" value="0.05" units="cm"/>
      <inkml:brushProperty name="height" value="0.05" units="cm"/>
    </inkml:brush>
  </inkml:definitions>
  <inkml:trace contextRef="#ctx0" brushRef="#br0">232 0 16988,'-34'104'4397,"-13"53"-83,40-130-3833,-11 64 618,17-82-1018,0 0 0,0-1-1,1 1 1,0 0 0,1 0 0,0 0 0,4 16 0,-4-23-78,-1 0 1,1 0-1,0 0 0,0-1 1,0 1-1,1 0 0,-1 0 1,0-1-1,1 1 0,-1-1 1,1 1-1,-1-1 0,1 0 1,0 0-1,0 1 0,-1-1 1,1 0-1,0-1 0,0 1 1,0 0-1,0 0 0,0-1 1,0 1-1,0-1 0,0 0 1,0 0-1,0 0 0,1 0 1,-1 0-1,0 0 0,2 0 1,10-2-7,0-1-1,-1 0 1,24-8 0,-7 2 2,-24 7-4,0 1-1,0 0 0,0 0 0,1 1 1,-1 0-1,0 0 0,0 0 0,0 1 0,0 0 1,0 0-1,7 2 0,-10-1 4,0-1 0,-1 0-1,1 0 1,-1 1 0,0 0 0,1-1-1,-1 1 1,0 0 0,0 0 0,0 0-1,0 0 1,-1 1 0,1-1-1,0 0 1,-1 1 0,0-1 0,1 1-1,-1-1 1,0 1 0,0 0 0,-1 0-1,1-1 1,0 1 0,-1 0 0,0 4-1,1-2 5,-1-2 5,1 0 1,-1 0 0,0-1 0,1 1-1,-1 0 1,-1 0 0,1 0-1,0-1 1,-1 1 0,1 0-1,-1 0 1,-2 5 0,5-33 326,2 10-234,2-19 45,2 1 0,1 1-1,16-37 1,-23 67-149,-1 0 0,1 0 0,-1 0-1,1 0 1,0 0 0,-1 0 0,1 1 0,0-1-1,0 1 1,0-1 0,0 1 0,1 0-1,-1-1 1,0 1 0,0 0 0,1 1 0,-1-1-1,1 0 1,-1 1 0,1-1 0,-1 1 0,1 0-1,3 0 1,9 0-138,-1 1 0,0 1 0,16 3 0,-4-1-318,-16-2 187,-5-1 47,1-1 1,-1 1-1,0-1 1,1 0 0,-1 0-1,0 0 1,1-1-1,6-1 1,-6-3-298,-9-2-76</inkml:trace>
  <inkml:trace contextRef="#ctx0" brushRef="#br0" timeOffset="1">0 155 16916,'6'-3'1872,"10"0"-1280,8-1-248,7-4 912,2 6-2368,6 0 1320,2 9-240,1 5-288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8:08.920"/>
    </inkml:context>
    <inkml:brush xml:id="br0">
      <inkml:brushProperty name="width" value="0.05" units="cm"/>
      <inkml:brushProperty name="height" value="0.05" units="cm"/>
    </inkml:brush>
  </inkml:definitions>
  <inkml:trace contextRef="#ctx0" brushRef="#br0">2333 5 12331,'-730'-4'1570,"604"11"-1487,1 6 1,1 5-1,-220 62 1,273-56-93,1 4 1,1 3-1,1 3 0,3 2 0,1 4 1,1 2-1,3 3 0,-71 68 0,106-89 3,2 1-1,1 1 1,1 0 0,2 2-1,0 1 1,2 0-1,-26 60 1,36-70 3,1-1-1,0 1 1,2 1 0,0-1-1,1 0 1,1 1 0,1 0-1,0-1 1,2 1 0,0 0-1,1-1 1,1 1 0,1-1-1,13 37 1,-6-30-1,1-1 0,1-1 0,2 0 0,0 0 0,2-2-1,0 0 1,2-1 0,38 34 0,-8-13-1,3-3 0,96 55 0,-55-43 4,2-5 1,2-5-1,116 35 1,-50-31 1,205 31 0,-130-44 24,1-10 0,1-11 0,323-26 0,-315-9-41,-2-11 0,-1-11 0,-3-11 0,-2-10 0,-4-10 0,256-123 0,-140 15-88,-269 133 113,-3-4 0,77-70 0,-134 106 24,-2-1 1,-1 0 0,0-2-1,-2 0 1,29-48-1,-39 57 2,-1 0-1,-1 0 0,0-1 0,-1 0 0,-1-1 0,0 1 0,-1-1 0,0 0 1,-2 1-1,0-1 0,0 0 0,-4-25 0,1 26 8,-1 0-1,-1 1 1,-1-1-1,0 1 1,0 0 0,-1 0-1,-1 1 1,-1 0-1,0 0 1,0 1-1,-1 0 1,-1 0 0,-21-20-1,3 8 43,-2 0-1,0 2 0,-2 1 1,-49-24-1,14 13-1,-3 3 0,0 4 0,-2 2 0,0 3-1,-107-15 1,-380-7 59,-275 62-731,0 47-60,821-66 653,-345 32-265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2.820"/>
    </inkml:context>
    <inkml:brush xml:id="br0">
      <inkml:brushProperty name="width" value="0.05" units="cm"/>
      <inkml:brushProperty name="height" value="0.05" units="cm"/>
    </inkml:brush>
  </inkml:definitions>
  <inkml:trace contextRef="#ctx0" brushRef="#br0">184 18 16187,'-12'3'561,"0"1"-1,0 0 1,1 0-1,0 1 1,0 0-1,0 1 0,0 1 1,-9 7-1,13-9-307,1 0 1,0 0-1,0 1 0,0 0 0,1 1 0,0-1 0,0 1 1,1 0-1,0 0 0,0 0 0,0 1 0,-4 12 1,8-18-206,-1 0 0,1 0 0,-1 0 0,1-1 0,0 1 0,0 0 0,0 0 0,0 0 0,0 0 0,0-1 0,0 1 0,0 0 0,2 3 0,-2-4-28,0-1 0,1 1 1,-1 0-1,1-1 0,-1 1 0,1-1 1,-1 1-1,1-1 0,-1 1 0,1-1 1,0 1-1,-1-1 0,1 1 0,0-1 1,-1 0-1,1 1 0,0-1 1,0 0-1,-1 0 0,1 0 0,0 1 1,1-1-1,1 0 1,1 0-1,-1-1 1,1 1 0,-1-1-1,1 0 1,-1 0 0,0 0-1,0 0 1,1-1 0,-1 1-1,0-1 1,4-2 0,16-14 8,0-1 0,-1-1 1,-2 0-1,21-26 1,20-20 3,-67 77-76,0 2 1,0-1 0,1 0-1,1 1 1,0 0 0,-4 24 0,7-32-96,1-1 1,0 1 0,-1 0 0,1-1 0,1 1 0,-1-1 0,1 1 0,-1-1 0,1 1 0,1-1 0,-1 0 0,4 9 0,-3-11 46,-1 0 1,1 0 0,-1-1-1,1 1 1,-1 0 0,1-1-1,0 1 1,0-1 0,0 0-1,0 0 1,0 1-1,0-1 1,0 0 0,1-1-1,-1 1 1,0 0 0,0-1-1,1 1 1,-1-1 0,0 0-1,1 0 1,-1 0 0,0 0-1,1 0 1,-1 0 0,0 0-1,3-2 1,32-8-664,3-8-270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3.361"/>
    </inkml:context>
    <inkml:brush xml:id="br0">
      <inkml:brushProperty name="width" value="0.05" units="cm"/>
      <inkml:brushProperty name="height" value="0.05" units="cm"/>
    </inkml:brush>
  </inkml:definitions>
  <inkml:trace contextRef="#ctx0" brushRef="#br0">93 297 16379,'-6'3'321,"0"1"0,1 0 0,0 0 0,0 0 0,0 1 0,0 0-1,1 0 1,0 0 0,0 0 0,0 1 0,0 0 0,-3 8-1,2-3 64,1-1 0,-1 2 0,2-1 0,0 0 0,0 1 0,-1 12 0,4-20-297,-1 1-1,1-1 1,0 0-1,0 0 0,0 0 1,1 0-1,-1 0 1,1 0-1,0 0 1,0 0-1,1 0 0,-1 0 1,1 0-1,0 0 1,0-1-1,0 1 1,3 3-1,-2-5-58,-1 1-1,1-1 0,0 0 1,0 0-1,0-1 1,0 1-1,0 0 1,0-1-1,1 0 1,-1 0-1,0 0 1,1 0-1,-1-1 1,1 1-1,-1-1 1,0 0-1,1 0 1,-1 0-1,1 0 1,-1 0-1,4-2 1,6-1-10,0 0-1,0-1 1,-1 0 0,1-2 0,-1 1-1,-1-1 1,1-1 0,-1 0-1,16-13 1,-7 4 20,-1-1-1,0-2 0,30-38 0,-34 38-35,0-2 0,-1 0 0,-2 0 0,0-2 0,-1 1 0,-1-1 0,-2-1 0,0 0 1,8-43-1,-15 60-12,0-1 1,-1 1 0,0-1 0,-1 1 0,1-1-1,-4-12 1,4 18 4,-1-1 0,0 1-1,0-1 1,0 1 0,0-1-1,0 1 1,-1-1 0,1 1-1,-1 0 1,1 0 0,-1 0-1,0 0 1,0 0 0,0 0-1,0 0 1,0 0 0,-1 1-1,1-1 1,0 1 0,-1 0-1,-4-2 1,3 2-2,0 0-1,-1 1 1,1-1-1,-1 1 0,1 0 1,-1 1-1,1-1 1,0 1-1,-1-1 1,1 1-1,-1 1 1,1-1-1,0 0 1,0 1-1,-5 2 1,-6 5 30,0 0 0,-21 16 0,17-11 61,1 1 0,0 0 0,1 2 1,1 0-1,1 1 0,0 0 0,-21 37 0,33-50-54,0 1 1,1-1 0,-1 1 0,2-1-1,-3 10 1,3-13-23,1 0 1,0 0-1,0 0 0,0 0 0,0 0 0,0 0 0,1 1 1,-1-1-1,0 0 0,1 0 0,0 0 0,-1-1 0,1 1 1,0 0-1,0 0 0,0 0 0,0 0 0,0-1 0,1 1 0,0 1 1,7 4-36,0 0 0,0-1 1,1-1-1,-1 1 0,1-1 1,0-1-1,1 0 0,11 3 1,16 7-114,-19-6-134,-1 0 1,0 2 0,26 16-1,-39-22 140,-1-1-1,0 0 0,1 1 1,-1 0-1,0 0 0,-1 1 1,1-1-1,-1 1 1,0-1-1,0 1 0,0 0 1,0 0-1,-1 1 0,0-1 1,0 0-1,-1 1 0,2 8 1,-3-12 87,0 0 1,1-1-1,-1 1 1,-1 0-1,1-1 0,0 1 1,0-1-1,0 1 1,-1 0-1,1-1 1,-1 1-1,0-1 1,1 1-1,-1-1 0,0 1 1,0-1-1,0 0 1,0 1-1,0-1 1,0 0-1,0 0 0,-2 2 1,-15 5-411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3.890"/>
    </inkml:context>
    <inkml:brush xml:id="br0">
      <inkml:brushProperty name="width" value="0.05" units="cm"/>
      <inkml:brushProperty name="height" value="0.05" units="cm"/>
    </inkml:brush>
  </inkml:definitions>
  <inkml:trace contextRef="#ctx0" brushRef="#br0">50 1 21517,'-2'38'1213,"-2"0"1,-10 45-1,-1 5 105,8-36-860,2 0 0,2 0 1,3 0-1,12 103 0,-7-137-715,-5-19 249,0 1-1,0 0 1,0 0-1,0 0 0,0 0 1,0 0-1,0 0 1,0 0-1,0 0 1,0 0-1,0 0 0,0 0 1,0-1-1,0 1 1,0 0-1,0 0 1,0 0-1,0 0 0,0 0 1,0 0-1,0 0 1,0 0-1,0 0 1,0 0-1,0 0 0,0 0 1,0 0-1,1 0 1,-1 0-1,0-1 1,0 1-1,0 0 0,0 0 1,0 0-1,0 0 1,0 0-1,0 0 1,0 0-1,0 0 0,0 0 1,0 0-1,1 0 1,-1 0-1,0 0 0,0 0 1,0 0-1,0 0 1,0 0-1,0 0 1,0 0-1,0 0 0,0 0 1,0 0-1,0 0 1,0 0-1,1 1 1,-1-1-1,0 0 0,0 0 1,0 0-1,0 0 1,0 0-1,0 0 1,0 0-1,0 0 0,4-30-948,-4 27 938,4-54-1071,6-62-424,-7 110 1788,2 11 56,7 17 342,-1-1-255,-6-14-369,1 0 0,-1 0 0,1 0 0,0-1 0,0 0 0,0 0 0,0 0 0,0-1 0,1 0-1,-1 0 1,1 0 0,0-1 0,-1 0 0,1 0 0,0-1 0,-1 0 0,1 0 0,0-1 0,12-2 0,-10 2-43,-1-1 1,1 0-1,-1-1 1,1 1-1,-1-2 0,0 1 1,0-1-1,0 0 1,-1-1-1,0 0 1,1 0-1,-2 0 1,1-1-1,10-11 0,-16 15-2,1 0-1,-1 1 0,0-1 1,0 0-1,0 0 0,0 0 0,0 0 1,0 0-1,-1 0 0,1 0 1,-1 0-1,1 0 0,-1 0 0,0 0 1,0 0-1,0 0 0,0 0 0,0 0 1,0 0-1,0-1 0,-1 1 1,1 0-1,-1 0 0,-1-3 0,1 4 2,0-1-1,0 1 1,0 0-1,0 0 0,-1 0 1,1 0-1,0 0 0,-1 0 1,1 1-1,0-1 0,-1 0 1,1 1-1,-1-1 1,1 1-1,-1-1 0,1 1 1,-1 0-1,1 0 0,-1 0 1,0 0-1,1 0 0,-1 0 1,1 0-1,-1 0 1,1 0-1,-1 1 0,1-1 1,-1 1-1,1-1 0,-1 1 1,1 0-1,-3 1 0,-1 1 44,0 0-1,0 0 0,1 1 0,-1 0 0,1 0 0,0 0 0,0 0 0,1 1 0,-1-1 0,1 1 0,0 0 0,-4 9 0,5-11-11,1-1 1,-1 1 0,1 0-1,0 0 1,0-1-1,0 1 1,1 0-1,-1 0 1,1 0-1,-1 0 1,1 0 0,0 1-1,0-1 1,0 0-1,1 0 1,-1 0-1,1 0 1,0 0 0,-1 0-1,1-1 1,1 1-1,-1 0 1,0 0-1,1-1 1,2 5-1,-1-5-12,0 0-1,-1 0 0,1 0 0,0 0 1,0-1-1,1 1 0,-1-1 0,0 0 1,0 0-1,1 0 0,-1 0 0,1-1 0,-1 0 1,0 1-1,1-1 0,-1 0 0,8-1 1,7-2-5,-1 0 0,21-6 0,-26 6-7,46-14-25,28-7-63,-77 22 55,0 0-1,0 1 1,0 1-1,0-1 1,0 2-1,0-1 1,12 3-1,-18-2 17,-1 0 0,1 0 1,0 1-1,0-1 0,-1 1 0,1 0 0,-1 0 0,1 0 0,-1 0 1,0 0-1,0 1 0,0-1 0,0 0 0,0 1 0,0 0 0,-1-1 0,1 1 1,-1 0-1,0 0 0,0 0 0,1 4 0,0-2 9,0 0-1,1 0 1,-1 0-1,1 0 0,5 7 1,-6-11-3,-1 1-1,1-1 1,-1 0 0,1 1 0,0-1 0,0 0-1,-1 0 1,1 0 0,0 0 0,0-1 0,0 1-1,0 0 1,0-1 0,0 0 0,0 1-1,0-1 1,0 0 0,0 0 0,3 0 0,2-1-137,0 0 1,1 0 0,-1-1 0,-1 0 0,1-1 0,0 1 0,0-1 0,-1 0 0,0-1 0,0 0 0,11-8 0,-17 12 104,0 0 0,0 0 0,0 0 0,0 0 0,0 0 0,-1 0 0,1-1 0,0 1 0,0 0 0,0 0 1,0 0-1,0 0 0,0 0 0,0 0 0,0 0 0,-1 0 0,1-1 0,0 1 0,0 0 0,0 0 0,0 0 0,0 0 0,0 0 0,0 0 0,0-1 0,0 1 0,0 0 0,0 0 0,0 0 0,0 0 0,0 0 0,0 0 0,0-1 0,0 1 0,0 0 0,0 0 0,0 0 0,0 0 0,0 0 1,0 0-1,0-1 0,0 1 0,0 0 0,0 0 0,1 0 0,-1 0 0,0 0 0,0 0 0,0 0 0,0-1 0,0 1 0,0 0 0,0 0 0,0 0 0,1 0 0,-1 0 0,0 0 0,0 0 0,0 0 0,0 0 0,0 0 0,0 0 0,1 0 0,-1 0 0,0 0 0,0 0 0,0 0 0,1 0 1,-10 1-1093,9-1 667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5.404"/>
    </inkml:context>
    <inkml:brush xml:id="br0">
      <inkml:brushProperty name="width" value="0.05" units="cm"/>
      <inkml:brushProperty name="height" value="0.05" units="cm"/>
    </inkml:brush>
  </inkml:definitions>
  <inkml:trace contextRef="#ctx0" brushRef="#br0">24 355 16684,'0'0'80,"1"0"1,-1 0 0,0 0 0,0 0 0,0 0 0,0 0 0,0 0-1,1 0 1,-1 0 0,0 0 0,0 0 0,0 0 0,0 0-1,0 0 1,1 0 0,-1 0 0,0 0 0,0 1 0,0-1 0,0 0-1,0 0 1,0 0 0,1 0 0,-1 0 0,0 0 0,0 0-1,0 0 1,0 1 0,0-1 0,0 0 0,0 0 0,0 0 0,0 0-1,0 0 1,0 1 0,0-1 0,0 0 0,0 0 0,0 0 0,0 0-1,0 1 1,0 10 1775,-7 18-147,6-23-1044,-6 23 808,-4 34-1,10-53-1345,1-1-1,-1 1 1,2 0 0,-1-1-1,1 1 1,1-1 0,4 16-1,-6-23-118,0 0-1,1 0 1,0 0-1,-1-1 1,1 1-1,0 0 1,0 0 0,0-1-1,0 1 1,0-1-1,0 1 1,1-1-1,-1 1 1,1-1-1,-1 0 1,1 0-1,-1 1 1,1-1-1,-1 0 1,1-1-1,0 1 1,0 0-1,-1 0 1,1-1-1,0 1 1,0-1-1,0 1 1,0-1-1,0 0 1,0 0-1,-1 0 1,1 0 0,0 0-1,0 0 1,0-1-1,0 1 1,0-1-1,0 1 1,0-1-1,-1 1 1,1-1-1,0 0 1,1-1-1,6-3 6,0 0-1,-1-1 0,0 0 1,0 0-1,0 0 0,12-15 1,-5 4 3,-1-1-1,-1 0 1,-1-1 0,0 0 0,15-38-1,-30 66 10,1 0 0,-1 1 0,2-1-1,-1 1 1,1-1 0,1 19-1,0-25-13,0 0-1,0 0 0,0 0 1,1 0-1,-1 0 0,1 0 0,0 0 1,0-1-1,0 1 0,0 0 0,1 0 1,-1-1-1,1 1 0,-1-1 0,1 1 1,0-1-1,0 0 0,0 0 0,0 0 1,1 0-1,-1 0 0,0 0 1,1-1-1,-1 1 0,1-1 0,0 1 1,-1-1-1,1 0 0,0 0 0,0 0 1,3 0-1,1 0 9,0-1 0,0 0 1,0 0-1,0 0 0,0-1 0,-1 0 0,1 0 1,0-1-1,-1 0 0,1 0 0,-1 0 0,1-1 1,-1 0-1,0 0 0,0-1 0,-1 0 0,1 0 1,5-5-1,-3 2-9,0-1 1,0 0-1,-1-1 1,0 1-1,0-1 1,-1-1-1,0 1 1,-1-1-1,0 0 1,5-14-1,-10 23-11,1 0 0,-1 0 0,0 0 1,1 0-1,-1 0 0,0 0 0,0 0 0,0 0 0,0 0 0,0 0 0,0 1 1,0-1-1,0 0 0,0 0 0,0 0 0,0 0 0,-1 0 0,1 0 0,0 0 1,-1 0-1,1 0 0,-1 0 0,0 0 0,-6 1-14,-1 13-4,7-11 20,0 0-1,1 0 0,-1 0 0,0 0 0,1 0 0,-1 0 1,1 0-1,-1 0 0,1 0 0,0 1 0,0-1 0,0 0 1,0 0-1,1 0 0,-1 1 0,0-1 0,1 0 0,0 0 1,-1 0-1,1 0 0,0 0 0,0 0 0,0 0 1,0 0-1,1 0 0,-1-1 0,0 1 0,3 2 0,-2-3 3,1 1-1,0-1 1,0 1-1,0-1 0,0 0 1,0 0-1,0 0 1,0 0-1,0-1 1,0 1-1,0-1 0,0 0 1,0 0-1,1 0 1,-1 0-1,0-1 0,0 1 1,0-1-1,5-1 1,2-3-2,1 1 0,-1-1 0,0-1 1,-1 0-1,0-1 0,0 1 0,0-2 0,0 1 1,-1-1-1,-1 0 0,10-13 0,-22 51-85,4-24 88,1 0-1,-1 0 1,1-1-1,1 1 1,-1 0 0,1 0-1,0 0 1,0-1-1,0 1 1,1-1-1,3 9 1,-3-11 1,-1 0-1,1-1 1,-1 1 0,1-1 0,0 1 0,0-1-1,0 0 1,1 0 0,-1 0 0,0 0 0,1 0-1,-1-1 1,1 1 0,0-1 0,-1 1 0,1-1 0,0 0-1,0 0 1,0 0 0,0-1 0,0 1 0,0-1-1,0 1 1,3-1 0,5-1 0,-1 1-1,1-2 1,-1 1 0,0-2-1,1 1 1,-1-1 0,0-1-1,0 0 1,-1 0 0,1-1-1,-1 0 1,0 0 0,-1-1-1,1-1 1,-1 1 0,11-13-1,1-2-6,-1-1-1,-1-1 0,-1 0 0,24-46 0,-28 46-9,-2-1-1,-1 0 1,0 0-1,-2-1 1,-1 0-1,-1-1 1,-1 1-1,-1-1 1,0-42-1,-4 68 13,0 0-1,0-1 1,0 1-1,0 0 1,1 0 0,-1 0-1,0-1 1,0 1-1,0 0 1,0 0 0,0 0-1,0-1 1,0 1-1,0 0 1,0 0 0,0-1-1,-1 1 1,1 0-1,0 0 1,0 0-1,0 0 1,0-1 0,0 1-1,0 0 1,0 0-1,0 0 1,-1 0 0,1-1-1,0 1 1,0 0-1,0 0 1,0 0 0,-1 0-1,1 0 1,0 0-1,0-1 1,0 1 0,0 0-1,-1 0 1,-5 7 1,-2 14-1,-3 24 16,2 1 0,2 1 0,2-1-1,3 1 1,4 78 0,-2-108-13,1 0 0,1 0 0,1 0-1,0 0 1,1 0 0,0-1 0,14 31 0,-10-37-134,-7-18-217,-8-20-215,-7 2 206,-1 1 0,0 0 0,-2 1 0,-31-34 0,-10-14 268,58 71 100,-1 1-1,1 0 1,-1-1-1,1 1 1,-1-1-1,1 1 1,0-1-1,-1 1 1,1-1-1,0 1 1,0-1-1,-1 1 1,1-1-1,0 1 1,0-1-1,0 1 0,0-1 1,-1 0-1,1 1 1,0-1-1,0 1 1,0-1-1,0 1 1,0-1-1,1 0 1,-1 1-1,0-1 1,0 0-1,1 0 4,0 1 0,0 0 0,0-1 0,-1 1 0,1 0 0,0 0 0,0 0 0,0 0 0,0 0 0,0 0 0,-1 0 0,1 0 0,0 0 0,0 0 0,0 0 0,1 1 0,42 13 307,-40-12-287,19 8 61,41 13 7,-58-21-212,-1-1 0,1 1 0,0-1 0,1-1 0,-1 1 0,0-1 0,0 0 0,8-1 0,-13 1 95,0-1-1,0 1 0,0 0 1,0 0-1,1-1 0,-1 1 1,0 0-1,0-1 0,0 1 0,0-1 1,0 1-1,-1-1 0,1 0 1,0 1-1,0-1 0,0 0 0,0 0 1,-1 0-1,1 1 0,0-1 1,-1 0-1,1 0 0,-1 0 1,1 0-1,-1 0 0,1 0 0,-1 0 1,0 0-1,1 0 0,-1-2 1,-1-27-313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5.961"/>
    </inkml:context>
    <inkml:brush xml:id="br0">
      <inkml:brushProperty name="width" value="0.05" units="cm"/>
      <inkml:brushProperty name="height" value="0.05" units="cm"/>
    </inkml:brush>
  </inkml:definitions>
  <inkml:trace contextRef="#ctx0" brushRef="#br0">19 1 22261,'-11'11'2176,"5"-3"-1432,4-4-320,7-1 1081,5-2-489,3-1-848,0 0 656,-2-6-728,-2-1-40,-2-1-56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6.504"/>
    </inkml:context>
    <inkml:brush xml:id="br0">
      <inkml:brushProperty name="width" value="0.05" units="cm"/>
      <inkml:brushProperty name="height" value="0.05" units="cm"/>
    </inkml:brush>
  </inkml:definitions>
  <inkml:trace contextRef="#ctx0" brushRef="#br0">71 25 15043,'37'-25'5220,"-37"26"-5113,0-1 0,0 0 1,0 0-1,0 0 0,0 0 0,1 0 0,-1 0 0,0 0 1,0 1-1,0-1 0,0 0 0,0 0 0,0 0 0,0 0 1,0 0-1,0 1 0,0-1 0,1 0 0,-1 0 0,0 0 1,0 1-1,0-1 0,0 0 0,0 0 0,0 0 0,0 0 1,0 1-1,0-1 0,0 0 0,0 0 0,-1 0 0,1 0 1,0 1-1,0-1 0,0 0 0,0 0 0,0 0 0,0 0 1,0 1-1,0-1 0,0 0 0,-1 0 0,1 0 1,0 0-1,0 0 0,0 0 0,0 0 0,-1 1 0,-3 9 758,-18 28 549,-31 72 0,48-96-1329,-1 1 1,2 0 0,0 1 0,1-1 0,1 1 0,0-1 0,1 1 0,1 23 0,0-36-72,0-1 1,1 1-1,-1 0 0,0-1 1,1 1-1,0-1 0,0 1 1,0 0-1,0-1 1,0 1-1,0-1 0,0 0 1,1 1-1,-1-1 0,1 0 1,0 0-1,0 0 1,0 0-1,0 0 0,0-1 1,0 1-1,0-1 0,0 1 1,1-1-1,-1 0 1,1 1-1,-1-1 0,1 0 1,-1-1-1,1 1 0,0 0 1,-1-1-1,1 0 1,0 1-1,-1-1 0,5-1 1,3 1-19,1-1 1,-1-1-1,0 0 1,0-1-1,1 0 0,-2 0 1,1-1-1,11-6 1,-1 0-205,-1-1 0,0-1-1,-1 0 1,0-1 0,-1-2 0,0 1 0,-2-2 0,0 0-1,0-1 1,-2-1 0,21-32 0,-8-11-312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7.030"/>
    </inkml:context>
    <inkml:brush xml:id="br0">
      <inkml:brushProperty name="width" value="0.05" units="cm"/>
      <inkml:brushProperty name="height" value="0.05" units="cm"/>
    </inkml:brush>
  </inkml:definitions>
  <inkml:trace contextRef="#ctx0" brushRef="#br0">1 6 23589,'5'0'1928,"1"-3"-1447,3 2-241,2-1 704,1 2-336,-2 0-936,0 3 1064,-7 3-752,-4 3-32,-4 1-40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7.481"/>
    </inkml:context>
    <inkml:brush xml:id="br0">
      <inkml:brushProperty name="width" value="0.05" units="cm"/>
      <inkml:brushProperty name="height" value="0.05" units="cm"/>
    </inkml:brush>
  </inkml:definitions>
  <inkml:trace contextRef="#ctx0" brushRef="#br0">93 77 21245,'10'-9'517,"0"0"0,1 1 1,0 0-1,1 1 0,-1 0 1,2 1-1,14-6 0,-21 9-394,-1 1 0,1 1 0,0-1-1,0 1 1,0 0 0,0 1-1,0-1 1,0 1 0,0 1 0,0-1-1,0 1 1,0 0 0,0 0 0,-1 0-1,1 1 1,0 0 0,-1 0 0,10 5-1,-13-5-106,1 0 1,0 0-1,-1 0 0,0 0 0,1 1 0,-1-1 1,0 1-1,0-1 0,0 1 0,-1 0 0,1-1 1,-1 1-1,1 0 0,-1 0 0,0 0 0,0 1 1,0-1-1,-1 0 0,1 0 0,-1 0 1,0 1-1,1-1 0,-2 0 0,1 0 0,0 1 1,-1-1-1,1 0 0,-2 4 0,-1 4 12,0 0-1,-1 0 1,0 0-1,-1-1 1,0 0-1,-10 15 1,-6 4 49,-1-1 0,-2-1-1,-1 0 1,0-2 0,-2-2 0,-46 32 0,34-33-11,36-21-72,1 0 0,-1 0 0,1 0 0,-1-1 0,1 1 0,-1-1 0,0 1 0,1-1 0,-1 0 0,1 0 0,-1 0 0,0-1 0,-4 0 0,6 1-2,0-1-1,1 1 1,-1 0 0,0-1-1,1 1 1,-1 0-1,1-1 1,-1 1-1,1-1 1,-1 1 0,0 0-1,1-1 1,0 0-1,-1 1 1,1-1 0,-1 1-1,1-1 1,0 1-1,-1-1 1,1 0 0,0 1-1,0-1 1,-1 0-1,1 1 1,0-1 0,0 0-1,0 0 1,0 1-1,0-1 1,0 0-1,0 1 1,0-1 0,0 0-1,0 0 1,0 1-1,1-1 1,-1 0 0,0 1-1,0-1 1,1 0-1,-1 1 1,1-2 0,0 1-12,0-1 0,0 1 0,0-1 0,0 1 0,0-1 0,0 1 0,0-1 0,1 1 0,-1 0 0,1 0 0,-1 0 0,1 0 0,-1 0 0,1 0 0,0 0 0,1-1 0,0 2 5,0-1 0,-1 1 0,1 0 0,-1 0 1,1 0-1,0 0 0,-1 0 0,1 0 0,-1 1 0,1-1 1,-1 1-1,1 0 0,-1 0 0,1 0 0,-1 0 1,0 0-1,1 0 0,-1 1 0,0-1 0,2 3 0,3 3 12,1 0 0,-2 1 0,12 15-1,8 8 51,-24-29-22,0 0-1,1 0 0,0-1 0,-1 1 0,1-1 1,0 0-1,0 0 0,0 0 0,0 0 1,0 0-1,0-1 0,0 1 0,0-1 0,0 0 1,0 0-1,0 0 0,0 0 0,0-1 1,1 1-1,-1-1 0,0 0 0,4-1 1,8-3 164,-1-1 0,28-14 0,-41 19-180,20-10 198,0-2-1,-1 0 1,32-28 0,-50 40-197,0 0 1,-1-1-1,1 0 1,-1 1-1,0-1 1,0 0-1,1 1 1,-1-1-1,1-3 1,-2 4-8,0 1 0,0 0 1,0-1-1,0 1 0,0-1 1,0 1-1,0 0 1,0-1-1,0 1 0,0 0 1,0-1-1,0 1 1,0-1-1,0 1 0,0 0 1,0-1-1,-1 1 0,1 0 1,0-1-1,0 1 1,0 0-1,-1-1 0,1 1 1,0 0-1,0-1 1,-1 1-1,1 0 0,0 0 1,-1-1-1,1 1 1,-5-1-56,1-1 1,0 1 0,0 0 0,-1 0 0,1 1-1,0-1 1,-6 1 0,6 0-256,0 0-1,-1 0 1,1-1-1,0 0 1,-7-2-1,7 1 217,1 0 0,0-1-1,0 1 1,0-1 0,0 0-1,0 0 1,0 0-1,1 0 1,-3-4 0,-5-15-497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7.962"/>
    </inkml:context>
    <inkml:brush xml:id="br0">
      <inkml:brushProperty name="width" value="0.05" units="cm"/>
      <inkml:brushProperty name="height" value="0.05" units="cm"/>
    </inkml:brush>
  </inkml:definitions>
  <inkml:trace contextRef="#ctx0" brushRef="#br0">529 23 20924,'11'-9'1930,"7"-4"19,-14 13-566,-6 9 721,-3 1-1879,-1-1 0,0 1 0,-1-1 0,1-1 0,-2 1 0,1-1 0,-1 0 0,-9 7 0,-12 7-79,-33 21 0,-193 96 83,164-93-228,85-43-2,3-1 1,-1-1 1,1 1 0,0-1-1,0 1 1,-1 0-1,1 0 1,1 0 0,-1 1-1,0-1 1,0 1-1,1-1 1,0 1-1,-1 0 1,1 0 0,-2 4-1,4-7 0,0 1 0,0 0 0,0 0-1,0-1 1,1 1 0,-1 0 0,0 0 0,0-1-1,0 1 1,1 0 0,-1-1 0,0 1 0,1 0-1,-1-1 1,1 1 0,-1-1 0,1 1 0,-1-1-1,1 1 1,-1-1 0,1 1 0,-1-1-1,1 1 1,0-1 0,-1 0 0,1 1 0,0-1-1,-1 0 1,1 0 0,0 1 0,0-1 0,-1 0-1,1 0 1,0 0 0,0 0 0,33 6-9,-29-6 8,98 10-96,-48-6 67,-1 2-1,91 22 1,-140-27-87,-1 0 0,1 1 0,-1-1 0,1 1-1,-1 0 1,0 0 0,0 0 0,0 1 0,0-1 0,0 1 0,-1 0 0,1 0 0,-1 0 0,0 1 0,1-1 0,-2 1 0,1 0-1,3 5 1,-6-8 31,0-1 68,0 0 0,0-1-1,0 1 1,0 0 0,0 0 0,0 0-1,0 0 1,0 0 0,0 0-1,0 0 1,0 0 0,0 0-1,0 0 1,1 0 0,-1 0-1,0 0 1,0 0 0,0 0-1,0 0 1,0 0 0,0 0-1,0 0 1,0 0 0,0 0-1,0 0 1,0 0 0,0 0-1,0 0 1,0 0 0,0 0-1,0 0 1,0 0 0,0 0-1,0 0 1,1 0 0,-1 0-1,0 0 1,0 0 0,0 0 0,0 0-1,0 0 1,0 0 0,0 0-1,2-8-578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8.531"/>
    </inkml:context>
    <inkml:brush xml:id="br0">
      <inkml:brushProperty name="width" value="0.05" units="cm"/>
      <inkml:brushProperty name="height" value="0.05" units="cm"/>
    </inkml:brush>
  </inkml:definitions>
  <inkml:trace contextRef="#ctx0" brushRef="#br0">39 483 16171,'21'-22'2330,"-15"14"-1225,1 0 1,1 1-1,-1 0 0,14-10 1,-21 17-1050,1 0-1,-1 0 1,0 0 0,0 0 0,1-1 0,-1 1-1,0 0 1,0 0 0,1 0 0,-1 0 0,0 0-1,0 0 1,1-1 0,-1 1 0,0 0 0,0 0 0,1 0-1,-1 0 1,0 0 0,0 0 0,1 0 0,-1 0-1,0 0 1,1 0 0,-1 1 0,0-1 0,0 0-1,1 0 1,-1 0 0,0 0 0,0 0 0,1 0-1,-1 1 1,0-1 0,0 0 0,0 0 0,1 0-1,-1 0 1,0 1 0,0-1 0,0 0 0,0 0-1,1 1 1,-1-1 0,0 0 0,0 0 0,0 1 0,0-1-1,0 0 1,0 0 0,0 1 0,0-1 0,0 0-1,0 1 1,0-1 0,0 0 0,0 0 0,0 1-1,0-1 1,0 0 0,0 0 0,0 1 0,0-1-1,-4 24 1056,-43 108 164,2-6-1148,38-104-119,2 0 0,1 0 0,-3 42 0,6-61-7,1 0 0,0 1 0,0-1 0,1 1 1,-1-1-1,1 0 0,-1 1 0,1-1 0,0 0 0,1 0 1,-1 0-1,0 1 0,1-1 0,0-1 0,-1 1 0,1 0 1,1 0-1,-1-1 0,0 1 0,0-1 0,1 1 0,0-1 1,2 2-1,-1-2-3,-1-1 0,1 1 0,0-1 0,0 1 0,0-1 0,0-1 0,-1 1 0,1 0 0,0-1 0,0 0 0,0 0 1,0 0-1,0 0 0,0-1 0,0 1 0,0-1 0,0 0 0,0-1 0,4-1 0,-2 1-55,-1-1 0,1 1 1,-1-1-1,0-1 0,0 1 0,0-1 0,0 0 1,-1 0-1,1 0 0,-1-1 0,4-5 0,-2 1 14,-1 0-1,0 0 0,-1 0 0,1 0 0,-2-1 1,4-11-1,8-42-207</inkml:trace>
  <inkml:trace contextRef="#ctx0" brushRef="#br0" timeOffset="1">103 77 23933,'-13'-9'2033,"11"2"-1505,2-6-232,8 4 760,0-2-520,1 2-920,-3-1 1016,-2 1-712,-3 9-32,2 3-80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9:21.322"/>
    </inkml:context>
    <inkml:brush xml:id="br0">
      <inkml:brushProperty name="width" value="0.05" units="cm"/>
      <inkml:brushProperty name="height" value="0.05" units="cm"/>
    </inkml:brush>
  </inkml:definitions>
  <inkml:trace contextRef="#ctx0" brushRef="#br0">1 63 12387,'0'1'28,"-1"-1"0,1 1 1,0 0-1,1-1 0,-1 1 1,0 0-1,0-1 0,0 1 1,0 0-1,0-1 0,1 1 1,-1 0-1,0-1 0,1 1 1,-1-1-1,0 1 0,1 0 1,-1-1-1,1 1 0,-1-1 0,1 1 1,-1-1-1,1 0 0,-1 1 1,1-1-1,0 1 0,-1-1 1,1 0-1,-1 0 0,1 1 1,0-1-1,0 0 0,29 7-12,-21-6 66,15 3-53,1-2 0,0-1 1,25-2-1,78-10 88,-93 7-87,209-28 63,209-15-50,82 71 36,-1 46 80,68 7 22,674-10 381,-686-68-343,-235-2-91,-226 3-64,369-10 330,-487 9-360,16-1 167,-1 0 0,48 5 0,-67-1-44,0 0 0,0 0 0,-1 0 0,1 1 0,8 5 0,-13-7-164,9 6-154,-19-7-17,-9 0 149,2 1-108,6 0 552,0 0 1,1-1-1,-1 0 1,-9-2-1,8-3-109,1-9 99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1:59.121"/>
    </inkml:context>
    <inkml:brush xml:id="br0">
      <inkml:brushProperty name="width" value="0.05" units="cm"/>
      <inkml:brushProperty name="height" value="0.05" units="cm"/>
    </inkml:brush>
  </inkml:definitions>
  <inkml:trace contextRef="#ctx0" brushRef="#br0">5 464 17956,'-4'19'2640,"4"-19"-2576,0 0-1,0 0 1,0 1-1,0-1 1,0 0-1,0 0 1,0 0-1,0 0 1,1 1-1,-1-1 1,0 0-1,0 0 1,0 0 0,0 0-1,0 1 1,0-1-1,1 0 1,-1 0-1,0 0 1,0 0-1,0 0 1,0 0-1,1 1 1,-1-1-1,0 0 1,0 0-1,0 0 1,1 0 0,-1 0-1,0 0 1,0 0-1,1 0 1,-1 0-1,0 0 1,0 0-1,0 0 1,1 0-1,-1 0 1,0 0-1,0 0 1,31-17 3159,-27 14-3148,64-43 1542,71-64 1,-77 54-1388,-2-3 0,83-107 0,-137 157-226,-5 7-3,0 0-1,0 1 0,0-1 0,0 0 0,0 1 0,1-1 1,-1 1-1,0 0 0,1-1 0,-1 1 0,4-2 1,-5 5-2,1 0 1,-1 0 0,0 0-1,0-1 1,0 1 0,-1 0-1,1 0 1,0 0 0,-1 0-1,1 0 1,-2 2 0,-40 131-24,-6 24 126,39-124-165,2 0 1,-4 58-1,12-68-172,-1-25 236,0 0-1,0 0 1,0 0-1,0 0 1,0 0-1,0 0 1,0 0-1,0 0 1,1 0-1,-1 0 0,0 1 1,0-1-1,0 0 1,0 0-1,0 0 1,0 0-1,0 0 1,0 0-1,0 0 1,0 0-1,0 0 1,0 0-1,1 0 0,-1 0 1,0 0-1,0 0 1,0 0-1,0 0 1,0 0-1,0 0 1,0 0-1,0 0 1,0 0-1,1 0 1,-1 0-1,0 0 0,0 0 1,0 0-1,0 0 1,0 0-1,0 0 1,0 0-1,0 0 1,0 0-1,1 0 1,-1 0-1,0 0 0,0 0 1,0 0-1,0 0 1,0 0-1,0 0 1,0 0-1,0-1 1,8-11-33,0-9-46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3:30.654"/>
    </inkml:context>
    <inkml:brush xml:id="br0">
      <inkml:brushProperty name="width" value="0.05" units="cm"/>
      <inkml:brushProperty name="height" value="0.05" units="cm"/>
      <inkml:brushProperty name="color" value="#E71224"/>
    </inkml:brush>
  </inkml:definitions>
  <inkml:trace contextRef="#ctx0" brushRef="#br0">510 82 12651,'1'-4'258,"0"1"0,0-1 0,0 0 0,-1 1 0,1-1 0,-1 0 1,0 1-1,0-1 0,0 0 0,-1 0 0,1 1 0,-2-6 0,1 7-184,0 0 0,0 1 0,0-1-1,0 0 1,0 1 0,-1-1 0,1 0-1,0 1 1,-1 0 0,1-1 0,-1 1-1,0 0 1,1 0 0,-1 0 0,0 0 0,0 0-1,1 0 1,-1 0 0,0 1 0,0-1-1,0 1 1,0-1 0,0 1 0,-4 0-1,-3-1-75,0 2 0,0-1 0,0 1 0,0 0 0,0 1 0,0 0 0,0 0 0,1 1 0,-1 0 0,1 1 0,0 0 0,0 0 0,0 0 0,0 1 0,-12 11 0,0 0-6,1 2-1,1 0 1,1 1 0,-21 30 0,13-13 55,2 1 0,2 2-1,2 0 1,-26 73 0,26-53-4,3 1 1,-14 110-1,25-138-29,2 0-1,2 1 0,1-1 1,8 64-1,-7-86 12,2-1 1,0 1-1,0-1 0,0 1 0,1-1 0,1 0 1,0 0-1,10 14 0,-10-17 25,0-1 1,0 0-1,0 0 0,1 0 0,0 0 1,0-1-1,0 0 0,1 0 0,-1-1 1,1 0-1,0 0 0,0 0 1,9 1-1,-2 0 74,0-2 0,1 1-1,-1-2 1,1 0 0,0 0 0,-1-2 0,1 0 0,0 0 0,21-6 0,-25 4-70,0-1 0,0 0 0,-1 0 1,1-1-1,-1 0 0,0-1 0,0 0 1,0-1-1,-1 0 0,0-1 1,-1 0-1,13-14 0,-1-5 2,-1-2-1,-1 0 0,-2-1 1,-1-1-1,-1 0 0,-2-1 1,14-54-1,-20 60 29,-2 0 0,0 0 0,-2-1 0,-1 1 0,-2-1 1,-6-49-1,-43-155-1,26 138-539,-11-40-572,31 121 694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3:11.278"/>
    </inkml:context>
    <inkml:brush xml:id="br0">
      <inkml:brushProperty name="width" value="0.05" units="cm"/>
      <inkml:brushProperty name="height" value="0.05" units="cm"/>
      <inkml:brushProperty name="color" value="#E71224"/>
    </inkml:brush>
  </inkml:definitions>
  <inkml:trace contextRef="#ctx0" brushRef="#br0">560 152 12675,'-3'-9'411,"0"2"0,-1-1 1,0 0-1,0 1 0,0-1 0,-1 1 1,0 0-1,0 1 0,-1-1 1,0 1-1,0 0 0,-1 0 1,1 1-1,-9-5 0,8 6-293,1 1-1,-1-1 1,0 2 0,0-1-1,0 1 1,0 0-1,-1 0 1,1 1-1,0 0 1,-1 0 0,1 1-1,-1 0 1,1 0-1,-1 1 1,1 0 0,-10 2-1,-10 5 43,0 0 1,1 2-1,-45 23 1,54-23-121,1-1 0,0 2 0,0 0 0,2 1 0,-1 1 0,-19 22 0,26-24-22,1 1 0,-1-1 0,2 2 0,0-1 1,0 1-1,1 0 0,1 0 0,0 1 0,1-1 1,0 1-1,-1 22 0,2 12 27,8 95 1,-4-105-19,0-4-29,1 0 0,15 64 0,-15-88 13,0 1 0,1-1 0,0-1 1,1 1-1,0-1 0,0 1 0,1-2 0,0 1 0,1 0 0,0-1 0,0-1 0,1 1 0,14 10 0,-4-6 131,0-2 0,0 0 0,1-1 0,0-1 0,1-1 0,0 0 0,0-2 0,1 0 0,-1-1 0,1-2 0,0 0 0,0-1 0,0 0 0,26-5 0,-22 2 32,1-2 1,-1-1-1,0-1 0,-1-1 1,1-1-1,-1-1 1,-1-1-1,0-1 0,0-1 1,-1-1-1,27-22 0,-37 25-147,0 0 0,-1-1 0,0 0 0,-1-1 0,0 0 0,-1-1 0,0 0 0,-1 0 0,0-1 0,-2 0 0,1-1 0,-2 1 0,0-1 0,0 0 0,-2 0 0,0 0 0,0-1 0,-2 1 0,0-1 0,0 0 0,-3-20 0,-5-20-15,-2 0 0,-2 1 0,-3 0 1,-2 1-1,-45-100 0,57 146-123,0 1-1,0-1 1,0 1-1,-1 0 1,0 0-1,0 1 1,0-1-1,-10-7 1,11 11 62,0 0-1,0 0 1,0 1 0,0-1-1,-1 1 1,1 0 0,-1 1-1,1-1 1,-1 1 0,1 0-1,-1 0 1,0 0 0,0 1-1,1-1 1,-1 1 0,-7 1-1,1 1-22,0 0 0,-1 1 0,2 0 0,-1 0 0,-20 11 0,-12 11-332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3:14.245"/>
    </inkml:context>
    <inkml:brush xml:id="br0">
      <inkml:brushProperty name="width" value="0.05" units="cm"/>
      <inkml:brushProperty name="height" value="0.05" units="cm"/>
      <inkml:brushProperty name="color" value="#E71224"/>
    </inkml:brush>
  </inkml:definitions>
  <inkml:trace contextRef="#ctx0" brushRef="#br0">12 332 11811,'-11'0'1889,"18"-7"-1073,22-6 302,13 2-378,1 2-1,0 1 1,0 2-1,49 1 1,-40 2-438,271-19 578,829-69-560,-1051 81-352,740-85-274,-819 92 316,-14 3-2,0-1 0,-1-1 0,1 1 0,0-1 0,8-3 0,-16 5-8,-1 0 1,1 0 0,0 0-1,0 0 1,0 0-1,0 0 1,0 0 0,0 0-1,0 0 1,0 0 0,0 0-1,0 0 1,0 0-1,-1 0 1,1 0 0,0 0-1,0 0 1,0 0 0,0 0-1,0 0 1,0-1-1,0 1 1,0 0 0,0 0-1,0 0 1,0 0-1,0 0 1,0 0 0,0 0-1,-1 0 1,1 0 0,0 0-1,0 0 1,0 0-1,0 0 1,0 0 0,0 0-1,0-1 1,0 1 0,0 0-1,0 0 1,0 0-1,0 0 1,0 0 0,0 0-1,0 0 1,0 0 0,0 0-1,0 0 1,0 0-1,0 0 1,0-1 0,0 1-1,0 0 1,0 0 0,0 0-1,0 0 1,-15-2 24,-23-1 11,-1376 34 41,1308-27-71,-275 14-47,3 22 40,215-8-23,161-31 21,1-1 0,-1 1 0,0-1 0,0 1 0,0-1 0,1 1 0,-1 0-1,0 0 1,1 0 0,-1 0 0,-2 2 0,5-3 2,-1 1-1,0-1 1,0 0-1,1 1 1,-1-1-1,0 0 1,0 1 0,1-1-1,-1 0 1,0 0-1,1 1 1,-1-1 0,0 0-1,1 0 1,-1 0-1,1 1 1,-1-1 0,0 0-1,1 0 1,-1 0-1,1 0 1,-1 0-1,1 0 1,-1 0 0,0 0-1,1 0 1,-1 0-1,1 0 1,0 0 0,52 1-66,404-41-74,-157 11 100,460-22-402,-160 13-1059,-581 36 1271,-28 1 13,-30 0 10,-1512 31 247,1497-28 52,-488 39 1044,522-38-1110,0 1 0,0 0 0,-21 9 0,26-3-36,15-10 10,-1 1-1,1-1 1,0 0 0,0 1 0,-1-1 0,1 0-1,0 1 1,0-1 0,0 0 0,0 1 0,0-1-1,-1 0 1,1 1 0,0-1 0,0 1 0,0-1-1,0 0 1,0 1 0,0-1 0,0 1 0,0-1-1,0 0 1,1 1 0,-1 0 0,1 0-5,0 0 0,0 0 0,0 0 0,0 0 1,0 0-1,0 0 0,0 0 0,0 0 0,1 0 0,-1-1 1,0 1-1,1 0 0,-1-1 0,0 1 0,1-1 1,2 1-1,22 4-79,0-1 1,0-1-1,0-1 1,41-3-1,-19 1 2,537-19-659,5-23 35,-281 18 381,571-43-262,-863 66 650,-34 1-7,-481 26 291,167-6-69,148-11-98,-1157 72 1115,1317-79-1318,20-1-4,5-1-9,43-1-118,1862-86-3722,-1702 75 4021,-152 7-18,-41 2-50,-11 0-16,-20 0 38,-491 1 332,486 3-424,-623 26 2250,490-16-1834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3:40.524"/>
    </inkml:context>
    <inkml:brush xml:id="br0">
      <inkml:brushProperty name="width" value="0.05" units="cm"/>
      <inkml:brushProperty name="height" value="0.05" units="cm"/>
      <inkml:brushProperty name="color" value="#E71224"/>
    </inkml:brush>
  </inkml:definitions>
  <inkml:trace contextRef="#ctx0" brushRef="#br0">2790 269 9370,'-33'-23'271,"-2"2"0,0 2 0,-1 1 0,-1 1 0,-1 3 0,-50-14 0,-242-37 1039,-381 4-702,620 59-514,1 4 0,-1 4-1,1 4 1,-176 43-1,205-35 11,0 3 0,1 2 1,2 3-1,0 3 0,2 2 0,1 2 0,-93 76 0,121-87-38,1 2 1,2 2-1,-29 35 1,39-40-58,0 1 1,1 0-1,1 0 1,1 1-1,-11 33 0,10-12-1,1 2-1,3-1 1,1 1-1,3 1 1,1-1-1,3 0 0,1 1 1,12 69-1,9-9 5,4-1 0,78 195 0,-89-265-6,2-1-1,2-1 1,2 0-1,36 46 1,114 108 16,-142-160-15,1-3 1,1 0 0,1-2 0,1-1 0,0-2 0,2-1 0,1-2 0,0-1 0,1-2 0,0-1 0,1-3-1,1 0 1,41 3 0,-2-4 131,1-4 0,-1-4-1,100-9 1,-77-4-12,-1-5-1,107-31 1,-99 15-124,-1-5 0,-2-5 1,-2-4-1,172-107 0,-247 136 26,-2 0 1,0-2-1,-1-2 0,-1 0 1,0-1-1,-2-1 0,-1-1 1,-1-1-1,-2-1 0,0-1 1,-2 0-1,17-40 1,14-58 379,-28 72-128,2 0 0,35-62 0,-32 74-1,-1-1 0,32-87 1,-50 111-231,0 0 1,0 0-1,-2 0 1,-1 0 0,0-1-1,-1 1 1,-1 0 0,-1-1-1,-1 1 1,-5-23-1,0 12-136,-2 0 0,-2 1-1,0 1 1,-2 0 0,-1 0-1,-1 2 1,-33-44 0,-5 5-658,-95-92 1,101 109 447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28.488"/>
    </inkml:context>
    <inkml:brush xml:id="br0">
      <inkml:brushProperty name="width" value="0.05" units="cm"/>
      <inkml:brushProperty name="height" value="0.05" units="cm"/>
      <inkml:brushProperty name="color" value="#E71224"/>
    </inkml:brush>
  </inkml:definitions>
  <inkml:trace contextRef="#ctx0" brushRef="#br0">511 83 10946,'-10'-10'1248,"0"2"0,-1-1 0,-1 2 0,-17-10-1,25 15-1068,-1 0-1,0 0 1,1 1 0,-1 0-1,0 0 1,0 0-1,0 1 1,0-1-1,0 1 1,0 0-1,0 1 1,0-1-1,0 1 1,0 0-1,-6 3 1,-3 1-64,0 0 1,1 2 0,0 0 0,0 0-1,1 1 1,0 1 0,0 0 0,1 0 0,-11 12-1,-4 7-78,1 2-1,-26 40 1,36-46-34,0 0 0,2 1 1,1 0-1,1 1 0,2 0 1,-10 37-1,11-26 2,2 1-1,2 0 1,1 1-1,2 40 1,6-4-1,4 1 0,3-1 0,3 0 0,29 82 0,-31-116 35,2-1-1,1 0 1,27 44-1,-33-67-3,0 0-1,2-1 1,0 0 0,0-1-1,2 0 1,0-1-1,0-1 1,1 0 0,21 13-1,-28-21-13,0-1-1,0 0 0,1-1 0,-1 1 1,1-2-1,0 1 0,-1-1 0,1 0 1,0-1-1,0 0 0,1-1 0,13 0 1,-10-2 18,0 0 0,0 0 1,-1-2-1,1 0 0,0 0 1,-1-1-1,23-12 0,-13 3 14,-1-1 1,0 0-1,-1-2 0,0 0 1,-2-2-1,0 0 0,-1-1 1,19-28-1,11-24 204,55-112 1,-86 149-138,-1-1 1,-2-1-1,-1 0 1,-3-1-1,9-61 0,-13 47-29,-1-1-1,-8-102 0,1 129-48,-1-1-1,-2 1 1,0 1 0,-2-1-1,0 1 1,-2 1 0,-23-43 0,16 39-293,-1 0 0,-1 2 1,-1 0-1,-32-31 0,40 46 21,-1 0 1,0 0-1,-1 1 0,0 1 0,-1 0 1,0 1-1,0 0 0,-1 2 0,1 0 1,-21-5-1,-14 1-472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2.104"/>
    </inkml:context>
    <inkml:brush xml:id="br0">
      <inkml:brushProperty name="width" value="0.05" units="cm"/>
      <inkml:brushProperty name="height" value="0.05" units="cm"/>
      <inkml:brushProperty name="color" value="#E71224"/>
    </inkml:brush>
  </inkml:definitions>
  <inkml:trace contextRef="#ctx0" brushRef="#br0">2 94 11506,'0'-1'180,"0"0"-1,0 0 1,0 0-1,1 0 1,-1 0-1,0 0 1,1 0-1,-1 0 0,1 1 1,-1-1-1,1 0 1,0 0-1,-1 0 1,1 1-1,0-1 1,-1 0-1,2 0 0,8-6 43,0 0 0,0 1 0,1 1 0,0 0 0,0 0 0,0 1 0,0 0 0,1 1 0,19-3 0,11 1-238,62 2-1,20-4 250,-101 2-159,8 0 210,-52 4 19,-403 68 1494,407-64-1437,23-3-68,29-5-8,-33 5-283,53-7 194,1 3-1,-1 2 1,108 10 0,-222-5 42,-26-7-188,-64 0 33,127 8-163,17 0 18,16 1 19,9-1 10,1-2 0,0 0-1,0-2 1,0 0 0,0-1 0,25-5 0,-1 2 10,193-22-791,-306 24 468,21-1 105,45 3 212,-24-1-440,0 2 0,-49 6 0,44 0 159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6.419"/>
    </inkml:context>
    <inkml:brush xml:id="br0">
      <inkml:brushProperty name="width" value="0.05" units="cm"/>
      <inkml:brushProperty name="height" value="0.05" units="cm"/>
      <inkml:brushProperty name="color" value="#E71224"/>
    </inkml:brush>
  </inkml:definitions>
  <inkml:trace contextRef="#ctx0" brushRef="#br0">705 50 12691,'1'0'167,"-1"-1"0,1 1 0,-1 0 1,1-1-1,-1 1 0,1-1 0,-1 1 0,0-1 1,1 0-1,-1 1 0,0-1 0,1 1 0,-1-1 1,0 0-1,0 1 0,0-1 0,1 0 0,-1 1 1,0-1-1,0 0 0,0 1 0,0-1 0,0 0 1,0 1-1,0-1 0,0 0 0,-1 1 0,1-1 1,0 0-1,0 1 0,0-1 0,-1 0 0,-1-1 46,1 1 0,0-1-1,-1 1 1,0-1 0,1 1-1,-1 0 1,0 0-1,1 0 1,-1 0 0,-4-1-1,-3-2 97,0 1-1,-1 1 0,-16-3 1,13 4-243,-1 1 0,0 1 0,1 0 0,-1 0 0,1 2 0,-1 0 1,1 0-1,0 1 0,0 1 0,1 0 0,-1 0 0,1 2 0,-21 13 0,16-7 9,-1 0-1,2 1 0,0 1 0,0 1 0,1 0 0,1 1 1,-22 35-1,7-4 97,-66 121 156,86-150-317,1 0-1,1 1 0,1 0 0,1 0 0,1 0 0,0 1 1,0 25-1,3-10-23,2-1 1,1 0-1,7 37 0,-5-56 12,-1-1-1,2 1 0,0-1 0,1 0 0,0 0 0,1-1 1,1 1-1,0-2 0,11 15 0,-14-21 2,0 0 0,-1 0 0,0 0 0,-1 1-1,1 0 1,-1 0 0,-1 0 0,1 0 0,-1 0 0,-1 0-1,0 1 1,0-1 0,0 1 0,-1-1 0,0 0 0,-1 1 0,0-1-1,-1 1 1,-3 13 0,-5 10 18,-2 0 1,0-1-1,-27 46 0,36-71-15,-3 6-1,-23 38 43,27-47-22,0 0 0,0 0 0,0-1 0,-1 1 0,1-1 0,-1 1 0,1-1 0,-1 0 0,0 0-1,0 0 1,0 0 0,0-1 0,-4 2 0,-7-2 264,8 0 28,16 5-335,38 12-119,-35-15 127,0 2 1,-1 0-1,19 10 0,-27-13-1,0 1-1,0 0 1,-1 0 0,1 0 0,-1 0-1,0 0 1,0 1 0,0-1-1,-1 1 1,1 0 0,-1 0-1,0 0 1,0 0 0,3 8 0,-2 1-30,0 0 1,0 1 0,-2 0-1,0-1 1,0 22 0,-3-5 73,-8 44 0,-21 45 5,0-1-34,0 155 26,1-10-44,-29 116 132,32-188 48,19-140-18,3 0 0,2 1 1,4 65-1,1-92-101,1-1 0,1 1 1,2-1-1,0-1 0,1 1 1,1-1-1,2 0 0,0-1 0,14 22 1,-19-35-23,1-1 1,1 1-1,-1-1 1,2 0-1,-1-1 1,1 0-1,0 0 1,0-1-1,1 0 1,0 0-1,0-1 1,15 7-1,-16-9-13,0-1-1,0 1 0,0-1 0,0-1 0,1 0 0,-1 0 0,1 0 0,-1-1 1,1-1-1,-1 1 0,0-1 0,1-1 0,-1 0 0,0 0 0,16-6 1,-23 8-39,15-7-199,0 0-1,24-16 0,-37 21 230,0 1-1,0-1 1,0 0 0,-1 0-1,1-1 1,-1 1-1,1-1 1,-1 1-1,0-1 1,0 1-1,0-1 1,0 0-1,-1 0 1,1 0 0,-1 0-1,1 0 1,-1-1-1,0 1 1,-1 0-1,1 0 1,0-6-1,-5-18-199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7.165"/>
    </inkml:context>
    <inkml:brush xml:id="br0">
      <inkml:brushProperty name="width" value="0.05" units="cm"/>
      <inkml:brushProperty name="height" value="0.05" units="cm"/>
      <inkml:brushProperty name="color" value="#E71224"/>
    </inkml:brush>
  </inkml:definitions>
  <inkml:trace contextRef="#ctx0" brushRef="#br0">28 0 15787,'-8'78'3203,"-11"140"70,18-175-2927,2 0 0,1 1 0,9 42-1,-8-70-199,0-1-1,1 0 1,1 0-1,1 0 1,0 0-1,0-1 1,2 0-1,0 0 1,9 12-1,-13-21-151,1 0 0,-1 0-1,1 0 1,-1-1 0,1 0-1,1 0 1,-1 0 0,0-1-1,1 0 1,0 0 0,0 0-1,0 0 1,0-1 0,0 0-1,0-1 1,1 1-1,-1-1 1,0 0 0,1-1-1,-1 0 1,1 0 0,-1 0-1,1 0 1,8-3 0,-11 2-150,0 0 1,0 0-1,0 0 1,0-1-1,0 1 0,0-1 1,-1 0-1,8-5 1,-10 6 110,1 0-1,-1-1 1,0 1 0,1 0 0,-1-1 0,0 0 0,0 1-1,0-1 1,0 1 0,0-1 0,0 0 0,0 0 0,-1 0-1,1 1 1,-1-1 0,1 0 0,-1 0 0,0 0 0,1 0-1,-1-4 1,-5-17-616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7.595"/>
    </inkml:context>
    <inkml:brush xml:id="br0">
      <inkml:brushProperty name="width" value="0.05" units="cm"/>
      <inkml:brushProperty name="height" value="0.05" units="cm"/>
      <inkml:brushProperty name="color" value="#E71224"/>
    </inkml:brush>
  </inkml:definitions>
  <inkml:trace contextRef="#ctx0" brushRef="#br0">1 0 18476,'13'16'1928,"4"-10"-1183,2-2-353,4-2 872,5 5-248,2 0-208,0 3-224,1-5-584,-1-7-264,-2-1-24,-5 2 272,-7-15-160,-2 2 32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9:48.995"/>
    </inkml:context>
    <inkml:brush xml:id="br0">
      <inkml:brushProperty name="width" value="0.05" units="cm"/>
      <inkml:brushProperty name="height" value="0.05" units="cm"/>
    </inkml:brush>
  </inkml:definitions>
  <inkml:trace contextRef="#ctx0" brushRef="#br0">6055 707 15243,'-431'-268'1401,"325"214"-1405,-2 4 1,-144-45 0,99 52-25,-178-28-1,-163 3 21,144 32 110,-495 14 0,535 37-39,-570 102-1,684-74-44,3 9-1,-192 78 0,223-63 17,3 7 1,-234 148-1,344-190 5,-68 58 0,102-77-23,0 2 1,1 0-1,0 0 1,1 1-1,1 1 0,1 0 1,-16 32-1,23-40-8,1-1 0,0 1 0,0 0-1,1 0 1,1 0 0,-1 0 0,1 1-1,1-1 1,0 0 0,0 1 0,1-1-1,0 0 1,0 0 0,1 0 0,0 0-1,1 0 1,0 0 0,1 0 0,0-1-1,0 0 1,0 1 0,11 12 0,-1-3-3,1 0 0,1-2 0,0 0 0,1-1 0,1 0 0,0-2 0,1 0 0,28 14 0,14 3 3,2-2-1,80 24 0,141 27 8,-196-57-14,270 75 2,312 79 9,7-34-3,105-29-8,4-21 8,-768-90-9,986 76 48,2-102-58,-732-3 19,369-86 0,-575 96-1,-1-3-1,-1-3 0,-1-2 1,79-44-1,-113 51 9,-1 0 1,-1-2-1,-1-2 0,0 0 1,-2-2-1,-1-1 0,-1 0 1,-1-2-1,-1-1 0,25-42 0,-38 53 16,0 0-1,-1 0 0,-1-1 0,-1 0 0,0-1 0,-1 1 1,-1-1-1,-1 0 0,-1 0 0,0 0 0,-2 0 0,0-1 0,-3-19 1,-1 16 11,-1 0 1,-1 0-1,-1 1 1,-1 0-1,0 0 1,-2 1-1,-1 0 1,0 1-1,-2 0 1,-21-26-1,0 6 3,-2 2-1,-1 2 1,-2 1 0,-2 2-1,-85-52 1,30 30-19,-179-74 0,87 58-219,-4 8 0,-312-59 0,-413 10-945,491 91 853,-29 14-72,440 7 344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8.333"/>
    </inkml:context>
    <inkml:brush xml:id="br0">
      <inkml:brushProperty name="width" value="0.05" units="cm"/>
      <inkml:brushProperty name="height" value="0.05" units="cm"/>
      <inkml:brushProperty name="color" value="#E71224"/>
    </inkml:brush>
  </inkml:definitions>
  <inkml:trace contextRef="#ctx0" brushRef="#br0">262 92 13211,'3'-5'546,"-1"1"0,1-1-1,-1 0 1,0 0 0,-1 0 0,1 0 0,-1 0 0,0 0-1,1-9 1,-2 12-434,0 1 1,0-1-1,-1 1 0,1 0 0,0-1 0,0 1 0,-1 0 0,1-1 0,-1 1 1,1 0-1,-1-1 0,0 1 0,1 0 0,-1 0 0,0 0 0,0 0 0,0 0 1,0 0-1,0 0 0,0 0 0,0 0 0,0 0 0,0 0 0,0 1 0,-1-1 1,1 0-1,0 1 0,0-1 0,-1 1 0,1 0 0,0-1 0,-1 1 0,1 0 0,-1 0 1,1 0-1,0 0 0,-1 0 0,1 0 0,-1 0 0,-1 1 0,-5-1-25,1 2 0,-1-1-1,0 1 1,1 0-1,-1 1 1,1 0 0,0 0-1,-1 1 1,2 0-1,-11 6 1,-1 4-31,0 0 0,-22 23 0,31-28-29,1 1 1,-1 0 0,1 0 0,1 1-1,0 0 1,1 1 0,-6 12 0,11-20-17,-1 0 0,1 0 0,0 0 0,0 0 0,0 1 0,1-1 0,0 0 0,-1 1 0,1-1 0,2 8 0,-2-9-9,1 0 0,0 0 0,0 0 0,1 0 0,-1-1 0,0 1-1,1 0 1,0-1 0,0 1 0,-1-1 0,1 0 0,1 0 0,-1 1 0,0-1-1,0-1 1,1 1 0,3 2 0,0-1-52,0 0 0,0-1-1,0 1 1,0-1 0,1 0 0,-1-1-1,1 0 1,-1 0 0,1 0 0,12-1-1,-9 0-104,-1-1-1,1 0 0,0-1 0,0 0 1,-1 0-1,16-7 0,0-2-152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8.852"/>
    </inkml:context>
    <inkml:brush xml:id="br0">
      <inkml:brushProperty name="width" value="0.05" units="cm"/>
      <inkml:brushProperty name="height" value="0.05" units="cm"/>
      <inkml:brushProperty name="color" value="#E71224"/>
    </inkml:brush>
  </inkml:definitions>
  <inkml:trace contextRef="#ctx0" brushRef="#br0">152 0 17436,'-5'1'345,"0"-1"1,0 1 0,0 0-1,0 1 1,0-1 0,1 1-1,-1 0 1,1 0 0,-1 0-1,1 1 1,0-1 0,0 1-1,0 0 1,0 1 0,0-1 0,1 0-1,-4 5 1,-1 1-270,1 1 0,0-1 1,1 1-1,0 1 0,0-1 1,-3 13-1,4-12-78,1 1-1,1 0 1,0 0 0,1 1-1,-1 13 1,3-23 1,0 1 0,-1-1 0,1 0 0,0 0 0,1 0 0,-1 0-1,1 1 1,-1-1 0,1 0 0,0 0 0,0 0 0,0 0 0,0 0 0,1-1 0,-1 1-1,1 0 1,0-1 0,0 1 0,0-1 0,0 1 0,0-1 0,0 0 0,1 0 0,5 4-1,-6-5 14,1 0 0,0-1-1,0 1 1,0-1-1,0 0 1,0 1-1,0-1 1,0 0-1,0-1 1,0 1-1,0-1 1,0 1 0,0-1-1,0 0 1,0 0-1,0 0 1,-1 0-1,1-1 1,0 1-1,-1-1 1,1 1-1,4-5 1,4-3 111,-1 0 1,0-1-1,14-16 0,-17 17-1,1-1 0,-2-1-1,1 0 1,-2 0 0,6-12-1,-9 18-59,0-1-1,0 1 0,0-1 0,-1 0 0,0 1 0,0-1 0,0 0 0,-1 0 0,0 0 0,0 0 0,-1 0 1,-1-8-1,2 12-82,0 1 1,-1-1 0,0 1-1,1 0 1,-1-1-1,0 1 1,1 0 0,-1 0-1,0-1 1,0 1 0,0 0-1,0 0 1,0 0 0,-1 0-1,1 0 1,0 0-1,0 1 1,-1-1 0,1 0-1,0 1 1,-1-1 0,1 0-1,0 1 1,-1 0 0,1-1-1,-1 1 1,1 0-1,-1 0 1,-1 0 0,-4 0-342,0 1 1,0-1 0,-1 2 0,-11 3-1,9-3 184,-7 2-375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9.376"/>
    </inkml:context>
    <inkml:brush xml:id="br0">
      <inkml:brushProperty name="width" value="0.05" units="cm"/>
      <inkml:brushProperty name="height" value="0.05" units="cm"/>
      <inkml:brushProperty name="color" value="#E71224"/>
    </inkml:brush>
  </inkml:definitions>
  <inkml:trace contextRef="#ctx0" brushRef="#br0">154 0 18556,'-1'1'186,"0"0"0,1 0 1,-1 0-1,1 0 0,-1 0 0,1 0 1,-1 0-1,1 0 0,-1 0 0,1 0 1,0 0-1,-1 0 0,1 0 0,0 0 1,0 1-1,0 0 0,-1 2 303,-16 86 3112,13-58-3870,2 1 0,2 37 0,1-65-95,-1-4 372,0 0 0,0 0 0,0 0 0,1 0-1,-1 0 1,0 0 0,0 0 0,-1 0 0,1 0-1,0 1 1,0-1 0,0 0 0,-1 0 0,1 0-1,0 0 1,-1 0 0,1 0 0,-1 0 0,0 1-1,-2-3-163,-1-4-56</inkml:trace>
  <inkml:trace contextRef="#ctx0" brushRef="#br0" timeOffset="1">3 139 16404,'-2'-7'2104,"6"6"-1080,6-1-456,3-1 1817,4 0-1065,8 2-616,1-2-272,3-1-944,0-1-536,-6-2 864,0 0-136,-5 0-232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59.894"/>
    </inkml:context>
    <inkml:brush xml:id="br0">
      <inkml:brushProperty name="width" value="0.05" units="cm"/>
      <inkml:brushProperty name="height" value="0.05" units="cm"/>
      <inkml:brushProperty name="color" value="#E71224"/>
    </inkml:brush>
  </inkml:definitions>
  <inkml:trace contextRef="#ctx0" brushRef="#br0">136 0 19380,'5'19'2001,"-4"0"-1481,-2-2-216,1 9 864,-2 2-512,2 2-128,-1 2-472,-1-2-96,-1 2-304,0-3-208,-2-1-448,-3-4 768,-3-2-168,-2-5-88</inkml:trace>
  <inkml:trace contextRef="#ctx0" brushRef="#br0" timeOffset="1">0 408 17676,'12'3'2272,"2"-1"-1416,5-4-303,3 1 1295,5-1-864,5-1-112,-2 0-416,-1 1-312,-3-3-552,-4 2-336,-7-2-464,-7-1 952,-9-1-264,-9-1-200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00.348"/>
    </inkml:context>
    <inkml:brush xml:id="br0">
      <inkml:brushProperty name="width" value="0.05" units="cm"/>
      <inkml:brushProperty name="height" value="0.05" units="cm"/>
      <inkml:brushProperty name="color" value="#E71224"/>
    </inkml:brush>
  </inkml:definitions>
  <inkml:trace contextRef="#ctx0" brushRef="#br0">22 158 20164,'-4'-10'2809,"-13"30"-10499,17-13 10587,7-1-769,9-6-351,6 2-241,5-7-664,6 5-136,5-4-528,1 0-376,2 1-824,-4-2 880,-8-3-192,-4-5-72</inkml:trace>
  <inkml:trace contextRef="#ctx0" brushRef="#br0" timeOffset="1">561 2 22773,'-1'0'-1,"1"0"0,0 0 1,0 0-1,0 0 0,0-1 1,0 1-1,0 0 0,0 0 0,0 0 1,0 0-1,-1 0 0,1 0 0,0 0 1,0 0-1,0 0 0,0 0 1,0 0-1,0 0 0,0 0 0,-1 0 1,1 0-1,0 0 0,0 0 0,0 0 1,0 0-1,0 0 0,0 0 1,0 0-1,-1 0 0,1 0 0,0 0 1,0 0-1,0 0 0,0 1 1,0-1-1,0 0 0,0 0 0,0 0 1,0 0-1,0 0 0,-1 0 0,1 0 1,0 0-1,0 0 0,0 0 1,0 1-1,0-1 0,0 0 0,0 0 1,0 0-1,0 0 0,0 0 0,0 0 1,0 0-1,0 1 0,-7 11 257,-6 15 474,-3 21-528,1 1-1,3 1 0,2 0 0,2 0 0,-2 77 0,10-114-264,0 0-1,1 0 0,0 0 0,1 0 0,5 22 1,-6-31-22,1-1 0,-1 0 0,0 0 0,1 0 0,0 0 0,0 0 1,0 0-1,0 0 0,0 0 0,0-1 0,1 1 0,-1-1 0,1 0 1,0 1-1,-1-1 0,1 0 0,0-1 0,1 1 0,-1-1 0,0 1 1,0-1-1,0 0 0,1 0 0,-1 0 0,1 0 0,3-1 0,16 1-409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00.815"/>
    </inkml:context>
    <inkml:brush xml:id="br0">
      <inkml:brushProperty name="width" value="0.05" units="cm"/>
      <inkml:brushProperty name="height" value="0.05" units="cm"/>
      <inkml:brushProperty name="color" value="#E71224"/>
    </inkml:brush>
  </inkml:definitions>
  <inkml:trace contextRef="#ctx0" brushRef="#br0">25 5 17596,'0'-1'129,"0"1"0,1 0 0,-1-1 0,0 1 1,1 0-1,-1 0 0,0-1 0,1 1 0,-1 0 0,1 0 1,-1 0-1,0-1 0,1 1 0,-1 0 0,1 0 0,-1 0 0,1 0 1,-1 0-1,0 0 0,1 0 0,-1 0 0,1 0 0,-1 0 1,1 0-1,-1 0 0,0 0 0,1 1 0,-1-1 0,1 0 1,-1 0-1,1 0 0,-1 0 0,0 1 0,1-1 0,-1 0 1,1 1-1,-6 16 3074,1-6-3057,-3 9 58,1 0 0,1 0 0,1 0-1,0 0 1,0 27 0,3-45-217,1 0-1,0-1 1,0 1 0,0 0-1,1-1 1,-1 1-1,0 0 1,1-1 0,-1 1-1,1-1 1,-1 1 0,1 0-1,0-1 1,-1 1 0,1-1-1,0 0 1,0 1-1,0-1 1,0 0 0,1 1-1,-1-1 1,0 0 0,0 0-1,1 0 1,-1 0-1,1 0 1,-1 0 0,1-1-1,-1 1 1,1 0 0,-1-1-1,1 1 1,2-1-1,-2 1-68,1-1 0,0 0 0,0-1 0,0 1-1,0 0 1,-1-1 0,1 1 0,0-1-1,0 0 1,-1 0 0,1 0 0,0 0 0,-1-1-1,1 1 1,-1-1 0,0 0 0,0 1-1,1-1 1,2-4 0,12-21-241,-3-10-93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01.285"/>
    </inkml:context>
    <inkml:brush xml:id="br0">
      <inkml:brushProperty name="width" value="0.05" units="cm"/>
      <inkml:brushProperty name="height" value="0.05" units="cm"/>
      <inkml:brushProperty name="color" value="#E71224"/>
    </inkml:brush>
  </inkml:definitions>
  <inkml:trace contextRef="#ctx0" brushRef="#br0">8 1 19708,'-4'0'2121,"2"0"-1329,1 1-368,4-1 1544,4 0-1063,5 0-809,1 2-697,-5-1 513,-2 5-152,-6 1-144</inkml:trace>
  <inkml:trace contextRef="#ctx0" brushRef="#br0" timeOffset="1">135 485 17900,'5'0'504,"1"-1"0,-1-1 0,-1 1 0,1-1 0,0 0 0,0 0 1,0 0-1,-1 0 0,6-5 0,19-8 1048,-14 10-1062,-10 2-372,0 1 1,0 0-1,1 0 1,-1 0 0,1 1-1,-1-1 1,1 2-1,0-1 1,-1 0-1,12 2 1,-16-1-115,0 0-1,-1 1 1,1-1 0,0 0 0,-1 1 0,1-1-1,-1 1 1,1-1 0,0 1 0,-1-1 0,1 1-1,-1-1 1,0 1 0,1-1 0,-1 1-1,1 0 1,-1-1 0,0 1 0,0 0 0,1-1-1,-1 1 1,0 0 0,0 0 0,0-1-1,0 1 1,0 0 0,0 0 0,0-1 0,0 1-1,0 0 1,0 0 0,0-1 0,0 1-1,0 0 1,-1-1 0,1 1 0,0 0 0,-1 0-1,-14 27 14,-65 60 92,46-54-27,33-32-76,0-1 1,-1 0-1,1 1 1,0-1-1,0 0 1,0 1 0,0-1-1,0 1 1,0 0-1,1-1 1,-1 1-1,0 0 1,0 2-1,1-3-4,0-1 0,0 1 0,0-1 0,0 0 0,1 1 0,-1-1 0,0 1-1,0-1 1,0 1 0,1-1 0,-1 0 0,0 1 0,0-1 0,1 0 0,-1 1-1,0-1 1,1 0 0,-1 1 0,0-1 0,1 0 0,-1 1 0,0-1 0,1 0-1,-1 0 1,1 0 0,-1 1 0,1-1 0,-1 0 0,0 0 0,1 0 0,0 0 0,3 0-102,0 1 1,0-1 0,-1-1 0,1 1-1,0-1 1,0 1 0,-1-1 0,1 0-1,0 0 1,-1-1 0,5-1 0,3-3-195,0-1 0,0 0 0,-1-1 0,0 0-1,11-11 1,8-14-283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01.768"/>
    </inkml:context>
    <inkml:brush xml:id="br0">
      <inkml:brushProperty name="width" value="0.05" units="cm"/>
      <inkml:brushProperty name="height" value="0.05" units="cm"/>
      <inkml:brushProperty name="color" value="#E71224"/>
    </inkml:brush>
  </inkml:definitions>
  <inkml:trace contextRef="#ctx0" brushRef="#br0">93 1 12955,'27'29'7248,"0"8"-3780,-18-25-3185,-1 1 0,-1 0 0,0 0 1,-1 1-1,-1 0 0,0 0 0,6 27 0,-8-19-209,-2 0-1,0 0 1,-1 0-1,-2 0 0,0 0 1,-1 0-1,-1-1 1,-10 30-1,-2-3-171,-2-1 0,-38 68 0,42-91 301,-1 0 0,-33 40 0,31-43-173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02.262"/>
    </inkml:context>
    <inkml:brush xml:id="br0">
      <inkml:brushProperty name="width" value="0.05" units="cm"/>
      <inkml:brushProperty name="height" value="0.05" units="cm"/>
      <inkml:brushProperty name="color" value="#E71224"/>
    </inkml:brush>
  </inkml:definitions>
  <inkml:trace contextRef="#ctx0" brushRef="#br0">118 0 19156,'1'8'1816,"-1"3"-1071,0 1-289,0 6 816,1 3-280,1 3-376,2 2-96,2-1-231,0 1-89,0-4-224,-2-2-144,2-1-393,-3-8-287,-2-2-280,-1-8 864,-10-2-272,-3-6-176</inkml:trace>
  <inkml:trace contextRef="#ctx0" brushRef="#br0" timeOffset="1">0 141 19612,'8'-3'1929,"5"-2"-1249,5-2-296,7-2 904,7 1-352,3-2-776,5 1-400,3-1-2568,4 0 2512,0 2-401,0 3-263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02.784"/>
    </inkml:context>
    <inkml:brush xml:id="br0">
      <inkml:brushProperty name="width" value="0.05" units="cm"/>
      <inkml:brushProperty name="height" value="0.05" units="cm"/>
      <inkml:brushProperty name="color" value="#E71224"/>
    </inkml:brush>
  </inkml:definitions>
  <inkml:trace contextRef="#ctx0" brushRef="#br0">188 0 19476,'-17'11'460,"1"0"1,0 1-1,1 0 0,0 2 1,-24 28-1,30-32-336,1 1-1,1 0 1,0 1 0,0 0-1,1 0 1,1 0-1,0 1 1,0 0 0,-3 20-1,7-28-97,0 0 0,1-1 0,-1 1 0,1 0-1,0-1 1,1 1 0,-1 0 0,1-1 0,0 1-1,0 0 1,0-1 0,0 1 0,1-1 0,0 0-1,0 1 1,0-1 0,1 0 0,-1 0 0,1-1-1,0 1 1,0 0 0,6 4 0,-5-4-18,1-1-1,-1 0 1,1-1 0,0 1 0,0-1 0,0 0-1,0 0 1,0 0 0,0-1 0,1 0 0,-1 0-1,0 0 1,1-1 0,-1 1 0,1-1 0,-1-1-1,0 1 1,1-1 0,6-1 0,-5 0 27,1-1-1,-1 1 1,0-1 0,0 0-1,0-1 1,9-6 0,-14 9 5,0 0-1,0-1 1,0 1 0,0-1 0,0 1 0,0-1-1,-1 0 1,1 1 0,-1-1 0,0 0 0,1 0-1,-1 0 1,0 0 0,0 0 0,0-1 0,0 1-1,0 0 1,-1 0 0,1-1 0,-1 1 0,1 0-1,-1 0 1,0-1 0,0 1 0,0-4-1,-1 5 1,0-1 0,1 0 0,-1 1 0,0-1-1,0 1 1,0-1 0,0 1 0,0-1-1,0 1 1,0 0 0,0-1 0,-1 1-1,1 0 1,0 0 0,-1 0 0,1 0-1,-1 0 1,0 0 0,1 0 0,-1 1 0,0-1-1,1 1 1,-1-1 0,-2 0 0,-5 0 46,1 0 1,-1 0-1,-13 0 1,20 1-93,-4 1-59,9-1-1,11 0-53,9-7-180,30-14 0,-15 6 38,-37 15 258,-1-1 0,1 1-1,-1 0 1,1 0 0,0-1 0,-1 1 0,1 0 0,-1 0 0,1 0 0,-1 0 0,1 0-1,0 0 1,-1-1 0,1 1 0,0 1 0,-1-1 0,1 0 0,-1 0 0,1 0-1,-1 0 1,1 0 0,0 1 0,-1-1 0,1 0 0,-1 0 0,1 1 0,-1-1 0,1 0-1,-1 1 1,1-1 0,-1 1 0,1-1 0,-1 0 0,0 1 0,1-1 0,-1 1 0,0-1-1,1 1 1,-1-1 0,0 1 0,0 0 0,1-1 0,-1 1 0,0-1 0,0 1-1,0 0 1,0-1 0,0 1 0,0-1 0,0 1 0,0 0 0,0-1 0,0 1 0,0-1-1,0 1 1,0-1 0,-1 2 0,0 7 29,-1 0 0,-1 0 1,-3 10-1,3-9-29,-1 3 126,-1 5-416,1-1 1,0 1 0,-2 35-1,6-45 89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4.547"/>
    </inkml:context>
    <inkml:brush xml:id="br0">
      <inkml:brushProperty name="width" value="0.05" units="cm"/>
      <inkml:brushProperty name="height" value="0.05" units="cm"/>
    </inkml:brush>
  </inkml:definitions>
  <inkml:trace contextRef="#ctx0" brushRef="#br0">172 178 14955,'0'-1'76,"0"0"0,0 0-1,0 0 1,0 0 0,0 0-1,0 0 1,0 0 0,0-1 0,0 1-1,-1 0 1,1 0 0,0 0 0,-1 0-1,1 0 1,-1 0 0,1 1-1,-1-1 1,1 0 0,-1 0 0,1 0-1,-2-1 1,1 2-40,0 0 1,0-1-1,0 1 1,0 0-1,0 0 1,1 0-1,-1-1 1,0 1-1,0 0 0,0 1 1,0-1-1,0 0 1,0 0-1,0 0 1,0 0-1,0 1 1,1-1-1,-1 0 1,0 1-1,0-1 0,0 1 1,1-1-1,-1 1 1,0-1-1,0 1 1,0 0-1,-6 5 196,1-1 1,0 1-1,0 0 1,1 1-1,0 0 1,-9 13-1,-22 51 672,25-47-637,1-5-63,4-8-49,0 0 1,1 1-1,0-1 0,1 1 0,-4 20 0,8-32-151,0 0 0,0 0-1,0 1 1,-1-1 0,1 0 0,0 1 0,0-1 0,0 0-1,0 0 1,0 1 0,0-1 0,0 0 0,0 1-1,0-1 1,0 0 0,0 0 0,1 1 0,-1-1 0,0 0-1,0 0 1,0 1 0,0-1 0,0 0 0,0 0 0,1 1-1,-1-1 1,0 0 0,0 0 0,0 1 0,1-1-1,-1 0 1,0 0 0,0 0 0,1 0 0,-1 0 0,0 1-1,0-1 1,1 0 0,-1 0 0,0 0 0,0 0 0,1 0-1,-1 0 1,0 0 0,1 0 0,-1 0 0,0 0-1,0 0 1,1 0 0,-1 0 0,0 0 0,1 0 0,-1 0-1,0 0 1,0 0 0,1 0 0,-1-1 0,0 1 0,1 0-1,14-9 55,190-166 188,-203 173-244,0 0 0,1 0 0,-1 1-1,1-1 1,-1 0 0,1 1-1,0 0 1,4-2 0,-6 3-2,-1 0 1,0 0-1,0 0 1,1 0-1,-1 0 1,0 0-1,0 0 1,1 0-1,-1 0 1,0 0-1,0 0 0,1 0 1,-1 0-1,0 0 1,0 0-1,1 1 1,-1-1-1,0 0 1,0 0-1,1 0 1,-1 0-1,0 1 1,0-1-1,0 0 0,0 0 1,1 0-1,-1 1 1,0-1-1,0 0 1,0 0-1,0 1 1,0-1-1,0 18 11,0-17-11,-1 2 7,0 0 0,0 1 0,1-1 0,-1 1-1,1-1 1,0 0 0,1 7 0,-1-9-5,0-1 0,0 1 0,1 0 0,-1-1 0,0 1 0,1-1 0,-1 1 0,0-1 0,1 1 0,-1-1 0,0 0 0,1 1 0,-1-1 0,1 1 0,-1-1 0,1 0 0,-1 1 0,1-1 0,-1 0 0,1 1-1,1-1 2,-1 1 0,1-1 0,0 0 0,-1 0 0,1 0 0,-1 0-1,1 0 1,0 0 0,-1 0 0,4-1 0,1-1-29,1 0 0,-1-1-1,0 1 1,0-1 0,0-1 0,0 1 0,-1-1 0,1 0 0,-1 0 0,9-10 0,4-6-401,22-30 0,-37 46 375,72-111-446,-42 55 152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9:53.866"/>
    </inkml:context>
    <inkml:brush xml:id="br0">
      <inkml:brushProperty name="width" value="0.05" units="cm"/>
      <inkml:brushProperty name="height" value="0.05" units="cm"/>
    </inkml:brush>
  </inkml:definitions>
  <inkml:trace contextRef="#ctx0" brushRef="#br0">4398 695 13675,'-58'-38'756,"-119"-55"0,6 4-629,-144-78 77,238 134-143,-1 3 1,-105-26-1,50 28-18,-272-22 0,-138 44 6,383 13-32,0 6 0,1 8 1,1 6-1,-202 63 0,181-32-17,-214 100 0,324-124 0,1 3 0,2 2 0,2 3 0,2 3 0,-109 102 0,152-126 3,0 1-1,1 0 1,0 2 0,2 0-1,2 0 1,0 2-1,1 0 1,1 0-1,-14 51 1,20-53 0,1 0-1,1 1 1,2 0 0,0 0 0,1 0-1,2 0 1,0 0 0,2-1 0,1 1 0,1 0-1,13 39 1,-7-35 0,2 0 1,2-1-1,0 0 0,2-1 0,1-1 1,1 0-1,1-2 0,1 0 0,1-1 1,1-1-1,44 31 0,-12-15-5,1-3 0,2-2 0,1-3 0,99 36 0,3-11 12,241 49 0,177-18 49,-378-72 19,1-8-1,240-25 1,-172-11 42,295-73-1,-375 57-89,-2-8-1,-3-9 1,-3-8-1,-3-7 1,201-123 0,-280 140-19,-4-5 1,99-87 0,-136 99 54,-1-2-1,-3-3 1,92-127-1,-130 160-15,-2 0 1,0 0-1,-1-2 0,-2 0 0,-1 0 1,-1-1-1,-1 0 0,7-49 1,-14 62-32,0 0 0,-2 0 0,0 0 0,-1 0 0,0 0 0,-1 0 0,-1 0 0,-1 0 0,0 1 0,-1 0 0,-1 0 0,0 0 0,-1 0 0,0 1 0,-1 0 0,-1 1-1,0 0 1,-14-15 0,2 7-14,-1 1 0,0 0 0,-2 2 0,0 1-1,-1 0 1,-49-22 0,8 10-102,-120-36-1,67 34-94,-2 5-1,-1 6 1,-127-5-1,-373 15-196,218 20 166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1.698"/>
    </inkml:context>
    <inkml:brush xml:id="br0">
      <inkml:brushProperty name="width" value="0.05" units="cm"/>
      <inkml:brushProperty name="height" value="0.05" units="cm"/>
      <inkml:brushProperty name="color" value="#E71224"/>
    </inkml:brush>
  </inkml:definitions>
  <inkml:trace contextRef="#ctx0" brushRef="#br0">0 3418 10306,'19'-1'912,"-1"-1"-1,0-1 1,0-1-1,0-1 1,19-7-1,21-5 268,-1 2 242,69-26-1,53-25-1122,-95 38-108,-2-4 0,81-44 0,246-128 125,-325 168-173,290-113 1088,-303 126-1223,-6 4 5,106-49 0,-100 28 173,83-60 0,-50 29-36,-66 49-104,0 1 1,62-24 0,86-20 15,-31 13-35,-29 9-53,174-33 0,-240 61 47,103-40-1,52-40-21,-62 26-148,122-69-430,-227 112 540,43-17 32,2 5 1,108-31-1,87-34 20,-63 17-9,-27 13 1,443-204-60,-537 234-78,2 5 1,122-26 0,276-85-698,-412 118 827,215-84-44,-222 78 65,176-50 0,6-11-38,-173 59 24,58-14-334,183-40 0,-155 41 365,-111 30-34,-50 15 24,34-17 1,9-3-89,-62 26 58,0 1 0,1 0 0,-1 0 0,0 0 0,0 0 0,0 0 0,1-1 1,-1 1-1,0 0 0,0 0 0,0 0 0,0-1 0,0 1 0,0 0 0,1 0 0,-1-1 0,0 1 0,0 0 0,0 0 0,0-1 0,0 1 0,0 0 0,0 0 0,0-1 1,0 1-1,0 0 0,0 0 0,0 0 0,0-1 0,0 1 0,0 0 0,0 0 0,-1-1 0,1 1 0,0 0 0,0 0 0,0-1 0,0 1 0,0 0 0,0 0 1,-1 0-1,1 0 0,0-1 0,0 1 0,0 0 0,-1 0 0,1 0 0,0 0 0,0 0 0,0-1 0,-1 1 0,1 0 0,-8-4-74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2.560"/>
    </inkml:context>
    <inkml:brush xml:id="br0">
      <inkml:brushProperty name="width" value="0.05" units="cm"/>
      <inkml:brushProperty name="height" value="0.05" units="cm"/>
      <inkml:brushProperty name="color" value="#E71224"/>
    </inkml:brush>
  </inkml:definitions>
  <inkml:trace contextRef="#ctx0" brushRef="#br0">0 11 20548,'2'-2'263,"1"1"-1,0 0 0,-1 0 0,1-1 0,0 2 1,-1-1-1,1 0 0,0 1 0,0-1 0,0 1 1,0 0-1,-1 0 0,1 0 0,0 0 0,0 0 1,3 2-1,52 14 631,-33-8-589,32 9-689,55 24 0,-111-41 268,0 1-1,0-1 0,0 1 1,0-1-1,0 0 0,0 1 1,0-1-1,0 0 0,0 0 1,0 0-1,1 0 0,-1 0 1,0 0-1,0 0 0,0 0 1,0-1-1,0 1 0,0 0 1,0-1-1,0 1 0,0-1 1,0 1-1,0-1 0,0 1 1,0-1-1,0 0 0,0 1 1,-1-1-1,2-1 0,8-8-773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3.071"/>
    </inkml:context>
    <inkml:brush xml:id="br0">
      <inkml:brushProperty name="width" value="0.05" units="cm"/>
      <inkml:brushProperty name="height" value="0.05" units="cm"/>
      <inkml:brushProperty name="color" value="#E71224"/>
    </inkml:brush>
  </inkml:definitions>
  <inkml:trace contextRef="#ctx0" brushRef="#br0">241 0 16636,'-5'6'961,"1"0"-1,-1-1 1,0 0 0,-8 6 0,-16 18 1068,8 1-1529,1 0 1,2 2-1,1 0 1,-22 62-1,21-40-1223,3 0 0,-13 76 0,28-128 601,-1 3-304,0 0 0,0 1 0,1-1 0,0 1 0,0-1 0,1 6 0,-1-11 408,0 0 1,0 0-1,0 1 0,0-1 1,0 0-1,0 0 1,0 0-1,0 0 0,0 0 1,0 1-1,0-1 1,0 0-1,1 0 0,-1 0 1,0 0-1,0 0 1,0 0-1,0 1 0,0-1 1,0 0-1,1 0 0,-1 0 1,0 0-1,0 0 1,0 0-1,0 0 0,0 0 1,1 0-1,-1 0 1,0 0-1,0 0 0,0 0 1,0 0-1,1 0 1,-1 0-1,0 0 0,0 0 1,0 0-1,0 0 1,0 0-1,1 0 0,-1 0 1,0 0-1,0 0 1,10-6-1037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3.613"/>
    </inkml:context>
    <inkml:brush xml:id="br0">
      <inkml:brushProperty name="width" value="0.05" units="cm"/>
      <inkml:brushProperty name="height" value="0.05" units="cm"/>
      <inkml:brushProperty name="color" value="#E71224"/>
    </inkml:brush>
  </inkml:definitions>
  <inkml:trace contextRef="#ctx0" brushRef="#br0">324 156 14651,'0'0'103,"0"0"-1,0 0 1,1 0-1,-1 0 1,0 1-1,0-1 1,1 0 0,-1 0-1,0 0 1,0 1-1,0-1 1,1 0-1,-1 0 1,0 1-1,0-1 1,0 0 0,0 0-1,0 1 1,1-1-1,-1 0 1,0 1-1,0-1 1,0 0 0,0 1-1,0-1 1,0 0-1,0 0 1,0 1-1,0-1 1,0 0-1,0 1 1,0-1 0,0 0-1,-1 0 1,1 1-1,0-1 1,0 0-1,0 1 1,0-1-1,-6 18 911,5-15-380,-11 32 1261,-3 3-824,3 1 0,1 0 1,-12 80-1,25-94-1844,-2-25 715,0 1 0,0-1 0,0 1 0,0-1 0,0 1 0,0-1 0,0 1 0,0-1 0,0 1 0,1-1 0,-1 1 0,0-1 0,0 1 0,0-1 0,1 1 0,-1-1 0,0 1 0,0-1 0,1 0 0,-1 1 0,0-1 0,1 1 0,-1-1-1,0 0 1,1 1 0,-1-1 0,1 0 0,-1 1 0,1-1 0,-1 0 0,0 0 0,1 0 0,-1 1 0,1-1 0,-1 0 0,1 0 0,0 0 0,2-12-1077,-3-1 424</inkml:trace>
  <inkml:trace contextRef="#ctx0" brushRef="#br0" timeOffset="1">14 60 18668,'0'0'63,"-1"0"0,1 0 0,0 0 0,0 0 0,-1 0 0,1 0 0,0-1 0,-1 1-1,1 0 1,0 0 0,0 0 0,-1-1 0,1 1 0,0 0 0,0 0 0,0-1 0,-1 1 0,1 0 0,0 0 0,0-1 0,0 1 0,0 0 0,0 0 0,0-1-1,-1 1 1,1 0 0,0-1 0,0 1 0,0 0 0,0-1 0,0 1 0,0 0 0,0-1 0,0 1 0,1-1 0,8-8 759,17-4 78,-9 7-634,0 0 1,0 2 0,1 0 0,0 1 0,-1 0-1,1 2 1,0 0 0,0 1 0,32 4 0,-40-3-250,-1 1 0,0 0 1,0 1-1,-1-1 1,1 2-1,0-1 0,-1 1 1,0 0-1,0 1 0,0 0 1,-1 0-1,1 1 0,-1 0 1,-1 0-1,1 1 0,-1 0 1,0 0-1,0 0 0,-1 1 1,7 13-1,-8-13-14,0 0 1,-1 0-1,0 1 0,-1-1 1,0 1-1,0-1 0,-1 1 1,0 0-1,0-1 0,-1 1 1,0 0-1,0 0 0,-1 0 0,-1-1 1,1 1-1,-2-1 0,1 1 1,-1-1-1,0 0 0,-1 1 1,1-2-1,-2 1 0,1 0 1,-1-1-1,0 0 0,-1 0 1,0 0-1,-11 9 0,1-2 20,0-1 1,-1-1-1,0-1 0,-1 0 0,0-2 0,-1 0 1,0 0-1,0-2 0,-1-1 0,0 0 0,0-1 1,0-2-1,0 0 0,-28 1 0,42-4-167,-1-1 1,1 0-1,0 0 0,-11-3 0,16 4 130,0 0 1,0-1-1,0 1 0,0 0 0,0 0 0,0-1 1,0 1-1,0-1 0,1 1 0,-1-1 0,0 1 1,0-1-1,0 1 0,1-1 0,-1 0 0,0 1 1,1-1-1,-1 0 0,0 0 0,1 0 0,-1 1 1,1-1-1,0 0 0,-1 0 0,1 0 0,-1 0 1,1 0-1,0 0 0,0 0 0,0 0 0,0 0 1,0 0-1,0 0 0,0 0 0,0 0 1,0 0-1,0 0 0,0 0 0,1-1 0,2-2-306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4.186"/>
    </inkml:context>
    <inkml:brush xml:id="br0">
      <inkml:brushProperty name="width" value="0.05" units="cm"/>
      <inkml:brushProperty name="height" value="0.05" units="cm"/>
      <inkml:brushProperty name="color" value="#E71224"/>
    </inkml:brush>
  </inkml:definitions>
  <inkml:trace contextRef="#ctx0" brushRef="#br0">324 2 13747,'1'0'185,"-1"0"1,1 0-1,-1 0 1,0-1-1,1 1 1,-1 0-1,1 0 0,0 0 1,-1 0-1,1 0 1,-1 0-1,1 0 1,-1 0-1,1 0 0,-1 0 1,1 0-1,-1 0 1,1 0-1,-1 1 1,1-1-1,-1 0 0,1 0 1,-1 0-1,0 1 1,1-1-1,-1 0 1,1 1-1,-14 8 1620,7-6-2011,-22 17 751,0 0 1,1 2 0,1 0 0,1 2-1,1 1 1,1 1 0,1 1 0,-29 48-1,40-56-365,0 2-1,1-1 1,-8 25-1,15-36-152,0 1 0,0 0 0,1 1 0,1-1 0,0 0 0,0 1 0,1-1 1,0 0-1,2 12 0,-1-17-151,0 0 0,1-1 0,-1 1 0,1-1 0,0 0 1,0 1-1,0-1 0,1 0 0,-1 0 0,1-1 0,0 1 0,0 0 1,1-1-1,-1 0 0,1 0 0,-1 0 0,6 3 0,-1-1-87,-1-1 0,1 0 1,0-1-1,0 0 0,0 0 0,0-1 0,1 0 0,15 1 0,25 0-558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5.772"/>
    </inkml:context>
    <inkml:brush xml:id="br0">
      <inkml:brushProperty name="width" value="0.05" units="cm"/>
      <inkml:brushProperty name="height" value="0.05" units="cm"/>
      <inkml:brushProperty name="color" value="#E71224"/>
    </inkml:brush>
  </inkml:definitions>
  <inkml:trace contextRef="#ctx0" brushRef="#br0">92 1 18284,'-10'11'1521,"1"0"0,-1 0 1,-13 25-1,17-26-1375,0 1-1,1 0 1,1 0 0,0 0-1,0 0 1,1 1 0,0 0-1,-2 23 1,5-33-136,0 1-1,0-1 1,0 0-1,0 0 1,1 0-1,-1 0 1,0 0-1,1 0 1,-1 0-1,1 0 1,0 0-1,0 0 1,0 0-1,0 0 1,0 0-1,0-1 1,0 1-1,1 0 1,-1-1-1,0 1 1,3 1-1,-2-2 5,1 1 0,0-1 0,-1 0-1,1 0 1,0 0 0,-1 0-1,1 0 1,0-1 0,0 1 0,0-1-1,0 0 1,-1 0 0,7-1 0,-2 1-116,1-2 0,0 1-1,-1-1 1,1-1 0,-1 1 0,1-1 0,-1 0 0,0-1 0,0 0 0,11-8 0,-13 7-11,0-1 0,0 0 1,-1 0-1,0-1 1,0 0-1,0 1 1,-1-1-1,0 0 0,0 0 1,-1-1-1,0 1 1,0-1-1,1-14 0,2-28-400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6.311"/>
    </inkml:context>
    <inkml:brush xml:id="br0">
      <inkml:brushProperty name="width" value="0.05" units="cm"/>
      <inkml:brushProperty name="height" value="0.05" units="cm"/>
      <inkml:brushProperty name="color" value="#E71224"/>
    </inkml:brush>
  </inkml:definitions>
  <inkml:trace contextRef="#ctx0" brushRef="#br0">25 0 13403,'-12'0'5649,"3"2"-4385,5 2-624,4-3-287,3 2 1055,4 0-544,2 2-296,1-3-848,0-2 352,2 5-184,-2-1-32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16.828"/>
    </inkml:context>
    <inkml:brush xml:id="br0">
      <inkml:brushProperty name="width" value="0.05" units="cm"/>
      <inkml:brushProperty name="height" value="0.05" units="cm"/>
      <inkml:brushProperty name="color" value="#E71224"/>
    </inkml:brush>
  </inkml:definitions>
  <inkml:trace contextRef="#ctx0" brushRef="#br0">7 458 15731,'1'-2'195,"-1"0"-1,1 0 0,0 0 1,-1 0-1,1 0 1,0 0-1,0 1 0,0-1 1,0 0-1,1 1 0,-1-1 1,0 1-1,1-1 1,-1 1-1,1 0 0,-1-1 1,1 1-1,0 0 0,-1 0 1,1 0-1,0 0 1,0 1-1,0-1 0,0 0 1,0 1-1,3-1 0,8-3 547,1 1 0,20-2-1,-30 5-544,15-2 660,32 0 0,-44 2-723,-1 1 0,1-1 0,-1 1 1,1 1-1,-1-1 0,0 1 1,1 0-1,6 4 0,-12-5-124,0-1 0,0 0 0,0 1 0,0-1 0,-1 1 0,1-1 0,0 0 0,0 1 0,-1 0 0,1-1 0,0 1 0,0-1 0,-1 1 0,1 0 0,-1 0 0,1-1 0,-1 1 0,1 0 0,-1 0 0,0 0 0,1-1 0,-1 1 0,0 0 0,1 0 0,-1 0 0,0 0 0,0 0 0,0 0 0,0 0 0,0 0 0,0-1 0,0 1 0,0 0 0,0 0 0,0 0 0,-1 0 0,1 0 0,0 0 0,-1 0 0,1-1 0,-1 1 0,1 0 0,-1 0 0,1 0 0,-1-1 0,1 1 0,-2 0 0,-2 3 0,0 0 0,0 0 0,0-1 0,-1 1 0,1-1 0,-8 3 0,-66 31 136,47-24-42,1 1 1,-38 25-1,67-38-101,0-1 1,1 1 0,-1-1-1,0 1 1,0-1-1,1 1 1,-1-1-1,0 1 1,1 0 0,-1-1-1,1 1 1,-1 0-1,1 0 1,-1-1-1,1 1 1,-1 0 0,1 0-1,0 0 1,0-1-1,-1 3 1,1-3-2,0 1 0,1 0 1,-1-1-1,0 1 0,1-1 0,-1 1 1,0-1-1,1 1 0,-1-1 1,0 1-1,1-1 0,-1 0 0,1 1 1,-1-1-1,1 0 0,-1 1 0,1-1 1,-1 0-1,1 1 0,-1-1 0,1 0 1,0 0-1,5 2-11,0 0-1,0-1 1,0 0 0,9 0 0,35-1-952,0-3 1,53-9-1,-85 10 942,32-5-520</inkml:trace>
  <inkml:trace contextRef="#ctx0" brushRef="#br0" timeOffset="1">473 1 20052,'3'4'1849,"4"3"-1153,2 3-264,5 10 680,2 2-176,3 10-223,1 6-105,0 11-264,-4 0-136,-10 6-120,-6 0 16,-14 1-128,-7 5-232,-15 4 960,-6 0-672,-18-5 24,-10-4 64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23.529"/>
    </inkml:context>
    <inkml:brush xml:id="br0">
      <inkml:brushProperty name="width" value="0.05" units="cm"/>
      <inkml:brushProperty name="height" value="0.05" units="cm"/>
      <inkml:brushProperty name="color" value="#E71224"/>
    </inkml:brush>
  </inkml:definitions>
  <inkml:trace contextRef="#ctx0" brushRef="#br0">24 0 15443,'-10'8'1129,"5"0"-913,1 1-72,0 3 248,7-4-56,0 2 32,1 3-64,0 2-88,2 2 0,-3 9-256,-2-3-248,-1 8 320,-4 1-32,3 5-104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24.024"/>
    </inkml:context>
    <inkml:brush xml:id="br0">
      <inkml:brushProperty name="width" value="0.05" units="cm"/>
      <inkml:brushProperty name="height" value="0.05" units="cm"/>
      <inkml:brushProperty name="color" value="#E71224"/>
    </inkml:brush>
  </inkml:definitions>
  <inkml:trace contextRef="#ctx0" brushRef="#br0">1 1 12619,'3'30'944,"0"2"-784,-2 3-40,3-2 296,-1 0-128,0 5-248,-1-1-120,0 4-280,3 1 312,-4-2-24,4 2-96</inkml:trace>
  <inkml:trace contextRef="#ctx0" brushRef="#br0" timeOffset="1">25 1242 8338,'0'49'424,"-1"-6"-424,-2-5-24,0-3 544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05.219"/>
    </inkml:context>
    <inkml:brush xml:id="br0">
      <inkml:brushProperty name="width" value="0.05" units="cm"/>
      <inkml:brushProperty name="height" value="0.05" units="cm"/>
      <inkml:brushProperty name="color" value="#E71224"/>
    </inkml:brush>
  </inkml:definitions>
  <inkml:trace contextRef="#ctx0" brushRef="#br0">4710 375 12147,'-1056'-200'937,"880"162"-896,-1 8 0,-225-9 0,219 38 25,-260 31 1,-178 68 33,191 7 2,331-72-68,1 4 1,-114 61 0,128-52 0,3 3 1,-97 77-1,129-86-19,3 2-1,1 2 1,3 2-1,-57 77 1,71-82-11,1 2 0,2 0 0,2 1 0,-25 71 0,39-89-4,2 1 0,0 0 0,2 1 0,1 0 0,1-1 0,1 1 0,1 0 1,2 0-1,7 46 0,-4-51-3,2-1 1,1 1-1,0-1 1,1 0-1,2-1 1,0 0-1,16 23 1,-9-19-1,1-1 0,1-1 0,1-1 0,1 0 0,24 18 0,2-5 7,0-3 1,3-1-1,0-2 1,2-3-1,80 29 1,-16-15 20,3-6 0,164 27 0,252 8 115,598-16 55,-813-64-133,488-81 0,-624 57-20,-1-9 0,-3-7 0,-2-9 0,279-134 0,-350 138-38,-2-6 0,-2-4-1,-4-4 1,-3-5 0,-3-3 0,104-116-1,-174 169 26,-1-1-1,-2-1 1,-1-1-1,-1 0 0,-1-2 1,-2 0-1,-1 0 0,17-56 1,-25 66 27,-1-1 1,-2 0 0,0-1-1,-1 1 1,-1 0-1,-1-1 1,-1 1 0,-1 0-1,0-1 1,-2 1-1,-1 0 1,0 1 0,-2-1-1,-14-31 1,4 18 60,-3 2 0,0 0 0,-2 1 0,-1 1 0,-1 1 0,-45-41 1,24 31-9,-2 1 0,-1 3 0,-76-43 0,65 48-79,-1 2 0,-1 2 0,-112-29 1,70 31-185,-166-17 1,138 30-19,-161 9 0,-139 37 25,71 10-27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24.547"/>
    </inkml:context>
    <inkml:brush xml:id="br0">
      <inkml:brushProperty name="width" value="0.05" units="cm"/>
      <inkml:brushProperty name="height" value="0.05" units="cm"/>
      <inkml:brushProperty name="color" value="#E71224"/>
    </inkml:brush>
  </inkml:definitions>
  <inkml:trace contextRef="#ctx0" brushRef="#br0">142 1 8850,'0'49'1088,"-2"-4"-680,1 0-200,0 2 1041,1-3-929,2 2-136,-2-4-216,2 0-224,-2-2 232,0 4-80,-6-5-40</inkml:trace>
  <inkml:trace contextRef="#ctx0" brushRef="#br0" timeOffset="1">72 1128 11570,'0'54'785,"-7"-3"-705,1 0 24,-1-2 192,-2-3 8,1 0-8,5-2 32,-6-7-56,1 3 0,3-9-208,-1-5-280,4-1 288,0-2-96,2-6-88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24.983"/>
    </inkml:context>
    <inkml:brush xml:id="br0">
      <inkml:brushProperty name="width" value="0.05" units="cm"/>
      <inkml:brushProperty name="height" value="0.05" units="cm"/>
      <inkml:brushProperty name="color" value="#E71224"/>
    </inkml:brush>
  </inkml:definitions>
  <inkml:trace contextRef="#ctx0" brushRef="#br0">37 1 15947,'-8'143'3300,"5"-81"-2828,-2-27-425,-3-15-2825,0-18 1769,4 0 433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30.910"/>
    </inkml:context>
    <inkml:brush xml:id="br0">
      <inkml:brushProperty name="width" value="0.05" units="cm"/>
      <inkml:brushProperty name="height" value="0.05" units="cm"/>
      <inkml:brushProperty name="color" value="#E71224"/>
    </inkml:brush>
  </inkml:definitions>
  <inkml:trace contextRef="#ctx0" brushRef="#br0">5 1 21165,'-3'3'1632,"1"3"-1320,2 4-120,6-2 592,3 7-216,4 2-192,0-4-136,3 2-72,1 1-40,0-2 57,-1-4-41,0-4-280,-1-3-273,-1-9-591,1-5-216,-4-10 888,1-6-184,-2-9-264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31.403"/>
    </inkml:context>
    <inkml:brush xml:id="br0">
      <inkml:brushProperty name="width" value="0.05" units="cm"/>
      <inkml:brushProperty name="height" value="0.05" units="cm"/>
      <inkml:brushProperty name="color" value="#E71224"/>
    </inkml:brush>
  </inkml:definitions>
  <inkml:trace contextRef="#ctx0" brushRef="#br0">202 0 17316,'-8'35'4795,"1"-3"-3373,-73 228 1646,-6 29-2893,80-270-765,2 1 0,0-1 0,1 1-1,0 34 1,10-73-431,0-6 222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32.068"/>
    </inkml:context>
    <inkml:brush xml:id="br0">
      <inkml:brushProperty name="width" value="0.05" units="cm"/>
      <inkml:brushProperty name="height" value="0.05" units="cm"/>
      <inkml:brushProperty name="color" value="#E71224"/>
    </inkml:brush>
  </inkml:definitions>
  <inkml:trace contextRef="#ctx0" brushRef="#br0">224 30 17116,'15'-29'4049,"-21"35"-366,-4 6-3316,-78 146 913,31-51-1268,36-68-7,11-20-2,-22 34 0,32-52-8,-1 0 1,1-1 0,-1 1-1,1 0 1,-1 0 0,1-1-1,-1 1 1,0-1 0,1 1-1,-1 0 1,0-1 0,1 1-1,-1-1 1,0 1 0,0-1-1,0 0 1,0 1 0,-1-11-92,10-24-56,12-27-94,42-147-481,-56 193 599,-3 24 41,-3 34-5,0-37 77,-1 50 34,-1-33 61,1 0 1,2 0 0,0 0 0,6 27 0,-7-49-73,0-1-1,0 1 1,0 0 0,0-1-1,1 1 1,-1-1-1,0 1 1,0 0 0,1-1-1,-1 1 1,0-1 0,0 1-1,1-1 1,-1 1 0,1-1-1,-1 1 1,0-1-1,1 0 1,-1 1 0,1-1-1,-1 1 1,1-1 0,-1 0-1,1 1 1,0-1-1,-1 0 1,1 0 0,-1 0-1,1 1 1,0-1 0,-1 0-1,2 0 1,-2 0-2,1-1 0,-1 1 0,1 0 0,-1-1 0,1 1 0,-1 0 0,1-1 1,-1 1-1,1-1 0,-1 1 0,0-1 0,1 1 0,-1-1 0,0 1 0,1-1 0,-1 1 0,0-1 0,0 1 1,1-1-1,-1 0 0,0 1 0,0-1 0,0 1 0,0-1 0,0 0 0,0 1 0,0-1 0,0 0 0,0 1 1,0-1-1,0 1 0,0-1 0,-1 0 0,0-4 9,0 0-1,-1 0 1,0 0-1,0 0 1,0 1 0,-1-1-1,1 1 1,-1-1 0,0 1-1,-6-6 1,-40-38 55,41 41-32,-2-1 17,-9-9 105,17 14-44,12 9 27,7 4-458,0-2 1,0 0 0,1 0 0,0-2-1,36 8 1,-23-10 2,0-6-95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32.563"/>
    </inkml:context>
    <inkml:brush xml:id="br0">
      <inkml:brushProperty name="width" value="0.05" units="cm"/>
      <inkml:brushProperty name="height" value="0.05" units="cm"/>
      <inkml:brushProperty name="color" value="#E71224"/>
    </inkml:brush>
  </inkml:definitions>
  <inkml:trace contextRef="#ctx0" brushRef="#br0">160 0 19036,'-6'9'4656,"-11"20"-3496,11-18-688,-15 24-274,2 0 0,2 2 0,1 0 0,2 1-1,1 0 1,3 1 0,-8 49 0,16-78-247,2 0 0,-1 0 0,1 1 0,1-1 0,-1 0 0,2 1 0,4 16 0,-5-24-36,0-1 0,0 1 0,0-1 0,0 1 0,0-1 0,1 1-1,-1-1 1,1 0 0,0 0 0,0 0 0,0 0 0,0 0 0,0 0 0,0 0-1,0-1 1,0 1 0,1-1 0,-1 0 0,1 0 0,-1 1 0,1-1 0,0-1-1,-1 1 1,1 0 0,0-1 0,-1 1 0,1-1 0,0 0 0,0 0 0,-1 0-1,1 0 1,0-1 0,3 0 0,15-3-619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33.039"/>
    </inkml:context>
    <inkml:brush xml:id="br0">
      <inkml:brushProperty name="width" value="0.05" units="cm"/>
      <inkml:brushProperty name="height" value="0.05" units="cm"/>
      <inkml:brushProperty name="color" value="#E71224"/>
    </inkml:brush>
  </inkml:definitions>
  <inkml:trace contextRef="#ctx0" brushRef="#br0">76 277 17908,'-9'15'4794,"-9"23"-2993,15-30-1348,-4 8-19,-22 58 532,26-67-920,1 0 0,1-1 1,0 1-1,0 0 0,0 0 1,0 0-1,1 0 0,2 13 0,-2-19-55,0 1 0,1-1 0,-1 0 0,0 1 0,1-1-1,-1 0 1,1 0 0,-1 1 0,1-1 0,0 0 0,-1 0-1,1 0 1,0 0 0,0 0 0,0 0 0,0 0 0,0 0-1,0 0 1,0 0 0,0-1 0,0 1 0,0 0-1,2 0 1,-1-1-85,0 1-1,1-1 0,-1 0 1,0 0-1,0 0 1,1 0-1,-1 0 0,0 0 1,0 0-1,0-1 1,0 1-1,5-3 0,-1 1-87,-1 0-1,1-1 0,0 0 0,-1-1 0,0 1 1,0-1-1,0 0 0,0 0 0,5-6 0,6-17-450</inkml:trace>
  <inkml:trace contextRef="#ctx0" brushRef="#br0" timeOffset="1">157 37 19684,'-5'-13'2521,"-3"3"-1625,3 2-408,-3 3 1753,5 5-633,3 2-2048,2 4-568,-2 0 808,-2 3-185,-3-1-167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33.540"/>
    </inkml:context>
    <inkml:brush xml:id="br0">
      <inkml:brushProperty name="width" value="0.05" units="cm"/>
      <inkml:brushProperty name="height" value="0.05" units="cm"/>
      <inkml:brushProperty name="color" value="#E71224"/>
    </inkml:brush>
  </inkml:definitions>
  <inkml:trace contextRef="#ctx0" brushRef="#br0">0 429 21125,'35'-17'1911,"-21"9"-1434,-1 1 0,1 1 0,0 0 1,1 1-1,-1 1 0,23-5 0,-35 9-451,0 0 0,-1 0 0,1-1 0,0 1 0,0 0 0,-1 1 0,1-1 0,0 0 0,0 0 0,-1 1 0,1-1 0,0 1 0,-1-1 0,1 1 0,0 0 0,-1 0 0,1 0 0,-1-1 0,1 2 0,-1-1 0,2 2 0,-1-1-18,-1-1 0,0 1 0,0 0 0,0 0 0,-1 0 0,1 0 0,0 1 0,-1-1 0,0 0 0,1 0 0,-1 0 0,0 0 0,0 1 0,0-1 0,0 2 0,-2 5-10,1 1 0,-2-1 1,1 0-1,-1-1 0,0 1 0,-1 0 1,-5 8-1,-14 19 125,16-27-29,0 1-1,1 0 0,0 0 0,-5 15 0,10-24-84,1-1-1,0 1 1,0-1-1,-1 1 1,1-1-1,0 1 1,0-1 0,0 1-1,0-1 1,0 1-1,0-1 1,0 1-1,0-1 1,0 1-1,0-1 1,0 1-1,0-1 1,0 1 0,0-1-1,1 1 1,-1-1-1,0 1 1,0-1-1,0 1 1,1-1-1,-1 0 1,0 1-1,1-1 1,-1 1-1,1-1 1,0 1-5,0-1-1,0 1 1,0-1 0,0 0 0,0 0-1,0 0 1,0 0 0,0 1 0,0-1-1,0 0 1,0-1 0,0 1 0,2 0-1,33-12-396,-21 5 363,-1-1-1,0-1 1,0 0-1,-1-1 1,0 0-1,16-17 1,-3-2-134</inkml:trace>
  <inkml:trace contextRef="#ctx0" brushRef="#br0" timeOffset="1">496 1 19292,'3'23'2049,"-1"9"-1185,-1 0-352,2 4 1296,0 4-760,1 4-271,-1 3-177,-4 0-376,-6 2-48,-9 3-112,-3 3-8,-9 9-104,-5-2-120,-4 0-544,-4-1-505,1-2 993,-2-6-168,4-9-152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4.420"/>
    </inkml:context>
    <inkml:brush xml:id="br0">
      <inkml:brushProperty name="width" value="0.05" units="cm"/>
      <inkml:brushProperty name="height" value="0.05" units="cm"/>
      <inkml:brushProperty name="color" value="#E71224"/>
    </inkml:brush>
  </inkml:definitions>
  <inkml:trace contextRef="#ctx0" brushRef="#br0">72 0 13475,'-11'2'1160,"1"6"-840,0 8-144,-3 0 888,4 4-783,3 5-161,-1-2 8,8 3-80,1-1 8,-1-4-160,1 2-112,-2 3 192,-3 1-16,-6 0-25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4.882"/>
    </inkml:context>
    <inkml:brush xml:id="br0">
      <inkml:brushProperty name="width" value="0.05" units="cm"/>
      <inkml:brushProperty name="height" value="0.05" units="cm"/>
      <inkml:brushProperty name="color" value="#E71224"/>
    </inkml:brush>
  </inkml:definitions>
  <inkml:trace contextRef="#ctx0" brushRef="#br0">1 1 13827,'2'55'1088,"18"90"-1,-11-104-3217,17 47-1,-18-62 873,0 1-1,7 49 1,-12-40 2691,-1 61 1,-6 21-92,17 174-1,-7-257-1474,0-2-63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08.830"/>
    </inkml:context>
    <inkml:brush xml:id="br0">
      <inkml:brushProperty name="width" value="0.05" units="cm"/>
      <inkml:brushProperty name="height" value="0.05" units="cm"/>
      <inkml:brushProperty name="color" value="#E71224"/>
    </inkml:brush>
  </inkml:definitions>
  <inkml:trace contextRef="#ctx0" brushRef="#br0">3089 658 11899,'-1'-13'216,"0"1"0,-1 0 0,0 0 1,-1 0-1,0 0 0,-1 0 1,0 1-1,-11-20 0,-1 2 168,-1 1 1,-22-27-1,16 27-322,-1 0 0,-2 1 1,0 2-1,-1 1 0,-57-38 0,42 36-47,-1 2 0,-1 2-1,-85-30 1,42 27-28,-1 3 1,-1 4-1,-1 4 0,-123-3 0,66 13 49,0 6 1,0 7-1,0 6 0,1 6 1,2 7-1,0 6 0,-164 62 1,255-75 69,0 2 0,1 2 0,2 3 0,0 1 0,-83 68 0,109-76-47,1 1 0,2 1 0,0 1-1,1 0 1,-17 29 0,25-32-22,1-1-1,1 1 1,1 1 0,1 0 0,0 0 0,2 1 0,-6 35 0,10-42-26,1 0-1,1-1 1,0 1 0,0 0 0,2 0-1,0-1 1,1 1 0,0-1 0,2 0-1,-1 0 1,2 0 0,0 0 0,1-1-1,0 0 1,1 0 0,1-1 0,0 0-1,20 21 1,1-4 3,1-2-1,2-2 1,0-1 0,2-1-1,42 22 1,10-3 3,102 38 0,-80-42-16,2-5 1,0-5-1,2-5 1,1-4-1,1-6 1,0-5-1,1-4 1,-1-6-1,1-5 1,189-34-1,-139 4-4,-2-7-1,-2-7 1,-2-8-1,-3-6 1,-3-7-1,149-94 1,-141 58 1,-135 87 6,-2-1 0,-1-1 0,38-46-1,-53 57 3,-1 0-1,-1 0 0,0-1 0,0 1 1,-1-2-1,7-21 0,-11 28-11,0-1-1,-1 1 0,0-1 0,0 1 1,-1-1-1,1 1 0,-1-1 0,-1 1 1,1-1-1,-1 1 0,0-1 1,-1 1-1,0-1 0,0 1 0,-5-12 1,2 11-27,1-1 0,-2 1 0,1 0 1,-1 0-1,0 1 0,0 0 0,-1 0 1,-8-7-1,0 3-34,0 0 1,-1 1-1,-27-11 0,-9 1 4,-2 3-1,0 2 0,-109-14 1,-62 8-110,220 20 169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6.395"/>
    </inkml:context>
    <inkml:brush xml:id="br0">
      <inkml:brushProperty name="width" value="0.05" units="cm"/>
      <inkml:brushProperty name="height" value="0.05" units="cm"/>
      <inkml:brushProperty name="color" value="#E71224"/>
    </inkml:brush>
  </inkml:definitions>
  <inkml:trace contextRef="#ctx0" brushRef="#br0">84 1 18468,'-10'23'1464,"-9"10"-1040,0 6-176,8 15 465,-2 2-241,4 5-120,6-2-128,3-4-480,2-6-384,2-14 528,2-9-104,-2-13-65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6.950"/>
    </inkml:context>
    <inkml:brush xml:id="br0">
      <inkml:brushProperty name="width" value="0.05" units="cm"/>
      <inkml:brushProperty name="height" value="0.05" units="cm"/>
      <inkml:brushProperty name="color" value="#E71224"/>
    </inkml:brush>
  </inkml:definitions>
  <inkml:trace contextRef="#ctx0" brushRef="#br0">106 1 12635,'-6'52'1384,"2"-4"-840,-5-9-216,4-13 456,2-6 841,0-19-1241,0-2 96,3-2-224</inkml:trace>
  <inkml:trace contextRef="#ctx0" brushRef="#br0" timeOffset="1">66 300 11995,'-9'51'1040,"0"4"-648,-4-5-176,2-8 568,6-5-368,4-14 0,1-10-264,-1-13-24,1-6 24</inkml:trace>
  <inkml:trace contextRef="#ctx0" brushRef="#br0" timeOffset="2">9 967 12491,'-4'41'936,"1"-18"-856,2-10-144,1-12 344,0-4 88,1 0-264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5.392"/>
    </inkml:context>
    <inkml:brush xml:id="br0">
      <inkml:brushProperty name="width" value="0.05" units="cm"/>
      <inkml:brushProperty name="height" value="0.05" units="cm"/>
      <inkml:brushProperty name="color" value="#E71224"/>
    </inkml:brush>
  </inkml:definitions>
  <inkml:trace contextRef="#ctx0" brushRef="#br0">10 0 13371,'-2'31'536,"-1"-7"-520,2 0 0,-2-1 72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5.911"/>
    </inkml:context>
    <inkml:brush xml:id="br0">
      <inkml:brushProperty name="width" value="0.05" units="cm"/>
      <inkml:brushProperty name="height" value="0.05" units="cm"/>
      <inkml:brushProperty name="color" value="#E71224"/>
    </inkml:brush>
  </inkml:definitions>
  <inkml:trace contextRef="#ctx0" brushRef="#br0">207 0 11002,'-4'28'296,"-2"-4"-1056,1 1 208,3-1-56,-4 2-136,2 3 56,0 6 144,1 8 200,-2 1 191,1 5 233,0 0 105,-3 0 71</inkml:trace>
  <inkml:trace contextRef="#ctx0" brushRef="#br0" timeOffset="0.49">106 1150 12227,'-3'48'984,"0"-2"-840,1-4-80,0-7 368,1-5-400,-1-2-88,1-1-736,-2-1 712,1 2-80,0-1-88</inkml:trace>
  <inkml:trace contextRef="#ctx0" brushRef="#br0" timeOffset="1.49">74 1825 9234,'-46'434'6183,"39"-369"-4997,1 85 0,-5-195-1811,8 11 497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48.031"/>
    </inkml:context>
    <inkml:brush xml:id="br0">
      <inkml:brushProperty name="width" value="0.05" units="cm"/>
      <inkml:brushProperty name="height" value="0.05" units="cm"/>
      <inkml:brushProperty name="color" value="#E71224"/>
    </inkml:brush>
  </inkml:definitions>
  <inkml:trace contextRef="#ctx0" brushRef="#br0">0 18 11250,'0'-1'15,"1"-12"3243,0 10-1039,1 10-894,3 11-1083,-1 1 1,-2 0 0,2 32-1,-3-13-313,-1 23 239,-1-42-498,1-20 311,0 1-1,0 0 1,0 0 0,0 0-1,0 0 1,0 0 0,0 0-1,0 0 1,0 0 0,0 0-1,0 0 1,-1 0 0,1 0-1,0 0 1,0 0 0,0 0-1,0 0 1,0 0 0,0 0-1,0 0 1,0 0 0,0 0-1,0 0 1,0 0 0,-1 0-1,1 0 1,0 0 0,0 0-1,0 0 1,0 0 0,0 0-1,0 0 1,0 0 0,0 0-1,0 1 1,0-1 0,0 0-1,0 0 1,0 0 0,0 0-1,0 0 1,-1 0-1,1 0 1,0 0 0,0 0-1,0 0 1,0 0 0,-3-8-213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50.402"/>
    </inkml:context>
    <inkml:brush xml:id="br0">
      <inkml:brushProperty name="width" value="0.05" units="cm"/>
      <inkml:brushProperty name="height" value="0.05" units="cm"/>
      <inkml:brushProperty name="color" value="#E71224"/>
    </inkml:brush>
  </inkml:definitions>
  <inkml:trace contextRef="#ctx0" brushRef="#br0">27 1 13955,'-5'13'970,"0"1"-1,1 1 1,0-1-1,1 1 1,1-1 0,0 1-1,1 0 1,1 16-1,0-25-651,1 0-1,0 0 0,0-1 0,1 1 0,-1 0 0,1 0 0,0-1 0,1 1 0,0-1 0,3 5 0,-4-6-232,1-1 0,0 0 0,0 1 0,0-1 1,0-1-1,1 1 0,-1 0 0,1-1 0,0 0 0,-1 0 0,1 0 0,0 0 0,0 0 0,1-1 0,4 1 0,-4-1-207,0 0 0,1 0 0,-1-1 1,0 1-1,1-1 0,-1-1 0,0 1 0,1-1 1,-1 0-1,0 0 0,0 0 0,0-1 0,0 0 1,0 0-1,0 0 0,0-1 0,-1 1 0,1-1 1,-1 0-1,5-4 0,2-4-445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50.871"/>
    </inkml:context>
    <inkml:brush xml:id="br0">
      <inkml:brushProperty name="width" value="0.05" units="cm"/>
      <inkml:brushProperty name="height" value="0.05" units="cm"/>
      <inkml:brushProperty name="color" value="#E71224"/>
    </inkml:brush>
  </inkml:definitions>
  <inkml:trace contextRef="#ctx0" brushRef="#br0">77 1 19844,'-26'214'5829,"4"-55"-5027,11-71-676,3-33-546,2 1-1,3 78 1,4-130-772,2-10 735,2-15 18,0-11-256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51.694"/>
    </inkml:context>
    <inkml:brush xml:id="br0">
      <inkml:brushProperty name="width" value="0.05" units="cm"/>
      <inkml:brushProperty name="height" value="0.05" units="cm"/>
      <inkml:brushProperty name="color" value="#E71224"/>
    </inkml:brush>
  </inkml:definitions>
  <inkml:trace contextRef="#ctx0" brushRef="#br0">226 0 17236,'0'1'187,"-1"0"1,1-1 0,-1 1 0,1 0 0,-1 0-1,1 0 1,0 0 0,-1-1 0,1 1-1,0 0 1,0 0 0,0 0 0,0 0-1,-1 0 1,1 1 0,-1 6 348,-10 41 2150,2-5-2181,-2-1 0,-20 52 0,18-72-515,6-20-47,2-15-17,1-31-99,3-61 1,1 75 108,0 39 60,-1 16 39,2 1 0,1-1 0,9 50 0,-11-75-20,0 0 0,1 1 0,-1-1 0,0 0 0,0 0 0,1 0 0,-1 0 0,1 0 0,-1 0 0,1 0 0,-1 0 0,1 0 0,0 0 0,-1 0 0,1 0 0,0-1 0,0 1 0,0 0 0,0 0 0,-1-1 0,1 1 0,0 0 0,2 0 0,-2-1 8,0 0 1,0-1-1,0 1 0,0 0 1,0 0-1,0-1 1,-1 1-1,1 0 0,0-1 1,0 1-1,0-1 0,0 1 1,0-1-1,-1 1 0,1-1 1,0 0-1,-1 0 0,1 1 1,0-1-1,0-1 1,2-2 47,0 0 1,-1 0-1,0 0 1,1-1 0,-2 1-1,1 0 1,0-1 0,-1 0-1,0 1 1,1-7 0,-2 10-63,0-1 0,-1 1 0,1 0 0,0 0 0,-1 0 1,1-1-1,-1 1 0,1 0 0,-1 0 0,1 0 0,-1 0 1,0 0-1,1 0 0,-1 0 0,0 0 0,0 0 0,0 0 1,0 0-1,0 1 0,0-1 0,0 0 0,0 1 0,0-1 0,0 1 1,-1-1-1,-1 0 0,-39-8 4,24 6-1,-97-29 486,170 37-107,-30-2-439,0 0-758,0 1 0,0 1 0,-1 1 0,30 11 0,-5 1-790,-28-14 567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52.176"/>
    </inkml:context>
    <inkml:brush xml:id="br0">
      <inkml:brushProperty name="width" value="0.05" units="cm"/>
      <inkml:brushProperty name="height" value="0.05" units="cm"/>
      <inkml:brushProperty name="color" value="#E71224"/>
    </inkml:brush>
  </inkml:definitions>
  <inkml:trace contextRef="#ctx0" brushRef="#br0">152 1 18556,'0'6'383,"0"0"0,-1 0 0,1 0 0,-2 0 0,1 0 0,-1-1 0,0 1 0,0 0 0,0-1 0,-5 9 0,-1 5 122,-12 34 12,-41 115 567,48-128-738,3 0 0,-7 51 1,15-80-255,1 0 0,0 0 1,1 0-1,1 0 1,0 0-1,4 20 0,-5-28-120,1-1 0,-1 0 0,1 1 0,0-1 0,0 0 0,1 0 0,-1 0 0,0 1 0,1-1 0,-1 0 0,1-1 0,-1 1 0,1 0 0,0 0 0,0-1 0,0 1 0,0-1 0,0 0 0,0 1 0,1-1 0,-1 0 0,0 0 0,0 0 0,1-1 0,-1 1 0,1-1 0,-1 1 0,1-1 0,-1 0 0,0 0 0,1 0 0,-1 0 0,1 0 0,-1 0 0,1-1 0,3-1 0,10-2-402,0-2 1,-1 0-1,0 0 0,0-2 0,-1 0 1,1 0-1,19-17 0,0 0-347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52.684"/>
    </inkml:context>
    <inkml:brush xml:id="br0">
      <inkml:brushProperty name="width" value="0.05" units="cm"/>
      <inkml:brushProperty name="height" value="0.05" units="cm"/>
      <inkml:brushProperty name="color" value="#E71224"/>
    </inkml:brush>
  </inkml:definitions>
  <inkml:trace contextRef="#ctx0" brushRef="#br0">0 277 16404,'0'10'2496,"3"3"-1456,-3 4-392,-3 0 1809,3 5-1169,0-3-264,2 1-439,1-1-201,1-6-256,2-1-8,2-8-200,7-3-72,-2-1-416,0-8-433,1-8 809,-1-3-144,2-9-160</inkml:trace>
  <inkml:trace contextRef="#ctx0" brushRef="#br0" timeOffset="1">77 16 17068,'-14'-10'2288,"2"6"-1240,3 2-472,2 4 1665,3 5-689,2 3-808,2 0-431,5 3-1242,0 0 1786,3-1-930,2-5-23,3 2-16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12.615"/>
    </inkml:context>
    <inkml:brush xml:id="br0">
      <inkml:brushProperty name="width" value="0.05" units="cm"/>
      <inkml:brushProperty name="height" value="0.05" units="cm"/>
      <inkml:brushProperty name="color" value="#E71224"/>
    </inkml:brush>
  </inkml:definitions>
  <inkml:trace contextRef="#ctx0" brushRef="#br0">2344 1 12443,'-7'2'191,"0"1"0,0 0 0,0 0 0,1 0 0,-1 1 0,1 0 0,0 1 1,0-1-1,1 1 0,-1 0 0,-7 10 0,-1 4 52,1 0 1,-15 30-1,-7 10-64,-179 228 536,104-146-443,-56 66 64,-229 222 0,72-133 151,176-166-238,-11 5-97,-280 183 0,264-210-75,170-105-82,-1 0-10,-1 0 0,1 0-1,1 0 1,-1 1 0,0 0 0,-7 8-1,27-43-912,-8 3 735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5:53.216"/>
    </inkml:context>
    <inkml:brush xml:id="br0">
      <inkml:brushProperty name="width" value="0.05" units="cm"/>
      <inkml:brushProperty name="height" value="0.05" units="cm"/>
      <inkml:brushProperty name="color" value="#E71224"/>
    </inkml:brush>
  </inkml:definitions>
  <inkml:trace contextRef="#ctx0" brushRef="#br0">0 338 18124,'3'-4'860,"1"0"0,-1 1 0,1-1 1,-1 1-1,1 0 0,6-4 0,-5 4-499,0-1 0,0 1 0,0 1 0,0-1 0,1 1 0,-1 0 0,7-2 0,-11 4-343,1 0 1,-1-1 0,1 1-1,-1 0 1,0 0 0,1 0-1,-1 0 1,1 0 0,-1 0-1,0 1 1,1-1 0,-1 0-1,1 1 1,-1-1 0,0 1-1,1-1 1,-1 1 0,0 0-1,0 0 1,0-1 0,0 1-1,1 0 1,-1 0 0,0 0-1,0 0 1,-1 0 0,1 1-1,0-1 1,0 0 0,0 0-1,-1 0 1,1 1 0,-1-1-1,1 0 1,0 2 0,0 3-10,1 1 0,-1-1 0,0 1 0,-1-1 0,1 1-1,-1-1 1,0 1 0,-1 0 0,0-1 0,0 1 0,0-1 0,-4 10 0,-4 8 39,-22 43-1,15-34 14,16-33-62,-1 1 1,1-1 0,0 0 0,0 0 0,0 1-1,-1-1 1,1 0 0,0 0 0,0 1 0,0-1-1,0 0 1,0 1 0,0-1 0,0 0 0,0 0-1,0 1 1,0-1 0,0 0 0,0 1 0,0-1-1,0 0 1,0 1 0,0-1 0,0 0 0,0 0-1,0 1 1,0-1 0,0 0 0,0 1-1,1-1 1,-1 0 0,0 0 0,0 1 0,0-1-1,0 0 1,1 0 0,11-1-180,20-14-583,-29 13 569,23-12-193,-1-2 0,31-24 0,-29 15 1</inkml:trace>
  <inkml:trace contextRef="#ctx0" brushRef="#br0" timeOffset="1">334 1 18540,'2'11'851,"-1"1"0,2 0 0,-1-1 1,2 0-1,-1 1 0,2-1 0,5 11 0,-2-5-346,8 29 0,-8-15-286,-2 1-1,-1 0 1,-1 0-1,-2 0 1,-1 1 0,-2-1-1,-1 0 1,-1 0-1,-2 0 1,-9 34-1,5-31-294,-1 0-1,-1-1 0,-2-1 0,-2 0 0,-31 53 0,14-43-35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13.062"/>
    </inkml:context>
    <inkml:brush xml:id="br0">
      <inkml:brushProperty name="width" value="0.05" units="cm"/>
      <inkml:brushProperty name="height" value="0.05" units="cm"/>
      <inkml:brushProperty name="color" value="#E71224"/>
    </inkml:brush>
  </inkml:definitions>
  <inkml:trace contextRef="#ctx0" brushRef="#br0">8 88 17836,'-7'-1'2163,"10"1"-630,15-3-295,4-2-670,0 1 0,42-2 0,-42 4-355,76-7-46,1-5 1,100-27-1,-174 39-124,-19 2 29,-14 0 73,-16 0-98,-166 5 63,164-2-117,-1 1 0,0 0 1,1 2-1,-50 18 0,69-21 13,1 0 0,-1 0 0,0 0-1,1 1 1,0 0 0,0 0 0,0 0 0,0 1 0,1 0-1,-7 8 1,12-13-5,0 0-1,-1 1 0,1-1 1,0 0-1,0 0 0,0 0 1,0 0-1,0 1 0,0-1 1,0 0-1,0 0 1,-1 1-1,1-1 0,0 0 1,0 0-1,0 0 0,0 1 1,0-1-1,0 0 0,0 0 1,1 1-1,-1-1 1,0 0-1,0 0 0,0 0 1,0 1-1,0-1 0,0 0 1,0 0-1,0 0 1,0 1-1,1-1 0,-1 0 1,0 0-1,0 0 0,0 0 1,0 1-1,1-1 0,-1 0 1,0 0-1,0 0 1,0 0-1,1 0 0,14 3 2,24-4-21,-34 1 15,269-6-14,-268 6 18,-2 0-3,-1 0-1,1 0 1,-1 1 0,1-1 0,-1 1 0,1-1-1,-1 1 1,0 0 0,1 1 0,3 1-1,-7-3 6,0 1 0,0-1-1,0 0 1,0 1 0,0-1-1,0 1 1,0-1 0,-1 0-1,1 1 1,0-1 0,0 0-1,0 0 1,-1 1 0,1-1-1,0 0 1,0 1 0,-1-1-1,1 0 1,0 0 0,0 0-1,-1 1 1,1-1 0,0 0-1,-1 0 1,1 0 0,0 0-1,-1 1 1,1-1 0,-1 0-1,1 0 1,0 0-1,-1 0 1,1 0 0,0 0-1,-1 0 1,-16 5 41,0-4-29,-1 0 0,1 0-1,-1-2 1,1 0 0,0-1-1,-23-6 1,20 4-651,-1 1 0,1 1 1,-40 0-1,59 2 577,1 0 0,-1 0 0,0 0-1,0 0 1,0 0 0,0 0 0,0 0 0,0 0 0,0 1-1,0-1 1,1 0 0,-1 0 0,0 1 0,0-1 0,0 1 0,0-1-1,1 1 1,-1-1 0,0 1 0,1 0 0,-1-1 0,0 1 0,1 0-1,-1-1 1,1 1 0,-1 0 0,1 0 0,-1-1 0,1 1 0,-1 0-1,1 0 1,0 0 0,0 0 0,-1 0 0,1-1 0,0 1 0,0 0-1,0 0 1,0 2 0,3 8-863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2:53.076"/>
    </inkml:context>
    <inkml:brush xml:id="br0">
      <inkml:brushProperty name="width" value="0.05" units="cm"/>
      <inkml:brushProperty name="height" value="0.05" units="cm"/>
      <inkml:brushProperty name="color" value="#E71224"/>
    </inkml:brush>
  </inkml:definitions>
  <inkml:trace contextRef="#ctx0" brushRef="#br0">164 33 15579,'4'-17'2253,"-1"1"2462,-9 26-1262,-45 83-1890,-27 59-1025,71-134-483,1-1 1,0 1 0,1 1-1,1-1 1,1 1-1,-1 37 1,3-52-21,1 0 0,1 0 0,-1 1 0,1-1 1,-1 0-1,1 0 0,0 0 0,1 0 0,-1 0 0,1 0 0,-1 0 0,4 4 0,-3-6 3,-1 0-1,1 0 1,0-1-1,0 1 1,0-1-1,0 1 1,0-1-1,0 0 1,0 0-1,0 0 1,1 0-1,-1 0 1,0 0-1,1 0 1,-1-1 0,1 1-1,-1-1 1,0 0-1,1 0 1,-1 0-1,1 0 1,3-1-1,6 0 115,-1-2 0,0 1 0,0-1-1,0-1 1,0 0 0,0-1 0,16-9 0,-1-2-889,41-32 0,-64 46 512,0-1 0,0 0 0,0 0 0,0 1 0,-1-2-1,1 1 1,-1 0 0,0 0 0,0-1 0,0 1 0,3-8-1,0-3-712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2:53.772"/>
    </inkml:context>
    <inkml:brush xml:id="br0">
      <inkml:brushProperty name="width" value="0.05" units="cm"/>
      <inkml:brushProperty name="height" value="0.05" units="cm"/>
      <inkml:brushProperty name="color" value="#E71224"/>
    </inkml:brush>
  </inkml:definitions>
  <inkml:trace contextRef="#ctx0" brushRef="#br0">98 76 19212,'4'-6'450,"0"0"-1,1 1 1,0-1-1,0 1 1,1 0-1,-1 0 1,1 1 0,0-1-1,0 1 1,1 1-1,-1-1 1,1 1-1,-1 0 1,1 1-1,0-1 1,0 1-1,1 1 1,-1-1 0,0 1-1,0 1 1,9-1-1,-15 1-436,0 0-1,1 1 0,-1-1 1,0 0-1,0 0 0,0 1 1,0-1-1,0 1 1,0-1-1,0 1 0,1-1 1,-1 1-1,-1 0 0,1-1 1,0 1-1,0 0 1,0 0-1,0 0 0,0 0 1,-1-1-1,1 1 0,0 0 1,-1 0-1,1 1 0,-1-1 1,1 0-1,-1 0 1,0 0-1,1 0 0,-1 0 1,0 0-1,0 1 0,1-1 1,-1 0-1,0 0 1,-1 0-1,1 1 0,0-1 1,0 0-1,0 0 0,-1 0 1,1 2-1,-2 4-7,-1 1 0,1-1 0,-1 0 0,-1 0 0,-5 10 0,-17 21 33,-59 66 1,57-72 80,1 1 1,-40 64 0,66-95-111,-1 1 1,1-1-1,0 1 1,0-1-1,0 1 1,0-1-1,0 1 1,1 0-1,-1-1 1,1 1-1,0 0 0,0 4 1,0-6-5,0 0 1,1 1-1,-1-1 1,1 0-1,-1 0 1,1 1-1,0-1 1,0 0-1,-1 0 1,1 0-1,0 0 1,0 0-1,0 0 1,0 0-1,0 0 0,0 0 1,0 0-1,1-1 1,-1 1-1,0 0 1,0-1-1,1 1 1,-1-1-1,0 1 1,3-1-1,16 5-117,0-2 0,1-1 0,0 0 0,35-2 0,2 0-77,-11 3 73,-4-1-58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2:54.322"/>
    </inkml:context>
    <inkml:brush xml:id="br0">
      <inkml:brushProperty name="width" value="0.05" units="cm"/>
      <inkml:brushProperty name="height" value="0.05" units="cm"/>
      <inkml:brushProperty name="color" value="#E71224"/>
    </inkml:brush>
  </inkml:definitions>
  <inkml:trace contextRef="#ctx0" brushRef="#br0">541 0 19716,'-2'9'4084,"2"-8"-3940,0-1 0,0 1-1,0 0 1,0 0 0,0 0 0,0-1 0,0 1 0,-1 0 0,1 0-1,0-1 1,-1 1 0,1 0 0,0-1 0,-1 1 0,1 0 0,-2 0 0,-11 13 902,0 0 0,-27 19 0,-76 43-828,88-59-46,-90 52-140,-58 37 23,172-103-57,0 0-1,0 0 1,1 1-1,-1-1 1,-4 6 0,8-8 2,0-1 0,-1 0 1,1 1-1,0-1 0,-1 1 1,1-1-1,0 1 0,0-1 1,0 1-1,0-1 1,-1 1-1,1-1 0,0 1 1,0-1-1,0 1 0,0-1 1,0 1-1,0-1 0,0 1 1,0-1-1,0 1 0,1-1 1,-1 1-1,1 0 3,-1 0 0,1-1 0,0 1-1,-1-1 1,1 1 0,0-1 0,0 1 0,-1-1 0,1 0 0,0 1-1,0-1 1,0 0 0,0 0 0,0 0 0,-1 1 0,1-1-1,0 0 1,2 0 0,62 1 133,73-8 0,-93 2-390,0 3 0,1 1 0,-1 3 0,66 10 1,-89-8-10,-3-1-132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2:54.842"/>
    </inkml:context>
    <inkml:brush xml:id="br0">
      <inkml:brushProperty name="width" value="0.05" units="cm"/>
      <inkml:brushProperty name="height" value="0.05" units="cm"/>
      <inkml:brushProperty name="color" value="#E71224"/>
    </inkml:brush>
  </inkml:definitions>
  <inkml:trace contextRef="#ctx0" brushRef="#br0">121 12 15523,'0'0'158,"0"-1"0,0 1 0,0-1 1,0 1-1,0-1 0,0 1 0,0-1 0,0 1 0,0-1 0,0 1 0,0-1 0,0 1 0,-1-1 0,1 1 0,0-1 0,0 1 0,-1-1 0,1 1 0,0-1 1,0 1-1,-1 0 0,1-1 0,-1 0 0,-7 6 3183,-7 20 177,-42 217 1298,47-209-4698,2 0-1,1 1 1,-4 62 0,11-94-119,0 0 1,0 0 0,0 0-1,0 1 1,1-1 0,-1 0-1,0 0 1,1 0 0,0 0-1,0 0 1,-1 1 0,1-1-1,0 0 1,1-1 0,-1 1 0,0 0-1,0 0 1,1 0 0,-1-1-1,1 1 1,0-1 0,-1 1-1,1-1 1,2 2 0,0-2-42,-1 0 1,0 0 0,0 0 0,0-1-1,0 1 1,0-1 0,1 1 0,-1-1-1,0 0 1,0 0 0,1-1 0,-1 1-1,0-1 1,0 0 0,0 1 0,4-3-1,13-5-835,1-1 0,18-13-1,-3 3 275,-7 5-141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2:55.413"/>
    </inkml:context>
    <inkml:brush xml:id="br0">
      <inkml:brushProperty name="width" value="0.05" units="cm"/>
      <inkml:brushProperty name="height" value="0.05" units="cm"/>
      <inkml:brushProperty name="color" value="#E71224"/>
    </inkml:brush>
  </inkml:definitions>
  <inkml:trace contextRef="#ctx0" brushRef="#br0">77 340 15891,'-10'6'1014,"-29"16"907,36-20-1608,1-1 0,0 1 0,0 0 0,0 0 0,0 0 0,0 0 0,0 0 0,0 0 0,0 0 0,1 1-1,-1-1 1,-1 4 0,3-6-245,0 0 0,0 1 0,0-1-1,0 0 1,0 0 0,0 1 0,0-1 0,0 0 0,0 0-1,0 1 1,0-1 0,0 0 0,0 0 0,0 1-1,0-1 1,0 0 0,0 0 0,0 1 0,1-1-1,-1 0 1,0 0 0,0 1 0,0-1 0,0 0 0,0 0-1,1 0 1,-1 0 0,0 1 0,0-1 0,0 0-1,1 0 1,-1 0 0,0 0 0,1 1 0,11 1 1105,17-6 92,-7-3-724,0-1 1,0-1-1,33-19 0,57-42 233,-78 46-652,-2-1 0,-1-1 1,-1-2-1,-1-1 0,-1-1 0,28-41 0,-56 70-120,15-23 37,-14 23-39,-1 1 1,1-1 0,-1 0-1,1 0 1,-1 1-1,1-1 1,-1 0-1,0 0 1,0 0 0,1 0-1,-1 0 1,0 1-1,0-1 1,0 0 0,0 0-1,0 0 1,0 0-1,0 0 1,0 0 0,0 0-1,0 1 1,0-1-1,-1 0 1,1 0 0,-1-1-1,0 2 0,0 0-1,1 0 1,-1 0 0,0 0-1,0 0 1,0 1-1,0-1 1,1 0 0,-1 1-1,0-1 1,0 0 0,1 1-1,-1-1 1,0 1-1,1-1 1,-1 1 0,0 0-1,1-1 1,-1 1-1,1 0 1,-1-1 0,0 2-1,-16 20-18,16-20 15,-17 25-149,0 1-1,2 0 1,1 2 0,2 0-1,0 0 1,2 1 0,2 1-1,1-1 1,1 2-1,-5 65 1,10-71-500,0-7 226,1 1-1,2 28 1,5-23-197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2.578"/>
    </inkml:context>
    <inkml:brush xml:id="br0">
      <inkml:brushProperty name="width" value="0.05" units="cm"/>
      <inkml:brushProperty name="height" value="0.05" units="cm"/>
      <inkml:brushProperty name="color" value="#E71224"/>
    </inkml:brush>
  </inkml:definitions>
  <inkml:trace contextRef="#ctx0" brushRef="#br0">14 83 17324,'-11'-3'1600,"8"-1"-1032,9 1-200,13-1 584,2-1-143,8 1-161,6 0-160,11 1-216,5-2-80,7 2-120,4 2-72,0-3-376,-1-1-184,0 2-432,-8-2 2160,-9-4-1296,-11-1-48,-16 3-32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3.111"/>
    </inkml:context>
    <inkml:brush xml:id="br0">
      <inkml:brushProperty name="width" value="0.05" units="cm"/>
      <inkml:brushProperty name="height" value="0.05" units="cm"/>
      <inkml:brushProperty name="color" value="#E71224"/>
    </inkml:brush>
  </inkml:definitions>
  <inkml:trace contextRef="#ctx0" brushRef="#br0">56 26 13379,'-26'10'1608,"9"2"-832,5-3-232,15-5 1209,11-1-585,14-3-240,8-2-128,9-2-255,8-2-89,14 2-208,-3-3-296,-1 1-664,-2-3-1025,0 3 1465,-3-2-248,-5-4-192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3.610"/>
    </inkml:context>
    <inkml:brush xml:id="br0">
      <inkml:brushProperty name="width" value="0.05" units="cm"/>
      <inkml:brushProperty name="height" value="0.05" units="cm"/>
      <inkml:brushProperty name="color" value="#E71224"/>
    </inkml:brush>
  </inkml:definitions>
  <inkml:trace contextRef="#ctx0" brushRef="#br0">12 0 18540,'0'2'1426,"7"-1"-521,17 0-92,16 1 16,-22 0-727,0 2 0,-1 0 0,0 1 0,0 1 0,0 0 0,0 1 0,-1 1 0,-1 1 0,17 11 0,-27-17-111,-1 1-1,1-1 1,-1 1 0,0 1-1,0-1 1,0 0 0,0 1-1,-1 0 1,0 0-1,0 0 1,0 0 0,0 0-1,-1 0 1,0 1-1,0 0 1,-1-1 0,1 1-1,-1 0 1,0-1 0,-1 1-1,0 0 1,1 0-1,-2 0 1,1 0 0,-1-1-1,0 1 1,0 0 0,-1 0-1,1-1 1,-1 1-1,-4 7 1,-3 5-7,-1 0 1,0-1-1,-2 0 0,0-1 1,0 0-1,-20 18 0,-95 79-917,105-95 528,9-6 259,9-8 94,0-1 0,0 1 0,-1-1 0,1 0-1,-1 0 1,-9 4 0,1-4-290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13.787"/>
    </inkml:context>
    <inkml:brush xml:id="br0">
      <inkml:brushProperty name="width" value="0.05" units="cm"/>
      <inkml:brushProperty name="height" value="0.05" units="cm"/>
      <inkml:brushProperty name="color" value="#E71224"/>
    </inkml:brush>
  </inkml:definitions>
  <inkml:trace contextRef="#ctx0" brushRef="#br0">41 49 15371,'6'-25'1275,"-3"17"-295,-2 18 609,-48 412 1659,46-414-3191,-1 23 293,2-31-342,0 0 0,1 0 0,-1 0 0,0 0 0,0 0 0,1 1 1,-1-1-1,0 0 0,0 0 0,1 0 0,-1 0 0,0 0 0,0 0 0,1 0 0,-1 0 0,0 0 0,1 0 0,-1 0 0,0 0 0,0-1 0,1 1 0,-1 0 0,0 0 0,0 0 0,0 0 0,1 0 0,-1 0 0,0-1 1,0 1-1,1 0 0,-1 0 0,0 0 0,0-1 0,0 1 0,0 0 0,0 0 0,1-1 0,9-8 90,115-145 415,-43 49-351,-51 67-120,10-13 56,64-61-1,-103 111-95,-1 0 0,0-1 0,0 1 0,0 0 0,1 0 0,-1 0 0,1 0 0,-1 0 0,1 1 0,-1-1 0,1 0 0,-1 1 0,1-1 0,-1 1 0,1-1 0,0 1 0,3-1 0,-5 2-2,1-1 1,0 1-1,-1-1 1,1 0-1,0 1 0,-1 0 1,1-1-1,-1 1 0,1-1 1,-1 1-1,1-1 0,-1 1 1,1 0-1,-1 0 1,0-1-1,1 1 0,-1 0 1,0-1-1,0 1 0,1 0 1,-1 0-1,0 0 1,0-1-1,0 1 0,0 1 1,0 10-1,-1-1 0,0 0 1,-4 20-1,4-26 3,-27 122 28,-8 43 217,35-169-246,1 0 0,0 0 0,0 0 0,0 0 0,0 1 0,0-1 0,0 0 1,0 0-1,0 0 0,0 1 0,0-1 0,1 0 0,-1 0 0,1 2 1,-1-3-27,1 0 0,-1 1 0,0-1 0,1 0 0,-1 0 0,0 0 0,0 1 0,1-1 0,-1 0 0,0 0 1,1 0-1,-1 0 0,0 0 0,1 0 0,-1 0 0,0 0 0,1 0 0,-1 0 0,1 0 0,-1 0 0,0 0 1,1 0-1,-1 0 0,0 0 0,1 0 0,-1 0 0,0 0 0,1 0 0,-1 0 0,1-1 0,1 0-308,1-1 0,-1 0-1,1 0 1,-1 0 0,0 0-1,0 0 1,0 0-1,0-1 1,4-4 0,29-53-1322,-12 19 590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4.483"/>
    </inkml:context>
    <inkml:brush xml:id="br0">
      <inkml:brushProperty name="width" value="0.05" units="cm"/>
      <inkml:brushProperty name="height" value="0.05" units="cm"/>
      <inkml:brushProperty name="color" value="#E71224"/>
    </inkml:brush>
  </inkml:definitions>
  <inkml:trace contextRef="#ctx0" brushRef="#br0">0 139 11194,'1'0'51,"4"-19"1338,2 2 1,0-1 0,1 1-1,1 0 1,21-29 0,-30 45-1337,0 1 1,0 0-1,0 0 1,0-1-1,0 1 0,1 0 1,-1 0-1,0 0 1,0-1-1,0 1 0,0 0 1,1 0-1,-1 0 1,0 0-1,0-1 1,0 1-1,1 0 0,-1 0 1,0 0-1,0 0 1,0 0-1,1 0 1,-1-1-1,0 1 0,0 0 1,1 0-1,-1 0 1,0 0-1,0 0 1,1 0-1,-1 0 0,0 0 1,0 0-1,1 0 1,-1 0-1,0 0 0,0 1 1,1-1-1,-1 0 1,0 0-1,0 0 1,1 0-1,-1 0 0,0 0 1,1 1-1,1 14 1131,-4 25-373,2-39-742,-11 79 507,-7 82-266,16-126-375,1-1-1,7 56 0,-5-83-231,0 0 1,0 0-1,1-1 0,0 1 0,0 0 0,1-1 0,5 12 0,-6-16-1385,-6-7 1197,-4 0-250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5.031"/>
    </inkml:context>
    <inkml:brush xml:id="br0">
      <inkml:brushProperty name="width" value="0.05" units="cm"/>
      <inkml:brushProperty name="height" value="0.05" units="cm"/>
      <inkml:brushProperty name="color" value="#E71224"/>
    </inkml:brush>
  </inkml:definitions>
  <inkml:trace contextRef="#ctx0" brushRef="#br0">123 554 17204,'-4'6'1768,"5"-2"-1000,6-2-272,12-1 849,7-1-249,13-4-264,3 0-128,13-4-360,-1-2-64,-1 0-184,-4-3-128,-7 3-464,-8-3-280,-17 1-360,-7-1 856,-24-4-176,-10 0-192</inkml:trace>
  <inkml:trace contextRef="#ctx0" brushRef="#br0" timeOffset="1">32 65 13907,'-17'-5'2256,"5"-1"-1207,9-1-377,3-1 1752,12 0-1103,2 1-217,8-1-344,5 0-192,7 3-256,6 2-104,8 3-472,4 2-368,1 2 536,-2-1-40,-3 3-152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5.558"/>
    </inkml:context>
    <inkml:brush xml:id="br0">
      <inkml:brushProperty name="width" value="0.05" units="cm"/>
      <inkml:brushProperty name="height" value="0.05" units="cm"/>
      <inkml:brushProperty name="color" value="#E71224"/>
    </inkml:brush>
  </inkml:definitions>
  <inkml:trace contextRef="#ctx0" brushRef="#br0">12 1 16740,'-5'44'1917,"-1"33"710,6-70-2299,0 0-1,1 0 0,0 0 1,0 0-1,0 0 0,1 0 1,0-1-1,4 10 1,-5-14-295,0 0 1,0 0-1,0 0 1,1-1 0,-1 1-1,0 0 1,1-1 0,-1 1-1,1-1 1,-1 0 0,1 1-1,0-1 1,-1 0-1,1 0 1,0 0 0,0 0-1,0 0 1,0-1 0,2 2-1,-1-2-17,1 1 0,-1-1 0,1 0-1,-1 0 1,1 0 0,-1-1-1,1 1 1,-1-1 0,0 0 0,6-1-1,5-5-18,0 1-1,0-2 1,0 0-1,12-10 1,-19 14 44,84-69 65,-39 30-3,-50 41-91,0 0 0,0 1-1,0-1 1,0 1-1,0 0 1,1-1 0,-1 1-1,1 0 1,-1 1-1,5-2 1,-6 2-8,-1 0 0,0 0 0,1 0 1,-1 0-1,0 0 0,1 0 0,-1 0 0,1 0 0,-1 0 0,0 0 1,1 0-1,-1 1 0,0-1 0,0 0 0,1 0 0,-1 0 1,0 0-1,1 1 0,-1-1 0,0 0 0,0 0 0,1 1 1,-1-1-1,0 0 0,0 1 0,0-1 0,1 1 0,-1 16 122,-19 44 199,14-47-262,1 0 0,-1 0 0,2 0 0,0 1 0,-1 21 0,4-36-109,0 1 1,0 0 0,0 0-1,0-1 1,0 1 0,0 0-1,0 0 1,0-1 0,0 1-1,0 0 1,1 0 0,-1-1-1,0 1 1,0 0 0,1-1 0,-1 1-1,0 0 1,1-1 0,-1 1-1,1 0 1,-1-1 0,1 1-1,-1-1 1,1 1 0,-1-1-1,1 1 1,0-1 0,-1 0-1,1 1 1,0-1 0,-1 1-1,1-1 1,0 0 0,0 0-1,-1 0 1,1 1 0,0-1 0,0 0-1,-1 0 1,1 0 0,0 0-1,0 0 1,-1 0 0,1 0-1,0-1 1,0 1 0,-1 0-1,1 0 1,0 0 0,-1-1-1,1 1 1,0 0 0,-1-1-1,2 0 1,6-4-463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6.085"/>
    </inkml:context>
    <inkml:brush xml:id="br0">
      <inkml:brushProperty name="width" value="0.05" units="cm"/>
      <inkml:brushProperty name="height" value="0.05" units="cm"/>
      <inkml:brushProperty name="color" value="#E71224"/>
    </inkml:brush>
  </inkml:definitions>
  <inkml:trace contextRef="#ctx0" brushRef="#br0">56 8 21197,'-11'22'647,"0"0"0,2 0 0,-8 29 0,15-44-564,0-1 0,1 1 0,0-1 0,0 1 0,1 0 0,-1-1 0,1 1 0,1 0 0,-1-1 0,1 1 0,1-1 0,-1 1 0,1-1 0,0 1 0,1-1 0,5 11 0,-7-14-78,1 0 1,0-1-1,0 1 0,0-1 0,0 1 1,1-1-1,-1 0 0,0 1 1,1-1-1,0 0 0,-1-1 0,1 1 1,0 0-1,0-1 0,0 0 1,0 0-1,0 0 0,1 0 0,-1 0 1,0 0-1,0-1 0,0 0 1,1 1-1,-1-1 0,0-1 0,1 1 1,-1 0-1,0-1 0,0 1 1,0-1-1,5-2 0,-2 1 18,0-1 0,0 0 1,-1 0-1,1-1 0,-1 1 0,1-1 0,-1-1 0,0 1 0,-1-1 1,1 1-1,-1-1 0,0-1 0,0 1 0,5-10 0,-3 2 62,0 1-1,-2-1 1,7-27 0,-9 33-58,-1 0 1,0 0 0,0 0-1,-1 0 1,0 0-1,0 0 1,-1 0 0,0 0-1,-3-11 1,4 17-27,0 0 0,0 0 0,-1 0 0,1 0 1,-1 0-1,1 0 0,-1 0 0,1 0 0,-1 0 0,1 0 0,-1 0 0,0 1 1,1-1-1,-1 0 0,0 0 0,0 1 0,0-1 0,0 0 0,-1 0 0,1 1 0,1 0-1,-1 0 1,0 0 0,1 0-1,-1 0 1,0 0-1,1 0 1,-1 0-1,0 0 1,1 1-1,-1-1 1,0 0-1,1 0 1,-1 1-1,0-1 1,1 0 0,-1 1-1,1-1 1,-1 1-1,1-1 1,-1 1-1,0 0 1,-1 2 1,-1 0 1,1 0 0,0 0-1,0 0 1,0 1 0,0-1-1,1 1 1,-1-1 0,-1 6-1,2-5 3,0 0 0,0 0 1,1 0-1,-1 0 0,1 0 0,0 0 0,0 0 0,0 0 0,1 0 0,0 0 0,-1 0 0,1 0 0,0 0 1,1 0-1,-1-1 0,1 1 0,0 0 0,0-1 0,0 1 0,0-1 0,0 1 0,1-1 0,0 0 0,-1 0 1,1-1-1,0 1 0,1 0 0,-1-1 0,0 0 0,1 0 0,-1 0 0,1 0 0,0 0 0,-1-1 0,1 1 1,0-1-1,6 1 0,2 0 3,-1-1-1,0 0 1,1 0 0,-1-1 0,0-1 0,1 0 0,-1 0 0,0-1-1,0 0 1,0-1 0,0-1 0,0 0 0,-1 0 0,19-10-1,-10 2 13,0 0-1,-1-1 0,-1-1 0,0 0 0,-1-2 1,24-27-1,-39 42-18,1-1 1,-1 0-1,1 0 1,-1 0-1,0 0 1,1 0-1,-1-1 1,0 1-1,-1 0 1,1 0-1,0-1 1,0-2-1,-1 5 0,0-1 0,0 1-1,0-1 1,0 1-1,0 0 1,-1-1 0,1 1-1,0-1 1,0 1-1,0-1 1,0 1 0,-1 0-1,1-1 1,0 1-1,0-1 1,-1 1 0,1 0-1,0-1 1,-1 1-1,1 0 1,0 0 0,-1-1-1,1 1 1,-1 0-1,-19-3 31,8 5-24,1 0 1,0 1-1,0 1 0,1 0 1,-1 0-1,1 1 0,0 0 1,0 1-1,0 0 0,1 0 1,0 1-1,0 0 0,0 1 1,1 0-1,1 0 0,-1 1 1,1 0-1,1 0 0,0 1 1,0 0-1,-4 10 0,8-17-18,1 1-1,0-1 0,0 0 0,0 0 1,0 1-1,0-1 0,1 1 0,-1-1 1,1 1-1,0-1 0,0 0 0,1 1 0,-1-1 1,1 1-1,-1-1 0,1 0 0,0 1 1,1-1-1,-1 0 0,0 0 0,1 0 1,0 0-1,-1 0 0,1 0 0,0 0 0,1 0 1,-1-1-1,0 1 0,1-1 0,0 0 1,-1 0-1,1 0 0,0 0 0,0 0 1,0 0-1,0-1 0,0 0 0,1 1 0,3 0 1,3 1-97,-1-1 1,1 0-1,-1 0 1,1-1 0,0-1-1,0 1 1,0-2-1,-1 1 1,1-1-1,0-1 1,-1 1 0,1-2-1,-1 1 1,1-2-1,-1 1 1,0-1-1,14-8 1,12-12-312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6.591"/>
    </inkml:context>
    <inkml:brush xml:id="br0">
      <inkml:brushProperty name="width" value="0.05" units="cm"/>
      <inkml:brushProperty name="height" value="0.05" units="cm"/>
      <inkml:brushProperty name="color" value="#E71224"/>
    </inkml:brush>
  </inkml:definitions>
  <inkml:trace contextRef="#ctx0" brushRef="#br0">156 13 17620,'0'-1'99,"0"1"0,-1-1 1,1 1-1,0-1 0,0 0 0,0 1 1,0-1-1,-1 1 0,1-1 0,0 1 1,0-1-1,-1 1 0,1-1 0,0 1 1,-1-1-1,1 1 0,-1 0 0,1-1 1,0 1-1,-1-1 0,1 1 0,-1 0 1,1 0-1,-1-1 0,1 1 0,-1 0 1,0-1-1,-18 5 1520,-15 17 435,23-12-1765,0 1 0,0 0 0,1 0 0,-12 17 0,19-23-284,0 0 0,0 0-1,0 0 1,1 0 0,0 0 0,0 1 0,0 0-1,0-1 1,1 1 0,-1 0 0,1 0 0,0-1 0,1 1-1,-1 0 1,1 0 0,1 7 0,-1-9-31,1-1 1,0 0-1,0 0 1,1 0-1,-1 0 0,0 0 1,1 0-1,-1 0 1,1 0-1,0-1 1,-1 1-1,1 0 0,0-1 1,0 0-1,0 1 1,0-1-1,0 0 1,0 0-1,1 0 0,2 1 1,8 2-139,-1 0 0,20 3 0,-21-5 37,56 7-463,-48-7 439,0 0 0,35 10 0,-54-12 159,1 0 0,-1 0 0,0 0 0,0 1-1,0-1 1,0 0 0,0 0 0,0 0 0,0 1 0,1-1 0,-1 0 0,0 0 0,0 0 0,0 1 0,0-1 0,0 0 0,0 0 0,0 0 0,0 1 0,0-1 0,0 0 0,0 0 0,0 1 0,0-1 0,-1 0 0,1 0 0,0 0 0,0 1 0,0-1 0,0 0 0,0 0 0,0 0-1,0 0 1,-1 1 0,1-1 0,0 0 0,0 0 0,0 0 0,0 0 0,-1 1 0,1-1 0,0 0 0,0 0 0,0 0 0,-1 0 0,1 0 0,0 0 0,0 0 0,0 0 0,-1 0 0,1 0 0,0 0 0,-1 0 0,-13 8 296,-34 11 992,-100 24 0,139-42-2076,25-7-3638,-11 5 4780,15-6-1344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7.088"/>
    </inkml:context>
    <inkml:brush xml:id="br0">
      <inkml:brushProperty name="width" value="0.05" units="cm"/>
      <inkml:brushProperty name="height" value="0.05" units="cm"/>
      <inkml:brushProperty name="color" value="#E71224"/>
    </inkml:brush>
  </inkml:definitions>
  <inkml:trace contextRef="#ctx0" brushRef="#br0">83 11 14283,'-2'-1'229,"1"0"1,0 0-1,0 0 0,-1 0 0,1 0 0,0 1 1,-1-1-1,1 0 0,-1 1 0,1-1 1,-1 1-1,0-1 0,1 1 0,-1 0 1,1-1-1,-1 1 0,0 0 0,-2 0 1,2 1-99,1 0 0,0 0 0,-1 0 1,1 0-1,0 0 0,0 0 0,0 0 1,-1 0-1,1 1 0,1-1 1,-1 0-1,0 1 0,0-1 0,0 1 1,1-1-1,-1 1 0,1-1 0,-1 1 1,1-1-1,-1 2 0,-9 40 422,2 0 0,2 1 0,2-1 0,1 1 0,3 0 0,1 0 0,12 70 0,-11-106-498,-1 1 1,1-1-1,1 0 1,0 0-1,0 0 1,4 7-1,-6-14-41,-1 0 0,1 0 0,-1 0 0,1-1-1,-1 1 1,1 0 0,0 0 0,-1-1 0,1 1-1,0 0 1,-1-1 0,1 1 0,0-1 0,0 1-1,0-1 1,0 1 0,0-1 0,-1 0 0,1 1-1,0-1 1,0 0 0,0 0 0,0 0 0,1 0 0,0 0 1,0-1 1,-1 0 0,1 0 0,-1 0 0,1 0 0,-1 0-1,1 0 1,-1 0 0,0-1 0,1 1 0,-1 0 0,0-1 0,0 1-1,0-1 1,0 1 0,0-1 0,0 0 0,0-2 0,10-21 74,-1 0 1,-2-1-1,-1-1 1,0 1-1,-2-1 1,-1 0-1,0-32 1,-4 57-91,1-5-7,-1-1 1,0 1 0,0 0-1,-1 0 1,0 0 0,0 0 0,-3-9-1,-2 7-21,-1 11-19,6-1 38,0 1 0,0 0-1,0 0 1,1 0 0,-1-1-1,0 1 1,1 0 0,-1 0 0,1 4-1,-1 3-5,1 0 0,0 1 0,0-1 1,1 0-1,1 0 0,0 0 0,0 0 0,0-1 0,1 1 0,0 0 0,1-1 0,7 13 0,-9-17 17,1 0-1,-1-1 0,1 1 1,0-1-1,0 1 0,0-1 1,0 0-1,0 0 0,1-1 0,-1 1 1,1-1-1,0 1 0,0-1 1,0 0-1,0-1 0,0 1 1,0-1-1,1 1 0,-1-1 0,0-1 1,1 1-1,-1-1 0,1 1 1,-1-1-1,0 0 0,1-1 1,7-1-1,-5 0 19,-1 0-1,0-1 1,1 0 0,-1 0 0,-1-1-1,1 0 1,0 0 0,-1 0 0,0 0 0,0-1-1,0 0 1,8-11 0,-7 8 12,0 0 1,0 0-1,-1-1 1,0 0-1,-1 0 0,6-15 1,-17 54-36,-6 58-1,12-74 4,0-1 1,2 1-1,-1-1 0,2 1 0,-1-1 0,8 26 1,-8-36-6,1 0 1,-1 0-1,1 1 1,0-1-1,-1 0 0,2 0 1,-1 0-1,0-1 1,0 1-1,1 0 1,0-1-1,-1 0 1,1 0-1,0 0 1,0 0-1,0 0 1,0 0-1,5 1 1,-5-2-66,-1 0 0,0-1-1,1 1 1,-1-1 0,1 0 0,-1 1 0,1-1 0,-1 0 0,0-1-1,1 1 1,-1 0 0,1-1 0,-1 1 0,0-1 0,1 0 0,-1 0-1,0 0 1,1 0 0,-1 0 0,0 0 0,0-1 0,0 1 0,0-1-1,0 1 1,-1-1 0,1 0 0,2-2 0,1-4-48,-1 1-1,1-1 1,-1 0 0,-1 0-1,0 0 1,4-15 0,3-24-424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7.553"/>
    </inkml:context>
    <inkml:brush xml:id="br0">
      <inkml:brushProperty name="width" value="0.05" units="cm"/>
      <inkml:brushProperty name="height" value="0.05" units="cm"/>
      <inkml:brushProperty name="color" value="#E71224"/>
    </inkml:brush>
  </inkml:definitions>
  <inkml:trace contextRef="#ctx0" brushRef="#br0">15 1 20924,'-10'0'1825,"7"7"-1337,2 0-216,5 1 824,5-3-496,4 0-1120,2-2-1056,0 1 1328,1 2-240,-2-1-200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8.105"/>
    </inkml:context>
    <inkml:brush xml:id="br0">
      <inkml:brushProperty name="width" value="0.05" units="cm"/>
      <inkml:brushProperty name="height" value="0.05" units="cm"/>
      <inkml:brushProperty name="color" value="#E71224"/>
    </inkml:brush>
  </inkml:definitions>
  <inkml:trace contextRef="#ctx0" brushRef="#br0">184 16 18548,'-2'-1'223,"-1"-1"1,1 0-1,-1 1 1,1-1-1,-1 1 0,0 0 1,1-1-1,-1 1 1,0 1-1,0-1 1,1 0-1,-1 1 0,0-1 1,0 1-1,0 0 1,0 0-1,-5 1 1,3 0 14,0 0 1,0 0 0,0 1 0,0 0 0,0 0 0,1 0-1,-1 1 1,1 0 0,-7 4 0,4-1-85,0 0 0,0 0 0,0 1 1,1 0-1,0 0 0,1 0 0,-1 1 0,1 0 0,1 0 1,-7 15-1,10-20-137,0-1 0,1 0 0,-1 0 0,1 0 0,-1 1 0,1-1 0,0 0 1,0 1-1,0-1 0,0 0 0,0 0 0,0 1 0,1-1 0,-1 0 0,1 0 0,-1 1 1,1-1-1,0 0 0,1 2 0,0-2-8,-1 0 1,1-1-1,-1 1 1,1-1-1,0 1 0,0-1 1,0 0-1,-1 0 1,1 0-1,0 0 1,0 0-1,1 0 0,-1 0 1,0-1-1,0 1 1,3-1-1,5 1-3,-1 0-1,1-1 1,-1-1-1,1 1 1,-1-2-1,1 1 1,-1-1-1,10-4 1,10-5-9,34-18-1,-45 19 3,1 1-1,0 1 0,0 0 0,0 2 0,28-6 0,-46 12 3,0 0-1,1-1 0,-1 1 0,0 0 0,0 0 0,0 0 0,1 0 0,-1 0 0,0 0 0,0 0 0,0 1 0,0-1 0,1 0 0,-1 1 1,0-1-1,0 1 0,0-1 0,0 1 0,0 0 0,0-1 0,0 1 0,0 0 0,0-1 0,0 1 0,-1 0 0,1 0 0,1 1 0,-1 2 4,1-1 0,-1 1 0,0 0 1,0-1-1,0 1 0,-1 0 0,1 4 0,-1-6-3,0 1 1,0-1 0,0 1 0,1-1 0,-1 0-1,1 1 1,-1-1 0,1 1 0,0-1-1,0 0 1,0 0 0,0 1 0,1-1 0,-1 0-1,3 3 1,-3-5-3,1 1-1,-1 0 0,0-1 1,1 1-1,-1-1 0,0 1 1,1-1-1,-1 0 0,1 1 1,-1-1-1,1 0 0,-1 0 1,1 0-1,-1 0 1,1-1-1,-1 1 0,1 0 1,-1 0-1,0-1 0,3 0 1,29-16-102,-23 11 57,22-12-108,-18 9-98,1 1 0,0 1 1,28-10-1,-42 16 223,0 1 0,0-1 0,0 1 0,0-1 0,0 1 0,0 0 0,0 0 0,0 0 0,0-1 0,0 1 0,0 0 0,0 0 1,0 0-1,1 1 0,-1-1 0,0 0 0,0 0 0,0 0 0,0 1 0,0-1 0,0 1 0,0-1 0,0 1 0,0-1 0,0 1 0,0-1 0,-1 1 0,1 0 0,0 0 0,0-1 0,0 1 0,-1 0 0,1 0 1,-1 0-1,1 0 0,0 0 0,-1 0 0,0 0 0,1 0 0,-1 0 0,1 0 0,-1 0 0,0 0 0,0 0 0,0 0 0,0 0 0,0 0 0,0 0 0,0 1 0,0-1 0,0 0 0,0 0 0,0 0 0,-1 2 1,-14 42-715,12-38 293,0 1 0,1-1-1,-3 13 1,6-31 124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8.646"/>
    </inkml:context>
    <inkml:brush xml:id="br0">
      <inkml:brushProperty name="width" value="0.05" units="cm"/>
      <inkml:brushProperty name="height" value="0.05" units="cm"/>
      <inkml:brushProperty name="color" value="#E71224"/>
    </inkml:brush>
  </inkml:definitions>
  <inkml:trace contextRef="#ctx0" brushRef="#br0">8 113 20628,'-1'1'93,"1"0"0,-1 0 0,0 1 0,1-1 0,0 0 0,-1 0 0,1 0 0,0 0 0,0 1 0,-1-1 0,1 0 0,0 0 0,0 1 0,0-1 0,1 0 0,-1 0 0,0 0 0,0 1-1,1 1 1,0-3-42,0 1 0,0 0-1,0-1 1,0 1-1,0-1 1,0 1-1,0-1 1,0 1 0,0-1-1,0 0 1,0 0-1,0 0 1,0 1-1,0-1 1,0 0 0,0 0-1,0 0 1,0 0-1,1-1 1,-1 1-1,0 0 1,0 0-1,2-1 1,6-2 58,-1 1 0,1-1 1,-1 0-1,1-1 0,-1 0 0,0 0 0,0-1 0,7-6 0,-11 8-105,-1 1 0,1-1 1,-1 0-1,1-1 0,-1 1 0,-1-1 0,1 1 0,0-1 0,-1 0 0,1 0 0,-1 0 0,-1 0 0,1-1 0,0 1 0,-1 0 0,0-1 0,1-8 0,-1 12-3,-1 0-1,0 0 1,0 0-1,0 0 1,0 0-1,0 0 1,0 0 0,-1 0-1,1 0 1,0 0-1,0 0 1,-1 0-1,1 0 1,-1 0 0,1 0-1,-1 0 1,1 1-1,-1-1 1,1 0 0,-1 0-1,0 0 1,1 1-1,-1-1 1,0 0-1,0 1 1,0-1 0,1 1-1,-1-1 1,0 1-1,0-1 1,0 1-1,0-1 1,0 1 0,0 0-1,0 0 1,0-1-1,0 1 1,0 0-1,0 0 1,0 0 0,0 0-1,0 0 1,0 0-1,0 1 1,0-1 0,-2 1-1,-2 0-6,0 0 1,0 0-1,0 1 0,0 0 0,0 0 1,0 1-1,-7 4 0,5-1 18,0 0 0,0 1-1,1 0 1,0 0 0,0 0 0,0 1-1,1 0 1,1 0 0,-1 0-1,1 1 1,0 0 0,1-1 0,0 1-1,-2 15 1,4-20 1,0 0 1,1 0-1,0 0 0,0 0 0,0 0 1,0 0-1,1 0 0,0 0 1,-1 0-1,1 0 0,1 0 1,-1 0-1,1-1 0,-1 1 1,3 4-1,-1-5 0,0 0 1,-1 0-1,1 0 0,0-1 1,0 1-1,1-1 1,-1 0-1,0 0 0,1 0 1,0 0-1,-1 0 0,1-1 1,0 0-1,0 0 1,-1 0-1,1 0 0,0 0 1,5-1-1,1 1-3,1-1 0,-1 0 0,0-1-1,0 0 1,0 0 0,0-1 0,0-1 0,18-6-1,5-5-27,38-23-1,-2 2-97,-69 34 116,1 1 0,0-1 0,-1 1 0,1-1 0,0 1 1,-1 0-1,1-1 0,0 1 0,0 0 0,-1-1 0,1 1 0,0 0 1,0 0-1,-1 0 0,1 0 0,0 0 0,0 0 0,0 0 0,-1 0 1,1 0-1,0 0 0,0 0 0,0 1 0,-1-1 0,1 0 1,0 0-1,0 1 0,-1-1 0,1 1 0,1 0 0,-2 0 12,0 1 0,1 0 0,-1-1 0,0 1 1,0 0-1,0-1 0,0 1 0,0 0 0,0-1 0,-1 1 0,1 0 0,-1-1 0,0 4 0,-6 13 166,6-15-136,-1 0 0,1 0 0,-1 0 0,1 1 0,0-1 0,1 0 1,-1 1-1,0-1 0,1 1 0,0-1 0,0 1 0,0-1 0,0 1 0,1-1 0,0 5 0,0-8-26,-1 1 1,1 0-1,0 0 1,0 0-1,-1-1 1,1 1-1,0 0 0,0-1 1,0 1-1,0 0 1,0-1-1,0 1 0,0-1 1,0 0-1,0 1 1,0-1-1,0 0 1,0 0-1,1 1 0,-1-1 1,0 0-1,0 0 1,2-1-1,26-3 147,-8-3-162,0-2-1,36-18 1,7-4-543,-62 30 462,1 0-1,0 0 1,0 0-1,-1 1 1,1-1-1,0 1 1,0-1-1,0 1 1,0 0-1,3 1 1,-6-1 44,1 0 0,-1 0 0,0 0 1,1 0-1,-1 0 0,1 0 0,-1 0 0,0 0 0,1 1 0,-1-1 1,0 0-1,0 0 0,1 0 0,-1 1 0,0-1 0,1 0 0,-1 0 0,0 1 1,0-1-1,0 0 0,1 1 0,-1-1 0,0 0 0,0 1 0,0-1 1,0 0-1,0 1 0,1-1 0,-1 1 0,0 0-48,-1 0-1,1 0 1,0 1 0,-1-1-1,1 0 1,0 0 0,-1 0-1,1 0 1,-1 0 0,0 0-1,1 0 1,-1 0 0,-1 2-1,-4 1-229,2-9 19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9.186"/>
    </inkml:context>
    <inkml:brush xml:id="br0">
      <inkml:brushProperty name="width" value="0.05" units="cm"/>
      <inkml:brushProperty name="height" value="0.05" units="cm"/>
      <inkml:brushProperty name="color" value="#E71224"/>
    </inkml:brush>
  </inkml:definitions>
  <inkml:trace contextRef="#ctx0" brushRef="#br0">301 108 20820,'2'-5'231,"1"1"0,-1 0 0,-1-1-1,1 0 1,-1 1 0,1-1 0,-1 0-1,-1 0 1,1 1 0,-1-1 0,0 0-1,0-5 1,0 8-152,-1-1-1,0 1 1,1 0-1,-1 0 1,0 0-1,0 1 1,0-1-1,0 0 1,0 0-1,0 0 1,-1 1-1,1-1 1,-1 0-1,1 1 1,-1 0-1,0-1 1,1 1-1,-1 0 1,0 0-1,0 0 1,0 0-1,0 0 1,0 0-1,0 0 1,0 1-1,0-1 1,0 1-1,0 0 1,0-1-1,-3 1 1,-5-1 38,-1 1 1,0 0-1,0 1 1,1 0-1,-1 1 0,0 0 1,1 0-1,0 1 1,-13 5-1,6-1-102,1 1-1,0 0 0,0 1 0,-24 20 0,14-3-177,25-26 151,1 1 0,-1 0 1,1-1-1,-1 1 1,1-1-1,-1 1 1,1 0-1,0-1 0,-1 1 1,1 0-1,0-1 1,0 1-1,-1 0 1,1-1-1,0 1 1,0 0-1,0 0 0,0-1 1,0 1-1,0 0 1,0-1-1,0 1 1,0 0-1,0 0 0,1-1 1,-1 1-1,0 0 1,0-1-1,1 1 1,-1 0-1,0-1 0,1 1 1,-1 0-1,1-1 1,-1 1-1,1-1 1,-1 1-1,1-1 0,-1 1 1,1-1-1,-1 1 1,1-1-1,0 1 1,1-1-1,10 5-119,1-1 0,0-1 1,-1 0-1,1-1 0,1-1 0,12 1 0,33 4-85,-34-1 154,-1 1-1,25 9 1,-44-13 61,1 0-1,-1 0 1,1 0-1,-1 1 1,0 0-1,0 0 0,-1 0 1,1 1-1,0 0 1,-1 0-1,0 0 1,0 0-1,0 1 1,5 8-1,-8-11 3,0 0 0,0 0 0,-1 0 0,1 0 0,0 0 0,-1 0 0,0 1 0,1-1 0,-1 0 0,0 0 0,0 0 0,0 1 0,0-1 0,-1 0 0,1 0 0,-1 0 0,1 0 0,-2 4 0,0-3 2,0 1-1,0-1 0,0 0 0,-1 0 0,1 0 0,-1 0 1,0 0-1,1 0 0,-7 3 0,-4 2 18,0 0-1,-1-1 0,1-1 0,-18 6 1,10-4 38,-1-2 1,-34 7-1,47-12-120,0 1 0,-1-2 0,1 0 0,-1 0 0,1 0 0,-1-1 0,1-1 0,-16-4 0,22 6 31,0-1 1,1 0-1,-1 0 0,1 0 1,0 0-1,-1-1 0,1 1 1,0-1-1,0 1 0,0-1 1,0 0-1,0 0 0,0 0 1,0 0-1,0 0 0,1 0 1,-1 0-1,1-1 0,0 1 1,0 0-1,0-1 0,0 1 1,0-1-1,0 0 0,0 1 1,1-1-1,0 0 0,-1 1 1,1-1-1,0 0 0,0 1 1,0-1-1,1 0 0,-1 1 1,1-1-1,1-4 0,17-36-313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14.518"/>
    </inkml:context>
    <inkml:brush xml:id="br0">
      <inkml:brushProperty name="width" value="0.05" units="cm"/>
      <inkml:brushProperty name="height" value="0.05" units="cm"/>
      <inkml:brushProperty name="color" value="#E71224"/>
    </inkml:brush>
  </inkml:definitions>
  <inkml:trace contextRef="#ctx0" brushRef="#br0">44 251 14915,'0'5'264,"2"15"949,-2-20-1186,1 1 0,-1-1 0,0 1 0,1-1 0,-1 1 0,1-1 0,-1 1 0,1-1 0,-1 1 0,1-1 0,-1 0 0,1 1 0,-1-1 0,1 0 0,0 0 0,-1 1 0,1-1 0,-1 0 0,1 0 0,0 0 0,-1 0 0,1 0 0,0 0 0,-1 0 0,1 0 0,0 0 0,-1 0 0,1 0 0,-1 0 0,1 0 0,1-1 0,11-3 322,0-1 1,0-1-1,-1 0 1,0-1-1,0 0 1,0 0-1,20-19 1,-3 4 105,-20 16-336,69-54 849,-69 52-836,1-1 0,-2 0 0,0 0 0,0-1 0,11-18 0,-18 26-114,0 1 0,0-1 0,0 0-1,0 0 1,0 0 0,0 1 0,-1-1 0,1 0-1,-1 0 1,1 0 0,-1 0 0,0 0 0,0 0-1,0 0 1,0 0 0,0 0 0,-1-3 0,1 4-9,-1 0 1,1 0-1,-1 0 1,0 0-1,1 0 1,-1 1-1,0-1 1,0 0-1,1 0 1,-1 1-1,0-1 1,0 0-1,0 1 1,0-1-1,0 1 1,0-1-1,0 1 1,0 0-1,-1-1 1,1 1-1,-2-1 1,-5 1 13,0 0 0,0 0-1,1 0 1,-1 1 0,0 0 0,-15 4 0,8 0-9,0 1 0,0 0 0,1 1 0,0 0 0,1 1 0,-1 1 0,1 0 0,1 0 0,-14 14 0,11-8-1,1 0 0,1 1 1,0 0-1,1 1 0,1 0 0,-15 29 0,22-37-3,0 1 1,1 0-1,0 0 1,0-1-1,1 2 1,1-1-1,-2 17 1,3-24-9,0 0 0,0 1 0,0-1 0,1 0 0,-1 0 0,1 0 0,-1 0 0,1 0 0,0 0 0,0-1 0,1 1 0,-1 0 0,1 0 0,-1-1 0,1 1 0,0-1 0,0 1 0,0-1 1,0 0-1,0 1 0,0-1 0,1-1 0,-1 1 0,1 0 0,-1 0 0,1-1 0,0 0 0,0 1 0,4 0 0,1 0 0,-1-1 1,0 0-1,0-1 0,1 0 0,-1 0 1,0 0-1,1-1 0,-1 0 0,0 0 0,0-1 1,0 0-1,0 0 0,0-1 0,8-4 1,7-4 2,-1-1 0,38-27 0,-17 4 15,75-79-1,8-8 9,-122 119-28,0 1 1,0-1-1,0 1 0,1 0 1,-1 0-1,1 0 0,3-2 0,-6 4 0,-1 0 0,0 0 0,1 0 0,-1 0 0,0 0 0,0 0 0,1 0-1,-1 0 1,0 0 0,1 0 0,-1 0 0,0 0 0,0 0 0,1 0 0,-1 0-1,0 0 1,0 1 0,1-1 0,-1 0 0,0 0 0,0 0 0,1 0 0,-1 1-1,0-1 1,0 0 0,0 0 0,1 0 0,-1 1 0,0-1 0,0 0 0,0 0-1,0 1 1,1-1 0,-1 0 0,-1 21-1,-25 65 31,19-68-18,1 0 1,0 0-1,2 0 1,0 1-1,1 0 1,1 0-1,0 26 1,2-41-10,0-1 1,1 1 0,-1-1-1,1 1 1,0-1 0,0 1-1,0-1 1,0 0 0,1 0 0,-1 1-1,1-1 1,0 0 0,0 0-1,0-1 1,0 1 0,0 0-1,4 3 1,-3-4-1,0-1 0,0 1 0,0-1 0,1 1 0,-1-1 1,0 0-1,0 0 0,1 0 0,-1-1 0,0 1 0,1-1 0,-1 0 0,1 0 0,5 0 1,5-3-1,-1 0 1,1 0 0,-1-1-1,0-1 1,0 0 0,-1-1 0,19-11-1,2-5 37,0 0-1,-2-2 0,-1-2 1,-1 0-1,-1-2 0,-1-1 1,34-50-1,-71 95 74,1 0 0,1 1 0,0-1 0,1 2 0,1-1 0,1 1 0,0 0-1,-4 32 1,9-47-119,0-1 0,0 1 0,0-1 0,0 1 0,1 0 0,-1-1 0,1 1 0,0-1 0,0 1 0,0-1 0,0 0 0,0 1 0,0-1 0,0 0 0,1 1 0,-1-1-1,1 0 1,0 0 0,2 2 0,-2-3-46,-1 0 0,1 0 0,0 0 0,0-1 0,-1 1 0,1 0 0,0-1 0,0 1 0,0-1 0,0 0 0,0 0-1,0 0 1,0 0 0,0 0 0,-1 0 0,1 0 0,0-1 0,0 1 0,0 0 0,0-1 0,0 0 0,-1 1 0,1-1 0,0 0 0,0 0 0,-1 0-1,3-2 1,19-15-254,0-6-101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09.780"/>
    </inkml:context>
    <inkml:brush xml:id="br0">
      <inkml:brushProperty name="width" value="0.05" units="cm"/>
      <inkml:brushProperty name="height" value="0.05" units="cm"/>
      <inkml:brushProperty name="color" value="#E71224"/>
    </inkml:brush>
  </inkml:definitions>
  <inkml:trace contextRef="#ctx0" brushRef="#br0">113 0 19148,'1'1'112,"-1"0"0,1 0-1,-1 0 1,1 1 0,-1-1-1,0 0 1,0 0 0,1 0 0,-1 0-1,0 0 1,0 1 0,0-1 0,0 0-1,-1 0 1,1 0 0,0 0-1,0 0 1,-1 1 0,1-1 0,0 0-1,-1 0 1,-1 2 0,-16 27 305,12-21 1,-6 12 99,0 0-1,1 1 1,2 1 0,0-1-1,2 1 1,0 1 0,-3 25-1,5-14-325,1 0 0,2 0 0,2 0 0,5 45 0,9 39-89,-14-118-99,0-1-1,0 1 0,0 0 1,0 0-1,1 0 1,-1 0-1,0 0 0,0 0 1,1 0-1,-1 0 1,0 0-1,1 0 0,-1-1 1,1 1-1,-1 0 1,2 1-1,-2-2-1,1 0 1,-1 0-1,1-1 0,-1 1 1,0 0-1,1 0 0,-1-1 1,0 1-1,1 0 0,-1 0 1,0-1-1,0 1 0,1 0 1,-1-1-1,0 1 0,0 0 1,1-1-1,-1 1 0,0-1 1,0 1-1,0 0 0,0-1 1,1 1-1,-1-1 1,10-37 5,-1-4-97,-3 0 0,-1-1 0,-1-46 0,-6 61-7,2 28 94,0-1-1,0 0 1,0 1-1,0-1 1,0 0 0,0 1-1,0-1 1,-1 1-1,1-1 1,0 0-1,0 1 1,0-1-1,0 1 1,-1-1-1,1 1 1,0-1-1,-1 1 1,1-1 0,0 1-1,-1-1 1,1 1-1,-1-1 1,1 1-1,-1-1 1,1 1-1,-1 0 1,1-1-1,-1 1 1,1 0-1,-1 0 1,1-1 0,-1 1-1,0 0 1,0 0-1,0 0 4,1 1 1,-1-1-1,0 1 0,1 0 0,-1-1 0,1 1 1,0 0-1,-1-1 0,1 1 0,0 0 0,-1-1 1,1 1-1,0 0 0,0 0 0,0 0 0,0-1 1,-1 1-1,1 0 0,0 0 0,0 0 0,1-1 1,-1 1-1,0 0 0,0 0 0,0 0 0,0-1 1,1 2-1,7 23 65,-2-15-35,0 0 0,1-1 0,-1 0 0,2-1 0,0 1 0,0-1 0,0 0 0,1-1 0,0 0 0,0-1 0,17 9 0,-15-9 2,0-1 0,0 0-1,1 0 1,-1-1 0,1-1 0,0 0-1,0-1 1,0 0 0,1-1 0,18 0-1,-24-2-18,-1 0-1,0 0 0,0 0 1,1-1-1,-1 0 1,-1 0-1,1-1 0,0 0 1,0 0-1,-1 0 0,0 0 1,0-1-1,0 0 1,0 0-1,0-1 0,-1 1 1,0-1-1,0 0 0,0 0 1,0 0-1,-1-1 0,0 1 1,0-1-1,0 0 1,-1 0-1,0 1 0,0-2 1,1-7-1,-3-4-2,0 18-10,-1-1 0,1 1 0,0 0 1,0-1-1,0 1 0,0 0 0,0-1 0,-1 1 0,1 0 0,0-1 0,0 1 0,0 0 0,-1 0 0,1-1 0,0 1 0,0 0 0,-1 0 0,1 0 1,0-1-1,-1 1 0,1 0 0,0 0 0,-1 0 0,1 0 0,-1 0 0,0 0 0,0 0 0,0 1 0,0-1 0,0 0-1,1 1 1,-1-1 0,0 1 0,0 0 0,0-1 0,0 1 0,1 0 0,-1-1 0,0 1 0,1 0-1,-1 0 1,0 0 0,1 0 0,-1-1 0,1 1 0,-1 0 0,1 0 0,0 0 0,-1 0 0,1 2-1,-2 3 14,0-1 0,1 1 0,0-1-1,0 1 1,0 0 0,0-1-1,1 1 1,0 0 0,1 0-1,-1-1 1,1 1 0,0 0-1,0-1 1,1 1 0,3 7 0,-4-10 0,1 0 1,0 0-1,0 0 0,0 0 1,0 0-1,0 0 1,0-1-1,1 1 1,0-1-1,-1 0 1,1 0-1,0 0 1,0 0-1,0 0 1,0 0-1,0-1 1,1 0-1,-1 1 0,0-1 1,1-1-1,-1 1 1,1 0-1,-1-1 1,1 0-1,-1 1 1,5-2-1,-1 1-3,0-2 0,0 1 0,0-1-1,0 0 1,-1 0 0,1-1 0,-1 0-1,1 0 1,-1 0 0,0-1 0,0 0-1,0 0 1,-1-1 0,8-6 0,-6 4-22,0-1 0,0 0 0,-1 0 0,0 0 0,0 0 0,-1-1 0,0 0 0,-1-1 0,5-10 0,-12 32 29,1 0-1,0 1 1,1-1 0,0 1 0,2 19-1,-1-24-43,0 0-1,1 0 0,1 0 0,-1-1 0,1 1 0,1 0 0,-1-1 0,1 0 0,1 0 0,-1 0 0,1 0 0,5 7 0,-8-13-42,-1 0 0,1 0-1,0 0 1,0 0 0,0 0 0,0 0 0,0 0-1,0 0 1,0 0 0,0 0 0,0 0-1,0-1 1,0 1 0,1 0 0,-1-1 0,0 1-1,0-1 1,1 0 0,-1 1 0,0-1-1,1 0 1,-1 0 0,0 0 0,1 0 0,-1 0-1,0 0 1,1 0 0,-1 0 0,0 0 0,1-1-1,-1 1 1,0 0 0,1-1 0,-1 1-1,0-1 1,0 0 0,0 1 0,1-1 0,-1 0-1,0 0 1,0 0 0,0 0 0,1-1-1,2-3-143,0 0 0,-1 0-1,0-1 1,0 1-1,0-1 1,0 1-1,-1-1 1,2-7-1,6-27-742</inkml:trace>
  <inkml:trace contextRef="#ctx0" brushRef="#br0" timeOffset="1">815 97 16035,'1'2'1769,"-1"13"-1113,0 4-272,3 0 1592,3 0-1511,10 7-1026,3-2 545,5 0-136,4-4-104,4-1-112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0.299"/>
    </inkml:context>
    <inkml:brush xml:id="br0">
      <inkml:brushProperty name="width" value="0.05" units="cm"/>
      <inkml:brushProperty name="height" value="0.05" units="cm"/>
      <inkml:brushProperty name="color" value="#E71224"/>
    </inkml:brush>
  </inkml:definitions>
  <inkml:trace contextRef="#ctx0" brushRef="#br0">202 2 17660,'-11'-1'724,"0"1"0,0 0 0,0 1 0,0 0 1,0 1-1,0 1 0,1-1 0,-14 6 0,18-6-488,0 1 0,-1 0 0,1 0 0,0 0 0,1 1 0,-1 0 0,1 0 0,0 0 0,-1 1 0,2 0 0,-1 0 0,1 0 0,0 0 0,-6 9 0,9-11-195,0 0 1,0 0 0,0 1-1,1-1 1,-1 0 0,1 0 0,-1 0-1,1 1 1,0-1 0,0 0 0,1 0-1,-1 1 1,1-1 0,-1 0-1,1 0 1,0 0 0,0 0 0,1 0-1,-1 0 1,0 0 0,1 0 0,0 0-1,0 0 1,4 4 0,5 6-81,0-1 0,2 0 0,19 16 0,-24-21 22,18 14-77,76 69-400,-93-80 431,0 0 1,-1 0-1,0 1 1,-1-1-1,0 2 1,0-1-1,-1 1 1,5 14 0,-11-24 57,1 0 1,0 1-1,-1-1 1,1 0 0,-1 0-1,0 0 1,0 1-1,0-1 1,0 0 0,0 0-1,0 1 1,-1-1 0,1 0-1,0 0 1,-1 0-1,0 0 1,0 1 0,0-1-1,0 0 1,0 0 0,0-1-1,0 1 1,0 0-1,-3 2 1,2-2 16,0-1-1,0 1 1,0-1 0,-1 1-1,1-1 1,-1 0 0,1 0-1,-1 0 1,1 0 0,-1 0-1,0-1 1,1 1 0,-1-1 0,0 1-1,0-1 1,1 0 0,-1 0-1,0-1 1,-4 0 0,1 0 4,0 0 1,0 0 0,0-1 0,0 0 0,0 0 0,0-1 0,1 1 0,-1-1 0,1 0 0,0-1 0,0 1-1,0-1 1,0 0 0,1 0 0,0-1 0,0 1 0,0-1 0,0 0 0,1 0 0,-1-1 0,1 1-1,1 0 1,-1-1 0,1 0 0,0 0 0,0 1 0,1-1 0,-1 0 0,1-1 0,1 1 0,-1 0 0,1 0-1,1-10 1,1 2-84,1 1 0,1 0-1,0 0 1,1 0 0,0 0-1,1 1 1,1 0 0,-1 0-1,2 0 1,15-18 0,9-6-329,59-53 0,-73 72 318,2 0-1,0 2 1,32-20 0,-49 36 353,-5 5-144,-5 7 24,2-4-44,0-1 1,0 1-1,1 0 0,0 0 1,1 0-1,0 0 0,-3 18 1,5-24-101,1-1 1,-1 0-1,1 0 1,0 1 0,0-1-1,0 0 1,0 0-1,0 0 1,1 1 0,-1-1-1,1 0 1,-1 0-1,1 0 1,0 0 0,0 1-1,0-1 1,0-1 0,0 1-1,0 0 1,1 0-1,-1 0 1,1-1 0,-1 1-1,1 0 1,-1-1-1,1 1 1,0-1 0,0 0-1,0 0 1,0 0 0,0 0-1,0 0 1,0 0-1,0 0 1,0-1 0,0 1-1,1-1 1,-1 1-1,3-1 1,5 1-25,-1-1-1,1-1 1,-1 1 0,1-1-1,-1-1 1,1 0 0,-1 0-1,0-1 1,0 0 0,11-6-1,12-7-122,41-26 0,-51 28 68,-21 14 72,-1-1 0,1 1 0,-1 0 0,0-1 0,1 1 0,-1 0 0,1 0 0,-1-1 0,0 1 0,1 0 0,-1 0 0,1 0 0,-1 0 0,1-1 0,-1 1 0,1 0-1,-1 0 1,1 0 0,-1 0 0,1 0 0,-1 0 0,1 0 0,-1 0 0,1 1 0,-1-1 0,1 0 0,-1 0 0,0 0 0,1 0 0,-1 1 0,1-1 0,-1 0 0,1 1 0,4 15 306,-1-1-143,-1-10-136,0 0-1,0-1 1,0 1-1,1-1 0,-1 1 1,1-1-1,0-1 1,0 1-1,1 0 1,-1-1-1,1 0 0,-1 0 1,1 0-1,0-1 1,0 0-1,1 0 1,-1 0-1,0 0 0,1-1 1,-1 0-1,0 0 1,1 0-1,8-1 0,-8 1-165,1-1 0,0 0 0,-1 0 0,1-1 0,-1 0-1,1 0 1,-1 0 0,1-1 0,-1 0 0,0 0-1,0-1 1,0 1 0,0-1 0,0-1 0,-1 1-1,1-1 1,-1 0 0,0 0 0,8-9 0,-1-4-309,-2 1-137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0.821"/>
    </inkml:context>
    <inkml:brush xml:id="br0">
      <inkml:brushProperty name="width" value="0.05" units="cm"/>
      <inkml:brushProperty name="height" value="0.05" units="cm"/>
      <inkml:brushProperty name="color" value="#E71224"/>
    </inkml:brush>
  </inkml:definitions>
  <inkml:trace contextRef="#ctx0" brushRef="#br0">10 0 24357,'7'0'1825,"-9"15"-1433,-6 3-192,4 13 616,2 8-320,1 17-416,4 5-168,3 8-808,0-1-144,2 3 784,-2-1-185,1-5-231</inkml:trace>
  <inkml:trace contextRef="#ctx0" brushRef="#br0" timeOffset="1">16 927 17620,'0'18'2624,"-1"-2"-1583,-2-12 2495,4-8-2808,5-7 57,-6-6-553,3 1-192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1.313"/>
    </inkml:context>
    <inkml:brush xml:id="br0">
      <inkml:brushProperty name="width" value="0.05" units="cm"/>
      <inkml:brushProperty name="height" value="0.05" units="cm"/>
      <inkml:brushProperty name="color" value="#E71224"/>
    </inkml:brush>
  </inkml:definitions>
  <inkml:trace contextRef="#ctx0" brushRef="#br0">0 0 16716,'5'13'2248,"-1"3"-1304,-3 6-376,-1 5 1313,5 6-681,-4 1-176,2 5-416,-1 0-152,0-6-271,1 0-121,-1-9-273,-2-9-343,1-2-648,1-2-1280,-5-20 39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1.895"/>
    </inkml:context>
    <inkml:brush xml:id="br0">
      <inkml:brushProperty name="width" value="0.05" units="cm"/>
      <inkml:brushProperty name="height" value="0.05" units="cm"/>
      <inkml:brushProperty name="color" value="#E71224"/>
    </inkml:brush>
  </inkml:definitions>
  <inkml:trace contextRef="#ctx0" brushRef="#br0">150 479 19316,'46'-4'1985,"13"-8"-1113,9 3-320,10 1 840,6 2-184,-4 0-543,-6 2-225,-14 1-784,-6-3-625,-20 0 785,-12-5-216,-19-7-128</inkml:trace>
  <inkml:trace contextRef="#ctx0" brushRef="#br0" timeOffset="1">1 87 16195,'0'-4'2185,"16"-4"-993,10-2-368,16-3 2025,10 2-1297,8-1-447,5 2-249,9 1-616,-1 2-832,-7 4 648,-5 3-192,-13 0-168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2.409"/>
    </inkml:context>
    <inkml:brush xml:id="br0">
      <inkml:brushProperty name="width" value="0.05" units="cm"/>
      <inkml:brushProperty name="height" value="0.05" units="cm"/>
      <inkml:brushProperty name="color" value="#E71224"/>
    </inkml:brush>
  </inkml:definitions>
  <inkml:trace contextRef="#ctx0" brushRef="#br0">274 0 19644,'-3'1'185,"1"-1"0,0 1-1,-1-1 1,1 1 0,0 0-1,0 0 1,0 0 0,0 0 0,0 1-1,0-1 1,0 0 0,-3 3-1,1-1 124,-20 14 54,1 0 0,0 1-1,1 1 1,1 2 0,-22 27 0,33-36-359,1 1 0,0 0 0,1 0 0,1 1 0,0 0 0,1 0 0,0 1 0,1-1 0,1 1 0,0 1 0,-2 21 0,5-29-28,1 0 1,0 0-1,0 0 0,1-1 1,0 1-1,0 0 0,1-1 1,0 1-1,1-1 1,-1 1-1,1-1 0,1 0 1,-1 0-1,1-1 0,1 1 1,-1-1-1,1 0 0,0 0 1,0 0-1,1 0 1,0-1-1,0 0 0,11 7 1,-4-4-61,0-2 0,0 0 1,0 0-1,0-1 0,1-1 0,0 0 1,0 0-1,0-2 0,1 0 1,-1-1-1,0 0 0,17-1 1,22-5-235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2.949"/>
    </inkml:context>
    <inkml:brush xml:id="br0">
      <inkml:brushProperty name="width" value="0.05" units="cm"/>
      <inkml:brushProperty name="height" value="0.05" units="cm"/>
      <inkml:brushProperty name="color" value="#E71224"/>
    </inkml:brush>
  </inkml:definitions>
  <inkml:trace contextRef="#ctx0" brushRef="#br0">65 195 17404,'0'0'90,"1"0"1,-1 0 0,0 0-1,1-1 1,-1 1 0,1 0-1,-1 0 1,1 0 0,-1 0-1,0 0 1,1 0 0,-1 0 0,1 0-1,-1 0 1,1 0 0,-1 0-1,0 0 1,1 0 0,-1 0-1,1 0 1,-1 1 0,0-1-1,1 0 1,-1 0 0,1 0-1,-1 1 1,0-1 0,1 0-1,-1 1 1,0-1 0,1 0-1,-1 1 1,0-1 0,0 0-1,1 1 1,-1-1 0,0 0-1,0 1 1,0-1 0,1 1-1,-1-1 1,0 0 0,0 1 0,0-1-1,0 1 1,0-1 0,0 1-1,0-1 1,0 0 0,0 1-1,0-1 1,0 1 0,0-1-1,0 1 1,0-1 0,0 0-1,-1 1 1,1-1 0,0 1-1,0-1 1,0 0 0,-1 1-1,-18 36 2538,12-23-2258,-6 13 198,-15 44 1,26-63-551,0-1 0,0 1 0,1-1 0,-1 1 0,2 0 0,-1-1-1,1 1 1,0 0 0,1 0 0,0 0 0,2 10 0,-2-15-32,-1-1 1,1 0-1,0 1 1,0-1-1,0 0 1,0 0-1,1 0 1,-1 0-1,0 0 1,1 0-1,-1 0 1,1 0-1,0 0 1,0-1-1,-1 1 1,1-1-1,0 1 1,0-1-1,1 0 1,-1 0-1,0 0 0,0 0 1,0 0-1,1-1 1,-1 1-1,1 0 1,-1-1-1,0 0 1,1 0-1,-1 0 1,1 0-1,-1 0 1,0 0-1,1 0 1,-1-1-1,1 1 1,-1-1-1,4-1 1,2-1-121,-1 0 0,1-1 0,-1 0 0,0 0 1,-1 0-1,1-1 0,-1 0 0,0 0 0,0 0 1,10-13-1,7-19-177,-1-5-120</inkml:trace>
  <inkml:trace contextRef="#ctx0" brushRef="#br0" timeOffset="1">108 0 20124,'-7'0'2313,"1"3"-1577,6-2-376,5-1 1448,5 0-1151,7 0-257,2 0-1337,-3 0 905,-5 6-240,-5 3-128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3.432"/>
    </inkml:context>
    <inkml:brush xml:id="br0">
      <inkml:brushProperty name="width" value="0.05" units="cm"/>
      <inkml:brushProperty name="height" value="0.05" units="cm"/>
      <inkml:brushProperty name="color" value="#E71224"/>
    </inkml:brush>
  </inkml:definitions>
  <inkml:trace contextRef="#ctx0" brushRef="#br0">2 250 15963,'-1'0'100,"1"1"0,0-1 0,0 0 0,0 1 0,0-1 0,0 1 0,0-1 0,0 1 0,0-1 0,0 1 0,0-1 0,0 1 0,0-1 0,0 0 0,0 1 0,0-1 0,0 1 0,0-1 0,1 1 0,-1-1 0,0 0 0,0 1 0,0-1-1,1 1 1,-1-1 0,0 0 0,1 1 0,-1-1 0,0 0 0,1 1 0,-1-1 0,0 0 0,1 1 0,0-1 73,0 0-1,1-1 0,-1 1 1,0 0-1,0 0 0,0 0 1,0-1-1,0 1 1,0-1-1,0 1 0,0-1 1,0 1-1,1-2 1,36-29 2522,-33 26-2326,25-26 200,-1 0 1,-2-2-1,24-37 0,-10 14-357,-42 96-152,-4-4-406,3-1 0,0 1 0,3 0 1,7 55-1,-4-74 62,0-12-79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4.293"/>
    </inkml:context>
    <inkml:brush xml:id="br0">
      <inkml:brushProperty name="width" value="0.05" units="cm"/>
      <inkml:brushProperty name="height" value="0.05" units="cm"/>
      <inkml:brushProperty name="color" value="#E71224"/>
    </inkml:brush>
  </inkml:definitions>
  <inkml:trace contextRef="#ctx0" brushRef="#br0">74 1 16203,'16'16'1411,"-1"1"0,-1 0-1,-1 2 1,18 30-1,-22-31-1056,0 1 0,-1 0 0,-1 0 0,-1 1 0,4 23 0,-7-29-352,-1 1 1,0 0-1,-1 1 0,-1-1 0,-1 0 0,0 0 1,-1 0-1,0 0 0,-1 0 0,-1-1 1,0 1-1,-1-1 0,-1 0 0,0 0 0,-1-1 1,0 0-1,-13 17 0,13-22-113,0 0-1,0 0 1,0-1-1,-1 0 0,-1 0 1,-10 6-1,16-10 2,-1-1 0,1-1 0,-1 1-1,0 0 1,0-1 0,1 0 0,-1 0-1,-7 1 1,9-2 54,0 0 0,0 0 1,0 0-1,0-1 0,0 1 0,0 0 1,0-1-1,0 1 0,0-1 0,0 0 1,0 0-1,0 0 0,0 0 0,0 0 1,1 0-1,-1 0 0,-2-3 1,-6-11-448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4.821"/>
    </inkml:context>
    <inkml:brush xml:id="br0">
      <inkml:brushProperty name="width" value="0.05" units="cm"/>
      <inkml:brushProperty name="height" value="0.05" units="cm"/>
      <inkml:brushProperty name="color" value="#E71224"/>
    </inkml:brush>
  </inkml:definitions>
  <inkml:trace contextRef="#ctx0" brushRef="#br0">430 0 19284,'0'1'140,"1"0"-1,-1-1 1,0 1-1,0 0 1,0-1 0,-1 1-1,1 0 1,0-1-1,0 1 1,0 0 0,0-1-1,-1 1 1,1-1-1,0 1 1,-1 0-1,1-1 1,0 1 0,-1-1-1,1 1 1,0-1-1,-2 1 1,-10 14 427,-23 19 1510,-61 47 0,-123 63-1603,156-113-701,87-29 237,-1 1 0,0 1 0,0 1 0,40 14 0,-13-3 66,186 52-1095,-232-67 968,0 0-1,0 0 1,0 0 0,-1 0 0,1-1 0,0 1 0,0-1 0,0 0 0,5-1 0,6-7-279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7:04.784"/>
    </inkml:context>
    <inkml:brush xml:id="br0">
      <inkml:brushProperty name="width" value="0.05" units="cm"/>
      <inkml:brushProperty name="height" value="0.05" units="cm"/>
    </inkml:brush>
  </inkml:definitions>
  <inkml:trace contextRef="#ctx0" brushRef="#br0">101 58 12171,'-26'4'943,"14"-3"-451,1 1 1,0 1 0,-22 6 0,26-3 435,11-2 8,17 0-173,87 0 283,109-10 1,-89 1-736,2439-71 2012,-2468 72-2304,273 0 171,-345 7-102,-20-2-226,-15 0-634,-58-3-635,39 2 984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5.301"/>
    </inkml:context>
    <inkml:brush xml:id="br0">
      <inkml:brushProperty name="width" value="0.05" units="cm"/>
      <inkml:brushProperty name="height" value="0.05" units="cm"/>
      <inkml:brushProperty name="color" value="#E71224"/>
    </inkml:brush>
  </inkml:definitions>
  <inkml:trace contextRef="#ctx0" brushRef="#br0">3 1 19876,'1'0'187,"-1"0"0,0 1 1,0-1-1,1 0 0,-1 1 0,0-1 0,0 0 0,0 1 0,1-1 0,-1 1 0,0-1 1,0 0-1,0 1 0,0-1 0,0 1 0,0-1 0,0 0 0,0 1 0,0-1 1,0 1-1,0-1 0,0 0 0,0 1 0,0-1 0,0 1 0,0-1 0,0 0 0,0 1 1,-1 0-1,-1 31 1280,0-4-951,1 9-716,3 0 1,0 0-1,3 0 1,1 0-1,2-1 1,21 61-1,-27-93-150,-1 1 1,1-1-1,0 0 0,1 1 0,4 5 0,-5-9-282,-2-5-188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5.783"/>
    </inkml:context>
    <inkml:brush xml:id="br0">
      <inkml:brushProperty name="width" value="0.05" units="cm"/>
      <inkml:brushProperty name="height" value="0.05" units="cm"/>
      <inkml:brushProperty name="color" value="#E71224"/>
    </inkml:brush>
  </inkml:definitions>
  <inkml:trace contextRef="#ctx0" brushRef="#br0">80 549 17252,'4'14'2072,"13"-11"-1056,7-1-295,15-7 1311,7 0-480,15-7-415,2 1-129,2-2-392,-2 0-208,-9-1-368,-4 0-304,-17 1-680,-10-3-105,-19-6 745,-5-2-280,-15-4-136</inkml:trace>
  <inkml:trace contextRef="#ctx0" brushRef="#br0" timeOffset="1">0 41 20316,'12'-10'2161,"11"2"-1305,7-1-368,11 3 1040,6 2-383,4 2-449,3 1-296,-1 4-832,-2 0-632,-1 2 880,0-5-185,-6-5-119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6.358"/>
    </inkml:context>
    <inkml:brush xml:id="br0">
      <inkml:brushProperty name="width" value="0.05" units="cm"/>
      <inkml:brushProperty name="height" value="0.05" units="cm"/>
      <inkml:brushProperty name="color" value="#E71224"/>
    </inkml:brush>
  </inkml:definitions>
  <inkml:trace contextRef="#ctx0" brushRef="#br0">248 1 21301,'-83'75'3518,"64"-57"-3439,2 1 0,0 1 1,2 1-1,0 0 1,1 1-1,2 0 1,-19 43-1,26-50-86,0 0 0,1 0 0,0 1 0,2-1 0,0 1 0,0 0 0,2 0 0,0 0-1,0-1 1,2 1 0,0 0 0,1-1 0,0 1 0,6 15 0,-6-22-156,1 1 0,0-1 0,1 0 0,0 0 0,0 0 1,1-1-1,0 0 0,12 13 0,-13-17 92,-1 0 0,1 0 0,0 0 1,0-1-1,0 0 0,1 0 0,-1 0 0,1-1 1,0 1-1,-1-2 0,1 1 0,0 0 0,0-1 1,0 0-1,0-1 0,7 1 0,34-7-458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6.829"/>
    </inkml:context>
    <inkml:brush xml:id="br0">
      <inkml:brushProperty name="width" value="0.05" units="cm"/>
      <inkml:brushProperty name="height" value="0.05" units="cm"/>
      <inkml:brushProperty name="color" value="#E71224"/>
    </inkml:brush>
  </inkml:definitions>
  <inkml:trace contextRef="#ctx0" brushRef="#br0">9 17 15267,'-1'0'121,"1"0"-1,0 0 1,0 0 0,-1 0-1,1 0 1,0 0-1,-1-1 1,1 1 0,0 0-1,-1 0 1,1 0-1,0 0 1,-1 0 0,1 0-1,0-1 1,0 1-1,-1 0 1,1 0 0,0-1-1,0 1 1,0 0-1,-1 0 1,1-1 0,0 1-1,0 0 1,0 0-1,0-1 1,-1 1 0,1 0-1,0-1 1,0 1-1,0 0 1,0-1 0,0 1-1,0 0 1,0-1-1,0 1 1,0 0 0,0-1-1,0 1 1,15-5 2650,25 3-381,-24 2-1791,56 2 987,-64-1-1481,0 0 0,0 0 1,0 1-1,-1 0 0,1 1 0,11 4 0,-18-6-98,0-1-1,0 0 1,0 1-1,0-1 1,0 1-1,0-1 1,0 1 0,-1 0-1,1-1 1,0 1-1,0 0 1,-1-1-1,1 1 1,0 0 0,-1 0-1,1 0 1,0 0-1,-1 0 1,0 0-1,1 0 1,-1-1 0,1 1-1,-1 0 1,0 0-1,0 1 1,0-1-1,1 0 1,-1 0-1,0 0 1,0 0 0,-1 0-1,1 0 1,0 0-1,0 0 1,0 0-1,-1 0 1,1 0 0,0 0-1,-1 0 1,1 0-1,-1 0 1,1-1-1,-1 1 1,-1 1 0,-1 2-7,0 0 1,0 0 0,-1-1 0,0 0 0,0 1 0,0-1 0,-7 4 0,-18 6-6,0-1 0,-51 14 0,57-19-10,22-7 15,0 0 0,1 0-1,-1 0 1,0 0-1,0 1 1,0-1-1,0 0 1,0 1-1,0-1 1,0 1-1,0-1 1,0 1-1,1-1 1,-1 1-1,0 0 1,0-1 0,1 1-1,-1 0 1,0 0-1,1-1 1,-1 1-1,1 0 1,-2 1-1,3-1 2,-1 0 0,0 0 0,1 0 0,-1 0 0,0-1 0,1 1 0,-1 0 0,1 0 0,-1-1 0,1 1 0,0 0 0,-1-1 0,1 1 0,0-1 0,-1 1 0,1-1 0,0 1 0,0-1 0,-1 1 0,2 0 0,9 4 7,0 0 1,19 5-1,-27-9-15,13 4-221,1-1-1,30 5 0,-42-9 189,0 1 1,0-1-1,0 0 0,0 0 0,0-1 1,0 0-1,0 0 0,0 0 0,0 0 0,-1-1 1,1 0-1,0 0 0,-1 0 0,6-3 1,3-7-172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7.346"/>
    </inkml:context>
    <inkml:brush xml:id="br0">
      <inkml:brushProperty name="width" value="0.05" units="cm"/>
      <inkml:brushProperty name="height" value="0.05" units="cm"/>
      <inkml:brushProperty name="color" value="#E71224"/>
    </inkml:brush>
  </inkml:definitions>
  <inkml:trace contextRef="#ctx0" brushRef="#br0">109 149 21149,'0'-1'164,"0"0"0,1 0 1,-1 0-1,0 0 0,0 0 1,0 0-1,0 0 0,0 0 1,-1-1-1,1 1 1,0 0-1,0 0 0,-1 0 1,0-2-1,1 3-96,-1 0-1,1 0 1,0 0-1,-1 0 1,1 0-1,0 0 1,0 0-1,-1 1 1,1-1 0,0 0-1,-1 0 1,1 0-1,0 0 1,-1 0-1,1 0 1,0 1-1,0-1 1,-1 0-1,1 0 1,0 0 0,0 1-1,-1-1 1,1 0-1,0 0 1,0 1-1,0-1 1,-1 0-1,1 1 1,0-1 0,-19 33 1545,2 4-1174,2 1 0,-20 75 0,31-97-369,1 0-1,0 0 1,2 1 0,0-1 0,0 0 0,2 1 0,0-1 0,1 0 0,0 1 0,6 16 0,-6-26-67,1-1 0,0 0 1,0-1-1,0 1 0,0 0 1,1-1-1,0 0 1,0 0-1,1 0 0,-1 0 1,1-1-1,0 0 0,0 0 1,1 0-1,-1 0 0,1-1 1,-1 0-1,1 0 1,0-1-1,1 0 0,-1 0 1,0 0-1,0 0 0,1-1 1,-1 0-1,8-1 0,-5 1-79,1-1 1,-1 0-1,0-1 0,0 0 0,0 0 0,0-1 0,0-1 0,0 1 0,-1-1 0,1-1 0,-1 1 0,0-1 0,1-1 0,-2 0 0,1 0 0,-1 0 0,0-1 0,8-8 0,7-18-273</inkml:trace>
  <inkml:trace contextRef="#ctx0" brushRef="#br0" timeOffset="1">119 61 23253,'-1'-10'2192,"2"0"-1551,3-3-265,1 3 968,0 1-472,1 3-696,3 3-624,-2 3 384,2 2-160,1 1-56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7.853"/>
    </inkml:context>
    <inkml:brush xml:id="br0">
      <inkml:brushProperty name="width" value="0.05" units="cm"/>
      <inkml:brushProperty name="height" value="0.05" units="cm"/>
      <inkml:brushProperty name="color" value="#E71224"/>
    </inkml:brush>
  </inkml:definitions>
  <inkml:trace contextRef="#ctx0" brushRef="#br0">2 482 20900,'39'-22'2247,"12"-6"-964,-46 26-1073,-1 0 1,0 1 0,1-1 0,0 1 0,-1 0-1,1 0 1,0 1 0,-1-1 0,6 1 0,-9 0-164,0 0 0,0 0 0,0 0 0,0 0 0,0 1 0,0-1 0,0 0 1,0 0-1,0 1 0,0-1 0,0 1 0,0-1 0,-1 1 0,1-1 0,0 1 0,0-1 0,-1 1 1,1 0-1,0-1 0,-1 1 0,1 0 0,0-1 0,-1 1 0,1 2 0,0-2-11,-1 1 0,1 0-1,-1 0 1,0-1-1,0 1 1,0 0-1,0 0 1,0 0 0,0-1-1,0 1 1,-1 0-1,0 2 1,-2 6-15,-1-1 1,0 1-1,-9 13 1,12-20-1,-13 18-31,0 0 0,-19 19 0,20-25-14,0 0 1,2 2 0,-1-1-1,-11 25 1,22-39 21,0 0-1,1-1 1,-1 1 0,0 0-1,1 0 1,-1 0 0,1 0-1,0-1 1,0 1-1,-1 0 1,1 0 0,1 0-1,-1 0 1,0 0 0,0 0-1,1 0 1,-1-1 0,1 1-1,-1 0 1,2 2 0,-1-3-2,0 1 1,1-1 0,-1 1 0,1-1-1,-1 1 1,1-1 0,-1 0 0,1 0 0,0 0-1,0 0 1,0 0 0,0 0 0,-1 0-1,1-1 1,0 1 0,0 0 0,0-1 0,4 0-1,5 2-37,1-1-1,-1-1 0,1 0 1,0 0-1,-1-1 0,1-1 1,-1 0-1,0-1 0,1 0 0,9-4 1,-6 0 57,0 0 1,-1-1 0,1 0 0,-2-1-1,0-1 1,19-16 0,12-16-97</inkml:trace>
  <inkml:trace contextRef="#ctx0" brushRef="#br0" timeOffset="1">343 0 17476,'-1'32'2504,"5"6"-1383,9-2-353,3 4 1720,2 8-1168,-4 0-55,-1 1-393,-1 3-272,-7 4-264,-3 4-120,-8 0-248,-4 4-64,-6-3-208,0 0-104,-1-6-984,2-8 1168,7-8-216,6-8-145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4:18.359"/>
    </inkml:context>
    <inkml:brush xml:id="br0">
      <inkml:brushProperty name="width" value="0.05" units="cm"/>
      <inkml:brushProperty name="height" value="0.05" units="cm"/>
      <inkml:brushProperty name="color" value="#E71224"/>
    </inkml:brush>
  </inkml:definitions>
  <inkml:trace contextRef="#ctx0" brushRef="#br0">8 0 18324,'12'9'2216,"-7"14"-1135,1 3-433,-6 15 1312,0 5-464,-4 12-439,-5 4-225,2 9-552,3-2-160,2 2-408,-2-3-280,8-7 1120,2-6-640,-2-8-24,2-5-136</inkml:trace>
  <inkml:trace contextRef="#ctx0" brushRef="#br0" timeOffset="1">89 1131 20732,'1'31'2401,"-2"-14"-1433,0-13-384,2 1 2849,3-10-2889,2-3-568,-6-10 56,-1-2-112,-12-10-96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15.667"/>
    </inkml:context>
    <inkml:brush xml:id="br0">
      <inkml:brushProperty name="width" value="0.05" units="cm"/>
      <inkml:brushProperty name="height" value="0.05" units="cm"/>
      <inkml:brushProperty name="color" value="#E71224"/>
    </inkml:brush>
  </inkml:definitions>
  <inkml:trace contextRef="#ctx0" brushRef="#br0">1 234 13371,'0'-1'1128,"0"1"-1034,14-2 276,26-2-120,544-25 2497,4 27-2064,-470 2-573,623 10-48,625-8 55,-1177-10-103,134-2 16,-306 11-23,-19 0-1,-35 2 10,-667-19 119,377 0-104,-1033 19-23,537 67-98,785-64 85,29-3 5,19-2 1,214-7 29,-111 1-29,2109-121 71,-1456 41-96,-751 84 24,-8 0 0,0 1 0,0-1 0,-1 0 0,1-1-1,0 1 1,-1-1 0,0-1 0,9-3 0,-16 3-4,-8 1-3,-7 2-19,0 0-1,0 0 1,-20 5-1,1-1-20,-490 50-416,-862 71 179,797-95 57,729-36-62,1312-92-451,-901 43 732,-256 24-26,-269 30-74,-60 10-78,-322 59-391,280-54 508,-206 28-194,-2-12 1,-394-8-1,533-26 128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19.713"/>
    </inkml:context>
    <inkml:brush xml:id="br0">
      <inkml:brushProperty name="width" value="0.05" units="cm"/>
      <inkml:brushProperty name="height" value="0.05" units="cm"/>
      <inkml:brushProperty name="color" value="#E71224"/>
    </inkml:brush>
  </inkml:definitions>
  <inkml:trace contextRef="#ctx0" brushRef="#br0">159 141 11674,'-2'-68'2928,"0"1"2756,1 61-3826,-1 7-627,-4 13-114,-6 24-489,-46 163-85,-3 14-603,60-213 56,-11 56 11,12-54-16,-1 1-1,1-1 0,0 1 1,0-1-1,0 1 0,1-1 1,-1 0-1,1 1 0,0-1 1,3 7-1,-4-9-9,1-1-1,0 0 1,-1 0-1,1 0 1,0 0 0,0 0-1,-1 0 1,1 0-1,0 0 1,0 0 0,0-1-1,0 1 1,1 0-1,-1-1 1,0 1 0,0 0-1,0-1 1,0 0-1,1 1 1,1 0 0,0-1-85,0 0 0,0 0 0,-1 0 0,1 0 0,0-1 0,0 1 0,-1-1 0,1 0 0,3-1 0,5-2-521,0-2 0,0 1 0,13-11 0,-22 15 555,41-34-1227,-23 17 451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20.221"/>
    </inkml:context>
    <inkml:brush xml:id="br0">
      <inkml:brushProperty name="width" value="0.05" units="cm"/>
      <inkml:brushProperty name="height" value="0.05" units="cm"/>
      <inkml:brushProperty name="color" value="#E71224"/>
    </inkml:brush>
  </inkml:definitions>
  <inkml:trace contextRef="#ctx0" brushRef="#br0">45 33 17324,'2'-3'747,"0"-1"0,1 1 0,-1-1 0,1 1 1,-1 0-1,1 0 0,4-4 0,-6 7-653,-1 0-1,1-1 0,-1 1 1,1 0-1,0-1 1,-1 1-1,1 0 1,0 0-1,-1 0 0,1 0 1,0-1-1,-1 1 1,1 0-1,0 0 1,-1 0-1,1 0 1,0 1-1,-1-1 0,1 0 1,0 0-1,1 1-59,-1 0 0,0-1 0,0 1 0,1 0 0,-1 0 0,0 0 0,0 0 0,0 0 0,0 0-1,0 1 1,0-1 0,1 2 0,1 3-33,-1 0 0,1-1 0,-1 1 0,-1 0-1,1 0 1,-1 0 0,0 0 0,0 0 0,-1 1 0,1-1-1,-2 0 1,1 0 0,-1 0 0,1 1 0,-2-1 0,-1 7-1,-4 9 9,0 0 0,-19 39 1,-18 13 131,21-37-104,23-37-38,-1 0 0,1 0 0,0 0 0,0 1 0,0-1 0,0 0 0,0 0 0,0 1 0,0-1 0,0 0 0,0 0 0,0 0 0,-1 1 0,1-1 0,0 0 0,0 0 0,0 1 0,1-1 0,-1 0-1,0 0 1,0 1 0,0-1 0,0 0 0,0 0 0,0 1 0,0-1 0,0 0 0,0 0 0,0 0 0,1 1 0,-1-1 0,0 0 0,0 0 0,0 0 0,0 0 0,1 1 0,-1-1 0,0 0 0,0 0 0,0 0 0,1 0 0,-1 0 0,0 1 0,17 2-29,23-5-139,-37 1 121,20 0-326,32-5-1041,-51 5 1334,0 0-1,-1 0 0,1 0 1,0-1-1,-1 1 0,1-1 1,-1 0-1,1 0 0,-1 0 1,0 0-1,4-3 1,8-15-450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7:07.221"/>
    </inkml:context>
    <inkml:brush xml:id="br0">
      <inkml:brushProperty name="width" value="0.05" units="cm"/>
      <inkml:brushProperty name="height" value="0.05" units="cm"/>
    </inkml:brush>
  </inkml:definitions>
  <inkml:trace contextRef="#ctx0" brushRef="#br0">31 90 14867,'-31'2'205,"68"-8"-47,0 0-69,447-50 437,5 33-150,744 36 688,-473 5-975,863-21 106,-934-1-144,-154-1-29,771 12 73,-1260-6-78,-8 0 29,1 1 1,-1 1-1,0 2 1,40 12 0,-76-17-38,-1 0 0,0 0 0,0 1 0,1-1 0,-1 0 0,0 1 0,0-1 0,1 1 1,-1 0-1,0-1 0,0 1 0,0 0 0,0 0 0,0-1 0,0 1 0,0 0 0,0 0 1,0 0-1,0 0 0,-1 0 0,1 1 0,1 1 0,-2-2 3,-1 0-1,1 0 1,0 0 0,0 0 0,-1 0-1,1 0 1,-1 0 0,1 0-1,-1 0 1,1 0 0,-1 0-1,0-1 1,1 1 0,-1 0-1,0 0 1,0-1 0,0 1 0,1 0-1,-1-1 1,0 1 0,-1 0-1,-7 4-1,0-1-1,0 0 1,0 0 0,-14 4-1,17-7-62,1 0-1,-1 0 0,1-1 1,-1 1-1,1-1 0,-1-1 1,1 1-1,-1-1 0,1 1 1,-1-2-1,-8-2 0,-10-4-103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20.727"/>
    </inkml:context>
    <inkml:brush xml:id="br0">
      <inkml:brushProperty name="width" value="0.05" units="cm"/>
      <inkml:brushProperty name="height" value="0.05" units="cm"/>
      <inkml:brushProperty name="color" value="#E71224"/>
    </inkml:brush>
  </inkml:definitions>
  <inkml:trace contextRef="#ctx0" brushRef="#br0">34 1 13923,'-24'3'6449,"23"-3"-6394,1 0 0,-1 0 0,1 1 0,-1-1 0,1 0 0,-1 0 0,1 1 0,-1-1 1,1 0-1,-1 1 0,1-1 0,0 0 0,-1 1 0,1-1 0,0 1 0,-1-1 0,1 1 0,0-1 0,-1 0 1,1 1-1,0-1 0,0 1 0,0 0 0,0-1 0,-1 1 0,1-1 0,0 1 0,0-1 0,0 1 0,0-1 0,0 1 1,0-1-1,0 1 0,0-1 0,1 1 0,-1 0 0,0-1 0,0 1 0,0-1 0,1 1 0,-1-1 0,0 0 0,1 2 1,-1-2-56,0 0 0,0 0 0,0 1 1,0-1-1,0 0 0,0 0 0,0 0 1,0 0-1,0 1 0,0-1 0,1 0 1,-1 0-1,0 0 0,0 1 0,0-1 1,0 0-1,0 0 0,0 0 0,1 0 1,-1 0-1,0 0 0,0 1 0,0-1 1,0 0-1,1 0 0,-1 0 0,0 0 1,0 0-1,0 0 0,1 0 0,-1 0 1,0 0-1,0 0 0,0 0 0,1 0 1,-1 0-1,0 0 0,0 0 0,0 0 1,1 0-1,-1 0 0,0 0 0,0 0 1,5-9 178,-5 8-190,1 1 0,-1-1 0,0 0 1,0 1-1,1-1 0,-1 1 0,0-1 0,0 1 1,0-1-1,0 0 0,0 1 0,0-1 0,0 0 1,0 1-1,0-1 0,0 1 0,0-1 0,0 0 1,0 1-1,0-1 0,-1 1 0,1-1 0,0 1 1,0-1-1,-1 1 0,1-1 0,-1 0 1,1 1-69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26.516"/>
    </inkml:context>
    <inkml:brush xml:id="br0">
      <inkml:brushProperty name="width" value="0.05" units="cm"/>
      <inkml:brushProperty name="height" value="0.05" units="cm"/>
      <inkml:brushProperty name="color" value="#E71224"/>
    </inkml:brush>
  </inkml:definitions>
  <inkml:trace contextRef="#ctx0" brushRef="#br0">31 116 13771,'-1'18'2386,"0"-12"-2166,1-1-1,-1 0 1,1 0-1,1 0 0,-1 0 1,2 9-1,-1-11-146,0-1 0,0 1 0,0 0 1,0-1-1,0 0 0,0 1 0,1-1 0,-1 0 0,1 0 0,-1 0 0,1 1 0,0-2 0,0 1 1,0 0-1,3 2 0,-4-4-26,0 1 1,-1-1 0,1 0-1,0 0 1,0 1-1,0-1 1,-1 0 0,1 0-1,0 0 1,0 0-1,0 0 1,-1 0 0,1 0-1,0 0 1,0 0-1,0 0 1,-1-1 0,1 1-1,0 0 1,1-1-1,-1 0 28,1 0 0,-1 0 0,1-1 0,-1 1-1,0 0 1,1-1 0,-1 1 0,0-1 0,0 1 0,0-1-1,0 1 1,1-4 0,0-1 153,0-1-1,0 1 1,0-1-1,-1 0 0,0 1 1,0-1-1,0 0 1,-1-10-1,0 14-182,0 1 0,0-1-1,0 1 1,-1-1-1,1 1 1,-1-1 0,1 1-1,-1-1 1,0 1-1,0 0 1,0-1 0,0 1-1,0 0 1,0 0-1,-1 0 1,1 0 0,-1 0-1,0 0 1,1 0-1,-1 0 1,0 0-1,0 1 1,0-1 0,0 1-1,0 0 1,-3-2-1,4 3-36,-1 0-1,1-1 1,-1 1-1,1 0 1,-1 0-1,1 0 1,0 0-1,-1 0 1,1 0-1,-1 0 1,1 0-1,-1 1 0,1-1 1,0 0-1,-1 1 1,1-1-1,0 1 1,-1 0-1,1-1 1,-1 2-1,-1 0 2,1 0-1,0 0 1,0 0-1,0 1 0,0-1 1,0 1-1,0-1 1,-2 7-1,0-2 0,1 0 0,1 0-1,-1 1 1,1-1 0,1 1 0,-2 13-1,3-19-7,0-1 1,-1 1-1,1-1 0,0 0 0,1 1 1,-1-1-1,0 1 0,0-1 0,1 1 1,-1-1-1,0 1 0,1-1 0,0 1 1,-1-1-1,2 2 0,-1-2 2,-1-1 1,0 0-1,1 0 0,-1 1 1,1-1-1,-1 0 0,1 0 1,-1 0-1,1 0 0,-1 1 1,1-1-1,-1 0 0,1 0 1,-1 0-1,1 0 0,-1 0 1,1 0-1,-1 0 0,1 0 1,-1-1-1,1 1 0,-1 0 0,1 0 1,-1 0-1,1 0 0,-1-1 1,1 1-1,0-1 0,2-1 18,0 0-1,1-1 1,-1 0-1,-1 0 1,1 0-1,0 0 1,-1 0-1,1 0 1,-1-1-1,2-3 1,1-4 52,1-1 1,-2 1-1,0-1 1,0 0 0,-1 0-1,2-19 1,-5 31-71,0 0 1,0 0 0,0 0-1,0 0 1,0 0 0,0 0-1,0 0 1,0 0 0,0 0-1,0 0 1,0 0 0,-1 0-1,1 0 1,0 0-1,0 0 1,0 0 0,0 0-1,0 0 1,0 0 0,0 0-1,0 0 1,0 0 0,0 0-1,0 0 1,0 0 0,0 0-1,0 0 1,0 0 0,-1 0-1,1 0 1,0 0 0,0 0-1,0-1 1,0 1-1,0 0 1,0 0 0,0 0-1,0 0 1,0 0 0,0 0-1,0 0 1,0 0 0,0 0-1,0 0 1,0 0 0,0 0-1,0-1 1,-5 13 28,-6 17-25,10-25-2,-1 3 0,0 1 0,1 0 0,-1-1 0,2 1 0,-1 0 0,1-1 0,0 1 0,3 15 0,-3-22-5,0-1 1,0 1 0,0-1 0,0 1-1,0 0 1,1-1 0,-1 1 0,0-1-1,1 1 1,-1-1 0,0 1-1,1-1 1,-1 1 0,1-1 0,-1 1-1,0-1 1,1 1 0,-1-1 0,1 0-1,-1 1 1,1-1 0,0 0 0,-1 1-1,1-1 1,-1 0 0,1 0-1,1 1 1,-1-2 1,0 1-1,0 0 0,0 0 1,0-1-1,0 1 1,0 0-1,1-1 1,-1 1-1,0-1 1,0 1-1,0-1 0,-1 0 1,3-1-1,2-2 2,-1-1 0,0 1-1,0-1 1,5-7-1,-4 3-1,1-1-1,6-18 1,-11 27 0,0-1 1,-1 0 0,1 1-1,0-1 1,-1 0 0,1 0-1,-1 0 1,0 1 0,1-1-1,-1 0 1,0 0 0,0 0-1,0 0 1,-1 1 0,1-1-1,0 0 1,-1 0 0,1 0-1,-1 1 1,0-1-1,1 0 1,-1 0 0,0 1-1,-2-3 1,2 3 0,0 0 0,0 1-1,0 0 1,0-1 0,0 1 0,0-1-1,0 1 1,0 0 0,-1 0-1,1 0 1,0 0 0,0 0 0,0 0-1,0 0 1,0 0 0,-1 0 0,1 0-1,0 1 1,0-1 0,0 0 0,0 1-1,0-1 1,0 1 0,0-1 0,0 1-1,0 0 1,0-1 0,-1 2 0,-25 24-2,19-17 5,1 0-1,-10 18 0,15-24-3,1 0-1,-1 1 0,0-1 0,1 1 0,0-1 0,0 1 0,0-1 0,0 1 0,1 0 0,-1 0 0,1-1 0,0 6 0,0-8 0,0-1 0,0 0 1,1 1-1,-1-1 0,0 0 1,0 0-1,0 1 0,1-1 1,-1 0-1,0 0 0,0 1 0,0-1 1,1 0-1,-1 0 0,0 0 1,1 0-1,-1 1 0,0-1 1,0 0-1,1 0 0,-1 0 1,0 0-1,1 0 0,-1 0 1,0 0-1,1 0 0,-1 0 0,0 0 1,1 0-1,-1 0 0,0 0 1,0 0-1,1 0 0,-1 0 1,0 0-1,1 0 0,-1 0 1,0-1-1,0 1 0,1 0 0,-1 0 1,0 0-1,0 0 0,1-1 1,-1 1-1,0 0 0,0 0 1,1-1-1,-1 1 0,0 0 1,16-14-15,-2 0 13,-1-1-1,-1-1 0,-1 0 0,0 0 0,-1-1 0,0-1 1,9-25-1,-15 28-6,-7 10-13,2 6 18,0 0 0,-1 0-1,1 0 1,0 0 0,0 1 0,-1-1 0,1 0-1,0 0 1,0 1 0,1-1 0,-1 1 0,-1 1-1,-7 12-12,1 1-1,0 0 0,1 0 0,1 0 0,1 1 1,0-1-1,1 2 0,-2 21 0,6-39 19,0 1 1,0 0-1,0-1 0,0 1 0,0 0 0,0 0 0,0-1 0,0 1 0,0 0 0,0-1 0,0 1 1,0 0-1,0-1 0,1 1 0,-1 0 0,0-1 0,1 1 0,-1 0 0,0-1 0,1 1 0,-1-1 1,1 1-1,-1-1 0,1 2 0,0-2-1,0 0 0,-1 0 1,1 0-1,0 0 0,-1 0 1,1 0-1,0-1 0,-1 1 0,1 0 1,0 0-1,-1 0 0,1-1 1,0 1-1,-1 0 0,1-1 0,-1 1 1,1 0-1,0-1 0,0 0 1,3-3-6,0 1 1,1-2 0,-2 1 0,6-7-1,-5 4 2,0 0-1,-1 0 0,1-1 0,-2 1 0,1-1 1,1-10-1,-3 16-1,0-1 1,-1 1 0,1-1-1,-1 0 1,0 1-1,0-1 1,0 1 0,0-1-1,0 1 1,-1-1 0,1 1-1,-1-1 1,1 1-1,-1-1 1,0 1 0,0-1-1,0 1 1,0 0-1,-1 0 1,1-1 0,0 1-1,-1 0 1,-3-3-1,4 4-1,0 0 0,0 1 0,-1-1 0,1 0 0,0 1-1,-1-1 1,1 1 0,0-1 0,-1 1 0,1 0 0,-1-1 0,1 1-1,-1 0 1,1 0 0,-1 0 0,1 0 0,-1 0 0,1 0-1,0 1 1,-3 0 0,1 0-3,1 0 0,-1 0 0,1 1 0,-1-1 0,1 1 0,0 0 0,0-1 0,0 1-1,0 0 1,-2 3 0,-1 0-12,1 1 0,1 0 0,-1 0 0,1 0 0,0 0 0,0 0 0,1 1 0,-2 6 0,3-11 17,1-1 0,-1 0 1,1 0-1,0 1 1,0-1-1,0 0 1,0 1-1,0-1 1,0 0-1,0 1 0,0-1 1,0 0-1,1 1 1,-1-1-1,0 0 1,1 1-1,0 0 0,0-1-1,-1-1 0,1 0-1,-1 1 1,1-1 0,-1 0-1,1 1 1,-1-1 0,1 0-1,-1 0 1,1 0 0,-1 1-1,1-1 1,0 0 0,-1 0-1,1 0 1,-1 0 0,1 0-1,0 0 1,-1 0 0,1 0-1,-1-1 1,1 1-1,-1 0 1,1 0 0,0 0-1,0-1 1,3-1-41,0 0 0,1-1 0,-1 1 0,0-1-1,0 0 1,-1 0 0,7-7 0,-7 7-15,0 0 1,-1 0-1,1 0 0,-1 0 0,0-1 0,0 1 1,0-1-1,0 0 0,-1 0 0,1 1 0,0-7 1,-18 37-464,5 10 432,11-35 90,-1 1-1,1 0 1,-1 0 0,1-1 0,0 1 0,0 0 0,0 0 0,1 0 0,-1-1-1,1 1 1,1 4 0,-2-7 3,0 1-1,0-1 1,0 0-1,0 0 1,0 0-1,0 0 1,0 0-1,0 0 0,0 0 1,0 0-1,0 0 1,0 0-1,1 0 1,-1 1-1,0-1 1,0 0-1,0 0 1,0 0-1,0 0 1,0 0-1,0 0 1,1 0-1,-1 0 1,0 0-1,0 0 1,0 0-1,0 0 1,0 0-1,0 0 1,0 0-1,1 0 0,-1 0 1,0 0-1,0 0 1,0 0-1,0 0 1,0 0-1,0-1 1,0 1-1,0 0 1,1 0-1,-1 0 1,0 0-1,0 0 1,0 0-1,0 0 1,0 0-1,0 0 1,0 0-1,0 0 1,0-1-1,0 1 1,0 0-1,0 0 0,0 0 1,0 0-1,0 0 1,0 0-1,0 0 1,0-1-1,0 1 1,0 0-1,0 0 1,0 0-1,0 0 1,0 0-1,0 0 1,0 0-1,0-1 1,3-8 23,-3 3-4,0-1 0,0 0 0,0 1 1,-1-1-1,0 0 0,0 1 0,-4-11 0,5 15-24,-1-1 0,0 1-1,0 0 1,0-1 0,0 1-1,0 0 1,0 0 0,-1 0-1,1 0 1,-1 0 0,1 0-1,-1 0 1,0 1-1,0-1 1,0 0 0,0 1-1,0 0 1,0-1 0,0 1-1,0 0 1,-1 0 0,1 0-1,-4-1 1,4 2-21,0 1 0,0-1 1,0 0-1,0 0 0,0 1 0,0-1 0,1 1 1,-1 0-1,0 0 0,0-1 0,0 1 1,1 0-1,-1 1 0,0-1 0,1 0 1,-1 0-1,1 1 0,-1-1 0,1 1 1,0-1-1,-1 1 0,1-1 0,0 1 0,0 0 1,0 0-1,1 0 0,-2 2 0,-2 4-170,1-1 1,1 1-1,-1 0 0,1 0 0,-1 11 0,2-2-12,1-3-64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4.429"/>
    </inkml:context>
    <inkml:brush xml:id="br0">
      <inkml:brushProperty name="width" value="0.05" units="cm"/>
      <inkml:brushProperty name="height" value="0.05" units="cm"/>
      <inkml:brushProperty name="color" value="#66CC00"/>
    </inkml:brush>
  </inkml:definitions>
  <inkml:trace contextRef="#ctx0" brushRef="#br0">5041 2048 14507,'-15'13'123,"0"-1"0,-1-1 0,-1-1 0,0 0 1,0-1-1,-1-1 0,0 0 0,-1-2 0,-34 9 0,-14-3-316,-99 7-1,154-18 194,-445 5-288,1-48 420,421 38-138,-438-67 34,359 48-11,1-5-1,-122-48 0,-624-219 467,421 157 149,340 100-526,1-5 0,-122-73 1,114 50-67,3-5 1,-175-159 0,234 187 58,2-2-1,3-1 0,-65-102 1,53 61 247,-60-147 1,76 155-136,7 18-820,-31-105 0,49 128 359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4.927"/>
    </inkml:context>
    <inkml:brush xml:id="br0">
      <inkml:brushProperty name="width" value="0.05" units="cm"/>
      <inkml:brushProperty name="height" value="0.05" units="cm"/>
      <inkml:brushProperty name="color" value="#66CC00"/>
    </inkml:brush>
  </inkml:definitions>
  <inkml:trace contextRef="#ctx0" brushRef="#br0">12 1452 16339,'0'0'33,"-1"0"-1,1 1 0,0-1 0,-1 0 0,1 0 0,0 0 0,0 0 0,-1 0 0,1 0 0,0 0 0,0 0 0,-1 0 0,1 0 0,0 0 0,-1 0 0,1 0 0,0 0 0,0 0 0,-1 0 0,1 0 0,0 0 0,0-1 0,-1 1 0,1 0 0,0 0 0,0 0 0,-1 0 0,1-1 0,0 1 0,0 0 0,0 0 0,-1 0 0,1-1 0,-3-11 176,6-16-247,6-8 81,1 1 0,22-49 0,-5 12-64,9-41 30,24-129 1,3-120 85,-42 236-41,-14 81 126,2-1 0,2 2 0,3-1 0,26-59 0,-38 99-153,0 1 0,0-1 0,1 1 0,0 0 0,0 0 0,0 0 0,0 0 0,1 1 0,0-1 0,4-3 0,-6 6-26,0 0-1,0 0 1,-1 0 0,1 1 0,0-1 0,0 1-1,0-1 1,0 1 0,0-1 0,0 1 0,0 0-1,0 0 1,0 0 0,0 0 0,0 0 0,0 1-1,0-1 1,0 0 0,0 1 0,0 0 0,0-1-1,0 1 1,-1 0 0,1 0 0,0 0 0,0 0-1,-1 0 1,3 2 0,8 8-86,-1 0 1,0 1-1,0 0 0,-1 1 1,-1 0-1,14 25 0,-5-8-137,92 132-1921,-84-130 1746,1 0 0,54 49 0,3-14-278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6.045"/>
    </inkml:context>
    <inkml:brush xml:id="br0">
      <inkml:brushProperty name="width" value="0.05" units="cm"/>
      <inkml:brushProperty name="height" value="0.05" units="cm"/>
      <inkml:brushProperty name="color" value="#66CC00"/>
    </inkml:brush>
  </inkml:definitions>
  <inkml:trace contextRef="#ctx0" brushRef="#br0">1 0 18756,'3'8'1184,"4"12"-1048,-9 4-80,-3 7 72,5 11-24,3 6 16,4 4-144,3-3-384,1-2-256,-3-6 528,-3-6-72,-2-5-80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6.586"/>
    </inkml:context>
    <inkml:brush xml:id="br0">
      <inkml:brushProperty name="width" value="0.05" units="cm"/>
      <inkml:brushProperty name="height" value="0.05" units="cm"/>
      <inkml:brushProperty name="color" value="#66CC00"/>
    </inkml:brush>
  </inkml:definitions>
  <inkml:trace contextRef="#ctx0" brushRef="#br0">28 225 17796,'-5'-8'246,"1"0"1,1 0 0,0 0-1,0-1 1,0 1 0,1-1-1,0 0 1,1 0 0,-1-9-1,3 13-148,-1 1 0,1 0-1,-1 0 1,1-1 0,0 1-1,1 0 1,-1 0 0,1 0-1,-1 1 1,1-1 0,0 0 0,1 0-1,-1 1 1,1 0 0,-1-1-1,1 1 1,0 0 0,0 0-1,1 1 1,-1-1 0,8-4-1,2 0 58,0 1 1,0 0-1,1 1 0,-1 0 0,1 1 0,0 0 0,1 1 0,21-1 0,4 2-35,75 4-1,-94 0-127,0 1 0,-1 0 0,1 2-1,-1 0 1,29 12 0,-41-13-2,0 0-1,-1 0 1,0 0 0,0 1 0,0 0 0,0 0 0,6 8 0,-9-10 3,-1 1 0,0 0 1,-1 0-1,1 0 0,-1 0 1,1 0-1,-1 0 0,-1 1 1,1-1-1,-1 1 0,1-1 1,-1 1-1,1 8 0,-3-5 37,1 0-1,-1 0 0,0-1 0,0 1 0,-1 0 1,0 0-1,-1-1 0,1 1 0,-2-1 0,1 0 0,-1 0 1,0 0-1,0 0 0,-7 8 0,-4 4 164,-2-1-1,0 0 1,-25 20 0,-62 39 688,89-67-810,-1-1 0,0-1-1,0 0 1,-1-1 0,-18 5-1,18-10-714,21-9-798,27-13 176,3-1 625,10-8-225</inkml:trace>
  <inkml:trace contextRef="#ctx0" brushRef="#br0" timeOffset="1">787 98 19396,'12'0'1769,"-14"14"-1185,-5 8-168,-6 14 728,1 9-280,4 3-360,0-2-88,8-1-352,6-6-192,10-20-232,6-6-216,5-22-456,1-12-272,-5-17 872,0-3-265,-1-8 17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7.155"/>
    </inkml:context>
    <inkml:brush xml:id="br0">
      <inkml:brushProperty name="width" value="0.05" units="cm"/>
      <inkml:brushProperty name="height" value="0.05" units="cm"/>
      <inkml:brushProperty name="color" value="#66CC00"/>
    </inkml:brush>
  </inkml:definitions>
  <inkml:trace contextRef="#ctx0" brushRef="#br0">1 312 14979,'0'7'510,"1"1"0,0-1 1,1 1-1,0-1 0,0 0 0,0 0 0,1 0 0,0 0 0,6 10 0,-7-14-388,1 0-1,-1 0 1,1 0 0,0 0-1,-1-1 1,1 1-1,1-1 1,-1 0-1,0 0 1,0 0-1,1 0 1,-1 0 0,1-1-1,0 0 1,-1 0-1,1 0 1,0 0-1,0 0 1,7 0-1,1-1-27,0 0-1,0-1 0,0 0 0,-1-1 0,1-1 0,-1 1 0,1-2 0,-1 0 0,20-9 1,-22 8-52,0 0 1,-1 0-1,0 0 1,0-1-1,0-1 1,-1 1-1,0-1 1,0 0 0,-1-1-1,0 1 1,0-1-1,5-10 1,-10 17-30,-1-1 0,1 1 0,0 0 0,-1 0 0,1 0 0,-1-1 0,1 1 0,-1 0 0,0-1 0,0 1 0,1 0 0,-1-1 0,0 1-1,0-1 1,0 1 0,-1 0 0,1-2 0,0 2-2,-1 1 0,1-1 0,0 1 0,-1-1 1,1 1-1,-1-1 0,1 1 0,-1 0 0,1-1 0,-1 1 0,1 0 0,-1-1 0,1 1 0,-1 0 0,1 0 0,-1-1 0,0 1 0,1 0 0,-1 0 0,1 0 0,-1 0 0,0 0 0,1 0 0,-1 0 0,0 0 0,-3 0 34,0 1 0,0 0 0,1-1 0,-1 1 0,0 1 1,1-1-1,0 0 0,-1 1 0,1 0 0,-5 3 0,-1 3 59,1 0-1,0 0 1,1 0 0,0 1 0,0 1-1,0-1 1,2 1 0,-1 0 0,1 0-1,1 1 1,-1-1 0,2 1 0,0 0-1,0 0 1,1 0 0,0 1 0,1-1-1,0 16 1,1-23-66,0 0 0,1 0-1,-1 0 1,1 0 0,0 0 0,0 0-1,1 0 1,-1 0 0,3 4 0,-3-7-45,0 1 1,0 0-1,0-1 0,0 0 1,0 1-1,1-1 1,-1 0-1,0 1 1,1-1-1,-1 0 1,1 0-1,-1 0 0,1 0 1,-1-1-1,1 1 1,0 0-1,0-1 1,-1 1-1,1-1 0,0 1 1,0-1-1,2 0 1,-3 0-52,1 0 0,-1 0 1,0-1-1,1 1 0,-1 0 0,0-1 1,1 1-1,-1-1 0,0 0 1,0 1-1,1-1 0,-1 0 0,0 0 1,0 1-1,0-1 0,0 0 0,0 0 1,0-1-1,0 1 0,-1 0 1,1 0-1,0 0 0,0 0 0,-1-1 1,1 1-1,-1 0 0,1-1 0,-1 1 1,0 0-1,1-2 0,1-7-259,0 1 0,-1-1 0,1-11-1,-2 17 330,0-35-566,-4-8-154</inkml:trace>
  <inkml:trace contextRef="#ctx0" brushRef="#br0" timeOffset="1">35 1 19652,'-11'10'2105,"9"7"-1505,11-5-304,8-5 1592,17 3-1704,2 2-400,13 1-680,3-2 752,5 0-208,-3-1-128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7.618"/>
    </inkml:context>
    <inkml:brush xml:id="br0">
      <inkml:brushProperty name="width" value="0.05" units="cm"/>
      <inkml:brushProperty name="height" value="0.05" units="cm"/>
      <inkml:brushProperty name="color" value="#66CC00"/>
    </inkml:brush>
  </inkml:definitions>
  <inkml:trace contextRef="#ctx0" brushRef="#br0">200 1 16347,'-26'16'2929,"-36"18"0,34-20-1425,-27 18 0,55-32-1514,-1 1 0,1-1 0,-1 0-1,0 1 1,1-1 0,-1 0 0,1 1-1,-1-1 1,1 0 0,0 1-1,-1-1 1,1 1 0,-1-1 0,1 1-1,0-1 1,-1 1 0,1-1 0,0 1-1,0-1 1,-1 1 0,1 0 0,0-1-1,0 1 1,0-1 0,0 1-1,0 0 1,0-1 0,0 1 0,0 0-1,0-1 1,0 1 0,0-1 0,0 1-1,0 0 1,0-1 0,1 1 0,-1-1-1,0 1 1,0-1 0,1 1 0,-1-1-1,0 1 1,1-1 0,-1 1-1,0-1 1,1 1 0,-1-1 0,1 1-1,-1-1 1,1 0 0,-1 1 0,1-1-1,-1 0 1,1 1 0,0-1 0,6 4-180,-1-1 1,1 0 0,12 4 0,-12-4 132,24 8-279,45 19-81,-67-25 420,0-1 0,-1 1 1,1 1-1,-1-1 1,-1 1-1,9 9 1,-15-14 13,0 0 0,0 0 1,0 1-1,0-1 0,0 1 1,0-1-1,0 1 0,-1-1 1,1 1-1,0 0 0,-1-1 0,0 1 1,1 0-1,-1-1 0,0 1 1,0 0-1,0 0 0,0-1 1,0 1-1,0 0 0,-1-1 1,1 1-1,0 0 0,-1-1 1,1 1-1,-1 0 0,0-1 1,0 1-1,1-1 0,-1 1 1,0-1-1,0 0 0,0 1 1,-1-1-1,1 0 0,-2 2 1,-5 5 108,0-1 1,-1 0-1,0-1 1,-13 9-1,8-7-1,-1-1 1,1 0-1,-23 7 0,32-12-161,1 0 1,-1-1-1,0 0 0,1 0 0,-1-1 0,0 1 0,0-1 1,1 0-1,-1 0 0,0 0 0,0-1 0,1 0 1,-1 0-1,0 0 0,1 0 0,-6-3 0,9 3 21,-1 0-1,1 0 0,-1 0 1,1 0-1,-1 0 0,1-1 1,0 1-1,-1 0 0,1-1 1,-1-1-1,-4-19-204</inkml:trace>
  <inkml:trace contextRef="#ctx0" brushRef="#br0" timeOffset="1">414 106 19972,'2'2'141,"1"-1"0,-1 1 0,1-1 0,-1 0 0,1 1 1,-1-1-1,1 0 0,0-1 0,-1 1 0,1 0 0,0-1 0,-1 0 0,1 0 0,0 1 0,0-1 0,0-1 0,-1 1 0,1 0 0,0-1 0,4-1 0,-4 1-94,1 1 0,0-2 0,0 1-1,-1 0 1,1-1 0,-1 0 0,1 0-1,-1 0 1,0 0 0,0 0 0,0-1-1,0 1 1,4-6 0,-7 8-37,1 0 0,-1 0 0,0-1 0,0 1 0,1 0 0,-1-1 0,0 1 0,0-1 0,0 1 0,0 0 0,0-1 0,1 1 0,-1 0 0,0-1 0,0 1 0,0-1 0,0 1 0,0 0 0,0-1 1,0 1-1,0-1 0,-1 1 0,1 0 0,0-1 0,0 1 0,0 0 0,0-1 0,0 1 0,-1-1 0,1 1 0,0 0 0,0-1 0,0 1 0,-1 0 0,1 0 0,0-1 0,-1 1 0,1 0 0,0 0 0,-1-1 0,1 1 0,0 0 0,-1 0 0,1 0 0,0 0 0,-1-1 0,1 1 0,0 0 0,-1 0 0,1 0 0,-1 0 0,1 0 0,0 0 0,-1 0 0,0 0 0,-23 1 325,17 1-273,0 1 1,0 0-1,0 0 0,1 1 0,-1 0 0,1 0 1,0 0-1,0 1 0,0 0 0,1 0 0,-1 1 1,1 0-1,1-1 0,-1 2 0,-4 7 0,7-11-93,0 0 0,0 0 0,1 1 0,-1-1-1,1 0 1,0 1 0,0-1 0,0 1 0,0-1-1,1 1 1,0-1 0,-1 1 0,1-1 0,0 1 0,1 0-1,-1-1 1,1 1 0,-1-1 0,1 1 0,0-1-1,0 1 1,1-1 0,-1 0 0,1 0 0,0 1-1,-1-1 1,1 0 0,1 0 0,-1-1 0,0 1-1,1 0 1,-1-1 0,5 4 0,-2-3-199,1 0 1,-1 0-1,1 0 1,0-1-1,-1 1 1,1-2 0,0 1-1,0 0 1,0-1-1,1 0 1,-1-1-1,0 0 1,12 0-1,19-4-621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8.347"/>
    </inkml:context>
    <inkml:brush xml:id="br0">
      <inkml:brushProperty name="width" value="0.05" units="cm"/>
      <inkml:brushProperty name="height" value="0.05" units="cm"/>
      <inkml:brushProperty name="color" value="#66CC00"/>
    </inkml:brush>
  </inkml:definitions>
  <inkml:trace contextRef="#ctx0" brushRef="#br0">53 7 13235,'-18'88'3317,"4"1"-1,-4 105 1,18-176-3061,-2-7-110,2 0-1,-1 0 0,1 0 0,1 0 0,0 0 1,1 0-1,0 0 0,1 0 0,0 0 0,4 10 1,-5-18-119,-1-1 1,1 0-1,0 0 1,0 0-1,-1 0 1,1 0-1,1 0 1,-1 0-1,0-1 1,0 1-1,1-1 1,-1 0 0,0 1-1,1-1 1,-1 0-1,1 0 1,0-1-1,-1 1 1,1-1-1,0 1 1,-1-1-1,1 0 1,0 0-1,0 0 1,-1 0-1,6-1 1,1-1 7,0 1-1,-1-2 1,1 1 0,-1-1 0,1-1 0,-1 1-1,9-6 1,3-4 23,-1-1 0,0-1-1,0-1 1,-2 0 0,0-2 0,22-28-1,-2-4 25,39-72-1,-58 92-108,-2 0 0,-2-1-1,-1-1 1,17-60 0,-30 87-70,-5 14 67,-7 17 40,-3 12 89,-51 147 625,59-160-566,1 0 0,1 1-1,1-1 1,1 1 0,2 40-1,3-49-97,1 0-1,0 0 0,2 0 0,10 28 0,-8-26-223,0 0-1,6 37 1,-13-38-988,-6-25-209,-8-26 183,6 5 456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8.823"/>
    </inkml:context>
    <inkml:brush xml:id="br0">
      <inkml:brushProperty name="width" value="0.05" units="cm"/>
      <inkml:brushProperty name="height" value="0.05" units="cm"/>
      <inkml:brushProperty name="color" value="#66CC00"/>
    </inkml:brush>
  </inkml:definitions>
  <inkml:trace contextRef="#ctx0" brushRef="#br0">100 3 20468,'0'0'45,"0"0"0,0-1 0,0 1-1,0 0 1,0 0 0,0 0-1,0 0 1,0 0 0,1 0 0,-1 0-1,0-1 1,0 1 0,0 0-1,0 0 1,0 0 0,0 0 0,0 0-1,0 0 1,0 0 0,1 0-1,-1 0 1,0 0 0,0 0 0,0-1-1,0 1 1,0 0 0,0 0 0,1 0-1,-1 0 1,0 0 0,0 0-1,0 0 1,0 0 0,0 0 0,1 0-1,-1 0 1,0 0 0,0 0-1,0 0 1,0 0 0,0 1 0,0-1-1,1 0 1,-1 0 0,0 0-1,0 0 1,0 0 0,0 0 0,0 0-1,0 0 1,0 0 0,0 0-1,1 1 1,-2 9 788,-6 18-67,7-27-599,-22 73 993,-4 14-441,-19 110 0,44-192-694,0-1-1,0 1 1,1 0 0,0 0-1,0 0 1,1 0-1,0-1 1,1 9 0,-1-13-24,-1 0 1,0 0 0,1 0-1,-1 0 1,1-1 0,-1 1-1,1 0 1,0 0 0,-1 0-1,1 0 1,0-1 0,-1 1-1,1 0 1,0-1 0,0 1-1,0 0 1,0-1-1,0 1 1,0-1 0,1 1-1,0-1-8,0 0 0,0 0 0,0 1 0,0-2-1,0 1 1,0 0 0,0 0 0,0-1-1,0 1 1,0-1 0,0 0 0,0 1 0,0-1-1,3-2 1,34-23-232,-32 20 161,0 1 0,0 0-1,0 0 1,1 1 0,-1 0 0,1 1 0,15-5 0,-23 7 65,1 1 1,0 0-1,0 0 0,-1 0 1,1 0-1,0 0 0,0 0 1,0 0-1,-1 0 0,1 0 1,0 0-1,0 0 0,-1 1 1,1-1-1,0 0 0,0 1 1,-1-1-1,1 0 0,0 1 0,-1-1 1,1 1-1,0-1 0,-1 1 1,1-1-1,-1 1 0,2 0 1,-2 1-6,1 0 1,0 0-1,0-1 0,-1 1 1,1 0-1,-1 0 1,1 0-1,-1-1 1,0 1-1,0 4 0,0 1 13,-1 0 0,0 0 0,0 0 0,0-1 1,-4 9-1,1-3 111,-1-1 1,-1 0 0,0 0 0,0-1-1,-1 1 1,-10 9 0,14-15-9,-1-1-1,-1 1 1,1-1 0,-1 0 0,1 0-1,-1-1 1,0 0 0,-1 0 0,1 0 0,0 0-1,-1-1 1,0 0 0,1 0 0,-10 2-1,13-4-100,1 0-1,-1 0 1,0 0-1,1 0 0,-1 0 1,1 0-1,-1 0 1,1-1-1,-1 1 0,0 0 1,1-1-1,-1 1 0,1-1 1,0 0-1,-1 0 1,1 1-1,0-1 0,-1 0 1,1 0-1,0 0 1,-2-2-1,2 1-144,-1-1-1,0 1 1,1-1-1,-1 1 1,1-1 0,0 0-1,0 1 1,0-1 0,0 0-1,0-6 1,0 3-149,1 0 0,-1 0 1,1 0-1,1 0 1,-1 0-1,1 0 0,0 0 1,0 0-1,1 0 1,4-10-1,9-4-621,5 4-180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9:03.283"/>
    </inkml:context>
    <inkml:brush xml:id="br0">
      <inkml:brushProperty name="width" value="0.05" units="cm"/>
      <inkml:brushProperty name="height" value="0.05" units="cm"/>
    </inkml:brush>
  </inkml:definitions>
  <inkml:trace contextRef="#ctx0" brushRef="#br0">323 160 13827,'16'8'152,"-1"0"0,2-1 0,-1-1-1,1 0 1,0-1 0,0-1 0,0-1 0,1 0 0,29 0 0,14-4 34,85-10 1,-140 10-161,171-20 231,258-17 4,-3 58 213,-2 0-46,17-42-343,53 0-54,-373 32-46,-226-17-77,-200-8-276,-826-37 23,-558 29-235,1664 23 582,14-1-12,1 1 0,-1 0 0,1 0 0,-1 0 1,1 1-1,-1-1 0,1 1 0,0 0 0,-1 0 0,-6 3 0,12-3 0,-1-1 0,0 1 0,1-1-1,-1 1 1,0-1 0,1 0 0,-1 1 0,1-1 0,-1 1-1,1-1 1,-1 0 0,1 0 0,-1 1 0,1-1 0,-1 0-1,1 0 1,-1 0 0,1 0 0,0 1 0,-1-1 0,1 0-1,-1 0 1,1 0 0,-1 0 0,1 0 0,0-1 0,26 5-148,492-12-1003,-259-4 1004,404 5 79,20-1 4,-287-6-94,142-4-198,-2 29 189,-502-8 224,-25 1-5,-10-3-41,0-1 0,0 1 0,-1-1 0,1 0 0,0 1 0,0-1 0,-1 0 1,1 0-1,0 1 0,-1-1 0,1 0 0,0 0 0,-1 1 0,1-1 0,0 0 0,-1 0 1,1 0-1,-1 1 0,1-1 0,0 0 0,-1 0 0,1 0 0,-1 0 0,0 0 1,-59 11-872,-104 8 1,122-16 870,-83 6-275,-13 2-126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9.375"/>
    </inkml:context>
    <inkml:brush xml:id="br0">
      <inkml:brushProperty name="width" value="0.05" units="cm"/>
      <inkml:brushProperty name="height" value="0.05" units="cm"/>
      <inkml:brushProperty name="color" value="#66CC00"/>
    </inkml:brush>
  </inkml:definitions>
  <inkml:trace contextRef="#ctx0" brushRef="#br0">95 206 16379,'6'-1'486,"1"0"-1,0-1 0,-1 0 1,1 0-1,-1 0 0,9-6 0,-13 8-342,-1-1 0,1 0-1,0 0 1,-1 1-1,0-1 1,1 0-1,-1 0 1,0-1 0,1 1-1,-1 0 1,0 0-1,0-1 1,0 1-1,0 0 1,0-1-1,0 1 1,0-1 0,-1 1-1,1-1 1,-1 0-1,1 1 1,-1-1-1,1 0 1,-1 1 0,0-1-1,0 0 1,0 0-1,0 1 1,0-1-1,0 0 1,-1-1 0,1 2-96,0 0 1,-1 0 0,1 1 0,-1-1 0,1 0 0,-1 0 0,0 1-1,1-1 1,-1 0 0,0 1 0,1-1 0,-1 1 0,0-1 0,0 1-1,1-1 1,-1 1 0,0-1 0,0 1 0,0 0 0,0 0 0,0-1-1,1 1 1,-1 0 0,0 0 0,0 0 0,0 0 0,0 0 0,0 0-1,0 0 1,0 0 0,0 0 0,0 1 0,-1-1 0,-2 1 21,-1 0 1,1 1 0,-1-1 0,1 1 0,-6 4-1,-4 2 14,2 0 0,-1 1-1,-14 15 1,21-18-68,1-1 1,-1 1-1,1 0 1,1 0-1,-1 1 0,1-1 1,0 1-1,-4 11 1,7-17-14,1 0 0,0-1 0,0 1-1,0-1 1,0 1 0,0 0 0,0-1 0,0 1 0,0-1 0,0 1 0,0 0 0,0-1 0,1 1 0,-1-1 0,0 1 0,0-1-1,0 1 1,1 0 0,-1-1 0,0 1 0,1-1 0,-1 1 0,0-1 0,1 0 0,-1 1 0,1-1 0,-1 1 0,1-1 0,-1 0-1,1 1 1,-1-1 0,1 0 0,-1 0 0,1 1 0,0-1 0,-1 0 0,1 0 0,-1 0 0,1 0 0,-1 0 0,1 0 0,0 0 0,-1 0-1,1 0 1,0 0 0,0 0 0,37-2 4,-30 2-2,180-6 220,-184 5-174,0 1 1,0-1 0,0 0-1,0 0 1,0 0-1,0 0 1,0 0 0,-1-1-1,1 0 1,0 0 0,-1 0-1,0 0 1,1-1-1,-1 1 1,0-1 0,0 0-1,0 0 1,3-4-1,5-8 261,-1 0 0,17-31 1,-7 10-33,-16 30-323,0 1 0,0 0 0,1 0 0,0 0 0,8-6 0,-10 9-49,1-1 1,-1 1-1,0-1 0,0 0 0,0 0 1,0 0-1,-1 0 0,1 0 1,-1-1-1,0 1 0,0-1 0,0 0 1,-1 1-1,1-1 0,1-6 1,-1-15-243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6:59.940"/>
    </inkml:context>
    <inkml:brush xml:id="br0">
      <inkml:brushProperty name="width" value="0.05" units="cm"/>
      <inkml:brushProperty name="height" value="0.05" units="cm"/>
      <inkml:brushProperty name="color" value="#66CC00"/>
    </inkml:brush>
  </inkml:definitions>
  <inkml:trace contextRef="#ctx0" brushRef="#br0">1 42 21261,'23'-8'1840,"19"-1"-1328,5-4-288,17 6 216,5 2-576,4 5 464,2 11-208,-3 3-352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0.420"/>
    </inkml:context>
    <inkml:brush xml:id="br0">
      <inkml:brushProperty name="width" value="0.05" units="cm"/>
      <inkml:brushProperty name="height" value="0.05" units="cm"/>
      <inkml:brushProperty name="color" value="#66CC00"/>
    </inkml:brush>
  </inkml:definitions>
  <inkml:trace contextRef="#ctx0" brushRef="#br0">1 540 15731,'0'0'89,"0"1"-1,1-1 1,-1 0-1,0 0 1,0 0-1,1 1 1,-1-1-1,0 0 1,1 0-1,-1 0 0,0 0 1,1 0-1,-1 0 1,0 0-1,1 0 1,-1 0-1,0 0 1,1 0-1,-1 0 1,0 0-1,1 0 1,-1 0-1,0 0 1,1 0-1,-1 0 0,0-1 1,1 1-1,-1 0 1,0 0-1,0 0 1,1-1-1,12-7 663,72-70 3311,33-54-2417,-85 93-1309,29-46 0,-50 66-248,-1 1 0,-1-2-1,-1 1 1,-1-1 0,7-25 0,-14 43-82,0 0 0,-1-1 1,1 1-1,-1 0 0,0-1 1,1 1-1,-1-1 0,0 1 0,-1 0 1,1-1-1,0 1 0,-1-1 1,1 1-1,-1 0 0,0-1 0,1 1 1,-1 0-1,-2-2 0,2 3-5,0 0-1,0 0 1,0 0-1,-1 0 0,1 0 1,0 0-1,-1 1 1,1-1-1,0 0 1,-1 1-1,1-1 0,-1 1 1,1 0-1,-1-1 1,1 1-1,-1 0 1,1 0-1,-1 0 1,1 0-1,-1 0 0,0 1 1,1-1-1,-1 0 1,1 1-1,0-1 1,-1 1-1,1-1 1,-3 2-1,-4 2 2,1 0 0,-1 0 1,1 1-1,0 0 0,0 0 0,0 1 1,0 0-1,1 0 0,0 0 0,1 1 1,-8 11-1,-2 5 49,1 0 0,-15 36 0,20-38-12,1 1-1,0 0 1,2 1-1,0-1 1,1 1-1,2 0 1,0 1-1,2-1 1,0 0 0,5 39-1,-3-56-34,0 0 0,0-1 0,1 0 0,0 1 0,0-1 0,0 0-1,0 0 1,1 0 0,0 0 0,0 0 0,0-1 0,1 1 0,0-1 0,6 7 0,-6-9-4,0 1 0,-1-1 1,1 0-1,0 0 0,0 0 1,0-1-1,0 0 0,0 1 1,0-1-1,1-1 0,-1 1 1,0-1-1,0 1 0,1-1 1,-1 0-1,0-1 0,1 1 0,-1-1 1,0 0-1,5-1 0,6-3 5,0-1-1,-1 0 0,0-1 0,0 0 0,-1-1 0,0-1 1,0 0-1,14-13 0,-13 8 6,0 0 0,0 0 0,-2-1-1,0-1 1,0 0 0,9-19 0,-17 28 0,-1 0-1,0-1 1,-1 1-1,3-10 0,-5 16-7,0 1 0,0-1 1,1 0-1,-1 0 0,0 0 0,0 0 0,0 0 0,0 0 0,0 1 0,-1-1 0,1 0 0,0 0 0,0 0 0,0 0 0,-1 0 0,1 1 0,0-1 0,-1 0 0,0-1 0,0 2 0,1 0 0,-1-1 0,0 1 0,0 0 0,0 0 0,0 0 0,1 0 0,-1 0 0,0 0 0,0 0 0,0 0 0,0 0 0,0 0 0,1 0 0,-1 0 0,0 1 0,0-1 0,0 0 0,1 1 0,-1-1 0,0 0 0,0 1 0,1-1 0,-1 1 0,0 0 0,-6 3 7,1 1-1,0 0 1,0 0 0,0 1-1,1 0 1,-1 0 0,1 0-1,1 0 1,-1 1 0,-4 9-1,4-4-11,-1-1 0,1 1 0,1 0 0,0 0 0,-5 24 1,9-32-73,-1 0 0,1 1 1,0-1-1,0 0 0,1 0 1,-1 0-1,1 1 0,0-1 0,0 0 1,0 0-1,0 0 0,1 0 1,0 0-1,-1-1 0,2 1 1,-1 0-1,5 6 0,-5-8-62,1 0 0,-1 0-1,1 1 1,0-1-1,0-1 1,0 1-1,0 0 1,0-1 0,0 1-1,0-1 1,0 0-1,0 0 1,1 0-1,-1-1 1,0 1 0,1-1-1,-1 0 1,1 0-1,-1 0 1,0 0-1,1-1 1,-1 1 0,5-2-1,-2 0-10,0 0-1,0 0 0,0-1 1,9-4-1,25-20-894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0.919"/>
    </inkml:context>
    <inkml:brush xml:id="br0">
      <inkml:brushProperty name="width" value="0.05" units="cm"/>
      <inkml:brushProperty name="height" value="0.05" units="cm"/>
      <inkml:brushProperty name="color" value="#66CC00"/>
    </inkml:brush>
  </inkml:definitions>
  <inkml:trace contextRef="#ctx0" brushRef="#br0">102 1 18452,'-6'10'478,"-11"16"995,2 2 1,-22 54 0,34-74-1304,0 0-1,1 0 0,0 1 0,0-1 0,1 1 1,0-1-1,1 1 0,0-1 0,0 1 1,1 0-1,0-1 0,0 1 0,1-1 0,0 0 1,5 13-1,29 47-70,-27-54-125,-1 1 1,0-1 0,-1 1-1,-1 1 1,0-1 0,-1 1-1,3 18 1,-7-20 36,0-1 1,-1 0 0,0 1-1,-2-1 1,1 1-1,-1-1 1,-1 0 0,-1 0-1,0 0 1,0-1-1,-1 1 1,-1-1 0,0 0-1,0 0 1,-9 10-1,14-20 16,-1 0-1,1-1 1,0 1 0,-1 0-1,1-1 1,-1 1 0,1-1-1,-1 0 1,1 1-1,-1-1 1,0 0 0,0 0-1,0 0 1,0 0-1,0-1 1,0 1 0,-2 0-1,3-1-9,0 0 0,0 0 0,-1-1 1,1 1-1,0-1 0,0 1 0,0 0 0,0-1 0,0 0 0,0 1 0,0-1 0,0 0 0,0 1 0,0-1 0,0 0 0,0 0 0,0 0 1,1 0-1,-1 0 0,0 0 0,1 0 0,-1 0 0,1 0 0,-1 0 0,1 0 0,-1 0 0,1 0 0,0-1 0,-1 1 0,1-2 0,-2-9 17,0 1 0,1 0-1,0 0 1,0-1 0,1 1-1,4-23 1,16-67-271,-9 59 29,1 1 0,3 1 1,0 0-1,3 1 0,1 1 0,2 1 0,43-58 0,-57 86 174,1 0-1,0 0 1,0 1-1,14-11 1,-20 18 39,0-1 1,0 1 0,0 0 0,0-1 0,0 1-1,0 0 1,0 0 0,0 1 0,1-1 0,-1 0-1,0 1 1,1-1 0,-1 1 0,0 0 0,1 0-1,-1-1 1,1 2 0,-1-1 0,0 0 0,1 0-1,-1 1 1,0 0 0,1-1 0,-1 1-1,0 0 1,0 0 0,0 0 0,0 0 0,3 2-1,31 29 232,-30-25-203,0-1 1,0 0-1,1 0 1,0-1-1,0 0 1,0-1-1,1 1 1,0-1-1,12 5 1,-13-8-24,0 1-1,0-1 1,1 0 0,-1 0 0,0-1-1,0 1 1,1-2 0,-1 1 0,0-1 0,0 0-1,1-1 1,-1 0 0,12-4 0,-7 0 7,1-1 1,-1 1 0,0-2-1,-1 0 1,1 0 0,11-12-1,-20 17-9,12-8 107,-15 11-110,1 0-1,-1 0 0,1 0 1,-1 0-1,0 0 0,1 0 1,-1 0-1,0 0 1,1 0-1,-1 0 0,0 0 1,1 1-1,-1-1 0,0 0 1,1 0-1,-1 0 1,0 1-1,1-1 0,-1 0 1,0 1-1,0-1 0,1 0 1,-1 0-1,0 1 1,0-1-1,0 0 0,1 1 1,-1-1-1,0 0 0,0 1 1,0-1-1,0 1 1,0-1-1,0 0 0,0 1 1,0-1-1,0 0 0,0 1 1,0-1-1,0 1 1,0-1-1,0 0 0,0 1 1,1 10 20,0-1 1,1 0 0,0 0-1,1 0 1,0-1 0,0 1-1,1-1 1,1 1 0,-1-1-1,1 0 1,1-1 0,0 1-1,0-1 1,1 0 0,0-1-1,0 0 1,12 9 0,39 25-243,21 15-534,-75-53 704,0 1-1,-1 1 1,1-1 0,-1 1-1,0-1 1,0 1-1,-1 0 1,1 0 0,-1 0-1,0 0 1,0 1-1,-1-1 1,0 0 0,0 1-1,0-1 1,0 1-1,-1-1 1,0 1 0,0-1-1,-2 9 1,1-7 52,0 1 1,0-1-1,-1 0 1,0 0-1,0 0 1,-1-1-1,0 1 1,0 0-1,0-1 1,-1 0-1,0 0 1,0 0-1,-1 0 0,0-1 1,-7 7-1,11-11 4,0 1 0,0-1 0,-1 0 0,1 0 0,-1 0 0,1-1 0,-1 1 0,1 0 0,-1-1 0,1 1-1,-1-1 1,0 1 0,1-1 0,-1 0 0,0 1 0,1-1 0,-1 0 0,0 0 0,1 0 0,-1 0-1,0-1 1,0 1 0,-1-1 0,0 0 6,1-1 0,0 1 1,0-1-1,-1 1 0,1-1 0,0 0 0,1 0 0,-1 0 0,0 0 0,0 0 0,1 0 1,-1 0-1,-1-4 0,-1-3 5,0-1 1,0 0-1,1 1 1,0-2-1,1 1 0,-2-15 1,3 12-70,0 1 0,1-1 0,1 1 0,0 0 0,1-1 0,0 1 0,1 0 0,1 0 1,0 0-1,9-20 0,-9 25-26,0 1 0,0-1 0,0 1 0,0 0 0,1 1 0,0-1 0,0 1 0,1 0 0,-1 0 0,1 1 0,0-1 0,1 1 0,-1 1 0,1-1 0,-1 1 0,1 0 0,0 1 0,0-1 0,11-1 0,-5 2-2,2-1 11,0 0 0,22-7 0,7-10-123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1.425"/>
    </inkml:context>
    <inkml:brush xml:id="br0">
      <inkml:brushProperty name="width" value="0.05" units="cm"/>
      <inkml:brushProperty name="height" value="0.05" units="cm"/>
      <inkml:brushProperty name="color" value="#66CC00"/>
    </inkml:brush>
  </inkml:definitions>
  <inkml:trace contextRef="#ctx0" brushRef="#br0">12 0 19364,'-2'18'2057,"4"9"-1265,-5-1-352,-2 8 1392,2 3-824,3 1-431,-1-1-233,1-6-544,6-2-369,4-15-679,3-5 2008,3-11-976,0-8-96,3-9-136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1.923"/>
    </inkml:context>
    <inkml:brush xml:id="br0">
      <inkml:brushProperty name="width" value="0.05" units="cm"/>
      <inkml:brushProperty name="height" value="0.05" units="cm"/>
      <inkml:brushProperty name="color" value="#66CC00"/>
    </inkml:brush>
  </inkml:definitions>
  <inkml:trace contextRef="#ctx0" brushRef="#br0">21 1 15275,'-1'3'234,"0"0"-1,1-1 0,-1 1 0,0 0 1,0 0-1,-1-1 0,-1 4 0,-6 18 66,8-23-318,1-1-1,0 1 1,0 0 0,0 0 0,0 0 0,0-1 0,0 1 0,0 0-1,0 0 1,0 0 0,0 0 0,0-1 0,0 1 0,1 0-1,-1 0 1,0-1 0,1 1 0,-1 0 0,0 0 0,1-1 0,-1 1-1,1 0 1,-1-1 0,2 1 0,0 0-73,0 0-1,0-1 1,0 1 0,0-1-1,0 0 1,0 0 0,0 0-1,0 0 1,0 0 0,0 0-1,1-1 1,-1 1 0,0-1-1,0 1 1,0-1 0,0 0-1,0 0 1,-1 0 0,1 0 0,0 0-1,2-2 1,-3 2 148,0 0 0,0-1 0,0 1 0,0 0 0,0 0 0,0 0 0,1 0 1,-1 0-1,0 1 0,0-1 0,1 0 0,-1 1 0,1-1 0,-1 0 0,0 1 0,3-1 0,-15 30 2013,-3-2-806,-9 21 408,21-44-1538,1 0-1,0 0 1,0 0-1,0 0 0,0 0 1,0 0-1,1 0 0,0 0 1,0 7-1,0-10-112,1-1 0,-1 1-1,0 0 1,1-1 0,-1 1 0,0 0-1,1-1 1,-1 1 0,0 0 0,1-1 0,-1 1-1,1-1 1,-1 1 0,1-1 0,0 1-1,-1-1 1,1 0 0,-1 1 0,1-1-1,0 0 1,-1 1 0,1-1 0,1 1 0,18 2 70,-13-2-69,21 4-1,12 1-127,51 15 1,-80-17 47,-1-1 0,0 1 0,0 1 0,0 0 1,0 0-1,-1 1 0,0 0 0,0 1 0,14 13 0,-22-19 57,0 0 0,0 0-1,0 0 1,0 0 0,0 0 0,-1 0 0,1 0-1,0 0 1,-1 0 0,1 1 0,-1-1 0,1 0-1,-1 0 1,0 0 0,1 1 0,-1-1 0,0 0 0,0 1-1,0-1 1,0 0 0,0 0 0,0 1 0,0-1-1,-1 0 1,1 0 0,-1 2 0,0-1 35,0 0-1,-1 1 1,1-1 0,-1-1-1,0 1 1,0 0 0,1 0 0,-1-1-1,0 1 1,0-1 0,-1 1 0,-2 1-1,-5 1 166,0 0-1,0 0 0,0-1 0,0 0 0,-16 2 1,15-4-81,0 0 1,0-1 0,0 0 0,0-1 0,1 0-1,-1-1 1,0 0 0,-13-5 0,20 6-162,0-1 0,-1 0 0,1 0 0,0 0 0,1 0 0,-1 0 0,0-1 1,1 0-1,-1 0 0,1 0 0,0 0 0,0 0 0,0-1 0,0 0 0,0 1 1,1-1-1,0 0 0,0 0 0,0 0 0,0 0 0,1-1 0,-2-5 0,0-31-284,9-10-129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2.402"/>
    </inkml:context>
    <inkml:brush xml:id="br0">
      <inkml:brushProperty name="width" value="0.05" units="cm"/>
      <inkml:brushProperty name="height" value="0.05" units="cm"/>
      <inkml:brushProperty name="color" value="#66CC00"/>
    </inkml:brush>
  </inkml:definitions>
  <inkml:trace contextRef="#ctx0" brushRef="#br0">473 51 15315,'13'3'1529,"-13"11"-849,0 9-224,2 5 632,2 4-136,5 3-328,1 2-95,8 5-209,-2-4-88,8 2-168,-1-5-80,-5-3-312,1-6-345,-6-7 601,-1-5-128,-11-14-48</inkml:trace>
  <inkml:trace contextRef="#ctx0" brushRef="#br0" timeOffset="1">405 304 15515,'-23'-14'1969,"6"-5"-1057,11 7-368,13 5 1168,10 6-487,14 5-345,3 0-416,6 4-1064,-6-8 1352,2 0-760,-7-11-56,-8-3-8</inkml:trace>
  <inkml:trace contextRef="#ctx0" brushRef="#br0" timeOffset="2">20 0 18036,'-13'0'808,"6"0"-792,19 2 144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3.393"/>
    </inkml:context>
    <inkml:brush xml:id="br0">
      <inkml:brushProperty name="width" value="0.05" units="cm"/>
      <inkml:brushProperty name="height" value="0.05" units="cm"/>
      <inkml:brushProperty name="color" value="#66CC00"/>
    </inkml:brush>
  </inkml:definitions>
  <inkml:trace contextRef="#ctx0" brushRef="#br0">1 690 16363,'11'-8'645,"0"-1"0,-1 0 0,1-1-1,-2 0 1,10-12 0,39-61 639,-32 44-527,14-20-266,-3-2 1,-3-1-1,-2-2 1,30-89 0,-58 142-415,-1 0 0,0 0 1,0 0-1,-1-1 0,1-17 1,-3 29-73,0-1 0,0 1 0,0-1 0,0 1 0,0-1 0,0 1 0,0-1 0,0 0 0,0 1 0,0-1 0,0 1 0,0-1 0,0 1 0,-1-1 0,1 1 0,0-1 0,0 1 0,0-1 0,-1 1 0,1-1 0,0 1 0,-1 0 1,1-1-1,0 1 0,-1-1 0,1 1 0,-1 0 0,1-1 0,-1 1 0,1 0 0,0 0 0,-1-1 0,1 1 0,-1 0 0,1 0 0,-1 0 0,1-1 0,-1 1 0,0 0 0,1 0 0,-1 0 0,1 0 0,-1 0 0,1 0 0,-1 0 0,1 0 0,-1 0 0,1 0 0,-1 1 0,1-1 1,-2 0-1,0 2 11,0-1 1,-1 0 0,1 1-1,0-1 1,0 1 0,0-1-1,0 1 1,-3 4 0,-4 6 37,1 1 1,1 0 0,0 1-1,1-1 1,-6 21 0,-18 77 125,27-101-159,-12 60 122,2 1-1,4 0 1,3 1-1,3 88 0,3-153-143,4 35-3,-4-39-39,0-1 1,1 0-1,-1 0 0,1 0 0,-1 0 0,1 0 0,0 0 0,0 0 1,-1 0-1,2-1 0,-1 1 0,0 0 0,0 0 0,0-1 0,4 3 1,-5-3 0,0-1 0,1 0 1,-1 0-1,0 0 1,1 0-1,-1 1 0,1-1 1,-1 0-1,0 0 1,1 0-1,-1 0 0,0 0 1,1 0-1,-1 0 1,1 0-1,-1 0 0,0 0 1,1 0-1,-1 0 1,0-1-1,1 1 0,-1 0 1,0 0-1,1 0 0,-1 0 1,0-1-1,1 1 1,-1 0-1,0 0 0,1-1 1,8-13-447,0-18 660,-8 31-159,35-213-2364,-21 110-734,-8 55 1868,-3 21 34,8-31 0,-7 49 2015,-4 25 184,-4 28 1140,0-29-1594,2 1 0,0 0 0,1 0 1,0 0-1,1 0 0,3 15 1,-3-27-509,0 1 1,0-1 0,0 0 0,0 0 0,0-1 0,1 1 0,-1 0 0,1 0 0,0-1 0,0 1 0,0-1 0,0 1 0,0-1 0,4 3-1,-3-3-49,0-1 1,0 0-1,0 1 0,-1-1 0,1-1 0,0 1 0,0 0 0,0-1 0,0 1 0,1-1 0,-1 0 0,0 0 0,0 0 0,0-1 0,0 1 0,0-1 0,0 1 0,3-2 0,6-2-9,-1 0-1,0-1 0,0 0 1,0 0-1,17-12 0,44-41 56,-64 52-48,-8 5-2,0 1 0,1 0 1,-1-1-1,0 1 1,0 0-1,1 0 1,-1 0-1,0-1 0,1 1 1,-1 0-1,1 0 1,-1 0-1,0-1 1,1 1-1,-1 0 1,0 0-1,1 0 0,-1 0 1,1 0-1,-1 0 1,0 0-1,1 0 1,-1 0-1,1 0 0,-1 0 1,0 0-1,1 1 1,-1-1-1,1 0 1,-1 0-1,7 13 34,-1 27 0,-5-28-37,0-4 18,0 4 2,0-1 0,1 0 0,1 1 0,5 16 1,-7-26-11,0-1-1,-1 1 1,1 0 0,0 0 0,0-1 0,0 1 0,0 0 0,0-1 0,1 1 0,-1-1 0,0 1 0,1-1 0,-1 0-1,1 0 1,-1 1 0,1-1 0,0 0 0,-1 0 0,1-1 0,0 1 0,0 0 0,0-1 0,0 1 0,-1-1 0,1 1-1,0-1 1,0 0 0,0 0 0,0 0 0,0 0 0,0 0 0,0 0 0,0 0 0,2-2 0,1 1 33,0-1 0,0-1 1,0 1-1,-1-1 1,1 0-1,-1 0 0,0 0 1,0 0-1,0-1 0,0 0 1,-1 0-1,0 0 0,1 0 1,4-9-1,0 0 108,-1-2 0,0 1 0,8-25 0,-11 24-40,0-1-1,0 1 1,-2-1-1,0 0 1,-1 1 0,0-1-1,-1 0 1,-4-26-1,4 41-117,0 1 0,0-1-1,0 1 1,0 0-1,0-1 1,0 1-1,0 0 1,0-1-1,0 1 1,0 0-1,0-1 1,1 1-1,-1 0 1,0-1-1,0 1 1,0 0-1,0-1 1,1 1 0,-1 0-1,0 0 1,0-1-1,1 1 1,-1 0-1,0 0 1,1-1-1,-1 1 1,0 0-1,1 0 1,-1 0-1,0 0 1,1 0-1,-1-1 1,0 1 0,1 0-1,-1 0 1,0 0-1,1 0 1,-1 0-1,0 0 1,1 0-1,-1 0 1,1 0-1,21 3-627,-14-2 222,0 0 345,0 0-1,0-1 0,-1 0 1,1 0-1,0-1 0,0 0 1,-1 0-1,1-1 0,0 0 1,7-3-1,3-6-232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3.901"/>
    </inkml:context>
    <inkml:brush xml:id="br0">
      <inkml:brushProperty name="width" value="0.05" units="cm"/>
      <inkml:brushProperty name="height" value="0.05" units="cm"/>
      <inkml:brushProperty name="color" value="#66CC00"/>
    </inkml:brush>
  </inkml:definitions>
  <inkml:trace contextRef="#ctx0" brushRef="#br0">25 17 18012,'-13'-7'2200,"4"3"-1440,6 2-383,3-1 1599,12 2-1464,2 1-528,10 4-1000,2 2-232,11 0 872,7 6-297,13 2-239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4.398"/>
    </inkml:context>
    <inkml:brush xml:id="br0">
      <inkml:brushProperty name="width" value="0.05" units="cm"/>
      <inkml:brushProperty name="height" value="0.05" units="cm"/>
      <inkml:brushProperty name="color" value="#66CC00"/>
    </inkml:brush>
  </inkml:definitions>
  <inkml:trace contextRef="#ctx0" brushRef="#br0">230 388 18348,'-1'-2'109,"1"1"0,-1 0-1,1 0 1,-1 0 0,1 0 0,-1 0 0,1 0-1,-1 0 1,0 0 0,0 0 0,0 0 0,1 0-1,-1 0 1,0 0 0,0 1 0,0-1 0,0 0 0,0 1-1,0-1 1,-1 1 0,1-1 0,0 1 0,0 0-1,0-1 1,0 1 0,-1 0 0,1 0 0,-2-1-1,-3 0 175,-1 1 0,1-1 0,0 1-1,-8 0 1,5 1-98,1 1 0,0 0 0,0 0 0,0 1-1,0 0 1,0 0 0,1 1 0,-1 0 0,1 0 0,0 1 0,1 0 0,-10 9 0,11-10-152,0 1 0,0 0 0,1 0 1,0 0-1,0 0 0,0 1 0,1 0 0,-1 0 1,2 0-1,-1 0 0,1 0 0,-1 1 1,2-1-1,-1 1 0,-1 12 0,3-18-29,0 0-1,0 0 1,0 0 0,0 0-1,0 0 1,0 0-1,0 0 1,0 0 0,0 0-1,0 0 1,1 0-1,-1-1 1,0 1-1,1 0 1,-1 0 0,0 0-1,1 0 1,-1 0-1,1-1 1,0 1 0,-1 0-1,1 0 1,0-1-1,-1 1 1,1-1 0,0 1-1,-1 0 1,1-1-1,0 1 1,0-1-1,0 0 1,0 1 0,0-1-1,0 0 1,-1 1-1,1-1 1,0 0 0,0 0-1,0 0 1,0 0-1,0 0 1,2 0 0,1-1 6,0 1 1,0-1 0,0 0 0,-1 0 0,1-1 0,0 1-1,0-1 1,-1 0 0,5-3 0,8-7 3,0-1-1,-1-1 1,-1 0 0,0-1 0,21-30 0,-12 11 23,35-70 0,-50 86-51,-16 40-36,1 0 0,1 0 0,-5 31 0,9-40-11,1 0-1,0 0 1,1 0 0,0 0 0,1-1 0,1 1 0,0 0 0,4 13 0,-5-23-17,0 0 1,0 0-1,0 0 1,1 0-1,-1-1 0,1 1 1,0 0-1,0-1 0,3 4 1,-5-6 23,1 1 0,0 0-1,0 0 1,0-1 0,0 1 0,0-1 0,0 1 0,0-1 0,0 1-1,0-1 1,0 1 0,0-1 0,1 0 0,-1 0 0,0 0 0,0 1-1,0-1 1,0 0 0,0-1 0,1 1 0,-1 0 0,0 0 0,0 0-1,0-1 1,0 1 0,0 0 0,0-1 0,0 1 0,2-2 0,2-1-43,-1-1 0,0 0 0,0 0 1,0-1-1,-1 1 0,1-1 0,-1 1 1,3-8-1,2 0-114,20-30-442</inkml:trace>
  <inkml:trace contextRef="#ctx0" brushRef="#br0" timeOffset="1">548 12 19028,'-5'12'515,"-8"20"654,2 1 0,-11 49 1,20-74-1119,1 1 1,0-1-1,0 0 1,1 0 0,0 0-1,0 1 1,1-1-1,0 0 1,0 0 0,1 0-1,0 0 1,1 0-1,0 0 1,0-1 0,0 1-1,6 7 1,-8-13-87,1 1 0,0-1 0,0 0 0,0 0 0,0 0 0,0 0 0,0 0 0,0 0 0,1 0 0,-1-1 1,1 1-1,2 0 0,-3-1-1,0-1 1,-1 1 0,1-1 0,0 0-1,0 0 1,-1 0 0,1 1 0,0-2-1,0 1 1,-1 0 0,1 0 0,0-1-1,-1 1 1,1-1 0,3 0-1,-1-2-27,1 0-1,-1 0 0,0 0 0,0 0 1,-1-1-1,1 0 0,-1 0 0,1 0 1,-1 0-1,0 0 0,-1 0 0,4-8 1,21-43-202,-3-2 1,28-97-1,-48 136 521,-8 21 230,-10 32 278,3 2-23,2 1 0,1 1 0,-6 71 0,13-88-699,1 0 0,1 1 0,0-1 0,2 0-1,1 0 1,0-1 0,2 1 0,10 27 0,-14-46-161,-1 0 1,0 0-1,1-1 1,-1 1-1,1-1 0,0 1 1,3 3-1,-4-6 101,-1 0 0,1 1-1,-1-1 1,1 0-1,0 1 1,-1-1 0,1 0-1,-1 1 1,1-1-1,0 0 1,-1 0 0,1 0-1,-1 0 1,1 0-1,0 0 1,-1 0 0,1 0-1,0 0 1,-1 0-1,1 0 1,0 0 0,-1 0-1,1 0 1,-1-1-1,1 1 1,0 0 0,-1 0-1,1-1 1,-1 1-1,1 0 1,-1-1-1,1 1 1,-1-1 0,1 1-1,-1 0 1,1-1-1,-1 1 1,0-1 0,1 0-1,-1 1 1,0-1-1,1 1 1,-1-1 0,0 0-1,12-25-525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19:04.544"/>
    </inkml:context>
    <inkml:brush xml:id="br0">
      <inkml:brushProperty name="width" value="0.05" units="cm"/>
      <inkml:brushProperty name="height" value="0.05" units="cm"/>
    </inkml:brush>
  </inkml:definitions>
  <inkml:trace contextRef="#ctx0" brushRef="#br0">195 186 12571,'75'10'366,"1"-4"0,99-4 0,152-25-529,-213 12 204,309-27-145,553-36 27,282 38 385,-683 22-246,-503 13-75,660-3-388,-726 4 391,8 1-20,1 0 1,15 3-1,-22 0 9,-14 0 16,-13 2 17,-243 15 474,185-18-359,-1203 3 1156,729-29-1868,-412-7-501,-385 99 1187,1255-58-149,1 4 1,1 4-1,-177 62 0,248-74-13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4.926"/>
    </inkml:context>
    <inkml:brush xml:id="br0">
      <inkml:brushProperty name="width" value="0.05" units="cm"/>
      <inkml:brushProperty name="height" value="0.05" units="cm"/>
      <inkml:brushProperty name="color" value="#66CC00"/>
    </inkml:brush>
  </inkml:definitions>
  <inkml:trace contextRef="#ctx0" brushRef="#br0">0 87 19132,'10'9'636,"1"1"-1,0-2 1,1 1-1,17 9 1,-21-15-421,0 1 0,0-1 0,0 0-1,0-1 1,1 0 0,-1 0 0,1-1 0,12 1 0,-9-2-67,1-1 1,0 0 0,0 0-1,0-1 1,-1-1-1,18-5 1,-22 5-125,0-1 1,0 1 0,0-1-1,0-1 1,-1 1 0,1-1-1,-1 0 1,-1-1 0,1 0-1,5-7 1,-10 12-22,0-1 0,-1 1 1,0-1-1,1 0 0,-1 0 1,0 0-1,0 0 0,0 0 1,0 0-1,0 0 0,0 0 0,-1 0 1,1 0-1,-1 0 0,1-1 1,-1 1-1,0 0 0,0 0 1,0-1-1,0 1 0,0 0 0,-1 0 1,1 0-1,-1-1 0,1 1 1,-1 0-1,-1-2 0,0 2-2,1-1-1,-1 1 0,0 0 0,0 0 1,0 0-1,0 0 0,0 1 1,0-1-1,-1 1 0,1-1 0,0 1 1,-1 0-1,1 0 0,-1 0 1,0 0-1,1 0 0,-1 0 1,0 1-1,1-1 0,-6 1 0,-1 0 25,0 1 0,-1 0 0,1 1-1,0-1 1,0 2 0,0-1-1,0 2 1,0-1 0,1 1-1,0 0 1,0 1 0,0 0 0,0 0-1,0 0 1,1 1 0,0 1-1,1-1 1,-8 9 0,10-10 13,0 1 1,0-1 0,0 1-1,1 0 1,-1 0 0,2 0 0,-1 0-1,1 1 1,0-1 0,0 1-1,-1 9 1,2-11-8,1 0-1,0 0 1,0 0-1,1 0 1,0 0 0,-1-1-1,2 1 1,-1 0-1,0 0 1,1 0 0,0-1-1,0 1 1,1-1-1,-1 0 1,1 0 0,6 8-1,-5-8-32,0 0 0,0 1 0,0-2 0,1 1 0,0 0 0,0-1 0,0 0 0,0 0-1,1-1 1,-1 1 0,1-1 0,-1 0 0,1-1 0,0 1 0,-1-1 0,1 0 0,0-1 0,0 1 0,0-1 0,0 0 0,0-1-1,0 0 1,0 1 0,0-2 0,-1 1 0,7-3 0,29-15-35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5.536"/>
    </inkml:context>
    <inkml:brush xml:id="br0">
      <inkml:brushProperty name="width" value="0.05" units="cm"/>
      <inkml:brushProperty name="height" value="0.05" units="cm"/>
      <inkml:brushProperty name="color" value="#66CC00"/>
    </inkml:brush>
  </inkml:definitions>
  <inkml:trace contextRef="#ctx0" brushRef="#br0">49 0 17604,'-6'9'478,"0"0"0,1 0 0,0 0 1,0 1-1,1 0 0,0-1 0,1 2 1,0-1-1,1 0 0,-2 12 0,3-16-256,1 1-1,0-1 0,0 0 1,0 0-1,1 0 1,0 0-1,0 0 0,3 8 1,-2-10-128,-1-1 1,1 1-1,-1-1 0,1 0 1,0 0-1,1 0 1,-1 0-1,0 0 1,1 0-1,0 0 1,-1-1-1,1 0 1,0 1-1,5 2 1,-3-3-68,1 0 0,-1 0 0,0-1 1,1 1-1,-1-1 0,1 0 0,0-1 1,-1 0-1,1 1 0,-1-2 0,1 1 1,0-1-1,-1 0 0,1 0 0,-1 0 1,1-1-1,-1 1 0,6-4 0,11-4-20,-2-2 0,40-24 0,-20 5 20,-1-1-1,43-46 1,-61 57-1,-21 20-24,1-1-1,0 0 1,-1 0 0,1 1 0,0-1 0,0 1-1,0-1 1,-1 0 0,1 1 0,0 0 0,0-1 0,0 1-1,0-1 1,0 1 0,0 0 0,0 0 0,0 0-1,0-1 1,1 1 0,-1 1-1,-1-1 0,1 0 0,0 0 0,-1 1 0,1-1 1,-1 1-1,1-1 0,-1 0 0,1 1 0,-1-1 0,1 1 0,-1-1 0,1 1 0,-1 0 0,0-1 0,1 1 0,-1-1 1,0 1-1,1 0 0,-1-1 0,0 2 0,2 6 8,0 0 1,-1 0-1,0 0 0,-1 9 1,1-2 20,0 1-1,11 69 157,-11-78-156,1 0 0,0 0 1,0 0-1,1 0 0,0-1 0,0 1 1,0-1-1,1 0 0,6 9 1,-8-14-21,-1 1 1,0-1 0,0 0 0,1 0 0,-1 1 0,0-1 0,1 0 0,-1 0 0,1 0 0,0-1 0,-1 1 0,1 0-1,0-1 1,0 1 0,-1-1 0,1 1 0,0-1 0,0 0 0,0 1 0,-1-1 0,1 0 0,2-1 0,-1 1 3,0-1 0,0 0 1,0 0-1,0-1 1,0 1-1,-1-1 1,1 1-1,0-1 1,-1 0-1,1 0 1,3-4-1,2-3-7,0-1 0,-1 0 0,0 0 0,0 0 0,7-18 0,-3-4-179,-7 24-270,-3 33-99,-1-23 455,0-1 0,0 1 0,0-1 0,0 1 0,1-1 0,-1 1 0,0-1-1,1 1 1,-1-1 0,1 1 0,-1-1 0,1 1 0,0-1 0,-1 0 0,1 1-1,0-1 1,0 0 0,0 0 0,0 0 0,0 0 0,0 0 0,1 0 0,-1 0-1,0 0 1,3 1 0,-2-1 11,0-1 0,0 0 0,0 1 0,1-1 0,-1 0 0,0 0 0,0-1 0,0 1 0,1 0 0,-1-1 0,0 1 0,0-1 0,0 0 0,0 0 0,0 0 0,0 0 0,0 0 0,3-1 0,25-18-620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6.521"/>
    </inkml:context>
    <inkml:brush xml:id="br0">
      <inkml:brushProperty name="width" value="0.05" units="cm"/>
      <inkml:brushProperty name="height" value="0.05" units="cm"/>
      <inkml:brushProperty name="color" value="#66CC00"/>
    </inkml:brush>
  </inkml:definitions>
  <inkml:trace contextRef="#ctx0" brushRef="#br0">99 240 19636,'-18'23'858,"2"1"0,2 0 1,-15 31-1,25-47-677,0 0 0,1 0 0,1 0 0,-1 1 0,2-1 0,-1 1 1,1 0-1,0-1 0,1 1 0,-1 0 0,2-1 0,0 1 0,0 0 0,4 14 1,-4-19-149,0-1 0,0 0 0,0 0 0,1 0 0,-1 0 0,1-1 0,0 1 0,0 0 0,0-1 0,0 1 0,0-1 0,1 0 0,-1 1 0,1-1 0,-1 0 0,1-1 1,0 1-1,0 0 0,0-1 0,0 0 0,0 1 0,0-1 0,0-1 0,0 1 0,0 0 0,1-1 0,-1 1 0,0-1 0,1 0 0,2 0 0,0-1-21,0 0 0,0 0-1,-1 0 1,1-1-1,0 0 1,-1 0-1,0 0 1,1-1 0,-1 0-1,0 0 1,0 0-1,0 0 1,-1-1-1,1 0 1,-1 0 0,5-6-1,-3 2 7,0-1 0,0 0 0,-1-1 0,0 1-1,-1-1 1,0 0 0,-1 0 0,0 0 0,-1 0 0,3-15 0,-4 18-18,-1 1-1,1-1 1,-1 1 0,0-1 0,0 1 0,-1-1 0,0 1 0,0-1 0,-1 1 0,0 0 0,0 0-1,0 0 1,-1 0 0,1 0 0,-2 0 0,1 0 0,0 1 0,-5-6 0,6 10-5,0-1 1,-1 0-1,1 1 1,0-1 0,0 1-1,-1 0 1,1 0-1,-5-2 1,6 3-8,1-1 0,-1 1 0,0 0 0,1 0 0,-1 0 0,1 0 0,-1-1 0,0 1-1,1 0 1,-1 0 0,0 0 0,1 0 0,-1 0 0,0 0 0,1 0 0,-1 1 0,0-1 0,1 0 0,-1 0 0,1 0 0,-1 1 0,0-1 0,1 0 0,-1 1 0,1-1 0,-1 1 0,1-1 0,-1 0 0,1 1 0,-1-1 0,1 1 0,-1-1 0,1 1 0,0-1 0,-1 1-1,1 0 1,0-1 0,-1 1 0,1 0-26,0 0-1,0 0 0,0 0 0,0 0 0,0-1 1,0 1-1,0 0 0,1 0 0,-1 0 0,0 0 1,0-1-1,1 1 0,-1 0 0,0 0 0,1-1 1,-1 1-1,1 0 0,-1-1 0,1 1 0,-1 0 1,1-1-1,-1 1 0,1-1 0,0 1 1,-1-1-1,1 1 0,0-1 0,0 1 0,-1-1 1,1 0-1,0 1 0,0-1 0,0 0 0,1 1 1,31 5-1188,-23-6 817,1 0 0,-1-1-1,0 0 1,1-1 0,-1 0 0,0-1-1,0 0 1,0 0 0,0-1 0,16-9-1,-13 6 283,-2-1 0,1 0-1,-1-1 1,-1 0-1,1 0 1,-1-1-1,13-18 1,-27 34 532,1 0 1,0 1 0,0-1-1,1 1 1,0-1-1,0 1 1,0 0-1,1 0 1,0 0-1,0 0 1,1-1-1,0 1 1,1 8-1,0-2-272,0-1-1,1 1 1,1 0-1,0-1 1,1 0-1,0 0 1,10 21-1,41 59 114,4 9-145,-50-84-84,-1 1 0,0 0-1,8 35 1,-14-47-5,-1 1 0,0 0-1,0-1 1,-1 1 0,0-1 0,0 1 0,0 0 0,-1-1-1,0 1 1,0-1 0,-1 1 0,0-1 0,0 0 0,0 1 0,-1-1-1,0 0 1,0-1 0,-1 1 0,1 0 0,-1-1 0,0 0-1,-1 0 1,1 0 0,-1-1 0,0 1 0,0-1 0,-1 0 0,1-1-1,-1 1 1,0-1 0,0 0 0,0 0 0,0-1 0,0 0-1,0 0 1,-1 0 0,1-1 0,-1 0 0,0 0 0,1-1 0,-1 0-1,-8-1 1,11 1 5,0-1 1,0 1-1,0-1 0,0 0 0,0-1 1,0 1-1,1-1 0,-1 0 0,0 0 0,1 0 1,-1 0-1,1-1 0,0 1 0,0-1 0,0 0 1,-4-4-1,3 1-14,0 0 1,0 0-1,0-1 0,1 1 1,0-1-1,0 0 0,1 0 1,-3-11-1,2-5-83,0 1 0,1-1 0,1 0 0,5-45 0,2 23-100,2 0 1,2 1 0,2 0-1,1 1 1,30-62-1,-7 31 77,3 2-1,56-76 1,-92 146 185,-5 11-15,-5 12 80,1-3-16,1-1 0,0 1 0,1 0 0,0 0 1,2 0-1,0 1 0,1-1 0,1 0 0,3 21 0,-2-32-91,0-1-1,1 1 1,-1-1 0,1 0-1,1 1 1,-1-1 0,1 0-1,0 0 1,1-1 0,-1 1-1,1 0 1,5 5 0,-5-7-25,1-1 0,-1 1 1,1-1-1,-1 0 0,1 0 1,0-1-1,0 0 0,0 1 1,0-2-1,1 1 0,-1 0 1,0-1-1,1 0 0,-1-1 1,1 1-1,9-1 0,-5-1-8,-1 0-1,1 0 1,-1-1-1,1 0 0,-1-1 1,0 0-1,0 0 1,0-1-1,0 0 1,-1-1-1,0 0 1,0 0-1,0-1 0,0 0 1,-1 0-1,9-11 1,-9 10 5,0-1 0,0-1 0,-1 1 0,0-1 0,-1 0 0,0 0 0,0-1 0,-1 1 0,-1-1 0,1 0 0,-1 0 0,-1 0 0,0-1 0,0 1 0,-1-11 0,-3 9 72,-4 17 26,-4 19 64,9-14-120,0 0 1,1 0-1,1 0 1,-1 0-1,2 0 1,3 17-1,-4-24-94,0 1-1,-1-1 0,2 0 1,-1 1-1,0-1 1,1 0-1,0 0 1,-1 0-1,1 0 1,0 0-1,1 0 1,-1 0-1,0-1 1,1 1-1,0-1 1,-1 0-1,1 0 0,0 0 1,0 0-1,0 0 1,1 0-1,2 1 1,-4-3-50,0 0 1,-1 0-1,1 0 1,-1 0-1,1 0 1,-1 0-1,1 0 1,-1 0-1,1 0 1,-1-1-1,1 1 1,-1-1-1,1 1 1,-1-1-1,1 0 1,-1 1-1,0-1 1,1 0-1,-1 0 1,0 0-1,0 0 1,0 0-1,0 0 1,0 0-1,0-1 1,0 1-1,0 0 1,0 0-1,0-1 1,-1 1-1,1-1 1,0 1-1,-1-1 1,1 1-1,-1-2 1,3-8-177,0 1 0,-1 0 0,2-20 1,-4 27 173,4-42-820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7.053"/>
    </inkml:context>
    <inkml:brush xml:id="br0">
      <inkml:brushProperty name="width" value="0.05" units="cm"/>
      <inkml:brushProperty name="height" value="0.05" units="cm"/>
      <inkml:brushProperty name="color" value="#66CC00"/>
    </inkml:brush>
  </inkml:definitions>
  <inkml:trace contextRef="#ctx0" brushRef="#br0">29 192 15867,'-3'-7'509,"1"2"-211,0 0 1,0 0 0,0 0 0,-1 1-1,-4-6 1,7 9-286,0 1 1,0 0 0,0 0-1,0 0 1,0 0-1,0 0 1,0 0-1,-1 0 1,1 0 0,0 0-1,0-1 1,0 1-1,0 0 1,0 0-1,-1 0 1,1 0-1,0 0 1,0 0 0,0 0-1,0 0 1,-1 0-1,1 0 1,0 0-1,0 0 1,0 0 0,0 0-1,0 0 1,-1 1-1,1-1 1,0 0-1,0 0 1,0 0 0,0 0-1,0 0 1,0 0-1,-1 0 1,1 0-1,0 0 1,0 1-1,0-1 1,0 0 0,0 0-1,0 0 1,0 0-1,0 0 1,0 0-1,-1 1 1,1-1 0,0 0-1,0 0 1,0 0-1,0 0 1,0 1-1,-2 8 735,3-2-769,0 0 1,0 0-1,1-1 0,-1 1 1,1 0-1,1-1 0,0 0 0,-1 1 1,2-1-1,5 9 0,2 1-688,0-1-1,24 23 1,-20-24 361,0-1 0,0 0 0,2-2 0,-1 1 0,1-2 0,1-1 0,0 0 0,26 9 0,-20-15 1323,1 1 1855,-27-1-2337,1-1 0,0 0 0,-1 1 0,0-1 0,0 0 0,1 0 0,-1 0-1,-1 0 1,-3 3 0,-10 10 560,1 0 0,-20 24-1,31-35-960,0 1-1,1 0 0,0 0 1,0 1-1,0-1 0,0 1 1,1 0-1,0-1 0,0 1 1,0 0-1,1 0 0,0 0 1,0 8-1,1-12-71,0-1 1,0 1-1,0 0 0,0-1 0,1 1 1,-1-1-1,1 0 0,-1 1 0,1-1 0,0 1 1,-1-1-1,1 0 0,0 1 0,0-1 1,0 0-1,0 0 0,0 0 0,0 0 1,0 0-1,1 0 0,-1 0 0,0 0 0,1 0 1,-1 0-1,0-1 0,1 1 0,-1-1 1,1 1-1,-1-1 0,1 1 0,-1-1 1,1 0-1,2 0 0,3 1 5,0-1 0,0 0 0,0-1 0,0 1 0,0-1 0,10-3 0,-1-2-23,1 0 0,-1-1-1,-1-1 1,0 0 0,0-1 0,0 0-1,-1-2 1,-1 1 0,0-2 0,0 0 0,-1 0-1,-1-1 1,17-23 0,-17 18-47,1 1 0,-2-1 0,-1-1 0,0 0 0,-1 0 0,-1-1 0,-1 0 0,-1 0 0,0 0 0,-2 0 0,1-23 0,-3 31-3,-2 0 0,0 0 0,0 0-1,-1 0 1,-1 0 0,0 0 0,0 1-1,-1-1 1,-10-19 0,11 25 20,-1 0 0,1 0 0,-1 1 0,0-1 1,-1 1-1,1 0 0,-1 0 0,0 1 0,0-1 0,-1 1 0,1 0 0,-1 1 0,0-1 0,0 1 1,0 0-1,0 1 0,-1-1 0,-9-1 0,6 2 22,-1 1 1,1 0-1,-1 1 0,1 1 1,0-1-1,-1 1 0,1 1 1,0 0-1,-1 1 0,1 0 1,1 0-1,-1 1 0,-17 9 1,22-10 11,1-1 1,-1 1 0,1 0-1,0 0 1,0 1 0,0-1-1,1 1 1,-1 0 0,1 0-1,0 0 1,0 0-1,0 1 1,0-1 0,1 1-1,0 0 1,0-1 0,0 1-1,0 0 1,1 0 0,0 0-1,0 1 1,0-1 0,1 0-1,0 0 1,0 0-1,0 1 1,1-1 0,-1 0-1,3 8 1,1-1-3,0 0 0,1 0 1,1 0-1,0-1 0,1 0 0,0 0 0,0 0 1,16 16-1,10 7-13,37 29 0,-67-60 8,62 51-116,-24-22-310,46 48 0,-85-78 288,0 1 0,0-1 1,0 1-1,0-1 0,-1 1 0,1 0 1,2 5-1,-4-8 89,0 0 0,0 1 0,0-1 0,0 1 0,0-1 0,0 1 0,0-1 0,0 1-1,0-1 1,0 0 0,0 1 0,0-1 0,0 1 0,0-1 0,0 1 0,-1-1 0,1 0 0,0 1 0,0-1 0,0 1 0,-1-1 0,1 0 0,0 1 0,-1 0 6,0-1 0,0 1 1,0-1-1,0 1 0,0-1 1,0 0-1,0 1 1,0-1-1,0 0 0,0 0 1,0 1-1,0-1 0,0 0 1,-1 0-1,-26 0-452,-12-3-40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7.546"/>
    </inkml:context>
    <inkml:brush xml:id="br0">
      <inkml:brushProperty name="width" value="0.05" units="cm"/>
      <inkml:brushProperty name="height" value="0.05" units="cm"/>
      <inkml:brushProperty name="color" value="#66CC00"/>
    </inkml:brush>
  </inkml:definitions>
  <inkml:trace contextRef="#ctx0" brushRef="#br0">1 75 14819,'1'3'2185,"17"-3"-1105,25-4-416,12-2 1793,14-5-1289,7 11-568,5-12-160,0-5 40,-11-11-256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8.271"/>
    </inkml:context>
    <inkml:brush xml:id="br0">
      <inkml:brushProperty name="width" value="0.05" units="cm"/>
      <inkml:brushProperty name="height" value="0.05" units="cm"/>
      <inkml:brushProperty name="color" value="#66CC00"/>
    </inkml:brush>
  </inkml:definitions>
  <inkml:trace contextRef="#ctx0" brushRef="#br0">0 252 15619,'0'1'129,"0"-1"0,0 1 0,0 0 0,0 0-1,1 0 1,-1-1 0,0 1 0,0 0 0,0 0-1,1-1 1,-1 1 0,0 0 0,1 0 0,-1-1-1,1 1 1,-1-1 0,1 1 0,-1 0 0,1-1-1,0 1 1,-1-1 0,1 1 0,-1-1 0,1 1-1,1 0 1,0-1 64,0 1 0,0 0 0,0-1 0,0 1 0,1-1 0,-1 0 0,0 1 0,0-1 0,3-1 0,3 1 113,-1-1 1,0-1-1,0 1 1,14-6-1,-11 2-171,1 0 1,-1-1-1,0 0 0,0-1 1,-1 0-1,0 0 0,0-1 0,-1 0 1,10-13-1,-13 15-100,0 0 0,-1-1 0,0 1 0,0-1 0,0 0 0,-1 0 1,0-1-1,-1 1 0,0-1 0,0 1 0,0-1 0,-1 0 0,0 0 0,-1-14 0,0 20-28,0-1-1,0 1 1,0-1 0,-1 1-1,1-1 1,-1 1 0,0-1-1,0 1 1,0-1 0,0 1-1,0 0 1,0 0 0,0-1-1,-1 1 1,1 0-1,-1 0 1,0 0 0,0 1-1,0-1 1,1 0 0,-2 1-1,1-1 1,0 1 0,0-1-1,0 1 1,-1 0 0,1 0-1,0 0 1,-1 1-1,1-1 1,-1 0 0,1 1-1,-1-1 1,1 1 0,-1 0-1,1 0 1,-1 0 0,0 0-1,1 1 1,-1-1 0,1 1-1,-1-1 1,1 1-1,-1 0 1,1 0 0,0 0-1,0 0 1,-1 1 0,1-1-1,0 0 1,-4 4 0,1 0 7,-1 0 0,1 1 0,0-1 0,0 1 0,0 0 0,1 0 1,0 1-1,0-1 0,1 1 0,-1 0 0,2 0 0,-1 0 0,1 0 1,0 1-1,0-1 0,-1 15 0,3-18 0,0 0 0,0 0 0,0 0 0,0 0 0,1-1 0,-1 1 0,1 0 0,0 0-1,0-1 1,0 1 0,1 0 0,-1-1 0,1 1 0,0-1 0,0 0 0,0 0 0,0 0 0,1 0 0,-1 0 0,1 0 0,0 0 0,0-1 0,0 1 0,0-1-1,0 0 1,0 0 0,1 0 0,-1-1 0,1 1 0,-1-1 0,1 0 0,0 1 0,0-2 0,5 2 0,3-1 25,-1 0 0,1-1-1,-1-1 1,1 0 0,-1 0 0,0-1 0,0 0 0,1-1 0,-1 0 0,-1-1 0,1 0 0,17-11-1,9-6 82,0-2 0,32-29-1,-50 38-76,1-3-3,-17 14-32,0 0 0,0 0 1,1 0-1,-1 0 0,1 0 1,0 1-1,-1 0 0,1 0 1,0 0-1,0 0 0,8-2 1,-11 4-7,0 0 0,0 1 0,0-1 0,0 0 0,0 0 0,0 0 0,-1 1 0,1-1 1,0 1-1,0-1 0,0 0 0,-1 1 0,1-1 0,0 1 0,0 0 0,-1-1 0,1 1 0,-1 0 1,1-1-1,0 1 0,-1 0 0,1-1 0,-1 1 0,0 0 0,1 0 0,-1 0 0,0 0 0,1 1 1,7 31 47,-6-22-20,0-5-68,1 6 132,0 0 1,8 20-1,-10-30-111,0 0 0,1 0 0,-1 1 0,0-1 0,1 0-1,0 0 1,-1 0 0,4 2 0,-4-3-20,-1-1 0,1 1 0,0-1 0,0 1 0,-1-1 0,1 0 0,0 1 1,0-1-1,0 0 0,0 0 0,0 1 0,0-1 0,0 0 0,0 0 0,-1 0 0,1 0 0,0 0 0,0 0 0,0 0 0,0-1 0,0 1 0,1-1 0,0 0-31,0 0-1,0-1 0,0 1 0,-1-1 1,1 0-1,0 1 0,-1-1 1,0 0-1,1 0 0,-1 0 1,0 0-1,0 0 0,0 0 1,0 0-1,-1 0 0,1-1 1,0 1-1,-1 0 0,0 0 1,1-4-1,0-1-81,7-29-329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8.797"/>
    </inkml:context>
    <inkml:brush xml:id="br0">
      <inkml:brushProperty name="width" value="0.05" units="cm"/>
      <inkml:brushProperty name="height" value="0.05" units="cm"/>
      <inkml:brushProperty name="color" value="#66CC00"/>
    </inkml:brush>
  </inkml:definitions>
  <inkml:trace contextRef="#ctx0" brushRef="#br0">1 88 20460,'0'-4'234,"1"0"0,0 0 0,0 0 0,1 0 0,-1 0 0,1 0 0,0 0-1,0 0 1,0 1 0,0-1 0,1 1 0,0 0 0,-1-1 0,1 1 0,0 0-1,1 1 1,-1-1 0,7-4 0,-4 4-45,0 1 0,-1-1 0,1 1 0,0 0 0,0 1 0,0 0-1,1 0 1,-1 0 0,0 0 0,0 1 0,1 0 0,6 1 0,-5 0-92,0 1 1,1 0 0,-1 0-1,0 0 1,0 1-1,0 0 1,-1 1-1,1 0 1,7 5-1,-10-6-96,-1 0-1,1 0 0,-1 1 0,0 0 0,0 0 1,-1 0-1,1 0 0,-1 1 0,0-1 0,0 1 0,0 0 1,-1 0-1,4 10 0,-4-6 5,0 0 0,-1 0 1,0 0-1,0 0 0,-1 0 0,-1 0 0,1 0 0,-1 0 1,-1 0-1,0-1 0,-5 17 0,-5 6 20,-30 56 0,14-32 10,15-28-19,3-8 0,-10 28 0,18-42-14,0-1 0,1 0 0,0 1 0,0-1 0,1 1 0,-1-1 0,1 1 0,0-1 0,0 1-1,0 0 1,1-1 0,1 7 0,-1-9-1,0-1 0,0 1 0,0 0 0,0-1 0,1 1 1,-1 0-1,1-1 0,-1 0 0,1 1 0,-1-1 0,1 0 0,0 0 0,0 0 0,0 0 0,0 0 0,-1 0 0,1 0 1,0-1-1,1 1 0,-1-1 0,0 1 0,0-1 0,0 0 0,0 0 0,0 0 0,4 0 0,6-1 0,1 0 0,-1 0 0,15-4 0,-12 1-139,1-1-1,-1 0 1,-1 0-1,1-2 0,-1 0 1,0 0-1,0-2 1,12-9-1,-20 13-123,0 0-1,-1 0 1,0-1-1,0 1 0,0-1 1,0-1-1,-1 1 1,4-9-1,-5 10 93,-2 1 1,1-1-1,0 0 0,-1 0 0,0 0 0,0 0 0,-1 0 1,1 0-1,-1-1 0,0 1 0,0 0 0,-1 0 0,-1-7 0,-9-24-948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9.288"/>
    </inkml:context>
    <inkml:brush xml:id="br0">
      <inkml:brushProperty name="width" value="0.05" units="cm"/>
      <inkml:brushProperty name="height" value="0.05" units="cm"/>
      <inkml:brushProperty name="color" value="#66CC00"/>
    </inkml:brush>
  </inkml:definitions>
  <inkml:trace contextRef="#ctx0" brushRef="#br0">1 93 18324,'17'9'2040,"15"-8"-1183,6-4-369,12-6 880,1-2-376,11-2-744,-3-5-728,-5 1 480,-4 0-224,-10 2-224</inkml:trace>
  <inkml:trace contextRef="#ctx0" brushRef="#br0" timeOffset="1">526 21 13899,'-6'22'1546,"-1"1"800,-4 30 0,10-47-1965,0-1 1,1 1-1,0 0 1,0 0-1,0 0 1,1-1-1,0 1 1,0 0-1,0 0 1,4 8-1,-5-12-305,1 0 0,0 0 0,0 0 0,0-1 0,1 1 0,-1 0 0,0-1-1,1 1 1,-1-1 0,1 1 0,-1-1 0,1 0 0,0 1 0,-1-1 0,1 0 0,0 0 0,0 0-1,0-1 1,3 2 0,-2-1-29,1-1 0,-1 1-1,1-1 1,0 0 0,-1 0 0,1-1-1,-1 1 1,1-1 0,-1 0-1,6-1 1,4-3-18,0-1-1,-1 0 1,1-1 0,17-13-1,-3 0 29,28-29 0,8-6 3,-63 54-59,1 0 1,0 1-1,0-1 1,0 1 0,0-1-1,0 0 1,0 1-1,0 0 1,0-1 0,0 1-1,0 0 1,0-1-1,0 1 1,1 0-1,-1 0 2,-1 0-1,1 0 0,-1 0 1,0 0-1,1 0 1,-1 1-1,0-1 0,1 0 1,-1 0-1,0 0 0,1 1 1,-1-1-1,0 0 0,1 0 1,-1 1-1,0-1 0,0 0 1,1 1-1,-1-1 0,0 0 1,0 1-1,0-1 0,1 0 1,-1 1-1,0 0 1,1 4 23,0-1 0,-1 1 0,0 0 0,1-1 0,-2 8 1,1 2 24,0 0 17,1 0-1,1 0 0,0 0 1,5 16-1,-5-26-43,-1 0 1,1 0-1,0 0 0,0 0 0,0 0 1,0 0-1,6 6 0,-7-8-14,1-1-1,-1 0 1,1 1-1,-1-1 1,1 0-1,0 0 1,-1 0-1,1 0 1,0 0-1,0-1 1,0 1 0,0 0-1,-1-1 1,1 1-1,0-1 1,0 0-1,0 0 1,3 0-1,-2 0-48,-1-1-1,1 1 1,-1-1-1,1 0 1,-1 0-1,0 0 1,1 0-1,-1-1 0,0 1 1,0-1-1,0 1 1,0-1-1,0 0 1,0 0-1,0 0 1,-1 0-1,1 0 1,-1 0-1,1 0 1,-1 0-1,0-1 1,0 1-1,0 0 0,0-1 1,0 1-1,0-1 1,0-2-1,2-8-27,0 0-1,-1 1 0,-1-1 0,0-14 1,0-8-204,-1 0-63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09.812"/>
    </inkml:context>
    <inkml:brush xml:id="br0">
      <inkml:brushProperty name="width" value="0.05" units="cm"/>
      <inkml:brushProperty name="height" value="0.05" units="cm"/>
      <inkml:brushProperty name="color" value="#66CC00"/>
    </inkml:brush>
  </inkml:definitions>
  <inkml:trace contextRef="#ctx0" brushRef="#br0">0 0 19492,'0'0'1849,"9"2"-1321,3 2-208,5 0 832,3 1-608,9-1-1096,4 6-248,6-4 616,2 1-256,1-1-104</inkml:trace>
  <inkml:trace contextRef="#ctx0" brushRef="#br0" timeOffset="1">483 29 16572,'-23'3'2480,"0"1"1,-41 12 0,50-11-2015,0 0 1,0 1 0,0 1 0,1 0 0,-17 12 0,29-19-465,0 1-1,0-1 1,0 1 0,0 0 0,1-1-1,-1 1 1,0 0 0,0 0-1,1 0 1,-1-1 0,0 1-1,1 0 1,-1 0 0,1 0 0,-1 0-1,1 0 1,-1 0 0,1 0-1,0 0 1,0 0 0,-1 0-1,1 0 1,0 2 0,0-2-24,1 1 1,-1-1-1,1 0 0,0 0 1,-1 0-1,1 0 0,0 0 1,0 0-1,0 0 1,-1 0-1,1 0 0,0 0 1,0 0-1,0-1 0,0 1 1,3 1-1,6 3-186,0-1 0,0 0 0,19 4 0,-22-6 179,28 7-255,-15-5 212,0 2 0,-1 0 1,0 1-1,20 10 0,-38-16 81,0-1 1,0 1-1,0 0 1,1 0-1,-1-1 0,0 1 1,0 0-1,0 0 1,0 0-1,0 0 0,0 0 1,0 0-1,-1 1 1,1-1-1,0 0 0,-1 0 1,1 0-1,0 3 1,-1-3 0,0-1 1,0 1 0,0 0-1,0 0 1,0 0 0,-1 0-1,1 0 1,0 0 0,-1 0-1,1 0 1,0 0 0,-1-1-1,1 1 1,-1 0 0,1 0-1,-1 0 1,0-1 0,1 1-1,-1 0 1,-1 0 0,-4 4 61,-1-1 0,0 1 0,0-1 1,-14 5-1,17-7-57,-22 10-253,0-2 0,0 0 0,-1-2 1,0-1-1,-38 5 0,63-11 197,0-1-1,0 0 1,0 0 0,0 0 0,0 0 0,0 0-1,0 0 1,0 0 0,0-1 0,0 1 0,0-1-1,0 0 1,0 1 0,0-1 0,0 0 0,1 0-1,-1 0 1,-3-3 0,1-10-483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0.335"/>
    </inkml:context>
    <inkml:brush xml:id="br0">
      <inkml:brushProperty name="width" value="0.05" units="cm"/>
      <inkml:brushProperty name="height" value="0.05" units="cm"/>
      <inkml:brushProperty name="color" value="#66CC00"/>
    </inkml:brush>
  </inkml:definitions>
  <inkml:trace contextRef="#ctx0" brushRef="#br0">149 15 19644,'0'0'82,"1"0"0,-1-1 0,1 1 0,-1 0 0,0 0 0,0-1 0,1 1 0,-1-1 0,0 1 0,1 0-1,-1-1 1,0 1 0,0-1 0,0 1 0,0 0 0,1-1 0,-1 1 0,0-1 0,0 1 0,0-1 0,0 1 0,0-1 0,0 1 0,0 0 0,0-1-1,0 1 1,0-1 0,0 1 0,-1-1 0,1 1 0,0-1 0,0 1 0,0 0 0,-1-2 0,-1 3 109,1-1-1,-1 0 1,1 0 0,-1 0 0,1 1 0,-1-1-1,1 0 1,-1 1 0,1 0 0,0-1 0,-2 2-1,-11 5 119,0 1-1,1 0 1,0 1-1,0 1 1,1 0-1,-20 22 0,31-31-318,0 0 0,0 0 0,0 0 0,0 0 0,1 0 0,-1 0 0,0 0 0,1 0 0,-1 0 0,1 0 0,-1 0 0,1 0 0,0 1 0,-1-1 0,1 0 0,0 0 0,0 0 0,0 1 0,0-1 0,0 2 0,1-2-7,-1 0 0,1 0 1,-1 0-1,1 0 0,-1 0 0,1-1 1,0 1-1,0 0 0,-1-1 0,1 1 1,0 0-1,0-1 0,0 1 0,0-1 1,0 1-1,0-1 0,0 1 1,0-1-1,1 1 0,7 1-105,1-1 0,-1 1 0,1-1-1,11-1 1,-10 0 60,16 1-98,-18-2 141,1 1 0,0 1 0,-1 0 0,1 0 0,-1 0 0,1 1 0,-1 1 0,10 3 0,-19-6 23,1 0 0,-1 1 0,1-1 0,-1 0 0,0 0 0,1 1 1,-1-1-1,0 0 0,1 0 0,-1 1 0,0-1 0,1 0 0,-1 1 0,0-1 1,0 1-1,1-1 0,-1 0 0,0 1 0,0-1 0,0 1 0,1-1 0,-1 1 0,0-1 1,0 0-1,0 1 0,0-1 0,0 1 0,0-1 0,0 2 0,-9 10 80,-21 8 35,28-20-108,-16 10-94,0-1-1,-1 0 0,0-2 1,-1 0-1,1-2 0,-32 6 1,33-13-292,18 1 380,-1 1 1,1 0-1,0 0 1,-1-1-1,1 1 1,0 0-1,0-1 1,-1 1 0,1 0-1,0 0 1,0-1-1,-1 1 1,1-1-1,0 1 1,0 0-1,0-1 1,0 1 0,-1 0-1,1-1 1,0 1-1,0-1 1,0 1-1,0-1 1,0 1 0,0-1-1,1-1-14,0-1 0,-1 1 1,1-1-1,0 1 0,1 0 0,-1-1 0,0 1 0,1 0 0,-1 0 1,4-3-1,15-18-349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4.964"/>
    </inkml:context>
    <inkml:brush xml:id="br0">
      <inkml:brushProperty name="width" value="0.05" units="cm"/>
      <inkml:brushProperty name="height" value="0.05" units="cm"/>
    </inkml:brush>
  </inkml:definitions>
  <inkml:trace contextRef="#ctx0" brushRef="#br0">9 1 12891,'-4'19'654,"2"-1"0,1 1 0,0 0 0,1 0 0,5 36-1,0 26 856,-5-40-806,-1-5-136,2-1 0,6 43 0,-7-77-563,0 0 0,0 0 0,0 0-1,0 1 1,0-1 0,0 0 0,1 0 0,-1 0-1,0 0 1,1 0 0,-1 0 0,1 0 0,-1 0 0,1-1-1,0 1 1,-1 0 0,1 0 0,0 0 0,0 0-1,-1-1 1,1 1 0,0 0 0,0-1 0,0 1 0,0-1-1,0 1 1,0-1 0,0 1 0,0-1 0,0 0-1,0 1 1,0-1 0,0 0 0,0 0 0,0 0 0,0 0-1,0 0 1,0 0 0,0 0 0,1 0 0,-1 0-1,0-1 1,0 1 0,0 0 0,0-1 0,0 1 0,0-1-1,0 1 1,0-1 0,1 0 0,5-3 14,1-1 0,-1 0 0,0 0 0,11-12 0,-7 6-7,-8 7 2,0 0 1,0 1 0,1-1-1,0 1 1,-1 0-1,1 0 1,0 0 0,1 0-1,-1 1 1,0 0-1,10-4 1,-14 6-6,1 1 1,-1-1-1,0 0 1,1 0-1,-1 0 1,0 0-1,1 1 1,-1-1-1,0 0 1,1 1-1,-1-1 1,0 0-1,0 0 0,1 1 1,-1-1-1,0 0 1,0 1-1,0-1 1,1 1-1,-1-1 1,0 0-1,0 1 1,0-1-1,0 1 1,0-1-1,0 0 1,0 1-1,0-1 1,0 1-1,0-1 1,0 0-1,0 1 1,0-1-1,0 1 0,0-1 1,0 0-1,0 1 1,-1-1-1,1 0 1,0 1-1,-6 19 290,5-18-265,-2 7 114,-1 0 0,1 0 0,1 0-1,0 0 1,0 0 0,0 0 0,1 1 0,1 9 0,0-18-124,0 1 0,1-1 1,-1 0-1,0 0 0,1 0 0,-1 0 0,1 0 0,-1 0 0,1 0 0,0 0 0,-1 0 0,1 0 0,0 0 0,0-1 0,-1 1 0,1 0 0,0 0 1,0-1-1,0 1 0,0 0 0,0-1 0,0 1 0,0-1 0,0 0 0,1 1 0,-1-1 0,0 0 0,0 1 0,0-1 0,0 0 0,0 0 1,1 0-1,-1 0 0,0 0 0,2-1 0,7 0 67,-1 0 0,1-1 0,12-3 0,-15 3-56,12-4 44,0-1 1,0 0 0,-1-2 0,0 0-1,0-1 1,19-15 0,0-2-365,53-53 1,-87 77 160,-1 0 0,1 0 1,0 0-1,-1 0 1,1-1-1,-1 1 1,0-1-1,0 1 0,0-1 1,-1 0-1,1 0 1,0-5-1,-1 6 45,-1 1 0,0 0 0,0-1 0,-1 1 0,1 0 0,0-1 0,-1 1 0,1 0 0,-1 0 0,0 0 0,1-1 0,-1 1 0,0 0 0,-1 0 0,1 0 0,0 0 0,0 0 0,-1 1 0,1-1 0,-1 0 0,0 1 0,1-1 0,-4-1 0,-26-17-612,-9 4-127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19.461"/>
    </inkml:context>
    <inkml:brush xml:id="br0">
      <inkml:brushProperty name="width" value="0.05" units="cm"/>
      <inkml:brushProperty name="height" value="0.05" units="cm"/>
    </inkml:brush>
  </inkml:definitions>
  <inkml:trace contextRef="#ctx0" brushRef="#br0">649 10647 13203,'-5'1'40,"1"0"1,-1 0 0,1 0-1,-1-1 1,1 1 0,-1-1-1,0 0 1,1-1 0,-1 1-1,1-1 1,-1 0 0,1 0-1,-1 0 1,1 0 0,0-1-1,0 0 1,-1 0 0,1 0-1,0 0 1,1-1-1,-1 0 1,0 1 0,1-1-1,-5-6 1,-7-6 80,2-2-1,0 0 1,1 0 0,-11-21-1,17 27-112,-168-325-9,28-15-3,117 272 11,3-2 0,3-1 0,4-1 0,4 0 1,4-1-1,-2-89 0,15-94-91,66-481-1,114-258-168,-137 778 223,141-684-323,-108 574 491,177-482 0,207-207 210,-414 932-312,346-635 396,-13 125-33,131-75-47,72 61-120,-155 255-192,29 38-103,-273 210 42,-4 2 10,-132 82 85,2 3 1,76-33-1,-103 49 641,-24 13-700,1-1-1,-1 1 0,0 0 0,0 0 0,0 0 1,0 0-1,0 0 0,0-1 0,0 1 0,0 0 0,0 0 1,0 0-1,0 0 0,0 0 0,0-1 0,0 1 1,0 0-1,0 0 0,0 0 0,0 0 0,0 0 1,0-1-1,0 1 0,0 0 0,-1 0 0,1 0 0,0 0 1,0 0-1,0 0 0,0-1 0,0 1 0,0 0 1,0 0-1,0 0 0,-1 0 0,1 0 0,0 0 1,0 0-1,0 0 0,0 0 0,0 0 0,0 0 0,-1-1 1,1 1-1,-18-4 183,-26-3 71,13 7-316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0.831"/>
    </inkml:context>
    <inkml:brush xml:id="br0">
      <inkml:brushProperty name="width" value="0.05" units="cm"/>
      <inkml:brushProperty name="height" value="0.05" units="cm"/>
      <inkml:brushProperty name="color" value="#66CC00"/>
    </inkml:brush>
  </inkml:definitions>
  <inkml:trace contextRef="#ctx0" brushRef="#br0">60 468 14851,'39'-33'3436,"-30"25"-233,-28 29-872,6-8-1851,2 2-1,0-1 0,-12 22 1,18-28-401,1 0 0,0 0 0,1 0 0,0 1 0,0 0 0,1-1 0,0 1 0,-1 16 0,2-24-71,1 0 1,0 1-1,0-1 0,0 0 1,0 1-1,0-1 1,0 0-1,0 0 1,0 1-1,1-1 0,-1 0 1,0 0-1,1 1 1,-1-1-1,1 0 1,-1 0-1,1 0 0,0 0 1,-1 0-1,1 0 1,0 0-1,0 0 1,0 0-1,0 0 0,0 0 1,0 0-1,0 0 1,0-1-1,0 1 1,0-1-1,0 1 0,1 0 1,-1-1-1,0 0 1,0 1-1,1-1 1,-1 0-1,0 0 0,0 0 1,1 1-1,-1-1 1,0-1-1,0 1 1,1 0-1,-1 0 0,3-1 1,3-1 2,0 0 1,0 0-1,-1 0 1,1-1-1,-1 0 1,1-1-1,6-4 1,23-19 20,43-40 0,-71 62-91,-9 14 35,-11 23 20,6-18-13,5-11-26,1 1-1,-1-1 1,0 0 0,1 1 0,0-1 0,0 1 0,0-1-1,0 1 1,0-1 0,2 5 0,-2-7-11,0 0 0,1 0 0,-1-1-1,0 1 1,1 0 0,-1 0 0,1 0 0,-1 0 0,1 0 0,0-1 0,-1 1 0,1 0-1,0-1 1,0 1 0,-1 0 0,1-1 0,0 1 0,0-1 0,0 1 0,0-1 0,0 1-1,0-1 1,0 0 0,0 0 0,0 1 0,0-1 0,0 0 0,0 0 0,0 0 0,0 0 0,0 0-1,0 0 1,0 0 0,0 0 0,0-1 0,0 1 0,0 0 0,-1-1 0,3 0 0,3-1-294,-1 0 1,1-1-1,-1 0 1,0 0 0,0-1-1,0 1 1,0-1 0,-1 0-1,6-5 1,35-46-2377,-41 50 2463,9-14-373,-1 0 0,-1-1 0,-1 0 0,-1 0 0,11-34 0,21-111 264,-33 123 1681,3-51-1,-10 66 1006,-2-35-1,3 83 1802,10 53-3885,8-8-218,-10-33-25,10 50 0,-18-71 40,-1-1-1,0 1 0,-1-1 1,0 1-1,-1 0 1,-1-1-1,1 0 0,-6 17 1,-21 45 575,10-29-67,17-42-500,1-1 0,-1 1 1,0 0-1,1-1 0,-1 1 0,1-1 0,0 1 0,-1 0 0,1-1 0,0 1 0,0 0 0,0-1 0,0 1 0,1 0 0,-1-1 0,0 1 0,1 0 1,-1-1-1,1 1 0,-1-1 0,1 1 0,0-1 0,-1 1 0,2 1 0,0-2 1,0 1 0,1-1 1,-1 1-1,0-1 0,0 0 0,1 0 0,-1 0 1,0 0-1,1 0 0,-1-1 0,1 1 0,-1-1 0,1 0 1,-1 1-1,6-2 0,10 1-69,1 0 1,0-2-1,-1-1 1,0 0-1,1-1 1,-1-1-1,-1-1 1,29-12-1,-44 17-42,1 0-1,-1 0 0,0-1 1,0 1-1,0 0 0,0-1 0,0 1 1,0-1-1,-1 0 0,1 0 1,0 0-1,-1 0 0,0 0 1,1 0-1,-1 0 0,0 0 1,0 0-1,0 0 0,0-1 1,0 1-1,-1-1 0,1 1 1,-1 0-1,1-4 0,-2 2 12,1 0 1,-1 0-1,0 0 0,0 0 0,0 0 0,-1 0 1,0 0-1,1 0 0,-1 0 0,-1 1 0,1-1 1,0 1-1,-5-5 0,-20-24-537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1.396"/>
    </inkml:context>
    <inkml:brush xml:id="br0">
      <inkml:brushProperty name="width" value="0.05" units="cm"/>
      <inkml:brushProperty name="height" value="0.05" units="cm"/>
      <inkml:brushProperty name="color" value="#66CC00"/>
    </inkml:brush>
  </inkml:definitions>
  <inkml:trace contextRef="#ctx0" brushRef="#br0">44 306 17444,'13'4'1960,"13"-5"-1104,7-5-336,15 1 1009,4-3-385,8-1-584,1 2-496,-1 0 112,-4-1-144,-8 4-168</inkml:trace>
  <inkml:trace contextRef="#ctx0" brushRef="#br0" timeOffset="0.5">725 429 20228,'1'1'153,"0"1"-1,0 0 1,0-1-1,1 0 1,-1 1 0,0-1-1,1 0 1,-1 1-1,1-1 1,0 0-1,-1 0 1,1 0-1,0 0 1,0-1-1,-1 1 1,1 0-1,0-1 1,0 1 0,0-1-1,0 0 1,0 1-1,0-1 1,0 0-1,0 0 1,0 0-1,-1-1 1,1 1-1,0 0 1,0-1-1,0 1 1,0-1 0,2-1-1,6-1 149,-1-1 0,1 0-1,-1-1 1,15-9 0,-13 6-182,0 0-1,0 0 1,-1-1 0,-1-1 0,14-15 0,-20 22-107,-1 0 1,1-1 0,-1 1 0,0-1-1,0 1 1,0-1 0,0 0-1,-1 0 1,1 0 0,-1 0-1,0 0 1,0 0 0,-1 0-1,1 0 1,-1 0 0,0-1-1,0 1 1,0 0 0,-1 0 0,1 0-1,-3-8 1,1 9-11,1 1-1,0 0 1,-1 0-1,1-1 1,-1 1 0,1 0-1,-1 0 1,0 1 0,0-1-1,0 0 1,0 0 0,-1 1-1,1 0 1,0-1 0,0 1-1,-1 0 1,1 0-1,-1 0 1,1 0 0,-1 1-1,0-1 1,1 1 0,-1-1-1,1 1 1,-1 0 0,0 0-1,1 0 1,-6 1-1,0 0-2,1 0-1,0 1 1,0 0-1,-1 0 1,1 0-1,1 1 1,-1 0-1,0 0 0,-7 6 1,5-3 5,1 1 1,0 1-1,0 0 1,1 0-1,-1 0 1,2 1-1,0 0 0,0 0 1,0 1-1,1 0 1,1-1-1,-8 22 1,10-23-43,0-1 0,1 0 1,-1 1-1,1-1 0,1 0 0,-1 1 1,1-1-1,0 1 0,1-1 1,0 1-1,0-1 0,1 1 1,0-1-1,0 0 0,1 0 1,-1 0-1,2 0 0,-1-1 0,8 12 1,12 4-711,-23-21 730,1-1 0,0 1-1,0 0 1,-1-1 0,1 1-1,0-1 1,0 1-1,0-1 1,0 1 0,0-1-1,0 0 1,0 0 0,0 1-1,0-1 1,-1 0 0,1 0-1,0 0 1,0 0-1,0 0 1,0 0 0,0 0-1,0 0 1,0-1 0,0 1-1,0 0 1,0 0 0,1-1-1,0-9-336</inkml:trace>
  <inkml:trace contextRef="#ctx0" brushRef="#br0" timeOffset="1.5">5 1 22869,'-5'0'1752,"5"2"-1360,7 3-256,6-2-16,0-2 224,-5 5-256,-4-3-144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4.245"/>
    </inkml:context>
    <inkml:brush xml:id="br0">
      <inkml:brushProperty name="width" value="0.05" units="cm"/>
      <inkml:brushProperty name="height" value="0.05" units="cm"/>
      <inkml:brushProperty name="color" value="#66CC00"/>
    </inkml:brush>
  </inkml:definitions>
  <inkml:trace contextRef="#ctx0" brushRef="#br0">1 178 17012,'-1'-9'561,"2"0"1,-1-1 0,1 1 0,1 0 0,-1 0 0,1-1-1,1 2 1,0-1 0,0 0 0,1 0 0,0 1 0,0 0-1,1 0 1,0 0 0,1 0 0,0 1 0,12-12-1,-17 18-542,1-1-1,-1 1 1,1 0-1,0 0 0,-1 0 1,1 0-1,0 0 0,0 1 1,0-1-1,3 0 1,-5 1-10,1 0 0,0 0 1,-1 0-1,1 0 1,0 0-1,-1 0 0,1 0 1,0 0-1,-1 0 1,1 0-1,0 1 1,-1-1-1,1 0 0,0 0 1,-1 1-1,1-1 1,-1 1-1,1-1 0,0 0 1,0 2-1,0 0 5,0 0 0,1 0 0,-1 0 0,0 1 0,-1-1 0,1 0 0,0 0 0,-1 1 0,1-1 0,-1 1 0,0-1 0,1 1 0,-1-1 0,-1 5 0,-3 25-12,-1 1-1,-1-1 1,-15 45-1,10-43 0,2 1-1,-6 47 1,15-78-3,0 0 0,-1 0-1,1 0 1,0 0 0,1 0 0,-1 0 0,2 6-1,-1-9 3,-1 0 0,0 0-1,1 0 1,-1 0-1,1-1 1,0 1 0,-1 0-1,1 0 1,-1-1-1,1 1 1,0-1 0,-1 1-1,1 0 1,0-1-1,0 1 1,0-1 0,-1 0-1,1 1 1,0-1-1,0 0 1,0 1 0,0-1-1,0 0 1,0 0-1,0 0 1,0 0 0,-1 0-1,1 0 1,0 0-1,0 0 1,0 0 0,0 0-1,0 0 1,0-1-1,1 1 1,8-4-1,-1 0-1,1 0 1,-1-1 0,0 0 0,0 0-1,0-1 1,-1 0 0,0-1 0,10-10-1,0 2 0,110-106 10,-106 97 8,-2-1 0,0 0-1,23-41 1,-42 64-15,0 1 1,0 0-1,0-1 1,-1 1-1,1 0 1,0-1-1,-1 1 1,0-1-1,1 1 1,-1-1-1,0 1 0,0-1 1,1 0-1,-1 1 1,-1-3-1,1 3-1,0 1 1,0 0-1,0 0 0,0 0 0,0 0 0,-1 0 0,1-1 0,0 1 1,0 0-1,0 0 0,0 0 0,-1 0 0,1 0 0,0 0 0,0 0 1,0 0-1,-1 0 0,1-1 0,0 1 0,0 0 0,0 0 0,-1 0 1,1 0-1,0 0 0,0 0 0,0 0 0,0 0 0,-1 1 0,1-1 1,0 0-1,0 0 0,0 0 0,-1 0 0,1 0 0,0 0 0,-13 11 9,5-3-8,1 1-1,0 0 1,1 0 0,-10 18-1,14-22 2,-1 0 0,1 0-1,0 1 1,0-1 0,1 1-1,0-1 1,0 1-1,0 0 1,0-1 0,1 1-1,1 7 1,-1-11 1,0-1 1,0 1-1,0-1 0,1 0 0,-1 1 1,1-1-1,-1 1 0,1-1 1,-1 0-1,1 0 0,0 1 0,-1-1 1,1 0-1,0 0 0,0 0 1,0 0-1,0 0 0,0 0 1,0 0-1,1 0 0,-1 0 0,0-1 1,2 2-1,-1-2 4,1 1 0,-1 0 0,1-1 0,-1 0 0,1 1 0,-1-1 0,1 0 0,-1-1 0,1 1 0,0 0 0,4-2 0,4-1 22,0-1 1,0-1 0,0 0-1,16-10 1,-9 4 42,-1-1 0,-1-1 0,0-1 0,0 0 0,-1-1 0,-1 0 0,-1-1 0,0-1 0,16-28 0,-25 35 10,-5 8-19,-9 16-29,3 2-27,0-1 1,1 2-1,-6 28 1,11-39-118,-1 0 0,1 1 0,1-1 0,0 1 0,-1 0 0,2-1 1,-1 1-1,1-1 0,0 1 0,1-1 0,-1 1 0,1-1 0,3 7 0,-4-12 58,-1 0-1,1 1 0,0-1 1,0 0-1,0 0 0,0 1 1,0-1-1,0 0 0,0 0 1,0 0-1,1 0 0,-1 0 1,0-1-1,0 1 0,1 0 1,-1 0-1,1-1 0,-1 1 1,0-1-1,1 1 0,-1-1 1,1 0-1,0 0 0,-1 1 1,1-1-1,-1 0 0,1 0 1,-1-1-1,1 1 0,-1 0 1,1 0-1,-1-1 0,1 1 1,1-1-1,18-8-594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4.738"/>
    </inkml:context>
    <inkml:brush xml:id="br0">
      <inkml:brushProperty name="width" value="0.05" units="cm"/>
      <inkml:brushProperty name="height" value="0.05" units="cm"/>
      <inkml:brushProperty name="color" value="#66CC00"/>
    </inkml:brush>
  </inkml:definitions>
  <inkml:trace contextRef="#ctx0" brushRef="#br0">51 4 21429,'4'-3'2437,"-24"23"-364,13-9-1547,1 0-1,0 1 1,-5 14 0,10-23-509,0 0 0,1-1 0,-1 1-1,0-1 1,1 1 0,0 0 0,-1-1 0,1 1 0,0 0 0,0 0 0,1-1 0,-1 1 0,1 0 0,-1-1 0,1 1 0,0-1 0,0 1 0,0 0 0,0-1 0,0 0 0,1 1-1,1 1 1,-1-2-15,0 0 0,0-1 0,0 1 0,1-1 0,-1 0 0,1 0 0,-1 0 0,1 0 0,-1 0 0,1 0 0,-1-1 0,1 1 0,0-1 0,-1 0 0,1 0 0,0 0 0,-1 0 0,5-1-1,4 0 4,-1-1 0,1 0 0,13-5-1,4-4 107,0-2-1,-1 0 0,0-2 0,48-36 0,-74 50-96,0 0 0,0 1 0,1-1 0,-1 0-1,0 1 1,0-1 0,0 0 0,0 1 0,1-1 0,-1 1-1,0 0 1,0-1 0,3 1 0,-4 0-10,0 0 0,0 0 0,1 0 0,-1 1 0,0-1 0,1 0 0,-1 0 0,0 0 0,0 0 1,1 1-1,-1-1 0,0 0 0,0 0 0,0 1 0,1-1 0,-1 0 0,0 0 0,0 1 0,0-1 0,0 0 0,1 1 0,-1-1 0,0 0 0,0 1 0,0-1 1,0 0-1,0 1 0,0-1 0,0 0 0,0 1 0,0-1 0,0 1 0,-1 5 20,0 0 1,0 1-1,0-1 0,-4 8 0,1 0-19,3-11-2,1 0 1,-1 0 0,1 0 0,0 0 0,-1 0-1,1 0 1,0 0 0,1 3 0,-1-5-4,0-1 1,1 0 0,-1 1-1,0-1 1,0 1 0,0-1-1,1 0 1,-1 1-1,0-1 1,0 0 0,1 1-1,-1-1 1,0 0 0,1 1-1,-1-1 1,0 0 0,1 0-1,-1 1 1,0-1 0,1 0-1,-1 0 1,1 0 0,-1 1-1,17-4 7,-5-3-11,0-1 1,-1 0-1,1 0 1,-2-1-1,12-10 1,-11 7-5,1 2-1,1 0 1,17-10 0,-29 19 4,-1-1-1,1 1 0,0-1 1,0 1-1,0 0 1,0-1-1,0 1 0,0 0 1,-1 0-1,1 0 0,0 0 1,0 0-1,0 0 1,2 0-1,-3 0 5,0 0 0,1 0 1,-1 0-1,0 1 0,1-1 0,-1 0 0,0 0 1,1 1-1,-1-1 0,0 0 0,0 1 0,0-1 1,1 0-1,-1 0 0,0 1 0,0-1 0,0 0 1,0 1-1,1-1 0,-1 1 0,0-1 0,0 0 1,0 1-1,0-1 0,0 1 0,-6 34-20,5-32-45,0 0 0,0 0 0,0 0 0,0 0-1,1 0 1,0 1 0,0 5 0,0-9 0,0 0 0,1 1-1,-1-1 1,1 1 0,-1-1 0,1 0 0,-1 1 0,1-1 0,-1 0 0,1 1-1,-1-1 1,1 0 0,-1 0 0,1 1 0,0-1 0,-1 0 0,1 0-1,-1 0 1,1 0 0,-1 0 0,1 0 0,0 0 0,-1 0 0,1 0 0,-1 0-1,1 0 1,0-1 0,-1 1 0,1 0 0,-1 0 0,1 0 0,-1-1 0,1 1-1,-1 0 1,1-1 0,0 1 0,23-14-1156,-22 12 1216,21-14-667,5-6-176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5.243"/>
    </inkml:context>
    <inkml:brush xml:id="br0">
      <inkml:brushProperty name="width" value="0.05" units="cm"/>
      <inkml:brushProperty name="height" value="0.05" units="cm"/>
      <inkml:brushProperty name="color" value="#66CC00"/>
    </inkml:brush>
  </inkml:definitions>
  <inkml:trace contextRef="#ctx0" brushRef="#br0">148 0 17988,'-13'12'2637,"-23"27"0,9-8-955,21-25-1435,-33 38 879,35-40-1024,1 1 1,0 0-1,0-1 1,0 1-1,0 1 1,1-1-1,-3 9 0,5-14-99,0 1 0,0-1 0,0 1 0,0 0 0,0-1 0,0 1 0,0-1 0,0 1 0,0 0 0,0-1 0,0 1 0,0-1 0,0 1 0,1-1 0,-1 1 0,0-1 0,0 1 0,1 0 0,-1-1 0,0 1 0,1-1 0,-1 0 0,1 1 0,-1-1 0,1 1 0,-1-1 0,1 0 0,-1 1 0,1-1 0,-1 0 0,1 1 0,-1-1 0,1 0 0,-1 0 0,1 0 0,-1 1 0,1-1 0,0 0 0,-1 0 0,1 0 0,-1 0 0,1 0 0,0 0 0,-1 0 0,1 0 0,-1-1 0,1 1 0,0 0 0,0 0 0,32-8-41,-24 4 33,0 1-1,0-2 1,0 1-1,-1-1 1,1 0-1,-1-1 1,-1 0-1,1 0 0,-1-1 1,0 0-1,11-14 1,-17 19 27,-2 2-5,-7 8 7,-10 14 10,15-19-32,1 1 0,0 0-1,0 0 1,0 1 0,1-1 0,-1 0 0,1 1-1,0-1 1,-1 8 0,2-11-21,0 0 0,0 0 0,0 0 0,0 0 0,0 0 0,1 0 0,-1 0 0,0 0 1,0 0-1,1 0 0,-1 0 0,1 0 0,-1 0 0,1 0 0,-1 0 0,1 0 0,0 0 0,0 0 0,0 0-30,1 0 1,-1 0-1,0-1 0,1 1 0,-1-1 0,0 1 1,1-1-1,-1 1 0,1-1 0,-1 0 0,0 0 1,1 0-1,-1 0 0,1 0 0,-1 0 1,1 0-1,1-1 0,5 0-193,1-1-1,-1-1 1,-1 0 0,1 0-1,0 0 1,-1-1 0,1 0-1,-1 0 1,12-11 0,1-1-177,33-37 0,-17 11-158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5.734"/>
    </inkml:context>
    <inkml:brush xml:id="br0">
      <inkml:brushProperty name="width" value="0.05" units="cm"/>
      <inkml:brushProperty name="height" value="0.05" units="cm"/>
      <inkml:brushProperty name="color" value="#66CC00"/>
    </inkml:brush>
  </inkml:definitions>
  <inkml:trace contextRef="#ctx0" brushRef="#br0">79 271 18324,'-3'9'732,"-1"0"0,0 0-1,0 0 1,-9 13 0,-4 9 583,10-15-652,0 0-1,-6 22 0,11-30-502,0-1-1,1 1 1,0 0-1,0-1 1,1 1 0,0 0-1,2 13 1,-2-18-143,1-1 0,0 0 0,-1 1 0,1-1 0,0 0-1,0 0 1,0 0 0,1 0 0,-1 0 0,0 0 0,1 0 0,-1-1 0,1 1 0,0 0 0,0-1 0,-1 1 0,1-1 0,0 0 0,0 0 0,0 1 0,0-1 0,1-1 0,-1 1 0,0 0 0,0 0 0,1-1 0,-1 1 0,0-1 0,0 0 0,5 0 0,0 0-15,0 0 0,1 0 0,-1-1 0,1 0 0,-1-1 0,0 1 0,0-1 0,12-6 0,-1-1 5,-1-1 1,0 0-1,-1-2 1,-1 0-1,0 0 1,0-2-1,-1 0 1,15-19-1,-9 7 3,-1 0-1,-2-1 1,-1-1-1,17-38 0,-28 55-6,0 0-1,0-1 0,-1 0 0,-1 0 0,0 0 0,0 0 0,-1 0 0,-1-1 0,0 1 0,-1 0 0,0-1 0,-3-14 0,3 24-1,-1 0 0,0 0 0,0 0 0,0 0 0,-1 0 0,1 0 0,0 1 0,-1-1 0,0 0 0,0 1 0,0-1 0,0 1 0,0 0 0,0 0 0,-1-1 0,1 2 0,-4-3 0,1 1 0,1 1 0,-1 0 1,0 0-1,0 1 0,0-1 0,0 1 0,0 0 0,0 0 0,-9 1 0,-1 0 20,-1 1 1,1 1 0,0 0 0,0 2 0,0-1 0,-17 8 0,9-2 66,2 0 0,-39 24 0,49-26-49,0 0 1,1 2-1,0-1 1,0 1-1,1 0 0,-13 17 1,20-23-28,0-1 1,0 1-1,0-1 1,1 1 0,-1 0-1,1 0 1,0 0-1,0 0 1,0 0 0,0 0-1,1 0 1,-1 0-1,1 0 1,0 0 0,-1 0-1,1 0 1,1 0-1,-1 0 1,1 4-1,0-4-5,1 1-1,0-1 0,-1 0 0,1 0 0,0 0 0,0 0 0,1 0 0,-1 0 0,1-1 0,-1 1 0,1-1 0,0 1 0,0-1 0,0 0 0,6 3 0,16 7-29,1-1 0,0-1 1,32 7-1,36 14-23,-81-26 33,-1 1 0,0 0 0,0 1-1,-1 0 1,14 12 0,-21-16-17,0 1-1,0 0 1,0 0 0,-1 0 0,1 1 0,-1-1 0,0 1 0,0 0-1,-1 0 1,1 0 0,-1 0 0,0 0 0,-1 0 0,1 1 0,-1-1-1,0 1 1,-1-1 0,1 1 0,-1 8 0,0-22-2622,4-19 2313,4-10-339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16.214"/>
    </inkml:context>
    <inkml:brush xml:id="br0">
      <inkml:brushProperty name="width" value="0.05" units="cm"/>
      <inkml:brushProperty name="height" value="0.05" units="cm"/>
      <inkml:brushProperty name="color" value="#66CC00"/>
    </inkml:brush>
  </inkml:definitions>
  <inkml:trace contextRef="#ctx0" brushRef="#br0">0 37 16283,'7'13'1429,"1"0"-1,1 0 0,0-1 0,13 15 0,-18-23-1228,0 0 0,1-1 0,-1 0-1,1 0 1,-1 0 0,1 0 0,0-1-1,0 1 1,0-1 0,0-1 0,1 1-1,-1-1 1,0 0 0,1 0 0,7 0-1,-5-1-117,0 0-1,-1-1 0,1 0 0,0-1 1,-1 0-1,1 0 0,-1 0 0,0-1 1,1 0-1,-1-1 0,12-8 1,-15 10-68,0-1 1,-1 1 0,1-1 0,-1 0 0,0 0-1,0 0 1,0 0 0,0 0 0,-1-1 0,1 1 0,-1-1-1,0 0 1,0 0 0,0 0 0,-1 0 0,1 0 0,-1 0-1,0 0 1,0 0 0,-1-1 0,1 1 0,-1 0-1,0-5 1,0 7-13,0 1 0,0 0-1,0 0 1,-1-1-1,1 1 1,-1 0 0,1 0-1,0-1 1,-1 1-1,0 0 1,1 0 0,-1 0-1,0 0 1,0 0-1,1 0 1,-1 0 0,0 0-1,0 0 1,0 0-1,0 1 1,0-1 0,-2-1-1,1 2 1,0-1-1,0 0 0,0 1 0,-1-1 0,1 1 0,0 0 1,-1-1-1,1 1 0,0 0 0,-1 1 0,-2-1 0,-2 2 2,0-1 0,1 1 0,-1 0 0,1 1 0,0-1 0,0 1 0,-9 6 0,8-4 13,1 1 0,0 0 0,0 0 0,1 0 0,-1 0 0,1 1 0,1 0 0,-1 0 0,1 0 0,1 1 0,-1-1 0,1 1 0,-2 8 0,4-12-5,0-1 1,0 1-1,1-1 0,-1 1 1,1 0-1,0-1 1,0 1-1,0 0 0,0-1 1,1 1-1,0-1 1,-1 1-1,1-1 0,0 1 1,1-1-1,-1 1 1,1-1-1,-1 0 0,1 0 1,0 0-1,0 0 1,0 0-1,1 0 0,-1 0 1,1-1-1,0 1 1,-1-1-1,1 0 1,0 0-1,0 0 0,0 0 1,5 1-1,0 0 2,0 0 1,1-1-1,-1 0 0,1 0 1,0-1-1,0 0 0,0 0 1,-1-1-1,1 0 0,0-1 1,0 0-1,0-1 0,10-2 1,7-3 5,0-2 0,-1 0 0,26-14 0,59-40 53,-52 27 28,-41 30-45,-17 6-51,0 0 0,1-1 0,-1 1 0,0 0 0,0 0 0,1 0 1,-1 0-1,0 0 0,0 1 0,1-1 0,-1 0 0,0 0 0,1 0 0,-1 0 0,0 0 0,0 0 0,1 0 0,-1 0 0,0 1 0,0-1 0,1 0 1,-1 0-1,0 0 0,0 0 0,0 1 0,1-1 0,-1 0 0,0 1 0,1 1 22,-1 0 0,0 1 0,0-1 1,0 1-1,0-1 0,0 0 0,0 1 0,0-1 0,-2 4 1,0 3 41,1 0 1,0 1 0,1-1 0,0 0-1,2 17 1,-2-24-57,0 1 0,1-1 0,-1 0-1,1 1 1,0-1 0,0 0 0,0 0 0,0 0-1,0 0 1,1 0 0,-1 0 0,0 0 0,1 0-1,0-1 1,-1 1 0,1 0 0,0-1-1,0 1 1,0-1 0,0 0 0,0 0 0,0 0-1,0 0 1,0 0 0,0 0 0,1 0 0,3 0-1,0 0-11,0 0 1,0-1-1,1 0 0,-1 0 0,0 0 0,1-1 0,-1 0 0,0 0 0,0-1 0,0 1 0,0-1 0,7-4 0,6-3-187,-2-2 1,24-16-1,-5 3-470,-35 24 647,-1 0-1,0 0 0,0 0 1,0 0-1,0 0 0,1 0 1,-1 0-1,0 0 0,0 0 1,0 0-1,1 0 0,-1 0 1,0 0-1,0 0 0,0 0 1,0 0-1,1 0 0,-1 0 1,0 1-1,0-1 0,0 0 1,0 0-1,0 0 0,1 0 1,-1 0-1,0 1 0,0-1 1,0 0-1,0 0 0,0 0 1,0 0-1,0 1 0,0-1 1,0 0-1,0 0 1,0 0-1,0 0 0,0 1 1,0-1-1,0 0 0,0 0 1,0 0-1,0 1 0,0-1 1,0 0-1,0 0 0,0 0 1,0 0-1,0 1 0,0-1 1,0 0-1,0 0 0,0 0 1,0 0-1,-1 1 0,1-1 1,0 0-1,-3 13-120,-6 20-1011,-8 53 1,15-75 994,2-8-251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25.439"/>
    </inkml:context>
    <inkml:brush xml:id="br0">
      <inkml:brushProperty name="width" value="0.05" units="cm"/>
      <inkml:brushProperty name="height" value="0.05" units="cm"/>
      <inkml:brushProperty name="color" value="#66CC00"/>
    </inkml:brush>
  </inkml:definitions>
  <inkml:trace contextRef="#ctx0" brushRef="#br0">15 70 16371,'0'3'175,"-1"0"-1,1 0 1,0 0-1,0 0 1,0 0-1,1 0 1,-1-1-1,1 1 1,-1 0-1,1 0 1,0-1-1,0 1 1,0 0-1,1-1 1,-1 1-1,1-1 1,-1 1-1,1-1 1,3 4-1,-3-5-72,0 0 0,-1 0-1,1 0 1,0 0 0,0 0-1,0 0 1,-1-1 0,1 1 0,0-1-1,0 1 1,0-1 0,0 0 0,0 0-1,0 0 1,0 0 0,0 0-1,0 0 1,0 0 0,0-1 0,0 1-1,0-1 1,0 1 0,0-1 0,-1 0-1,1 0 1,0 0 0,0 0-1,-1 0 1,3-2 0,4-3 217,0 0-1,0-1 1,0 1 0,11-14-1,-17 17-254,0 0-1,1 0 0,-1 1 1,0-1-1,-1-1 1,1 1-1,0 0 0,-1 0 1,0-1-1,0 1 1,0 0-1,0-1 1,0 1-1,-1-1 0,1 0 1,-1-6-1,0 10-55,0-1-1,0 0 1,-1 1-1,1-1 1,0 0-1,0 0 1,0 1-1,-1-1 1,1 1-1,0-1 1,-1 0-1,1 1 1,0-1-1,-1 1 1,1-1-1,-1 0 1,1 1-1,-1-1 1,1 1-1,-1 0 1,0-1-1,1 1 1,-1-1-1,1 1 1,-1 0-1,0 0 1,1-1-1,-1 1 1,-1 0-1,0 0 5,0 0-1,0 0 0,0 0 0,0 0 0,0 1 0,0-1 0,0 1 0,0-1 0,0 1 0,-3 1 0,-2 2 26,-1 1-1,0-1 0,-12 11 0,13-9-25,0 0-1,1 1 0,0 0 1,-10 14-1,19-28 25,-1-1-1,1 1 1,-1-1-1,0 1 1,-1-1-1,0 0 1,1-13-1,-2 21-34,0 0-1,0-1 1,0 1 0,0-1-1,0 1 1,0 0-1,-1-1 1,1 1-1,0 0 1,0-1-1,0 1 1,0 0 0,0-1-1,0 1 1,-1 0-1,1-1 1,0 1-1,0 0 1,0 0 0,-1-1-1,1 1 1,0 0-1,-1 0 1,1-1-1,0 1 1,0 0-1,-1 0 1,1 0 0,0 0-1,-1-1 1,1 1-1,0 0 1,-1 0-1,1 0 1,0 0 0,-1 0-1,1 0 1,0 0-1,-1 0 1,1 0-1,-1 0 1,1 0-1,0 0 1,-1 0 0,1 0-1,0 0 1,-1 0-1,1 1 1,0-1-1,-1 0 1,1 0 0,0 0-1,-1 1 1,1-1-1,0 0 1,0 0-1,-1 1 1,1-1 0,-17 18-4,14-11-96,-1 0 0,1 0-1,0 0 1,0 0 0,1 1 0,0 0 0,0-1 0,0 13-1,3-10-134,9-12 72,5-7-83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40.295"/>
    </inkml:context>
    <inkml:brush xml:id="br0">
      <inkml:brushProperty name="width" value="0.05" units="cm"/>
      <inkml:brushProperty name="height" value="0.05" units="cm"/>
      <inkml:brushProperty name="color" value="#66CC00"/>
    </inkml:brush>
  </inkml:definitions>
  <inkml:trace contextRef="#ctx0" brushRef="#br0">1 330 10642,'9'1'252,"0"0"1,-1-1-1,1 0 0,0 0 0,0-1 0,13-3 0,52-18 69,-56 16-132,117-41 362,77-24-278,-174 61-394,0 1 0,1 2-1,65-3 1,-100 10 111,1 1-7,1-1 0,0-1 0,0 1 0,0-1 0,-1 0-1,1 0 1,0-1 0,-1 1 0,7-4 0,-22-2 261,-5 4-132,-1 1 1,1 0 0,-1 2-1,0 0 1,1 0-1,-21 4 1,-227 31 1039,271-42-977,56-21-302,2 2 0,91-22 1,-150 46 111,13-4-74,106-27-378,-109 30-44,-1 1-1,1 0 0,0 1 1,0 1-1,25 2 0,-40-2 422,-1 1 0,1-1-1,0 0 1,-1 0 0,1 1 0,-1-1 0,1 1-1,-1-1 1,1 1 0,-1 0 0,1-1 0,-1 1-1,1 0 1,-1 0 0,0 0 0,0 0-1,1 0 1,-1 1 0,0-1 0,0 0 0,0 0-1,1 3 1,-2-2 43,1 0 0,-1 0 0,0-1 0,0 1 0,0 0 0,-1 0 0,1 0 0,0-1 0,-1 1 0,1 0 0,-1 0 0,1-1 0,-1 1 0,0-1 0,0 1 0,0 0 0,0-1 0,0 1 0,0-1 0,0 0 0,0 1-1,-3 0 1,-5 8 17,-1-1 0,-1-1 0,1 0 0,-1 0 0,-1-1 0,1-1-1,-16 7 1,-96 32 933,95-35-416,-42 12 1065,0-2 1,-114 16 0,133-32-1205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42.742"/>
    </inkml:context>
    <inkml:brush xml:id="br0">
      <inkml:brushProperty name="width" value="0.05" units="cm"/>
      <inkml:brushProperty name="height" value="0.05" units="cm"/>
      <inkml:brushProperty name="color" value="#66CC00"/>
    </inkml:brush>
  </inkml:definitions>
  <inkml:trace contextRef="#ctx0" brushRef="#br0">94 197 9922,'-3'-3'243,"0"1"-1,1-1 1,0 0 0,0-1-1,-1 1 1,2 0 0,-1-1-1,0 1 1,-1-6 0,-13-23 2685,15 31-2764,1 0 0,-1 1 0,0-1 0,1 0 0,-1 0-1,0 0 1,0 0 0,0 1 0,0-1 0,0 0 0,0 1-1,0-1 1,0 1 0,0-1 0,0 1 0,0 0 0,0-1-1,0 1 1,0 0 0,0 0 0,0 0 0,-1-1 0,0 1-1,1 1-82,1-1-1,-1 0 1,0 0-1,0 1 1,1-1-1,-1 0 0,0 1 1,1-1-1,-1 1 1,1-1-1,-1 1 0,0-1 1,1 1-1,-1-1 1,1 1-1,-1-1 1,1 1-1,0 0 0,-1-1 1,1 1-1,0 0 1,-1-1-1,1 1 0,0 0 1,0 0-1,0-1 1,-1 1-1,1 0 0,0 0 1,0 1-1,0 0-17,0 0 1,0 0-1,0 0 0,0 0 0,0 0 0,1 1 1,-1-1-1,1 0 0,0 2 0,-1-4-60,0 1 0,0-1-1,1 0 1,-1 0 0,0 0 0,0 0 0,0 0-1,0 1 1,0-1 0,0 0 0,0 0 0,1 0-1,-1 0 1,0 0 0,0 0 0,0 1-1,0-1 1,0 0 0,1 0 0,-1 0 0,0 0-1,0 0 1,0 0 0,1 0 0,-1 0 0,0 0-1,0 0 1,0 0 0,0 0 0,1 0-1,-1 0 1,0 0 0,0 0 0,0 0 0,1 0-1,-1 0 1,0 0 0,0 0 0,0 0 0,0 0-1,1-1 1,-1 1 0,0 0 0,0 0-1,0 0 1,0 0 0,0 0 0,1 0 0,-1-1-1,0 1 1,0 0 0,0 0 0,0 0 0,0 0-1,0-1 1,7-9 44,-7 9-38,4-11 34,0 0 1,-1 0-1,0-1 1,-1 1-1,0-1 0,-1 0 1,-1-24-1,-2 19 31,1 18-72,1 0 0,0 0-1,0-1 1,0 1 0,0 0 0,0 0 0,0 0-1,0-1 1,0 1 0,-1 0 0,1 0 0,0 0 0,0 0-1,0 0 1,0-1 0,-1 1 0,1 0 0,0 0 0,0 0-1,0 0 1,-1 0 0,1 0 0,0 0 0,0 0-1,0 0 1,-1 0 0,1 0 0,0 0 0,0 0 0,0 0-1,-1 0 1,1 0 0,0 0 0,0 0 0,-1 0-1,1 0 1,-2 1 3,1 1 1,-1-1-1,0 1 0,1-1 0,0 1 0,-1 0 0,1-1 0,0 1 0,0 0 1,0 0-1,0 0 0,-1 3 0,-3 9-4,0 0 0,1 0 1,0 1-1,1 0 0,1-1 0,0 1 0,1 0 1,1 0-1,0 0 0,4 26 0,-4-40-2,0 0 0,0 1 0,0-1 0,1 0 0,-1 1-1,1-1 1,-1 0 0,0 0 0,1 0 0,0 0 0,-1 1 0,1-1 0,0 0-1,0 0 1,-1 0 0,1 0 0,0 0 0,0-1 0,0 1 0,0 0-1,0 0 1,0-1 0,1 1 0,-1 0 0,0-1 0,0 1 0,0-1 0,1 1-1,1-1 1,-1 0-22,0 0-1,0-1 0,0 1 1,0 0-1,0-1 0,0 0 1,0 0-1,0 1 0,-1-1 1,1 0-1,0 0 0,0-1 1,-1 1-1,1 0 0,-1-1 1,1 1-1,2-3 0,2-5-85,0 0 0,0 0-1,-1-1 1,0 1 0,0-1 0,-1 0-1,3-14 1,-5 20 80,10-35-181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0.168"/>
    </inkml:context>
    <inkml:brush xml:id="br0">
      <inkml:brushProperty name="width" value="0.05" units="cm"/>
      <inkml:brushProperty name="height" value="0.05" units="cm"/>
    </inkml:brush>
  </inkml:definitions>
  <inkml:trace contextRef="#ctx0" brushRef="#br0">4495 4692 15195,'-6'2'116,"1"0"0,-1-1 0,1 1 0,-1-1-1,1 0 1,-1-1 0,0 1 0,0-1 0,1 0 0,-1 0-1,-7-2 1,3 0 28,0-1 0,0 1 0,1-2 0,-1 0 0,-15-8 0,-2-5-18,1-1-1,1 0 1,-25-26 0,-27-32-157,-112-146 0,39 42-39,-512-485 18,200 212 290,221 211-121,183 185-108,-372-372 109,14-15-39,394 419-79,-616-731-29,422 487 24,-68-90 10,233 288-21,8 9-99,-2 3 0,-97-98 0,137 152 64,-1 0 1,1 0 0,-2 0 0,1 1 0,0-1-1,-1 2 1,0-1 0,0 1 0,0 0 0,-11-3-1,8 5-123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50.803"/>
    </inkml:context>
    <inkml:brush xml:id="br0">
      <inkml:brushProperty name="width" value="0.05" units="cm"/>
      <inkml:brushProperty name="height" value="0.05" units="cm"/>
      <inkml:brushProperty name="color" value="#66CC00"/>
    </inkml:brush>
  </inkml:definitions>
  <inkml:trace contextRef="#ctx0" brushRef="#br0">3 1 16940,'0'15'1120,"-3"0"-992,9 2-24,-12-4 16,6 3-176,3-4 96,5 1-24,3-3-72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51.236"/>
    </inkml:context>
    <inkml:brush xml:id="br0">
      <inkml:brushProperty name="width" value="0.05" units="cm"/>
      <inkml:brushProperty name="height" value="0.05" units="cm"/>
      <inkml:brushProperty name="color" value="#66CC00"/>
    </inkml:brush>
  </inkml:definitions>
  <inkml:trace contextRef="#ctx0" brushRef="#br0">0 0 10682,'0'10'1169,"5"2"-857,-5-6-496,3-1 2032,0-5-1728</inkml:trace>
  <inkml:trace contextRef="#ctx0" brushRef="#br0" timeOffset="1">161 64 11050,'1'11'1401,"-2"0"-777,0-4-224,-1-1 3353,-1-4-2425,2-4-488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51.779"/>
    </inkml:context>
    <inkml:brush xml:id="br0">
      <inkml:brushProperty name="width" value="0.05" units="cm"/>
      <inkml:brushProperty name="height" value="0.05" units="cm"/>
      <inkml:brushProperty name="color" value="#66CC00"/>
    </inkml:brush>
  </inkml:definitions>
  <inkml:trace contextRef="#ctx0" brushRef="#br0">1 1 16219,'4'7'1169,"-1"-4"-1073,-3-5-184,7 4 16,6 1 16,2-2 16,4-2-64,-1-5-24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52.310"/>
    </inkml:context>
    <inkml:brush xml:id="br0">
      <inkml:brushProperty name="width" value="0.05" units="cm"/>
      <inkml:brushProperty name="height" value="0.05" units="cm"/>
      <inkml:brushProperty name="color" value="#66CC00"/>
    </inkml:brush>
  </inkml:definitions>
  <inkml:trace contextRef="#ctx0" brushRef="#br0">1 1 12691,'1'16'856,"-1"-5"-728,0 2-64,2-1 120,3-2-128,6-6 8,2-1-8,5 0-56</inkml:trace>
  <inkml:trace contextRef="#ctx0" brushRef="#br0" timeOffset="1">326 364 11739,'9'39'792,"0"-9"-648,-1-7-72,10-14 184,2-5-184,4-8-160,4-5 120,1-1-56,-2 0 0</inkml:trace>
  <inkml:trace contextRef="#ctx0" brushRef="#br0" timeOffset="2">652 663 10538,'5'29'1265,"1"-15"-617,-3-2-272,0-8 1416,1 2-1160,-4-2-320,0 2-72,-1 1-88,1 1-8,0 0-144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7:55.613"/>
    </inkml:context>
    <inkml:brush xml:id="br0">
      <inkml:brushProperty name="width" value="0.05" units="cm"/>
      <inkml:brushProperty name="height" value="0.05" units="cm"/>
      <inkml:brushProperty name="color" value="#66CC00"/>
    </inkml:brush>
  </inkml:definitions>
  <inkml:trace contextRef="#ctx0" brushRef="#br0">17 20 13683,'-12'-16'1786,"8"13"-598,8 10 1220,26 33-666,2-1 0,54 51 0,12 15-1156,144 194 66,-171-219-504,104 90-1,-92-95 68,72 89 0,-109-110-137,3-1 0,2-3 1,110 84-1,-124-107-46,124 92 170,-127-91-85,-2 2-1,45 52 1,-13-2 93,-22-26 29,84 84-1,7-22-50,87 86-137,-157-135-8,4-4 0,101 76 0,-97-89 7,98 73 171,-139-98-181,-1 1-1,-1 1 1,32 42-1,-7 1-54,-4-4 19,2-2 0,63 58-1,60 26 21,20 20-26,233 220-6,-370-337 24,-22-18-21,-1 1 0,45 61 0,44 83-40,-66-91 34,-29-49-20,1-1-1,2-2 1,65 58 0,120 77-106,-50-43 120,88 73-97,-56-47 30,11 33-98,-128-110-184,144 105 0,163 89-454,-280-208 598,-72-43 224,-1 1 0,46 36 0,-79-55-22,0 0-1,0 1 1,-1 0 0,1-1-1,0 1 1,-1 0 0,0 0-1,1 0 1,-1 0 0,0 0-1,2 4 1,-3-6-27,0 0 1,0 1-1,0-1 0,0 0 1,0 0-1,-1 1 1,1-1-1,0 0 0,0 0 1,0 0-1,0 1 1,0-1-1,-1 0 0,1 0 1,0 0-1,0 1 0,0-1 1,-1 0-1,1 0 1,0 0-1,0 0 0,0 0 1,-1 0-1,1 0 1,0 1-1,0-1 0,-1 0 1,1 0-1,0 0 1,0 0-1,-1 0 0,1 0 1,0 0-1,0 0 0,-1 0 1,1 0-1,-11-1-239,-4-3-81,-4-6-121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8:00.427"/>
    </inkml:context>
    <inkml:brush xml:id="br0">
      <inkml:brushProperty name="width" value="0.05" units="cm"/>
      <inkml:brushProperty name="height" value="0.05" units="cm"/>
      <inkml:brushProperty name="color" value="#66CC00"/>
    </inkml:brush>
  </inkml:definitions>
  <inkml:trace contextRef="#ctx0" brushRef="#br0">0 1251 13195,'31'-12'5547,"45"-13"-4864,-25 8-78,341-138 1141,-8-24-1152,9-4-442,495-165-87,-594 238-41,86-46-461,-362 148 306,27-13-457,-41 19 481,0 0 1,-1-1 0,0 1 0,1-1-1,-1 1 1,0-1 0,0 0 0,-1 0 0,4-4-1,-6 7 122,0 0 1,0 0-1,0 0 0,0 0 0,0-1 0,0 1 0,0 0 0,0 0 0,0 0 0,0-1 1,0 1-1,0 0 0,0 0 0,0 0 0,0-1 0,0 1 0,0 0 0,0 0 0,0 0 0,-1 0 1,1-1-1,0 1 0,0 0 0,0 0 0,0 0 0,0 0 0,0 0 0,0-1 0,-1 1 0,1 0 1,0 0-1,0 0 0,0 0 0,0 0 0,-1 0 0,1 0 0,0 0 0,0-1 0,0 1 0,0 0 1,-1 0-1,1 0 0,0 0 0,0 0 0,0 0 0,-1 0 0,1 0 0,0 0 0,0 0 1,-15-1-92,14 1 69,-36 0-263,-9 1-17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8:00.909"/>
    </inkml:context>
    <inkml:brush xml:id="br0">
      <inkml:brushProperty name="width" value="0.05" units="cm"/>
      <inkml:brushProperty name="height" value="0.05" units="cm"/>
      <inkml:brushProperty name="color" value="#66CC00"/>
    </inkml:brush>
  </inkml:definitions>
  <inkml:trace contextRef="#ctx0" brushRef="#br0">3 177 16532,'-1'-2'99,"1"1"0,-1-1 1,1 1-1,0-1 1,0 1-1,-1-1 1,1 1-1,0-1 0,1 1 1,-1-1-1,0 1 1,0-1-1,1 1 1,-1-1-1,0 1 1,1-1-1,0 1 0,-1-1 1,1 1-1,0 0 1,0-1-1,-1 1 1,1 0-1,0 0 0,0-1 1,1 1-1,-1 0 1,0 0-1,0 0 1,0 1-1,1-1 1,-1 0-1,1 0 0,1 0 1,7-4 275,0 0 1,1 1-1,19-4 0,-26 7-223,294-55 2200,-190 40-2097,-1 0-170,122-3 1,-222 19-87,4-1-7,0 1 1,0 1-1,13 2 0,-22-3 8,0 0 0,0 0 0,0 1 0,-1-1 0,1 1 0,0 0 1,0-1-1,0 1 0,-1 0 0,1 0 0,0 0 0,-1 0 0,1 0 0,-1 0 0,1 1 0,-1-1 0,0 1 1,0-1-1,1 1 0,-1-1 0,0 1 0,0-1 0,0 1 0,-1 0 0,2 3 0,-2 0 7,0 0 0,-1 0 0,1 1 0,-1-1 0,-1 0-1,1 0 1,-1 0 0,0 0 0,0-1 0,0 1 0,0 0 0,-1-1-1,-6 9 1,-38 51 275,-94 98 0,93-110-164,-244 273 963,232-264-965,4-11-10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48:07.029"/>
    </inkml:context>
    <inkml:brush xml:id="br0">
      <inkml:brushProperty name="width" value="0.05" units="cm"/>
      <inkml:brushProperty name="height" value="0.05" units="cm"/>
      <inkml:brushProperty name="color" value="#66CC00"/>
    </inkml:brush>
  </inkml:definitions>
  <inkml:trace contextRef="#ctx0" brushRef="#br0">2105 253 12323,'-103'-72'1742,"79"53"-1551,-1 1 0,-1 1 0,0 1 0,-36-15 1,20 16-197,0 2 1,-1 2 0,-85-11 0,-137 5-35,145 15 289,-1 6 1,1 6 0,1 4-1,0 6 1,-155 46 0,242-56-241,1 1 0,0 2 0,0 0 0,2 2 0,0 2 0,1 0 0,0 2 0,-47 43 0,62-49-7,1 0 1,0 0-1,1 1 0,0 1 0,1 0 0,1 0 0,1 1 1,0 0-1,1 1 0,0-1 0,2 1 0,0 1 0,1-1 1,0 1-1,2-1 0,0 1 0,1 0 0,1 20 1,2-19-4,1 0 0,1 0 1,1 0-1,0-1 0,1 1 1,1-1-1,1-1 0,0 1 1,1-1-1,1-1 0,13 16 1,4 3 0,2-2 0,1-1 0,61 51 0,-55-56-11,2-1 1,0-2 0,2-2 0,0-1 0,1-2 0,1-2 0,1-2 0,1-2 0,73 13 0,-43-15-8,0-3 1,1-3 0,-1-3 0,1-4 0,80-12 0,-96 4 17,0-2 0,-2-3 0,91-35 1,-78 21 18,-2-4 1,88-56-1,-117 63 64,-1-2 1,-1-1-1,-1-2 0,-2-1 0,41-51 1,-69 76-50,0-1 0,-1 1-1,0-1 1,-1 0 0,0-1 0,0 1 0,0-1 0,-1 0 0,-1 1 0,0-1 0,0-1 0,0 1 0,-1 0 0,0 0 0,-1 0 0,0-1 0,-1 1 0,0 0 0,0 0-1,-1 0 1,0 0 0,-1 0 0,0 0 0,-5-11 0,-2 3 13,-1 0-1,0 0 1,-2 1 0,1 1-1,-2 0 1,0 0 0,-1 2-1,-1 0 1,0 1 0,-23-14-1,-2 2 297,-2 1-1,0 3 0,-55-18 1,-41-3-125,-32 9 63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25.625"/>
    </inkml:context>
    <inkml:brush xml:id="br0">
      <inkml:brushProperty name="width" value="0.05" units="cm"/>
      <inkml:brushProperty name="height" value="0.05" units="cm"/>
    </inkml:brush>
  </inkml:definitions>
  <inkml:trace contextRef="#ctx0" brushRef="#br0">40 1 9850,'-3'0'508,"0"1"-1,0 0 1,0-1 0,0 1-1,0 0 1,0 1-1,0-1 1,1 0 0,-1 1-1,-4 3 1,6-4-426,1-1 1,0 0 0,-1 1-1,1-1 1,0 0-1,0 1 1,-1-1-1,1 0 1,0 1 0,0-1-1,0 1 1,0-1-1,-1 0 1,1 1-1,0-1 1,0 1 0,0-1-1,0 1 1,0-1-1,0 1 1,0-1-1,0 0 1,0 1 0,0-1-1,0 1 1,1-1-1,-1 1 1,1 1-77,0-1 0,0 0 0,0 0 0,0 0 0,0 0 0,0 0 1,1 0-1,-1 0 0,0 0 0,1 0 0,-1-1 0,3 2 0,6 2 3,0-1 1,0 0-1,0-1 1,0 0-1,0 0 0,17-1 1,66-3-28,-39-1 30,-33 3 7,-1 0 0,1 1-1,-1 2 1,1 0 0,-1 1-1,22 7 1,-70-18 66,1 1 1,-1 1 0,-31-2-1,-100 1 89,198-8-1362,-13 8 968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18.169"/>
    </inkml:context>
    <inkml:brush xml:id="br0">
      <inkml:brushProperty name="width" value="0.05" units="cm"/>
      <inkml:brushProperty name="height" value="0.05" units="cm"/>
    </inkml:brush>
  </inkml:definitions>
  <inkml:trace contextRef="#ctx0" brushRef="#br0">38 6568 10642,'-37'-8'3297,"37"8"-2890,0-16-232,1-1 0,1 1 0,1 0 1,4-16-1,-3 23-98,0 1 0,1 0 0,0 1-1,0-1 1,0 1 0,1 0 0,0 0 0,1 1 0,-1-1 0,1 1-1,12-7 1,28-29 108,-1-8-111,46-48-13,-76 84-55,0 0-1,1 1 1,1 1 0,25-14 0,7 1 10,161-89-44,-171 90 77,-1-2 0,-1-2 0,36-36 0,-54 47 70,0 2 1,1 0-1,24-13 1,-18 11-60,33-25 1,36-25-39,5-12-2,-40 32 18,93-92 0,-120 99-33,40-60-1,-52 66-1,3 0-1,0 2 1,44-42-1,110-62 108,-115 91-53,65-60-1,60-74-36,221-198-8,-285 264 9,71-58-28,-113 106 6,-3-4-1,-3-3 0,79-95 1,-88 83 1,63-71 0,47-9 14,34-37 4,98-105-8,18 18 4,-267 235-13,-24 23 7,1 1-1,76-42 1,-75 48-16,48-23-16,-60 32 21,-1-2-1,-1 0 1,0-2 0,-1 0 0,-2-2 0,1-1-1,-2 0 1,-1-2 0,33-47 0,118-144-212,17 14-166,-21 23 306,-25 27 90,-103 112-15,78-58 1,6 13-16,-51 37 14,-1-4 0,80-75 1,-38 6-9,-67 68-17,2 2-1,61-47 1,48-18-13,22-17 30,-177 130 7,10-8-39,0 1 0,-1-2 0,0 0 0,-1 0 0,0-1 0,15-21 1,-25 31 36,0 0 0,1 1 0,-1-1 1,1 0-1,-1 1 0,0-1 0,0 0 0,1 1 1,-1-1-1,0 0 0,0 1 0,0-1 1,0 0-1,0 0 0,0 1 0,0-1 1,0 0-1,0 0 0,0 1 0,-1-1 1,1 0-1,0 1 0,0-1 0,-1 0 1,1 1-1,0-1 0,-1 0 0,1 1 1,0-1-1,-1 1 0,1-1 0,-2 0 1,-12 1-73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2.849"/>
    </inkml:context>
    <inkml:brush xml:id="br0">
      <inkml:brushProperty name="width" value="0.05" units="cm"/>
      <inkml:brushProperty name="height" value="0.05" units="cm"/>
    </inkml:brush>
  </inkml:definitions>
  <inkml:trace contextRef="#ctx0" brushRef="#br0">221 1 19676,'-1'0'93,"0"1"-1,1 0 0,-1 0 1,1 0-1,-1 0 1,1-1-1,-1 1 0,1 0 1,-1 0-1,1 0 1,0 0-1,0 0 0,-1 0 1,1 0-1,0 0 0,0 0 1,0 2-1,0 0 67,-8 49 831,0 102 1,6-90-825,2 284 616,1-334-758,-2-10-11,1 1 1,1-1-1,-1 0 1,0 1-1,1-1 1,0 0-1,0 0 0,0 1 1,4 6-1,-5-11-10,0 1-1,0-1 1,0 0-1,0 1 1,1-1-1,-1 0 1,0 1-1,0-1 0,1 0 1,-1 0-1,0 0 1,0 1-1,1-1 1,-1 0-1,0 0 1,1 0-1,-1 0 1,0 1-1,1-1 1,-1 0-1,0 0 1,1 0-1,-1 0 1,0 0-1,1 0 1,-1 0-1,0 0 0,1 0 1,-1 0-1,0 0 1,1 0-1,-1 0 1,0 0-1,1 0 1,-1-1-1,13-10 58,6-20 13,13-37-3,23-42 49,-44 90-98,1 1 1,0 1 0,21-23 0,-32 40-24,0-1 1,1 0 0,-1 1 0,1-1-1,-1 1 1,1 0 0,0-1 0,-1 1-1,1 0 1,0 0 0,0 0 0,0 0-1,0 0 1,0 1 0,0-1-1,0 0 1,0 1 0,0 0 0,0-1-1,0 1 1,0 0 0,4 0 0,-4 1-1,0 0 1,1 0 0,-1 0 0,0 0 0,0 1 0,0-1 0,0 1 0,0-1 0,0 1-1,0 0 1,0 0 0,-1 0 0,1 0 0,-1 0 0,3 4 0,2 6-2,0 1 0,0 0 0,-2 0-1,0 0 1,4 20 0,-7-26 17,0-1 1,0 1-1,-1 0 0,0 0 0,0-1 0,-1 1 0,1 0 0,-2-1 0,1 1 1,-1 0-1,0-1 0,0 0 0,-5 9 0,2-6 25,0 0 0,-1 0 0,0-1 1,-1 0-1,0 0 0,0-1 0,-17 13 0,1-4 74,-1 0 0,-1-2 1,0-1-1,-1-1 0,-40 12 0,42-16-59,-1-1 1,-1-1-1,1-1 1,-1-1-1,0-1 1,-42-2-1,67-1-78,0 0-1,0 0 1,0 1-1,-1-1 1,1-1-1,0 1 0,0 0 1,0 0-1,0 0 1,0 0-1,0-1 1,0 1-1,0 0 1,0-1-1,1 1 0,-1-1 1,0 1-1,0-1 1,0 0-1,0 1 1,1-1-1,-1 0 0,0 1 1,0-2-1,1 1-52,0 0 0,1 0 0,-1-1 0,1 1-1,-1 0 1,1 0 0,0 0 0,0 0-1,-1 0 1,1 1 0,0-1 0,0 0 0,0 0-1,0 0 1,0 1 0,0-1 0,0 0 0,0 1-1,0-1 1,0 1 0,1-1 0,21-12-740,-2 0 1,38-31-1,-11-1 27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19.736"/>
    </inkml:context>
    <inkml:brush xml:id="br0">
      <inkml:brushProperty name="width" value="0.05" units="cm"/>
      <inkml:brushProperty name="height" value="0.05" units="cm"/>
    </inkml:brush>
  </inkml:definitions>
  <inkml:trace contextRef="#ctx0" brushRef="#br0">435 0 10754,'0'0'50,"1"0"-1,-1 1 0,1-1 1,-1 0-1,1 1 1,-1-1-1,1 0 0,-1 1 1,1-1-1,-1 1 1,0-1-1,1 1 0,-1-1 1,0 1-1,1-1 1,-1 1-1,0-1 0,0 1 1,1-1-1,-1 1 1,0-1-1,0 1 0,0 0 1,0-1-1,0 1 1,0-1-1,0 1 0,0-1 1,0 1-1,0 0 1,0-1-1,0 1 0,0-1 1,0 1-1,0-1 1,-1 1-1,1 1 0,-8 24 89,-42 107 806,-11 30 872,50-128-1345,1 0 1,-7 65 0,12-39-295,3 1 1,3-1 0,14 100-1,2 8 26,-17-142-159,0 1-1,-2 0 1,-1 0 0,-8 29 0,-67 241 183,30-96 35,2 22-57,31-135-168,4-20-33,3 0 0,4 1 1,6 121-1,8 20 142,4 43 240,-13-237-374,27 608 155,-27-223 370,-2-360-501,-2-1 0,-2 0 0,-15 58 0,-6 32 297,17-74-170,2 6-2,5-43-125,0 0 1,-9 35 0,1 2-488,8-56-243,-3-7 551,-3-8 111,-5-18-184,-3-8-67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22.495"/>
    </inkml:context>
    <inkml:brush xml:id="br0">
      <inkml:brushProperty name="width" value="0.05" units="cm"/>
      <inkml:brushProperty name="height" value="0.05" units="cm"/>
    </inkml:brush>
  </inkml:definitions>
  <inkml:trace contextRef="#ctx0" brushRef="#br0">731 60 6201,'-2'-3'187,"-1"0"0,1 0 0,-1 0 0,0 0 0,0 1 0,0 0 0,0-1 0,-1 1 1,1 0-1,-1 1 0,1-1 0,-1 0 0,1 1 0,-1 0 0,0 0 0,0 0 0,0 1 0,1-1 0,-1 1 0,0 0 0,0 0 0,0 0 0,0 0 0,0 1 0,0-1 0,1 1 0,-1 0 0,0 1 0,0-1 0,1 0 0,-1 1 0,1 0 0,-5 3 0,-142 90 633,43-25-490,64-44-190,1 2 0,1 2 0,-56 53 0,84-71-114,1 1 0,1 0 0,0 1 0,1 1-1,1 0 1,0 0 0,1 0 0,0 1-1,1 0 1,1 1 0,1 0 0,0 0-1,-4 31 1,6-8-12,2 1 0,1-1 0,2 0 0,2 0-1,9 40 1,0-28-1,1 0 1,3-1-1,29 61 0,-3-28 11,3-2 0,4-2 0,4-2 0,63 71 0,-97-124-45,1-2-1,2 0 1,0-1 0,1-2-1,40 27 1,-54-41 4,0 0 0,1-1 0,-1-1-1,1 0 1,0 0 0,0-1 0,23 3 0,-26-5 6,0-1 0,1 0 0,-1 0 0,0-1 0,0 0 1,0-1-1,1 0 0,-1 0 0,-1 0 0,1-1 0,0-1 0,9-4 0,-4-1-1,-1 1 0,1-2 0,-2 0 0,1 0 0,-2-1 0,1 0 0,-1-1 0,13-21 0,-2 0 11,-2-2 1,17-42 0,10-38 17,-5-3-1,-5-1 1,27-167 0,-52 224-26,-3 0 0,-2-1 0,-4 0 0,-6-93 0,0 129 11,0 0-1,-2 1 1,-1-1 0,-1 1-1,-16-34 1,16 43 5,-1 0 0,-1 1 0,-1 0-1,0 0 1,-1 1 0,-1 1 0,0 0 0,-23-19-1,23 23 4,0 1 0,-1 1-1,0 0 1,-30-13-1,-64-13 8,33 12-464,68 20 411,0-1 1,1 0-1,-1 0 0,0-1 1,-10-7-1,-4-6-77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27.873"/>
    </inkml:context>
    <inkml:brush xml:id="br0">
      <inkml:brushProperty name="width" value="0.05" units="cm"/>
      <inkml:brushProperty name="height" value="0.05" units="cm"/>
    </inkml:brush>
  </inkml:definitions>
  <inkml:trace contextRef="#ctx0" brushRef="#br0">102 216 12219,'-7'-12'1241,"5"9"-784,1-1 1,-1 0 0,-1 1 0,1 0 0,-5-6-1,7 8-419,-1 1-1,1 0 1,0 0-1,0 0 0,-1-1 1,1 1-1,0 0 0,0 0 1,-1 0-1,1 0 1,0 0-1,-1 0 0,1-1 1,0 1-1,0 0 1,-1 0-1,1 0 0,0 0 1,-1 0-1,1 0 1,0 0-1,0 0 0,-1 0 1,1 1-1,0-1 1,-1 0-1,1 0 0,0 0 1,0 0-1,-1 0 1,1 1-1,-9 15 847,6-3-744,0 0 0,1 1 0,0-1 0,1 0 0,1 1 0,0-1 0,0 1 0,4 14 0,-4-27-138,0 0 0,0 0 0,1 1 0,-1-1 0,0 0 0,1 0-1,0 0 1,-1 0 0,1 1 0,-1-1 0,1 0 0,0 0 0,0 0 0,0 0 0,0 0 0,0 0 2,-1-1-1,1 0 1,-1 0 0,1 0-1,-1 0 1,1 0-1,-1 1 1,1-1 0,-1 0-1,1 0 1,-1 0 0,1 0-1,-1 0 1,1 0 0,-1-1-1,1 1 1,-1 0-1,1 0 1,-1 0 0,1 0-1,-1-1 1,0 1 0,1 0-1,-1 0 1,1-1 0,2-1 17,0-1 0,-1 1 0,0-1 1,1 0-1,-1 0 0,0 0 1,0 0-1,-1 0 0,3-4 1,4-13 69,-1 0 1,-1 0 0,-1-1 0,5-33 0,-8 38-8,-1 0 1,-1 0-1,0 0 1,-1 0-1,0 0 1,-7-26-1,7 39-68,0 0 0,0 0-1,0 0 1,0 0 0,0 0-1,-1 1 1,0-1-1,1 1 1,-1-1 0,0 1-1,-4-4 1,6 6-13,-1-1 0,1 1 0,-1-1 0,1 1 0,-1 0-1,1 0 1,-1-1 0,0 1 0,1 0 0,-1 0 0,1 0 0,-1 0 0,0-1 0,1 1 0,-1 0 0,0 0 0,1 0 0,-1 1-1,1-1 1,-1 0 0,0 0 0,0 0 0,-1 1-1,1 0 0,0 0-1,0 0 1,0 0 0,0 0-1,0 0 1,0 0 0,0 0-1,0 0 1,0 0 0,0 0-1,1 1 1,-1-1 0,0 2 0,-4 9-10,0 1 0,1 0 0,1 0 1,0 0-1,1 0 0,-1 24 0,2-17-8,2-1-1,0 0 0,0 0 1,6 22-1,-7-39 16,1-1-1,-1 1 1,1 0 0,-1 0-1,1 0 1,0-1-1,-1 1 1,1 0 0,0-1-1,0 1 1,0-1-1,3 3 1,-4-3 1,0-1 0,1 0 0,-1 0 0,0 0 0,1 0 1,-1 0-1,0 0 0,1 0 0,-1 0 0,1 0 0,-1 0 0,0 0 0,1 0 0,-1 0 0,0 0 1,1 0-1,-1 0 0,1 0 0,-1 0 0,0-1 0,1 1 0,-1 0 0,0 0 0,1 0 1,-1-1-1,0 1 0,0 0 0,1 0 0,-1-1 0,0 1 0,0 0 0,1 0 0,-1-1 0,0 1 1,0-1-1,3-3 3,-1 0 1,0 0 0,0-1-1,0 1 1,-1-1 0,1 1-1,0-10 1,0-3 20,-1 0 0,-1-28 1,-1 37-12,1 0 0,-2 1-1,1-1 1,-1 0 0,0 1 0,-1-1 0,-6-12 0,9 19-11,0 0 0,-1 0 0,1 0-1,-1 1 1,1-1 0,-1 0 0,1 0 0,-1 1 0,1-1 0,-1 1-1,0-1 1,1 0 0,-1 1 0,0-1 0,1 1 0,-1-1 0,0 1 0,0-1-1,0 1 1,1 0 0,-1 0 0,0-1 0,-2 1 0,2 0-1,1 0-1,-1 1 1,0-1 0,0 0-1,0 1 1,0-1 0,0 1-1,1-1 1,-1 1 0,0-1-1,1 1 1,-1 0 0,0-1-1,1 1 1,-1 0 0,1 0-1,-1-1 1,0 2 0,-2 3-7,0 1 1,1-1-1,0 1 1,0-1 0,-2 8-1,1 11-12,0 0-1,2 35 0,2-57 71,1-12-2,-2-19 90,-4 48-74,2 9-66,2 0 0,6 47 0,-3-66 8,2-16 5,0-16 8,-2 6-6,-2 1 0,0-1 1,0 0-1,-2 0 1,0 0-1,-4-18 1,5 33-16,0 1 1,0 0 0,-1 0 0,1 0-1,-1 0 1,1 0 0,0 0 0,-1 0-1,0 0 1,1 0 0,-1 0 0,0 0-1,-1-1 1,2 1-1,0 1 0,-1 0 0,1 0 1,0 0-1,-1 0 0,1 0 0,0 0 0,-1-1 0,1 1 0,0 0 0,-1 0 0,1 0 0,0 0 0,-1 0 0,1 0 1,0 0-1,-1 1 0,1-1 0,0 0 0,-1 0 0,1 0 0,0 0 0,-1 0 0,1 0 0,0 1 0,0-1 0,-1 0 0,1 1 1,-2 0-2,0 1 0,1 0 0,-1-1 0,1 1 0,0 0 0,0 0 0,0 0 0,0 0 0,0 0 0,-1 4 0,1-3-4,-9 35-16,10-35 12,-1-1 0,1 1 0,-1 0 0,1-1 0,0 1 0,0 0 0,1 0 0,-1-1 0,0 1 0,1 0 0,0 2 0,0-5-1,-1 1 1,0-1-1,0 0 1,0 0-1,0 0 1,0 0-1,1 0 1,-1 0-1,0 0 1,0 0-1,0 0 1,1 0-1,-1 0 1,0 0-1,0 0 1,0 0-1,0 0 1,1 0-1,-1 0 1,0 0-1,0 0 1,0 0-1,0 0 1,1 0-1,-1 0 1,0 0-1,0 0 1,0 0-1,0 0 1,1 0-1,-1 0 1,0-1-1,0 1 1,0 0-1,0 0 1,0 0-1,0 0 1,1 0-1,-1 0 1,0-1-1,0 1 1,0 0-1,0 0 1,0 0-1,0 0 1,0-1-1,0 1 1,0 0-1,0 0 1,0 0-1,0 0 1,0-1-1,0 1 1,0 0-1,0 0 1,0 0-1,0-1 1,0 1-1,4-11-572,-3-28-538,-2 24 849,0-7-180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37.173"/>
    </inkml:context>
    <inkml:brush xml:id="br0">
      <inkml:brushProperty name="width" value="0.05" units="cm"/>
      <inkml:brushProperty name="height" value="0.05" units="cm"/>
    </inkml:brush>
  </inkml:definitions>
  <inkml:trace contextRef="#ctx0" brushRef="#br0">64 151 12355,'-1'0'121,"0"0"1,1 0-1,-1 1 1,0-1 0,0 1-1,0-1 1,0 1-1,1-1 1,-1 1-1,0-1 1,0 1 0,1-1-1,-1 1 1,1 0-1,-1 0 1,0-1 0,1 1-1,-1 0 1,1 0-1,0-1 1,-1 1-1,1 0 1,0 0 0,-1 0-1,1 0 1,0 0-1,0 0 1,0 0-1,0 0 1,0-1 0,0 3-1,-1 0 43,1 1-1,0 0 0,0 0 1,1-1-1,-1 1 1,2 7-1,-2-10-140,1 0-1,-1 0 1,0 0 0,1 0-1,-1 0 1,1 0 0,-1 0-1,1 0 1,-1 0 0,1-1-1,0 1 1,-1 0 0,1 0-1,0 0 1,0-1 0,0 1-1,-1 0 1,3 0 0,-2-1-9,-1 0 0,1 0 0,0 0 0,-1 0 0,1 0 0,-1 0 0,1 0 0,-1 0 0,1 0 0,0-1 0,-1 1 0,1 0 0,-1 0 0,1-1 0,-1 1 0,1 0 0,-1-1 0,1 1 0,-1 0 0,0-1 0,1 1 0,-1-1 0,1 1 0,-1-1 0,3-3 37,-1 1 0,-1 0 0,1-1 0,0 1 0,-1-1 0,1 1 0,-1-1 0,0 0 0,0-5 0,0-1 91,-1 0-1,0-1 1,-1 1-1,0 0 1,-4-16 0,4 22-84,0 1 1,-1-1 0,1 0 0,-1 1 0,0-1-1,0 1 1,0-1 0,-3-2 0,4 5-34,0-1 1,0 1 0,0 0-1,0 0 1,-1 0-1,1 0 1,-1 0 0,1 0-1,0 1 1,-1-1-1,1 0 1,-1 1 0,0-1-1,1 1 1,-1 0 0,1-1-1,-1 1 1,0 0-1,-2 0 1,2 0-11,0 1 0,1 0 0,-1-1 0,0 1 0,1 0 0,-1 0 0,0 0 0,1 0 0,-1 0 0,1 0 0,-1 0 0,1 0 0,0 1 0,0-1-1,-1 0 1,1 1 0,0-1 0,0 1 0,0 0 0,0-1 0,1 1 0,-1 0 0,0-1 0,1 1 0,-1 0 0,1 0 0,0 0 0,-1 2 0,1 0-11,-1-1-1,0 1 1,1 0 0,0-1-1,0 1 1,0-1 0,1 1 0,-1 0-1,1-1 1,0 1 0,-1-1-1,2 1 1,-1-1 0,2 4 0,-3-7-4,0 1 0,0-1 0,1 0 0,-1 1 0,0-1 0,0 0 0,1 1 0,-1-1 0,0 0 0,0 1 0,1-1 0,-1 0 0,0 0 0,1 1 0,-1-1 0,0 0 0,1 0 0,-1 0 0,0 1 0,1-1 0,-1 0 0,0 0 0,1 0 0,-1 0 0,0 0 0,1 0 0,-1 0 0,1 0 0,-1 0 1,0 0-1,1 0 0,-1 0 0,1 0 0,-1 0 0,0 0 0,1-1 0,9-13 4,0-22 11,-9 28 9,0 1 1,-1-1 0,1 1 0,-2-1 0,1 0 0,-1 1 0,0-1 0,0 1 0,-1-1 0,-4-9 0,6 17-20,0-1 0,0 1 0,0-1 0,0 1-1,0-1 1,0 1 0,0 0 0,-1-1 0,1 1 0,0 0-1,0-1 1,-1 1 0,1-1 0,0 1 0,0 0 0,-1 0-1,1-1 1,0 1 0,-1 0 0,1 0 0,0-1 0,-1 1-1,1 0 1,-1 0 0,1 0 0,0-1 0,-1 1 0,1 0 0,-1 0-1,1 0 1,-1 0 0,1 0 0,0 0 0,-1 0 0,1 0-1,-1 0 1,1 0 0,-1 0 0,1 0 0,0 0 0,-1 1-1,1-1 1,-1 0 0,1 0 0,0 0 0,-1 0 0,1 1-1,0-1 1,-1 0 0,1 1 0,0-1 0,-1 0 0,1 0-1,0 1 1,0-1 0,-1 0 0,1 1 0,0-1 0,0 1-1,-1-1 1,-8 29 175,7-16-136,0 1 0,2-1-1,0 1 1,1 17 0,0-25-43,0 1 0,0 0 0,1-1 0,-1 0 0,1 1 0,1-1 0,-1 0 0,1 0-1,0 0 1,8 10 0,-11-15-1,0-1-1,0 1 1,1-1 0,-1 1-1,1 0 1,-1-1-1,1 1 1,-1-1-1,1 1 1,-1-1-1,1 1 1,-1-1 0,1 0-1,0 1 1,-1-1-1,1 1 1,-1-1-1,1 0 1,0 0-1,0 0 1,-1 1 0,1-1-1,0 0 1,-1 0-1,1 0 1,0 0-1,0 0 1,-1 0-1,1 0 1,0 0 0,-1 0-1,1-1 1,0 1-1,-1 0 1,1 0-1,0-1 1,-1 1-1,1 0 1,0-1-1,-1 1 1,1 0 0,-1-1-1,1 1 1,-1-1-1,1 1 1,-1-1-1,1 1 1,-1-1-1,1 0 1,-1 1 0,0-1-1,1 0 1,-1 1-1,0-1 1,1 0-1,-1 1 1,0-2-1,3-5 3,-1 0 0,1 0 0,-2-1 0,2-7 0,3-45 26,-5 54-21,-1 0 1,-1 0-1,1 1 1,-1-1-1,0 0 0,0 0 1,-4-11-1,5 17-7,0 0 1,0 0-1,0 0 0,0 0 1,0 0-1,0 0 0,0-1 1,-1 1-1,1 0 0,0 0 1,0 0-1,0 0 0,0 0 1,0 0-1,0 0 0,0 0 1,0-1-1,0 1 0,0 0 1,0 0-1,0 0 0,0 0 1,0 0-1,-1 0 0,1 0 1,0 0-1,0 0 0,0 0 1,0 0-1,0 0 0,0 0 1,0 0-1,0 0 0,-1 0 1,1 0-1,0 0 0,0 0 1,0 0-1,0 0 0,0 0 1,0 0-1,0 0 1,-1 0-1,1 0 0,0 0 1,0 0-1,0 0 0,0 0 1,0 0-1,0 0 0,0 0 1,0 0-1,-1 0 0,1 0 1,0 0-1,0 0 0,0 0 1,0 1-1,0-1 0,0 0 1,0 0-1,-5 11 6,1 14-6,3 24-5,2-46 4,-1 1 1,0 0-1,1 0 0,0 0 0,0-1 0,0 1 0,0 0 0,1-1 0,0 1 0,1 3 0,-3-7 1,1 0 0,-1 0 0,0 0 0,0 0-1,0 1 1,0-1 0,0 0 0,0 0 0,0 0 0,0 0 0,1 0 0,-1 0-1,0 0 1,0 1 0,0-1 0,0 0 0,0 0 0,1 0 0,-1 0 0,0 0-1,0 0 1,0 0 0,0 0 0,1 0 0,-1 0 0,0 0 0,0 0 0,0 0-1,0 0 1,1 0 0,-1 0 0,0 0 0,0 0 0,0 0 0,0 0 0,1 0 0,-1 0-1,0 0 1,0 0 0,0 0 0,0-1 0,0 1 0,1 0 0,-1 0 0,0 0-1,0 0 1,0 0 0,0 0 0,0-1 0,0 1 0,0 0 0,0 0 0,1 0-1,-1 0 1,0 0 0,0-1 0,0 1 0,0 0 0,0 0 0,0 0 0,0-1-1,2-9 0,-1 1 3,-1 0 0,0 0 1,-1 0-1,0 0 0,-1 0 0,-3-10 1,5 19-4,0 0 1,0 0 0,0 0-1,0 0 1,0 0 0,0 0-1,0 0 1,0 0 0,0 1-1,0-1 1,0 0-1,0 0 1,0 0 0,-1 0-1,1 0 1,0 0 0,0 0-1,0 0 1,0 0 0,0 0-1,0 0 1,0 0 0,0 0-1,0 0 1,-1 0 0,1 0-1,0 0 1,0 0-1,0 0 1,0 0 0,0 0-1,0 0 1,0 0 0,0 0-1,-1 0 1,1 0 0,0 0-1,0 0 1,0 0 0,0 0-1,0 0 1,0 0 0,0 0-1,0 0 1,0 0-1,-1 0 1,1 0 0,0 0-1,0-1 1,0 1 0,0 0-1,0 0 1,0 0 0,0 0-1,0 0 1,0 0 0,0 0-1,0 0 1,-3 8-86,3 2-165,0 0 0,1 0 1,2 12-1,-2-18 181,-1-1 1,1 1 0,0 0-1,1 0 1,-1-1-1,0 1 1,1-1-1,0 1 1,0-1 0,0 0-1,3 4 1,4-1-309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55.373"/>
    </inkml:context>
    <inkml:brush xml:id="br0">
      <inkml:brushProperty name="width" value="0.05" units="cm"/>
      <inkml:brushProperty name="height" value="0.05" units="cm"/>
    </inkml:brush>
  </inkml:definitions>
  <inkml:trace contextRef="#ctx0" brushRef="#br0">308 239 10458,'-6'0'235,"1"0"0,0 0 0,0 0 0,0-1 0,0 0 0,0 0 0,-1 0-1,2 0 1,-1-1 0,0 0 0,0 0 0,0 0 0,-6-5 0,9 5-213,-1 0-1,1 1 1,-1-1 0,1 1-1,-1 0 1,0 0 0,0 0-1,1 0 1,-1 0 0,0 0-1,0 1 1,0-1 0,0 1-1,0 0 1,0 0 0,0 0-1,0 1 1,0-1 0,0 0-1,0 1 1,0 0 0,0 0-1,1 0 1,-1 0 0,0 0-1,0 1 1,1-1 0,-1 1-1,1 0 1,0-1 0,-1 1-1,1 0 1,0 1 0,0-1-1,0 0 1,0 0 0,1 1-1,-1-1 1,1 1 0,-1 0-1,1-1 1,0 1 0,-1 3-1,-6 16 140,1 1-1,0 0 0,2 0 1,-3 32-1,0 151 85,-1 0 187,7-147-287,2 0 0,3 1 0,3-1 0,2-1 0,2 1 0,3-2 0,24 65-1,-29-97-106,2 0 0,0-2 0,2 1-1,0-1 1,24 31 0,-27-42-20,1 0-1,1-1 1,0 0 0,0-1 0,1 0 0,0-1 0,1 0 0,0-1-1,0-1 1,27 11 0,-18-9-44,2-2 0,-1 0 1,1-1-1,0-2 0,0-1 0,1 0 0,-1-2 0,0-1 1,28-3-1,-41 2 13,-1 0 1,0-1-1,1-1 1,-1 0-1,0 0 1,0-1-1,-1 0 1,1-1-1,-1 0 1,0 0-1,0-1 1,0 0-1,-1-1 0,0 0 1,0 0-1,-1-1 1,0 0-1,-1 0 1,1 0-1,-1-1 1,-1 0-1,0-1 1,6-12-1,-1-8-38,-1 0 0,-1 0 0,-1-1 1,-2 0-1,2-49 0,-11-163-311,1 176 335,-4-86 10,-2-8-42,15-197 1,-3 335 54,-2-1 0,-1 0 0,0 0 0,-6-31 1,5 48-4,-1-1 0,0 1 1,0 0-1,0 0 0,-1 0 0,-1 0 1,1 0-1,-1 1 0,0-1 1,0 1-1,-1 0 0,0 0 1,0 1-1,0-1 0,-1 1 1,1 0-1,-12-7 0,7 7 0,0 0 0,-1 0 0,0 1 0,0 0 0,0 1 0,0 0 0,0 1 0,-23-2 0,-3 3 104,-54 5 1,68-2-42,0 2 0,0 1 0,0 0 0,1 2 0,-1 1 0,-23 12 0,0 3-284,-74 50-1,10 9-197,67-48 317,-14 11 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04.625"/>
    </inkml:context>
    <inkml:brush xml:id="br0">
      <inkml:brushProperty name="width" value="0.05" units="cm"/>
      <inkml:brushProperty name="height" value="0.05" units="cm"/>
    </inkml:brush>
  </inkml:definitions>
  <inkml:trace contextRef="#ctx0" brushRef="#br0">93 7 14507,'7'-6'1530,"-8"15"-791,-12 26-265,10-27-247,-8 24-156,1 1-1,1 0 1,2 1 0,1 0-1,1 0 1,2 0 0,2 0 0,3 37-1,-9-77-3056,-4-10 2749,10 15 87,-13-20-627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05.062"/>
    </inkml:context>
    <inkml:brush xml:id="br0">
      <inkml:brushProperty name="width" value="0.05" units="cm"/>
      <inkml:brushProperty name="height" value="0.05" units="cm"/>
    </inkml:brush>
  </inkml:definitions>
  <inkml:trace contextRef="#ctx0" brushRef="#br0">7 668 15003,'-6'12'2334,"13"-20"-916,14-20-301,63-111-364,117-267 0,-191 383-746,-7 14-7,1 0 0,0 0 0,0 0 0,1 1 0,0 0 0,11-14 0,-16 22 0,0 0 0,0 0 1,0 0-1,0 0 1,0 0-1,0 0 1,1-1-1,-1 1 1,0 0-1,0 0 1,0 0-1,0 0 0,0 0 1,0 0-1,1 0 1,-1 0-1,0 0 1,0 0-1,0 0 1,0 0-1,0 0 0,0 0 1,1 0-1,-1 0 1,0 0-1,0 0 1,0 0-1,0 0 1,0 0-1,0 0 1,1 0-1,-1 0 0,0 0 1,0 0-1,0 0 1,0 0-1,0 0 1,0 0-1,1 0 1,-1 0-1,0 1 1,0-1-1,0 0 0,0 0 1,0 0-1,0 0 1,0 0-1,0 0 1,0 0-1,0 0 1,0 1-1,1-1 0,-1 0 1,0 0-1,0 0 1,0 0-1,0 0 1,0 1-1,0-1 1,0 0-1,0 0 1,3 14 21,-1 0 1,0 1 0,-1-1 0,-1 21 0,2 21 45,1-33-104,-1 8 130,11 47 1,-11-70-261,0-1 1,1 1-1,-1-1 1,1 0-1,1 0 1,-1 0-1,1 0 1,0 0-1,1-1 1,0 1-1,7 7 1,-6-9-40,7 9-387,-14-14 47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14.582"/>
    </inkml:context>
    <inkml:brush xml:id="br0">
      <inkml:brushProperty name="width" value="0.05" units="cm"/>
      <inkml:brushProperty name="height" value="0.05" units="cm"/>
    </inkml:brush>
  </inkml:definitions>
  <inkml:trace contextRef="#ctx0" brushRef="#br0">85 80 16452,'-18'4'1447,"-17"3"-348,33-7-988,1 0 0,-1 0 0,1 1 0,-1-1 0,1-1 0,-1 1-1,1 0 1,-1 0 0,1 0 0,-1-1 0,1 1 0,0-1 0,-1 1 0,1-1 0,-1 1 0,1-1 0,-1-1 0,1 1-43,0 0 0,1 1 1,0-1-1,-1 0 0,1 0 0,0 0 0,-1 0 0,1 0 0,0 0 0,0 0 0,0 0 1,0 0-1,0 0 0,0 0 0,0 0 0,0 0 0,0 0 0,0 1 0,1-1 1,-1 0-1,0 0 0,1 0 0,0-2 0,12-19 436,-9 18-466,0 0 1,0 1-1,0-1 0,1 1 0,-1 0 0,1 1 0,0-1 0,0 1 0,0 0 0,0 0 1,0 0-1,0 1 0,1 0 0,-1 0 0,0 0 0,1 1 0,8-1 0,3 2-4,0 0-1,0 0 0,0 2 0,23 6 0,-32-7-22,156 35 54,-142-34-59,0-1 0,1 0 0,-1-2 0,0-1-1,35-5 1,148-38-135,-197 43-2743,-18 3 1155,-23 2 198,14-8 687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15.013"/>
    </inkml:context>
    <inkml:brush xml:id="br0">
      <inkml:brushProperty name="width" value="0.05" units="cm"/>
      <inkml:brushProperty name="height" value="0.05" units="cm"/>
    </inkml:brush>
  </inkml:definitions>
  <inkml:trace contextRef="#ctx0" brushRef="#br0">4 128 13859,'-1'-4'303,"0"0"0,1 0 1,-1 0-1,1 0 0,0-1 0,0-7 0,1 11-235,-1 0-1,1 0 0,-1-1 0,1 1 0,-1 0 0,1 0 0,0 0 0,0-1 1,-1 1-1,1 0 0,0 0 0,0 0 0,0 0 0,0 1 0,0-1 1,1 0-1,-1 0 0,0 1 0,0-1 0,0 0 0,1 1 0,-1-1 0,0 1 1,2-1-1,22-5 350,1 1-1,43-2 1,4-1-167,139-31 78,-211 38-314,1 1 0,-1 0 0,0-1 0,1 1 1,-1 0-1,0 0 0,1 0 0,-1 0 0,0 0 0,1 0 0,-1 0 0,1 1 0,-1-1 0,0 0 0,1 1 0,-1-1 1,0 1-1,0 0 0,0-1 0,1 1 0,-1 0 0,0 0 0,1 1 0,-1 0 45,0 0 1,0 0-1,0 1 0,-1-1 0,1 1 1,-1-1-1,1 1 0,-1-1 0,0 1 1,0-1-1,0 1 0,-1 4 0,-2 20 429,-1-1-1,-1 1 1,-1-1-1,-1 0 1,-21 48-1,8-32-11,-2 0-1,-43 61 1,64-101-498,-35 44 273,33-42-433,0-1 0,-1 0 1,0 0-1,1 0 0,-1 0 0,0 0 0,0-1 0,-1 0 0,1 0 0,-5 2 0,8-4 102,1 0 0,0 0 1,-1 0-1,1 0 1,-1 0-1,1 0 1,-1 0-1,1 0 0,0 0 1,-1 0-1,1 0 1,-1 0-1,1 0 1,0 0-1,-1 0 0,1-1 1,-1 1-1,1 0 1,0 0-1,-1 0 1,1-1-1,0 1 0,-1 0 1,1-1-1,0 1 1,-1-1-1,2-2-607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50.084"/>
    </inkml:context>
    <inkml:brush xml:id="br0">
      <inkml:brushProperty name="width" value="0.05" units="cm"/>
      <inkml:brushProperty name="height" value="0.05" units="cm"/>
    </inkml:brush>
  </inkml:definitions>
  <inkml:trace contextRef="#ctx0" brushRef="#br0">42 51 12091,'-1'-7'358,"0"3"-203,1 0 1,-1 0-1,0 1 0,0-1 0,0 0 0,0 0 0,-1 0 0,0 1 0,-2-6 0,3 9-134,1 0 0,0 0 0,0 0 0,0 0 1,0 0-1,0 0 0,0 0 0,-1 0 0,1 0 0,0 0 0,0 0 0,0-1 0,0 1 0,-1 0 0,1 0 0,0 0 0,0 0 0,0 0 0,0 0 0,0 0 0,-1 0 0,1 0 0,0 1 0,0-1 0,0 0 0,0 0 0,-1 0 1,1 0-1,0 0 0,0 0 0,0 0 0,0 0 0,0 0 0,0 0 0,-1 0 0,1 1 0,0-1 0,0 0 0,0 0 0,0 0 0,0 0 0,0 0 0,0 0 0,0 1 0,0-1 0,0 0 0,-1 0 0,1 0 0,0 0 0,0 1 1,0-1-1,0 0 0,0 0 0,0 0 0,0 0 0,0 0 0,0 1 0,0-1 0,0 0 0,1 0 0,-1 0 0,-2 12 348,2 37 252,8 57-1,0-11-326,-9 247 571,-3-137-1150,3-192-195,-4-10-217,4-3 643,0-1 1,0 0 0,-1 1-1,1-1 1,0 0 0,0 0-1,0 0 1,0 0 0,1 0-1,-1 0 1,0 0-1,-1-3 1,-8-10-326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3.359"/>
    </inkml:context>
    <inkml:brush xml:id="br0">
      <inkml:brushProperty name="width" value="0.05" units="cm"/>
      <inkml:brushProperty name="height" value="0.05" units="cm"/>
    </inkml:brush>
  </inkml:definitions>
  <inkml:trace contextRef="#ctx0" brushRef="#br0">74 10 17676,'10'-10'1354,"-10"10"-1329,0 0-1,0 0 1,0 0-1,1 0 0,-1 0 1,0 0-1,0 0 0,0 1 1,1-1-1,-1 0 0,0 0 1,0 0-1,0 0 1,0 0-1,1 0 0,-1 0 1,0 0-1,0 0 0,0 0 1,0 1-1,0-1 0,1 0 1,-1 0-1,0 0 1,0 0-1,0 0 0,0 1 1,0-1-1,0 0 0,0 0 1,1 0-1,-1 1 0,0-1 1,0 0-1,0 0 1,0 0-1,0 4 126,1 0 1,-1-1 0,0 1-1,0 0 1,0-1-1,-2 7 1,-24 114 2739,5-27-1942,-15 144 116,33-191-1320,2 0 0,9 94 0,-8-143 227,8 37-1469,-8-39 1490,0 1 0,0 0 0,0 0 0,0 0 0,0 0 0,0 0 0,0 0 0,0 0 1,1-1-1,-1 1 0,0 0 0,0 0 0,0 0 0,0 0 0,0 0 0,0 0 0,0 0 0,0 0 0,0 0 0,0 0 0,0 0 0,1 0 0,-1-1 0,0 1 0,0 0 0,0 0 1,0 0-1,0 0 0,0 0 0,0 0 0,1 0 0,-1 0 0,0 0 0,0 0 0,0 0 0,0 0 0,0 0 0,0 0 0,0 0 0,1 0 0,-1 0 0,0 1 0,0-1 0,0 0 1,0 0-1,0 0 0,0 0 0,0 0 0,0 0 0,0 0 0,1 0 0,-1 0 0,0 0 0,0 0 0,0 0 0,0 1 0,0-1 0,0 0 0,0 0 0,0 0 0,0 0 0,0 0 0,0 0 1,0 0-1,0 1 0,0-1 0,0 0 0,4-12-312,2-14-328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5:50.507"/>
    </inkml:context>
    <inkml:brush xml:id="br0">
      <inkml:brushProperty name="width" value="0.05" units="cm"/>
      <inkml:brushProperty name="height" value="0.05" units="cm"/>
    </inkml:brush>
  </inkml:definitions>
  <inkml:trace contextRef="#ctx0" brushRef="#br0">8 16 10338,'-1'2'157,"0"0"1,0 0-1,0 0 0,0-1 1,1 1-1,-1 0 0,1 0 0,-1 0 1,1 0-1,-1 0 0,1 0 0,0 0 1,1 4-1,0 23 384,2 1-1,1-2 1,2 1-1,18 56 1,-12-43-243,-1-5-125,1 0 0,1-1 0,23 40 0,-36-75-165,1 1 1,0 0 0,0-1-1,0 1 1,0-1-1,0 1 1,0-1-1,0 1 1,0-1 0,1 0-1,-1 0 1,1 1-1,-1-1 1,1 0 0,-1 0-1,1 0 1,-1-1-1,1 1 1,2 1-1,-2-3 3,-1 1-1,0-1 0,1 1 0,-1-1 0,0 1 0,0-1 0,1 1 0,-1-1 0,0 0 0,0 0 0,0 0 1,0 0-1,0 0 0,0 0 0,0 0 0,0 0 0,-1 0 0,1 0 0,0 0 0,0 0 0,-1-1 0,1 1 1,-1 0-1,1-1 0,-1 1 0,1-3 0,22-73 99,27-152 1,-48 219-168,14-100-124,-11 63 26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16.280"/>
    </inkml:context>
    <inkml:brush xml:id="br0">
      <inkml:brushProperty name="width" value="0.05" units="cm"/>
      <inkml:brushProperty name="height" value="0.05" units="cm"/>
    </inkml:brush>
  </inkml:definitions>
  <inkml:trace contextRef="#ctx0" brushRef="#br0">272 171 10834,'0'-21'810,"1"1"254,-1 0 1,-1 0-1,-1 0 1,-8-35-1,10 54-963,0 1 0,0-1 0,-1 0-1,1 0 1,0 0 0,0 0 0,-1 0-1,1 0 1,-1 1 0,1-1 0,-1 0 0,1 0-1,-1 1 1,1-1 0,-1 0 0,0 1-1,-1-2 1,2 2-57,0 1 0,-1-1-1,1 0 1,0 0 0,-1 0 0,1 1-1,0-1 1,-1 0 0,1 0 0,0 1-1,-1-1 1,1 0 0,0 1 0,0-1-1,-1 0 1,1 1 0,0-1-1,0 0 1,0 1 0,0-1 0,-1 1-1,1-1 1,0 0 0,0 1 0,0 0-1,-6 34 729,6-35-771,-7 104 339,8 140 0,2-155-295,0-7-61,-2 131-599,-2-207 393,1 1 0,-1-1 0,0 1 0,-4 11 0,4-17 94,1 0 0,0 0-1,-1 0 1,1 0-1,0-1 1,-1 1 0,1 0-1,-1 0 1,0 0-1,1-1 1,-1 1 0,1 0-1,-1 0 1,0-1-1,0 1 1,0-1 0,1 1-1,-1 0 1,0-1-1,0 0 1,0 1 0,0-1-1,0 0 1,0 1 0,0-1-1,0 0 1,0 0-1,0 0 1,0 0 0,0 1-1,0-2 1,0 1-1,0 0 1,1 0 0,-1 0-1,0 0 1,0-1-1,0 1 1,0 0 0,0-1-1,-1 0 1,-10-6-813,0 0 0,0-1 0,1-1 1,0 1-1,-11-14 0,-30-23 586,44 39 883,4 3-127,1 0 1,-1 1-1,1-1 1,-1 1-1,0 0 1,0 0-1,0 0 1,0 0 0,0 1-1,-1-1 1,-4 0-1,9 3-343,-1-1-1,1 0 1,0 0 0,-1 0-1,1 1 1,0-1-1,-1 0 1,1 1-1,0-1 1,-1 0 0,1 1-1,0-1 1,0 0-1,0 1 1,-1-1-1,1 0 1,0 1 0,0-1-1,0 1 1,0-1-1,0 0 1,-1 1-1,1-1 1,0 1 0,0-1-1,0 1 1,0-1-1,0 0 1,0 1-1,1-1 1,-1 1 0,0-1-1,0 1 1,4 18 406,-3-16-323,19 63 944,51 112 0,-38-102-678,-26-58-328,28 59 256,-31-68-298,1-1-1,0 0 1,0 0 0,1 0-1,0-1 1,10 9 0,-15-15-29,1 1 1,-1-1-1,1 0 1,0 0 0,-1 0-1,1 0 1,0 0-1,0 0 1,0-1-1,0 1 1,0-1-1,0 1 1,0-1-1,0 0 1,0 1-1,0-1 1,0 0 0,0 0-1,0-1 1,0 1-1,0 0 1,0-1-1,-1 1 1,1-1-1,0 1 1,0-1-1,0 0 1,0 0-1,0 0 1,-1 0 0,1 0-1,-1-1 1,1 1-1,-1 0 1,1-1-1,1-1 1,5-6 44,0-1 1,0 0-1,-1 0 1,9-17 0,-14 22-38,27-46 76,34-84 1,-55 115-169,-1-1 0,-1 1 0,-1-1 1,0-1-1,-2 1 0,-1-1 0,0-33 1,-7 3-155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17.758"/>
    </inkml:context>
    <inkml:brush xml:id="br0">
      <inkml:brushProperty name="width" value="0.05" units="cm"/>
      <inkml:brushProperty name="height" value="0.05" units="cm"/>
    </inkml:brush>
  </inkml:definitions>
  <inkml:trace contextRef="#ctx0" brushRef="#br0">17 211 10298,'1'2'6530,"-1"-2"-6494,0 0 0,0 0 0,1 0-1,-1 0 1,0 0 0,0 0 0,0 0 0,0 0-1,1 0 1,-1 0 0,0 0 0,0 0 0,0 0-1,0 0 1,1 0 0,-1 0 0,0 0 0,0-1-1,0 1 1,0 0 0,0 0 0,1 0 0,-1 0-1,0 0 1,0 0 0,0-1 0,0 1-1,0 0 1,0 0 0,0 0 0,0 0 0,0-1-1,0 1 1,1 0 0,-1 0 0,0 0 0,0 0-1,0-1 1,0 1 0,0 0 0,0 0 0,0 0-1,-1-1 1,1 1 0,0 0 0,0 0 0,0 0-1,0 0 1,0-1 0,0 1 0,0 0-1,0 0 1,0 0 0,0 0 0,0 0 0,-1-1-1,1 1 1,0 0 0,0 0 0,0 0 0,0 0-1,0 0 1,-1 0 0,1 0 0,-18-27 1252,16 25-1043,13 15-229,-9-11-18,0 1 0,0-1 0,0 0 0,0 1 0,1-1 0,-1 0 0,1-1 0,0 1-1,-1 0 1,1-1 0,0 1 0,0-1 0,0 0 0,0 0 0,0 0 0,0-1 0,4 1 0,-4-1 8,-1 0 0,0 0 0,1 0 0,-1-1 0,1 1 0,-1-1 0,0 0 0,1 1 0,-1-1 0,0 0 0,0-1 0,0 1 0,0 0 0,1-1 0,-2 1 0,1-1 0,0 1 0,0-1 0,-1 0 0,1 0 0,0 0 0,-1 0 0,2-2 0,0-1 51,-1-1 0,1 0 0,-1 1 0,0-1-1,0 0 1,-1 0 0,1 0 0,-1 0 0,-1 0 0,1-7-1,-1 9-6,0 1 0,0-1-1,0 0 1,0 0 0,-1 1-1,0-1 1,0 0 0,0 1-1,0-1 1,0 1 0,-1-1-1,1 1 1,-1-1 0,0 1-1,0 0 1,-1 0-1,-2-3 1,4 5-37,0 0 0,0 0 0,1 0 0,-1 0 0,0 1 0,0-1 0,0 0 0,0 1 0,-1-1 0,1 1 0,0-1 0,0 1 0,0-1 0,0 1 0,0 0 0,-1 0 0,1 0 0,0-1 0,0 1 0,0 0 0,-1 1 0,1-1 0,0 0 0,0 0 0,0 0-1,-1 1 1,1-1 0,0 0 0,0 1 0,0-1 0,0 1 0,0 0 0,0-1 0,0 1 0,0 0 0,0 0 0,0-1 0,0 1 0,0 0 0,1 0 0,-1 0 0,0 0 0,0 0 0,1 0 0,-1 0 0,1 0 0,-1 2 0,-1 2-8,0-1 0,0 0 0,0 1 0,1 0 0,0-1 0,0 1 0,0 0 0,0 0 0,1-1 0,0 10 0,11 23 8,-11-36-13,1 0 0,-1 0 0,1 0 0,-1 0 0,1 0 0,0 0 0,-1-1 0,1 1 0,0 0 0,0 0 0,-1-1 0,1 1 0,0 0 0,1 0 1,-1-1-1,0 0 0,-1 0 1,1 0-1,-1 0 0,1 0 1,0 0-1,-1 0 0,1 0 1,0 0-1,-1 0 0,1 0 1,-1-1-1,1 1 0,-1 0 1,1 0-1,0-1 0,-1 1 1,1 0-1,-1-1 0,1 1 1,-1 0-1,0-1 1,1 1-1,-1-1 0,1 1 1,-1-1-1,0 1 0,1-1 1,2-4 4,0-1 1,0 1 0,0 0 0,-1-1 0,0 1-1,0-1 1,-1 0 0,1 0 0,-1 0 0,0-8-1,0 2 26,0-1-1,-2 1 1,1-1-1,-3-12 1,-5 6 71,4 19-19,1 11-28,3 5-215,0 1 0,2-1 0,-1 0 0,2 0 0,6 22 0,-3-15-846,-7-23 994,1 0 0,0 0 1,0 0-1,0 0 0,-1-1 0,1 1 1,0 0-1,0 0 0,0 0 0,0 0 1,-1 0-1,1 0 0,0 0 0,0 0 1,-1 0-1,1 0 0,0 0 0,0 0 0,0 0 1,-1 0-1,1 0 0,0 0 0,0 0 1,0 0-1,-1 0 0,1 0 0,0 1 1,0-1-1,0 0 0,0 0 0,-1 0 1,1 0-1,0 0 0,0 0 0,0 1 1,0-1-1,0 0 0,-1 0 0,1 0 1,0 0-1,0 1 0,0-1 0,0 0 1,0 0-1,0 0 0,0 1 0,0-1 0,0 0 1,0 0-1,0 0 0,0 1 0,0-1 1,0 0-1,0 0 0,0 0 0,0 1 1,0-1-1,0 0 0,0 0 0,0 0 1,0 1-1,0-1 0,0 0 0,0 0 1,1 1-1,-12-10-538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18.517"/>
    </inkml:context>
    <inkml:brush xml:id="br0">
      <inkml:brushProperty name="width" value="0.05" units="cm"/>
      <inkml:brushProperty name="height" value="0.05" units="cm"/>
    </inkml:brush>
  </inkml:definitions>
  <inkml:trace contextRef="#ctx0" brushRef="#br0">14 178 14251,'-1'0'242,"0"0"-1,1 0 1,-1 0 0,0 0-1,0 0 1,1 0-1,-1-1 1,0 1 0,0 0-1,1 0 1,-1-1 0,0 1-1,1 0 1,-1-1 0,0 1-1,1-1 1,-2 0-1,6-9 3742,2-1-4627,0-5 750,0 0 0,5-24-1,-9 33-75,-1 0 0,0-1 0,0 1 1,-1-1-1,1 1 0,-2-1 0,-1-12 0,2 20-30,0-1 0,1 1 1,-1 0-1,0 0 0,0-1 1,0 1-1,0 0 0,0 0 1,0-1-1,0 1 0,-1 0 0,1 0 1,0-1-1,0 1 0,0 0 1,0 0-1,0-1 0,0 1 1,0 0-1,0 0 0,-1 0 1,1-1-1,0 1 0,0 0 0,0 0 1,0 0-1,-1 0 0,1-1 1,0 1-1,0 0 0,0 0 1,-1 0-1,1 0 0,0 0 0,0 0 1,-1 0-1,1-1 0,0 1 1,0 0-1,-1 0 0,1 0 1,0 0-1,0 0 0,-1 0 1,1 0-1,0 0 0,0 0 0,-1 1 1,1-1-1,0 0 0,0 0 1,-1 0-1,1 0 0,0 0 1,0 0-1,0 0 0,-1 1 0,1-1 1,-9 12-261,6-4 336,0 1 0,1-1 0,0 1 0,0-1 0,1 1 0,0 0 0,0 0 0,1 0-1,0-1 1,3 17 0,2 8-25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7:04.794"/>
    </inkml:context>
    <inkml:brush xml:id="br0">
      <inkml:brushProperty name="width" value="0.05" units="cm"/>
      <inkml:brushProperty name="height" value="0.05" units="cm"/>
    </inkml:brush>
  </inkml:definitions>
  <inkml:trace contextRef="#ctx0" brushRef="#br0">299 77 11058,'-12'-2'589,"0"0"-1,1 1 0,-1 1 0,0 0 1,0 0-1,0 2 0,-18 3 0,22-3-461,0 1-1,-1 0 1,1 0 0,0 1-1,1 0 1,-1 1 0,1 0-1,0 0 1,0 0-1,-12 13 1,9-8-103,2 0-1,-1 1 1,1 0 0,1 1-1,0 0 1,0 0 0,1 1-1,1-1 1,0 1 0,1 0-1,0 0 1,1 1 0,1-1-1,0 1 1,1 0 0,0 0-1,1-1 1,0 1 0,1 0-1,1-1 1,0 1 0,1-1-1,1 1 1,0-1-1,0 0 1,8 13 0,5 10-31,1-1 1,41 57-1,-45-73 4,1-1-1,1 0 0,0-1 1,2-1-1,36 28 0,-49-41 17,1 1-1,-1-1 1,0-1-1,1 1 1,0-1-1,0 1 0,-1-2 1,1 1-1,1-1 1,-1 0-1,0 0 1,0 0-1,0-1 0,0 0 1,1 0-1,9-3 1,-8 1 42,0 0 1,-1-1-1,1 0 1,-1-1 0,0 0-1,0 0 1,0 0-1,-1-1 1,0 0-1,1 0 1,-2-1-1,8-8 1,10-12 143,-2-1 1,-1-2-1,-1 0 1,-1-1-1,-2 0 0,-1-2 1,-2 0-1,13-41 1,-19 48-100,-1-1 0,-1 0 0,-1-1 0,-1 1 0,-1-1 0,-2 0 0,-1 1 0,-1-1 0,-1 0 0,-1 1 0,-9-31 0,11 50-47,0 0-1,-1 0 1,0 0-1,0 1 1,0-1 0,-1 1-1,0 0 1,0 0-1,-1 0 1,-7-8-1,9 12-37,0 0-1,1 0 0,-1 1 0,0-1 0,0 1 0,0-1 1,0 1-1,0 0 0,0 0 0,-1 0 0,1 0 0,0 1 1,0-1-1,-1 1 0,1 0 0,0 0 0,-1 0 0,1 1 1,0-1-1,0 1 0,-1-1 0,1 1 0,0 0 0,-6 3 1,-3 2-218,0 1 0,-18 11 0,-19 12-1288,45-28 1362,0-1 0,0 1 0,-1 0 1,1-1-1,-1 0 0,1 0 0,-1-1 0,0 1 0,-7-1 0,-7-3-454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48.696"/>
    </inkml:context>
    <inkml:brush xml:id="br0">
      <inkml:brushProperty name="width" value="0.05" units="cm"/>
      <inkml:brushProperty name="height" value="0.05" units="cm"/>
    </inkml:brush>
  </inkml:definitions>
  <inkml:trace contextRef="#ctx0" brushRef="#br0">45 1 15019,'0'0'50,"0"0"-1,1 0 1,-1 0-1,0 0 1,0 0-1,0 0 1,0 0-1,1 0 1,-1 0 0,0 0-1,0-1 1,0 1-1,0 0 1,1 0-1,-1 0 1,0 0-1,0 0 1,0 0-1,0 0 1,1 1-1,-1-1 1,0 0 0,0 0-1,0 0 1,1 0-1,-1 0 1,0 0-1,0 0 1,0 0-1,0 0 1,0 0-1,1 1 1,-1-1-1,0 0 1,0 0-1,0 0 1,0 0 0,0 0-1,0 1 1,0-1-1,1 0 1,-1 0-1,1 13 1132,-7 24-335,3-21-419,-2 22-81,-10 156 251,15-193-638,0 0-1,0-1 1,0 1 0,0 0 0,0 0 0,0-1-1,-1 1 1,1 0 0,0-1 0,0 1 0,0 0 0,-1-1-1,1 1 1,0-1 0,0 1 0,-1 0 0,1-1-1,-1 2 1,0-2 25,1 0 1,-1 0-1,1-1 0,-1 1 0,1 0 0,-1 0 0,1 0 1,0 0-1,-1 0 0,1 0 0,-1-1 0,1 1 0,0 0 0,-1 0 1,1-1-1,0 1 0,-1 0 0,1-1 0,0 1 0,-1 0 1,1-1-1,0 1 0,-1 0 0,1-1 0,0 1 0,0-1 0,0 1 1,-1 0-1,1-1 0,0 0 0,-8-17-252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49.146"/>
    </inkml:context>
    <inkml:brush xml:id="br0">
      <inkml:brushProperty name="width" value="0.05" units="cm"/>
      <inkml:brushProperty name="height" value="0.05" units="cm"/>
    </inkml:brush>
  </inkml:definitions>
  <inkml:trace contextRef="#ctx0" brushRef="#br0">1 15 16604,'3'-7'1928,"-2"4"368,4 6-1487,-1 1-209,4-1-600,2 0-352,5-1-593,1-2 497,-1-5 216,0-1-192,3-2-168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49.538"/>
    </inkml:context>
    <inkml:brush xml:id="br0">
      <inkml:brushProperty name="width" value="0.05" units="cm"/>
      <inkml:brushProperty name="height" value="0.05" units="cm"/>
    </inkml:brush>
  </inkml:definitions>
  <inkml:trace contextRef="#ctx0" brushRef="#br0">28 1 13859,'-1'6'343,"0"0"0,0 1 0,0-1-1,0 0 1,-1 1 0,0-1 0,-4 6 0,-6 28 2216,50-43-2076,-33 4-484,0 0 0,0 0-1,-1 0 1,1 0 0,-1 1-1,1 0 1,-1 0 0,0 0-1,1 0 1,-1 1 0,0 0-1,-1 0 1,1 0 0,0 0-1,-1 1 1,0-1 0,0 1-1,0 0 1,0 0 0,0 0 0,-1 0-1,0 0 1,0 1 0,2 5-1,0 1 45,0-1-1,-1 1 1,0 0-1,-1 1 1,-1-1-1,1 0 1,-2 0-1,1 1 1,-3 14-1,1-18 85,-1 0 1,1 0-1,-2 0 0,1 0 0,-1-1 0,-1 1 0,-6 12 0,9-18-90,0 0 1,0 0-1,-1 0 0,1-1 0,0 1 0,-1 0 1,1-1-1,-1 0 0,1 1 0,-1-1 0,0 0 1,1 1-1,-1-1 0,0 0 0,0 0 1,0-1-1,0 1 0,0 0 0,0-1 0,0 1 1,0-1-1,0 1 0,0-1 0,0 0 0,0 0 1,-1 0-1,1 0 0,0 0 0,0-1 0,0 1 1,0-1-1,0 1 0,0-1 0,-4-1 0,3 0-98,1 0 0,-1 0 0,0 0 0,1 0 0,-1-1 0,1 1 0,-1-1 0,1 1 0,0-1-1,0 0 1,1 0 0,-1 1 0,0-1 0,1-1 0,0 1 0,0 0 0,0 0 0,0 0 0,0-1-1,1 1 1,-1 0 0,1-1 0,0-5 0,0-1-122,1 0 0,0 0 1,0 0-1,1 0 0,1 0 0,5-15 1,6-7-368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49.913"/>
    </inkml:context>
    <inkml:brush xml:id="br0">
      <inkml:brushProperty name="width" value="0.05" units="cm"/>
      <inkml:brushProperty name="height" value="0.05" units="cm"/>
    </inkml:brush>
  </inkml:definitions>
  <inkml:trace contextRef="#ctx0" brushRef="#br0">76 0 15707,'1'1'149,"0"0"-1,0 0 1,0 0 0,-1 0-1,1 0 1,0 0-1,-1 0 1,1 0-1,-1 0 1,1 0 0,-1 1-1,0-1 1,1 0-1,-1 0 1,0 0-1,0 1 1,0-1 0,0 2-1,-2 27 461,0-16 236,1 13-571,1 1-1,2-1 0,0 0 0,2 0 0,1 0 1,1-1-1,2 1 0,18 43 0,-23-62-380,0-3-98,-1 0 0,-1 0 0,1 0 0,-1 0 0,1 0 0,0 10-1,-2-15 169,0 0 0,-1 1 0,1-1 0,0 0 0,0 0 0,0 1 0,0-1 0,-1 0 0,1 0 0,0 0 0,0 0 0,0 1 0,-1-1 0,1 0 0,0 0 0,0 0 0,-1 0 0,1 0 0,0 0 0,0 0 0,-1 0 0,1 0 0,0 1 0,0-1 0,-1 0 0,1 0 0,0 0 1,0-1-1,-1 1 0,1 0 0,0 0 0,0 0 0,-1 0 0,1 0 0,0 0 0,0 0 0,-1 0 0,1 0 0,0-1 0,0 1 0,0 0 0,-1 0 0,1 0 0,0 0 0,0-1 0,0 1 0,-1 0 0,1 0 0,0 0 0,0-1 0,0 1 0,-15-12-1074,-46-62-1608,7-7 4226,53 80-1412,1 0 0,-1 1 0,0-1 0,1 0 0,-1 0 0,1 0 0,-1 0 0,1 0 0,-1 0 0,1 0 0,0 0 0,-1 0 0,1 0 0,0 0 0,0 0 0,0 0 0,0 0 0,0-1 0,0 1 0,0 0 0,0 0 0,0 0 0,0 0 0,1 0 0,-1 0 0,0 0 0,1 0 0,-1 0 0,1 0 0,-1 0 0,1 0 0,0 0 0,-1 1 0,2-2 0,2-1 106,-1 1 0,1 1 0,0-1 0,0 1 0,0-1 0,0 1 0,7-1 0,-3 0-358,162-27-4100,-130 25 3439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2.401"/>
    </inkml:context>
    <inkml:brush xml:id="br0">
      <inkml:brushProperty name="width" value="0.05" units="cm"/>
      <inkml:brushProperty name="height" value="0.05" units="cm"/>
    </inkml:brush>
  </inkml:definitions>
  <inkml:trace contextRef="#ctx0" brushRef="#br0">83 29 14459,'4'-22'2061,"-4"22"-2048,0 0 0,0 0 0,0 0 0,0 0 0,0 0 0,0 0 0,0 0 0,0 0 0,0 0 0,0 0 0,0 0 0,-1 0 0,1 0 0,0 0 0,0-1 0,0 1 1,0 0-1,0 0 0,0 0 0,0 0 0,0 0 0,0 0 0,0 0 0,0 0 0,0 0 0,0 0 0,0 0 0,0 0 0,0 0 0,0 0 0,0 0 0,0 0 0,0 0 0,0 0 0,-1 0 0,1 0 0,0 0 0,0 0 0,0 0 1,0 0-1,0 0 0,0 0 0,0 0 0,0 0 0,0 0 0,0 0 0,0 0 0,0 0 0,0 0 0,0 0 0,0 0 0,-1 0 0,1 0 0,0 0 0,0 0 0,0 0 0,0 0 0,0 0 0,0 0 0,0 0 0,0 0 0,0 0 0,0 0 1,0 0-1,0 0 0,0 0 0,0 1 0,0-1 0,0 0 0,-6 12 827,-12 42-40,2 0-1,3 0 0,2 1 1,-6 92-1,16-139-743,0-1-1,1 1 1,0 0 0,1 0-1,-1-1 1,4 14 0,-4-21-50,1 1 0,-1-1 0,0 1 0,0-1 0,1 1 0,-1 0 0,0-1 0,1 1 0,-1-1 0,1 0 0,-1 1 0,1-1 1,-1 1-1,1-1 0,-1 0 0,1 1 0,-1-1 0,1 0 0,-1 1 0,1-1 0,0 0 0,-1 0 0,1 0 0,-1 1 1,1-1-1,0 0 0,-1 0 0,1 0 0,0 0 0,-1 0 0,1 0 0,-1 0 0,1-1 0,0 1 0,-1 0 0,1 0 1,-1 0-1,1-1 0,0 1 0,-1 0 0,1-1 0,-1 1 0,1 0 0,-1-1 0,1 1 0,-1 0 0,1-1 0,-1 1 1,1-1-1,24-26 163,-22 24-140,196-287 1200,-158 226-1024,-4-5-2426,-69 98 1388,11-9 191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3.885"/>
    </inkml:context>
    <inkml:brush xml:id="br0">
      <inkml:brushProperty name="width" value="0.05" units="cm"/>
      <inkml:brushProperty name="height" value="0.05" units="cm"/>
    </inkml:brush>
  </inkml:definitions>
  <inkml:trace contextRef="#ctx0" brushRef="#br0">1 562 16788,'2'6'268,"0"1"0,1-1 0,0 1 0,0-1 0,0 0 0,1 0 0,0-1 0,0 1 0,0-1 0,1 0 0,0 0 0,6 6 0,-7-9-177,0 0 1,0 0-1,0 0 1,0 0-1,0-1 1,0 1-1,0-1 1,0 0-1,1 0 1,-1-1-1,1 1 0,-1-1 1,0 0-1,1 0 1,-1 0-1,0-1 1,1 0-1,-1 1 1,0-2-1,7-1 1,9-5 34,-1-1 1,-1-1-1,0 0 1,0-2-1,-1 0 0,-1 0 1,0-2-1,0 0 1,-2-1-1,25-30 1,-33 36-57,-1 1-1,0-1 1,-1 0 0,5-13 0,-8 20-47,0 0 1,-1 0-1,1 0 0,-1 0 0,0 0 1,1-1-1,-1 1 0,0 0 0,0 0 1,-1 0-1,1-4 0,-1 6-12,1-1 1,0 0-1,-1 0 0,1 1 0,-1-1 0,1 0 0,-1 1 1,1-1-1,-1 1 0,1-1 0,-1 1 0,0-1 0,1 1 0,-1-1 1,0 1-1,1 0 0,-1-1 0,0 1 0,0 0 0,1-1 1,-1 1-1,0 0 0,0 0 0,1 0 0,-1 0 0,0 0 0,0 0 1,0 0-1,1 0 0,-1 0 0,-1 0 0,-2 1 19,0 0-1,0-1 1,0 2-1,0-1 1,1 0-1,-1 1 1,0 0-1,1 0 1,-1 0-1,1 0 1,-1 0-1,-5 6 1,-3 3 84,-19 24 0,29-32-99,-17 21 95,1 1 0,1 0 0,-14 30 0,23-39-57,1 0-1,0 0 1,1 1-1,1 0 1,1 0 0,-4 32-1,7-45-38,1 1 0,0-1 1,0 0-1,1 1 0,-1-1 0,1 0 0,0 0 0,0 1 0,2 6 0,-2-9-9,0-1 0,0 1 0,1 0 0,-1-1-1,0 1 1,0-1 0,1 1 0,-1-1 0,1 0 0,-1 0-1,1 0 1,-1 1 0,1-2 0,0 1 0,0 0-1,-1 0 1,1 0 0,0-1 0,0 1 0,0-1-1,0 0 1,0 1 0,0-1 0,3 0 0,2-1-3,1 1 0,0-2 0,0 1 0,-1-1 0,1 0 0,-1 0 0,1-1 0,-1 0 0,0-1 0,0 0 0,0 0 0,8-7 0,12-9 4,36-36-1,-63 56-5,32-33 24,0-1 0,-3-2 1,-1 0-1,-1-2 0,21-43 0,-33 56-6,-15 26-18,0-1 0,0 0 0,0 0 0,0 0 1,0 0-1,0 0 0,0 0 0,0 1 0,0-1 1,0 0-1,0 0 0,0 0 0,0 0 0,0 0 0,1 0 1,-1 0-1,0 0 0,0 1 0,0-1 0,0 0 1,0 0-1,0 0 0,0 0 0,0 0 0,1 0 0,-1 0 1,0 0-1,0 0 0,0 0 0,0 0 0,0 0 1,0 0-1,0 0 0,1 0 0,-1 0 0,0 0 1,0 0-1,0 0 0,0 0 0,0 0 0,1 0 0,-1 0 1,0 0-1,0 0 0,0 0 0,0 0 0,0 0 1,0 0-1,0 0 0,1 0 0,-1 0 0,0 0 0,0 0 1,0-1-1,0 1 0,0 0 0,0 0 0,0 0 1,0 0-1,0 0 0,0 13 15,-12 75 165,-5 41 171,16-110-274,1-1 1,0 0 0,1 0-1,1 0 1,5 19 0,-6-33-59,0 0 1,1 0 0,-1-1 0,1 1-1,0-1 1,0 1 0,0-1 0,0 0-1,0 0 1,1 0 0,0 0 0,-1 0-1,1 0 1,0-1 0,0 1 0,1-1-1,5 4 1,-7-5-33,0-1-1,0 1 0,0 0 1,1-1-1,-1 1 1,0-1-1,0 0 1,0 0-1,1 1 0,-1-2 1,0 1-1,0 0 1,0 0-1,1-1 1,-1 1-1,0-1 1,0 1-1,0-1 0,0 0 1,0 0-1,0 0 1,0 0-1,0 0 1,0-1-1,-1 1 0,1-1 1,0 1-1,-1-1 1,1 1-1,-1-1 1,0 0-1,2-2 1,1-4-66,0 0 1,0 0 0,-1-1-1,0 1 1,0-1 0,-1 1-1,0-1 1,-1 0 0,0 0 0,0 1-1,-2-18 1,1 21 41,0-56-249</inkml:trace>
  <inkml:trace contextRef="#ctx0" brushRef="#br0" timeOffset="1">597 0 19036,'-6'21'2145,"3"0"-1505,5-9-304,3-1 1904,10 1-1952,2-3-536,2-8 344,1-5-96,0-15-160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2.824"/>
    </inkml:context>
    <inkml:brush xml:id="br0">
      <inkml:brushProperty name="width" value="0.05" units="cm"/>
      <inkml:brushProperty name="height" value="0.05" units="cm"/>
    </inkml:brush>
  </inkml:definitions>
  <inkml:trace contextRef="#ctx0" brushRef="#br0">0 0 15859,'16'22'1593,"-3"2"-993,0-1-240,6 2 640,-2-4-144,3-2-592,0-4-360,0-9-568,-1-4 584,-1-14-192,2-7-128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3.234"/>
    </inkml:context>
    <inkml:brush xml:id="br0">
      <inkml:brushProperty name="width" value="0.05" units="cm"/>
      <inkml:brushProperty name="height" value="0.05" units="cm"/>
    </inkml:brush>
  </inkml:definitions>
  <inkml:trace contextRef="#ctx0" brushRef="#br0">50 1 17180,'-15'41'1726,"8"-24"-1214,0 0 1,2 1 0,0 0 0,1-1 0,-2 20 0,6-37-490,0 1 0,0-1 0,0 0 0,0 1 0,0-1 0,0 1 0,0-1-1,0 0 1,0 1 0,0-1 0,0 1 0,0-1 0,0 0 0,0 1 0,0-1-1,0 0 1,0 1 0,0-1 0,0 0 0,1 1 0,-1-1 0,0 0 0,0 1-1,0-1 1,1 0 0,-1 1 0,0-1 0,0 0 0,1 0 0,-1 1 0,0-1-1,1 0 1,-1 0 0,0 0 0,1 1 0,0-1 0,12-8 279,17-26-285,-27 30 22,12-15-23,22-26 19,-34 41-29,1 1-1,-1 1 1,0-1-1,1 0 1,0 1-1,-1 0 1,1 0-1,0 0 1,0 0-1,8-2 1,-10 4-6,0-1 1,0 1 0,1 0 0,-1 1 0,0-1 0,0 0 0,0 1-1,1-1 1,-1 1 0,0-1 0,0 1 0,0 0 0,0 0 0,0 0-1,0 0 1,0 0 0,0 1 0,-1-1 0,1 0 0,0 1 0,-1 0-1,1-1 1,-1 1 0,1 0 0,-1 0 0,0-1 0,2 5-1,4 6 10,-1 1-1,0 0 0,5 18 0,-5-13 5,-4-13-13,1 3 11,0 0 0,0 0-1,1 0 1,0 0 0,10 14-1,-12-21-8,-1 0 0,0 0 0,0 0 0,0 0 0,0 0 0,1 0 0,-1 0 0,1 0 0,-1-1 0,0 1 0,1 0-1,-1-1 1,1 1 0,0-1 0,2 1 0,-2-1-1,1 0 0,-1-1 0,0 1 0,0 0 0,0-1-1,0 0 1,0 1 0,0-1 0,0 0 0,0 0 0,0 0 0,-1 0 0,1 0 0,0-1-1,2-1 1,9-10-18,0 0-1,-1-1 0,0 0 0,-1-1 0,9-16 1,-2 4-113,-18 27 120,0-1-1,0 1 1,0 0 0,0-1 0,0 1-1,1 0 1,-1-1 0,0 1 0,0 0-1,1 0 1,-1-1 0,0 1 0,0 0-1,1 0 1,-1-1 0,0 1 0,0 0-1,1 0 1,-1 0 0,0-1 0,1 1-1,-1 0 1,0 0 0,1 0 0,-1 0-1,1 0 1,-1 0 0,0 0 0,1 0-1,3 10-602,-5 30-863,0-29 1018,1 0 101,0-8-115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3.647"/>
    </inkml:context>
    <inkml:brush xml:id="br0">
      <inkml:brushProperty name="width" value="0.05" units="cm"/>
      <inkml:brushProperty name="height" value="0.05" units="cm"/>
    </inkml:brush>
  </inkml:definitions>
  <inkml:trace contextRef="#ctx0" brushRef="#br0">115 1 14523,'-11'15'1247,"-52"74"3173,56-78-4208,1 0-1,0 1 1,1 0 0,1 0-1,-1 0 1,-2 15-1,7-26-225,0-1 0,0 1 0,0-1 0,-1 1 0,1-1 0,0 1 0,0-1 0,0 1 0,0-1 0,0 1 0,0-1 0,0 0 0,0 1 0,0-1 0,0 1 0,0-1 0,1 1 0,-1-1 0,0 1-1,0-1 1,0 1 0,1-1 0,-1 0 0,0 1 0,0-1 0,1 1 0,-1-1 0,1 1 0,12-5-513,20-21-480,-26 19 781,2-1-10,1 0-1,-1 1 1,2 0 0,16-7-1,-24 12 222,-1 0 1,0 0-1,1 0 0,-1 0 0,0 0 0,1 1 1,-1 0-1,1-1 0,-1 1 0,1 0 1,-1 0-1,1 0 0,-1 0 0,1 1 0,-1-1 1,1 1-1,-1-1 0,0 1 0,1 0 0,-1 0 1,0 0-1,1 0 0,-1 0 0,0 1 0,0-1 1,0 1-1,0-1 0,2 3 0,-2-1 49,-1-1 0,0 1-1,0 0 1,0-1 0,0 1 0,0 0-1,0 0 1,-1 0 0,1-1-1,-1 1 1,0 0 0,0 0 0,0 0-1,0 0 1,-1 0 0,1 0-1,-1-1 1,1 1 0,-1 0 0,0 0-1,-2 3 1,-3 8 302,0-1 0,-14 21-1,19-33-321,-6 12 120,-2 0 0,1 0 0,-2-1 0,0 0 0,0-1-1,-1 0 1,-19 15 0,29-25-161,1-1-1,-1 0 1,1 1 0,-1-1 0,1 0-1,-1 1 1,1-1 0,-1 0-1,1 0 1,-1 0 0,1 1-1,-1-1 1,0 0 0,1 0-1,-1 0 1,1 0 0,-1 0-1,0 0 1,1 0 0,-1 0-1,0 0 1,1-1 0,-1 1 0,1 0-1,-1 0 1,1 0 0,-2-1-1,1 0-3,1 0 0,-1 0 0,0 0 0,1 0 0,-1 0-1,1 0 1,-1 0 0,1 0 0,-1 0 0,1 0 0,0 0 0,-1-1 0,1 1-1,0 0 1,0-2 0,-1-20-445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4.018"/>
    </inkml:context>
    <inkml:brush xml:id="br0">
      <inkml:brushProperty name="width" value="0.05" units="cm"/>
      <inkml:brushProperty name="height" value="0.05" units="cm"/>
    </inkml:brush>
  </inkml:definitions>
  <inkml:trace contextRef="#ctx0" brushRef="#br0">49 2 14627,'0'0'48,"0"0"1,0 0-1,1-1 0,-1 1 0,0 0 1,0 0-1,1 0 0,-1 0 1,0 0-1,0-1 0,1 1 0,-1 0 1,0 0-1,0 0 0,1 0 0,-1 0 1,0 0-1,1 0 0,-1 0 0,0 0 1,0 0-1,1 0 0,-1 0 0,0 0 1,1 0-1,-1 1 0,0-1 1,0 0-1,1 0 0,-1 0 0,0 0 1,0 0-1,1 1 0,-1-1 0,0 0 1,1 1-1,1 12 880,-8 24 92,4-30-566,-4 33 251,2 1 0,1 1 0,2-1 0,8 70 0,38 160-553,-42-255-131,-23-60-648,-1-10 313,10 29 420,1-1 1,1-1 0,1 0-1,-5-35 1,12 60-48,1 0 0,0 0 0,0 0 1,0 0-1,0 1 0,0-1 0,0 0 1,1 0-1,-1 0 0,0 0 0,1 0 1,0 1-1,-1-1 0,1 0 0,0 0 1,0 1-1,2-3 0,-1 2 3,0 0-1,0 1 1,0-1 0,0 1 0,0 0-1,1-1 1,-1 1 0,1 0-1,-1 1 1,1-1 0,-1 0-1,5 0 1,119-16-973,-85 11 686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4.594"/>
    </inkml:context>
    <inkml:brush xml:id="br0">
      <inkml:brushProperty name="width" value="0.05" units="cm"/>
      <inkml:brushProperty name="height" value="0.05" units="cm"/>
    </inkml:brush>
  </inkml:definitions>
  <inkml:trace contextRef="#ctx0" brushRef="#br0">63 3 15875,'-1'-1'122,"0"1"1,1-1-1,-1 1 0,0 0 0,0 0 0,0-1 0,1 1 0,-1 0 0,0 0 0,0 0 1,0 0-1,1 0 0,-1 0 0,0 0 0,0 0 0,0 0 0,1 1 0,-1-1 0,0 0 1,0 0-1,1 1 0,-1-1 0,0 0 0,0 1 0,1-1 0,-2 2 0,0-1 52,1 1 1,-1 0-1,0 0 0,1 0 0,0 0 0,-1 0 1,1 0-1,0 1 0,-1 1 0,-2 8 249,1 0 0,-4 21 0,7-29-317,-2 5 38,-2 12 225,-1 34 1,5-51-338,0 1 0,0-1 0,0 0 1,0 1-1,1-1 0,0 1 0,0-1 0,0 0 0,0 0 1,1 0-1,0 1 0,0-1 0,0-1 0,3 5 0,-4-7-28,0 0-1,-1 0 0,1 0 0,0-1 1,0 1-1,0 0 0,1-1 1,-1 1-1,0 0 0,0-1 0,0 0 1,0 1-1,1-1 0,-1 0 0,0 1 1,0-1-1,0 0 0,1 0 0,-1 0 1,0 0-1,0 0 0,1 0 0,-1-1 1,0 1-1,0 0 0,0-1 1,1 1-1,-1-1 0,0 1 0,0-1 1,0 1-1,0-1 0,0 0 0,2-1 1,4-3-5,-1-1 1,0 1 0,11-14 0,-16 18 1,20-26-17,22-36 0,-13 18 7,-30 44 10,0 1 0,0-1 0,1 1 0,-1 0 0,0-1 1,1 1-1,-1-1 0,0 1 0,1 0 0,-1-1 0,0 1 0,1 0 1,-1-1-1,1 1 0,-1 0 0,1-1 0,-1 1 0,1 0 0,-1 0 1,1 0-1,-1 0 0,1-1 0,0 1 0,4 9 67,-2 25 102,-3-27-126,0 3-2,0-4 14,1 1 0,-1-1 0,1 0 0,0 0 0,1 0 0,1 7 0,-2-12-44,-1-1 1,1 1-1,-1 0 0,1 0 1,-1 0-1,1-1 0,-1 1 0,1 0 1,0-1-1,-1 1 0,1 0 1,0-1-1,0 1 0,-1-1 1,1 1-1,0-1 0,0 1 0,1 0 1,0-1-1,-1 0 0,1 0 0,0 0 0,-1 0 0,1 0 0,-1 0 1,1-1-1,-1 1 0,1-1 0,-1 1 0,1-1 0,-1 1 0,1-1 0,-1 0 1,2 0-1,12-9 46,-1 0 0,13-11 1,-20 14-49,1 0 1,0 1-1,0-1 1,1 2-1,0 0 1,0 0-1,0 0 1,0 1-1,16-4 1,-23 7-10,1 1 0,-1 0 1,0 0-1,1 0 0,-1 0 1,0 1-1,1-1 0,-1 1 0,0-1 1,1 1-1,-1 0 0,0 0 1,0 0-1,0 0 0,0 0 1,0 1-1,0-1 0,0 1 0,0-1 1,0 1-1,-1 0 0,1-1 1,-1 1-1,1 0 0,-1 0 1,0 0-1,0 0 0,0 0 1,2 4-1,2 7 4,0 1 0,0 0 0,4 26 0,-5-22 0,-1-6 7,-2-2-2,2 0-1,-1-1 1,1 1-1,1-1 1,5 11-1,-8-18-9,0-1 0,0 1 0,0-1-1,0 1 1,0-1 0,1 0 0,-1 1-1,0-1 1,1 0 0,-1 0-1,0 0 1,1 0 0,0 0 0,-1 0-1,1 0 1,0-1 0,-1 1 0,1-1-1,0 1 1,-1-1 0,1 0 0,0 1-1,0-1 1,0 0 0,-1 0-1,1 0 1,0 0 0,0-1 0,0 1-1,-1 0 1,1-1 0,0 0 0,0 1-1,-1-1 1,3-1 0,4-2-94,0-1 1,0-1-1,0 1 1,-1-1-1,0-1 1,10-10-1,10-8 81,-25 23-121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6:55.358"/>
    </inkml:context>
    <inkml:brush xml:id="br0">
      <inkml:brushProperty name="width" value="0.05" units="cm"/>
      <inkml:brushProperty name="height" value="0.05" units="cm"/>
    </inkml:brush>
  </inkml:definitions>
  <inkml:trace contextRef="#ctx0" brushRef="#br0">97 14 16700,'5'-14'2028,"-3"17"-443,0 25 133,-2-23-1630,2 168 1980,-1-15-1185,23 175-1,-23-322-856,0-7-17,-1 0 1,1 0-1,0 1 1,-1-1-1,2 0 0,-1-1 1,0 1-1,1 0 1,2 4-1,-4-8-10,0 0 1,0 1-1,0-1 0,0 0 0,0 0 0,0 0 0,0 1 0,1-1 1,-1 0-1,0 0 0,0 0 0,0 0 0,0 1 0,0-1 0,0 0 1,0 0-1,1 0 0,-1 0 0,0 1 0,0-1 0,0 0 0,0 0 1,1 0-1,-1 0 0,0 0 0,0 0 0,0 0 0,0 0 0,1 0 1,-1 0-1,0 0 0,0 0 0,0 0 0,1 0 0,-1 0 1,0 0-1,0 0 0,0 0 0,1 0 0,-1 0 0,0 0 0,0 0 1,0 0-1,1 0 0,-1 0 0,0 0 0,0 0 0,0 0 0,0 0 1,1-1-1,-1 1 0,0 0 0,0 0 0,0 0 0,0 0 0,0 0 1,1-1-1,-1 1 0,0 0 0,0 0 0,0 0 0,0 0 0,0-1 1,0 1-1,0 0 0,0 0 0,0 0 0,0-1 0,0 1 0,2-20-220,-5-10-336,-2 1 0,-1 0 0,-1 0 0,-21-54 0,5 28-987,-47-78 0,61 119 1263,9 14 347,-1-1 0,1 0-1,-1 1 1,0-1 0,1 0 0,-1 0-1,1 0 1,0 1 0,-1-1-1,1 0 1,0 0 0,-1 0-1,1 0 1,0 0 0,0 0-1,0 0 1,1 0 31,0 0 1,-1 1-1,1-1 0,0 1 1,0-1-1,0 1 0,0-1 1,1 1-1,-1 0 0,0 0 1,0-1-1,0 1 0,0 0 1,0 0-1,0 0 0,0 0 1,2 1-1,65-9 1760,-51 5-1755,-1 0 1,1 2 0,0 0-1,27 2 1,-29 4-136,-5-1-53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7:31.531"/>
    </inkml:context>
    <inkml:brush xml:id="br0">
      <inkml:brushProperty name="width" value="0.05" units="cm"/>
      <inkml:brushProperty name="height" value="0.05" units="cm"/>
    </inkml:brush>
  </inkml:definitions>
  <inkml:trace contextRef="#ctx0" brushRef="#br0">92 1000 8370,'7'-14'2061,"-7"13"-2005,0 0 1,0 0-1,0 0 0,1 1 0,-1-1 0,0 0 1,1 0-1,-1 1 0,1-1 0,-1 0 1,1 0-1,-1 1 0,1-1 0,-1 1 0,1-1 1,0 0-1,-1 1 0,1-1 0,0 1 1,-1 0-1,1-1 0,0 1 0,0-1 0,0 1 1,-1 0-1,1 0 0,0-1 0,0 1 1,0 0-1,-1 0 0,1 0 0,0 0 0,0 0 1,0 0-1,0 0 0,0 0 0,-1 1 1,1-1-1,2 1 0,6 1 59,1 1-1,0 1 1,-1-1 0,1 2-1,-1-1 1,12 9 0,11 5 52,10 1 16,0-2 1,1-1 0,1-3 0,0-1 0,60 7-1,423 17-187,-120-13 42,-235-12-9,143 24 1,70 3-22,-22-41 32,-253 0-34,39 4 33,0 8 0,262 47 1,-275-34-8,1-6 1,173-2 0,-58-5 6,-135-2-78,206-15-1,86-56-413,-312 41 440,163-63 0,-184 58 127,100-21-1,-158 44-13,-14 4-15,1-1 0,-1 1 0,1 0-1,-1 1 1,1-1 0,-1 1 0,1-1 0,0 1 0,7 2-1,-2 1 402,-9-3-446,-1 0 1,1 1-1,0-1 0,0 1 0,0-1 0,0 0 0,0 0 0,0 0 0,0 0 0,0 1 0,0-1 0,0 0 0,0-1 0,0 1 0,0 0 0,0 0 0,0 0 0,0-1 0,1 1 0,3-2 89,-5-5-146,-1 4 1,0-7-52,1 0-1,-1 1 0,2-1 0,-1 0 0,1 1 0,1-1 1,3-10-1,-1-1-17,21-138-237,5-63 261,-29 207 60,0 0 1,0 0 0,-2 0 0,0 1-1,0-1 1,-1 0 0,-5-17 0,4 26-9,1-1 1,-1 1-1,0-1 1,0 1-1,-1 0 0,0 1 1,0-1-1,0 0 1,-1 1-1,1 0 1,-1 0-1,0 1 1,-1-1-1,1 1 1,-1 0-1,0 1 1,-12-6-1,-33-11-76,0 3 0,-2 2 0,-63-10 0,49 11 32,-242-28-613,212 33 117,-173-39 0,124 10 580,-271-33 0,321 62 21,-442-49 27,392 44 7,-1 5 1,-147 13-1,-150 9-71,103-4-68,-151 33-42,-15 0-497,15-66-6950,404 16 7830,-143 6 0,198 4 240,1 2 0,1 1 1,-1 1-1,1 1 0,0 2 0,0 1 0,-55 27 0,74-29-335,-1 0 0,1 1 0,0 0 0,1 1 0,0 1 0,0-1-1,1 2 1,1-1 0,0 1 0,1 1 0,0-1 0,0 2 0,2-1 0,0 1 0,0 0-1,-7 28 1,1 2-121,2 1 0,2 0-1,2 0 1,2 0 0,1 1-1,5 52 1,0-83-156,1 0-1,0 0 1,1-1-1,0 0 1,1 1-1,1-2 1,0 1-1,1 0 1,1-1-1,0-1 1,11 15 0,0-8-106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7:54.655"/>
    </inkml:context>
    <inkml:brush xml:id="br0">
      <inkml:brushProperty name="width" value="0.05" units="cm"/>
      <inkml:brushProperty name="height" value="0.05" units="cm"/>
    </inkml:brush>
  </inkml:definitions>
  <inkml:trace contextRef="#ctx0" brushRef="#br0">1 206 11298,'1'-2'155,"0"0"0,0 0 0,0 0-1,0 0 1,0 0 0,1 0 0,-1 0-1,1 0 1,-1 0 0,1 1 0,0-1-1,-1 1 1,5-3 0,32-18-257,-14 9 219,-4 1-124,1 0 1,0 1-1,0 1 0,2 1 0,-1 1 0,1 1 0,41-7 1,432-45 1150,-469 59-995,-1 2 0,1 1 0,-1 1 0,0 1 0,27 10 0,53 9 74,-7-14-248,169-3-1,-4-2-116,727 45 202,-506-37-481,208-1 195,556-12 274,-159 10-65,-327 11-215,-517-5 178,269-18 0,-73-25-34,187-11-123,-578 35 215,155-1 31,-180 5 105,0 2 0,0 0 0,-1 2-1,1 1 1,43 16 0,-54-13-265,-14-3-4,-11-4 88,-7-2-54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08.381"/>
    </inkml:context>
    <inkml:brush xml:id="br0">
      <inkml:brushProperty name="width" value="0.05" units="cm"/>
      <inkml:brushProperty name="height" value="0.05" units="cm"/>
    </inkml:brush>
  </inkml:definitions>
  <inkml:trace contextRef="#ctx0" brushRef="#br0">260 1 10226,'-31'3'888,"-2"4"-704,-4 3-184,4 1 905,0 1-2210,1-1 1129,2-2-104,0-2-128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09.382"/>
    </inkml:context>
    <inkml:brush xml:id="br0">
      <inkml:brushProperty name="width" value="0.05" units="cm"/>
      <inkml:brushProperty name="height" value="0.05" units="cm"/>
    </inkml:brush>
  </inkml:definitions>
  <inkml:trace contextRef="#ctx0" brushRef="#br0">166 575 11634,'-91'176'1262,"77"-145"-1167,2 0-1,1 1 1,-12 61 0,17-54-85,1 1 0,2 0 0,2 0 1,2 0-1,1-1 0,11 58 0,-7-69-11,2-1 0,0 0 0,1 0 1,2-1-1,1 0 0,1-1 0,1 0 0,1-1 0,33 40 1,-18-32 7,1-2 1,68 53-1,82 37 72,-65-54-38,135 57 0,132 31-32,-171-70 29,49 25 53,115 46 268,-263-114-116,162 35 0,-160-53-170,1-5 0,0-6 0,1-4 0,0-6 0,1-4 0,-1-6 0,-1-5 0,200-48 0,397-190-948,-200 16-802,-14-29 306,-372 195 1255,136-78 107,-214 115 8,-2-1 1,-1-2-1,48-48 0,-77 66-26,-1-1-1,-1 0 1,-1-1-1,-1-1 1,0 0-1,-1-1 0,-2 0 1,0 0-1,-1-1 1,-1-1-1,5-24 1,-10 33 28,0 0 1,-2 0-1,0-1 1,0 1-1,-1 0 1,-1 0-1,-1 0 1,0 0-1,0 0 1,-2 0-1,1 0 1,-2 1 0,0-1-1,-1 1 1,0 0-1,0 1 1,-2 0-1,1 0 1,-18-19-1,2 6 163,-1 2 0,-2 1 0,0 0 0,-1 2 0,-1 1 0,-34-16 0,-190-78 681,45 40-1075,-3 10 1,-358-61 0,309 80-147,-418-76 534,544 93-3,-327-63-84,-2 25 201,193 42-20,-2 13 1,1 11 0,-360 48 0,551-38-345,1 3 1,1 4 0,1 3 0,-108 44-1,84-16 34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4.401"/>
    </inkml:context>
    <inkml:brush xml:id="br0">
      <inkml:brushProperty name="width" value="0.05" units="cm"/>
      <inkml:brushProperty name="height" value="0.05" units="cm"/>
    </inkml:brush>
  </inkml:definitions>
  <inkml:trace contextRef="#ctx0" brushRef="#br0">61 0 20316,'-1'23'714,"-1"1"-1,-2-1 0,-6 25 0,-6 39 1234,15-84-1924,1 0-1,0 0 1,-1 0 0,1 0-1,1-1 1,-1 1 0,0 0-1,1 0 1,-1 0-1,1-1 1,0 1 0,0 0-1,0-1 1,0 1 0,0 0-1,1-1 1,-1 0 0,1 1-1,0-1 1,0 0-1,-1 0 1,1 0 0,1 0-1,-1 0 1,4 3 0,0-3-154,0 1 0,1-1 0,-1 0 0,0 0 0,1 0 0,0-1 0,-1 0 0,1-1 0,12 0 0,-12 0 22,4 0-53,0 0 0,0 1 0,-1 0 0,1 0 0,11 4 0,-19-4 151,1 0 1,-1 1 0,1-1-1,-1 1 1,0 0 0,0 0-1,0 0 1,0 1-1,0-1 1,-1 1 0,1-1-1,-1 1 1,0 0 0,1 0-1,-1 0 1,0 0 0,-1 0-1,4 7 1,-2-1 93,0 1 1,-1-1-1,0 0 1,-1 1-1,1-1 1,-2 1-1,1-1 1,-2 1-1,1-1 1,-1 1-1,0-1 0,-1 1 1,-5 16-1,2-12 98,0-1 0,-1 1-1,-1-1 1,0 0-1,0 0 1,-1-1 0,-1 0-1,-13 14 1,19-22-139,-1-1 0,1 0 0,-1 0 0,1 0 0,-1 0 0,0 0 0,0-1 0,0 0 0,0 0 0,-1 0-1,1 0 1,-1-1 0,1 0 0,-1 0 0,1 0 0,-1 0 0,0-1 0,-5 1 0,6-2-103,0 0 1,0 1-1,0-1 0,0-1 1,0 1-1,0-1 0,0 1 0,0-1 1,1 0-1,-1 0 0,1-1 0,0 1 1,0-1-1,-1 0 0,2 1 0,-1-2 1,0 1-1,0 0 0,1 0 1,0-1-1,-2-3 0,-2-4-201,1-1 0,0 0 0,1-1 1,0 1-1,1 0 0,0-1 0,-1-24 0,1-6-434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19.897"/>
    </inkml:context>
    <inkml:brush xml:id="br0">
      <inkml:brushProperty name="width" value="0.05" units="cm"/>
      <inkml:brushProperty name="height" value="0.05" units="cm"/>
    </inkml:brush>
  </inkml:definitions>
  <inkml:trace contextRef="#ctx0" brushRef="#br0">326 505 11506,'-58'31'976,"25"-15"-643,0 1 1,1 2-1,-51 40 0,75-52-334,1 1 0,-1 0-1,1 0 1,1 0 0,0 1 0,0 0 0,1 1 0,0-1-1,1 1 1,-6 14 0,6-9 36,1-1-1,0 1 1,1 0 0,0 0 0,2 0-1,1 27 1,2-14 33,2 0-1,0 0 1,2-1-1,1 0 1,2-1 0,0 0-1,22 39 1,-15-35-62,2-1 1,2 0-1,0-2 1,1-1-1,2 0 1,36 29-1,-20-23-9,1-2 0,2-2-1,77 38 1,-35-27-9,104 31 0,88 12 30,203 16 4,8-46 156,-4 2 73,21 1-186,-338-44-57,174-11 1,468-93 18,-752 85-26,1109-216 60,-1051 194-79,-1-6 1,-2-4-1,133-68 0,-227 99 12,-1-1 0,0-1 0,-1-1 1,0 0-1,-1 0 0,0-2 0,-1 0 0,21-28 0,-29 33-7,0-1 0,0 0 1,-1 0-1,0 0 0,-1-1 1,0 1-1,-1-1 0,0 0 1,0 0-1,-1-1 0,-1 1 0,0 0 1,0-1-1,-1 1 0,-1-1 1,-3-17-1,1 13 0,-1-1 0,-1 1 0,0 0 1,-1 1-1,-1 0 0,-1 0 0,0 0 1,-1 1-1,-10-14 0,2 8 16,0 1 0,0 1 0,-2 1 0,0 1 1,-28-19-1,-16-3-32,-2 3 1,-2 3 0,-75-26-1,-25-3-241,-3 8 0,-1 7 0,-297-40 0,-30 23 271,-618-75 90,73-12 88,584 99 527,363 49-515,-1 4 0,-171 26 0,-368 113 34,556-113-429,-121 59 0,100-29-614,73-41 609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12.795"/>
    </inkml:context>
    <inkml:brush xml:id="br0">
      <inkml:brushProperty name="width" value="0.05" units="cm"/>
      <inkml:brushProperty name="height" value="0.05" units="cm"/>
    </inkml:brush>
  </inkml:definitions>
  <inkml:trace contextRef="#ctx0" brushRef="#br0">7 291 15363,'-1'-5'410,"-1"0"-1,1 0 1,0 0-1,1 0 1,-1 0 0,1-1-1,0 1 1,0 0-1,0 0 1,3-10-1,-2 6-5,5-46 416,6-98-1758,-12 153 907,0-1 0,0 1 1,0 0-1,0-1 0,0 1 1,0 0-1,0-1 0,0 1 1,0 0-1,0 0 0,-1-1 1,1 1-1,0 0 0,0-1 1,0 1-1,-1 0 0,1 0 1,0-1-1,0 1 0,0 0 1,-1 0-1,1-1 0,0 1 0,-1 0 1,1 0-1,0 0 0,0 0 1,-1 0-1,1-1 0,0 1 1,-1 0-1,1 0 0,0 0 1,-1 0-1,1 0 0,0 0 1,-1 0-1,1 0 0,0 0 1,-1 0-1,1 0 0,0 0 1,-1 0-1,1 1 0,0-1 1,-1 0-1,1 0 0,0 0 1,0 0-1,-1 0 0,1 1 1,-4 7-541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13.166"/>
    </inkml:context>
    <inkml:brush xml:id="br0">
      <inkml:brushProperty name="width" value="0.05" units="cm"/>
      <inkml:brushProperty name="height" value="0.05" units="cm"/>
    </inkml:brush>
  </inkml:definitions>
  <inkml:trace contextRef="#ctx0" brushRef="#br0">1 0 14819,'5'4'336,"0"0"-1,1 0 1,0-1 0,-1 0-1,1 0 1,0-1 0,0 0-1,1 0 1,7 2 0,10 0 346,28 1 1,4 2-93,92 29-982,-148-36 404,0 0 0,0 0 1,1 0-1,-1 0 0,0 0 0,0 0 1,0 0-1,1 0 0,-1 0 1,0 0-1,0 0 0,0 0 0,1 0 1,-1 0-1,0 0 0,0 0 0,0 0 1,1 0-1,-1 0 0,0 0 0,0 0 1,0 0-1,0 0 0,1-1 1,-1 1-1,0 0 0,0 0 0,0 0 1,0 0-1,0 0 0,1-1 0,-1 1 1,0 0-1,0 0 0,0 0 0,0 0 1,0-1-1,0 1 0,0 0 0,0 0 1,0 0-1,0-1 0,0 1 1,0 0-1,0 0 0,0 0 0,0-1 1,0 1-1,0 0 0,0 0 0,0 0 1,0-1-1,0 1 0,0 0 0,0 0 1,0 0-1,0-1 0,-1 1 1,1 0-1,0 0 0,0 0 0,0 0 1,0 0-1,0-1 0,0 1 0,-1 0 1,1 0-1,0 0 0,0 0 0,-1-1-2,-4-8-5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24.051"/>
    </inkml:context>
    <inkml:brush xml:id="br0">
      <inkml:brushProperty name="width" value="0.05" units="cm"/>
      <inkml:brushProperty name="height" value="0.05" units="cm"/>
    </inkml:brush>
  </inkml:definitions>
  <inkml:trace contextRef="#ctx0" brushRef="#br0">11 12 10394,'-11'-1'8084,"31"3"-8001,-12 0-13,-1 0 0,1-1-1,0 0 1,0-1 0,0 0 0,-1 0-1,1-1 1,0 1 0,0-2 0,-1 1-1,1-1 1,-1 0 0,8-4 0,-14 6 190,-16 1 948,-31 5 0,31-3-977,-33 1 0,61 1-330,12 0 15,63-3-27,-84-1 170,-9 1-9,-10 2 46,-5-4 96,0 1-1,-36 6 0,53-6-167,12-1-47,17-5-49,55-27-330,-182 48 463,113-15-929,19-1 54,11-14 429,-18 1 19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34.772"/>
    </inkml:context>
    <inkml:brush xml:id="br0">
      <inkml:brushProperty name="width" value="0.05" units="cm"/>
      <inkml:brushProperty name="height" value="0.05" units="cm"/>
    </inkml:brush>
  </inkml:definitions>
  <inkml:trace contextRef="#ctx0" brushRef="#br0">1 68 16556,'5'1'234,"1"1"0,-1 0 0,1 0 0,6 4 0,20 6-166,14-4-53,0-3 0,0-1 0,84-6-1,-90 1-9,664-52 71,23 0 2,-711 53-76,221 1 281,-184 2-163,1 2 0,71 17 0,-111-19 16,-1 1 0,0 0 0,19 10-1,-29-13-83,-1 0 0,1 0-1,-1 0 1,0 0 0,1 1-1,-1 0 1,0-1 0,0 1 0,0 0-1,0 0 1,-1 0 0,1 0-1,0 0 1,-1 0 0,1 1-1,-1-1 1,0 0 0,0 1 0,0-1-1,0 1 1,0 0 0,-1-1-1,1 1 1,-1-1 0,1 5-1,-2-4-32,1-1-1,-1 0 0,0 0 0,0 0 0,0 1 0,0-1 0,0 0 0,0 0 1,-1-1-1,1 1 0,-1 0 0,1 0 0,-1-1 0,0 1 0,0-1 1,0 1-1,1-1 0,-1 0 0,-1 0 0,1 0 0,-4 2 0,-1 0-176,-1 0-1,1-1 1,-1 1-1,0-2 1,-8 2-1,12-3 62,1 0-1,-1 0 0,1 0 1,-1 0-1,0-1 0,1 0 1,-1 0-1,1 0 0,0 0 1,-1 0-1,-5-4 0,2 2-70,-7-3-152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35.968"/>
    </inkml:context>
    <inkml:brush xml:id="br0">
      <inkml:brushProperty name="width" value="0.05" units="cm"/>
      <inkml:brushProperty name="height" value="0.05" units="cm"/>
    </inkml:brush>
  </inkml:definitions>
  <inkml:trace contextRef="#ctx0" brushRef="#br0">1 1 14283,'15'11'300,"0"0"0,1-2 0,1 1 0,-1-2 0,2 0 0,31 9 0,-2-4-222,66 9-1,-27-12-67,155 0 1,89-25-68,-131 4 41,119 4 138,330 35 0,-73 36 327,-3 0-23,-340-47-359,324 43-31,-458-41-239,-101-24-203,-7-3 345,-16-2-69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1.295"/>
    </inkml:context>
    <inkml:brush xml:id="br0">
      <inkml:brushProperty name="width" value="0.05" units="cm"/>
      <inkml:brushProperty name="height" value="0.05" units="cm"/>
    </inkml:brush>
  </inkml:definitions>
  <inkml:trace contextRef="#ctx0" brushRef="#br0">333 28 16027,'-1'-2'86,"0"0"0,0 0 0,0 0 0,-1 0 0,1 1 0,-1-1 0,1 0 0,-1 1 0,0 0-1,0-1 1,1 1 0,-1 0 0,0 0 0,0 0 0,0 0 0,0 0 0,0 0 0,0 1 0,-1-1-1,-2 0 1,2 1-15,-1 0 0,0 0 1,1 1-1,-1-1 0,1 1 0,-1 0 0,1 0 0,-1 0 0,1 1 0,0-1 0,-6 3 0,-1 3 54,-1 1 0,1-1 1,0 1-1,1 1 0,0 0 0,-11 14 0,-3 7 105,1 2-1,2 1 0,1 0 1,-16 39-1,26-50-123,0 1-1,2 0 1,1 0-1,0 0 1,2 1-1,0 0 1,1 40-1,3-58-92,0 0 0,1 0 0,-1 0 0,2 0 0,-1 0 0,0-1 0,1 1 0,0 0 0,1-1 0,-1 1 0,1-1 0,0 0 0,0 0-1,1 0 1,6 7 0,-7-9-9,0 0 0,1-1-1,-1 1 1,1-1 0,0 0-1,-1 0 1,1-1-1,0 1 1,0-1 0,0 0-1,0 0 1,0 0 0,1 0-1,-1-1 1,0 1 0,0-1-1,0 0 1,1-1-1,-1 1 1,0-1 0,0 0-1,8-2 1,0-1 11,-1-1 0,1-1 0,-1 0-1,-1 0 1,1-1 0,-1-1 0,0 1 0,-1-2 0,1 1 0,-2-1-1,1-1 1,-1 1 0,-1-1 0,0-1 0,0 0 0,-1 1 0,0-2 0,-1 1-1,-1-1 1,6-19 0,-10 31-8,0 0 0,0-1 0,1 1 0,-1 0 1,0-1-1,0 1 0,0-1 0,0 1 0,0-1 0,0 1 0,0 0 0,0-1 0,0 1 0,0-1 0,0 1 1,0 0-1,0-1 0,0 1 0,0-1 0,-1 1 0,1 0 0,0-1 0,0 1 0,0-1 0,-1 1 0,1 0 1,-1-1-1,-7 6 188,-11 17 123,1 26 99,16-44-379,1 0 1,0 1-1,0-1 1,1 0-1,-1 1 1,1-1-1,0 1 1,0-1-1,1 7 1,0-10-32,-1 0 1,0 0-1,1 0 0,-1 0 1,0 0-1,1 0 1,-1 0-1,1 0 0,0-1 1,-1 1-1,1 0 1,0 0-1,-1-1 1,1 1-1,0 0 0,0-1 1,-1 1-1,1-1 1,0 1-1,0-1 0,0 1 1,0-1-1,0 0 1,0 0-1,0 1 1,0-1-1,0 0 0,0 0 1,0 0-1,0 0 1,0 0-1,0 0 0,0 0 1,0 0-1,0 0 1,0-1-1,1 1 1,4-2 13,0 0 1,-1 0 0,1 0 0,9-6-1,21-16 43,-30 18-57,1 1 0,0 0-1,1 1 1,-1-1 0,1 2-1,0-1 1,10-3 0,-17 7-5,0 0 0,0-1 0,0 1 1,0 0-1,0 0 0,0 0 0,0 0 0,0 0 1,0 0-1,0 0 0,0 0 0,0 0 0,0 1 1,0-1-1,-1 0 0,1 0 0,0 1 0,0-1 1,0 1-1,0-1 0,0 1 0,0-1 0,-1 1 1,2 0-1,-1 1 3,0-1 0,-1 1 0,1-1 0,0 0 1,-1 1-1,1-1 0,-1 1 0,1-1 0,-1 1 0,0 0 1,0-1-1,0 1 0,0 2 0,-1 6 29,0 1 0,-1-1 1,-5 17-1,5-19-15,-12 39 92,-5 26-433,18-72 282,1-1 1,0 1-1,0-1 1,0 1-1,-1-1 1,1 0-1,0 1 1,0-1 0,0 1-1,0-1 1,0 1-1,0-1 1,0 1-1,0-1 1,0 1-1,0-1 1,0 0-1,0 1 1,0-1-1,1 1 1,-1-1-1,0 1 1,0-1-1,0 0 1,1 1-1,-1-1 1,0 1-1,1-1 1,-1 0-1,1 1 1,10-8-1548,13-22 186,-7-6 613,6-11-264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1.834"/>
    </inkml:context>
    <inkml:brush xml:id="br0">
      <inkml:brushProperty name="width" value="0.05" units="cm"/>
      <inkml:brushProperty name="height" value="0.05" units="cm"/>
    </inkml:brush>
  </inkml:definitions>
  <inkml:trace contextRef="#ctx0" brushRef="#br0">0 584 16347,'1'2'143,"-1"1"0,1-1 0,0 0-1,0 0 1,0 0 0,0 0 0,0 0-1,0-1 1,0 1 0,1 0 0,-1 0-1,1-1 1,-1 1 0,1-1-1,3 3 1,-4-3-67,1-1-1,0 1 1,0-1-1,-1 1 1,1-1-1,0 0 1,0 0-1,0 0 1,-1 0-1,1 0 0,0 0 1,0 0-1,0-1 1,-1 1-1,1 0 1,0-1-1,0 0 1,-1 1-1,1-1 1,2-1-1,8-6 109,0 0-1,0 0 1,-1-2-1,0 1 0,-1-1 1,0-1-1,0 0 1,-1 0-1,0-1 1,12-23-1,-20 33-150,1-1 14,0 0-1,-1 0 0,1 1 0,-1-1 1,0 0-1,0 0 0,0 0 1,0 0-1,0 0 0,-1-1 0,1 1 1,-1-5-1,0 8-39,0 0 0,0 0 0,0 0 0,0 0 0,-1 0 0,1 0 0,0 0 0,0-1 0,0 1 0,0 0 0,0 0 0,0 0 0,0 0 0,-1 0 0,1 0 0,0 0 0,0 0 0,0 0 0,0 0 0,0 0 0,0 0 0,-1 0 0,1 0 0,0 0 0,0 0 0,0 0 0,0 0 0,0 0 0,0 0 0,-1 0 0,1 0 0,0 0 0,0 0 0,0 0 0,0 0 0,0 0 0,0 0 0,-1 0 0,1 0 0,0 0 0,0 1 0,0-1 0,0 0 0,0 0 0,0 0 0,0 0 0,-9 9 185,-4 11 78,2-1-82,1 1 1,1 1 0,1 0-1,1 0 1,0 0 0,2 1-1,1 0 1,-4 42-1,8-62-173,0 0 0,0 0 0,0 0-1,0 0 1,0 0 0,0 0 0,0 0-1,1-1 1,-1 1 0,1 0 0,-1 0 0,1 0-1,0-1 1,0 1 0,0 0 0,0-1-1,0 1 1,0-1 0,2 2 0,-2-2-8,0-1 0,0 1 0,0-1 0,0 1 0,1-1 1,-1 0-1,0 0 0,0 1 0,1-1 0,-1 0 0,0 0 0,0 0 1,1-1-1,-1 1 0,0 0 0,0 0 0,0-1 0,1 1 1,-1 0-1,0-1 0,2 0 0,7-5 10,1-1 0,-1 0 1,0-1-1,13-12 0,-18 16-14,58-54-16,-3-2 1,-3-3 0,-2-3-1,-3-2 1,-4-1 0,52-99-1,-95 159 5,21-47-48,-23 51 48,-1-1 0,-1 1 0,1 0 0,-1-1 0,0 0 0,0 1 0,-1-1 0,0-7 0,0 13 8,0 0 1,0 0-1,0 0 0,0-1 0,0 1 0,0 0 1,0 0-1,0 0 0,0-1 0,0 1 1,0 0-1,-1 0 0,1 0 0,0 0 0,0-1 1,0 1-1,0 0 0,0 0 0,-1 0 1,1 0-1,0 0 0,0-1 0,0 1 0,0 0 1,-1 0-1,1 0 0,0 0 0,0 0 1,0 0-1,-1 0 0,1 0 0,0 0 0,0 0 1,0 0-1,-1 0 0,1 0 0,0 0 1,0 0-1,0 0 0,-1 0 0,1 0 0,0 0 1,0 0-1,0 0 0,-1 0 0,1 0 1,0 1-1,0-1 0,0 0 0,-1 0 0,1 0 1,0 0-1,0 0 0,0 1 0,0-1 1,0 0-1,0 0 0,-1 0 0,1 0 0,0 1 1,-12 11 52,-23 37 263,3 0 0,-52 109 0,70-129-139,-12 38 1,22-56-182,1 0 1,0 1-1,1-1 1,0 1 0,1 0-1,0 21 1,1-30-103,1 0 1,-1 0 0,0 0-1,1 0 1,-1-1-1,1 1 1,0 0 0,0 0-1,0-1 1,1 1-1,-1 0 1,0-1 0,1 1-1,0-1 1,-1 0-1,1 1 1,0-1-1,0 0 1,1 0 0,-1 0-1,0-1 1,1 1-1,-1 0 1,1-1 0,-1 0-1,1 1 1,0-1-1,-1 0 1,1 0 0,0-1-1,0 1 1,0-1-1,4 1 1,0-1-231,0 0-1,0 0 1,-1-1 0,1 0-1,0 0 1,0-1 0,0 0-1,-1 0 1,1 0 0,-1-1-1,0 0 1,0-1 0,9-5-1,15-15-940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2.219"/>
    </inkml:context>
    <inkml:brush xml:id="br0">
      <inkml:brushProperty name="width" value="0.05" units="cm"/>
      <inkml:brushProperty name="height" value="0.05" units="cm"/>
    </inkml:brush>
  </inkml:definitions>
  <inkml:trace contextRef="#ctx0" brushRef="#br0">110 361 16908,'2'1'1842,"-4"6"-1014,-10 11-388,8-12-59,-13 23 1577,-27 61 0,37-74-1659,2 1-1,-1-1 1,2 1 0,0 1-1,-2 26 1,6-42-279,0 0 0,0 0 0,0 0 0,0 0 0,0 0 0,0 0 0,1 0 0,-1 0 0,1 0 0,-1 0 0,1 0 0,0 0 0,1 2 0,-1-3-15,-1-1 1,1 1-1,-1-1 0,1 1 0,-1-1 1,1 1-1,0-1 0,-1 1 0,1-1 1,0 0-1,-1 0 0,1 1 0,0-1 1,0 0-1,-1 0 0,1 0 0,0 1 1,0-1-1,-1 0 0,1 0 0,0 0 1,0-1-1,1 1 0,3-2-1,1 0 1,-1 0-1,0 0 0,0-1 0,0 0 1,0 0-1,9-7 0,20-19-12,-2 0 0,0-3 0,-2 0-1,45-64 1,82-160-243,-139 223 125,-2-2 0,20-59 1,-34 82 22,-6 15 94,-6 18 142,-14 38 1,3-5 59,-42 106 361,55-136-456,1 2 1,1-1-1,1 1 1,-2 40-1,7-63-69,0-1-23,0 0-1,-1-1 0,1 1 0,0 0 1,0 0-1,1-1 0,-1 1 1,0 0-1,1 0 0,-1-1 0,1 1 1,-1 0-1,1 0 0,0-1 1,0 1-1,1 2 0,7 1-38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3.341"/>
    </inkml:context>
    <inkml:brush xml:id="br0">
      <inkml:brushProperty name="width" value="0.05" units="cm"/>
      <inkml:brushProperty name="height" value="0.05" units="cm"/>
    </inkml:brush>
  </inkml:definitions>
  <inkml:trace contextRef="#ctx0" brushRef="#br0">130 24 16708,'-6'1'193,"1"0"1,0 1 0,-1-1-1,1 1 1,0 0-1,0 1 1,0-1 0,1 1-1,-1 0 1,1 1 0,-1-1-1,1 1 1,0-1 0,0 1-1,1 0 1,-1 1 0,1-1-1,-4 6 1,1 0-2,1 0 0,0 0 0,0 0 0,1 1 0,0-1 0,0 1 0,-2 21 0,5-31-181,1 0 0,0 0 0,-1 0-1,1 0 1,0 1 0,0-1-1,0 0 1,0 0 0,0 0 0,1 0-1,-1 1 1,0-1 0,0 0-1,1 0 1,-1 0 0,1 0 0,-1 0-1,1 0 1,-1 0 0,2 2-1,-1-3-4,0 1-1,0-1 0,-1 0 0,1 1 0,0-1 0,0 0 1,0 0-1,0 0 0,0 0 0,-1 1 0,1-1 1,0 0-1,0-1 0,0 1 0,0 0 0,0 0 0,0 0 1,-1 0-1,1-1 0,1 0 0,6-2 6,-1-1-1,0 0 1,0 0 0,9-7-1,43-39 38,-36 30-26,0 1 0,34-20-1,-54 37-16,0 1 0,-1-1 0,1 1 0,1 0 0,-1 0 0,0 0 0,0 0 0,0 0 0,1 1 0,5-1 0,-8 1 3,1 0-1,-1 0 1,0 1-1,1-1 1,-1 1-1,0-1 1,1 1-1,-1-1 1,0 1-1,0 0 1,1-1-1,-1 1 1,0 0-1,0 0 1,0 0-1,0 0 1,0 0-1,0 0 1,-1 0-1,1 0 1,0 0-1,0 1 1,-1-1-1,1 0 1,-1 0-1,2 3 1,0 4 54,0 1 0,-1-1 0,0 0 0,0 10 0,-1-12-6,1 0 0,-1 0 0,1 0 0,0 0 0,0 0 0,1 0 0,-1 0 0,1-1 0,1 1-1,2 5 1,-4-10-40,0 0 0,0 0 0,-1 0 0,1 0 0,0 0 0,0 0-1,0 0 1,0-1 0,0 1 0,0 0 0,1-1 0,-1 1 0,0-1 0,0 1-1,0-1 1,0 1 0,1-1 0,-1 0 0,0 0 0,2 0 0,0 0 3,0 0 0,1 0 0,-1-1 0,0 1 0,0-1 1,0 0-1,0 0 0,3-1 0,7-5 18,-1 1 0,22-17 0,-28 19-23,30-23 15,-17 12-13,32-19 1,-50 34-20,-1-1 1,1 1 0,0-1 0,0 1 0,0-1 0,0 1 0,-1 0 0,1-1 0,0 1-1,0 0 1,0 0 0,0 0 0,0 0 0,0-1 0,0 1 0,0 1 0,0-1-1,0 0 1,-1 0 0,1 0 0,0 0 0,0 1 0,0-1 0,0 0 0,0 1 0,-1-1-1,1 1 1,0-1 0,0 1 0,0-1 0,-1 1 0,1-1 0,0 1 0,-1 0 0,1-1-1,-1 1 1,1 0 0,-1 0 0,1 0 0,-1-1 0,1 1 0,-1 0 0,0 0 0,1 0-1,-1 1 1,0-1-3,1 0 0,-1 1 0,1-1 0,-1 0-1,1 0 1,0 0 0,-1 0 0,1 0 0,0 0-1,0 0 1,0 0 0,0 0 0,0 0 0,0-1-1,0 1 1,0 0 0,0 0 0,0-1 0,0 1-1,0-1 1,0 1 0,1-1 0,-1 0 0,0 1-1,0-1 1,1 0 0,-1 0 0,0 0 0,0 0-1,1 0 1,-1 0 0,0 0 0,0 0 0,1 0 0,-1-1-1,2 1 1,6-4-118,0 0-1,-1-1 0,1 0 1,-1 0-1,0 0 1,0-1-1,0-1 1,12-12-1,-12 10-50,1 1-1,0 0 1,0 1 0,1 0 0,15-8-1,-24 15 168,-1-1 0,1 1 0,-1 0 0,1 0 0,-1-1-1,1 1 1,-1 0 0,1 0 0,-1 0 0,1-1 0,0 1-1,-1 0 1,1 0 0,-1 0 0,1 0 0,0 0 0,-1 0-1,1 0 1,-1 0 0,1 0 0,-1 1 0,1-1 0,0 0-1,-1 0 1,1 0 0,-1 1 0,1-1 0,-1 0 0,1 1-1,-1-1 1,1 0 0,-1 1 0,0-1 0,1 1 0,-1-1-1,1 1 1,-1-1 0,0 1 0,1-1 0,-1 1 0,0-1-1,0 1 1,1-1 0,-1 1 0,0-1 0,0 1 0,0-1-1,0 1 1,0 0 0,0-1 0,0 1 0,0-1 0,0 2-1,0 5 47,0 1-1,-1-1 1,-2 12-1,1-9-7,-4 31 156,1 0 0,2 1 0,2 0 0,8 74-1,-2-78-183,-1 0-1,-2 46 0,-2-68 74,-2 1 0,0-1 0,0 0 0,-2 0-1,0-1 1,0 1 0,-13 24 0,17-39-72,0-1-1,1 0 1,-1 0-1,0 0 1,-1 0 0,1 0-1,0 0 1,0 0-1,0 0 1,0 1 0,0-1-1,0 0 1,0 0-1,0 0 1,0 0-1,0 0 1,0 0 0,0 0-1,0 0 1,0 0-1,0 0 1,0 0 0,0 1-1,0-1 1,0 0-1,-1 0 1,1 0 0,0 0-1,0 0 1,0 0-1,0 0 1,0 0 0,0 0-1,0 0 1,0 0-1,0 0 1,0 0 0,-1 0-1,1 0 1,0 0-1,0 0 1,0 0 0,0 0-1,0 0 1,0 0-1,0 0 1,0 0 0,-1 0-1,1 0 1,0 0-1,0 0 1,0 0 0,0 0-1,0 0 1,0 0-1,0 0 1,0-1-1,-2-4 73,3-7-60,0 0 0,1 0 1,1 0-1,-1 0 0,7-14 0,26-61-104,-33 83 86,35-77-101,4 2 0,3 2 0,78-102 0,-119 175 104,15-23 47,-17 26-36,0-1 0,0 1 0,-1 0 0,1-1 0,-1 1 0,1-1 0,-1 1 0,1-1-1,-1 0 1,0 1 0,0-1 0,0 1 0,0-1 0,0 0 0,0 1 0,0-3 0,-1 3-4,1 1 0,-1 0 1,1-1-1,0 1 0,-1-1 1,1 1-1,-1 0 0,1 0 1,-1-1-1,1 1 0,-1 0 0,1 0 1,-1-1-1,1 1 0,-1 0 1,1 0-1,-1 0 0,1 0 1,-1 0-1,0 0 0,1 0 1,-1 0-1,1 0 0,-1 0 1,1 0-1,-1 0 0,1 0 1,-1 1-1,1-1 0,-1 0 1,1 0-1,-1 1 0,1-1 1,-1 0-1,0 1 0,-19 10 153,19-11-145,-7 6 68,0 0-1,0 1 1,0-1 0,1 1 0,0 1-1,-11 13 1,15-17-67,0 1-1,1-1 1,-1 0 0,1 1-1,0 0 1,0-1-1,0 1 1,1 0 0,-1 0-1,1 0 1,0 0-1,1 0 1,-1 0 0,1 0-1,1 7 1,-1-10-37,1 0 0,-1 0 1,1 0-1,0 0 0,-1 0 1,1 0-1,0-1 0,0 1 0,0 0 1,1-1-1,-1 1 0,0-1 0,1 1 1,-1-1-1,1 1 0,-1-1 1,1 0-1,0 0 0,-1 0 0,1 0 1,0 0-1,0 0 0,0-1 0,-1 1 1,1 0-1,0-1 0,0 0 1,0 1-1,0-1 0,0 0 0,0 0 1,3 0-1,2 0-220,1-1 0,-1 1 0,0-2 1,1 1-1,-1-1 0,0 0 0,13-5 0,-9 1 73,0 0-1,-1-1 1,1 0 0,-1-1-1,13-12 1,15-21-479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4.891"/>
    </inkml:context>
    <inkml:brush xml:id="br0">
      <inkml:brushProperty name="width" value="0.05" units="cm"/>
      <inkml:brushProperty name="height" value="0.05" units="cm"/>
    </inkml:brush>
  </inkml:definitions>
  <inkml:trace contextRef="#ctx0" brushRef="#br0">167 82 15835,'13'0'684,"8"1"497,39-3 0,-55 2-949,0-1 0,0 0 0,0 0 0,0-1 0,0 1 0,0-1 0,0 0 0,0 0 0,-1-1 0,1 1 0,-1-1 0,0 0 0,4-4 0,-7 7-169,0-1 1,0 0 0,0 0 0,0 1-1,-1-1 1,1 0 0,0 0 0,-1 0-1,1 0 1,0 0 0,-1 0 0,1 0-1,-1 0 1,0 0 0,1 0 0,-1 0-1,0-1 1,0 1 0,0 0 0,1 0-1,-1 0 1,0 0 0,-1-2-1,1 1-18,-1 1 0,0 0-1,0 0 1,1 0-1,-1 0 1,0 0-1,0 0 1,0 0-1,0 0 1,0 1-1,0-1 1,0 0-1,0 0 1,-1 1-1,1-1 1,0 1-1,-2-1 1,-3-1 26,-1 0 0,1 0 1,-1 1-1,0 0 0,0 0 0,-10 1 1,6 1-36,1 1 1,-1 0 0,0 1 0,1 0 0,-1 1-1,1 0 1,0 1 0,0 0 0,0 0 0,1 1-1,0 0 1,-14 13 0,11-8 10,0 0 0,1 1 1,0 1-1,0 0 0,2 0 0,0 1 1,-14 26-1,19-30-17,0 0 1,1 0-1,0 0 1,1 0-1,0 0 1,0 1-1,0 11 1,2-19-24,0-1-1,0 1 1,0-1 0,0 1 0,0 0 0,0-1-1,1 1 1,0-1 0,-1 1 0,1-1 0,0 0 0,0 1-1,0-1 1,1 0 0,-1 1 0,0-1 0,1 0 0,0 0-1,-1 0 1,1 0 0,0-1 0,0 1 0,0 0 0,0-1-1,0 1 1,0-1 0,1 0 0,-1 0 0,0 1-1,1-2 1,-1 1 0,1 0 0,-1 0 0,5 0 0,2-1-5,-1 0 1,1 0-1,0-1 1,0 0-1,-1 0 1,1-1-1,0 0 1,-1 0-1,9-5 1,76-36-63,-77 34 53,36-19-20,-29 14 8,0 1 1,1 2-1,1 0 0,29-8 0,-52 18 26,1 0-1,-1 1 1,1-1 0,0 1-1,-1-1 1,1 1 0,0 0-1,-1 0 1,1 0 0,0 0-1,-1 1 1,1-1 0,-1 1-1,1 0 1,-1-1 0,1 1-1,-1 0 1,1 1 0,-1-1-1,0 0 1,4 3 0,-3 0 41,1 0 1,-1 1 0,0-1-1,0 1 1,0 0 0,-1 0-1,4 10 1,6 10 127,-11-22-159,0-1-1,0 0 1,0 0 0,1 0-1,-1 0 1,1 0-1,0 0 1,-1-1 0,1 1-1,0 0 1,0-1-1,0 1 1,0-1 0,0 0-1,0 0 1,1 0 0,-1 0-1,0 0 1,1 0-1,-1 0 1,0-1 0,1 1-1,-1-1 1,1 0-1,-1 0 1,1 0 0,-1 0-1,0 0 1,1 0 0,-1-1-1,1 1 1,-1-1-1,0 0 1,1 0 0,3-2-1,8-3-57,-1-1-1,0 0 0,0-1 0,18-15 1,-28 21 20,26-21-176,-15 11 9,1 1-1,0 0 0,0 2 1,18-9-1,-32 17 176,-1 1 0,1-1 1,-1 1-1,1 0 0,0-1 0,-1 1 0,1 0 0,0 0 0,-1-1 0,1 1 1,0 0-1,-1 0 0,1 0 0,0 0 0,0 0 0,-1 0 0,1 0 0,0 0 1,-1 0-1,1 0 0,0 1 0,-1-1 0,1 0 0,0 0 0,-1 1 0,1-1 1,0 0-1,-1 1 0,1-1 0,-1 1 0,1-1 0,0 0 0,0 2 1,-1 0 4,1-1 0,0 1 0,-1 0 0,0 0 0,1 0 0,-1 0 0,0 0 0,0-1 0,0 1 1,0 0-1,0 0 0,-1 3 0,-2 9 77,-1 0 0,-7 18 0,11-32-66,-5 12-14,1-3-213,1 0-1,0 1 0,-4 17 0,12-60-191,2 3 89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3.773"/>
    </inkml:context>
    <inkml:brush xml:id="br0">
      <inkml:brushProperty name="width" value="0.05" units="cm"/>
      <inkml:brushProperty name="height" value="0.05" units="cm"/>
    </inkml:brush>
  </inkml:definitions>
  <inkml:trace contextRef="#ctx0" brushRef="#br0">119 1 19012,'-41'93'2684,"26"-64"-1928,1 0 0,2 2 0,1 0 0,-13 62 0,24-91-721,-1 0 0,1 0 0,-1 1 0,1-1 0,0 0 0,0 1 0,0-1 0,1 0 0,-1 1 0,0-1 0,1 0 0,-1 1 0,1-1 0,0 0 0,0 0 0,0 0 0,0 0 0,2 3 0,-1-4-31,-1 0 1,1 0-1,0 0 1,0 0-1,0 0 1,-1-1-1,1 1 1,0-1-1,0 1 1,0-1-1,0 0 1,0 1 0,0-1-1,0 0 1,0-1-1,0 1 1,0 0-1,0 0 1,0-1-1,0 1 1,2-2-1,12-3-103,-1-1 0,1 0 1,-2-2-1,15-8 0,-16 9-17,-1 0 1,1 0 0,0 1-1,0 1 1,24-6-1,-35 10 111,-1 1-1,0 0 0,1-1 1,-1 1-1,0 0 0,1 0 0,-1 0 1,0 0-1,1 0 0,-1 0 1,0 0-1,1 0 0,-1 0 1,0 1-1,1-1 0,-1 1 0,0-1 1,1 1-1,-1-1 0,0 1 1,0 0-1,0 0 0,0-1 0,0 1 1,1 0-1,-2 0 0,1 0 1,0 0-1,0 0 0,0 0 1,0 0-1,-1 1 0,1-1 0,0 0 1,-1 0-1,1 1 0,-1-1 1,0 0-1,1 1 0,-1-1 1,0 0-1,0 1 0,0-1 0,0 0 1,0 4-1,0 2 59,-1 1 0,0-1 0,-1 0 1,0 1-1,0-1 0,0 0 0,-4 7 0,-1 1 152,0 0-1,-1-1 1,-1-1 0,0 1 0,-1-1-1,-1-1 1,-18 18 0,29-29-194,-1 0 0,0 0 0,1-1 0,-1 1 0,0 0 0,0-1 0,0 1 0,0 0 0,0-1 0,0 1 0,0-1 0,0 0 0,0 1 0,0-1 0,0 0 0,0 0 0,0 1 0,0-1 0,0 0 0,0 0 0,0 0 0,0 0 0,0-1 0,0 1 0,0 0 0,-2-1 0,1 0-55,1 0 1,0 0-1,0 0 1,0 0-1,0-1 1,0 1-1,1 0 1,-1-1 0,0 1-1,1-1 1,-1 1-1,1-1 1,-1 1-1,1-1 1,0 1-1,-1-2 1,0-7-673,0 1 0,1-1 0,0 0 0,3-18 0,-3 23 395,1 0 0,1 0 1,-1 1-1,0-1 0,1 0 0,0 1 1,0-1-1,0 1 0,1 0 1,5-7-1,3-1-931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4.439"/>
    </inkml:context>
    <inkml:brush xml:id="br0">
      <inkml:brushProperty name="width" value="0.05" units="cm"/>
      <inkml:brushProperty name="height" value="0.05" units="cm"/>
    </inkml:brush>
  </inkml:definitions>
  <inkml:trace contextRef="#ctx0" brushRef="#br0">221 352 16307,'-110'82'5102,"94"-68"-4499,1 0 0,0 1 0,2 1 0,-19 26 0,29-37-483,0 0 0,1 0 1,-1 1-1,1-1 0,0 1 0,-2 10 1,4-15-106,0 0 0,0 0 1,0 0-1,0 1 1,0-1-1,0 0 1,0 0-1,0 0 0,0 0 1,0 0-1,1 0 1,-1 0-1,1 0 0,-1 0 1,0 0-1,1 0 1,-1 0-1,2 1 1,-1-2-14,0 1 1,0 0-1,0-1 1,0 1-1,0-1 1,0 1-1,0-1 0,0 0 1,0 1-1,1-1 1,-1 0-1,0 0 1,0 0-1,0 0 1,0 0-1,1 0 1,-1 0-1,0 0 1,0 0-1,2-1 1,6-2-40,-1 0-1,0 0 1,0 0 0,0-1 0,0 0-1,-1-1 1,1 0 0,-1 0 0,0 0 0,10-12-1,-1 0-229,-1 0-1,25-36 1,-35 45 167,0 2-11,-1 0-1,0-1 0,0 0 1,-1 1-1,0-1 1,0-1-1,2-8 0,-5 16 104,0 0-1,1-1 1,-1 1-1,0 0 0,0 0 1,0 0-1,0 0 0,0-1 1,0 1-1,0 0 1,0 0-1,0 0 0,0-1 1,0 1-1,1 0 1,-1 0-1,0 0 0,0-1 1,0 1-1,-1 0 1,1 0-1,0 0 0,0 0 1,0-1-1,0 1 0,0 0 1,0 0-1,0 0 1,0-1-1,0 1 0,0 0 1,0 0-1,-1 0 1,1 0-1,0 0 0,0-1 1,0 1-1,0 0 1,0 0-1,-1 0 0,1 0 1,0 0-1,0 0 0,0 0 1,-8 6-92,-8 16 250,-2 19 283,16-38-384,1 1-1,1-1 0,-1 0 1,0 0-1,1 1 1,0-1-1,-1 0 1,1 1-1,1-1 1,-1 1-1,1 4 1,0-7-34,-1 0 0,0-1 1,1 1-1,-1 0 0,0 0 1,1-1-1,-1 1 0,1 0 0,-1 0 1,1-1-1,-1 1 0,1-1 1,-1 1-1,1-1 0,0 1 0,-1-1 1,1 1-1,0-1 0,0 1 1,-1-1-1,1 0 0,0 1 0,0-1 1,0 0-1,2 0 6,-1 1 0,0-1 0,0 0 0,0-1 0,1 1 0,-1 0 0,0 0 0,0-1 0,3-1 0,5-2 25,1 0 0,18-12-1,-24 13-34,26-17 25,0-1 0,-2-2 1,0-1-1,47-51 0,-33 26-51,68-105 0,-100 136-50,-1 1 1,0-2 0,-2 1 0,8-24-1,-16 38-97,-4 8 119,-5 11 36,-19 46 337,-27 84 0,46-115-192,1 1-1,2-1 0,1 1 1,1 0-1,1 36 1,3-58-164,0 1 0,0-1 0,1 0 0,1 0 0,0 0 0,0 0 0,0 0 0,1-1 0,1 1 0,0-1 1,0 0-1,0 0 0,6 9 0,-4-14-630,-7-11 140,-6-12-141,-17-23-351,-34-49-1,-13-22 1970,70 113-885,0-1 0,0 0 0,0 0-1,0 0 1,1 0 0,-1 0 0,0 0 0,1 0-1,0 0 1,-1 0 0,1 0 0,0-3-1,0 4-44,1 1 0,-1-1 0,1 0 0,-1 1-1,1-1 1,-1 0 0,1 1 0,-1-1 0,1 1-1,0-1 1,-1 1 0,1 0 0,0-1 0,-1 1-1,1 0 1,0-1 0,-1 1 0,1 0 0,0 0-1,0-1 1,-1 1 0,1 0 0,0 0 0,0 0-1,0 0 1,-1 0 0,1 0 0,0 0-1,0 1 1,-1-1 0,1 0 0,0 0 0,0 0-1,0 1 1,50 8 530,-14-2-976,0-1 0,1-2 0,72-2 0,-67-8 106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4.900"/>
    </inkml:context>
    <inkml:brush xml:id="br0">
      <inkml:brushProperty name="width" value="0.05" units="cm"/>
      <inkml:brushProperty name="height" value="0.05" units="cm"/>
    </inkml:brush>
  </inkml:definitions>
  <inkml:trace contextRef="#ctx0" brushRef="#br0">45 1 19524,'-1'23'1953,"1"-6"-1425,10-5-192,10-5 1184,13-3-832,7-3-224,5-2-472,0-2-376,0 0-696,-5 2 2064,-10-5-1096,-7 5-96,-13 1-80</inkml:trace>
  <inkml:trace contextRef="#ctx0" brushRef="#br0" timeOffset="1">10 226 18316,'-8'16'1728,"7"-6"-1304,14-6-200,13-1 937,15-5-657,5-2-400,9-4-1064,3-1 912,5 2-104,-5-3-121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5.628"/>
    </inkml:context>
    <inkml:brush xml:id="br0">
      <inkml:brushProperty name="width" value="0.05" units="cm"/>
      <inkml:brushProperty name="height" value="0.05" units="cm"/>
    </inkml:brush>
  </inkml:definitions>
  <inkml:trace contextRef="#ctx0" brushRef="#br0">318 30 15643,'0'-1'109,"0"0"0,0 0 0,0 0 0,0 0 0,0-1 0,0 1 0,0 0 0,-1 0 0,1 0 0,-1 0 0,1 0 0,0 0 0,-1 0 0,0 0-1,1 0 1,-1 0 0,0 0 0,1 0 0,-1 0 0,0 0 0,0 0 0,0 1 0,0-1 0,1 0 0,-1 1 0,0-1 0,0 1 0,-1-1 0,1 1 0,0-1 0,0 1-1,0 0 1,0-1 0,0 1 0,0 0 0,0 0 0,-1 0 0,1 0 0,0 0 0,0 0 0,0 0 0,-2 1 0,-1 0 105,-1 0 0,1 1 0,0 0 0,0 0 0,0 0 0,0 0 1,0 0-1,1 1 0,-7 5 0,-11 13 184,1 1-1,1 0 1,1 1 0,-23 41 0,16-21-25,-34 87 0,51-107-281,0 0 1,-8 41-1,15-56-78,0 0 0,0 0 0,0-1 1,1 1-1,1 0 0,-1 0 0,1-1 0,0 1 1,1 0-1,0-1 0,0 1 0,5 10 0,-4-14-15,-1 0 0,1 0 0,1 0 0,-1 0 0,0-1 0,1 0 0,0 1 0,0-1-1,0-1 1,0 1 0,0-1 0,0 1 0,1-1 0,-1 0 0,1-1 0,0 1 0,0-1-1,-1 0 1,1 0 0,0 0 0,0-1 0,9 0 0,-1 0-13,-1 0-1,1-1 1,-1-1 0,1 0-1,-1-1 1,0 0 0,22-10-1,14-12-3,-46 23 15,1 0 0,-1 1 0,1-1 0,-1 0 0,0-1 1,1 1-1,-1 0 0,0 0 0,-1-1 0,1 0 0,0 1 1,-1-1-1,1 0 0,1-5 0,-3 7 3,0 0 0,0-1 1,0 1-1,0 0 0,0 0 0,0 0 0,-1 0 0,1 0 1,0 0-1,-1 0 0,1 0 0,-1 0 0,1 0 1,-1 0-1,1 0 0,-1 0 0,0 0 0,1 0 0,-1 0 1,0 0-1,0 1 0,0-1 0,0 0 0,0 0 0,0 1 1,0-1-1,0 1 0,0-1 0,0 1 0,0-1 0,0 1 1,0 0-1,0 0 0,0-1 0,0 1 0,0 0 1,-2 0-1,-4-1 12,1 0 0,-1 1 1,0-1-1,-13 2 0,15 0 11,-1-1 0,0 1-1,0 1 1,0-1 0,1 1 0,-1 0 0,1 0-1,0 1 1,-1-1 0,1 1 0,0 1-1,-9 6 1,14-10-21,0 0 1,0 1-1,-1-1 0,1 0 0,0 0 1,0 0-1,0 1 0,-1-1 0,1 0 1,0 0-1,0 1 0,0-1 0,-1 0 0,1 0 1,0 1-1,0-1 0,0 0 0,0 1 1,0-1-1,0 0 0,0 0 0,0 1 1,0-1-1,0 0 0,0 1 0,0-1 1,0 0-1,0 1 0,0-1 0,0 0 1,0 0-1,0 1 0,0-1 0,0 0 0,1 1 1,-1-1-1,0 0 0,0 0 0,0 1 1,0-1-1,1 0 0,-1 0 0,0 1 1,0-1-1,1 0 0,-1 0 0,0 0 1,0 0-1,1 1 0,-1-1 0,0 0 0,0 0 1,1 0-1,-1 0 0,1 0 0,17 1 31,-1-4-65,0-2 1,0 0-1,0 0 1,-1-2 0,0 0-1,0-1 1,22-15-1,-12 8-119,32-14 0,-56 29 139,-1-1 1,1 0-1,0 0 1,0 1-1,-1-1 0,1 1 1,0 0-1,0 0 0,0-1 1,0 1-1,-1 0 0,1 1 1,3-1-1,-4 1 10,0-1 0,-1 0 0,1 1 0,-1-1 0,1 0 0,-1 1 0,1-1 0,-1 1 0,1-1 0,-1 1-1,1-1 1,-1 1 0,1-1 0,-1 1 0,0-1 0,1 1 0,-1 0 0,0-1 0,1 1 0,-1 0 0,0-1 0,0 1 0,0 0 0,0 0 0,0 5 8,0-1 1,-1 0-1,1 1 1,-1-1-1,0 0 1,-1 0-1,-2 8 0,-32 77 246,-7 26-1709,47-121 826,4-9 235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6.163"/>
    </inkml:context>
    <inkml:brush xml:id="br0">
      <inkml:brushProperty name="width" value="0.05" units="cm"/>
      <inkml:brushProperty name="height" value="0.05" units="cm"/>
    </inkml:brush>
  </inkml:definitions>
  <inkml:trace contextRef="#ctx0" brushRef="#br0">1 574 14483,'11'30'2885,"-11"-28"-2677,1 1 1,-1-1-1,1 1 0,0-1 0,0 0 1,0 1-1,0-1 0,0 0 1,0 0-1,1 0 0,-1 0 1,1 0-1,-1 0 0,1 0 0,0 0 1,-1 0-1,1-1 0,0 1 1,3 0-1,0 1-124,1-1 0,-1 0 0,1-1 0,0 1 1,-1-1-1,1 0 0,0-1 0,0 1 0,0-1 0,0 0 0,0-1 0,-1 0 1,1 1-1,0-2 0,0 1 0,6-3 0,2-1-51,1-1 0,-1 0 0,0-2 0,24-15 0,-27 15-14,0-1 0,0 0 0,-2 0 0,1-1 0,8-11 0,-13 14-3,0 0 1,-1 0 0,1 0-1,-1-1 1,-1 0-1,1 1 1,-1-1 0,-1-1-1,2-8 1,-3 15-10,-1 1 0,0 0 1,0-1-1,0 1 0,0 0 0,0-1 0,0 1 1,0 0-1,0-1 0,0 1 0,-1 0 0,0-3 0,1 4-1,-1 0 1,1-1-1,0 1 0,0-1 0,-1 1 0,1 0 0,0 0 0,-1-1 0,1 1 0,-1 0 0,1-1 0,0 1 0,-1 0 0,1 0 0,-1 0 0,1-1 0,-1 1 1,1 0-1,0 0 0,-1 0 0,1 0 0,-1 0 0,1 0 0,-1 0 0,-2 1 17,1-1-1,-1 1 1,1 0 0,0-1-1,-1 1 1,1 1 0,0-1 0,0 0-1,0 0 1,0 1 0,0-1-1,-2 3 1,-11 11 141,1 1 0,1 0-1,1 1 1,0 1 0,1-1 0,1 2 0,1-1-1,0 2 1,2-1 0,-10 38 0,16-53-126,0 0 0,0 1 0,1-1 1,0 1-1,0-1 0,0 1 0,0-1 0,1 1 0,1 8 1,-1-12-33,0 1 0,-1-1 0,1 0 0,0 1 0,-1-1 0,1 0 0,0 1 1,0-1-1,0 0 0,0 0 0,0 0 0,1 0 0,-1 0 0,0 0 0,0 0 0,1-1 1,-1 1-1,0 0 0,1-1 0,-1 1 0,1-1 0,-1 1 0,1-1 0,-1 0 0,1 0 1,-1 0-1,1 1 0,-1-1 0,1-1 0,-1 1 0,4 0 0,3-2-4,0 0-1,0 0 0,0 0 0,-1-1 1,1 0-1,-1 0 0,1-1 1,-1 0-1,0-1 0,7-5 0,6-6 0,35-37 0,-19 13-5,-2-1 1,42-67-1,42-100-230,-105 185 183,-1-2 0,0 1 0,-2-2 0,-1 1 1,-1-2-1,4-26 0,-11 51 44,-1 0 0,0 1 0,1-1 0,-1 0 0,0 0 0,0 0 1,0 1-1,0-1 0,-1 0 0,1 0 0,0 1 0,-1-1 0,1 0 0,-1 1 0,0-1 0,0 0 1,1 1-1,-1-1 0,0 1 0,-2-3 0,2 4 5,0-1 0,-1 1 0,1-1 0,-1 1 0,1 0 0,-1 0 0,1-1 0,-1 1 0,1 0 0,0 0 0,-1 1 0,1-1 0,-1 0 0,1 0 0,-1 1 0,1-1 0,-1 1 0,1-1 0,0 1 0,-1-1 0,1 1 0,0 0 0,0 0 0,0 0 0,-1 0 0,-1 2 0,-9 6 48,0 2 0,0 0 0,1 0-1,1 1 1,0 0 0,-9 15 0,-4 8 118,-20 45-1,30-52-68,0 0-1,2 1 0,-7 32 1,14-47-200,2-1-1,-1 1 1,2 0 0,0 0 0,1 0 0,0 0 0,1 0 0,0 0 0,4 16 0,-3-26 14,-1 1 1,0-1 0,1 0 0,0 1-1,0-1 1,0 0 0,1 0-1,-1 0 1,1-1 0,0 1-1,0 0 1,0-1 0,0 0 0,1 0-1,-1 0 1,1 0 0,0-1-1,0 1 1,0-1 0,7 3-1,23 4-534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6.578"/>
    </inkml:context>
    <inkml:brush xml:id="br0">
      <inkml:brushProperty name="width" value="0.05" units="cm"/>
      <inkml:brushProperty name="height" value="0.05" units="cm"/>
    </inkml:brush>
  </inkml:definitions>
  <inkml:trace contextRef="#ctx0" brushRef="#br0">146 332 18564,'-22'25'984,"0"1"1,-21 37-1,33-47-650,1 0-1,1 1 1,1 0-1,0 0 1,-6 31-1,11-43-244,1 0 0,0 1 0,1-1 0,0 0 0,0 8 0,0-12-71,0 0 0,0 0 0,0 1 1,0-1-1,1 0 0,-1 0 0,1 0 0,-1 0 0,0 0 0,1 0 0,0 0 0,-1 0 0,1 0 0,0 0 0,-1 0 0,1-1 0,0 1 0,0 0 0,0 0 0,0-1 0,0 1 0,0 0 0,0-1 0,0 1 1,0-1-1,0 1 0,0-1 0,0 0 0,0 1 0,0-1 0,0 0 0,3 0 0,1 0-11,0 0 0,0-1 0,0 0 1,0 0-1,0 0 0,0 0 0,0-1 0,0 0 0,-1 0 1,1 0-1,-1-1 0,1 1 0,-1-1 0,0 0 0,5-5 1,5-4-4,-1-1 1,0 0 0,12-18-1,14-23-226,56-103 0,15-67-342,-74 136 173,-34 73 318,-2 15 74,0 0 0,0 0 1,0-1-1,0 1 0,-1 0 0,1 0 0,0 0 0,0 0 1,0 0-1,0 0 0,0 0 0,-1 0 0,1 0 0,0 0 0,0 0 1,0 0-1,0 0 0,-1 0 0,1 0 0,0 0 0,0 0 1,0 0-1,0 0 0,0 0 0,-1 0 0,1 0 0,0 0 1,0 0-1,0 0 0,0 0 0,-1 0 0,1 0 0,0 0 1,0 0-1,0 0 0,0 0 0,0 1 0,0-1 0,-1 0 1,1 0-1,-16 16 216,-7 18 108,1 0-1,2 1 0,1 1 0,2 1 1,2 0-1,-21 77 0,32-95-511,0 1 0,2-1 1,-1 31-1,3-41 10,0 0 0,1 0 0,0 0 0,1 0 0,0-1 0,0 1 0,1 0 0,0-1 1,8 16-1,4-5-386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7.092"/>
    </inkml:context>
    <inkml:brush xml:id="br0">
      <inkml:brushProperty name="width" value="0.05" units="cm"/>
      <inkml:brushProperty name="height" value="0.05" units="cm"/>
    </inkml:brush>
  </inkml:definitions>
  <inkml:trace contextRef="#ctx0" brushRef="#br0">66 1 17188,'-1'15'582,"-1"-1"0,-1 1 1,0-1-1,-1 1 1,0-1-1,-12 24 0,10-24-173,0 1-1,1 0 1,1 0 0,0 0-1,-3 23 1,7-37-384,0 0 1,0 1-1,0-1 1,0 0-1,0 0 1,0 1-1,0-1 1,0 0-1,0 0 1,0 1-1,1-1 1,-1 0-1,1 0 1,-1 0-1,1 1 1,-1-1-1,1 0 1,0 0 0,-1 0-1,1 0 1,0 0-1,0 0 1,0 0-1,0-1 1,-1 1-1,1 0 1,2 0-1,-1 0-11,0 0 1,0-1-1,0 0 0,1 1 0,-1-1 1,0 0-1,0 0 0,1 0 0,-1-1 1,0 1-1,0 0 0,0-1 1,4-1-1,6-3-31,-1 1 1,0-2 0,0 0-1,12-9 1,1-3-34,-1-2 0,-1 0 0,-1-1 0,-1-2 0,-1 0 0,30-46 1,-45 63 1,-1 7 16,-4 14 1,-8 30 1,8-42 18,-7 26-23,2-7-28,1 0-1,1 0 1,-2 35-1,6-57 39,0 0 1,0 1-1,0-1 1,0 0-1,0 1 0,0-1 1,-1 1-1,1-1 1,0 0-1,0 1 0,1-1 1,-1 1-1,0-1 1,0 0-1,0 1 0,0-1 1,0 1-1,0-1 1,0 0-1,1 1 0,-1-1 1,0 0-1,0 1 1,0-1-1,1 0 0,-1 1 1,0-1-1,1 0 0,-1 0 1,0 1-1,0-1 1,1 0-1,-1 0 0,1 0 1,-1 1-1,0-1 1,1 0-1,-1 0 0,0 0 1,1 0-1,-1 0 1,1 0-1,-1 0 0,0 0 1,1 0-1,-1 0 1,1 0-1,-1 0 0,0 0 1,1 0-1,-1 0 1,0 0-1,1 0 0,-1 0 1,1-1-1,-1 1 0,0 0 1,1 0-1,-1 0 1,0-1-1,1 1 0,21-19-555,-4 0 110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7.509"/>
    </inkml:context>
    <inkml:brush xml:id="br0">
      <inkml:brushProperty name="width" value="0.05" units="cm"/>
      <inkml:brushProperty name="height" value="0.05" units="cm"/>
    </inkml:brush>
  </inkml:definitions>
  <inkml:trace contextRef="#ctx0" brushRef="#br0">96 18 15731,'-35'58'2567,"24"-43"-1780,1 1 0,0 1 1,2 0-1,-10 24 0,17-39-726,1 0 0,-1-1 0,1 1-1,-1-1 1,1 1 0,0 0 0,-1 0 0,1-1-1,0 1 1,0 0 0,0-1 0,1 1 0,-1 0-1,0-1 1,1 1 0,-1 0 0,1-1 0,-1 1-1,1 0 1,1 1 0,-1-2-36,1 0 0,-1 0 0,0 0-1,1 0 1,-1 0 0,0-1 0,1 1 0,-1 0 0,1-1 0,-1 0-1,1 1 1,0-1 0,-1 0 0,1 0 0,-1 1 0,1-1-1,-1-1 1,1 1 0,-1 0 0,1 0 0,0 0 0,2-2-1,7-1-28,1 0-1,-1-2 0,1 1 1,-1-1-1,-1-1 0,1 0 1,-1-1-1,0 0 0,16-14 1,-11 8-21,-1-2 1,0 0-1,-1-1 1,21-33-1,-32 45 22,0 1-1,1-1 1,-2 0-1,1 0 1,0 0-1,-1 0 1,0 0-1,0 0 1,1-4-1,-2 7 5,0 1 0,0 0 0,0 0 0,0-1 0,0 1 0,0 0 0,0 0 0,0-1 0,0 1 0,0 0 0,0 0 0,0-1 0,0 1 0,0 0 0,0 0-1,0-1 1,-1 1 0,1 0 0,0 0 0,0 0 0,0-1 0,0 1 0,0 0 0,-1 0 0,1 0 0,0-1 0,0 1 0,0 0 0,-1 0 0,1 0 0,0 0 0,0 0 0,-1 0-1,1 0 1,0-1 0,0 1 0,-1 0 0,1 0 0,0 0 0,-12 5 57,-9 10 61,6 1-8,0 1-1,1 1 1,0 0-1,2 0 1,0 1-1,1 1 1,-13 33-1,22-48-137,0 0 1,0 0-1,1 1 0,-1-1 0,1 0 0,0 11 0,0-15-13,1 0-1,1 0 1,-1 0-1,0 1 0,0-1 1,0 0-1,0 0 1,1 0-1,-1 0 1,1 0-1,-1 0 1,0 0-1,1 0 1,0 0-1,-1 0 1,1 0-1,0 0 0,-1-1 1,1 1-1,0 0 1,0 0-1,0-1 1,0 1-1,0 0 1,-1-1-1,1 1 1,0-1-1,0 1 1,1-1-1,-1 0 0,0 1 1,0-1-1,0 0 1,0 0-1,0 0 1,0 0-1,0 0 1,0 0-1,2 0 1,4 0-70,0-1 1,0 0 0,0-1-1,0 0 1,0 0-1,-1 0 1,11-5 0,25-15-491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7.945"/>
    </inkml:context>
    <inkml:brush xml:id="br0">
      <inkml:brushProperty name="width" value="0.05" units="cm"/>
      <inkml:brushProperty name="height" value="0.05" units="cm"/>
    </inkml:brush>
  </inkml:definitions>
  <inkml:trace contextRef="#ctx0" brushRef="#br0">81 408 16596,'-19'35'1428,"8"-16"-873,1 0-1,1 1 1,0 0-1,1 1 1,-5 22-1,13-41-506,0-1-1,-1 1 1,1-1 0,0 1-1,0-1 1,0 1 0,0-1-1,0 1 1,0-1 0,0 1-1,1-1 1,-1 1-1,1-1 1,-1 1 0,1-1-1,-1 1 1,2 1 0,-1-2-30,0-1 0,-1 1 0,1 0 0,0-1 1,0 1-1,0-1 0,0 1 0,-1-1 0,1 1 0,0-1 1,0 0-1,0 1 0,0-1 0,0 0 0,0 0 0,0 0 1,0 0-1,0 0 0,2 0 0,3-1-11,-1 0 0,0 0 0,1 0 0,-1-1 1,0 0-1,0 0 0,9-5 0,4-5-19,-2 0 0,1 0-1,-2-1 1,0-1 0,0-1 0,-2 0 0,1-1 0,14-25 0,-8 10-61,-2-1 0,-1 0 1,23-65-1,-32 71 30,-1 0 1,5-31-1,-10 47 48,-1 0 1,0 0-1,-1 0 1,0 0-1,-1 0 1,0 0-1,0 1 1,-6-20-1,6 27 11,1-1-1,-1 1 1,0-1 0,0 1-1,-1 0 1,1-1-1,0 1 1,-1 0 0,0 0-1,1 0 1,-1 0-1,0 0 1,0 1 0,0-1-1,0 0 1,0 1-1,0-1 1,-1 1 0,1 0-1,0 0 1,-1 0 0,1 0-1,-1 0 1,1 1-1,-1-1 1,1 1 0,-1-1-1,1 1 1,-1 0-1,0 0 1,1 0 0,-1 1-1,-3 0 1,1 0 29,0 0 0,0 1 1,0 0-1,1 0 0,-1 0 0,1 1 1,-1-1-1,1 1 0,0 0 1,0 0-1,0 1 0,1-1 0,-1 1 1,1-1-1,0 1 0,-4 6 0,4-4-56,0 0 0,0 1 0,0-1 1,1 0-1,0 1 0,0-1 0,1 1 0,0 0 0,0 0 0,1-1 0,-1 1 0,2 0 0,-1 0 0,1 0 0,0-1 0,2 10 0,4 7-420,1 0 0,1-1 1,16 29-1,-14-31 176,-1 1 0,-1 1 1,8 28-1,-14-37 356,-1 0 0,0 1 1,-1 0-1,-1-1 1,0 1-1,-3 17 0,-2 1 51,-15 46-1,31-90-1459,-1-8 878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49.410"/>
    </inkml:context>
    <inkml:brush xml:id="br0">
      <inkml:brushProperty name="width" value="0.05" units="cm"/>
      <inkml:brushProperty name="height" value="0.05" units="cm"/>
    </inkml:brush>
  </inkml:definitions>
  <inkml:trace contextRef="#ctx0" brushRef="#br0">258 0 17020,'-11'20'917,"2"0"1,0 0-1,1 1 1,1 0 0,-6 32-1,-9 111 342,11-68-875,0-29-197,-33 109 0,-38 60 784,72-208-784,7-18-67,0 0 0,-1 0-1,-7 12 1,16-51 52,12-14-315,2 0-1,2 1 1,1 1 0,2 1 0,2 2-1,2 0 1,1 2 0,40-39-1,-64 70 146,0 1 0,1-1 0,-1 1 0,1 0 0,0 1 0,0 0 0,10-5 0,-15 8 4,0 0 0,-1 0-1,1-1 1,0 1 0,0 0-1,0 0 1,0 0 0,0 0-1,0 0 1,0 0-1,0 0 1,0 0 0,0 0-1,0 0 1,0 1 0,0-1-1,-1 0 1,1 1 0,0-1-1,0 0 1,0 1-1,0-1 1,0 2 0,0-1 2,0 1-1,0-1 1,0 1 0,0 0 0,-1-1 0,1 1-1,-1 0 1,1 0 0,-1-1 0,0 1 0,0 0 0,0 0-1,0 0 1,0-1 0,0 1 0,0 0 0,-1 2-1,-3 20 128,-2-1-1,0 0 1,-1 0-1,-16 32 1,23-55-131,1 0 0,-1 0 1,0 0-1,0 0 1,0 0-1,0 0 1,0 0-1,0 0 1,0 0-1,0 0 1,0 0-1,1 0 0,-1-1 1,0 2-1,0-1 1,0 0-1,0 0 1,0 0-1,0 0 1,0 0-1,0 0 1,0 0-1,0 0 1,1 0-1,-1 0 0,0 0 1,0 0-1,0 0 1,0 0-1,0 0 1,0 0-1,0 0 1,0 0-1,0 0 1,0 0-1,0 0 0,0 1 1,0-1-1,0 0 1,1 0-1,-1 0 1,0 0-1,0 0 1,0 0-1,0 0 1,7-7 50,7-17-14,-1 0 0,-1-1 0,-1-1 0,-1 1 1,-2-2-1,0 1 0,-2-1 0,-1 0 0,2-31 1,-6 43-29,-1 19-1,-1 0-47,1 0 0,1 0 1,-1 0-1,1 0 1,1 7-1,0-7-164,-1 0 0,1 0 0,0-1 1,1 1-1,-1-1 0,1 1 0,-1-1 0,1 0 0,0 0 0,0 0 0,0 0 1,1-1-1,-1 1 0,1-1 0,-1 0 0,1 0 0,0 0 0,0 0 0,0-1 1,0 0-1,0 0 0,0 0 0,0 0 0,0 0 0,0-1 0,0 0 0,6 0 1,7 0-571,-1-2 1,1 0 0,0 0-1,0-2 1,23-7 0,-37 10 615,19-5-752,-1-1 0,0-1 0,-1 0 0,1-2 0,32-21 0,-52 31 1010,1-1 0,-1 1-1,0-1 1,0 0-1,0 0 1,0 1 0,-1-1-1,1 0 1,0 0-1,0 0 1,0 0 0,-1 0-1,1 0 1,0 0-1,-1 0 1,1 0 0,-1 0-1,1-1 1,-1 1-1,0 0 1,1 0 0,-1 0-1,0-2 1,0 2-30,0 1 1,-1 0-1,1 0 1,0-1-1,0 1 1,-1 0-1,1 0 1,0 0-1,-1-1 1,1 1-1,0 0 1,-1 0-1,1 0 1,0 0-1,-1 0 1,1 0-1,-1 0 1,1-1 0,0 1-1,-1 0 1,1 0-1,0 0 1,-1 1-1,1-1 1,-1 0-1,-19 6 736,2 4 519,0 0 0,0 2-1,-22 18 1,26-18-854,1 0 1,0 0-1,1 1 1,1 1-1,0 0 0,0 1 1,-13 27-1,23-40-448,0 0 0,0 0-1,0 0 1,0 0-1,1 0 1,-1 0 0,1 0-1,0 0 1,0 1 0,-1-1-1,1 0 1,1 3-1,-1-5-30,0 0 0,0 1-1,0-1 1,0 1 0,0-1-1,1 0 1,-1 1 0,0-1-1,0 0 1,1 1 0,-1-1-1,0 0 1,0 1 0,1-1-1,-1 0 1,0 0 0,1 1-1,-1-1 1,0 0 0,1 0-1,-1 0 1,1 1-1,-1-1 1,1 0 0,16-3-314,-9-1 67,1-1 1,-1 0-1,0 0 1,-1-1-1,1 0 0,8-9 1,39-45-1504,-38 39 1151,65-70-2195,-99 131 3725,8-21-491,3-7-117,0 0 1,1 0 0,0 1 0,1 0 0,0 0 0,-2 18-1,6-30-292,0 0 0,0 1 0,0-1 0,0 1 0,0-1 0,0 1 0,0-1 0,0 1 0,1-1 0,-1 0 0,1 1 0,-1-1 0,1 1-1,-1-1 1,1 0 0,0 0 0,-1 1 0,1-1 0,0 0 0,0 0 0,0 0 0,2 2 0,-1-2-15,1 0-1,-1 0 1,0 0 0,0 0 0,1 0-1,-1 0 1,1-1 0,-1 0 0,0 1-1,1-1 1,-1 0 0,5 0 0,2-1-62,1 0 0,-1-1 1,0 0-1,1-1 1,-1 0-1,12-5 0,-4-1-101,0-1 0,-1 0 0,0-1 0,-1-1 0,0 0-1,-1-1 1,0-1 0,-1 0 0,0-1 0,-1 0 0,-1-1-1,-1 0 1,0-1 0,8-20 0,-27 48 783,1 9-313,1 0-1,2 0 0,-1 1 1,-2 29-1,-1 86-52,-3 16-364,2-90 554,-3 0 0,-3-2 0,-2 1 0,-35 75 0,49-131-129,4-16-261,5-17-113,8-18-38,2 0-1,2 2 0,2 0 1,38-64-1,-8 32 37,84-102 1,-103 142 84,39-50 36,-62 76-26,-1 0 1,0 0-1,-1 0 0,0-1 0,0 0 1,5-21-1,-9 31-35,-1-1 0,1 0 0,-1 0 0,0 1 0,0-1 0,0 0 0,0 0 0,0 1-1,0-1 1,0 0 0,-1 0 0,1 1 0,0-1 0,-1 0 0,-1-3 0,1 5-5,1-1 1,-1 0-1,0 0 1,1 1-1,-1-1 0,0 1 1,0-1-1,1 1 1,-1-1-1,0 1 0,0-1 1,0 1-1,0-1 1,0 1-1,0 0 0,0 0 1,1 0-1,-1-1 1,0 1-1,0 0 0,-1 0 1,-3 1 13,1-1 0,0 1 0,0 0 1,-1 0-1,1 1 0,0-1 0,0 1 0,0 0 0,1 0 1,-8 5-1,0 1 21,-1 2 0,2 0 1,-1 0-1,1 1 0,1 1 0,-14 20 1,18-25-29,1 1 0,0-1 0,0 1 0,1 0 0,0 0 1,0 0-1,1 0 0,0 1 0,0-1 0,1 1 1,0-1-1,1 17 0,1-22-61,-1 0 0,1 0 0,0 1 0,0-1 1,0 0-1,1 0 0,-1 0 0,1 0 0,-1-1 0,1 1 0,0 0 0,0-1 1,0 1-1,0-1 0,1 0 0,-1 1 0,1-1 0,-1 0 0,1-1 1,0 1-1,0 0 0,5 1 0,1 1-123,-1-1-1,1-1 1,0 0 0,0 0-1,0 0 1,0-1 0,9 0-1,19-4-278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5.383"/>
    </inkml:context>
    <inkml:brush xml:id="br0">
      <inkml:brushProperty name="width" value="0.05" units="cm"/>
      <inkml:brushProperty name="height" value="0.05" units="cm"/>
    </inkml:brush>
  </inkml:definitions>
  <inkml:trace contextRef="#ctx0" brushRef="#br0">44 0 22885,'-7'41'1856,"-2"4"-1384,-2 1-184,3 2 297,4-2-17,0-4-88,4-3-280,3-7-616,1-2-344,2 2-625,0 3-31,-2-3 912,2-3-336,1-3-209</inkml:trace>
  <inkml:trace contextRef="#ctx0" brushRef="#br0" timeOffset="1">79 800 20532,'1'36'2313,"4"-7"-1609,-1-14-336,2-6 1697,2-8-1609,1-4-576,0-8 184,-2-14-104,-4 2-168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1.446"/>
    </inkml:context>
    <inkml:brush xml:id="br0">
      <inkml:brushProperty name="width" value="0.05" units="cm"/>
      <inkml:brushProperty name="height" value="0.05" units="cm"/>
    </inkml:brush>
  </inkml:definitions>
  <inkml:trace contextRef="#ctx0" brushRef="#br0">68 170 15667,'-1'-6'2290,"-4"21"-1469,-5 32-112,-39 290 800,49-336-1508,-2 31 185,5-23-48,4-18 22,4-17-58,-1-2 0,-2 1 0,0-1 0,4-38 0,-5 31-50,-2 6-15,11-44-16,-4-1-1,5-112 1,-18 203 26,1-5-13,0 1-1,0-1 0,1 1 0,1-1 0,3 14 0,-4-23-23,-1 0-1,1-1 0,0 1 0,0-1 1,1 1-1,-1-1 0,0 0 0,1 1 1,0-1-1,-1 0 0,1 0 1,0 0-1,0 0 0,0 0 0,0-1 1,1 1-1,-1-1 0,0 1 0,1-1 1,-1 0-1,1 0 0,-1 0 0,1 0 1,-1 0-1,1 0 0,0-1 0,-1 1 1,1-1-1,0 0 0,3 0 1,3-1 6,0 0 0,0 0 0,0-1 0,0 0 0,0-1 0,-1 0 0,1 0 1,-1-1-1,0 0 0,0 0 0,8-6 0,13-11 34,40-37-1,-28 23 9,-37 32-64,26-19 104,-29 22-95,-1 0-1,0 0 1,0 0-1,0 0 1,1 0-1,-1 0 0,0 0 1,0 0-1,0 0 1,1 0-1,-1 0 1,0 0-1,0 0 1,0 0-1,1 0 1,-1 0-1,0 0 1,0 0-1,1 0 1,-1 0-1,0 0 1,0 0-1,0 0 1,1 0-1,-1 0 1,0 0-1,0 0 1,0 1-1,0-1 1,1 0-1,-1 0 1,0 0-1,0 0 1,0 0-1,0 1 0,0-1 1,0 0-1,1 0 1,-1 0-1,0 1 1,0-1-1,0 0 1,-4 21 112,-4 4-82,-61 199 613,61-193-759,2 0 1,2 0 0,0 0 0,2 0 0,3 45 0,-1-73 46,1-1 0,-1 1 0,0 0 0,1 0 0,0 0 0,0 0 0,0-1 0,0 1 0,0 0 0,2 3 0,-2-6 56,-1 1 0,0-1 0,1 0-1,-1 0 1,0 1 0,1-1-1,-1 0 1,0 0 0,1 1 0,-1-1-1,0 0 1,1 0 0,-1 0-1,1 0 1,-1 1 0,0-1-1,1 0 1,-1 0 0,1 0 0,-1 0-1,1 0 1,-1 0 0,1 0-1,0 0 1,0-1-6,0 1-1,0-1 1,0 0-1,0 1 1,0-1-1,0 0 1,0 1-1,0-1 1,0 0-1,0 0 1,0 0-1,1-1 1,15-26-368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1.910"/>
    </inkml:context>
    <inkml:brush xml:id="br0">
      <inkml:brushProperty name="width" value="0.05" units="cm"/>
      <inkml:brushProperty name="height" value="0.05" units="cm"/>
    </inkml:brush>
  </inkml:definitions>
  <inkml:trace contextRef="#ctx0" brushRef="#br0">0 162 14083,'6'4'459,"1"-1"-1,-1 0 1,1 0 0,-1 0-1,1 0 1,0-1 0,0 0-1,0-1 1,10 1 0,-2-1 266,0-1 0,-1-1 1,25-3-1,350-78 2621,-91 16-2907,-239 56-460,58-13-763,-151 20 175,14 7 499,0 3 19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2.502"/>
    </inkml:context>
    <inkml:brush xml:id="br0">
      <inkml:brushProperty name="width" value="0.05" units="cm"/>
      <inkml:brushProperty name="height" value="0.05" units="cm"/>
    </inkml:brush>
  </inkml:definitions>
  <inkml:trace contextRef="#ctx0" brushRef="#br0">107 130 15331,'0'-1'138,"0"0"-1,1 0 0,-1 1 1,0-1-1,1 0 0,-1 1 1,1-1-1,-1 1 0,1-1 1,-1 0-1,1 1 0,-1-1 1,1 1-1,0 0 1,-1-1-1,1 1 0,0-1 1,-1 1-1,1 0 0,0 0 1,0-1-1,1 1 0,-2 0-28,1 1 0,-1-1 0,1 0 0,-1 1-1,1-1 1,-1 1 0,1-1 0,-1 1 0,0-1-1,1 1 1,-1-1 0,0 1 0,0-1 0,1 1-1,-1 0 1,0-1 0,0 1 0,0-1 0,0 1 0,0 0-1,1 0 1,0 42 2096,-54 362-381,46-365-2084,7-38 169,0-1-1,0 0 0,0 1 0,0-1 1,0 0-1,0 1 0,-1-1 0,1 0 0,0 0 1,-1 1-1,1-1 0,-1 0 0,0 0 1,1 0-1,-1 0 0,0 0 0,0 1 1,-1 0-1,1-2 10,0-1 1,1 1-1,-1 0 1,0-1-1,1 1 1,-1-1-1,1 1 1,-1-1-1,0 0 1,1 1-1,0-1 1,-1 0-1,1 1 1,-1-1 0,1 0-1,0 1 1,-1-1-1,1 0 1,0 0-1,0 0 1,-1 0-1,-13-55-2122,1-8 638,-7-101-1,18 143 1778,2 1-1,1-1 1,1 0-1,0 1 1,2 0-1,0 0 0,2 0 1,12-34-1,-14 47 23,0 0-1,1 0 0,-1 1 0,2 0 0,-1-1 0,1 2 0,0-1 0,0 1 0,0 0 0,1 0 0,0 1 0,1-1 0,-1 2 0,1-1 0,12-5 0,-14 8-124,0 0 0,1 0 0,-1 1 0,0-1 1,1 1-1,-1 1 0,1-1 0,-1 1 0,1 0 0,0 1 0,-1-1 0,1 1 0,-1 1 0,0-1 0,1 1 0,-1 0 0,0 1 0,0-1 0,0 1 0,0 0 0,7 6 0,-7-5-69,0 1 0,-1 0-1,1 0 1,-1 0 0,0 1 0,0 0 0,0 0 0,-1 0 0,5 10 0,-8-14-25,1 1 0,-1 0 0,0 0 0,0 1 0,0-1 0,-1 0 0,1 0 0,-1 0 0,0 0 0,1 1 0,-1-1 0,-1 0 0,1 0 0,0 1 0,-1-1 0,0 0 1,0 0-1,0 0 0,0 0 0,0 0 0,0 0 0,-1 0 0,0 0 0,-2 2 0,-2 2 14,-1 0 0,0 0 0,-1-1 1,0 0-1,0-1 0,0 0 0,0 0 0,-1-1 0,0 0 0,0 0 1,0-1-1,0 0 0,-1-1 0,1 0 0,-1 0 0,1-1 1,-14 0-1,21-1-115,0 0 0,0 1 0,0-1 0,0-1 0,1 1 0,-1 0-1,0 0 1,0-1 0,0 1 0,0-1 0,0 0 0,0 1 0,1-1 0,-1 0 0,0 0 0,1 0 0,-1 0 0,1 0 0,-1-1 0,1 1 0,-1 0 0,1-1 0,0 1 0,0-1 0,-1 0 0,1 1 0,0-1 0,1 0 0,-1 1 0,0-1 0,0 0 0,1 0 0,-1 0 0,1 0 0,0 0 0,-1 1 0,1-1 0,0 0 0,0 0 0,0 0 0,0 0 0,1 0 0,-1 0 0,0 0-1,1 0 1,0-2 0,6-14-741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3.046"/>
    </inkml:context>
    <inkml:brush xml:id="br0">
      <inkml:brushProperty name="width" value="0.05" units="cm"/>
      <inkml:brushProperty name="height" value="0.05" units="cm"/>
    </inkml:brush>
  </inkml:definitions>
  <inkml:trace contextRef="#ctx0" brushRef="#br0">0 58 18156,'10'4'1664,"12"-1"-1008,4-3-200,15-1 825,11-2-329,12-4-368,4-2-56,5-3-160,0 2-168,-6 0-312,-4 3-288,-17 3-536,-13 3-296,-23 1 920,-10 5-216,-11 5-257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3.433"/>
    </inkml:context>
    <inkml:brush xml:id="br0">
      <inkml:brushProperty name="width" value="0.05" units="cm"/>
      <inkml:brushProperty name="height" value="0.05" units="cm"/>
    </inkml:brush>
  </inkml:definitions>
  <inkml:trace contextRef="#ctx0" brushRef="#br0">1 72 16107,'14'13'1873,"6"-6"-1161,13-7-176,9-1 952,12-4-655,5 1-89,6-5-144,-1 1-240,-4-4-848,-4 2 1752,-16-4-1248,-7 0 40,-14-1-16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5.361"/>
    </inkml:context>
    <inkml:brush xml:id="br0">
      <inkml:brushProperty name="width" value="0.05" units="cm"/>
      <inkml:brushProperty name="height" value="0.05" units="cm"/>
    </inkml:brush>
  </inkml:definitions>
  <inkml:trace contextRef="#ctx0" brushRef="#br0">154 33 12627,'7'-8'1100,"-5"5"-838,0 1 1,0-1 0,0 1 0,0-1-1,1 1 1,-1 0 0,0 0 0,1 0-1,3-2 1,-6 5-189,0-1 0,1 0-1,-1 0 1,0 0 0,0 0-1,1 0 1,-1 1 0,0-1 0,0 0-1,0 0 1,1 0 0,-1 1 0,0-1-1,0 0 1,0 0 0,0 1-1,1-1 1,-1 0 0,0 0 0,0 1-1,0-1 1,0 0 0,0 1-1,0-1 1,0 0 0,0 0 0,0 1-1,0-1 1,0 0 0,0 1 0,0-1-1,0 0 1,0 0 0,0 1-1,0-1 1,-2 15 568,2-15-622,-9 47 1062,-2-1 1,-24 62 0,11-35-589,-6 18-113,-37 133 301,66-219-669,-2 7 36,0 0 1,1 0 0,-1 20 0,3-30-41,0 0 0,0 0 0,0 0 0,0 0 0,0 0 0,0 0 0,0 0 0,1 0 0,-1 0 1,1-1-1,0 1 0,-1 0 0,1 0 0,0 0 0,0-1 0,0 1 0,0 0 0,0-1 0,1 1 0,-1-1 0,0 0 0,1 1 0,-1-1 1,1 0-1,-1 0 0,1 0 0,0 0 0,-1 0 0,1 0 0,3 1 0,3-1-2,0 0 0,1 0 1,-1-1-1,0 0 0,0-1 0,0 1 0,0-2 0,9-1 1,66-23-555,-63 19 199,8-3-145,-1-1 0,39-22-1,-38 17 17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5.795"/>
    </inkml:context>
    <inkml:brush xml:id="br0">
      <inkml:brushProperty name="width" value="0.05" units="cm"/>
      <inkml:brushProperty name="height" value="0.05" units="cm"/>
    </inkml:brush>
  </inkml:definitions>
  <inkml:trace contextRef="#ctx0" brushRef="#br0">190 10 18156,'-3'-9'2068,"-3"12"-1270,-7 14-1,-20 52 111,3 1-1,4 1 0,-30 120 0,37-87-607,17-92-315,1 0 0,1 1-1,0-1 1,1 1 0,0-1 0,4 16-1,-5-26-95,1 1 0,0-1 0,-1 1 0,1-1 0,0 0 0,0 0 0,1 1 0,-1-1 0,0 0 0,1 0 0,-1 0 0,1 0 0,0-1 0,0 1-1,-1 0 1,1-1 0,0 1 0,1-1 0,-1 0 0,0 1 0,0-1 0,0 0 0,1 0 0,-1-1 0,0 1 0,1 0 0,-1-1 0,1 0 0,4 1-1,1-1-305,0-1 0,-1 0 0,1 0 0,0-1-1,-1 0 1,1 0 0,-1 0 0,10-6 0,14-8-846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6.151"/>
    </inkml:context>
    <inkml:brush xml:id="br0">
      <inkml:brushProperty name="width" value="0.05" units="cm"/>
      <inkml:brushProperty name="height" value="0.05" units="cm"/>
    </inkml:brush>
  </inkml:definitions>
  <inkml:trace contextRef="#ctx0" brushRef="#br0">70 130 18300,'-13'26'2040,"0"4"-1071,-4 5-337,4 1 936,1 1-200,11-4-407,1-3-177,14-13-424,6-5-256,13-15-448,4-10-256,9-13-609,3-7-271,-3-13 1056,-3-5-320,-4-4-152</inkml:trace>
  <inkml:trace contextRef="#ctx0" brushRef="#br0" timeOffset="1">437 0 17292,'-11'27'1824,"-3"9"-992,-3 3-232,-2 12 977,-2 4-313,1 2-384,1 3-192,3-2-248,2-4-256,5-7-496,2-2-392,6-15-672,1-7 1088,8-12-216,2-5-200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6.540"/>
    </inkml:context>
    <inkml:brush xml:id="br0">
      <inkml:brushProperty name="width" value="0.05" units="cm"/>
      <inkml:brushProperty name="height" value="0.05" units="cm"/>
    </inkml:brush>
  </inkml:definitions>
  <inkml:trace contextRef="#ctx0" brushRef="#br0">127 0 16700,'-6'26'2104,"-5"10"-1288,-8 4-304,-1 3 1721,1 1-1337,2 1-224,4-5-568,2-4-360,5-11-752,2-4 944,8-24-584,5-17 112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6.962"/>
    </inkml:context>
    <inkml:brush xml:id="br0">
      <inkml:brushProperty name="width" value="0.05" units="cm"/>
      <inkml:brushProperty name="height" value="0.05" units="cm"/>
    </inkml:brush>
  </inkml:definitions>
  <inkml:trace contextRef="#ctx0" brushRef="#br0">71 42 14955,'33'-41'3920,"-37"54"-56,-10 27-2473,14-40-1390,-21 52 745,2 1-1,-24 109 1,42-158-749,0 0 0,1 0 0,-1 0 0,1 0 0,0 0 0,1 0 0,-1 0 0,1 0-1,-1 0 1,1 0 0,3 6 0,-4-9-17,1 0-1,-1 0 1,1 0-1,-1-1 1,1 1-1,0 0 1,0 0-1,-1-1 1,1 1-1,0 0 1,0-1-1,0 1 1,0-1-1,-1 1 1,1-1-1,0 1 1,0-1-1,2 1 1,0-1-53,-1 0 0,0 0 1,1 0-1,-1 0 0,0-1 0,1 1 1,-1 0-1,0-1 0,0 0 1,0 1-1,4-3 0,3-2-126,-1 0 0,0 0 0,0-1-1,-1 0 1,1-1 0,-1 1 0,-1-1-1,1-1 1,6-10 0,15-23-417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0:25.882"/>
    </inkml:context>
    <inkml:brush xml:id="br0">
      <inkml:brushProperty name="width" value="0.05" units="cm"/>
      <inkml:brushProperty name="height" value="0.05" units="cm"/>
    </inkml:brush>
  </inkml:definitions>
  <inkml:trace contextRef="#ctx0" brushRef="#br0">0 721 16596,'9'2'1309,"18"-2"-808,0-2 0,47-10-1,-20 3 12,784-105 1465,-70 11-3353,131-53 865,-7-33 3228,-683 144-1622,-168 36-935,216-43 1142,2 22-547,-251 29-763,0 1 0,0 0 0,0 0 0,0 1 1,10 1-1,-18-2 4,-1 1-1,1-1 1,0 0-1,0 0 1,0 0 0,-1 0-1,1 0 1,0 0-1,0 0 1,0 1 0,-1-1-1,1 0 1,0 0-1,0 0 1,0 0 0,0 1-1,0-1 1,0 0 0,-1 0-1,1 0 1,0 1-1,0-1 1,0 0 0,0 0-1,0 1 1,0-1-1,0 0 1,0 0 0,0 0-1,0 1 1,0-1 0,0 0-1,0 0 1,0 1-1,0-1 1,0 0 0,0 0-1,0 0 1,0 1-1,0-1 1,1 0 0,-1 0-1,0 0 1,0 1-1,0-1 1,0 0 0,0 0-1,1 0 1,-1 0 0,0 1-1,0-1 1,0 0-1,1 0 1,-1 0 0,0 0-1,0 0 1,0 0-1,1 0 1,-1 0 0,0 0-1,0 1 1,0-1 0,1 0-1,-1 0 1,0 0-1,0 0 1,1 0 0,-1 0-1,0-1 1,-14 8-600,1-4 317,0 0 0,0-2-1,0 1 1,-14-1 0,-6-2-136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43:57.366"/>
    </inkml:context>
    <inkml:brush xml:id="br0">
      <inkml:brushProperty name="width" value="0.05" units="cm"/>
      <inkml:brushProperty name="height" value="0.05" units="cm"/>
    </inkml:brush>
  </inkml:definitions>
  <inkml:trace contextRef="#ctx0" brushRef="#br0">39 185 18996,'-10'-7'2209,"0"1"-1449,3 4-384,1 0 1640,7-1-1336,5-1-344,3-2-1248,-1-2 912,2 0-216,3 4-144</inkml:trace>
  <inkml:trace contextRef="#ctx0" brushRef="#br0" timeOffset="1">396 0 20668,'6'33'1577,"-2"-1"-1209,0 4-112,6 7 544,-1 4-240,2 10-200,-4 9-104,-5 10-40,-8 3-56,-14 10-40,-10 4-56,-17 7-32,-8 2 0,-8-7-256,-1-9-328,-1-13 464,9-9-40,13-32-80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42.102"/>
    </inkml:context>
    <inkml:brush xml:id="br0">
      <inkml:brushProperty name="width" value="0.05" units="cm"/>
      <inkml:brushProperty name="height" value="0.05" units="cm"/>
    </inkml:brush>
  </inkml:definitions>
  <inkml:trace contextRef="#ctx0" brushRef="#br0">399 8 8810,'-2'-1'179,"-1"-1"0,0 1 0,0 0-1,0 1 1,0-1 0,0 0 0,-1 1 0,1 0 0,0-1 0,0 1 0,0 1 0,0-1 0,0 0-1,0 1 1,-1-1 0,1 1 0,0 0 0,0 0 0,1 1 0,-1-1 0,-5 3 0,-3 4 56,0-1 1,1 2-1,-18 18 1,10-10-65,-123 125 1144,128-126-1255,1 1-1,1 0 1,0 0 0,1 1 0,1 1 0,1 0-1,1 0 1,0 0 0,2 1 0,0 0-1,1 0 1,1 1 0,-1 38 0,4-17-47,2-1 1,2 1 0,1-1-1,3 0 1,23 75 0,-17-75-18,1 0-1,3 0 1,1-2 0,2-1 0,1 0 0,2-1 0,53 60-1,-71-90-1,0-1-1,0-1 0,1 1 0,0-1 0,0 0 1,14 7-1,-19-11 5,1 0 0,-1 0 0,1 0 0,-1 0 0,1-1 0,-1 1 0,1-1 0,0 0 0,-1 0 0,1 0 0,-1 0 1,1 0-1,-1 0 0,1-1 0,0 1 0,-1-1 0,1 0 0,-1 0 0,0 1 0,1-2 0,-1 1 0,0 0 0,1 0 0,-1-1 0,0 1 0,3-4 0,2-3 4,1 0-1,-2-1 0,1 0 0,-1 0 0,-1-1 0,0 1 0,7-17 0,21-77-40,-29 89 15,20-79-1069,-4 0 1,9-117 0,-16-190-6276,-15 335 5909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03.760"/>
    </inkml:context>
    <inkml:brush xml:id="br0">
      <inkml:brushProperty name="width" value="0.05" units="cm"/>
      <inkml:brushProperty name="height" value="0.05" units="cm"/>
    </inkml:brush>
  </inkml:definitions>
  <inkml:trace contextRef="#ctx0" brushRef="#br0">106 51 12323,'1'-3'315,"0"-1"-90,0 0 0,0 1 0,0-1 0,-1 0 0,0 0 0,0 1 0,0-1 1,0 0-1,0 0 0,-2-6 0,-4 37 1462,-72 542-1123,53-451-263,28-141-135,1-44 0,-2 10-93,2 3 51,27-212 685,-28 262-764,-1 14-40,1 14-22,-2 176-79,2 49 16,6-419-164,25-285-867,-34 453 798,0 4-10,-2 38-201,-9 52-1,-1 6 279,7 40-340,5-116 464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15.804"/>
    </inkml:context>
    <inkml:brush xml:id="br0">
      <inkml:brushProperty name="width" value="0.05" units="cm"/>
      <inkml:brushProperty name="height" value="0.05" units="cm"/>
    </inkml:brush>
  </inkml:definitions>
  <inkml:trace contextRef="#ctx0" brushRef="#br0">0 9041 9954,'0'1'39,"0"-1"-1,0 0 0,0 0 1,0 0-1,0 0 1,0 0-1,0 1 1,0-1-1,0 0 0,0 0 1,0 0-1,0 0 1,0 0-1,0 0 1,1 1-1,-1-1 0,0 0 1,0 0-1,0 0 1,0 0-1,0 0 1,0 0-1,0 0 0,0 1 1,1-1-1,-1 0 1,0 0-1,0 0 1,0 0-1,0 0 0,0 0 1,0 0-1,1 0 1,-1 0-1,0 0 1,0 0-1,0 0 0,0 0 1,0 0-1,1 0 1,-1 0-1,0 0 1,0 0-1,0 0 0,0 0 1,0 0-1,0 0 1,1 0-1,-1 0 1,0 0-1,0 0 1,0-1-1,0 1 0,0 0 1,1 0-1,2-11 906,1-13-136,-4-146 1499,1-18-1420,4 48-302,2-33-282,24-508 285,-40 396-501,1 134-66,13-158 0,92-844 43,-5 534 141,-45 340-140,48-311-101,6-83 85,-36-3 14,-41-135-46,-4 67 24,-2 439-68,8-218 53,6 15 31,-32 507-78,0 0-1,0 1 0,1-1 1,-1 0-1,0 1 0,0-1 0,0 0 1,0 1-1,0-1 0,-1 0 0,1 0 1,0 1-1,0-1 0,0 0 1,-1 1-1,1-1 0,0 1 0,-1-1 1,1 0-1,0 1 0,-1-1 0,1 1 1,-1-1-1,1 1 0,-1-1 1,0 0-1,-4-3 4,0-4-163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37.524"/>
    </inkml:context>
    <inkml:brush xml:id="br0">
      <inkml:brushProperty name="width" value="0.05" units="cm"/>
      <inkml:brushProperty name="height" value="0.05" units="cm"/>
    </inkml:brush>
  </inkml:definitions>
  <inkml:trace contextRef="#ctx0" brushRef="#br0">149 7 14547,'21'-6'2201,"-20"6"-2126,-1 0 0,1 0 0,-1 0 1,1 0-1,-1 0 0,1 0 0,-1 0 1,0 1-1,1-1 0,-1 0 1,1 0-1,-1 0 0,1 0 0,-1 1 1,0-1-1,1 0 0,-1 1 1,0-1-1,1 0 0,-1 1 0,0-1 1,1 0-1,-1 1 0,0 0 1,1 2 85,0 0 0,-1 0 1,1 1-1,-1-1 0,0 0 1,0 1-1,-1-1 0,1 0 1,-2 6-1,-9 47 245,-3 0 1,-2-1-1,-30 67 0,-15 49-205,53-140-176,0-1-1,2 1 1,-3 54-1,9-78-17,0 0 0,0 1 0,0-1-1,1 0 1,0 0 0,1 0 0,4 12-1,-5-16 2,0-1-1,0 0 1,0 1-1,1-1 1,-1 0-1,1 0 1,0 0-1,-1 0 1,1 0-1,0 0 1,0 0-1,0 0 1,1-1-1,-1 1 0,0-1 1,1 0-1,-1 0 1,0 0-1,1 0 1,-1 0-1,1 0 1,0-1-1,4 2 1,5-2 48,0 0 0,0-1 0,0 0 1,-1-1-1,1 0 0,-1-1 0,21-7 0,76-38 431,-70 28-308,-17 9-11,1 0-1,29-10 0,-34 20-39,-16 1-144,-1 0 0,0 0 0,1 0 0,-1 0 0,0 0 0,1 1-1,-1-1 1,0 0 0,0 0 0,1 0 0,-1 0 0,0 1 0,0-1-1,0 0 1,1 0 0,-1 1 0,0-1 0,0 0 0,0 0 0,0 1 0,1-1-1,-1 0 1,0 0 0,0 1 0,0-1 0,0 0 0,0 1 0,0-1 0,0 0-1,0 1 1,0-1 0,0 0 0,0 1 0,0-1 0,0 0 0,0 0 0,0 1-1,0-1 1,0 0 0,0 1 0,-1-1 0,1 0 0,0 0 0,0 1 0,0-1-1,0 0 1,-1 0 0,1 1 0,0-1 0,0 0 0,-1 1 0,1-1-17,0 0 0,-1 1 0,1-1 0,0 0 0,-1 0 1,1 1-1,0-1 0,-1 0 0,1 0 0,0 1 0,-1-1 1,1 0-1,-1 0 0,1 0 0,0 0 0,-1 0 0,1 0 1,-1 0-1,1 1 0,0-1 0,-1 0 0,1 0 0,-1-1 1,1 1-1,-1 0 0,1 0 0,0 0 0,-1 0 0,1 0 1,-1 0-1,1 0 0,0-1 0,-1 1 0,1 0 0,0 0 1,-1-1-1,1 1 0,0 0 0,-1 0 0,1-1 0,0 1 0,-1 0 1,1-1-1,0 0 0,-5-7-400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8.065"/>
    </inkml:context>
    <inkml:brush xml:id="br0">
      <inkml:brushProperty name="width" value="0.05" units="cm"/>
      <inkml:brushProperty name="height" value="0.05" units="cm"/>
    </inkml:brush>
  </inkml:definitions>
  <inkml:trace contextRef="#ctx0" brushRef="#br0">291 32 12579,'-7'1'259,"0"0"1,0 0 0,0 1-1,-1 0 1,1 0 0,1 1-1,-1 0 1,0 0-1,1 0 1,-1 1 0,1 0-1,-9 8 1,-13 12 63,22-19-274,-1 1 0,0 0 1,1 0-1,0 0 1,0 1-1,1 0 0,0 0 1,0 0-1,-4 11 0,-6 12 82,-11 36-1,23-56-92,-11 34 55,1 1-1,3 0 1,1 1 0,3 0-1,1 1 1,3 0 0,2-1-1,1 1 1,3-1 0,2 1 0,12 45-1,-12-67-94,2 1 1,2-1-1,0 0 0,1-1 0,1 0 1,24 34-1,-26-45-27,-1 0 1,2-1-1,0 0 1,0-1-1,1 0 1,0-1-1,1 0 1,0-1-1,1 0 1,-1-1-1,2-1 1,16 7-1,-25-12 9,0 0 0,0-1 0,0 1 0,0-1-1,0 0 1,1-1 0,-1 0 0,0 0 0,0 0-1,0 0 1,1-1 0,-1 0 0,0-1 0,0 1-1,9-5 1,-8 3 7,-1-1-1,0 0 1,0 0 0,0 0-1,0-1 1,0 0-1,-1 0 1,0-1 0,0 0-1,-1 1 1,1-2-1,5-11 1,2-5 15,-1-2 0,-2 1 0,0-1-1,-2 0 1,6-39 0,7-134 100,-17 115 15,-14-161 0,6 207-189,-2 0 1,-1 0-1,-1 1 0,-2 0 1,-2 1-1,-29-57 0,-15-18-1976,54 97 1697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4.440"/>
    </inkml:context>
    <inkml:brush xml:id="br0">
      <inkml:brushProperty name="width" value="0.05" units="cm"/>
      <inkml:brushProperty name="height" value="0.05" units="cm"/>
    </inkml:brush>
  </inkml:definitions>
  <inkml:trace contextRef="#ctx0" brushRef="#br0">1 0 15507,'7'3'953,"3"-2"-857,4 5-72,5 0 144,2 0-160,8-4-232,4 0-1,4-5 161,8-3-24,9-7-72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6.551"/>
    </inkml:context>
    <inkml:brush xml:id="br0">
      <inkml:brushProperty name="width" value="0.05" units="cm"/>
      <inkml:brushProperty name="height" value="0.05" units="cm"/>
    </inkml:brush>
  </inkml:definitions>
  <inkml:trace contextRef="#ctx0" brushRef="#br0">70 1 15331,'-3'2'208,"1"1"-1,-1 0 0,1 0 0,0 0 1,0 0-1,0 0 0,0 0 0,1 1 1,-1-1-1,1 0 0,0 1 0,0 0 1,0-1-1,0 6 0,-3 5 122,-8 36-84,2 1-1,2 1 0,2-1 0,3 1 1,4 63-1,-1-109-220,1 12 98,4 31 0,-4-46-108,-1 0 0,1 1 0,0-1 0,0 0 0,0 0 1,0 1-1,1-1 0,-1 0 0,1 0 0,0 0 0,0-1 0,0 1 1,0 0-1,0-1 0,1 1 0,2 1 0,-4-3-19,1 0 1,-1-1-1,1 1 0,-1-1 0,1 1 1,-1-1-1,1 0 0,-1 0 1,1 0-1,-1 0 0,1 0 0,-1 0 1,1 0-1,-1 0 0,1 0 0,-1-1 1,1 1-1,-1-1 0,1 1 0,-1-1 1,0 0-1,1 1 0,-1-1 1,0 0-1,1 0 0,-1 0 0,2-1 1,2-3-142,0 0 1,0 0-1,0-1 0,5-9 1,-4 6 84,0-1 0,-1 0 0,-1 0-1,1 0 1,2-13 0,5-26-155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6.952"/>
    </inkml:context>
    <inkml:brush xml:id="br0">
      <inkml:brushProperty name="width" value="0.05" units="cm"/>
      <inkml:brushProperty name="height" value="0.05" units="cm"/>
    </inkml:brush>
  </inkml:definitions>
  <inkml:trace contextRef="#ctx0" brushRef="#br0">8 2 17476,'-2'1'1832,"1"-1"-1288,-1 0-280,1 0 753,1-3-193,0 6-1360,-2 3 368,2 5 40,0 5-145,2 1-71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7.385"/>
    </inkml:context>
    <inkml:brush xml:id="br0">
      <inkml:brushProperty name="width" value="0.05" units="cm"/>
      <inkml:brushProperty name="height" value="0.05" units="cm"/>
    </inkml:brush>
  </inkml:definitions>
  <inkml:trace contextRef="#ctx0" brushRef="#br0">0 647 13915,'0'27'2124,"0"-27"-2098,0 0 1,0 0 0,0 0-1,0 0 1,0 0 0,0 0-1,0 1 1,0-1-1,0 0 1,0 0 0,0 0-1,0 0 1,0 0 0,0 0-1,0 0 1,0 1-1,0-1 1,0 0 0,0 0-1,0 0 1,0 0-1,0 0 1,1 0 0,-1 0-1,0 0 1,0 1 0,0-1-1,0 0 1,0 0-1,0 0 1,0 0 0,0 0-1,0 0 1,0 0 0,1 0-1,-1 0 1,0 0-1,0 0 1,0 0 0,0 0-1,0 0 1,0 0-1,0 0 1,1 0 0,-1 0-1,0 0 1,0 0 0,0 0-1,0 0 1,0 0-1,0 0 1,0 0 0,1 0-1,6-14 1163,19-65-56,-4 0-1,18-123 0,-28 137-965,2-25-88,11-52 3,-21 136-61,-2 9-9,2 11 2,-3 40-26,2 44-670,18 122 0,-12-148 113,-9-52 201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2:27.151"/>
    </inkml:context>
    <inkml:brush xml:id="br0">
      <inkml:brushProperty name="width" value="0.05" units="cm"/>
      <inkml:brushProperty name="height" value="0.05" units="cm"/>
    </inkml:brush>
  </inkml:definitions>
  <inkml:trace contextRef="#ctx0" brushRef="#br0">1037 84 10074,'-12'1'90,"-1"0"0,0 0-1,1-1 1,-1-1 0,1 0-1,-1-1 1,1 0 0,0-1 0,-14-5-1,3 2-7,-32-4-1,25 8-7,0 2 0,-1 0 0,1 3-1,0 0 1,0 2 0,1 1 0,0 1-1,0 2 1,0 1 0,1 1 0,1 1-1,-37 22 1,17-5 31,1 2-1,1 2 0,1 1 0,-39 43 1,69-63-165,1 1 1,0 0-1,1 1 1,0 1-1,2 0 1,0 0-1,1 1 1,0 0 0,2 1-1,0 0 1,1 0-1,1 0 1,1 1-1,0 0 1,2-1-1,-1 36 1,5-11 68,1 0 0,3-1 0,1 0 0,2 0 0,23 63 0,-21-77 20,1-2 0,1 0-1,1 0 1,2-1-1,0-1 1,2-1-1,1 0 1,24 23 0,-18-23-33,1-1 0,1-2 1,1-1-1,1-1 1,0-1-1,60 25 1,-9-12 3,1-4 1,1-3 0,2-4 0,0-3 0,0-4-1,1-4 1,1-4 0,-1-3 0,112-13 0,50-14 24,205-15 23,312 15 63,-292 13 133,-74 1 204,381-18 313,-221-2-624,434-34-67,-678 32-58,398-31 31,-673 63-34,577-50-166,-532 38 53,0-4 0,-1-4 1,0-3-1,-2-3 1,93-47-1,-147 60 83,-1 0 0,-1-2-1,23-20 1,-36 27 99,0-2-1,-1 0 1,-1 0-1,1-1 1,-2 0-1,0 0 0,12-23 1,-19 31-18,0-1 1,-1 1-1,0 0 0,0 0 1,0 0-1,-1-1 1,1 1-1,-1 0 0,0-1 1,0 1-1,-1 0 1,1-1-1,-1 1 0,0 0 1,0 0-1,-3-7 1,-3-6-20,0 0 1,-18-25-1,11 17-17,1 2-27,-1 0 1,-1 0-1,-1 1 1,-1 1-1,-1 1 0,-1 1 1,0 0-1,-2 1 1,0 1-1,0 1 1,-2 1-1,-26-13 0,9 10 24,0 2 0,0 1 0,-2 3-1,-58-11 1,-174-13-44,273 36 22,-269-25-31,-267-32-34,200 20-87,-1 14 0,-433 26 0,-222 33 17,567-32-131,4 0-25,333-2 246,-917 7-58,893-15-50,-122-22 0,-109-38-368,167 31 274,92 20 161,-148-7 1,172 21 112,0 3 0,0 3 0,-75 15 0,-49 27-187,132-32 162,9-3-41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9.593"/>
    </inkml:context>
    <inkml:brush xml:id="br0">
      <inkml:brushProperty name="width" value="0.05" units="cm"/>
      <inkml:brushProperty name="height" value="0.05" units="cm"/>
    </inkml:brush>
  </inkml:definitions>
  <inkml:trace contextRef="#ctx0" brushRef="#br0">422 232 7546,'1'-12'453,"1"-6"454,0-1 0,-2 0 0,0 0 0,-1 1 0,0-1 0,-8-33 0,8 51-832,1-1-1,0 1 1,-1-1-1,1 1 1,0 0-1,-1-1 0,0 1 1,1 0-1,-1-1 1,0 1-1,1 0 1,-1 0-1,0 0 0,0 0 1,0 0-1,0 0 1,0 0-1,0 0 0,-1 0 1,1 0-1,0 1 1,0-1-1,-1 0 1,1 1-1,0-1 0,-1 1 1,1-1-1,0 1 1,-1 0-1,1 0 1,-1-1-1,1 1 0,-1 0 1,1 0-1,0 0 1,-1 1-1,1-1 1,-1 0-1,1 1 0,0-1 1,-1 0-1,1 1 1,0 0-1,-1-1 1,1 1-1,-2 1 0,-4 3-13,-1 0-1,1 0 1,0 1-1,1 0 0,-1 1 1,-5 7-1,-35 47-148,2 3 0,-51 98 0,76-126 67,2 2 0,1 0 0,3 2 0,0-1 0,-14 80 0,24-91 27,1-1-1,1 1 1,2-1 0,1 1 0,1-1 0,1 1 0,1-1-1,2 0 1,17 52 0,-2-30 4,1-1-1,3-2 1,51 75-1,113 114-7,-185-230-3,12 13-28,35 31 1,-46-45 15,0 0 1,0 0 0,0-1-1,1 0 1,-1 0-1,1 0 1,0-1-1,0 1 1,0-1-1,0-1 1,0 1 0,10 0-1,-12-2 6,-1 0-1,0-1 1,0 0 0,1 1-1,-1-1 1,0 0 0,0 0-1,0-1 1,0 1 0,0-1-1,0 1 1,0-1 0,-1 0-1,1 0 1,-1 0 0,1 0-1,-1-1 1,0 1 0,0-1-1,0 1 1,0-1-1,0 0 1,0 0 0,-1 0-1,3-5 1,2-8-16,0 0 1,-1-1-1,6-28 1,3-37 35,5-136 0,-16-85 105,-19-25-9,7 248-259,-4-1 0,-22-78-1,27 132-18,-1 1 0,-17-38-1,22 56 76,0 1-1,0-1 1,-1 1-1,0 0 1,0 1-1,-1-1 1,0 1-1,0 0 1,0 0-1,-1 1 1,1 0-1,-10-6 1,13 10 47,-1-1 0,1 1 0,0 0 0,0 0 0,0 0 0,0 0 0,-1 1 0,1-1 0,0 1-1,-1 0 1,1 0 0,0 0 0,-1 1 0,1-1 0,0 1 0,-1-1 0,1 1 0,0 0 0,0 1 0,0-1 0,0 0 0,0 1 0,0 0 0,-3 2 0,-12 14-212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4.991"/>
    </inkml:context>
    <inkml:brush xml:id="br0">
      <inkml:brushProperty name="width" value="0.05" units="cm"/>
      <inkml:brushProperty name="height" value="0.05" units="cm"/>
    </inkml:brush>
  </inkml:definitions>
  <inkml:trace contextRef="#ctx0" brushRef="#br0">15 23 11867,'-12'-22'4996,"12"22"-4959,0 0 0,0 0 0,0 0 1,0 0-1,0 0 0,0 0 0,0 0 0,0 0 1,0 0-1,0 0 0,0 1 0,0-1 0,0 0 1,0 0-1,0 0 0,0 0 0,0 0 0,0 0 1,0 0-1,0 0 0,0 0 0,0 0 0,0 0 1,-1 0-1,1 0 0,0 0 0,0 0 0,0 0 1,0 0-1,0 0 0,0 0 0,0 0 0,0 0 1,0 0-1,0 0 0,0 0 0,0 0 0,0 0 1,0 0-1,-1 0 0,1 0 0,0 0 1,0 0-1,0 0 0,0 0 0,0 0 0,0 0 1,0 0-1,0 0 0,0 0 0,0 0 0,0 0 1,0 0-1,0 0 0,0 0 0,0 0 0,0-1 1,0 1-1,0 0 0,-1 0 0,1 0 0,0 0 1,0 0-1,0 0 0,0 0 0,0 0 0,5 15 272,15 26 279,1 0-1,3-1 1,46 59 0,-23-32-574,32 39 34,30 47 256,-5 34-49,29 43-169,-111-201-83,3-1 0,0-1-1,1-2 1,34 26 0,42 40-14,-53-35 22,-2 2 0,48 79 0,-52-71 19,96 110 0,132 81 137,-153-149-110,-55-52-42,2-4 0,133 83 1,-131-95 0,-3 4 1,-1 1 0,-2 4 0,59 61 0,-64-55-11,66 49 0,68 37 3,-95-72-8,223 204 41,-154-124-24,190 176-17,-329-302 6,323 263 18,-143-126-16,38 32-16,137 116-5,298 275 64,-362-362-48,-68-53-12,-152-99 3,2-3 0,143 70 0,52 3 56,293 152-31,-506-251-17,2-3-1,160 48 1,115 30-292,-318-106 130,2-2 0,72 5 1,25 2-204,-125-10 358,1 0 0,-1 0 0,16 8 0,-16-6-281,1-1 0,23 6 0,-32-11-341,-4 0 608,-1 0 0,0 0 0,0 0 0,0 0 0,0 0 0,0 0 0,0 0 0,0 0 0,0 0 0,0 0 1,0 0-1,1 0 0,-1 0 0,0 0 0,0 0 0,0 0 0,0 0 0,0 0 0,0 0 0,0 0 0,0 0 0,0 0 0,0 0 0,1 0 0,-1 0 0,0 0 1,0 0-1,0 0 0,0-1 0,0 1 0,0 0 0,0 0 0,0 0 0,0 0 0,0 0 0,0 0 0,0 0 0,0 0 0,0 0 0,0 0 0,0 0 0,0 0 0,0-1 1,0 1-1,0 0 0,0 0 0,0 0 0,0 0 0,0 0 0,0 0 0,0 0 0,0 0 0,0 0 0,0-1 0,0 1 0,0 0 0,0 0 0,0 0 0,0 0 1,0 0-1,0 0 0,0 0 0,0 0 0,0 0 0,-4-4-457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6.342"/>
    </inkml:context>
    <inkml:brush xml:id="br0">
      <inkml:brushProperty name="width" value="0.05" units="cm"/>
      <inkml:brushProperty name="height" value="0.05" units="cm"/>
    </inkml:brush>
  </inkml:definitions>
  <inkml:trace contextRef="#ctx0" brushRef="#br0">50 47 14819,'4'-10'596,"-3"7"-437,-1 0 0,1 0 0,0 0 0,1 0 0,-1 1 0,0-1 0,1 0 0,0 1 0,0-1 1,0 0-1,3-2 0,-4 21 1541,-38 286 855,0 7-2209,36-299-342,1 0 0,0-1 0,1 1 0,0 0 0,1 0 0,0 0 0,0-1 0,5 12 0,-6-18-3,1-1 0,-1 1 0,1 0-1,0-1 1,-1 0 0,1 1 0,0-1 0,0 0 0,1 0 0,-1 0 0,0 0-1,1 0 1,-1-1 0,1 1 0,-1-1 0,1 1 0,0-1 0,0 0-1,-1 0 1,1 0 0,0-1 0,0 1 0,0-1 0,0 1 0,0-1 0,0 0-1,0 0 1,0 0 0,0-1 0,0 1 0,3-2 0,6 0 27,0-2 1,0 1 0,0-2 0,0 1-1,-1-2 1,0 1 0,16-13 0,69-57 300,-76 58-242,-17 14-91,0 1 0,-1 0 0,1 0 0,0 0 0,0 0 0,0 0 0,1 1 0,-1-1 0,0 1 0,5-1 0,-7 2-29,1 0 0,-1 0 0,0 0 0,0 0 0,0 0 1,1 1-1,-1-1 0,0 0 0,0 1 0,0-1 0,0 1 0,0-1 0,0 1 1,0 0-1,0-1 0,0 1 0,0 0 0,0 0 0,0 0 0,0 0 0,0 0 1,-1 0-1,1 0 0,0 0 0,-1 0 0,1 0 0,-1 0 0,1 0 0,-1 0 1,0 0-1,1 1 0,-1 1 0,10 45-587,-7-41 290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7.930"/>
    </inkml:context>
    <inkml:brush xml:id="br0">
      <inkml:brushProperty name="width" value="0.05" units="cm"/>
      <inkml:brushProperty name="height" value="0.05" units="cm"/>
    </inkml:brush>
  </inkml:definitions>
  <inkml:trace contextRef="#ctx0" brushRef="#br0">64 84 15867,'8'-30'1531,"-6"21"-894,1 0-1,-2 0 1,3-18-1,-6 36 44,0 0-1,0 0 1,-5 11-1,-5 19-527,-7 48-60,3 1 1,5 1-1,3 0 0,6 138 1,4-191-6,15 68 1,-14-90-174,1 0-1,0-1 1,1 1 0,1-1 0,0 0-1,1-1 1,14 21 0,-1-14-662,-19-18 735,0-1 0,-1 1 1,1-1-1,-1 0 0,1 1 1,-1-1-1,1 0 1,0 1-1,-1-1 0,1 0 1,0 0-1,-1 0 1,1 0-1,0 0 0,0 1 1,-1-1-1,1 0 1,0-1-1,-1 1 0,1 0 1,0 0-1,-1 0 0,1 0 1,0 0-1,-1-1 1,1 1-1,0 0 0,-1-1 1,1 1-1,-1 0 1,1-1-1,-1 1 0,1-1 1,-1 1-1,1-1 1,0 0-1,5-12-352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8.379"/>
    </inkml:context>
    <inkml:brush xml:id="br0">
      <inkml:brushProperty name="width" value="0.05" units="cm"/>
      <inkml:brushProperty name="height" value="0.05" units="cm"/>
    </inkml:brush>
  </inkml:definitions>
  <inkml:trace contextRef="#ctx0" brushRef="#br0">0 1 16524,'3'17'1526,"-1"0"0,0 22 0,-2-27-1029,1 0 0,0 0 0,1 1 0,0-1 0,7 22 0,-7-28-380,0-1 1,1 1-1,-1-1 1,1 0 0,0 0-1,6 6 1,-9-10-122,1-1-1,0 1 1,0 0 0,-1 0 0,1-1 0,0 1-1,0-1 1,0 1 0,0-1 0,0 1 0,0-1-1,0 1 1,0-1 0,0 0 0,0 0 0,0 1-1,0-1 1,0 0 0,0 0 0,0 0 0,0 0-1,0 0 1,0 0 0,0-1 0,0 1 0,0 0 0,0 0-1,0-1 1,0 1 0,0-1 0,0 1 0,0-1-1,-1 1 1,1-1 0,0 1 0,0-1 0,0 0-1,-1 1 1,1-1 0,0 0 0,1-1 0,5-8-359,0 0-1,0 0 1,0 0 0,-2-1 0,1 1 0,-1-1 0,-1-1 0,0 1 0,0-1 0,1-13-1,4-12-440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8.761"/>
    </inkml:context>
    <inkml:brush xml:id="br0">
      <inkml:brushProperty name="width" value="0.05" units="cm"/>
      <inkml:brushProperty name="height" value="0.05" units="cm"/>
    </inkml:brush>
  </inkml:definitions>
  <inkml:trace contextRef="#ctx0" brushRef="#br0">15 0 17052,'0'32'2000,"0"4"-1248,-5 10-256,2 1 1017,-1 4-497,3 2-192,-1 1-280,2-4-104,2-7-264,1-2-168,1-11-272,-1-2-224,1-10-504,-1-3-200,-3-11 840,0-10-1033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9.122"/>
    </inkml:context>
    <inkml:brush xml:id="br0">
      <inkml:brushProperty name="width" value="0.05" units="cm"/>
      <inkml:brushProperty name="height" value="0.05" units="cm"/>
    </inkml:brush>
  </inkml:definitions>
  <inkml:trace contextRef="#ctx0" brushRef="#br0">1 306 17132,'0'0'31,"0"0"0,0 0 0,0 0 1,0 0-1,0 0 0,0 0 0,0 1 0,0-1 1,0 0-1,0 0 0,0 0 0,0 0 1,0 0-1,0 0 0,0 0 0,0 1 1,0-1-1,0 0 0,0 0 0,0 0 0,0 0 1,0 0-1,0 0 0,0 0 0,0 0 1,0 0-1,0 1 0,0-1 0,1 0 1,-1 0-1,0 0 0,0 0 0,0 0 0,0 0 1,0 0-1,0 0 0,0 0 0,0 0 1,0 0-1,1 0 0,-1 0 0,0 0 1,0 0-1,0 0 0,0 0 0,0 0 0,0 0 1,0 0-1,1 0 0,-1 0 0,0 0 1,0 0-1,0 0 0,0 0 0,0 0 1,0 0-1,0 0 0,0 0 0,1 0 0,-1 0 1,0 0-1,0-1 0,0 1 0,0 0 1,4-11 883,3-22-133,-6 31-602,39-240 1607,-35 223-1726,-5 19-60,0 0 0,0 0 0,0 0-1,0 0 1,1 0 0,-1 0 0,0 0 0,0 0 0,0-1 0,0 1 0,0 0-1,0 0 1,0 0 0,0 0 0,0 0 0,1 0 0,-1 0 0,0 0 0,0 0-1,0 0 1,0 0 0,0 0 0,0 0 0,0 0 0,1 0 0,-1 0 0,0 0-1,0 1 1,0-1 0,0 0 0,0 0 0,0 0 0,0 0 0,0 0-1,0 0 1,0 0 0,1 0 0,-1 0 0,0 0 0,0 0 0,0 0 0,0 0-1,0 1 1,0-1 0,0 0 0,0 0 0,0 0 0,0 0 0,0 0 0,0 0-1,0 0 1,0 0 0,0 1 0,0-1 0,0 0 0,0 0 0,0 0 0,0 0-1,0 0 1,0 0 0,0 0 0,0 0 0,0 1 0,0-1 0,0 0-1,0 0 1,4 36 106,-3-9-130,16 162-460,-17-191-117,-1-7 195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09.742"/>
    </inkml:context>
    <inkml:brush xml:id="br0">
      <inkml:brushProperty name="width" value="0.05" units="cm"/>
      <inkml:brushProperty name="height" value="0.05" units="cm"/>
    </inkml:brush>
  </inkml:definitions>
  <inkml:trace contextRef="#ctx0" brushRef="#br0">0 2 18140,'0'0'106,"0"0"1,1 0-1,-1 0 1,0 0-1,0-1 0,0 1 1,0 0-1,1 0 1,-1 0-1,0 0 1,0 0-1,1 0 0,-1 0 1,0 0-1,0 0 1,0 0-1,1 0 1,-1 0-1,0 0 0,0 0 1,1 0-1,-1 0 1,0 0-1,0 0 1,0 0-1,1 0 0,-1 0 1,0 0-1,0 0 1,0 0-1,1 0 1,-1 0-1,0 1 1,0-1-1,0 0 0,0 0 1,1 0-1,-1 0 1,0 1-1,8 12 1880,5 27-1302,-9-27-338,19 50-130,-9-24-1071,16 62-1,-30-100 791,0 0 33,1 0-1,-1 0 1,0 0-1,0 0 1,1 0-1,-1 0 0,0 0 1,0 0-1,0 0 1,0 0-1,0 0 0,0 0 1,-1 0-1,1 0 1,0 0-1,0 0 0,-1 0 1,0 1-1,-6-2-436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2.194"/>
    </inkml:context>
    <inkml:brush xml:id="br0">
      <inkml:brushProperty name="width" value="0.05" units="cm"/>
      <inkml:brushProperty name="height" value="0.05" units="cm"/>
    </inkml:brush>
  </inkml:definitions>
  <inkml:trace contextRef="#ctx0" brushRef="#br0">0 0 16804,'2'6'299,"-1"-1"1,0 1 0,0-1 0,0 1 0,0 0 0,-1-1-1,0 1 1,-2 10 0,2 12 108,0-13-214,1 0 0,1 0 0,1 0 0,0 0 0,1 0 1,0-1-1,2 0 0,-1 0 0,11 18 0,-15-30-174,0-1 0,0 1 0,0-1-1,0 0 1,0 0 0,0 0 0,0 1-1,0-1 1,0 0 0,1 0-1,-1 0 1,0-1 0,1 1 0,-1 0-1,1-1 1,-1 1 0,1 0 0,-1-1-1,1 0 1,-1 1 0,3-1 0,-2 0-13,-1 0 0,1-1 0,-1 1 0,0 0 0,1-1 0,-1 0 0,0 1 0,1-1 0,-1 0 0,0 1 0,0-1 0,0 0 0,0 0 0,0 0 0,0 0 0,0 0 0,0 0 0,0-1 0,0 1 0,0 0 0,-1 0 0,1-1 0,0 1 0,0-2 0,2-5 22,0-1 0,0 1 0,1-13 0,1-9-89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2.625"/>
    </inkml:context>
    <inkml:brush xml:id="br0">
      <inkml:brushProperty name="width" value="0.05" units="cm"/>
      <inkml:brushProperty name="height" value="0.05" units="cm"/>
    </inkml:brush>
  </inkml:definitions>
  <inkml:trace contextRef="#ctx0" brushRef="#br0">28 5 19612,'-7'-5'2129,"-2"5"-1505,0 0-280,6 2 1096,3-1-680,2-1-296,5 0-592,-1-1-336,1-1-672,0 2 848,-5 0-8,-1 0-144,-5 2-232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5.338"/>
    </inkml:context>
    <inkml:brush xml:id="br0">
      <inkml:brushProperty name="width" value="0.05" units="cm"/>
      <inkml:brushProperty name="height" value="0.05" units="cm"/>
    </inkml:brush>
  </inkml:definitions>
  <inkml:trace contextRef="#ctx0" brushRef="#br0">25 15 14411,'-17'5'1400,"13"0"-840,1-2-159,10-4 935,9-2-432,5 0-264,5-3-208,6 2-632,2 1-248,2-3 480,0 5-136,1 2-200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2:34.955"/>
    </inkml:context>
    <inkml:brush xml:id="br0">
      <inkml:brushProperty name="width" value="0.05" units="cm"/>
      <inkml:brushProperty name="height" value="0.05" units="cm"/>
    </inkml:brush>
  </inkml:definitions>
  <inkml:trace contextRef="#ctx0" brushRef="#br0">1 204 8642,'0'0'255,"0"0"-219,0 0 1,0 0-1,0 0 1,0 0-1,0 0 1,0-1-1,0 1 0,0 0 1,0 0-1,0 0 1,0 0-1,0 0 1,0 0-1,0-1 766,0 1-766,0 0 1,0 0-1,9-4 563,12-4-172,17-2 357,0 1 1,68-7-1,79 9-265,-103 8-382,-2 0-42,122-13 0,45-28-2,86-11 272,-196 31-126,-71 9-110,-1 3 0,1 2 1,84 5-1,-48 9 117,-1 5 1,104 28 0,-166-33-206,1-1 1,0-2-1,0-1 1,0-3-1,1-1 1,-1-2-1,43-8 1,-6 3-29,0 2 0,1 4 0,112 14 0,109 8 26,40 4 101,-120 10 121,-84-12-211,1-5 1,1-7-1,162-6 0,172-31-39,-336 10-4,-1-6 0,197-59 0,-293 71-5,1 1 0,48-5 1,-70 13 4,-1 0 1,1 1 0,0 0 0,-1 1-1,1 1 1,-1 1 0,0 1 0,17 5-1,-20-3 32,0 0-1,0 2 0,-1-1 0,0 1 0,21 19 0,-17-13 61,28 17-1,-19-23 167,-5-2-524,-19-4-163,-10-1-257,-35 0 450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3.016"/>
    </inkml:context>
    <inkml:brush xml:id="br0">
      <inkml:brushProperty name="width" value="0.05" units="cm"/>
      <inkml:brushProperty name="height" value="0.05" units="cm"/>
    </inkml:brush>
  </inkml:definitions>
  <inkml:trace contextRef="#ctx0" brushRef="#br0">0 3 14131,'3'-1'211,"-1"1"-1,1-1 1,-1 1 0,1 0 0,0 0-1,-1 0 1,1 0 0,-1 0 0,1 1-1,-1-1 1,1 1 0,-1 0 0,0 0-1,1 0 1,-1 0 0,0 0-1,1 0 1,-1 0 0,0 1 0,0-1-1,0 1 1,0 0 0,0-1 0,-1 1-1,4 4 1,4 5 323,-1 0 0,0 0 0,10 19 0,7 19-344,-3 1-1,-1 1 1,-3 1 0,-2 1 0,-2 0-1,-2 1 1,-3 0 0,-3 1 0,-1 0-1,-4 64 1,-2-97-437,0 0 0,-2 1 0,0-1-1,-2-1 1,0 1 0,-2-1 0,0 0 0,-11 23 0,8-29-229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5.365"/>
    </inkml:context>
    <inkml:brush xml:id="br0">
      <inkml:brushProperty name="width" value="0.05" units="cm"/>
      <inkml:brushProperty name="height" value="0.05" units="cm"/>
    </inkml:brush>
  </inkml:definitions>
  <inkml:trace contextRef="#ctx0" brushRef="#br0">2 1 15347,'-1'18'478,"1"0"-1,0 0 1,2-1-1,0 1 1,9 35-1,34 84 826,-29-94-923,66 206 478,-66-190-1423,-3 0 0,7 81-1,-19-130 410,-1 0 0,1 0 0,-3 10 0,0-4-305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5.764"/>
    </inkml:context>
    <inkml:brush xml:id="br0">
      <inkml:brushProperty name="width" value="0.05" units="cm"/>
      <inkml:brushProperty name="height" value="0.05" units="cm"/>
    </inkml:brush>
  </inkml:definitions>
  <inkml:trace contextRef="#ctx0" brushRef="#br0">1 128 15763,'3'30'778,"1"0"0,2-1 0,17 55-1,42 80 367,-63-162-1128,7 20 104,1 0 0,1 0 0,0-1 0,20 25 0,-30-45-101,0 0 0,0 0 1,0 0-1,-1 0 0,1 0 0,0 0 1,0 0-1,0-1 0,0 1 1,1 0-1,-1-1 0,0 1 0,0 0 1,0-1-1,1 0 0,1 1 1,-2-1-4,0 0 1,-1 0-1,1 0 1,0 0-1,0-1 0,-1 1 1,1 0-1,0 0 1,-1-1-1,1 1 1,0-1-1,-1 1 1,1 0-1,0-1 1,-1 1-1,1-1 1,-1 0-1,1 1 1,-1-1-1,1 1 1,0-2-1,2-4 74,0 0 0,0-1 0,-1 1 0,0-1 0,2-8 0,-2 6-51,34-122-473,24-188 0,-55 265 138,-4 11-95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0.028"/>
    </inkml:context>
    <inkml:brush xml:id="br0">
      <inkml:brushProperty name="width" value="0.05" units="cm"/>
      <inkml:brushProperty name="height" value="0.05" units="cm"/>
    </inkml:brush>
  </inkml:definitions>
  <inkml:trace contextRef="#ctx0" brushRef="#br0">0 244 14307,'34'-12'2230,"0"-2"-1,50-30 1,57-46-1472,-126 80-537,-8 5-109,29-22-913,-35 26 706,0 0 0,0 0 0,0 0-1,0 0 1,0 0 0,0 0 0,0 0 0,0 0 0,0-1 0,-1 1 0,1 0 0,0-1 0,-1 1-1,1 0 1,-1-1 0,0 1 0,1-1 0,-1 1 0,0 0 0,0-1 0,0 1 0,0-1 0,0 1 0,0-1-1,-1-1 1,-3-3-514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0.429"/>
    </inkml:context>
    <inkml:brush xml:id="br0">
      <inkml:brushProperty name="width" value="0.05" units="cm"/>
      <inkml:brushProperty name="height" value="0.05" units="cm"/>
    </inkml:brush>
  </inkml:definitions>
  <inkml:trace contextRef="#ctx0" brushRef="#br0">348 1 16259,'1'0'80,"-1"0"0,0 1-1,1-1 1,-1 0 0,0 1-1,1-1 1,-1 0 0,0 1-1,1-1 1,-1 0-1,0 1 1,0-1 0,0 1-1,1-1 1,-1 0 0,0 1-1,0-1 1,0 1 0,0-1-1,0 1 1,0-1-1,0 1 1,0-1 0,0 0-1,0 1 1,0-1 0,0 1-1,0 0 1,-2 16 408,-2-1-292,-1-1 0,0 1 0,-2-1-1,0 0 1,0 0 0,-14 18-1,-65 80 549,57-79-458,-42 49 274,-27 34 189,97-116-742,0 0 1,0 1-1,0-1 0,0 0 1,0 1-1,0-1 0,1 0 0,-1 1 1,0-1-1,1 1 0,-1-1 0,1 1 1,-1 2-1,2-4-6,-1 1 0,0-1 0,0 0 0,1 0 1,-1 1-1,0-1 0,1 0 0,-1 0 0,0 0 0,1 0 0,-1 1 1,0-1-1,1 0 0,-1 0 0,0 0 0,1 0 0,-1 0 0,0 0 1,1 0-1,-1 0 0,1 0 0,-1 0 0,0 0 0,1 0 0,-1 0 1,0 0-1,1 0 0,-1 0 0,0-1 0,1 1 0,-1 0 0,0 0 1,1 0-1,41-21 5,-39 20-3,28-17-30,1 3 1,67-24 0,-80 33-210,0 2-1,1 0 1,-1 1 0,1 0 0,0 2 0,-1 1-1,21 1 1,-12 2-171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1.241"/>
    </inkml:context>
    <inkml:brush xml:id="br0">
      <inkml:brushProperty name="width" value="0.05" units="cm"/>
      <inkml:brushProperty name="height" value="0.05" units="cm"/>
    </inkml:brush>
  </inkml:definitions>
  <inkml:trace contextRef="#ctx0" brushRef="#br0">3 40 14851,'-1'-31'1903,"0"23"-984,1 23 581,1 16-1219,1 0 0,2 0-1,1 0 1,1 0 0,2 0-1,15 36 1,-21-60-229,1 0 0,1 0-1,-1-1 1,1 0 0,0 1 0,7 6 0,-10-12-29,0 0 0,-1 0 1,1 0-1,0 0 0,0 0 1,0-1-1,0 1 0,0 0 1,0-1-1,0 1 0,0-1 1,1 1-1,-1-1 0,0 0 1,0 1-1,0-1 0,0 0 1,1 0-1,-1 0 0,0 0 0,0 0 1,1 0-1,-1 0 0,0 0 1,0 0-1,0 0 0,0-1 1,1 1-1,-1-1 0,0 1 1,0-1-1,0 1 0,0-1 1,0 0-1,0 1 0,0-1 1,0 0-1,0 0 0,0 0 1,-1 1-1,1-1 0,0 0 1,0 0-1,-1 0 0,1 0 0,0-2 1,3-4 87,0 0 0,0 0 1,0 0-1,-1-1 0,-1 1 1,1-1-1,-1 0 0,0 0 1,0-9-1,1-11 276,-1-35 0,-2 57-321,0-1 0,0 0 0,-1 1 0,0-1 0,0 1 0,0-1 0,-1 1 0,0-1 0,-3-6 0,5 13-73,0 0 1,-1-1-1,1 1 1,0 0-1,0 0 0,0-1 1,0 1-1,0 0 1,0-1-1,0 1 0,-1 0 1,1 0-1,0-1 0,0 1 1,0 0-1,-1 0 1,1 0-1,0-1 0,0 1 1,0 0-1,-1 0 1,1 0-1,0 0 0,0 0 1,-1-1-1,1 1 0,0 0 1,-1 0-1,1 0 1,0 0-1,-1 0 0,1 0 1,0 0-1,0 0 1,-1 0-1,1 0 0,0 0 1,-1 0-1,1 0 0,0 0 1,0 0-1,-1 0 1,1 1-1,0-1 0,-1 0 1,1 0-1,0 0 1,0 0-1,-1 1 0,1-1 1,0 0-1,0 0 0,0 0 1,-1 1-1,1-1 1,0 0-1,0 0 0,0 1 1,0-1-1,0 0 1,-1 0-1,1 1 0,0-1 1,0 0-1,0 1 0,0-1 1,0 1-1,-1 5-1408,4-11-479,0-1 1169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1.784"/>
    </inkml:context>
    <inkml:brush xml:id="br0">
      <inkml:brushProperty name="width" value="0.05" units="cm"/>
      <inkml:brushProperty name="height" value="0.05" units="cm"/>
    </inkml:brush>
  </inkml:definitions>
  <inkml:trace contextRef="#ctx0" brushRef="#br0">9 181 12227,'2'-3'379,"0"1"1,-1-1 0,1 0 0,-1 1 0,0-1-1,1 0 1,-1 0 0,0 0 0,-1 0 0,1 0-1,-1 0 1,1-5 0,0-42 2079,-1 36-2047,0 4-67,1 7-251,-1 0 1,0 0-1,1 0 0,-1 0 1,0 0-1,-1 0 0,1 0 1,-1 0-1,1 1 0,-1-1 1,0 0-1,0 0 0,-2-4 1,3 7-81,-1 0 1,1 0 0,0 0 0,-1 0 0,1 0-1,0 0 1,-1 1 0,1-1 0,0 0 0,-1 0-1,1 0 1,0 1 0,0-1 0,-1 0 0,1 0-1,0 1 1,0-1 0,-1 0 0,1 0-1,0 1 1,0-1 0,0 0 0,0 1 0,-1-1-1,1 0 1,0 1 0,0-1 0,0 0 0,0 1-1,0-1 1,0 0 0,0 1 0,0 0 0,-4 14 164,1 1-93,1 0 0,0 21-1,2-30-82,0 0-1,0-1 0,1 1 1,0 0-1,1 0 1,-1 0-1,5 11 1,-5-17-5,0 0 1,-1 0 0,1 0 0,0 0-1,0 0 1,0 0 0,-1 0 0,1 0 0,0 0-1,0 0 1,0-1 0,0 1 0,1 0-1,-1-1 1,0 1 0,0-1 0,0 0 0,0 1-1,1-1 1,-1 0 0,0 1 0,0-1 0,1 0-1,-1 0 1,0 0 0,0 0 0,1 0-1,-1 0 1,0-1 0,0 1 0,0 0 0,1-1-1,-1 1 1,0-1 0,0 1 0,0-1 0,0 1-1,2-2 1,6-3-11,0-1-1,0 0 0,12-11 1,-14 12 8,12-5-59,-19 9 98,1 1 1,-1 0-1,0 0 0,1-1 1,-1 1-1,1 0 1,-1 0-1,1 0 0,-1 0 1,0-1-1,1 1 0,-1 0 1,1 0-1,-1 0 1,1 0-1,-1 0 0,1 0 1,-1 0-1,1 1 1,-1-1-1,1 0 0,-1 0 1,0 0-1,1 0 1,-1 0-1,1 1 0,-26-100 1979,25 99-2016,0-1-1,0 1 1,0 0-1,0 0 1,0-1-1,0 1 0,0 0 1,0 0-1,0-1 1,1 1-1,-1 0 1,0 0-1,0-1 1,0 1-1,0 0 1,0 0-1,1 0 1,-1-1-1,0 1 1,0 0-1,0 0 1,1 0-1,-1 0 1,0-1-1,0 1 1,1 0-1,-1 0 1,0 0-1,0 0 1,1 0-1,-1 0 1,0 0-1,0 0 1,1 0-1,-1 0 1,0 0-1,0 0 1,1 0-1,-1 0 0,0 0 1,1 0-1,14 2-523,-12-2 270,1 1 86,0-1 0,0 0 0,0 0-1,0 0 1,0 0 0,0-1 0,0 0 0,0 0 0,0 0 0,0 0 0,0 0 0,0-1-1,0 0 1,-1 1 0,1-1 0,-1-1 0,5-2 0,9-11-572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2.362"/>
    </inkml:context>
    <inkml:brush xml:id="br0">
      <inkml:brushProperty name="width" value="0.05" units="cm"/>
      <inkml:brushProperty name="height" value="0.05" units="cm"/>
    </inkml:brush>
  </inkml:definitions>
  <inkml:trace contextRef="#ctx0" brushRef="#br0">1 1 16596,'1'0'90,"-1"0"-1,1 1 1,-1-1 0,1 0 0,-1 1 0,1-1 0,0 1 0,-1-1 0,0 1 0,1-1 0,-1 1 0,1 0 0,-1-1 0,0 1 0,1-1 0,-1 1 0,0 0 0,0-1 0,1 1 0,-1 0 0,0-1 0,0 1 0,0 0 0,0 0 0,0 0 0,3 27 595,-2-16 1,30 136 1884,-24-121-2392,2-1-1,1 0 1,19 36-1,-12-36-111,-16-25-66,-1-1 1,0 0 0,0 0 0,0 1 0,0-1-1,1 0 1,-1 0 0,0 1 0,0-1 0,1 0 0,-1 0-1,0 0 1,0 0 0,1 1 0,-1-1 0,0 0-1,0 0 1,1 0 0,-1 0 0,0 0 0,1 0-1,-1 0 1,0 0 0,1 0 0,-1 0 0,0 0-1,0 0 1,1 0 0,0 0 0,-1-1 1,0 0 0,1 0 0,-1 1 0,1-1 0,-1 0 0,0 0 0,0 0 0,1 0 1,-1 0-1,0 0 0,0 0 0,0 0 0,0 0 0,0 0 0,-1-1 0,-1-16 18,-1 1 1,-1-1-1,0 1 1,-1 0-1,-1 0 0,-10-18 1,9 24-35,5 20-14,7 20-17,-3-24 38,0 0-1,0 0 1,1 0 0,0 0-1,-1-1 1,2 1 0,-1-1-1,0 0 1,1 0 0,5 5-1,-8-8 8,1 0-1,-1 0 0,1 0 0,-1 0 0,1 0 1,0 0-1,-1-1 0,1 1 0,0 0 0,0-1 1,-1 1-1,1-1 0,0 0 0,0 0 0,0 0 1,-1 0-1,1 0 0,0 0 0,0 0 0,0 0 1,-1-1-1,1 1 0,0-1 0,0 1 0,-1-1 1,1 0-1,0 1 0,-1-1 0,1 0 0,-1 0 1,1 0-1,-1-1 0,3-1 0,2-3 1,-1-1-1,0 0 1,0 1-1,0-2 0,-1 1 1,0 0-1,3-9 1,-2 6 10,0 0 0,11-16-1,-15 25-9,-1 1 1,0-1-1,0 1 0,0 0 0,0-1 0,1 1 0,-1 0 0,0 0 0,0-1 0,1 1 1,-1 0-1,0 0 0,1-1 0,-1 1 0,0 0 0,0 0 0,1-1 0,-1 1 0,1 0 1,-1 0-1,0 0 0,1 0 0,-1 0 0,0 0 0,1 0 0,-1 0 0,0 0 0,1 0 0,-1 0 1,1 0-1,-1 0 0,0 0 0,1 0 0,-1 0 0,0 0 0,1 0 0,-1 0 0,1 0 1,-1 1-1,0-1 0,1 0 0,-1 0 0,0 0 0,0 1 0,1-1 0,-1 0 0,0 0 0,0 1 1,1-1-1,-1 0 0,0 1 0,0-1 0,1 0 0,-1 1 0,0-1 0,0 1 0,8 24 16,-7-22-15,7 28-27,20 66-297,-28-96 258,1 0 1,-1 1-1,0-1 1,1 0-1,-1 0 1,1 0-1,0 0 1,-1 0-1,1 0 1,0 0 0,0 0-1,-1 0 1,3 1-1,-3-2 39,0 0-1,1 0 1,-1 0-1,0 0 1,1 0-1,-1 0 1,0 0-1,0 0 1,1 0-1,-1 0 1,0 0-1,0 0 1,1 0-1,-1-1 1,0 1 0,1 0-1,-1 0 1,0 0-1,0 0 1,0-1-1,1 1 1,-1 0-1,0 0 1,0 0-1,0-1 1,1 1-1,-1 0 1,0 0-1,0-1 1,0 1-1,0 0 1,0 0-1,0-1 1,10-33-925,-10 31 963,5-25-638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2.780"/>
    </inkml:context>
    <inkml:brush xml:id="br0">
      <inkml:brushProperty name="width" value="0.05" units="cm"/>
      <inkml:brushProperty name="height" value="0.05" units="cm"/>
    </inkml:brush>
  </inkml:definitions>
  <inkml:trace contextRef="#ctx0" brushRef="#br0">3 5 17052,'-2'-4'2016,"3"7"-1104,-1 3-392,0-2 1353,4 0-697,1 2-472,-1 4-112,2-3-384,-1 2-208,1-4-368,0 0-216,0 0-552,-4 0-136,1-2 896,2 0-313,0 1-159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3.203"/>
    </inkml:context>
    <inkml:brush xml:id="br0">
      <inkml:brushProperty name="width" value="0.05" units="cm"/>
      <inkml:brushProperty name="height" value="0.05" units="cm"/>
    </inkml:brush>
  </inkml:definitions>
  <inkml:trace contextRef="#ctx0" brushRef="#br0">6 48 11410,'-2'3'2863,"0"-17"596,1-21-2448,0 33-472,1 7 58,0 35 659,2 84 146,1-30-621,5 1 0,38 178 0,-39-257-723,-7-16-55,0 0 1,1 0 0,-1 0-1,0 0 1,0 0-1,1 0 1,-1 0-1,0 0 1,0 0-1,1 0 1,-1-1-1,0 1 1,0 0-1,1 0 1,-1 0-1,0 0 1,0 0-1,0-1 1,1 1 0,-1 0-1,0 0 1,0 0-1,0-1 1,0 1-1,0 0 1,1 0-1,-1-1 1,0 1-1,0 0 1,0 0-1,0-1 1,0 1-1,0 0 1,0-1 0,9-35 131,47-329-1631,-55 363 1280,-1 0 49,1 0 0,-1 0 0,0 0 1,1 0-1,-1-1 0,0 1 0,0 0 0,-1 0 1,1 0-1,-1-3 0,-5 3-511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2:42.883"/>
    </inkml:context>
    <inkml:brush xml:id="br0">
      <inkml:brushProperty name="width" value="0.05" units="cm"/>
      <inkml:brushProperty name="height" value="0.05" units="cm"/>
    </inkml:brush>
  </inkml:definitions>
  <inkml:trace contextRef="#ctx0" brushRef="#br0">0 1048 7442,'40'-16'2023,"-15"10"-1870,0 1 0,1 1 0,-1 1 0,1 1 0,0 2 0,0 1 0,-1 0 0,37 8 0,104 29-7,251 40 320,-328-73-217,117-10-1,-125 1 11,0 3 0,82 10 0,-54 5-82,1-6-1,0-4 1,161-15 0,404-43 450,-339 31-521,-74 8-76,457 35 0,-448-5 10,330-24 0,213-23 167,-802 32-206,29-1 48,0 1 1,81 12-1,138 46 118,-256-57-169,-1 0-1,0-1 1,1 0-1,-1 0 1,1 0-1,-1 0 1,1 0 0,-1-1-1,1 0 1,-1 1-1,1-1 1,-1-1-1,0 1 1,0 0-1,0-1 1,1 1 0,4-5-1,-6 5 9,-1-1 0,1 0-1,-1 1 1,0-1 0,1 0-1,-1 0 1,0 0 0,0 0-1,0 0 1,0 0 0,0 0 0,-1 0-1,1 0 1,-1-1 0,1 1-1,-1 0 1,0 0 0,0 0-1,0-1 1,0 1 0,0 0 0,0 0-1,-1-1 1,1 1 0,-1 0-1,1 0 1,-1 0 0,-2-4 0,-2-4 72,-2-1 1,1 1-1,-2 0 1,1 0-1,-1 1 1,0 0-1,-1 0 1,-12-9-1,10 9-22,0 0 0,1-1 0,1-1 0,0 0 0,-14-21 0,16 18-42,0-1-1,2 0 0,0-1 0,0 1 1,-3-29-1,-3-83-65,9 92 31,1-66-73,2 71 63,-1-1-1,-2 0 1,-10-58-1,11 85 45,0 0-1,0 0 1,-1 1-1,1-1 1,-1 0-1,0 0 1,0 1-1,-1-1 1,1 1 0,-1 0-1,0 0 1,1 0-1,-1 0 1,-1 0-1,1 0 1,0 1-1,-8-4 1,6 3 32,-1 1 0,0 0 0,0 0 0,0 0 0,0 1 0,0 0 0,0 0 0,0 1 0,0-1 0,0 1 0,-10 2 0,-199 10-143,126-8 76,-749-12 174,397 6-117,-40-3 24,-288-29 349,637 35-359,-385-13 30,-65-16-44,272 18-60,64-7-179,-167-2 24,352 20 176,0-1 1,1-4-1,-1-2 1,-86-20-1,38-4-18,-81-19-46,186 48 46,0 1 1,0-1 0,0 1 0,0 0-1,0 0 1,0 0 0,1 0-1,-1 0 1,0 1 0,0 0 0,0 0-1,0 0 1,1 0 0,-1 1 0,0 0-1,1-1 1,-4 3 0,2 0-37,1 0 1,-1 0-1,1 0 1,0 1-1,0-1 1,1 1-1,-1 0 1,1 0-1,0 0 1,-2 7-1,-4 10-85,2 0 0,1 0-1,1 1 1,-5 36-1,-3 83 123,9 253 0,27-89 9,-1-15-30,-22-289 10,0-1 1,0 0-1,0 1 0,0-1 0,0 1 0,0-1 0,1 0 1,-1 1-1,1-1 0,-1 0 0,1 0 0,-1 1 0,1-1 1,0 0-1,0 0 0,0 0 0,-1 0 0,1 0 1,2 1-1,-3-1 10,1-1 1,-1 0-1,1 0 0,-1 0 1,1 1-1,-1-1 0,1 0 1,-1 0-1,1 0 1,-1 0-1,1 0 0,-1 0 1,1 0-1,-1 0 1,1 0-1,-1 0 0,1-1 1,0 1-1,-1 0 1,0 0-1,2-1 0,12-13-81,4-18-106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3.640"/>
    </inkml:context>
    <inkml:brush xml:id="br0">
      <inkml:brushProperty name="width" value="0.05" units="cm"/>
      <inkml:brushProperty name="height" value="0.05" units="cm"/>
    </inkml:brush>
  </inkml:definitions>
  <inkml:trace contextRef="#ctx0" brushRef="#br0">0 0 14443,'9'26'2065,"-1"0"-1129,4-3-368,1-2 1128,2-4-632,1 2-71,-2-6-585,1-3-440,-2-7-768,-2-3 696,-7-10-177,1-7-127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4.025"/>
    </inkml:context>
    <inkml:brush xml:id="br0">
      <inkml:brushProperty name="width" value="0.05" units="cm"/>
      <inkml:brushProperty name="height" value="0.05" units="cm"/>
    </inkml:brush>
  </inkml:definitions>
  <inkml:trace contextRef="#ctx0" brushRef="#br0">69 21 12475,'0'0'117,"1"0"0,-1-1 0,1 1 0,-1 0 0,1 0 0,-1-1 0,1 1 0,-1 0 0,1-1 0,-1 1 0,0-1 0,1 1 0,-1 0 0,1-1 0,-1 1 0,0-1 0,0 1 0,1-1 0,-1 1 0,0-1 0,0 1 0,0-1 0,1 1 0,-1-1 0,0 0 0,0 1 0,0-1 0,0 1 0,0-1 0,0 1 0,0-1 0,0 1 0,-1-1 0,1 0 0,0 1 0,0-1 1,-1 0-1,1 1-20,-1-1 1,1 1-1,-1 0 0,1 0 1,-1-1-1,0 1 1,1 0-1,-1 0 1,1 0-1,-1 0 1,0 0-1,1-1 1,-1 1-1,0 0 1,1 1-1,-1-1 1,1 0-1,-1 0 1,0 0-1,1 0 1,-1 0-1,0 1 1,1-1-1,-1 0 1,1 0-1,-1 1 1,1-1-1,-1 0 1,1 1-1,-1-1 1,1 1-1,-1-1 1,1 1-1,-1 0 1,-4 4 105,0 0 0,1 1 0,0 0 0,0 0 0,0 0 0,1 0 0,0 0 0,0 1 0,0-1 0,-2 11 0,2-3-53,0 0 0,0 0 0,1 0 0,1 18 0,0-29-122,2 0 1,-1 1-1,0-1 0,0 0 1,1 0-1,0 0 1,0 1-1,0-1 0,0 0 1,0 0-1,0 0 1,1-1-1,0 1 0,-1 0 1,5 4-1,-5-6-18,1 0 0,-1 0-1,1 0 1,-1 0 0,1 0 0,-1-1 0,1 1 0,0-1-1,-1 1 1,1-1 0,0 1 0,-1-1 0,1 0-1,0 0 1,0 0 0,-1 0 0,1 0 0,0 0 0,-1 0-1,1-1 1,0 1 0,-1-1 0,1 1 0,0-1-1,-1 1 1,1-1 0,-1 0 0,1 0 0,-1 0 0,1 0-1,1-2 1,3-2-3,1 0 0,-1 0 0,0-1 0,0 0 0,-1 0 0,1-1 0,-1 0 0,-1 0 0,8-14 0,0-7 46,13-40-1,-20 54-27,-9 76-53,3-42-298,2 30-1,0-44 192,-1-1 0,1 1 0,0-1 0,1 1 0,0-1 0,-1 0 0,2 0 0,-1 0 0,0 0 0,5 7 0,6-1-210,0-11-88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4.386"/>
    </inkml:context>
    <inkml:brush xml:id="br0">
      <inkml:brushProperty name="width" value="0.05" units="cm"/>
      <inkml:brushProperty name="height" value="0.05" units="cm"/>
    </inkml:brush>
  </inkml:definitions>
  <inkml:trace contextRef="#ctx0" brushRef="#br0">0 1 16916,'2'8'1400,"2"11"-896,3 5-120,-1 14 536,1 5-176,0 7-167,2 3-1,0 1-112,-1-4-96,-2-8-240,1-5-200,-1-15-464,0-9-304,-2-15 680,-1-8-152,1-14-113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4.834"/>
    </inkml:context>
    <inkml:brush xml:id="br0">
      <inkml:brushProperty name="width" value="0.05" units="cm"/>
      <inkml:brushProperty name="height" value="0.05" units="cm"/>
    </inkml:brush>
  </inkml:definitions>
  <inkml:trace contextRef="#ctx0" brushRef="#br0">0 89 15795,'3'7'504,"-1"-1"0,1 1 0,0 0 1,5 6-1,-8-12-455,0-1 0,0 1 0,1 0 0,-1-1 0,1 1 0,-1 0 0,1-1 0,-1 1 0,1-1 0,-1 1 0,1-1 0,-1 1 0,1-1 0,0 1 0,-1-1 0,1 0 0,0 1 0,-1-1 0,1 0 0,0 1 0,-1-1 0,1 0 0,0 0 0,0 0 0,-1 0 0,1 1 0,0-1 0,0 0 0,-1-1 0,1 1 0,0 0 0,0 0 0,-1 0 0,1 0 0,0 0 0,0-1 0,-1 1 0,1 0 0,0-1 0,-1 1 0,1-1 0,0 1 0,-1 0 0,1-1 0,-1 1 0,1-1 0,-1 0 0,1 1 0,-1-1 0,1 1 0,-1-1 0,1 0 0,0-1 0,2-4 73,0-1-1,0 0 1,-1 0 0,0 0-1,0 0 1,0 0 0,-1-1 0,0 1-1,0 0 1,-1-1 0,0 1-1,-1 0 1,1-1 0,-3-10 0,3 17-115,0 1 1,-1 0 0,1-1 0,0 1 0,0-1-1,0 1 1,0-1 0,0 1 0,0 0 0,0-1-1,-1 1 1,1-1 0,0 1 0,0 0 0,-1-1-1,1 1 1,0 0 0,0-1 0,-1 1 0,1 0-1,0 0 1,-1-1 0,1 1 0,-1 0 0,1 0 0,0-1-1,-1 1 1,-7 7 111,-3 20-11,7-7-82,1 1-1,0 0 1,2 0 0,0-1-1,1 1 1,1 0 0,8 40-1,-9-59-48,1 1 0,-1-1-1,1 0 1,0 1-1,0-1 1,0 0 0,1 1-1,-1-1 1,0 0 0,1 0-1,-1 0 1,1 0 0,0 0-1,0-1 1,0 1-1,2 2 1,-2-4-67,-1 0 0,1 1 1,-1-1-1,0 0 0,1 1 0,-1-1 0,1 0 1,-1 0-1,0 0 0,1-1 0,-1 1 0,1 0 1,-1 0-1,1-1 0,-1 1 0,0-1 0,1 1 1,-1-1-1,0 1 0,0-1 0,1 0 0,-1 0 1,0 0-1,0 0 0,0 0 0,0 0 0,0 0 1,0 0-1,1-2 0,5-5-220,0-1-1,-1-1 1,10-16-1,2-10-510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5.208"/>
    </inkml:context>
    <inkml:brush xml:id="br0">
      <inkml:brushProperty name="width" value="0.05" units="cm"/>
      <inkml:brushProperty name="height" value="0.05" units="cm"/>
    </inkml:brush>
  </inkml:definitions>
  <inkml:trace contextRef="#ctx0" brushRef="#br0">87 1 17284,'-79'149'5502,"78"-147"-5422,0 0 1,0 0-1,0 1 0,0-1 1,1 1-1,-1-1 0,1 1 0,-1-1 1,1 1-1,0-1 0,0 4 0,0-6-70,0 0-1,0 1 1,0-1-1,1 0 1,-1 0-1,0 1 1,0-1-1,0 0 1,0 1-1,1-1 1,-1 0-1,0 0 1,0 1-1,1-1 1,-1 0-1,0 0 1,0 1-1,1-1 1,-1 0-1,0 0 1,1 0-1,-1 0 1,0 0-1,1 1 1,-1-1-1,0 0 1,1 0-1,16-4-166,-8 0 66,0 0 0,0 1 0,0 1-1,1 0 1,-1 0 0,1 0 0,0 1-1,14 1 1,-21 0 91,0 0 0,-1 0 1,1 0-1,0 1 0,-1-1 0,1 1 0,-1 0 0,1 0 0,-1 0 1,1 0-1,-1 0 0,1 0 0,-1 1 0,0-1 0,0 1 0,0 0 1,0-1-1,0 1 0,0 0 0,0 0 0,-1 0 0,1 0 0,-1 1 1,1-1-1,-1 0 0,0 1 0,0-1 0,0 1 0,0-1 0,0 1 1,-1-1-1,1 1 0,-1 0 0,1-1 0,-1 6 0,0-2 16,-1-1 0,1 1 0,-1 0 0,0-1 0,-1 1 0,1-1 0,-1 0 0,0 1 0,0-1 0,-1 0 0,1 0 0,-7 8 0,6-9-61,1-1 0,-1 1 0,0-1 0,0 0 0,0 0 0,0 0 1,-1-1-1,1 1 0,-1-1 0,0 0 0,1 0 0,-1 0 0,0-1 1,0 1-1,0-1 0,-1 0 0,-6 1 0,-6-2-160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5.860"/>
    </inkml:context>
    <inkml:brush xml:id="br0">
      <inkml:brushProperty name="width" value="0.05" units="cm"/>
      <inkml:brushProperty name="height" value="0.05" units="cm"/>
    </inkml:brush>
  </inkml:definitions>
  <inkml:trace contextRef="#ctx0" brushRef="#br0">165 57 15563,'0'-4'240,"0"1"1,1-1-1,-2 0 0,1 1 0,0-1 0,-1 1 0,1-1 0,-1 0 0,0 1 1,-3-7-1,4 10-186,-1-1 0,1 0 0,-1 1 1,1-1-1,-1 0 0,1 1 0,-1-1 1,1 0-1,-1 1 0,0-1 0,1 1 1,-1-1-1,0 1 0,0-1 0,1 1 1,-1 0-1,0-1 0,0 1 0,1 0 1,-3 0-1,2 0 31,-1 0-1,1 0 1,-1 0-1,1 1 1,-1-1 0,1 0-1,-1 1 1,1-1-1,-1 1 1,1 0 0,0 0-1,-1-1 1,1 1 0,0 0-1,-2 2 1,-5 4 116,1 1 0,0 0-1,1 0 1,0 0 0,0 1 0,1 0 0,0 0 0,-6 15 0,0 4-8,-12 49 1,15-42-62,-5 50 1,11-69-86,1 1 0,1 0 0,1-1 0,1 1 0,3 19 0,-5-34-42,1 0 1,-1 0-1,1 1 1,-1-1-1,1 0 1,0 0-1,0 0 1,0 0 0,0 1-1,0-2 1,0 1-1,0 0 1,1 0-1,-1 0 1,1 0-1,-1-1 1,1 1-1,0-1 1,0 1 0,0-1-1,0 0 1,0 0-1,0 0 1,0 0-1,0 0 1,0 0-1,3 0 1,0 0-4,-1-2 1,0 1 0,0 0-1,0-1 1,0 0-1,0 0 1,0 0-1,0 0 1,0-1-1,0 0 1,0 1-1,-1-1 1,1-1-1,3-1 1,-2 0 8,1 0 1,0 0-1,-1-1 1,0 1-1,0-1 0,0 0 1,-1 0-1,1-1 1,-1 1-1,0-1 0,-1 0 1,5-10-1,-8 16-8,1-1 0,-1 1 0,0-1 0,0 1 0,1-1 0,-1 1 0,0-1 0,0 1 0,0-1 1,0 1-1,0-1 0,0 1 0,0-1 0,0 1 0,0-1 0,0 1 0,0-1 0,0 0 0,0 1 0,0-1 0,0 1 0,0-1 0,0 1 0,-1-1 0,1 1 0,0-1 0,-1 1 0,1 0 0,0-1 0,0 1 0,-1-1 1,1 1-1,-1-1 0,1 1 0,0 0 0,-1-1 0,1 1 0,-1 0 0,1 0 0,-1-1 0,1 1 0,-1 0 0,1 0 0,-1 0 0,1 0 0,-1-1 0,1 1 0,-1 0 0,0 0 0,1 0 0,-1 0 0,1 0 0,-1 0 1,1 0-1,-1 1 0,0-1 0,-2 0 17,0 1 1,0 0-1,-1 0 0,1 0 1,0 0-1,0 0 1,0 0-1,-3 3 0,6-4-19,-1 1 0,1-1-1,0 0 1,0 1-1,0-1 1,-1 0 0,1 0-1,0 1 1,0-1-1,-1 0 1,1 0-1,0 1 1,-1-1 0,1 0-1,0 0 1,-1 0-1,1 0 1,0 1 0,-1-1-1,1 0 1,-1 0-1,1 0 1,0 0 0,-1 0-1,1 0 1,0 0-1,-1 0 1,1 0-1,0 0 1,-1 0 0,1 0-1,-1-1 1,7-11-26,18-18-56,-23 29 79,0 0 0,1 0 0,-1 0 0,1 0 1,-1 0-1,0 0 0,1 0 0,0 0 0,-1 0 0,1 1 0,-1-1 1,1 1-1,0-1 0,0 1 0,-1 0 0,1-1 0,0 1 0,0 0 1,-1 0-1,1 0 0,0 1 0,0-1 0,-1 0 0,1 1 0,0-1 1,-1 1-1,1-1 0,0 1 0,-1 0 0,1 0 0,-1-1 0,1 1 1,-1 0-1,0 1 0,1-1 0,-1 0 0,0 0 0,0 0 1,1 1-1,-1-1 0,0 1 0,0-1 0,-1 1 0,2 1 0,3 6 1,-1 0-1,0 0 1,-1 0-1,0 0 0,0 1 1,2 15-1,-5-25-5,2 10-95,-1 0-1,0 1 1,0-1-1,-1 0 1,-2 16 0,-5-52-466,5 14 349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6.509"/>
    </inkml:context>
    <inkml:brush xml:id="br0">
      <inkml:brushProperty name="width" value="0.05" units="cm"/>
      <inkml:brushProperty name="height" value="0.05" units="cm"/>
    </inkml:brush>
  </inkml:definitions>
  <inkml:trace contextRef="#ctx0" brushRef="#br0">10 421 17204,'2'1'100,"-1"1"0,1-1 0,-1 0 0,1 0 0,0 1 0,0-1 0,0-1 0,-1 1 0,1 0 1,0 0-1,0-1 0,0 1 0,0-1 0,0 1 0,0-1 0,0 0 0,0 0 0,1 0 0,-1 0 0,0 0 1,0 0-1,0-1 0,0 1 0,0-1 0,0 1 0,0-1 0,0 0 0,-1 0 0,1 0 0,0 0 0,0 0 1,0 0-1,-1 0 0,1-1 0,-1 1 0,1 0 0,1-3 0,2-1-60,0 0 0,-1-1 0,1 0 0,-1 0 0,0 0 0,0-1 0,-1 1 0,3-8 0,-4 11-19,-1-1-1,0 1 0,0-1 0,0 1 0,0-1 0,-1 0 0,1 1 1,-1-1-1,0 0 0,0 1 0,0-1 0,0 0 0,-1 1 0,1-1 1,-1 1-1,0-1 0,-3-5 0,4 8-10,0 0-1,-1 1 1,1-1 0,0 1-1,-1-1 1,1 1 0,0-1-1,-1 1 1,1-1 0,-1 1-1,1-1 1,-1 1 0,1 0-1,-1-1 1,1 1 0,-1 0-1,0-1 1,1 1 0,-1 0-1,1 0 1,-1-1 0,0 1 0,1 0-1,-1 0 1,0 0 0,1 0-1,-1 0 1,1 0 0,-1 0-1,-1 0 1,0 1 7,1 0 0,-1 0 1,0-1-1,0 1 0,1 1 0,-1-1 1,1 0-1,-1 0 0,1 0 1,-3 3-1,-2 4 56,-1 0-1,-9 18 1,7-8 21,0 1-1,1 0 0,0 0 1,-4 24-1,9-31-34,0 1 1,1-1-1,1 1 0,0-1 0,0 1 0,1 0 0,4 24 0,-3-34-45,-1-1-1,1 1 0,0 0 1,0-1-1,0 1 0,0-1 1,0 1-1,0-1 0,1 1 1,-1-1-1,1 0 1,0 0-1,-1 1 0,1-1 1,2 1-1,-2-2-7,0 0 1,-1 0-1,1 0 1,0 0-1,0 0 1,0-1-1,0 1 1,-1-1-1,1 0 1,0 1-1,0-1 1,0 0-1,0 0 1,0 0-1,0 0 1,3-1-1,1-1-3,-1 1-1,1-1 0,-1-1 0,0 1 0,0-1 0,0 0 1,0 0-1,0 0 0,-1-1 0,1 0 0,-1 0 1,0 0-1,4-5 0,7-12-1,-1 0-1,-1-1 1,-1 0 0,-1-1-1,-1 0 1,-1-1-1,7-27 1,-1-11-124,11-104 0,-25 158 112,4-54-84,-4 56 89,-1 0 1,-1 1 0,1-1-1,-1 1 1,0-1-1,0 1 1,-1-1-1,-2-6 1,4 11 10,-1 0 0,1 1 0,-1-1 0,1 0 0,0 0 0,-1 1 0,1-1 1,-1 1-1,0-1 0,1 0 0,-1 1 0,1-1 0,-1 1 0,0-1 0,1 1 0,-1 0 0,0-1 0,0 1 0,1 0 0,-1-1 0,0 1 0,0 0 1,0 0-1,1 0 0,-3 0 0,1 0 9,1 0 0,-1 0 0,0 1 0,0-1 0,1 1 0,-1 0 0,0 0 0,1-1 1,-1 1-1,1 0 0,-3 2 0,-1 1 40,0 0 1,0 1-1,1 0 1,-1 0 0,-4 8-1,6-8-47,0 0 0,1 0 0,0 1 0,0-1 0,1 1 0,-1 0 0,1 0 0,0-1 0,1 1 0,-1 11 0,3 8-41,4 31 1,-2-26 55,1 13-1,12 83 157,-13-106-157,1 0 0,1 0 0,16 38 0,-21-55-111,1 0-1,-1 0 1,1 0 0,0-1 0,0 1 0,0-1 0,0 1-1,1-1 1,4 4 0,-7-6 49,1 1 1,-1-1-1,1 0 0,-1 0 1,1 1-1,0-1 1,-1 0-1,1 0 0,-1 0 1,1 0-1,0 0 0,-1 0 1,1 0-1,-1 0 1,1 0-1,0 0 0,-1 0 1,1 0-1,0 0 1,-1 0-1,1 0 0,0-1 1,0 0 5,0 0 0,0 0 0,0 1 1,0-1-1,0-1 0,0 1 0,0 0 0,0 0 1,0 0-1,-1 0 0,1-1 0,0 1 1,-1 0-1,1-2 0,5-22-426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6.989"/>
    </inkml:context>
    <inkml:brush xml:id="br0">
      <inkml:brushProperty name="width" value="0.05" units="cm"/>
      <inkml:brushProperty name="height" value="0.05" units="cm"/>
    </inkml:brush>
  </inkml:definitions>
  <inkml:trace contextRef="#ctx0" brushRef="#br0">144 233 15323,'1'-1'99,"0"1"-1,-1-1 0,1 0 0,0 0 0,-1 0 1,1 0-1,-1 0 0,1-1 0,-1 1 1,0 0-1,1 0 0,-1 0 0,0 0 0,0 0 1,0 0-1,0-1 0,0 1 0,0 0 1,0 0-1,0 0 0,0 0 0,0-1 1,-1 1-1,1 0 0,0 0 0,-1 0 0,1 0 1,-1 0-1,1 0 0,-1 0 0,0 0 1,1 0-1,-1 0 0,0 0 0,0 1 1,0-1-1,0 0 0,0 0 0,1 1 0,-1-1 1,0 0-1,0 1 0,-1-1 0,1 1 1,0 0-1,0-1 0,0 1 0,0 0 1,0-1-1,0 1 0,-1 0 0,1 0 0,0 0 1,0 0-1,0 0 0,0 0 0,-1 1 1,1-1-1,0 0 0,0 1 0,0-1 0,0 0 1,-1 1-1,-4 2 6,0 1 0,0-1 0,0 1 1,1 0-1,0 0 0,0 0 0,0 1 0,0 0 0,0 0 1,1 0-1,0 0 0,0 1 0,1-1 0,-4 8 0,1-2-61,0 1-1,1 1 1,1-1 0,0 1-1,0-1 1,-1 17-1,4-26-26,1 1-1,0-1 0,0 1 1,0-1-1,0 0 1,0 1-1,1-1 0,1 6 1,-2-8-13,0-1 1,1 0-1,-1 1 1,0-1 0,0 1-1,1-1 1,-1 1-1,0-1 1,1 1 0,-1-1-1,0 0 1,1 1-1,-1-1 1,0 0-1,1 1 1,-1-1 0,1 0-1,-1 0 1,1 0-1,-1 1 1,1-1 0,-1 0-1,2 0 1,-1 0 2,0 0-1,0 0 1,0 0 0,1-1 0,-1 1 0,0 0 0,0-1 0,0 1-1,0-1 1,0 1 0,1-1 0,-1 0 0,0 1 0,1-2-1,5-4 5,-1 0 0,0 0-1,0-1 1,-1 1-1,0-1 1,0 0 0,6-12-1,26-61 47,-33 70-47,10-23 20,-1-1 0,-2-1 1,-1 0-1,9-63 0,-19 82 6,-4 21 24,-4 25 13,2 15-43,-1 87 1,7-117-261,1 1 0,1-1 0,0 0 0,1 0 0,0 0 0,1 0 0,1 0 0,1-1 0,10 20 0,-11-26-197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8.231"/>
    </inkml:context>
    <inkml:brush xml:id="br0">
      <inkml:brushProperty name="width" value="0.05" units="cm"/>
      <inkml:brushProperty name="height" value="0.05" units="cm"/>
    </inkml:brush>
  </inkml:definitions>
  <inkml:trace contextRef="#ctx0" brushRef="#br0">73 87 14411,'0'-1'78,"-1"1"0,0-1 0,1 1-1,-1-1 1,0 1 0,0 0 0,0-1 0,1 1 0,-1 0-1,0-1 1,0 1 0,0 0 0,0 0 0,1 0-1,-1 0 1,0 0 0,0 0 0,0 0 0,0 0 0,0 0-1,1 1 1,-1-1 0,0 0 0,0 0 0,0 1 0,0 0-1,-1 0 46,0 0 0,0 1 0,1-1-1,-1 1 1,1-1 0,-1 1 0,1 0-1,0 0 1,-1 0 0,0 2 0,-3 7 288,1-1 0,0 1-1,-2 12 1,5-21-302,-2 8 75,0 0 1,1-1 0,0 1-1,1 0 1,0 0-1,1 0 1,-1 0-1,2 0 1,2 15 0,-3-24-167,0 0 0,0 0 0,0 0 0,0-1-1,0 1 1,1 0 0,-1 0 0,0 0 0,0 0 0,1-1 0,-1 1 0,1 0 0,-1 0 0,1-1 0,-1 1 0,1 0 0,-1-1 0,1 1 0,-1-1 0,1 1 0,0-1 0,-1 1 0,1-1 0,0 1 0,0-1 0,-1 1 0,1-1 0,0 0 0,0 1 0,0-1 0,1 0 0,0 0 5,-1-1 1,1 1-1,0-1 1,0 0-1,-1 0 1,1 1-1,-1-1 1,1 0-1,0 0 1,-1-1-1,0 1 1,1 0-1,1-3 1,6-6 83,0-1 1,12-20 0,-3-5 48,-12 24-68,1 0 0,13-19 0,-20 30-85,0 1 0,1-1 0,-1 1 0,0 0 0,1-1 0,-1 1 0,0-1 0,1 1 0,-1 0 0,1-1 0,-1 1 0,1 0 0,-1 0 0,0-1 0,1 1 0,-1 0 0,1 0 0,-1 0 1,1 0-1,-1 0 0,1 0 0,-1-1 0,1 1 0,-1 0 0,1 0 0,-1 0 0,1 1 0,-1-1 0,1 0 0,-1 0 0,1 0 0,-1 0 0,1 0 0,-1 1 0,1-1 0,-1 0 0,1 0 0,-1 1 0,0-1 0,1 0 1,-1 1-1,1-1 0,-1 0 0,0 1 0,1-1 0,-1 0 0,0 1 0,0-1 0,1 1 0,-1-1 0,0 1 0,0-1 0,0 1 0,1 0 0,12 33 56,-11-26-47,1 0-7,14 35 48,-16-41-52,0 0 1,0 0-1,0 0 1,0-1-1,0 1 1,0 0-1,1 0 1,-1-1-1,1 1 1,-1-1-1,1 0 1,0 1-1,-1-1 0,1 0 1,0 0-1,0 0 1,3 1-1,-3-2-19,-1 0 0,0 0 0,0-1 0,1 1 0,-1 0 0,0-1 0,0 1 0,1-1 0,-1 1 0,0-1 0,0 0 0,0 0 0,0 1 0,0-1 0,0 0 0,0 0 0,0 0 0,0 0 0,0 0 0,0 0 0,-1 0 0,1-1 0,-1 1 0,1 0 0,0 0 0,-1-2 0,18-40-1023,-15 33 605,3-8-368,-3 11 180,-1-1-1,1 1 0,0-1 1,1 1-1,7-12 1,-10 18 557,-1 1 1,1-1 0,-1 0 0,1 1 0,-1-1-1,1 1 1,0 0 0,-1-1 0,1 1-1,0-1 1,-1 1 0,1 0 0,0-1 0,-1 1-1,1 0 1,0 0 0,0 0 0,-1 0 0,1-1-1,0 1 1,0 0 0,-1 0 0,1 0 0,0 1-1,0-1 1,-1 0 0,1 0 0,0 0-1,-1 0 1,1 1 0,0-1 0,0 0 0,-1 1-1,1-1 1,-1 1 0,1-1 0,0 0 0,-1 1-1,1-1 1,-1 1 0,1 0 0,4 4 24,-1 0 1,0 1-1,0-1 1,3 6-1,3 4 565,-7-13-368,-1 0 1,1 0-1,0 0 0,0-1 1,0 1-1,1-1 1,-1 1-1,6 0 1,18 11 273,-16-4-255,-1 0 0,-1 2 0,0-1 0,0 1 0,-1 0 0,0 1-1,-1 0 1,0 0 0,-1 1 0,-1-1 0,0 1 0,0 1 0,-1-1 0,-1 1 0,0-1 0,-1 1-1,-1 0 1,0 0 0,-2 24 0,0-31-57,0-1 1,-1-1-1,0 1 0,0 0 0,0 0 0,-4 5 1,5-9-64,0 0 1,0 0-1,-1 0 1,1 0 0,-1-1-1,1 1 1,-1 0-1,-3 2 1,4-4-31,0 1 0,1-1 0,-1 1 0,0-1 0,0 0 1,1 0-1,-1 1 0,0-1 0,0 0 0,0 0 0,0 0 0,0 0 0,1 0 0,-1 0 0,0 0 0,0 0 0,0 0 0,0 0 1,0 0-1,1-1 0,-1 1 0,0 0 0,-1-1 0,1-1-4,-1 1 0,1 0 0,-1-1 0,1 1 0,0 0 0,0-1 1,0 0-1,0 1 0,0-1 0,0 0 0,0 1 0,1-1 0,-1 0 0,0 0 0,1 0 0,0 0 0,-1 0 1,1 1-1,0-1 0,0 0 0,0-4 0,6-44 98,-6 47-109,7-26-11,2 1 0,1 0-1,0 0 1,3 1-1,26-44 1,-22 41 9,0-1 0,-3-1 0,19-56 0,-32 86-1,0-1-1,-1 0 1,1 0 0,-1 0 0,0 0-1,0 1 1,0-1 0,-1-5 0,1 8-4,0 0 0,0-1 0,0 1 0,-1-1 0,1 1 0,0 0 0,0-1 0,0 1 0,0 0 0,-1-1 0,1 1 0,0 0 0,0-1 0,-1 1 0,1 0 0,0 0 0,-1-1 0,1 1 0,0 0 0,-1 0 0,1-1 0,0 1 0,-1 0 0,0 0 0,0 0 0,1 0 1,-1 0 0,0 0-1,0 0 1,0 0 0,0 1-1,0-1 1,0 0-1,1 0 1,-1 1 0,0-1-1,0 1 1,0-1 0,1 1-1,-1-1 1,0 1-1,-6 6 15,0-1-1,1 1 0,0 0 0,1 1 0,-1-1 1,1 1-1,1 0 0,0 1 0,0-1 0,0 1 1,1 0-1,0-1 0,1 2 0,0-1 1,1 0-1,0 0 0,0 0 0,0 1 0,3 15 1,-2-22-98,1 0 1,0 0-1,0 1 1,1-1 0,-1 0-1,1 0 1,-1 0 0,1 0-1,0 0 1,0-1 0,0 1-1,1-1 1,-1 1-1,1-1 1,2 3 0,-3-4-1,0 0 1,0 1 0,0-1 0,0 0 0,0 0-1,0 0 1,1-1 0,-1 1 0,0 0-1,0-1 1,1 0 0,-1 1 0,0-1-1,1 0 1,-1 0 0,0 0 0,1 0 0,-1-1-1,0 1 1,1-1 0,-1 1 0,0-1-1,3-1 1,16-13-540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28.946"/>
    </inkml:context>
    <inkml:brush xml:id="br0">
      <inkml:brushProperty name="width" value="0.05" units="cm"/>
      <inkml:brushProperty name="height" value="0.05" units="cm"/>
    </inkml:brush>
  </inkml:definitions>
  <inkml:trace contextRef="#ctx0" brushRef="#br0">34 1 16436,'-7'10'3419,"-3"9"-2283,6-5-775,0 1-1,1-1 1,1 1-1,-2 18 1,4-27-339,0 0-1,1 0 1,-1 0 0,1 0 0,0-1 0,0 1 0,1 0 0,0-1-1,0 1 1,0-1 0,1 1 0,0-1 0,5 7 0,29 31-80,-27-33 24,0 1-1,-1 0 0,0 0 1,7 13-1,-14-18 35,0 0-1,0-1 1,-1 1 0,1 0-1,-1 0 1,-1 0 0,1 0-1,-1 0 1,0 8 0,-1-2 37,0-1 1,-1 0 0,0 1 0,-4 10-1,4-18 2,1 0-1,-1-1 1,1 1-1,-1-1 1,0 1-1,0-1 1,-5 5-1,6-6-10,0-1-1,0 0 1,0 0-1,0 0 1,0-1-1,-1 1 1,1 0-1,0 0 1,-1-1-1,1 1 1,-1 0-1,1-1 1,0 1-1,-1-1 1,1 0-1,-1 0 1,1 1-1,-1-1 1,1 0-1,-1 0 1,1 0-1,-1-1 1,-2 1-1,3-1-27,0 0-1,1 1 1,-1-1-1,0 0 0,0 1 1,1-1-1,-1 0 0,1 0 1,-1 1-1,0-1 0,1 0 1,0 0-1,-1 0 0,1 0 1,-1 0-1,1 0 0,0 0 1,0 0-1,0 0 0,-1 0 1,1 0-1,0 0 0,0 0 1,1 0-1,-1-1 0,2-31-80,-2 27 71,2-13-16,1 1-1,1 0 0,7-23 1,-9 37-221,-10 11-2480,4-7 2265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2:45.167"/>
    </inkml:context>
    <inkml:brush xml:id="br0">
      <inkml:brushProperty name="width" value="0.05" units="cm"/>
      <inkml:brushProperty name="height" value="0.05" units="cm"/>
    </inkml:brush>
  </inkml:definitions>
  <inkml:trace contextRef="#ctx0" brushRef="#br0">259 107 11923,'-67'-7'875,"40"3"-636,-31 0 0,56 4-200,0 1 0,0-1 0,0 1 0,1-1 0,-1 1 0,0 0 0,0 0 0,1-1 0,-1 1 0,0 0 0,1 1 0,-1-1 0,1 0 0,-1 0 0,1 1 0,0-1 0,-1 1 0,1-1 0,0 1 0,0-1 0,0 1 0,0 0 0,1 0 0,-1-1 0,0 3 0,-3 6 102,1 0 0,0 1 0,-2 10 1,5-20-138,-9 59 323,2 0 0,1 97 1,22 121-105,-13-241-200,-1 12 21,-7 93-1,-18 44 54,4-50 25,17-125-111,-2 41 52,4-50-63,0 0 0,0 0-1,0 0 1,0 0 0,0 0 0,0 1 0,1-1 0,-1 0 0,1 0 0,0 0 0,0 0 0,-1 0-1,1-1 1,0 1 0,1 0 0,-1 0 0,0-1 0,3 4 0,-3-4-7,1-1 1,-1 1-1,1-1 1,-1 1 0,1-1-1,0 0 1,-1 1-1,1-1 1,-1 0-1,1 0 1,-1 0-1,1 0 1,0-1 0,-1 1-1,1 0 1,-1-1-1,1 1 1,-1-1-1,1 1 1,2-2-1,28-17-73,-30 17 76,12-7-20,46-32-32,76-40 1,-113 70 59,0 1 1,0 1 0,0 1-1,1 1 1,1 1 0,-1 1 0,33-2-1,204 10 9,-35 2 6,189-47-32,-164 11-56,-197 27 63,0 3 1,0 2 0,0 2-1,-1 3 1,1 2 0,92 26-1,-44-4 20,1-5-1,156 18 0,-138-36-29,1-6-1,182-21 0,-28 8-3,-65 6 25,-161 1-8,0-1 1,59-16-1,-47 2-23,0-2 0,66-35 0,61-23 5,-180 78 29,0-1 0,-1 2-1,1-1 1,0 1 0,0 0 0,0 1-1,0 0 1,12 2 0,5 2 18,38 12-1,-44-10-18,1-1 0,-1-1 0,24 1 0,-36-4-9,-1-1 0,1-1 0,-1 1 0,1-2 0,-1 1 0,1-1 1,-1 0-1,0 0 0,0 0 0,0-1 0,0-1 0,10-6 0,-10 5-3,0 0-1,0 0 1,-1-1 0,0 0-1,0 0 1,6-10-1,-9 12 28,0 0 0,-1 0-1,0 0 1,0 0 0,0 0 0,0 0 0,0-1-1,-1 1 1,0-1 0,0 1 0,0-1 0,-1 1-1,1-7 1,-2 6 62,0 0 0,-1 1-1,1-1 1,-1 0 0,0 1-1,-5-9 1,-4-10-23,-2-21-117,2 0 1,2-1-1,-5-68 0,10 71 16,-2 0 0,-1 0 0,-2 1 0,-18-51 0,-4 24 37,21 49 1,1-1 0,1 0 0,0-1 0,-8-42 0,13 35-17,3 22 13,0-1 0,-1 1 0,1 0 1,-1-1-1,-1 1 0,1 0 1,-1 0-1,0-1 0,-1 1 0,1 1 1,-6-9-1,8 14 7,-1-1 1,0 1 0,1-1-1,-1 1 1,0-1-1,0 1 1,0-1-1,1 1 1,-1 0 0,0-1-1,0 1 1,0 0-1,0 0 1,0-1 0,0 1-1,0 0 1,0 0-1,1 0 1,-1 0-1,0 0 1,0 1 0,0-1-1,0 0 1,0 0-1,0 1 1,0-1-1,1 0 1,-1 1 0,0-1-1,0 1 1,0-1-1,1 1 1,-1-1 0,0 1-1,0 0 1,-29 29 87,21-20-71,1-1-17,0 0 0,-1-1 1,0 0-1,-1 0 0,0-1 0,0 0 0,0-1 1,-1 0-1,0-1 0,-23 8 0,-24 1-29,-105 11 1,-65-9 13,151-12 21,-84 6 27,-252 9 108,319-20-143,0-4 0,-129-23 0,51-7-91,-117-20-101,224 46 150,0 3 1,-101 5 0,-105 35 55,1 22 107,-136 23 64,229-65-232,-180-7 0,100-6-444,179 0 377,1 0-13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30.098"/>
    </inkml:context>
    <inkml:brush xml:id="br0">
      <inkml:brushProperty name="width" value="0.05" units="cm"/>
      <inkml:brushProperty name="height" value="0.05" units="cm"/>
    </inkml:brush>
  </inkml:definitions>
  <inkml:trace contextRef="#ctx0" brushRef="#br0">14 8 12011,'3'-8'6309,"-6"26"-3829,-10 404 2694,13-415-5135,0-2-21,0 0 0,0 0 0,0 0 0,1 0 0,0-1-1,-1 1 1,2 0 0,-1-1 0,0 1 0,1-1 0,0 1 0,3 4 0,-5-9-18,0 0-1,1 1 1,-1-1 0,1 0 0,-1 0 0,1 0 0,-1 1 0,1-1 0,-1 0 0,1 0 0,-1 0 0,1 0 0,-1 0 0,1 0 0,-1 0 0,1 0 0,-1 0-1,0 0 1,1 0 0,-1 0 0,1 0 0,-1 0 0,1 0 0,-1-1 0,1 1 0,-1 0 0,1 0 0,-1 0 0,1-1 0,-1 1 0,0 0 0,1-1-1,-1 1 1,0 0 0,1-1 0,-1 1 0,0-1 0,1 1 0,-1-1 0,13-17-10,-12 16 11,37-67-40,-23 41-3,0 1 0,20-27-1,-33 51 25,1 1-1,-1-1 1,0 1 0,1-1-1,0 1 1,0 0 0,-1 0-1,1 0 1,5-2-1,-7 3 13,0 1 0,-1 0-1,1 0 1,0-1 0,0 1-1,0 0 1,0 0 0,0 0-1,0 0 1,-1 0 0,1 0-1,0 1 1,0-1 0,0 0-1,0 0 1,-1 1 0,1-1-1,0 0 1,0 1 0,0-1-1,-1 1 1,1-1 0,0 1-1,-1-1 1,1 1 0,0-1-1,-1 1 1,1 0 0,-1-1-1,1 1 1,-1 0 0,1 0-1,-1-1 1,1 1 0,-1 0-1,0 0 1,0 0 0,1-1-1,-1 1 1,0 0-1,0 0 1,0 0 0,0 1-1,2 9 51,0 0 0,-2 0 0,1 0 0,-1 0 0,-1 0 0,0 0 0,0 0 0,-1 0 0,-1-1 0,0 1 0,0 0 0,-1-1 0,0 0 0,-1 0 0,0 0 0,0-1 0,-1 1 0,-1-1 0,1-1-1,-2 1 1,1-1 0,-12 10 0,17-17-51,0 1-1,-1-1 0,1 1 0,0-1 0,-1 0 1,1 0-1,-1 0 0,1 0 0,-1 0 1,0 0-1,1-1 0,-1 1 0,0-1 0,1 0 1,-1 0-1,0 0 0,0 0 0,1 0 1,-1-1-1,0 1 0,1-1 0,-1 0 0,0 0 1,1 0-1,-1 0 0,1 0 0,0 0 1,-1-1-1,1 1 0,0-1 0,0 0 0,0 1 1,-2-3-1,2 1-155,0 1 0,0-1 0,0 0 0,0 1 0,1-1 0,0 0 0,-1 0 0,1 0-1,0 0 1,0 0 0,1 0 0,-1 0 0,1 0 0,-1-1 0,1 1 0,0 0 0,0 0 0,0 0 0,1 0 0,-1-1 0,1 1 0,0 0 0,0 0 0,0 0 0,0 0-1,0 0 1,1 0 0,2-3 0,3-4-374,1 0 0,0 0 0,1 1-1,0 0 1,16-12 0,8-5-443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30.859"/>
    </inkml:context>
    <inkml:brush xml:id="br0">
      <inkml:brushProperty name="width" value="0.05" units="cm"/>
      <inkml:brushProperty name="height" value="0.05" units="cm"/>
    </inkml:brush>
  </inkml:definitions>
  <inkml:trace contextRef="#ctx0" brushRef="#br0">113 350 13323,'4'-5'607,"-3"4"-450,0-1 0,0 1-1,0 0 1,0 0 0,0-1 0,0 1 0,0 0 0,-1-1 0,1 1-1,-1-1 1,1 1 0,-1-1 0,1 1 0,-1-1 0,0-1 0,0 3-119,0-1 0,0 1 0,0 0 0,0 0 0,0 0 0,0 0 0,0 0 0,0-1 0,0 1 1,-1 0-1,1 0 0,0 0 0,0 0 0,0 0 0,0 0 0,0-1 0,0 1 0,0 0 1,-1 0-1,1 0 0,0 0 0,0 0 0,0 0 0,0 0 0,-1 0 0,1 0 0,0 0 1,0 0-1,0 0 0,0 0 0,-1 0 0,1 0 0,0 0 0,0 0 0,0 0 0,0 0 1,0 0-1,-1 0 0,1 0 0,0 0 0,0 0 0,0 0 0,-12 5 1147,-9 9 356,12-6-1348,1 0 0,0 1 0,1 0 0,0 0 0,0 1 0,1 0 0,0 0 0,1 0 0,0 1 0,1 0 0,0 0 0,0 0 0,2 0 0,-1 0 0,1 1 0,1 0 0,0-1 0,0 15 0,1-24-187,0 0 0,1-1 0,-1 1 1,0 0-1,0 0 0,1 0 1,-1-1-1,1 1 0,0 0 0,-1-1 1,1 1-1,0 0 0,0-1 1,0 1-1,0-1 0,0 1 0,0-1 1,1 0-1,-1 1 0,0-1 1,1 0-1,-1 0 0,1 0 0,-1 0 1,1 0-1,0 0 0,-1-1 1,1 1-1,0 0 0,-1-1 0,1 0 1,0 1-1,0-1 0,0 0 1,-1 0-1,1 0 0,0 0 0,0 0 1,0 0-1,-1 0 0,5-1 1,0-1-3,0 0 0,0 0 0,0 0 0,0-1 0,0 0 0,-1 0 0,1 0 1,-1-1-1,0 0 0,0 0 0,5-5 0,-2 0-2,-1 0 0,0 0 0,-1-1 1,0 0-1,-1 0 0,0 0 0,4-12 0,-6 14-16,-1 1 0,1-1 0,-2 0 0,1 0 0,-1 0 0,0 0 0,-1-1 0,0 1 0,0 0 0,-3-14 0,3 21 9,0 0 1,0 0 0,0 1 0,0-1 0,0 0 0,-1 1 0,1-1 0,0 1 0,-1-1 0,1 0-1,0 1 1,-1-1 0,1 1 0,-1-1 0,1 1 0,-1-1 0,1 1 0,-2-2 0,2 2 1,0 0 1,-1 0-1,1 0 1,0 0 0,-1 0-1,1 0 1,-1 0 0,1 0-1,0 0 1,-1 0-1,1 0 1,-1 1 0,1-1-1,0 0 1,-1 0-1,1 0 1,0 0 0,-1 1-1,1-1 1,0 0 0,-1 0-1,1 0 1,-1 1-1,-1 1 2,1 0 0,-1 1 0,0-1 0,1 0 0,-1 1 0,1-1 0,-2 5 0,1-1 19,0 0 0,1 1 0,0-1 0,0 0 0,0 1 0,1-1 1,0 0-1,0 1 0,2 7 0,-2-13-11,0 1 0,1-1-1,-1 1 1,1 0 0,-1-1 0,1 0 0,-1 1 0,1-1 0,0 1-1,0-1 1,0 0 0,0 1 0,0-1 0,0 0 0,0 0 0,0 0-1,2 1 1,-1-1 0,-1 0 0,1-1 0,-1 0 0,1 1 0,-1-1 0,1 0-1,-1 0 1,1 0 0,-1 0 0,1 0 0,0 0 0,-1 0 0,1-1 0,-1 1 0,1-1-1,-1 1 1,1-1 0,-1 1 0,0-1 0,1 0 0,1-1 0,4-3 14,0 0 0,0 0 0,0-1 0,-1 0 0,0 0 0,-1-1 0,1 0 0,-1 0 0,0 0 0,4-10 0,7-13 80,14-39-1,-16 31-107,-1-1 0,-2 0 1,-2 0-1,8-74 0,-18 98-90,1 15 96,0 0-1,0-1 0,0 1 0,0 0 1,0 0-1,0 0 0,0 0 0,0 0 1,0 0-1,0 0 0,-1 0 0,1 0 1,0 0-1,0 0 0,0 0 0,0 0 1,0-1-1,0 1 0,0 0 0,0 0 1,0 0-1,0 0 0,0 0 0,0 0 1,-1 0-1,1 0 0,0 0 0,0 0 1,0 0-1,0 0 0,0 0 0,0 0 1,0 0-1,0 0 0,0 0 0,0 0 1,-1 0-1,1 0 0,0 0 0,0 0 1,0 0-1,0 0 0,0 0 0,0 1 1,0-1-1,0 0 0,0 0 0,0 0 1,0 0-1,-1 0 0,1 0 0,0 0 1,0 0-1,0 0 0,0 0 0,0 0 1,0 0-1,0 0 0,0 1 0,0-1 0,0 0 1,-9 25-40,2 12 203,2-1 0,2 2 0,1-1 0,2 0 0,2 0 0,7 43 0,-5-53-119,2-1-1,1-1 1,1 1 0,1-1 0,1 0-1,1-1 1,1 0 0,1-1 0,22 29-1,-31-49-459,-4-6 188,-3-9-98,-85-163-3020,69 142 3137,-1 2-1,-2 0 1,-31-34 0,52 65 357,0-1 1,0 0-1,0 0 0,0 0 0,0 0 0,1 1 0,-1-1 0,0 0 1,1 0-1,-1 0 0,0-1 0,1 1 0,-1 0 0,1 0 0,-1-2 1,2 3-88,-1-1 1,1 1-1,-1-1 1,1 1-1,0 0 1,-1-1-1,1 1 1,0 0-1,-1-1 1,1 1-1,0 0 1,-1 0-1,1 0 1,0-1-1,-1 1 1,1 0-1,0 0 1,0 0-1,15-3 166,179-67 827,-179 62-1045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0.210"/>
    </inkml:context>
    <inkml:brush xml:id="br0">
      <inkml:brushProperty name="width" value="0.05" units="cm"/>
      <inkml:brushProperty name="height" value="0.05" units="cm"/>
    </inkml:brush>
  </inkml:definitions>
  <inkml:trace contextRef="#ctx0" brushRef="#br0">7 144 15859,'3'-9'3360,"-2"20"-1888,-4 35-1216,2-28 36,-6 308 266,18-409 223,-7 10-305,-3 0-1,-17-138 1,17 213-465,0 0 0,0 0 0,0 0 0,0 0 0,0-1 0,1 1 0,-1 0 0,0-1-1,1 1 1,0-1 0,-1 1 0,1-1 0,0 1 0,0-1 0,-1 0 0,1 0 0,0 0 0,0 0 0,0-1 0,0 1 0,1 0 0,-1-1 0,0 1-1,0-1 1,0 0 0,0 0 0,1 0 0,-1 0 0,0 0 0,0 0 0,0-1 0,1 1 0,-1-1 0,0 1 0,0-1 0,0 0 0,0 0-1,0 0 1,0 0 0,3-2 0,8-7 20,-1 0-1,0-1 1,-1 0-1,0-1 1,-1 0 0,15-22-1,-17 22 27,-1 7 81,-3 10-64,-4 20-10,0-18-39,0 14-15,4 104 113,-2-112-166,-1 0 1,2 0 0,0 0 0,1 0 0,0-1 0,0 0 0,10 16 0,-13-26-31,0 0 0,0 0 0,0-1 0,0 1 0,0-1 0,1 1 0,-1-1 0,1 1 0,-1-1 0,1 0 0,0 0 0,-1 0 0,1 0-1,0 0 1,2 1 0,-3-2 45,-1 0-1,0 0 1,1 0-1,-1 0 1,1 0-1,-1 0 1,1 0-1,-1 0 1,1 0-1,-1 0 1,1 0-1,-1 0 1,1 0-1,-1 0 0,1-1 1,-1 1-1,1 0 1,-1 0-1,1-1 1,-1 1-1,0 0 1,1-1-1,0 0 11,0 0 1,-1 0-1,1 0 0,0 0 0,-1 0 0,0-1 0,1 1 0,-1 0 1,0 0-1,1 0 0,-1-1 0,0 1 0,0-2 0,1-20-403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1.654"/>
    </inkml:context>
    <inkml:brush xml:id="br0">
      <inkml:brushProperty name="width" value="0.05" units="cm"/>
      <inkml:brushProperty name="height" value="0.05" units="cm"/>
    </inkml:brush>
  </inkml:definitions>
  <inkml:trace contextRef="#ctx0" brushRef="#br0">111 163 11658,'-24'11'2594,"1"0"2879,42-23-2765,53-30-1642,2-1-681,92-39-1,-150 76-294,-25 10 83,-65 23-82,-119 63 0,148-68-81,29-14-9,4-2 0,0 0-1,0 1 1,0 0-1,-10 9 1,18-10-100,12-6 57,13-8 19,181-105-82,-123 66 84,-131 73-98,0-1 0,-110 33 0,141-56-1258,18-6 267,12-3 844,9-2-230,4 0-155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2.336"/>
    </inkml:context>
    <inkml:brush xml:id="br0">
      <inkml:brushProperty name="width" value="0.05" units="cm"/>
      <inkml:brushProperty name="height" value="0.05" units="cm"/>
    </inkml:brush>
  </inkml:definitions>
  <inkml:trace contextRef="#ctx0" brushRef="#br0">5 677 12131,'-1'2'320,"0"1"0,0-1 0,1 1 0,-1 0 0,1-1 0,0 1 0,0 0 0,0 3 0,0-6-257,0 0-1,0 1 0,0-1 0,0 0 1,0 1-1,0-1 0,0 0 0,1 1 1,-1-1-1,0 0 0,0 1 0,0-1 1,1 0-1,-1 0 0,0 1 0,0-1 1,0 0-1,1 0 0,-1 0 0,0 1 1,1-1-1,-1 0 0,0 0 0,0 0 1,1 0-1,-1 0 0,1 1 0,0-1 34,0 0-1,0-1 1,0 1-1,0 0 1,0 0 0,0-1-1,1 1 1,-1 0-1,0-1 1,0 1-1,-1-1 1,1 1-1,2-2 1,17-13 638,0-2 0,-1 0 0,26-31 0,-4 5-153,116-111 554,212-224-523,-362 371-623,-6 4-9,1 1 0,0-1 1,0 1-1,0 0 0,1 0 0,-1 0 0,0 0 0,1 0 0,0 0 0,3-1 0,-23 28-2479,-12 8 487,16-20 1313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3.005"/>
    </inkml:context>
    <inkml:brush xml:id="br0">
      <inkml:brushProperty name="width" value="0.05" units="cm"/>
      <inkml:brushProperty name="height" value="0.05" units="cm"/>
    </inkml:brush>
  </inkml:definitions>
  <inkml:trace contextRef="#ctx0" brushRef="#br0">120 105 14667,'16'138'6237,"6"33"-4819,12 5-948,-32-150-796,-2-25 308,0-1 0,0 0-1,0 0 1,0 1 0,0-1-1,0 0 1,0 0 0,0 0 0,0 1-1,0-1 1,0 0 0,0 0-1,-1 0 1,1 1 0,0-1-1,0 0 1,0 0 0,0 0-1,0 1 1,-1-1 0,1 0-1,0 0 1,0 0 0,0 0 0,-1 0-1,1 0 1,0 1 0,0-1-1,0 0 1,-1 0 0,1 0-1,0 0 1,-12-7-662,-1-7 324,0 0-1,1-1 1,0 0 0,1-1-1,-12-26 1,1-1 495,-14-46-1,28 70 87,2-1 0,0 0 0,1-1 0,1 0 0,-2-24 0,6 38-125,0 0 0,0 0 0,0 0 0,1 0 0,0 0 0,0 0 1,1 0-1,0 1 0,0-1 0,1 0 0,0 1 0,0 0 0,0-1 0,1 1 0,0 0 0,0 1 1,0-1-1,1 1 0,5-6 0,3 1 34,0 0 0,0 1 0,1 0 0,0 1 0,1 1 0,-1 0 0,26-7 0,-31 11-117,0 0 1,1 1 0,-1 1 0,1-1-1,-1 1 1,1 1 0,-1 0-1,1 0 1,0 1 0,-1 0 0,1 1-1,-1 0 1,0 0 0,10 4-1,-16-4-15,1-1 0,-1 1 0,0 0 0,0 0 0,0 0 0,0 0 0,0 0 0,0 1 0,0 0 0,-1-1 0,1 1 0,-1 0-1,0 0 1,0 0 0,0 0 0,0 1 0,-1-1 0,1 0 0,-1 1 0,2 6 0,-3-5 3,1 0 1,-1 0-1,0-1 1,0 1 0,-1 0-1,1-1 1,-1 1-1,0 0 1,-1-1-1,1 1 1,-1-1-1,1 1 1,-2-1 0,1 0-1,0 0 1,-4 5-1,-1 2 13,-1 0 1,0 0-1,-1-1 0,-1 0 0,1-1 1,-1 0-1,-1 0 0,0-1 0,0-1 1,-1 0-1,1 0 0,-19 7 1,29-14-57,0 1 1,-1-1 0,1 1-1,0-1 1,-1 0 0,1 1-1,-1-1 1,1 0 0,0 0-1,-1 0 1,1 0 0,-1 0-1,1 0 1,0 0 0,-1-1-1,1 1 1,-1-1 0,1 1-1,0-1 1,-2 0 0,2 0-12,1 1-1,-1-1 1,0 0 0,1 0 0,-1 0 0,1 0 0,0 0 0,-1 0 0,1 0-1,0 1 1,-1-1 0,1 0 0,0 0 0,0 0 0,0 0 0,0 0 0,0 0-1,0 0 1,0 0 0,0 0 0,1-2 0,0-2-67,0 1-1,1-1 1,0 0 0,0 0 0,0 1-1,0 0 1,1-1 0,0 1 0,0 0-1,3-4 1,17-11-519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6.829"/>
    </inkml:context>
    <inkml:brush xml:id="br0">
      <inkml:brushProperty name="width" value="0.05" units="cm"/>
      <inkml:brushProperty name="height" value="0.05" units="cm"/>
    </inkml:brush>
  </inkml:definitions>
  <inkml:trace contextRef="#ctx0" brushRef="#br0">281 0 12291,'-17'8'242,"0"0"0,1 1 0,0 1 1,0 1-1,1 0 0,1 1 0,0 0 0,0 1 1,2 0-1,-1 2 0,2-1 0,0 1 1,1 1-1,-10 18 0,9-12 98,1 2 1,1-1-1,1 1 0,1 0 0,1 1 1,1 0-1,1 0 0,1 0 1,1 49-1,3-63-241,0 0 0,0 0 0,1 0 0,0 0 1,1-1-1,1 1 0,-1 0 0,2-1 0,7 14 0,-9-19-78,0 0-1,0-1 0,1 1 1,0 0-1,0-1 0,0 0 0,1 0 1,-1 0-1,1-1 0,0 1 1,0-1-1,0 0 0,1-1 1,-1 1-1,1-1 0,-1 0 1,1-1-1,0 1 0,7 0 0,-4-1-15,0-1-1,1 0 0,-1-1 1,1 0-1,-1 0 0,0-1 1,0 0-1,0-1 0,0 0 1,0 0-1,0-1 0,-1 0 0,0 0 1,1-1-1,9-8 0,-12 9 2,0-1 1,-1 0-1,1 0 0,-1 0 0,0-1 0,0 0 0,-1 0 0,0 0 0,0 0 0,0-1 0,-1 1 0,0-1 1,0 0-1,-1 0 0,0 0 0,0-1 0,0 1 0,-1 0 0,1-14 0,-3 18-1,1 0 1,0 1-1,-1-1 0,1 0 0,-1 0 1,0 1-1,0-1 0,0 1 0,0-1 1,-1 1-1,1-1 0,-1 1 1,1 0-1,-1-1 0,0 1 0,0 0 1,-3-2-1,4 3-2,0 0 1,0 0-1,0 1 0,-1-1 1,1 0-1,0 1 1,-1-1-1,1 1 0,0 0 1,-1-1-1,1 1 1,0 0-1,-1 0 1,1 0-1,-1 0 0,1 0 1,-1 0-1,1 0 1,0 1-1,-1-1 0,1 0 1,0 1-1,-1-1 1,1 1-1,0-1 0,-1 1 1,1 0-1,0 0 1,0-1-1,0 1 0,0 0 1,0 0-1,0 0 1,0 0-1,-2 2 1,1 0 0,1-1 1,-1 0 0,0 1-1,1-1 1,0 1 0,-1 0-1,1-1 1,0 1 0,0 0-1,1 0 1,-1 0 0,1 0-1,-1 0 1,1-1 0,0 1-1,0 0 1,0 0 0,0 0 0,1 0-1,1 6 1,-2-8-5,1 1 1,-1 0-1,1-1 0,0 1 1,0-1-1,0 1 0,0 0 1,0-1-1,0 0 0,0 1 1,0-1-1,1 0 0,-1 0 1,1 1-1,-1-1 1,1 0-1,-1 0 0,1-1 1,-1 1-1,1 0 0,0 0 1,-1-1-1,1 1 0,0-1 1,0 0-1,-1 1 0,1-1 1,0 0-1,0 0 0,0 0 1,0 0-1,-1 0 0,1-1 1,2 0-1,2-1-2,0 0 0,0-1 0,0 0 0,0 0 0,0-1 0,-1 1 0,1-1 0,-1 0 0,0-1 0,-1 1 0,1-1 0,4-6-1,4-3 5,-12 13 0,-1 1 1,0 0-1,0-1 1,0 1-1,1-1 0,-1 1 1,0 0-1,0-1 1,1 1-1,-1 0 1,0 0-1,1-1 0,-1 1 1,0 0-1,1 0 1,-1-1-1,0 1 1,1 0-1,-1 0 0,1 0 1,-1 0-1,0-1 1,1 1-1,-1 0 1,1 0-1,-1 0 1,0 0-1,1 0 0,-1 0 1,1 0-1,-1 0 1,1 0-1,-1 0 1,0 1-1,1-1 0,-1 0 1,1 0-1,-1 0 1,0 0-1,1 1 1,-1-1-1,0 0 0,1 0 1,-1 1-1,0-1 1,1 0-1,-1 0 1,0 1-1,1-1 0,-1 0 1,0 1-1,0-1 1,0 1-1,1-1 1,-1 0-1,0 1 0,0-1 1,0 1-1,0 0 1,5 31 132,-5-22-100,2 10 2,-2-10-120,1 0 0,0 0-1,1 0 1,0 0 0,0 0 0,1 0 0,0-1 0,5 11 0,-7-20 66,-1 0-1,0 1 1,0-1 0,0 0-1,0 0 1,0 0 0,0 1-1,0-1 1,0 0 0,1 0-1,-1 0 1,0 0 0,0 1-1,0-1 1,0 0-1,0 0 1,1 0 0,-1 0-1,0 0 1,0 0 0,0 1-1,1-1 1,-1 0 0,0 0-1,0 0 1,1 0 0,-1 0-1,0 0 1,0 0 0,0 0-1,1 0 1,-1 0-1,0 0 1,0 0 0,1 0-1,-1 0 1,0 0 0,0 0-1,0 0 1,1-1 0,-1 1-1,0 0 1,0 0 0,0 0-1,1 0 1,-1 0 0,0 0-1,0-1 1,0 1-1,0 0 1,0 0 0,1 0-1,-1 0 1,0-1 0,0 1-1,0 0 1,0 0 0,0 0-1,0-1 1,0 1 0,0 0-1,0-1 1,4-13-312,-3-5-132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7.414"/>
    </inkml:context>
    <inkml:brush xml:id="br0">
      <inkml:brushProperty name="width" value="0.05" units="cm"/>
      <inkml:brushProperty name="height" value="0.05" units="cm"/>
    </inkml:brush>
  </inkml:definitions>
  <inkml:trace contextRef="#ctx0" brushRef="#br0">0 722 14187,'3'2'247,"-1"-1"-1,0 0 1,0 0 0,1 0-1,-1 0 1,1-1 0,-1 1-1,1-1 1,-1 1 0,6-1-1,-7 0-182,1-1-1,0 1 1,0-1-1,-1 0 1,1 1-1,0-1 1,-1 0-1,1 0 1,-1 0-1,1-1 0,-1 1 1,1 0-1,-1 0 1,0-1-1,2-2 1,5-6 88,-1 0 0,0-1 1,-1 0-1,0-1 0,0 1 0,-1-1 1,-1 0-1,0 0 0,-1-1 1,3-19-1,-6 25 354,-5 13-277,-4 14-75,-2 19 113,0 1 0,3 0 0,1 1-1,2-1 1,1 69 0,4-107-240,0 0 1,0 1 0,0-1 0,1 0 0,-1 1-1,1-1 1,0 0 0,0 1 0,0-1-1,2 4 1,-3-6-22,1 1 0,-1-1 0,1 1 0,-1-1-1,1 1 1,0-1 0,-1 0 0,1 1 0,-1-1 0,1 0 0,0 0 0,-1 0-1,1 1 1,0-1 0,-1 0 0,1 0 0,0 0 0,0 0 0,-1 0-1,1 0 1,0 0 0,-1 0 0,1 0 0,0-1 0,-1 1 0,1 0 0,0 0-1,-1 0 1,1-1 0,0 1 0,-1-1 0,1 1 0,-1 0 0,1-1-1,-1 1 1,1-1 0,-1 1 0,1-1 0,0 0 0,7-7 2,1 0 1,-1 0-1,-1-1 0,1 0 1,10-19-1,26-56 49,-21 40-29,4-10-15,-3 0 0,-2-2 0,25-93 0,-37 105-9,-2 1 0,-2-1-1,-2 0 1,-1 0 0,-6-69-1,2 104 5,0 0 0,-1 0 1,0 0-1,-5-12 0,6 19-5,1 1 1,-1-1 0,0 1-1,1-1 1,-1 1 0,0-1-1,0 1 1,0 0 0,0-1-1,-1 1 1,1 0 0,0 0-1,-3-2 1,3 3-2,0 0 1,0 0-1,0-1 0,0 1 1,0 0-1,1 0 0,-1 0 1,0 0-1,0 0 1,0 0-1,0 0 0,0 1 1,0-1-1,0 0 1,0 0-1,0 1 0,0-1 1,0 1-1,1-1 1,-1 1-1,0-1 0,0 1 1,0-1-1,1 1 0,-1 0 1,0 0-1,-3 3 7,1-1-1,0 1 0,0 0 1,0 0-1,1 0 0,0 0 1,-1 0-1,1 1 1,-2 8-1,-10 46 51,12-51-47,-4 28 38,1 0-1,2 1 1,2 0 0,1-1-1,5 40 1,-2-53-128,1 0 1,1-1 0,1 1-1,1-1 1,1 0-1,0-1 1,2 0 0,1 0-1,16 23 1,-21-36-359,0 1 0,1-1 0,14 12 0,-20-18 358,1-1 0,-1 0 0,0 0 0,1 1 0,-1-1 0,1 0 0,-1 0 0,1 0 0,0 0 0,0-1 0,-1 1 0,1 0 0,0-1 0,0 1 0,0-1 0,-1 0 0,1 0 0,0 1 0,0-1 0,0 0 0,0-1 0,0 1 0,0 0 0,0 0 0,-1-1 0,1 1 0,0-1 0,0 0 0,1 0 0,12-15-723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7.823"/>
    </inkml:context>
    <inkml:brush xml:id="br0">
      <inkml:brushProperty name="width" value="0.05" units="cm"/>
      <inkml:brushProperty name="height" value="0.05" units="cm"/>
    </inkml:brush>
  </inkml:definitions>
  <inkml:trace contextRef="#ctx0" brushRef="#br0">37 268 15387,'0'0'39,"0"0"-1,0-1 1,0 1 0,0 0-1,0 0 1,0 0-1,0-1 1,-1 1 0,1 0-1,0 0 1,0 0-1,0-1 1,0 1 0,-1 0-1,1 0 1,0 0-1,0 0 1,0 0 0,-1 0-1,1-1 1,0 1-1,0 0 1,0 0 0,-1 0-1,1 0 1,0 0-1,0 0 1,-1 0 0,1 0-1,0 0 1,0 0-1,-1 0 1,1 0 0,0 0-1,0 0 1,0 0-1,-1 0 1,1 0 0,0 1-1,0-1 1,-1 0-1,1 0 1,0 0 0,-8 12 580,-3 18 183,8-16-610,1 0-1,-1 1 1,2-1 0,0 0 0,1 0 0,1 1 0,0-1 0,1 0 0,3 15 0,-5-28-186,0 0 0,0 0 1,1 0-1,-1 0 1,0 0-1,0 0 0,1 1 1,-1-1-1,1 0 0,-1-1 1,1 1-1,0 0 1,-1 0-1,1 0 0,0 0 1,-1 0-1,1-1 0,0 1 1,0 0-1,0 0 1,0-1-1,1 2 0,-1-3-2,0 1 0,0 0 1,0 0-1,0-1 0,-1 1 0,1-1 0,0 1 0,0 0 0,-1-1 0,1 0 0,0 1 1,-1-1-1,1 1 0,-1-1 0,1 0 0,0 1 0,-1-1 0,0 0 0,1 0 0,-1 1 0,1-2 1,4-8 13,-1 0 0,6-21 1,1-11 62,-2-1 0,4-57 0,-4-87 281,-9 187-361,0-9 39,0 1-1,0-1 1,-3-14-1,3 23-38,0 0 0,0 0 0,0 0 0,0 0 0,0 0 0,0 0 0,0 0 0,0 0 0,0 0 0,0 0-1,0 1 1,0-1 0,0 0 0,0 0 0,0 0 0,0 0 0,0 0 0,0 0 0,0 0 0,0 0 0,0 0 0,0 0 0,0 0 0,0 1 0,0-1 0,0 0 0,0 0 0,0 0 0,-1 0 0,1 0 0,0 0 0,0 0 0,0 0 0,0 0-1,0 0 1,0 0 0,0 0 0,0 0 0,0 0 0,0 0 0,0 0 0,-1 0 0,1 0 0,0 0 0,0 0 0,0 0 0,0 0 0,0 0 0,0 0 0,0 0 0,0 0 0,0 0 0,0 0 0,-1 0 0,1 0 0,0 0 0,0 0 0,0 0 0,0 0-1,0 0 1,0 0 0,-3 10 13,-6 59 300,3 0-1,4 1 0,9 118 1,-6-183-357,-1 1-143,0 0 0,1 0-1,0-1 1,0 1 0,0 0 0,0-1 0,1 1-1,0-1 1,0 1 0,1-1 0,0 0-1,-1 0 1,5 5 0,-6-10 151,-1 1 0,0-1-1,0 0 1,0 0 0,0 1 0,1-1 0,-1 0 0,0 0 0,0 0-1,1 1 1,-1-1 0,0 0 0,0 0 0,1 0 0,-1 0-1,0 0 1,0 0 0,1 1 0,-1-1 0,0 0 0,1 0-1,-1 0 1,0 0 0,0 0 0,1 0 0,-1 0 0,0 0 0,1 0-1,-1 0 1,0-1 0,0 1 0,1 0 0,2-6-736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8.926"/>
    </inkml:context>
    <inkml:brush xml:id="br0">
      <inkml:brushProperty name="width" value="0.05" units="cm"/>
      <inkml:brushProperty name="height" value="0.05" units="cm"/>
    </inkml:brush>
  </inkml:definitions>
  <inkml:trace contextRef="#ctx0" brushRef="#br0">0 545 16428,'0'0'47,"0"0"1,1 0 0,-1-1 0,0 1 0,0 0 0,0 0 0,0 0 0,1 0 0,-1 0 0,0 0 0,0 0 0,0 0 0,0 0 0,1 0 0,-1 0 0,0 0 0,0 0 0,0 0 0,0 0 0,1 0 0,-1 0 0,0 0 0,0 0 0,0 0 0,0 1 0,1-1 0,-1 0 0,0 0 0,0 0 0,0 0 0,0 0 0,0 0-1,1 0 1,-1 1 0,0-1 0,0 0 0,0 0 0,0 0 0,0 0 0,0 0 0,0 1 0,4 11 1090,0 23-212,-3-25-558,1 11-58,3 20-16,14 59-1,-19-99-289,0 1-1,0-1 1,0 0-1,1 0 0,-1 1 1,1-1-1,-1 0 1,1 0-1,0 0 1,-1 0-1,1 0 0,0 0 1,0 0-1,-1 0 1,1 0-1,0 0 1,0 0-1,1 1 1,-1-2-3,0 0 1,-1 0-1,1 0 1,-1 0 0,1 0-1,0 0 1,-1-1 0,1 1-1,-1 0 1,1 0-1,0 0 1,-1-1 0,1 1-1,-1 0 1,1 0 0,-1-1-1,1 1 1,-1 0-1,1-1 1,-1 1 0,0-1-1,1 1 1,-1-1 0,1 1-1,-1-2 1,5-4 13,-1-1 0,0 0 0,5-15 0,48-145 115,-47 149-126,-10 18-4,0 0 1,1 0-1,-1 0 0,0-1 0,0 1 0,0 0 1,0 0-1,1 0 0,-1 0 0,0 0 0,0 0 1,0 0-1,1 0 0,-1 0 0,0 0 0,0 0 1,0 0-1,0 0 0,1 1 0,-1-1 0,0 0 1,0 0-1,0 0 0,0 0 0,1 0 0,-1 0 1,0 0-1,0 0 0,0 1 0,0-1 0,0 0 1,1 0-1,-1 0 0,0 0 0,0 0 0,0 1 1,0-1-1,0 0 0,0 0 0,0 0 0,0 0 1,0 1-1,0-1 0,0 0 0,0 0 0,0 0 1,0 1-1,6 37 42,-4-22-9,-2-10-20,1 1 11,0 0-1,1 0 0,-1 0 0,1 0 1,1 0-1,2 6 0,-5-12-19,1-1 0,-1 0 0,0 1-1,0-1 1,0 0 0,1 1 0,-1-1-1,0 0 1,0 1 0,1-1 0,-1 0 0,0 1-1,0-1 1,1 0 0,-1 0 0,0 0 0,1 1-1,-1-1 1,1 0 0,-1 0 0,0 0 0,1 0-1,-1 0 1,0 0 0,1 0 0,-1 0 0,1 1-1,-1-1 1,0-1 0,1 1 0,0 0 0,11-9 73,5-20 8,-17 28-81,27-65 106,-20 46-85,15-31 0,-22 50-27,1 0-1,-1 1 1,0-1-1,1 0 1,0 0-1,-1 0 1,1 0 0,-1 1-1,1-1 1,0 0-1,-1 1 1,1-1-1,0 0 1,0 1-1,0-1 1,0 1-1,-1-1 1,3 0 0,-2 1 0,-1 0 0,1 1 0,0-1 1,-1 0-1,1 0 0,-1 0 0,1 0 1,0 1-1,-1-1 0,1 0 0,-1 0 1,1 1-1,-1-1 0,1 0 0,-1 1 1,1-1-1,-1 1 0,1-1 0,-1 1 1,0-1-1,1 2 0,3 3-12,-1 1 0,0 1 1,0-1-1,3 9 0,-2-5-12,-1-1 12,-1-2-113,1-2 1,-1 1-1,1 0 0,0 0 1,7 8-1,-9-13 73,-1-1-1,1 1 1,0 0 0,0-1-1,-1 1 1,1 0 0,0-1-1,0 1 1,0-1 0,0 1 0,0-1-1,0 0 1,0 1 0,-1-1-1,1 0 1,0 0 0,0 0 0,0 0-1,0 0 1,0 0 0,0 0-1,0 0 1,0 0 0,0 0-1,0 0 1,0-1 0,0 1 0,0 0-1,0-1 1,0 1 0,0 0-1,0-1 1,0 0 0,-1 1-1,1-1 1,0 1 0,0-1 0,-1 0-1,1 1 1,0-1 0,-1 0-1,1 0 1,0-1 0,5-7-422,0-1 0,0 1 0,-1-1 0,-1 1 0,0-1 0,0-1-1,-1 1 1,3-17 0,13-33-1130,-18 61 1655,0 0-1,0 0 1,0 0 0,0 0-1,-1 1 1,1-1 0,0 0-1,0 1 1,-1-1-1,1 0 1,-1 1 0,1 1-1,2 7 198,-3-9-178,0 1 0,0 0 0,1 0 0,-1 0 0,1 0 0,0-1 0,-1 1 0,1 0-1,0-1 1,0 1 0,0 0 0,0-1 0,0 1 0,0-1 0,1 0 0,-1 1 0,0-1 0,1 0 0,2 2 0,3 9 1126,0 1-521,-6-12-662,-1-1 1,0 0-1,1 0 1,-1 0-1,1 1 1,-1-1 0,0 0-1,1 0 1,-1 0-1,1 0 1,-1 0-1,0 0 1,1 0-1,-1 0 1,1 0-1,-1 0 1,0 0-1,1 0 1,-1 0-1,1 0 1,-1 0-1,1 0 1,-1 0 0,0-1-1,1 1 1,-1 0-1,0 0 1,1-1-1,-1 1 1,0 0-1,1 0 1,-1-1-1,1 1 1,1-4-1,1 0 1,-1 1 0,0-1-1,0 0 1,-1 0-1,1 0 1,-1 0 0,1 0-1,-2 0 1,1-1-1,0 1 1,0-6-1,0 3-12,3-41-432,-2-1 0,-3 1 0,-7-60 0,5 72 150,1-3-37,1 19 375,0 0 1,-1 1-1,-1-1 0,-7-21 0,14 122 3406,59 318-356,-51-363-2931,-12-35-166,0-1 0,0 1-1,1-1 1,-1 1 0,0-1-1,0 1 1,1-1 0,-1 0-1,0 1 1,1-1 0,-1 1-1,1-1 1,-1 0 0,0 1-1,1-1 1,-1 0 0,1 1 0,-1-1-1,1 0 1,-1 0 0,1 0-1,-1 1 1,1-1 0,0-1 5,0 1 0,-1-1 0,1 1 0,0-1 0,-1 1 0,1-1 1,0 0-1,-1 1 0,1-1 0,-1 0 0,0 0 0,1 1 0,-1-1 0,1 0 1,-1 0-1,0 0 0,0 1 0,1-1 0,-1 0 0,0-1 0,6-24 218,-1 0-1,3-50 1,-6-56 130,-3 86-303,3 7-29,-1 23-37,-1 1 0,0-1 0,-1 0 1,-4-21-1,18 141-1186,-10-83-2112,-1-26 2727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48.520"/>
    </inkml:context>
    <inkml:brush xml:id="br0">
      <inkml:brushProperty name="width" value="0.05" units="cm"/>
      <inkml:brushProperty name="height" value="0.05" units="cm"/>
    </inkml:brush>
  </inkml:definitions>
  <inkml:trace contextRef="#ctx0" brushRef="#br0">16 9 9866,'-1'0'267,"0"0"0,0 0 0,1 0 0,-1 0 1,0 1-1,1-1 0,-1 0 0,0 0 0,1 1 0,-1-1 0,1 0 0,-1 1 0,0-1 0,1 0 1,-1 1-1,1-1 0,-1 1 0,1-1 0,-1 1 0,1-1 0,0 1 0,-1-1 0,1 1 0,0 0 1,-1-1-1,1 1 0,0 0 0,0-1 0,-1 2 0,4 7 2710,7 2-3574,-8-10 680,1 0 0,0 0 0,0 0 0,0 0-1,0-1 1,1 1 0,-1-1 0,0 0 0,0 0 0,0 0 0,0-1 0,0 1 0,0-1 0,6-1-1,14-1 90,153-8 77,2 0-47,-469 17 132,510-15-727,-157 9 382,-86-7 94,-10 6 17,0 1-1,-60 9 1,65-6-114,27-2-328,4-2-144,35-10 110,-14 2 113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9.383"/>
    </inkml:context>
    <inkml:brush xml:id="br0">
      <inkml:brushProperty name="width" value="0.05" units="cm"/>
      <inkml:brushProperty name="height" value="0.05" units="cm"/>
    </inkml:brush>
  </inkml:definitions>
  <inkml:trace contextRef="#ctx0" brushRef="#br0">4 30 14651,'-2'-29'4916,"1"31"-3716,1 16-341,0 36-580,2 0 0,3 0 0,2 0 0,3 0-1,1-1 1,4-1 0,26 68 0,-27-86-310,-12-27-141,-11-22-6,-11-26-66,8 17 435,0 0-1,2-1 1,0 0 0,-9-41-1,19 64-152,-1 0 1,1 0-1,0 0 0,0 0 1,0 0-1,0 0 0,0 0 1,1 0-1,-1 0 0,1 0 0,-1 0 1,1 0-1,-1 0 0,1 0 1,0 0-1,0 0 0,0 1 1,0-1-1,1 0 0,-1 1 0,0-1 1,1 1-1,-1-1 0,1 1 1,-1 0-1,1-1 0,0 1 1,-1 0-1,3-1 0,2 0-649,-1 0 0,1 0 1,0 0-1,-1 0 0,1 1 0,0 0 0,0 0 0,11 1 0,-15 0-437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19.783"/>
    </inkml:context>
    <inkml:brush xml:id="br0">
      <inkml:brushProperty name="width" value="0.05" units="cm"/>
      <inkml:brushProperty name="height" value="0.05" units="cm"/>
    </inkml:brush>
  </inkml:definitions>
  <inkml:trace contextRef="#ctx0" brushRef="#br0">1 87 18372,'7'9'1776,"5"-7"-1048,-2-2-335,10-2 919,1-6-424,9-3-512,2-1-224,1-3-1024,-7 0 864,-2-2-280,-3 0-80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0.921"/>
    </inkml:context>
    <inkml:brush xml:id="br0">
      <inkml:brushProperty name="width" value="0.05" units="cm"/>
      <inkml:brushProperty name="height" value="0.05" units="cm"/>
    </inkml:brush>
  </inkml:definitions>
  <inkml:trace contextRef="#ctx0" brushRef="#br0">116 358 14835,'-6'-14'1087,"0"2"-1,-9-16 1,13 24-728,-1 0 0,0 1 1,0-1-1,0 0 0,0 1 1,-1 0-1,1 0 0,-1 0 1,0 0-1,-6-3 0,9 5-322,0 1 0,0-1 0,0 1 0,0-1-1,0 1 1,0 0 0,0 0 0,0-1 0,0 1-1,0 0 1,0 0 0,0 0 0,0 0-1,0 0 1,0 0 0,0 0 0,0 0 0,0 1-1,0-1 1,0 0 0,0 1 0,0-1 0,0 1-1,0-1 1,0 1 0,0-1 0,0 1 0,-1 1-1,0 0-13,1 0 0,-1 0 0,1 0 0,0 1 0,0-1-1,0 0 1,0 1 0,0-1 0,0 1 0,0-1 0,0 5 0,0-1-27,1-1 1,-1 1-1,1 0 1,0 0-1,0 0 1,1 0-1,-1-1 1,1 1-1,1 0 1,2 8-1,-2-13 0,0 1-1,0 0 0,0 0 1,0-1-1,0 1 0,0-1 1,1 0-1,-1 0 0,1 1 0,-1-2 1,1 1-1,-1 0 0,1 0 1,-1-1-1,1 1 0,-1-1 1,5 0-1,23 8-52,-16 0 46,0 1-1,0 1 1,-1 0-1,-1 1 1,1 1 0,-2-1-1,14 19 1,-2 1 5,-2 0 0,20 38 0,-33-55 62,0 2 0,-1-1 1,0 1-1,-2 0 0,0 0 1,0 0-1,1 19 0,-5-33-37,-1-1 0,0 0-1,0 0 1,0 1 0,0-1-1,0 0 1,0 1 0,0-1-1,0 0 1,-1 0-1,1 1 1,-1-1 0,1 0-1,0 0 1,-1 0 0,0 0-1,1 0 1,-1 1 0,0-1-1,0 0 1,1 0 0,-1-1-1,-1 3 1,0-3 0,1 0 1,0 1-1,0-1 0,-1 0 1,1 0-1,0 1 0,0-1 1,-1 0-1,1 0 0,0 0 1,0-1-1,-1 1 0,1 0 1,0 0-1,0-1 0,-1 1 1,1 0-1,0-1 0,0 0 1,0 1-1,0-1 0,0 0 1,0 1-1,-2-2 0,-4-4 9,0 0-1,1 0 0,0-1 0,0 1 1,1-1-1,-1 0 0,1-1 1,1 1-1,0-1 0,0 0 0,0 0 1,1-1-1,-4-14 0,3 5-41,0 0 0,1 0 0,1 0 0,1-1 0,2-32 0,6-4-18,26-98 1,-21 111 35,-2-1 0,-2 0 1,-2-1-1,0-44 0,-6 81 2,-1 0 0,0-1 0,0 1-1,0 0 1,-3-7 0,3 12-5,1 1 1,-1-1-1,0 1 0,1-1 0,-1 1 0,0 0 1,0-1-1,0 1 0,0 0 0,0 0 1,0 0-1,-3-2 0,4 3-1,-1-1 0,0 1-1,0 0 1,0-1 0,1 1 0,-1 0 0,0 0-1,0 0 1,0 0 0,0 0 0,0 0-1,0 0 1,1 0 0,-1 0 0,0 0 0,0 0-1,0 1 1,0-1 0,0 0 0,1 1 0,-1-1-1,0 0 1,0 1 0,0 0 0,-3 2-3,1 0 1,0 0 0,0 0 0,0 0 0,0 1 0,1-1 0,-1 1-1,1 0 1,0 0 0,0 0 0,0 0 0,1 0 0,-1 0-1,0 6 1,-2 6-4,1 0 0,-2 26 0,4-24 9,1 0 1,0 0-1,2 0 0,4 23 1,-4-31 5,0-1 0,1 0 0,0 0 0,0 0 0,1-1 0,0 1 1,1-1-1,0 0 0,12 15 0,-16-21-6,1-1-1,0 1 1,-1 0 0,1 0-1,0-1 1,0 1 0,0-1 0,1 0-1,-1 1 1,0-1 0,0 0-1,1 0 1,-1 0 0,1-1-1,-1 1 1,1-1 0,-1 1 0,1-1-1,-1 0 1,1 0 0,-1 0-1,1 0 1,-1 0 0,4-1-1,-3-1 2,1 1-1,-1-1 1,1 1-1,-1-1 1,0 0-1,1 0 1,-1-1-1,0 1 0,0-1 1,-1 1-1,1-1 1,-1 0-1,1 0 1,-1 0-1,3-6 1,2-5 8,-2 1 1,1-1-1,-2 1 1,0-1-1,-1-1 1,0 1-1,-1 0 1,0-1-1,-2 1 1,1-1-1,-2 1 1,-3-22-1,-1 17 25,5 19-37,0 0 1,0 0-1,0 0 1,-1 0 0,1 0-1,0 0 1,0 0 0,0 0-1,0 0 1,0 0-1,0 0 1,0 0 0,-1 0-1,1 0 1,0 0 0,0 0-1,0 0 1,0 0 0,0 0-1,0 0 1,-1 0-1,1 0 1,0 0 0,0 0-1,0 0 1,0 0 0,0 0-1,0 0 1,0 0-1,0 0 1,-1 0 0,1 1-1,0-1 1,0 0 0,0 0-1,0 0 1,0 0-1,0 0 1,0 0 0,0 0-1,0 0 1,0 1 0,0-1-1,0 0 1,0 0-1,0 0 1,0 0 0,0 0-1,0 0 1,0 1 0,0-1-1,0 0 1,0 0 0,0 0-1,0 0 1,0 0-1,0 0 1,0 1 0,-3 33 47,3-22-35,2 1 0,-1-1 0,4 13 0,-4-21-9,0-1-1,0 1 0,0-1 1,0 0-1,1 1 0,-1-1 1,1 0-1,0 0 0,0 0 1,0 0-1,0 0 0,1 0 1,-1 0-1,6 3 0,-8-5-1,1-1 0,0 0 0,0 0 0,0 1 0,0-1 0,0 0 0,-1 0 0,1 0 0,0 0 0,0 0 0,0 0 0,0 0 0,0 0 0,0-1 0,0 1 0,-1 0-1,1 0 1,0-1 0,0 1 0,0 0 0,0-1 0,-1 1 0,1-1 0,0 1 0,0-1 0,-1 0 0,1 1 0,-1-1 0,1 0 0,0 1 0,-1-1 0,1 0 0,-1 0-1,0 1 1,1-1 0,-1 0 0,1 0 0,-1-1 0,14-35 65,-14 37-67,4-17 31,-1-1 0,-1 1 0,0-1 0,-2 1-1,0-1 1,-2-18 0,5 57-73,0 0-1,2 0 1,0 0-1,1-1 1,1 0-1,11 21 1,-7-28-789,-11-13 792,0 0 0,1 0 0,-1 0 0,0 0 0,0-1 0,1 1 0,-1 0 0,0 0 0,0 0 0,0 0 0,1 0 0,-1-1 0,0 1 0,0 0 0,0 0 0,0 0 0,1-1 0,-1 1-1,0 0 1,0 0 0,0 0 0,0-1 0,0 1 0,0 0 0,1 0 0,-1-1 0,0 1 0,0 0 0,0 0 0,0-1 0,0 1 0,0 0 0,0-1 0,-1-33-1159,-4 6 524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1.288"/>
    </inkml:context>
    <inkml:brush xml:id="br0">
      <inkml:brushProperty name="width" value="0.05" units="cm"/>
      <inkml:brushProperty name="height" value="0.05" units="cm"/>
    </inkml:brush>
  </inkml:definitions>
  <inkml:trace contextRef="#ctx0" brushRef="#br0">0 0 17044,'2'2'1184,"1"5"-1040,4 0-216,1 0 8,2-3-56,2-1 40,-1-3-96,2 0-136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1.738"/>
    </inkml:context>
    <inkml:brush xml:id="br0">
      <inkml:brushProperty name="width" value="0.05" units="cm"/>
      <inkml:brushProperty name="height" value="0.05" units="cm"/>
    </inkml:brush>
  </inkml:definitions>
  <inkml:trace contextRef="#ctx0" brushRef="#br0">23 199 12355,'1'1'159,"0"1"1,0-1-1,0 1 0,0-1 1,-1 1-1,1-1 1,0 1-1,-1 0 1,1-1-1,-1 1 1,0 0-1,0-1 1,0 1-1,1 0 1,-2 3-1,-3 30 1206,1-23-462,-1 12-230,1-1 0,1 1 0,1 0 0,1-1 0,2 1 0,4 33 0,-5-55-616,-1 0 1,1 0-1,-1 0 1,1 0-1,0 1 1,0-1 0,0 0-1,0 0 1,0 0-1,1-1 1,-1 1-1,0 0 1,1 0-1,0-1 1,1 2-1,-2-2-40,-1-1 0,1 0-1,-1 0 1,1 1-1,-1-1 1,1 0 0,-1 0-1,1 0 1,0 0-1,-1 0 1,1 0-1,-1 0 1,1 0 0,0 0-1,-1 0 1,1 0-1,-1 0 1,1 0 0,-1-1-1,1 1 1,0 0-1,0-1 1,0 0-3,1 0 0,-1 0 0,1 0 0,-1-1 1,0 1-1,1 0 0,-1-1 0,0 1 0,0-1 0,1-2 0,4-9 38,0 0 0,-1 0 0,-1-1 0,0 1 0,-1-1-1,0 0 1,-1 0 0,0-17 0,-1-6 121,-7-74 1,5 104-171,-14-90-116,13 87 47,0 1-1,-1 0 0,0-1 1,-1 2-1,0-1 0,0 0 1,-1 1-1,-6-9 0,11 17 54,0-1 0,-1 1 0,1-1 0,0 1 0,-1-1 0,1 1 0,-1-1 0,1 1 0,-1-1 0,1 1 0,-1-1 0,1 1 0,-1 0 0,1-1 0,-1 1 0,0 0 0,1 0 0,-1-1 0,1 1 0,-1 0 0,0 0 0,1 0 0,-1 0 0,0 0 0,1 0 0,-1 0 0,0 0 0,1 0 0,-1 0-1,-1 0 1,1 1 2,0 0-1,0 0 0,0 0 0,0 0 0,0 0 0,0 0 0,0 0 0,1 0 0,-1 0 0,0 1 0,1-1 0,-1 0 1,0 3-1,-2 5 37,0 0 0,1 0 1,-2 12-1,3-13 9,0 0 1,0 0-1,0 0 0,1 0 1,1 0-1,-1-1 0,2 1 1,-1 0-1,1 0 0,0-1 1,0 1-1,1-1 0,0 1 1,0-1-1,1 0 0,0 0 1,0-1-1,0 1 0,9 8 1,16 17-77,-11-11-378,0-1 0,2 0 1,0-2-1,1 0 0,24 15 0,-43-32 361,0 1-1,-1-1 0,1-1 1,0 1-1,0 0 1,0 0-1,0-1 1,0 1-1,0-1 0,0 1 1,0-1-1,0 0 1,0 0-1,3 0 1,7-4-507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2.717"/>
    </inkml:context>
    <inkml:brush xml:id="br0">
      <inkml:brushProperty name="width" value="0.05" units="cm"/>
      <inkml:brushProperty name="height" value="0.05" units="cm"/>
    </inkml:brush>
  </inkml:definitions>
  <inkml:trace contextRef="#ctx0" brushRef="#br0">14 235 15235,'-1'1'148,"0"0"0,0 0 0,0 0 0,0 0 0,1 0 0,-1 1 0,0-1 0,0 0 0,1 0 0,-1 0 0,1 1 0,-1-1 0,1 0 0,-1 1 0,1-1 0,0 1 0,0 2 0,-2 30 849,1-23-153,1-1-515,0 1 0,1 0 0,0 0 0,1-1 0,0 1 1,0-1-1,1 0 0,1 1 0,4 9 0,5 5-28,1-1 1,22 30 0,-20-26-296,0-1 1,-2 2 0,-1 0-1,-2 1 1,16 61 0,-12-18 8,-14-63 5,0 0 0,0-1 0,-1 1 1,0-1-1,-3 17 0,3-25-16,0 0 0,0 0 0,0 0 0,-1 0 0,1 0 1,0 0-1,-1 0 0,1 0 0,0 0 0,-1 0 0,1-1 0,-1 1 0,0 0 1,1 0-1,-1 0 0,1-1 0,-1 1 0,0 0 0,0-1 0,-1 2 0,1-2-1,1 0 0,-1 0 0,0 0 0,0 0 0,1 0 0,-1 0 0,0 0 0,1 0 0,-1 0 0,0-1 0,1 1 0,-1 0 0,0-1 0,1 1 0,-1 0-1,0-1 1,1 1 0,-1 0 0,1-1 0,-1 1 0,0-2 0,-3-2-4,1 0 0,-1 0 0,1 0 0,0-1 0,0 1 0,-2-6 0,-8-25-110,0 1 0,3-2 0,1 0 0,1 0 0,-4-52 0,3-188-248,9 250 360,0-55 155,1 156 365,2-51-404,0 0 0,10 29 0,-11-43-82,2 0 0,-1-1 0,1 1 0,1-1 0,0 0 1,0 0-1,0-1 0,8 9 0,-13-17-33,1 1 0,-1 0 0,1-1 0,-1 1 0,1 0-1,0-1 1,-1 1 0,1-1 0,0 1 0,-1-1 0,1 0 0,0 1 0,0-1 0,0 1 0,-1-1 0,1 0 0,0 0 0,0 0-1,0 1 1,0-1 0,-1 0 0,1 0 0,0 0 0,0 0 0,0 0 0,0-1 0,0 1 0,-1 0 0,1 0 0,0 0 0,0-1-1,0 1 1,-1 0 0,1-1 0,0 1 0,0-1 0,-1 1 0,1-1 0,0 1 0,-1-1 0,1 0 0,-1 1 0,1-1 0,-1 0-1,1 1 1,-1-1 0,1 0 0,-1 1 0,1-1 0,-1-1 0,3-4 1,0 0 0,0-1 1,-1 1-1,0 0 0,2-10 0,0-9-23,-2 0-1,0-1 0,-2 1 1,0 0-1,-2 0 0,-1 0 1,-9-37-1,6 50-80,2 18-12,1 23 72,3-9 121,0 1 1,1-1-1,2 1 0,0-1 1,1 0-1,0 0 0,2 0 1,9 20-1,-15-39-69,1 1-1,0-1 1,-1 1-1,1-1 1,0 0 0,0 1-1,0-1 1,0 0-1,0 0 1,0 0 0,0 0-1,1 0 1,-1 0-1,0 0 1,0 0 0,2 1-1,-2-2-6,0 0 0,-1 0 0,1 0 0,0 0 0,0 0-1,-1 0 1,1 0 0,0 0 0,-1-1 0,1 1 0,0 0 0,-1 0-1,1 0 1,0-1 0,-1 1 0,1 0 0,0-1 0,-1 1 0,1-1-1,-1 1 1,1 0 0,-1-1 0,1 1 0,0-2 0,1-1 2,1-1 0,-1 1 1,0-1-1,0 1 1,-1-1-1,1 0 0,-1 0 1,0 0-1,0 0 0,1-5 1,0-8 4,0 1 0,-2 0 1,0-1-1,-1 1 0,0 0 1,-1-1-1,-8-27 0,6 37-80,1 13 26,2 14 15,2-3 27,1-1 0,3 19 0,-3-29 9,-1 1 0,1-1 1,1 1-1,-1-1 0,1 0 0,0 0 1,0 0-1,4 5 0,-6-10-5,-1 0-1,1-1 0,-1 1 1,1 0-1,-1-1 1,1 1-1,0 0 1,-1-1-1,1 1 0,0-1 1,-1 1-1,1-1 1,0 0-1,0 1 1,-1-1-1,1 0 1,0 1-1,0-1 0,0 0 1,0 0-1,-1 0 1,1 0-1,0 1 1,0-1-1,0-1 0,0 1 1,-1 0-1,1 0 1,0 0-1,0 0 1,0-1-1,0 1 1,-1 0-1,1 0 0,0-1 1,0 1-1,-1-1 1,1 1-1,0-1 1,-1 1-1,1-1 0,0 1 1,-1-1-1,1 0 1,-1 1-1,1-1 1,-1 0-1,1 0 1,-1 1-1,1-2 0,2-3 2,-1 0 0,1 0 0,-1 1 0,0-2 0,0 1 0,1-8 0,-1 3-4,0 1-1,-1-1 1,-1 0 0,1 0-1,-2 0 1,1 0 0,-1 0-1,-1 0 1,0 0 0,0 1-1,-6-15 1,8 24-1,0-1 0,0 1-1,0 0 1,0 0 0,0-1 0,0 1-1,0 0 1,0 0 0,0-1 0,0 1-1,-1 0 1,1 0 0,0-1 0,0 1-1,0 0 1,0 0 0,0 0 0,0-1-1,-1 1 1,1 0 0,0 0-1,0 0 1,0 0 0,-1-1 0,1 1-1,0 0 1,0 0 0,0 0 0,-1 0-1,1 0 1,0 0 0,0 0 0,-1-1-1,1 1 1,0 0 0,0 0 0,-1 0-1,1 0 1,0 0 0,-1 0 0,-1 12-36,3 20 30,2-23 19,0-1-1,0 1 0,1-1 0,7 14 0,-9-20-7,-1 0 0,1 0 1,-1 0-1,1 0 0,0 0 1,0 0-1,0 0 0,0-1 1,4 3-1,-5-4-2,0 1-1,0-1 1,0 1-1,0-1 1,0 0-1,0 1 1,1-1-1,-1 0 1,0 0-1,0 0 1,0 0-1,1 0 1,-1 0-1,0 0 1,0 0-1,0-1 1,1 1-1,-1 0 1,0-1-1,0 1 1,1-2-1,0 1-42,0-1-1,0 0 0,0 1 0,-1-1 0,1 0 0,-1 0 0,1 0 1,-1-1-1,0 1 0,0 0 0,0 0 0,0-1 0,0 1 0,0 0 1,-1-1-1,1 1 0,-1-1 0,0 1 0,0-1 0,0 1 1,0-5-1,-1-5-691,1-1 1,-6-23-1,-6-10-2600,-23-62 0,10 46-3921,27 106 12138,2-24-2870,14 37 1,-11-39-2007,0-1 0,2 0 0,0-1 1,16 22-1,-25-36-67,1-1 0,0 0 0,0 0 0,0 0 0,0 0-1,0 0 1,0 0 0,0 0 0,0 0 0,0 0 0,0-1 0,0 1 0,1 0 0,-1-1 0,0 1-1,0-1 1,1 1 0,1 0 0,0-3-256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3.650"/>
    </inkml:context>
    <inkml:brush xml:id="br0">
      <inkml:brushProperty name="width" value="0.05" units="cm"/>
      <inkml:brushProperty name="height" value="0.05" units="cm"/>
    </inkml:brush>
  </inkml:definitions>
  <inkml:trace contextRef="#ctx0" brushRef="#br0">79 368 12563,'2'9'322,"0"1"0,0 0 0,-1-1-1,-1 1 1,0 0 0,0-1 0,-1 1 0,-1 10 0,-2 27 594,4-44-810,0 8 283,0 0 1,4 19-1,-4-28-329,1 0 1,-1 0 0,1 0-1,-1 0 1,1 0 0,0 0 0,-1 0-1,1 0 1,0 0 0,0-1-1,1 1 1,-1 0 0,0-1-1,1 1 1,-1-1 0,0 1-1,1-1 1,0 0 0,-1 0-1,1 1 1,0-1 0,2 1-1,-2-2-35,-1 0 0,0 0 0,0 0 0,0 0 0,0 0 0,0 0 0,0-1 0,0 1 0,0 0 0,0-1 0,0 1 0,0-1 0,0 1 0,0-1 0,0 1 0,0-1 0,0 0 0,0 1 0,-1-1 0,1 0 0,0 0 0,-1 0 0,1 1 0,0-1 0,-1 0 0,1 0 0,-1 0 0,1 0 0,0-2 0,13-33 386,-7 9-180,0-1 0,-3 0 0,0 0 1,-1-1-1,-3-42 0,-2 36-181,-1-1 0,-2 1 0,-2 1 0,-10-36 0,13 57-77,0 1-1,-1 0 1,-10-17-1,13 26 17,0 0 1,0 0-1,0 0 0,0 1 0,-1-1 1,1 1-1,-1 0 0,-3-3 0,5 4 5,0 0 0,-1 1 0,1-1 0,0 1 0,-1-1 0,1 1 0,0-1 0,-1 1 0,1 0 0,-1 0-1,1 0 1,0 0 0,-1 0 0,1 0 0,-1 0 0,1 0 0,0 0 0,-1 1 0,1-1 0,-2 1 0,-1 1 13,1 0 1,0 0 0,0 1 0,0-1 0,0 1-1,1-1 1,-1 1 0,1 0 0,-1 0 0,1 0-1,0 1 1,0-1 0,1 0 0,-1 1 0,0 0-1,1-1 1,-2 8 0,-1 7 129,0 0 0,-2 25-1,4-26 7,1 1-1,1-1 1,3 27-1,-3-39-111,1-1 0,-1 1 1,1-1-1,1 1 0,-1-1 0,0 1 0,1-1 0,0 0 1,0 0-1,0 0 0,1 0 0,-1 0 0,1 0 0,0-1 0,0 1 1,0-1-1,1 0 0,4 5 0,-5-7-39,0 0-1,0 0 1,1 0-1,-1 0 1,0 0 0,0-1-1,0 1 1,0-1 0,1 0-1,-1 0 1,0 0 0,0 0-1,1-1 1,-1 1-1,0-1 1,0 0 0,0 0-1,0 0 1,0 0 0,0-1-1,0 1 1,0-1 0,0 0-1,2-2 1,6-3-126,-1-2 0,1 1 0,-2-2 0,13-13 0,10-21-507,-25 33 427,1 0-1,0 1 1,0 0 0,12-11 0,-19 20 199,-1 1 1,1 0-1,-1-1 1,1 1-1,-1-1 1,0 1-1,1 0 1,-1-1-1,1 1 1,0 0-1,-1 0 1,1-1-1,-1 1 1,1 0-1,-1 0 1,1 0-1,0 0 1,-1 0-1,1 0 1,-1 0-1,1 0 1,-1 0-1,1 0 1,0 0-1,-1 0 1,1 0-1,-1 0 1,1 0-1,0 1 1,0-1-1,0 1 12,-1 0-1,1 0 1,0 0 0,0 0-1,-1 0 1,1 0-1,0 0 1,-1 1-1,1-1 1,-1 0 0,0 0-1,1 1 1,-1 1-1,2 8 133,-1 0-1,0 18 0,-1-21-63,-1 24 207,0-22-142,1 0 0,0 0 1,0-1-1,1 1 0,4 17 0,-5-27-131,0 1 0,0-1 0,0 0 0,0 0 0,0 1 0,0-1 0,0 0 0,0 1 0,0-1 0,0 0 0,0 1 0,1-1 0,-1 0 0,0 0 0,0 1-1,0-1 1,1 0 0,-1 0 0,0 0 0,0 1 0,0-1 0,1 0 0,-1 0 0,0 0 0,1 0 0,-1 1 0,0-1 0,0 0 0,1 0 0,-1 0 0,1 0 0,5-7-205,2-18-266,1-34-893,-3 1-1,-1-115 0,-5 148 1176,0 6 202,-1 19 2,1 0 1,0 1-1,0-1 1,0 0-1,0 0 1,0 0-1,0 0 1,0 0-1,0 0 1,0 0-1,-1 0 1,1 0-1,0 0 1,0 0-1,0 0 1,0 1-1,0-1 1,0 0-1,-1 0 1,1 0-1,0 0 1,0 0-1,0 0 1,0 0-1,0 0 1,0 0-1,-1 0 1,1 0-1,0 0 1,0 0-1,0-1 1,0 1-1,0 0 0,0 0 1,-1 0-1,1 0 1,0 0-1,0 0 1,0 0-1,0 0 1,0 0-1,0 0 1,0-1-1,-3 14 357,2 0 0,0-1 0,0 1 0,3 25 0,11 52 896,-13-89-1259,11 47 705,27 79-1,-18-66-1295,-19-61 491,-1 1-1,1 0 1,-1 0 0,0-1-1,0 1 1,1 0 0,-1 0 0,0 0-1,0-1 1,0 1 0,0 0-1,0 0 1,0 0 0,0 0 0,0 0-1,0-1 1,-1 3 0,-8-10-958,-13-22-12,22 29 1059,-18-27-235,-15-27-1,29 46 470,0 0 0,1-1 0,0 1 0,0-1-1,0 1 1,1-1 0,1 0 0,-2-14 0,3 22-185,0 0 1,1-1 0,-1 1-1,0 0 1,0 0-1,1 0 1,-1 0 0,0 0-1,1 0 1,-1 0 0,1 0-1,-1 0 1,1 0-1,0 0 1,-1 0 0,1 1-1,0-1 1,0 0 0,-1 0-1,1 1 1,0-1-1,0 0 1,0 1 0,0-1-1,0 1 1,0-1-1,0 1 1,0 0 0,2-1-1,4-1-211,0 1-1,1 0 1,12-1-1,8-1-272,-10-2-11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4.921"/>
    </inkml:context>
    <inkml:brush xml:id="br0">
      <inkml:brushProperty name="width" value="0.05" units="cm"/>
      <inkml:brushProperty name="height" value="0.05" units="cm"/>
    </inkml:brush>
  </inkml:definitions>
  <inkml:trace contextRef="#ctx0" brushRef="#br0">1 42 12395,'40'13'1000,"-6"-10"-880,-3-3-240,-1-9-96,1-1-592,-2-4 712,0 0-184,-2 3-273</inkml:trace>
  <inkml:trace contextRef="#ctx0" brushRef="#br0" timeOffset="1">1654 129 9402,'78'3'424,"0"-3"-968,-5-3 520,1-2 936,-5-4-1064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25.343"/>
    </inkml:context>
    <inkml:brush xml:id="br0">
      <inkml:brushProperty name="width" value="0.05" units="cm"/>
      <inkml:brushProperty name="height" value="0.05" units="cm"/>
    </inkml:brush>
  </inkml:definitions>
  <inkml:trace contextRef="#ctx0" brushRef="#br0">1 0 8434,'81'21'1440,"152"17"0,13 2 1404,-209-34-2459,0-1 1,43 1 0,-43-5-245,-1 2 0,49 10 0,-76-10-182,1-2-126,-1 1-1,1 1 1,-1 0 0,0 0 0,0 1-1,-1 0 1,13 8 0,-14-2-149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30.972"/>
    </inkml:context>
    <inkml:brush xml:id="br0">
      <inkml:brushProperty name="width" value="0.05" units="cm"/>
      <inkml:brushProperty name="height" value="0.05" units="cm"/>
    </inkml:brush>
  </inkml:definitions>
  <inkml:trace contextRef="#ctx0" brushRef="#br0">356 44 13091,'-1'-1'82,"0"-1"0,-1 1 1,1-1-1,0 1 0,-1 0 1,1 0-1,-1-1 0,1 1 1,-1 0-1,1 1 0,-1-1 1,0 0-1,0 0 0,1 1 1,-1-1-1,0 1 0,0-1 0,0 1 1,0 0-1,0 0 0,1 0 1,-1 0-1,0 0 0,0 0 1,0 0-1,0 1 0,0-1 1,1 1-1,-1-1 0,0 1 1,0 0-1,-2 1 0,-7 4 158,1-1 0,-1 1 1,-17 14-1,10-4-133,0 0 1,1 1 0,1 1 0,1 0-1,0 1 1,2 0 0,0 2 0,-11 23-1,9-13-73,1 1-1,2 0 0,2 1 1,-14 67-1,18-54-22,1 1 0,3-1 0,1 0 0,3 1 0,13 78-1,-10-94-9,2 0-1,2-1 0,1 0 0,1 0 1,1-2-1,1 1 0,2-1 0,1-1 1,26 34-1,-33-50-3,1 0 0,0 0 1,1-1-1,0-1 0,17 13 1,-25-20 12,-1-1 1,1 1 0,0 0-1,0 0 1,0-1 0,0 0-1,1 0 1,-1 0-1,0 0 1,0 0 0,1 0-1,-1-1 1,0 0 0,1 0-1,-1 0 1,0 0-1,1 0 1,-1 0 0,0-1-1,1 0 1,-1 0 0,0 0-1,0 0 1,0 0-1,0 0 1,0-1 0,0 0-1,0 0 1,4-2 0,0-3 32,-1-1 1,0 1 0,0-1 0,-1 0 0,0-1 0,0 1 0,-1-1 0,0 0 0,0 0 0,2-11-1,5-19 140,5-43-1,-13 66-131,57-382 447,-51 304-589,-4-1 1,-9-116-1,-7 118-273,9 84 275,0-1 0,-1 0 0,0 1 0,0-1 0,-1 1 0,0 0 0,-7-10 0,10 17 42,-1 0 1,1 0 0,0 1 0,-1-1-1,1 1 1,-1-1 0,0 1 0,1-1 0,-1 1-1,0 0 1,0 0 0,0 0 0,0 0-1,0 0 1,0 0 0,0 0 0,0 1-1,0-1 1,0 1 0,-4-1 0,3 1 6,0 1 0,0-1 0,0 1 0,0-1 1,1 1-1,-1 0 0,0 0 0,0 1 0,0-1 0,1 0 1,-1 1-1,1 0 0,-1-1 0,-3 5 0,-11 9-158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56.592"/>
    </inkml:context>
    <inkml:brush xml:id="br0">
      <inkml:brushProperty name="width" value="0.05" units="cm"/>
      <inkml:brushProperty name="height" value="0.05" units="cm"/>
    </inkml:brush>
  </inkml:definitions>
  <inkml:trace contextRef="#ctx0" brushRef="#br0">24 43 17740,'-6'-7'1528,"-2"9"-1128,4 9-128,-2-6 136,6 0-392,5-15 184,5-12-80,6-4-320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37.914"/>
    </inkml:context>
    <inkml:brush xml:id="br0">
      <inkml:brushProperty name="width" value="0.05" units="cm"/>
      <inkml:brushProperty name="height" value="0.05" units="cm"/>
    </inkml:brush>
  </inkml:definitions>
  <inkml:trace contextRef="#ctx0" brushRef="#br0">7 20 15083,'-1'-20'2660,"-1"31"-420,-1 34-864,9 476 1007,-2-477-2463,-2-37 52,-2-31 492,0-6-442,1-4 39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38.443"/>
    </inkml:context>
    <inkml:brush xml:id="br0">
      <inkml:brushProperty name="width" value="0.05" units="cm"/>
      <inkml:brushProperty name="height" value="0.05" units="cm"/>
    </inkml:brush>
  </inkml:definitions>
  <inkml:trace contextRef="#ctx0" brushRef="#br0">0 0 18180,'1'0'95,"0"0"-1,0 1 1,0-1-1,-1 0 1,1 0 0,0 0-1,-1 1 1,1-1 0,0 0-1,0 1 1,-1-1 0,1 1-1,-1-1 1,1 1 0,0-1-1,-1 1 1,1-1 0,-1 1-1,1-1 1,-1 1-1,0 0 1,1-1 0,-1 1-1,1 1 1,7 22 957,-2-6-217,7 10-241,1-1 0,21 29 0,-27-44-511,1 0 0,1-1 0,0 0 0,0 0 0,1-1 0,18 13 0,-27-21-125,1-1 1,-1 1-1,0-1 1,0 0-1,1 0 1,-1 0-1,1 0 1,-1 0-1,1-1 1,-1 1-1,1-1 1,-1 1-1,1-1 1,-1 0-1,1 0 1,0 0-1,-1 0 1,1-1-1,-1 1 1,1-1-1,-1 0 1,1 1-1,-1-1 1,1 0-1,-1 0 1,0-1 0,0 1-1,1 0 1,-1-1-1,0 1 1,0-1-1,0 0 1,-1 0-1,3-2 0,3-4-316,-1-1-1,0 0 0,0-1 0,-1 0 0,0 1 0,6-21 0,-1-1-420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38.824"/>
    </inkml:context>
    <inkml:brush xml:id="br0">
      <inkml:brushProperty name="width" value="0.05" units="cm"/>
      <inkml:brushProperty name="height" value="0.05" units="cm"/>
    </inkml:brush>
  </inkml:definitions>
  <inkml:trace contextRef="#ctx0" brushRef="#br0">128 1 16059,'-2'30'2167,"-1"0"0,-11 44 0,1-4-989,-50 303 1009,43-263-2567,14-91-816,2-13-235,2-14 452,2-6 295,5-5-191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39.213"/>
    </inkml:context>
    <inkml:brush xml:id="br0">
      <inkml:brushProperty name="width" value="0.05" units="cm"/>
      <inkml:brushProperty name="height" value="0.05" units="cm"/>
    </inkml:brush>
  </inkml:definitions>
  <inkml:trace contextRef="#ctx0" brushRef="#br0">0 138 13219,'1'30'1472,"0"-3"732,1 0-1,10 49 1,-12-75-2141,0-1 0,0 1 0,0 0 1,0 0-1,1 0 0,-1-1 0,0 1 1,0 0-1,1 0 0,-1-1 0,1 1 0,-1 0 1,1-1-1,-1 1 0,1-1 0,-1 1 0,1 0 1,-1-1-1,1 1 0,0-1 0,0 1 0,0-1-25,0 0 0,-1 0 0,1 0 0,-1 0 0,1 0 0,-1-1 0,1 1 0,0 0 0,-1 0 0,1-1 0,-1 1 1,1 0-1,-1-1 0,1 1 0,-1 0 0,0-1 0,1 1 0,-1-1 0,1 1 0,-1-1 0,1 0 0,18-35 492,-19 35-529,31-79 293,-19 45-216,2 0-1,33-58 1,-28 70-37,-19 23-40,1 0 1,-1-1-1,0 1 0,1 0 0,-1 0 0,1-1 0,-1 1 1,0 0-1,1 0 0,-1 0 0,1-1 0,-1 1 0,1 0 0,-1 0 1,1 0-1,-1 0 0,1 0 0,-1 0 0,1 0 0,-1 0 1,1 0-1,-1 0 0,0 0 0,1 1 0,-1-1 0,1 0 0,-1 0 1,1 0-1,-1 1 0,1-1 0,-1 0 0,0 0 0,1 1 1,-1-1-1,0 0 0,1 1 0,-1-1 0,0 0 0,1 1 0,-1-1 1,0 1-1,0-1 0,1 0 0,-1 1 0,0-1 0,0 1 0,0-1 1,0 1-1,0-1 0,1 1 0,-1-1 0,0 1 0,0 0 1,3 14 52,-1 0 0,0 1 0,-1-1 0,-1 28 1,0-13 3,1 15-9,8 163-486,-7-193 329,0 1 0,-2 21 0,-4-22-91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2.751"/>
    </inkml:context>
    <inkml:brush xml:id="br0">
      <inkml:brushProperty name="width" value="0.05" units="cm"/>
      <inkml:brushProperty name="height" value="0.05" units="cm"/>
    </inkml:brush>
  </inkml:definitions>
  <inkml:trace contextRef="#ctx0" brushRef="#br0">200 36 10978,'1'1'126,"0"-1"-1,0 1 1,-1-1 0,1 1-1,-1-1 1,1 1-1,-1 0 1,1-1-1,-1 1 1,1 0 0,-1-1-1,0 1 1,1 0-1,-1 0 1,0-1-1,1 1 1,-1 0-1,0 0 1,0 0 0,0-1-1,0 1 1,0 0-1,0 0 1,0 0-1,0 0 1,0-1-1,0 1 1,0 0 0,-1 1-1,0 0 21,0-1 1,-1 0-1,1 0 0,0 1 1,-1-1-1,1 0 0,0 0 1,-1 0-1,1 0 0,-1-1 1,0 1-1,1 0 0,-3 0 0,-6 2 185,-1 0-1,0-1 0,-14 1 1,20-3-302,0 0 0,0-1 0,0 1 0,0-1 0,0 0 0,1 0 0,-1-1 0,-7-3 1,8 4-16,0-1 0,1 1 0,-1-1 0,0 1 0,0 0 0,0 1 0,0-1 0,0 1 0,-1 0 0,1 0 0,0 0 0,-4 1 0,7-1-10,-1 0 1,1 1 0,0-1-1,0 1 1,0 0 0,0-1-1,0 1 1,0 0 0,0-1-1,0 1 1,0 0 0,0 0-1,0 0 1,0 0 0,1 0 0,-1 0-1,0 0 1,1 0 0,-1 0-1,1 1 1,-1-1 0,1 0-1,-1 0 1,1 0 0,0 1-1,0-1 1,-1 0 0,1 0-1,0 1 1,0-1 0,1 0-1,-1 0 1,0 1 0,0-1-1,0 0 1,1 2 0,1 3 7,-1 0 0,1 0 0,0-1 1,0 1-1,1-1 0,4 8 0,-3-7-3,0-1-1,0 0 1,1 1-1,-1-1 1,1-1 0,0 1-1,1-1 1,-1 0-1,1 0 1,0-1-1,0 1 1,0-1-1,0-1 1,1 1-1,11 2 1,-13-4 10,1 0 1,-1 0-1,0-1 1,0 0-1,0 0 1,0 0-1,0-1 0,0 0 1,0 0-1,0 0 1,0 0-1,0-1 1,0 0-1,0 0 0,-1 0 1,1 0-1,-1-1 1,0 0-1,0 0 1,0 0-1,7-7 0,-6 5 39,-1-1 0,1 0 0,-1 0 0,0 0-1,0-1 1,-1 1 0,0-1 0,0 0-1,2-10 1,-3 12-8,-1 0 0,0 0 0,0 1 0,-1-1-1,0 0 1,0 0 0,0 0 0,0 0 0,-1 0-1,0 0 1,0 0 0,0 0 0,0 1 0,-1-1 0,-2-4-1,3 7-27,0 0 0,0 0 0,0 0 0,-1 0 0,1 0 0,-1 1-1,1-1 1,-1 1 0,0-1 0,1 1 0,-1-1 0,0 1-1,0 0 1,0 0 0,0 0 0,0 0 0,0 0 0,0 1-1,-1-1 1,1 0 0,0 1 0,0 0 0,0-1 0,-1 1 0,1 0-1,0 0 1,0 1 0,-1-1 0,1 0 0,0 1 0,0-1-1,-1 1 1,1 0 0,0-1 0,-4 3 0,0 0 3,0 0 1,1 1 0,-1 0-1,0-1 1,1 2-1,0-1 1,0 1 0,0-1-1,1 1 1,-1 1-1,-3 5 1,3-3-8,1 0 1,0 1-1,0 0 0,1 0 1,0 0-1,0 0 1,-1 11-1,3-15-12,1 1 0,-1-1 0,1 0 0,0 1 0,1-1 0,-1 0 0,1 1 0,0-1 0,0 0 0,1 0 0,-1 0 0,1 0 0,5 9 0,-6-12-4,0-1-1,-1 0 1,1 1 0,0-1 0,0 0-1,0 0 1,0 1 0,0-1 0,0 0 0,1 0-1,-1 0 1,0 0 0,0-1 0,1 1 0,-1 0-1,1-1 1,-1 1 0,0 0 0,1-1 0,-1 0-1,1 1 1,-1-1 0,3 0 0,-2 0-2,0 0 0,0-1 0,0 0 0,0 1-1,1-1 1,-2 0 0,1 0 0,0 0 0,0 0 0,0 0 0,0-1 0,-1 1 0,1 0 0,2-3 0,2-4-87,0 1 1,0-1 0,0 0-1,-1 0 1,0-1-1,4-11 1,-3 3-14,0-2 1,-1 1-1,3-30 0,-4 18-103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3.248"/>
    </inkml:context>
    <inkml:brush xml:id="br0">
      <inkml:brushProperty name="width" value="0.05" units="cm"/>
      <inkml:brushProperty name="height" value="0.05" units="cm"/>
    </inkml:brush>
  </inkml:definitions>
  <inkml:trace contextRef="#ctx0" brushRef="#br0">1 64 13427,'8'7'1248,"-2"-3"-944,0-4-96,4-6 344,3-2-200,1-4-15,2 2-145,1 0-168,-1 2-329,1 1-223,-1 2 424,-3 1-104,2 0-88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3.625"/>
    </inkml:context>
    <inkml:brush xml:id="br0">
      <inkml:brushProperty name="width" value="0.05" units="cm"/>
      <inkml:brushProperty name="height" value="0.05" units="cm"/>
    </inkml:brush>
  </inkml:definitions>
  <inkml:trace contextRef="#ctx0" brushRef="#br0">1 108 11570,'29'8'552,"-2"-2"-131,30 4-1,-47-9-441,-1 0-1,1-1 1,-1-1 0,1 1-1,-1-1 1,0-1-1,11-3 1,7-3-533,0 0 0,0 2-1,1 1 1,36-2 0,-3 9-730,72 12 0,23 0-194,-130-13 1220,0-2 0,-1 0-1,1-2 1,28-6 0,77-26 37,34-7 1215,-125 34-451,0 2 0,49-1 0,13 7-24,60-3-672,-107-3 71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4.067"/>
    </inkml:context>
    <inkml:brush xml:id="br0">
      <inkml:brushProperty name="width" value="0.05" units="cm"/>
      <inkml:brushProperty name="height" value="0.05" units="cm"/>
    </inkml:brush>
  </inkml:definitions>
  <inkml:trace contextRef="#ctx0" brushRef="#br0">0 62 12123,'50'9'832,"3"-11"-744,1-5-136,0-10 224,-1-3-32,-3-4-104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4.507"/>
    </inkml:context>
    <inkml:brush xml:id="br0">
      <inkml:brushProperty name="width" value="0.05" units="cm"/>
      <inkml:brushProperty name="height" value="0.05" units="cm"/>
    </inkml:brush>
  </inkml:definitions>
  <inkml:trace contextRef="#ctx0" brushRef="#br0">0 1 8890,'8'2'83,"157"38"1831,-142-37-1771,0 0-1,0-2 1,0 0-1,0-2 1,32-4 0,-4-3-707,72-2 0,-98 11 438,0 0-1,0 1 1,-1 1 0,1 2 0,24 7 0,43 19 171,40 11 549,-112-38-527,1 0-1,0-1 0,0-1 1,35-1-1,85-13-377,-90 9 235</inkml:trace>
  <inkml:trace contextRef="#ctx0" brushRef="#br0" timeOffset="1">1606 179 5337,'38'2'-32,"1"-4"24,3-6 0,1-4 400</inkml:trace>
  <inkml:trace contextRef="#ctx0" brushRef="#br0" timeOffset="2">2259 169 8346,'30'7'848,"1"-3"-632,0-8-944,2-5 1056,1-5-208,2-2-48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4.958"/>
    </inkml:context>
    <inkml:brush xml:id="br0">
      <inkml:brushProperty name="width" value="0.05" units="cm"/>
      <inkml:brushProperty name="height" value="0.05" units="cm"/>
    </inkml:brush>
  </inkml:definitions>
  <inkml:trace contextRef="#ctx0" brushRef="#br0">0 100 12947,'6'4'59,"0"-1"0,0 1 1,0-1-1,0 0 0,0-1 0,1 1 1,-1-1-1,1 0 0,-1-1 0,1 0 1,0 0-1,0 0 0,-1-1 0,1 0 1,0 0-1,0-1 0,0 0 0,-1 0 1,1 0-1,12-5 0,54-23-561,-42 15-377,65-17 1,-84 29 780,0 0 0,0 0 1,0 1-1,0 0 1,0 2-1,0-1 0,0 1 1,1 1-1,14 3 1,-3 3 355,38 17-1,14 5 991,-67-27-1115,0-1 1,0 0-1,0 0 1,1-1-1,-1-1 1,16 0 0,11-5-83,66-17 0,-67 13-275,67-9-1,-70 17 124,0 2 1,0 1 0,0 1-1,0 2 1,36 10 0,-32-7 100,-27-6-50,1 0-1,-1-1 0,1-1 0,0 0 0,-1 0 1,1 0-1,-1-1 0,1-1 0,0 0 1,-1 0-1,0-1 0,16-6 0,12-8-63</inkml:trace>
  <inkml:trace contextRef="#ctx0" brushRef="#br0" timeOffset="1">1970 27 11450,'38'8'753,"3"-6"-1386,2-5-783,0-6 1640,2-1-520,3-4-232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13.528"/>
    </inkml:context>
    <inkml:brush xml:id="br0">
      <inkml:brushProperty name="width" value="0.05" units="cm"/>
      <inkml:brushProperty name="height" value="0.05" units="cm"/>
    </inkml:brush>
  </inkml:definitions>
  <inkml:trace contextRef="#ctx0" brushRef="#br0">0 21 11234,'7'1'430,"0"0"0,0 0 0,-1-1 0,1 0 0,0-1 0,0 1 0,0-1 0,-1-1 0,9-1 0,12-3 43,-5 3-288,0 0-104,34-2-1,-56 5-81,0 0 1,0 0-1,0 0 1,0 0-1,0 0 0,0 0 1,-1 1-1,1-1 1,0 0-1,0 0 1,0 0-1,0 0 1,0 0-1,0 0 0,0 0 1,0 0-1,0 0 1,0 1-1,0-1 1,0 0-1,0 0 0,0 0 1,0 0-1,0 0 1,0 0-1,0 0 1,0 0-1,0 1 1,0-1-1,0 0 0,0 0 1,0 0-1,0 0 1,0 0-1,1 0 1,-1 0-1,0 0 0,0 0 1,0 0-1,0 0 1,0 1-1,0-1 1,0 0-1,0 0 1,0 0-1,0 0 0,0 0 1,1 0-1,-1 0 1,0 0-1,0 0 1,0 0-1,0 0 0,0 0 1,0 0-1,0 0 1,0 0-1,0 0 1,1 0-1,-7 4-4,-15 0 111,0 0 0,-31 1 0,32-4-25,0 1 1,1 1 0,-23 6-1,42-9-80,0 0-1,0 0 0,0 0 0,0-1 1,0 1-1,0 0 0,0 0 0,-1 0 1,1 0-1,0 0 0,0 0 0,0 0 0,0 0 1,0 0-1,0 0 0,0 0 0,-1 0 1,1 1-1,0-1 0,0 0 0,0 0 1,0 0-1,0 0 0,0 0 0,0 0 1,0 0-1,-1 0 0,1 0 0,0 0 1,0 0-1,0 0 0,0 0 0,0 1 1,0-1-1,0 0 0,0 0 0,0 0 1,0 0-1,0 0 0,0 0 0,0 0 1,0 0-1,0 1 0,0-1 0,0 0 1,0 0-1,0 0 0,0 0 0,0 0 1,0 0-1,0 0 0,0 1 0,0-1 1,0 0-1,0 0 0,0 0 0,0 0 1,0 0-1,0 0 0,0 0 0,0 1 1,10 2 17,16 1 19,105-7 36,-29-1 431,-102 4-496,0 0 0,0 0-1,0 0 1,-1 0-1,1 0 1,0 0 0,0 0-1,0 0 1,0 0-1,0 0 1,0 0 0,0 0-1,0 0 1,0 0 0,0 0-1,0 0 1,0 0-1,-1 0 1,1 0 0,0 0-1,0 0 1,0 0-1,0 0 1,0-1 0,0 1-1,0 0 1,0 0-1,0 0 1,0 0 0,0 0-1,0 0 1,0 0-1,0 0 1,0 0 0,0 0-1,0 0 1,0 0-1,0 0 1,0 0 0,0-1-1,0 1 1,0 0-1,0 0 1,0 0 0,0 0-1,0 0 1,0 0-1,0 0 1,0 0 0,0 0-1,0 0 1,0 0 0,0 0-1,0-1 1,0 1-1,0 0 1,0 0 0,0 0-1,0 0 1,-8-3 49,-7 5-48,0 0 1,0 0 0,0 2-1,0 0 1,-15 6-1,-14 3 15,28-7-84,26-5-49,28-4-46,-15-1 143,0-1 0,-1 0 0,1-2 0,36-17 0,-173 71-695,76-37 355,19-6 118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5.411"/>
    </inkml:context>
    <inkml:brush xml:id="br0">
      <inkml:brushProperty name="width" value="0.05" units="cm"/>
      <inkml:brushProperty name="height" value="0.05" units="cm"/>
    </inkml:brush>
  </inkml:definitions>
  <inkml:trace contextRef="#ctx0" brushRef="#br0">1 34 7514,'33'1'344,"3"-1"-240,2-6-112</inkml:trace>
  <inkml:trace contextRef="#ctx0" brushRef="#br0" timeOffset="1">1252 1 10298,'6'5'1008,"-2"0"-752,-1-4-87,0-1 567,-2-1-448,1 1-128,-1-5-40,-4 1-72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6.298"/>
    </inkml:context>
    <inkml:brush xml:id="br0">
      <inkml:brushProperty name="width" value="0.05" units="cm"/>
      <inkml:brushProperty name="height" value="0.05" units="cm"/>
    </inkml:brush>
  </inkml:definitions>
  <inkml:trace contextRef="#ctx0" brushRef="#br0">82 134 15387,'1'5'459,"0"0"-1,-1-1 0,1 1 1,-1-1-1,0 1 1,-1 0-1,1-1 1,-1 1-1,-2 7 0,1 6 387,1-8-448,0-7-270,1 0-1,-1 0 0,1 0 1,0 0-1,0 0 1,0 0-1,2 5 1,9-40 382,-7 13-442,-1 1 0,0-1 0,-2 0 0,0 0 0,-1 0 0,-1 1 0,-4-24 0,4 39-43,1 0 0,-1 0 0,0 1-1,0-1 1,-1 1 0,1-1 0,0 1-1,-1 0 1,1-1 0,-1 1 0,0 0-1,-2-2 1,3 3-13,0 0 0,0 1-1,0-1 1,0 1 0,0-1-1,0 1 1,0 0 0,0-1-1,0 1 1,0 0 0,0 0-1,0-1 1,0 1 0,0 0-1,0 0 1,0 0 0,0 0-1,0 1 1,0-1 0,0 0 0,0 0-1,0 1 1,0-1 0,0 0-1,0 1 1,0-1 0,0 1-1,0-1 1,0 1 0,1 0-1,-1-1 1,0 1 0,0 0-1,-1 1 1,-2 3 9,0 0 0,0 0 0,1 0 0,0 1 1,0-1-1,0 1 0,0 0 0,1 0 0,0 0 0,0 0 0,1 0 0,-1 0 0,1 8 0,0-6-8,0 0 0,1 0 0,0 1 0,0-1 0,1 0 0,0 0 0,1 0 0,0 0 1,5 14-1,-6-19-9,0 0 0,1-1 0,-1 1 0,1-1 0,0 1 0,-1-1 1,1 1-1,1-1 0,-1 0 0,0 0 0,0 0 0,1 0 1,-1-1-1,4 2 0,-5-2 0,0 0 1,1-1 0,-1 0-1,1 1 1,-1-1-1,1 0 1,-1 0-1,1 0 1,-1 0-1,1 0 1,-1 0-1,1 0 1,-1 0 0,1-1-1,-1 1 1,1 0-1,-1-1 1,0 0-1,1 1 1,-1-1-1,0 0 1,1 1 0,-1-1-1,0 0 1,0 0-1,0 0 1,0 0-1,0 0 1,0-1-1,1-1 1,1-1 26,0 0-1,0-1 1,-1 1-1,1-1 1,-1 0 0,0 1-1,-1-1 1,1 0 0,-1 0-1,0 0 1,0-1 0,-1 1-1,1 0 1,-1 0-1,0 0 1,-1 0 0,-1-9-1,2 13-25,0 0 0,0 1 0,0-1 0,0 1 0,-1-1-1,1 1 1,0-1 0,0 0 0,-1 1 0,1-1 0,0 1 0,-1-1-1,1 1 1,0-1 0,-1 1 0,1 0 0,-1-1 0,1 1 0,-1-1-1,1 1 1,-1 0 0,1 0 0,-1-1 0,1 1 0,-1 0 0,0 0-1,1-1 1,-1 1 0,1 0 0,-1 0 0,0 0 0,1 0 0,-1 0-1,1 0 1,-1 0 0,0 0 0,1 0 0,-1 0 0,1 0 0,-1 1-1,0-1 1,1 0 0,-1 0 0,1 1 0,-1-1 0,1 0 0,-1 0-1,1 1 1,-1-1 0,1 1 0,-1-1 0,1 0 0,0 1 0,-1 0-1,-2 2 16,0 0-1,0 0 1,1 0-1,-1 0 1,1 0-1,0 1 1,-3 4-1,2 2-301,0 0-1,0 0 1,-1 18-1,-3 6-334,7-32 327,3-7-98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7.158"/>
    </inkml:context>
    <inkml:brush xml:id="br0">
      <inkml:brushProperty name="width" value="0.05" units="cm"/>
      <inkml:brushProperty name="height" value="0.05" units="cm"/>
    </inkml:brush>
  </inkml:definitions>
  <inkml:trace contextRef="#ctx0" brushRef="#br0">67 43 16684,'3'-7'910,"-1"1"0,0-1 0,0 0 0,1-8 0,-3 25 2246,-1 25-2494,-34 187-132,19-139-495,4 2 1,-3 96-1,15-172-26,1 1 1,0-1-1,0 1 0,1 0 0,0-1 1,0 0-1,5 12 0,-6-19-6,0 0-1,0-1 1,0 1 0,0 0-1,0 0 1,0-1 0,1 1-1,-1-1 1,1 1 0,-1-1-1,1 0 1,-1 0 0,1 0 0,-1 1-1,1-1 1,3 1 0,-2-2-3,-1 1 1,0-1 0,0 0 0,1 0 0,-1 0-1,0 0 1,0-1 0,1 1 0,-1 0 0,0-1-1,0 0 1,0 0 0,0 1 0,0-1 0,0 0-1,0 0 1,0-1 0,3-1 0,6-5-88,-1 0-1,0-1 1,-1 0 0,0-1-1,0 1 1,-1-2-1,0 1 1,-1-1 0,0 0-1,6-14 1,-3 0-329,0 0 0,-1-1 0,9-50 0,-9 25-89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7.573"/>
    </inkml:context>
    <inkml:brush xml:id="br0">
      <inkml:brushProperty name="width" value="0.05" units="cm"/>
      <inkml:brushProperty name="height" value="0.05" units="cm"/>
    </inkml:brush>
  </inkml:definitions>
  <inkml:trace contextRef="#ctx0" brushRef="#br0">3 77 20876,'-2'2'1657,"2"-11"-1249,1-4-184,3-1 512,2 0-208,-2-1-760,2 2-512,-6 12 440,-1 10-72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2:47.960"/>
    </inkml:context>
    <inkml:brush xml:id="br0">
      <inkml:brushProperty name="width" value="0.05" units="cm"/>
      <inkml:brushProperty name="height" value="0.05" units="cm"/>
    </inkml:brush>
  </inkml:definitions>
  <inkml:trace contextRef="#ctx0" brushRef="#br0">3 466 16051,'0'3'470,"-1"0"0,0 0-1,1 0 1,-1 0-1,1 1 1,0-1 0,1 5-1,-1-8-351,1 0-1,-1 0 0,0 0 0,1 0 1,-1 0-1,0 0 0,1 0 1,-1 0-1,0 0 0,1-1 1,-1 1-1,0 0 0,1 0 1,-1 0-1,0-1 0,0 1 0,1 0 1,-1 0-1,0-1 0,0 1 1,1 0-1,-1 0 0,0-1 1,0 1-1,0-1 0,14-22 424,-2-1-1,0 0 1,15-48-1,-12 29-359,83-217 185,-96 254-355,0 1 1,1 0-1,-1-1 1,1 2-1,0-1 0,5-6 1,-8 11-11,0-1 0,0 1 0,0 0 1,0 0-1,0 0 0,1 0 0,-1 0 0,0 0 1,0-1-1,0 1 0,0 0 0,0 0 0,0 0 0,1 0 1,-1 0-1,0 0 0,0 0 0,0 0 0,0 0 1,0 0-1,1 0 0,-1 0 0,0 0 0,0 0 1,0 0-1,0 0 0,1 0 0,-1 0 0,0 0 0,0 0 1,0 0-1,0 0 0,1 0 0,-1 0 0,0 0 1,0 0-1,0 0 0,0 0 0,1 0 0,-1 0 1,0 1-1,3 7 22,-3 12 7,-28 152 221,17-123-543,3 1 0,-3 78 0,8-91 4,-2-24 48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8.681"/>
    </inkml:context>
    <inkml:brush xml:id="br0">
      <inkml:brushProperty name="width" value="0.05" units="cm"/>
      <inkml:brushProperty name="height" value="0.05" units="cm"/>
    </inkml:brush>
  </inkml:definitions>
  <inkml:trace contextRef="#ctx0" brushRef="#br0">186 90 12507,'2'-6'486,"0"-1"1,-1 0-1,0 0 1,-1 0-1,1 0 1,-2-13-1,1 19-409,0-1 0,0 1-1,0 0 1,-1 0 0,1 0 0,0-1-1,-1 1 1,1 0 0,-1 0-1,1 0 1,-1 0 0,1 0-1,-1 0 1,0 0 0,0 0-1,1 0 1,-1 0 0,0 0 0,0 0-1,0 1 1,0-1 0,0 0-1,0 1 1,0-1 0,0 0-1,-1 1 1,1 0 0,0-1-1,0 1 1,0 0 0,0-1-1,-1 1 1,1 0 0,0 0 0,0 0-1,-1 0 1,1 0 0,0 0-1,0 0 1,0 1 0,-1-1-1,1 0 1,0 1 0,0-1-1,0 1 1,0-1 0,-2 2 0,-3 1 0,1 0 1,-1 0 0,1 1 0,-1 0 0,1 0-1,0 0 1,1 1 0,-1-1 0,1 1 0,0 0 0,0 1-1,0-1 1,1 1 0,-6 11 0,-2 8-12,2 0 1,-9 31-1,8-20 16,2 0 0,-6 54-1,12-71-48,2 0 0,0 0-1,1 0 1,0 0 0,2 0-1,7 29 1,-8-43-28,0 0 0,0 0 0,0 0 0,0 0 0,1-1 0,0 1-1,0 0 1,0-1 0,0 0 0,1 0 0,0 0 0,5 4 0,-8-6-5,1-1 0,0 0 0,0 0 0,0 0-1,0 0 1,0-1 0,0 1 0,0 0 0,0-1 0,0 1 0,0-1 0,0 0-1,0 0 1,0 0 0,0 0 0,0 0 0,0 0 0,1 0 0,-1-1 0,0 1 0,0-1-1,0 0 1,0 1 0,0-1 0,-1 0 0,1 0 0,0 0 0,0 0 0,-1-1-1,1 1 1,0 0 0,-1-1 0,2-1 0,2-2 10,-1 0 1,1 0-1,-1 0 0,0-1 1,-1 0-1,1 0 0,-1 0 1,-1 0-1,5-11 0,-2-4 101,6-38 0,-10 54-152,0 0-1,1 0 0,0 0 0,0 0 1,0 0-1,1 1 0,-1-1 0,1 1 1,7-8-1,-9 12 38,-1 1 1,1 0-1,0 0 0,0-1 1,-1 1-1,1 0 1,-1 0-1,1 0 0,-1 0 1,1 0-1,-1 0 1,0 0-1,1 0 0,-1 0 1,0 0-1,1 2 1,11 90 354,-9-60-96,10 46 0,-9-113 304,-4 18-508,-1 1 30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9.246"/>
    </inkml:context>
    <inkml:brush xml:id="br0">
      <inkml:brushProperty name="width" value="0.05" units="cm"/>
      <inkml:brushProperty name="height" value="0.05" units="cm"/>
    </inkml:brush>
  </inkml:definitions>
  <inkml:trace contextRef="#ctx0" brushRef="#br0">0 366 15387,'38'4'2034,"-31"-3"-1942,-1 0 0,1 0 1,0 0-1,-1-1 0,1 0 0,7-1 1,-8-1-21,-1 0 0,1 0 0,-1-1 0,1 1 0,-1-1 1,0 0-1,0 0 0,0-1 0,-1 1 0,1-1 0,-1 0 1,0-1-1,4-5 0,-6 8-19,0-1 1,0 1 0,0-1-1,-1 0 1,0 1 0,1-1-1,-1 0 1,0 0-1,0 0 1,-1 0 0,2-6-1,-2 7-23,0 0 0,0 0-1,-1 0 1,1 0 0,0 0-1,-1 0 1,0 0 0,1 1-1,-1-1 1,0 0 0,0 0-1,0 1 1,0-1-1,0 0 1,0 1 0,0-1-1,-1 1 1,1-1 0,-1 1-1,-1-2 1,2 2-23,0 0 0,0 0 0,0 1 0,-1-1 1,1 0-1,0 1 0,0-1 0,-1 1 0,1-1 0,0 1 0,-1-1 0,1 1 0,0 0 1,-1 0-1,1-1 0,0 1 0,-1 0 0,1 0 0,0 1 0,-1-1 0,1 0 0,-1 0 1,-1 1-1,1 1-2,-1-1 0,1 0 0,0 1 0,-1 0 0,1-1 0,0 1 0,0 0 1,0 0-1,0 0 0,1 0 0,-3 3 0,-1 5 3,-1 0-1,1 0 0,1 0 1,-7 21-1,7-18 8,2 1 0,-1 0 0,0 22 0,3-32-7,-1 1 0,2-1 0,-1 1 0,0-1 0,1 0 0,0 1 0,0-1 0,0 0 0,0 1 0,1-1 0,-1 0-1,1 0 1,0 0 0,1 0 0,2 3 0,-4-6-5,0 0 0,1 0 0,-1 0 0,1 0-1,-1 0 1,0 0 0,1-1 0,0 1 0,-1-1 0,1 1 0,-1-1-1,1 1 1,0-1 0,-1 0 0,1 0 0,-1 0 0,1 0 0,0 0 0,-1 0-1,1-1 1,0 1 0,-1 0 0,1-1 0,-1 1 0,1-1 0,-1 0-1,1 1 1,-1-1 0,1 0 0,1-2 0,4-1 3,-1 0 0,0-1 0,0 0 0,0-1 0,6-6 0,5-9 7,-2-1-1,0-1 1,-1 0-1,15-35 0,-13 20 22,-1 0-1,11-49 0,-21 64-4,-1 0 0,0-1 0,-1-24 0,-3 46-28,1 1 1,-1 0 0,0 0-1,0 0 1,0 0-1,0 0 1,-1 0 0,1 0-1,0 0 1,0 0 0,-1 0-1,1 0 1,0 0-1,-1 0 1,0-1 0,0 2-2,1 0 1,0 0 0,0-1 0,-1 1 0,1 0 0,0 0 0,-1 0 0,1 0-1,0 0 1,-1 0 0,1 0 0,0 0 0,-1 0 0,1 0 0,0 0 0,-1 0 0,1 0-1,0 0 1,0 1 0,-1-1 0,1 0 0,0 0 0,-1 0 0,1 0 0,0 0-1,0 1 1,-1-1 0,1 0 0,0 0 0,-1 1 0,-1 2 8,-1-1-1,0 1 1,1 0 0,0 0-1,0 0 1,0 1 0,-2 3 0,-6 19 101,1 0 1,1 1 0,1 0-1,2 0 1,0 1 0,2 0-1,1-1 1,2 44 0,1-64-172,0 1 0,1 0 1,-1-1-1,1 1 0,1-1 0,0 0 1,5 12-1,-7-18-17,0 0 0,-1 1 0,1-1 0,0 0 1,0 0-1,0 0 0,0 1 0,0-1 0,1 0 0,-1 0 1,0-1-1,0 1 0,1 0 0,-1 0 0,0-1 0,1 1 0,-1 0 1,3 0-1,-3-2-43,1 1 1,0 0 0,0 0-1,-1-1 1,1 1 0,-1-1-1,1 1 1,0-1-1,-1 1 1,1-1 0,-1 0-1,1 0 1,-1 0-1,0 0 1,1 0 0,-1 0-1,0 0 1,0-1 0,0 1-1,2-3 1,14-19-691,0-7-259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49.668"/>
    </inkml:context>
    <inkml:brush xml:id="br0">
      <inkml:brushProperty name="width" value="0.05" units="cm"/>
      <inkml:brushProperty name="height" value="0.05" units="cm"/>
    </inkml:brush>
  </inkml:definitions>
  <inkml:trace contextRef="#ctx0" brushRef="#br0">29 260 15843,'-8'31'1245,"1"-6"-678,-4 27-1,10-46-438,0 0 0,1 0 0,0 0 0,0 0 0,0 0 0,1 0 0,0 0 0,0 0 0,0 0 0,3 7 1,-3-12-111,-1 0 1,1 0 0,-1 0-1,1 0 1,-1 0 0,1 0 0,0 0-1,0 0 1,-1 0 0,1 0 0,0 0-1,0 0 1,0-1 0,0 1 0,0 0-1,0-1 1,0 1 0,0-1 0,0 1-1,1-1 1,-1 1 0,0-1 0,0 0-1,0 1 1,1-1 0,-1 0 0,0 0-1,0 0 1,1 0 0,-1 0 0,0 0-1,0-1 1,0 1 0,1 0-1,-1-1 1,0 1 0,0 0 0,0-1-1,0 0 1,0 1 0,0-1 0,2-1-1,4-2 13,0-1-1,0 0 0,0-1 1,11-11-1,4-8-4,-1-1 0,-1-1-1,-2 0 1,0-2 0,-2 0 0,-1-1 0,-1 0-1,13-45 1,-24 66-11,0-1-1,-1 0 1,0 1-1,0-1 1,-1 0-1,-1 0 1,1 0-1,-3-14 1,2 24-13,1-1 0,-1 1 1,0-1-1,0 0 0,-1 1 1,1-1-1,0 1 0,0-1 0,0 0 1,0 1-1,0-1 0,-1 1 1,1-1-1,0 1 0,0-1 0,-1 0 1,1 1-1,0 0 0,-1-1 1,1 1-1,-1-1 0,1 1 1,-1-1-1,1 1 0,-1 0 0,1-1 1,-1 1-1,1 0 0,-1-1 1,1 1-1,-1 0 0,1 0 0,-1 0 1,0 0-1,1-1 0,-1 1 1,1 0-1,-1 0 0,0 0 0,1 0 1,-1 0-1,0 0 0,1 0 1,-1 1-1,1-1 0,-1 0 0,1 0 1,-1 0-1,0 1 0,-2 0 17,1 1 0,0 0-1,0-1 1,0 1 0,0 0-1,0 0 1,0 0 0,0 0 0,0 0-1,-1 3 1,-2 5 60,1 0 1,0 1-1,0-1 0,1 1 1,0 0-1,1 0 0,0 0 1,0 0-1,1 14 0,1-8-11,0-1 0,2 0 0,0 0 0,0 1 0,9 27 0,-9-38 5,1 0 0,0 0 0,0 1 0,4 6 0,-6-12-44,0 1-1,0-1 1,0 0 0,0 0 0,0 1 0,0-1 0,0 0 0,0 0 0,1 0 0,-1 0-1,0 0 1,1 0 0,-1-1 0,0 1 0,1 0 0,-1-1 0,1 1 0,-1-1 0,1 0-1,0 1 1,-1-1 0,1 0 0,1 0 0,9-2 79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0.331"/>
    </inkml:context>
    <inkml:brush xml:id="br0">
      <inkml:brushProperty name="width" value="0.05" units="cm"/>
      <inkml:brushProperty name="height" value="0.05" units="cm"/>
    </inkml:brush>
  </inkml:definitions>
  <inkml:trace contextRef="#ctx0" brushRef="#br0">47 118 17004,'-4'7'592,"-27"55"1469,29-57-1838,0 0 0,0 1 0,1-1 0,0 1 0,0-1-1,0 0 1,0 1 0,1 0 0,0 10 0,0-15-203,0-1 0,1 1 0,-1 0 0,0 0 0,0-1 0,0 1 1,0 0-1,1-1 0,-1 1 0,0 0 0,0-1 0,1 1 0,-1 0 0,1-1 0,-1 1 0,0-1 0,1 1 0,-1-1 1,1 1-1,0-1 0,-1 1 0,1-1 0,-1 1 0,1-1 0,0 0 0,-1 1 0,1-1 0,0 0 0,0 1 0,1-1-8,0 0-1,-1 0 0,1-1 0,-1 1 0,1 0 0,0-1 0,-1 1 0,1-1 0,-1 0 0,0 1 0,1-1 1,2-2-1,5-3-52,-1-1 0,0-1 0,7-7 0,24-32-146,-27 30 68,26-25 1,-38 41 114,1 0 1,0 1-1,-1-1 1,1 0-1,0 1 0,0-1 1,0 1-1,0-1 1,-1 1-1,1 0 1,0-1-1,0 1 1,0 0-1,0 0 1,0 0-1,0-1 0,0 1 1,0 0-1,0 0 1,0 0-1,0 1 1,0-1-1,0 0 1,0 0-1,0 0 1,0 1-1,-1-1 1,1 0-1,0 1 0,0-1 1,0 1-1,0-1 1,0 1-1,-1 0 1,1-1-1,0 1 1,-1 0-1,1-1 1,0 1-1,-1 0 0,1 0 1,-1-1-1,1 2 1,5 7 1,-1-1 1,-1 1 0,7 15-1,-3-5-2,-7-17 7,0-1 0,0 1 0,0 0 0,1 0 0,-1 0 0,0-1 1,1 1-1,-1-1 0,1 1 0,0-1 0,-1 1 0,1-1 0,0 0 0,0 0 0,0 0 0,0 0 0,4 1 0,-5-2 0,1 0 0,0 0-1,0 0 1,0 0 0,0-1 0,0 1 0,0 0 0,-1-1 0,1 0-1,0 1 1,0-1 0,0 0 0,-1 0 0,1 0 0,-1 0 0,1 0 0,-1 0-1,1 0 1,-1-1 0,2-1 0,8-9-72,0 0 0,13-21 0,-17 21-155,1 1 0,1 0-1,0 1 1,12-11 0,-21 20 201,1 1 1,-1-1 0,1 1 0,0-1-1,-1 1 1,1 0 0,-1-1 0,1 1-1,0 0 1,-1 0 0,1-1 0,-1 1-1,1 0 1,0 0 0,-1 0-1,1 0 1,0 0 0,0 0 0,-1 0-1,1 0 1,0 0 0,-1 0 0,1 0-1,0 0 1,-1 0 0,1 0 0,0 1-1,-1-1 1,1 0 0,-1 1-1,1-1 1,0 0 0,-1 1 0,1-1-1,-1 1 1,1-1 0,-1 1 0,1-1-1,-1 1 1,1-1 0,-1 1 0,0-1-1,1 1 1,-1 0 0,0-1-1,0 1 1,1-1 0,-1 1 0,0 0-1,0 1 1,3 4-66,-1 2 1,0-1-1,1 12 0,-3-16 86,16 80 636,3-1-1,38 99 1,-50-159-493,0 0-1,-2 0 1,0 1 0,-2-1-1,1 35 1,-4-55-104,1 0 0,-1 0 0,-1 0 0,1 0 0,0 0 0,0 0 0,-1 0 0,1 0 0,-1 0 0,1 0 0,-1 0 0,0 0 0,0 0 0,0-1 0,0 1-1,0 0 1,0-1 0,-1 1 0,1-1 0,0 1 0,-1-1 0,-2 3 0,3-4-11,0 0-1,0 1 1,0-1 0,0 0-1,0 0 1,0 1-1,0-1 1,0 0 0,0 0-1,0 0 1,0 0-1,0 0 1,0-1 0,0 1-1,0 0 1,0 0-1,0-1 1,-1 0 0,0 0-4,0 0 1,0 0 0,0-1 0,0 1 0,0-1 0,0 0 0,1 0 0,-1 1 0,0-1-1,-1-3 1,-4-6-2,1-1-1,0 0 1,1 0-1,0-1 1,1 1-1,1-1 1,0 0-1,0 0 1,1-1-1,1 1 1,0 0 0,2-22-1,1 5-46,1 0 1,2 0-1,1 0 1,15-43-1,49-93-301,-33 85-161,-35 78 434,0-1 0,-1 0 1,0 0-1,0 0 0,0-8 0,0 12 48,-1 0-1,0-1 1,0 1 0,0-1-1,0 1 1,0-1 0,0 1-1,0-1 1,0 1 0,0-1 0,0 1-1,-1-1 1,1 1 0,0-1-1,0 1 1,0 0 0,0-1-1,-1 1 1,1-1 0,0 1-1,-1-1 1,1 1 0,0 0-1,-1-1 1,1 1 0,0 0-1,-1-1 1,1 1 0,0 0 0,-1 0-1,1-1 1,-1 1 0,1 0-1,-1 0 1,1 0 0,-1 0-1,1 0 1,0-1 0,-1 1-1,1 0 1,-1 0 0,1 0-1,-1 0 1,1 0 0,-1 0-1,1 1 1,-1-1 0,1 0 0,-1 0-1,1 0 1,-1 0 0,1 0-1,0 1 1,-1-1 0,1 0-1,-1 0 1,0 1 0,-1 0-83,0 0 1,0 1 0,0-1 0,0 0-1,1 1 1,-1-1 0,0 1-1,1-1 1,-1 1 0,1 0-1,-1 0 1,1 0 0,0 0 0,0 0-1,0 0 1,0 0 0,0 0-1,-1 3 1,2-1-199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1.628"/>
    </inkml:context>
    <inkml:brush xml:id="br0">
      <inkml:brushProperty name="width" value="0.05" units="cm"/>
      <inkml:brushProperty name="height" value="0.05" units="cm"/>
    </inkml:brush>
  </inkml:definitions>
  <inkml:trace contextRef="#ctx0" brushRef="#br0">32 72 14387,'-3'-18'1376,"2"13"-1067,1 0 0,-1 0 0,0 0 0,0 0 0,-1 1 0,1-1-1,-1 0 1,0 1 0,-4-7 0,6 11-258,-1 1 0,1-1 1,0 0-1,-1 0 0,1 0 0,0 0 1,-1 1-1,1-1 0,0 0 0,0 0 0,-1 1 1,1-1-1,0 0 0,-1 0 0,1 1 0,0-1 1,0 0-1,0 1 0,-1-1 0,1 0 0,0 1 1,0-1-1,0 0 0,0 1 0,0-1 1,0 0-1,0 1 0,0-1 0,0 1 0,0-1 1,0 0-1,0 1 0,0-1 0,0 1 0,-4 33 362,2 0-1,4 62 0,-2-85-389,1 1 0,0 0 0,0-1 0,1 1 0,1-1-1,0 1 1,0-1 0,8 16 0,-9-25-22,-1-1-1,0 1 1,0-1-1,1 1 0,-1-1 1,1 0-1,-1 0 1,1 0-1,-1 0 1,1 0-1,0 0 0,0 0 1,-1 0-1,1-1 1,0 1-1,0 0 1,0-1-1,3 1 0,41-2-44,-40 0 33,0 0 1,0 1 0,0 0 0,0 0 0,0 0 0,0 1 0,7 2 0,-10-3 3,-1 2 0,1-1-1,0 0 1,-1 1 0,1-1 0,0 1 0,-1 0 0,0 0-1,0 0 1,1 0 0,-1 0 0,0 0 0,-1 1 0,1-1-1,0 1 1,-1-1 0,1 1 0,-1-1 0,0 1-1,0 0 1,0 0 0,1 4 0,-1-2 57,-1 0 0,0 0 0,1 0 0,-2 0 1,1-1-1,0 1 0,-1 0 0,0 0 0,0-1 0,-1 1 0,1 0 0,-1-1 1,-3 5-1,4-5-8,-1-1 0,0 1 0,0-1-1,0 0 1,-1 0 0,1 0 0,-1 0 0,0-1 0,0 1 0,0-1 0,0 0 0,0 1 0,0-1 0,0-1 0,-1 1 0,-3 1 0,4-2-48,0-1 1,0 1-1,0-1 1,0 0-1,0 0 1,0 0-1,0 0 1,0-1-1,0 1 1,0-1-1,1 0 1,-1 1-1,0-1 1,0-1-1,1 1 1,-1 0-1,0-1 1,1 1-1,-1-1 1,1 0-1,0 0 1,0 0-1,-4-4 1,4 4-74,0 1 1,0-1 0,0 0 0,1 0-1,-1-1 1,1 1 0,-1 0 0,1 0-1,0-1 1,0 1 0,0-1 0,0 1-1,1-1 1,-1 1 0,0-1 0,1 1 0,0-1-1,0 0 1,0 1 0,0-1 0,0 0-1,0 1 1,1-1 0,-1 1 0,1-1-1,1-3 1,7-9-533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37.659"/>
    </inkml:context>
    <inkml:brush xml:id="br0">
      <inkml:brushProperty name="width" value="0.05" units="cm"/>
      <inkml:brushProperty name="height" value="0.05" units="cm"/>
    </inkml:brush>
  </inkml:definitions>
  <inkml:trace contextRef="#ctx0" brushRef="#br0">0 94 9594,'0'2'146,"0"1"1,0 0-1,1-1 0,-1 1 1,1 0-1,0-1 0,-1 1 1,1-1-1,0 1 0,0-1 0,1 0 1,-1 1-1,0-1 0,1 0 1,-1 0-1,5 4 0,-3-3 77,1 0-1,0 0 0,0 0 0,0-1 1,0 0-1,0 0 0,1 0 0,7 3 1,5-1 305,0-1-1,0 0 1,1-1 0,21-1 0,54-3 1786,180-26-1,90-43-856,-159 29-1089,-140 29-280,2 4 1,-1 2 0,104 3-1,-135 6-97,0 1 0,0 2-1,-1 1 1,1 2 0,-2 1-1,1 2 1,-1 1 0,52 27 0,-70-31-4,6 3-6,0 1-1,34 27 1,-50-35 17,1 0 1,-1 0 0,1 1-1,-1 0 1,-1 0 0,1 0-1,-1 0 1,0 1 0,0-1 0,0 1-1,-1 0 1,0 0 0,0 0-1,0 0 1,1 8 0,-3-13-49,0-1 0,0 1 0,0-1 0,0 1 0,0-1 0,0 0 0,0 1 0,0-1 0,0 1 0,1-1 0,-1 1 0,0-1 0,0 0 0,1 1 1,-1-1-1,0 0 0,0 1 0,1-1 0,-1 0 0,0 1 0,1-1 0,-1 0 0,0 0 0,1 1 0,-1-1 0,1 0 0,-1 0 0,0 0 0,1 0 0,0 1 0,15-4-342,11-15 100,-18 10-79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2.367"/>
    </inkml:context>
    <inkml:brush xml:id="br0">
      <inkml:brushProperty name="width" value="0.05" units="cm"/>
      <inkml:brushProperty name="height" value="0.05" units="cm"/>
    </inkml:brush>
  </inkml:definitions>
  <inkml:trace contextRef="#ctx0" brushRef="#br0">78 458 12579,'0'0'89,"0"0"1,1 0 0,-1 0 0,1 0-1,-1 0 1,0 0 0,1 0 0,-1-1-1,0 1 1,1 0 0,-1 0 0,0 0-1,1-1 1,-1 1 0,0 0 0,1 0 0,-1-1-1,0 1 1,0 0 0,1-1 0,-1 1-1,0 0 1,0-1 0,0 1 0,0 0-1,1-1 1,-1 1 0,0-1 0,0 0-1,-11-1 2116,-20 5 15,27-1-2184,1 0 0,0 0 1,0 0-1,1 1 0,-1-1 0,1 1 0,-1 0 0,1-1 0,0 1 1,0 0-1,0 1 0,0-1 0,0 0 0,1 0 0,-1 1 0,1-1 1,0 1-1,0-1 0,1 1 0,-1 0 0,0 6 0,1-6-6,-1 1 0,1-1 0,0 0 0,0 0 0,1 0 0,-1 0 0,1 0 0,0 0 0,0 0 0,0 0 0,0 0-1,1-1 1,0 1 0,-1 0 0,1-1 0,1 1 0,-1-1 0,0 0 0,5 5 0,-4-6-15,-1-1-1,0 0 1,1 0 0,0 0-1,-1 0 1,1 0 0,-1-1-1,1 1 1,0-1 0,0 0-1,-1 1 1,1-1 0,0 0 0,-1-1-1,1 1 1,0 0 0,0-1-1,-1 0 1,1 1 0,-1-1-1,1 0 1,-1 0 0,1-1-1,-1 1 1,1 0 0,-1-1 0,3-2-1,5-3-1,0 0 0,-1-1 0,0-1 0,13-14 0,-10 8 6,-1 0 0,0 0 0,15-31 1,-22 37-4,0 0 0,-1 0 0,0-1 0,0 1 1,-1-1-1,0 0 0,0 0 0,0-18 1,-6 12 30,4 15-46,0 1 1,0 0 0,0 0 0,0 0-1,-1 0 1,1 0 0,0-1 0,0 1-1,0 0 1,0 0 0,0 0 0,-1 0-1,1 0 1,0 0 0,0 0 0,0 0 0,0 0-1,-1 0 1,1 0 0,0 0 0,0 0-1,0 0 1,-1 0 0,1 0 0,0 0-1,0 0 1,0 0 0,0 0 0,-1 0-1,1 0 1,0 0 0,0 0 0,0 0-1,-1 0 1,1 0 0,0 0 0,0 0 0,0 1-1,0-1 1,-2 2 13,1-1-1,-1 1 1,1 0 0,0 0-1,0 0 1,0 0 0,0 0-1,0 0 1,0 0 0,0 0-1,0 3 1,0 0 44,0 1-1,0 0 1,1 0 0,0 0-1,0 0 1,0 0-1,1 0 1,0 0 0,0 0-1,4 11 1,-5-15-43,1-1 1,-1 1-1,1-1 1,0 1-1,-1-1 1,1 1-1,0-1 1,0 1-1,0-1 1,0 0-1,0 1 0,1-1 1,-1 0-1,0 0 1,1 0-1,-1 0 1,1 0-1,-1 0 1,1-1-1,-1 1 1,1 0-1,-1-1 1,1 1-1,0-1 0,-1 1 1,1-1-1,0 0 1,-1 0-1,1 0 1,0 0-1,-1 0 1,1 0-1,0 0 1,-1 0-1,1-1 1,0 1-1,-1-1 0,1 1 1,0-1-1,-1 0 1,3-1-1,4-3 5,0 1-1,-1-2 1,0 1 0,0-1-1,0 0 1,0-1-1,-1 1 1,0-1-1,-1-1 1,1 1-1,-1-1 1,5-11-1,0 0 3,-2-1 0,0 0 0,-1-1 0,5-23 0,-4-1-76,-2 0 0,1-87 0,-8 116-96,-2 25 57,0 26 20,1 12 197,2 1 1,12 91 0,-8-118-85,1-1 1,0 1-1,1-1 1,2-1-1,0 1 1,1-1-1,1 0 1,0-1-1,16 20 1,-19-30-49,5 8 48,-10-13-173,-7-8-212,-68-78-1557,-29-29 1707,102 112 218,0 0 0,0 0 0,0-1-1,0 1 1,0 0 0,0 0 0,0 0 0,0 0-1,0 0 1,1-1 0,-1 1 0,0 0 0,0 0-1,0 0 1,0 0 0,0 0 0,0 0 0,0-1-1,0 1 1,0 0 0,0 0 0,0 0 0,1 0-1,-1 0 1,0 0 0,0 0 0,0 0 0,0 0-1,0-1 1,0 1 0,0 0 0,1 0-1,-1 0 1,0 0 0,0 0 0,0 0 0,0 0-1,0 0 1,1 0 0,-1 0 0,0 0 0,0 0-1,0 0 1,0 0 0,0 0 0,1 0 0,-1 0-1,0 0 1,0 0 0,12-1 268,-9 1-101,12-2-541,0 0 1,-1-1 0,1-1 0,0 0 0,-1-1 0,0 0 0,0-1 0,-1-1-1,22-14 1,-18 5-379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2.770"/>
    </inkml:context>
    <inkml:brush xml:id="br0">
      <inkml:brushProperty name="width" value="0.05" units="cm"/>
      <inkml:brushProperty name="height" value="0.05" units="cm"/>
    </inkml:brush>
  </inkml:definitions>
  <inkml:trace contextRef="#ctx0" brushRef="#br0">1 1 16452,'4'24'1992,"2"-4"-1344,-5-8-384,2-1 2217,3-2-2937,0-4 328,-4-5 24,4 6-153,-2 3-135</inkml:trace>
  <inkml:trace contextRef="#ctx0" brushRef="#br0" timeOffset="1">74 243 16804,'0'11'1784,"0"-2"-1072,0-2-328,0-4 1745,3-4-2001,-3-5-432,1 0 280,2 0-144,-4 1-176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3.741"/>
    </inkml:context>
    <inkml:brush xml:id="br0">
      <inkml:brushProperty name="width" value="0.05" units="cm"/>
      <inkml:brushProperty name="height" value="0.05" units="cm"/>
    </inkml:brush>
  </inkml:definitions>
  <inkml:trace contextRef="#ctx0" brushRef="#br0">17 62 15363,'-4'-8'827,"-4"-9"602,5 16-701,2 11 49,9 100 1278,38 196-1,-44-295-1997,-1-6-15,0 0-1,0 1 1,1-1-1,-1 0 1,1 1-1,0-1 1,5 7-1,-7-12-36,0 1-1,0-1 1,0 1-1,1-1 1,-1 0-1,0 1 1,0-1-1,1 0 0,-1 1 1,0-1-1,0 0 1,1 0-1,-1 1 1,0-1-1,1 0 1,-1 0-1,1 0 0,-1 1 1,0-1-1,1 0 1,-1 0-1,0 0 1,1 0-1,-1 0 1,1 0-1,-1 0 1,0 0-1,1 0 0,-1 0 1,1 0-1,-1 0 1,0 0-1,1 0 1,-1 0-1,1 0 1,-1 0-1,0 0 0,1 0 1,-1-1-1,0 1 1,1 0-1,-1 0 1,0 0-1,1-1 1,-1 1-1,0 0 0,1-1 1,-1 1-1,0 0 1,0-1-1,1 1 1,-1 0-1,0-1 1,0 1-1,1-1 1,9-25 80,-7 6-65,0 1-1,-2-1 1,0 1-1,-2-32 1,-16-78 1,-1 50-93,15 69 47,0 1-1,-1-1 1,0 1 0,0 0-1,-12-16 1,16 24 22,0 1 0,0 0 0,0-1 1,0 1-1,-1 0 0,1-1 0,0 1 1,0 0-1,0 0 0,0-1 0,-1 1 0,1 0 1,0 0-1,0-1 0,0 1 0,-1 0 1,1 0-1,0-1 0,-1 1 0,1 0 0,0 0 1,0 0-1,-1 0 0,1 0 0,0 0 1,-1-1-1,1 1 0,0 0 0,-1 0 0,1 0 1,0 0-1,-1 0 0,1 0 0,0 0 0,-1 0 1,1 0-1,0 0 0,-1 0 0,1 1 1,0-1-1,0 0 0,-1 0 0,1 0 0,0 0 1,-1 0-1,1 1 0,0-1 0,0 0 1,-1 0-1,-4 22-73,6 31 12,0-46 57,1-1 0,-1 1 1,1-1-1,0 1 0,1-1 0,5 12 0,-7-17 7,-1 0 0,1 0-1,0 0 1,0 0 0,-1 0-1,1 0 1,0 0 0,0 0 0,0 0-1,0 0 1,0 0 0,0 0-1,0 0 1,1-1 0,-1 1 0,0-1-1,0 1 1,0-1 0,1 1-1,-1-1 1,0 1 0,1-1 0,-1 0-1,0 0 1,1 0 0,-1 0-1,0 0 1,1 0 0,-1 0 0,0 0-1,1-1 1,-1 1 0,0 0-1,1-1 1,-1 1 0,0-1-1,0 0 1,1 1 0,-1-1 0,0 0-1,1-1 1,5-3 6,0-1 1,-1-1-1,0 1 1,-1-1-1,1 0 1,-1 0-1,0-1 0,-1 1 1,0-1-1,3-9 1,6-15 59,9-38 1,-22 70-67,11-36 84,-7 47-44,-1 10-20,3 33-13,17 115 202,-17-137-284,2-1-1,1 0 0,16 37 0,-8-40-876,-9-24 227,-9-20 221,-6-10 36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4.122"/>
    </inkml:context>
    <inkml:brush xml:id="br0">
      <inkml:brushProperty name="width" value="0.05" units="cm"/>
      <inkml:brushProperty name="height" value="0.05" units="cm"/>
    </inkml:brush>
  </inkml:definitions>
  <inkml:trace contextRef="#ctx0" brushRef="#br0">12 193 16131,'-10'-6'1601,"9"2"-993,4-5-168,20-3 872,8 0-223,11-4-201,5-3-168,8 1-304,1 0-24,-1 3-80,1 2-80,-7 3-320,-3 0-240,-9 2-560,-2 4-216,-14-3 856,-8 0-201,-12 2-167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4.571"/>
    </inkml:context>
    <inkml:brush xml:id="br0">
      <inkml:brushProperty name="width" value="0.05" units="cm"/>
      <inkml:brushProperty name="height" value="0.05" units="cm"/>
    </inkml:brush>
  </inkml:definitions>
  <inkml:trace contextRef="#ctx0" brushRef="#br0">5 180 15427,'0'1'103,"-1"0"0,0 0-1,1 0 1,0 0 0,-1 0-1,1 0 1,-1 0 0,1 0 0,0 0-1,0 0 1,0 0 0,-1 0-1,1 0 1,0 0 0,0 0-1,0 0 1,1 0 0,-1 0-1,0 0 1,0 0 0,1 0 0,-1 0-1,0 0 1,1 0 0,-1 0-1,2 2 1,-1-3 4,0 1 1,1 0-1,-1-1 1,0 1-1,1-1 1,-1 1-1,0-1 0,1 0 1,-1 0-1,1 1 1,-1-1-1,1 0 1,-1 0-1,0-1 0,1 1 1,2-1-1,8-1 287,0-2-1,0 1 1,15-8 0,106-50 1133,-58 25-1406,1 3-1,90-25 1,-164 57-246,-1 0 0,1 1 0,0-1-1,0 1 1,-1 0 0,1 0 0,0-1-1,0 1 1,0 0 0,-1 0 0,1 1-1,0-1 1,2 1 0,-5 5-703,-14 3 415,-9 2-327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5.161"/>
    </inkml:context>
    <inkml:brush xml:id="br0">
      <inkml:brushProperty name="width" value="0.05" units="cm"/>
      <inkml:brushProperty name="height" value="0.05" units="cm"/>
    </inkml:brush>
  </inkml:definitions>
  <inkml:trace contextRef="#ctx0" brushRef="#br0">1 105 15891,'18'64'2798,"12"82"0,-11-48-1924,-14-73-700,14 64 431,54 157 0,-80-268-544,1 0 0,-6-47 0,9 50-52,-4-32-33,2 0 1,2 0-1,3 0 0,2 0 1,2 0-1,2 1 0,25-95 1,-27 131 14,1 1 0,0-1 0,1 1 0,1 0 1,0 0-1,10-12 0,-15 22 6,1 0-1,-1 0 0,1 0 1,0 0-1,0 1 1,0-1-1,1 1 1,-1 0-1,0 0 1,1 0-1,7-3 1,-9 5 0,1-1 1,0 1-1,-1 0 1,1-1-1,0 1 1,0 0-1,-1 1 1,1-1-1,0 0 1,-1 1 0,1 0-1,0-1 1,-1 1-1,1 0 1,-1 0-1,1 1 1,-1-1-1,0 0 1,3 3-1,0 0 7,-1-1-1,0 1 0,-1-1 1,1 1-1,-1 0 0,1 1 0,-1-1 1,-1 0-1,1 1 0,0 0 1,-1-1-1,0 1 0,0 0 0,-1 0 1,1 0-1,-1 1 0,0-1 1,-1 0-1,1 0 0,-1 1 0,0-1 1,0 0-1,-1 1 0,1-1 1,-1 0-1,0 0 0,-4 10 0,2-6 17,0 0-1,-1 0 0,0 0 1,0 0-1,-1-1 0,-1 0 0,1 0 1,-1 0-1,0 0 0,-1-1 1,0 0-1,0-1 0,0 1 1,-12 6-1,16-11-84,0 0 1,0 0-1,0 0 1,-1 0-1,1-1 1,-1 0-1,1 1 1,-1-1-1,0 0 1,1-1-1,-1 1 1,0-1-1,0 0 1,1 0-1,-1 0 1,0 0-1,0 0 1,1-1-1,-1 0 1,0 0-1,1 0 0,-1 0 1,1 0-1,-1-1 1,1 0-1,-1 1 1,1-1-1,0 0 1,0-1-1,0 1 1,-3-4-1,-9-11-361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8.236"/>
    </inkml:context>
    <inkml:brush xml:id="br0">
      <inkml:brushProperty name="width" value="0.05" units="cm"/>
      <inkml:brushProperty name="height" value="0.05" units="cm"/>
    </inkml:brush>
  </inkml:definitions>
  <inkml:trace contextRef="#ctx0" brushRef="#br0">0 501 14331,'79'146'1179,"-67"-128"-1146,0 0-1,2 0 1,-1-2 0,2 0-1,25 22 1,-36-35-25,0 0 1,0 0-1,1 0 1,-1-1-1,0 0 1,1 0-1,0 0 1,-1 0-1,1-1 0,0 0 1,7 1-1,-9-2-2,1 0 1,-1 0-1,1 0 0,-1 0 0,1-1 0,-1 0 0,0 0 1,1 0-1,-1 0 0,0 0 0,0-1 0,0 1 0,0-1 0,0 0 1,0 0-1,0 0 0,4-4 0,1-3 30,0-1 0,0 0 0,-1 0 0,0 0 0,-1-1 0,0 0-1,-1-1 1,0 1 0,0-1 0,2-14 0,2-9 134,-2 0 0,4-48-1,-7 32 112,-3-54-1,-2 80-82,-1 1 0,-2 0-1,0 0 1,-10-30 0,12 49-118,0 0 0,0 0-1,0 0 1,-1 0 0,-5-7 0,8 11-66,-1 1 0,1-1 1,-1 1-1,1-1 0,-1 1 0,1-1 1,-1 1-1,1-1 0,-1 1 1,1 0-1,-1-1 0,0 1 0,1 0 1,-1 0-1,0-1 0,1 1 0,-1 0 1,1 0-1,-2 0 0,1 0-1,0 0 0,0 1 0,1-1 1,-1 0-1,0 1 0,1-1 0,-1 1 0,1-1 0,-1 1 0,1-1 0,-1 1 0,1-1 0,-1 1 0,1 0 1,-1-1-1,1 1 0,0 0 0,-1-1 0,1 1 0,0 0 0,-1 1 0,-1 4 38,0 0-1,1 0 1,0 1-1,0-1 0,0 0 1,1 1-1,0 9 1,8 47 212,-5-48-196,3 18 20,13 44 1,-15-65-80,0 1 1,1-1 0,1 0 0,0-1-1,0 1 1,12 14 0,-18-25-9,1 0 0,1 1 0,-1-1 0,0 0 1,0 0-1,0 1 0,1-1 0,-1 0 0,0 0 0,1-1 1,-1 1-1,1 0 0,-1 0 0,1-1 0,0 1 0,-1-1 1,1 1-1,2 0 0,-2-2 0,-1 1 0,1 0 0,-1 0-1,0-1 1,1 1 0,-1-1 0,0 1 0,1-1 0,-1 0 0,0 1 0,0-1 0,0 0 0,0 0-1,0 0 1,0 0 0,0 0 0,2-2 0,1-3-3,0-1 1,0 0-1,-1 1 0,1-1 1,-2 0-1,5-15 0,0-11 6,-2 1-1,-2-1 0,-1-1 1,-1 1-1,-1 0 0,-3 0 0,0 0 1,-2 0-1,-2 0 0,-11-33 1,17 61-2,0 1 1,-1 0 0,0 0 0,0 1 0,0-1-1,0 0 1,-1 1 0,-4-6 0,7 9-2,0-1 0,0 1 0,0 0 0,0 0 1,-1 0-1,1 0 0,0 0 0,0-1 1,0 1-1,-1 0 0,1 0 0,0 0 0,0 0 1,0 0-1,-1 0 0,1 0 0,0 0 1,0 0-1,0 0 0,-1 0 0,1 0 0,0 0 1,0 0-1,0 0 0,-1 0 0,1 0 1,0 0-1,0 0 0,-1 0 0,1 0 0,0 0 1,0 0-1,0 0 0,-1 0 0,1 0 1,0 0-1,0 1 0,0-1 0,0 0 0,-1 0 1,1 0-1,0 0 0,0 1 0,0-1 1,0 0-1,-1 0 0,1 3 0,-1-1-1,1 0 1,-1 1-1,1-1 1,0 0 0,0 0-1,0 1 1,1 3-1,4 24-68,1-2 0,1 1 0,2-1 0,0 0 0,2-1 0,2 0 0,19 33 0,-25-48 16,1 0-1,0 0 0,0-1 1,14 13-1,3-1-106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0:59.478"/>
    </inkml:context>
    <inkml:brush xml:id="br0">
      <inkml:brushProperty name="width" value="0.05" units="cm"/>
      <inkml:brushProperty name="height" value="0.05" units="cm"/>
    </inkml:brush>
  </inkml:definitions>
  <inkml:trace contextRef="#ctx0" brushRef="#br0">247 110 10986,'0'-11'581,"1"0"-242,0 1 1,-2 0-1,1-1 1,-3-11-1,3 21-240,0-1 0,0 1 0,-1-1-1,1 0 1,0 1 0,-1-1-1,1 1 1,-1 0 0,0-1 0,0 1-1,1-1 1,-1 1 0,0 0-1,0 0 1,0-1 0,0 1 0,-1 0-1,1 0 1,0 0 0,0 0-1,-1 0 1,1 1 0,0-1 0,-1 0-1,1 0 1,-1 1 0,1-1 0,-1 1-1,1 0 1,-1-1 0,1 1-1,-1 0 1,0 0 0,-2 0 0,1 1-10,0-1 0,0 1 0,0 0 0,0 1 0,0-1 0,0 0 0,0 1 0,0 0 0,1-1 0,-1 1 0,0 0 0,1 1 0,0-1 0,-1 0 0,1 1 0,0-1 0,-2 5 0,-6 7 104,1 1 0,-7 17 0,12-23-110,-17 37 65,3 1 0,1 0 0,2 2 0,-15 94-1,22-83-65,3 0-1,2 1 0,10 108 0,-4-140-44,2 0 0,0 1 0,18 49 0,-19-68-32,0-1 0,1 1 0,0-1-1,1 0 1,0-1 0,0 1 0,1-1 0,0 0 0,0-1-1,1 0 1,1 0 0,17 13 0,-20-18-1,1 0 1,0 0-1,0 0 1,-1-1-1,2 0 0,-1 0 1,0-1-1,0 0 1,0 0-1,1-1 1,-1 0-1,0 0 0,1-1 1,-1 0-1,0 0 1,0 0-1,1-1 0,-1 0 1,-1-1-1,1 1 1,0-2-1,-1 1 1,9-6-1,-10 6 37,1 0 1,-1-1 0,0 0-1,-1 0 1,1 0-1,-1-1 1,0 1-1,0-1 1,0 0-1,0 0 1,-1 0-1,0-1 1,0 1-1,-1-1 1,1 0-1,-1 0 1,0 0-1,-1 0 1,1 0-1,-1 0 1,-1 0-1,1-1 1,-1 1-1,0 0 1,0 0-1,-1 0 1,-2-10-1,1 11-2,1 0-1,-1 1 1,-1-1-1,1 1 1,-1-1-1,0 1 1,0 0-1,0 0 1,0 0 0,-1 1-1,0-1 1,1 1-1,-1 0 1,-1 0-1,1 0 1,0 0-1,-1 1 1,1 0-1,-1 0 1,0 0-1,-6-2 1,6 3-32,0-1 1,0 1-1,0 0 0,0 1 1,0-1-1,-1 1 1,1 0-1,0 0 0,0 0 1,0 1-1,-1 0 1,1 0-1,0 0 0,0 1 1,0 0-1,1-1 1,-1 2-1,0-1 0,1 1 1,-9 5-1,13-8-8,-1 0 0,1 1 0,-1-1 0,1 0-1,0 0 1,-1 1 0,1-1 0,-1 0 0,1 1 0,-1-1-1,1 1 1,0-1 0,-1 0 0,1 1 0,0-1 0,-1 1-1,1-1 1,0 1 0,0-1 0,0 1 0,-1-1 0,1 1-1,0 0 1,0-1 0,0 1 0,0-1 0,0 1 0,0-1-1,0 1 1,0-1 0,0 1 0,0-1 0,0 1 0,0 0-1,1-1 1,-1 1 0,0-1 0,0 1 0,0-1 0,1 1-1,-1-1 1,0 1 0,1-1 0,0 1-2,1 0 0,-1-1-1,0 1 1,0-1 0,1 0 0,-1 1 0,0-1 0,1 0 0,-1 0-1,1 0 1,-1 0 0,0 0 0,1 0 0,-1 0 0,0-1-1,1 1 1,2-1 0,9-5-5,1-1 0,-1 0 1,0 0-1,0-2 0,-1 1 0,0-2 0,15-14 0,14-11-2,-39 33 9,1 0 0,-1 0 0,0 1-1,1-1 1,0 1 0,-1 0 0,1 0 0,0-1 0,-1 2 0,1-1 0,5-1 0,-7 2 0,0 0 0,1 1 0,-1-1 0,1 0 0,-1 1 0,0-1 1,1 1-1,-1-1 0,0 1 0,1-1 0,-1 1 0,0 0 0,0 0 0,0 0 0,0 0 1,0 0-1,0 0 0,0 0 0,0 0 0,0 0 0,0 0 0,0 0 0,-1 0 1,1 1-1,1 1 0,8 24 3,0 0 0,-2 0 0,-1 1 0,-1 0 0,2 32 0,-2-20 39,3 21 17,15 74-468,-22-162 913,-4-4-558,-1-9-26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0.162"/>
    </inkml:context>
    <inkml:brush xml:id="br0">
      <inkml:brushProperty name="width" value="0.05" units="cm"/>
      <inkml:brushProperty name="height" value="0.05" units="cm"/>
    </inkml:brush>
  </inkml:definitions>
  <inkml:trace contextRef="#ctx0" brushRef="#br0">0 807 14003,'19'-2'995,"-1"0"0,33 2-1,13-1-159,-62 1-807,0 0 0,0 0-1,-1 0 1,1-1-1,0 1 1,0-1-1,0 1 1,0-1-1,0 0 1,-1 0 0,1 0-1,0 0 1,0 0-1,-1 0 1,1 0-1,-1 0 1,1-1-1,-1 1 1,0-1 0,0 1-1,1-1 1,-1 1-1,0-1 1,0 0-1,0 0 1,-1 1-1,1-1 1,0 0-1,-1 0 1,1 0 0,-1 0-1,0 0 1,1 0-1,-1-3 1,0 2 34,0 1 0,-1-1 0,1 0 0,-1 0 0,1 1-1,-1-1 1,0 0 0,0 1 0,0-1 0,0 1 0,-1-1 0,1 1 0,-1 0 0,1-1 0,-1 1 0,0 0 0,0 0 0,0 0 0,0 0 0,0 0 0,0 1 0,0-1 0,-5-1 0,5 1-20,-1 1-1,1 0 1,0 0 0,-1 1 0,1-1 0,-1 0 0,1 1 0,-1 0 0,1-1-1,-1 1 1,1 0 0,-1 0 0,1 0 0,-1 1 0,1-1 0,-1 1 0,1-1 0,-1 1-1,1 0 1,-3 1 0,2 0-15,0 0 0,0 0 0,1 1 0,-1-1 0,1 1 0,0-1-1,-1 1 1,1 0 0,0 0 0,0 0 0,1 0 0,-3 6 0,0 2 8,0 0 0,1 0 0,1 0-1,0 0 1,0 1 0,1-1 0,1 21 0,1-24-3,0 0 0,0 0 0,1 1 0,0-1 0,0 0 0,1-1 0,0 1 0,1 0 0,-1-1 1,10 13-1,-11-17-26,0-1 1,0 1-1,0-1 1,0 0 0,0 0-1,0 0 1,1 0-1,-1 0 1,1-1 0,0 1-1,-1-1 1,1 1 0,0-1-1,0 0 1,0 0-1,0 0 1,0-1 0,0 1-1,0-1 1,0 0-1,0 1 1,0-1 0,0-1-1,0 1 1,0 0-1,1-1 1,-1 0 0,0 1-1,-1-1 1,1 0 0,5-3-1,1-1-2,1-1-1,-2 1 0,1-2 1,-1 1-1,0-1 1,0-1-1,-1 1 1,0-1-1,0 0 1,10-17-1,0-4 9,-1-1 0,13-35-1,0-11 11,-4-2 0,-2 0 0,-5-1 0,-2-1-1,6-118 1,-20 178-14,0-47 30,-2 60-31,-1 0 0,1 0 0,-2 0-1,1 0 1,-1 0 0,0 1-1,-3-8 1,5 14-5,0-1-1,-1 0 1,1 0-1,0 0 1,-1 0-1,1 1 1,-1-1-1,1 0 1,-1 0-1,0 1 1,1-1-1,-1 0 1,0 1-1,1-1 1,-1 1-1,0-1 1,0 1-1,0-1 1,0 1-1,1 0 1,-1-1-1,0 1 1,0 0-1,0 0 1,0 0-1,0-1 1,0 1-1,0 0 1,0 0-1,1 0 1,-1 0-1,0 1 1,0-1-1,0 0 1,0 0-1,0 0 1,0 1-1,0-1 1,1 1-1,-1-1 1,0 0-1,0 1 1,0-1-1,1 1 0,-1 0 1,-1 0-1,-2 3 4,0 0 0,-1 0-1,1 0 1,1 1 0,-1-1-1,-3 7 1,-3 8-4,0 0 1,2 1 0,0 0-1,1 0 1,1 1 0,1 0-1,-2 24 1,1 12-7,1 84 1,7-92-4,1 0 0,15 67 1,-11-83-3,2 1 0,1-1 0,2-1 0,18 38 0,-26-63-68,-1-1 1,1 0-1,1 1 1,-1-2-1,1 1 1,0 0-1,0-1 1,1 0-1,8 7 1,-12-11 18,0 0 0,0 0 0,-1 0 1,1 0-1,0-1 0,0 1 0,0 0 0,0-1 0,0 0 1,0 1-1,1-1 0,-1 0 0,0 0 0,0 0 0,3-1 1,-2 1 20,-1-1 1,0 0 0,1 0 0,-1 0 0,0-1 0,0 1 0,0-1-1,0 1 1,0-1 0,0 1 0,0-1 0,0 0 0,-1 0 0,1 0 0,-1 0-1,2-2 1,13-26-399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0.597"/>
    </inkml:context>
    <inkml:brush xml:id="br0">
      <inkml:brushProperty name="width" value="0.05" units="cm"/>
      <inkml:brushProperty name="height" value="0.05" units="cm"/>
    </inkml:brush>
  </inkml:definitions>
  <inkml:trace contextRef="#ctx0" brushRef="#br0">60 279 16860,'-2'1'84,"1"-1"0,-1 1 0,1-1 0,0 1 1,-1 0-1,1 0 0,0-1 0,-1 1 1,1 0-1,0 0 0,0 0 0,0 1 1,0-1-1,0 0 0,0 0 0,0 0 0,0 1 1,0-1-1,0 2 0,-12 31 161,13-34-217,-6 21 293,1 1 0,1-1 0,1 1 0,-1 32 0,4-42-256,0 1 0,1 0 1,0-1-1,1 1 0,0 0 0,1-1 0,1 0 0,0 0 1,6 12-1,-9-22-55,0 0 0,0 1 0,0-2 0,0 1 0,1 0 0,-1 0-1,0 0 1,1 0 0,0-1 0,-1 1 0,1-1 0,0 0 0,0 1 0,0-1 0,0 0 0,0 0 0,0 0 0,0 0 0,2 1 0,-2-2-1,1 0 0,-1 0 0,0 0 0,0 0-1,1-1 1,-1 1 0,0 0 0,0-1 0,0 0 0,0 1 0,1-1 0,-1 0 0,0 0 0,0 0 0,3-3 0,3-2 8,0-1 1,-1-1 0,1 1-1,-1-1 1,-1 0 0,10-16-1,1-6 33,-1 0 0,-2-1 0,-1-1 0,-1 0 0,11-51 0,-12 27 47,-2 0 0,2-87 0,-11 137-89,1-1-1,-1 0 1,-1 0-1,1 1 1,-1-1-1,0 0 1,-4-12-1,5 19-7,0 0 1,0 0-1,0 0 1,0-1-1,0 1 0,0 0 1,-1 0-1,1 0 1,0 0-1,0-1 0,0 1 1,0 0-1,0 0 0,0 0 1,-1 0-1,1 0 1,0-1-1,0 1 0,0 0 1,0 0-1,0 0 0,-1 0 1,1 0-1,0 0 1,0 0-1,0 0 0,-1 0 1,1 0-1,0 0 1,0 0-1,0 0 0,-1 0 1,1 0-1,0 0 0,0 0 1,0 0-1,0 0 1,-1 0-1,1 0 0,0 0 1,0 0-1,0 0 1,-1 0-1,1 0 0,0 0 1,0 1-1,0-1 0,0 0 1,0 0-1,-1 0 1,1 0-1,0 0 0,0 1 1,0-1-1,0 0 1,0 0-1,0 0 0,0 0 1,0 1-1,-1-1 0,1 0 1,0 0-1,0 1 1,-6 14 1,-3 32 36,2 1-1,2-1 1,2 1 0,4 61 0,8 1 74,-7-97-227,0 0 0,1 0 0,1 0 0,0-1 1,1 1-1,7 14 0,-9-23 58,-1 0 1,1-1-1,0 1 1,0-1-1,0 1 1,1-1-1,-1 0 0,1 0 1,-1 0-1,1-1 1,0 1-1,0-1 1,1 0-1,-1 0 1,0 0-1,8 1 0,12 1-339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38.197"/>
    </inkml:context>
    <inkml:brush xml:id="br0">
      <inkml:brushProperty name="width" value="0.05" units="cm"/>
      <inkml:brushProperty name="height" value="0.05" units="cm"/>
    </inkml:brush>
  </inkml:definitions>
  <inkml:trace contextRef="#ctx0" brushRef="#br0">5 423 15859,'-5'2'1859,"8"-6"-733,9-4 37,34-13 132,2 3-1,54-14 1,101-14-837,-142 34-422,98-5 0,-121 16-53,0 1-1,0 3 1,69 12 0,-66-7 18,-1-2 0,2-1 1,-1-3-1,70-4 0,-88 0 22,0-1 1,0-1-1,-1-1 0,1-1 0,-1-1 1,-1-1-1,1 0 0,-1-2 0,36-23 1,-48 27 15,-1-1 1,0 0-1,0-1 1,0 1-1,-1-2 1,0 1 0,9-16-1,-14 21-46,0 0-1,0-1 1,0 1-1,-1-1 1,1 0 0,-1 1-1,0-1 1,0 0-1,0 0 1,-1 0 0,1 0-1,-1 0 1,0 0-1,0 0 1,0 1 0,0-1-1,-1 0 1,0 0-1,0 0 1,0 0-1,0 1 1,0-1 0,-4-6-1,-23-21-2234,21 18 1720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1.201"/>
    </inkml:context>
    <inkml:brush xml:id="br0">
      <inkml:brushProperty name="width" value="0.05" units="cm"/>
      <inkml:brushProperty name="height" value="0.05" units="cm"/>
    </inkml:brush>
  </inkml:definitions>
  <inkml:trace contextRef="#ctx0" brushRef="#br0">20 17 12235,'-14'-16'3054,"14"16"-2990,0 0 0,0 0-1,-1 0 1,1 0 0,0 0-1,0 0 1,0 0-1,-1 0 1,1 0 0,0 0-1,0 0 1,0 0-1,-1 0 1,1 0 0,0 0-1,0 0 1,0 0 0,0 0-1,-1 1 1,1-1-1,0 0 1,0 0 0,0 0-1,0 0 1,-1 0-1,1 0 1,0 1 0,0-1-1,0 0 1,0 0 0,0 0-1,0 0 1,0 1-1,0-1 1,-1 0 0,1 0-1,0 0 1,0 1 0,0-1-1,0 0 1,0 0-1,0 0 1,0 1 0,0-1-1,0 0 1,0 6 404,0 0 0,0 0-1,1-1 1,2 12 0,1 8 11,3 14-110,1 0-1,1 0 0,3-1 0,20 48 1,-30-83-349,-1 0 1,1 0 0,0 0 0,0 0-1,0 0 1,0 0 0,0 0 0,0-1 0,1 1-1,-1-1 1,1 0 0,0 0 0,5 3-1,-6-4-13,-1-1-1,1 0 0,0 1 1,0-1-1,0 0 0,-1 0 0,1 0 1,0-1-1,0 1 0,-1 0 1,1-1-1,0 1 0,-1-1 0,1 0 1,0 1-1,-1-1 0,1 0 1,-1 0-1,1 0 0,-1 0 0,1 0 1,-1 0-1,0 0 0,1-1 0,-1 1 1,0-1-1,2-2 0,5-7 10,1 0 0,-2-1 0,1 0 0,-2 0 1,8-19-1,21-70 62,-1-1-22,-34 102-56,1-1 0,-1 0-1,0 1 1,0-1 0,0 0 0,1 1-1,-1-1 1,0 1 0,1-1 0,-1 1 0,1-1-1,-1 0 1,1 1 0,-1-1 0,1 1-1,-1 0 1,1-1 0,-1 1 0,1-1 0,-1 1-1,1 0 1,0 0 0,1-1 0,-2 1-1,1 0 1,0 1 0,-1-1 0,1 0 0,-1 0-1,1 1 1,0-1 0,-1 1 0,1-1-1,-1 0 1,1 1 0,-1-1 0,1 1 0,-1-1-1,1 1 1,-1 0 0,0-1 0,1 1-1,-1 0 1,17 43-11,-13-33 5,8 24-12,-5-13 18,0 0 0,2-1 0,15 27 0,-23-47-6,0 0 0,0 0 1,-1 0-1,1 0 0,0 0 1,0 0-1,0 0 0,0 0 1,0 0-1,0 0 0,0 0 1,0-1-1,2 2 0,-3-2-33,1 0-1,-1 0 0,0 0 1,1 0-1,-1 0 1,1 0-1,-1 0 0,0 0 1,1 0-1,-1 0 0,1 0 1,-1 0-1,0 0 1,1 0-1,-1-1 0,1 1 1,-1 0-1,0 0 1,1 0-1,-1-1 0,0 1 1,1 0-1,-1 0 0,0-1 1,0 1-1,1 0 1,-1-1-1,2-1-97,-1 0-1,0-1 1,0 1 0,0 0 0,-1-1 0,1 1-1,-1-1 1,1 1 0,-1-1 0,0 1-1,0-1 1,0-2 0,0-12-366,2 1-137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1.624"/>
    </inkml:context>
    <inkml:brush xml:id="br0">
      <inkml:brushProperty name="width" value="0.05" units="cm"/>
      <inkml:brushProperty name="height" value="0.05" units="cm"/>
    </inkml:brush>
  </inkml:definitions>
  <inkml:trace contextRef="#ctx0" brushRef="#br0">91 7 15939,'0'0'53,"-1"0"-1,1-1 0,0 1 0,0 0 0,0-1 0,0 1 0,0 0 0,0-1 1,0 1-1,-1 0 0,1 0 0,0-1 0,0 1 0,0 0 0,-1 0 0,1-1 1,0 1-1,0 0 0,-1 0 0,1 0 0,0-1 0,0 1 0,-1 0 1,1 0-1,0 0 0,-1 0 0,1 0 0,0 0 0,-1 0 0,1-1 0,0 1 1,-1 0-1,1 0 0,0 0 0,-1 0 0,1 1 0,-13 7 734,-7 20 351,11-9-911,2 0 0,-1 1-1,2-1 1,1 1 0,0 0 0,2 1 0,0-1 0,1 1 0,1-1 0,4 39-1,-3-55-210,1 0 0,-1 0-1,1 0 1,1 0 0,-1 0 0,0-1-1,1 1 1,0 0 0,0-1-1,0 1 1,0-1 0,4 5-1,-5-7-9,-1 0-1,1-1 0,0 1 0,0 0 0,0-1 1,0 1-1,0-1 0,0 1 0,0-1 1,0 1-1,0-1 0,0 0 0,0 1 0,0-1 1,0 0-1,0 0 0,1 0 0,-1 0 1,1 0-1,0-1-1,0 1-1,0-1 1,0 0 0,0 1 0,0-1 0,0 0-1,0-1 1,-1 1 0,1 0 0,0 0 0,-1-1-1,1 1 1,-1-1 0,2-1 0,4-6 27,-1 0 0,-1 0-1,1 0 1,-1-1 0,-1 0 0,0 0 0,0 0 0,4-20 0,-4 7 82,0 0 0,-2 0 0,0-24 0,-1 69-103,0 1 0,6 26 0,-5-38-198,0 0 1,1 0-1,1-1 0,0 1 1,0-1-1,9 15 1,-12-23 104,-1-1 0,1 1 0,0-1 0,0 0 0,0 1 0,1-1 0,-1 0 0,0 0 1,0 0-1,1 0 0,-1 0 0,1 0 0,-1 0 0,0-1 0,1 1 0,0 0 0,-1-1 0,1 1 0,-1-1 1,1 0-1,0 1 0,-1-1 0,1 0 0,0 0 0,-1 0 0,1 0 0,0 0 0,-1 0 0,1-1 0,-1 1 1,1-1-1,0 1 0,-1-1 0,1 1 0,-1-1 0,1 0 0,1-1 0,4-3-158,-1 1-1,1-2 1,-1 1-1,0-1 0,-1 1 1,7-10-1,14-18-756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2.084"/>
    </inkml:context>
    <inkml:brush xml:id="br0">
      <inkml:brushProperty name="width" value="0.05" units="cm"/>
      <inkml:brushProperty name="height" value="0.05" units="cm"/>
    </inkml:brush>
  </inkml:definitions>
  <inkml:trace contextRef="#ctx0" brushRef="#br0">1 426 13747,'0'9'242,"5"130"2384,-3-124-2289,0 0 1,1 0-1,0-1 1,1 1-1,1-1 1,1 0-1,7 15 1,-13-28-290,1 1-1,0-1 1,0 1 0,0-1-1,0 1 1,0-1 0,0 1-1,0-1 1,0 0 0,1 0 0,-1 0-1,0 0 1,1 1 0,-1-2-1,1 1 1,-1 0 0,1 0 0,0 0-1,-1-1 1,1 1 0,0-1-1,-1 1 1,1-1 0,0 0-1,-1 0 1,3 0 0,-1 0-4,-1-1 0,0 0 0,0 0-1,0 0 1,1 0 0,-1 0 0,0 0 0,0-1 0,-1 1 0,1-1 0,0 0-1,0 1 1,-1-1 0,1 0 0,-1 0 0,1 0 0,-1 0 0,0 0 0,1-3 0,8-15 79,-2 0 1,0-1 0,-1 1 0,-2-2 0,5-24 0,5-112 400,-15-14-627,-2 142-46,-1 0 0,-2 1 0,-15-51 0,19 76 109,0 0 0,-1 0 0,1 0 0,-1 1 0,0-1 0,0 1 0,-1-1 0,1 1 1,-1 0-1,-4-5 0,6 8 23,1-1 1,-1 0 0,0 1-1,0-1 1,0 1-1,0 0 1,0-1 0,0 1-1,0 0 1,1-1-1,-1 1 1,0 0 0,0 0-1,0 0 1,0 0 0,0 0-1,0 0 1,-2 0-1,2 1 3,-1-1 0,0 1-1,1 0 1,-1 0 0,1-1-1,0 1 1,-1 0 0,1 0-1,0 1 1,-1-1 0,1 0-1,0 0 1,0 0 0,-1 3-1,-3 5 13,0 0 1,1 0-1,0 1 0,0 0 0,1-1 0,1 1 1,0 0-1,0 1 0,1-1 0,0 0 0,1 0 1,0 1-1,0-1 0,1 0 0,1 0 0,2 13 0,1-12 7,1-1-1,-1 0 0,2 0 0,-1-1 0,9 10 0,12 18-3,1 12-280,-3 0 0,-1 1 1,-3 2-1,17 63 0,-36-111 15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2.596"/>
    </inkml:context>
    <inkml:brush xml:id="br0">
      <inkml:brushProperty name="width" value="0.05" units="cm"/>
      <inkml:brushProperty name="height" value="0.05" units="cm"/>
    </inkml:brush>
  </inkml:definitions>
  <inkml:trace contextRef="#ctx0" brushRef="#br0">0 0 14787,'0'74'1405,"4"-1"1,2 0-1,4-1 0,3 1 0,44 137 0,-38-151-1100,33 113 90,-44-141-347,-2 0 1,-2 0-1,2 49 1,-4-158-350,2 0 1,4 1 0,29-119-1,-36 192 288,16-50-131,-16 49 139,1 1-1,0 0 1,1 0 0,-1 0-1,1 0 1,0 0 0,0 1-1,0-1 1,6-4 0,-8 7 4,0 0 1,-1 1 0,1-1 0,0 1 0,0-1-1,0 1 1,-1-1 0,1 1 0,0 0 0,0-1-1,0 1 1,0 0 0,0 0 0,0-1 0,0 1 0,0 0-1,0 0 1,0 0 0,-1 0 0,1 0 0,0 1-1,0-1 1,0 0 0,0 0 0,1 1 0,0 0-2,0 1 1,-1-1 0,1 0-1,0 1 1,-1-1 0,0 1-1,1-1 1,-1 1-1,0-1 1,0 1 0,2 3-1,1 5 7,1 0 0,-2 1 0,5 15 0,-8-24 1,16 108 401,-15-98-77,-8-53-219,-2 0-1,-16-47 1,-8-34-130,33 122 15,0 0 0,0 0-1,0 0 1,0 0 0,0 0-1,0-1 1,0 1 0,1 0-1,-1 0 1,0 0-1,0 0 1,0 0 0,0 0-1,0 0 1,1 0 0,-1 0-1,0 0 1,0 0 0,0 0-1,0 0 1,1 0 0,-1 0-1,0 0 1,0 0-1,0 0 1,0 0 0,0 0-1,1 0 1,-1 0 0,0 0-1,0 0 1,0 0 0,0 0-1,0 0 1,1 0 0,-1 1-1,0-1 1,0 0-1,0 0 1,0 0 0,0 0-1,0 0 1,0 0 0,1 1-1,-1-1 1,0 0 0,0 0-1,0 0 1,0 0 0,0 0-1,0 1 1,0-1-1,18 14-472,-10-7 37,1 0 0,0-1 0,10 6 0,-16-11 381,0 0-1,-1 0 1,1-1 0,0 1 0,0-1-1,0 1 1,0-1 0,0 0 0,1 0-1,-1 0 1,0-1 0,0 1 0,3-1-1,21-7-528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3.001"/>
    </inkml:context>
    <inkml:brush xml:id="br0">
      <inkml:brushProperty name="width" value="0.05" units="cm"/>
      <inkml:brushProperty name="height" value="0.05" units="cm"/>
    </inkml:brush>
  </inkml:definitions>
  <inkml:trace contextRef="#ctx0" brushRef="#br0">60 11 12507,'-7'19'596,"-36"122"3686,40-126-3749,0 1 1,1 0-1,1 0 1,0 0-1,1 0 1,4 32-1,-4-46-491,1-1-1,-1 1 1,0-1-1,1 1 0,-1-1 1,1 0-1,0 1 1,-1-1-1,1 1 1,0-1-1,0 0 1,1 2-1,-2-3-22,1 1 0,-1-1 0,0 0-1,1 0 1,-1 1 0,1-1 0,-1 0 0,1 0 0,-1 0-1,0 1 1,1-1 0,-1 0 0,1 0 0,-1 0 0,1 0-1,-1 0 1,1 0 0,-1 0 0,1 0 0,-1 0 0,1 0-1,-1 0 1,1-1 0,-1 1 0,1 0 0,2-2 4,-1 1 0,0-1 0,0 0 0,0 1 1,0-1-1,0 0 0,0 0 0,0-1 0,0 1 0,-1 0 0,1-1 1,0-2-1,9-17-12,-1-1 1,-2 0-1,0 0 1,6-32-1,11-97-375,-25 150 353,2-5-277,1 16 165,-1 16 53,0-4 73,1-1-1,0 1 1,10 28 0,-10-37-66,2-1 0,-1 0 0,1-1 0,1 1 1,0-1-1,0 0 0,13 13 0,-11-15-32,-4-8-68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3.791"/>
    </inkml:context>
    <inkml:brush xml:id="br0">
      <inkml:brushProperty name="width" value="0.05" units="cm"/>
      <inkml:brushProperty name="height" value="0.05" units="cm"/>
    </inkml:brush>
  </inkml:definitions>
  <inkml:trace contextRef="#ctx0" brushRef="#br0">189 219 10658,'0'-5'316,"-1"-2"361,0 1 1,0-1-1,-1 0 1,0 0-1,-3-9 1,4 15-554,0 0 0,1 0 1,-1-1-1,0 1 0,1 0 1,-1 0-1,0 0 0,0 0 1,0 0-1,0 0 0,0 0 1,0 1-1,0-1 0,0 0 1,-1 0-1,1 1 0,0-1 1,0 1-1,-1-1 0,1 1 1,0 0-1,-1-1 0,1 1 1,0 0-1,-1 0 0,1 0 1,0 0-1,-1 0 0,1 0 1,0 0-1,-1 1 1,1-1-1,0 0 0,-1 1 1,0 0-1,-3 1 42,0 1 0,0-1 1,1 1-1,-1 0 0,1 0 1,0 1-1,0-1 0,0 1 0,0 0 1,0 0-1,1 1 0,-5 6 1,-4 10 136,-15 31 0,22-42-205,0 2-44,0 0-1,0 0 1,1 0 0,1 1 0,0-1 0,0 1-1,2 0 1,-1 19 0,2-31-50,-1-1 0,1 1 0,0 0 0,0 0 0,0 0 0,0-1 0,0 1 0,0 0 0,1 0 0,-1 0 0,0 0 0,0-1 0,1 1 0,-1 0 0,0 0 0,1-1 0,-1 1 0,0 0 0,2 0 0,-2-1-2,0 0-1,1 0 1,-1 0-1,1 0 1,-1 0-1,1-1 1,-1 1-1,1 0 1,-1 0-1,0 0 1,1-1-1,-1 1 1,0 0-1,1-1 0,-1 1 1,0 0-1,1-1 1,-1 1-1,0 0 1,1-1-1,-1 1 1,0 0-1,1-2 1,19-35 1,-16 30-5,-1 1-13,0-1-1,1 1 0,0 1 1,0-1-1,1 0 1,9-9-1,-12 14 10,-1 0 0,1 0 0,0 0 1,-1 0-1,1 0 0,0 0 0,0 0 0,0 0 0,0 1 1,0-1-1,0 1 0,0-1 0,0 1 0,0 0 0,0 0 0,0 0 1,0 0-1,0 0 0,0 0 0,0 1 0,0-1 0,0 1 1,0-1-1,0 1 0,0 0 0,0 0 0,-1 0 0,3 1 1,4 3-18,0 1 1,-1 0 0,0 0-1,0 0 1,-1 1-1,0 0 1,0 1 0,5 8-1,38 69-102,-42-72 110,14 28 71,-3 2 0,-1 0 0,-2 1 0,-2 0 0,-1 1 0,-3 1 0,-2-1 0,-2 2 0,-1 63 0,-4-109-53,-4 47 226,4-45-202,-1 0 0,0 0 0,1 0 0,-1 0 0,-1 0 0,1 0 0,0 0 0,-1 0 0,1-1 0,-1 1 0,0 0 0,-2 2 0,3-5-19,1 1-1,-1-1 1,1 1 0,-1-1 0,1 1-1,-1-1 1,1 0 0,-1 1-1,0-1 1,1 0 0,-1 0-1,1 0 1,-1 1 0,0-1 0,1 0-1,-1 0 1,0 0 0,1 0-1,-1 0 1,1 0 0,-1 0 0,0 0-1,1 0 1,-1 0 0,0 0-1,1-1 1,-2 1 0,1-1 0,-1 0 1,1 0-1,-1 0 0,1 0 1,0 0-1,0-1 1,-1 1-1,1 0 0,0-1 1,-1-1-1,-2-4 3,0 0 0,1-1 0,-4-12 0,0-6-45,1 0 0,2 0 0,0-1 0,2 1 0,2-40-1,17-135-262,-14 181 278,21-150-214,14-168-118,-38 329 344,1 3-1,0-1-1,-1 1 1,0 0-1,0 0 0,-1 0 1,1 0-1,-1 0 1,-1 0-1,1 0 1,-1 0-1,0 0 1,-5-9-1,7 14 9,0 0-1,-1 1 0,1-1 1,0 1-1,-1-1 1,1 1-1,-1-1 0,1 1 1,-1-1-1,1 1 1,0 0-1,-1-1 0,0 1 1,1-1-1,-1 1 1,1 0-1,-1 0 0,1-1 1,-1 1-1,0 0 1,1 0-1,-1 0 0,1 0 1,-1 0-1,0-1 1,1 1-1,-1 0 0,0 0 1,1 1-1,-1-1 1,0 0-1,1 0 0,-1 0 1,1 0-1,-1 1 1,0-1-1,1 0 0,-1 0 1,1 1-1,-1-1 1,1 0-1,-1 1 0,1-1 1,-1 1-1,1-1 1,-1 1-1,1-1 0,0 1 1,-1-1-1,1 1 1,0-1-1,-1 1 0,1 0 1,-3 4 9,0 0 1,1 0 0,0 0-1,0 0 1,-2 7 0,1 4 21,0 0 0,1 0 1,1 0-1,1 0 0,0 0 1,1 0-1,3 17 0,-2-22-61,0 0 0,1 0 0,0 0 0,0-1 0,1 0 0,1 1 0,0-1 0,0-1 0,1 1 0,0-1 0,9 10 0,-13-16-18,1 0-1,0-1 1,-1 0-1,1 0 1,0 1 0,0-2-1,0 1 1,0 0-1,1-1 1,-1 1-1,0-1 1,1 0 0,3 1-1,-4-2 36,-1 0-1,1 0 1,-1 0 0,1 0-1,-1 0 1,1 0-1,-1-1 1,0 1 0,1-1-1,-1 0 1,0 0 0,1 0-1,-1 0 1,0 0-1,0 0 1,0 0 0,0-1-1,0 1 1,3-3 0,13-18-267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4.209"/>
    </inkml:context>
    <inkml:brush xml:id="br0">
      <inkml:brushProperty name="width" value="0.05" units="cm"/>
      <inkml:brushProperty name="height" value="0.05" units="cm"/>
    </inkml:brush>
  </inkml:definitions>
  <inkml:trace contextRef="#ctx0" brushRef="#br0">3 0 19484,'-3'8'1729,"3"0"-1425,2-4-248,4 1 728,2-2-1408,-1-3 984,5 0-464,-1 4-64,4 4-112</inkml:trace>
  <inkml:trace contextRef="#ctx0" brushRef="#br0" timeOffset="1">125 402 18692,'0'27'1648,"-3"-14"-1224,3-6 137,0-16-657,0-6 264,3-7-208,1-4-256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3.261"/>
    </inkml:context>
    <inkml:brush xml:id="br0">
      <inkml:brushProperty name="width" value="0.05" units="cm"/>
      <inkml:brushProperty name="height" value="0.05" units="cm"/>
    </inkml:brush>
  </inkml:definitions>
  <inkml:trace contextRef="#ctx0" brushRef="#br0">557 129 10722,'-6'-5'151,"0"1"1,0 1-1,0-1 0,-1 1 0,0 0 0,1 0 0,-1 1 1,0 0-1,0 0 0,-1 0 0,1 1 0,0 0 0,-1 1 1,1 0-1,0 0 0,-11 1 0,4 1-66,1 0-1,-1 1 1,1 1-1,-1 0 1,1 1-1,0 0 1,-21 12-1,13-3-45,0 1-1,1 0 0,1 2 0,0 0 0,1 1 1,-23 32-1,19-21 9,1 2 0,2 0 0,-29 67 0,41-81-11,1 0-1,1 1 1,1 0-1,0 0 0,1 0 1,1 0-1,1 1 1,0-1-1,2 1 0,4 33 1,0-29-4,0 0 0,2 0 1,0-1-1,2 0 0,0-1 1,1 1-1,2-2 0,15 23 1,-6-15-19,1-1 1,1-1 0,1-2 0,1 0 0,2-1 0,44 29 0,-33-28-7,1-1 1,2-2-1,0-2 1,67 22-1,-94-37 4,1 0 0,-1-1 0,0 0 0,1-2-1,0 1 1,-1-2 0,27-1 0,-29-1 20,-1 0 0,-1-1 0,1 0-1,0-1 1,-1 0 0,1 0 0,-1-1 0,-1 0 0,1-1 0,16-13 0,-1-3 80,-1 0 1,-1-2-1,-1-1 1,-1-1-1,24-40 1,-6 1 141,38-87 1,-49 88-98,34-113-1,-53 143-122,-1 0 0,-2 0 0,-1-1-1,-2 0 1,-2-47 0,-1 69-25,-2 0 1,1 0-1,-2 1 0,0-1 0,0 0 1,-2 1-1,1 0 0,-1 0 1,-1 0-1,0 1 0,-1 0 0,0 0 1,-1 0-1,0 1 0,0 0 1,-1 1-1,-1-1 0,1 2 0,-1 0 1,-1 0-1,0 0 0,-20-9 0,10 6-14,-1 2-1,0 1 0,0 0 1,-1 2-1,1 1 0,-43-5 1,51 8-66,1 2 0,-1-1 1,0 2-1,1 0 0,-1 0 1,0 2-1,1-1 0,0 2 0,-1 0 1,2 0-1,-1 1 0,-21 12 1,20-6-106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5.330"/>
    </inkml:context>
    <inkml:brush xml:id="br0">
      <inkml:brushProperty name="width" value="0.05" units="cm"/>
      <inkml:brushProperty name="height" value="0.05" units="cm"/>
    </inkml:brush>
  </inkml:definitions>
  <inkml:trace contextRef="#ctx0" brushRef="#br0">222 25 12419,'0'-1'82,"0"0"1,0 0 0,-1-1 0,1 1 0,0 0 0,-1 0-1,1 0 1,-1 0 0,1 0 0,-1 0 0,1 0-1,-1 0 1,0 0 0,0 1 0,1-1 0,-1 0 0,0 0-1,0 0 1,0 1 0,0-1 0,0 0 0,0 1-1,0-1 1,0 1 0,0 0 0,0-1 0,0 1-1,0 0 1,0-1 0,0 1 0,0 0 0,-1 0 0,1 0-1,0 0 1,0 0 0,0 0 0,0 0 0,0 0-1,-1 1 1,1-1 0,0 0 0,0 1 0,0-1 0,0 1-1,0-1 1,0 1 0,0-1 0,0 1 0,-1 1-1,-4 2 143,1 1-1,-1 0 0,1 0 0,0 0 1,0 1-1,-5 7 0,-5 10-88,2 1 0,1 0 0,0 0-1,2 1 1,-9 35 0,-23 134 196,37-161-251,-2 56-1,7-80-74,0 0-1,0 0 0,1-1 1,1 1-1,-1 0 0,1-1 1,1 1-1,-1-1 0,1 0 1,1 0-1,7 14 0,-9-19-7,0-1-1,0 1 0,0-1 0,0 0 1,0 0-1,0 0 0,1 0 0,-1 0 1,1 0-1,-1 0 0,1-1 0,0 0 1,-1 1-1,1-1 0,0 0 0,0 0 1,0-1-1,5 2 0,-4-2 4,1 0 0,-1-1 0,0 1 0,0-1 0,0 0 0,0 0 0,0 0 0,0 0 0,0-1 0,0 0 0,0 0 0,4-2 0,1-2 19,-1-1 1,0 0-1,0 0 0,0 0 1,-1-1-1,0 0 0,-1 0 1,1-1-1,9-18 1,-12 16 24,1 0 1,-1-1 0,-1 0-1,3-14 1,-5 22-14,0-1 0,-1 0 1,1 0-1,-1 0 0,0 0 1,0 0-1,-1 0 0,0 0 0,0 0 1,0 0-1,0 1 0,-4-10 1,5 14-29,0 1 1,0-1 0,0 0 0,0 1 0,0-1 0,-1 0-1,1 1 1,0-1 0,0 0 0,0 0 0,0 1 0,0-1-1,-1 0 1,1 0 0,0 1 0,0-1 0,0 0 0,-1 0-1,1 1 1,0-1 0,0 0 0,-1 0 0,1 0-1,0 1 1,0-1 0,-1 0 0,1 0 0,0 0 0,-1 0-1,1 0 1,0 0 0,-1 0 0,1 0 0,0 0 0,-1 0-1,1 0 1,0 0 0,0 0 0,-1 0 0,1 0 0,0 0-1,-1 0 1,1 0 0,0 0 0,-1 0 0,1-1-1,0 1 1,0 0 0,-1 0 0,1 0 0,0 0 0,0-1-1,-1 1 1,1 0 0,0 0 0,0-1 0,0 1 0,-1 0-1,1 0 1,0-1 0,0 1 0,0 0 0,0-1 0,0 1-1,-1 0 1,1-1 0,-4 26 140,5-22-136,-1 1 0,1-1 0,-1 1 1,1-1-1,0 1 0,0-1 0,0 0 0,1 0 1,-1 1-1,1-1 0,0 0 0,0 0 1,4 5-1,-5-7-7,1 0 0,-1 0 0,0 0 0,0 0 0,1 0 0,-1 0 0,1 0 0,-1 0-1,1-1 1,-1 1 0,1-1 0,0 1 0,-1-1 0,1 1 0,-1-1 0,1 0 0,0 0 0,0 0 0,-1 0 0,1 0 0,0 0 0,-1 0 0,1-1 0,-1 1 0,1-1 0,0 1 0,-1-1 0,1 1 0,-1-1 0,1 0 0,1-1 0,4-3 7,1 0 0,-1 0 0,-1-1 0,1 0 0,-1 0 0,0-1 0,0 0 0,7-11 0,-13 18-7,0 0-1,0 0 1,0 0-1,0-1 1,0 1-1,0 0 1,0 0-1,0-1 1,1 1 0,-1 0-1,0 0 1,0 0-1,0-1 1,0 1-1,1 0 1,-1 0-1,0 0 1,0-1-1,0 1 1,1 0-1,-1 0 1,0 0 0,0 0-1,0 0 1,1 0-1,-1 0 1,0-1-1,0 1 1,1 0-1,-1 0 1,0 0-1,0 0 1,1 0-1,-1 0 1,0 0 0,0 0-1,1 0 1,-1 0-1,0 1 1,1-1-1,3 12 52,-1 25 44,-2-32-74,0 15 7,0 12 67,11 63-1,-6-78-639,-1-26-308,-1-31 95,-3 4 300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5.842"/>
    </inkml:context>
    <inkml:brush xml:id="br0">
      <inkml:brushProperty name="width" value="0.05" units="cm"/>
      <inkml:brushProperty name="height" value="0.05" units="cm"/>
    </inkml:brush>
  </inkml:definitions>
  <inkml:trace contextRef="#ctx0" brushRef="#br0">1 543 13619,'2'0'121,"-1"0"0,1-1 0,0 1 0,0-1 0,-1 1-1,1-1 1,0 0 0,-1 0 0,1 0 0,-1 0 0,1 0 0,-1 0 0,0 0 0,1 0 0,0-2 0,22-26 674,-9 11-227,-14 16-525,4-2 167,-1 0 0,0-1-1,0 0 1,-1 0 0,1 0 0,-1 0 0,5-11 0,-8 16-194,0 0-1,0 0 1,1-1 0,-1 1 0,0 0 0,0 0 0,0 0 0,0 0 0,0 0-1,0 0 1,0-1 0,0 1 0,0 0 0,0 0 0,0 0 0,0 0 0,0 0-1,0-1 1,0 1 0,0 0 0,0 0 0,0 0 0,0 0 0,0 0 0,0-1-1,0 1 1,0 0 0,0 0 0,0 0 0,0 0 0,-1 0 0,1 0 0,0-1 0,0 1-1,0 0 1,0 0 0,0 0 0,0 0 0,0 0 0,0 0 0,-1 0 0,1 0-1,0 0 1,0 0 0,0 0 0,0-1 0,0 1 0,-1 0 0,1 0 0,0 0-1,0 0 1,0 0 0,0 0 0,0 0 0,-1 0 0,1 0 0,0 0 0,0 0-1,0 0 1,0 1 0,0-1 0,-1 0 0,-7 5 513,3 3-402,1 0-1,0 0 1,0 0 0,1 0-1,0 1 1,0-1-1,-2 17 1,1-4 36,2 0 1,0 25-1,2-39-82,1 1-1,-1-1 0,4 15 0,-4-21-72,1-1 0,-1 1 0,0 0 0,0-1 0,0 1 0,1 0 0,-1-1 0,0 1 0,0-1 0,1 1 0,-1-1 0,1 1 0,-1-1-1,1 1 1,-1-1 0,0 1 0,1-1 0,0 1 0,-1-1 0,1 0 0,-1 1 0,1-1 0,0 1 0,0-2-3,0 1 0,0 0 0,0-1 0,0 1 0,0-1 0,0 1 1,0-1-1,0 1 0,0-1 0,0 0 0,0 1 0,-1-1 0,1 0 0,0 0 0,0 1 1,-1-1-1,1 0 0,-1 0 0,1 0 0,0-1 0,7-12 20,0-1 0,-1 0 0,0 0 0,7-26 0,12-68 146,-21 85-117,7-32 93,-2 0 0,-2-1 0,-3-1 0,-4-79 1,-1 128-126,0 7-18,0 0-1,0 0 0,0 0 0,0 0 1,0 0-1,0 1 0,-1-1 0,1 0 1,-1 0-1,1 0 0,-1 0 0,0 1 1,1-1-1,-1 0 0,0 0 1,0 1-1,-3-3 0,4 4-2,0-1-1,0 1 1,-1 0 0,1 0-1,0 0 1,0 0 0,-1 0-1,1 0 1,0 0 0,-1 0-1,1 0 1,0 0 0,0 0-1,-1 0 1,1 0 0,0 0-1,-1 0 1,1 0 0,0 0-1,-1 0 1,1 0 0,0 0-1,0 0 1,-1 0 0,1 1-1,0-1 1,0 0 0,-1 0-1,1 0 1,0 0 0,0 1-1,0-1 1,-1 0 0,1 0-1,0 1 1,0-1 0,0 0-1,0 0 1,-1 1 0,1-1-1,0 0 1,0 1 0,-6 14 14,5-13-12,-8 38 70,0 1 0,3 0 1,1 0-1,2 72 0,3-82 5,2 1-1,7 44 0,-7-65-225,1 0-1,0 0 1,0-1-1,1 0 0,0 1 1,1-1-1,0-1 0,1 1 1,0-1-1,10 13 0,-14-19-61,1-1 0,0 1 0,-1-1-1,1 0 1,0 0 0,0 0-1,5 3 1,-7-5 158,0 0 0,0 1 1,0-1-1,0 0 0,-1 0 0,1 0 0,0 1 0,0-1 1,0 0-1,0 0 0,0 0 0,0 0 0,0 0 0,0-1 0,-1 1 1,1 0-1,0 0 0,0-1 0,0 1 0,0 0 0,0-1 1,-1 1-1,1-1 0,0 1 0,0-1 0,-1 1 0,1-1 1,0 0-1,-1 1 0,1-1 0,-1 0 0,1 1 0,-1-1 1,1-1-1,7-16-755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38.690"/>
    </inkml:context>
    <inkml:brush xml:id="br0">
      <inkml:brushProperty name="width" value="0.05" units="cm"/>
      <inkml:brushProperty name="height" value="0.05" units="cm"/>
    </inkml:brush>
  </inkml:definitions>
  <inkml:trace contextRef="#ctx0" brushRef="#br0">262 67 13651,'76'-48'3140,"-49"30"-281,-87 48 565,39-21-3314,-28 17 0,30-14-34,-4 3 23,0 0 0,2 1 0,-34 32 0,54-47-90,0-1 1,0 1-1,0 0 0,0 0 0,0 0 0,1 0 0,-1 1 0,0-1 0,1 0 0,-1 0 0,0 0 0,1 1 0,0-1 0,-1 0 1,1 0-1,0 1 0,-1 2 0,2-4-4,-1 1 0,1 0 1,-1-1-1,1 1 0,-1-1 1,1 1-1,0 0 0,-1-1 1,1 1-1,0-1 0,0 0 0,-1 1 1,1-1-1,0 0 0,0 1 1,-1-1-1,1 0 0,0 0 1,0 1-1,0-1 0,0 0 1,-1 0-1,1 0 0,0 0 1,0 0-1,0 0 0,1-1 0,23 1 26,1 1-1,0 2 0,41 8 0,-60-9-29,1 0 1,-1 0-1,0 0 0,0 1 0,0 0 1,0 0-1,-1 1 0,1 0 0,-1 0 0,0 1 1,0-1-1,-1 1 0,1 1 0,-1-1 0,0 1 1,8 12-1,-12-16 0,1 1 0,-1 0 1,0-1-1,0 1 0,0 0 1,0 0-1,-1 0 0,1 0 1,-1 0-1,0 0 0,0 0 1,0 0-1,0 0 0,0 0 0,-1 0 1,0 0-1,-1 4 0,0-2 31,0 0 0,0-1 0,-1 1-1,0-1 1,0 0 0,0 1 0,0-1-1,-1 0 1,-5 4 0,-4 3 172,-1-1 1,-1 0-1,1-1 0,-33 14 1,26-14-37,-1 0 0,0-1 0,-1-2 1,0 0-1,0-2 0,-30 3 0,49-7-308,0 0 0,0 0-1,0 0 1,0-1 0,0 0-1,-6-2 1,9 3 122,1 0 0,-1 0-1,1 0 1,0 0 0,-1 0 0,1 0-1,-1-1 1,1 1 0,-1 0 0,1 0-1,0-1 1,-1 1 0,1 0 0,0-1 0,-1 1-1,1 0 1,0-1 0,-1 1 0,1-1-1,0 1 1,0 0 0,-1-1 0,1 1-1,0-1 1,0 1 0,0-1 0,0 1-1,0-1 1,0 1 0,-1-1 0,1 1 0,0-1-1,0 1 1,0-1 0,1 1 0,-1 0-1,0-1 1,0 1 0,0-1 0,0 1-1,0-1 1,1 1 0,-1-1 0,0 1-1,0 0 1,0-1 0,1 1 0,-1-1 0,0 1-1,1 0 1,-1-1 0,0 1 0,1 0-1,-1-1 1,1 1 0,-1 0 0,0 0-1,1 0 1,0-1 0,12-10-477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6.243"/>
    </inkml:context>
    <inkml:brush xml:id="br0">
      <inkml:brushProperty name="width" value="0.05" units="cm"/>
      <inkml:brushProperty name="height" value="0.05" units="cm"/>
    </inkml:brush>
  </inkml:definitions>
  <inkml:trace contextRef="#ctx0" brushRef="#br0">50 239 16460,'-17'46'2222,"8"-25"-1124,-11 44 0,19-58-1005,0 0 1,0 0-1,0 0 0,1 0 1,0 0-1,0 0 0,1 0 1,0 0-1,0 0 0,4 11 1,-4-16-85,-1-1-1,0 0 1,1 1 0,0-1 0,-1 0 0,1 1 0,0-1 0,-1 0 0,1 0-1,0 0 1,0 1 0,0-1 0,0 0 0,0 0 0,0 0 0,0-1-1,1 1 1,-1 0 0,2 1 0,-1-2-6,-1 0 1,0 0-1,0 0 0,0 0 0,1 0 0,-1 0 1,0 0-1,0 0 0,0 0 0,0-1 1,1 1-1,-1-1 0,0 1 0,0-1 0,0 1 1,0-1-1,0 1 0,1-2 0,3-2 1,0 0 0,-1-1 0,0 1 0,0-1 0,0 0-1,-1 0 1,6-9 0,-1-4 12,-1 0 0,0 0-1,-1-1 1,-1 0 0,-1 0 0,-1 0 0,2-29-1,-4 15 27,-2 0 1,0 0-1,-11-52 0,11 79-32,-8-32 23,9 36-29,0 1 1,-1 0-1,1-1 0,-1 1 0,1 0 0,-1-1 0,0 1 0,1 0 1,-1 0-1,0 0 0,0 0 0,0-1 0,0 1 0,0 0 0,0 0 1,0 1-1,0-1 0,0 0 0,0 0 0,0 1 0,-2-2 0,3 2-1,-1 0 0,1 0 0,-1 1 0,1-1 0,-1 0 0,1 0-1,0 0 1,-1 0 0,1 1 0,-1-1 0,1 0 0,0 0-1,-1 1 1,1-1 0,0 0 0,-1 0 0,1 1 0,0-1-1,0 1 1,-1-1 0,1 0 0,0 1 0,0-1 0,-1 0 0,1 1-1,0-1 1,0 1 0,0-1 0,0 1 0,0-1 0,-4 18 49,3-14-27,-4 26 114,2 0 1,0 0-1,3 36 1,1-47-139,0 1 1,2-1-1,0 0 1,2 0-1,0 0 1,8 19-1,-11-33-119,1 1 0,-1-1 0,1 0 0,0 0 0,1-1 0,-1 1 0,1-1 0,0 0 0,0 0 0,0 0 0,1 0 0,-1-1 0,1 0 0,0 0 0,0 0 0,6 3 0,2-3-337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6.706"/>
    </inkml:context>
    <inkml:brush xml:id="br0">
      <inkml:brushProperty name="width" value="0.05" units="cm"/>
      <inkml:brushProperty name="height" value="0.05" units="cm"/>
    </inkml:brush>
  </inkml:definitions>
  <inkml:trace contextRef="#ctx0" brushRef="#br0">9 95 17564,'-5'3'1744,"2"1"-1320,7-5-160,6-5 841,4-4-585,4-3-184,3-4-624,2 1-393,-6 1 593,-1-1-96,-3 9-152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7.201"/>
    </inkml:context>
    <inkml:brush xml:id="br0">
      <inkml:brushProperty name="width" value="0.05" units="cm"/>
      <inkml:brushProperty name="height" value="0.05" units="cm"/>
    </inkml:brush>
  </inkml:definitions>
  <inkml:trace contextRef="#ctx0" brushRef="#br0">120 35 15211,'-6'1'256,"0"1"0,0 0 0,0 0 0,1 0 0,-1 1-1,1 0 1,0 0 0,-1 0 0,2 0 0,-1 1 0,0 0 0,1 0-1,-1 1 1,1-1 0,0 1 0,1 0 0,-1 0 0,1 0-1,0 0 1,0 0 0,-2 7 0,2-4-158,0 1 1,0-1-1,1 1 0,0 0 0,1 0 0,0 0 1,0 0-1,1 0 0,0 0 0,0 0 1,1 0-1,0 0 0,5 15 0,-6-21-85,1 0-1,1 0 1,-1 0-1,0 0 1,1 0-1,-1-1 1,1 1-1,0 0 0,0-1 1,0 1-1,0-1 1,5 4-1,-6-5-9,0 0 0,1-1-1,-1 1 1,0 0-1,1-1 1,-1 1 0,1-1-1,-1 0 1,0 0 0,1 1-1,-1-1 1,1 0 0,-1 0-1,1 0 1,-1 0 0,1-1-1,-1 1 1,0 0 0,1-1-1,-1 1 1,1-1 0,-1 1-1,0-1 1,1 1 0,-1-1-1,0 0 1,0 0 0,0 0-1,0 0 1,2-1-1,4-4 13,0-1 0,-1 0 0,1 0-1,-1-1 1,-1 0 0,0 0 0,0 0-1,7-16 1,0-6 85,10-40-1,-5 13 52,-17 56-141,0 0 0,1 0 1,-1 0-1,0 0 0,1 0 0,-1 0 0,1 0 0,-1 0 0,1 1 0,0-1 0,-1 0 0,1 0 0,0 0 1,1 0-1,-2 0-8,1 1 0,-1 0 1,0 0-1,0 0 1,1 0-1,-1 0 0,0 0 1,1 1-1,-1-1 1,0 0-1,0 0 0,1 0 1,-1 0-1,0 0 1,1 0-1,-1 0 0,0 1 1,0-1-1,1 0 1,-1 0-1,0 0 0,0 1 1,0-1-1,1 0 1,-1 0-1,0 0 0,0 1 1,0-1-1,0 0 1,1 1-1,-1-1 0,11 32 44,-9-24-32,3 6-6,-3-7 2,0 1 0,0 0 0,1-1 0,0 0 0,1 0 0,0 0 0,0 0 0,5 6 0,-9-12-10,1-1 1,-1 1 0,1-1-1,-1 1 1,1-1 0,-1 0 0,1 1-1,-1-1 1,1 1 0,-1-1-1,1 0 1,-1 1 0,1-1-1,0 0 1,-1 0 0,1 0 0,-1 1-1,1-1 1,0 0 0,-1 0-1,1 0 1,0 0 0,-1 0-1,1 0 1,0 0 0,-1 0 0,1 0-1,-1-1 1,1 1 0,0 0-1,-1 0 1,1-1 0,-1 1-1,1 0 1,0 0 0,-1-1 0,1 1-1,-1-1 1,1 1 0,-1-1-1,1 1 1,-1 0 0,0-1-1,1 0 1,-1 1 0,0-1 0,1 1-1,-1-1 1,0 1 0,1-1-1,-1 0 1,3-6-4,0 0-1,0 0 0,2-12 1,-4 14-10,7-34-178,-6 28-98,0 1 0,0-1 0,1 1 0,0 0-1,5-10 1,-8 19 214,1 1 0,-1-1 1,0 0-1,1 1 0,-1-1 0,1 1 0,-1-1 0,1 1 0,-1-1 0,1 1 0,-1 0 1,1-1-1,0 1 0,-1 0 0,1-1 0,-1 1 0,1 0 0,0 0 0,-1-1 1,1 1-1,0 0 0,-1 0 0,1 0 0,0 0 0,-1 0 0,1 0 0,0 0 0,-1 0 1,1 0-1,0 0 0,-1 1 0,1-1 0,0 0 0,-1 0 0,1 1 0,0-1 0,-1 0 1,1 1-1,-1-1 0,1 0 0,-1 1 0,1-1 0,0 1 0,10 4-535,-4-4 92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7.665"/>
    </inkml:context>
    <inkml:brush xml:id="br0">
      <inkml:brushProperty name="width" value="0.05" units="cm"/>
      <inkml:brushProperty name="height" value="0.05" units="cm"/>
    </inkml:brush>
  </inkml:definitions>
  <inkml:trace contextRef="#ctx0" brushRef="#br0">0 0 13067,'1'2'159,"0"1"-1,0-1 1,-1 0 0,1 1 0,-1-1 0,1 0-1,-1 1 1,0-1 0,0 0 0,0 1 0,-1 3-1,1 8 163,0 7-4,2 0 1,0-1-1,1 1 1,2-1-1,0 1 1,1-1-1,1 0 1,0-1-1,2 0 1,0 0-1,20 29 1,-20-35-288,21 27 5,23 46 0,-46-73 40,0 0 0,-1 1 0,-1 0 0,0 0 0,-1 0 0,0 1 1,-1-1-1,0 16 0,-2-28-40,-1 0-1,0-1 1,0 1 0,0 0-1,0-1 1,0 1 0,-1-1-1,1 1 1,0 0 0,-1-1 0,1 1-1,-1-1 1,0 1 0,1-1-1,-1 1 1,0-1 0,0 0-1,0 1 1,0-1 0,0 0-1,0 0 1,0 0 0,-2 2-1,2-3-10,1 0-1,-1 0 0,1 1 1,-1-1-1,0 0 0,1 0 1,-1 0-1,0 0 0,1 0 1,-1 0-1,0 0 0,1 0 1,-1 0-1,1 0 0,-1 0 1,0 0-1,1-1 0,-1 1 1,0 0-1,1 0 0,-1-1 1,0 0-1,0 0 5,-1 0 0,1 0 0,-1-1 0,1 1 0,0-1 0,-1 1 0,1-1 0,0 0 0,0 1 1,-1-4-1,-4-11 52,0 1 1,1-1 0,1 0 0,1 0-1,-3-31 1,4-85-21,26-56-16,-5 59 1,-18 121-40,-1 6-2,0 1 0,1-1 0,-1 0 0,0 0 0,0 0 0,0 0 0,0 0 0,-1 1 0,1-1 0,0 0 0,-1-2 0,-1 7 16,0-1 0,0 1-1,1 0 1,-1 0 0,1 0-1,-1 0 1,0 4 0,0 1 1,0 0 1,1 0 0,0 0-1,1 0 1,0-1-1,0 1 1,0 0 0,3 10-1,-3-13-80,1 0 0,1 0-1,-1 0 1,1 0 0,-1 0-1,1 0 1,1-1 0,-1 1 0,1-1-1,0 1 1,0-1 0,0 0-1,6 6 1,-8-9-35,0 0 1,1 0-1,-1 0 0,0 0 0,1 0 1,-1-1-1,1 1 0,-1 0 0,1-1 1,-1 1-1,1-1 0,-1 0 1,1 1-1,0-1 0,-1 0 0,1 0 1,-1 0-1,1 0 0,0 0 1,-1 0-1,1-1 0,-1 1 0,1 0 1,-1-1-1,1 1 0,-1-1 0,1 0 1,-1 1-1,1-1 0,-1 0 1,0 0-1,1 0 0,-1 0 0,0 0 1,0 0-1,0-1 0,2 0 1,2-4-212,-1-1 0,1 1 0,-1-1 0,0 1 0,-1-1 0,4-9 0,7-21-856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8.083"/>
    </inkml:context>
    <inkml:brush xml:id="br0">
      <inkml:brushProperty name="width" value="0.05" units="cm"/>
      <inkml:brushProperty name="height" value="0.05" units="cm"/>
    </inkml:brush>
  </inkml:definitions>
  <inkml:trace contextRef="#ctx0" brushRef="#br0">45 45 13107,'-1'-4'520,"-11"-24"1104,11 28-1562,1-1 0,0 0 0,-1 0-1,1 1 1,0-1 0,-1 0 0,1 1-1,-1-1 1,1 0 0,-1 1 0,1-1-1,-1 1 1,0-1 0,1 1 0,-1-1-1,0 1 1,1-1 0,-1 1 0,0 0-1,0-1 1,1 1 0,-1 0 0,0 0 0,0 0-1,0-1 1,1 1 0,-1 0 0,-1 0-1,1 1 63,0 0-1,0-1 1,0 1 0,1 0-1,-1-1 1,0 1-1,1 0 1,-1 0-1,0 0 1,1-1-1,-1 1 1,1 0 0,-1 0-1,1 0 1,0 0-1,-1 0 1,1 0-1,0 0 1,0 0 0,-1 0-1,1 0 1,0 2-1,0 28 916,0-24-631,0 4-195,0 0 0,2 1 0,-1-1-1,1 0 1,1 0 0,0 0 0,0-1 0,6 13-1,-8-21-211,0 1-1,1-1 0,-1 0 0,0 0 0,1 0 1,-1 1-1,1-1 0,0-1 0,0 1 1,-1 0-1,1 0 0,1-1 0,-1 1 1,0-1-1,0 1 0,0-1 0,1 0 0,-1 0 1,1 0-1,-1-1 0,1 1 0,-1 0 1,1-1-1,-1 1 0,1-1 0,-1 0 0,1 0 1,0 0-1,-1 0 0,1-1 0,-1 1 1,1-1-1,-1 1 0,1-1 0,-1 0 1,1 0-1,-1 0 0,0 0 0,1-1 0,3-2 1,21-16-245,-24 17 179,1-1 1,0 1-1,1 0 1,-1 0-1,0 1 1,1-1-1,0 1 1,5-2-1,-9 4 57,0-1 0,-1 1 0,1 0 0,0 0-1,0 0 1,-1 0 0,1 0 0,0 0-1,0 0 1,-1 0 0,1 1 0,0-1-1,0 0 1,-1 0 0,1 0 0,0 1-1,-1-1 1,1 1 0,0-1 0,-1 0-1,1 1 1,-1-1 0,1 1 0,0 0-1,0 1 10,1 0-1,-1-1 0,0 1 1,0 0-1,-1 0 0,1 0 1,0 0-1,-1 0 0,1 2 1,1 6 114,-1 0 0,0 19 0,-1-25-52,0-3-56,-3 39 597,3-39-568,0 0 1,0 0-1,0 0 1,-1 1-1,1-1 1,0 0-1,0 0 1,-1 0-1,1 0 0,-1 0 1,1 1-1,-1-1 1,1 0-1,-1 0 1,0 0-1,1 0 1,-1 0-1,0-1 1,0 1-1,0 0 0,0 0 1,0 0-1,0-1 1,0 1-1,0-1 1,0 1-1,0-1 1,-2 2-1,2-3-18,-1 1 1,1-1-1,-1 1 0,1-1 0,0 1 0,0-1 0,-1 0 1,1 0-1,0 0 0,0 1 0,0-1 0,0 0 0,0 0 1,0-1-1,0 1 0,0 0 0,0 0 0,1 0 0,-1-1 1,0 1-1,0-2 0,-11-29-611,12 30 475,-1 0 0,1 0 0,0 0 0,-1 1 0,1-1 0,0 0 0,0 0 0,0 0 0,0 0 0,1 1 0,-1-1 0,0 0 0,1 0 0,0-2 0,0 3-46,0 0 0,0 0-1,0 0 1,0 1 0,0-1 0,0 0-1,0 0 1,1 1 0,-1-1-1,0 1 1,0-1 0,0 1-1,1 0 1,-1-1 0,0 1 0,1 0-1,-1 0 1,0 0 0,0 0-1,2 0 1,1 0-88,1-1 1,-1 1-1,0-1 0,0 0 0,0 0 1,0 0-1,7-3 0,2-3-303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8:58.799"/>
    </inkml:context>
    <inkml:brush xml:id="br0">
      <inkml:brushProperty name="width" value="0.05" units="cm"/>
      <inkml:brushProperty name="height" value="0.05" units="cm"/>
    </inkml:brush>
  </inkml:definitions>
  <inkml:trace contextRef="#ctx0" brushRef="#br0">12 400 10354,'-4'-17'1705,"1"16"-668,0 11-354,2 44 1011,1-50-1579,0-1 0,0 1 0,1 0 0,0-1 0,0 1 0,0 0 0,0-1 0,0 1 0,1-1 0,0 0 0,-1 1 0,4 3 0,-5-7-110,1 0 1,-1 1 0,1-1 0,-1 0 0,1 1-1,-1-1 1,1 0 0,-1 0 0,1 0 0,-1 1-1,1-1 1,-1 0 0,1 0 0,-1 0-1,1 0 1,-1 0 0,1 0 0,-1 0 0,1 0-1,-1 0 1,1 0 0,-1 0 0,1-1 0,-1 1-1,1 0 1,-1 0 0,1 0 0,-1-1 0,1 1-1,-1 0 1,1 0 0,-1-1 0,1 1 0,-1-1-1,0 1 1,1 0 0,-1-1 0,0 1-1,1-1 1,-1 1 0,0-1 0,1 1 0,-1 0-1,0-1 1,0 0 0,14-25 126,-4-2-124,-2 0 0,0-1-1,-2 0 1,-1 0 0,-1 0 0,-2 0-1,-1-1 1,-4-43 0,3 73-8,-6-39 68,6 38-56,0-1 1,0 0 0,-1 1-1,1-1 1,-1 0-1,0 1 1,1-1-1,-1 1 1,0-1 0,0 1-1,0 0 1,0-1-1,0 1 1,0 0-1,0 0 1,0-1 0,0 1-1,-1 0 1,1 0-1,-2-1 1,2 2-1,1 0 0,-1 0 0,1 0 0,-1 0 0,1 0 0,-1 0 0,1 0 0,-1 0 0,1 0 0,0 0 0,-1 0 0,1 0 0,-1 1 0,1-1 0,-1 0 0,1 0 0,-1 0 0,1 1 0,0-1 0,-1 0 0,1 0 0,0 1 0,-1-1 0,1 0-1,0 1 1,-1-1 0,1 1 0,-7 16 324,3 19 290,4-34-612,0 1-1,1-1 0,-1 0 0,1 1 0,-1-1 0,1 0 1,0 0-1,0 1 0,0-1 0,0 0 0,0 0 1,0 0-1,1 0 0,-1 0 0,3 2 0,-4-4-12,0 0-1,1 1 0,-1-1 1,1 0-1,-1 1 0,0-1 1,1 0-1,-1 0 0,1 1 1,-1-1-1,1 0 0,-1 0 1,1 0-1,-1 0 0,1 0 1,-1 0-1,1 0 0,-1 0 1,1 0-1,-1 0 0,1 0 1,-1 0-1,1 0 0,-1 0 1,1 0-1,0 0 0,0-1 2,0 0-1,0 0 0,-1 0 1,1 1-1,0-1 0,0 0 1,-1 0-1,1 0 0,-1 0 1,1 0-1,0 0 0,-1 0 1,0-1-1,1 1 0,-1 0 1,1-2-1,2-10 22,-1 0 0,0 0 0,0-1 0,-1 1 0,-1-1 0,0 1 0,-1 0-1,-1-1 1,0 1 0,-4-17 0,6 30-16,0 0 0,0-1 0,0 1 0,0 0 0,0 0 0,0-1 0,0 1 0,0 0 0,0 0 0,0-1-1,-1 1 1,1 0 0,0 0 0,0 0 0,0-1 0,0 1 0,0 0 0,0 0 0,0-1 0,-1 1 0,1 0 0,0 0 0,0 0 0,0 0 0,-1-1 0,1 1-1,0 0 1,0 0 0,0 0 0,-1 0 0,1 0 0,0 0 0,0 0 0,-1-1 0,1 1 0,0 0 0,0 0 0,-1 0 0,1 0 0,0 0 0,0 0 0,-1 0-1,1 0 1,0 0 0,-1 1 0,-4 12 374,4 11-15,0 1-1,2-1 1,0 1-1,7 31 1,1-9 302,20 57 1,4-16-80,-28-77-523,1-1-1,0 1 1,0-1 0,1-1-1,14 16 1,-18-24-47,-4-5-3,-3-6 0,-60-80-326,39 58 79,-32-55 1,56 85 248,0 1 1,0-1 0,0 0 0,0 1-1,1-1 1,-1 0 0,0 1 0,1-1 0,-1 0-1,1 0 1,0 0 0,0 1 0,-1-1-1,1 0 1,0 0 0,0 0 0,1 0-1,-1 1 1,0-1 0,1 0 0,-1 0-1,1 0 1,-1 1 0,1-1 0,0 0-1,0 1 1,1-3 0,2 0 22,0 1 0,1-1-1,-1 1 1,1 0 0,0 0 0,0 0 0,9-3 0,3-1-600,-13 6 420,1-1 0,0 0 1,-1 0-1,0 0 0,1-1 0,-1 0 0,0 0 0,5-4 1,-1-4-325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9:00.367"/>
    </inkml:context>
    <inkml:brush xml:id="br0">
      <inkml:brushProperty name="width" value="0.05" units="cm"/>
      <inkml:brushProperty name="height" value="0.05" units="cm"/>
    </inkml:brush>
  </inkml:definitions>
  <inkml:trace contextRef="#ctx0" brushRef="#br0">340 10 13163,'-3'-1'94,"0"-1"-1,0 1 1,0 0 0,-1 0 0,1 0-1,0 0 1,0 1 0,-1-1 0,1 1-1,0 0 1,-1 0 0,1 0-1,0 0 1,-1 1 0,1-1 0,0 1-1,-1 0 1,1 0 0,0 0 0,0 0-1,0 1 1,0-1 0,0 1 0,-5 3-1,-2 2 29,0 1 0,0 0 0,1 0 0,-1 1 0,-9 13 0,-2 6-81,1 1 0,2 0 0,0 2 0,2 0 0,2 0 1,-13 43-1,13-31 83,3 1 1,1 1 0,3 0-1,-3 58 1,9-88-66,1 0-1,1 0 1,0 0-1,1 0 1,4 14 0,-5-25-41,0 0-1,1 0 1,0 0 0,-1 0 0,1 0 0,0-1 0,1 1 0,-1-1-1,6 7 1,-6-9-7,0 1 0,0-1-1,0 1 1,0-1-1,0 0 1,0 0 0,1 0-1,-1 0 1,0 0 0,1 0-1,-1-1 1,0 1-1,1-1 1,-1 1 0,1-1-1,-1 0 1,1 0 0,2-1-1,5 0 51,-1-1 0,0-1 0,-1 0 0,1 0 0,0-1-1,-1 0 1,0 0 0,0-1 0,0 0 0,0 0 0,10-10 0,3-5 214,0 0 0,25-33 0,-20 19 35,-2-1-1,-1 0 0,28-61 1,-40 72-216,-1-1 0,-1 0 0,-1-1 0,-2 0 0,0 0 0,3-48 0,-9 67-95,0 0 0,0 0 0,-1-1 1,1 1-1,-2 0 0,1 0 1,-1 1-1,0-1 0,0 0 0,-1 0 1,0 1-1,0 0 0,-1 0 1,-5-9-1,6 12-94,-1-1 0,1 1-1,0 0 1,-1 0 0,0 0 0,1 0 0,-1 1 0,0 0 0,-1 0-1,1 0 1,0 0 0,-1 0 0,1 1 0,-1 0 0,1 0-1,-1 0 1,1 1 0,-1-1 0,0 1 0,1 0 0,-1 0 0,-8 2-1,10-1 22,0-1 0,0 1 0,-1 0 0,1 1 0,0-1 0,0 0-1,0 1 1,0 0 0,-4 3 0,-10 8-378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06.744"/>
    </inkml:context>
    <inkml:brush xml:id="br0">
      <inkml:brushProperty name="width" value="0.05" units="cm"/>
      <inkml:brushProperty name="height" value="0.05" units="cm"/>
    </inkml:brush>
  </inkml:definitions>
  <inkml:trace contextRef="#ctx0" brushRef="#br0">2178 12 15747,'-34'-5'359,"0"1"1,1 2-1,-53 2 0,-103 18-1042,76-6 157,-482 69-386,506-61 1118,1 3 0,1 4 0,1 4 0,-129 65 0,159-66-141,2 2 1,1 2-1,2 3 1,-84 78-1,114-93-59,2 0-1,0 1 1,2 1-1,0 1 1,-14 29-1,21-34-4,1 1-1,1 0 1,1 0 0,1 1-1,1 0 1,1 0 0,-2 35-1,5-32-7,1 0 1,2 0-1,0 0 0,2 0 0,1 0 0,0-1 0,2 0 1,1 0-1,13 27 0,-7-22 2,2-1 0,1 0 0,1-2 0,1 0 0,1-1-1,40 38 1,-27-34 8,0-2 0,1-1-1,2-2 1,1-1 0,0-2-1,2-2 1,0-1 0,1-2-1,0-2 1,2-1 0,49 7-1,-43-13-1,1-3 0,0-3-1,0-1 1,0-2 0,0-3-1,0-1 1,-1-3 0,0-2-1,68-25 1,-29 3 1,-2-4 1,-2-4-1,-2-3 0,85-62 1,-74 37 9,-3-4 1,-3-3-1,118-137 0,-159 161 28,-3-2 0,52-84 1,-76 107 25,-1-1 0,-2-1 0,-1 0 0,-2-1 0,-1-1 0,9-48 0,-17 69-11,-2 1 0,1-1 0,-2 0 0,0 0 0,0 0-1,-2 1 1,-3-20 0,3 26-24,0 0 1,-1 0-1,1 0 0,-2 0 0,1 1 1,-1-1-1,1 1 0,-2 0 0,1 0 1,-1 0-1,0 1 0,0 0 0,0 0 0,-1 0 1,-8-5-1,-1 1-53,-1 0-1,0 1 1,0 1 0,-1 1-1,-30-8 1,-93-12-437,86 17 456,-59-9-135,-25-2-84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0.608"/>
    </inkml:context>
    <inkml:brush xml:id="br0">
      <inkml:brushProperty name="width" value="0.05" units="cm"/>
      <inkml:brushProperty name="height" value="0.05" units="cm"/>
    </inkml:brush>
  </inkml:definitions>
  <inkml:trace contextRef="#ctx0" brushRef="#br0">79 137 12683,'9'-109'3892,"-8"81"922,-46 568-3209,6-179-1578,39-355-27,-4 103 8,4-94-1,1 0 0,0 0 0,1 0 0,8 28 0,-9-42-6,-1 1 0,1 0 1,-1-1-1,1 1 0,0 0 0,0-1 1,-1 1-1,1-1 0,0 1 1,1-1-1,-1 1 0,0-1 1,0 0-1,1 0 0,-1 1 0,0-1 1,1 0-1,2 1 0,-3-2 1,1 1 1,-1-1-1,0 0 0,1 0 0,-1 0 0,1 0 0,-1 0 0,1 0 0,-1 0 0,1 0 1,-1-1-1,1 1 0,-1-1 0,0 1 0,1-1 0,-1 1 0,2-2 0,5-3 14,0-1 1,-1 0-1,0 0 0,-1 0 0,9-10 0,-14 15-14,38-46 98,-13 16 38,60-57-1,-78 81-118,0 1 0,0 0 0,1 0 0,-1 0 0,2 1-1,-1 1 1,0-1 0,1 2 0,0-1 0,-1 1-1,1 1 1,1 0 0,9-1 0,-14 3-20,-1 0 1,0 0 0,0 1-1,0 0 1,0 0 0,0 0-1,0 1 1,0 0-1,0 0 1,-1 0 0,1 0-1,-1 1 1,1 0 0,-1 0-1,0 0 1,0 0-1,0 1 1,-1-1 0,1 1-1,-1 0 1,0 0 0,0 0-1,0 1 1,2 5-1,-5-10-18,0 0 1,0 0-1,0 0 0,0 0 0,0-1 0,0 1 0,0 0 0,0 0 0,0 0 0,-1 0 0,1 0 0,0 0 0,0 0 0,0 0 0,0 0 0,0 0 0,0 0 0,0 0 0,0 0 0,-1 0 0,1 0 0,0 0 1,0 0-1,0 0 0,0 0 0,0 0 0,0 0 0,0 0 0,0 1 0,0-1 0,-1 0 0,1 0 0,0 0 0,0 0 0,0 0 0,0 0 0,0 0 0,0 0 0,0 0 0,0 0 0,0 0 0,0 1 0,0-1 1,0 0-1,0 0 0,0 0 0,0 0 0,0 0 0,0 0 0,0 0 0,0 0 0,0 0 0,0 1 0,0-1 0,0 0 0,0 0 0,0 0 0,-10-5-92,-8-10-95,-7-3-99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1.292"/>
    </inkml:context>
    <inkml:brush xml:id="br0">
      <inkml:brushProperty name="width" value="0.05" units="cm"/>
      <inkml:brushProperty name="height" value="0.05" units="cm"/>
    </inkml:brush>
  </inkml:definitions>
  <inkml:trace contextRef="#ctx0" brushRef="#br0">63 87 11018,'5'-22'1101,"-3"15"-574,-1 0 0,1 0 0,-1 1 0,-1-1 0,1 0 0,-1 0 0,-1-10 0,-2 18 1013,-1 7-879,-4 11-42,-6 33 328,-15 105 0,13 57-163,19 69 62,3-228-723,1 1 0,3-1 0,18 55-1,-24-95-118,1 0 0,1 0 0,1-1 0,0 0 0,9 13 0,-14-23-65,1-1 0,-1 1 0,0-1 0,1 0 0,0 0 0,0 0 1,0-1-1,0 1 0,0-1 0,0 1 0,1-1 0,-1 0 0,1 0 0,0-1 0,-1 1 0,1-1 1,0 0-1,0 0 0,0 0 0,0 0 0,0-1 0,0 1 0,0-1 0,5-1 0,7-5-189,-2-6-86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47.189"/>
    </inkml:context>
    <inkml:brush xml:id="br0">
      <inkml:brushProperty name="width" value="0.05" units="cm"/>
      <inkml:brushProperty name="height" value="0.05" units="cm"/>
    </inkml:brush>
  </inkml:definitions>
  <inkml:trace contextRef="#ctx0" brushRef="#br0">703 9 12763,'-14'-3'164,"1"1"-1,-1 0 1,0 1 0,0 1 0,0 0 0,1 1-1,-1 0 1,0 1 0,0 0 0,1 1 0,0 1-1,-25 10 1,11-2 3,1 1 0,1 1-1,0 1 1,1 1 0,-26 23 0,8-4 80,3 3 1,1 1 0,-45 58-1,68-76-168,0 1 0,1 0 0,1 1 0,1 0-1,1 1 1,2 1 0,0-1 0,1 1 0,-4 28 0,10-41-59,1 0 0,0 0 1,1 0-1,0 0 1,1 0-1,0 0 0,4 14 1,-2-18-5,-1 0 1,1-1-1,0 1 1,1-1-1,-1 0 1,2 0-1,-1 0 1,1-1 0,0 1-1,0-1 1,9 8-1,-2-4 47,0-1 0,1 0 0,1 0 1,-1-2-1,1 1 0,1-2 0,-1 0 0,1-1 0,0 0 0,0-1 0,1-1 0,-1 0 0,1-1 0,-1-1 0,29-1 1,-7-2 171,1-2 0,-1-2 0,0-1 0,-1-2 1,53-20-1,-56 16-35,-2 0 1,0-3-1,0 0 1,-2-2 0,0-1-1,-1-1 1,28-27-1,-42 34-116,0-1-1,-1-1 0,0 0 1,-1 0-1,-1-2 0,0 1 1,-2-1-1,0-1 0,0 0 1,-2 0-1,0 0 0,-1-1 1,6-35-1,-11 40-60,-1 0-1,0 0 1,-1 0 0,0 0-1,-1 0 1,-1 1 0,0-1-1,-1 1 1,0 0 0,-1 0 0,-1 0-1,0 0 1,0 1 0,-1 0-1,-1 0 1,0 1 0,-19-21-1,15 20-98,1 1 0,-1 0-1,-1 1 1,1 1 0,-2-1-1,1 2 1,-2 0-1,1 1 1,-1 0 0,0 1-1,0 1 1,0 0 0,-1 1-1,0 1 1,-21-2-1,-15 4-1021,48 2 747,3 1-63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1.790"/>
    </inkml:context>
    <inkml:brush xml:id="br0">
      <inkml:brushProperty name="width" value="0.05" units="cm"/>
      <inkml:brushProperty name="height" value="0.05" units="cm"/>
    </inkml:brush>
  </inkml:definitions>
  <inkml:trace contextRef="#ctx0" brushRef="#br0">23 1 12499,'-1'0'258,"0"1"0,-1 0 0,1-1 0,0 1 0,-1 0 0,1 0-1,0 0 1,0 0 0,0 0 0,0 0 0,0 0 0,0 0 0,0 1 0,0-1 0,0 0 0,1 1 0,-1-1 0,0 0 0,1 1 0,-1-1 0,1 1 0,0-1 0,-1 1 0,1-1 0,0 1 0,0-1 0,0 1 0,0 2 0,0 6 508,0 1 1,4 19-1,-4-26-604,2 7 30,0 0 0,1 0 0,0-1 0,0 1 1,1-1-1,0 1 0,1-1 0,1 0 0,-1-1 0,2 1 0,-1-1 1,12 11-1,-17-18-171,1 0 1,0-1-1,0 1 1,0-1-1,0 1 1,0-1-1,0 0 1,0 0 0,0 0-1,1 0 1,-1 0-1,0-1 1,1 1-1,-1-1 1,1 1-1,-1-1 1,0 0-1,1 0 1,3 0-1,-2-1-67,-1 0-1,1 0 1,-1 0-1,0-1 1,0 1 0,0-1-1,0 0 1,0 0-1,0 0 1,0 0-1,-1-1 1,4-2-1,3-6-197,-1 1 0,0-1 0,-1-1 0,0 1 0,-1-1 0,5-14 0,-3 7-77,6-32-1,-5 14-239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2.209"/>
    </inkml:context>
    <inkml:brush xml:id="br0">
      <inkml:brushProperty name="width" value="0.05" units="cm"/>
      <inkml:brushProperty name="height" value="0.05" units="cm"/>
    </inkml:brush>
  </inkml:definitions>
  <inkml:trace contextRef="#ctx0" brushRef="#br0">48 1 14307,'1'13'1042,"-2"0"-1,1 0 1,-1 1-1,-1-1 0,-6 21 1,-1 15 800,-18 302 1927,28-116-5721,0-208 1846,1-28-254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2.803"/>
    </inkml:context>
    <inkml:brush xml:id="br0">
      <inkml:brushProperty name="width" value="0.05" units="cm"/>
      <inkml:brushProperty name="height" value="0.05" units="cm"/>
    </inkml:brush>
  </inkml:definitions>
  <inkml:trace contextRef="#ctx0" brushRef="#br0">1 446 15179,'1'9'1191,"-1"-7"-1007,0 0 0,0 0 0,0-1 0,1 1 0,-1 0 0,0 0 0,1-1 0,-1 1 1,1 0-1,0 0 0,-1-1 0,1 1 0,0-1 0,2 3 0,-2-4-74,0 0 0,-1-1 1,1 1-1,0 0 0,0-1 1,0 1-1,-1-1 0,1 1 1,0-1-1,-1 1 0,1-1 1,0 0-1,-1 1 0,1-1 1,-1 0-1,1 1 0,-1-1 1,1 0-1,-1 0 0,1-1 1,11-20 642,-12 22-716,21-46 1062,25-88 0,3-55-400,-30 111-469,-14 115-112,2 50-60,31 248 82,-34-314-216,-4-20 30,0 0 0,0-1 0,1 1 1,-1 0-1,0-1 0,0 1 0,0 0 0,1-1 1,-1 1-1,0 0 0,1-1 0,-1 1 0,0-1 1,1 1-1,-1 0 0,1-1 0,-1 1 0,1-1 1,-1 1-1,1-1 0,-1 0 0,1 1 0,0-1 1,0 1-1,0-2-47,-1-1 1,1 1-1,-1 0 1,0 0 0,1-1-1,-1 1 1,0 0-1,1-1 1,-1 1-1,0 0 1,0-1-1,0 1 1,0-1-1,-1 1 1,1-2-1,0-1-163,0-10-319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3.893"/>
    </inkml:context>
    <inkml:brush xml:id="br0">
      <inkml:brushProperty name="width" value="0.05" units="cm"/>
      <inkml:brushProperty name="height" value="0.05" units="cm"/>
    </inkml:brush>
  </inkml:definitions>
  <inkml:trace contextRef="#ctx0" brushRef="#br0">0 36 14891,'1'-3'498,"0"-1"-1,0 1 1,-1-1 0,0 1-1,0-1 1,0-5-1,-1 4 1952,2 40-297,8 51-1,31 94-1509,-38-174-641,3 15-21,1 0 0,1-1 0,1 0 0,0 0 0,13 21 0,-33-84-2252,1 25 1859,-3-2-66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4.312"/>
    </inkml:context>
    <inkml:brush xml:id="br0">
      <inkml:brushProperty name="width" value="0.05" units="cm"/>
      <inkml:brushProperty name="height" value="0.05" units="cm"/>
    </inkml:brush>
  </inkml:definitions>
  <inkml:trace contextRef="#ctx0" brushRef="#br0">7 51 15459,'4'-17'1455,"7"-16"842,-8 61 1689,-14 67-2012,5-47-1668,1 1 1,3 0-1,5 72 0,-3-119-305,1 0 0,-1 1 0,1-1-1,-1 0 1,1 0 0,0 0 0,0 0 0,0 0-1,0 0 1,2 3 0,-3-4 0,1-1 1,-1 1-1,1 0 1,0-1 0,-1 1-1,1-1 1,0 1-1,-1-1 1,1 1-1,0-1 1,0 0-1,0 1 1,-1-1-1,1 0 1,0 0-1,0 1 1,0-1-1,0 0 1,1 0 0,0-1-32,1 1 0,0-1 0,-1 0 0,1 0 0,-1 0 0,1 0 0,-1 0 0,0-1 0,1 1 0,-1-1 0,0 1 0,0-1 0,0 0 0,0 0 0,3-4 0,0-1-225,1 0 0,-1 0 0,-1 0 0,1-1 0,-1 0 0,-1 0 0,1 0 0,3-17 0,-2-1-281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4.700"/>
    </inkml:context>
    <inkml:brush xml:id="br0">
      <inkml:brushProperty name="width" value="0.05" units="cm"/>
      <inkml:brushProperty name="height" value="0.05" units="cm"/>
    </inkml:brush>
  </inkml:definitions>
  <inkml:trace contextRef="#ctx0" brushRef="#br0">31 32 18804,'-11'-10'2032,"3"4"-1271,1 5-329,4-1 1416,2 1-848,1-2-504,4 0-368,0 2-784,2-2-440,-1 1 896,0 4-200,2 5-184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5.091"/>
    </inkml:context>
    <inkml:brush xml:id="br0">
      <inkml:brushProperty name="width" value="0.05" units="cm"/>
      <inkml:brushProperty name="height" value="0.05" units="cm"/>
    </inkml:brush>
  </inkml:definitions>
  <inkml:trace contextRef="#ctx0" brushRef="#br0">0 1 16900,'4'0'327,"1"1"0,-1-1 0,1 1 0,-1 1 1,0-1-1,0 0 0,0 1 0,0 0 0,0 0 0,0 0 1,0 1-1,-1-1 0,6 6 0,5 4 665,22 27 0,-35-37-931,16 19 127,-1 1 0,-1 1 0,-2 1 0,0 0 0,-1 1 0,-2 0 0,-1 0 1,0 1-1,-2 1 0,6 41 0,-4 5-166,-3 0 1,-6 125-1,-5-97-730,-5 0-1,-4 0 0,-52 190 0,61-274 531,-1 0 0,0-1-1,-1 0 1,0 0 0,-11 15 0,-10 4-527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7.508"/>
    </inkml:context>
    <inkml:brush xml:id="br0">
      <inkml:brushProperty name="width" value="0.05" units="cm"/>
      <inkml:brushProperty name="height" value="0.05" units="cm"/>
    </inkml:brush>
  </inkml:definitions>
  <inkml:trace contextRef="#ctx0" brushRef="#br0">171 52 15883,'2'-2'373,"0"1"0,0 0 0,0 0-1,0 0 1,0 0 0,1 0 0,-1 0-1,0 1 1,1-1 0,-1 1 0,0-1-1,1 1 1,-1 0 0,0 0 0,1 0-1,-1 0 1,4 1 0,12 0 103,-13-1-359,0-1 1,0 1-1,0-1 1,0 0 0,-1 0-1,1-1 1,6-2-1,-9 3-98,1 0 1,-1 0-1,0 0 0,0 0 1,0-1-1,0 1 0,0-1 1,0 0-1,-1 1 0,1-1 0,0 0 1,-1 0-1,1 0 0,-1 0 1,0 0-1,2-4 0,-5 5 116,-4 5-75,-5 4 8,3 1-35,-1-1 0,0 0-1,-1-1 1,0 1 0,0-2 0,0 0 0,-21 9 0,0-3-13,-49 11 0,-3 0-56,181-63-98,-68 26 40,0 1 1,1 2 0,56-13 0,-182 50 26,72-22 63,13-3-5,0 1 1,1 0 0,0 1-1,-1 0 1,-9 4 0,17-4-82,9-1 44,8-2-8,6-4-50,0-1-1,23-9 1,-26 8-163,1 0 1,33-5 0,-50 13-275,-5 2 164,-7 5 59,3-6 455,0-1-1,0 1 1,-1-1 0,1 0 0,-14 1 0,-6 1-150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8.037"/>
    </inkml:context>
    <inkml:brush xml:id="br0">
      <inkml:brushProperty name="width" value="0.05" units="cm"/>
      <inkml:brushProperty name="height" value="0.05" units="cm"/>
    </inkml:brush>
  </inkml:definitions>
  <inkml:trace contextRef="#ctx0" brushRef="#br0">9 138 14299,'-6'-21'2953,"3"17"-673,4 15-429,3 7-1632,0 0 1,1 0-1,0 0 0,2 0 0,10 20 0,-16-37-234,-1 0 0,1 0 0,-1 0 0,0 0 0,1-1 0,-1 1 0,1 0 0,0 0 0,-1-1 0,1 1 0,-1 0 0,1-1 0,0 1 0,0-1 0,-1 1 0,1 0 0,0-1 0,0 0 0,0 1 0,0-1 0,0 0 0,0 1 0,1-1 0,-1 0-10,0 0-1,0-1 1,-1 1 0,1 0-1,0-1 1,0 1-1,0-1 1,-1 1-1,1-1 1,0 0 0,-1 1-1,1-1 1,0 0-1,-1 1 1,1-1 0,-1 0-1,1 0 1,-1 1-1,1-2 1,2-5-159,0-1 0,0 1 0,-1-1 0,2-8 0,4-30-908,2-58 1,-6 45 471,-5 87 890,1-1 1,1 1 0,1-1-1,1 0 1,11 40 0,-6-46-391,-8-21 111,0 1 0,1-1 0,-1 1 0,0-1 0,0 1 0,0-1 0,0 0 0,1 1 0,-1-1 0,0 1 0,0-1 0,1 0 0,-1 1 0,0-1 0,1 0 0,-1 1 0,0-1 0,1 0 0,-1 1 1,0-1-1,1 0 0,-1 0 0,1 0 0,-1 1 0,1-1 0,-1 0 0,0 0 0,1 0 0,-1 0 0,1 0 0,-1 0 0,1 0 0,-1 0 0,1 0 0,-1 0 0,1 0 0,-1 0 0,1 0 0,2-7-77,-4-6-61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1:28.455"/>
    </inkml:context>
    <inkml:brush xml:id="br0">
      <inkml:brushProperty name="width" value="0.05" units="cm"/>
      <inkml:brushProperty name="height" value="0.05" units="cm"/>
    </inkml:brush>
  </inkml:definitions>
  <inkml:trace contextRef="#ctx0" brushRef="#br0">4 20 15571,'-3'35'654,"2"1"1,2 0-1,1 0 0,1-1 0,10 38 0,-13-71-642,0 0 0,1 0 0,-1 0 0,1 0 0,0 0 0,0 0 0,-1-1 0,1 1 0,0 0 0,1 0 1,-1-1-1,0 1 0,0-1 0,1 1 0,-1-1 0,4 3 0,-5-4-13,1 0 0,0 0 0,-1 0 0,1 0 0,-1 1 0,1-1 0,-1 0 0,1 0 0,-1 0 0,1 0 0,-1-1 0,1 1 0,0 0 0,-1 0 0,1 0 0,-1 0 0,1-1 0,-1 1 0,1 0 0,-1 0 0,1-1 0,0 1 0,12-19-126,-5 2 8,-1-1 1,-2 0 0,1 0-1,-2 0 1,3-26 0,3-97-519,-9 134 551,-1 11 41,0 26 31,1 17 19,10 64-363,-10-108 318,0-8-6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5.712"/>
    </inkml:context>
    <inkml:brush xml:id="br0">
      <inkml:brushProperty name="width" value="0.05" units="cm"/>
      <inkml:brushProperty name="height" value="0.05" units="cm"/>
    </inkml:brush>
  </inkml:definitions>
  <inkml:trace contextRef="#ctx0" brushRef="#br0">74 29 15547,'-20'38'1682,"-25"63"0,44-97-1549,-1 0 1,1 1-1,0-1 0,0 1 1,0-1-1,1 1 0,-1 5 1,1-9-120,0-1 0,0 1 0,0 0 0,0 0 0,0 0 0,1-1 0,-1 1 0,0 0 0,0 0 0,1-1 0,-1 1 0,0 0 0,1 0 0,-1-1 0,1 1 1,-1-1-1,1 1 0,-1 0 0,1-1 0,-1 1 0,1-1 0,0 1 0,-1-1 0,1 1 0,0-1 0,-1 0 0,1 1 0,0-1 0,0 0 0,0 1 0,-1-1 0,1 0 0,0 0 0,0 0 0,-1 0 0,1 0 0,0 0 0,0 0 0,0 0 0,0 0 0,-1 0 1,1 0-1,0-1 0,0 1 0,-1 0 0,2-1 0,4-1 2,0 0-1,0 0 1,-1-1 0,0 0 0,1 0 0,-1 0-1,9-8 1,33-32-72,-32 27 28,3-3-14,-1-2-1,-1 0 0,16-27 0,-14 20-47,-22 48 179,-2-3 32,0 0-1,2 0 0,0 0 1,-3 27-1,6-42-115,1 0 0,0 0 0,0 0 0,0 0 0,0 0 0,1 0 0,-1 0 0,0 0 0,1 0-1,-1-1 1,2 4 0,-1-4-17,-1 0-1,1-1 0,0 1 0,-1-1 0,1 1 1,0-1-1,-1 1 0,1-1 0,0 1 0,0-1 1,-1 1-1,1-1 0,0 0 0,0 0 0,0 1 1,0-1-1,-1 0 0,1 0 0,0 0 0,0 0 0,0 0 1,0 0-1,0 0 0,-1 0 0,1 0 0,0-1 1,0 1-1,0 0 0,0 0 0,1-1 0,8-3-208,1 0 0,0-1-1,-1 0 1,0-1-1,0 0 1,9-8 0,55-49-476,-68 57 631,39-37-494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2:47.955"/>
    </inkml:context>
    <inkml:brush xml:id="br0">
      <inkml:brushProperty name="width" value="0.05" units="cm"/>
      <inkml:brushProperty name="height" value="0.05" units="cm"/>
    </inkml:brush>
  </inkml:definitions>
  <inkml:trace contextRef="#ctx0" brushRef="#br0">766 4 8986,'-43'-3'456,"0"2"-1,0 3 1,1 1-1,-1 2 1,0 1 0,1 3-1,1 2 1,-61 22-1,78-22-205,0 0 0,1 2 1,0 0-1,1 2 0,1 0 0,-27 26 0,33-27-118,2 1 1,0 0 0,0 1-1,2 0 1,0 1 0,1 0-1,0 1 1,2 0 0,-8 22-1,11-25-96,1 1-1,1-1 1,0 1-1,1 0 0,1 0 1,0-1-1,1 1 0,1 0 1,0 0-1,1 0 0,1 0 1,0-1-1,2 0 1,-1 1-1,2-1 0,0-1 1,1 1-1,0-1 0,1 0 1,1-1-1,0 0 0,0 0 1,2-1-1,-1-1 1,2 1-1,-1-2 0,2 1 1,21 13-1,-3-5 124,2-2 0,0-1 0,1-1 0,1-2 1,0-1-1,0-2 0,1-2 0,0-1 0,1-1 0,-1-3 0,1-1 0,0-1 0,0-2 0,0-2 1,-1-1-1,1-2 0,-1-1 0,0-3 0,-1 0 0,0-2 0,-1-2 0,45-24 0,-65 30-50,0-1-1,-1-1 1,0 0-1,-1 0 0,0-1 1,0-1-1,-2 0 0,1-1 1,-1 0-1,-1 0 1,-1-1-1,0 0 0,8-18 1,-11 19-93,-1 0 0,0 0 0,-1 0 0,-1-1 0,0 1 0,-1-1 0,0 1 0,-1-1 0,0 0 0,-1 1 0,-1-1 0,0 1 0,-1-1 0,0 1 0,-1 0 0,-6-13 0,3 10-170,-1 1 0,0 0 0,-1 0 0,0 1-1,-1 0 1,-1 1 0,-1 0 0,1 0 0,-2 1 0,0 1-1,-19-13 1,15 13-263,-2 0-1,1 1 0,-2 1 1,1 1-1,-1 1 0,0 0 0,-1 2 1,-39-6-1,-32 3-432,-10 7-118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06.994"/>
    </inkml:context>
    <inkml:brush xml:id="br0">
      <inkml:brushProperty name="width" value="0.05" units="cm"/>
      <inkml:brushProperty name="height" value="0.05" units="cm"/>
    </inkml:brush>
  </inkml:definitions>
  <inkml:trace contextRef="#ctx0" brushRef="#br0">15 543 27158,'-8'34'-272,"2"21"-918,6-48-844,3-37-34,33-252-4914,17 3 8631,-51 269-1294,-1 5 92,1-1 1,-1 1-1,1 0 1,4-9-1,-6 13-421,0 1 0,0 0-1,0 0 1,0 0 0,0 0 0,0 0-1,0 0 1,0 0 0,0-1-1,0 1 1,0 0 0,0 0 0,0 0-1,0 0 1,0 0 0,0 0-1,0 0 1,0 0 0,1 0-1,-1 0 1,0-1 0,0 1 0,0 0-1,0 0 1,0 0 0,0 0-1,0 0 1,0 0 0,1 0 0,-1 0-1,0 0 1,0 0 0,0 0-1,0 0 1,0 0 0,0 0-1,1 0 1,-1 0 0,0 0 0,0 0-1,0 0 1,0 0 0,0 0-1,0 0 1,0 0 0,0 0 0,1 0-1,-1 1 1,0-1 0,0 0-1,0 0 1,0 0 0,0 0-1,0 0 1,0 0 0,0 0 0,0 0-1,0 0 1,0 0 0,1 1-1,-1-1 1,0 0 0,0 0 0,0 0-1,0 0 1,2 10 786,-2-10-751,14 80 2293,27 111-799,35 2-1095,-45-123-764,-31-69 244,0-1-1,0 0 1,1 0-1,-1 1 1,0-1 0,0 1-1,1-1 1,-1 0-1,0 1 1,0-1 0,0 0-1,0 1 1,0-1-1,0 1 1,0-1 0,0 0-1,0 1 1,0-1-1,0 1 1,0-1-1,0 0 1,0 1 0,0-1-1,0 1 1,0-1-1,0 0 1,0 1 0,-1-1-1,1 0 1,0 1-1,0-1 1,0 0 0,-1 1-1,-13-4-1733,-22-21-1621,33 21 2711,-27-18-974,-55-42-2898,33 18 9987,52 44-5268,0 1 0,0 0 0,-1-1 0,1 1-1,0 0 1,0-1 0,-1 1 0,1-1 0,0 1 0,0 0 0,0-1-1,0 1 1,0-1 0,0 1 0,0-1 0,0 1 0,0 0 0,0-1-1,0 1 1,0-1 0,0 1 0,0-1 0,0 1 0,0-1-1,0 1 1,0 0 0,1-1 0,-1 1 0,0-1 0,0 1 0,1 0-1,-1-1 1,0 1 0,0 0 0,1-1 0,-1 1 0,0 0-1,1-1 1,17-12 1103,-12 9-811,61-47 975,-38 27-1188,2 2 1,64-38-1,-90 58-219,0 0 0,0 0 1,0 0-1,0 1 0,0-1 0,0 1 1,0 0-1,0 1 0,0-1 0,1 1 1,-1 0-1,6 1 0,-7 0-1,-1 0-1,0 0 0,0 0 1,0 0-1,0 0 0,0 1 1,-1-1-1,1 1 0,0 0 1,-1 0-1,1 0 0,-1 0 1,0 0-1,1 1 0,-1-1 1,0 1-1,0-1 0,-1 1 1,1 0-1,1 4 1,4 8 3,-1 0 1,-1 0-1,-1 1 1,0 0-1,1 16 1,-1 2 28,-1 43 1,-1-107 4,2 0 0,9-37 1,-7 36-24,-4 19-14,-1 4-9,0-1 1,1 1 0,0 0 0,1 0 0,0 0 0,0 1 0,0-1-1,7-9 1,-10 17 4,0-1 0,1 0-1,-1 1 1,0-1 0,1 1-1,-1-1 1,1 1 0,-1-1-1,1 1 1,-1-1 0,1 1-1,-1-1 1,1 1 0,0 0-1,-1-1 1,1 1 0,0 0 0,-1 0-1,1-1 1,-1 1 0,1 0-1,0 0 1,0 0 0,-1 0-1,1 0 1,0 0 0,-1 0-1,1 0 1,1 0 0,-1 1-2,1 0 0,-1 0 1,0 0-1,0 0 0,1 0 0,-1 0 1,0 0-1,0 0 0,0 0 1,0 1-1,0-1 0,1 3 0,3 7-12,0 0-1,5 20 0,-9-27 13,15 61 11,-11-41-834,11 36-1,-13-54 491,-1-11 11,-2-9-110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08.099"/>
    </inkml:context>
    <inkml:brush xml:id="br0">
      <inkml:brushProperty name="width" value="0.05" units="cm"/>
      <inkml:brushProperty name="height" value="0.05" units="cm"/>
    </inkml:brush>
  </inkml:definitions>
  <inkml:trace contextRef="#ctx0" brushRef="#br0">131 158 17548,'-7'4'356,"-1"-1"0,1 1-1,0 0 1,0 1 0,1-1 0,-1 2 0,1-1 0,0 0 0,0 1 0,1 0 0,0 1 0,0-1-1,0 1 1,1 0 0,-5 10 0,4-7-204,0 0 0,1 1 1,0 0-1,1 0 0,0 0 0,1 0 0,0 0 0,0 0 1,1 1-1,1 15 0,1-23-113,-1-1 0,1 1 0,-1 0 0,1 0 1,1 0-1,-1-1 0,0 1 0,1-1 0,0 1 0,4 6 0,-5-9-31,0 0 0,0 0 0,0 0 0,0 0 0,0 0 0,0 0 0,0-1 0,0 1 0,1 0 0,-1-1-1,0 1 1,0 0 0,1-1 0,-1 0 0,1 1 0,-1-1 0,0 0 0,1 1 0,-1-1 0,1 0 0,-1 0 0,1 0 0,-1-1 0,0 1 0,1 0 0,-1 0-1,1-1 1,-1 1 0,0-1 0,1 1 0,1-2 0,3-2 0,1 1 0,-1-1-1,0-1 1,-1 1 0,1-1-1,-1 0 1,0 0 0,0-1-1,-1 0 1,1 1 0,4-10-1,4-9-11,17-44 0,-16 34-59,-13 33 59,-1 0 0,0 0 0,1 0 0,-1 1 0,1-1-1,-1 0 1,1 0 0,-1 0 0,1 1 0,-1-1-1,1 0 1,0 0 0,-1 1 0,1-1 0,0 0 0,0 1-1,0-1 1,0 0 0,0 1 1,-1 0 1,1 0-1,-1 1 0,1-1 0,-1 0 1,1 0-1,-1 0 0,1 0 1,-1 0-1,1 1 0,-1-1 0,1 0 1,-1 0-1,1 1 0,-1-1 0,0 0 1,1 1-1,-1-1 0,0 0 1,1 1-1,-1-1 0,0 0 0,1 1 1,-1 0-1,4 5-16,-1 0-1,-1 0 1,5 14-1,-4-12 17,90 291 312,-75-223 171,16 155 1,-33-219-419,1 33 148,-2-43-193,0 1 0,0-1 1,-1 0-1,1 1 0,-1-1 0,1 0 0,-1 0 0,0 0 1,1 0-1,-1 1 0,0-1 0,0 0 0,-1 0 0,1-1 1,-2 3-1,3-3-11,-1-1 0,1 0 0,-1 1 0,0-1 0,1 0 0,-1 0 0,1 1 0,-1-1 0,0 0 0,1 0 0,-1 0 0,1 0 0,-1 1 0,0-1 0,1 0 0,-1 0 0,0 0 1,1 0-1,-1-1 0,0 1 0,1 0 0,-1 0 0,1 0 0,-1 0 0,0-1 0,1 1 0,-1 0 0,1-1 0,-1 1 0,1 0 0,-1-1 0,1 1 0,-1-1 0,0 0 0,-13-16 42,8 7-47,1-1 1,0 0 0,1 0 0,1 0 0,-1 0 0,2-1 0,-1 1 0,0-22 0,1-9-40,4-44 1,9-23-51,50-215-1,-5 37-7,-76 403-43,19-114 139,-4 41 45,2 0-1,4 72 0,-1-111-37,1 0 1,-1 0-1,1 0 0,0 0 0,0 0 0,1-1 0,-1 1 0,4 5 0,-5-9-6,0 1 1,1-1 0,-1 1 0,0-1-1,1 1 1,-1-1 0,1 0-1,-1 1 1,1-1 0,-1 0 0,1 1-1,-1-1 1,1 0 0,-1 1 0,1-1-1,-1 0 1,1 0 0,-1 0-1,1 0 1,-1 0 0,1 1 0,0-1-1,0 0 1,0-1-1,0 1 0,0-1 1,1 1-1,-1-1 0,0 1 0,0-1 1,0 0-1,0 1 0,0-1 0,-1 0 0,1 0 1,0 0-1,0 0 0,0 0 0,-1 0 1,2-1-1,9-15 14,-1-2 1,10-22-1,-13 26-7,-1 1-1,2 0 0,0 0 1,0 1-1,17-19 1,-24 30-8,0 1 0,0-1 1,1 1-1,-1 0 1,0 0-1,1-1 1,-1 1-1,1 0 1,0 0-1,-1 0 1,1 1-1,0-1 1,-1 0-1,1 1 0,0-1 1,0 1-1,0-1 1,0 1-1,-1 0 1,1 0-1,0 0 1,0 0-1,0 0 1,0 0-1,0 0 1,2 1-1,1 2-4,0-1 0,-1 1 0,1 0-1,-1 0 1,0 1 0,0-1 0,6 7 0,-7-7 2,0 1 0,0-1 0,1 0 0,0 0 0,-1 0-1,1 0 1,0-1 0,0 0 0,1 0 0,-1 0 0,5 2 0,-6-4 2,-1 0 0,1 0 0,-1 0 0,1-1 0,-1 1 0,0-1 0,1 1 0,-1-1-1,0 0 1,1 0 0,-1 0 0,0 0 0,0 0 0,0-1 0,0 1 0,0-1 0,0 1 0,0-1 0,-1 0 0,1 0 0,2-3-1,5-7 3,-1 1 0,10-21-1,-10 18 4,2-5 4,-7 12-8,0 0-1,1 0 1,0 1 0,0 0-1,0 0 1,1 0 0,-1 0-1,2 1 1,-1-1 0,7-4-1,-12 10 0,1 0 0,0 0 1,0-1-1,0 1 0,0 0 0,-1 0 0,1 0 0,0 0 0,0 0 0,0 0 1,0 1-1,-1-1 0,1 0 0,0 0 0,0 0 0,0 1 0,-1-1 0,1 1 1,0-1-1,-1 0 0,1 1 0,0-1 0,-1 1 0,1-1 0,0 1 0,-1 0 1,1-1-1,-1 1 0,1 0 0,-1-1 0,1 1 0,-1 0 0,0 0 0,1-1 1,-1 3-1,14 32-49,-12-28-2,5 16-333,-6-16 239,1 0 0,0-1 0,0 1 0,1 0 0,0-1 0,0 0 0,6 9 0,-1-8-146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08.991"/>
    </inkml:context>
    <inkml:brush xml:id="br0">
      <inkml:brushProperty name="width" value="0.05" units="cm"/>
      <inkml:brushProperty name="height" value="0.05" units="cm"/>
    </inkml:brush>
  </inkml:definitions>
  <inkml:trace contextRef="#ctx0" brushRef="#br0">109 74 17004,'-1'-4'327,"1"0"1,-1 0-1,1 0 1,-1 0 0,0 1-1,0-1 1,-1 0-1,1 0 1,-1 1 0,-2-5-1,3 7-239,1 0 0,-1 0-1,0 0 1,1 1 0,-1-1-1,0 0 1,1 0 0,-1 1-1,0-1 1,0 1 0,0-1-1,0 1 1,1-1 0,-1 1-1,0-1 1,0 1 0,0 0-1,0-1 1,0 1 0,0 0-1,0 0 1,0 0 0,0 0-1,0 0 1,0 0 0,0 0-1,0 0 1,0 0 0,0 0-1,0 1 1,0-1 0,0 0 0,0 1-1,0-1 1,0 0 0,0 1-1,0 0 1,1-1 0,-1 1-1,0-1 1,0 1 0,0 0-1,1 0 1,-1-1 0,1 1-1,-2 1 1,-3 5 86,-1-1-1,1 2 1,1-1-1,-1 0 1,1 1 0,1 0-1,-1 0 1,1 0-1,1 0 1,-1 1 0,-1 14-1,1 1-42,1 1 0,1 46 0,1-63-109,1-1 0,0 1-1,0 0 1,4 12 0,-4-19-19,-1 0 0,0 0 0,1 0 0,-1 0 0,1 0 0,-1 0 0,1 0 0,0 0 0,-1 0 0,1-1 0,0 1 0,-1 0 0,1 0 0,0-1 0,0 1 0,0 0 0,1 0 0,0-1 0,-1 0-1,0 0 1,0 0-1,0 0 1,0 0 0,0 0-1,0 0 1,0 0-1,0-1 1,0 1-1,0 0 1,0-1-1,0 1 1,0-1 0,0 1-1,0-1 1,0 1-1,0-1 1,-1 0-1,1 0 1,0 1-1,1-2 1,9-10 9,-1 0-1,0-1 1,0 0 0,10-20-1,-14 23-8,0 0 1,0 0-1,1 0 0,0 1 0,1 0 1,0 0-1,0 1 0,1 0 0,17-13 1,-23 20-5,-1-1 1,1 1 0,0 0-1,0 0 1,-1 0 0,1 0 0,0 0-1,0 1 1,0-1 0,0 1 0,0 0-1,-1 0 1,1 0 0,0 0 0,0 0-1,0 1 1,0-1 0,0 1-1,0 0 1,-1 0 0,1 0 0,4 2-1,1 2 2,0 1 0,0 0 0,-1 1 0,1-1 0,7 11 0,-9-10 4,0-1 1,0 0-1,1 0 0,0 0 0,0-1 0,9 5 1,-14-9-5,0 0 0,0-1 0,0 1 0,0-1 0,0 0 0,0 0 0,0 0 1,0 0-1,0 0 0,0 0 0,0 0 0,0-1 0,0 1 0,-1-1 0,1 1 1,0-1-1,0 0 0,0 0 0,0 0 0,-1 0 0,1 0 0,0 0 0,-1 0 1,1 0-1,-1-1 0,1 1 0,1-3 0,5-5 5,-1-1 0,0 1 0,9-16-1,-10 14 1,6-9 1,15-24 1,-25 41-7,0 1 0,0-1-1,1 0 1,-1 1 0,1-1 0,-1 1 0,1 0 0,0 0-1,0 0 1,0 0 0,4-1 0,-6 3-1,1-1 0,-1 1 1,0 0-1,1 0 0,-1 0 0,1 1 1,-1-1-1,0 0 0,1 0 1,-1 1-1,0-1 0,1 1 0,-1-1 1,0 1-1,1 0 0,-1-1 0,0 1 1,0 0-1,0 0 0,0 0 0,0 0 1,0 0-1,0 0 0,0 0 0,0 0 1,0 0-1,0 0 0,-1 1 1,1-1-1,0 0 0,-1 0 0,1 3 1,4 7-1,0 1 1,4 20 0,-5-20 3,2 12-2,-5-18-1,0 1 0,1-1 1,0 0-1,1 0 1,-1 1-1,5 6 1,-7-12-2,1-1 1,-1 0-1,0 1 1,0-1-1,1 1 1,-1-1-1,0 0 1,1 1-1,-1-1 1,0 0-1,1 1 1,-1-1-1,1 0 1,-1 0-1,0 0 1,1 1-1,-1-1 1,1 0-1,-1 0 1,1 0-1,-1 0 1,1 0-1,-1 1 1,0-1-1,1 0 1,-1 0-1,1 0 1,-1 0-1,1-1 1,-1 1-1,1 0 1,13-12 4,5-24-8,-17 33 2,15-39-22,-12 28-12,0 0 1,1 1-1,1-1 0,0 1 1,1 1-1,15-20 1,-22 31 27,-1 0 0,1 0 1,0 1-1,0-1 0,0 0 0,0 0 1,0 1-1,-1-1 0,1 1 1,1-1-1,-1 1 0,0-1 1,0 1-1,0-1 0,0 1 1,0 0-1,0 0 0,0 0 1,0 0-1,1 0 0,-1 0 1,0 0-1,0 0 0,0 0 1,0 0-1,0 0 0,0 1 1,0-1-1,1 0 0,-1 1 1,0-1-1,0 1 0,0-1 1,0 1-1,-1 0 0,1-1 1,0 1-1,0 0 0,0 0 1,0 0-1,-1 0 0,1-1 1,0 1-1,-1 0 0,1 0 1,-1 0-1,1 2 0,4 6-37,-1-1-1,0 1 1,0 1-1,2 9 1,-5-17 34,15 59-2077,-12-56 1010,-2-8 429,1-10-21,-1-9-165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09.423"/>
    </inkml:context>
    <inkml:brush xml:id="br0">
      <inkml:brushProperty name="width" value="0.05" units="cm"/>
      <inkml:brushProperty name="height" value="0.05" units="cm"/>
    </inkml:brush>
  </inkml:definitions>
  <inkml:trace contextRef="#ctx0" brushRef="#br0">1 91 17060,'1'1'121,"0"-1"1,0 1-1,0-1 1,0 1-1,0-1 1,0 1-1,0 0 0,0 0 1,0-1-1,0 1 1,0 0-1,0 0 1,0 0-1,0 0 1,-1 0-1,1 0 1,0 0-1,-1 0 1,1 1-1,-1-1 1,1 0-1,-1 0 1,0 0-1,1 1 1,-1-1-1,0 1 1,4 38 1591,-4-35-1237,0 9 96,1 1 0,1 0 1,0-1-1,1 1 0,1-1 1,6 16-1,-10-28-547,0-1 0,1 0-1,-1 0 1,1 0 0,-1 1 0,1-1-1,-1 0 1,1 0 0,0 0 0,0 0-1,-1 0 1,1 0 0,0 0 0,0-1-1,0 1 1,0 0 0,0 0 0,0-1-1,0 1 1,1 0 0,-1-1 0,0 0-1,0 1 1,3 0 0,-3-1-16,1-1-1,0 1 1,0 0 0,-1-1-1,1 1 1,0-1 0,0 0-1,-1 1 1,1-1 0,-1 0-1,1 0 1,-1 0 0,1 0-1,-1 0 1,2-2 0,6-7-63,0 0 0,-1 0 0,12-19 0,-19 27 52,18-29-121,-6 10-32,1 0 0,23-27 0,-36 47 139,0-1 0,1 1 0,-1-1 0,0 1 0,1 0 0,-1 0 0,1 0 0,-1 0 0,1 0 0,-1 0 0,1 0 0,0 0 0,0 1 0,-1-1 0,1 0 0,0 1 0,0 0 0,0-1 0,-1 1 0,1 0 0,4 0 0,-4 1 3,0 0 0,0 0 0,0 0 0,0 0 0,0 0 0,-1 0 0,1 0 0,0 1 0,-1-1 0,1 1 0,0-1 0,-1 1 0,0 0 0,1 0 0,-1-1 0,0 1 0,0 0 0,1 3 0,7 20-21,-8-21 33,1 1 1,-1-1-1,1 1 0,0-1 0,0 0 1,0 0-1,0 0 0,1 0 1,5 6-1,-8-9 1,1-1 1,-1 0-1,1 0 1,0 1-1,-1-1 1,1 0-1,-1 0 1,1 0-1,0 0 1,-1 0-1,1 0 1,0 0-1,-1 0 1,1 0-1,0 0 1,-1 0-1,1 0 1,0 0-1,-1 0 1,1-1-1,-1 1 1,1 0-1,0 0 1,-1-1-1,1 1 1,-1 0-1,1-1 1,-1 1-1,1-1 1,0 0-1,13-16 14,-13 17-14,33-56 21,-28 44-41,1 0 1,0 0-1,0 1 0,2 0 1,-1 0-1,1 1 1,14-12-1,-21 20 14,-1 1 0,1 0 0,0-1 0,0 1 1,0 0-1,0 0 0,0 0 0,0 0 0,0 1 0,0-1 0,0 0 0,0 1 0,0-1 0,1 1 0,-1 0 0,0 0 0,0 0 1,0 0-1,1 0 0,-1 1 0,0-1 0,0 0 0,0 1 0,0 0 0,0-1 0,0 1 0,0 0 0,0 0 0,0 0 1,0 0-1,0 1 0,0-1 0,-1 0 0,1 1 0,-1 0 0,1-1 0,-1 1 0,1 0 0,-1-1 0,1 3 0,6 9 67,0 0 0,-1 1 0,-1 0 0,9 24 0,-11-24 20,18 40 31,-13-32-4956,-18-39 3857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0.259"/>
    </inkml:context>
    <inkml:brush xml:id="br0">
      <inkml:brushProperty name="width" value="0.05" units="cm"/>
      <inkml:brushProperty name="height" value="0.05" units="cm"/>
    </inkml:brush>
  </inkml:definitions>
  <inkml:trace contextRef="#ctx0" brushRef="#br0">59 181 16540,'-1'1'230,"0"0"0,0 0 1,0-1-1,0 1 1,1 0-1,-1 0 1,0 0-1,0 0 1,1 0-1,-1 0 1,1 0-1,-1 1 1,1-1-1,-1 0 0,1 0 1,0 0-1,0 0 1,-1 1-1,1-1 1,0 0-1,0 0 1,0 1-1,0-1 1,0 0-1,1 0 0,-1 0 1,1 2-1,-1-2-154,0 0-1,1-1 1,-1 1-1,0 0 1,1 0-1,-1-1 1,1 1-1,-1-1 1,1 1 0,-1 0-1,1-1 1,-1 1-1,1-1 1,0 1-1,-1-1 1,1 0-1,0 1 1,0-1-1,-1 1 1,1-1-1,0 0 1,0 0-1,-1 0 1,1 1-1,0-1 1,0 0-1,-1 0 1,1 0-1,0 0 1,0 0-1,0 0 1,-1 0-1,1-1 1,0 1-1,0 0 1,-1 0-1,1-1 1,0 1-1,0 0 1,-1-1-1,1 1 1,0-1-1,0 0 1,4-2-20,-1 0 1,0-1-1,0 0 0,0 0 1,0 0-1,0 0 0,-1-1 0,0 1 1,0-1-1,0 0 0,0 0 1,2-8-1,0 1-6,-1-1 0,0 1 0,-1-1 0,2-16 0,-4 22-31,-1 1 0,0-1 0,0 1 1,-1-1-1,1 1 0,-4-10 0,4 15-16,0 0-1,0-1 0,0 1 0,-1 0 0,1 0 1,-1 0-1,1 0 0,-1 0 0,1 0 0,-1 0 0,1 0 1,-1 0-1,0 1 0,0-1 0,1 0 0,-1 0 1,0 0-1,0 1 0,0-1 0,0 1 0,0-1 1,0 0-1,0 1 0,0 0 0,0-1 0,0 1 0,0 0 1,0-1-1,0 1 0,0 0 0,-1 0 0,1 0 1,0 0-1,0 0 0,0 0 0,0 0 0,0 0 1,0 1-1,0-1 0,-1 0 0,1 1 0,0-1 1,0 1-1,-1 0 0,-3 2-2,1-1-1,0 1 1,0 0 0,0 1 0,1-1-1,-1 1 1,1-1 0,0 1 0,0 0-1,0 0 1,0 1 0,-2 4 0,-3 8-8,-12 33 0,14-30 14,0 0-1,1 1 0,0 0 1,2 0-1,1 0 0,1 1 1,0-1-1,5 39 0,-4-57-1,1-1 0,-1 1 1,1 0-1,0-1 0,0 1 0,0-1 0,0 1 0,0-1 0,0 0 1,1 1-1,-1-1 0,1 0 0,3 4 0,-4-6-2,0 1-1,0-1 1,0 1 0,0-1-1,1 1 1,-1-1-1,0 0 1,0 0 0,0 0-1,0 0 1,0 0 0,0 0-1,1 0 1,-1 0-1,0 0 1,0 0 0,0-1-1,0 1 1,0 0 0,0-1-1,0 1 1,0-1-1,0 1 1,0-1 0,0 0-1,0 1 1,0-1 0,0 0-1,0 0 1,0 1-1,-1-1 1,1 0 0,0 0-1,0-1 1,15-17 7,-1 0-1,-1-2 1,16-29 0,-17 27-62,1 1-1,30-37 1,-42 57 41,0-1 0,0 1 1,0 0-1,1 0 1,-1 0-1,1 0 1,0 0-1,0 0 1,-1 1-1,1-1 1,0 1-1,0 0 0,0 0 1,1 0-1,-1 0 1,0 0-1,0 1 1,4-1-1,-4 2 1,0-1-1,0 1 1,0 0-1,0 0 1,0 0 0,0 0-1,0 0 1,0 1-1,0-1 1,-1 1-1,1 0 1,0 0-1,-1 0 1,0 0-1,1 0 1,-1 0 0,3 5-1,12 17-27,-11-15 50,1 0-1,0 0 1,0-1-1,0 0 0,11 8 1,-17-15-6,1 1 0,0-1-1,0 0 1,0 0 0,0 0 0,0 0 0,0 0 0,0 0-1,0-1 1,0 1 0,0-1 0,0 0 0,0 1 0,0-1 0,1 0-1,-1 0 1,0 0 0,0 0 0,0-1 0,0 1 0,1-1-1,-1 1 1,0-1 0,0 0 0,0 0 0,0 0 0,0 0-1,0 0 1,-1 0 0,1 0 0,2-3 0,6-5-8,0-1 0,-1-1 1,0 1-1,0-2 0,6-11 1,-9 13-62,0 1 0,0-1 0,1 1 0,1 1 0,0-1 0,0 1 0,0 1 0,16-11 0,-23 17 46,0 0 0,0 0-1,1 1 1,-1-1 0,0 1 0,1-1 0,-1 1 0,1 0 0,-1-1 0,1 1 0,-1 0 0,0 0 0,1 0 0,-1 0-1,1 0 1,-1 1 0,1-1 0,-1 0 0,0 1 0,3 0 0,-1 0-2,-1 1 1,1 0-1,-1-1 1,0 1-1,0 0 1,0 0-1,0 0 0,0 0 1,0 0-1,1 4 1,4 6-13,0 0 0,-1 1 0,6 21-1,-8-23 30,15 40-1001,-17-50 840,5-5-46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0.996"/>
    </inkml:context>
    <inkml:brush xml:id="br0">
      <inkml:brushProperty name="width" value="0.05" units="cm"/>
      <inkml:brushProperty name="height" value="0.05" units="cm"/>
    </inkml:brush>
  </inkml:definitions>
  <inkml:trace contextRef="#ctx0" brushRef="#br0">1 319 17444,'0'-1'114,"0"1"1,0 0 0,0-1-1,0 1 1,0-1 0,0 1-1,0-1 1,0 1 0,0-1-1,0 1 1,0-1 0,0 1-1,0-1 1,0 1 0,0-1-1,1 1 1,-1-1 0,0 1 0,0 0-1,1-1 1,-1 1 0,0-1-1,0 1 1,1 0 0,-1-1-1,0 1 1,1 0 0,0-1-1,9 9 2559,11 23 160,-20-28-2750,4 6 203,1 0 0,0 0 1,0-1-1,0 0 1,1 0-1,13 11 0,-18-17-283,0-1-1,0 1 0,0-1 0,0 0 0,0 0 0,0 0 0,1 0 0,-1 0 0,0-1 0,1 1 1,-1-1-1,1 1 0,-1-1 0,0 0 0,1 0 0,-1 0 0,1 0 0,-1 0 0,1-1 1,-1 1-1,0-1 0,1 1 0,-1-1 0,0 0 0,0 0 0,1 0 0,-1 0 0,0-1 1,0 1-1,0 0 0,0-1 0,0 0 0,2-3 0,7-6-332,0 0 0,-1-2-1,-1 1 1,0-1 0,-1 0-1,10-21 1,34-93-4083,-41 95 2824,36-103-6706,-42 126 8297,-3 16 955,-4 19 1321,-12 81 3429,-17 202 1075,30-277-6691,2-1 0,1 1 0,2-1 0,1 0-1,1 0 1,2 0 0,19 50 0,-26-78-166,1 2-176,0 0-1,0 0 1,1 0 0,0 0-1,-1 0 1,2 0 0,-1-1 0,0 1-1,1-1 1,8 7 0,-12-11 222,0 0 1,0 0-1,0 1 1,1-1-1,-1 0 0,0 0 1,0 0-1,0 0 1,0 0-1,1 0 1,-1 0-1,0 0 1,0 0-1,0 0 0,0 0 1,1 0-1,-1 0 1,0 0-1,0 0 1,0 0-1,0 0 1,1 0-1,-1 0 1,0 0-1,0 0 0,0-1 1,0 1-1,1 0 1,-1 0-1,0 0 1,0 0-1,0 0 1,0 0-1,0 0 0,0-1 1,0 1-1,1 0 1,-1 0-1,0 0 1,0 0-1,0-1 1,3-10-510,-3-16-66,-1 26 480,-1-31-749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1.486"/>
    </inkml:context>
    <inkml:brush xml:id="br0">
      <inkml:brushProperty name="width" value="0.05" units="cm"/>
      <inkml:brushProperty name="height" value="0.05" units="cm"/>
    </inkml:brush>
  </inkml:definitions>
  <inkml:trace contextRef="#ctx0" brushRef="#br0">9 12 20996,'0'-1'103,"0"1"-1,1-1 1,-1 1-1,0-1 1,0 1-1,0-1 1,1 0-1,-1 1 1,0-1-1,1 1 1,-1-1-1,0 1 1,1 0-1,-1-1 0,1 1 1,-1-1-1,1 1 1,-1 0-1,1-1 1,-1 1-1,1 0 1,-1-1-1,1 1 1,-1 0-1,1 0 1,0 0-1,-1 0 0,1-1 1,-1 1-1,1 0 1,0 0-1,-1 0 1,1 0-1,0 1 1,1-1-3,-1 0 1,0 0 0,0 0-1,1 0 1,-1 0 0,0 0-1,0 1 1,1-1-1,-1 0 1,0 1 0,0-1-1,0 1 1,0 0 0,0-1-1,1 1 1,0 1 0,1 3-28,0 0 1,-1-1-1,0 1 0,0 0 1,0 0-1,-1 0 1,0 0-1,0 0 1,0 1-1,0-1 0,-1 0 1,0 0-1,-1 9 1,-1 9 174,-8 37 0,9-55-191,-6 26 226,-1-1 1,-17 40-1,17-56-94,8-14-185,-1 0 0,1-1-1,0 1 1,0 0 0,0 0 0,-1 0 0,1 0 0,0 0 0,0 0-1,0 0 1,0-1 0,-1 1 0,1 0 0,0 0 0,0 0 0,0 0-1,0-1 1,0 1 0,0 0 0,0 0 0,-1 0 0,1-1-1,0 1 1,0 0 0,0 0 0,0 0 0,0-1 0,0 1 0,0 0-1,0 0 1,0 0 0,0-1 0,0 1 0,0 0 0,0 0 0,0-1-1,0-2-3,0-1-1,1 1 0,-1-1 0,1 1 1,-1-1-1,1 1 0,2-6 0,-3 8-1,0 0-1,1 0 1,-1 0-1,0 0 1,1 0-1,-1 1 1,1-1-1,-1 0 1,1 0-1,-1 0 1,1 1-1,-1-1 1,1 0-1,0 1 1,0-1-1,-1 0 1,1 1-1,0-1 1,0 1-1,0-1 1,-1 1-1,1-1 1,0 1-1,0 0 1,0 0-1,0-1 1,0 1-1,0 0 1,0 0 0,0 0-1,0 0 1,0 0-1,0 0 1,0 0-1,0 0 1,0 0-1,0 1 1,0-1-1,-1 0 1,1 1-1,0-1 1,0 0-1,0 1 1,0-1-1,0 1 1,-1 0-1,1-1 1,0 1-1,0 0 1,-1-1-1,1 1 1,-1 0-1,2 0 1,5 7-25,0 1 1,0-1 0,9 18-1,-12-20 24,10 19-30,-11-19 29,-1 0-1,2 0 1,-1-1-1,1 1 1,0-1 0,0 0-1,0 0 1,9 7-1,-12-11 6,0-1-1,0 1 1,0-1-1,0 1 0,0-1 1,0 0-1,0 1 1,1-1-1,-1 0 1,0 0-1,0 0 1,0 0-1,0 0 1,1 0-1,-1 0 0,0 0 1,0 0-1,0-1 1,0 1-1,0 0 1,0-1-1,1 1 1,-1-1-1,0 1 1,0-1-1,0 0 0,0 1 1,-1-1-1,1 0 1,0 0-1,0 1 1,0-1-1,0-1 1,4-4 9,-1 1 0,0 0 0,0-1 0,4-9-1,3-8 82,17-48-1,-25 60-85,0 0-1,0-1 0,-1 0 0,0 0 1,-2 1-1,1-19 0,-1 29-23,0 0-1,0 0 1,0 0 0,0 0-1,0 0 1,-1 0 0,1 0-1,0 0 1,0 1 0,-1-1-1,1 0 1,0 0-1,-1 0 1,1 0 0,-1 0-1,1 1 1,-1-1 0,0 0-1,1 1 1,-1-1 0,-1-1-1,2 2-49,-1 0-1,0 0 1,1 0-1,-1 0 0,0 0 1,0 0-1,1 0 1,-1 0-1,0 0 1,1 0-1,-1 0 1,0 1-1,1-1 1,-1 0-1,0 0 0,1 1 1,-1-1-1,0 0 1,1 1-1,-1-1 1,0 1-1,-3 2-455,1 0-1,-1 1 0,1-1 0,0 1 1,0 0-1,-4 6 0,4-4-299,3-5-55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2.375"/>
    </inkml:context>
    <inkml:brush xml:id="br0">
      <inkml:brushProperty name="width" value="0.05" units="cm"/>
      <inkml:brushProperty name="height" value="0.05" units="cm"/>
    </inkml:brush>
  </inkml:definitions>
  <inkml:trace contextRef="#ctx0" brushRef="#br0">36 116 18620,'-3'2'686,"-25"20"2390,28-22-3010,-1 0 0,1 0 1,0 1-1,-1-1 0,1 1 1,0-1-1,0 0 0,-1 1 0,1-1 1,0 1-1,0-1 0,-1 0 1,1 1-1,0-1 0,0 1 0,0-1 1,0 1-1,0-1 0,0 1 1,0-1-1,0 1 0,0-1 0,0 1 1,0 0 38,1-1 1,-1 1-1,1-1 1,0 1 0,-1-1-1,1 0 1,0 1-1,-1-1 1,1 0-1,0 1 1,-1-1-1,1 0 1,0 0 0,0 1-1,-1-1 1,1 0-1,0 0 1,0 0-1,-1 0 1,2 0 0,14-2 138,-1 1 1,0-2 0,0 0-1,0-1 1,0 0 0,15-8-1,-12 6-125,93-39 191,-76 29-344,0 1 1,0 2-1,2 2 1,42-8-1,-74 18-2,0 1 0,0-1 0,0 1 0,0 0 0,0 1 0,0-1 0,0 1 0,-1 0 0,1 0 0,0 1 0,7 2 0,-11-3 28,1 0 0,-1 0 0,1 0 0,-1 0 0,0 0-1,1 1 1,-1-1 0,0 0 0,0 1 0,0-1 0,0 1 0,0-1 0,0 1 0,0-1-1,-1 1 1,1 0 0,0-1 0,-1 1 0,1 0 0,-1-1 0,0 1 0,0 0 0,0 0 0,1-1-1,-2 1 1,1 0 0,0 0 0,0-1 0,0 1 0,-1 0 0,1 0 0,-1-1 0,0 1-1,1 0 1,-3 2 0,-8 17 135,-1 0 0,-1-1-1,-1 0 1,0-1 0,-34 33-1,32-35 0,-130 137 743,146-154-881,-1 0-1,1 0 1,0 0-1,0 0 1,0 0 0,0 0-1,-1 0 1,1 0-1,0 0 1,0 0-1,0 0 1,0 1-1,-1-1 1,1 0 0,0 0-1,0 0 1,0 0-1,0 0 1,0 0-1,0 1 1,-1-1-1,1 0 1,0 0 0,0 0-1,0 0 1,0 1-1,0-1 1,0 0-1,0 0 1,0 0-1,0 0 1,0 1 0,0-1-1,0 0 1,0 0-1,0 0 1,0 1-1,0-1 1,0 0-1,0 0 1,0 0 0,0 0-1,0 1 1,0-1-1,0 0 1,0 0-1,1 1 1,10-4-1216,14-9-2401,11-19 1504,-13 9 810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2.805"/>
    </inkml:context>
    <inkml:brush xml:id="br0">
      <inkml:brushProperty name="width" value="0.05" units="cm"/>
      <inkml:brushProperty name="height" value="0.05" units="cm"/>
    </inkml:brush>
  </inkml:definitions>
  <inkml:trace contextRef="#ctx0" brushRef="#br0">51 32 17940,'-1'0'120,"1"-1"-1,-1 1 1,1-1 0,-1 1 0,1 0-1,-1-1 1,1 1 0,-1-1 0,0 1-1,1 0 1,-1 0 0,0-1 0,1 1-1,-1 0 1,0 0 0,1 0 0,-1 0-1,0 0 1,1 0 0,-1 0 0,0 0-1,0 0 1,1 0 0,-1 0 0,0 0-1,1 0 1,-1 1 0,0-1 0,1 0-1,-1 0 1,0 1 0,-1 1 80,1-1 1,-1 1-1,1-1 1,0 1-1,0-1 1,0 1-1,0 0 0,0 0 1,0-1-1,0 1 1,0 3-1,-2 7 586,0 0-1,-2 21 1,5-30-666,-3 18 328,2 0 0,0 0 0,4 32 0,-3-46-397,1 0-1,1-1 0,-1 1 0,1 0 1,0 0-1,1-1 0,0 1 0,0-1 0,0 0 1,1 1-1,-1-2 0,2 1 0,-1 0 0,7 6 1,-9-10-54,0 0 0,1-1 1,-1 1-1,1 0 0,-1-1 1,1 1-1,0-1 1,0 0-1,-1 0 0,1 0 1,0 0-1,0-1 0,0 1 1,0-1-1,0 1 1,0-1-1,0 0 0,0 0 1,0-1-1,0 1 0,0-1 1,0 1-1,0-1 1,0 0-1,0 0 0,0 0 1,-1-1-1,1 1 0,0 0 1,-1-1-1,5-3 1,2-2-247,0-1 1,0 0 0,-1-1 0,0 0-1,0 0 1,11-19 0,-4 0-996,0 0 0,-2-1 0,-1-1 0,14-56 0,-13 34-182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3.209"/>
    </inkml:context>
    <inkml:brush xml:id="br0">
      <inkml:brushProperty name="width" value="0.05" units="cm"/>
      <inkml:brushProperty name="height" value="0.05" units="cm"/>
    </inkml:brush>
  </inkml:definitions>
  <inkml:trace contextRef="#ctx0" brushRef="#br0">8 1 18476,'1'12'1060,"0"0"1,-2 0-1,1 0 1,-4 15-1,-1 20 988,7 66-190,22 158 1,0-19-2541,-22-223 441,2 108-3407,-6-121 2889,-1-17-121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3:01.795"/>
    </inkml:context>
    <inkml:brush xml:id="br0">
      <inkml:brushProperty name="width" value="0.05" units="cm"/>
      <inkml:brushProperty name="height" value="0.05" units="cm"/>
    </inkml:brush>
  </inkml:definitions>
  <inkml:trace contextRef="#ctx0" brushRef="#br0">4 280 12251,'0'0'18,"0"0"0,0 0 0,-1 0 1,1 0-1,0 0 0,0 0 0,0 0 0,0 0 1,0 0-1,-1 0 0,1 0 0,0 0 1,0 0-1,0 0 0,0 0 0,0 0 1,0 1-1,-1-1 0,1 0 0,0 0 1,0 0-1,0 0 0,0 0 0,0 0 0,0 0 1,0 1-1,0-1 0,0 0 0,0 0 1,0 0-1,0 0 0,0 1 0,-1-1 1,1 0-1,0 0 0,0 0 0,0 0 0,0 0 1,0 1-1,1-1 0,-1 0 0,0 0 1,0 0-1,0 0 0,0 0 0,0 1 1,0-1-1,8 7 183,13 3-158,43 2 10,1-3 1,119 3 0,-41-5-3,50 15 93,30 3-66,101-16-55,15 0 6,502 10 98,-277-11-158,57 19 33,1244 87 48,-1595-93-77,910 56 78,-94-15 277,-660-30-108,802-44 0,-467-56-191,-108 9-11,-41 0-28,210-17-9,-50 35 51,-120 7 5,-254 3-23,94-9-21,433-28-5,1139-31 5,-599 32 75,-1268 53-46,726-43-84,2 42 105,-787 18-17,1468 13 87,-1054-23-183,-517 10 37,-35-3 40,1-1-1,-1 0 1,0 0 0,0 1 0,0-1-1,0 0 1,0 0 0,0 1 0,0-1 0,0 0-1,0 0 1,0 1 0,0-1 0,-1 0-1,1 0 1,0 1 0,0-1 0,-1 0-1,1 1 1,-1-1 0,1 0 0,0 1-1,-1-1 1,1 0 0,-1 1 0,0-1 0,-25-22 19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13.568"/>
    </inkml:context>
    <inkml:brush xml:id="br0">
      <inkml:brushProperty name="width" value="0.05" units="cm"/>
      <inkml:brushProperty name="height" value="0.05" units="cm"/>
    </inkml:brush>
  </inkml:definitions>
  <inkml:trace contextRef="#ctx0" brushRef="#br0">0 339 16948,'4'5'1143,"8"9"889,-12-14-1947,0 0-1,0 1 0,0-1 1,0 0-1,1 0 0,-1 0 0,0 0 1,0 1-1,1-1 0,-1 0 1,0 0-1,0 0 0,1 0 1,-1 0-1,0 0 0,0 0 1,1 0-1,-1 0 0,0 0 0,0 0 1,1 0-1,-1 0 0,0 0 1,0 0-1,1 0 0,-1 0 1,0 0-1,0 0 0,1 0 1,-1-1-1,0 1 0,0 0 0,1 0 1,-1 0-1,0 0 0,0-1 1,0 1-1,1 0 0,-1 0 1,0 0-1,0-1 0,0 1 1,0 0-1,0 0 0,1 0 0,-1-1 1,0 1-1,0 0 0,0 0 1,0-1-1,0 1 0,0 0 1,0-1-1,52-193 4238,-16 50-4128,-29 129-195,-7 15 1,0 0 0,0 0 0,0 0-1,0 0 1,0 0 0,0 0 0,0 0 0,0 0-1,0 0 1,1 0 0,-1 0 0,0 0-1,0 0 1,0 0 0,0 0 0,0 0 0,0 0-1,0 0 1,0 0 0,1 0 0,-1 0 0,0 0-1,0 0 1,0 0 0,0 0 0,0 0 0,0 0-1,0 0 1,0 0 0,0 0 0,0 0-1,0 0 1,1 1 0,-1-1 0,0 0 0,0 0-1,0 0 1,0 0 0,0 0 0,0 0 0,0 0-1,0 0 1,0 0 0,0 1 0,0-1-1,0 0 1,0 0 0,0 0 0,0 0 0,0 0-1,0 0 1,0 0 0,0 0 0,0 1 0,0-1-1,0 0 1,0 0 0,0 0 0,0 0 0,1 32-23,-1-23 27,1 11-27,8 213 217,-4-185-253,1 0 0,24 84 0,-29-126-64,14 38-43,-14-42 173,0 0 0,0 1 0,0-1 0,0 0 0,0 0 0,1 0 0,-1 0 0,1 0 0,-1 0 0,1 0 0,0 0 0,-1-1 0,1 1 0,3 1 0,-4-3-11,-1 0 1,0 0-1,1 0 0,-1 0 0,0 0 0,1 0 1,-1 0-1,0 0 0,1 0 0,-1 0 0,0 0 1,1-1-1,-1 1 0,0 0 0,1 0 1,-1 0-1,0-1 0,0 1 0,1 0 0,-1 0 1,0 0-1,0-1 0,0 1 0,1 0 0,-1-1 1,0 1-1,0 0 0,0-1 0,0 1 0,1 0 1,-1-1-1,6-17-175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8.283"/>
    </inkml:context>
    <inkml:brush xml:id="br0">
      <inkml:brushProperty name="width" value="0.05" units="cm"/>
      <inkml:brushProperty name="height" value="0.05" units="cm"/>
      <inkml:brushProperty name="color" value="#E71224"/>
    </inkml:brush>
  </inkml:definitions>
  <inkml:trace contextRef="#ctx0" brushRef="#br0">0 122 14131,'14'-3'944,"4"-1"-848,0 1-40,7-4 336,3 0-376,10-5 8,2 1-16,6-5-72,1 0-104,-1 2-576,0-2 648,-9 9-88,-6 1-80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9.479"/>
    </inkml:context>
    <inkml:brush xml:id="br0">
      <inkml:brushProperty name="width" value="0.05" units="cm"/>
      <inkml:brushProperty name="height" value="0.05" units="cm"/>
      <inkml:brushProperty name="color" value="#E71224"/>
    </inkml:brush>
  </inkml:definitions>
  <inkml:trace contextRef="#ctx0" brushRef="#br0">41 81 15011,'-2'0'256,"-30"15"801,32-15-1044,-1 1 1,1-1 0,0 0 0,-1 1-1,1-1 1,-1 0 0,1 1-1,0-1 1,-1 0 0,1 1-1,0-1 1,-1 0 0,1 1-1,0-1 1,0 1 0,0-1-1,-1 1 1,1-1 0,0 1-1,0-1 1,0 1 0,0 0-1,0 0 10,0-1 1,1 1-1,-1-1 0,1 1 0,-1-1 0,1 1 0,-1-1 0,1 1 0,-1-1 0,1 1 0,0-1 0,-1 1 1,1-1-1,0 0 0,-1 1 0,1-1 0,0 0 0,-1 0 0,1 0 0,0 1 0,1-1 0,19 3 101,0 0 0,0-1 0,1-1-1,-1-1 1,26-3 0,-7 1-26,671-16 239,-223-3-359,-285 10 52,285-17-101,-212-3-806,-224 21 705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03.119"/>
    </inkml:context>
    <inkml:brush xml:id="br0">
      <inkml:brushProperty name="width" value="0.05" units="cm"/>
      <inkml:brushProperty name="height" value="0.05" units="cm"/>
      <inkml:brushProperty name="color" value="#E71224"/>
    </inkml:brush>
  </inkml:definitions>
  <inkml:trace contextRef="#ctx0" brushRef="#br0">2 16 14515,'0'-16'1252,"-1"24"-568,1 27-173,21 136-237,26 180-212,-41-307-59,0 3-62,24 88 1,-30-135 44,0 0 1,0 0-1,0 0 1,0 0-1,0 0 1,0 0-1,0 0 1,0 0-1,0 0 1,0 0 0,0 0-1,0 0 1,1 0-1,-1 0 1,0 0-1,0 0 1,0 0-1,0 0 1,0 0-1,0 0 1,0 0-1,0 0 1,0 0 0,0 0-1,0 1 1,0-1-1,0 0 1,0 0-1,0 0 1,-1-11-347,-4-16-323,-17-19 196,11 22 208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03.535"/>
    </inkml:context>
    <inkml:brush xml:id="br0">
      <inkml:brushProperty name="width" value="0.05" units="cm"/>
      <inkml:brushProperty name="height" value="0.05" units="cm"/>
      <inkml:brushProperty name="color" value="#E71224"/>
    </inkml:brush>
  </inkml:definitions>
  <inkml:trace contextRef="#ctx0" brushRef="#br0">5 200 12147,'-1'1'92,"0"0"0,1 0 0,0 0 0,-1 0 0,1 0 1,0 0-1,-1 0 0,1 0 0,0 0 0,0 0 0,0 1 1,0-1-1,0 0 0,0 0 0,0 0 0,0 0 0,1 0 0,-1 0 1,1 2-1,0-2-42,1 0 1,-1 0 0,0-1-1,1 1 1,-1-1-1,1 1 1,-1-1-1,1 0 1,-1 1 0,0-1-1,1 0 1,-1 0-1,1 0 1,-1 0 0,3-1-1,9 1 118,0-1-1,1-1 0,-1 0 1,0-1-1,0 0 0,-1-1 1,21-9-1,4-5 122,39-27 1,-54 31-251,1 0 0,0 1 1,1 1-1,0 2 1,38-12-1,-55 21-50,-1 0 2,-1 0 0,1 0 0,-1-1 0,0 0 0,1 0 0,-1 0 1,0 0-1,0-1 0,7-5 0,-11 8-10,-1-1 0,0 1 0,0-1 0,0 0 0,1 1 0,-1-1 0,0 1 0,0-1 0,0 0 0,0 1 0,0-1 0,0 1 0,0-1 1,0 0-1,0 1 0,0-1 0,0 0 0,-1 1 0,1-1 0,0 1 0,0-1 0,-1 1 0,1-1 0,0 0 0,-1 1 0,1-1 0,0 1 0,-1 0 0,1-1 0,-1 1 0,1-1 0,-1 1 0,1-1 0,-1 1 0,1 0 0,-1 0 0,0-1 0,0 0 8,-5-4-163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09.442"/>
    </inkml:context>
    <inkml:brush xml:id="br0">
      <inkml:brushProperty name="width" value="0.05" units="cm"/>
      <inkml:brushProperty name="height" value="0.05" units="cm"/>
      <inkml:brushProperty name="color" value="#E71224"/>
    </inkml:brush>
  </inkml:definitions>
  <inkml:trace contextRef="#ctx0" brushRef="#br0">5 8 14547,'-4'-7'2230,"3"18"-1211,4 23-283,9 61-380,48 181 0,-60-274-368,1 0 0,-1 0 0,1 0 0,0 0 1,0 0-1,0 0 0,0 0 0,0 0 0,0 0 0,2 2 0,-3-4 2,1 0-1,-1 0 1,0 0-1,1 0 1,-1 0-1,0 0 1,0 0-1,1 0 1,-1 0 0,0 0-1,0 0 1,1-1-1,-1 1 1,0 0-1,0 0 1,1 0-1,-1 0 1,0 0-1,0 0 1,1-1 0,-1 1-1,0 0 1,0 0-1,0 0 1,0-1-1,1 1 1,-1 0-1,0 0 1,0 0-1,0-1 1,0 1 0,0 0-1,0 0 1,1-1-1,-1 1 1,0 0-1,0 0 1,0-1-1,0 1 1,0 0-1,0-1 1,0 1-1,2-8-166,-1-1 0,0 1 0,0-14-1,-3-67-287,-15-101 0,21 212 1064,2-1 0,7 21 1,-2-10-375,-2-1-237,1-1 0,2-1 1,16 30-1,-27-56-80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10.062"/>
    </inkml:context>
    <inkml:brush xml:id="br0">
      <inkml:brushProperty name="width" value="0.05" units="cm"/>
      <inkml:brushProperty name="height" value="0.05" units="cm"/>
      <inkml:brushProperty name="color" value="#E71224"/>
    </inkml:brush>
  </inkml:definitions>
  <inkml:trace contextRef="#ctx0" brushRef="#br0">10 18 16147,'-8'-18'1858,"7"30"-711,6 35-326,-5-46-818,5 35 372,11 69 265,-13-90-557,1 0 0,1 1 1,0-1-1,10 19 0,-15-33-81,1 0 0,-1 0-1,0 0 1,0-1 0,1 1-1,-1 0 1,1 0 0,-1 0-1,1-1 1,-1 1 0,1 0 0,-1-1-1,1 1 1,0 0 0,-1-1-1,1 1 1,0-1 0,-1 1-1,1-1 1,0 0 0,0 1-1,-1-1 1,1 0 0,0 1-1,0-1 1,0 0 0,0 0 0,0 0-1,1 1 1,-1-2-11,0 0 0,0 0 1,0 0-1,0 0 0,0 0 1,0 0-1,0 0 0,0 0 0,-1 0 1,1 0-1,0 0 0,-1 0 0,1 0 1,0-1-1,-1 1 0,1-2 0,3-9-131,-1-1 0,3-20-1,-1-5-192,-2 0 0,-1 0-1,-3-1 1,-4-38-1,13 183-272,1-24 191,-8-58 347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47.128"/>
    </inkml:context>
    <inkml:brush xml:id="br0">
      <inkml:brushProperty name="width" value="0.05" units="cm"/>
      <inkml:brushProperty name="height" value="0.05" units="cm"/>
      <inkml:brushProperty name="color" value="#E71224"/>
    </inkml:brush>
  </inkml:definitions>
  <inkml:trace contextRef="#ctx0" brushRef="#br0">77 136 12755,'2'6'800,"2"12"678,0-16-1019,-1-13-142,-2 3-115,-1 1-1,0-1 1,0 0 0,0 0 0,-1 0 0,0 1 0,-1-1 0,-3-9 0,4 13-80,0 1 1,0 0 0,-1-1 0,0 1 0,1 0 0,-1 0 0,-1 0 0,1 0 0,-3-3 0,4 5-62,0 0 0,-1 0-1,1 0 1,0 0 0,-1 1 0,1-1 0,0 0 0,-1 1 0,1-1 0,-1 1 0,1-1 0,-1 1 0,1 0 0,-1-1 0,1 1 0,-1 0 0,0 0 0,1 0 0,-1 0 0,1 0 0,-3 1 0,3 0-43,-1-1 0,1 1 0,0 0 0,0 0-1,0 0 1,0 0 0,0-1 0,0 1 0,0 0-1,0 1 1,0-1 0,0 0 0,1 0 0,-1 0-1,0 0 1,1 1 0,-1-1 0,1 0 0,0 1-1,-1-1 1,1 0 0,0 1 0,0-1 0,-1 0 0,1 1-1,0-1 1,0 1 0,1-1 0,-1 0 0,0 1-1,0-1 1,1 0 0,-1 1 0,1 1 0,-1-3-21,0 1 1,1 0 0,-1 0 0,0-1 0,0 1 0,0 0 0,1 0 0,-1-1-1,0 1 1,1 0 0,-1-1 0,0 1 0,1 0 0,-1-1 0,1 1 0,-1-1-1,1 1 1,-1 0 0,1-1 0,0 1 0,-1-1 0,1 0 0,0 1-1,-1-1 1,1 0 0,0 1 0,-1-1 0,1 0 0,0 0 0,0 1 0,-1-1-1,1 0 1,0 0 0,0 0 0,-1 0 0,1 0 0,0 0 0,0 0 0,0 0-1,-1-1 1,1 1 0,0 0 0,-1 0 0,1-1 0,0 1 0,0 0 0,-1-1-1,1 1 1,0 0 0,-1-1 0,1 1 0,-1-1 0,1 0 0,-1 1-1,1-1 1,-1 1 0,1-1 0,-1 0 0,1 1 0,0-2 0,1-3-3,1 1 0,-1 0 0,1-1 0,-1 1 0,2-9 0,-3 11 13,-1 0 0,1 0 0,-1 1 0,1-1 1,-1 0-1,0 0 0,1 0 0,-1 0 0,0 0 1,0 0-1,-1 0 0,1 0 0,0 0 0,-1 0 1,1 0-1,-1 0 0,0-1 0,0 2-5,1 1 1,0 0-1,0-1 0,0 1 0,0 0 0,-1 0 1,1-1-1,0 1 0,0 0 0,-1 0 0,1-1 1,0 1-1,0 0 0,-1 0 0,1 0 0,0 0 1,-1-1-1,1 1 0,0 0 0,0 0 0,-1 0 1,1 0-1,0 0 0,-1 0 0,1 0 0,0 0 1,-1 0-1,1 0 0,0 0 0,-1 0 0,1 0 1,0 0-1,-1 0 0,1 0 0,0 0 0,-1 1 1,-8 11 71,1 17-9,6-20-65,1-1 0,0 1-1,1 0 1,0-1 0,0 1 0,1-1-1,0 1 1,0-1 0,1 1-1,4 10 1,-6-19-1,0 1 0,0 0-1,0-1 1,0 1 0,1-1 0,-1 1 0,0-1-1,0 1 1,1-1 0,-1 0 0,0 1-1,1-1 1,-1 1 0,1-1 0,-1 0 0,1 1-1,-1-1 1,0 0 0,1 1 0,-1-1-1,1 0 1,-1 0 0,2 1 0,5-8 37,0-19 66,-6-24 179,-1 47-248,0 0 0,0 0 0,0 0 0,-1 0 0,0 0-1,1 0 1,-1 1 0,0-1 0,0 0 0,-1 0 0,1 1 0,-1-1 0,1 1 0,-4-4 0,5 5-29,0 1 1,0 0-1,-1 0 1,1 0-1,0 0 0,0-1 1,-1 1-1,1 0 1,0 0-1,0 0 1,-1 0-1,1 0 1,0 0-1,0-1 0,-1 1 1,1 0-1,0 0 1,-1 0-1,1 0 1,0 0-1,0 0 1,-1 0-1,1 0 1,0 0-1,-1 1 0,1-1 1,0 0-1,0 0 1,-1 0-1,1 0 1,0 0-1,0 0 1,-1 1-1,1-1 0,0 0 1,-7 12 80,1 15-39,5-19-51,0-1 0,1 1 0,0-1 1,0 1-1,1-1 0,0 1 0,0-1 0,0 0 0,1 1 0,3 7 0,-4-15 4,-1 0-1,0 1 0,0-1 0,0 0 0,0 1 0,0-1 1,0 0-1,0 0 0,0 0 0,1 1 0,-1-1 0,0 0 0,0 0 1,0 1-1,1-1 0,-1 0 0,0 0 0,0 0 0,0 0 1,1 0-1,-1 1 0,0-1 0,0 0 0,1 0 0,-1 0 0,0 0 1,1 0-1,-1 0 0,0 0 0,0 0 0,1 0 0,-1 0 1,0 0-1,0 0 0,1 0 0,-1 0 0,1 0 0,5-11-14,2-24-7,-8 31 13,0 4 8,6-39 16,-6 36-10,0 1 0,0-1 0,0 0-1,0 1 1,0-1 0,0 1 0,-1-1-1,1 1 1,-1-1 0,0 1 0,0 0 0,0-1-1,-1-1 1,2 3-5,0 1 1,0 0-1,-1 0 0,1 0 1,0 0-1,0 0 0,0 0 0,-1-1 1,1 1-1,0 0 0,0 0 1,0 0-1,-1 0 0,1 0 0,0 0 1,0 0-1,0 0 0,-1 0 1,1 0-1,0 0 0,0 0 0,0 0 1,-1 0-1,1 0 0,0 0 1,0 0-1,0 0 0,-1 0 0,1 1 1,0-1-1,0 0 0,0 0 1,0 0-1,-1 0 0,1 0 0,0 0 1,0 1-1,0-1 0,-9 11 14,-3 12 4,-9 44-45,24-79 23,-1-1-1,-1 0 1,0 0-1,-1-1 1,0 1-1,-1 0 1,-1 0 0,-2-13-1,0 20 2,1 10-17,0 13-45,4-4-220,1 0 0,0-1 0,1 1 0,0 0 0,7 14 0,-8-20 21,-5-9-80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52.868"/>
    </inkml:context>
    <inkml:brush xml:id="br0">
      <inkml:brushProperty name="width" value="0.05" units="cm"/>
      <inkml:brushProperty name="height" value="0.05" units="cm"/>
      <inkml:brushProperty name="color" value="#E71224"/>
    </inkml:brush>
  </inkml:definitions>
  <inkml:trace contextRef="#ctx0" brushRef="#br0">77 145 12955,'-25'-29'6067,"-5"-7"-5684,30 36-382,0 0 0,-1-1 0,1 1 0,0 0 0,0 0 0,0 0-1,0 0 1,0-1 0,0 1 0,-1 0 0,1 0 0,0 0 0,0 0-1,0 0 1,0-1 0,-1 1 0,1 0 0,0 0 0,0 0 0,0 0-1,-1 0 1,1 0 0,0 0 0,0 0 0,0 0 0,-1 0 0,1 0-1,0 0 1,0 0 0,0 0 0,-1 0 0,1 0 0,0 0 0,0 0-1,0 0 1,-1 0 0,1 0 0,0 0 0,0 1 0,0-1-1,-1 0 1,2 10 14,7 13 0,-8-23-14,0 0-1,0 1 1,0-1 0,0 0 0,0 1 0,0-1-1,1 0 1,-1 1 0,0-1 0,0 0 0,0 0 0,0 1-1,1-1 1,-1 0 0,0 0 0,0 1 0,1-1-1,-1 0 1,0 0 0,1 0 0,-1 1 0,0-1-1,1 0 1,-1 0 0,0 0 0,1 0 0,-1 0-1,0 0 1,1 0 0,-1 0 0,0 0 0,1 0 0,-1 0-1,0 0 1,1 0 0,-1 0 0,1 0 0,4-13 31,-2-22 58,-3 31-67,0 0 10,0-1 1,0 1-1,0-1 1,-1 0 0,0 1-1,0-1 1,0 1-1,0-1 1,-1 1-1,1 0 1,-1 0-1,-3-5 1,5 9-29,0 0 1,0-1-1,-1 1 1,1 0-1,0 0 0,0 0 1,0-1-1,-1 1 0,1 0 1,0 0-1,0 0 1,-1 0-1,1 0 0,0 0 1,0 0-1,-1 0 1,1-1-1,0 1 0,0 0 1,-1 0-1,1 0 1,0 0-1,-1 0 0,1 0 1,0 1-1,0-1 1,-1 0-1,1 0 0,0 0 1,0 0-1,-1 0 1,1 0-1,0 0 0,-1 1 1,-6 9 101,0 15-19,6-15-84,0 0 0,0 0 0,1 0 0,1 0 0,0 0 0,0 0 0,1 0 0,4 15 0,-6-25-4,0-1-1,0 1 1,0 0-1,0 0 1,1-1 0,-1 1-1,0 0 1,0 0 0,0-1-1,0 1 1,0 0-1,1 0 1,-1-1 0,0 1-1,0 0 1,0 0-1,1 0 1,-1-1 0,0 1-1,0 0 1,1 0-1,-1 0 1,0 0 0,0 0-1,1 0 1,-1-1 0,0 1-1,0 0 1,1 0-1,-1 0 1,0 0 0,1 0-1,-1 0 1,0 0-1,0 0 1,1 0 0,-1 0-1,0 0 1,1 0 0,-1 1-1,0-1 1,0 0-1,1 0 1,-1 0 0,0 0-1,0 0 1,1 0-1,-1 1 1,0-1 0,0 0-1,0 0 1,1 0-1,-1 1 1,0-1 0,0 0-1,0 0 1,0 1 0,1-1-1,-1 0 1,0 0-1,0 1 1,0-1 0,0 0-1,0 1 1,0-1-1,0 0 1,0 0 0,0 1-1,0 0 1,6-22 12,-5 9 4,0 0-1,-1-1 0,0 1 1,-1 0-1,-3-16 0,4 28-15,-1 0 0,1 0 0,0 0 0,0 0-1,0-1 1,0 1 0,0 0 0,0 0-1,0 0 1,-1 0 0,1 0 0,0 0 0,0 0-1,0 0 1,0 0 0,0 0 0,0 0 0,0 0-1,-1 0 1,1 0 0,0 0 0,0 0-1,0 1 1,0-1 0,0 0 0,0 0 0,0 0-1,-1 0 1,1 0 0,0 0 0,0 0 0,0 0-1,0 0 1,0 0 0,0 0 0,0 1-1,0-1 1,0 0 0,0 0 0,0 0 0,-1 0-1,1 0 1,0 0 0,0 0 0,0 1 0,0-1-1,0 0 1,0 0 0,0 0 0,0 0-1,0 0 1,0 0 0,0 1 0,0-1 0,0 0-1,0 0 1,0 0 0,1 0 0,-1 0 0,0 0-1,0 1 1,-3 9-21,2 6 10,2 0 0,0 0 1,0 0-1,5 18 0,-6-34 11,0 0 0,0 1 0,0-1 0,0 0 0,0 1 0,0-1 0,0 0 0,0 1 0,0-1 0,0 0 0,0 0 0,0 1 0,0-1 0,1 0 0,-1 1 0,0-1 0,0 0 0,0 0 0,0 1 0,1-1-1,-1 0 1,0 0 0,0 1 0,1-1 0,-1 0 0,0 0 0,0 1 0,1-1 0,-1 0 0,0 0 0,1 0 0,2-10-4,1-17-141,-4 19-4,0 4 21,0 0 1,0 0-1,0 0 1,-1 0-1,1 1 1,-3-8-1,3 8-63,2 0-42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58.471"/>
    </inkml:context>
    <inkml:brush xml:id="br0">
      <inkml:brushProperty name="width" value="0.05" units="cm"/>
      <inkml:brushProperty name="height" value="0.05" units="cm"/>
      <inkml:brushProperty name="color" value="#E71224"/>
    </inkml:brush>
  </inkml:definitions>
  <inkml:trace contextRef="#ctx0" brushRef="#br0">13 44 11931,'0'0'277,"5"22"1223,-5-21-1436,0-1 0,0 1 0,0-1-1,0 1 1,0-1 0,0 1 0,0-1 0,0 1 0,1-1 0,-1 1 0,0-1 0,0 1 0,1-1 0,-1 1-1,0-1 1,0 0 0,1 1 0,-1-1 0,0 1 0,1-1 0,-1 0 0,1 1 0,-1-1 0,0 0-1,1 1 1,-1-1 0,1 0 0,-1 0 0,1 0 0,-1 1 0,1-1 0,0 0 0,0-1 32,-1 0 0,1 1 0,-1-1 1,1 0-1,-1 0 0,1 0 0,-1 0 1,1 0-1,-1 0 0,0 0 0,0 0 1,1 0-1,-1 0 0,0 0 0,0 0 1,0 0-1,0 0 0,0 0 0,-1 0 1,1 0-1,0 0 0,0 0 0,-1 0 1,1-2-1,-1 1 25,0 0 0,1 0 0,-1 0 0,0 0 0,0 1 0,0-1 1,0 0-1,0 0 0,0 0 0,-1 1 0,-1-3 0,3 4-106,0 0 0,-1 0 0,1-1 0,0 1 0,0 0 0,-1 0 0,1 0 0,0 0 0,-1-1 0,1 1 0,0 0 0,-1 0 0,1 0 0,0 0 0,-1 0 0,1 0 0,0 0 0,-1 0 0,1 0 1,-1 0-1,1 0 0,0 0 0,-1 0 0,1 0 0,0 0 0,-1 0 0,1 1 0,0-1 0,-1 0 0,1 0 0,0 0 0,0 1 0,-1-1 0,1 0 0,0 0 0,0 0 0,-1 1 0,-4 16 250,5 18 26,0-35-285,0 0 1,0 0-1,0 0 0,0 1 0,0-1 0,0 0 1,0 0-1,0 0 0,0 0 0,0 0 1,0 1-1,0-1 0,0 0 0,0 0 1,0 0-1,0 0 0,0 0 0,0 1 0,0-1 1,0 0-1,0 0 0,0 0 0,0 0 1,0 0-1,0 1 0,1-1 0,-1 0 1,0 0-1,0 0 0,0 0 0,0 0 0,0 0 1,0 0-1,0 0 0,1 1 0,-1-1 1,0 0-1,0 0 0,0 0 0,0 0 0,0 0 1,1 0-1,-1 0 0,0 0 0,0 0 1,0 0-1,0 0 0,0 0 0,1 0 1,-1 0-1,0 0 0,0 0 0,0 0 0,0 0 1,0 0-1,1 0 0,-1 0 0,5-12 201,1-16-51,-7-15-1099,-3 39 509,3 6 120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3:19.879"/>
    </inkml:context>
    <inkml:brush xml:id="br0">
      <inkml:brushProperty name="width" value="0.05" units="cm"/>
      <inkml:brushProperty name="height" value="0.05" units="cm"/>
    </inkml:brush>
  </inkml:definitions>
  <inkml:trace contextRef="#ctx0" brushRef="#br0">4625 353 12243,'-463'13'1739,"369"-17"-1628,0-4-1,-177-39 1,-222-98-961,355 105 405,-2 6 0,0 6 0,-166-11 0,-433 18 107,524 26 341,-412 64 0,571-58 52,1 3 0,0 2 0,1 3 0,0 2 1,2 2-1,1 3 0,-91 60 0,108-60-37,1 0 1,1 2-1,1 2 0,1 0 1,2 2-1,2 1 0,0 2 1,3 0-1,0 1 1,3 2-1,-21 50 0,33-69-13,1 0 0,2 0 0,-1 1-1,2 0 1,1-1 0,0 2 0,2-1-1,0 0 1,1 0 0,1 0 0,1 0 0,1 0-1,0 0 1,2 0 0,0-1 0,1 1-1,1-1 1,13 24 0,-1-9 18,1-1 1,2-1-1,1-1 1,1-1-1,37 36 1,-22-30 5,2-2 1,1-1 0,60 35-1,-2-14 65,3-3 0,213 71-1,75-16 185,8-29-51,347 19 69,7-47-219,1750-69 20,-2229-2-11,429-90 0,-557 75 25,179-69 1,-222 63 10,-1-4 1,129-81 0,-191 104-36,-2-3 0,-1-1 1,49-46-1,-75 63-46,-1-1-1,1 0 1,-2 0 0,0-1 0,0-1 0,-1 1-1,-1-1 1,0 0 0,-1-1 0,0 0 0,-2 0-1,1 0 1,2-26 0,-5 24 14,-2 0 0,0-1-1,-1 1 1,-1 0 0,-1 0 0,0 0 0,-8-24-1,2 17 12,-1 1 1,0 0-1,-2 1 0,-22-33 0,3 15 2,-1 1 0,-2 1-1,-1 2 1,-62-47 0,17 23-43,-3 3-1,-2 4 1,-180-81-1,114 72-232,-264-69-1,213 85-51,-1 9 0,-2 9-1,-318-3 1,178 31-3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4:59.262"/>
    </inkml:context>
    <inkml:brush xml:id="br0">
      <inkml:brushProperty name="width" value="0.05" units="cm"/>
      <inkml:brushProperty name="height" value="0.05" units="cm"/>
      <inkml:brushProperty name="color" value="#E71224"/>
    </inkml:brush>
  </inkml:definitions>
  <inkml:trace contextRef="#ctx0" brushRef="#br0">43 64 13147,'2'3'338,"-1"1"229,1 0 0,1 0 0,-1 0 0,0 0 0,1-1 0,4 6 0,-6-9-500,0 1 0,0 0 0,-1-1-1,1 0 1,0 1 0,0-1-1,0 1 1,0-1 0,-1 0 0,1 0-1,0 0 1,0 1 0,0-1-1,0 0 1,0 0 0,0 0 0,0 0-1,0 0 1,-1-1 0,1 1-1,0 0 1,0 0 0,0-1 0,0 1-1,0 0 1,-1-1 0,1 1-1,0-1 1,0 1 0,0-1 0,-1 1-1,1-1 1,0 1 0,-1-1-1,1 0 1,-1 0 0,1 1 0,0-2-1,1-2 57,1 1-1,-1 0 0,0-1 1,-1 1-1,1-1 0,-1 0 1,1 1-1,-1-1 0,0 0 1,-1 0-1,1 0 0,-1 0 1,1-7-1,-1 10-100,0 0 0,0-1 0,0 1 1,0 0-1,0 0 0,0-1 0,0 1 0,-1 0 0,1 0 0,0 0 0,-1-1 0,1 1 0,-1 0 1,1 0-1,-1 0 0,0 0 0,1 0 0,-1 0 0,0 0 0,0 0 0,1 0 0,-1 0 0,0 0 1,0 0-1,0 1 0,0-1 0,0 0 0,-1 1 0,1-1 0,0 1 0,0-1 0,0 1 0,0-1 0,-1 1 1,1 0-1,0 0 0,0 0 0,-1 0 0,1 0 0,0 0 0,0 0 0,-1 0 0,1 0 0,-2 1 1,1-1-40,0 1-1,0-1 1,0 1 0,0 0 0,0 0 0,1 0 0,-1 0 0,0 0 0,0 0 0,1 1 0,-1-1 0,1 1 0,-1-1 0,1 1 0,-2 2 0,-15 30-907,16-29 789,0 1 0,-1-1 0,1 0 0,-1-1 0,-6 8-1,-2-2-264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0.096"/>
    </inkml:context>
    <inkml:brush xml:id="br0">
      <inkml:brushProperty name="width" value="0.05" units="cm"/>
      <inkml:brushProperty name="height" value="0.05" units="cm"/>
      <inkml:brushProperty name="color" value="#E71224"/>
    </inkml:brush>
  </inkml:definitions>
  <inkml:trace contextRef="#ctx0" brushRef="#br0">33 103 15931,'-4'35'4801,"3"-32"-3778,1-5-257,1-20-382,0 4-252,1 3-33,-1 0 0,0-1 1,-1 1-1,-3-21 0,2 36-98,1-1 0,0 1 0,0 0 0,0 0 0,0 0 0,0 0 0,-1 0 0,1 0 0,0 0 0,0 0 0,0 0 0,0 0 0,-1-1 0,1 1 0,0 0-1,0 0 1,0 0 0,-1 0 0,1 0 0,0 0 0,0 0 0,0 0 0,0 0 0,-1 1 0,1-1 0,0 0 0,0 0 0,0 0 0,0 0 0,-1 0 0,1 0 0,0 0 0,0 0 0,0 0 0,0 0 0,-1 1 0,1-1 0,0 0 0,0 0 0,0 0 0,0 0 0,0 1 0,0-1-1,0 0 1,0 0 0,-1 0 0,-2 6-5,1 0-1,-1 0 0,1 0 0,0 1 0,0-1 1,1 0-1,-1 9 0,-4 47-65,6-60 68,0 1-488,0-6 142,0-13-42,3-26 21,-2 19 87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5.530"/>
    </inkml:context>
    <inkml:brush xml:id="br0">
      <inkml:brushProperty name="width" value="0.05" units="cm"/>
      <inkml:brushProperty name="height" value="0.05" units="cm"/>
      <inkml:brushProperty name="color" value="#E71224"/>
    </inkml:brush>
  </inkml:definitions>
  <inkml:trace contextRef="#ctx0" brushRef="#br0">0 6 9970,'1'-5'5907,"2"14"-3907,5 16-1386,27 36 738,50 65 0,68 96-85,-128-186-1232,132 244 156,-122-213-175,2 0 1,4-3 0,86 106-1,2-7 36,-114-144-47,31 30 1,5 5-26,1 13 20,-22-27-1,2-1 1,66 62 0,-32-50-7,117 70 0,-141-95 13,-2 3-1,0 1 1,-2 2 0,64 70-1,15 19 8,-92-98-11,1-2 0,57 36 0,-26-22-6,-2 2-1,-1 3 1,-2 2 0,-2 2 0,46 53 0,159 152 2,-139-141 24,105 81-70,-94-83 66,24 37 18,-34-30-38,-33-35-1,160 134 15,-28-73-22,-156-106 5,-2 4 1,99 80-1,-118-82 6,106 92 17,-113-102-14,1-2 0,64 34 0,-33-25-12,-11-8 12,-2 3 0,-1 2 1,57 43-1,-87-56-4,54 45-6,4-3-1,120 68 1,176 80 37,-124-95-94,19 9 13,144 111 22,-144-80 35,71 36-26,-31-11 28,-240-139-16,1-3 1,77 26-1,-68-30 4,106 58-1,-165-78-71,28 18 179,-45-26-245,0 1 0,0-1 0,0 1 0,0-1 0,0 1 0,-1 0 0,1 0 0,-1 0 0,0 0 0,4 7 1,-6-10 94,-1 1 0,1-1 0,0 0 0,0 1 1,0-1-1,0 0 0,0 1 0,0-1 0,0 0 1,0 1-1,-1-1 0,1 0 0,0 0 0,0 1 1,0-1-1,-1 0 0,1 0 0,0 1 0,0-1 1,-1 0-1,1 0 0,0 1 0,-1-1 0,1 0 1,0 0-1,-1 0 0,1 0 0,0 0 1,-1 0-1,1 1 0,0-1 0,-1 0 0,-2 1-280,-2 2-77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6.699"/>
    </inkml:context>
    <inkml:brush xml:id="br0">
      <inkml:brushProperty name="width" value="0.05" units="cm"/>
      <inkml:brushProperty name="height" value="0.05" units="cm"/>
      <inkml:brushProperty name="color" value="#E71224"/>
    </inkml:brush>
  </inkml:definitions>
  <inkml:trace contextRef="#ctx0" brushRef="#br0">30 36 14619,'24'-34'2661,"-24"34"-2629,0 0 1,0 0 0,1 0-1,-1 0 1,0 0 0,0-1-1,0 1 1,0 0-1,0 0 1,0 0 0,0 0-1,0 0 1,0 0 0,0 0-1,0 0 1,0 0 0,1 0-1,-1 0 1,0 0-1,0 0 1,0 0 0,0 0-1,0 0 1,0 0 0,0 0-1,0 0 1,0 0-1,1 0 1,-1 0 0,0 0-1,0 0 1,0 0 0,0 0-1,0 0 1,0 0 0,0 0-1,0 0 1,1 0-1,-1 0 1,0 0 0,0 0-1,0 0 1,0 0 0,0 0-1,0 0 1,0 0 0,0 0-1,0 0 1,0 1-1,0-1 1,0 0 0,1 0-1,-1 0 1,0 0 0,0 0-1,0 0 1,0 0 0,0 0-1,0 0 1,0 1-1,2 10 823,0 17 22,-6 58 199,-24 132 0,0-9-909,27-201-169,0-1 7,1-1 0,0 0 0,0 0 0,0 0 0,2 11 0,-2-16-4,1 0-1,-1 1 0,1-1 1,-1 0-1,1 0 1,0 1-1,-1-1 1,1 0-1,0 0 0,0 0 1,0 0-1,0 0 1,0 0-1,0 0 1,0 0-1,0-1 0,0 1 1,0 0-1,1-1 1,-1 1-1,0 0 1,0-1-1,1 0 0,-1 1 1,0-1-1,1 0 1,-1 0-1,1 1 0,-1-1 1,2 0-1,10-1-4,0 0 0,-1-1 0,1 0 0,-1-1 0,17-6-1,-13 5-249,-1-1-1,29-2 0,-39 6 175,0 1-1,0 0 0,0 0 1,1 1-1,-1-1 0,0 1 1,0 0-1,0 1 0,0-1 1,0 1-1,0 0 0,7 4 1,10 9-272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7.517"/>
    </inkml:context>
    <inkml:brush xml:id="br0">
      <inkml:brushProperty name="width" value="0.05" units="cm"/>
      <inkml:brushProperty name="height" value="0.05" units="cm"/>
      <inkml:brushProperty name="color" value="#E71224"/>
    </inkml:brush>
  </inkml:definitions>
  <inkml:trace contextRef="#ctx0" brushRef="#br0">81 10 14059,'1'-10'1917,"-5"14"-601,-8 18 175,-3 24-672,2 1 0,2 0 0,1 0 0,-4 91 0,12-66-598,3-1 0,18 118 0,-17-171-524,1 0 1,0 0-1,2-1 0,0 1 0,1-1 1,9 19-1,-6-25-96,-2-5-148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7.936"/>
    </inkml:context>
    <inkml:brush xml:id="br0">
      <inkml:brushProperty name="width" value="0.05" units="cm"/>
      <inkml:brushProperty name="height" value="0.05" units="cm"/>
      <inkml:brushProperty name="color" value="#E71224"/>
    </inkml:brush>
  </inkml:definitions>
  <inkml:trace contextRef="#ctx0" brushRef="#br0">26 0 17996,'-2'19'1526,"-8"31"0,6-31-667,0 0 1,-1 27-1,5-41-740,0 0 1,0 0 0,0 0 0,1 0-1,0 0 1,0 0 0,0 0-1,0 0 1,1-1 0,0 1 0,0-1-1,0 1 1,1-1 0,3 5-1,-5-8-117,0 1-1,0-1 1,1 1-1,-1-1 1,1 0-1,-1 1 1,1-1-1,0 0 1,0 0-1,-1 0 1,1 0-1,0 0 0,0-1 1,0 1-1,0-1 1,0 1-1,0-1 1,0 0-1,0 1 1,0-1-1,0 0 1,0 0-1,0 0 1,0-1-1,0 1 0,0-1 1,0 1-1,0-1 1,0 1-1,-1-1 1,1 0-1,0 0 1,0 0-1,0 0 1,1-2-1,4-1-208,-1-1 0,0 0 0,0 0 0,-1 0 0,0-1 0,1 0 0,-2 0-1,6-8 1,5-14-1051,0 0 0,12-36 0,-16 32 378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8.324"/>
    </inkml:context>
    <inkml:brush xml:id="br0">
      <inkml:brushProperty name="width" value="0.05" units="cm"/>
      <inkml:brushProperty name="height" value="0.05" units="cm"/>
      <inkml:brushProperty name="color" value="#E71224"/>
    </inkml:brush>
  </inkml:definitions>
  <inkml:trace contextRef="#ctx0" brushRef="#br0">6 1 16428,'1'7'2104,"1"7"-1264,-4 10-312,1 6 1113,-1 11-529,-1 0-208,3 6-344,-1 5-160,1 0-192,0-1-96,3-5-112,0-3-136,-2-10-528,2-4-248,-3-11 720,0-6-120,0-11-184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8.727"/>
    </inkml:context>
    <inkml:brush xml:id="br0">
      <inkml:brushProperty name="width" value="0.05" units="cm"/>
      <inkml:brushProperty name="height" value="0.05" units="cm"/>
      <inkml:brushProperty name="color" value="#E71224"/>
    </inkml:brush>
  </inkml:definitions>
  <inkml:trace contextRef="#ctx0" brushRef="#br0">10 107 17692,'-1'0'120,"0"-1"1,1 1-1,-1 0 1,1-1-1,-1 1 0,1-1 1,-1 1-1,1-1 1,-1 1-1,1-1 1,0 1-1,-1-1 1,1 1-1,0-1 1,-1 1-1,1-1 0,0 0 1,-1 1-1,1-1 1,0 1-1,0-1 1,0 0-1,0 1 1,0-1-1,0 0 1,0 1-1,0-1 0,0 0 1,0 1-1,0-1 1,0 0-1,0 1 1,1-1-1,-1 0 1,5-25 1512,13-12-209,-17 37-1397,0-1 1,0 1-1,0-1 1,0 1-1,0-1 0,1 1 1,-1 0-1,0-1 1,1 1-1,-1 0 1,1 0-1,-1 0 0,1 0 1,-1 0-1,1 1 1,0-1-1,0 0 1,-1 1-1,4-1 0,-4 1-20,0 0-1,0 1 1,0-1-1,0 0 1,0 1-1,0-1 1,0 1-1,0-1 1,0 1-1,0 0 1,0-1-1,-1 1 1,1 0-1,0 0 1,-1-1-1,1 1 0,0 0 1,-1 0-1,1 0 1,-1 0-1,1 0 1,-1 0-1,0 0 1,1 0-1,-1 0 1,0 0-1,0 0 1,0 0-1,1 0 1,-1 1-1,2 38 11,-2-35-8,-2 26 75,-1 0 0,-2 0 0,-13 47 1,8-39 238,-5 53 0,14-90-303,1 0-1,0 0 1,0 0 0,0 0 0,0 0-1,0 0 1,1 0 0,-1 0-1,1 0 1,0 2 0,-1-4-14,0 1 0,1-1 0,-1 1 0,0-1 0,1 1 0,-1-1 0,0 0 0,1 1 0,-1-1 0,1 0 0,-1 1 0,0-1 0,1 0-1,-1 1 1,1-1 0,-1 0 0,1 0 0,-1 0 0,1 1 0,-1-1 0,1 0 0,-1 0 0,1 0 0,0 0 0,3-1-62,0 1 0,-1-1 0,1 0 0,-1-1 0,1 1 1,-1-1-1,0 1 0,0-1 0,4-3 0,0 1-254,0-1 0,0 0 1,-1 0-1,1-1 0,-1 0 1,0 0-1,-1-1 0,0 1 1,8-13-1,-4-2-390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09.579"/>
    </inkml:context>
    <inkml:brush xml:id="br0">
      <inkml:brushProperty name="width" value="0.05" units="cm"/>
      <inkml:brushProperty name="height" value="0.05" units="cm"/>
      <inkml:brushProperty name="color" value="#E71224"/>
    </inkml:brush>
  </inkml:definitions>
  <inkml:trace contextRef="#ctx0" brushRef="#br0">1 3 15107,'0'0'112,"0"-1"-1,0 1 0,0 0 0,1 0 1,-1 0-1,0 0 0,0-1 1,0 1-1,0 0 0,1 0 0,-1 0 1,0 0-1,0 0 0,0 0 1,1 0-1,-1-1 0,0 1 0,0 0 1,1 0-1,-1 0 0,0 0 1,0 0-1,0 0 0,1 0 0,-1 0 1,0 0-1,0 0 0,0 0 1,1 0-1,-1 0 0,0 1 1,0-1-1,1 0 0,-1 0 0,0 0 1,0 0-1,1 0 0,3 11 2073,2 22-857,-5-20-650,3 11-275,15 73 1029,-16-85-1739,1 0-1,0 0 1,1 0-1,0 0 1,10 15-1,-18-27-423,-2-2 251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0.093"/>
    </inkml:context>
    <inkml:brush xml:id="br0">
      <inkml:brushProperty name="width" value="0.05" units="cm"/>
      <inkml:brushProperty name="height" value="0.05" units="cm"/>
      <inkml:brushProperty name="color" value="#E71224"/>
    </inkml:brush>
  </inkml:definitions>
  <inkml:trace contextRef="#ctx0" brushRef="#br0">12 3 17748,'1'-1'356,"2"0"1584,-3 2-780,-6 11 191,3 9-947,0-1 0,1 1 0,1 0 0,1 0-1,0 0 1,2 0 0,8 39 0,-8-55-393,-1 0 0,1 0 0,0 0 0,0-1 0,1 1 0,0 0 0,0-1 0,0 0 0,4 5 0,-6-8-39,-1 0-1,1-1 1,0 1 0,-1-1 0,1 1-1,0 0 1,0-1 0,0 1 0,0-1-1,-1 0 1,1 1 0,0-1 0,0 0 0,0 1-1,0-1 1,0 0 0,0 0 0,0 0-1,0 0 1,0 0 0,2 0 0,-2-1-64,0 0 1,1 1-1,-1-1 1,0 0 0,1 0-1,-1 0 1,0 0 0,0 0-1,0 0 1,0-1-1,0 1 1,0 0 0,0-1-1,0 1 1,-1 0 0,1-1-1,0 1 1,0-3-1,13-42-810,-9 18 287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3:29.921"/>
    </inkml:context>
    <inkml:brush xml:id="br0">
      <inkml:brushProperty name="width" value="0.05" units="cm"/>
      <inkml:brushProperty name="height" value="0.05" units="cm"/>
    </inkml:brush>
  </inkml:definitions>
  <inkml:trace contextRef="#ctx0" brushRef="#br0">49 177 13835,'-18'4'1143,"16"-4"-1074,0 1 0,0-1 0,0 0 1,0 1-1,0-1 0,0 1 0,1-1 0,-1 1 0,0 0 1,0 0-1,0 0 0,0 0 0,1 0 0,-4 2 0,5-2-41,1 0-1,-1 0 1,0-1-1,0 1 1,0 0-1,1-1 1,-1 1-1,0 0 0,1-1 1,-1 1-1,1 0 1,-1-1-1,1 1 1,-1 0-1,1-1 1,-1 1-1,1-1 1,0 1-1,-1-1 0,1 0 1,-1 1-1,1-1 1,0 0-1,0 1 1,0-1-1,23 10 225,-21-8-187,65 21 544,126 28 0,-45-25-309,2-5 0,-1-8 0,236-7 0,-216-19-170,294-60-1,-121-11-140,7-2 30,-255 67-34,164-10 1,-191 25 998,-159-18-1065,58 13-471,-36-5 0,19 8 111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0.544"/>
    </inkml:context>
    <inkml:brush xml:id="br0">
      <inkml:brushProperty name="width" value="0.05" units="cm"/>
      <inkml:brushProperty name="height" value="0.05" units="cm"/>
      <inkml:brushProperty name="color" value="#E71224"/>
    </inkml:brush>
  </inkml:definitions>
  <inkml:trace contextRef="#ctx0" brushRef="#br0">17 1 22885,'-5'10'1712,"-4"-3"-1392,6-4-144,9-3 489,4-3-241,4 0-680,-1-1-433,3-1-639,-3 4 1072,-5 1-224,-3 3-208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0.921"/>
    </inkml:context>
    <inkml:brush xml:id="br0">
      <inkml:brushProperty name="width" value="0.05" units="cm"/>
      <inkml:brushProperty name="height" value="0.05" units="cm"/>
      <inkml:brushProperty name="color" value="#E71224"/>
    </inkml:brush>
  </inkml:definitions>
  <inkml:trace contextRef="#ctx0" brushRef="#br0">0 1 16307,'11'32'2381,"2"0"-1,32 60 1,8 18-1203,-37-68-1072,-2 1 1,-2 0 0,-2 0 0,6 52 0,-14-73-152,0 1 1,-2-1-1,0 0 1,-2 0-1,0 1 0,-1-1 1,-1-1-1,-2 1 1,0-1-1,-11 27 1,-6-11-309,22-35 367,-1 0 1,1-1-1,-1 1 1,0 0 0,1 0-1,-1-1 1,0 1-1,0-1 1,0 0-1,0 0 1,-1 1-1,1-1 1,-5 1-1,1-3-194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0.154"/>
    </inkml:context>
    <inkml:brush xml:id="br0">
      <inkml:brushProperty name="width" value="0.05" units="cm"/>
      <inkml:brushProperty name="height" value="0.05" units="cm"/>
      <inkml:brushProperty name="color" value="#E71224"/>
    </inkml:brush>
  </inkml:definitions>
  <inkml:trace contextRef="#ctx0" brushRef="#br0">27 65 16548,'-11'-2'1681,"0"2"1589,10 1-3149,1-1 0,-1 1 0,1-1 0,0 1 0,-1 0 0,1-1 0,0 1 0,0-1 1,-1 1-1,1 0 0,0-1 0,0 1 0,0-1 0,0 1 0,0 0 0,0-1 0,0 1 0,0 0 0,0-1 0,0 1 0,0 0 1,2 12 389,0 0 1,0-1 0,1 1 0,8 18 0,-9-23-421,1-1-1,1 1 0,0-1 1,0 0-1,0 0 0,1 0 1,0-1-1,7 8 0,-11-13-74,1 1-1,-1-1 0,1 0 1,-1 0-1,1 0 1,-1 0-1,1 0 0,0 0 1,-1-1-1,1 1 1,0 0-1,-1-1 0,1 1 1,0-1-1,0 0 1,0 0-1,0 0 0,-1 0 1,1 0-1,3 0 1,-2-1 0,-1 0 1,1 0 0,-1 0-1,1 0 1,-1-1 0,0 1 0,1-1-1,-1 0 1,0 1 0,0-1 0,0 0-1,2-3 1,4-5-198,-1-1 0,0 0-1,-1 0 1,8-20 0,-9 18-583,0-1 1,0 1 0,-1-1-1,-1 1 1,-1-1-1,2-26 1,-3 14-267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0.544"/>
    </inkml:context>
    <inkml:brush xml:id="br0">
      <inkml:brushProperty name="width" value="0.05" units="cm"/>
      <inkml:brushProperty name="height" value="0.05" units="cm"/>
      <inkml:brushProperty name="color" value="#E71224"/>
    </inkml:brush>
  </inkml:definitions>
  <inkml:trace contextRef="#ctx0" brushRef="#br0">11 0 16107,'-7'79'7528,"4"18"-5416,3 102-1662,0-197-397,25 307 279,28-5-262,-45-261-123,-10-125-3769,-3 54 3098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1.114"/>
    </inkml:context>
    <inkml:brush xml:id="br0">
      <inkml:brushProperty name="width" value="0.05" units="cm"/>
      <inkml:brushProperty name="height" value="0.05" units="cm"/>
      <inkml:brushProperty name="color" value="#E71224"/>
    </inkml:brush>
  </inkml:definitions>
  <inkml:trace contextRef="#ctx0" brushRef="#br0">35 156 15779,'-3'-2'247,"1"0"-1,0 1 1,-1-1-1,1 0 1,0-1-1,0 1 1,0 0-1,0-1 0,0 1 1,0-1-1,1 1 1,-1-1-1,1 0 1,0 1-1,0-1 1,0 0-1,0 0 1,0 0-1,1 0 0,-1 0 1,1 0-1,0 0 1,0 0-1,0 0 1,0-1-1,1 1 1,-1 0-1,1 0 1,0 0-1,-1 1 0,1-1 1,1 0-1,-1 0 1,2-3-1,0 1-119,0 0 0,0 0 0,0 1 0,0 0 0,0 0 0,1 0 0,0 0-1,0 0 1,0 1 0,0-1 0,6-2 0,-8 5-116,-1 0-1,1 0 1,-1 1 0,1-1 0,-1 0-1,1 1 1,-1 0 0,1-1-1,0 1 1,-1 0 0,1 0 0,0 0-1,-1 0 1,1 0 0,0 0-1,-1 0 1,1 0 0,-1 1-1,1-1 1,0 1 0,-1-1 0,1 1-1,-1 0 1,1-1 0,-1 1-1,0 0 1,1 0 0,-1 0-1,0 0 1,1 0 0,-1 0 0,0 1-1,0-1 1,0 0 0,0 1-1,0-1 1,-1 1 0,1-1 0,0 0-1,0 3 1,4 9 4,0-1 0,-1 1 0,-1 0 0,0 0 0,-1 0 1,0 0-1,-1 0 0,0 1 0,-2 19 0,-3 9 94,-15 69 0,-18 12 187,22-82-129,16-34-67,7-11-56,14-14-20,-17 13-2,8-6-279,0 1 0,1 1 0,0 0 0,0 1 1,1 0-1,0 2 0,0-1 0,24-5 0,-38 11 194,1 1 0,-1 0 0,0-1 0,1 1 0,-1-1 0,0 1-1,1-1 1,-1 0 0,0 1 0,0-1 0,0 0 0,0 0 0,0 0 0,2-2-1,5-7-581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2.100"/>
    </inkml:context>
    <inkml:brush xml:id="br0">
      <inkml:brushProperty name="width" value="0.05" units="cm"/>
      <inkml:brushProperty name="height" value="0.05" units="cm"/>
      <inkml:brushProperty name="color" value="#E71224"/>
    </inkml:brush>
  </inkml:definitions>
  <inkml:trace contextRef="#ctx0" brushRef="#br0">34 115 15755,'-11'-4'1540,"9"3"-1217,0 1 0,0-1 0,0 0 0,0 0 0,-1 0 0,1 0 0,1-1 1,-1 1-1,-3-3 0,5 4-255,0 0 0,0-1 0,0 1 0,0 0 0,0 0 0,0-1 0,0 1 0,0 0 0,0-1-1,0 1 1,1 0 0,-1 0 0,0-1 0,0 1 0,0 0 0,0 0 0,0-1 0,1 1 0,-1 0 0,0 0 0,0 0 0,0-1 0,1 1 0,-1 0 0,0 0 0,0 0 0,1 0 0,-1 0 0,0-1 0,0 1 0,1 0 0,-1 0 0,0 0 0,1 0 0,-1 0 0,0 0 0,0 0 0,1 0 0,14-4 688,194-26 1384,-133 22-2033,100-23 1,-158 26-90,-8 2-12,1 0 0,-1 1 0,1 0 0,13 0 0,-24 2-4,1 0-1,-1 0 1,0 0-1,1 0 1,-1 0-1,1 0 1,-1 0-1,1 0 1,-1 1-1,0-1 1,1 0-1,-1 0 1,1 1-1,-1-1 1,0 0-1,1 0 1,-1 1-1,0-1 1,1 0-1,-1 1 1,0-1-1,1 0 1,-1 1-1,0-1 0,0 1 1,0-1-1,1 0 1,-1 1-1,0-1 1,0 1-1,1 19 38,-10 17 14,-4-3 5,-1 0 0,-1 0 0,-31 47 0,-73 84 530,114-159-576,4-4-27,0 0 0,0 0 1,0-1-1,0 1 1,-1 0-1,1-1 1,-1 1-1,1-1 0,-1 0 1,1 1-1,-1-1 1,0 0-1,0 0 1,1 0-1,-1 0 0,-3 1 1,15-21-3618,18-16 2081,-8 9 512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2.928"/>
    </inkml:context>
    <inkml:brush xml:id="br0">
      <inkml:brushProperty name="width" value="0.05" units="cm"/>
      <inkml:brushProperty name="height" value="0.05" units="cm"/>
      <inkml:brushProperty name="color" value="#E71224"/>
    </inkml:brush>
  </inkml:definitions>
  <inkml:trace contextRef="#ctx0" brushRef="#br0">0 303 13467,'1'-29'3929,"2"22"-1589,4 20-299,10 37 340,-5-11-1692,2 0 0,2-1 0,23 41 0,-37-76-665,0 1 1,1 0-1,-1-1 0,1 0 1,0 0-1,0 1 0,0-2 1,1 1-1,-1 0 1,6 2-1,-8-4-18,1 0 1,-1-1-1,1 1 1,0-1-1,-1 1 1,1-1-1,0 0 0,0 1 1,-1-1-1,1 0 1,0 0-1,-1-1 1,1 1-1,0 0 0,0 0 1,-1-1-1,1 1 1,0-1-1,-1 1 1,1-1-1,-1 0 1,1 0-1,-1 0 0,1 0 1,-1 0-1,0 0 1,1 0-1,0-2 1,5-4-2,0-1 0,-1 0 0,0 0 0,0-1 1,-1 0-1,7-15 0,20-62-222,-28 76 172,69-263-4058,-46 162 428,-31 130 6019,-3 38 0,4 71-141,3-97-1701,4 87 146,5 0 0,5 0 0,43 169 0,-28-158-1669,-39-176-2093,2 17 2416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3:23.561"/>
    </inkml:context>
    <inkml:brush xml:id="br0">
      <inkml:brushProperty name="width" value="0.05" units="cm"/>
      <inkml:brushProperty name="height" value="0.05" units="cm"/>
      <inkml:brushProperty name="color" value="#E71224"/>
    </inkml:brush>
  </inkml:definitions>
  <inkml:trace contextRef="#ctx0" brushRef="#br0">31 500 15019,'-13'39'2191,"-4"19"2026,17-52-2278,4-11-1074,3-13-281,72-300 1068,-21 72-1624,-52 231-29,-3 19 2,-3 28 14,0-27-10,-5 119 238,2 116 473,5-202-645,1 1-1,3-1 0,1 0 1,14 44-1,-21-80-123,12 29 33,-11-29-71,-1-1 0,1 0-1,-1 0 1,1 0 0,0 0-1,0 1 1,-1-1 0,1 0-1,0 0 1,0 0 0,0 0-1,0-1 1,0 1 0,0 0-1,0 0 1,0 0 0,0-1-1,1 1 1,-1-1 0,0 1-1,2 0 1,-3-1-8,0 0-1,1-1 1,-1 1-1,0 0 0,0 0 1,1 0-1,-1 0 1,0 0-1,0 0 1,1-1-1,-1 1 1,0 0-1,0 0 1,1 0-1,-1-1 1,0 1-1,0 0 1,0 0-1,1-1 0,-1 1 1,0 0-1,0 0 1,0-1-1,0 1 1,0 0-1,1-1 1,-1 1-1,0 0 1,0-1-1,0 1 1,0 0-1,0 0 0,0-1 1,-1-14-355,1 10 54,-1-18-550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4.016"/>
    </inkml:context>
    <inkml:brush xml:id="br0">
      <inkml:brushProperty name="width" value="0.05" units="cm"/>
      <inkml:brushProperty name="height" value="0.05" units="cm"/>
      <inkml:brushProperty name="color" value="#E71224"/>
    </inkml:brush>
  </inkml:definitions>
  <inkml:trace contextRef="#ctx0" brushRef="#br0">8 1037 14243,'-1'0'52,"1"0"1,-1-1-1,1 1 0,-1 0 0,1-1 0,0 1 1,-1 0-1,1-1 0,-1 1 0,1-1 1,0 1-1,-1-1 0,1 1 0,0-1 1,0 1-1,-1-1 0,1 1 0,0-1 1,0 1-1,0-1 0,0 1 0,0-1 0,-1 0 1,1 1-1,0-1 0,0 1 0,1-1 1,-1 0-1,0 0 19,1 0-1,-1-1 1,1 1 0,0 0-1,0 0 1,-1 0 0,1 0-1,0 0 1,0 0 0,0 0-1,0 0 1,2 0 0,6-5 237,1 0 0,17-7 0,-14 7 11,69-33 1049,171-54 1,98 0-833,-38 11-490,397-181 112,-98 18 171,-473 195-197,179-41 0,-291 84-118,0 2 1,0 1-1,0 0 1,1 2-1,27 2 1,-54 0-36,0 0-1,1 0 1,-1 0 0,0 0 0,0 0 0,0 1-1,0-1 1,0 0 0,1 1 0,-1-1 0,0 1 0,0-1-1,0 1 1,0-1 0,0 1 0,0 0 0,-1-1-1,1 1 1,0 0 0,0 0 0,0 0 0,-1-1 0,1 1-1,0 0 1,-1 0 0,1 0 0,-1 0 0,1 0-1,-1 1 1,1-1 0,-1 0 0,0 0 0,1 0-1,-1 0 1,0 0 0,0 0 0,0 1 0,0-1 0,0 0-1,0 0 1,0 0 0,-1 0 0,1 0 0,0 1-1,-1-1 1,1 0 0,-1 0 0,1 0 0,-1 0 0,1 0-1,-1 0 1,0 0 0,1 0 0,-1-1 0,0 1-1,0 0 1,0 0 0,1 0 0,-1-1 0,0 1 0,0 0-1,0-1 1,0 1 0,0-1 0,-1 0 0,1 1-1,0-1 1,-1 1 0,1-1 6,1 0-10,-1 0-1,1 0 0,-1 0 1,1 0-1,-1 0 0,1 0 0,-1 0 1,1 0-1,-1 0 0,1 0 1,-1 0-1,1 0 0,-1 0 1,1 0-1,-1 0 0,1 0 0,-1-1 1,1 1-1,-1 0 0,1 0 1,-1-1-1,-7-4-373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7.103"/>
    </inkml:context>
    <inkml:brush xml:id="br0">
      <inkml:brushProperty name="width" value="0.05" units="cm"/>
      <inkml:brushProperty name="height" value="0.05" units="cm"/>
      <inkml:brushProperty name="color" value="#E71224"/>
    </inkml:brush>
  </inkml:definitions>
  <inkml:trace contextRef="#ctx0" brushRef="#br0">41 85 16115,'-7'5'868,"4"-3"-671,1 0 0,-1-1-1,1 1 1,-1 0 0,1 0 0,-1 1 0,1-1 0,0 1 0,0-1 0,0 1 0,1-1 0,-1 1-1,0 0 1,-1 4 0,3-6-156,1 0-1,-1-1 1,0 1-1,0-1 1,1 1 0,-1 0-1,0-1 1,1 1-1,-1-1 1,1 1-1,-1-1 1,0 1-1,1-1 1,0 1 0,-1-1-1,1 1 1,-1-1-1,1 0 1,-1 1-1,1-1 1,0 0-1,-1 1 1,1-1-1,0 0 1,-1 0 0,1 0-1,0 0 1,-1 0-1,1 0 1,0 0-1,-1 0 1,2 0-1,25-1 437,7-6-37,0-1-1,49-20 1,-52 17-266,0 1-1,0 1 1,42-5 0,-57 12-153,0 1 0,0 1 0,0 0 0,21 3 0,-37-3-52,0 0 0,0 0 0,1 0 0,-1 0-1,0 0 1,0 0 0,0 0 0,0 0 0,0 0-1,0 0 1,0 0 0,1 0 0,-1 0-1,0 0 1,0 0 0,0 0 0,0 0 0,0-1-1,0 1 1,0 0 0,0 0 0,0 0 0,0 0-1,1 0 1,-1 0 0,0 0 0,0 0 0,0-1-1,0 1 1,0 0 0,0 0 0,0 0 0,0 0-1,0 0 1,0 0 0,0 0 0,0-1-1,0 1 1,0 0 0,0 0 0,0 0 0,0 0-1,0 0 1,0 0 0,0 0 0,0-1 0,0 1-1,0 0 1,-1 0 0,1 0 0,0 0 0,0 0-1,0 0 1,0 0 0,0 0 0,0 0-1,0-1 1,0 1 0,0 0 0,0 0 0,-1 0-1,-6-13-1061,-3-4 441,4-1-62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3.035"/>
    </inkml:context>
    <inkml:brush xml:id="br0">
      <inkml:brushProperty name="width" value="0.05" units="cm"/>
      <inkml:brushProperty name="height" value="0.05" units="cm"/>
    </inkml:brush>
  </inkml:definitions>
  <inkml:trace contextRef="#ctx0" brushRef="#br0">28 697 9154,'-22'0'4760,"17"-5"-1922,14-4-1395,646-410 1537,-424 245-3293,-224 168 110,0 0 1,0-1-1,9-12 1,-15 18 177,0 0 1,-1 0 0,1 0-1,0 0 1,0 0 0,-1 0-1,1 0 1,-1 0 0,1 0-1,-1 0 1,1-1 0,-1 1-1,0 0 1,1 0-1,-1-1 1,0 1 0,0 0-1,0 0 1,0-1 0,0 1-1,0 0 1,-1 0 0,1-1-1,0 1 1,-1 0-1,1 0 1,0 0 0,-1-1-1,0 1 1,1 0 0,-1 0-1,0 0 1,1 0 0,-1 0-1,-1-1 1,-17-8-387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7.550"/>
    </inkml:context>
    <inkml:brush xml:id="br0">
      <inkml:brushProperty name="width" value="0.05" units="cm"/>
      <inkml:brushProperty name="height" value="0.05" units="cm"/>
      <inkml:brushProperty name="color" value="#E71224"/>
    </inkml:brush>
  </inkml:definitions>
  <inkml:trace contextRef="#ctx0" brushRef="#br0">1 1 13691,'1'0'221,"-1"0"1,1 0-1,0 0 0,0 0 1,0 0-1,-1 0 0,1 0 0,0 1 1,0-1-1,-1 0 0,1 1 1,0-1-1,0 1 0,-1-1 1,1 0-1,0 1 0,-1 0 1,1-1-1,0 1 0,18 19 1870,3 2-1256,-8-14-727,1-1 0,-1-1-1,1 0 1,0-1 0,0-1 0,1 0-1,-1-1 1,18 1 0,28 7-54,-59-11-51,1 1-1,-1 0 0,1 0 0,-1 0 0,1 0 0,-1 0 1,0 0-1,0 1 0,1-1 0,-1 1 0,0-1 0,0 1 1,0 0-1,-1 0 0,1 0 0,0 0 0,-1 0 0,1 0 1,-1 1-1,0-1 0,0 0 0,0 1 0,0-1 0,0 1 1,0-1-1,-1 1 0,1-1 0,-1 1 0,1 0 0,-1-1 1,0 1-1,0-1 0,-1 4 0,0 8 42,-1 0 0,-1 0 0,0 0 0,-10 25 0,2-7 229,-2-1-1,-2 0 1,0-1 0,-2 0-1,-2-1 1,0-1 0,-46 50 0,62-76-236,-17 17 227,19-18-265,0 0-1,0-1 1,0 1 0,0 0-1,0-1 1,-1 1-1,1 0 1,0-1-1,0 1 1,0-1 0,-1 0-1,1 1 1,0-1-1,0 0 1,-1 0-1,-1 0 1,2 0-52,1-1-1,0 1 1,-1-1 0,1 1 0,0-1-1,-1 1 1,1-1 0,0 1 0,0-1-1,0 1 1,-1-1 0,1 0 0,0 1-1,0-1 1,0 1 0,0-1 0,0 1-1,0-1 1,0 0 0,0 1 0,0-1-1,1 0 1,2-21-391,-2 13 225,1-8-196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8.295"/>
    </inkml:context>
    <inkml:brush xml:id="br0">
      <inkml:brushProperty name="width" value="0.05" units="cm"/>
      <inkml:brushProperty name="height" value="0.05" units="cm"/>
      <inkml:brushProperty name="color" value="#E71224"/>
    </inkml:brush>
  </inkml:definitions>
  <inkml:trace contextRef="#ctx0" brushRef="#br0">70 98 10714,'5'-11'655,"-2"-1"0,0 1 0,0-1 0,-1 0 0,1-19 0,-3 31-590,0 0-1,0 0 0,0-1 0,1 1 1,-1 0-1,0 0 0,0-1 0,0 1 0,0 0 1,0 0-1,0-1 0,0 1 0,0 0 0,0 0 1,0 0-1,0-1 0,0 1 0,0 0 0,0 0 1,0-1-1,-1 1 0,1 0 0,0 0 1,0 0-1,0-1 0,0 1 0,0 0 0,0 0 1,-1 0-1,1-1 0,0 1 0,0 0 0,0 0 1,0 0-1,-1 0 0,1 0 0,0-1 1,0 1-1,-1 0 0,1 0 0,0 0 0,0 0 1,-8 9 1411,-7 19-76,7 1-703,0 1 0,2 0-1,-4 47 1,4 95-77,5-112-516,-17 321 131,15-483-1081,2 57 657,-1-4-31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8.982"/>
    </inkml:context>
    <inkml:brush xml:id="br0">
      <inkml:brushProperty name="width" value="0.05" units="cm"/>
      <inkml:brushProperty name="height" value="0.05" units="cm"/>
      <inkml:brushProperty name="color" value="#E71224"/>
    </inkml:brush>
  </inkml:definitions>
  <inkml:trace contextRef="#ctx0" brushRef="#br0">24 13 16259,'0'-1'140,"-1"1"-1,1-1 1,0 0-1,0 1 1,0-1-1,-1 0 1,1 0-1,-1 1 1,1-1-1,0 0 1,-1 1-1,1-1 1,-1 1-1,1-1 1,-1 1-1,1-1 1,-1 1-1,0-1 1,0 1-71,1 0 0,0 0-1,-1 0 1,1 0 0,0 0 0,-1 0 0,1 0 0,0 0 0,0 1 0,-1-1 0,1 0 0,0 0 0,-1 0-1,1 1 1,0-1 0,0 0 0,-1 0 0,1 0 0,0 1 0,0-1 0,0 0 0,-1 1 0,1-1 0,0 0-1,0 0 1,0 1 0,0-1 0,-8 30 1702,8-10-1475,0 0-1,1-1 1,1 1-1,0 0 0,9 27 1,-9-36-256,2 0 1,0 0-1,0-1 0,1 1 1,0-1-1,1 0 0,0-1 1,0 1-1,1-1 0,15 16 1,-19-23-37,-1 0 1,1 0-1,-1 0 1,1 0-1,0-1 1,0 1-1,0-1 1,0 1-1,0-1 1,0 0-1,0 0 1,0-1-1,0 1 1,0-1-1,1 1 1,-1-1-1,5 0 1,-4-1-6,1 0 0,-1 0 0,1 0 0,-1-1 0,1 0 0,-1 0 0,0 0 0,0 0 0,0 0 0,7-6 0,4-6-332,0-1 0,-1 0 0,0-1 0,15-24 0,-25 34 46,56-88-1858,-45 70 1413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9.383"/>
    </inkml:context>
    <inkml:brush xml:id="br0">
      <inkml:brushProperty name="width" value="0.05" units="cm"/>
      <inkml:brushProperty name="height" value="0.05" units="cm"/>
      <inkml:brushProperty name="color" value="#E71224"/>
    </inkml:brush>
  </inkml:definitions>
  <inkml:trace contextRef="#ctx0" brushRef="#br0">320 1 16420,'-26'34'1283,"0"1"0,3 1 1,1 2-1,-23 51 0,-52 162 300,88-225-1447,-6 15-136,-1 2-743,2 1 0,-12 59 0,25-99 288,1-6-26,3-5-137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19.867"/>
    </inkml:context>
    <inkml:brush xml:id="br0">
      <inkml:brushProperty name="width" value="0.05" units="cm"/>
      <inkml:brushProperty name="height" value="0.05" units="cm"/>
      <inkml:brushProperty name="color" value="#E71224"/>
    </inkml:brush>
  </inkml:definitions>
  <inkml:trace contextRef="#ctx0" brushRef="#br0">184 67 13835,'8'-15'2395,"-5"8"-1576,1 1 0,-1 0 1,1 0-1,6-8 0,-9 13-721,0 0 0,1 0-1,-1 0 1,0 0 0,0 0-1,0 0 1,1 0 0,-1 1 0,0-1-1,1 0 1,-1 1 0,1-1 0,-1 1-1,0-1 1,1 1 0,-1 0 0,1 0-1,-1 0 1,1 0 0,-1 0-1,1 0 1,0 0 0,-1 0 0,0 0-1,1 1 1,1 0 0,-2-1-65,1 1 0,-1 0 0,0-1 0,0 1 0,0 0 0,0 0 0,0 0 1,0 0-1,0 0 0,0 0 0,0 0 0,0 0 0,-1 0 0,1 1 0,0-1 0,-1 0 0,1 0 0,-1 1 0,1-1 1,-1 0-1,0 1 0,1-1 0,-1 3 0,1 3-10,-1-1 0,0 0 0,0 0 0,-2 8 0,0-2-8,-1 0 0,-1 0 0,0-1 0,0 0 0,-1 1 0,-1-1 0,-7 11 0,-53 70 97,53-75-77,-2 3 20,0 0 0,-1-2 1,-1 0-1,-1-1 0,-28 22 0,45-38-54,-1 0 1,1 0-1,0-1 1,0 1-1,-1 0 1,1-1-1,-1 1 1,1-1-1,0 0 0,-1 1 1,-1-1-1,2 0-2,1 0 0,0 0 0,-1 0-1,1 0 1,0 0 0,-1 0 0,1 0-1,0 0 1,0-1 0,-1 1 0,1 0-1,0 0 1,-1 0 0,1-1 0,0 1-1,0 0 1,-1 0 0,1 0 0,0-1-1,0 1 1,0 0 0,-1 0 0,1-1-1,0 1 1,0 0 0,0-1 0,0 1-1,0 0 1,0-1 0,0 1-1,-1-3-9,1 1 0,1-1-1,-1 1 1,0-1-1,1 1 1,-1 0-1,1-1 1,0 1 0,-1 0-1,1 0 1,3-4-1,-2 1-16,1 0 0,0 0 0,0 0 0,1 1 0,0-1 0,-1 1 0,1 0 0,1 0 0,-1 1 0,1-1 0,-1 1 0,1 0 0,0 0 0,6-2 0,-8 4 20,0 0-1,0 0 0,0 0 1,0 1-1,0 0 1,0-1-1,0 1 0,0 0 1,0 1-1,0-1 1,-1 0-1,1 1 0,0 0 1,0-1-1,0 1 1,0 0-1,-1 1 0,1-1 1,0 0-1,-1 1 1,1-1-1,-1 1 0,0 0 1,1 0-1,-1 0 1,0 0-1,0 0 0,3 5 1,2 3-14,-1 0 0,0 0 1,8 20-1,-9-19 29,0-1 0,1 1 0,12 16 0,-17-26-5,0 0 1,0 0-1,0 0 0,0 0 0,0 0 1,1 0-1,-1 0 0,0-1 0,1 1 1,-1 0-1,1-1 0,-1 1 0,1-1 1,-1 0-1,0 1 0,1-1 0,0 0 1,-1 0-1,1 0 0,-1 0 0,1 0 0,-1 0 1,1-1-1,-1 1 0,1 0 0,-1-1 1,0 1-1,1-1 0,-1 0 0,1 1 1,-1-1-1,0 0 0,0 0 0,1 0 1,-1 0-1,2-1 0,6-5 32,-1-1 0,0 0-1,13-15 1,-18 19-25,11-13 69,-1 0 0,0 0 0,19-38 0,-31 50-180,0 1 0,0-1-1,0 1 1,0-1 0,-1 1 0,0-1 0,0 1 0,0-1 0,-1 0 0,0 1 0,-1-7-1,-2-21-1213,4 25 827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25.937"/>
    </inkml:context>
    <inkml:brush xml:id="br0">
      <inkml:brushProperty name="width" value="0.05" units="cm"/>
      <inkml:brushProperty name="height" value="0.05" units="cm"/>
      <inkml:brushProperty name="color" value="#E71224"/>
    </inkml:brush>
  </inkml:definitions>
  <inkml:trace contextRef="#ctx0" brushRef="#br0">0 198 12091,'15'-1'-45,"0"0"1,-1-1 0,1 0 0,-1-1 0,0-1 0,21-7 0,76-43-1343,-6 3-135,-90 45 1356,0 1 1,0 0 0,1 2-1,-1-1 1,24 0-1,-19 4 551,0 1 0,0 2 0,0 0 0,0 0 0,0 2 0,25 10 0,-14-5 398,36 6-1,-56-14-638,1-1-1,0 0 0,0-1 0,-1 0 0,1 0 1,21-5-1,4-5-127,62-24 1,-76 24 5,0 0-1,1 2 1,1 1 0,-1 2 0,1 0-1,41-3 1,-37 10 254,-1 1-1,0 1 1,53 16-1,-51-12-263,1-1-1,0-1 0,32 2 0,-31-8-96,51-5 1,-23-5-91</inkml:trace>
  <inkml:trace contextRef="#ctx0" brushRef="#br0" timeOffset="1">2080 47 10114,'54'22'1072,"7"-2"-680,2-1-175,1-9 975,4-8-1472,-3-6 320,3-10-64,-7-6-112</inkml:trace>
  <inkml:trace contextRef="#ctx0" brushRef="#br0" timeOffset="2">3082 80 12491,'59'33'1184,"-5"5"-832,-4-4-136,-1-5 720,4-5-720,3-10-736,0-6-968,3-11 1264,-1-3-248,1-6-176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26.327"/>
    </inkml:context>
    <inkml:brush xml:id="br0">
      <inkml:brushProperty name="width" value="0.05" units="cm"/>
      <inkml:brushProperty name="height" value="0.05" units="cm"/>
      <inkml:brushProperty name="color" value="#E71224"/>
    </inkml:brush>
  </inkml:definitions>
  <inkml:trace contextRef="#ctx0" brushRef="#br0">1 0 11442,'11'8'15,"0"-1"-1,1-1 0,0 0 0,1 0 0,-1-2 1,1 1-1,0-1 0,0-1 0,0 0 0,0-1 1,1-1-1,-1 0 0,1-1 0,-1 0 0,1-1 1,-1 0-1,1-1 0,-1-1 0,20-6 1,-10 2-368,-11 2 246,1 1 0,0 0 0,1 1 0,19-2 0,-29 5 230,1 0 0,0 1 0,-1-1-1,1 1 1,-1 0 0,1 0 0,-1 0 0,0 0-1,1 1 1,-1 0 0,0 0 0,0 0 0,0 0-1,0 1 1,-1 0 0,1-1 0,4 6-1,11 11 869,-13-12-716,1 0 1,0-1-1,0 1 0,1-1 1,8 5-1,-13-10-293,0 1 0,-1-1 0,1 0-1,0 0 1,0 0 0,0-1 0,0 1 0,0-1-1,0 1 1,1-1 0,-1 0 0,0 0 0,0-1-1,0 1 1,0 0 0,0-1 0,0 0 0,0 0-1,0 0 1,3-2 0,-1 1-120,0-1 0,-1 0 1,1-1-1,-1 1 0,0-1 0,0 0 0,5-7 1,-5 7-18,-1 0-1,0 1 1,1-1 0,0 1 0,0-1 0,0 1 0,6-3 0,-9 6 153,-1 0 0,1-1 1,-1 1-1,1 0 0,-1 0 1,1 0-1,-1 0 0,1 0 0,0 0 1,-1 0-1,1 0 0,-1 0 1,1 0-1,-1 0 0,1 0 0,-1 0 1,1 1-1,-1-1 0,1 0 1,-1 0-1,1 1 0,-1-1 0,1 0 1,-1 0-1,0 1 0,1-1 1,-1 1-1,1-1 0,-1 0 0,0 1 1,1-1-1,-1 1 0,0-1 1,1 1-1,-1-1 0,0 1 0,0 0 1,8 24 365,-6-17-230,-2-8-133,5 16 385,0-1-1,9 19 1,-13-31-357,1 1 0,0-1 1,0 0-1,0 1 0,0-1 1,0 0-1,1 0 0,-1-1 1,1 1-1,0-1 0,0 1 1,0-1-1,0 0 0,0 0 1,1 0-1,3 1 1,6-3-16,0-7-58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25.052"/>
    </inkml:context>
    <inkml:brush xml:id="br0">
      <inkml:brushProperty name="width" value="0.05" units="cm"/>
      <inkml:brushProperty name="height" value="0.05" units="cm"/>
      <inkml:brushProperty name="color" value="#E71224"/>
    </inkml:brush>
  </inkml:definitions>
  <inkml:trace contextRef="#ctx0" brushRef="#br0">0 40 13835,'8'1'1096,"3"3"-928,-2-2-168,4-2 280,0-3-536,-1-3-264,1-5 456,0-2-136,2 0-56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25.471"/>
    </inkml:context>
    <inkml:brush xml:id="br0">
      <inkml:brushProperty name="width" value="0.05" units="cm"/>
      <inkml:brushProperty name="height" value="0.05" units="cm"/>
      <inkml:brushProperty name="color" value="#E71224"/>
    </inkml:brush>
  </inkml:definitions>
  <inkml:trace contextRef="#ctx0" brushRef="#br0">1 6 12627,'31'18'1096,"2"-4"-920,0-10-312,0-2 128,3-11 72,3-5-152,-1-6-104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27.338"/>
    </inkml:context>
    <inkml:brush xml:id="br0">
      <inkml:brushProperty name="width" value="0.05" units="cm"/>
      <inkml:brushProperty name="height" value="0.05" units="cm"/>
      <inkml:brushProperty name="color" value="#E71224"/>
    </inkml:brush>
  </inkml:definitions>
  <inkml:trace contextRef="#ctx0" brushRef="#br0">105 0 10106,'-1'2'685,"-17"34"5118,-7 21-3793,14-33-1588,2 0 1,1 1-1,-5 30 1,4 2 458,-2 91 0,11-129-778,1 0 0,1 0 0,0 0 0,1 0 0,1 0 0,1-1-1,1 1 1,13 28 0,-16-41-83,0-1-1,0 0 1,1 0 0,-1 0-1,1 0 1,0 0 0,1-1-1,-1 0 1,1 0-1,0 0 1,0 0 0,0-1-1,1 0 1,5 3-1,-6-4-54,-1-1-1,0 0 1,1 1-1,-1-2 1,1 1-1,-1 0 1,1-1-1,-1 0 1,1 0-1,-1 0 1,1-1-1,-1 1 1,1-1-1,-1 0 1,1-1-1,-1 1 1,0-1-1,0 1 1,8-6-1,-3 1-183,0-1 1,0-1-1,0 1 0,-1-2 1,0 1-1,0-1 0,-1 0 0,-1-1 1,1 1-1,-1-1 0,6-15 1,2-12-424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3.547"/>
    </inkml:context>
    <inkml:brush xml:id="br0">
      <inkml:brushProperty name="width" value="0.05" units="cm"/>
      <inkml:brushProperty name="height" value="0.05" units="cm"/>
    </inkml:brush>
  </inkml:definitions>
  <inkml:trace contextRef="#ctx0" brushRef="#br0">358 1 14411,'-64'66'2308,"-73"95"-1,111-125-2074,1 1 1,2 1-1,2 1 0,-30 75 0,48-108-244,1 1 0,1-1-1,-1 0 1,0 9 0,2-14 10,-1 0 1,1 0-1,0 0 1,0 0 0,0 0-1,0 0 1,0 0 0,0-1-1,0 1 1,1 0-1,-1 0 1,0 0 0,0 0-1,1 0 1,-1 0 0,0-1-1,1 1 1,-1 0-1,1 0 1,-1-1 0,1 1-1,0 0 1,-1 0-1,1-1 1,0 1 0,-1-1-1,1 1 1,0-1 0,-1 1-1,1-1 1,0 1-1,0-1 1,0 0 0,0 1-1,-1-1 1,1 0-1,0 0 1,0 0 0,1 1-1,15-2 128,-1 0-1,24-4 1,10-1 124,34-2-58,0-3-1,91-23 1,-133 22-701,0-1 0,-1-2 0,-1-1 0,0-3 0,72-45 0,-48 16-153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28.227"/>
    </inkml:context>
    <inkml:brush xml:id="br0">
      <inkml:brushProperty name="width" value="0.05" units="cm"/>
      <inkml:brushProperty name="height" value="0.05" units="cm"/>
      <inkml:brushProperty name="color" value="#E71224"/>
    </inkml:brush>
  </inkml:definitions>
  <inkml:trace contextRef="#ctx0" brushRef="#br0">164 109 11594,'-13'1'546,"-1"0"0,1 1 0,-1 0 0,1 1 0,0 0 0,0 1 0,1 1 0,-14 7 0,25-12-478,0 0 0,0 1 0,0-1 1,1 1-1,-1-1 0,0 0 1,0 0-1,0 1 0,0-1 1,0 0-1,0 0 0,1 0 1,-1 0-1,0 0 0,0 0 1,0 0-1,0 0 0,0 0 0,0-1 1,0 1-1,1 0 0,-1-1 1,0 1-1,0 0 0,0-1 1,0 0-1,0 0 2,0 0 0,0-1 0,0 1 0,1 0 0,-1-1 0,0 1 0,1 0 0,-1-1 0,1 1 0,0-1 0,-1 1 0,1-1 0,0 1 0,0-3 0,0-5 124,1 0 0,0 0 0,0 0-1,3-10 1,-4 18-165,1-4 49,0 0 0,1 0 0,-1 0 0,1 1 0,-1-1 0,2 0 0,-1 1 0,0 0 0,1-1-1,0 1 1,3-4 0,-6 8-63,1 0-1,-1-1 1,1 1 0,-1 0-1,1 0 1,-1 0-1,1-1 1,-1 1-1,1 0 1,-1 0 0,1 0-1,-1 0 1,1 0-1,-1 0 1,1 0-1,-1 0 1,1 0 0,-1 0-1,1 0 1,-1 0-1,1 0 1,-1 1-1,1-1 1,-1 0 0,1 0-1,-1 0 1,0 1-1,1-1 1,-1 0 0,1 1-1,-1-1 1,0 0-1,1 1 1,-1-1-1,0 0 1,1 1 0,-1-1-1,0 1 1,1-1-1,-1 1 1,0-1-1,0 1 1,0-1 0,1 1-1,-1-1 1,0 1-1,0 0 1,8 27 349,-1 35 184,1 106-1,-7-94-404,1 10 8,5 110 30,-7-188-186,1-1-1,0 1 1,0-1 0,0 1-1,1-1 1,0 0 0,0 0-1,5 10 1,-6-14-10,1-1-1,-1 1 1,0 0-1,1-1 1,-1 1-1,1-1 1,-1 1 0,1-1-1,0 0 1,-1 0-1,1 0 1,0 0-1,0 0 1,0 0-1,0 0 1,0 0 0,0-1-1,0 1 1,0-1-1,0 0 1,0 1-1,0-1 1,0 0-1,0 0 1,0 0 0,1-1-1,-1 1 1,0 0-1,0-1 1,2 0-1,4-2-27,1 0-1,-1-1 1,0 0 0,-1 0-1,1-1 1,-1 0-1,0 0 1,8-7-1,51-55 638,-51 51-750,17-19 152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0.226"/>
    </inkml:context>
    <inkml:brush xml:id="br0">
      <inkml:brushProperty name="width" value="0.05" units="cm"/>
      <inkml:brushProperty name="height" value="0.05" units="cm"/>
      <inkml:brushProperty name="color" value="#E71224"/>
    </inkml:brush>
  </inkml:definitions>
  <inkml:trace contextRef="#ctx0" brushRef="#br0">0 171 16900,'10'-5'1056,"6"-10"-1208,3-3-184,5-10-552,6-3 776,0-5-153,2-1-95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0.659"/>
    </inkml:context>
    <inkml:brush xml:id="br0">
      <inkml:brushProperty name="width" value="0.05" units="cm"/>
      <inkml:brushProperty name="height" value="0.05" units="cm"/>
      <inkml:brushProperty name="color" value="#E71224"/>
    </inkml:brush>
  </inkml:definitions>
  <inkml:trace contextRef="#ctx0" brushRef="#br0">0 0 12859,'33'23'888,"4"-9"-1000,6-14 80,6-4 480,0-13-448</inkml:trace>
  <inkml:trace contextRef="#ctx0" brushRef="#br0" timeOffset="1">745 25 11979,'48'18'808,"0"-12"-968,1-6 152,3-10 184,-2-7-80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1.094"/>
    </inkml:context>
    <inkml:brush xml:id="br0">
      <inkml:brushProperty name="width" value="0.05" units="cm"/>
      <inkml:brushProperty name="height" value="0.05" units="cm"/>
      <inkml:brushProperty name="color" value="#E71224"/>
    </inkml:brush>
  </inkml:definitions>
  <inkml:trace contextRef="#ctx0" brushRef="#br0">0 148 9506,'132'-34'-784,"-93"22"464,0 2-1,0 2 0,74-6 0,33 22 2859,-16 1-436,-110-9-1893,-1-1-1,1-1 1,-1-1 0,33-8 0,-31 5-181,176-46 64,-171 48-20,0 0 0,-1 2-1,1 1 1,0 1 0,49 6 0,-41 0 72,52 7 27,-76-13-168,0 0 1,0 0 0,0-1 0,0 0 0,0-1 0,15-4 0,7-6-49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1.516"/>
    </inkml:context>
    <inkml:brush xml:id="br0">
      <inkml:brushProperty name="width" value="0.05" units="cm"/>
      <inkml:brushProperty name="height" value="0.05" units="cm"/>
      <inkml:brushProperty name="color" value="#E71224"/>
    </inkml:brush>
  </inkml:definitions>
  <inkml:trace contextRef="#ctx0" brushRef="#br0">0 58 12691,'29'18'896,"-3"-2"-800,-1-4-104,3-8-248,0-4 320,1-12-104,1-3-48</inkml:trace>
  <inkml:trace contextRef="#ctx0" brushRef="#br0" timeOffset="1">606 0 13859,'29'19'1136,"-2"-3"-864,2-3-144,-2-6 144,0-6-264,-2-8 160,-1-3-48,-4-7-200</inkml:trace>
  <inkml:trace contextRef="#ctx0" brushRef="#br0" timeOffset="2">957 6 8866,'0'17'448,"-2"-8"-344,-4-3 48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2.324"/>
    </inkml:context>
    <inkml:brush xml:id="br0">
      <inkml:brushProperty name="width" value="0.05" units="cm"/>
      <inkml:brushProperty name="height" value="0.05" units="cm"/>
      <inkml:brushProperty name="color" value="#E71224"/>
    </inkml:brush>
  </inkml:definitions>
  <inkml:trace contextRef="#ctx0" brushRef="#br0">1 2 14819,'18'7'776,"8"-7"-1232,-1 0-432,0-3 1064,5 2-448,2-3-208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4.641"/>
    </inkml:context>
    <inkml:brush xml:id="br0">
      <inkml:brushProperty name="width" value="0.05" units="cm"/>
      <inkml:brushProperty name="height" value="0.05" units="cm"/>
      <inkml:brushProperty name="color" value="#E71224"/>
    </inkml:brush>
  </inkml:definitions>
  <inkml:trace contextRef="#ctx0" brushRef="#br0">30 68 16323,'-4'43'1858,"2"-25"-934,0 35 1,5-42-97,1-21-242,4-20 127,-7 15-402,-1 0 0,0 0 0,-3-17 0,2 25-172,0-1 1,-1 1 0,0-1 0,0 1-1,-1-1 1,0 1 0,-6-13 0,9 20-137,-1 0 1,1 0 0,0 0-1,0-1 1,0 1 0,0 0-1,0 0 1,0 0 0,0 0 0,0-1-1,0 1 1,0 0 0,0 0-1,0 0 1,-1 0 0,1-1-1,0 1 1,0 0 0,0 0 0,0 0-1,0 0 1,-1 0 0,1 0-1,0 0 1,0-1 0,0 1-1,-1 0 1,1 0 0,0 0 0,0 0-1,0 0 1,-1 0 0,1 0-1,0 0 1,0 0 0,0 0-1,0 0 1,-1 0 0,1 0 0,0 0-1,0 0 1,0 0 0,-1 0-1,1 0 1,0 1 0,0-1-1,0 0 1,0 0 0,-1 0 0,1 0-1,-3 13 36,2 18-72,7 17 40,5-61 108,0-32-3,-5 14-279,-13 74-2012,3-35 1775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5.396"/>
    </inkml:context>
    <inkml:brush xml:id="br0">
      <inkml:brushProperty name="width" value="0.05" units="cm"/>
      <inkml:brushProperty name="height" value="0.05" units="cm"/>
      <inkml:brushProperty name="color" value="#E71224"/>
    </inkml:brush>
  </inkml:definitions>
  <inkml:trace contextRef="#ctx0" brushRef="#br0">240 79 13083,'21'-76'7020,"-21"76"-6959,0 0 0,0 0 0,0 0 0,0 0 0,0 0 0,0 0 0,0 0 1,-1 0-1,1 0 0,0 0 0,0 0 0,0 0 0,0 0 0,0 0 0,0 0 0,0 0 0,0 0 0,0 0 0,-1 0 0,1 0 0,0 0 1,0 0-1,0 0 0,0-1 183,0 1-183,0 0 0,0 0 0,0 0 0,0 0 0,-1 0 0,1 0 0,0 0 1,0 0-1,0 0 0,0 0 0,0-1 0,0 1 0,0 0 0,0 0 0,0 0 0,0 0 0,0 0 0,0 0 0,0 0 0,0 0 1,0 0-1,0-1 0,0 1 0,0 0 0,-6 7 584,-6 14-16,1 1 1,-15 42-1,2-5-452,-14 24 6,-4 9 286,-49 152 0,89-237-429,0 0 0,1 1 0,-1-1 0,2 0 0,-1 1 0,2 14 0,-1-21-32,0 0-1,0 0 0,0 0 1,0 0-1,1 0 0,-1 0 1,1 0-1,-1 0 0,0 0 1,1 0-1,0 0 0,-1-1 0,1 1 1,-1 0-1,1 0 0,0 0 1,0-1-1,0 1 0,-1 0 1,1-1-1,2 2 0,-1-2 0,0 1 0,-1-1-1,1 0 1,0 0-1,0 0 1,0 0 0,0 0-1,0-1 1,0 1-1,-1 0 1,1-1 0,0 1-1,0-1 1,-1 0-1,1 0 1,0 0 0,1-1-1,11-6 19,0-1 0,-1-1 0,0 0 0,-1-1 1,16-17-1,-1-3-82,24-34 1,-35 42-375,-2 0 0,0 0 0,-1-2 1,-1 1-1,-1-2 0,12-45 0,-15 38-181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5.787"/>
    </inkml:context>
    <inkml:brush xml:id="br0">
      <inkml:brushProperty name="width" value="0.05" units="cm"/>
      <inkml:brushProperty name="height" value="0.05" units="cm"/>
      <inkml:brushProperty name="color" value="#E71224"/>
    </inkml:brush>
  </inkml:definitions>
  <inkml:trace contextRef="#ctx0" brushRef="#br0">2 71 21421,'2'0'1984,"-2"-3"-1360,-2-1-256,1-5 904,2 1-375,2-2-409,3 0-232,2 4-424,1 0-376,-2 2-745,-3 1 617,-4-4-192,-8 8 120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6.331"/>
    </inkml:context>
    <inkml:brush xml:id="br0">
      <inkml:brushProperty name="width" value="0.05" units="cm"/>
      <inkml:brushProperty name="height" value="0.05" units="cm"/>
      <inkml:brushProperty name="color" value="#E71224"/>
    </inkml:brush>
  </inkml:definitions>
  <inkml:trace contextRef="#ctx0" brushRef="#br0">122 215 13427,'-3'-8'548,"0"0"1,0 0 0,1 0-1,0 0 1,0-1-1,1 1 1,0-1 0,0 0-1,1 1 1,1-1-1,-1 1 1,1-1 0,1 0-1,-1 1 1,2 0 0,-1-1-1,1 1 1,0 0-1,1 0 1,0 1 0,9-14-1,-13 19-508,1 1-1,0 0 1,0 0-1,0-1 1,0 1 0,0 0-1,0 0 1,0 0-1,0 0 1,0 0-1,0 0 1,1 1 0,-1-1-1,0 0 1,1 1-1,-1-1 1,1 1-1,-1-1 1,0 1 0,1-1-1,-1 1 1,1 0-1,-1 0 1,1 0 0,-1 0-1,1 0 1,-1 0-1,1 0 1,-1 1-1,1-1 1,2 1 0,-2 1-23,0-1 0,0 1 0,0 0 0,0 0 0,0 0 0,0 0 0,-1 0 0,1 0 0,-1 0 0,1 1 0,-1-1 0,0 0 0,0 1 1,0-1-1,0 1 0,0 0 0,0 3 0,2 14 17,0 0-1,-2 0 1,0 1 0,-1-1-1,-1 0 1,-5 26 0,-30 117 178,7-63 84,-74 176 0,101-271-286,0-1-1,0 1 1,0-1 0,-1 1 0,1-1-1,-1 0 1,0 0 0,0 0-1,-1-1 1,-4 5 0,8-8-10,0 0 1,0 0 0,-1 0-1,1 0 1,0 0-1,-1 0 1,1 0 0,0 0-1,0 0 1,-1 0-1,1 0 1,0-1 0,-1 1-1,1 0 1,0 0-1,0 0 1,-1 0 0,1 0-1,0-1 1,0 1-1,0 0 1,-1 0 0,1 0-1,0-1 1,0 1 0,0 0-1,-1 0 1,1 0-1,0-1 1,0 1 0,0 0-1,0-1 1,0 1-1,0 0 1,0 0 0,0-1-1,0 1 1,0 0-1,0-1 1,0 1 0,0-1-1,-2-14 9,2 14-9,-1-12-3,1 0 0,1 0 0,5-24 0,-5 31-15,0-1 1,1 1-1,0 0 0,1-1 0,-1 1 0,1 0 0,0 1 0,1-1 1,6-8-1,-10 13 10,1 0 0,0 0 0,0 0 1,0 0-1,-1 1 0,1-1 0,0 0 0,0 1 1,0-1-1,0 1 0,0-1 0,1 1 0,-1-1 1,0 1-1,0 0 0,0-1 0,0 1 0,0 0 1,0 0-1,1 0 0,-1 0 0,2 0 1,-1 1-7,0 0 1,0-1 0,0 1 0,0 0 0,0 0 0,-1 0 0,1 0 0,0 1-1,-1-1 1,1 0 0,-1 1 0,2 1 0,3 5-41,0 0-1,0 1 1,-1 0 0,5 10-1,44 108-189,-54-126 245,0 0 0,1 1 0,-1-1-1,1 0 1,0 0 0,-1 0 0,1 0 0,0 0-1,-1 0 1,1 0 0,0 0 0,0-1 0,0 1-1,0 0 1,0 0 0,0-1 0,0 1 0,0-1 0,0 1-1,1-1 1,-1 1 0,0-1 0,0 0 0,2 1-1,-2-1 3,1-1 0,-1 1-1,1-1 1,-1 1-1,0-1 1,1 1 0,-1-1-1,0 0 1,0 0 0,1 0-1,-1 0 1,0 1-1,0-2 1,0 1 0,0 0-1,2-2 1,3-7 19,1 0 1,-1-1-1,8-19 0,-12 25-16,17-42 30,-13 29-319,1 1 1,1 0-1,12-21 0,-22 32-3178,-8-6 2658,9 11 557,-10-12-672,-3-1-278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4.058"/>
    </inkml:context>
    <inkml:brush xml:id="br0">
      <inkml:brushProperty name="width" value="0.05" units="cm"/>
      <inkml:brushProperty name="height" value="0.05" units="cm"/>
    </inkml:brush>
  </inkml:definitions>
  <inkml:trace contextRef="#ctx0" brushRef="#br0">7 0 19540,'-6'31'1593,"6"-5"-1193,1 1-152,8 2 336,3 4-48,5-7-88,2-4-120,5-10-232,-1-2 8,5-10-160,-2-5-184,-1-6-464,-1-8-336,-4-7 848,1-7-200,-5-9-113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9.136"/>
    </inkml:context>
    <inkml:brush xml:id="br0">
      <inkml:brushProperty name="width" value="0.05" units="cm"/>
      <inkml:brushProperty name="height" value="0.05" units="cm"/>
      <inkml:brushProperty name="color" value="#E71224"/>
    </inkml:brush>
  </inkml:definitions>
  <inkml:trace contextRef="#ctx0" brushRef="#br0">122 113 14043,'-4'5'373,"-1"0"0,1 0 0,0 1 0,0-1 0,0 1 0,1 0 0,0 0 0,0 0 0,1 0 0,-1 1 0,1-1 0,-1 12 0,0-5-106,1 0 1,1 0-1,1 0 0,0 1 1,2 20-1,-2-33-244,0 1 0,0-1-1,1 0 1,-1 1 0,0-1 0,1 0-1,-1 0 1,0 1 0,1-1-1,0 0 1,-1 0 0,1 0-1,0 0 1,0 0 0,-1 0 0,1 0-1,0 0 1,0 0 0,0 0-1,0 0 1,1 0 0,-1 0-13,-1-1 1,1 0 0,-1 0-1,1 0 1,-1 0 0,0 0-1,1 0 1,-1 0 0,1 0-1,-1 0 1,0 0 0,1 0-1,-1-1 1,1 1 0,-1 0-1,0 0 1,1 0 0,-1 0-1,0-1 1,1 1 0,-1 0 0,0 0-1,1-1 1,-1 1 0,9-17 129,-5 2-46,-1 0 0,-1 0-1,0 0 1,-1-19 0,0 27-35,-1 0 0,-1 0 0,0 0 0,0 0 0,0 1 0,-1-1 0,0 0 0,0 1 0,0-1 0,-1 1 0,-6-11-1,8 15-36,0 1-1,0 0 0,1 0 0,-1 0 0,0 0 0,0 0 0,0 0 0,0 0 0,-1 0 0,1 0 1,0 0-1,0 0 0,-1 1 0,1-1 0,0 0 0,-1 1 0,1-1 0,0 1 0,-1 0 0,1-1 0,-1 1 1,1 0-1,-1 0 0,1 0 0,-3 0 0,2 1 6,0 0 0,0 0-1,0 0 1,0 0 0,-1 0 0,1 0 0,1 1 0,-1-1 0,0 1-1,0-1 1,1 1 0,-1 0 0,0 0 0,-1 2 0,-1 2 26,0 1 1,0 0 0,1 0 0,-1 0-1,2 0 1,-1 0 0,1 1 0,-3 14-1,5-17-7,0 0 0,0 0 0,0 0-1,0 0 1,3 8 0,-3-12-36,0-1 1,1 1 0,-1 0-1,0-1 1,0 1-1,1 0 1,-1-1 0,0 1-1,1-1 1,-1 1 0,1-1-1,-1 1 1,0-1 0,1 1-1,-1-1 1,1 1 0,0-1-1,-1 0 1,1 1 0,0-1-1,0 0 3,0 0 0,0 0 0,0 0 0,0 0 0,0 0 0,0 0 0,0 0 0,0-1 0,0 1 0,-1 0 0,1-1 0,0 1 0,0-1 0,0 1 0,0-1 0,-1 1 0,1-1 0,0 1 0,1-2 0,5-6 37,0 0-1,0 0 1,-1 0 0,0-1-1,-1 0 1,1 0 0,-2-1-1,1 1 1,-1-1 0,-1 0-1,0 0 1,0 0 0,-1-1-1,0 1 1,0-12 0,-5 11 74,-4 16-5,-5 18 13,6-4-72,1-1 1,0 1 0,1 0-1,1 0 1,1 1 0,1-1-1,2 32 1,-1-50-53,0 0 0,0 0-1,0-1 1,0 1 0,0 0 0,0 0 0,0 0 0,0-1 0,1 1-1,-1 0 1,0 0 0,1-1 0,-1 1 0,0 0 0,1-1-1,-1 1 1,1 0 0,-1-1 0,1 1 0,-1 0 0,1-1-1,1 2 1,-2-3 0,1 1 0,0 0-1,-1 0 1,1 0 0,-1-1 0,1 1-1,-1 0 1,1-1 0,0 1-1,-1-1 1,1 1 0,-1 0-1,0-1 1,1 1 0,-1-1 0,1 1-1,-1-1 1,0 1 0,1-1-1,-1-1 1,17-37 182,-14 30-160,-1 0-1,-1 0 1,1 0-1,-1 0 1,-1 0-1,0 0 1,0 0-1,-1 0 1,0 0-1,0 0 1,-1 0-1,0 0 1,-6-13 0,8 21-28,0 0 0,-1 0 0,1 0 0,0 0 0,-1 0 1,1 0-1,-1 0 0,1 1 0,-1-1 0,0 0 1,1 0-1,-1 1 0,0-1 0,1 0 0,-1 1 1,0-1-1,0 0 0,0 1 0,0 0 0,1-1 1,-1 1-1,0-1 0,0 1 0,0 0 0,0 0 1,0-1-1,0 1 0,0 0 0,0 0 0,0 0 1,0 0-1,0 0 0,0 0 0,0 0 0,0 1 0,0-1 1,0 0-1,0 0 0,0 1 0,0-1 0,1 1 1,-1-1-1,0 1 0,0-1 0,0 1 0,0-1 1,1 1-1,-1 0 0,0-1 0,1 1 0,-1 0 1,0 0-1,1 0 0,-1 0 0,-3 4 1,0 0 1,1 0-1,-1 1 0,1-1 0,0 1 1,1-1-1,-3 10 0,-4 27 3,9-40-5,-1 0-1,1 0 1,0 0-1,0 0 1,0 0 0,0 0-1,0 0 1,0 0 0,0 0-1,1 0 1,-1 0 0,1 0-1,0 0 1,0 0 0,-1 0-1,1 0 1,2 2 0,-3-4 0,1 0 0,0 0 0,-1 0 1,1 1-1,0-1 0,-1 0 1,1 0-1,0 0 0,0-1 0,-1 1 1,1 0-1,0 0 0,-1 0 0,1 0 1,0-1-1,-1 1 0,1 0 1,0 0-1,-1-1 0,1 1 0,-1-1 1,1 1-1,-1-1 0,1 1 1,-1-1-1,1 1 0,-1-1 0,1 1 1,-1-1-1,1 1 0,-1-2 1,16-19 23,-16 21-25,12-20 17,0-1-1,-2 0 0,0-1 1,-2 0-1,0 0 1,7-37-1,-15 58-15,0 0 0,0-1-1,0 1 1,1 0 0,-1-1 0,0 1 0,0 0 0,-1 0-1,1-1 1,0 1 0,0 0 0,-1-1 0,1 1 0,-1 0-1,1 0 1,-1 0 0,0-2 0,-7 2 12,-2 12 3,1 3-131,1-1 0,1 1 0,1 0 0,0 0 0,1 1 0,0 0 0,1 0 0,1 0 0,0 1 0,1-1 0,0 20 0,6-40-340,0 0 0,0 0 0,0-1 0,-1 0 0,4-10 0,9-24-312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58.748"/>
    </inkml:context>
    <inkml:brush xml:id="br0">
      <inkml:brushProperty name="width" value="0.05" units="cm"/>
      <inkml:brushProperty name="height" value="0.05" units="cm"/>
      <inkml:brushProperty name="color" value="#E71224"/>
    </inkml:brush>
  </inkml:definitions>
  <inkml:trace contextRef="#ctx0" brushRef="#br0">0 24 21549,'9'1'1640,"-2"2"-1264,4 0-144,-11-4 864,3 1-784,2-2-40,0 1-120,3-1-120,-1 1-56,0-1-88,-1 2-208,-1-1-152,-5-2-192,-11-1 456,-3-2-80,-4-1-56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07.148"/>
    </inkml:context>
    <inkml:brush xml:id="br0">
      <inkml:brushProperty name="width" value="0.05" units="cm"/>
      <inkml:brushProperty name="height" value="0.05" units="cm"/>
      <inkml:brushProperty name="color" value="#E71224"/>
    </inkml:brush>
  </inkml:definitions>
  <inkml:trace contextRef="#ctx0" brushRef="#br0">1 186 18748,'2'1'1488,"7"5"-1312,4-8-120,4-5 456,15-7-351,5-3-73,7-3-48,4-1-72,0-1-249,-3-1-95,-5 4-312,-7 2-144,-13 4 608,-7 3-192,-6 3-184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07.571"/>
    </inkml:context>
    <inkml:brush xml:id="br0">
      <inkml:brushProperty name="width" value="0.05" units="cm"/>
      <inkml:brushProperty name="height" value="0.05" units="cm"/>
      <inkml:brushProperty name="color" value="#E71224"/>
    </inkml:brush>
  </inkml:definitions>
  <inkml:trace contextRef="#ctx0" brushRef="#br0">1 336 15411,'25'6'1153,"5"-9"-873,2-11-104,11-14 304,3-7-104,4-13-272,-1-3-232,-5-4 176,-7 1-32,-7 1-88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07.956"/>
    </inkml:context>
    <inkml:brush xml:id="br0">
      <inkml:brushProperty name="width" value="0.05" units="cm"/>
      <inkml:brushProperty name="height" value="0.05" units="cm"/>
      <inkml:brushProperty name="color" value="#E71224"/>
    </inkml:brush>
  </inkml:definitions>
  <inkml:trace contextRef="#ctx0" brushRef="#br0">0 82 13427,'3'-4'290,"-1"0"0,1 0 0,-1 0 0,1 1 0,0-1 0,0 1 0,1-1 0,-1 1 0,1 0 0,0 1 0,-1-1 0,1 0 0,8-2 0,1-2-13,1 1 0,0 1 1,14-4-1,-25 8-253,1 0-1,-1 0 1,0 0-1,1 0 1,-1 1 0,0 0-1,1 0 1,-1 0-1,1 0 1,-1 0 0,1 0-1,-1 1 1,0 0-1,1 0 1,-1 0-1,0 0 1,0 0 0,0 1-1,0-1 1,0 1-1,0 0 1,0 0 0,0 0-1,-1 0 1,1 1-1,-1-1 1,1 1 0,-1-1-1,0 1 1,0 0-1,0 0 1,-1 0 0,1 0-1,-1 0 1,1 0-1,-1 0 1,0 1 0,1 3-1,2 9 43,-1 0-1,-1 1 1,0-1-1,-1 1 0,-1 29 1,-16 84 189,14-118-231,-2 22-145,-2 0 1,-2-1-1,-1 0 0,-14 33 0,9-43-19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0.130"/>
    </inkml:context>
    <inkml:brush xml:id="br0">
      <inkml:brushProperty name="width" value="0.05" units="cm"/>
      <inkml:brushProperty name="height" value="0.05" units="cm"/>
      <inkml:brushProperty name="color" value="#E71224"/>
    </inkml:brush>
  </inkml:definitions>
  <inkml:trace contextRef="#ctx0" brushRef="#br0">291 23 13379,'-1'-2'101,"-1"0"1,1 1-1,-1-1 0,1 0 1,-1 1-1,0 0 1,0-1-1,0 1 1,0 0-1,0 0 0,0 0 1,0 0-1,0 0 1,0 0-1,0 1 0,0-1 1,-1 1-1,1-1 1,0 1-1,0 0 0,-1 0 1,1 0-1,0 0 1,0 0-1,-1 1 0,1-1 1,0 1-1,0-1 1,0 1-1,0 0 0,0 0 1,-3 1-1,-3 2 152,0 1 1,0 0-1,0 0 0,1 0 0,0 1 0,-11 11 0,1 2-79,1 0 1,1 0-1,1 2 0,0 0 0,2 0 0,1 1 1,0 1-1,2 0 0,0 0 0,2 1 0,0 0 1,-5 42-1,10-49-150,1 1 0,1-1-1,0 1 1,1 0 0,1-1 0,1 1 0,0-1 0,1 0 0,1 0-1,1 0 1,0-1 0,1 0 0,1 0 0,0 0 0,1-1 0,1 0-1,0-1 1,19 19 0,-20-24-25,0 0 0,0-1 0,1 0 0,0-1 0,0 0 0,1-1 0,0 0 0,0-1 0,20 7 0,-27-10-2,1-1 0,-1 0 0,1 0 0,-1-1 0,1 1 1,-1-1-1,1 0 0,-1 0 0,1-1 0,-1 1 0,1-1 0,-1 0 1,1 0-1,-1 0 0,1-1 0,-1 0 0,0 0 0,0 0 1,0 0-1,0 0 0,-1-1 0,1 0 0,0 0 0,-1 0 0,0 0 1,0 0-1,0-1 0,0 1 0,2-5 0,4-7 10,-2 1-1,0-2 0,0 1 1,-1-1-1,-1 0 0,-1 0 1,0 0-1,-1-1 1,-1 0-1,-1 1 0,0-1 1,-1 0-1,-4-29 1,4 43 4,-1 1 1,1-1-1,-1 1 1,0-1-1,0 1 1,0 0-1,0 0 1,0-1 0,-1 1-1,1 0 1,-3-3-1,4 5-6,-1 0 0,1-1 0,0 1 0,-1 0-1,1-1 1,-1 1 0,1 0 0,-1-1 0,1 1 0,-1 0-1,1 0 1,-1 0 0,1-1 0,-1 1 0,1 0 0,-1 0-1,0 0 1,1 0 0,-1 0 0,1 0 0,-2 0 0,1 1 0,0-1-1,0 1 1,0-1 0,1 1 0,-1-1 0,0 1 0,0 0 0,0 0 0,1-1-1,-1 1 1,0 0 0,0 0 0,1 0 0,-1 0 0,1-1 0,-1 3 0,-1 1 6,0 1 1,0 0-1,0-1 0,1 1 1,-1 0-1,1 0 1,1 0-1,-1 0 1,1 10-1,0-15-11,0 0 0,0 0 0,0-1 0,0 1 0,0 0 0,1 0 0,-1 0 0,0 0 0,0 0 0,0-1 0,1 1 0,-1 0 0,0 0 0,0 0 0,0 0 0,1 0 0,-1 0 0,0 0 0,0 0 0,0 0 1,1 0-1,-1 0 0,0 0 0,0 0 0,0 0 0,1 0 0,-1 0 0,0 0 0,0 0 0,0 0 0,1 0 0,-1 0 0,0 0 0,0 0 0,0 0 0,1 1 0,-1-1 0,0 0 0,0 0 0,0 0 0,0 0 0,1 0 0,-1 1 0,0-1 0,0 0 0,0 0 0,0 0 0,0 0 0,0 1 0,0-1 0,1 0 0,-1 0 0,0 0 0,0 1 0,10-21-6,-2-6 5,-6 17-2,1 0 0,0 0 1,1 1-1,7-14 0,-11 22 3,0-1 0,0 1 0,0-1-1,1 1 1,-1-1 0,0 1 0,1 0-1,-1-1 1,0 1 0,1 0 0,-1-1-1,0 1 1,1 0 0,-1-1 0,0 1-1,1 0 1,-1 0 0,1-1 0,-1 1-1,1 0 1,-1 0 0,1 0 0,-1 0-1,1 0 1,-1 0 0,0 0 0,1 0-1,-1 0 1,1 0 0,-1 0 0,1 0-1,0 0 1,0 1 0,0-1 0,0 1 0,0 0-1,0 0 1,-1-1 0,1 1 0,0 0 0,0 0 0,-1 0 0,1 0-1,0 0 1,0 2 0,13 41 7,-13-42-6,31 192 134,-4-22-1000,-26-163 283,0-13 288,-1-23 65,-1 17 114,0-42-280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0.663"/>
    </inkml:context>
    <inkml:brush xml:id="br0">
      <inkml:brushProperty name="width" value="0.05" units="cm"/>
      <inkml:brushProperty name="height" value="0.05" units="cm"/>
      <inkml:brushProperty name="color" value="#E71224"/>
    </inkml:brush>
  </inkml:definitions>
  <inkml:trace contextRef="#ctx0" brushRef="#br0">1 768 14659,'3'0'114,"0"1"-1,1-1 1,-1 0 0,0 0-1,1-1 1,-1 1-1,0-1 1,0 0 0,1 1-1,-1-1 1,0-1 0,0 1-1,0 0 1,0-1-1,0 1 1,0-1 0,3-3-1,6-4 141,0-1-1,13-15 1,-23 23-198,6-7 85,0 0 0,0-1 0,-1 0 0,-1 0 0,11-22 0,-14 26-47,0-1-1,-1 0 1,0 0 0,0 0-1,-1 0 1,1 0 0,-2 0-1,1 0 1,-1 0 0,0 0-1,-1-10 1,1 16-72,0 0-1,0 0 1,0 0 0,0 0 0,-1 1 0,1-1 0,0 0-1,0 0 1,-1 0 0,1 0 0,0 0 0,-1 0-1,1 0 1,-1 1 0,1-1 0,-1 0 0,1 0-1,-1 1 1,0-1 0,1 0 0,-1 1 0,0-1-1,0 1 1,1-1 0,-1 1 0,0-1 0,0 1 0,0-1-1,0 1 1,1 0 0,-1 0 0,0-1 0,0 1-1,0 0 1,-2 0 0,2 0 15,-1 1 0,0 0 0,0-1-1,1 1 1,-1 0 0,1 0 0,-1 0 0,1 0 0,-1 0 0,1 0 0,-1 0-1,1 1 1,0-1 0,0 0 0,0 1 0,-1-1 0,1 1 0,-1 2-1,-4 9 127,0 0-1,0 1 0,2 0 0,-1 1 0,2-1 0,-3 20 0,2 1 250,1 54 1,8-18 43,-4-64-395,0 0 1,1 0-1,0-1 0,0 1 1,1 0-1,-1-1 0,8 12 0,-9-17-49,-1 0-1,1 0 0,0 1 0,0-1 0,0 0 1,0 0-1,-1 0 0,2 0 0,-1-1 1,0 1-1,0 0 0,0 0 0,0 0 0,0-1 1,1 1-1,-1-1 0,0 1 0,1-1 0,-1 1 1,0-1-1,1 0 0,-1 0 0,2 0 0,0 0 0,-1-1-1,0 1 1,0-1-1,0 0 0,0 1 1,0-1-1,0 0 0,0-1 1,0 1-1,-1 0 0,1 0 1,0-1-1,1-2 1,6-5 5,-1-1 1,-1 0 0,1 0-1,4-12 1,11-21-19,-2-1 1,-3-1-1,-1-1 0,14-61 1,24-195 28,-48 253-30,-2 0 1,-1-80 0,-4 126 6,0 0 0,0 1 0,-1-1 0,1 0 1,-1 0-1,0 0 0,1 0 0,-2 1 0,-1-6 0,3 8-3,0 0-1,0 0 1,0 0 0,-1 0-1,1-1 1,0 1 0,0 0-1,0 0 1,0 0 0,0 0-1,-1 0 1,1 0 0,0 0-1,0-1 1,0 1-1,-1 0 1,1 0 0,0 0-1,0 0 1,0 0 0,0 0-1,-1 0 1,1 0 0,0 0-1,0 0 1,0 0 0,-1 0-1,1 0 1,0 0 0,0 0-1,0 0 1,-1 1-1,1-1 1,0 0 0,0 0-1,0 0 1,0 0 0,-1 0-1,1 0 1,0 1 0,-8 14 18,-5 34 103,2 1 1,-6 66 0,12-77-47,-14 144 250,17-151-342,2 0 0,1 1-1,9 49 1,-10-77-153,1 0-1,1 0 1,-1 0 0,1-1-1,0 1 1,0-1 0,5 8-1,-7-11 94,1 0-1,0 0 1,-1-1-1,1 1 1,0 0-1,-1-1 1,1 1-1,0 0 1,0-1-1,0 1 1,-1-1-1,1 0 1,0 1-1,0-1 1,0 0 0,0 1-1,0-1 1,0 0-1,0 0 1,0 0-1,0 0 1,0 0-1,0 0 1,0 0-1,0 0 1,0 0-1,-1 0 1,1-1-1,0 1 1,0 0-1,0-1 1,0 1-1,0 0 1,0-1-1,0 1 1,-1-1-1,1 0 1,0 1-1,0-1 1,-1 0-1,1 1 1,1-2-1,15-17-745,2-5-316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1.109"/>
    </inkml:context>
    <inkml:brush xml:id="br0">
      <inkml:brushProperty name="width" value="0.05" units="cm"/>
      <inkml:brushProperty name="height" value="0.05" units="cm"/>
      <inkml:brushProperty name="color" value="#E71224"/>
    </inkml:brush>
  </inkml:definitions>
  <inkml:trace contextRef="#ctx0" brushRef="#br0">24 414 15963,'-20'196'4040,"17"-150"-3316,2 1-1,6 52 1,-4-93-671,0 1 0,0-1 0,0 0 0,1 0 1,0 0-1,0 0 0,4 7 0,-5-12-47,-1 0-1,0-1 1,1 1 0,-1-1-1,0 1 1,1-1 0,-1 1-1,1-1 1,-1 1 0,1-1 0,-1 0-1,1 1 1,-1-1 0,1 0-1,-1 1 1,1-1 0,0 0 0,-1 0-1,1 1 1,0-1 0,-1 0-1,1 0 1,-1 0 0,1 0-1,0 0 1,-1 0 0,2 0 0,0-1-3,0 0 0,-1 0 0,1 0 0,-1 0 0,1 0 0,-1 0 0,1-1 0,-1 1 0,0 0 0,0-1 0,0 1 0,1-1 0,-1 0 0,1-2 0,10-19-11,-1 0 1,-1-1 0,13-48 0,10-82-4,-18 60 37,-4 0 1,-4-183 0,-7 264-18,0 8-4,0-1 0,0 1 0,0-1-1,-1 0 1,0 1 0,0-1 0,-1 1 0,0 0 0,0-1-1,-2-5 1,4 11-2,-1 0-1,1 0 1,0-1-1,0 1 1,0 0-1,0 0 1,0-1-1,0 1 1,-1 0-1,1 0 1,0 0-1,0-1 1,0 1-1,0 0 1,-1 0-1,1 0 1,0 0-1,0-1 1,-1 1-1,1 0 1,0 0-1,0 0 1,-1 0-1,1 0 0,0 0 1,0 0-1,-1 0 1,1 0-1,0 0 1,0 0-1,-1 0 1,1 0-1,0 0 1,-1 0-1,1 0 1,0 0-1,0 0 1,-1 0-1,1 0 1,0 0-1,0 0 1,-1 1-1,-7 13 104,-1 24 119,-4 53 386,5-1 0,3 97 0,5-182-599,1 31 222,5 36 0,-5-63-340,1 0-1,0 0 1,0-1-1,1 1 1,0-1 0,0 0-1,1 0 1,0 0 0,9 14-1,6-4-637,-19-18 723,0 1-1,1-1 1,-1 0-1,0 1 1,1-1-1,-1 1 1,1-1-1,-1 0 1,1 1-1,-1-1 1,1 0-1,-1 1 1,1-1-1,-1 0 1,1 0 0,-1 0-1,1 1 1,-1-1-1,1 0 1,0 0-1,-1 0 1,1 0-1,-1 0 1,1 0-1,-1 0 1,1 0-1,0 0 1,-1-1-1,1 1 1,-1 0-1,1 0 1,-1 0 0,1-1-1,-1 1 1,1 0-1,-1 0 1,1-1-1,-1 1 1,1-1-1,3-16-547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1.799"/>
    </inkml:context>
    <inkml:brush xml:id="br0">
      <inkml:brushProperty name="width" value="0.05" units="cm"/>
      <inkml:brushProperty name="height" value="0.05" units="cm"/>
      <inkml:brushProperty name="color" value="#E71224"/>
    </inkml:brush>
  </inkml:definitions>
  <inkml:trace contextRef="#ctx0" brushRef="#br0">1 17 17196,'2'39'3358,"28"164"-643,-30-202-2706,0 0 1,0 0-1,0-1 0,0 1 1,0 0-1,0 0 0,0 0 0,1 0 1,-1 0-1,0 0 0,1 0 1,-1 0-1,1 0 0,-1 0 1,1-1-1,-1 1 0,1 0 1,0 0-1,-1-1 0,1 1 1,0 0-1,0-1 0,-1 1 1,1-1-1,0 1 0,0-1 0,1 1 1,-1-1-3,0-1 0,1 0 0,-1 1 0,0-1 0,0 0 0,0 0 0,0 0 0,0 0 0,-1 0 0,1 0 0,0 0 0,0 0 0,-1-1 0,1 1 0,0 0 0,-1 0 0,1-1 0,-1 1 0,1-3 0,31-103 99,6-18-54,-38 125-52,10-21-3,-10 21 4,0 0-1,1-1 1,-1 1-1,0 0 1,0 0-1,0-1 0,0 1 1,1 0-1,-1 0 1,0-1-1,0 1 1,1 0-1,-1 0 0,0 0 1,0-1-1,1 1 1,-1 0-1,0 0 1,0 0-1,1 0 0,-1 0 1,0-1-1,1 1 1,-1 0-1,0 0 1,1 0-1,-1 0 1,0 0-1,1 0 0,-1 0 1,0 0-1,1 0 1,-1 0-1,0 1 1,0-1-1,1 0 0,-1 0 1,0 0-1,1 0 1,-1 0-1,0 0 1,0 1-1,1-1 0,-1 0 1,0 0-1,0 1 1,1-1-1,-1 0 1,0 0-1,0 1 0,0-1 1,1 0-1,-1 0 1,0 1-1,0-1 1,0 0-1,0 1 1,0-1-1,0 0 0,0 0 1,0 1-1,0-1 1,1 0-1,-1 1 1,-1-1-1,1 1 0,6 20 42,-2 1 0,0-1 1,-2 1-1,1 42 0,1 20 26,-2-75-318,0-13-317,1-18-328,2-57 196,-1 31 230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2.243"/>
    </inkml:context>
    <inkml:brush xml:id="br0">
      <inkml:brushProperty name="width" value="0.05" units="cm"/>
      <inkml:brushProperty name="height" value="0.05" units="cm"/>
      <inkml:brushProperty name="color" value="#E71224"/>
    </inkml:brush>
  </inkml:definitions>
  <inkml:trace contextRef="#ctx0" brushRef="#br0">15 38 16371,'-1'21'1121,"-6"33"-1,1-8 426,6-41-1438,0 1 0,0-1 0,0 0 0,1 0 0,0 1 0,1-1 0,1 7 1,-2-11-111,-1 1 0,0-1 1,1 0-1,-1 1 0,1-1 1,0 0-1,-1 0 0,1 1 0,0-1 1,0 0-1,-1 0 0,1 0 1,0 0-1,0 0 0,0 0 1,1 0-1,-1 0 0,0 0 1,0-1-1,0 1 0,1 0 1,-1-1-1,0 1 0,1-1 1,-1 1-1,0-1 0,1 0 1,-1 0-1,1 1 0,-1-1 1,0 0-1,3 0 0,-2-2-2,0 1 0,1 0 1,-1 0-1,0-1 0,0 1 0,0-1 0,0 1 0,0-1 1,-1 0-1,1 0 0,0 0 0,-1 0 0,1 0 0,-1 0 1,0 0-1,0-1 0,0 1 0,0 0 0,0-1 1,1-2-1,1-5 1,0-1 1,-1 0-1,2-14 0,-2 15 13,-2-1 0,1 1 0,-1 0-1,-1-1 1,0 1 0,0-1 0,-1 1-1,0 0 1,-7-18 0,8 27-4,1 0-1,0 0 1,-1 0 0,1 0 0,-1 0 0,1 1 0,-1-1 0,1 0-1,-1 0 1,1 1 0,-1-1 0,0 0 0,1 1 0,-1-1-1,0 1 1,0-1 0,1 1 0,-2-1 0,1 1 1,1 0 0,-1 0 0,1 0 0,-1 0 0,1 0 0,-1 0 1,1 0-1,-1 0 0,1 1 0,-1-1 0,1 0 0,-1 0 0,1 1 0,-1-1 1,1 0-1,-1 0 0,1 1 0,0-1 0,-1 0 0,1 1 0,0-1 0,-1 1 1,1 0-1,-3 2 39,1 1 1,0 0 0,1 0-1,-1 0 1,1 0-1,-2 8 1,-3 17 244,2 0-1,2 1 1,0-1 0,2 1 0,2-1-1,7 48 1,-9-74-268,1 0-1,0 0 1,0 0 0,0 0 0,0-1-1,0 1 1,0 0 0,1 0-1,0-1 1,2 4 0,-3-5-49,-1-1 0,1 1-1,0-1 1,0 1 0,-1-1 0,1 0 0,0 1 0,0-1 0,-1 0 0,1 1 0,0-1-1,0 0 1,0 0 0,0 0 0,0 0 0,-1 0 0,1 0 0,0 0 0,0 0 0,0 0-1,0-1 1,0 1 0,-1 0 0,1 0 0,0-1 0,0 1 0,-1 0 0,1-1-1,0 1 1,0-1 0,-1 1 0,1-1 0,0 0 0,-1 1 0,1-1 0,-1 1 0,1-1-1,-1 0 1,1-1 0,5-5-152,-1 0-1,0 0 1,0-1-1,-1 0 1,0 0 0,0 0-1,-1-1 1,0 1-1,3-12 1,5-25-448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4.520"/>
    </inkml:context>
    <inkml:brush xml:id="br0">
      <inkml:brushProperty name="width" value="0.05" units="cm"/>
      <inkml:brushProperty name="height" value="0.05" units="cm"/>
    </inkml:brush>
  </inkml:definitions>
  <inkml:trace contextRef="#ctx0" brushRef="#br0">136 1 18308,'-16'42'1680,"-8"7"-1104,-1 4-216,3 2 633,5 2-161,4-5-272,3-6-176,6-8-488,1-5-320,3-14-424,-2-6 696,2-12-144,0 5-168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2.688"/>
    </inkml:context>
    <inkml:brush xml:id="br0">
      <inkml:brushProperty name="width" value="0.05" units="cm"/>
      <inkml:brushProperty name="height" value="0.05" units="cm"/>
      <inkml:brushProperty name="color" value="#E71224"/>
    </inkml:brush>
  </inkml:definitions>
  <inkml:trace contextRef="#ctx0" brushRef="#br0">51 436 11731,'-5'29'1353,"2"1"1,1 0-1,1 0 1,2 1 0,7 53-1,-1-57-669,-7-27-669,0 1-1,0-1 1,0 1-1,1-1 1,-1 1-1,0-1 1,0 1-1,0-1 1,1 1-1,-1-1 1,0 1-1,0-1 1,1 0 0,-1 1-1,0-1 1,1 1-1,-1-1 1,0 0-1,1 1 1,-1-1-1,1 0 1,-1 0-1,1 1 1,-1-1-1,1 0 1,-1 0-1,1 0 1,-1 1-1,1-1 1,-1 0-1,1 0 1,-1 0-1,1 0 1,-1 0-1,1 0 1,-1 0-1,1 0 1,-1 0 0,1 0-1,-1-1 1,1 1-1,-1 0 1,1 0-1,-1 0 1,1 0-1,-1-1 1,0 1-1,1 0 1,-1-1-1,1 1 1,0-1-1,2-2 12,0-1 0,0 1 0,-1-1 0,1 0 0,-1 0 0,0 0 0,0 0 0,0-1 0,1-4 0,12-45 43,-13 43-54,15-64 23,-5-1 1,-2-1-1,-4 1 0,-6-135 0,0 203-32,-1-1 1,0 1-1,0-1 0,-1 1 0,0 0 1,-5-12-1,7 19-5,0 0 0,0 1 0,-1-1 0,1 1 0,0-1 0,-1 1-1,1-1 1,-1 1 0,1 0 0,0-1 0,-1 1 0,1-1 0,-1 1 0,1 0 0,-1-1 0,1 1 0,-1 0 0,0 0 0,1-1 0,-1 1-1,1 0 1,-1 0 0,0 0 0,1 0 0,-1 0 0,1 0 0,-1 0 0,0 0 0,1 0 0,-1 0 0,1 0 0,-1 0 0,0 0-1,1 1 1,-1-1 0,1 0 0,-1 0 0,1 1 0,-1-1 0,1 0 0,-1 1 0,1-1 0,-1 0 0,1 1 0,-1-1 0,1 1 0,0-1-1,-1 1 1,0 0 0,-18 24 68,1 8 96,1 1 0,2 1-1,1 0 1,2 0 0,-15 71 0,26-101-138,0 0 1,1 0-1,0 0 0,-1 0 0,2-1 1,-1 1-1,2 7 0,-2-10-23,1-1 0,-1 1-1,1-1 1,-1 0 0,1 1 0,0-1 0,0 1-1,0-1 1,0 0 0,0 0 0,0 0-1,0 0 1,0 0 0,0 0 0,1 0 0,-1 0-1,0 0 1,1 0 0,-1 0 0,1-1-1,-1 1 1,0-1 0,1 1 0,-1-1 0,4 1-1,10 1-15,0 1 0,-1 1 0,18 7 1,-26-8-35,0 0 1,0 0 0,0 0 0,-1 1-1,1 0 1,-1 0 0,0 1 0,-1-1-1,9 11 1,-5-3-129,0 1 0,-1 0 1,9 21-1,-12-24 117,7 13-160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3.472"/>
    </inkml:context>
    <inkml:brush xml:id="br0">
      <inkml:brushProperty name="width" value="0.05" units="cm"/>
      <inkml:brushProperty name="height" value="0.05" units="cm"/>
      <inkml:brushProperty name="color" value="#E71224"/>
    </inkml:brush>
  </inkml:definitions>
  <inkml:trace contextRef="#ctx0" brushRef="#br0">1 0 15347,'2'3'182,"1"0"-1,-1 1 0,0-1 1,0 0-1,0 1 0,0 0 0,-1-1 1,1 1-1,-1 0 0,0 0 1,0-1-1,0 1 0,0 5 1,2 5 188,78 519 6110,-38-210-5317,22-6-644,-63-311-518,6 21 19,-4-24-11,-1-15-10,3-110-50,1-15-101,21-87-139,-18 169 19,32-105-1,-41 159 266,20-50-194,-20 48 186,0 0-1,1 1 0,-1-1 1,1 1-1,0-1 0,0 1 1,0 0-1,0 0 0,0-1 1,0 2-1,0-1 0,1 0 1,-1 0-1,5-2 0,-6 4 11,-1 0 0,1 0-1,0 0 1,-1 0 0,1 0-1,-1 0 1,1 0 0,0 0-1,-1 0 1,1 0 0,-1 0 0,1 0-1,0 0 1,-1 0 0,1 1-1,-1-1 1,1 0 0,-1 0-1,1 1 1,-1-1 0,1 0-1,-1 1 1,1-1 0,-1 0-1,1 1 1,10 17-56,-1 26 63,-9-40 2,9 98 131,-4-38-6,-3-55 14,1-21-95,1-24 2,-2-4-25,-2 1-1,-2-1 0,-1 1 0,-3-1 1,-17-75-1,22 115-24,-15-41 35,14 39-32,0 0 0,0 0 0,0 0 0,0 0 0,0 0 0,-1 0-1,1 0 1,-1 1 0,1-1 0,-1 1 0,0-1 0,1 1-1,-1-1 1,0 1 0,0 0 0,-2-1 0,3 2-1,0 0 0,1-1 0,-1 1 0,0 0 0,1 0 0,-1 0 0,0 0 0,1 0 0,-1 0 0,0 0 0,0 0 0,1 0 0,-1 0 0,0 0 0,1 1 0,-1-1 0,0 0 0,1 0 0,-1 1 0,1-1 0,-1 0 0,0 1 0,1-1 0,-1 1 0,1-1 0,-1 1 0,1-1 0,-1 2 0,-1 0 2,1 0 0,0 0 1,0 0-1,0 0 0,1 0 0,-1 0 0,0 1 0,1-1 0,-1 3 0,0 2 2,1 1 1,0 0-1,0-1 0,1 13 0,0-17-91,-1 0-1,1 0 1,0 0-1,0-1 1,0 1-1,0 0 1,0 0-1,0-1 1,1 1-1,-1-1 1,1 1-1,0-1 1,0 1-1,0-1 1,0 0-1,0 0 1,0 0-1,1 0 1,-1-1-1,1 1 1,-1-1-1,1 1 1,-1-1-1,1 0 1,0 0-1,0 0 0,0 0 1,0 0-1,0-1 1,0 1-1,-1-1 1,1 0-1,0 0 1,0 0-1,0 0 1,0-1-1,0 1 1,0-1-1,0 0 1,0 1-1,0-1 1,-1-1-1,1 1 1,0 0-1,-1-1 1,1 1-1,3-4 1,20-17-602,1-5-211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4.249"/>
    </inkml:context>
    <inkml:brush xml:id="br0">
      <inkml:brushProperty name="width" value="0.05" units="cm"/>
      <inkml:brushProperty name="height" value="0.05" units="cm"/>
      <inkml:brushProperty name="color" value="#E71224"/>
    </inkml:brush>
  </inkml:definitions>
  <inkml:trace contextRef="#ctx0" brushRef="#br0">30 374 15019,'-14'84'3667,"9"-64"-2919,1 1 0,2-1 0,-2 35 0,4-55-729,0 1 1,0-1-1,0 1 1,0 0-1,-1-1 1,1 1-1,0 0 1,0-1-1,0 1 1,1-1-1,-1 1 1,0 0-1,0-1 1,0 1-1,0-1 1,1 1-1,-1 0 1,0-1-1,0 1 0,1-1 1,-1 1-1,0-1 1,1 1-1,-1-1 1,1 1-1,-1-1 1,1 0-1,-1 1 1,1 0-1,0-2-7,0 1-1,0-1 1,0 0-1,0 1 0,0-1 1,-1 0-1,1 1 1,0-1-1,-1 0 1,1 0-1,0 0 0,-1 0 1,1 0-1,0-1 1,20-44-127,-6-5-395,11-78 0,-19 95 145,-9 48 340,1 1 0,2 23 0,0-7 232,-1-11-44,1 46 303,0-61-405,-1 1 1,1-1 0,0 0 0,1 0 0,-1 1 0,1-1 0,0 0 0,0 0 0,4 6 0,-5-10-49,-1-1 1,1 1-1,0 0 0,-1 0 1,1-1-1,0 1 0,-1 0 0,1-1 1,0 1-1,0-1 0,-1 1 1,1-1-1,0 1 0,0-1 0,0 0 1,0 1-1,0-1 0,0 0 1,-1 0-1,1 1 0,0-1 0,0 0 1,2 0-1,-1-1-9,0 1 0,0-1 1,0 1-1,-1-1 0,1 0 0,0 0 0,0 0 0,-1 0 1,1 0-1,-1 0 0,3-2 0,2-3-62,0 0-1,0-1 1,0 0 0,4-8-1,7-12-491,-1 0 0,-1-1-1,-2-1 1,-1 0-1,-1-1 1,6-31 0,-14 47-69,-7 20 242,-5 25 626,6-19 4,0 1 1,1-1 0,1 0-1,0 1 1,1 13-1,0-20-168,1-1-1,0 1 1,0-1 0,0 0-1,1 1 1,0-1-1,0 0 1,0 0-1,0 0 1,1 0-1,0-1 1,0 1 0,0-1-1,5 6 1,43 35 132,-41-38-210,0 1 0,-1 0 1,0 1-1,0 0 0,-1 0 1,0 1-1,-1 0 0,12 21 0,-13-15 35,-1 0-1,0 0 1,-1 0-1,-1 1 1,0 0-1,-1-1 1,-1 1-1,-1 19 1,-1-11 161,-1 0 0,-2 0 1,0 0-1,-14 42 0,5-39 158,13-28-356,-1 0 1,1 0-1,0 0 0,0 0 1,0 0-1,0 0 1,-1 0-1,1 1 1,0-1-1,0 0 1,0 0-1,0 0 1,-1 0-1,1 0 0,0 0 1,0 0-1,0 0 1,-1 0-1,1 0 1,0 0-1,0 0 1,0 0-1,0 0 1,-1-1-1,1 1 1,0 0-1,0 0 0,0 0 1,0 0-1,-1 0 1,1 0-1,0 0 1,0 0-1,0-1 1,0 1-1,0 0 1,-1 0-1,1 0 0,0 0 1,0-1-1,0 1 1,0 0-1,0 0 1,0 0-1,0 0 1,0-1-1,0 1 1,0 0-1,0 0 1,0 0-1,0-1 0,0 1 1,0 0-1,0 0 1,0 0-1,0 0 1,0-1-1,-1-7 27,0 0 0,0 0 0,1 0-1,2-12 1,10-67-24,24-89 0,-11 65-28,22-140-15,-36 169 36,1-90 0,-12 167 8,0-1 0,0 1 0,-1 0 0,1-1 1,-1 1-1,-3-10 0,4 15-8,0 0 1,0-1 0,0 1-1,0 0 1,-1 0 0,1 0-1,0 0 1,0-1 0,0 1-1,0 0 1,0 0 0,0 0-1,0 0 1,-1 0 0,1-1-1,0 1 1,0 0 0,0 0-1,0 0 1,0 0 0,-1 0-1,1 0 1,0 0 0,0 0-1,0-1 1,0 1-1,-1 0 1,1 0 0,0 0-1,0 0 1,0 0 0,-1 0-1,1 0 1,0 0 0,0 0-1,0 0 1,-1 0 0,1 0-1,0 1 1,0-1 0,0 0-1,0 0 1,-1 0 0,1 0-1,0 0 1,0 0 0,0 0-1,0 0 1,-1 0 0,1 1-1,0-1 1,0 0-1,-11 24 140,5 0-1,0 1-1,2 0 1,0-1 0,2 1-1,1 1 1,1-1-1,1 0 1,1 0 0,10 46-1,-10-65-157,0 0-1,0-1 1,0 0-1,1 1 1,0-1-1,0 0 1,0-1-1,5 6 0,-7-8 5,0-1-1,1 0 0,-1 1 0,0-1 0,1 0 1,-1 0-1,1 0 0,0 0 0,-1 0 0,1 0 1,0 0-1,-1-1 0,1 1 0,0-1 0,0 1 1,0-1-1,0 0 0,-1 1 0,1-1 0,0 0 1,0 0-1,0 0 0,0-1 0,0 1 0,-1 0 1,1-1-1,0 1 0,2-2 0,-1 1-3,-1-1-1,1 0 1,-1 1 0,0-1-1,0 0 1,0 0 0,0 0-1,3-4 1,17-26-229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5.511"/>
    </inkml:context>
    <inkml:brush xml:id="br0">
      <inkml:brushProperty name="width" value="0.05" units="cm"/>
      <inkml:brushProperty name="height" value="0.05" units="cm"/>
      <inkml:brushProperty name="color" value="#E71224"/>
    </inkml:brush>
  </inkml:definitions>
  <inkml:trace contextRef="#ctx0" brushRef="#br0">15 343 14627,'-3'-5'215,"1"-1"0,0 0 0,0 0 1,0 0-1,1 0 0,0 0 0,0 0 0,0 0 0,1 0 0,0-1 0,0 1 0,1 0 0,0 0 1,0 0-1,0 0 0,4-11 0,-4 16-186,-1 0 0,0 1 0,0-1 1,0 1-1,1-1 0,-1 1 0,0-1 0,0 1 0,1-1 0,-1 1 1,1-1-1,-1 1 0,0 0 0,1-1 0,-1 1 0,1 0 0,-1-1 1,1 1-1,-1 0 0,1-1 0,-1 1 0,1 0 0,-1 0 0,1 0 1,-1-1-1,1 1 0,-1 0 0,1 0 0,0 0 0,0 1-2,0-1-1,0 0 1,0 1-1,0-1 1,0 1-1,0 0 1,0-1-1,0 1 1,-1 0 0,1-1-1,0 1 1,0 0-1,-1 0 1,2 1-1,17 35 216,14 67-94,-25-74-136,1-1 0,2 0 0,15 32 0,-25-60-12,-1 0 0,1 1 1,-1-1-1,1 0 1,0 1-1,0-1 0,0 0 1,0 0-1,-1 0 1,1 0-1,1 0 0,-1 0 1,0 0-1,0 0 0,0 0 1,0-1-1,1 1 1,-1 0-1,0-1 0,1 1 1,-1-1-1,2 1 1,-1-1 0,-1 0 0,0-1 1,0 1-1,0-1 0,1 1 1,-1-1-1,0 0 0,0 1 1,0-1-1,0 0 0,0 0 1,0 1-1,0-1 0,-1 0 1,1 0-1,0 0 0,0 0 1,-1 0-1,2-3 0,3-6 17,0-1-1,-1 0 0,0 0 1,2-12-1,6-20 110,-3-1-1,-1 0 0,-2-1 0,-2 0 1,-3-54-1,-1 90-84,0 7-26,0 0-1,0 0 1,0-1-1,-1 1 1,1 0 0,0 0-1,-1-1 1,0 1-1,1 0 1,-1 0 0,0 0-1,0 0 1,0 0-1,-2-2 1,3 4-13,0-1 0,0 1 0,0 0 0,0 0 0,0 0 0,-1 0 0,1 0 0,0 0 0,0 0 0,0 0 0,0-1 0,-1 1 0,1 0 0,0 0 0,0 0 0,0 0 0,-1 0 0,1 0 0,0 0 0,0 0 1,0 0-1,0 0 0,-1 0 0,1 0 0,0 0 0,0 0 0,0 0 0,-1 0 0,1 1 0,0-1 0,0 0 0,0 0 0,0 0 0,-1 0 0,1 0 0,0 0 0,0 0 0,0 1 0,0-1 0,0 0 0,-1 0 0,-5 11 72,0 15 47,4-12-55,1-1 0,1 1-1,0-1 1,1 15 0,0-23-46,0 0 0,-1 0 0,2 0 0,-1 0 0,0 0 0,1 0 0,0 0 0,0-1 0,1 1 0,-1-1 0,1 1 0,0-1 0,6 7 0,-8-10-13,0 0-1,1 0 1,-1 0 0,1 0 0,-1 0-1,0 0 1,1 0 0,0-1-1,-1 1 1,1-1 0,-1 1-1,1-1 1,0 1 0,0-1-1,-1 0 1,1 0 0,0 0 0,-1 0-1,1 0 1,0 0 0,-1-1-1,1 1 1,0 0 0,-1-1-1,1 1 1,0-1 0,-1 0 0,1 1-1,-1-1 1,1 0 0,-1 0-1,0 0 1,1 0 0,-1 0-1,0-1 1,0 1 0,2-2-1,3-4 7,-1 1-1,1-1 0,-1 0 0,-1-1 0,0 1 0,5-11 0,-3 2 4,0 0-1,-1-1 0,5-27 1,-9 35-8,1 0 1,-2-1-1,1 1 0,-2 0 0,1-1 1,-1 1-1,0 0 0,-4-12 1,5 21-9,0 0 0,0 0 0,0 0 0,0 1 0,0-1 1,0 0-1,-1 0 0,1 0 0,0 0 0,0 0 0,0 0 1,0 1-1,0-1 0,-1 0 0,1 0 0,0 0 0,0 0 1,0 0-1,0 0 0,0 0 0,-1 0 0,1 0 1,0 0-1,0 0 0,0 0 0,0 0 0,-1 0 0,1 0 1,0 0-1,0 0 0,0 0 0,-1 0 0,1 0 0,0 0 1,0 0-1,0 0 0,0 0 0,0 0 0,-1 0 1,1 0-1,0-1 0,0 1 0,0 0 0,0 0 0,0 0 1,-1 0-1,1 0 0,0 0 0,0-1 0,0 1 0,0 0 1,0 0-1,0 0 0,0 0 0,0 0 0,0-1 1,0 1-1,0 0 0,0 0 0,0 0 0,0 0 0,0-1 1,-5 14 34,5-9-29,-1 0-1,1 0 0,0 0 1,0 0-1,0 0 1,0 0-1,1 0 0,-1 0 1,1 0-1,0-1 1,0 1-1,1 0 0,-1 0 1,1-1-1,0 1 1,0-1-1,0 1 0,0-1 1,1 0-1,-1 0 1,1 0-1,0 0 0,0 0 1,0-1-1,0 1 1,0-1-1,1 0 0,-1 0 1,1 0-1,-1-1 1,1 1-1,0-1 0,0 1 1,-1-1-1,1-1 1,0 1-1,0 0 0,0-1 1,6 0-1,10-1 13,37-6 0,-36 4-23,0 0 1,35 0-1,-51 4 13,0-1 0,0 0-1,1 1 1,-1 0 0,0 1 0,0-1 0,0 1 0,0 0 0,0 0 0,-1 0 0,1 1 0,0-1 0,-1 1 0,0 0 0,5 5 0,-8-7 21,0 0 1,0-1-1,-1 1 0,1 0 1,0 0-1,-1-1 1,1 1-1,-1 0 1,1 0-1,-1 0 1,1 0-1,-1 0 0,0 0 1,1 0-1,-1 0 1,0 0-1,0 0 1,1 1-1,-6 0 511,-7-10-157,-15-20 16,1-1 1,-35-51-1,61 79-479,0 1 0,-1 0 0,1-1 0,0 1 0,-1-1 0,1 1 0,0-1-1,0 1 1,0-1 0,-1 1 0,1-1 0,0 1 0,0-1 0,0 1 0,0-1 0,0 1 0,0-1 0,0 1-1,0-1 1,0 1 0,0-1 0,0 1 0,0-1 0,1 1 0,-1-1 0,0 1 0,0-1 0,0 1 0,1-1-1,-1 1 1,0-1 0,1 1 0,-1 0 0,0-1 0,1 1 0,-1 0 0,0-1 0,1 0 0,23-9-2388,-9 5 2028,6-6-675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5.979"/>
    </inkml:context>
    <inkml:brush xml:id="br0">
      <inkml:brushProperty name="width" value="0.05" units="cm"/>
      <inkml:brushProperty name="height" value="0.05" units="cm"/>
      <inkml:brushProperty name="color" value="#E71224"/>
    </inkml:brush>
  </inkml:definitions>
  <inkml:trace contextRef="#ctx0" brushRef="#br0">85 0 18580,'-29'86'2475,"16"-52"-1793,-9 36 0,17-48-447,1-7-136,0 0 0,1 0 0,1-1 0,0 1 0,1 22 0,1-37-105,0 0 0,0 1 1,0-1-1,0 0 0,0 0 1,0 1-1,1-1 0,-1 0 1,0 0-1,0 0 0,0 1 1,0-1-1,0 0 1,0 0-1,0 0 0,1 1 1,-1-1-1,0 0 0,0 0 1,0 0-1,0 0 0,1 0 1,-1 0-1,0 1 0,0-1 1,0 0-1,1 0 0,-1 0 1,0 0-1,0 0 0,0 0 1,1 0-1,-1 0 0,0 0 1,0 0-1,1 0 1,-1 0-1,0 0 0,0 0 1,0 0-1,1 0 0,-1 0 1,0 0-1,0 0 0,1 0 1,-1 0-1,0-1 0,0 1 1,0 0-1,0 0 0,1 0 1,-1 0-1,0 0 0,0-1 1,0 1-1,0 0 0,1 0 1,-1 0-1,0 0 1,0-1-1,0 1 0,0 0 1,13-14-245,-12 12 202,18-18-315,0 1 0,0 0 0,42-28 0,-48 38 287,1 1 0,0 0 1,0 1-1,1 0 0,0 1 0,0 1 0,29-6 0,-41 11 72,1-1 0,-1 1 0,0 0 0,0-1 0,0 2 0,1-1 0,-1 0 1,0 1-1,0-1 0,0 1 0,0 0 0,0 0 0,0 0 0,4 2 0,-6-2 10,0 0 1,1 0-1,-1 0 1,0 1-1,0-1 1,0 0-1,0 1 1,0-1-1,0 0 1,0 1-1,0-1 1,0 1-1,-1-1 1,1 1-1,-1 0 1,1-1-1,-1 1 1,0 0-1,0-1 1,1 1-1,-1 0 1,0-1-1,0 1 1,-1 0-1,1-1 1,0 1-1,-1 3 1,-4 8 15,0 1 1,0-1 0,-2 0-1,1 0 1,-2-1 0,0 0-1,0 0 1,-1-1 0,0 0-1,-1 0 1,0-1 0,-22 16-1,30-24-135,-1 0 0,0 0 0,0-1-1,0 1 1,0-1 0,0 0-1,0 0 1,-1 0 0,1 0-1,0 0 1,-1-1 0,1 1-1,-5-1 1,7 0 70,-1 0 0,0-1 0,1 1 1,-1-1-1,1 1 0,-1-1 0,1 1 0,-1-1 0,1 0 0,0 0 0,-1 0 1,1 0-1,0 0 0,0 0 0,-1 0 0,1 0 0,0 0 0,0 0 0,0-1 1,0 1-1,1-1 0,-1 1 0,0 0 0,1-1 0,-1 1 0,1-1 0,-1 1 1,1-1-1,-1-3 0,-1-32-593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6.380"/>
    </inkml:context>
    <inkml:brush xml:id="br0">
      <inkml:brushProperty name="width" value="0.05" units="cm"/>
      <inkml:brushProperty name="height" value="0.05" units="cm"/>
      <inkml:brushProperty name="color" value="#E71224"/>
    </inkml:brush>
  </inkml:definitions>
  <inkml:trace contextRef="#ctx0" brushRef="#br0">2 421 14275,'1'143'2262,"-3"-108"-1767,1-1 1,2 0 0,2 1 0,1-1 0,9 37 0,-13-70-465,1 1 0,-1-1 1,1 1-1,-1-1 0,1 1 0,0-1 0,-1 0 0,1 1 1,0-1-1,0 0 0,2 3 0,-3-4-20,1 0-1,-1 0 1,0 1 0,1-1-1,-1 0 1,1 0-1,-1 0 1,0 0 0,1 0-1,-1 0 1,0 0 0,1 0-1,-1 1 1,1-1 0,-1-1-1,0 1 1,1 0 0,-1 0-1,0 0 1,1 0-1,-1 0 1,0 0 0,1 0-1,-1 0 1,1-1 0,-1 1-1,0 0 1,0 0 0,1-1-1,2-1 15,-1-1 0,0 1 0,0-1 0,-1 1 0,1-1 0,0 0 0,-1 0 0,1 0 0,0-3 0,10-30 10,-1-1 0,-2 0 1,5-49-1,1-115 17,-15 197-51,3-164 4,-4 127 1,-13-82 1,14 119-7,-1-1 1,0 1-1,0-1 1,0 1-1,-1-1 1,1 1-1,-1 0 0,0 0 1,0 0-1,-1 0 1,1 0-1,-5-5 0,7 9 3,-1 0-1,1 0 0,-1 0 1,1-1-1,0 1 0,-1 0 1,1 0-1,-1 0 0,1 0 1,-1 0-1,1 0 0,-1 0 1,1 0-1,-1 0 0,1 0 1,-1 0-1,1 0 0,-1 1 1,1-1-1,-1 0 0,1 0 1,-1 0-1,1 1 0,0-1 1,-1 0-1,1 0 0,0 1 0,-1-1 1,1 0-1,-1 1 0,1-1 1,0 1-1,0-1 0,-1 0 1,1 1-1,0-1 0,-1 1 1,-9 20 116,1 8 147,2-1-1,-9 58 0,4 63 769,11-131-866,0 30 234,1-44-357,0 0-1,1 0 1,-1-1 0,1 1-1,0 0 1,0-1 0,0 1-1,0-1 1,3 6-1,-3-9-36,-1 1-1,1 0 1,-1-1-1,1 0 1,-1 1-1,1-1 1,-1 1-1,1-1 0,-1 1 1,1-1-1,0 0 1,-1 0-1,1 1 1,0-1-1,-1 0 1,1 0-1,0 0 0,-1 0 1,1 1-1,0-1 1,-1 0-1,1 0 1,0 0-1,0-1 1,-1 1-1,1 0 0,0 0 1,-1 0-1,1 0 1,0-1-1,-1 1 1,1 0-1,-1-1 1,1 1-1,0-1 0,23-16 34,-21 14-46,6-5-22,6-5-90,0 0 1,1 1-1,0 1 0,35-18 1,-47 27 85,0 0 1,0 1-1,0-1 0,0 1 1,1 0-1,-1 0 1,0 1-1,1-1 1,-1 1-1,1 0 0,-1 0 1,0 1-1,1-1 1,-1 1-1,0 0 0,1 0 1,-1 0-1,0 1 1,0-1-1,0 1 1,0 0-1,0 0 0,0 0 1,-1 1-1,1 0 1,-1-1-1,1 1 0,3 5 1,-1-1-117,0 0 0,-1 0 0,0 1 0,0 0 0,-1 0 0,0 0 0,0 0 0,0 1 0,-1-1 0,-1 1 0,0 0 0,0 0 0,0 0 0,0 14 0,-2-23 137,0 1-1,0-1 0,0 0 1,0 0-1,0 1 0,0-1 1,0 0-1,0 0 0,0 1 0,0-1 1,0 0-1,0 0 0,0 1 1,0-1-1,0 0 0,0 0 1,0 1-1,0-1 0,0 0 1,0 0-1,0 1 0,0-1 0,0 0 1,-1 0-1,1 1 0,0-1 1,0 0-1,0 0 0,0 0 1,-1 1-1,1-1 0,0 0 1,0 0-1,0 0 0,-1 0 1,1 0-1,0 1 0,0-1 0,-1 0 1,1 0-1,0 0 0,0 0 1,-1 0-1,1 0 0,0 0 1,0 0-1,-1 0 0,1 0 1,0 0-1,0 0 0,-1 0 1,1 0-1,0 0 0,0 0 0,-1 0 1,1 0-1,0-1 0,0 1 1,-1 0-1,1 0 0,0 0 1,0 0-1,0 0 0,-1-1 1,1 1-1,-8-13-432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6.800"/>
    </inkml:context>
    <inkml:brush xml:id="br0">
      <inkml:brushProperty name="width" value="0.05" units="cm"/>
      <inkml:brushProperty name="height" value="0.05" units="cm"/>
      <inkml:brushProperty name="color" value="#E71224"/>
    </inkml:brush>
  </inkml:definitions>
  <inkml:trace contextRef="#ctx0" brushRef="#br0">0 0 16235,'13'3'1753,"-3"17"-1017,-1 7-272,-2 12 952,1 3-343,0 1-409,3-2-160,-1-8-544,-1-4-352,-2-13-600,-3-8-1321,-2-14 1897,-1-8-376,-1-9-264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7.248"/>
    </inkml:context>
    <inkml:brush xml:id="br0">
      <inkml:brushProperty name="width" value="0.05" units="cm"/>
      <inkml:brushProperty name="height" value="0.05" units="cm"/>
      <inkml:brushProperty name="color" value="#E71224"/>
    </inkml:brush>
  </inkml:definitions>
  <inkml:trace contextRef="#ctx0" brushRef="#br0">0 491 9394,'0'0'23,"3"6"1561,0 0 0,1 0 1,-1 0-1,1-1 0,6 8 0,-9-13-1486,0 1 0,-1 0 0,1 0 0,0-1 0,0 1 0,0 0 0,0-1 0,0 1 0,0-1 0,0 1 0,0-1 0,0 0 0,0 1-1,0-1 1,0 0 0,0 0 0,0 0 0,0 0 0,0 0 0,0 0 0,1 0 0,-1 0 0,0 0 0,0 0 0,0-1 0,0 1 0,0 0 0,0-1-1,0 1 1,0-1 0,0 1 0,0-1 0,0 1 0,0-1 0,-1 0 0,1 1 0,0-1 0,0 0 0,0 0 0,-1 0 0,2-1 0,5-7-1,-1 0 1,0-1 0,0 0 0,-1 0 0,-1 0 0,1 0 0,4-22 0,14-79-95,-22 104-4,3-24 7,-4 30-5,0-1-1,0 0 1,0 1-1,0-1 1,0 0 0,0 1-1,-1-1 1,1 0 0,0 1-1,-1-1 1,1 0 0,-1 1-1,-1-3 1,1 3-1,1 1-1,0 0 1,0 0 0,0 0 0,-1 0 0,1 0-1,0-1 1,0 1 0,-1 0 0,1 0 0,0 0-1,0 0 1,0 0 0,-1 0 0,1 0 0,0 0-1,0 0 1,-1 0 0,1 0 0,0 0 0,0 0-1,-1 0 1,1 0 0,0 0 0,0 0-1,-1 0 1,1 0 0,0 1 0,0-1 0,-1 0-1,1 0 1,0 0 0,0 0 0,0 0 0,0 1-1,-1-1 1,1 0 0,0 0 0,0 0 0,0 1-1,0-1 1,0 0 0,-1 0 0,1 1 0,-7 11-6,7-12 6,-7 16 27,1 0 1,1 1-1,1 0 1,-6 33-1,1 70 302,10-27-5,0-82-283,0 0 0,1 0 0,0-1 0,1 1 0,0 0 1,5 12-1,-7-22-56,-1 0 1,0 0 0,1 0-1,0 0 1,-1 0 0,1 0 0,-1-1-1,1 1 1,0 0 0,0 0-1,-1 0 1,1-1 0,0 1-1,0 0 1,0-1 0,0 1-1,0-1 1,1 1 0,-1-1-21,-1 0 1,1 0-1,0 0 0,-1 0 1,1 0-1,0 0 0,-1 0 1,1 0-1,-1 0 0,1-1 1,0 1-1,-1 0 0,1 0 1,-1-1-1,1 1 0,-1 0 1,1-1-1,-1 1 0,1-1 1,-1 1-1,1-1 1,0 0-1,1-2-66,0 0 1,0 0-1,0 0 0,0-1 1,0 1-1,-1-1 0,0 0 1,1 1-1,-1-5 1,2-14-165,0 0 0,-2-30 0,-2-14-311</inkml:trace>
  <inkml:trace contextRef="#ctx0" brushRef="#br0" timeOffset="1">16 1 18308,'-6'10'1328,"5"8"-1080,-1 1-216,7 0 0,2-5-504,2-4 416,-1-7-192,6-7-56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7.684"/>
    </inkml:context>
    <inkml:brush xml:id="br0">
      <inkml:brushProperty name="width" value="0.05" units="cm"/>
      <inkml:brushProperty name="height" value="0.05" units="cm"/>
      <inkml:brushProperty name="color" value="#E71224"/>
    </inkml:brush>
  </inkml:definitions>
  <inkml:trace contextRef="#ctx0" brushRef="#br0">1 0 15299,'12'80'2172,"-9"-56"-1585,0-1-1,1 0 0,2 0 1,10 30-1,-15-51-529,0 0 1,0 0-1,-1 0 1,1 0-1,1 0 0,-1 0 1,0 0-1,0 0 1,1-1-1,-1 1 0,1 0 1,0-1-1,-1 1 0,1-1 1,0 0-1,0 1 1,0-1-1,0 0 0,3 1 1,-3-2-44,1 0 0,-1 0 0,0 0 0,1 0 1,-1-1-1,0 1 0,0-1 0,0 1 0,1-1 0,-1 0 1,0 0-1,0 0 0,0 0 0,0-1 0,0 1 0,-1 0 1,1-1-1,0 1 0,2-3 0,10-12-316,25-30 1,-30 33 47,2 0 1,0 1 0,0 0 0,20-16-1,-30 27 241,0 1 0,0-1 0,0 0-1,0 1 1,0-1 0,0 1 0,0-1 0,0 1 0,0-1-1,0 1 1,0 0 0,0-1 0,1 1 0,-1 0-1,0 0 1,0 0 0,0 0 0,2 0 0,-2 1 18,-1-1 0,1 0 0,0 1 0,0-1 1,-1 1-1,1-1 0,0 1 0,0-1 0,-1 1 1,1-1-1,-1 1 0,1 0 0,-1-1 1,1 1-1,-1 0 0,1 0 0,-1-1 0,0 1 1,1 1-1,1 3 88,-1 0 0,0 0 1,0 1-1,0-1 0,-1 0 1,0 9-1,-1 19 501,-2 0 0,-2 0 0,-1 0 1,-1 0-1,-1-1 0,-2-1 0,-16 34 0,22-57-490,0 0 0,0 0 0,-7 8 0,10-15-118,1 0 0,-1 0 0,0 0 0,0 0 0,1-1 0,-1 1 0,0 0 0,0-1 0,0 1-1,0 0 1,0-1 0,0 1 0,0-1 0,-2 1 0,2-1-19,0 0 0,1 0 0,-1 0 0,0-1 0,1 1 0,-1 0 0,0 0 0,1-1 0,-1 1 0,1 0 0,-1-1 0,1 1 1,-1 0-1,0-1 0,1 1 0,0-1 0,-1 1 0,1-1 0,-1 1 0,1-1 0,0 1 0,-1-1 0,1 0 0,0 1 0,-1-1 0,1 1 0,0-1 0,0-1 0,-4-11-41,1-1-1,0 0 1,1 0 0,0 0-1,2 0 1,-1 0 0,3-17-1,-1-3-309,-1-29-89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8.089"/>
    </inkml:context>
    <inkml:brush xml:id="br0">
      <inkml:brushProperty name="width" value="0.05" units="cm"/>
      <inkml:brushProperty name="height" value="0.05" units="cm"/>
      <inkml:brushProperty name="color" value="#E71224"/>
    </inkml:brush>
  </inkml:definitions>
  <inkml:trace contextRef="#ctx0" brushRef="#br0">101 0 16796,'5'14'336,"0"-1"1,-1 1 0,0 0 0,-1 0 0,-1 0 0,0 0 0,-1 0 0,0 22-1,1 15 695,2-7-461,2 0 0,2 0-1,2-1 1,1-1 0,30 72 0,-38-108-586,-2-3-55,1 0-1,-1 1 1,1-1-1,0 0 1,0-1 0,0 1-1,0 0 1,4 3-1,-6-6 38,0 0 0,0 0 0,0 0-1,0 0 1,0 0 0,0-1-1,0 1 1,0 0 0,0 0 0,0 0-1,0 0 1,0 0 0,0 0 0,1-1-1,-1 1 1,0 0 0,0 0-1,0 0 1,0 0 0,0 0 0,0 0-1,0 0 1,0-1 0,0 1 0,1 0-1,-1 0 1,0 0 0,0 0-1,0 0 1,0 0 0,0 0 0,1 0-1,-1 0 1,0 0 0,0 0-1,0 0 1,0 0 0,0 0 0,0 0-1,1 0 1,-1 0 0,0 0 0,0 0-1,0 0 1,0 0 0,0 0-1,1 0 1,-1 0 0,0 0 0,0 0-1,0 0 1,0 0 0,0 1 0,-6-16-1279,-4 2 510,-1-1 0,0 2-1,-1-1 1,0 2 0,-27-20 0,-75-40 1639,99 63-212,15 7-586,0 1 1,-1 0 0,1 0-1,-1 0 1,1 0 0,0 0-1,-1 0 1,1-1 0,-1 1 0,1 0-1,0 0 1,-1-1 0,1 1-1,0 0 1,0 0 0,-1-1-1,1 1 1,0 0 0,0-1-1,-1 1 1,1-1 0,0 1-1,0 0 1,0-1 0,0 1 0,-1 0-1,1-1 1,0 1 0,0-1-1,0 1 1,0 0 0,0-1-1,0 1 1,0-1 0,0 1-1,0-1 1,0 1 0,0 0-1,1-1 1,-1 1 0,0-1 0,0 1-1,0 0 1,0-1 0,1 1-1,-1 0 1,0-1 0,0 1-1,1 0 1,-1-1 0,0 1-1,1 0 1,-1-1 0,22-11 576,-18 11-531,122-61-619,-87 46 334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5.001"/>
    </inkml:context>
    <inkml:brush xml:id="br0">
      <inkml:brushProperty name="width" value="0.05" units="cm"/>
      <inkml:brushProperty name="height" value="0.05" units="cm"/>
    </inkml:brush>
  </inkml:definitions>
  <inkml:trace contextRef="#ctx0" brushRef="#br0">40 1 14283,'7'0'1720,"-4"4"-815,-2 3-313,-1 13 1240,-4 2-544,2 10-367,-2 4-177,0 5-352,-2 1-48,3-1-392,2 0-232,-2-14-512,3 4-257,-6-20 809,-3-9-240,0-12-168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8.539"/>
    </inkml:context>
    <inkml:brush xml:id="br0">
      <inkml:brushProperty name="width" value="0.05" units="cm"/>
      <inkml:brushProperty name="height" value="0.05" units="cm"/>
      <inkml:brushProperty name="color" value="#E71224"/>
    </inkml:brush>
  </inkml:definitions>
  <inkml:trace contextRef="#ctx0" brushRef="#br0">66 473 17412,'-10'-3'1086,"7"2"-876,0 0 0,0 0 0,0 0 1,-1 0-1,1 1 0,0-1 0,0 1 0,0 0 0,0 0 0,-1 0 0,-4 1 0,7 0-117,0 0-1,1-1 1,-1 1 0,0 0-1,0 0 1,1 0 0,-1 0-1,1 0 1,-1 0 0,1 0-1,-1 0 1,1 0 0,0 0-1,0 0 1,-1 0-1,1 1 1,0 1 0,-1 24 350,1-20-291,-1 6-24,0-8-113,1 0-1,0 0 1,0 1 0,0-1-1,0 0 1,1 0 0,0 0 0,0 1-1,3 8 1,-3-14-35,-1 1 0,1-1 0,-1 1 0,1-1-1,0 1 1,-1-1 0,1 1 0,0-1 0,0 0 0,-1 1 0,1-1 0,0 0-1,0 1 1,-1-1 0,1 0 0,0 0 0,0 0 0,0 0 0,-1 0 0,1 0-1,0 0 1,0 0 0,0 0 0,-1 0 0,1 0 0,0-1 0,0 1-1,0 0 1,-1-1 0,1 1 0,1-1 0,28-15-570,-24 12 445,22-13-370,50-26-710,-70 39 1120,0 1 1,1 0-1,-1 0 1,1 1-1,0 0 1,0 0-1,15 0 1,-22 2 105,0 0 0,0 0 0,0 0 0,0 0 0,0 1 0,0-1 0,0 1 0,0-1 0,0 1 0,0 0 0,0 0 0,0 0 0,0 0 0,0 0 0,0 0 0,-1 0 0,1 0 1,-1 1-1,1-1 0,-1 1 0,1-1 0,-1 1 0,2 3 0,-1-2 59,-1 1 1,0-1 0,0 1-1,0-1 1,0 1-1,0 0 1,-1-1 0,0 1-1,0 0 1,0 0-1,0-1 1,0 1-1,-2 4 1,-1 8 241,-2-1 0,0 1 1,-1-1-1,-1 0 0,0-1 0,-1 1 0,0-2 1,-1 1-1,-13 14 0,22-28-310,0 1-1,0-1 1,0 0-1,0 0 1,0 0-1,0 0 1,0 1-1,0-1 1,0 0 0,0 0-1,0 0 1,0 0-1,0 0 1,-1 1-1,1-1 1,0 0-1,0 0 1,0 0 0,0 0-1,0 0 1,0 0-1,-1 1 1,1-1-1,0 0 1,0 0-1,0 0 1,0 0 0,0 0-1,-1 0 1,1 0-1,0 0 1,0 0-1,0 0 1,0 0-1,-1 0 1,1 0 0,0 0-1,0 0 1,0 0-1,0 0 1,-1 0-1,1 0 1,0 0-1,0 0 1,0 0 0,0 0-1,-1 0 1,1 0-1,0 0 1,0 0-1,0-1 1,0 1-1,0 0 1,-1 0 0,2-13-495,9-21-497,112-350-7575,-101 314 8487,-20 66 189,9-24 401,-5 21 335,-2 13 851,1 18-145,-2 1 0,-2 47 0,0-4-105,1-60-1286,0 29 522,1 0 0,2 0 1,16 64-1,-7-75-609,-13-25-74,0-1-1,0 1 0,1-1 1,-1 1-1,0-1 1,1 1-1,-1-1 0,0 0 1,1 1-1,-1-1 1,0 0-1,1 1 1,-1-1-1,1 0 0,-1 0 1,1 1-1,-1-1 1,1 0-1,-1 0 0,1 0 1,-1 0-1,1 0 1,-1 1-1,1-1 1,-1 0-1,1 0 0,-1 0 1,1 0-1,-1 0 1,1-1-1,-1 1 0,1 0 1,-1 0-1,1 0 1,-1 0-1,1-1 1,-1 1-1,1 0 0,-1 0 1,1-1-1,-1 1 1,0 0-1,1-1 0,-1 1 1,1 0-1,-1-1 1,0 1-1,0-1 1,1 1-1,-1-1 0,0 1 1,1 0-1,-1-2 1,2-2 75,1-1 0,-1 0 0,0 1 0,0-1 0,-1 0 0,0-1 0,1 1 0,-1-10 0,0-47-200,-1 53 136,-2-57-150</inkml:trace>
  <inkml:trace contextRef="#ctx0" brushRef="#br0" timeOffset="1">378 0 16572,'-1'23'1696,"1"7"-1224,1-1-256,3-3 1352,8-8-1608,2-5-416,5-9 392,4-5-128,5-12-80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8.936"/>
    </inkml:context>
    <inkml:brush xml:id="br0">
      <inkml:brushProperty name="width" value="0.05" units="cm"/>
      <inkml:brushProperty name="height" value="0.05" units="cm"/>
      <inkml:brushProperty name="color" value="#E71224"/>
    </inkml:brush>
  </inkml:definitions>
  <inkml:trace contextRef="#ctx0" brushRef="#br0">3 415 14403,'4'20'638,"-2"0"-1,0 0 1,-1 0-1,-1 0 0,0 1 1,-6 26-1,3-15 420,1 35-1,2-62-959,0 4 88,0-1 1,1 1-1,0-1 1,0 0-1,3 10 0,-4-17-172,1-1-1,-1 0 1,0 1-1,0-1 0,0 0 1,0 1-1,0-1 0,1 0 1,-1 1-1,0-1 0,0 0 1,1 0-1,-1 1 1,0-1-1,0 0 0,1 0 1,-1 1-1,0-1 0,1 0 1,-1 0-1,0 0 1,1 0-1,-1 1 0,0-1 1,1 0-1,-1 0 0,0 0 1,1 0-1,-1 0 0,1 0 1,-1 0-1,0 0 1,1 0-1,11-10 222,-4-4-227,-1 0 1,0-1-1,-1 0 0,-1 0 0,0-1 0,4-29 0,8-102-233,-15 128 201,4-60-513,-2 0-1,-15-150 1,11 224 477,-1-1 0,-1 0 0,1 1 0,-1 0 0,0-1 1,0 1-1,-4-8 0,6 13 54,-1-1 0,1 1-1,0 0 1,0-1 0,-1 1 0,1 0 0,0-1 0,-1 1 0,1 0 0,0-1 0,-1 1 0,1 0 0,0 0 0,-1 0 0,1-1-1,-1 1 1,1 0 0,0 0 0,-1 0 0,1 0 0,-1 0 0,1-1 0,-1 1 0,1 0 0,-1 0 0,1 0 0,0 0-1,-1 0 1,1 1 0,-1-1 0,1 0 0,-1 0 0,-1 1 7,1 1 1,-1-1-1,1 0 1,0 1-1,0-1 1,0 1-1,0-1 0,0 1 1,0 0-1,0-1 1,0 1-1,1 0 1,-2 1-1,-5 17 224,1-1 0,1 1-1,0 0 1,1 0 0,2 0 0,-2 28 0,4-38-121,0 0 1,1 0 0,0 0 0,1 0-1,0-1 1,0 1 0,1 0-1,0-1 1,1 0 0,0 0 0,0 0-1,1 0 1,0 0 0,1-1-1,7 9 1,-1-4-63,8 8-369,0 0 0,-2 2 1,0 0-1,20 36 0,-28-43 63,-1-5-92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9.481"/>
    </inkml:context>
    <inkml:brush xml:id="br0">
      <inkml:brushProperty name="width" value="0.05" units="cm"/>
      <inkml:brushProperty name="height" value="0.05" units="cm"/>
      <inkml:brushProperty name="color" value="#E71224"/>
    </inkml:brush>
  </inkml:definitions>
  <inkml:trace contextRef="#ctx0" brushRef="#br0">1 89 14395,'2'37'7637,"25"113"-5276,-24-130-2196,-1-10-89,-1-1 1,1 1 0,0-1 0,1 0-1,0 0 1,1 0 0,0-1-1,5 10 1,-8-18-72,-1 1 0,1-1 0,0 1 1,-1-1-1,1 1 0,0-1 0,-1 0 0,1 1 0,0-1 0,0 0 0,-1 1 1,1-1-1,0 0 0,0 0 0,0 0 0,0 0 0,-1 0 0,1 0 0,0 0 1,0 0-1,0 0 0,-1-1 0,1 1 0,0 0 0,0 0 0,-1-1 0,1 1 1,0 0-1,0-1 0,-1 1 0,1-1 0,0 1 0,-1-1 0,1 1 0,-1-1 1,1 1-1,-1-1 0,1 0 0,-1 1 0,1-1 0,-1 0 0,1 1 1,-1-1-1,1-1 0,9-17-1,-1-1 0,-1 0 0,-1-1 0,5-22 0,-7 26-7,48-192-2,-45 185-2,-8 23 8,0 1-1,0 0 1,0 0-1,0 0 1,0-1-1,0 1 1,0 0-1,0 0 1,0 0-1,0-1 1,0 1-1,0 0 1,1 0-1,-1 0 1,0 0-1,0-1 1,0 1-1,0 0 1,0 0-1,1 0 1,-1 0-1,0 0 1,0-1-1,0 1 1,0 0-1,1 0 1,-1 0-1,0 0 1,0 0-1,0 0 1,1 0-1,-1 0 1,0 0 0,0 0-1,0 0 1,1 0-1,-1 0 1,0 0-1,1 0 1,2 8 29,4 41 22,-1 52 0,0-5-1158,-3-82 582,1-19 540,2-28 138,-6 27-361,6-33-136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19.925"/>
    </inkml:context>
    <inkml:brush xml:id="br0">
      <inkml:brushProperty name="width" value="0.05" units="cm"/>
      <inkml:brushProperty name="height" value="0.05" units="cm"/>
      <inkml:brushProperty name="color" value="#E71224"/>
    </inkml:brush>
  </inkml:definitions>
  <inkml:trace contextRef="#ctx0" brushRef="#br0">14 1 16484,'2'15'460,"-1"0"1,0 0-1,-1 0 1,-1 0-1,-4 27 1,0 1 400,4-27-559,-2 13 248,1 0 0,2 0 0,5 48 0,-1-63-360,-4-14-186,0 0 0,0 0 1,0 0-1,1 0 0,-1 1 1,0-1-1,0 0 0,0 0 1,0 0-1,0 0 0,0 0 0,0 0 1,1 0-1,-1 0 0,0 0 1,0 0-1,0 1 0,0-1 0,0 0 1,1 0-1,-1 0 0,0 0 1,0 0-1,0 0 0,0 0 1,1 0-1,-1 0 0,0 0 0,0 0 1,0 0-1,0 0 0,0 0 1,1 0-1,-1-1 0,0 1 0,0 0 1,0 0-1,0 0 0,1 0 1,0-2 10,0 0 0,1 0 0,-1 0 0,0 0 1,0 0-1,0 0 0,0 0 0,0 0 0,0-3 1,12-47-340,-2 0-1,-3-1 1,3-73 0,-13 149 15,2 1 0,1 0-1,0 0 1,2 0-1,7 29 1,-10-52 271,1 0 0,-1 0 0,0 0 0,1 0 0,-1 0 0,1 0 0,0 0 0,-1 0 0,1 0 0,0 0 0,0 0 0,0 0 0,-1 0 0,1 0 0,0 0 0,0-1 0,2 2 0,-2-2 23,-1 0 1,1 0-1,0 0 0,0 0 0,0 0 0,0 0 1,0-1-1,0 1 0,0 0 0,-1 0 1,1-1-1,0 1 0,0 0 0,0-1 0,-1 1 1,1-1-1,0 1 0,0-1 0,-1 0 1,1 1-1,0-1 0,-1 0 0,1 1 0,-1-1 1,1 0-1,0-1 0,17-25-301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0.312"/>
    </inkml:context>
    <inkml:brush xml:id="br0">
      <inkml:brushProperty name="width" value="0.05" units="cm"/>
      <inkml:brushProperty name="height" value="0.05" units="cm"/>
      <inkml:brushProperty name="color" value="#E71224"/>
    </inkml:brush>
  </inkml:definitions>
  <inkml:trace contextRef="#ctx0" brushRef="#br0">2 466 15611,'-1'58'1642,"1"62"477,1-108-1834,1 0 1,-1 0-1,2-1 0,0 1 0,0-1 1,1 0-1,8 17 0,-11-26-250,-1-1 0,1 1 0,0-1 0,0 1 0,0-1 0,0 1 0,0-1 1,0 0-1,0 1 0,1-1 0,-1 0 0,0 0 0,1 0 0,-1 0 0,1 0 0,-1 0 0,1-1 0,-1 1 0,1 0 0,-1-1 1,1 1-1,0-1 0,-1 1 0,3-1 0,-1 0-8,-1-1 1,0 1-1,0-1 0,1 0 1,-1 0-1,0 0 0,0 0 1,0 0-1,0 0 0,0-1 1,0 1-1,0-1 1,0 1-1,0-1 0,1-2 1,6-6 13,-1-1 0,0-1 0,0 0 0,9-21 0,-3 1 2,-1-2 0,-2 0-1,-2 0 1,11-67 0,-12 21 9,-1-83 1,-6 141-70,-1 1 0,-1-1 0,-1 1-1,-1 0 1,-1 0 0,-7-25 0,10 44 12,1 1 1,0-1-1,-1 1 1,1-1-1,-1 1 0,0-1 1,1 1-1,-1 0 1,0-1-1,0 1 0,0 0 1,0 0-1,0-1 0,0 1 1,0 0-1,0 0 1,-1 0-1,1 0 0,0 1 1,0-1-1,-1 0 1,-1 0-1,2 1 1,0 0 1,-1 0-1,1 1 1,0-1-1,0 0 0,0 1 1,-1-1-1,1 1 1,0 0-1,0-1 0,0 1 1,0 0-1,0-1 1,0 1-1,0 0 0,0 0 1,0 0-1,1 0 1,-1 0-1,-1 2 0,-5 8 11,0 1 1,1 0-1,-8 21 0,13-30 9,-4 10 29,0 0 0,1 0 1,0 1-1,1 0 0,1-1 1,0 1-1,1 0 0,0 23 1,1-36-46,0 0 1,1 0 0,-1 0-1,0 0 1,0 1 0,1-1-1,-1 0 1,1 0 0,-1 0-1,1 0 1,-1 0 0,1 0-1,0 0 1,-1 0 0,1 0-1,0 0 1,0 0 0,0-1-1,0 1 1,0 0 0,0 0-1,0-1 1,0 1 0,0-1-1,0 1 1,0-1 0,0 1-1,0-1 1,0 0 0,1 0-1,-1 1 1,0-1 0,0 0-1,0 0 1,1 0 0,-1 0-1,1 0 1,8-2-61,-1 1 0,0-1 0,0 0 0,10-5 0,9-1-111,-23 7 141,0 0 0,1 1 0,-1-1-1,0 1 1,1 0 0,-1 0 0,0 1-1,1 0 1,-1 0 0,0 0 0,0 0-1,0 1 1,0 0 0,0 0 0,0 0-1,0 1 1,7 5 0,-4-1 0,-1-1 0,0 1 1,-1 0-1,0 1 0,0 0 0,0 0 1,-1 0-1,8 18 0,-6-10-312,0 1 0,-1 0 0,0 0 0,-2 0 0,0 1 0,2 31 0,-6-44-102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1.181"/>
    </inkml:context>
    <inkml:brush xml:id="br0">
      <inkml:brushProperty name="width" value="0.05" units="cm"/>
      <inkml:brushProperty name="height" value="0.05" units="cm"/>
      <inkml:brushProperty name="color" value="#E71224"/>
    </inkml:brush>
  </inkml:definitions>
  <inkml:trace contextRef="#ctx0" brushRef="#br0">45 557 14747,'-14'65'1802,"-12"78"1348,24-124-2710,0 1 1,2-1-1,0 1 1,1-1 0,5 25-1,-6-42-399,1 0 0,-1-1 0,1 1 1,-1 0-1,1 0 0,0 0 0,0-1 0,-1 1 0,1 0 0,0-1 0,1 1 1,-1-1-1,0 1 0,2 1 0,-2-3-30,0 1-1,-1-1 1,1 0 0,0 0 0,0 1-1,0-1 1,0 0 0,0 0 0,-1 0 0,1 0-1,0 0 1,0 0 0,0 0 0,0 0-1,0 0 1,0-1 0,-1 1 0,1 0-1,0-1 1,0 1 0,0 0 0,-1-1 0,1 1-1,0-1 1,0 1 0,-1-1 0,1 1-1,0-1 1,-1 0 0,1 1 0,-1-1-1,1 0 1,0-1 0,5-5-8,0-1 1,-1-1-1,0 1 1,0-1-1,-1 0 0,0 0 1,-1 0-1,0-1 1,4-17-1,-1-10-24,3-45 0,-8 65 13,3-58-18,-4 67 7,0 0 0,-1 0 1,0 0-1,-1 0 0,1 0 0,-6-14 1,6 21 14,1 1 1,0-1 0,0 0 0,-1 1-1,1-1 1,0 0 0,-1 1 0,1-1-1,0 1 1,-1-1 0,1 0 0,-1 1-1,1-1 1,-1 1 0,1-1 0,-1 1-1,0 0 1,1-1 0,-1 1 0,-1-1-1,2 1 5,-1 0-1,1 0 0,-1 0 0,1 1 1,0-1-1,-1 0 0,1 0 0,-1 1 0,1-1 1,0 0-1,-1 0 0,1 1 0,0-1 1,-1 0-1,1 1 0,0-1 0,0 1 1,-1-1-1,1 0 0,0 1 0,0-1 0,0 1 1,-1 0-1,-7 31 164,7-16 13,1 1 1,3 29-1,-2-41-118,-1 1 1,2-1-1,-1 1 1,0-1-1,1 0 1,0 0-1,0 1 1,1-1-1,-1-1 1,1 1-1,6 7 1,-8-11-49,0 0 0,0 0 1,0 0-1,0 0 1,0-1-1,0 1 1,0 0-1,0-1 0,0 1 1,1-1-1,-1 1 1,0-1-1,0 0 1,0 0-1,1 1 0,-1-1 1,0 0-1,1 0 1,-1 0-1,0 0 1,0 0-1,1-1 0,-1 1 1,0 0-1,0-1 1,0 1-1,1 0 1,-1-1-1,0 1 0,0-1 1,0 0-1,0 1 1,0-1-1,0 0 1,0 0-1,0 0 0,0 0 1,0 0-1,1-1 1,4-5-1,0 0 1,-1-1-1,0 0 1,6-10-1,7-17-2,-2 0-1,-2-1 1,-1-1-1,15-71 1,-15 38-76,6-127 1,-18 179 49,0-45-22,-1 57 27,-1 0-1,1 0 1,-1 0-1,-1 0 0,1 0 1,-1 0-1,-3-8 1,4 14 10,1-1 1,0 1 0,0-1 0,0 1-1,0 0 1,-1-1 0,1 1 0,0 0 0,0-1-1,-1 1 1,1 0 0,0-1 0,-1 1-1,1 0 1,0 0 0,-1-1 0,1 1 0,0 0-1,-1 0 1,1 0 0,0-1 0,-1 1-1,1 0 1,-1 0 0,1 0 0,0 0-1,-1 0 1,1 0 0,-1 0 0,0 0 2,0 1-1,1-1 1,-1 0 0,1 1 0,-1-1 0,0 1 0,1-1 0,-1 1-1,1-1 1,0 1 0,-1-1 0,1 1 0,-1-1 0,1 1-1,0 0 1,-1-1 0,1 1 0,0 0 0,-1 0 0,-5 29 148,0-1 0,2 1 0,1-1 1,2 45-1,0-57-69,1 23 248,8 70-1,-6-94-253,1 0 0,0-1-1,2 1 1,0-1 0,0 1-1,2-1 1,8 15 0,-12-25-65,0-1 1,0 0 0,0 0 0,1 0-1,-1 0 1,1-1 0,0 0 0,0 0-1,0 0 1,1 0 0,-1 0 0,1-1-1,5 3 1,-7-4-12,0 0 0,0 0-1,0-1 1,1 1 0,-1-1-1,0 0 1,0 1 0,0-1 0,0-1-1,1 1 1,-1 0 0,0-1 0,0 0-1,0 1 1,0-1 0,0-1-1,0 1 1,0 0 0,0-1 0,-1 1-1,1-1 1,3-3 0,1-1-4,0-1 0,-1 0 0,-1 0 0,1 0 1,-1-1-1,0 0 0,0 0 0,-1 0 0,-1 0 0,1-1 0,-1 1 1,0-1-1,2-18 0,-2 6 0,0 0-1,-2 0 1,-1 0 0,-4-41-1,4 56 6,-5-27-1,4 32 3,1-1-1,0 1 1,-1-1-1,1 1 1,-1-1-1,1 1 1,-1 0-1,0-1 1,1 1-1,-1 0 1,0-1-1,0 1 1,0 0-1,0 0 1,0 0-1,-3-2 1,4 3-1,0 0 1,0 0 0,0 0-1,-1 0 1,1 0 0,0 0-1,0 0 1,-1 0 0,1 0 0,0 0-1,0 1 1,-1-1 0,1 0-1,0 0 1,0 0 0,0 0-1,-1 0 1,1 0 0,0 1-1,0-1 1,0 0 0,0 0-1,-1 0 1,1 1 0,0-1-1,0 0 1,0 0 0,0 0-1,0 1 1,0-1 0,0 0-1,-1 0 1,1 1 0,0-1 0,0 0-1,0 0 1,0 0 0,0 1-1,0-1 1,-1 13 28,2-7-19,0 1 1,0-1-1,1 0 0,0 1 1,0-1-1,0 0 1,1 0-1,0-1 0,0 1 1,0 0-1,1-1 1,0 0-1,0 0 1,0 0-1,0 0 0,1-1 1,0 0-1,0 0 1,9 6-1,-10-8-7,0 1 0,1-1 0,-1 0 0,1 0 0,-1-1 0,1 0 0,0 1 0,-1-1 0,1-1 1,0 1-1,0-1 0,0 0 0,0 0 0,0 0 0,-1-1 0,1 1 0,0-1 0,0 0 0,-1-1 0,1 1 0,-1-1 0,1 0 0,-1 0 0,1-1 0,-1 1 0,6-5 0,-4 1-25,1 0-1,-1 0 0,-1 0 0,1-1 1,-1 0-1,-1 0 0,1 0 0,-1-1 1,0 1-1,-1-1 0,1 0 0,-2 0 1,1 0-1,1-12 0,-5 17-133,-2 8 93,-2 7 19,3-4 52,0 0 0,0 0 0,1 0 0,1 0 0,-1 0 0,1 0 0,1 1 0,-1-1 0,1 0 0,4 14 0,-5-21-2,0 0 0,1 0-1,-1 0 1,0 0 0,1 0 0,-1-1-1,1 1 1,-1 0 0,1 0-1,-1 0 1,1 0 0,0-1-1,-1 1 1,1 0 0,0 0 0,0-1-1,0 1 1,-1-1 0,1 1-1,0-1 1,0 1 0,0-1-1,0 1 1,0-1 0,2 1 0,-2-1 0,1-1 0,0 1 1,0 0-1,-1 0 1,1-1-1,0 1 1,0-1-1,-1 0 1,1 1-1,-1-1 1,1 0-1,-1 0 0,3-2 1,5-4 12,0-1 0,-1-1 0,12-13 0,-18 20-16,31-41-8,24-26-96,-49 60 71,0 1 0,1 0 0,0 0 0,1 1 0,12-8 0,-20 14 25,0 0-1,0 0 1,-1 0-1,1 1 0,0-1 1,0 0-1,0 1 1,0-1-1,0 1 0,0 0 1,0-1-1,0 1 1,0 0-1,0 0 0,0 1 1,0-1-1,0 0 1,-1 1-1,1-1 1,0 1-1,4 1 0,-4 0 5,1-1 0,-1 1-1,1 0 1,-1 1 0,0-1-1,0 0 1,0 1 0,0-1 0,0 1-1,-1-1 1,1 1 0,-1 0-1,2 4 1,7 25 58,-9-26-35,1 0 1,0 0 0,0 0-1,0 0 1,1 0-1,-1 0 1,1-1 0,1 0-1,6 9 1,-9-13-36,-1 0 0,1-1-1,0 1 1,0 0 0,0-1 0,0 1 0,0-1 0,-1 0 0,1 1 0,0-1 0,0 0 0,0 1-1,0-1 1,0 0 0,0 0 0,0 0 0,0 0 0,0 0 0,1 0 0,-1 0 0,0 0-1,0 0 1,0 0 0,0-1 0,0 1 0,-1 0 0,1-1 0,0 1 0,0-1 0,0 1 0,0-1-1,0 0 1,0 1 0,-1-1 0,1 0 0,0 1 0,0-1 0,0-1 0,3-2-335,-1 0 1,0-1-1,0 1 1,0-1-1,0 0 1,2-5-1,-3 4 203,0 0-1,1-1 1,-2 1-1,1-1 1,-1 1-1,0-1 1,0 0-1,-1 1 1,0-1-1,0 0 1,-1 0-1,0 1 1,0-1-1,0 1 0,-3-9 1,-16-24-1361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2.781"/>
    </inkml:context>
    <inkml:brush xml:id="br0">
      <inkml:brushProperty name="width" value="0.05" units="cm"/>
      <inkml:brushProperty name="height" value="0.05" units="cm"/>
      <inkml:brushProperty name="color" value="#E71224"/>
    </inkml:brush>
  </inkml:definitions>
  <inkml:trace contextRef="#ctx0" brushRef="#br0">3 472 14755,'-2'-29'490,"1"-1"0,2 1-1,0 0 1,3 0 0,0 0 0,2 0-1,0 0 1,12-27 0,-5 28-220,-2 19-107,-11 9-157,0 0-1,1 0 1,-1 0-1,1 0 1,-1 0-1,1 0 1,-1 0-1,0 0 1,1 1-1,-1-1 1,1 0-1,-1 0 1,0 0-1,1 0 1,-1 1-1,1-1 1,-1 0-1,0 0 1,0 1-1,1-1 1,-1 0-1,0 1 1,1-1-1,-1 0 1,0 1-1,0-1 1,1 0-1,-1 1 1,0-1-1,0 1 1,3 6 8,0 0 0,0 0 1,-1 0-1,0 0 0,0 0 0,1 15 0,0 52 22,-2-44-23,0 22 20,0-6-6,9 66 1,-10-110-26,1 1 0,-1 0 0,1-1 0,-1 1 0,1-1 0,0 1-1,0-1 1,0 0 0,0 1 0,0-1 0,1 0 0,-1 0 0,1 0 0,-1 0 0,3 3 0,-3-5-1,-1 0 0,1 1-1,0-1 1,-1 0 0,1 0 0,-1 0-1,1 0 1,0 1 0,-1-1 0,1 0 0,-1 0-1,1 0 1,0 0 0,-1-1 0,1 1 0,-1 0-1,1 0 1,0 0 0,-1 0 0,1-1 0,-1 1-1,1 0 1,0-1 0,1-1 1,1 1-1,-1-1 1,0 0 0,0 0-1,-1 0 1,1 0 0,0 0 0,1-3-1,15-28 18,0-1 0,-3-1-1,-1 0 1,15-57 0,11-28 15,-40 120-34,13-25 21,-12 25-20,-1-1-1,1 1 0,-1-1 1,1 1-1,-1 0 0,1-1 1,-1 1-1,1 0 1,0-1-1,-1 1 0,1 0 1,-1 0-1,1 0 0,0-1 1,-1 1-1,1 0 0,0 0 1,-1 0-1,1 0 1,0 0-1,-1 0 0,1 0 1,-1 0-1,1 1 0,0-1 1,-1 0-1,1 0 0,0 0 1,-1 1-1,1-1 1,-1 0-1,1 1 0,-1-1 1,1 0-1,-1 1 0,1-1 1,-1 1-1,1-1 0,-1 1 1,1-1-1,-1 1 1,0-1-1,1 1 0,-1 0 1,12 15 19,-1 0 0,14 31 0,13 18 49,-33-57-57,28 35 59,-30-40-53,0-1 0,-1 1 0,1-1 0,0 0 0,0 1 1,1-1-1,-1-1 0,0 1 0,1 0 0,-1-1 0,1 0 1,3 1-1,-5-1 0,0-1 0,0 0 0,1 0-1,-1-1 1,0 1 0,0 0 0,0-1 0,0 1 0,0-1 0,0 0 0,0 0 0,0 0 0,-1 0 0,1 0 0,0 0 0,0 0 0,-1 0-1,1-1 1,0 1 0,-1-1 0,0 1 0,1-1 0,-1 0 0,0 1 0,0-1 0,0 0 0,0 0 0,0 0 0,1-4 0,3-7 82,0 0-1,-1-1 1,3-17 0,-5 25-65,4-24 95,-1-1 0,-1 0 1,-2 1-1,-1-2 0,-1 1 0,-2 0 0,-5-33 1,3 55-65,3 22-16,3 23 46,4-3 88,1-1 1,1 0 0,1 0 0,19 41 0,-25-68-102,1 1 0,-1 0 0,1-1 0,7 8 0,-10-12-79,0-1-1,0 1 1,-1 0-1,1 0 1,0-1-1,0 1 1,0-1 0,0 1-1,0-1 1,0 1-1,0-1 1,0 0 0,0 1-1,0-1 1,1 0-1,-1 0-25,-1 0 1,1 0-1,0 0 0,-1-1 0,1 1 0,-1 0 0,1-1 0,-1 1 1,1 0-1,-1-1 0,1 1 0,-1-1 0,1 1 0,-1-1 0,1 1 1,-1-1-1,0 1 0,1-1 0,-1 1 0,0-1 0,0 1 0,1-1 1,-1 1-1,0-1 0,0 0 0,0 1 0,0-1 0,1 0 0,1-35-326,-2 16 103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4.292"/>
    </inkml:context>
    <inkml:brush xml:id="br0">
      <inkml:brushProperty name="width" value="0.05" units="cm"/>
      <inkml:brushProperty name="height" value="0.05" units="cm"/>
      <inkml:brushProperty name="color" value="#E71224"/>
    </inkml:brush>
  </inkml:definitions>
  <inkml:trace contextRef="#ctx0" brushRef="#br0">137 396 7058,'0'-4'621,"0"0"1,-1 0 0,1 0-1,-1 0 1,1 0 0,-1 0-1,-1 0 1,1 0 0,0 0-1,-4-6 1,4 10-458,1-1 0,-1 0-1,1 0 1,-1 0 0,0 1 0,0-1-1,1 0 1,-1 1 0,0-1 0,0 1-1,0-1 1,0 1 0,1-1 0,-1 1-1,0 0 1,0-1 0,0 1 0,-2 0-1,1 0-56,1 0-1,-1 0 1,0 0-1,1 1 1,-1-1-1,0 0 0,1 1 1,-1 0-1,0-1 1,1 1-1,-1 0 1,1 0-1,-1 0 1,-1 1-1,-3 3 107,1 1 1,0-1-1,0 0 1,0 1-1,0 0 0,1 0 1,0 1-1,1-1 1,-1 1-1,-3 11 0,0 0 126,2 2-1,-7 32 0,10-42-253,1 1 0,0 0 0,0-1 0,1 1 0,1 0 1,-1 0-1,2-1 0,0 1 0,4 13 0,-6-22-72,1 0 0,-1-1 1,1 1-1,0-1 0,0 1 0,0 0 1,-1-1-1,2 0 0,-1 1 0,0-1 0,0 1 1,0-1-1,1 0 0,-1 0 0,0 0 1,3 1-1,-3-1-9,0-1 1,0 0 0,0 0-1,0 0 1,0 0-1,0 0 1,0 0-1,0 0 1,0 0 0,0 0-1,0 0 1,1-1-1,-1 1 1,0 0-1,0-1 1,0 1 0,-1-1-1,1 1 1,0-1-1,0 0 1,0 1-1,0-1 1,0 0 0,-1 1-1,1-1 1,0 0-1,0 0 1,-1 0 0,1 0-1,0-1 1,5-6 4,-1 0 0,0-1 0,-1 0 1,0 0-1,6-18 0,11-53 2,-17 61-8,20-113 18,11-184 1,-33 289-4,9 104 338,-6-23-284,12 98 352,-13-126-554,2 1 0,1-1 0,15 39 0,-9-39-20,-12-25 144,-1 0-1,1 0 0,-1 0 0,1 0 0,-1 0 1,1 0-1,0 0 0,0-1 0,-1 1 1,1 0-1,0-1 0,0 1 0,0 0 1,0-1-1,0 1 0,0-1 0,0 1 0,1 0 1,-1-2-6,0 1 1,0-1 0,-1 1 0,1-1 0,0 1 0,0-1-1,0 1 1,0-1 0,-1 0 0,1 1 0,0-1 0,-1 0-1,1 0 1,0 1 0,0-3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5.059"/>
    </inkml:context>
    <inkml:brush xml:id="br0">
      <inkml:brushProperty name="width" value="0.05" units="cm"/>
      <inkml:brushProperty name="height" value="0.05" units="cm"/>
      <inkml:brushProperty name="color" value="#E71224"/>
    </inkml:brush>
  </inkml:definitions>
  <inkml:trace contextRef="#ctx0" brushRef="#br0">0 279 16908,'1'-5'377,"1"-12"412,0 0 0,8-23 0,-9 36-684,-1 1 1,2 0 0,-1 0-1,0 0 1,1-1 0,-1 2-1,1-1 1,0 0 0,0 0-1,0 0 1,0 1 0,0-1-1,1 1 1,-1 0-1,1 0 1,0 0 0,0 0-1,-1 0 1,5-1 0,-7 2-80,1 1 0,0 0 1,0 0-1,-1 0 0,1 0 0,0 0 1,0-1-1,0 1 0,-1 1 1,1-1-1,0 0 0,0 0 1,0 0-1,-1 0 0,1 1 1,0-1-1,0 0 0,-1 0 0,1 1 1,0-1-1,-1 1 0,1-1 1,0 1-1,13 19 289,-10-9-246,-1-1 0,4 19 0,-7-25-45,13 97 177,-12-78-130,1 1 0,2-1-1,0 0 1,13 41 0,-16-63-67,-1 0 1,0 0-1,1 1 0,-1-1 1,1 0-1,-1-1 0,1 1 1,0 0-1,-1 0 0,1 0 1,0 0-1,0 0 0,-1-1 1,1 1-1,0 0 0,0-1 1,2 2-1,-3-2-1,1 0 1,0 0-1,-1 0 0,1 0 0,0 0 1,-1 0-1,1 0 0,0 0 1,-1 0-1,1 0 0,0-1 1,-1 1-1,1 0 0,-1 0 0,1-1 1,0 1-1,-1 0 0,1-1 1,-1 1-1,1-1 0,-1 1 1,1-1-1,3-3 12,-1-1 0,1 0-1,-1 0 1,0 0 0,4-9 0,5-15 1,0-1 1,-3-1-1,9-41 0,8-97 32,-22 88-95,-6 115 146,2-1-1,1 1 1,1-1-1,9 42 1,-11-75-98,8 26 153,-8-26-148,1 1-1,-1-1 0,0 0 0,0 1 1,0-1-1,0 1 0,0-1 1,1 0-1,-1 1 0,0-1 1,0 0-1,1 1 0,-1-1 0,0 0 1,0 1-1,1-1 0,-1 0 1,0 1-1,1-1 0,-1 0 0,1 0 1,-1 0-1,0 1 0,1-1 1,-1 0-1,1 0 0,-1 0 1,0 0-1,1 0 0,-1 0 0,1 0 1,-1 0-1,1 0 0,-1 0 1,0 0-1,1 0 0,-1 0 0,1 0 1,-1 0-1,0 0 0,1 0 1,-1-1-1,1 1 0,-1 0 1,0 0-1,1 0 0,-1-1 0,0 1 1,1 0-1,-1-1 0,0 1 1,1 0-1,-1 0 0,0-1 1,0 1-1,1-1 0,-1 1 0,0 0 1,0-1-1,7-13 33,0 0 0,-2 0 0,0-1-1,0 0 1,-2 0 0,4-25 0,-3 22-19,2-30 12,-5 35-26,0 0 0,1 1 0,1-1 0,7-21 0,-10 34-5,0 0-1,0 0 1,0-1 0,0 1 0,0 0-1,1 0 1,-1 0 0,0 0 0,0 0-1,0 0 1,0 0 0,0 0 0,0 0-1,0 0 1,1 0 0,-1 0 0,0 0-1,0 0 1,0 0 0,0 0-1,0 0 1,0 0 0,0 0 0,1 0-1,-1 0 1,0 0 0,0 0 0,0 0-1,0 0 1,0 0 0,0 0 0,1 0-1,-1 0 1,0 0 0,0 0-1,0 0 1,0 0 0,0 0 0,0 0-1,0 0 1,0 0 0,1 1 0,-1-1-1,0 0 1,0 0 0,0 0 0,0 0-1,0 0 1,0 0 0,0 0-1,0 0 1,0 1 0,0-1 0,0 0-1,0 0 1,0 0 0,0 0 0,0 0-1,0 0 1,0 1 0,0-1 0,0 0-1,0 0 1,0 0 0,4 12 6,9 53-66,-6-26-722,2-1 0,18 51-1,-10-51-121,-12-35 311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6.002"/>
    </inkml:context>
    <inkml:brush xml:id="br0">
      <inkml:brushProperty name="width" value="0.05" units="cm"/>
      <inkml:brushProperty name="height" value="0.05" units="cm"/>
      <inkml:brushProperty name="color" value="#E71224"/>
    </inkml:brush>
  </inkml:definitions>
  <inkml:trace contextRef="#ctx0" brushRef="#br0">53 443 16051,'-9'20'587,"1"0"-1,1 1 1,0 1-1,2-1 0,-4 30 1,4-12 139,3 0 0,2 43 1,4-51-142,-4-30-575,0-1 1,0 0-1,0 0 0,0 1 0,1-1 0,-1 0 0,0 0 1,0 1-1,0-1 0,0 0 0,0 0 0,0 1 0,1-1 0,-1 0 1,0 0-1,0 0 0,0 1 0,1-1 0,-1 0 0,0 0 1,0 0-1,1 0 0,-1 0 0,0 1 0,0-1 0,1 0 1,-1 0-1,0 0 0,0 0 0,1 0 0,-1 0 0,10-12 249,0-9-170,-1 0-1,-1-1 0,10-44 1,-7 26-43,82-396 70,-60 260-129,-36 197 95,1 1 0,1 28 0,1-6 95,-2 9 77,-1 101 498,4-124-435,2 1 0,12 59 1,-14-83-250,1 0 0,0 0 0,1 0 0,6 12 0,-8-17-63,0-1 0,0 0 0,0 1 0,0-1-1,0 0 1,0 0 0,0 0 0,0 1 0,0-1 0,0 0 0,1-1 0,-1 1 0,0 0-1,1 0 1,-1 0 0,1-1 0,-1 1 0,1-1 0,-1 1 0,1-1 0,-1 0 0,1 1 0,-1-1-1,1 0 1,0 0 0,-1 0 0,1 0 0,-1-1 0,1 1 0,2-1 0,2-2-41,0 1 1,0-2-1,-1 1 1,1-1-1,-1 1 0,0-1 1,0-1-1,0 1 1,-1-1-1,0 0 1,0 0-1,0 0 1,0 0-1,3-7 1,6-13-350,20-48 1,-12 15-621,-2 0 1,19-102-1,-38 205 1667,-34 176 2290,31-211-2665,4-21-267,3-7-65,-1 4-27,0-1 0,1 1 0,1 0 0,0 1-1,9-17 1,-14 29 66,0 1-1,1-1 0,-1 0 0,1 0 1,0 1-1,-1-1 0,1 0 0,0 1 1,-1-1-1,1 1 0,0-1 0,0 1 1,-1-1-1,1 1 0,0 0 0,0-1 1,0 1-1,0 0 0,-1-1 0,1 1 1,0 0-1,0 0 0,0 0 0,0 0 0,0 0 1,0 0-1,0 0 0,0 0 0,-1 0 1,1 1-1,0-1 0,0 0 0,0 1 1,0-1-1,0 0 0,-1 1 0,1-1 1,0 1-1,0-1 0,-1 1 0,1-1 1,0 1-1,-1 0 0,2 0 0,4 6-1,0-1 1,0 1-1,8 14 0,-4-8 19,-9-11-6,1 0 0,0 0-1,-1 0 1,1-1-1,0 1 1,0-1-1,0 1 1,0-1 0,0 0-1,0 1 1,0-1-1,1 0 1,-1-1 0,0 1-1,4 1 1,-4-2 1,0 0 0,0 0 0,-1-1-1,1 1 1,0 0 0,0-1 0,0 1 0,0-1 0,-1 0 0,1 1 0,0-1 0,-1 0 0,1 0-1,0 0 1,-1 0 0,0 0 0,1-1 0,-1 1 0,1 0 0,0-3 0,15-15 53,21-36 1,-28 37-40,2 1 0,0 1 0,21-21-1,-32 35-16,0 1-1,1-1 1,-1 1-1,1 0 0,-1-1 1,1 1-1,0 0 1,-1 0-1,1 0 0,0 0 1,0 1-1,0-1 1,-1 0-1,1 1 0,0-1 1,0 1-1,0 0 0,0-1 1,0 1-1,0 0 1,0 0-1,3 1 0,-2 0 7,-1 0 0,0 1 0,0-1 0,0 0 0,0 1 0,0-1 0,-1 1 0,1 0 0,0 0 0,-1 0 0,1 0 0,-1 0 0,0 0 0,1 0 0,-1 0 0,0 0 0,1 5-1,3 6 83,-2 1 0,6 27 0,-7-27 28,0 0 0,9 22 0,-11-36-112,0 1 0,0 0 1,0-1-1,0 1 0,1 0 0,-1-1 0,0 1 0,0 0 1,1-1-1,-1 1 0,1-1 0,-1 1 0,0 0 1,1-1-1,-1 1 0,1-1 0,0 0 0,-1 1 1,1-1-1,-1 1 0,1-1 0,-1 0 0,1 1 0,0-1 1,-1 0-1,1 0 0,0 1 0,-1-1 0,1 0 1,0 0-1,0 0 0,-1 0 0,1 0 0,0 0 1,-1 0-1,1 0 0,0 0 0,-1 0 0,1-1 1,0 1-1,-1 0 0,1 0 0,0-1 0,-1 1 0,1 0 1,0-1-1,-1 1 0,1-1 0,-1 1 0,1-1 1,-1 1-1,1-1 0,-1 1 0,1-1 0,5-5 18,-1 0 0,0 0-1,7-13 1,-9 15-14,43-74 19,11-17-99,-47 81 39,0 1 1,1 0-1,0 0 1,17-14 0,-26 25 23,-1 0 0,1 1 0,0-1 1,0 1-1,-1 0 0,1-1 0,0 1 0,0 0 1,0 0-1,1 0 0,-1 0 0,0 1 1,0-1-1,0 0 0,1 1 0,-1 0 1,0-1-1,0 1 0,1 0 0,-1 0 0,0 1 1,1-1-1,-1 0 0,0 1 0,0-1 1,1 1-1,1 1 0,0 0 3,-1 1 0,0 0-1,0 0 1,0 0 0,0 0 0,0 0-1,-1 1 1,1-1 0,-1 1 0,0-1 0,0 1-1,0 0 1,1 6 0,10 30-1367,-9-47 778,-3-7 244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5.501"/>
    </inkml:context>
    <inkml:brush xml:id="br0">
      <inkml:brushProperty name="width" value="0.05" units="cm"/>
      <inkml:brushProperty name="height" value="0.05" units="cm"/>
    </inkml:brush>
  </inkml:definitions>
  <inkml:trace contextRef="#ctx0" brushRef="#br0">1 72 14891,'0'-1'142,"0"-1"0,0 0 0,0 0 0,0 0-1,1 0 1,-1 1 0,1-1 0,-1 0 0,1 0 0,0 1-1,0-1 1,0 0 0,0 1 0,0-1 0,0 1 0,0-1-1,0 1 1,0 0 0,1-1 0,-1 1 0,1 0 0,-1 0-1,1 0 1,-1 0 0,1 0 0,0 0 0,-1 1 0,1-1-1,2 0 1,8-3 244,0 0 0,1 0-1,14-1 1,-21 4-236,20-4-26,1 2-1,-1 1 1,1 1 0,0 1-1,0 1 1,-1 1-1,1 2 1,-1 1 0,0 1-1,0 1 1,0 1 0,25 12-1,-44-16-119,0 0 0,0 0 1,0 0-1,-1 1 0,0 0 0,0 1 0,9 9 1,-13-13-1,-1 0 1,1 1 0,0-1-1,-1 0 1,0 1 0,0-1-1,1 0 1,-1 1 0,-1-1-1,1 1 1,0 0 0,-1-1 0,1 1-1,-1 0 1,0-1 0,0 1-1,0 0 1,0 0 0,0-1-1,-1 1 1,1 0 0,-1-1-1,0 1 1,1-1 0,-1 1-1,-3 4 1,-1 0 45,0 0-1,-1 1 1,0-2 0,0 1-1,-1-1 1,0 0-1,0 0 1,0-1 0,-1 0-1,-10 5 1,-8 4 267,-51 17 0,52-21-205,-1-2 0,0-1 0,0-1 1,0-1-1,-1-1 0,-27 0 0,37-8-732,17 4 594,-1 0 0,1 0 0,0-1 0,0 1 0,-1 0 0,1 0 0,0-1 0,0 1 0,-1 0 0,1-1 0,0 1 0,0 0 0,0-1 0,0 1 0,0 0 0,0-1 0,-1 1 0,1 0 0,0-1 0,0 1 0,0 0 0,0-1 0,0 1 0,0-1 0,1 1 0,-1-1 0,1-1-26,-1 0 1,1 1 0,1-1-1,-1 0 1,0 1 0,0-1 0,1 0-1,-1 1 1,0 0 0,1-1 0,0 1-1,3-2 1,21-13-390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7.334"/>
    </inkml:context>
    <inkml:brush xml:id="br0">
      <inkml:brushProperty name="width" value="0.05" units="cm"/>
      <inkml:brushProperty name="height" value="0.05" units="cm"/>
      <inkml:brushProperty name="color" value="#E71224"/>
    </inkml:brush>
  </inkml:definitions>
  <inkml:trace contextRef="#ctx0" brushRef="#br0">0 0 17004,'5'1'1604,"-1"7"-861,2 19-339,-3-17 31,11 46 399,7 26 25,45 114 0,-63-188-815,-2-6-31,-1 1 1,1-1 0,0 0-1,0 1 1,0-1 0,0 0-1,0 0 1,1 1 0,-1-1-1,1 0 1,-1-1 0,1 1 0,0 0-1,0 0 1,0-1 0,0 1-1,0-1 1,0 1 0,0-1-1,3 1 1,-4-1-10,0-1 1,-1 0-1,1 0 0,0 0 0,0 0 1,0 0-1,-1 0 0,1 0 1,0-1-1,0 1 0,0 0 0,-1 0 1,1-1-1,0 1 0,0 0 1,-1-1-1,1 1 0,0 0 0,-1-1 1,1 1-1,-1-1 0,1 0 1,0 1-1,-1-1 0,1 1 0,0-2 1,9-20 37,-8 16-28,10-31 58,13-74 0,-2 8-5,-12 79-57,-11 24-10,0 0 1,0 0 0,0 0-1,0-1 1,1 1 0,-1 0-1,0 0 1,0 0 0,0 0-1,1-1 1,-1 1 0,0 0-1,0 0 1,0 0 0,1 0 0,-1 0-1,0 0 1,0 0 0,1 0-1,-1 0 1,0-1 0,0 1-1,1 0 1,-1 0 0,0 1-1,0-1 1,1 0 0,-1 0 0,0 0-1,0 0 1,1 0 0,-1 0-1,0 0 1,0 0 0,1 0-1,-1 0 1,0 1 0,0-1-1,0 0 1,1 0 0,-1 0 0,2 4 4,0-1 0,0 1 1,-1-1-1,1 1 1,-1 0-1,0-1 1,0 1-1,1 7 1,22 191 195,-14-89-910,-8-141-566,-2-13 887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8.492"/>
    </inkml:context>
    <inkml:brush xml:id="br0">
      <inkml:brushProperty name="width" value="0.05" units="cm"/>
      <inkml:brushProperty name="height" value="0.05" units="cm"/>
      <inkml:brushProperty name="color" value="#E71224"/>
    </inkml:brush>
  </inkml:definitions>
  <inkml:trace contextRef="#ctx0" brushRef="#br0">11 680 14867,'2'36'1252,"-2"1"0,-6 56 0,-1-1 724,9-72-1509,-2-20-459,0 0-1,0 1 1,0-1 0,0 0 0,0 0 0,0 0-1,0 0 1,0 0 0,0 0 0,0 0 0,0 0 0,0 1-1,0-1 1,1 0 0,-1 0 0,0 0 0,0 0-1,0 0 1,0 0 0,0 0 0,0 0 0,0 0-1,0 0 1,0 1 0,0-1 0,1 0 0,-1 0-1,0 0 1,0 0 0,0 0 0,0 0 0,0 0-1,0 0 1,0 0 0,1 0 0,-1 0 0,0 0 0,0 0-1,0 0 1,0 0 0,0 0 0,0 0 0,1 0-1,-1 0 1,0 0 0,0 0 0,0-1 0,0 1-1,0 0 1,0 0 0,0 0 0,0 0 0,0 0-1,1 0 1,-1 0 0,0 0 0,0 0 0,0 0 0,0-1-1,2-2 51,0 0 0,0-1-1,-1 1 1,1-1 0,-1 0-1,2-6 1,5-20-8,-2-1 1,-1-1-1,-1 1 0,-2-1 1,-1 1-1,-4-45 0,-3 49-2,6 26-44,0 0 0,0 0 0,0 0 0,-1 1-1,1-1 1,0 0 0,0 0 0,-1 1 0,1-1 0,-1 0 0,1 1-1,0-1 1,-1 0 0,1 1 0,-1-1 0,1 0 0,-1 1 0,0-1-1,1 1 1,-1-1 0,0 1 0,1 0 0,-1-1 0,0 1 0,1-1-1,-1 1 1,-1 0 0,1 0 3,0 1 1,1 0-1,-1-1 0,0 1 1,0 0-1,1 0 0,-1-1 0,1 1 1,-1 0-1,1 0 0,-1 0 1,1 0-1,0 0 0,-1 0 0,1 0 1,0 0-1,0 0 0,0 0 1,-1 0-1,1 0 0,0 0 1,0 0-1,1 2 0,0 25 114,0-19-83,1-1 0,0 0 0,0 1 0,1-1 0,0 0 0,0 0 1,1 0-1,6 10 0,-8-16-28,-1 0 0,1 0 0,-1 0 0,1 0 0,0 0 1,-1 0-1,1 0 0,0-1 0,0 1 0,0-1 0,0 1 1,1-1-1,-1 0 0,0 0 0,0 0 0,1 0 0,-1 0 1,1-1-1,-1 1 0,1-1 0,-1 1 0,1-1 1,-1 0-1,1 0 0,-1 0 0,1 0 0,-1-1 0,1 1 1,-1-1-1,1 1 0,-1-1 0,1 0 0,2-2 0,2-1 1,0-1-1,0 0 1,0 0-1,-1 0 1,0-1-1,0 0 0,-1 0 1,1-1-1,-1 0 1,-1 1-1,6-12 1,7-13 2,15-44 0,-17 34-7,-1-2-1,-3 1 1,-1-2-1,-3 1 1,-1-1 0,0-55-1,-5 90-3,-1 0 0,-1 0 0,1-1 0,-2 1 0,1 0-1,-4-11 1,-3 8 31,8 12-33,-1 0 1,1 0 0,0 0 0,-1 0 0,1 0 0,0 0-1,0 0 1,-1 0 0,1 0 0,0 0 0,-1 0 0,1 0 0,0 0-1,-1 0 1,1 0 0,0 0 0,0 0 0,-1 1 0,1-1-1,0 0 1,0 0 0,-1 0 0,1 0 0,0 1 0,0-1-1,-1 0 1,1 1 0,-2 1 5,0 1 1,1 0-1,-1 0 1,1-1-1,0 1 0,0 0 1,-1 5-1,-13 59 230,4-1 1,3 2-1,2-1 0,5 87 1,1-144-199,0 0 1,1 0-1,1-1 1,2 11-1,-3-19-34,-1 1 1,1 0-1,-1-1 0,1 1 0,0-1 1,0 1-1,0-1 0,0 1 0,0-1 1,0 1-1,0-1 0,3 2 0,-3-2-5,0-1-1,0 1 0,0-1 1,0 0-1,0 1 0,0-1 1,0 0-1,0 0 1,0 0-1,0 0 0,0 0 1,0 0-1,0 0 0,0 0 1,0 0-1,0 0 0,0 0 1,0-1-1,0 1 0,0 0 1,0-1-1,0 1 0,1-2 1,5-2-47,0 0 1,0-1-1,-1 0 1,1-1-1,-1 1 0,0-1 1,5-7-1,34-50-399,-23 29 68,-21 32 359,0 1 0,0-1 0,0 0 0,0 0 0,0 0 0,-1 0 0,1 0 0,-1-1 0,1-2 0,-1 4 22,0 0 0,0 0 0,0 1 0,0-1 0,0 0 0,0 0 0,0 0 0,0 0 0,0 0 1,0 0-1,-1 0 0,1 1 0,0-1 0,-1 0 0,1 0 0,0 0 0,-1 1 0,1-1 0,-1 0 0,0 0 1,1 1-1,-2-2 0,2 2 1,-1 0-1,1 0 1,0 0 0,0-1 0,-1 1-1,1 0 1,0 0 0,0 0 0,0 0 0,-1 0-1,1 0 1,0 0 0,0 0 0,-1 0-1,1 1 1,0-1 0,0 0 0,-1 0 0,1 0-1,0 0 1,0 0 0,0 0 0,-1 0-1,1 0 1,0 1 0,0-1 0,0 0 0,0 0-1,-1 0 1,1 0 0,0 1 0,0-1-1,0 0 1,0 0 0,0 0 0,0 1 0,-1-1-1,1 0 1,0 0 0,0 1 0,0-1-1,-3 12 76,2-10-60,-1 13 39,-1 0 0,2 1 1,0-1-1,1 0 1,2 22-1,-2-37-53,0 1 0,0-1-1,0 1 1,0 0 0,0-1 0,0 1 0,1 0-1,-1-1 1,0 1 0,0 0 0,0-1 0,1 1 0,-1-1-1,0 1 1,1-1 0,-1 1 0,0-1 0,1 1 0,-1-1-1,1 1 1,-1-1 0,1 1 0,0 0 0,0-1-3,0 0 0,-1 0 0,1 0 0,0 0 0,-1 0-1,1-1 1,0 1 0,-1 0 0,1 0 0,-1 0 0,1-1 0,0 1 0,-1 0 0,1-1 0,-1 1 0,1 0 0,-1-1 0,1 1 0,0-1 0,25-31-13,-22 26 34,10-11-11,-1 1 0,2 1 0,0 0 0,32-24 0,-35 31 28,1 1 1,-1 0-1,1 0 1,0 1-1,1 1 1,-1 0-1,29-5 1,-40 6 616,-6-3-302,-16-13-95,10 10-61,-43-51 213,45 55-408,7 11-2,9 11-3,-6-13-5,0 0 0,0-1 0,0 0 0,1 1 1,-1-1-1,1 0 0,-1 0 0,1 0 0,0-1 0,0 1 0,-1-1 0,1 1 0,0-1 0,1 0 0,-1 0 0,0 0 0,0-1 0,0 1 0,0-1 0,1 0 0,-1 0 0,0 0 0,0 0 0,1 0 0,-1-1 0,0 1 0,0-1 0,0 0 0,0 0 0,0 0 0,0-1 0,0 1 0,0-1 0,4-2 0,6-5-58,-1-1 0,0 0-1,0 0 1,-1-1 0,18-25-1,0-3-256,37-68 0,-65 105 312,-1 1-1,1 0 0,-1 0 1,1-1-1,0 1 1,0 0-1,0 0 1,0 0-1,-1 0 0,2 0 1,-1 0-1,0 0 1,0 0-1,2-1 1,-3 3 9,1-1 1,-1 0 0,0 0-1,1 0 1,-1 0 0,0 1 0,1-1-1,-1 0 1,0 0 0,0 0 0,1 1-1,-1-1 1,0 0 0,1 1 0,-1-1-1,0 0 1,0 0 0,0 1 0,1-1-1,-1 1 1,0-1 0,0 0-1,0 1 1,0-1 0,0 0 0,0 1-1,0-1 1,0 0 0,0 1 0,0-1-1,0 1 1,1 47 165,-2-39-132,1-6-12,2 61 250,-1-60-243,-1 0 0,1 0 1,0 0-1,0 0 1,0 0-1,0-1 0,1 1 1,-1 0-1,1-1 1,0 1-1,0-1 0,0 1 1,4 2-1,-6-5-20,1-1 0,0 1 0,0 0 0,0-1 0,-1 1 0,1-1 0,0 0 0,0 1 0,0-1 1,0 0-1,0 1 0,0-1 0,0 0 0,0 0 0,0 0 0,-1 0 0,1 0 0,0 0 0,0 0 0,0 0 0,0 0 0,0-1 0,0 1 0,0 0 0,0 0 0,0-1 0,0 1 0,0-1 0,-1 1 0,1-1 0,0 1 0,0-1 0,0 0 0,25-27 85,-5-2-40,29-57 1,-36 59-58,2 1 0,0 1 0,26-31 1,-40 55 0,-1 0 1,1 0 0,0 0 0,0 0-1,0 1 1,0-1 0,0 1 0,0-1-1,0 1 1,1 0 0,-1 0 0,0 0-1,1 0 1,-1 0 0,1 0 0,-1 1-1,1-1 1,0 1 0,-1 0 0,1-1-1,-1 1 1,5 1 0,-5 0-47,0-1 1,0 1 0,0 0 0,-1 0-1,1 0 1,0 0 0,0 1 0,-1-1-1,1 0 1,-1 1 0,1-1 0,-1 1-1,0 0 1,1-1 0,-1 1 0,0 0-1,0 0 1,0 0 0,0-1 0,-1 1-1,1 0 1,0 0 0,-1 0 0,1 1-1,-1-1 1,0 0 0,0 2 0,0-3 15,0 0 0,1-1 1,-1 1-1,0 0 0,0 0 1,0-1-1,-1 1 0,1 0 0,0-1 1,0 1-1,0 0 0,0-1 1,-1 1-1,1 0 0,0-1 0,-1 1 1,1-1-1,0 1 0,-1 0 1,1-1-1,-1 1 0,1-1 1,-1 1-1,1-1 0,-1 0 0,0 1 1,1-1-1,-1 1 0,1-1 1,-1 0-1,0 1 0,1-1 1,-1 0-1,0 0 0,1 0 0,-1 0 1,0 1-1,1-1 0,-1 0 1,0 0-1,1 0 0,-1 0 1,0-1-1,0 1 0,1 0 0,-1 0 1,0 0-1,-17-4-467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8.952"/>
    </inkml:context>
    <inkml:brush xml:id="br0">
      <inkml:brushProperty name="width" value="0.05" units="cm"/>
      <inkml:brushProperty name="height" value="0.05" units="cm"/>
      <inkml:brushProperty name="color" value="#E71224"/>
    </inkml:brush>
  </inkml:definitions>
  <inkml:trace contextRef="#ctx0" brushRef="#br0">0 170 17588,'18'-20'1512,"3"0"-1216,8-9-520,4 3 464,3-4-160,-2 3-80,-7 10-128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9.370"/>
    </inkml:context>
    <inkml:brush xml:id="br0">
      <inkml:brushProperty name="width" value="0.05" units="cm"/>
      <inkml:brushProperty name="height" value="0.05" units="cm"/>
      <inkml:brushProperty name="color" value="#E71224"/>
    </inkml:brush>
  </inkml:definitions>
  <inkml:trace contextRef="#ctx0" brushRef="#br0">0 0 18092,'12'13'1336,"5"9"-1072,4 6-112,6 13 360,4 3-192,0 8-104,1-2-120,-4-6-416,-3-4-240,-10-12 1721,-10-13-1185,-11-15 32,-10-13-32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29.804"/>
    </inkml:context>
    <inkml:brush xml:id="br0">
      <inkml:brushProperty name="width" value="0.05" units="cm"/>
      <inkml:brushProperty name="height" value="0.05" units="cm"/>
      <inkml:brushProperty name="color" value="#E71224"/>
    </inkml:brush>
  </inkml:definitions>
  <inkml:trace contextRef="#ctx0" brushRef="#br0">1 219 17484,'7'-13'1592,"7"0"-1040,3 1-192,11-7 640,5 0-247,7-4-209,1-4-240,2-1-552,0 2-296,-10 4 960,-8 5-512,-12 18-64,-12 8-56</inkml:trace>
  <inkml:trace contextRef="#ctx0" brushRef="#br0" timeOffset="1">85 407 15115,'26'0'1401,"6"-17"-865,1-8-160,8-5 528,2-5-168,0-4-296,-1 2-328,-8 8 1673,-5 7-1553,-11 14 32,-3 5 0</inkml:trace>
  <inkml:trace contextRef="#ctx0" brushRef="#br0" timeOffset="2">203 730 12331,'20'11'1808,"1"-5"-968,4-16-288,2-9 2001,5-10-1705,0-5-128,3-6-528,-4 0-424,0 2 344,-6 4-112,-2 4-144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0.272"/>
    </inkml:context>
    <inkml:brush xml:id="br0">
      <inkml:brushProperty name="width" value="0.05" units="cm"/>
      <inkml:brushProperty name="height" value="0.05" units="cm"/>
      <inkml:brushProperty name="color" value="#E71224"/>
    </inkml:brush>
  </inkml:definitions>
  <inkml:trace contextRef="#ctx0" brushRef="#br0">1 267 15739,'0'10'374,"14"118"2732,-12-113-2808,1 0 0,1 0 0,1-1 0,0 1 0,1-1 0,8 15 0,-13-27-267,-1 0 1,1-1-1,0 1 1,1-1-1,-1 1 1,0-1 0,0 0-1,1 0 1,-1 1-1,0-1 1,1 0 0,-1 0-1,3 1 1,-3-2-18,0 0 1,0 1-1,0-1 1,-1 0-1,1 0 1,0 0-1,0 0 1,0 0 0,0 0-1,0 0 1,0 0-1,-1 0 1,1-1-1,0 1 1,0 0-1,0-1 1,-1 1-1,1 0 1,0-1-1,1 0 1,2-3 18,0 0 0,0 0 1,0-1-1,0 1 0,-1-1 1,0 0-1,4-7 0,54-110 88,-6 9-97,-44 94-21,0 0 1,2 0 0,21-24 0,-31 40-1,-1 0 1,1 1-1,0-1 0,0 0 0,0 1 1,0 0-1,1-1 0,-1 1 0,1 1 1,-1-1-1,1 0 0,0 1 0,6-2 1,-8 3 7,1 0 0,-1 0 0,0 0 0,0 1 0,0-1 0,0 0 0,0 1 0,0 0 0,0-1 0,0 1 0,0 0 0,0 0 0,0 0 0,-1 0 0,1 0 0,0 1 0,-1-1 0,1 0 0,0 1 0,-1-1 0,0 1 0,1 0 0,-1-1 0,0 1 0,0 0 0,1 2 0,7 14 230,-1 0 0,9 29-1,3 8 409,-19-54-621,-1 0 1,0 0-1,1 0 1,-1 0 0,1 0-1,-1 1 1,1-1-1,0 0 1,-1-1-1,1 1 1,0 0-1,0 0 1,0 0-1,-1 0 1,1-1 0,0 1-1,0 0 1,0-1-1,0 1 1,0 0-1,2-1 1,-2 0-13,-1 0 0,1 0 1,0 0-1,0-1 0,0 1 1,-1 0-1,1-1 0,0 1 1,0 0-1,-1-1 0,1 1 1,0-1-1,0 1 0,-1-1 1,1 0-1,-1 1 0,1-1 1,-1 0-1,1 1 0,-1-1 1,1-1-1,5-8 49,-1 0-1,-1-1 1,5-15 0,-6 16-34,18-58 9,-15 45-119,0 0 1,2 1-1,1-1 1,22-39-1,-30 61 68,0 0 1,-1 0-1,1 0 0,0-1 1,0 1-1,0 0 0,0 0 1,0 1-1,0-1 0,0 0 1,0 0-1,0 0 0,0 1 1,0-1-1,3 0 0,-4 1 4,1 0 0,-1 0-1,1 0 1,-1 0-1,1 0 1,-1 0-1,1 0 1,-1 0-1,0 1 1,1-1 0,-1 0-1,1 0 1,-1 1-1,1-1 1,-1 0-1,1 0 1,-1 1-1,0-1 1,1 0 0,-1 1-1,0-1 1,1 1-1,-1-1 1,0 0-1,0 1 1,1 0-1,1 4-34,0-1 0,-1 1 1,0-1-1,0 1 0,0 0 0,1 8 0,0 10-393,-3 42 0,1-57 254,-1 0-1,0 0 1,-1-1 0,0 1-1,0 0 1,-1-1-1,1 0 1,-2 0 0,-4 10-1,-5-2-231,-1-13-137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0.729"/>
    </inkml:context>
    <inkml:brush xml:id="br0">
      <inkml:brushProperty name="width" value="0.05" units="cm"/>
      <inkml:brushProperty name="height" value="0.05" units="cm"/>
      <inkml:brushProperty name="color" value="#E71224"/>
    </inkml:brush>
  </inkml:definitions>
  <inkml:trace contextRef="#ctx0" brushRef="#br0">0 1 17308,'9'0'1080,"-6"6"-216,0-1-976,7 1 656,-2 0-136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1.175"/>
    </inkml:context>
    <inkml:brush xml:id="br0">
      <inkml:brushProperty name="width" value="0.05" units="cm"/>
      <inkml:brushProperty name="height" value="0.05" units="cm"/>
      <inkml:brushProperty name="color" value="#E71224"/>
    </inkml:brush>
  </inkml:definitions>
  <inkml:trace contextRef="#ctx0" brushRef="#br0">1 261 12963,'15'23'1586,"0"1"0,21 51 0,13 57 953,-41-109-2283,27 85 955,-18-48-453,4-2 1,32 67-1,-52-122-719,1 0 0,-1 0 0,1-1-1,0 1 1,0-1 0,0 1-1,0-1 1,0 0 0,0 0-1,0 0 1,1 0 0,3 2-1,-5-3-25,-1-1-1,1 0 0,0 0 0,0 1 0,0-1 0,-1 0 0,1 0 0,0 0 0,0 0 1,0 0-1,0 0 0,-1 0 0,1 0 0,0-1 0,0 1 0,0 0 0,-1 0 0,1-1 1,1 0-1,0 0 2,0-1 0,0 1 1,0-1-1,-1 1 0,1-1 1,-1 0-1,1 0 0,-1 0 1,0 1-1,2-4 0,9-19 30,-1-1 0,-2 0-1,12-44 1,12-88 51,-28 128-74,-3 19-25,70-466-1558,-70 455 1243,-1 13 22,0 1 1,0-1 0,-1 0-1,0 1 1,-2-12 0,2 19 282,0 0 1,0-1-1,0 1 1,0 0-1,0 0 1,0 0-1,0-1 1,0 1-1,0 0 1,0 0-1,0 0 1,0-1 0,0 1-1,0 0 1,0 0-1,0 0 1,0-1-1,-1 1 1,1 0-1,0 0 1,0 0-1,0 0 1,0-1-1,0 1 1,0 0-1,-1 0 1,1 0-1,0 0 1,0 0 0,0 0-1,0-1 1,0 1-1,-1 0 1,1 0-1,0 0 1,0 0-1,0 0 1,-1 0-1,1 0 1,0 0-1,0 0 1,0 0-1,-1 0 1,1 0 0,0 0-1,0 0 1,0 0-1,-1 0 1,1 0-1,0 0 1,0 0-1,0 0 1,-1 0-1,1 0 1,0 0-1,0 1 1,0-1-1,0 0 1,-1 0-1,1 0 1,0 0 0,0 0-1,0 0 1,0 1-1,0-1 1,0 0-1,-1 0 1,1 1-1,-9 13-341,-8 20-295,-3 17 0</inkml:trace>
  <inkml:trace contextRef="#ctx0" brushRef="#br0" timeOffset="1">338 623 13611,'14'38'1504,"6"-11"-848,-1-6-264,5-9 889,2-5-481,-2-13-656,-1-7-256,-4-9 152,-4-7-80,0-7-192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1.595"/>
    </inkml:context>
    <inkml:brush xml:id="br0">
      <inkml:brushProperty name="width" value="0.05" units="cm"/>
      <inkml:brushProperty name="height" value="0.05" units="cm"/>
      <inkml:brushProperty name="color" value="#E71224"/>
    </inkml:brush>
  </inkml:definitions>
  <inkml:trace contextRef="#ctx0" brushRef="#br0">0 286 16299,'3'25'773,"-1"-1"0,-1 1-1,-3 31 1,0-5 359,1-26-624,2 66 879,0-79-1193,1 0-1,0-1 0,0 1 1,1 0-1,6 14 0,-9-25-179,0 0-1,0-1 1,0 1-1,0 0 1,1 0-1,-1-1 1,0 1 0,1 0-1,-1-1 1,0 1-1,1 0 1,-1-1-1,1 1 1,-1 0 0,1-1-1,0 1 1,-1-1-1,1 1 1,-1-1-1,1 1 1,0-1-1,-1 0 1,1 1 0,0-1-1,0 0 1,-1 0-1,1 1 1,0-1-1,0 0 1,-1 0 0,1 0-1,0 0 1,0 0-1,0 0 1,-1 0-1,1 0 1,0 0 0,0 0-1,0-1 1,-1 1-1,2 0 1,1-3 12,0 1 0,0 0 0,0-1 1,0 1-1,0-1 0,-1 0 0,1 0 0,2-4 1,20-32 12,-1-1 0,34-81 0,-41 79-53,3 1 0,1 1 0,33-46 0,-51 82 7,0 0 1,0 1-1,0 0 1,0-1-1,0 1 1,8-4-1,-10 6 7,0 1 1,0-1-1,-1 1 1,1-1-1,0 1 0,0 0 1,0-1-1,0 1 0,1 0 1,-1 0-1,0 0 1,0 0-1,0 0 0,0 0 1,0 0-1,0 0 0,0 0 1,0 1-1,0-1 1,0 0-1,0 1 0,0-1 1,0 0-1,0 1 0,0-1 1,-1 1-1,1 0 1,0-1-1,0 1 0,0 0 1,-1-1-1,1 1 0,0 0 1,-1 0-1,1 0 1,0 1-1,5 10 42,-1 0 1,0 0-1,-1 0 1,0 0-1,-1 1 1,0 0 0,1 24-1,3 9 147,11 34 281,-18-79-458,0 0 1,0 0-1,1 0 1,-1 0-1,0 0 1,1 0-1,-1 0 1,1 0-1,-1 0 1,1-1-1,-1 1 1,1 0 0,-1 0-1,1 0 1,0-1-1,0 1 1,-1 0-1,1-1 1,0 1-1,1 1 1,-1-3-6,0 1 0,-1 0 0,1 0 0,0 0 1,-1 0-1,1-1 0,0 1 0,-1 0 0,1 0 0,0-1 0,-1 1 1,1-1-1,-1 1 0,1 0 0,-1-1 0,1 1 0,-1-1 1,1 1-1,-1-1 0,0 0 0,1 1 0,0-2 0,3-6 30,1-1-1,-1 0 1,3-10-1,-6 15-26,30-91 23,-15 43-195,30-68 0,-44 116 146,-1 1 0,0 0-1,1 0 1,-1 0 0,1 0-1,0 0 1,-1 1 0,1-1-1,1 0 1,-1 1-1,0-1 1,0 1 0,1 0-1,-1 0 1,5-3-1,-6 5 12,0 0 0,-1 0 0,1 0 0,0 0 0,-1 0 0,1 0 0,0 0 0,-1 0 0,1 0-1,0 0 1,-1 0 0,1 0 0,0 0 0,-1 1 0,1-1 0,0 0 0,-1 1 0,1-1 0,0 0 0,-1 1-1,1-1 1,-1 0 0,1 1 0,-1-1 0,1 1 0,-1-1 0,1 1 0,-1 0 0,0-1 0,1 1-1,-1-1 1,0 1 0,1 0 0,-1-1 0,0 2 0,10 29-52,-9-26 48,7 50 92,-6-39 6,0-1 1,8 29-1,-10-44-83,0 1 1,0-1-1,0 1 0,0-1 1,0 1-1,0-1 1,1 1-1,-1-1 1,0 1-1,0-1 0,1 1 1,-1-1-1,0 1 1,1-1-1,-1 0 0,1 1 1,-1-1-1,0 1 1,1-1-1,-1 0 0,1 1 1,-1-1-1,1 0 1,-1 0-1,1 0 1,-1 1-1,2-1 0,-1 0 0,-1 0-1,1-1 0,0 1 1,0 0-1,-1-1 0,1 1 0,0-1 1,0 1-1,-1-1 0,1 1 1,-1-1-1,1 1 0,0-1 0,-1 0 1,1 1-1,0-2 0,18-35 61,-17 33-53,23-55-27,22-45-171,-42 93 130,1 1 0,1 0 0,0 0-1,0 0 1,1 1 0,17-16-1,-23 24 50,-1 0 0,0-1-1,0 1 1,1 0-1,-1 0 1,0 0 0,1 1-1,-1-1 1,1 0-1,-1 0 1,1 1 0,0-1-1,-1 1 1,1 0-1,0-1 1,-1 1 0,1 0-1,0 0 1,-1 0 0,1 0-1,0 0 1,-1 0-1,1 0 1,0 1 0,-1-1-1,1 1 1,0-1-1,-1 1 1,1 0 0,-1-1-1,1 1 1,-1 0-1,0 0 1,1 0 0,-1 0-1,0 0 1,1 1-1,-1-1 1,0 0 0,0 0-1,0 1 1,1 1-1,4 7 26,-1 0 0,0 0 0,-1 0 0,0 1 0,3 11 0,-5-15 4,21 70-654,-23-76 600,3 6-135,0-13 3,-3-9-72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2.201"/>
    </inkml:context>
    <inkml:brush xml:id="br0">
      <inkml:brushProperty name="width" value="0.05" units="cm"/>
      <inkml:brushProperty name="height" value="0.05" units="cm"/>
      <inkml:brushProperty name="color" value="#E71224"/>
    </inkml:brush>
  </inkml:definitions>
  <inkml:trace contextRef="#ctx0" brushRef="#br0">0 319 15187,'2'3'338,"1"0"0,-1-1 0,0 2 0,0-1-1,-1 0 1,1 0 0,-1 0 0,0 1 0,0-1-1,1 4 1,6 40 1418,-5-23-706,2 13 103,-4-25-728,0 0 0,2 1 0,-1-1 0,1 0 0,7 17 0,-10-29-413,0 1 0,0-1-1,1 0 1,-1 1 0,0-1 0,0 0-1,0 0 1,0 1 0,1-1 0,-1 0-1,0 0 1,0 1 0,0-1 0,1 0-1,-1 0 1,0 1 0,0-1 0,1 0-1,-1 0 1,0 0 0,1 0 0,-1 0-1,0 1 1,1-1 0,-1 0 0,0 0-1,1 0 1,-1 0 0,0 0 0,1 0-1,-1 0 1,0 0 0,1 0 0,-1 0-1,1 0 1,9-11 135,8-21-105,40-115-169,-33 79-100,4 2 0,48-86 0,-53 120 70,-23 31 153,-1 1-1,1-1 1,-1 0-1,1 1 0,-1-1 1,1 0-1,-1 1 0,1-1 1,0 1-1,-1-1 1,1 1-1,0-1 0,0 1 1,-1 0-1,1-1 0,0 1 1,0 0-1,-1 0 1,1-1-1,0 1 0,0 0 1,0 0-1,0 0 0,-1 0 1,1 0-1,0 0 1,0 0-1,0 0 0,0 1 1,-1-1-1,1 0 0,0 0 1,0 1-1,0-1 1,-1 0-1,1 1 0,0-1 1,-1 1-1,1-1 0,0 1 1,-1-1-1,1 1 1,0 1-1,1 1 4,0 0 0,-1 0 1,0 1-1,0-1 0,0 0 0,0 1 1,0-1-1,-1 1 0,1 5 0,-1 38 101,-1-25-20,1 25 113,2 70 433,2-106-474,3-15-29,7-22 1,30-92-137,-29 73-138,31-65 0,-45 107 136,1 0 0,-1 1 0,1-1 0,-1 1 0,1-1 0,0 1 0,0 0 0,0 0 0,1 0 0,2-3 0,-4 5 12,-1 0 0,1 0 1,-1-1-1,1 1 0,-1 0 0,0 0 1,1 0-1,-1 0 0,1 0 1,-1 0-1,1 0 0,-1 0 0,1 0 1,-1 0-1,1 0 0,-1 0 0,1 0 1,-1 0-1,1 0 0,-1 0 0,1 1 1,-1-1-1,0 0 0,2 1 0,-1 0 3,0 0-1,0 0 1,-1 0-1,1 0 1,0 0-1,0 1 1,0-1-1,-1 0 1,1 1-1,-1-1 1,1 0-1,0 3 1,5 21 78,-2 0-1,0 0 1,0 27 0,-2-23 32,1-1 0,8 33 0,-11-61-120,-1 0 0,1 0 0,0 1 0,0-1 0,0 0 0,0 1 0,0-1 0,0 0 0,0 0 0,0 1 0,0-1 0,0 0 0,0 0 0,1 1 0,-1-1 0,0 0 0,0 0 0,0 1 0,0-1 0,0 0 0,0 0 0,1 1 0,-1-1 0,0 0 0,0 0 0,0 0 0,1 1 0,-1-1 0,0 0 0,0 0 0,0 0 0,1 0 0,-1 1 0,0-1 0,0 0 0,1 0 0,-1 0 0,0 0 0,1 0 0,-1 0 0,4-12-602,0-22 123,-2-2 216,2-5-94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6.180"/>
    </inkml:context>
    <inkml:brush xml:id="br0">
      <inkml:brushProperty name="width" value="0.05" units="cm"/>
      <inkml:brushProperty name="height" value="0.05" units="cm"/>
    </inkml:brush>
  </inkml:definitions>
  <inkml:trace contextRef="#ctx0" brushRef="#br0">92 1 12843,'-15'23'1044,"1"1"0,1 0 0,1 1 0,-13 39-1,22-52-846,0 0 0,1 0-1,0 0 1,1 1-1,0-1 1,1 0-1,0 1 1,1-1 0,0 0-1,1 0 1,1 0-1,6 18 1,1-5-114,1-1 0,1-1 1,30 42-1,-22-35-94,18 37 0,-32-56 14,-2 1 0,1-1 0,-1 1 0,-1 0 0,0 0 0,-1 1 0,1 14-1,-2-13 91,-1-1-1,-1 0 1,0 0-1,-1 0 1,-1 0-1,-5 19 1,6-26 28,0-1 1,0 1 0,0-1-1,-1 1 1,0-1 0,0 0-1,-1 0 1,1 0-1,-1 0 1,0-1 0,-1 0-1,1 0 1,-1 0 0,1 0-1,-1 0 1,-7 3 0,10-6-66,0 0 1,0-1-1,0 1 1,0 0-1,0-1 1,0 1-1,-1-1 0,1 1 1,0-1-1,0 0 1,0 0-1,0 0 1,-1 0-1,1-1 1,0 1-1,0 0 1,0-1-1,0 0 1,0 1-1,0-1 1,0 0-1,0 0 1,0 0-1,0 0 1,0-1-1,0 1 0,1 0 1,-1-1-1,0 1 1,1-1-1,0 0 1,-1 1-1,1-1 1,0 0-1,0 0 1,-1-2-1,-3-4 32,2 0-1,-1-1 0,1 1 1,0-1-1,1 1 1,0-1-1,-2-15 0,3 4-246,1-1-1,1 0 1,1 1-1,0-1 0,2 1 1,0-1-1,2 1 1,0 0-1,1 1 0,1 0 1,0 0-1,2 0 1,0 1-1,1 1 0,1 0 1,0 0-1,30-28 1,-4 8-317,2-2-99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6.028"/>
    </inkml:context>
    <inkml:brush xml:id="br0">
      <inkml:brushProperty name="width" value="0.05" units="cm"/>
      <inkml:brushProperty name="height" value="0.05" units="cm"/>
    </inkml:brush>
  </inkml:definitions>
  <inkml:trace contextRef="#ctx0" brushRef="#br0">1 38 16404,'19'3'1768,"15"-5"-976,10-2-272,15-5 656,5 2-183,12 3-145,-2-5-128,-2 5-432,-6 2-240,-14 2-584,-8 3-312,-16 4 1400,-9 2-704,-21-3-56,-8 0-144</inkml:trace>
  <inkml:trace contextRef="#ctx0" brushRef="#br0" timeOffset="1">89 200 14307,'17'0'1824,"23"-5"-815,9-2-345,22-3 1144,5 0-600,8 1-183,0-1-97,-9 3-816,-4 1-608,-10 6 488,-8 0-136,-11 3-168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2.812"/>
    </inkml:context>
    <inkml:brush xml:id="br0">
      <inkml:brushProperty name="width" value="0.05" units="cm"/>
      <inkml:brushProperty name="height" value="0.05" units="cm"/>
      <inkml:brushProperty name="color" value="#E71224"/>
    </inkml:brush>
  </inkml:definitions>
  <inkml:trace contextRef="#ctx0" brushRef="#br0">0 324 18396,'1'5'347,"0"-1"1,0 1-1,1-1 0,-1 0 0,1 0 1,0 1-1,0-1 0,5 6 1,-6-9-299,-1 0 1,1 0 0,0 0-1,0-1 1,0 1-1,0 0 1,0 0 0,0-1-1,0 1 1,0-1 0,0 1-1,0-1 1,0 1-1,1-1 1,-1 0 0,0 1-1,0-1 1,0 0 0,1 0-1,-1 0 1,0 0 0,0 0-1,0 0 1,1 0-1,-1-1 1,0 1 0,0 0-1,0-1 1,0 1 0,0-1-1,1 1 1,-1-1-1,0 1 1,0-1 0,0 0-1,0 1 1,0-2 0,5-3-12,0 0 0,-1 0 1,0-1-1,0 0 0,-1 0 0,0 0 1,0 0-1,0-1 0,0 0 1,3-11-1,-1 3-39,-1-1-1,-1 0 1,5-28 0,-7 29-4,-1 0 0,-1-22-1,0 34-1,0-1-1,0 1 1,-1 0 0,1 0-1,-1 0 1,0 0-1,1 0 1,-1 0-1,-1 0 1,1 0-1,0 0 1,-1 0-1,0 0 1,1 1-1,-1-1 1,0 0-1,0 1 1,-3-3-1,4 5 4,0 0-1,1-1 0,-1 1 0,0 0 1,0-1-1,0 1 0,0 0 0,0 0 1,0 0-1,0 0 0,0 0 0,0 0 1,0 0-1,0 0 0,0 0 0,0 1 1,0-1-1,0 0 0,0 1 1,1-1-1,-1 0 0,0 1 0,0-1 1,0 1-1,0-1 0,1 1 0,-1 0 1,0-1-1,1 1 0,-1 0 0,0-1 1,1 1-1,-1 0 0,1 0 0,-2 1 1,-15 32-42,9-12 148,1 1 0,1 1-1,1-1 1,2 1 0,0 0-1,1 0 1,1 0 0,4 41-1,-2-58-41,0-1 1,0 1-1,1 0 0,0-1 0,0 1 1,1-1-1,3 7 0,-6-11-46,1-1 1,0 0-1,0 0 1,0 1-1,0-1 0,0 0 1,0 0-1,0 0 0,0 0 1,0 0-1,1 0 0,-1-1 1,0 1-1,1 0 0,-1-1 1,0 1-1,1-1 0,-1 1 1,1-1-1,-1 1 0,1-1 1,-1 0-1,1 0 1,-1 0-1,1 0 0,-1 0 1,1 0-1,-1 0 0,1-1 1,-1 1-1,1 0 0,-1-1 1,1 1-1,-1-1 0,0 0 1,1 1-1,-1-1 0,1-1 1,9-4 10,-1-1-1,0 0 1,-1-1 0,0 0 0,0-1 0,9-10-1,45-65-90,-49 64 37,22-35-81,-26 37 50,1 1 0,1 0 0,0 1 0,2 0 0,17-16 0,-31 32 57,0-1 1,1 0-1,-1 1 1,1-1-1,-1 1 1,1-1-1,0 1 1,-1 0-1,1-1 1,-1 1-1,1 0 1,0-1-1,-1 1 1,1 0-1,0 0 1,-1-1-1,1 1 1,0 0-1,0 0 1,-1 0-1,1 0 1,0 0-1,0 0 1,-1 0-1,1 0 1,0 0-1,-1 0 1,1 1-1,0-1 1,-1 0-1,1 0 1,0 1-1,-1-1 1,1 0-1,0 1 1,-1-1-1,1 1 1,-1-1-1,1 1 1,-1-1-1,1 1 1,-1-1-1,1 1 1,-1 0-1,0-1 1,1 1-1,-1-1 1,0 1-1,1 0 1,-1-1-1,0 2 1,2 5 17,0-1 1,-1 1-1,1-1 0,-1 11 1,0-10 15,1 21 98,-2-18-60,0-1-1,1 1 1,0-1-1,1 1 1,0-1-1,0 1 1,1-1-1,5 11 1,-8-20-63,0 1 0,0-1 0,0 0 0,0 1 0,1-1 0,-1 0 0,0 0 0,1 1 0,-1-1 0,0 0 0,0 0 0,1 1 0,-1-1 0,0 0 0,1 0 0,-1 0 1,0 0-1,1 1 0,-1-1 0,0 0 0,1 0 0,-1 0 0,1 0 0,-1 0 0,0 0 0,1 0 0,-1 0 0,0 0 0,1 0 0,-1 0 0,1 0 0,10-10 98,4-15-18,-14 24-81,41-104 12,-33 77-143,2 0 0,0 1 0,18-29 0,-28 55 115,-1 0-1,1 0 0,0 0 1,-1 0-1,1 0 0,0 0 1,0 0-1,0 0 0,-1 0 1,1 1-1,0-1 0,0 0 1,0 1-1,2-2 1,-3 2 2,0 0 0,1 0 0,-1 0 0,0 0 0,1 0 0,-1 0 0,0 1 0,1-1 0,-1 0 0,0 0 0,1 0 0,-1 0 0,0 0 0,1 0 0,-1 1 0,0-1 0,0 0 0,1 0 0,-1 1 0,0-1 0,0 0 0,1 0 0,-1 1 0,0-1 0,0 0 0,0 0 0,0 1 1,1-1-1,-1 0 0,0 1 0,1 4-93,1-1 1,-1 0-1,-1 1 1,1-1-1,-1 9 1,-7 100-2149,5-86 2014,-1 0-260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3.411"/>
    </inkml:context>
    <inkml:brush xml:id="br0">
      <inkml:brushProperty name="width" value="0.05" units="cm"/>
      <inkml:brushProperty name="height" value="0.05" units="cm"/>
      <inkml:brushProperty name="color" value="#E71224"/>
    </inkml:brush>
  </inkml:definitions>
  <inkml:trace contextRef="#ctx0" brushRef="#br0">11 238 20988,'-1'2'124,"0"-1"-1,0 0 1,0 0-1,0 1 1,0-1-1,1 1 1,-1-1-1,0 1 1,1-1-1,-1 1 1,1-1-1,0 1 1,-1 0-1,1-1 1,0 3-1,0 30 19,1-23 109,0 6-46,0 0 0,2 0-1,0 0 1,1-1 0,0 1 0,2-1-1,0 1 1,10 19 0,-15-34-204,0 1 0,1-1 0,-1 0 0,1 0-1,-1 0 1,1 0 0,0 0 0,-1 0 0,1-1 0,0 1 0,0 0 0,0-1-1,1 0 1,-1 1 0,0-1 0,0 0 0,4 1 0,-4-2-17,0 0-1,0 0 1,0 0 0,0 0 0,0 0 0,0 0-1,0-1 1,-1 1 0,1-1 0,0 1 0,0-1-1,0 0 1,-1 1 0,1-1 0,0 0-1,-1 0 1,4-3 0,2-3-124,0-1 0,0 1 1,-1-1-1,0-1 0,0 1 0,9-19 0,13-38-1178,-2-1 1,-3-1-1,-3-1 1,15-91-1,-39 283 3825,1-62-1552,-7 444 3170,18-425-5519,-5-72 1069,-1-15-100,-1-21-74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3.861"/>
    </inkml:context>
    <inkml:brush xml:id="br0">
      <inkml:brushProperty name="width" value="0.05" units="cm"/>
      <inkml:brushProperty name="height" value="0.05" units="cm"/>
      <inkml:brushProperty name="color" value="#E71224"/>
    </inkml:brush>
  </inkml:definitions>
  <inkml:trace contextRef="#ctx0" brushRef="#br0">0 15 21741,'1'-1'112,"-1"0"0,1 0 1,-1 0-1,1 0 1,0 0-1,-1 0 0,1 0 1,0 1-1,0-1 1,0 0-1,0 0 0,-1 1 1,1-1-1,0 0 1,0 1-1,0-1 0,0 1 1,2-1-1,-1 1-16,-1 0-1,1 0 0,0 1 0,-1-1 1,1 0-1,-1 1 0,1-1 0,-1 1 1,1 0-1,-1-1 0,0 1 1,1 0-1,-1 0 0,2 1 0,2 1-39,-1 1 0,0-1-1,0 1 1,0 0 0,-1 0-1,1 0 1,-1 1 0,0-1 0,0 1-1,0 0 1,-1 0 0,3 6-1,-2-2 4,0 0-1,-1 0 0,0 1 1,-1-1-1,0 1 0,-1 12 1,-2 9 66,-1 0 1,-2-1-1,-10 37 1,15-67-124,-20 71 228,11-40-115,0-1 1,-5 49-1,14-79-115,0 0 1,0 0-1,0 0 1,0 0-1,1-1 0,-1 1 1,0 0-1,0 0 1,0 0-1,1 0 1,-1 0-1,0 0 0,0 0 1,0 0-1,1 0 1,-1 0-1,0 0 1,0-1-1,1 1 0,-1 0 1,0 0-1,0 1 1,0-1-1,1 0 0,-1 0 1,0 0-1,0 0 1,1 0-1,-1 0 1,0 0-1,0 0 0,0 0 1,1 0-1,-1 1 1,0-1-1,0 0 1,0 0-1,0 0 0,1 0 1,-1 0-1,0 1 1,0-1-1,0 0 1,0 0-1,0 0 0,0 1 1,0-1-1,1 0 1,-1 0-1,0 0 0,0 1 1,0-1-1,0 0 1,0 0-1,0 1 1,0-1-1,0 0 0,0 0 1,0 0-1,0 1 1,15-18-5,-14 15 6,170-217-2053,-145 186 1693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5.280"/>
    </inkml:context>
    <inkml:brush xml:id="br0">
      <inkml:brushProperty name="width" value="0.05" units="cm"/>
      <inkml:brushProperty name="height" value="0.05" units="cm"/>
      <inkml:brushProperty name="color" value="#E71224"/>
    </inkml:brush>
  </inkml:definitions>
  <inkml:trace contextRef="#ctx0" brushRef="#br0">50 686 15923,'-1'0'153,"0"-1"-1,0 1 0,1-1 0,-1 1 0,0-1 0,0 1 0,0 0 0,0-1 1,1 1-1,-1 0 0,0 0 0,0 0 0,0-1 0,0 1 0,0 0 1,0 0-1,0 0 0,0 1 0,1-1 0,-1 0 0,0 0 0,0 0 0,0 1 1,0-1-1,0 0 0,0 1 0,-1 0-52,1 0-1,-1-1 1,1 1-1,0 0 1,-1 0-1,1 0 1,0 0-1,0 0 1,0 0-1,0 0 1,0 1-1,0-1 1,-2 3 0,2-1-74,0 0 1,0 0 0,0 1-1,0-1 1,1 0 0,-1 1-1,1-1 1,0 1 0,0-1-1,0 0 1,0 1 0,1-1-1,0 1 1,-1-1 0,1 0-1,0 0 1,0 1 0,1-1-1,-1 0 1,1 0 0,-1 0-1,1 0 1,0-1 0,0 1-1,1 0 1,3 3 0,-5-6-35,0 1 0,-1-1 0,1 1 0,0-1 0,0 0 0,0 1 0,0-1 0,0 0 0,0 0 0,0 0 1,0 0-1,0 0 0,0 0 0,0 0 0,0 0 0,0 0 0,0 0 0,0 0 0,0-1 0,0 1 0,0 0 0,-1-1 0,1 1 1,0-1-1,0 1 0,1-2 0,22-21-305,-9 9 106,-13 12 189,-1 1-1,1 0 0,0 0 1,0 0-1,0 0 0,0 0 0,0 0 1,0 0-1,0 1 0,1-1 1,-1 1-1,0 0 0,0-1 1,0 1-1,0 0 0,1 0 1,-1 0-1,0 1 0,0-1 1,0 1-1,0-1 0,1 1 1,-1 0-1,0-1 0,0 1 1,0 0-1,0 0 0,-1 1 0,1-1 1,3 3-1,3 3-10,-1 0 0,0 1-1,0 0 1,-1 0 0,7 10-1,6 12 94,-1 1 0,-1 0 0,-2 1 0,-1 1 0,-2 0 0,-1 1 1,-1 1-1,-2-1 0,4 49 0,-11-80-47,-1 4 61,1 1 1,-1 0-1,0-1 0,-3 13 0,3-19-61,0 0 0,0 0 1,0 1-1,-1-1 0,1 0 0,-1 0 0,1 0 0,-1 1 1,1-1-1,-1 0 0,0 0 0,1 0 0,-1 0 0,0 0 1,0 0-1,0 0 0,0 0 0,0-1 0,0 1 0,0 0 1,0 0-1,0-1 0,0 1 0,-1-1 0,1 1 1,0-1-1,0 1 0,-1-1 0,1 0 0,0 0 0,0 0 1,-1 1-1,1-1 0,-2-1 0,-2 0-23,-1 0 0,1 0 1,0-1-1,0 0 0,1 0 0,-1-1 0,0 1 0,1-1 0,-1 0 1,1 0-1,0 0 0,0-1 0,0 1 0,0-1 0,-3-6 0,-4-2-151,2-1-1,0-1 0,-14-27 0,19 34 69,1-1 1,0-1 0,0 1 0,1 0-1,0 0 1,0-1 0,1 1-1,-1-14 1,2 17 48,1 0-1,-1 0 1,1 0 0,0 1-1,0-1 1,0 0 0,1 1-1,0-1 1,0 1 0,0-1-1,0 1 1,1 0 0,-1 0-1,1 0 1,0 0 0,7-6-1,42-33-130,-37 33 164,-1-1 0,0-1 0,20-22-1,-18 12 45,-1-1-1,-1 0 1,-1-1 0,-1 0-1,-1-1 1,-1 0-1,-2 0 1,0-1-1,-2-1 1,0 1 0,-2-1-1,-1 0 1,-1-43-1,-2 62-2,0 6-14,0-1 0,0 0 0,0 0 0,0 0 0,0 0 0,-1 0 0,1 0-1,-1 0 1,0 0 0,0 0 0,0 1 0,0-1 0,0 0 0,-1 1 0,-2-4-1,4 5-11,-1 1-1,1 0 0,0-1 1,-1 1-1,1 0 0,0 0 1,-1-1-1,1 1 0,0 0 1,-1 0-1,1 0 1,-1 0-1,1-1 0,-1 1 1,1 0-1,0 0 0,-1 0 1,1 0-1,-1 0 0,1 0 1,-1 0-1,1 0 0,0 0 1,-1 1-1,1-1 0,-1 0 1,1 0-1,0 0 0,-1 0 1,1 0-1,-1 1 0,-11 13 134,-3 23 72,6-1-63,3-1 1,1 1-1,1 0 1,2 0-1,2 1 1,4 37-1,-4-74-147,0 10 37,1-1 1,0 0 0,1 0 0,0 0 0,0-1-1,5 14 1,-7-22-38,1 1-1,-1-1 1,0 1-1,0-1 1,0 1-1,0-1 1,0 1-1,1-1 1,-1 1-1,0-1 1,0 1-1,1-1 0,-1 0 1,0 1-1,1-1 1,-1 0-1,0 1 1,1-1-1,-1 0 1,0 1-1,1-1 1,-1 0-1,1 0 1,-1 1-1,1-1 1,-1 0-1,1 0 1,-1 0-1,1 0 1,-1 0-1,1 1 1,-1-1-1,1 0 1,-1 0-1,1 0 1,-1 0-1,1-1 1,-1 1-1,1 0 1,-1 0-1,0 0 1,1 0-1,-1 0 1,1-1-1,-1 1 0,1 0 1,-1 0-1,1-1 1,-1 1-1,0 0 1,1-1-1,-1 1 1,0 0-1,1-1 1,-1 1-1,0-1 1,1 1-1,-1 0 1,0-1-1,0 1 1,0-1-1,1 1 1,-1-1-1,3-6 10,1 1 1,-2-1-1,5-13 0,11-51 7,-3-1 0,9-108-1,-12-151 22,-12 315-33,0-5 7,-1-1 1,-4-30 0,0 35 4,5 17-18,0 0 0,0 0 0,0 0-1,0 0 1,0 0 0,0 0 0,0-1-1,0 1 1,0 0 0,0 0 0,0 0-1,0 0 1,0 0 0,0 0 0,0 0-1,0 0 1,0 0 0,0-1 0,0 1-1,-1 0 1,1 0 0,0 0 0,0 0-1,0 0 1,0 0 0,0 0 0,0 0-1,0 0 1,0 0 0,-1 0 0,1 0 0,0 0-1,0 0 1,0 0 0,0 0 0,0 0-1,0 0 1,-1 0 0,1 0 0,0 0-1,0 0 1,0 0 0,0 0 0,0 0-1,0 0 1,0 0 0,0 0 0,-1 0-1,1 0 1,-1 3 10,0-1 0,0 1 0,1-1-1,-1 1 1,1-1 0,-1 1 0,1-1 0,0 1-1,0 3 1,2 83 616,23 152 0,-24-237-605,13 74 359,-12-69-314,1 0-1,0 0 0,0-1 0,0 1 0,1-1 1,6 9-1,-10-16-59,1-1 0,-1 1 0,1 0 1,-1-1-1,1 1 0,0 0 1,-1-1-1,1 1 0,0 0 0,-1-1 1,1 1-1,0-1 0,0 1 0,-1-1 1,1 0-1,0 1 0,0-1 0,0 0 1,0 1-1,0-1 0,-1 0 0,1 0 1,0 0-1,0 0 0,0 0 0,0 0 1,0 0-1,0 0 0,0 0 0,-1-1 1,1 1-1,0 0 0,0 0 0,0-1 1,0 1-1,-1-1 0,1 1 0,0 0 1,0-1-1,-1 0 0,1 1 0,0-1 1,0 0-1,3-4-4,0 1 0,0-1 0,0 1 0,5-10 0,-8 12-8,54-105-367,-41 75-33,1 1 0,24-34 0,-38 63 368,1 0-1,-1 0 1,0 1-1,1-1 1,-1 0 0,1 1-1,0-1 1,-1 1-1,1 0 1,0-1-1,0 1 1,0 0 0,0 0-1,0 0 1,2 0-1,-3 1-6,1 0-1,-1-1 0,0 1 1,0 1-1,1-1 0,-1 0 1,0 0-1,0 0 0,0 1 0,1-1 1,-1 0-1,0 1 0,0-1 1,0 1-1,0-1 0,0 1 1,0 0-1,0 0 0,2 1 1,0 2-122,1 0 0,-1 0 1,0 0-1,0 1 1,0-1-1,-1 1 0,0 0 1,1 0-1,-2 0 1,3 6-1,3 15-786,-1 0 0,3 29-1,-8-49 243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6.009"/>
    </inkml:context>
    <inkml:brush xml:id="br0">
      <inkml:brushProperty name="width" value="0.05" units="cm"/>
      <inkml:brushProperty name="height" value="0.05" units="cm"/>
      <inkml:brushProperty name="color" value="#E71224"/>
    </inkml:brush>
  </inkml:definitions>
  <inkml:trace contextRef="#ctx0" brushRef="#br0">34 518 14291,'-13'90'3630,"-3"31"-1008,16-121-2615,-4 120 1694,4-119-1675,0 0-1,0 0 0,0 1 0,0-1 0,0 0 0,0 0 0,0 0 1,1 0-1,-1 1 0,0-1 0,1 0 0,-1 0 0,1 0 0,-1 0 1,1 0-1,0 0 0,1 2 0,-2-3-18,1 0 1,-1 0-1,1 0 0,-1 0 1,1-1-1,-1 1 0,1 0 0,-1 0 1,1 0-1,-1 0 0,1 0 1,-1-1-1,1 1 0,-1 0 0,0 0 1,1-1-1,-1 1 0,1 0 1,-1-1-1,0 1 0,1-1 1,-1 1-1,0 0 0,1-1 0,-1 1 1,1-1-1,22-41 44,-20 37-39,21-45-23,-13 24-10,1 1 0,1 0 0,1 1 0,2 1 0,18-22 1,-31 41 9,-3 4 10,1-1 0,-1 0 0,1 0 0,0 0 0,-1 1 0,1-1 0,0 0 0,0 0 0,-1 1 0,1-1 0,0 1-1,0-1 1,0 1 0,0-1 0,0 1 0,0 0 0,0-1 0,0 1 0,0 0 0,0 0 0,0 0 0,0 0 0,0 0 0,0 0 0,0 0 0,0 0 0,2 0 0,-2 0 0,1 0 0,-1 0 0,1-1 0,-1 1 0,1 0 0,-1-1 0,1 1 0,-1-1 0,0 0 0,1 1-1,-1-1 1,0 0 0,0 0 0,1 0 0,-1 0 0,0 0 0,0 0 0,0 0 0,1-2 0,21-25-38,-23 27 37,24-35-99,-2-2-1,-2 0 1,-1-1 0,-2-1-1,-2 0 1,-2-2 0,13-66-1,-23 95 118,0-1 0,-1 0 0,-1 1 0,0-1 0,-1 0-1,0 0 1,-1 0 0,-4-15 0,5 28-6,0 0-1,0 0 1,-1 0 0,1 0-1,0 0 1,-1 0 0,1 0-1,-1 0 1,1 0 0,-1 0-1,0 0 1,1 0 0,-1 0-1,0 0 1,0 1 0,1-1-1,-1 0 1,0 0 0,0 1-1,-2-2 1,3 2-1,-1 0 0,0 0 0,0 0 0,0 0 0,1 1 0,-1-1 0,0 0 0,0 0 0,1 0 0,-1 1 0,0-1 0,0 0 0,1 1 1,-1-1-1,0 1 0,1-1 0,-1 1 0,1-1 0,-1 1 0,0-1 0,0 2 0,-2 2 38,-1 1 1,1 0 0,0-1-1,1 1 1,-1 0-1,-3 10 1,-1 13 109,1 0 0,1 0 1,1 0-1,2 0 0,1 34 1,2-23 59,3 0 0,1 0 0,12 47 0,-17-84-203,6 18 121,0 1 1,11 24-1,-16-42-116,0 1 0,1 0 0,0-1 0,0 1 0,0-1 0,1 0 0,-1 1 0,1-1 0,-1 0-1,1 0 1,0-1 0,0 1 0,1-1 0,-1 1 0,0-1 0,1 0 0,-1-1 0,1 1 0,4 1 0,-6-3-29,0 1-1,0-1 1,0 0-1,0 0 1,1 0-1,-1-1 1,0 1-1,0 0 1,0-1-1,0 1 1,0-1-1,0 0 1,0 0-1,0 0 1,0 0-1,0 0 1,0 0 0,0 0-1,-1-1 1,1 1-1,0-1 1,-1 1-1,1-1 1,-1 0-1,0 1 1,1-1-1,-1 0 1,0 0-1,0 0 1,0 0-1,0-3 1,3-3-158,-2-1 1,1 1-1,-1-1 1,0 1-1,-1-1 0,1-12 1,-2 12-53,-1 1-1,1-1 1,-2 1 0,1 0 0,-1-1-1,-1 1 1,1 0 0,-1 0 0,-1 0-1,1 1 1,-2-1 0,1 1 0,-1 0 0,0 0-1,0 1 1,0-1 0,-1 1 0,-7-6-1,1 2 70,1 1-1,-1 1 0,-1-1 0,1 2 0,-1 0 0,-1 0 1,1 2-1,-1-1 0,-24-5 0,36 11 229,-2-1 84,1 0-1,-1 0 1,0 0 0,1 1-1,-1 0 1,0-1-1,1 2 1,-1-1 0,-6 1-1,34 1 1530,-11-3-1782,1-1 1,-1-1-1,0 0 1,-1-1-1,1-1 1,-1 1-1,13-8 1,-15 5-83,-10 6 165,0 1 1,1 0-1,-1 0 1,0 0-1,0 0 0,1 0 1,-1-1-1,0 1 1,0 0-1,0 0 0,0 0 1,1-1-1,-1 1 1,0 0-1,0 0 0,0-1 1,0 1-1,0 0 0,0 0 1,1-1-1,-1 1 1,0 0-1,0-1 0,0 1 1,0 0-1,0 0 1,0-1-1,0 1 0,0 0 1,0 0-1,-1-1 1,1 1-1,0 0 0,0-1 1,0 1-1,0 0 1,0 0-1,-1-1 0,-8-3-335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6.414"/>
    </inkml:context>
    <inkml:brush xml:id="br0">
      <inkml:brushProperty name="width" value="0.05" units="cm"/>
      <inkml:brushProperty name="height" value="0.05" units="cm"/>
      <inkml:brushProperty name="color" value="#E71224"/>
    </inkml:brush>
  </inkml:definitions>
  <inkml:trace contextRef="#ctx0" brushRef="#br0">7 135 16259,'-7'0'1361,"13"-1"-865,2-6-192,8-5 640,4-2-312,5-5-672,-2-1 208,-1-10-48,0-1-8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7.129"/>
    </inkml:context>
    <inkml:brush xml:id="br0">
      <inkml:brushProperty name="width" value="0.05" units="cm"/>
      <inkml:brushProperty name="height" value="0.05" units="cm"/>
      <inkml:brushProperty name="color" value="#E71224"/>
    </inkml:brush>
  </inkml:definitions>
  <inkml:trace contextRef="#ctx0" brushRef="#br0">28 518 16644,'3'1'156,"0"1"0,0-1 0,0 0 0,0 1 0,0-1 0,0-1 1,0 1-1,0 0 0,1-1 0,-1 0 0,0 0 0,0 1 0,1-2 0,-1 1 1,0 0-1,0-1 0,0 0 0,4-1 0,-2 0-16,-1 0-1,1 0 0,-1-1 1,1 0-1,-1 0 1,0 0-1,0 0 1,0-1-1,-1 0 1,6-6-1,-2 0-18,0 0 0,0-1 0,-1 0 0,-1 0 0,0 0 0,0-1 0,-1 0 0,4-21 0,-7 24-81,0 0 0,0 0 0,-1 0 1,-1 0-1,1 0 0,-2 0 0,1 0 0,-1 0 1,-6-15-1,8 21-34,-1 0 0,-1 1 0,1-1 0,0 1 1,-1-1-1,1 1 0,-1-1 0,0 1 0,1 0 0,-1 0 0,0 0 1,0 0-1,-1 0 0,1 0 0,0 1 0,-1-1 0,1 1 1,-1-1-1,1 1 0,-1 0 0,0 0 0,0 0 0,1 0 0,-1 1 1,0-1-1,0 1 0,0 0 0,0 0 0,1 0 0,-1 0 1,0 0-1,0 0 0,0 1 0,-5 1 0,3 0-1,0 0 0,0 0 0,1 1 0,-1-1 0,0 1 1,1 0-1,0 1 0,0-1 0,0 1 0,0 0 0,0 0 0,1 0 0,-1 0 0,1 1 0,0-1 0,1 1 0,-1 0 0,1-1 0,-3 9 0,0 1-3,1 0 0,0 0 0,1 0 0,1 1 1,-2 28-1,4-27-1,0-1 0,1 1 1,0-1-1,2 1 1,0-1-1,0 0 1,1 0-1,1 0 0,1-1 1,0 1-1,1-1 1,0-1-1,13 19 1,-17-29-3,0 1 1,0-1 0,1 0-1,-1 0 1,1 0 0,-1 0-1,1 0 1,0-1 0,0 0 0,7 3-1,-9-4 1,1 0 0,-1 0 0,1-1 0,0 1 0,-1-1 0,1 0 0,0 0 1,-1 0-1,1 0 0,0 0 0,-1-1 0,1 1 0,0-1 0,-1 0 0,1 1 0,-1-1 0,1 0 0,-1-1 0,5-1 0,0-3-1,1 0 1,-1-1 0,0 0-1,-1 0 1,0 0-1,0-1 1,0 0-1,-1 0 1,0 0-1,5-14 1,3-9-4,16-55 1,9-89 18,-32 146-11,0 11 15,-6 18-18,1 0-1,-1 0 1,0 0 0,0 0 0,1 0 0,-1 0 0,0 0-1,0 0 1,0 0 0,1 0 0,-1 0 0,0 1-1,0-1 1,1 0 0,-1 0 0,0 0 0,0 0-1,0 0 1,0 1 0,1-1 0,-1 0 0,0 0-1,0 0 1,0 1 0,0-1 0,0 0 0,0 0-1,1 1 1,-1-1 0,0 0 0,0 0 0,0 1-1,0-1 1,0 0 0,0 0 0,0 1 0,9 40 89,-7-29-43,3 10 33,-4-11-12,2 0 1,-1 0 0,1 0-1,1-1 1,0 1-1,1-1 1,7 13-1,-12-22-59,1-1 0,-1 1-1,1 0 1,-1-1 0,1 1 0,-1 0-1,1-1 1,0 1 0,-1-1-1,1 1 1,0-1 0,0 1-1,-1-1 1,1 1 0,0-1-1,0 0 1,-1 1 0,1-1-1,0 0 1,0 0 0,0 1-1,0-1 1,0 0 0,-1 0 0,1 0-1,0 0 1,0 0 0,0-1-1,0 1 1,0 0 0,0 0-1,-1 0 1,1-1 0,0 1-1,0 0 1,0-1 0,-1 1-1,1-1 1,0 1 0,-1-1-1,1 1 1,0-1 0,-1 0-1,1 1 1,-1-1 0,1 0 0,0-1-1,4-4 46,0-1 0,0 0 0,7-15-1,-11 20-46,31-70 142,-23 49-134,1 1-1,0 1 1,2 0-1,19-28 1,-29 47-15,-1 1 0,0-1 0,1 0 1,-1 1-1,1 0 0,-1-1 0,1 1 1,0 0-1,-1 0 0,1 0 1,0 0-1,0 0 0,0 0 0,0 0 1,2 0-1,-3 1-1,0 0 0,0 0 0,1 0 0,-1 0 0,0 0 0,0 1 0,0-1 0,0 0 0,1 1 0,-1-1 0,0 1 0,0-1 0,0 1 0,0-1 0,0 1 0,0 0 0,0-1 0,0 1 0,1 2 0,3 3-6,0 2-1,-1-1 1,1 0 0,-1 1-1,5 15 1,3 4 17,-11-26-10,-1 0 1,0 0-1,1 0 0,-1 0 0,1 0 0,-1 0 1,1 0-1,0 0 0,-1 0 0,1 0 0,0-1 1,0 1-1,-1 0 0,1-1 0,0 1 0,0 0 1,0-1-1,0 1 0,0-1 0,0 1 0,0-1 1,0 0-1,0 1 0,0-1 0,0 0 0,0 0 1,0 0-1,2 0 0,-2-1 2,1 0 0,0 0 1,0 0-1,-1 0 0,1 0 0,-1 0 1,1-1-1,-1 1 0,0-1 0,1 1 0,-1-1 1,0 0-1,0 1 0,0-1 0,1-2 1,37-80 11,-32 64-49,1 1 0,1 1 0,1 0 1,0 0-1,15-19 0,-24 36 27,-1 0 0,1 0 1,0 1-1,-1-1 0,1 0 1,0 0-1,0 0 0,-1 1 1,1-1-1,0 0 0,0 1 0,0-1 1,0 1-1,0-1 0,0 1 1,0-1-1,0 1 0,0 0 0,0 0 1,0-1-1,0 1 0,0 0 1,1 0-1,-1 0 0,0 0 0,0 0 1,0 0-1,2 1 0,-2 0-15,0 0 0,0 0 0,1 0 0,-1 0 0,0 0-1,0 0 1,0 1 0,0-1 0,-1 0 0,1 1 0,0-1-1,0 1 1,-1-1 0,1 1 0,-1-1 0,0 1 0,1-1-1,-1 1 1,0 2 0,2 7-353,-1-1-1,-1 1 1,0 13-1,0-22 295,0 1-1,-1-1 0,1 0 0,0 1 1,-1-1-1,1 0 0,-1 0 0,0 1 1,1-1-1,-1 0 0,0 0 0,0 0 1,-1 0-1,1 0 0,0 0 0,-1 0 1,1 0-1,-1-1 0,0 1 1,1-1-1,-4 3 0,-10-2-560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7.499"/>
    </inkml:context>
    <inkml:brush xml:id="br0">
      <inkml:brushProperty name="width" value="0.05" units="cm"/>
      <inkml:brushProperty name="height" value="0.05" units="cm"/>
      <inkml:brushProperty name="color" value="#E71224"/>
    </inkml:brush>
  </inkml:definitions>
  <inkml:trace contextRef="#ctx0" brushRef="#br0">1 1 12059,'5'6'1112,"-3"7"-1176,-4 2-80,-3 0 2616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7.981"/>
    </inkml:context>
    <inkml:brush xml:id="br0">
      <inkml:brushProperty name="width" value="0.05" units="cm"/>
      <inkml:brushProperty name="height" value="0.05" units="cm"/>
      <inkml:brushProperty name="color" value="#E71224"/>
    </inkml:brush>
  </inkml:definitions>
  <inkml:trace contextRef="#ctx0" brushRef="#br0">1 1 14787,'2'1'210,"1"0"0,-1 0 0,0 0-1,0 0 1,1 0 0,-1 1 0,0-1 0,0 1 0,0-1-1,-1 1 1,1 0 0,0 0 0,0 0 0,0 2 0,20 35 626,-14-24-79,26 56 898,26 82-1,6 12-778,-65-163-866,2 6 28,1 1 0,-1-1 0,2 0 0,-1 0 0,1-1 1,1 1-1,10 10 0,-15-17-36,-1 0 1,1-1 0,0 0-1,0 1 1,0-1-1,-1 1 1,1-1-1,0 0 1,0 0 0,0 1-1,0-1 1,0 0-1,-1 0 1,1 0-1,0 0 1,0 0 0,0 0-1,0 0 1,0 0-1,0-1 1,0 1-1,-1 0 1,1 0 0,0-1-1,1 1 1,0-2 2,0 1-1,-1 0 1,1-1 0,0 1 0,-1-1 0,1 1 0,-1-1-1,1 0 1,-1 0 0,2-2 0,4-10 8,1-1-1,-2-1 1,0 1 0,6-23 0,11-73-16,-14 65 17,-1 5-2,21-88-19,-20 109 0,-9 19 7,0 1 0,1 0 0,-1 0 0,0 0 0,0 0 0,0 0 0,0 0 0,1 0 0,-1 0 0,0 0 0,0 0 0,0 0 0,1 0 0,-1 0 0,0 0 0,0 0 0,1 0 0,-1 0 0,0 0 0,0 0-1,0 0 1,1 0 0,-1 0 0,0 0 0,0 0 0,0 0 0,0 0 0,1 0 0,-1 0 0,0 1 0,0-1 0,0 0 0,0 0 0,1 0 0,-1 0 0,0 1 0,0-1 0,0 0 0,0 0 0,0 0 0,0 0 0,0 1 0,0-1-1,1 0 1,1 5-2,0 1-1,-1-1 0,1 0 0,-1 0 0,0 7 1,10 122-391,-2-4-1898,-3-114 1323,-5-26 365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8.389"/>
    </inkml:context>
    <inkml:brush xml:id="br0">
      <inkml:brushProperty name="width" value="0.05" units="cm"/>
      <inkml:brushProperty name="height" value="0.05" units="cm"/>
      <inkml:brushProperty name="color" value="#E71224"/>
    </inkml:brush>
  </inkml:definitions>
  <inkml:trace contextRef="#ctx0" brushRef="#br0">0 41 14067,'1'1'95,"-1"-1"-1,1 1 1,0-1 0,-1 1 0,1 0-1,0-1 1,-1 1 0,1 0-1,-1-1 1,0 1 0,1 0 0,-1 0-1,1 0 1,-1 0 0,0-1-1,0 1 1,1 0 0,-1 0 0,0 0-1,0 0 1,0 0 0,0 0-1,1 29 202,-1-21 29,2 38 861,-2 8 72,4-1 1,16 90-1,-10-117-784,-9-26-464,-1-1 1,0 1 0,0-1 0,0 0-1,1 1 1,-1-1 0,0 0 0,0 1-1,1-1 1,-1 0 0,0 0 0,1 1-1,-1-1 1,0 0 0,1 0 0,-1 0 0,1 1-1,-1-1 1,0 0 0,1 0 0,-1 0-1,1 0 1,-1 0 0,0 0 0,1 0-1,-1 0 1,1 0 0,-1 0 0,1 0-1,-1 0 1,0 0 0,1 0 0,-1 0-1,1 0 1,-1 0 0,0-1 0,1 1 0,-1 0-1,0 0 1,1 0 0,-1-1 0,0 1-1,1 0 1,-1-1 0,0 1 0,1 0-1,-1 0 1,0-1 0,0 1 0,1-1-1,-1 1 1,0 0 0,0-1 0,0 1 0,0 0-1,1-1 1,-1 1 0,0-1 0,4-8 63,0-1 1,0 1 0,0 0 0,-2-1 0,1 0 0,2-18 0,1-62 137,-5-27-9,-2 98-167,-1 1-1,0-1 0,-2 1 1,-6-21-1,10 38-32,0 0 0,0 0 0,0 0 0,-1 0 0,1 0 0,0 0 1,-1 0-1,1 0 0,-1 0 0,1 0 0,-1 0 0,1 0 0,-1 1 0,0-1 0,0 0 0,1 0 0,-2 0 1,1 1-3,1 1 1,-1-1-1,1 1 1,0-1 0,-1 1-1,1-1 1,0 1-1,-1 0 1,1-1 0,0 1-1,0-1 1,0 1 0,-1 0-1,1-1 1,0 1-1,0 0 1,0-1 0,0 2-1,0 40 22,1-32-222,0-1 0,1 1 0,0-1 0,0 0 0,1 0 0,0 0 0,1 0 0,0 0 0,8 13 0,-11-21 161,-1 0 0,0-1-1,1 1 1,-1 0 0,1-1-1,-1 1 1,1 0 0,-1-1-1,1 1 1,0-1 0,-1 1-1,1-1 1,0 1 0,0-1-1,-1 1 1,1-1 0,0 0-1,0 0 1,-1 1 0,1-1-1,0 0 1,0 0 0,0 0-1,-1 0 1,1 0 0,0 0-1,0 0 1,0 0 0,0 0-1,-1 0 1,1 0 0,0 0-1,0-1 1,0 1 0,-1 0-1,1-1 1,0 1 0,-1 0-1,1-1 1,0 1 0,-1-1-1,1 1 1,0-1 0,-1 0-1,1 1 1,-1-1 0,1 0-1,-1 1 1,1-1 0,-1 0-1,1 1 1,-1-1 0,0 0-1,1-1 1,9-24-733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6.617"/>
    </inkml:context>
    <inkml:brush xml:id="br0">
      <inkml:brushProperty name="width" value="0.05" units="cm"/>
      <inkml:brushProperty name="height" value="0.05" units="cm"/>
    </inkml:brush>
  </inkml:definitions>
  <inkml:trace contextRef="#ctx0" brushRef="#br0">1 0 18108,'3'22'1672,"5"2"-1048,4 4-248,10 1 625,4 1-65,5 3-256,4-2-128,4-7-272,0 1-72,-4-11-112,0-2-104,-6-8-432,-2-1-280,-4-9-408,-4-7 904,-3-7-224,-2-10-145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9.115"/>
    </inkml:context>
    <inkml:brush xml:id="br0">
      <inkml:brushProperty name="width" value="0.05" units="cm"/>
      <inkml:brushProperty name="height" value="0.05" units="cm"/>
      <inkml:brushProperty name="color" value="#E71224"/>
    </inkml:brush>
  </inkml:definitions>
  <inkml:trace contextRef="#ctx0" brushRef="#br0">1 88 16163,'-1'-12'1646,"2"23"-543,-1 4-828,4 149 2760,-3-55-1628,27 199 0,-27-302-1365,1 0 0,-1 0 0,1 1 0,0-1 0,1 0 0,-1 0-1,6 8 1,-8-14-38,1 1-1,-1-1 0,0 0 0,1 1 0,-1-1 0,1 1 0,-1-1 1,0 0-1,1 1 0,-1-1 0,1 0 0,-1 1 0,1-1 1,-1 0-1,1 1 0,-1-1 0,1 0 0,0 0 0,-1 0 0,1 0 1,-1 0-1,1 0 0,-1 0 0,1 0 0,0 0 0,-1 0 1,1 0-1,-1 0 0,1 0 0,0 0 0,1-2-8,0 1 0,-1-1-1,1 1 1,-1-1 0,1 1 0,-1-1 0,0 0-1,1 0 1,-1 1 0,0-1 0,0 0 0,-1 0-1,2-4 1,10-29-300,-2 0 0,-2-1-1,6-51 1,0 3-745,-15 84 1019,1-1 1,0 1-1,0-1 0,1 1 1,-1-1-1,0 1 0,0-1 1,0 1-1,0-1 0,0 1 1,0-1-1,1 1 0,-1-1 1,0 1-1,0-1 1,1 1-1,-1 0 0,0-1 1,1 1-1,-1-1 0,0 1 1,1 0-1,-1-1 0,1 1 1,6 8-314,4 26 147,-11-32 152,5 16-3,-3-6 95,1 0-1,1 0 1,-1 0 0,2 0 0,0-1 0,10 18 0,-14-28-36,-1-1 1,1 1-1,-1 0 1,1-1-1,-1 1 1,1 0-1,0-1 1,-1 1 0,1-1-1,0 1 1,-1-1-1,1 1 1,0-1-1,0 0 1,-1 1-1,1-1 1,0 0-1,0 1 1,0-1 0,-1 0-1,1 0 1,0 0-1,0 0 1,0 0-1,0 0 1,-1 0-1,1 0 1,0 0-1,0 0 1,0-1-1,0 1 1,-1 0 0,1 0-1,0-1 1,0 1-1,-1-1 1,1 1-1,0 0 1,-1-1-1,1 0 1,0 1-1,-1-1 1,1 1-1,-1-1 1,1 0 0,0-1-1,3-3 51,0 0 0,-1-1 0,1 1 0,3-12 0,0-1-7,-2 0 0,0 0 1,0-1-1,-2 0 0,0 0 1,-2 0-1,0 0 0,-3-32 0,2 48-52,0-1 0,-1 0 0,0 1-1,0-1 1,0 1 0,0-1 0,0 1 0,-3-4-1,4 6-1,0 1 0,-1-1 0,1 1 0,0-1-1,-1 1 1,1-1 0,0 1 0,-1 0-1,1-1 1,-1 1 0,1 0 0,-1-1 0,1 1-1,-1 0 1,1 0 0,-1-1 0,1 1 0,-1 0-1,1 0 1,-1 0 0,0-1 0,0 2 0,0-1 0,0 0 1,0 0-1,0 1 0,0-1 0,1 1 1,-1-1-1,0 1 0,0-1 1,1 1-1,-1-1 0,0 1 0,1 0 1,-1-1-1,0 1 0,1 0 0,-1-1 1,0 2-1,-2 3 2,1 1 0,-1-1 0,1 0-1,0 1 1,0 0 0,1-1 0,-1 1 0,1 0 0,1 0 0,-1 10-1,1-5 14,0-1-1,1 0 0,0 0 0,0 1 0,5 13 1,-6-22-13,1 0 0,-1 0-1,1 0 1,0-1 0,-1 1 0,1 0 0,0 0 0,0 0 0,0-1 0,0 1 0,0-1 0,0 1 0,1-1 0,-1 1-1,0-1 1,1 0 0,0 1 0,-1-1 0,1 0 0,-1 0 0,1 0 0,0 0 0,0-1 0,-1 1 0,1 0 0,0-1-1,0 1 1,0-1 0,0 0 0,0 0 0,0 1 0,0-1 0,0-1 0,0 1 0,0 0 0,0 0 0,-1-1 0,1 1-1,0-1 1,3-1 0,7-3 8,0-1-1,-1 0 0,0-1 1,0 0-1,10-10 1,-3 3-20,-16 13 12,13-10 4,0 1-1,22-11 1,-33 19 8,1 0 0,-1 0 0,0 1 0,1 0 0,-1-1 0,1 1 0,-1 1 0,1-1 0,0 1 0,-1 0 0,1 0 0,0 0 0,-1 1 0,7 1 0,-19-29 589,-6-7-425,2-1-1,-15-64 0,67 133-226,-37-32 47,-1 0-1,1-1 1,-1 1-1,1-1 1,0 0-1,0 1 1,0-1-1,-1-1 1,1 1 0,0 0-1,0-1 1,0 1-1,0-1 1,0 0-1,0 0 1,0 0-1,0 0 1,0-1 0,0 1-1,0-1 1,0 0-1,0 0 1,0 0-1,0 0 1,0 0-1,-1-1 1,1 1 0,-1-1-1,1 1 1,4-5-1,-3 2 0,-1 0 0,1 0 0,-1 0 0,1-1-1,-2 1 1,1-1 0,0 0 0,-1 0 0,0 0 0,0 0 0,0 0-1,-1 0 1,1-1 0,-1 1 0,0 0 0,-1-9 0,-2 8-73,-3 12 45,-3 13 1,7-10 23,0 0 0,0 0-1,1 0 1,0 0 0,0 0-1,1 0 1,0 0-1,3 10 1,-3-17 5,-1 0 0,1 0 0,0 1-1,0-1 1,0-1 0,-1 1 0,2 0-1,-1 0 1,0 0 0,0 0 0,1-1 0,-1 1-1,1-1 1,-1 1 0,1-1 0,0 1 0,-1-1-1,1 0 1,0 0 0,0 0 0,0 0 0,0 0-1,0 0 1,0-1 0,0 1 0,0-1 0,0 1-1,1-1 1,-1 0 0,0 0 0,0 0 0,0 0-1,0 0 1,0 0 0,1-1 0,-1 1 0,0-1-1,0 1 1,3-2 0,15-6-13,-1 0 0,0-2-1,0 0 1,25-19 0,-28 18 58,1 0 0,0 1 0,0 1 0,1 1 0,31-11 0,-49 19-27,1-1 0,0 0 0,-1 1 0,0-1 1,1 0-1,-1 1 0,1-1 0,-1 0 0,0 1 0,1-1 0,-1 0 0,0 0 0,0 0 0,0 1 0,0-1 0,0 0 0,0 0 0,0 1 0,0-1 0,0 0 0,0 0 0,0 0 0,0 1 0,0-1 0,-1 0 0,1 0 0,0 1 0,-1-2 1,0-1 57,0-3-149,0 0-1,0 1 1,1-1 0,-1 0 0,1 0 0,1 0 0,-1 1-1,1-1 1,0 0 0,0 1 0,1-1 0,-1 0 0,1 1-1,1 0 1,-1-1 0,1 1 0,0 0 0,0 0-1,0 1 1,6-7 0,-16 10-737,-4 3 262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9.503"/>
    </inkml:context>
    <inkml:brush xml:id="br0">
      <inkml:brushProperty name="width" value="0.05" units="cm"/>
      <inkml:brushProperty name="height" value="0.05" units="cm"/>
      <inkml:brushProperty name="color" value="#E71224"/>
    </inkml:brush>
  </inkml:definitions>
  <inkml:trace contextRef="#ctx0" brushRef="#br0">0 121 16484,'9'-14'1608,"11"-4"-1072,2 1-288,5 0 560,0 1-712,-5 2 200,-2 0-112,-8 4-352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39.959"/>
    </inkml:context>
    <inkml:brush xml:id="br0">
      <inkml:brushProperty name="width" value="0.05" units="cm"/>
      <inkml:brushProperty name="height" value="0.05" units="cm"/>
      <inkml:brushProperty name="color" value="#E71224"/>
    </inkml:brush>
  </inkml:definitions>
  <inkml:trace contextRef="#ctx0" brushRef="#br0">0 75 17708,'3'-5'224,"0"0"1,0 0 0,0 0-1,0 1 1,1-1-1,0 1 1,0 0-1,0 0 1,0 1 0,1-1-1,0 1 1,-1 0-1,1 0 1,0 0 0,1 1-1,-1 0 1,0 0-1,1 0 1,-1 1-1,10-2 1,-9 2-143,1 0-1,-1 1 1,1 0 0,-1 0-1,1 0 1,-1 1 0,1 0 0,-1 0-1,1 1 1,-1-1 0,0 2-1,0-1 1,0 1 0,0-1-1,0 2 1,-1-1 0,11 8-1,-7-2-48,-1 1-1,0-1 1,-1 1-1,1 1 0,-2-1 1,0 1-1,0 0 1,-1 1-1,0-1 1,-1 1-1,-1 0 0,1 0 1,-2 0-1,2 20 1,-1 7-1,-1 1 1,-2-1 0,-7 52 0,-28 166 56,34-254-84,1 1 0,-1-1 0,1 1-1,0-1 1,0 1 0,1-1 0,-1 1 0,1-1-1,1 7 1,-1-10-4,-1 1 1,0-1-1,0 0 0,1 1 0,-1-1 1,0 0-1,0 0 0,1 1 0,-1-1 0,0 0 1,1 0-1,-1 0 0,0 0 0,0 1 1,1-1-1,-1 0 0,1 0 0,-1 0 1,0 0-1,1 0 0,-1 0 0,0 0 0,1 0 1,-1 0-1,0 0 0,1 0 0,-1 0 1,1 0-1,-1 0 0,0 0 0,1 0 1,19-15 40,11-19 1,-1-2 1,46-75 0,-38 55-71,-13 19 18,39-59-847,-55 81 663,-2 0 1,1-1-1,-2 1 1,8-27 0,-11 22-171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0.377"/>
    </inkml:context>
    <inkml:brush xml:id="br0">
      <inkml:brushProperty name="width" value="0.05" units="cm"/>
      <inkml:brushProperty name="height" value="0.05" units="cm"/>
      <inkml:brushProperty name="color" value="#E71224"/>
    </inkml:brush>
  </inkml:definitions>
  <inkml:trace contextRef="#ctx0" brushRef="#br0">1 180 16187,'20'-13'1569,"10"-3"-929,-1 2-280,8-3 928,0-1-528,6 1-560,-1-1-328,-5-2 208,-1-2-72,-5-2-176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0.875"/>
    </inkml:context>
    <inkml:brush xml:id="br0">
      <inkml:brushProperty name="width" value="0.05" units="cm"/>
      <inkml:brushProperty name="height" value="0.05" units="cm"/>
      <inkml:brushProperty name="color" value="#E71224"/>
    </inkml:brush>
  </inkml:definitions>
  <inkml:trace contextRef="#ctx0" brushRef="#br0">0 723 16812,'5'45'1080,"-4"-27"-829,1 0-1,1-1 1,0 1 0,1-1-1,13 33 1,-17-49-216,1 1-1,0-1 0,-1 1 1,1-1-1,0 0 1,0 1-1,0-1 0,0 0 1,0 0-1,0 0 1,0 0-1,0 0 0,0 0 1,1 0-1,-1 0 1,0 0-1,1-1 1,1 2-1,-2-2-15,0 0 0,1-1 0,-1 1 0,0 0 0,0 0 0,0-1 0,1 1 0,-1-1 1,0 1-1,0-1 0,0 1 0,0-1 0,0 0 0,0 0 0,0 1 0,0-1 0,0 0 0,0 0 0,0 0 0,-1 0 0,1 0 0,0 0 1,0 0-1,-1 0 0,1-2 0,18-31 105,-2-1 0,14-42 0,-1 3-86,-18 49-29,30-65 37,-37 82-41,-1 1 1,1-1-1,1 1 0,-1 0 0,1 0 0,0 1 0,1 0 1,9-8-1,-14 13 4,0 0-1,-1 0 1,1 0 0,0 0 0,0 0-1,0 0 1,-1 1 0,1-1-1,0 1 1,0-1 0,0 1 0,0 0-1,0 0 1,0 0 0,0 0 0,0 0-1,0 0 1,0 0 0,0 0 0,0 1-1,0-1 1,0 1 0,0 0-1,-1 0 1,1-1 0,0 1 0,0 0-1,-1 0 1,1 1 0,-1-1 0,1 0-1,-1 0 1,1 1 0,-1-1 0,0 1-1,1-1 1,-1 1 0,0 0 0,1 1-1,5 9 132,-1 1-1,0-1 0,-1 1 0,6 20 1,-7-19 27,1 2 37,-5-12-141,1 0-1,0-1 1,0 1 0,0-1-1,0 1 1,1-1-1,-1 0 1,1 1 0,0-1-1,0 0 1,0 0-1,0 0 1,5 4 0,-7-7-54,0 0 1,1 0 0,-1 0-1,1 1 1,-1-1 0,0 0 0,1 0-1,-1 0 1,0 0 0,1 0-1,-1 0 1,0 0 0,1 0-1,-1 0 1,1 0 0,-1 0 0,0 0-1,1-1 1,-1 1 0,0 0-1,1 0 1,-1 0 0,0 0-1,1-1 1,-1 1 0,0 0 0,1 0-1,-1-1 1,0 1 0,0 0-1,1 0 1,-1-1 0,0 1-1,0 0 1,1-1 0,6-15 106,-6 12-79,45-158 240,1-4-606,-45 158 302,0 4 0,-1 0 0,0 0 0,1 0 0,0 0 0,0 0 0,0 0 0,0 0 0,1 1 0,0-1 0,-1 1 1,6-5-1,-7 7 20,-1 1 0,0 0 0,1 0 0,-1-1 0,1 1 1,-1 0-1,1 0 0,-1 0 0,0-1 0,1 1 0,-1 0 1,1 0-1,-1 0 0,1 0 0,-1 0 0,1 0 0,-1 0 1,1 0-1,-1 0 0,1 0 0,-1 0 0,1 0 0,-1 1 1,1-1-1,-1 0 0,0 0 0,1 0 0,0 1 0,8 13-121,1 22-19,-10-36 142,5 30-225,-1-1 0,-1 1 0,-2 0 1,-1-1-1,-6 42 0,6-69 180,0 0 27,0 0-1,0-1 0,-1 1 0,1-1 1,0 1-1,-1 0 0,1-1 0,-1 1 1,0-1-1,1 1 0,-1-1 1,0 0-1,0 1 0,0-1 0,0 0 1,0 0-1,0 1 0,0-1 1,-2 1-1,-5 1-306</inkml:trace>
  <inkml:trace contextRef="#ctx0" brushRef="#br0" timeOffset="1">354 0 14347,'4'9'992,"9"4"-1040,2 0-144,2 1 552,2-1-304,5-4-120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1.267"/>
    </inkml:context>
    <inkml:brush xml:id="br0">
      <inkml:brushProperty name="width" value="0.05" units="cm"/>
      <inkml:brushProperty name="height" value="0.05" units="cm"/>
      <inkml:brushProperty name="color" value="#E71224"/>
    </inkml:brush>
  </inkml:definitions>
  <inkml:trace contextRef="#ctx0" brushRef="#br0">125 0 17420,'-2'7'380,"0"0"0,-1-1 1,1 1-1,-1-1 0,-1 1 0,1-1 1,-1 0-1,-6 7 0,-9 16 675,19-28-1038,-49 96 1910,44-87-1820,2 0 0,-1 0 0,1 0 0,1 1 0,0-1 0,0 1 0,0 21 0,2-32-109,0 0-1,0 1 1,0-1-1,0 0 0,0 1 1,0-1-1,0 0 1,0 0-1,1 1 0,-1-1 1,0 0-1,0 1 1,0-1-1,0 0 1,1 0-1,-1 1 0,0-1 1,0 0-1,1 0 1,-1 1-1,0-1 0,0 0 1,1 0-1,-1 0 1,0 0-1,0 0 0,1 1 1,-1-1-1,0 0 1,1 0-1,-1 0 1,0 0-1,1 0 0,-1 0 1,0 0-1,1 0 1,-1 0-1,0 0 0,1 0 1,-1 0-1,0 0 1,1 0-1,-1 0 1,0-1-1,0 1 0,1 0 1,-1 0-1,0 0 1,1 0-1,-1-1 0,0 1 1,0 0-1,1-1 1,14-9-103,0-1 20,1-1 0,0 2 0,0 0 0,1 1 0,25-9 0,-31 14 71,0 0 0,0 1 0,0 0 0,1 1-1,-1 0 1,1 1 0,0 0 0,-1 1 0,1 0 0,12 2 0,-20-1 14,-1-1 0,0 1 0,1 0 0,-1 0 0,0 0 0,0 0 0,0 1 0,0-1 1,0 1-1,0 0 0,0 0 0,0 0 0,-1 0 0,1 0 0,-1 1 0,1-1 0,-1 1 0,3 4 0,-3-3 14,-1 0-1,1-1 1,-1 2-1,1-1 1,-1 0 0,-1 0-1,1 0 1,-1 0-1,1 1 1,-1-1-1,0 0 1,-1 0-1,0 5 1,-1 2-42,0-1 0,-1 1 1,0-1-1,-1 0 1,0 0-1,-1-1 1,0 1-1,-1-1 0,1 0 1,-2 0-1,-7 8 1,6-9-49,0-1 0,-1 1 1,0-2-1,0 1 1,0-1-1,-1 0 0,0-1 1,0-1-1,-18 7 1,-15-2-156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1.685"/>
    </inkml:context>
    <inkml:brush xml:id="br0">
      <inkml:brushProperty name="width" value="0.05" units="cm"/>
      <inkml:brushProperty name="height" value="0.05" units="cm"/>
      <inkml:brushProperty name="color" value="#E71224"/>
    </inkml:brush>
  </inkml:definitions>
  <inkml:trace contextRef="#ctx0" brushRef="#br0">1 12 16203,'0'-1'89,"0"0"-1,1 0 0,-1 1 0,1-1 0,-1 0 0,0 1 0,1-1 0,-1 1 0,1-1 1,0 0-1,-1 1 0,1-1 0,-1 1 0,1-1 0,0 1 0,-1 0 0,1-1 0,0 1 0,0 0 1,0-1-1,0 3 31,0-1-1,0 1 1,0-1 0,-1 1 0,1-1 0,-1 1 0,1-1 0,-1 1 0,0 0-1,1 0 1,-1 2 0,37 174 4252,-29-150-4067,1-2 1,1 1-1,1-1 1,22 36-1,-29-55-264,1 0 0,1 0 0,-1 0 0,1-1 0,0 0 0,0 0 0,13 9 0,-17-14-45,0 0-1,-1 0 1,1 0 0,0 0-1,0 0 1,0 0 0,0-1-1,0 1 1,0-1-1,0 1 1,0-1 0,0 0-1,0 1 1,0-1 0,0 0-1,0 0 1,0-1 0,0 1-1,0 0 1,0-1 0,0 1-1,0-1 1,0 0-1,0 1 1,0-1 0,-1 0-1,1 0 1,0 0 0,0-1-1,-1 1 1,1 0 0,-1-1-1,1 1 1,-1-1 0,0 1-1,1-1 1,-1 1-1,1-4 1,3-4-201,0 0 0,-1 0 0,0-1 0,0 1 0,-1-1 0,-1 0 0,0 0 0,0 0 0,-1-1 0,0-19 0,-1 10-58,-1 0 1,-2-1-1,0 1 0,-9-33 0,-12-17-454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2.099"/>
    </inkml:context>
    <inkml:brush xml:id="br0">
      <inkml:brushProperty name="width" value="0.05" units="cm"/>
      <inkml:brushProperty name="height" value="0.05" units="cm"/>
      <inkml:brushProperty name="color" value="#E71224"/>
    </inkml:brush>
  </inkml:definitions>
  <inkml:trace contextRef="#ctx0" brushRef="#br0">4 0 18460,'-3'12'1688,"6"2"-1176,1 2-184,10-3 753,5 0-281,5-6-416,2-3-416,-2-4 1264,1 0-1120,-8-3 64,3-4-24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2.456"/>
    </inkml:context>
    <inkml:brush xml:id="br0">
      <inkml:brushProperty name="width" value="0.05" units="cm"/>
      <inkml:brushProperty name="height" value="0.05" units="cm"/>
      <inkml:brushProperty name="color" value="#E71224"/>
    </inkml:brush>
  </inkml:definitions>
  <inkml:trace contextRef="#ctx0" brushRef="#br0">1 113 20476,'0'0'64,"1"0"0,0 0 0,-1 0-1,1-1 1,0 1 0,-1 0-1,1-1 1,0 1 0,-1-1 0,1 1-1,-1-1 1,1 1 0,-1-1-1,1 1 1,-1-1 0,1 1 0,-1-1-1,1 1 1,-1-1 0,0 0-1,1 1 1,-1-1 0,0 0 0,0 0-1,1 1 1,-1-1 0,0 0-1,0-1 1,2-3 147,3-4 11,0 0-1,1 0 1,0 1-1,10-12 1,-13 17-191,0-1-1,1 1 1,-1 0 0,1 0 0,0 0-1,0 0 1,0 1 0,0-1 0,0 1-1,0 0 1,1 0 0,4-1-1,-8 3-25,0 0-1,1 0 0,-1 0 0,0 0 0,0 0 1,0 0-1,0 0 0,0 0 0,1 0 1,-1 1-1,0-1 0,0 0 0,0 1 0,0-1 1,0 1-1,0-1 0,0 1 0,0 0 0,0-1 1,0 1-1,-1 0 0,2 0 0,0 2 5,0-1 0,-1 0-1,1 1 1,-1-1 0,1 1-1,-1 0 1,0-1 0,1 6-1,1 3 23,-1 1 0,0 0-1,-1 16 1,-2 6 107,-1-1 0,-3 1 1,0-1-1,-2 0 0,-2 0 1,-19 49-1,25-72-70,1-4-30,0-1 0,0 1 1,0-1-1,0 1 0,-1-1 0,0 0 1,0 0-1,0 0 0,-1-1 0,0 1 1,-5 5-1,9-10-35,0 0 0,-1 0-1,1 0 1,0 0 0,0 0 0,0 0 0,0 0 0,0 0-1,-1 0 1,1 0 0,0 0 0,0 0 0,0 0 0,0 0 0,-1 1-1,1-2 1,0 1 0,0 0 0,0 0 0,-1 0 0,1 0-1,0 0 1,0 0 0,0 0 0,0 0 0,0 0 0,-1 0-1,1 0 1,0 0 0,0 0 0,0 0 0,0-1 0,0 1 0,-1 0-1,1 0 1,0 0 0,0 0 0,0 0 0,0 0 0,0-1-1,0 1 1,0 0 0,-2-12 42,4-12-9,-1 19-38,0 1 0,1 0 1,-1 0-1,1 0 1,0 0-1,0 0 0,0 1 1,1-1-1,-1 1 1,1-1-1,0 1 0,0 0 1,0 0-1,1 0 1,-1 0-1,1 1 0,-1-1 1,1 1-1,0 0 1,0 0-1,0 1 0,0-1 1,0 1-1,0 0 1,0 0-1,0 0 1,1 0-1,-1 1 0,0-1 1,1 1-1,-1 0 1,0 1-1,1-1 0,-1 1 1,0 0-1,1 0 1,-1 0-1,0 1 0,0-1 1,5 4-1,5 2 3,1 2 0,15 11 0,-18-11 6,0-1 0,0 0 1,17 7-1,-28-14-4,1-1 0,0 1-1,-1-1 1,1 1-1,0-1 1,0 0 0,-1 0-1,1 0 1,0 0 0,0 0-1,-1 0 1,1 0 0,0 0-1,0-1 1,-1 1 0,1-1-1,0 1 1,-1-1 0,1 0-1,-1 1 1,1-1-1,0 0 1,-1 0 0,0 0-1,1 0 1,-1 0 0,0-1-1,1 1 1,-1 0 0,0-1-1,0 1 1,0-1 0,0 1-1,0-1 1,-1 1-1,1-1 1,0 0 0,0-2-1,3-8-44,-1 1-1,0-1 0,0 0 0,0-15 0,-2 23 8,1-7-37,-1 0 0,0-1 0,0 0 0,-1 1 1,-1-1-1,0 1 0,0-1 0,-1 1 1,-1 0-1,-5-16 0,-17-10-127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5.187"/>
    </inkml:context>
    <inkml:brush xml:id="br0">
      <inkml:brushProperty name="width" value="0.05" units="cm"/>
      <inkml:brushProperty name="height" value="0.05" units="cm"/>
      <inkml:brushProperty name="color" value="#E71224"/>
    </inkml:brush>
  </inkml:definitions>
  <inkml:trace contextRef="#ctx0" brushRef="#br0">3 5669 11138,'-3'-171'1180,"25"-219"0,57-113 23,25-231-535,-71 227-724,-3 43-31,22-42 87,-18 199 21,-33 301-20,39-346 141,25 7 86,-43 265-144,4 2 0,70-144 0,-34 105 148,82-114 0,-105 175-87,2 1 1,3 2-1,89-82 0,-97 104-88,2 2 0,1 1 1,0 2-1,2 2 0,1 1 0,58-21 1,-31 19 79,2 3 0,0 3 0,140-18 0,-197 33 57,-11-2 626,-4 4-757,0 0 0,0 0 0,0 1 0,0-1 0,0 0-1,0 1 1,0-1 0,-1 1 0,-2-3 0,-15-16 202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07.135"/>
    </inkml:context>
    <inkml:brush xml:id="br0">
      <inkml:brushProperty name="width" value="0.05" units="cm"/>
      <inkml:brushProperty name="height" value="0.05" units="cm"/>
    </inkml:brush>
  </inkml:definitions>
  <inkml:trace contextRef="#ctx0" brushRef="#br0">158 0 18244,'-7'16'1672,"-5"5"-1008,1 3-280,0 7 665,3 5-217,0 4-224,0 4-72,1 0-248,-2 0-88,0 2-136,-2 0-8,-1 2-224,-2 0-256,-2-3-1064,4-8 1280,9-12-160,5-5-136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5.590"/>
    </inkml:context>
    <inkml:brush xml:id="br0">
      <inkml:brushProperty name="width" value="0.05" units="cm"/>
      <inkml:brushProperty name="height" value="0.05" units="cm"/>
      <inkml:brushProperty name="color" value="#E71224"/>
    </inkml:brush>
  </inkml:definitions>
  <inkml:trace contextRef="#ctx0" brushRef="#br0">1 44 14395,'23'-9'645,"2"1"0,-1 0 1,1 2-1,33-4 0,-49 9-567,1 0-1,-1 0 1,0 1-1,1 1 1,-1 0-1,0 0 1,1 0-1,-1 2 1,0-1-1,0 1 1,-1 0-1,1 1 1,-1-1-1,1 2 1,7 5-1,-11-7-45,-1 1 1,0 0-1,0 0 0,0 0 0,-1 0 0,1 1 0,-1 0 0,0-1 0,0 1 0,0 0 0,-1 0 0,3 10 1,-3-6 7,1 0 0,-2 0 0,0 1 1,0-1-1,-1 1 0,-1 18 0,-3-3 13,0 0 0,-2-1 0,-1 1 1,-18 41-1,15-44-291,0 0 1,-1-1-1,-1 0 1,-1-1-1,-1-1 0,-1 0 1,-1 0-1,0-2 1,-28 24-1,6-18-232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8.965"/>
    </inkml:context>
    <inkml:brush xml:id="br0">
      <inkml:brushProperty name="width" value="0.05" units="cm"/>
      <inkml:brushProperty name="height" value="0.05" units="cm"/>
      <inkml:brushProperty name="color" value="#E71224"/>
    </inkml:brush>
  </inkml:definitions>
  <inkml:trace contextRef="#ctx0" brushRef="#br0">161 349 14979,'-1'-3'141,"-1"0"0,1 0 0,-1 0 0,1 1 0,-1-1 0,0 0 0,0 1 0,0-1 0,-1 1-1,1 0 1,0 0 0,-1 0 0,0 0 0,1 0 0,-1 1 0,-4-3 0,5 3-77,-1 1 0,1-1 0,-1 1 0,1 0 0,-1-1-1,1 1 1,-1 0 0,1 0 0,-1 1 0,1-1 0,-1 0 0,1 1 0,0 0 0,-1-1 0,1 1 0,0 0 0,-1 0 0,1 1 0,0-1-1,0 0 1,-4 3 0,1 1 18,0 0 0,0 0-1,1 0 1,-1 0 0,1 1-1,1-1 1,-1 1 0,1 0-1,-1 0 1,2 1 0,-4 7-1,3-3-19,0 0 0,0 0 0,1 0 0,1 1-1,-1 21 1,2-30-46,0 0 0,0 0 0,0 0 0,1 0 0,-1 0 0,1 0 0,0-1 0,0 1 0,0 0 0,0-1-1,0 1 1,1-1 0,-1 1 0,1-1 0,-1 1 0,1-1 0,2 2 0,-2-2-5,0-1 0,-1 0 0,1 0 0,0-1 0,0 1 0,0 0 0,-1-1 0,1 1 1,0-1-1,0 1 0,0-1 0,0 0 0,0 0 0,0 0 0,0 0 0,0 0 0,0 0 0,0-1 0,0 1 0,0-1 0,0 1 0,-1-1 0,1 0 1,0 1-1,0-1 0,2-2 0,6-3 14,-1-1-1,0 0 1,0 0 0,0-1 0,-1 0 0,0 0-1,-1-1 1,10-14 0,3-8 30,21-46 0,-26 47 8,-1 0-1,-2-2 0,0 1 1,-3-1-1,-1-1 0,-1 0 1,4-55-1,-12 61 142,1 27-199,0 0-1,1 0 1,-1 0 0,0-1 0,0 1-1,0 0 1,-1 0 0,1 0 0,0-1-1,0 1 1,0 0 0,0 0 0,0 0-1,0-1 1,0 1 0,0 0 0,0 0-1,0 0 1,0 0 0,-1-1 0,1 1-1,0 0 1,0 0 0,0 0 0,0 0-1,0 0 1,-1-1 0,1 1 0,0 0-1,0 0 1,0 0 0,0 0 0,-1 0-1,1 0 1,0 0 0,0 0 0,0 0-1,-1 0 1,1 0 0,0 0 0,0 0-1,0 0 1,-1 0 0,1 0 0,0 0-1,0 0 1,0 0 0,-1 0 0,1 0-1,0 0 1,0 0 0,0 0 0,-1 0-1,1 1 1,0-1 0,0 0 0,0 0-1,-9 12 178,0 8-10,1 0-1,2 1 1,0 0 0,-5 27-1,-6 91 484,16-123-584,-1-3 7,0 1 0,1-1 0,1 1 0,0-1 0,1 1 0,1-1 0,0 1 0,5 16 0,-7-29-66,0 1 0,1-1 0,-1 0 0,1 1 0,-1-1 0,1 0 0,0 0 0,0 1-1,-1-1 1,1 0 0,0 0 0,0 0 0,0 0 0,0 0 0,0 0 0,1 0 0,-1-1 0,0 1 0,0 0-1,1 0 1,-1-1 0,0 1 0,1-1 0,-1 1 0,0-1 0,1 0 0,-1 0 0,1 1 0,-1-1 0,0 0-1,1 0 1,-1 0 0,1-1 0,-1 1 0,0 0 0,1 0 0,-1-1 0,1 1 0,-1-1 0,2 0 0,3-2 10,0 0 0,-1-1 0,1 0-1,-1 0 1,0 0 0,0-1 0,6-6 0,13-19 5,-1-1 0,-1-2-1,-2 0 1,-1-1 0,-2 0-1,20-58 1,-30 66-24,-6 18 1,-4 14 5,-5 13 22,0 0-1,2 1 1,0 1 0,1-1-1,-3 40 1,7-58-26,1 0 0,0 0 0,0 0 0,0 0 1,0-1-1,0 1 0,0 0 0,0 0 0,1 0 0,-1 0 0,1-1 0,-1 1 0,1 0 0,0 0 0,-1-1 0,1 1 0,0 0 0,0-1 1,0 1-1,0-1 0,1 1 0,1 1 0,-1-2 0,0 0-1,0-1 1,0 1 0,0-1-1,0 0 1,0 0 0,0 1-1,0-1 1,0 0 0,0-1 0,0 1-1,0 0 1,0-1 0,0 1-1,0-1 1,0 1 0,0-1-1,0 0 1,0 0 0,-1 0-1,3-2 1,10-5 8,0-1-1,-1-1 1,0 0-1,-1-1 1,-1 0-1,13-15 0,57-81-40,-63 80-9,26-50-1,-44 77 38,1 0-1,-1 0 1,0 1-1,0-1 1,0 0-1,0 0 1,0 0-1,0 0 1,0 0-1,0 0 1,0 0-1,0 0 1,0 0-1,0 0 1,1 0-1,-1 0 1,0 0-1,0 0 1,0 0-1,0 0 1,0 0-1,0 0 1,0 0-1,0 0 1,1 0-1,-1 0 1,0 0-1,0 0 1,0 0 0,0 0-1,0 0 1,0 0-1,0 0 1,0 0-1,0 0 1,0 0-1,1 0 1,-1 0-1,0 0 1,0 0-1,0-1 1,0 1-1,0 0 1,0 0-1,0 0 1,0 0-1,0 0 1,0 0-1,0 0 1,0 0-1,0 0 1,0 0-1,0-1 1,1 18 6,-5 23 34,1-12-4,-3 9 47,2 0 0,1 0 0,4 66 0,-1-101-94,7 28-43,-7-29 32,0 0 0,0-1 0,0 1-1,0-1 1,0 1 0,1-1 0,-1 1 0,0-1 0,0 1 0,1-1 0,-1 1 0,0-1 0,1 1 0,-1-1 0,1 1 0,-1-1 0,0 0 0,1 1 0,-1-1 0,1 0 0,-1 1-1,1-1 1,-1 0 0,1 0 0,-1 0 0,1 1 0,0-1 0,-1 0 0,1 0 0,-1 0 0,1 0 0,-1 0 0,1 0 0,0 0 0,-1 0 0,1 0 0,-1 0 0,1 0 0,-1 0-1,1-1 1,-1 1 0,1 0 0,0 0 0,-1 0 0,1-1 0,-1 1 0,1-1 0,3-2-90,-1 0 0,0 0-1,0-1 1,0 1 0,0-1 0,0 0-1,-1 1 1,0-1 0,1 0 0,-1-1-1,2-7 1,15-59-137,-14 48-93,8-35-243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9.412"/>
    </inkml:context>
    <inkml:brush xml:id="br0">
      <inkml:brushProperty name="width" value="0.05" units="cm"/>
      <inkml:brushProperty name="height" value="0.05" units="cm"/>
      <inkml:brushProperty name="color" value="#E71224"/>
    </inkml:brush>
  </inkml:definitions>
  <inkml:trace contextRef="#ctx0" brushRef="#br0">46 0 18380,'-10'12'2104,"0"6"-1431,-2 2-313,4 2 1208,5-2-944,0-3-400,7-6-824,6-1-408,6-7 768,3-3-224,8-4-177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49.850"/>
    </inkml:context>
    <inkml:brush xml:id="br0">
      <inkml:brushProperty name="width" value="0.05" units="cm"/>
      <inkml:brushProperty name="height" value="0.05" units="cm"/>
      <inkml:brushProperty name="color" value="#E71224"/>
    </inkml:brush>
  </inkml:definitions>
  <inkml:trace contextRef="#ctx0" brushRef="#br0">146 1 15651,'-48'52'2872,"32"-37"-2161,1 1 1,1 0-1,0 1 1,2 1-1,-12 19 1,24-37-698,0 1 1,-1-1 0,1 0 0,0 1-1,0-1 1,0 0 0,-1 1 0,1-1-1,0 1 1,0-1 0,0 0 0,0 1-1,0-1 1,0 1 0,0-1 0,0 0 0,0 1-1,0-1 1,0 1 0,0-1 0,0 1-1,0-1 1,0 0 0,0 1 0,1 0-1,9-2-70,22-18-584,-23 13 468,7-3-175,-1 1 0,1 0 0,34-10 0,-45 17 307,0 0 0,0 0 0,0 0 0,0 1 0,0-1 0,0 1 0,0 1 1,8 0-1,-11 0 51,1 0 0,-1-1 0,0 1 1,1 0-1,-1 0 0,0 1 1,0-1-1,1 0 0,-1 1 1,0-1-1,0 1 0,-1 0 1,1 0-1,0-1 0,0 1 0,-1 1 1,3 3-1,-3-4 22,0 1 1,0-1-1,0 1 0,-1-1 0,1 1 1,-1 0-1,1-1 0,-1 1 0,0 0 1,0 0-1,0-1 0,-1 1 1,1 0-1,-1-1 0,1 1 0,-1-1 1,0 1-1,0 0 0,0-1 0,0 1 1,-2 2-1,-4 6 110,0 0 1,0 0-1,-10 9 1,13-15-79,-3 3 29,-28 32-324,33-38 215,0 0 1,0 0-1,-1 0 1,1 0-1,0-1 0,0 1 1,-1-1-1,1 0 1,-1 0-1,0 0 1,1 0-1,-1 0 0,0 0 1,1-1-1,-5 1 1,-5-4-106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0.967"/>
    </inkml:context>
    <inkml:brush xml:id="br0">
      <inkml:brushProperty name="width" value="0.05" units="cm"/>
      <inkml:brushProperty name="height" value="0.05" units="cm"/>
      <inkml:brushProperty name="color" value="#E71224"/>
    </inkml:brush>
  </inkml:definitions>
  <inkml:trace contextRef="#ctx0" brushRef="#br0">60 106 14523,'-1'0'163,"0"0"-1,0 0 1,-1 1 0,1-1-1,0 0 1,-1 1 0,1-1-1,0 1 1,0 0 0,0-1-1,0 1 1,-1 0 0,1 0-1,0 0 1,0 0 0,1 0-1,-1 0 1,0 0 0,0 0-1,0 0 1,1 0 0,-1 0-1,0 2 1,-12 32 1389,10-27-1067,-2 9 269,1 0 0,-4 35 0,7-46-656,0 0 1,1 0-1,0 0 0,1 0 1,-1 0-1,1 1 0,0-1 1,0 0-1,1 0 1,0-1-1,5 12 0,-6-16-85,0 1-1,0-1 0,0 0 1,0 1-1,1-1 0,-1 0 1,0 0-1,1 0 0,-1 0 1,1 0-1,-1 0 0,1 0 1,0 0-1,-1 0 0,1-1 1,0 1-1,0-1 0,-1 1 1,1-1-1,0 0 0,0 0 1,-1 0-1,1 0 0,0 0 1,0 0-1,0 0 0,-1-1 1,1 1-1,0 0 0,3-2 1,2-1-3,1 0 0,-1-1 1,0 1-1,-1-1 0,13-10 1,5-5-5,-1-2 0,-1-1 1,23-29-1,50-81-27,-89 123-4,-1 1 1,8-20-1,-13 28 25,0 0-1,1 0 0,-1 0 1,0 0-1,0 0 0,0 0 1,0 0-1,0 0 0,0 0 1,0 0-1,0 0 0,0 0 1,0-1-1,0 1 0,0 0 1,0 0-1,0 0 0,0 0 1,0 0-1,0 0 0,0 0 1,0 0-1,0 0 0,0 0 1,0 0-1,0-1 0,0 1 1,0 0-1,0 0 1,0 0-1,0 0 0,0 0 1,0 0-1,0 0 0,0 0 1,0 0-1,0 0 0,0-1 1,0 1-1,0 0 0,0 0 1,0 0-1,0 0 0,0 0 1,0 0-1,0 0 0,0 0 1,0 0-1,0 0 0,0 0 1,-1 0-1,1 0 0,0 0 1,0 0-1,0 0 0,0 0 1,0 0-1,0 0 0,0 0 1,0 0-1,0 0 1,0 0-1,-1 0 0,1 0 1,-7 4-13,-6 11 18,3 0 60,1 0 1,0 0-1,2 1 1,-9 23 0,13-30-9,0 1 1,1 0-1,0-1 1,0 1-1,1 0 0,0 0 1,1 0-1,0 0 1,1 12-1,0-20-43,-1-1-1,0 1 1,1 0-1,-1 0 0,1-1 1,-1 1-1,1 0 1,0-1-1,-1 1 0,1 0 1,0-1-1,0 1 1,0-1-1,1 1 1,-1-1-1,0 0 0,0 0 1,1 1-1,-1-1 1,1 0-1,-1 0 0,1 0 1,2 1-1,-1-1 0,0-1-1,1 1 1,-1-1 0,0 0-1,0 0 1,0 0-1,0 0 1,0-1 0,0 1-1,0-1 1,0 0-1,5-2 1,4-2 2,0 0-1,-1-1 1,0 0 0,-1-1-1,18-14 1,-15 9-23,-1 1 1,0-2-1,0 0 0,-1 0 1,-1-1-1,-1 0 1,0-1-1,0 0 0,10-30 1,-14 17-72,-5 28 77,0-1 0,0 1 0,0-1 0,0 1 0,0-1 1,0 1-1,-1-1 0,1 1 0,0-1 0,0 1 0,0-1 0,0 1 0,-1 0 0,1-1 0,0 1 1,0-1-1,-1 1 0,1 0 0,0-1 0,0 1 0,-1 0 0,1-1 0,0 1 0,-1 0 0,1-1 1,-1 1-1,1 0 0,-1 0 0,1 0 0,0-1 0,-1 1 0,1 0 0,-1 0 0,1 0 0,-1 0 1,1 0-1,-1 0 0,1 0 0,-1 0 0,1 0 0,-1 0 0,1 0 0,0 0 0,-1 0 0,1 0 1,-1 0-1,1 0 0,-1 1 0,1-1 0,-1 0 0,1 0 0,0 1 0,-1-1 0,-4 4 18,1-1-1,-1 1 0,1 0 0,0 0 0,0 0 0,0 1 0,1-1 0,0 1 0,0 0 0,0 0 0,0 0 1,1 1-1,0-1 0,0 1 0,0-1 0,1 1 0,-1-1 0,1 8 0,1-13-11,0 1 1,0 0-1,0-1 0,0 1 0,1 0 0,-1 0 1,0-1-1,0 1 0,1-1 0,-1 1 1,1 0-1,-1-1 0,0 1 0,1-1 0,-1 1 1,1-1-1,-1 1 0,1-1 0,0 1 1,-1-1-1,1 0 0,-1 1 0,1-1 0,0 0 1,-1 1-1,1-1 0,0 0 0,-1 0 1,1 0-1,0 0 0,-1 1 0,1-1 0,0 0 1,0 0-1,-1 0 0,1-1 0,0 1 0,-1 0 1,1 0-1,0 0 0,-1 0 0,1-1 1,0 1-1,0-1 0,35-13-25,-32 12 6,12-6-45,20-10-75,-34 17 118,0 0 1,0 0-1,0 1 1,0-1-1,0 1 1,0-1-1,0 1 1,0 0 0,0 0-1,1 0 1,-1 0-1,0 0 1,3 1-1,-4-1 10,0 1 0,0-1-1,-1 1 1,1-1 0,0 1-1,0 0 1,-1-1 0,1 1 0,-1 0-1,1 0 1,-1-1 0,1 1 0,-1 0-1,1 0 1,-1 0 0,0 0-1,1 0 1,-1 0 0,0 0 0,0-1-1,1 1 1,-1 0 0,0 0-1,0 0 1,0 0 0,0 0 0,-1 0-1,1 0 1,0 1 0,-8 31 28,6-26-11,0 5 35,5-10 33,12-12 56,-7 4-136,17-15 45,-20 15-37,1 1 0,0-1 0,1 1 0,-1 1 0,1-1 0,0 1 0,0 0 0,0 1 0,14-5 0,-21 8-6,1 0 0,-1 0 0,1 0 0,-1 0 0,1 0-1,-1 0 1,0 0 0,1 0 0,-1 0 0,1 0 0,-1 0 0,1 0 0,-1 0 0,0 0 0,1 0 0,-1 1 0,1-1 0,-1 0 0,0 0 0,1 0 0,-1 1 0,0-1 0,1 0-1,-1 0 1,0 1 0,1-1 0,-1 0 0,0 1 0,0-1 0,1 0 0,-1 1 0,0-1 0,0 1 0,0-1 0,0 0 0,1 1 0,-1-1 0,0 1 0,0-1 0,0 0 0,0 1 0,0 0-1,-3 23-21,2-11-147,8-34-2499,-5 19 2240,-1 1 0,0-1 1,0 0-1,0 0 0,0 0 0,-1 0 0,1 0 1,-1 0-1,1 0 0,-1 0 0,1 0 0,-1 0 0,0-1 1,0 1-1,0 0 0,0 0 0,-1 0 0,1-2 0,-2 3 128,1 0 193,0 1-1,0-1 0,0 0 0,0 1 1,0-1-1,0 0 0,0 0 1,0 0-1,0 0 0,1 0 0,-1 0 1,0 0-1,0 0 0,1 0 0,-1 0 1,1 0-1,-1 0 0,1 0 0,-1-2 1,1-12 5251,-8 33-756,-1-1-3257,-3 6-16,-18 48 1,28-64-1076,0 0 0,1-1 0,-1 1 0,1 0 0,1 0 0,-1 0 0,1 0 0,0 0 0,1 0 0,0 0 0,0 0 0,2 9 0,-3-19-51,0 1 0,0-1 0,1 0 0,-1 0-1,1 1 1,-1-1 0,1 0 0,0 1 0,0-1 0,0 1-1,2-5 1,21-39-226,-14 29 127,81-155-924,-102 198 1062,-28 72 419,33-83-451,2 0 0,0 1-1,1 0 1,-2 22 0,7-25-890,5-12-951,10-18-27,-8 3 896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1.353"/>
    </inkml:context>
    <inkml:brush xml:id="br0">
      <inkml:brushProperty name="width" value="0.05" units="cm"/>
      <inkml:brushProperty name="height" value="0.05" units="cm"/>
      <inkml:brushProperty name="color" value="#E71224"/>
    </inkml:brush>
  </inkml:definitions>
  <inkml:trace contextRef="#ctx0" brushRef="#br0">0 29 17396,'4'-6'1824,"-1"0"-1128,0 1 1001,0 5-761,0 0-1136,-2 0 456,5-6-288,1 0-112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1.742"/>
    </inkml:context>
    <inkml:brush xml:id="br0">
      <inkml:brushProperty name="width" value="0.05" units="cm"/>
      <inkml:brushProperty name="height" value="0.05" units="cm"/>
      <inkml:brushProperty name="color" value="#E71224"/>
    </inkml:brush>
  </inkml:definitions>
  <inkml:trace contextRef="#ctx0" brushRef="#br0">49 368 12259,'12'-12'601,"0"0"1,-1-1 0,18-27 0,-24 33-285,-1 0 1,0 0-1,-1-1 1,0 1-1,0-1 1,0 0-1,-1 0 1,0 0 0,1-17-1,-3 24-242,0-1 0,0 1 0,0-1 0,0 1-1,0 0 1,0-1 0,-1 1 0,1-1 0,-1 1 0,1-1 0,-1 1 0,1 0-1,-2-2 1,1 2-15,1 0-1,-1 1 1,1-1-1,-1 1 1,1-1-1,-1 1 0,0 0 1,1-1-1,-1 1 1,1 0-1,-1-1 1,0 1-1,0 0 1,1 0-1,-1-1 1,0 1-1,1 0 1,-1 0-1,-1 0 0,-1 0 51,0 1-1,0 0 0,1-1 1,-1 1-1,0 0 0,0 0 0,1 1 1,-1-1-1,1 0 0,-1 1 1,1 0-1,-4 2 0,-2 4 19,0 0-1,0 1 0,1-1 1,0 1-1,1 1 0,0 0 1,0-1-1,1 2 0,-6 13 1,8-15-94,0-1 0,0 1 1,1 0-1,0-1 0,1 1 0,0 0 1,0 0-1,1 0 0,0 0 0,1 0 1,0 0-1,3 12 0,-4-18-27,1 0 0,0-1 0,1 1 0,-1-1 0,0 1 0,1-1 0,-1 0 0,1 0 0,-1 1 0,1-1 0,0 0 0,0 0 0,0-1 0,0 1 0,1 0 0,-1-1 0,0 1 0,1-1 0,-1 0 0,1 0 0,-1 0 0,1 0 1,0 0-1,-1 0 0,1-1 0,0 1 0,-1-1 0,1 0 0,0 0 0,0 0 0,0 0 0,4-1 0,2-1-2,1 0 0,-1 0 0,0 0 1,1-1-1,-1-1 0,-1 0 0,1 0 1,12-8-1,-4 0 0,0-2 1,-1 0-1,0 0 0,-1-2 0,-1 0 1,0 0-1,-1-2 0,14-25 1,-8 10-21,-3 0 1,0-1 0,-3-1-1,11-37 1,-21 61-23,0-1-1,-1 1 1,2-15 0,-31 119-845,19-60 597,2 0 0,1 1 0,0 46 0,7-22-21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2.647"/>
    </inkml:context>
    <inkml:brush xml:id="br0">
      <inkml:brushProperty name="width" value="0.05" units="cm"/>
      <inkml:brushProperty name="height" value="0.05" units="cm"/>
      <inkml:brushProperty name="color" value="#E71224"/>
    </inkml:brush>
  </inkml:definitions>
  <inkml:trace contextRef="#ctx0" brushRef="#br0">69 63 13323,'0'-1'75,"0"1"0,-1 0 0,1 0 0,0 0 0,-1 0 0,1 0 0,0 0 0,-1 0 0,1 0-1,0 0 1,-1 0 0,1 0 0,0 0 0,-1 0 0,1 0 0,0 1 0,-1-1 0,1 0 0,0 0 0,0 0 0,-1 0 0,1 1 0,0-1 0,-1 0 0,1 0 0,0 0 0,0 1 0,0-1 0,-1 0 0,1 0 0,0 1 0,0-1 0,0 0 0,0 1 0,-1-1 0,-9 13 560,2 4-158,0 0 1,1 0-1,1 0 1,1 1-1,0 0 1,2 0-1,0 0 0,0 0 1,2 1-1,2 34 1,-1-50-456,0 0 1,1 1 0,-1-1 0,1 0 0,0 0 0,0 0-1,0 0 1,0 0 0,1 0 0,-1 0 0,1-1-1,0 1 1,-1 0 0,1-1 0,4 4 0,-5-5-17,1 0-1,-1 0 1,1 0 0,0 0 0,-1-1 0,1 1 0,0 0 0,-1-1 0,1 0-1,0 1 1,0-1 0,0 0 0,0 0 0,-1 0 0,1 0 0,0 0 0,0 0-1,0 0 1,-1-1 0,1 1 0,0-1 0,0 1 0,-1-1 0,1 0-1,0 1 1,-1-1 0,3-2 0,5-3 7,0-1-1,-1 0 1,0 0-1,0-1 0,-1 1 1,0-2-1,0 1 1,-1-1-1,0 0 1,-1-1-1,8-16 1,-2 0 28,-1-1 0,-1 0 0,6-34 0,-12 49-21,-1 5-4,-1 1 0,1-1 0,-1 1 0,0-1 0,-1 1 0,0-1 0,0 0 0,-2-10 0,2 17-16,0 0 1,0 0 0,0-1 0,0 1 0,0 0 0,0 0-1,0 0 1,-1 0 0,1 0 0,0 0 0,0 0 0,0 0-1,0 0 1,0 0 0,0 0 0,0 0 0,-1 0 0,1 0-1,0 0 1,0 0 0,0 0 0,0 0 0,0 0 0,-1 0 0,1 0-1,0 0 1,0 0 0,0 0 0,0 0 0,0 0 0,0 0-1,0 0 1,-1 0 0,1 0 0,0 1 0,0-1 0,0 0-1,0 0 1,0 0 0,0 0 0,0 0 0,0 0 0,0 0-1,0 0 1,0 1 0,-1-1 0,1 0 0,0 0 0,0 0-1,0 0 1,0 0 0,0 0 0,0 1 0,0-1 0,0 0-1,0 0 1,0 0 0,0 0 0,0 0 0,0 0 0,0 1 0,0-1-1,-4 12 10,-3 15-2,1 2 0,2-1 0,1 0 0,1 1 0,3 34 0,-1-57-2,1 0-1,0 0 1,0 0-1,0-1 0,0 1 1,4 7-1,-5-12-3,0-1-1,1 1 1,-1 0 0,1 0-1,-1 0 1,1 0-1,-1-1 1,1 1-1,0 0 1,-1-1-1,1 1 1,0 0 0,0-1-1,-1 1 1,1-1-1,0 1 1,0-1-1,1 1 1,-1-1 0,0 0-1,1 0 1,-1 0-1,0 0 1,0 0 0,0-1-1,0 1 1,0 0-1,0-1 1,0 1 0,0 0-1,0-1 1,0 1-1,0-1 1,0 0 0,0 1-1,0-1 1,0 0-1,-1 0 1,2-1 0,7-8 23,-1 0 0,0 0 1,0-1-1,-1 0 1,-1-1-1,0 0 1,8-23-1,-3 3 104,13-62 0,-22 83-64,0 0 0,0-21 0,-2 32-64,0 0 1,-1 0 0,1 0-1,0 0 1,0 0-1,0 1 1,0-1 0,0 0-1,0 0 1,0 0-1,0 0 1,0 0 0,-1 0-1,1 0 1,0 0-1,0 0 1,0 0 0,0 0-1,0-1 1,0 1-1,0 0 1,0 0-1,0 0 1,0 0 0,-1 0-1,1 0 1,0 0-1,0 0 1,0 0 0,0 0-1,0 0 1,0 0-1,0 0 1,0 0 0,0 0-1,0-1 1,0 1-1,0 0 1,0 0 0,0 0-1,0 0 1,0 0-1,0 0 1,-1 0 0,1 0-1,0 0 1,0 0-1,0-1 1,0 1 0,0 0-1,0 0 1,1 0-1,-1 0 1,0 0 0,0 0-1,0 0 1,0 0-1,0-1 1,-4 10 34,-3 18-26,2 1 0,0 1 0,2-1 0,2 0 0,0 1-1,2 0 1,5 33 0,-6-57-6,1-1 0,0 1-1,0-1 1,1 1 0,0-1-1,-1 0 1,1 0 0,1 0 0,-1 0-1,6 7 1,-7-10-1,0 0 0,0 0 0,1 0-1,-1 0 1,1 0 0,-1 0 0,1 0 0,-1 0 0,1 0 0,-1-1-1,1 1 1,0-1 0,-1 1 0,1-1 0,0 0 0,-1 0 0,1 0-1,0 1 1,-1-2 0,1 1 0,0 0 0,0 0 0,-1 0 0,1-1-1,0 1 1,-1-1 0,1 0 0,-1 1 0,1-1 0,2-2-1,4-2 6,0 0 0,-1-1-1,0 0 1,0 0-1,-1 0 1,0-1-1,0 0 1,0-1 0,-1 1-1,6-11 1,-1-1 4,-1 0-1,-1 0 1,9-31 0,-5 2 17,-11 44-30,-1 0 0,1-1 0,-1 1 0,0 0 0,0 0 0,-1 0 0,1 0 0,-1 0 0,-2-7 0,3 11 0,0-1 1,0 1-1,0 0 0,0-1 1,0 1-1,-1-1 0,1 1 1,0 0-1,0-1 0,-1 1 1,1 0-1,0-1 1,-1 1-1,1 0 0,0-1 1,-1 1-1,1 0 0,-1 0 1,1 0-1,0-1 0,-1 1 1,1 0-1,-1 0 0,1 0 1,0 0-1,-1 0 1,1-1-1,-1 1 0,1 0 1,-1 0-1,1 0 0,-1 0 1,1 0-1,0 1 0,-1-1 1,1 0-1,-1 0 1,1 0-1,-1 0 0,1 0 1,0 1-1,-1-1 0,1 0 1,-1 0-1,1 1 0,0-1 1,-1 0-1,1 0 0,0 1 1,-1-1-1,1 1 1,0-1-1,0 0 0,-1 1 1,-14 19-21,9-6-9,1 0-1,1 0 1,0 0 0,0 0 0,-1 16 0,4-20-152,0 0 0,0 0 0,1-1 0,1 1 0,-1 0 0,1 0 0,1 0 0,4 14 0,-6-23 111,1 0 1,-1 0 0,0 0-1,1 0 1,-1 0 0,0 0-1,1 0 1,-1-1 0,1 1-1,0 0 1,-1 0 0,1 0-1,0-1 1,-1 1 0,1 0-1,0 0 1,0-1 0,0 1-1,0-1 1,-1 1 0,1-1-1,2 1 1,-2-1-5,0 0 0,0 0 0,0 0-1,0 0 1,0-1 0,0 1 0,0 0 0,0-1-1,0 1 1,0 0 0,0-1 0,-1 1 0,1-1-1,0 0 1,0 1 0,0-1 0,-1 0 0,2-1-1,2-2-117,-1 0-1,1-1 0,-1 0 1,0 0-1,-1 0 0,1 0 1,1-7-1,6-25-555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3.082"/>
    </inkml:context>
    <inkml:brush xml:id="br0">
      <inkml:brushProperty name="width" value="0.05" units="cm"/>
      <inkml:brushProperty name="height" value="0.05" units="cm"/>
      <inkml:brushProperty name="color" value="#E71224"/>
    </inkml:brush>
  </inkml:definitions>
  <inkml:trace contextRef="#ctx0" brushRef="#br0">119 101 11330,'-1'-33'2353,"0"23"-1417,0 0 0,1 1 0,1-1 0,2-18 0,-47 172 4206,-5 16-4177,42-129-825,1 0 1,1 1-1,-1 39 1,14 50-184,-8-117 23,2 24-1416,-1-22-1241,-2-20-35,-5-6 1552,-1 11 620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3.473"/>
    </inkml:context>
    <inkml:brush xml:id="br0">
      <inkml:brushProperty name="width" value="0.05" units="cm"/>
      <inkml:brushProperty name="height" value="0.05" units="cm"/>
      <inkml:brushProperty name="color" value="#E71224"/>
    </inkml:brush>
  </inkml:definitions>
  <inkml:trace contextRef="#ctx0" brushRef="#br0">28 295 15891,'10'8'1521,"4"-3"-929,4 2-184,9-2 640,3-2-184,4-3-208,1-5-79,-1-5-537,-2-3-328,-5-4 312,-3-1-80,-8 2-104</inkml:trace>
  <inkml:trace contextRef="#ctx0" brushRef="#br0" timeOffset="1">1 0 15763,'17'7'1145,"0"2"-1305,-3-8 128,1 4 408,-4-2-200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17.462"/>
    </inkml:context>
    <inkml:brush xml:id="br0">
      <inkml:brushProperty name="width" value="0.05" units="cm"/>
      <inkml:brushProperty name="height" value="0.05" units="cm"/>
    </inkml:brush>
  </inkml:definitions>
  <inkml:trace contextRef="#ctx0" brushRef="#br0">26 36 13475,'-20'4'3096,"15"-4"-668,12-2-815,15-2-632,0 1 0,25 1 0,-30 1-719,127-4 650,-22 1-3574,-112 1 2162,-10 3 485,0 0 1,0 0 0,0 0-1,1 0 1,-1 0 0,0-1-1,0 1 1,0 0 0,0 0-1,0 0 1,0 0 0,0 0-1,0-1 1,1 1 0,-1 0-1,0 0 1,0 0 0,0-1-1,0 1 1,0 0 0,0 0-1,0 0 1,0 0 0,0-1-1,0 1 1,0 0 0,0 0-1,0 0 1,0-1 0,-1 1-1,1 0 1,0 0 0,0 0-1,0 0 1,0-1-1,0 1 1,0 0 0,0 0-1,0 0 1,-1 0 0,1-1-1,-12-7-689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4.017"/>
    </inkml:context>
    <inkml:brush xml:id="br0">
      <inkml:brushProperty name="width" value="0.05" units="cm"/>
      <inkml:brushProperty name="height" value="0.05" units="cm"/>
      <inkml:brushProperty name="color" value="#E71224"/>
    </inkml:brush>
  </inkml:definitions>
  <inkml:trace contextRef="#ctx0" brushRef="#br0">106 58 16307,'-1'0'59,"-1"-1"-1,0 1 1,0 0-1,0 1 1,1-1-1,-1 0 1,0 0-1,0 1 0,1-1 1,-1 1-1,0 0 1,0-1-1,1 1 1,-1 0-1,1 0 1,-1 0-1,1 0 0,-1 0 1,1 0-1,0 1 1,0-1-1,-1 0 1,1 1-1,0-1 1,-1 3-1,-4 4 75,1 0 0,1 0 1,-7 14-1,3-1 138,1 1 0,0 0-1,-5 34 1,10-45-184,1 0 0,0 0 0,0 0 0,2 0 0,-1 0 0,1 0 0,1 0 0,0 0-1,4 13 1,-6-22-67,1 1-1,0-1 0,0 1 0,0-1 0,0 1 0,1-1 1,-1 1-1,1-1 0,-1 0 0,1 0 0,0 0 1,0 0-1,0 0 0,0 0 0,0-1 0,0 1 1,0-1-1,1 1 0,-1-1 0,0 0 0,1 0 0,-1 0 1,1 0-1,0 0 0,-1-1 0,1 1 0,0-1 1,-1 1-1,1-1 0,0 0 0,-1 0 0,1-1 1,0 1-1,-1 0 0,1-1 0,0 0 0,-1 1 1,5-3-1,4-2 1,-1 0 0,1 0 0,-2-1 0,1 0 0,-1-1 0,1 0 0,13-14 0,-5 3 7,-1-2 0,0 1 0,-1-2 0,-2 0 1,0-1-1,-1 0 0,-1-1 0,-1-1 1,-1 0-1,-1 0 0,10-48 0,-19 69-19,1 1-1,-1-1 1,0 1-1,0-1 1,0 0-1,0 1 0,-1-1 1,1 1-1,-1-1 1,1 0-1,-2-2 1,2 5-6,0-1 0,0 1-1,-1 0 1,1-1 0,0 1 0,0 0 0,0 0 0,0 0 0,-1-1 0,1 1 0,0 0 0,0 0-1,-1 0 1,1 0 0,0-1 0,0 1 0,-1 0 0,1 0 0,0 0 0,-1 0 0,1 0 0,0 0-1,0 0 1,-1 0 0,1 0 0,0 0 0,-1 0 0,1 0 0,0 0 0,0 0 0,-1 0 0,1 0-1,-1 0 1,0 1 2,0 0-1,-1-1 1,1 1-1,0 0 0,0 0 1,0 0-1,0 1 0,0-1 1,0 0-1,0 0 1,-1 2-1,-6 12 24,0 0 0,0 0 0,2 1 1,0 0-1,-7 28 0,4-2 28,-4 46 0,13-87-55,-2 13-64,0 0 0,1 0 1,1 0-1,0 1 0,1-1 0,0 0 0,1 0 0,5 20 1,-6-33 66,-1 0 0,0 0 0,1 0 0,-1 0 0,0 0 0,1 0 0,-1 0 1,1 0-1,0 0 0,-1 0 0,1 0 0,0 0 0,0 0 0,-1-1 0,1 1 0,0 0 1,0-1-1,0 1 0,0 0 0,0-1 0,0 1 0,0-1 0,0 1 0,2 0 1,-2-2 21,1 1 0,-1 0 0,0 0 1,1-1-1,-1 1 0,0-1 0,1 1 1,-1-1-1,0 0 0,0 1 0,0-1 1,0 0-1,1 0 0,-1 0 0,0 0 1,1-2-1,5-5 13,-1 0 0,0 0 0,0-1 0,5-11 0,13-28-75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4.451"/>
    </inkml:context>
    <inkml:brush xml:id="br0">
      <inkml:brushProperty name="width" value="0.05" units="cm"/>
      <inkml:brushProperty name="height" value="0.05" units="cm"/>
      <inkml:brushProperty name="color" value="#E71224"/>
    </inkml:brush>
  </inkml:definitions>
  <inkml:trace contextRef="#ctx0" brushRef="#br0">102 1 16732,'-4'24'688,"-1"0"1,-1-1 0,-17 43 0,-1 4 440,22-63-988,-30 118 1660,30-113-1671,0 0 1,1 0-1,1 1 0,-1-1 0,2 0 1,0 0-1,0 0 0,5 15 0,-6-25-128,1 1-1,-1-1 0,1 0 1,0 0-1,-1 0 0,1 0 1,0-1-1,1 1 0,-1 0 1,0 0-1,0-1 0,1 1 0,-1 0 1,1-1-1,0 0 0,-1 1 1,1-1-1,0 0 0,2 2 1,-2-3-25,0 1 1,0-1-1,0 0 1,0 0 0,0 1-1,0-1 1,0 0-1,0-1 1,0 1-1,0 0 1,0-1 0,0 1-1,0-1 1,0 1-1,0-1 1,2-1 0,4-3-117,1 0 0,-2 0 0,1-1 0,-1 0-1,0 0 1,0-1 0,7-8 0,4-8-185,-1-1 0,-1-1-1,-2 0 1,13-28 0,-5 2-184,17-62 1,-35 96 568,0 0 0,3-27 0,-8 31 213,-3 16 13,-7 20 46,-26 74-88,-45 189 0,66-224-577,11-46 106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5.228"/>
    </inkml:context>
    <inkml:brush xml:id="br0">
      <inkml:brushProperty name="width" value="0.05" units="cm"/>
      <inkml:brushProperty name="height" value="0.05" units="cm"/>
      <inkml:brushProperty name="color" value="#E71224"/>
    </inkml:brush>
  </inkml:definitions>
  <inkml:trace contextRef="#ctx0" brushRef="#br0">1 221 15531,'0'1'112,"0"1"-1,0 0 0,0 0 0,0-1 0,0 1 0,1 0 1,-1-1-1,0 1 0,1 0 0,0-1 0,-1 1 1,1 0-1,0-1 0,0 1 0,0-1 0,0 1 1,0-1-1,0 0 0,0 1 0,0-1 0,2 1 0,-1-1-11,0 0-1,1 0 0,-1 0 0,0 0 0,0-1 0,1 1 1,-1-1-1,0 0 0,1 1 0,-1-1 0,1 0 1,-1-1-1,0 1 0,1 0 0,3-2 0,6-1 173,1 0 0,-1-2 0,-1 1-1,1-2 1,-1 1 0,21-15 0,-13 6 50,-1 0 1,32-33-1,-44 42-290,-1-1 0,0 0-1,0 0 1,0 0 0,-1-1-1,0 0 1,0 1 0,-1-2 0,0 1-1,0 0 1,0 0 0,-1-1 0,2-11-1,-4 18-31,0-1 0,0 1-1,0 0 1,0 0 0,0 0-1,0 0 1,0-1-1,0 1 1,0 0 0,0 0-1,-1 0 1,1 0 0,-1 0-1,1 0 1,0-1 0,-1 1-1,0 0 1,1 0 0,-1 0-1,0 1 1,1-1 0,-1 0-1,0 0 1,0 0 0,0 1-1,0-1 1,0 0 0,0 1-1,0-1 1,0 0 0,0 1-1,0 0 1,0-1 0,0 1-1,0 0 1,0-1 0,-1 1-1,1 0 1,0 0-1,0 0 1,-3 0 0,0 0-5,-1 1 0,0 0 0,1 0-1,-1 0 1,1 0 0,-1 1 0,1 0 0,0 0 0,-6 3 0,1 1-5,-1 2 0,1-1 0,0 1 0,1 1 0,0-1 1,0 2-1,1-1 0,0 1 0,1 0 0,-8 15 0,7-11 15,1 0-1,0 1 0,1-1 1,1 1-1,1 0 1,0 0-1,-2 25 1,5-37-2,0 0 0,0 0 0,0-1 0,0 1 1,0 0-1,1 0 0,-1 0 0,1 0 1,0 0-1,0-1 0,0 1 0,0 0 0,0-1 1,1 1-1,-1-1 0,1 1 0,-1-1 0,1 0 1,3 3-1,-3-3 0,1-1 0,-1 1 0,1-1 0,0 0 0,-1 0 0,1 0 0,0 0 0,0 0 0,0-1 0,0 1 0,0-1 0,0 0 0,0 0 0,0 0 0,0 0 0,0-1 0,0 1 0,5-2 0,6-2 1,0 0 1,0-1-1,-1 0 1,0-2-1,0 1 1,0-1-1,13-11 1,79-69 18,-23 19 43,-87 96 100,3-18-134,-1 0 0,1 0 0,1 0 0,0 0 0,1 0 0,0 1 0,2 16 0,-2-25-25,0 1-1,1-1 1,-1 1-1,1-1 1,0 1 0,0-1-1,0 1 1,0-1-1,0 0 1,1 0 0,-1 1-1,0-1 1,1 0-1,0 0 1,0-1-1,-1 1 1,1 0 0,0 0-1,0-1 1,0 0-1,1 1 1,-1-1-1,0 0 1,1 0 0,-1 0-1,0 0 1,1 0-1,-1-1 1,1 1 0,-1-1-1,1 1 1,-1-1-1,1 0 1,0 0-1,2-1 1,2 1-58,-1-1 0,0-1-1,0 1 1,1-1 0,-1 0 0,0-1 0,-1 1-1,1-1 1,0-1 0,-1 1 0,7-5-1,-8 5-160,0 0-1,-1 0 0,1-1 0,-1 1 0,0-1 1,1 0-1,-1 0 0,-1 0 0,1 0 0,-1 0 1,0-1-1,0 1 0,0-1 0,0 0 0,1-6 1,-4 8-522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5.894"/>
    </inkml:context>
    <inkml:brush xml:id="br0">
      <inkml:brushProperty name="width" value="0.05" units="cm"/>
      <inkml:brushProperty name="height" value="0.05" units="cm"/>
      <inkml:brushProperty name="color" value="#E71224"/>
    </inkml:brush>
  </inkml:definitions>
  <inkml:trace contextRef="#ctx0" brushRef="#br0">0 6 16011,'7'-5'1633,"-4"6"-881,0 8-232,-1 11 848,2 5-135,-1 7-337,1 0-168,6 2-240,4-3-48,8-9-176,5-6-88,8-13-264,3-6-248,2-13-616,2-6-208,-6-10 888,-3-7-224,-7-11-193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6.314"/>
    </inkml:context>
    <inkml:brush xml:id="br0">
      <inkml:brushProperty name="width" value="0.05" units="cm"/>
      <inkml:brushProperty name="height" value="0.05" units="cm"/>
      <inkml:brushProperty name="color" value="#E71224"/>
    </inkml:brush>
  </inkml:definitions>
  <inkml:trace contextRef="#ctx0" brushRef="#br0">226 0 16964,'-15'49'1576,"-9"2"-928,0 4-208,-5 8 736,2 0-231,-2 2-233,3 0-96,6-3-360,4-5-312,6-8-784,5-4 792,5-15-224,0-12-64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7.747"/>
    </inkml:context>
    <inkml:brush xml:id="br0">
      <inkml:brushProperty name="width" value="0.05" units="cm"/>
      <inkml:brushProperty name="height" value="0.05" units="cm"/>
      <inkml:brushProperty name="color" value="#E71224"/>
    </inkml:brush>
  </inkml:definitions>
  <inkml:trace contextRef="#ctx0" brushRef="#br0">220 172 11506,'-3'-1'225,"1"1"0,-1-1-1,1 1 1,-1-1-1,1 1 1,-1 0-1,1 0 1,-1 0-1,1 1 1,-1-1-1,1 1 1,-1-1-1,1 1 1,0 0-1,-1 0 1,1 0 0,0 0-1,-1 0 1,1 0-1,0 1 1,0-1-1,0 1 1,-2 1-1,-6 6 334,0 0-1,-16 19 1,11-11-262,2 1 0,0 0-1,0 1 1,2 0 0,1 1 0,0 0 0,2 0-1,0 1 1,-6 26 0,15-35-63,6-15-109,9-16-74,26-43-120,-4-1 1,-2-2 0,46-117-1,-79 173 79,1-1 0,-2 1 0,1-1 0,1-15-1,-4 25-6,0 1 0,-1-1 0,1 0 0,0 0 0,0 1 1,0-1-1,-1 0 0,1 0 0,0 0 0,0 1 0,-1-1 0,1 0 0,0 0 0,0 0 0,-1 0 0,1 0 0,0 0 0,-1 0 0,1 1 0,0-1 0,0 0 0,-1 0 0,1 0 0,0 0 0,-1 0 0,1 0 0,0 0 0,-1-1 0,1 1 0,0 0 0,0 0 0,-1 0 1,1 0-1,0 0 0,-1 0 0,1 0 0,0-1 0,0 1 0,-1 0 0,1 0 0,0 0 0,0-1 0,0 1 0,-1 0 0,1 0 0,0-1 0,0 1 0,0 0 0,0 0 0,-1-1 0,1 1 0,0 0 0,0-1 0,0 1 0,0 0 0,0 0 0,0-1 0,0 1 0,0 0 1,0-1-1,0 1 0,0 0 0,0-1 0,0 1 0,0-1 0,-16 20 66,7-3-19,1 2-1,0-1 1,1 1 0,1 0-1,-7 31 1,5-7 114,-3 61-1,10-81-83,1 0 0,2 22 0,-1-35-47,0 0 1,1 0-1,0-1 0,1 1 0,0 0 1,0-1-1,7 12 0,-8-17-21,-1 0 0,1-1 1,0 1-1,0-1 0,0 0 0,0 0 0,0 1 0,0-1 0,1 0 0,-1-1 0,1 1 0,-1 0 0,1-1 0,0 0 1,-1 1-1,1-1 0,0 0 0,0 0 0,0-1 0,0 1 0,0-1 0,0 1 0,0-1 0,0 0 0,0 0 0,0 0 1,0 0-1,5-2 0,0 0 4,1-1 0,-1 0 0,1 0 0,-1-1 0,0 0 0,-1 0 0,1-1 1,12-9-1,2-4-5,-1-2 1,0 0 0,-2-1 0,28-37-1,-35 40-8,-1 1 0,-1-2 0,0 0 0,-1 0 0,-1 0 0,10-41-1,-17 54-7,0 0 0,0 0 0,-1 0 0,0-8 0,0 13 4,0 0 1,0 1 0,-1-1 0,1 0-1,0 1 1,0-1 0,0 0-1,0 1 1,-1-1 0,1 0 0,0 1-1,-1-1 1,1 1 0,0-1-1,-1 1 1,1-1 0,-1 0 0,1 1-1,-1-1 1,0 1 0,0 0 0,1 0-1,-1 0 1,0 0 0,0 0 0,1 0 0,-1 0-1,0 0 1,1 0 0,-1 1 0,0-1-1,1 0 1,-1 0 0,0 1 0,1-1 0,-1 0-1,1 1 1,-1-1 0,1 1 0,-1-1 0,1 1-1,-1-1 1,1 1 0,-1 0 0,-5 5 12,1 0 0,0 0 0,1 1 1,0 0-1,0-1 0,-6 15 0,-15 50 167,20-54-116,-1-1 15,2-1-1,0 1 1,0 1-1,2-1 0,0 0 1,0 20-1,2-35-63,0 1 0,0 0-1,1-1 1,-1 1 0,0-1-1,1 1 1,-1 0 0,1-1-1,-1 1 1,1-1 0,0 0-1,-1 1 1,1-1 0,0 1-1,2 1 1,-2-2-5,-1-1 0,1 1 0,0-1 1,0 1-1,0-1 0,0 0 0,0 1 0,-1-1 0,1 0 0,0 0 0,0 1 0,0-1 0,0 0 1,0 0-1,0 0 0,0 0 0,0 0 0,0 0 0,1-1 0,3-1 10,0 1-1,-1-1 1,1-1-1,-1 1 1,1 0-1,-1-1 1,0 0-1,6-6 1,5-5-7,-1-1-1,0-1 1,-1 0-1,12-20 1,37-76-32,-62 112 21,0 0 0,0 0 0,0-1 1,0 1-1,0 0 0,0 0 0,0-1 0,0 1 0,0 0 1,1 0-1,-1-1 0,0 1 0,0 0 0,0 0 0,0-1 1,0 1-1,0 0 0,1 0 0,-1 0 0,0-1 0,0 1 1,0 0-1,0 0 0,1 0 0,-1 0 0,0-1 0,0 1 0,1 0 1,-1 0-1,0 0 0,0 0 0,1 0 0,-1 0 0,0 0 1,0 0-1,1 0 0,-1 0 0,0 0 0,0 0 0,1 0 1,0 13 9,-5 27 38,4-35-30,-2 11 19,0-6 3,1 0-1,0-1 0,0 1 0,1 0 0,0 0 0,1 0 0,0-1 0,5 17 0,-6-25-33,0-1 0,0 1 0,1 0 0,-1 0 0,1 0 0,-1 0 0,1 0 0,-1-1 0,1 1 0,-1 0 1,1-1-1,0 1 0,-1 0 0,1-1 0,0 1 0,0 0 0,-1-1 0,1 1 0,0-1 0,0 0 0,0 1 0,0-1 0,1 1 0,0-1 1,0 0 1,0 0-1,-1 0 0,1-1 0,0 1 0,0 0 1,-1-1-1,1 1 0,0-1 0,-1 0 0,1 1 1,1-2-1,7-4 13,-1 0 0,-1-1 0,13-11-1,-14 11-13,20-17 10,-12 10 0,-1 0 0,2 1-1,0 1 1,1 1 0,25-14 0,-33 22 101,-12 4 112,2-1-201,0 1 1,0-1-1,0 0 0,-1 0 0,1 0 1,0 1-1,0-1 0,0 0 0,-1-1 0,1 1 1,0 0-1,0 0 0,0 0 0,-2-1 0,-2-3 40,0 1 0,0-1 0,1 0 0,0 0 0,0-1-1,0 1 1,0-1 0,1 0 0,-4-7 0,2 4-227,0-1-1,1 1 1,0-1 0,-5-19 0,9 28 93,0 0 1,0-1-1,0 1 0,0-1 0,0 1 1,0-1-1,0 1 0,0-1 1,0 1-1,0-1 0,0 1 1,0-1-1,1 1 0,-1-1 0,0 1 1,0-1-1,0 1 0,1 0 1,-1-1-1,0 1 0,0-1 1,1 1-1,-1 0 0,0-1 0,1 1 1,-1 0-1,0-1 0,1 1 1,-1 0-1,1-1 0,-1 1 1,1 0-1,-1 0 0,0 0 1,1 0-1,-1-1 0,1 1 0,0 0 1,22-1-1449,-16 1 1018,58-2-1193,-21 0 751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8.182"/>
    </inkml:context>
    <inkml:brush xml:id="br0">
      <inkml:brushProperty name="width" value="0.05" units="cm"/>
      <inkml:brushProperty name="height" value="0.05" units="cm"/>
      <inkml:brushProperty name="color" value="#E71224"/>
    </inkml:brush>
  </inkml:definitions>
  <inkml:trace contextRef="#ctx0" brushRef="#br0">137 318 14795,'0'-1'50,"0"1"0,0-1 0,1 1 0,-1-1 0,0 1 0,0-1-1,0 1 1,-1-1 0,1 1 0,0-1 0,0 1 0,0-1 0,0 1 0,0-1 0,-1 1 0,1-1-1,0 1 1,0 0 0,-1-1 0,1 1 0,0-1 0,-1 1 0,1 0 0,0-1 0,-1 1 0,1 0-1,0-1 1,-1 1 0,1 0 0,-1 0 0,1-1 0,-1 1 0,1 0 0,-1 0 0,1 0-1,-1 0 1,1-1 0,-1 1 0,1 0 0,-1 0 0,1 0 0,-1 0 0,1 0 0,-1 0 0,1 0-1,-1 1 1,1-1 0,-1 0 0,1 0 0,-1 0 0,1 0 0,-1 1 0,1-1 0,-1 0 0,-3 2 180,1 0 0,-1 0 0,1 0 0,0 0 0,-1 1 1,-2 2-1,-4 5 248,0 1 1,1 0-1,0 0 1,1 0-1,-10 21 0,13-24-321,1 0-1,1 1 0,-1 0 1,1 0-1,1 0 1,0 0-1,0 0 0,1 0 1,-1 15-1,2-23-142,0-1-1,0 1 1,0 0-1,0 0 1,0 0-1,0-1 1,0 1-1,0 0 1,1 0-1,-1-1 1,0 1-1,0 0 1,1 0-1,-1-1 1,1 1-1,-1 0 1,0-1-1,1 1 1,-1 0-1,1-1 1,-1 1 0,1-1-1,0 1 1,-1 0-1,1-1 1,0 0-1,0 1 1,0-1-4,1 1 0,-1-1 1,0 0-1,1 0 0,-1 0 1,0-1-1,0 1 0,1 0 1,-1 0-1,0-1 0,0 1 1,1-1-1,-1 1 0,0-1 1,1 0-1,6-4-4,0 0-1,-1 0 1,14-13 0,2-6-61,-2 0 0,0-2 0,-2 0 0,20-34 0,51-122-486,-86 175 510,8-20-161,-1 0 1,12-47-1,-23 59 55,0 15 135,0 0 0,-1 0 1,1 0-1,0 0 0,0-1 0,0 1 0,0 0 0,-1 0 0,1 0 0,0 0 0,0 0 0,0 0 1,-1 0-1,1 0 0,0 0 0,0-1 0,0 1 0,-1 0 0,1 0 0,0 0 0,0 0 0,0 0 0,-1 0 1,1 0-1,0 1 0,0-1 0,0 0 0,-1 0 0,1 0 0,0 0 0,0 0 0,0 0 0,0 0 1,-1 0-1,1 1 0,-18 16 31,0 11 186,1 0 0,2 2 0,1 0 0,1 0 0,2 1 0,1 1 0,-10 54 1,19-78-184,-1 1 60,0 1-1,1 0 0,0 20 0,1-28-103,0-1 0,0 1-1,0 0 1,1 0 0,-1-1 0,0 1-1,1 0 1,-1-1 0,1 1 0,0-1-1,0 1 1,-1 0 0,1-1-1,0 0 1,0 1 0,0-1 0,0 0-1,1 1 1,-1-1 0,0 0-1,1 0 1,-1 0 0,0 0 0,1 0-1,-1 0 1,1 0 0,0-1-1,-1 1 1,4 0 0,0 0 17,1 0 1,-1-1-1,1 0 0,0 0 1,-1-1-1,1 1 0,-1-1 1,1 0-1,8-4 1,2 0 14,-1-1 0,15-9 1,7-5-171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58.686"/>
    </inkml:context>
    <inkml:brush xml:id="br0">
      <inkml:brushProperty name="width" value="0.05" units="cm"/>
      <inkml:brushProperty name="height" value="0.05" units="cm"/>
      <inkml:brushProperty name="color" value="#E71224"/>
    </inkml:brush>
  </inkml:definitions>
  <inkml:trace contextRef="#ctx0" brushRef="#br0">158 145 17668,'-7'1'274,"0"1"0,0-1 1,0 1-1,1 1 0,-1-1 1,1 1-1,-1 0 0,1 1 1,0-1-1,0 1 0,1 0 1,-1 1-1,1-1 0,0 1 1,0 0-1,-7 9 0,7-7-115,-1 1 0,1-1-1,1 1 1,-1 0 0,1 0 0,1 1-1,-1-1 1,2 1 0,-1 0-1,1 0 1,0 0 0,0 11 0,2-19-152,0 0 1,0 0 0,0 0 0,0 1 0,0-1 0,0 0 0,0 0 0,0 0 0,1 0 0,-1 1 0,0-1 0,1 0 0,-1 0 0,1 0 0,-1 0 0,1 0 0,0 0-1,-1 0 1,1 0 0,0 0 0,0 0 0,0-1 0,0 1 0,-1 0 0,1 0 0,0-1 0,0 1 0,1 0 0,-1-1 0,0 1 0,0-1 0,0 0 0,0 1 0,0-1-1,0 0 1,1 0 0,0 1 0,6-1-60,0 0-1,0-1 1,0 0 0,15-3-1,6 0-98,-25 3 127,0 1 0,0 1 1,0-1-1,0 1 1,0-1-1,0 1 1,0 0-1,0 1 1,0-1-1,0 1 1,0 0-1,0-1 0,-1 2 1,1-1-1,-1 0 1,5 5-1,-4-3 6,0 1 0,0-1 0,0 1 0,-1 0 0,0 1 0,0-1 0,0 1 0,0-1 0,-1 1-1,2 7 1,-1-1 44,-1-1-1,0 1 0,0 0 0,-1 0 0,-1 0 0,0 0 0,-1 0 0,0 0 1,-1 0-1,-6 23 0,4-23 107,0 0 1,0 0 0,-2 0-1,1 0 1,-2-1 0,0 0-1,0 0 1,-13 14-1,19-24-107,0 0-1,0 0 1,0 0-1,0 0 0,0-1 1,0 1-1,0 0 1,0-1-1,0 1 0,-1 0 1,1-1-1,0 0 1,-3 1-1,4-1-12,-1 0 0,1 0 1,-1 0-1,1 0 0,-1 0 0,1 0 0,-1 0 0,1 0 1,-1-1-1,1 1 0,0 0 0,-1 0 0,1-1 0,-1 1 1,1 0-1,-1-1 0,1 1 0,0 0 0,-1-1 1,1 1-1,0 0 0,-1-1 0,1 1 0,0-1 0,-2-2 3,2 0-1,-1 0 0,0 0 0,1 1 0,-1-1 0,1 0 0,0 0 0,0 0 0,0 0 0,0 0 0,1-4 0,10-43-258,2 1 0,2 0 0,32-67 0,-36 89 163,26-58-213,19-50-78,-46 107 331,-1 0-1,9-54 0,-18 60 31,0 22 13,0 0-1,0-1 1,-1 1-1,1 0 0,0 0 1,0-1-1,0 1 1,0 0-1,0 0 0,0-1 1,-1 1-1,1 0 0,0 0 1,0 0-1,0-1 1,-1 1-1,1 0 0,0 0 1,0 0-1,-1 0 1,1-1-1,0 1 0,0 0 1,-1 0-1,1 0 0,0 0 1,0 0-1,-1 0 1,1 0-1,0 0 0,0 0 1,-1 0-1,1 0 1,0 0-1,-1 0 0,-1 1 13,0 0 0,0 0 0,0 1-1,1-1 1,-1 1 0,0-1 0,1 1-1,-1-1 1,1 1 0,-1 0 0,1 0-1,0 0 1,-2 3 0,-6 12 76,0 0 0,1 1 0,1 0 0,1 0 0,0 0 0,2 1 0,0 0 0,1 0 0,1 0 0,0 1 0,2-1-1,2 23 1,-2-38-116,1 1-1,0-1 0,0 0 1,1 0-1,-1 0 0,1-1 1,0 1-1,0 0 0,0-1 1,0 1-1,4 4 0,-5-7-91,1 0-1,-1 1 1,0-1-1,1 0 1,-1 0-1,1 0 1,-1 0-1,1-1 1,-1 1-1,1 0 1,0 0-1,-1-1 1,1 1-1,0-1 1,0 0-1,-1 0 1,1 1-1,0-1 1,0 0-1,-1 0 1,1-1-1,0 1 1,0 0-1,-1 0 1,1-1-1,0 1 1,0-1-1,1-1 1,3-1-55,0-1 1,-1-1-1,0 1 1,0-1-1,0 0 1,0 0 0,-1 0-1,0 0 1,4-7-1,20-30-903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0.631"/>
    </inkml:context>
    <inkml:brush xml:id="br0">
      <inkml:brushProperty name="width" value="0.05" units="cm"/>
      <inkml:brushProperty name="height" value="0.05" units="cm"/>
      <inkml:brushProperty name="color" value="#E71224"/>
    </inkml:brush>
  </inkml:definitions>
  <inkml:trace contextRef="#ctx0" brushRef="#br0">95 206 14955,'0'-1'78,"0"0"0,-1 0 0,1 0-1,-1 0 1,1 0 0,-1-1 0,1 1-1,-1 0 1,0 0 0,0 1 0,1-1-1,-1 0 1,0 0 0,0 0 0,0 0 0,0 1-1,0-1 1,0 0 0,-1 0 0,1 1-35,0 0 1,0 0-1,0 0 0,0 0 1,1 0-1,-1 0 1,0 0-1,0 1 0,0-1 1,1 0-1,-1 0 1,0 1-1,1-1 1,-1 1-1,0-1 0,0 0 1,1 1-1,-1-1 1,1 1-1,-1 0 1,0 0-1,-3 4 134,0 0 1,0 0-1,1 1 1,0-1-1,0 1 1,-3 8-1,-2 12 145,0 1 0,2-1 0,1 1 0,1 0 1,0 41-1,4 0 314,9 69 0,2-44 64,3-1 1,46 156-1,-51-233-646,-9-15-54,0 0 1,0 0 0,1 0 0,-1 1 0,0-1 0,1 0 0,-1 0 0,0 0 0,0 0 0,1 0 0,-1 0 0,0 0-1,0 0 1,1 0 0,-1 0 0,0 0 0,0-1 0,1 1 0,-1 0 0,0 0 0,0 0 0,1 0 0,-1 0 0,0 0 0,0-1-1,1 1 1,-1 0 0,0 0 0,0 0 0,0 0 0,0-1 0,1 1 0,-1 0 0,2-3 2,-1 0 1,1 0 0,-1 0-1,0 0 1,1 0 0,-1 0-1,1-7 1,5-44-139,1-81 0,-5 67-9,-2-94-180,0 24-96,7 174 450,10 68 201,-15-90-180,1 0 0,1 0 0,0-1 0,1 0 0,10 16 0,-15-27-39,0 0 0,0 0 0,0 0-1,0-1 1,1 1 0,-1 0 0,1-1 0,-1 1 0,1-1-1,-1 1 1,1-1 0,0 0 0,0 0 0,0 0 0,0 0-1,0 0 1,0 0 0,0 0 0,0-1 0,0 1 0,4 0-1,-4-2 2,0 1 0,1-1-1,-1 1 1,1-1-1,-1 0 1,0 0 0,1 0-1,-1 0 1,0 0-1,0 0 1,0-1-1,0 1 1,0-1 0,0 1-1,3-5 1,3-3 26,0-2 0,-1 1-1,0-1 1,0 0 0,9-23 0,-7 10 26,-1-1 1,-1 0-1,-1 0 0,5-40 1,-12 48-39,-4 12-4,4 5-20,1 1 0,-1 0 0,0 0 0,0 0 0,0 0 0,0 0 0,1 0 0,-1 0 0,0 0 0,1 0 0,-1 0 0,1 0 0,-1 0 0,1 1 0,-1-1 0,1 0 0,0 0 1,0 2-1,-4 17 44,0 0 0,2 0 0,1 0 0,0 1 0,1-1 0,2 0 0,6 39 0,-7-55-32,0-1 0,1 1 1,-1-1-1,0 0 0,1 1 0,0-1 1,0 0-1,3 5 0,-4-7-8,0 0 0,0 0 0,1 0 0,-1 0 0,0 0 0,0 0 0,0-1 0,1 1-1,-1 0 1,0-1 0,1 1 0,-1-1 0,0 0 0,1 1 0,-1-1 0,1 0 0,-1 0 0,1 0 0,-1 0-1,0 0 1,1 0 0,-1 0 0,1 0 0,-1-1 0,0 1 0,2-1 0,5-2 9,-1-1-1,1 0 1,-1 0 0,0-1 0,-1 1-1,1-2 1,-1 1 0,0-1 0,9-9 0,45-64 55,-31 35-17,40-82 0,-68 125-55,-1-1 0,1 1 0,-1 0 0,1 0 0,-1 0 0,1-1 0,-1 1 0,0 0 0,1-1 1,-1 1-1,0 0 0,0-1 0,0 1 0,0-1 0,0 1 0,-1-2 0,-4 4-7,-2 13 1,1 2-114,1 0-1,0 0 0,1 1 0,1-1 0,1 1 1,0-1-1,1 1 0,2 29 0,0-43 10,-1 0 0,1 0 0,-1 0 0,1 0 0,0-1 0,0 1 0,0 0 0,1 0-1,-1-1 1,0 1 0,1-1 0,0 1 0,0-1 0,2 3 0,-3-4 16,0-1 0,0 1 0,1 0 0,-1 0 0,0-1 0,1 1 0,-1 0 0,1-1 0,-1 1 0,1-1 0,-1 0 0,1 0 0,-1 1 0,1-1 0,-1 0 0,1 0 0,-1-1 0,1 1 0,-1 0 0,1 0 0,-1-1 0,1 1 0,-1-1 0,0 1 0,1-1 0,-1 1 0,1-1 0,1-1 0,4-3-295,0 0 0,0-1-1,-1 0 1,1 0 0,-1 0-1,0-1 1,-1 0 0,0 0-1,0 0 1,0-1 0,4-10-1,0-3-598,0 0 0,-2 0 0,7-29 0,-4 1-135,6-75 1,-13 90 1721,-3 0 1,-1 0 0,-5-38-1,0 56 1266,6 16-1815,0 0-1,0 0 0,0 0 1,-1 0-1,1 0 0,0 0 0,0 0 1,0 0-1,-1 0 0,1 0 1,0 0-1,0 0 0,0 0 0,-1 0 1,1 0-1,0 0 0,0 0 0,0 0 1,0 0-1,-1 0 0,1 0 1,0 0-1,0 0 0,0 0 0,-1 1 1,1-1-1,0 0 0,0 0 1,0 0-1,0 0 0,0 0 0,-1 0 1,1 1-1,0-1 0,0 0 1,0 0-1,0 0 0,0 0 0,0 1 1,-12 25 1992,-33 144 1891,40-140-3426,1 0-1,1 1 1,1 52 0,3-79-453,-1 0 0,0 0 0,1 0 0,0 0 0,0 0 0,0 0 0,0-1 0,0 1 0,1 0 0,0-1 0,0 1 0,2 3 0,-2-5-45,-1-1-1,0 0 1,1 0 0,-1 0 0,1 0-1,-1 0 1,1 0 0,0 0 0,0 0 0,-1-1-1,1 1 1,0-1 0,0 1 0,-1-1 0,1 1-1,0-1 1,0 0 0,0 0 0,0 0 0,0 0-1,0-1 1,-1 1 0,1 0 0,0-1-1,0 1 1,0-1 0,1 0 0,4-2-90,-1 0 0,0 0-1,0-1 1,0 0 0,0 0 0,-1 0 0,0-1 0,1 0 0,-2 0 0,1 0-1,0 0 1,5-10 0,-2 5-329,0 0-1,13-12 1,-21 22 397,0-1-1,1 1 1,-1 0-1,0 0 1,0 0-1,0 0 1,1 0 0,-1 0-1,0 0 1,0 0-1,1 0 1,-1 0-1,0 0 1,0 0 0,1 0-1,-1 0 1,0 0-1,0 0 1,1 0-1,-1 0 1,0 1 0,0-1-1,1 0 1,-1 0-1,0 0 1,0 0-1,0 0 1,1 1 0,-1-1-1,0 0 1,0 0-1,0 0 1,0 1-1,1-1 1,-1 0 0,0 0-1,0 0 1,0 1-1,0-1 1,0 0-1,0 0 1,0 1 0,0-1-1,0 0 1,0 0-1,0 1 1,0-1-1,0 0 1,0 0 0,0 1-1,0-1 1,0 0-1,0 0 1,0 1-1,3 20-101,-3-17 100,0 0 37,1-1 0,-1 1-1,1 0 1,0 0 0,0-1 0,0 1-1,1-1 1,-1 1 0,4 4-1,-4-7-3,0 0 0,0 0 0,0 0-1,0 0 1,0 0 0,0 0 0,0 0-1,0-1 1,0 1 0,1 0 0,-1-1-1,0 1 1,1-1 0,-1 1 0,0-1-1,1 0 1,-1 1 0,0-1-1,1 0 1,-1 0 0,1 0 0,-1 0-1,0 0 1,1-1 0,-1 1 0,1 0-1,-1-1 1,0 1 0,2-1 0,4-2 27,0 0 0,0-1 0,-1 1 0,1-1 1,-1 0-1,0-1 0,-1 0 0,11-10 1,38-50 182,-54 64-223,21-27 60,-2 0-1,-1-2 1,23-52-1,-33 64-74,-1 0-1,-1-1 1,-1 1-1,-1-1 1,0 0-1,-2 0 1,0 0-1,0-23 1,-2 41 9,0-1 1,-1 1-1,1-1 1,0 1-1,0 0 1,-1-1-1,1 1 0,0 0 1,-1-1-1,0 1 1,1 0-1,-1 0 1,0 0-1,1-1 1,-1 1-1,-2-1 1,3 1 1,0 1 0,-1 0 0,1 0 0,0 0 0,-1 0 0,1-1 0,0 1 0,-1 0 0,1 0-1,0 0 1,-1 0 0,1 0 0,0 0 0,-1 0 0,1 0 0,-1 0 0,1 0 0,0 0 0,-1 0 0,1 0 0,0 0 0,-1 1 0,1-1 0,0 0 0,-1 0 0,-10 13-20,4 1 36,1-1-1,1 1 1,0 0-1,1 0 1,1 1 0,-2 16-1,-6 94 207,10-103-167,1 0 1,2 0-1,-1 0 1,7 26-1,-6-42-43,-1 0 1,1 0-1,-1 0 0,2 0 0,-1 0 0,1-1 1,0 0-1,0 1 0,0-1 0,1 0 1,-1 0-1,1-1 0,0 1 0,1-1 1,-1 0-1,1 0 0,0 0 0,0-1 0,0 0 1,7 4-1,-11-7-15,1 1-1,-1-1 1,1 1-1,0-1 1,-1 1 0,1-1-1,0 0 1,-1 0 0,1 0-1,0 0 1,-1 0-1,1 0 1,0 0 0,-1 0-1,1-1 1,-1 1-1,1-1 1,0 1 0,-1-1-1,3-1 1,-3 1-8,0 1 0,-1-1-1,1 0 1,0 0 0,-1 0 0,1 0 0,-1 0 0,1 1 0,-1-1-1,1 0 1,-1 0 0,0 0 0,1 0 0,-1 0 0,0 0-1,0 0 1,0 0 0,0 0 0,0-1 0,0 1 0,0 0-1,0 0 1,0 0 0,0 0 0,-1 0 0,1 0 0,0 0-1,-1 0 1,1 0 0,-1 1 0,1-1 0,-1 0 0,0-1-1,-10-14-163,0 1-1,-1 0 1,-1 1-1,0 1 0,-1 0 1,-23-17-1,15 12 91,-38-39 0,59 57 104,1-1 0,-1 0 0,1 1 0,-1-1-1,1 1 1,-1-1 0,1 0 0,0 1 0,-1-1 0,1 0 0,0 0-1,-1 1 1,1-1 0,0 0 0,0 0 0,0 1 0,-1-1-1,1 0 1,0-1 0,1 1-4,-1 1 0,0 0-1,1-1 1,-1 1 0,0-1 0,1 1 0,-1 0-1,0-1 1,1 1 0,-1 0 0,1 0-1,-1-1 1,1 1 0,-1 0 0,0 0-1,1-1 1,-1 1 0,1 0 0,-1 0-1,1 0 1,-1 0 0,2 0 0,40 2 463,-29-1-356,179 3-407,-170-8-492,-18-2 402,-15-1 20,-19-4-123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1.131"/>
    </inkml:context>
    <inkml:brush xml:id="br0">
      <inkml:brushProperty name="width" value="0.05" units="cm"/>
      <inkml:brushProperty name="height" value="0.05" units="cm"/>
      <inkml:brushProperty name="color" value="#E71224"/>
    </inkml:brush>
  </inkml:definitions>
  <inkml:trace contextRef="#ctx0" brushRef="#br0">1 117 16876,'1'3'1360,"18"-11"-832,8-3-168,12-2 544,2-1-176,7-1-832,-1 1-152,5-2 408,-4 1-72,-9 2-264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17.988"/>
    </inkml:context>
    <inkml:brush xml:id="br0">
      <inkml:brushProperty name="width" value="0.05" units="cm"/>
      <inkml:brushProperty name="height" value="0.05" units="cm"/>
    </inkml:brush>
  </inkml:definitions>
  <inkml:trace contextRef="#ctx0" brushRef="#br0">1 48 16748,'4'13'1656,"12"-10"-920,6 0-256,11-3 576,0-7-135,6 3-201,6 4-288,-6 0-816,-1 0-400,-6-9 632,-3-8-192,-8-12-113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1.639"/>
    </inkml:context>
    <inkml:brush xml:id="br0">
      <inkml:brushProperty name="width" value="0.05" units="cm"/>
      <inkml:brushProperty name="height" value="0.05" units="cm"/>
      <inkml:brushProperty name="color" value="#E71224"/>
    </inkml:brush>
  </inkml:definitions>
  <inkml:trace contextRef="#ctx0" brushRef="#br0">91 115 16564,'32'0'1512,"9"-3"-1008,5-5-224,9-5 520,3-1-120,2-4-336,1 3-328,-11-1-608,-7 3-472,-20 4 832,-9 4-176,-12 10-176</inkml:trace>
  <inkml:trace contextRef="#ctx0" brushRef="#br0" timeOffset="1">1 312 15483,'13'8'1425,"18"-8"-841,12-4-224,12-9 528,3-4-136,10-3-408,-2-5-384,-2-2 184,-4 0-64,-14-2-208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2.048"/>
    </inkml:context>
    <inkml:brush xml:id="br0">
      <inkml:brushProperty name="width" value="0.05" units="cm"/>
      <inkml:brushProperty name="height" value="0.05" units="cm"/>
      <inkml:brushProperty name="color" value="#E71224"/>
    </inkml:brush>
  </inkml:definitions>
  <inkml:trace contextRef="#ctx0" brushRef="#br0">1 1 12539,'7'14'4767,"9"-3"-3325,21 2-1396,-32-11 361,14 3 30,0 1 0,0 1-1,-1 0 1,0 1 0,31 20 0,-44-25-406,-1 1 1,1-1-1,-1 1 1,1 0-1,-1 1 1,-1-1-1,1 1 1,0 0-1,-1 0 1,0 0-1,0 0 1,-1 0-1,1 1 1,-1-1-1,0 1 1,-1 0-1,1-1 1,-1 1 0,0 0-1,-1 0 1,1 0-1,-1 0 1,-1 10-1,-2-2-15,1-1 0,-2 0 1,0 0-1,0 0 0,-2 0 0,-8 17 0,-48 69-288,57-92 211,-19 27-225,-1 0 0,-41 40 1,41-50 69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4.542"/>
    </inkml:context>
    <inkml:brush xml:id="br0">
      <inkml:brushProperty name="width" value="0.05" units="cm"/>
      <inkml:brushProperty name="height" value="0.05" units="cm"/>
      <inkml:brushProperty name="color" value="#E71224"/>
    </inkml:brush>
  </inkml:definitions>
  <inkml:trace contextRef="#ctx0" brushRef="#br0">145 50 13059,'0'-4'275,"1"-1"0,-1 1 1,0 0-1,0 0 0,0 0 1,-2-6-1,2 9-239,0 0-1,0 1 1,0-1-1,0 0 1,-1 1-1,1-1 1,0 1-1,0-1 1,-1 0-1,1 1 1,0-1-1,-1 1 1,1-1-1,-1 1 1,1-1-1,-1 1 1,1-1-1,0 1 1,-1 0-1,0-1 1,1 1-1,-1 0 1,1-1-1,-1 1 1,1 0-1,-1 0 1,0-1-1,1 1 1,-1 0-1,0 0 1,1 0-1,-1 0 1,1 0-1,-1 0 1,0 0-1,1 0 1,-1 0-1,0 0 1,1 0-1,-1 0 1,0 1-1,1-1 1,-1 0-1,1 0 1,-1 1-1,0-1 1,1 0-1,-1 1 1,1-1-1,-1 1 1,1-1-1,-1 1 1,-4 3 79,1-1 1,-1 1-1,1 0 1,0 1 0,0-1-1,1 1 1,-1-1-1,-4 11 1,-22 47 236,26-53-293,-26 71 220,27-70-229,0 1 1,1-1 0,0 1 0,1 0 0,-1 18 0,2-28-44,0 1 1,0 0 0,0-1-1,0 1 1,1-1-1,-1 1 1,0-1 0,1 1-1,-1-1 1,1 1-1,-1-1 1,1 1 0,0-1-1,0 0 1,-1 1-1,1-1 1,0 0 0,0 0-1,0 0 1,0 0-1,1 0 1,-1 0 0,0 0-1,0 0 1,1 0-1,-1 0 1,0-1 0,1 1-1,-1 0 1,1-1-1,-1 1 1,1-1 0,-1 0-1,1 1 1,-1-1-1,1 0 1,0 0 0,-1 0-1,1 0 1,-1 0-1,3-1 1,6-1 5,1 0-1,0-1 1,-1 0 0,18-8-1,-13 5-8,-6 2-7,41-12-4,-47 15 8,1 0 0,-1 0-1,1 1 1,-1-1 0,1 1-1,-1 0 1,1 0 0,-1 0-1,0 1 1,1-1 0,-1 1-1,4 1 1,-6-2 0,0 1 1,0 0-1,0 0 0,0-1 0,0 1 0,0 0 1,0 0-1,0 0 0,0 0 0,-1 0 1,1 0-1,0 0 0,-1 0 0,1 0 0,-1 0 1,1 1-1,-1-1 0,0 0 0,1 0 0,-1 0 1,0 1-1,0-1 0,0 0 0,0 0 1,0 1-1,0-1 0,0 0 0,0 0 0,0 1 1,-1 1-1,-1 4 29,0 0 1,0-1-1,0 1 0,-5 7 0,-6 7 209,0 0 0,-1-1 0,-2-1 0,0 0 0,-1-1 0,0-1 0,-1 0-1,-37 24 1,53-40-263,1 1 0,-1-1 0,1 0 0,-1 0 0,0-1 0,1 1 0,-1 0 0,0-1 0,0 1 0,1 0 0,-1-1 0,0 0 0,0 0 0,0 1 0,0-1 0,0 0-1,-2-1 1,3 1-3,0-1-1,0 0 1,0 1-1,0-1 1,0 0-1,0 1 1,1-1-1,-1 0 1,0 0-1,1 0 1,-1 0-1,0 0 1,1 1-1,-1-1 1,1 0-1,0 0 1,-1-1-1,1 1 1,0 0-1,-1 0 1,1 0-1,0 0 1,0 0-1,0 0 1,0 0-1,0 0 1,0 0-1,0 0 1,1-1-1,-1 0 1,5-31-256,8-14-124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5.259"/>
    </inkml:context>
    <inkml:brush xml:id="br0">
      <inkml:brushProperty name="width" value="0.05" units="cm"/>
      <inkml:brushProperty name="height" value="0.05" units="cm"/>
      <inkml:brushProperty name="color" value="#E71224"/>
    </inkml:brush>
  </inkml:definitions>
  <inkml:trace contextRef="#ctx0" brushRef="#br0">18 0 14491,'1'1'72,"0"-1"-1,0 1 1,-1 0 0,1-1-1,0 1 1,-1 0 0,1-1-1,0 1 1,-1 0 0,1-1-1,-1 1 1,0 0 0,1 0-1,-1 0 1,1 0-1,-1-1 1,0 1 0,0 0-1,0 0 1,1 0 0,-1 0-1,0 0 1,0 1 0,-5 26 293,1-13-39,-6 68 1010,3 1 1,4 90-1,3-163-1249,2 49 448,3 1-1,19 97 1,-22-149-473,0-1 0,1 1 0,6 15-1,-8-22-47,0 0 0,0 0 0,0-1-1,1 1 1,-1 0 0,0-1-1,1 1 1,-1-1 0,1 0 0,1 2-1,-2-3-5,0 1 0,-1-1 0,1 1 0,0-1 0,0 0 0,0 0-1,0 1 1,0-1 0,-1 0 0,1 0 0,0 0 0,0 0 0,0 0-1,0 0 1,0 0 0,0 0 0,0-1 0,-1 1 0,1 0 0,0 0-1,0-1 1,0 1 0,1-1 0,0-1 3,-1 1 0,1 0 0,0-1 0,-1 1 0,1-1 0,-1 0 0,1 1 0,-1-1 0,0 0 0,0 0 0,0 0 1,0 0-1,0 0 0,1-3 0,6-34 99,-7 33-90,3-24-5,-1-1 0,-2 1 0,-1 0 0,-1-1 0,-2 1 0,-1 0 0,-1 0 0,-2 0-1,-10-29 1,16 55-20,-1 1 0,1 0 0,0 0 0,-1 1 1,1-1-1,-1 0 0,0 0 0,0 1 0,0-1 0,0 1 0,-4-4 0,5 6 3,1 0 1,0-1-1,0 1 1,-1 0-1,1 0 1,0 0-1,0 0 1,-1 0-1,1 0 1,0 0-1,-1 0 1,1 0-1,0 0 1,0 0-1,-1 0 1,1 0-1,0 0 1,-1 0-1,1 0 1,0 0-1,0 0 1,-1 0-1,1 0 1,0 0-1,0 0 1,-1 0-1,1 1 1,0-1-1,0 0 1,-1 0-1,1 0 0,0 0 1,0 1-1,0-1 1,-1 0-1,1 0 1,0 1-1,0-1 1,0 0-1,-1 2 0,0 1-1,1-1 0,-1 0 0,1 0 0,-1 0 1,1 1-1,0-1 0,0 0 0,1 4 0,0 10-4,1 0-1,1 0 0,0 0 0,1-1 0,1 1 0,13 28 1,-15-37 5,1 0 0,1 0 0,-1 0 0,1 0 0,1 0 0,10 10 0,-13-14 2,1-1 0,-1 1 1,1-1-1,0 1 0,-1-1 0,1 0 0,0-1 1,0 1-1,0-1 0,1 1 0,-1-1 1,0-1-1,8 2 0,-8-2 1,0 0 0,0 0 0,1-1 0,-1 1 0,0-1 0,0 0 0,0 0 0,-1-1 0,1 1 0,0-1 0,0 0 0,-1 1 0,1-2 0,4-2 0,-3 0 3,0 0 1,1 0-1,-2 0 0,1-1 0,0 1 1,-1-1-1,5-11 0,-2 3 13,0-1 0,-1-1 0,-1 1-1,-1-1 1,0 0 0,2-23 0,-5 34-11,-1 1 0,0-1 0,0 1 1,-1-1-1,1 1 0,-3-8 0,3 12-5,0 0 0,0-1 0,0 1 0,0 0 0,0 0-1,0-1 1,0 1 0,0 0 0,0 0 0,-1-1 0,1 1-1,0 0 1,0 0 0,0-1 0,0 1 0,-1 0 0,1 0-1,0 0 1,0 0 0,0-1 0,-1 1 0,1 0 0,0 0-1,0 0 1,-1 0 0,1 0 0,0-1 0,0 1 0,-1 0-1,1 0 1,0 0 0,0 0 0,-1 0 0,1 0 0,0 0-1,-1 0 1,0 1 1,0 0 1,0 0-1,0 0 0,0 0 1,0 0-1,0 0 0,0 1 0,1-1 1,-1 0-1,0 0 0,1 1 0,-2 2 1,-6 19 30,0 0 1,1 1 0,1 0-1,1 0 1,2 1-1,0-1 1,1 1 0,2 0-1,3 28 1,-3-51-28,0 0 0,0 0 1,1 0-1,-1 0 0,0 0 1,1 0-1,0-1 0,0 1 0,-1 0 1,1 0-1,0-1 0,0 1 1,1 0-1,-1-1 0,0 1 0,0-1 1,1 0-1,2 3 0,-3-4 0,0 1 0,0-1-1,1 0 1,-1 1-1,0-1 1,1 0 0,-1 0-1,0 0 1,1 0 0,-1 0-1,1 0 1,-1 0-1,0 0 1,1-1 0,-1 1-1,0-1 1,1 1-1,-1-1 1,2 0 0,4-4 12,0 1 0,0-1 1,0-1-1,-1 1 0,0-1 1,10-11-1,-2-1 6,-1-1-1,-1 0 1,0-1 0,-2 0 0,11-28-1,28-107 84,-54 187-109,0 0 0,2 1 0,1-1 0,2 1 0,6 52 0,-4-74-18,-1 0-1,2 0 0,0 0 1,0-1-1,1 1 0,5 9 1,-8-16-42,1-1 1,0 0-1,0-1 1,0 1-1,0 0 0,0 0 1,1-1-1,-1 0 1,1 1-1,4 2 1,-5-4-20,-1-1 1,1 1 0,0 0 0,0 0-1,0-1 1,0 1 0,0-1-1,0 0 1,0 1 0,0-1 0,0 0-1,0 0 1,0 0 0,0-1-1,0 1 1,0 0 0,0-1 0,0 1-1,2-2 1,-1 0 26,0 1 0,0-1-1,-1 0 1,1 0 0,0 0 0,-1 0 0,0-1-1,1 1 1,-1 0 0,0-1 0,0 0 0,-1 0-1,1 1 1,-1-1 0,1 0 0,1-5 0,8-34-579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5.654"/>
    </inkml:context>
    <inkml:brush xml:id="br0">
      <inkml:brushProperty name="width" value="0.05" units="cm"/>
      <inkml:brushProperty name="height" value="0.05" units="cm"/>
      <inkml:brushProperty name="color" value="#E71224"/>
    </inkml:brush>
  </inkml:definitions>
  <inkml:trace contextRef="#ctx0" brushRef="#br0">28 0 15811,'-10'6'1321,"1"11"-961,1 3-176,8 5 464,5 0-416,8 3 688,3-1-752,7-7-56,4-4-8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6.060"/>
    </inkml:context>
    <inkml:brush xml:id="br0">
      <inkml:brushProperty name="width" value="0.05" units="cm"/>
      <inkml:brushProperty name="height" value="0.05" units="cm"/>
      <inkml:brushProperty name="color" value="#E71224"/>
    </inkml:brush>
  </inkml:definitions>
  <inkml:trace contextRef="#ctx0" brushRef="#br0">178 90 13675,'-29'38'2575,"3"1"-1,-29 57 1,47-79-2221,0 1 0,1-1 0,1 1 0,1 0 0,0 0 0,1 1 0,1-1 0,0 33 0,3-47-326,0 0-1,0 0 1,1-1-1,0 1 1,0 0-1,0-1 0,0 1 1,0 0-1,1-1 1,-1 0-1,1 1 1,0-1-1,4 5 1,1-1-20,-1 0 1,1-1 0,15 11-1,-17-14-20,0 0-1,-1 0 0,1 1 1,-1-1-1,0 1 0,0 0 1,0 0-1,-1 1 0,1-1 1,-1 1-1,0 0 1,0 0-1,-1 0 0,3 6 1,-4-5 1,0 0 0,-1 1 0,1-1 0,-2 0 0,1 0 0,-1 0 0,1 0 0,-2 0 0,1 0 0,-1 0 0,0 0 0,0 0 0,0 0 0,-5 6 0,6-8 7,-1 0 0,-1 0 0,1-1 0,0 1 0,-1-1 0,0 1 0,0-1 0,0 0 0,0 0 0,0 0 0,-1-1 0,1 1 0,-1-1 0,0 0 0,1 0-1,-1 0 1,0 0 0,0-1 0,0 1 0,-7 0 0,9-1 2,0-1 0,1 0 0,-1 0 0,1 0 0,-1-1 0,0 1 0,1 0 0,-1-1 0,1 1 0,-1-1 0,1 1 0,-1-1 0,1 1 0,-1-1 0,1 0 0,-1 0 0,1 0 0,0 0 0,0 0 0,0 0 0,-2-2 1,1 0-6,1 1 1,-1-1 0,1 0 0,-1 0 0,1 0 0,0 0 0,1 1 0,-1-2 0,0 1 0,0-5 0,1-3-30,0 0 1,0-1 0,1 1-1,1 0 1,3-16 0,7-14-139,2 1 0,27-57 1,49-75-298,-52 106 333,-3-2 0,31-86 0,-72 171 281,-7 20 221,-13 65 0,24-91-309,1-1 1,-1 1-1,2 0 0,-1 0 1,2-1-1,-1 1 0,2 0 1,-1-1-1,1 1 0,1-1 1,7 20-1,-9-28-50,0 0 0,0 0 0,0 0 0,0 0 0,0 0 0,1-1 1,-1 1-1,0 0 0,1-1 0,0 1 0,-1-1 0,1 0 0,0 0 0,0 1 0,-1-1 0,1 0 1,0 0-1,0-1 0,0 1 0,0 0 0,0-1 0,1 1 0,-1-1 0,0 0 0,0 1 0,0-1 1,0 0-1,0-1 0,1 1 0,-1 0 0,0 0 0,0-1 0,0 1 0,0-1 0,0 0 0,0 0 0,4-2 1,3-2 10,1 0-1,-1-1 1,0 0 0,0-1 0,-1 0 0,10-10 0,15-21-10,-1-1 1,36-59-1,-68 97-7,0 1 0,0 0 1,0 0-1,0-1 0,0 1 0,0 0 1,0 0-1,0-1 0,0 1 0,0 0 1,0 0-1,0-1 0,1 1 0,-1 0 1,0 0-1,0-1 0,0 1 0,0 0 1,1 0-1,-1 0 0,0 0 0,0-1 0,1 1 1,-1 0-1,0 0 0,0 0 0,0 0 1,1 0-1,-1 0 0,0-1 0,1 1 1,-1 0-1,0 0 0,0 0 0,1 0 1,-1 0-1,0 0 0,0 0 0,1 0 1,-1 0-1,0 15-12,-11 35 3,8-36-1,2-7 6,-11 60 27,12-62-33,-1-1 1,1 0-1,0 1 1,0-1-1,1 1 0,-1-1 1,1 0-1,0 1 1,0-1-1,1 0 1,-1 0-1,3 6 1,-3-9-36,1 0 0,-1 0 0,0 0 0,0 1 0,0-1 0,1 0 0,-1 0 0,0-1 0,1 1 0,-1 0 0,1 0 0,-1-1 0,1 1 0,0-1 0,-1 1 0,1-1 0,-1 0 0,1 0 0,0 1 0,-1-1 0,1 0 0,0-1 0,-1 1 0,1 0 0,-1 0 1,1-1-1,0 1 0,-1-1 0,1 1 0,-1-1 0,1 0 0,-1 1 0,3-3 0,5-2-145,-1 0 0,0 0 1,-1-1-1,13-10 0,17-23-258,3-6-124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6.509"/>
    </inkml:context>
    <inkml:brush xml:id="br0">
      <inkml:brushProperty name="width" value="0.05" units="cm"/>
      <inkml:brushProperty name="height" value="0.05" units="cm"/>
      <inkml:brushProperty name="color" value="#E71224"/>
    </inkml:brush>
  </inkml:definitions>
  <inkml:trace contextRef="#ctx0" brushRef="#br0">60 167 15459,'-12'15'1183,"-20"34"0,30-45-1036,0-1-1,0 1 0,0 0 1,1 0-1,-1 0 0,1 1 0,0-1 1,0 0-1,0 0 0,1 1 0,-1-1 1,1 0-1,0 1 0,0-1 0,2 6 1,-2-9-111,1 0 1,-1 0 0,1 0 0,-1 0-1,1 0 1,0 0 0,-1 0-1,1 0 1,0-1 0,0 1 0,-1 0-1,1 0 1,0-1 0,0 1 0,0 0-1,0-1 1,0 1 0,0-1-1,0 0 1,0 1 0,0-1 0,0 0-1,1 1 1,-1-1 0,0 0 0,0 0-1,0 0 1,0 0 0,0 0-1,1 0 1,-1 0 0,0-1 0,0 1-1,0 0 1,0 0 0,0-1-1,0 1 1,2-2 0,5-1 21,-1 0-1,0-1 1,1 0-1,6-5 1,0-1-57,-1 0 0,0-1 0,-1-1 0,0 0 0,-1-1 0,0 0 0,-1-1 0,0 0 0,-2-1 0,1 1 0,-2-2 0,0 1 0,-1-1 1,0 0-1,-1 0 0,-1-1 0,2-18 0,-7 18-39,1 16 37,0 1 0,0 0 1,0-1-1,0 1 1,-1 0-1,1-1 0,0 1 1,0 0-1,0 0 1,-1-1-1,1 1 1,0 0-1,0 0 0,-1-1 1,1 1-1,0 0 1,0 0-1,-1 0 0,1 0 1,0-1-1,-1 1 1,1 0-1,0 0 1,0 0-1,-1 0 0,0 0 1,0 0 4,0 1 1,-1-1 0,1 1-1,0-1 1,0 1 0,0 0-1,-1-1 1,1 1-1,0 0 1,0 0 0,0 0-1,0 0 1,0 0 0,1 0-1,-1 0 1,0 0-1,0 0 1,1 0 0,-2 2-1,-7 16 169,0 0 0,1 0 0,2 1 0,-1 0 0,2 0 0,1 1 0,1-1 0,0 1 0,1 37 0,2-54-136,0 1-1,1-1 1,-1 0 0,1 1-1,0-1 1,1 0-1,-1 0 1,1 0 0,-1 0-1,1 0 1,0 0 0,1 0-1,-1 0 1,5 4-1,-6-7-31,1 1 0,-1-1 0,1 0 0,0 0 0,0 0 0,0 0 0,-1 0 0,1 0 0,0 0 0,0-1 0,0 1-1,0-1 1,0 1 0,1-1 0,-1 0 0,0 0 0,0 0 0,0 0 0,0 0 0,0 0 0,0-1 0,0 1 0,0-1 0,0 1-1,0-1 1,0 0 0,0 0 0,0 0 0,-1 0 0,1 0 0,3-3 0,2 0-2,-1-1-1,0-1 1,0 1 0,-1-1 0,1 0-1,-1 0 1,0 0 0,-1-1-1,1 0 1,-1 0 0,-1 0 0,1 0-1,-1 0 1,-1-1 0,1 0 0,-1 1-1,-1-1 1,1 0 0,-1-10 0,-1 18-3,1-1 0,-1 1 0,0-1 0,0 1 0,0-1 1,0 1-1,0-1 0,0 0 0,0 1 0,0-1 1,0 1-1,0-1 0,-1 1 0,1-1 0,0 1 1,0-1-1,0 1 0,-1-1 0,1 1 0,0-1 0,-1 1 1,1 0-1,0-1 0,-1 1 0,1-1 0,0 1 1,-1 0-1,1-1 0,-1 1 0,1 0 0,-1-1 0,1 1 1,-1 0-1,1 0 0,-1 0 0,1-1 0,-1 1 1,1 0-1,-1 0 0,1 0 0,-1 0 0,1 0 1,-1 0-1,0 0 0,1 0 0,-1 0 0,1 0 0,-1 0 1,1 1-1,-1-1 0,0 0 0,-1 1 3,-1 1 0,1-1 0,0 0 0,0 1 0,0-1 0,0 1-1,0 0 1,1 0 0,-1 0 0,-2 3 0,-1 4 38,0 1 0,0 0 0,1 0 1,0 0-1,1 1 0,0-1 0,1 1 0,-2 15 1,3-11 15,0 1-1,1 0 1,1 0 0,0 0 0,4 18 0,-4-28-73,1 0 0,0 1 0,1-1 0,-1 0 1,1 0-1,0 0 0,1-1 0,-1 1 0,1-1 0,0 0 0,9 9 0,-11-13 5,0 1 0,0 0-1,0 0 1,0-1 0,1 1-1,-1-1 1,0 0 0,1 1 0,-1-1-1,1-1 1,0 1 0,-1 0-1,1 0 1,0-1 0,-1 0-1,1 1 1,0-1 0,0 0-1,-1 0 1,1-1 0,0 1-1,-1-1 1,1 1 0,0-1-1,-1 0 1,1 0 0,0 0 0,-1 0-1,0 0 1,3-2 0,23-21-141,-5-8-42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7.131"/>
    </inkml:context>
    <inkml:brush xml:id="br0">
      <inkml:brushProperty name="width" value="0.05" units="cm"/>
      <inkml:brushProperty name="height" value="0.05" units="cm"/>
      <inkml:brushProperty name="color" value="#E71224"/>
    </inkml:brush>
  </inkml:definitions>
  <inkml:trace contextRef="#ctx0" brushRef="#br0">18 30 13459,'0'-1'166,"8"-17"1352,-8 18-1462,0-1 1,0 0-1,1 1 0,-1-1 1,0 1-1,0-1 1,1 1-1,-1-1 0,1 1 1,-1-1-1,0 1 1,1-1-1,-1 1 0,1 0 1,-1-1-1,1 1 0,-1-1 1,1 1-1,-1 0 1,1 0-1,-1-1 0,1 1 1,0 0-1,-1 0 0,2 0 1,-1 0 52,-1 1 1,1 0-1,0 0 1,-1 0-1,1 0 0,-1 0 1,1 0-1,-1 0 1,0 0-1,1 0 1,-1 0-1,0 0 0,0 0 1,0 1-1,0-1 1,0 0-1,0 0 1,0 0-1,0 0 0,0 2 1,0 1 223,-2 45 562,-1-1 0,-11 49 0,1-8-362,10-56-383,-1-10-71,2 0 0,0 1-1,2-1 1,2 26 0,-2-46-75,1-1 1,-1 1-1,0 0 0,1-1 0,0 0 0,0 1 0,0-1 1,0 1-1,0-1 0,0 0 0,0 0 0,1 0 0,-1 0 1,1 0-1,0 0 0,1 2 0,-1-3-1,1 1-1,-1-1 1,0 0-1,0-1 1,1 1-1,-1 0 1,0-1-1,1 1 1,-1-1-1,1 0 1,-1 0-1,0 1 1,1-2-1,-1 1 1,1 0-1,-1 0 1,5-2-1,12-3 17,0-1 0,-1-1-1,1 0 1,24-15-1,70-48-218,-60 36-309,-47 31 408,29-19-301,-1-1 1,32-27 0,-38 19 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7.676"/>
    </inkml:context>
    <inkml:brush xml:id="br0">
      <inkml:brushProperty name="width" value="0.05" units="cm"/>
      <inkml:brushProperty name="height" value="0.05" units="cm"/>
      <inkml:brushProperty name="color" value="#E71224"/>
    </inkml:brush>
  </inkml:definitions>
  <inkml:trace contextRef="#ctx0" brushRef="#br0">29 116 16868,'-4'8'279,"1"0"1,0 0 0,1 1 0,0-1-1,0 0 1,1 1 0,0 0 0,0 15 0,0-2 213,-4 31 46,2 0-1,3 0 1,2 1 0,13 76 0,-15-130-535,10 35 137,1-22-68,-11-13-70,1 0-1,-1 0 1,1 1 0,-1-1 0,1 0-1,-1 0 1,1 0 0,-1 0-1,1 0 1,-1 0 0,1 0 0,-1 0-1,1 0 1,-1 0 0,1 0 0,-1 0-1,1-1 1,-1 1 0,1 0 0,-1 0-1,0 0 1,1-1 0,-1 1 0,1 0-1,-1 0 1,1-1 0,-1 1 0,1-1-1,2-3 4,0 1 1,0-1-1,-1 1 0,1-1 0,-1 0 0,0 0 1,0-1-1,0 1 0,2-8 0,9-44 27,-12 51-29,5-30 11,-1-1 1,-2 0-1,-1 0 1,-2 0-1,-2 0 1,-1 0-1,-11-53 1,12 81-11,-1 0 1,1 1 0,-2-1-1,-4-9 1,7 16-6,1 0 1,-1 0-1,0 0 1,1 0-1,-1 0 1,0 0-1,0 1 1,0-1-1,0 0 1,0 0-1,0 1 1,0-1-1,0 0 0,0 1 1,0-1-1,-2 0 1,3 1-2,-1 0 0,0 1 1,0-1-1,0 0 0,0 0 0,1 1 1,-1-1-1,0 0 0,0 1 1,0-1-1,1 1 0,-1-1 0,0 1 1,1-1-1,-1 1 0,0-1 0,1 1 1,-1 0-1,1-1 0,-1 1 0,1 0 1,-1 0-1,1-1 0,0 1 0,-1 0 1,0 1-1,0 2 6,-1-1 0,1 1 0,0 0 0,0 0 1,0 0-1,0 0 0,1 0 0,-1 0 0,1 0 0,0 0 0,0 0 0,1 4 1,-1-6-4,1-1 0,-1 1 0,0-1 0,1 0 0,-1 1 0,1-1 0,-1 0 0,1 1 0,0-1 0,-1 0 0,1 0 0,0 0 0,0 1 0,0-1 0,0 0 0,0 0 0,0 0 0,0-1 0,0 1 0,0 0 0,1 0 0,-1 0 0,0-1 0,0 1 0,1-1 0,-1 1 0,0-1 0,1 0 0,-1 1 0,1-1 0,-1 0 0,0 0 0,1 0 0,-1 0 0,1 0 0,-1 0 0,2-1 0,5 0 11,-1-1 1,0-1-1,0 1 1,0-1-1,0-1 1,-1 1-1,1-1 1,-1 0-1,0-1 1,9-7-1,8-10 4,23-25 0,-43 43-13,20-23 17,-12 14-17,0 0 0,20-17-1,-30 29-1,0 1-1,-1-1 1,1 1-1,-1-1 0,1 1 1,-1-1-1,1 1 1,0-1-1,-1 1 0,1 0 1,0-1-1,0 1 1,-1 0-1,1 0 1,0 0-1,0-1 0,-1 1 1,1 0-1,0 0 1,0 0-1,0 0 0,-1 0 1,2 1-1,-1-1 2,-1 1 0,1-1 0,-1 1 0,1-1 0,-1 1-1,0 0 1,1-1 0,-1 1 0,0-1 0,1 1 0,-1 0 0,0 0 0,0-1 0,0 1-1,1 0 1,-1-1 0,0 1 0,0 0 0,0 1 0,-1 7 35,1 1 1,-5 18-1,3-22-25,-9 52 31,-20 135 235,27-162-331,2 0 0,2 0 0,1 0 0,5 38 0,-4-58-107,1 0 1,-1 0-1,2 0 1,0-1-1,0 1 0,7 11 1,-10-19 127,0-1 1,0 0-1,1 0 1,-1 0-1,1 0 1,-1 0-1,1 0 1,0 0-1,-1 0 1,1-1-1,0 1 1,0-1-1,1 1 1,-1-1-1,0 0 1,0 0-1,1 0 1,-1 0-1,0 0 1,1-1 0,-1 1-1,1-1 1,-1 1-1,1-1 1,-1 0-1,1 0 1,-1 0-1,1 0 1,-1-1-1,1 1 1,-1 0-1,5-3 1,0 0-86,-1 0 1,0-1-1,12-8 1,-18 12 113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8.111"/>
    </inkml:context>
    <inkml:brush xml:id="br0">
      <inkml:brushProperty name="width" value="0.05" units="cm"/>
      <inkml:brushProperty name="height" value="0.05" units="cm"/>
      <inkml:brushProperty name="color" value="#E71224"/>
    </inkml:brush>
  </inkml:definitions>
  <inkml:trace contextRef="#ctx0" brushRef="#br0">1 34 15875,'6'14'1633,"2"-1"-873,5-2-224,4-3 688,3-6-143,2-3-225,2-5-224,2-7-816,0-4 1224,-6 1-928,-3 2-40,-4 0-40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18.534"/>
    </inkml:context>
    <inkml:brush xml:id="br0">
      <inkml:brushProperty name="width" value="0.05" units="cm"/>
      <inkml:brushProperty name="height" value="0.05" units="cm"/>
    </inkml:brush>
  </inkml:definitions>
  <inkml:trace contextRef="#ctx0" brushRef="#br0">371 12 15267,'21'-6'1912,"-21"6"-1900,0 0 0,0-1 0,0 1 0,1 0 0,-1 0 0,0 0 0,0 0 0,0 0 0,0 0 1,0 0-1,0 0 0,0 0 0,0 0 0,0 0 0,0 0 0,0 0 0,0 0 0,0 0 0,0 0 0,1 0 0,-1 0 0,0 0 0,0 0 0,0-1 0,0 1 1,0 0-1,0 0 0,0 0 0,0 0 0,0 0 0,0 0 0,0 0 0,0 0 0,0 0 0,0 0 0,0 0 0,0 0 0,0-1 0,0 1 0,0 0 0,0 0 1,0 0-1,0 0 0,0 0 0,0 0 0,0 0 0,-1 0 0,1 0 0,0 0 0,0 0 0,0 0 0,0 0 0,0-1 0,0 1 0,0 0 0,0 0 0,0 0 1,0 0-1,0 0 0,0 0 0,0 0 0,0 0 0,0 0 0,-1 0 0,1 0 0,-15-1 952,-7 1-596,1 2 1,-1 1-1,1 0 1,0 1-1,0 2 1,-39 15-1,44-14-271,1 0-1,0 1 1,0 1-1,1 0 1,1 1-1,-1 0 1,1 1-1,1 1 1,-17 19-1,25-26-57,1 0 0,-1 0-1,1 1 1,0-1 0,0 1-1,1 0 1,0 0 0,0 0-1,0 0 1,0 0 0,1 0-1,0 9 1,1-12-27,0 1-1,0 0 1,1-1-1,-1 1 1,1-1-1,0 1 1,0-1-1,0 1 1,1-1 0,-1 1-1,1-1 1,0 0-1,0 0 1,0 0-1,0 0 1,0 0-1,1 0 1,-1-1-1,1 1 1,0-1 0,0 0-1,6 4 1,8 4-44,1-2-1,-1 0 1,2-1 0,-1 0 0,23 4 0,99 12-1934,-102-20 1525,41-2 1,-22-3-120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8.558"/>
    </inkml:context>
    <inkml:brush xml:id="br0">
      <inkml:brushProperty name="width" value="0.05" units="cm"/>
      <inkml:brushProperty name="height" value="0.05" units="cm"/>
      <inkml:brushProperty name="color" value="#E71224"/>
    </inkml:brush>
  </inkml:definitions>
  <inkml:trace contextRef="#ctx0" brushRef="#br0">1 79 16099,'5'8'349,"0"1"0,-1-1 0,0 1 0,0 1-1,-1-1 1,0 0 0,0 1 0,1 10 0,6 82 1311,-9-77-1088,0 180 1544,-2-46-1162,1-151-914,0-2-9,0 0 0,0-1 0,0 1-1,1 0 1,0-1 0,0 1 0,1 0 0,-1-1-1,5 8 1,-6-12-27,1 0 0,-1 0-1,1-1 1,0 1 0,-1 0-1,1 0 1,0-1-1,0 1 1,-1-1 0,1 1-1,0-1 1,0 1 0,0-1-1,-1 0 1,1 1 0,0-1-1,0 0 1,0 1 0,0-1-1,0 0 1,0 0 0,0 0-1,0 0 1,0 0-1,0 0 1,0 0 0,0 0-1,-1-1 1,1 1 0,0 0-1,0 0 1,0-1 0,0 1-1,0-1 1,0 1 0,-1-1-1,1 1 1,0-1 0,0 1-1,-1-1 1,2 0-1,4-4 7,0 0 0,-1 0-1,1-1 1,4-7 0,17-23 14,-2-1 0,-2-1 1,29-63-1,37-130-92,-81 208-11,25-86-353,-30 95 121,0 0 0,-1 0 0,0 0-1,-1-1 1,-1-19 0,0 32 232,0 1 1,-1-1-1,1 1 0,0 0 0,-1-1 1,1 1-1,-1-1 0,1 1 0,-1 0 1,1-1-1,-3-1 0,3 3 52,0-1-1,-1 1 0,1-1 1,-1 1-1,1 0 0,0-1 1,-1 1-1,1 0 0,-1 0 0,1-1 1,-1 1-1,1 0 0,-1 0 1,0 0-1,1 0 0,-1 0 1,1-1-1,-1 1 0,1 0 1,-1 0-1,0 1 0,-1-1-30,0 1-1,0 0 1,0-1-1,0 1 1,0 0 0,0 0-1,0 1 1,0-1-1,1 0 1,-1 0-1,0 1 1,1 0-1,-2 1 1,-21 26-772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09.805"/>
    </inkml:context>
    <inkml:brush xml:id="br0">
      <inkml:brushProperty name="width" value="0.05" units="cm"/>
      <inkml:brushProperty name="height" value="0.05" units="cm"/>
      <inkml:brushProperty name="color" value="#E71224"/>
    </inkml:brush>
  </inkml:definitions>
  <inkml:trace contextRef="#ctx0" brushRef="#br0">2 395 13683,'-1'16'532,"1"0"-1,0 1 1,1-1 0,6 31-1,-7-43-431,1-1 0,1 1-1,-1-1 1,0 0 0,1 1-1,-1-1 1,1 0 0,0 0-1,0 0 1,0-1 0,1 1-1,4 4 1,-5-5-32,0-1 0,0 0 0,1 0-1,-1 0 1,0 0 0,1 0 0,-1 0 0,1-1 0,-1 1-1,1-1 1,-1 0 0,1 0 0,-1 0 0,1 0-1,-1 0 1,1 0 0,-1-1 0,1 1 0,-1-1 0,4-1-1,4-1-14,0-1-1,0-1 0,-1 0 0,0 0 0,0-1 0,0 0 0,-1-1 0,14-13 0,-6 4-63,-1-1 0,-1 0 0,14-23-1,-12 14-60,-2 0 0,0-1 0,-2 0 0,-1-1-1,-1-1 1,10-48 0,-20 54 3,0 22 69,0 1 0,0 0 0,0 0 1,0 0-1,0-1 0,0 1 0,0 0 1,0 0-1,0 0 0,0 0 0,0-1 0,-1 1 1,1 0-1,0 0 0,0 0 0,0 0 1,0 0-1,0-1 0,-1 1 0,1 0 1,0 0-1,0 0 0,0 0 0,0 0 0,-1 0 1,1 0-1,0 0 0,0 0 0,0 0 1,-1 0-1,1 0 0,0 0 0,0 0 1,0 0-1,-1 0 0,1 0 0,0 0 0,0 0 1,0 0-1,-1 0 0,1 0 0,0 0 1,0 0-1,0 0 0,0 0 0,-1 1 1,-1 1 17,-1 0 0,1 0 0,0 1 0,0-1 0,0 1 1,0 0-1,0-1 0,1 1 0,-1 0 0,-1 4 0,-12 31 312,1 1 0,1 0-1,3 0 1,1 1-1,2 1 1,2-1-1,-1 49 1,6-83-262,0 0-1,1-1 1,-1 1 0,1 0-1,1-1 1,-1 1 0,1-1-1,0 0 1,0 1 0,5 7-1,-6-11-46,0 0 0,1-1 0,-1 1 0,1-1 0,0 1 0,-1-1 0,1 0 0,0 0 0,0 0 0,0 0 0,-1 0 0,1 0 0,0 0 0,0-1 0,1 1-1,-1-1 1,0 1 0,0-1 0,0 0 0,0 0 0,0 0 0,0 0 0,1 0 0,-1 0 0,0 0 0,0-1 0,0 1 0,0-1 0,0 0 0,4-1 0,6-4 19,0 0 1,-1 0 0,1-1-1,-1-1 1,-1 0 0,1 0-1,-1-1 1,16-19 0,-4 2 10,-1-1 0,23-39 1,-27 37-7,21-50 0,-32 64-42,-1 1 0,-1-1 0,0 0 1,-1-1-1,3-26 0,-6 41-2,0 1 0,0-1-1,0 1 1,0-1 0,1 0-1,-1 1 1,0-1 0,0 1 0,-1-1-1,1 0 1,0 1 0,0-1-1,0 1 1,0-1 0,0 1 0,-1-1-1,1 0 1,0 1 0,0-1-1,-1 1 1,1-1 0,0 1 0,-1-1-1,1 1 1,-1 0 0,1-1-1,-2 0 1,2 1 0,-1 0 0,0 0 0,0 0-1,0 1 1,1-1 0,-1 0 0,0 0 0,0 1-1,1-1 1,-1 0 0,0 1 0,1-1 0,-1 1-1,0-1 1,1 1 0,-1-1 0,0 2 0,-25 28 36,-59 138 574,79-155-512,1 1 1,-6 21-1,10-31-73,1-1 0,-1 1 0,0-1 0,1 1-1,0 0 1,0-1 0,0 1 0,0-1 0,1 1 0,-1-1 0,1 1 0,0-1-1,0 1 1,0-1 0,2 5 0,-2-7-20,1 1 1,-1-1-1,0 0 0,0 0 1,1 0-1,-1 0 0,0-1 1,1 1-1,-1 0 0,1 0 0,-1-1 1,1 1-1,-1-1 0,1 1 1,-1-1-1,1 0 0,0 0 1,-1 0-1,1 1 0,0-2 1,-1 1-1,1 0 0,-1 0 0,1 0 1,0-1-1,-1 1 0,3-2 1,3 0-3,-1 0 1,1-1-1,-1 0 1,0 0 0,7-5-1,0-1-4,0-1 1,-1-1-1,-1 0 0,21-24 1,32-57-134,-43 60-71,39-47 0,-60 78 198,1 0 0,0 0 0,-1 1 0,1-1-1,-1 0 1,1 1 0,0-1 0,-1 0 0,1 1 0,0-1-1,0 1 1,0-1 0,-1 1 0,1 0 0,0-1 0,0 1-1,0 0 1,0 0 0,1-1 0,-1 1 3,-1 1 0,0-1 0,1 0 0,-1 1 0,0-1 0,1 1 0,-1-1 0,0 0 0,1 1 0,-1-1 0,0 1 0,0-1 0,0 1 0,1-1 0,-1 0 0,0 1 0,0-1 0,0 1 0,0-1 0,0 1 0,0-1 0,0 1 0,0-1 1,0 2-1,-5 38-29,-27 76 156,18-70 18,2 0 0,-6 50-1,19-62 2,0-34-138,-1 1 1,0-1 0,0 1-1,0-1 1,0 1 0,0-1-1,0 0 1,1 1 0,-1-1-1,0 1 1,0-1 0,0 1-1,1-1 1,-1 0-1,0 1 1,1-1 0,-1 1-1,0-1 1,1 0 0,-1 1-1,1-1 1,0 0 0,-1 0 0,1 0 0,0 0 0,-1-1 0,1 1 0,0 0 0,-1-1 0,1 1 1,-1 0-1,1-1 0,-1 1 0,1-1 0,-1 1 0,1-1 0,-1 1 0,1-1 0,-1 0 1,1 1-1,-1-1 0,0 0 0,0 1 0,1-2 0,3-6 15,0-1 0,-1 1 0,0-1 0,-1 0 0,0 0 0,0 0 0,0-14 0,-1-71 30,-2 52-40,2 7-11,0 24 4,0 0 0,-1 0 0,-1-1 0,1 1 0,-4-14 0,4 24-4,0 1 1,0 0 0,0-1 0,0 1 0,0 0 0,-1 0 0,1-1 0,0 1 0,0 0 0,0 0-1,0-1 1,0 1 0,0 0 0,0 0 0,-1 0 0,1-1 0,0 1 0,0 0 0,0 0 0,-1 0-1,1-1 1,0 1 0,0 0 0,0 0 0,-1 0 0,1 0 0,0 0 0,0 0 0,-1 0 0,1-1-1,0 1 1,0 0 0,-1 0 0,1 0 0,0 0 0,-1 0 0,1 0 0,0 0 0,0 0 0,-1 0 0,1 0-1,0 1 1,0-1 0,-1 0 0,1 0 0,0 0 0,0 0 0,-1 0 0,1 0 0,0 0 0,0 1-1,-12 15 25,11-15-23,0 0 1,1 1-1,-1-1 0,1 1 1,-1-1-1,1 1 0,0-1 1,0 1-1,-1-1 0,1 1 1,1 2-1,-1-4-1,0 1 1,0-1-1,0 1 1,0-1-1,1 0 1,-1 1-1,0-1 1,0 1-1,1-1 1,-1 0-1,0 1 1,1-1-1,-1 0 1,0 1-1,1-1 1,-1 0-1,0 1 1,1-1-1,-1 0 1,1 0-1,-1 1 1,1-1-1,-1 0 1,0 0-1,1 0 1,-1 0-1,1 0 1,-1 0-1,1 0 1,-1 0-1,1 0 1,-1 0-1,1 0 1,-1 0-1,1 0 1,0 0-1,12-3 4,-1 0-1,0-1 1,1-1 0,-1 0-1,16-9 1,11-5-1,-29 15-3,16-8 5,1 1 0,0 1 0,1 1 0,0 2 0,46-6 1,-70 12-8,-1 1 0,0 0 0,0 0 0,1 0 0,-1 1 1,0-1-1,0 1 0,1 0 0,-1 0 0,0 0 0,0 0 1,0 0-1,0 1 0,0-1 0,0 1 0,-1 0 0,6 4 1,-6-4-1,-1 0 0,1 1 0,-1-1 0,1 0 0,-1 1 0,0-1 0,0 1 0,0 0 0,0-1 0,-1 1 1,1 0-1,-1-1 0,1 1 0,-1 0 0,0 0 0,0-1 0,0 1 0,-1 0 0,1 0 0,0-1 0,-1 1 0,-1 3 1,-5 12 7,0 1 1,-1-1 0,-1 0 0,-1-1 0,-15 20 0,14-20 34,0 0-1,0 1 1,2 1 0,-13 33 0,22-52-38,-1 1 0,1 0 0,0 0 1,-1 0-1,1 0 0,0 0 0,0 0 1,0 0-1,0 0 0,0 0 0,0 1 1,0-1-1,0 0 0,0 0 0,1 0 1,-1 0-1,1 1 0,-1-1-1,1-1 0,-1 0 0,1 1 0,-1-1 0,1 0-1,-1 1 1,1-1 0,-1 0 0,1 0 0,-1 1 0,1-1 0,-1 0 0,1 0-1,-1 0 1,1 0 0,-1 0 0,1 0 0,-1 0 0,1 0 0,-1 0 0,1 0 0,0 0-1,0 0 1,3-1 6,0-1 1,0 1-1,0-1 0,-1 1 0,1-1 0,-1 0 0,6-4 0,7-7-12,0-1 0,-2 0 0,1-1 0,-2-1-1,0 0 1,-1 0 0,-1-1 0,0-1 0,-1 0 0,-1-1-1,-1 1 1,-1-2 0,0 1 0,-2-1 0,6-34 0,-10 35-36,-1 20 39,0-1-1,0 0 0,0 0 0,-1 0 1,1 0-1,0 0 0,0 0 1,0 0-1,0 0 0,0 0 0,0 0 1,0 0-1,0 0 0,0 0 0,0 0 1,0 0-1,0 0 0,0 0 1,0 0-1,-1 0 0,1 0 0,0 0 1,0 0-1,0 0 0,0 0 0,0 0 1,0 0-1,0 0 0,0 0 1,0 0-1,0 0 0,0 0 0,0 0 1,-1 0-1,1 0 0,0 0 0,0 0 1,0 0-1,0 0 0,0 0 1,0 0-1,0 0 0,0 0 0,0 0 1,0 0-1,0 0 0,0 0 0,0 0 1,0 0-1,0-1 0,0 1 1,0 0-1,0 0 0,0 0 0,0 0 1,0 0-1,0 0 0,-1 0 0,1 0 1,0 0-1,0 0 0,0 0 1,0 0-1,1-1 0,-1 1 0,-2 3-3,1 0-1,0-1 1,1 1-1,-1 0 1,0-1-1,1 1 1,0 0-1,-1 4 1,1 2 5,0 0 0,0 1 1,1-1-1,0 0 0,1 0 0,4 17 1,-5-23 1,0-1 0,0 0 0,0 0 0,0 0 1,0 0-1,1 0 0,-1 0 0,0 0 0,1-1 1,0 1-1,-1 0 0,1-1 0,0 0 0,0 1 1,0-1-1,0 0 0,0 0 0,0 0 0,0 0 1,0 0-1,0 0 0,1 0 0,-1-1 0,0 0 1,1 1-1,-1-1 0,0 0 0,1 0 0,-1 0 1,0 0-1,0 0 0,1-1 0,2 0 0,8-2 13,-1-1 0,1 0 0,-1-1-1,0 0 1,0-1 0,21-14 0,62-52 23,-69 51-28,37-43 0,-55 55-6,0 0-1,-1 0 1,0-1 0,-1 0-1,0 0 1,-1-1-1,0 0 1,4-13 0,-9 23-4,1 1-1,-1-1 1,0 0 0,1 0 0,-1 0 0,0 1 0,0-1 0,0 0 0,0 0 0,0 0 0,0 0-1,0 0 1,0 1 0,0-1 0,0 0 0,0 0 0,-1 0 0,1 0 0,0 1 0,0-1 0,-1 0-1,1 0 1,-1 0 0,1 1 0,-1-2 0,0 2 0,0-1 0,0 1 0,0 0 0,0 0 0,0-1 0,0 1 1,0 0-1,0 0 0,0 0 0,0 0 0,0 0 0,0 0 0,0 1 0,0-1 0,0 0 0,0 0 0,0 1 0,-1 0 0,-4 1 3,-1 1-1,1 1 0,0-1 0,0 1 0,-7 7 0,-8 8 5,1 2-1,2 0 1,0 1-1,1 1 0,1 1 1,2 0-1,0 1 1,1 0-1,2 1 0,-9 30 1,17-48-5,1 0 0,1 1 0,0-1 0,0 0 0,0 1 0,1-1 0,0 1 0,1-1 0,3 17 0,-3-22-77,0 0 1,0 0 0,0 0 0,0 0 0,1 0-1,-1 0 1,1 0 0,0-1 0,0 1-1,0-1 1,0 1 0,0-1 0,1 0-1,-1 0 1,1 0 0,-1 0 0,1 0 0,0-1-1,0 1 1,0-1 0,0 1 0,0-1-1,0 0 1,0-1 0,0 1 0,0 0-1,0-1 1,6 1 0,-2-1-36,1-1 0,0 1 0,0-1 1,-1-1-1,1 1 0,0-1 0,8-4 0,26-12-463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2.742"/>
    </inkml:context>
    <inkml:brush xml:id="br0">
      <inkml:brushProperty name="width" value="0.05" units="cm"/>
      <inkml:brushProperty name="height" value="0.05" units="cm"/>
      <inkml:brushProperty name="color" value="#E71224"/>
    </inkml:brush>
  </inkml:definitions>
  <inkml:trace contextRef="#ctx0" brushRef="#br0">0 113 14003,'51'15'1168,"-6"-7"-1056,1-16-360,4-10-432,4-14 584,1-4-88,0-5-160</inkml:trace>
  <inkml:trace contextRef="#ctx0" brushRef="#br0" timeOffset="1">802 7 13419,'2'3'70,"8"12"322,0 1 0,2-1 0,21 21-1,-29-32-405,0 0-1,1-1 0,-1 0 0,1 0 0,-1 0 1,1 0-1,0-1 0,0 0 0,1 0 0,-1 0 0,0-1 1,1 0-1,-1 0 0,0 0 0,1 0 0,10-1 0,6-3-643,-1-1-1,0-1 0,0 0 0,29-13 1,-19 7-117,30-6 1,-43 13 948,-1 1 0,1 0 0,-1 2 0,1 0 0,0 1 0,-1 1 0,1 0 0,0 2-1,-1 0 1,0 1 0,20 7 0,-9-1 22,1 0-1,-1-2 1,2-1-1,-1-2 1,1 0-1,46 0 1,-43-6-418,-1-2 1,33-6-1,3-7-232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3.126"/>
    </inkml:context>
    <inkml:brush xml:id="br0">
      <inkml:brushProperty name="width" value="0.05" units="cm"/>
      <inkml:brushProperty name="height" value="0.05" units="cm"/>
      <inkml:brushProperty name="color" value="#E71224"/>
    </inkml:brush>
  </inkml:definitions>
  <inkml:trace contextRef="#ctx0" brushRef="#br0">0 20 12227,'73'19'984,"2"-6"-896,-1-8-104,1-2 96,7-10-1496,-1-6 1320,1-7-201,1 0-87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5:33.578"/>
    </inkml:context>
    <inkml:brush xml:id="br0">
      <inkml:brushProperty name="width" value="0.05" units="cm"/>
      <inkml:brushProperty name="height" value="0.05" units="cm"/>
      <inkml:brushProperty name="color" value="#E71224"/>
    </inkml:brush>
  </inkml:definitions>
  <inkml:trace contextRef="#ctx0" brushRef="#br0">1 0 13715,'45'23'717,"1"-3"1,65 19-1,-95-34-729,0-1 0,1-1 0,-1-1 0,1 0 0,-1-2 0,1 1 0,0-2 0,-1 0 0,1-1 0,-1-1 0,18-5 0,30-15-526,-40 13 336,0 1 1,37-8-1,-54 16 259,0-1-1,0 2 1,1-1 0,-1 1 0,0 0 0,1 0 0,-1 1 0,0 0 0,0 1 0,0-1 0,0 1 0,0 1 0,8 3 0,40 27 654,-40-23-602,-1-1-1,21 10 1,-29-17-187,0 0 0,0 0 0,0 0 0,1-1 1,-1 1-1,1-2 0,-1 1 0,1-1 0,10 0 0,-3-3-166,-1 1-1,-1-2 1,1 0-1,0 0 0,17-10 1,-15 7 25,0 1 1,29-9-1,-39 14 268,1 0-1,-1 1 1,1-1 0,-1 1-1,1 0 1,-1 0 0,1 1-1,-1 0 1,1 0-1,-1 0 1,0 0 0,8 4-1,23 11 347,-11-5-19,44 14-1,-58-22-418,-1-1-1,0 0 1,1-1-1,0 0 1,-1-1-1,1 0 0,20-3 1,2-4-873,0-2-1,-1-1 1,38-18-1,34-11-401,-96 37 1431,1-1 0,0 2 0,-1-1 0,1 1 0,0 1 0,0-1 0,0 2 0,0-1-1,0 1 1,10 2 0,3 4 1050,0 0-1,33 15 0,-28-10-642,-9-5-389,1 0 0,0-1-1,0-2 1,1 0-1,23 2 1,0-4-294,56-3 0,-92 0 183,1 1 0,-1 0 0,0 1 1,0 0-1,1 0 0,-1 1 0,0-1 1,0 1-1,12 6 0,-8-2 215,0 1 1,-1 0-1,1 1 0,14 15 1,-19-18-128,2 2 145,0 0 1,0 0-1,12 7 1,-18-13-257,0 0 0,-1 0 0,1 0 0,0 0 0,0 0 0,0-1 0,0 1 0,0 0 0,-1-1 0,1 0 0,0 1 0,0-1 0,0 0 0,0 0 0,0 0 0,0 0 0,0-1 0,0 1 0,0 0 0,0-1 0,0 1 0,0-1 0,0 0 0,2-1 0,-4 2-2,0 0 1,1 0 0,-1 0-1,0 0 1,0 0 0,0 0 0,1 0-1,-1-1 1,0 1 0,0 0-1,0 0 1,0 0 0,1 0 0,-1 0-1,0 0 1,0-1 0,0 1-1,0 0 1,0 0 0,1 0 0,-1 0-1,0-1 1,0 1 0,0 0-1,0 0 1,0 0 0,0-1 0,0 1-1,0 0 1,0 0 0,0 0-1,0-1 1,0 1 0,0 0 0,0 0-1,0 0 1,0-1 0,0 1-1,0 0 1,0 0 0,0 0 0,0-1-1,0 1 1,0 0 0,-1 0 0,1 0-1,0 0 1,0-1 0,0 1-1,0 0 1,-1 0 0,-6-2-164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02.477"/>
    </inkml:context>
    <inkml:brush xml:id="br0">
      <inkml:brushProperty name="width" value="0.05" units="cm"/>
      <inkml:brushProperty name="height" value="0.05" units="cm"/>
      <inkml:brushProperty name="color" value="#E71224"/>
    </inkml:brush>
  </inkml:definitions>
  <inkml:trace contextRef="#ctx0" brushRef="#br0">1 0 16083,'3'5'4969,"-3"-7"-5513,-2-1-560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6:03.282"/>
    </inkml:context>
    <inkml:brush xml:id="br0">
      <inkml:brushProperty name="width" value="0.05" units="cm"/>
      <inkml:brushProperty name="height" value="0.05" units="cm"/>
      <inkml:brushProperty name="color" value="#E71224"/>
    </inkml:brush>
  </inkml:definitions>
  <inkml:trace contextRef="#ctx0" brushRef="#br0">3 33 15755,'0'10'1665,"0"-7"279,0-7-1384,0 2-104,1-2-136,-1 2-168,2-3-336,-2-1-304,-3-1 344,0-9-64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13.044"/>
    </inkml:context>
    <inkml:brush xml:id="br0">
      <inkml:brushProperty name="width" value="0.05" units="cm"/>
      <inkml:brushProperty name="height" value="0.05" units="cm"/>
      <inkml:brushProperty name="color" value="#E71224"/>
    </inkml:brush>
  </inkml:definitions>
  <inkml:trace contextRef="#ctx0" brushRef="#br0">38 5476 10362,'-5'6'609,"-9"13"-52,14-19-492,-1 1-1,1-1 0,0 1 0,-1-1 0,1 1 0,-1-1 0,1 1 1,-1-1-1,1 0 0,-1 1 0,0-1 0,1 0 0,-1 1 0,1-1 1,-1 0-1,1 0 0,-1 1 0,0-1 0,1 0 0,-1 0 0,0 0 1,1 0-1,-1 0 0,0 0 0,0 0 0,1-1-23,-1 0-1,1 1 1,-1-1 0,1 0-1,0 0 1,0 1-1,-1-1 1,1 0 0,0 0-1,0 0 1,0 1-1,0-1 1,0 0-1,0 0 1,0 0 0,0 1-1,0-1 1,1 0-1,-1 0 1,0 1 0,0-1-1,1 0 1,-1 0-1,0 1 1,1-1 0,0-1-1,11-21 567,-5 12-381,1 0 1,1 1-1,0 0 0,0 0 1,1 1-1,0 0 0,20-12 0,7-3-7,40-18-1,53-14 214,12-6 35,-114 45-425,-1-2-1,-1-1 0,-1-1 1,43-46-1,-37 36-4,0 1-1,37-26 0,47-25-35,159-109 7,15 23-3,-62 45-3,-173 88 10,-2-3 0,50-45 0,-70 54-7,1 3-1,2 0 0,0 2 1,1 2-1,1 1 1,54-20-1,-46 23 23,-1-3 0,0-2 0,-2-1 0,-1-2 0,0-2 0,54-49 0,-42 30-3,2 3-1,98-60 1,132-99-69,-253 177 47,264-166 63,-18 13 30,-179 92-45,-3 2-11,-82 73-26,1 1-1,0 1 0,1 0 0,0 1 0,18-7 0,72-29 50,168-96 1,-186 86-38,87-71-1,-42 28-9,24-26 7,-1 0 3,-115 98-33,0 3 1,1 1-1,69-22 1,32-16 18,-70 19 10,-2-3-1,84-66 1,12-9 53,-137 99-61,117-75 53,168-81 1,-82 57 111,-141 70-163,-59 28 4,-1-1 0,0-2 1,-2-1-1,31-31 0,-29 25-24,1 1-1,66-42 1,70-22 19,54-33 61,-180 98-50,27-18 166,112-54 0,-110 65-143,-2-3-1,107-77 1,-1-3 33,-131 92-71,2 1 1,50-18 0,-66 32-22,-19 7-26,1 0 1,-1-1 0,0 0-1,-1-1 1,1 0-1,-1-1 1,16-12-1,-26 19 25,-1-1 0,0 1 0,0 0 0,1 0 0,-1 0 0,0-1 0,0 1 0,0 0 0,1 0 0,-1-1-1,0 1 1,0 0 0,0-1 0,0 1 0,0 0 0,1 0 0,-1-1 0,0 1 0,0 0 0,0-1 0,0 1 0,0 0 0,0-1-1,0 1 1,0 0 0,0-1 0,0 1 0,0 0 0,0-1 0,0 1 0,-1 0 0,1 0 0,0-1 0,0 1 0,0 0 0,0-1-1,0 1 1,-1 0 0,1 0 0,0-1 0,0 1 0,-1 0 0,1 0 0,0 0 0,0-1 0,-1 1 0,1 0 0,0 0 0,-1 0-1,-18-7-123,17 6 109,-30-7-174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14.716"/>
    </inkml:context>
    <inkml:brush xml:id="br0">
      <inkml:brushProperty name="width" value="0.05" units="cm"/>
      <inkml:brushProperty name="height" value="0.05" units="cm"/>
      <inkml:brushProperty name="color" value="#E71224"/>
    </inkml:brush>
  </inkml:definitions>
  <inkml:trace contextRef="#ctx0" brushRef="#br0">68 353 12531,'4'-3'1137,"-7"4"-309,-6 9 398,-11 36 282,18-42-1441,1 0 1,0 0 0,0 0 0,0 0 0,1 0 0,-1 0 0,1 0 0,0 0 0,0 0 0,1 5 0,-1-8-63,1-1 0,-1 0 0,0 0 0,0 0 0,0 1 0,0-1 0,1 0 0,-1 0 0,0 0 0,0 0 0,0 1 0,1-1 0,-1 0-1,0 0 1,0 0 0,0 0 0,1 0 0,-1 0 0,0 0 0,0 0 0,1 0 0,-1 0 0,0 0 0,0 0 0,1 0 0,-1 0 0,0 0 0,0 0 0,1 0 0,-1 0 0,0 0 0,0 0 0,0 0 0,1 0-1,-1 0 1,0 0 0,0-1 0,0 1 0,1 0 0,-1 0 0,0 0 0,0 0 0,0-1 0,1 1 0,-1 0 0,0 0 0,0 0 0,0-1 0,0 1 0,0 0 0,0 0 0,0 0 0,1-1 0,-1 1-1,0 0 1,10-15 56,-5 6-22,-1 0 0,0 0 0,0 0 0,-1-1 0,-1 1 0,0-1 0,0 0 0,0 0 0,-1 1 0,-1-1 0,-1-15 0,1 23-24,0 1-1,0-1 1,0 1 0,0 0 0,-1-1 0,1 1 0,-1 0 0,1-1 0,-1 1 0,1 0-1,-1-1 1,0 1 0,0 0 0,1 0 0,-1 0 0,0 0 0,-1-1 0,1 2-3,0-1 1,1 1-1,-1 0 1,0-1-1,1 1 1,-1 0-1,0 0 1,0 0-1,1 0 1,-1 0-1,0 0 1,1 0-1,-1 0 1,0 0-1,0 0 1,1 0-1,-1 0 1,0 1-1,0-1 1,1 0-1,-1 0 1,-1 1-1,-1 1 18,0 0 1,1 0-1,-1 1 0,0-1 1,1 1-1,-1-1 0,1 1 1,0 0-1,0 0 0,0 0 1,0 0-1,-1 4 0,-2 6 41,1-1-1,0 2 0,1-1 0,1 0 1,-2 22-1,3-26-40,1 1 1,0-1-1,1 0 0,0 0 1,0 0-1,1 0 1,0 0-1,1 0 0,4 10 1,-6-17-25,-1 0 1,1 0-1,0-1 1,0 1-1,0-1 0,0 1 1,0-1-1,0 1 1,0-1-1,1 0 1,-1 1-1,0-1 1,1 0-1,-1 0 1,1 0-1,-1 0 1,1 0-1,0 0 0,-1-1 1,1 1-1,0 0 1,0-1-1,-1 1 1,1-1-1,0 0 1,0 0-1,0 0 1,-1 0-1,1 0 1,0 0-1,0 0 0,0 0 1,-1-1-1,3 0 1,1-1 3,0 0 0,0 0 0,-1-1 0,1 0 0,-1 0 0,1 0 0,-1 0 0,0-1 0,-1 0 0,1 0 0,3-5 0,10-13 9,-1-1-1,-2-1 0,0-1 0,15-38 0,-22 45-10,-1 0 0,0 0-1,-2-1 1,0 1 0,-1-1 0,0 0 0,-2-29 0,-1 44-7,0 0-1,0 1 1,-1-1 0,0 0 0,1 1 0,-2-1 0,1 1-1,0-1 1,-1 1 0,1 0 0,-1-1 0,-3-4 0,4 7-1,0 0 0,-1 0 1,1 0-1,0 0 0,0 0 0,-1 1 1,1-1-1,0 0 0,-1 1 1,1-1-1,0 1 0,-1-1 1,1 1-1,-1 0 0,1 0 1,-1-1-1,1 1 0,0 0 1,-1 0-1,1 1 0,-1-1 0,1 0 1,-1 0-1,1 1 0,-1-1 1,1 1-1,0-1 0,-1 1 1,1-1-1,0 1 0,-1 0 1,1 0-1,-1 1 0,-5 3 0,1 0 1,0 0-1,1 0 0,-1 1 0,1 0 1,1 0-1,-1 0 0,1 1 0,0-1 0,0 1 1,-3 8-1,-4 12 23,-12 43 0,15-43 28,-7 57 0,13-72-29,2 0-1,-1 1 0,2-1 0,-1 0 1,2 1-1,0-1 0,3 12 1,-5-22-17,1 0 1,-1 0 0,1-1 0,0 1-1,-1 0 1,1-1 0,0 1-1,0-1 1,0 1 0,0-1 0,0 1-1,0-1 1,0 0 0,1 1 0,-1-1-1,1 0 1,-1 0 0,1 0 0,-1 0-1,3 1 1,-2-2 0,0 1-1,0-1 1,0 0 0,0 0-1,0-1 1,0 1-1,0 0 1,0-1 0,0 1-1,0-1 1,0 1-1,-1-1 1,1 0 0,0 0-1,0 0 1,-1 0 0,1 0-1,-1 0 1,1 0-1,-1-1 1,2-1 0,13-13 16,-1 0 0,-1-1 1,-1 0-1,0-1 0,19-37 1,40-107 47,-69 154-66,33-95 36,-33 89-29,1-1 0,-2 1 0,0 0 0,0-1 0,-1-18 0,-5 17 2,4 16-13,0 0 1,0 0-1,-1-1 1,1 1 0,0 0-1,0 0 1,-1-1-1,1 1 1,0 0-1,0 0 1,-1 0 0,1-1-1,0 1 1,0 0-1,-1 0 1,1 0-1,0 0 1,-1 0-1,1 0 1,0 0 0,-1 0-1,1 0 1,0 0-1,-1 0 1,1 0-1,-1 0 1,0 0 1,-1 1 0,0 0 0,1 0 0,-1 0-1,1 0 1,-1 0 0,1 0 0,0 0 0,-1 0 0,1 1 0,0-1 0,0 1 0,0-1-1,-1 3 1,-8 12 7,0 0-1,2 1 1,0 0-1,1 1 1,-9 31-1,5-5-21,-6 58-1,16-90-10,-1-1-106,1 0 1,0-1-1,1 1 1,0 0-1,1 12 1,-1-23 123,0 1-1,0 0 1,0-1 0,0 1 0,0 0-1,1-1 1,-1 1 0,0 0 0,0-1 0,0 1-1,0-1 1,1 1 0,-1 0 0,0-1-1,1 1 1,-1-1 0,0 1 0,1-1-1,-1 1 1,1-1 0,-1 1 0,1-1 0,-1 1-1,1-1 1,-1 0 0,1 1 0,-1-1-1,1 0 1,0 1 0,-1-1 0,1 0-1,0 0 1,-1 0 0,1 1 0,0-1 0,-1 0-1,1 0 1,-1 0 0,1 0 0,0 0-1,-1 0 1,1-1 0,0 1 0,-1 0-1,1 0 1,0 0 0,-1 0 0,1-1 0,-1 1-1,1 0 1,0-1 0,-1 1 0,1 0-1,-1-1 1,1 1 0,-1-1 0,1 0-1,22-17-213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15.653"/>
    </inkml:context>
    <inkml:brush xml:id="br0">
      <inkml:brushProperty name="width" value="0.05" units="cm"/>
      <inkml:brushProperty name="height" value="0.05" units="cm"/>
      <inkml:brushProperty name="color" value="#E71224"/>
    </inkml:brush>
  </inkml:definitions>
  <inkml:trace contextRef="#ctx0" brushRef="#br0">80 177 15643,'0'0'39,"-1"-1"0,1 1 0,-1-1 0,1 1 0,0 0 0,-1-1 0,1 1 0,-1 0 0,1-1 0,-1 1 0,1 0 0,-1 0 0,0 0 0,1-1 0,-1 1 0,1 0 0,-1 0 0,1 0 0,-1 0 0,0 0 0,1 0 0,-1 0 0,1 0 0,-1 0 0,1 0 0,-1 0 0,0 1 0,1-1-1,-1 0 1,1 0 0,-2 1 0,1 0 31,-1 1-1,0-1 0,1 1 0,-1-1 0,1 1 0,0 0 1,-1 0-1,1-1 0,-1 4 0,-4 8 230,0 0 0,-4 16 0,8-23-91,-3 8 23,1 0 1,0 1 0,1 0-1,0 0 1,2 0 0,-1 27-1,2-42-219,0 1 0,0-1 0,0 1 0,0-1 0,0 1 0,0-1 0,0 1 0,0-1 0,0 1 0,0-1 0,0 1 0,1-1-1,-1 1 1,0-1 0,0 1 0,1-1 0,-1 1 0,0-1 0,0 0 0,1 1 0,-1-1 0,0 1 0,1-1 0,-1 0 0,1 1 0,-1-1-1,1 0 1,-1 0 0,0 1 0,1-1 0,-1 0 0,1 0 0,-1 0 0,1 0 0,-1 1 0,1-1 0,-1 0 0,1 0 0,-1 0 0,1 0 0,-1 0-1,1 0 1,-1 0 0,1-1 0,0 1 0,-1 0 0,0 0 0,1 0 0,0-1 0,21-13 157,-10 2-145,0-1-1,-1 0 1,-1 0 0,0-1-1,12-21 1,33-79 10,-50 101-30,0 4-1,-1 0 0,0 0 1,-1 0-1,0-1 0,-1 1 1,0-1-1,1-10 1,-3 20-4,0 0 1,0 0-1,0 0 1,0 1 0,0-1-1,0 0 1,0 0 0,0 0-1,0 0 1,0 0 0,0 0-1,0 0 1,0 0 0,0 0-1,0 0 1,0 1-1,0-1 1,0 0 0,0 0-1,-1 0 1,1 0 0,0 0-1,0 0 1,0 0 0,0 0-1,0 0 1,0 0 0,0 0-1,0 0 1,0 0-1,0 0 1,0 0 0,0 0-1,0 0 1,-1 1 0,1-1-1,0 0 1,0 0 0,0 0-1,0 0 1,0 0 0,0 0-1,0 0 1,0 0-1,0 0 1,0 0 0,-1 0-1,1 0 1,0-1 0,0 1-1,0 0 1,0 0 0,0 0-1,0 0 1,0 0 0,0 0-1,0 0 1,0 0-1,0 0 1,0 0 0,0 0-1,-1 0 1,1 0 0,0 0-1,0 0 1,0-1 0,-8 14 26,-8 16 23,-41 114 422,47-113-177,1 1-1,-9 55 1,18-85-276,0 0-1,-1 0 1,1 0-1,0 0 1,0 0 0,0 0-1,0 0 1,0 0 0,0 0-1,0 0 1,0 0 0,0 0-1,1 0 1,-1 0 0,0 0-1,1 0 1,-1 0-1,0 0 1,1 0 0,-1 0-1,2 1 1,-1-2-8,-1 0 1,1 0-1,0 1 1,-1-1-1,1 0 0,0 0 1,-1 0-1,1-1 0,0 1 1,-1 0-1,1 0 1,0 0-1,-1 0 0,1-1 1,0 1-1,-1 0 0,1 0 1,0-1-1,-1 1 1,1-1-1,-1 1 0,2-1 1,5-6 40,0 1 0,0-1 0,6-8 0,8-11-65,-1 0 0,-2-2 1,-1 0-1,-1-1 0,-2-1 0,0 0 0,-2-1 1,-2 0-1,9-40 0,-18 67-1,-1 0 0,1 0 0,-1-1 1,0 1-1,0 0 0,0 0 0,0 0 0,-1 0 0,1 0 0,-3-6 0,3 10 12,0-1 0,-1 1-1,1 0 1,0-1-1,0 1 1,0 0-1,-1-1 1,1 1 0,0 0-1,0-1 1,-1 1-1,1 0 1,0 0 0,-1 0-1,1-1 1,0 1-1,-1 0 1,1 0-1,0 0 1,-1 0 0,1-1-1,0 1 1,-1 0-1,1 0 1,-1 0-1,1 0 1,0 0 0,-1 0-1,1 0 1,0 0-1,-1 0 1,1 0-1,-1 0 1,1 1 0,0-1-1,-1 0 1,-1 1-1,0 1 0,0-1 0,0 1 0,0-1 1,0 1-1,0 0 0,1 0 0,-1 0 0,1 0 0,-2 2 1,-12 19 50,1 2 1,1-1 0,-17 47-1,-18 86 424,42-137-392,-8 36 140,13-51-182,0-1 0,1 1 0,0 0-1,-1 0 1,2 0 0,-1 0 0,0 0 0,3 8 0,-3-13-33,0 1 1,0-1-1,1 1 1,-1-1-1,0 0 1,0 1-1,0-1 1,1 1-1,-1-1 1,0 0-1,0 1 1,1-1-1,-1 0 1,0 1-1,1-1 1,-1 0-1,1 0 1,-1 1-1,0-1 1,1 0 0,-1 0-1,1 0 1,-1 0-1,0 1 1,1-1-1,-1 0 1,1 0-1,-1 0 1,1 0-1,-1 0 1,0 0-1,1 0 1,-1 0-1,1 0 1,0-1-1,16-7 110,-2-4-97,-2-1 0,1 0 0,-2-1 0,1 0 0,-2-1 0,0 0 1,9-17-1,-6 7-57,-2 0 0,0-1-1,-2-1 1,8-27 0,-14 40-2,-1 0 0,1-18 0,-3 28 22,-1 0 1,0-1-1,0 1 0,0 0 1,-1 0-1,1-1 1,-1 1-1,0 0 0,0 0 1,-1 0-1,-3-7 1,5 10 11,0 0 0,-1 0 1,1 0-1,-1 1 0,0-1 1,1 0-1,-1 0 0,0 1 1,1-1-1,-1 0 0,0 1 1,0-1-1,0 0 1,1 1-1,-1-1 0,0 1 1,0 0-1,0-1 0,0 1 1,0 0-1,0-1 0,0 1 1,0 0-1,0 0 1,0 0-1,0 0 0,-1 0 1,-1 1-1,1-1 0,0 1 0,0 0 0,0 0 0,0 0 1,0 1-1,0-1 0,0 0 0,0 1 0,0-1 0,-2 3 1,-4 6 0,0-1 0,0 1 1,-9 16-1,3 0 46,0 1-1,1 0 1,2 1 0,1 0-1,1 0 1,1 1 0,-5 45-1,12-71-31,1 0-1,0 0 1,0 0-1,0 0 1,0 1-1,1-1 1,-1 0-1,1 0 1,1 4-1,-2-7-4,0 1 0,1 0-1,-1-1 1,1 1-1,-1-1 1,1 1-1,-1-1 1,1 1-1,-1-1 1,1 1 0,0-1-1,-1 1 1,1-1-1,0 0 1,-1 1-1,1-1 1,0 0-1,-1 0 1,1 0 0,0 1-1,0-1 1,-1 0-1,1 0 1,0 0-1,-1 0 1,1 0 0,0 0-1,0 0 1,-1-1-1,1 1 1,0 0-1,-1 0 1,1 0-1,0-1 1,-1 1 0,1 0-1,0-1 1,-1 1-1,1-1 1,0 0-1,7-4-6,0 0 0,0-1-1,-1 0 1,0 0 0,0-1-1,0 1 1,10-15-1,-2-1-138,20-37-1,-25 40-28,-1 0 1,9-28 0,-15 39 57,-1 0-1,0 0 1,-1-1-1,0 1 0,0-1 1,0 1-1,-1 0 1,-2-17-1,2 24 84,0 0-1,0 0 0,0 0 1,0 0-1,-1 0 1,1 0-1,0 0 0,0 0 1,-1 0-1,1 0 1,-1 0-1,1 0 0,-1 0 1,1 0-1,-1 0 1,1 0-1,-1 1 0,0-1 1,0 0-1,1 0 1,-1 1-1,0-1 0,0 0 1,0 1-1,0-1 1,0 1-1,1-1 0,-1 1 1,0 0-1,0-1 1,0 1-1,0 0 0,-1 0 1,1-1-1,0 1 1,0 0-1,0 0 0,-1 0 1,-1 1-56,1 0 0,-1 0 1,0 0-1,1 1 0,-1-1 1,0 0-1,1 1 0,0 0 1,-1 0-1,1 0 0,0 0 1,-4 4-1,-1 4-75,-1 0 0,2 1-1,-1 0 1,2 0 0,-1 0 0,2 1 0,-5 14-1,-2 10-182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36.444"/>
    </inkml:context>
    <inkml:brush xml:id="br0">
      <inkml:brushProperty name="width" value="0.05" units="cm"/>
      <inkml:brushProperty name="height" value="0.05" units="cm"/>
    </inkml:brush>
  </inkml:definitions>
  <inkml:trace contextRef="#ctx0" brushRef="#br0">1 41 16436,'7'1'1616,"19"-1"-888,2 0-296,12-5 696,11-7-279,10 1-273,-1 2-72,0 4-536,-8 5-344,-10 2-673,-9 2-1207,-16-1 1792,-2 0-328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16.776"/>
    </inkml:context>
    <inkml:brush xml:id="br0">
      <inkml:brushProperty name="width" value="0.05" units="cm"/>
      <inkml:brushProperty name="height" value="0.05" units="cm"/>
      <inkml:brushProperty name="color" value="#E71224"/>
    </inkml:brush>
  </inkml:definitions>
  <inkml:trace contextRef="#ctx0" brushRef="#br0">240 0 15795,'0'3'246,"1"0"0,-1 0 0,0 0-1,-1 0 1,1 0 0,0 0 0,-1 0-1,0 0 1,0 0 0,1-1 0,-2 1-1,1 0 1,-2 4 0,-5 12 721,-185 635 3877,185-626-4787,3-13-42,1 0 1,0 1-1,1-1 1,0 1-1,2 0 1,-1 22-1,2-38-15,0 0 0,0 1 0,0-1-1,0 1 1,1-1 0,-1 1 0,0-1 0,0 1 0,0-1 0,0 0-1,0 1 1,1-1 0,-1 1 0,0-1 0,0 0 0,1 1-1,-1-1 1,0 1 0,1-1 0,-1 0 0,0 0 0,1 1 0,-1-1-1,1 0 1,-1 0 0,0 1 0,1-1 0,-1 0 0,1 0-1,-1 0 1,1 0 0,-1 1 0,0-1 0,1 0 0,-1 0 0,1 0-1,0 0 1,18-7-5,32-21-43,53-39-1,-31 19 26,225-129-85,-166 112-2480,-132 65 2562,1 0 0,-1-1 0,0 1 0,1 0 0,-1 0 1,0 0-1,0 0 0,1-1 0,-1 1 0,0 0 0,0 0 0,1-1 1,-1 1-1,0 0 0,0 0 0,0-1 0,1 1 0,-1 0 0,0-1 1,0 1-1,0 0 0,0-1 0,0 1 0,0 0 0,0-1 0,0 1 0,0 0 1,0-1-1,0 1 0,0 0 0,0-1 0,0 1 0,0-1 0,0 0-126,-1-5-493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17.413"/>
    </inkml:context>
    <inkml:brush xml:id="br0">
      <inkml:brushProperty name="width" value="0.05" units="cm"/>
      <inkml:brushProperty name="height" value="0.05" units="cm"/>
      <inkml:brushProperty name="color" value="#E71224"/>
    </inkml:brush>
  </inkml:definitions>
  <inkml:trace contextRef="#ctx0" brushRef="#br0">77 136 14859,'1'1'269,"-1"0"1,1 0-1,-1 0 0,1 0 0,-1 0 0,0 0 1,0 0-1,1 0 0,-1 1 0,0-1 0,0 0 1,0 0-1,0 0 0,-1 0 0,1 0 0,0 1 0,-1 1 1,1 2 659,-40 323 3712,4-47-3578,34-248-946,5-19-35,3-18-37,6-18-16,90-278-88,-87 238-89,-2-1 0,9-121 0,-22 177 122,0 0 0,0 0 0,0 0-1,0 0 1,-1 0 0,0 0 0,-1 1-1,-3-10 1,5 16 24,0-1-1,0 1 1,0-1-1,-1 1 0,1-1 1,0 1-1,-1 0 1,1-1-1,0 1 1,-1-1-1,1 1 1,0 0-1,-1 0 1,1-1-1,-1 1 1,1 0-1,-1-1 0,1 1 1,0 0-1,-1 0 1,1 0-1,-1 0 1,1 0-1,-1-1 1,1 1-1,-1 0 1,1 0-1,-1 0 0,1 0 1,-1 0-1,1 1 1,-1-1-1,1 0 1,-1 0-1,1 0 1,-1 0-1,1 0 1,-1 1-1,1-1 0,-1 0 1,1 0-1,0 1 1,-1-1-1,1 0 1,-1 1-1,1-1 1,0 0-1,-1 1 1,1-1-1,0 1 1,0-1-1,-1 1 0,1-1 1,0 0-1,0 1 1,-1 0-1,-13 25 11,8-13 15,1 0 1,1 0-1,0 1 0,1 0 1,0 0-1,1 0 1,0 0-1,1 16 1,1-28-17,0 0 1,1 1-1,-1-1 1,0 0 0,1 1-1,-1-1 1,1 0-1,0 1 1,0-1 0,0 0-1,0 0 1,2 3 0,-2-4-3,0 0 0,0 0 0,0 0 0,1 0 0,-1 0 0,0-1 0,1 1 0,-1 0 0,0-1 0,1 1 0,-1-1 0,0 1 0,1-1 0,-1 0 0,1 1 0,-1-1 0,1 0 0,-1 0 0,1 0 0,-1 0 0,1 0 0,1-1 0,7-1 8,-1 0 0,1-1 0,-1 0 0,0-1 0,0 0 0,0 0 0,-1-1 0,11-7 0,64-53 20,47-60 6,-73 68-38,-53 53-1,27-22 2,-30 25-1,-1 1-1,0-1 0,1 1 1,-1 0-1,1-1 0,-1 1 1,1 0-1,-1 0 1,1-1-1,-1 1 0,1 0 1,-1 0-1,1 0 0,-1-1 1,1 1-1,0 0 0,-1 0 1,1 0-1,-1 0 1,1 0-1,-1 0 0,1 0 1,0 1-1,-1-1 0,1 0 1,-1 0-1,1 0 0,-1 0 1,1 1-1,-1-1 1,1 0-1,-1 1 0,1-1 1,-1 0-1,0 1 0,1-1 1,-1 0-1,1 1 0,-1-1 1,0 1-1,1-1 1,-1 1-1,0-1 0,0 1 1,1-1-1,-1 1 0,0-1 1,0 1-1,0-1 0,1 1 1,-1-1-1,0 1 1,0 0-1,0 0 0,1 12 12,-1-1 1,0 1-1,-1 0 0,0 0 0,-1 0 0,0-1 0,-7 21 0,2-3 34,-28 113 206,6-28-13,-21 175 0,49-276-225,-1 0 0,2 1 0,0-1-1,1 1 1,4 19 1,-5-33-16,0-1 0,0 0 1,0 1-1,0-1 1,0 0-1,0 1 1,1-1-1,-1 1 1,0-1-1,0 0 1,0 0-1,1 1 1,-1-1-1,0 0 1,0 1-1,1-1 0,-1 0 1,0 0-1,1 1 1,-1-1-1,0 0 1,1 0-1,-1 0 1,0 1-1,1-1 1,-1 0-1,1 0 1,-1 0-1,0 0 1,1 0-1,-1 0 0,0 0 1,1 0-1,0 0 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49.110"/>
    </inkml:context>
    <inkml:brush xml:id="br0">
      <inkml:brushProperty name="width" value="0.05" units="cm"/>
      <inkml:brushProperty name="height" value="0.05" units="cm"/>
    </inkml:brush>
  </inkml:definitions>
  <inkml:trace contextRef="#ctx0" brushRef="#br0">135 17 21381,'-7'-6'1240,"0"-1"-1352,-15 4-168,2 3-536,1 0-81,-1 4 689,-1 6-160,2 0-152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51.760"/>
    </inkml:context>
    <inkml:brush xml:id="br0">
      <inkml:brushProperty name="width" value="0.05" units="cm"/>
      <inkml:brushProperty name="height" value="0.05" units="cm"/>
    </inkml:brush>
  </inkml:definitions>
  <inkml:trace contextRef="#ctx0" brushRef="#br0">0 601 13515,'209'-11'999,"-52"2"-1013,135 0 28,535-23 130,140 1 94,1 33-212,-476 4-27,763-7 61,836-117 196,-519-26-92,-766 64-144,446-11 11,2 33 25,-947 45-42,-247 10-5,729-6-317,-707 15 262,-22 1-16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7:59.726"/>
    </inkml:context>
    <inkml:brush xml:id="br0">
      <inkml:brushProperty name="width" value="0.05" units="cm"/>
      <inkml:brushProperty name="height" value="0.05" units="cm"/>
    </inkml:brush>
  </inkml:definitions>
  <inkml:trace contextRef="#ctx0" brushRef="#br0">8 75 15667,'-8'-5'5417,"25"10"-3271,15-4-1795,-1-2 0,1-1 0,-1-2 0,51-12 0,-33 7-244,25-6-198,-29 4-1316,82-6 0,-117 18-1078,-16 3 1575,-21 4 90,-6-1-60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0.138"/>
    </inkml:context>
    <inkml:brush xml:id="br0">
      <inkml:brushProperty name="width" value="0.05" units="cm"/>
      <inkml:brushProperty name="height" value="0.05" units="cm"/>
    </inkml:brush>
  </inkml:definitions>
  <inkml:trace contextRef="#ctx0" brushRef="#br0">32 58 14731,'-17'22'1424,"7"-7"-751,6 0-177,9-8 816,8-4-176,9-6-168,6-3-143,13-4-177,4-3-40,7-1-208,1 0-192,-1 1-528,-1 0-256,-5 3 1696,-7 1-1128,-8 2-32,-8 0-24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0.522"/>
    </inkml:context>
    <inkml:brush xml:id="br0">
      <inkml:brushProperty name="width" value="0.05" units="cm"/>
      <inkml:brushProperty name="height" value="0.05" units="cm"/>
    </inkml:brush>
  </inkml:definitions>
  <inkml:trace contextRef="#ctx0" brushRef="#br0">63 497 14347,'-63'72'4772,"94"-111"-1369,14-19-2863,55-78 50,108-141-334,-207 275-257,9-10-1,-1 1-1,20-17 1,-28 27 2,-1 1 1,1-1 0,-1 1 0,0 0-1,1-1 1,-1 1 0,1 0-1,-1-1 1,1 1 0,-1 0-1,1-1 1,-1 1 0,1 0 0,0 0-1,-1 0 1,1 0 0,-1 0-1,1 0 1,-1 0 0,1-1-1,0 2 1,0-1 0,3 10 50,-10 25 75,5-27-101,-3 9 46,-9 71 177,13-81-217,-1 1 0,1-1 0,1 1-1,-1-1 1,1 0 0,0 1 0,1-1 0,0 0-1,3 9 1,-4-14 9,-1-1 1,1 0-1,0 1 0,0-1 0,0 0 0,-1 0 0,1 1 1,1-1-1,-1 0 0,0 0 0,0 0 0,0 0 0,0-1 0,1 1 1,-1 0-1,0 0 0,1-1 0,-1 1 0,1-1 0,-1 1 0,0-1 1,4 1-1,-2-1-22,0 0 0,0 0 0,0 0 0,0-1 0,0 1 1,0-1-1,0 0 0,0 0 0,0 0 0,3-2 0,24-13 176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2.251"/>
    </inkml:context>
    <inkml:brush xml:id="br0">
      <inkml:brushProperty name="width" value="0.05" units="cm"/>
      <inkml:brushProperty name="height" value="0.05" units="cm"/>
    </inkml:brush>
  </inkml:definitions>
  <inkml:trace contextRef="#ctx0" brushRef="#br0">391 27 13667,'-1'-1'93,"0"-1"0,0 0 1,-1 0-1,1 1 0,0-1 1,-1 1-1,1-1 0,0 1 0,-1-1 1,0 1-1,1 0 0,-1 0 0,0 0 1,0 0-1,0 0 0,1 0 0,-1 0 1,0 1-1,0-1 0,0 1 0,0-1 1,0 1-1,0 0 0,-1 0 1,1 0-1,0 0 0,0 0 0,0 0 1,-2 1-1,-5 0 126,-1 1 0,1-1 0,-1 2 0,1-1 0,-10 5-1,4 0-44,1 1-1,0 1 0,0 0 0,1 1 0,0 0 0,1 1 1,0 0-1,1 1 0,0 0 0,0 1 0,2 0 0,-1 1 1,-11 24-1,5-5 89,1 0 1,2 1-1,2 0 1,1 1-1,-7 42 1,14-58-147,0 0 0,2 0-1,0 1 1,1-1 0,0 0 0,5 23 0,-4-36-89,0 0 0,1 0 0,0 0 0,0 0 0,1 0 0,0 0 0,0-1 0,0 0 0,8 10 1,-8-12-22,0 1 1,0-2 0,0 1 0,1 0 0,0-1 0,-1 1-1,1-1 1,0 0 0,0 0 0,0-1 0,1 1 0,-1-1-1,0 0 1,1 0 0,5 1 0,-2-2 11,-1 0-1,0-1 1,0 0-1,0 0 1,0 0 0,0-1-1,-1 0 1,1-1 0,0 1-1,-1-1 1,0 0 0,1-1-1,-1 1 1,0-1-1,-1-1 1,1 1 0,7-8-1,-9 8 4,0-1 0,0 1-1,0-1 1,0 1 0,-1-1-1,1 0 1,-1 0-1,-1-1 1,1 1 0,-1 0-1,0-1 1,0 0 0,0 1-1,-1-1 1,0 0 0,0 0-1,0 0 1,-1 0-1,0 0 1,-1-11 0,0 13 8,0 1 0,-1 0 1,1 0-1,-1 0 0,1 1 0,-1-1 1,0 0-1,0 0 0,0 1 0,-1 0 1,1-1-1,0 1 0,-1 0 0,0 0 1,1 0-1,-1 0 0,0 1 0,0-1 1,0 1-1,0 0 0,0 0 1,-6-2-1,7 3-12,0-1 0,0 1-1,0-1 1,0 1 0,0 0 0,0 0 0,0 0 0,0 0 0,1 0-1,-1 1 1,0-1 0,0 0 0,0 1 0,0 0 0,0-1 0,1 1 0,-1 0-1,0 0 1,1 0 0,-1 0 0,0 0 0,1 0 0,-1 0 0,1 1 0,0-1-1,-1 1 1,1-1 0,0 1 0,0-1 0,0 1 0,0 0 0,0-1-1,0 1 1,1 0 0,-1 0 0,0 0 0,1-1 0,-1 5 0,1-6-16,0 1 0,0-1 0,-1 0 1,1 0-1,0 1 0,0-1 0,0 0 1,0 1-1,0-1 0,0 0 0,0 1 0,0-1 1,0 0-1,0 0 0,0 1 0,0-1 1,0 0-1,0 1 0,0-1 0,1 0 1,-1 1-1,0-1 0,0 0 0,0 0 0,0 1 1,1-1-1,-1 0 0,0 0 0,0 1 1,0-1-1,1 0 0,-1 0 0,0 0 1,0 0-1,1 1 0,-1-1 0,0 0 0,0 0 1,1 0-1,-1 0 0,0 0 0,1 0 1,-1 0-1,0 0 0,1 1 0,-1-1 1,0 0-1,0 0 0,1-1 0,-1 1 0,0 0 1,1 0-1,-1 0 0,0 0 0,1 0 1,-1 0-1,0 0 0,0 0 0,1 0 1,-1-1-1,0 1 0,0 0 0,1 0 0,-1 0 1,0-1-1,23-13 24,-20 11-21,25-17 29,43-29 20,-63 44-51,0 1 1,1 0 0,0 0 0,0 1 0,0 0 0,18-3 0,-25 5-5,0 1-1,0-1 1,0 1 0,0 0 0,0 0 0,0 0 0,0 0 0,0 0-1,0 1 1,0-1 0,0 0 0,0 1 0,0 0 0,0-1 0,0 1-1,-1 0 1,1 0 0,0 0 0,-1 0 0,4 3 0,-4-3 1,0 1 0,0 0 1,0 0-1,0 0 0,0 0 1,0 0-1,-1 0 0,1 0 1,-1 0-1,1 0 0,-1 0 0,0 0 1,0 0-1,0 0 0,0 0 1,0 3-1,-2 8 22,-1-1 0,0 1 0,0-1 0,-12 24 0,-43 76-44,56-103-537,5-10-199,9-12 74,-1-1 242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2.876"/>
    </inkml:context>
    <inkml:brush xml:id="br0">
      <inkml:brushProperty name="width" value="0.05" units="cm"/>
      <inkml:brushProperty name="height" value="0.05" units="cm"/>
    </inkml:brush>
  </inkml:definitions>
  <inkml:trace contextRef="#ctx0" brushRef="#br0">6 584 14267,'0'4'614,"-5"40"1794,5-42-2220,0 0 0,0 1 1,0-1-1,0 0 0,0 0 1,1 1-1,-1-1 0,1 0 0,-1 0 1,1 0-1,0 1 0,0-1 1,0 0-1,0 0 0,2 2 1,-2-3-138,0-1 0,0 1 0,0-1 0,0 1 0,0-1 0,0 0 0,0 1 0,0-1 0,0 0 0,0 0 0,0 0 0,0 0 0,0 0 0,0 0 1,0 0-1,0 0 0,0 0 0,0 0 0,0 0 0,0-1 0,0 1 0,0-1 0,0 1 0,0 0 0,0-1 0,0 0 0,0 1 0,0-1 0,0 0 0,-1 1 0,2-2 1,29-30 337,-28 28-331,13-15 3,-1 0-1,-1-1 0,-1-1 0,-1 0 0,-1-1 0,0-1 1,-2 1-1,12-46 0,-19 44 8,-2 23-66,0 1 1,0-1-1,0 1 1,0 0 0,0-1-1,0 1 1,0-1-1,0 1 1,0 0 0,0-1-1,-1 1 1,1 0-1,0-1 1,0 1-1,-1 0 1,1-1 0,0 1-1,0 0 1,-1-1-1,1 1 1,0 0 0,0 0-1,-1-1 1,1 1-1,-1 0 1,1 0-1,0 0 1,-1 0 0,1-1-1,0 1 1,-1 0-1,1 0 1,-1 0-1,1 0 1,0 0 0,-1 0-1,1 0 1,-1 0-1,1 0 1,0 0 0,-1 0-1,1 0 1,-1 0-1,1 0 1,0 1-1,-1-1 1,1 0 0,0 0-1,-1 0 1,1 1-1,0-1 1,-1 0-1,1 0 1,0 1 0,-1-1-1,1 0 1,0 0-1,0 1 1,-1-1 0,-4 5 29,-1 0 0,1 0 0,1 0 1,-1 0-1,0 1 0,1-1 1,0 1-1,1 0 0,-5 10 0,-24 61 364,23-49-187,-7 34 0,14-53-145,0 0 1,1 0-1,0 0 1,1 1-1,0-1 1,1 0-1,2 17 1,-3-25-54,0 1 0,1-1 0,-1 0 0,1 0 0,-1 0 0,1 0 0,-1 1 0,1-1 0,-1 0 0,1 0 0,0 0 0,0 0-1,-1-1 1,1 1 0,0 0 0,0 0 0,0 0 0,0-1 0,0 1 0,0 0 0,0-1 0,0 1 0,1-1 0,-1 1 0,0-1 0,0 0 0,0 1 0,0-1 0,1 0 0,-1 0 0,0 0 0,0 0 0,3 0 0,0-1 7,1 0 1,-1 0-1,1 0 0,-1-1 1,0 1-1,0-1 1,8-4-1,8-7 15,-1-1 0,0-1 0,-1 0 0,27-30 0,57-80 83,-64 73-104,-2-2-1,-2-2 1,-3-1-1,47-121 1,-74 170-26,-2 0 0,1 0 0,-1-1 1,0 1-1,1-17 0,-3 24 14,0 1-1,0 0 1,0 0-1,0 0 1,0 0-1,0 0 1,0-1-1,0 1 1,0 0 0,0 0-1,0 0 1,0 0-1,0 0 1,0 0-1,0-1 1,0 1-1,0 0 1,-1 0-1,1 0 1,0 0 0,0 0-1,0 0 1,0 0-1,0 0 1,0 0-1,0 0 1,-1-1-1,1 1 1,0 0-1,0 0 1,0 0 0,0 0-1,0 0 1,0 0-1,-1 0 1,1 0-1,0 0 1,0 0-1,0 0 1,0 0-1,0 0 1,-1 0-1,1 0 1,0 0 0,0 0-1,0 1 1,0-1-1,0 0 1,0 0-1,-1 0 1,1 0-1,0 0 1,0 0-1,0 0 1,0 0 0,0 0-1,0 0 1,0 1-1,0-1 1,0 0-1,-1 0 1,1 0-1,0 0 1,0 0-1,0 0 1,0 1 0,0-1-1,0 0 1,0 0-1,-7 9 22,1-1 0,0 1 0,1 1-1,0-1 1,0 1 0,1 0 0,-5 13 0,-3 9 79,6-18-53,-61 154 540,52-126-377,2 1 0,-7 47 0,18-77-214,0-1 0,1 1 0,1 20 1,0-31-47,1 0 1,-1 1 0,0-1 0,1 0 0,0 0 0,-1 1 0,1-1 0,0 0 0,0 0 0,0 0-1,3 3 1,-4-4-5,1 0 0,0 0-1,0-1 1,0 1 0,0-1 0,0 1-1,0-1 1,0 1 0,0-1-1,0 1 1,0-1 0,0 0-1,0 0 1,0 1 0,0-1-1,0 0 1,0 0 0,0 0-1,0 0 1,0 0 0,0 0 0,0-1-1,0 1 1,0 0 0,0 0-1,2-1 1,1-1-30,1-1 0,0 1 0,-1-1 1,0 0-1,0 0 0,0 0 0,0-1 0,0 0 0,0 1 0,5-9 1,-6 8-5,28-33-589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3.591"/>
    </inkml:context>
    <inkml:brush xml:id="br0">
      <inkml:brushProperty name="width" value="0.05" units="cm"/>
      <inkml:brushProperty name="height" value="0.05" units="cm"/>
    </inkml:brush>
  </inkml:definitions>
  <inkml:trace contextRef="#ctx0" brushRef="#br0">88 364 16940,'-7'15'602,"-43"103"2194,43-98-2040,0 1 0,2-1 0,-6 40 0,11-58-685,-1 1 0,1 0 0,0-1 0,0 1 0,0 0 0,1-1 0,-1 1 0,1 0 0,-1-1 0,2 4 0,-2-6-51,1 1 0,-1-1 0,0 1 0,1 0 0,-1-1 0,1 1 0,-1-1 0,0 1 0,1-1 0,-1 0 0,1 1 0,0-1 0,-1 1 0,1-1 0,-1 0 0,1 1 0,-1-1 0,1 0 0,0 0 0,-1 0 0,1 1 0,0-1 0,-1 0 0,1 0 0,0 0 0,0 0 0,3-1 4,0 0-1,1-1 1,-1 1 0,0-1-1,-1 0 1,1 0 0,0 0-1,-1-1 1,1 1-1,-1-1 1,5-4 0,30-27-162,-1-3-1,-3-1 1,50-70 0,71-142-666,-154 249 798,10-17-38,-1-1-1,-1 0 1,-1 0-1,0-1 1,8-35-1,-16 55 47,0-1 1,1 1-1,-1-1 1,0 0 0,0 1-1,0-1 1,0 1-1,0-1 1,0 1-1,0-1 1,0 1-1,0-1 1,0 0-1,-1 1 1,1-1-1,0 1 1,0-1-1,0 1 1,-1-1-1,1 1 1,-1-1-1,1 1 4,-1 0 0,1 0 0,-1 0 0,1 0 0,-1 0 0,1 0 0,-1 0 0,1 0 0,-1 0 0,1 0 0,-1 1 0,1-1 0,-1 0 0,1 0 0,0 1 0,-1-1 0,1 0 0,-1 1 0,1-1 0,0 0 0,-1 1 0,1-1 0,0 0 0,-1 2 0,-13 13 199,1 2-1,1 0 1,-11 19-1,-30 64 603,48-91-726,-51 108 707,46-95-581,2 1 0,0 0 0,-5 30 0,13-50-196,-1 1 1,1-1-1,-1 1 0,1-1 0,0 1 0,0-1 0,1 1 0,-1-1 0,1 1 0,-1-1 0,1 0 0,0 1 0,0-1 0,1 0 0,-1 0 0,1 0 0,3 6 0,-3-7-38,0-1-1,0 1 1,0-1-1,0 1 1,0-1-1,0 0 0,0 0 1,0 0-1,0 0 1,1 0-1,-1-1 1,0 1-1,1-1 0,-1 1 1,0-1-1,1 0 1,-1 0-1,1 0 1,-1 0-1,1 0 0,-1-1 1,0 1-1,1-1 1,-1 1-1,0-1 1,3-1-1,8-4-236,-1 0-1,1-1 1,-1-1-1,-1 1 1,1-2 0,-2 0-1,14-13 1,-24 21 261,1 1 0,-1 0 0,0-1 0,0 1 0,0 0 0,1 0 0,-1 0 0,0-1 1,1 1-1,-1 0 0,0 0 0,0 0 0,1 0 0,-1-1 0,0 1 0,1 0 0,-1 0 0,0 0 0,1 0 0,-1 0 1,0 0-1,1 0 0,-1 0 0,0 0 0,1 0 0,-1 0 0,0 0 0,1 0 0,-1 0 0,0 0 0,0 0 0,1 1 0,-1-1 1,0 0-1,1 0 0,-1 0 0,0 0 0,0 1 0,1-1 0,-1 0 0,0 0 0,0 1 0,1-1 0,-1 0 0,0 0 1,0 1-1,0-1 0,1 0 0,-1 1 0,0-1 0,0 0 0,0 0 0,0 1 0,0-1 0,0 0 0,0 1 0,0-1 0,0 0 1,0 1-1,0 0 0,4 30 421,-3-16-246,-1-13-146,0-1 1,1 1 0,-1 0-1,0-1 1,1 1-1,0-1 1,-1 1-1,1-1 1,0 1-1,0-1 1,0 1-1,0-1 1,0 0 0,0 1-1,0-1 1,0 0-1,0 0 1,1 0-1,-1 0 1,1 0-1,1 1 1,-1-1-7,0-1 0,0 1 0,1-1-1,-1 0 1,0 1 0,0-1 0,1 0 0,-1 0 0,0-1 0,0 1 0,1 0 0,-1-1 0,0 0-1,2 0 1,10-5 10,-1 0 0,-1-1-1,1 0 1,13-11 0,-13 9-13,10-6-5,-16 9-11,0 0 1,1 1-1,0 0 1,0 0-1,0 1 1,0 0-1,1 1 1,0 0-1,12-3 1,-20 6 4,0 0 0,0 0 1,0 0-1,1 0 0,-1 0 1,0 0-1,0 1 0,0-1 1,0 0-1,0 1 0,0-1 1,0 1-1,1-1 0,-1 1 1,0-1-1,-1 1 0,1 0 1,0-1-1,0 1 0,0 0 1,0 0-1,0 0 0,-1 0 1,1-1-1,0 1 0,-1 0 0,1 0 1,-1 0-1,1 1 0,-1-1 1,0 0-1,1 0 0,-1 1 1,2 7 78,-1-1 0,0 0 1,0 1-1,-1 8 1,-1-12-46,1 0 0,0-1 0,1 1 0,-1 0 0,1 0 0,0 0 1,2 6-1,-3-11-31,1 1 1,-1 0-1,1-1 1,-1 1-1,1-1 1,0 1-1,-1-1 1,1 1-1,0-1 1,-1 1-1,1-1 1,0 0-1,0 1 1,-1-1-1,1 0 1,0 0-1,0 0 1,0 1-1,-1-1 1,1 0-1,0 0 1,0 0-1,0 0 1,0 0-1,-1 0 0,1-1 1,0 1-1,0 0 1,0 0-1,0-1 1,25-11 46,-24 11-52,70-46-17,-55 34-26,1 1-1,0 1 1,1 0-1,0 1 0,33-11 1,-51 20 33,0 1 1,0-1-1,1 1 1,-1 0 0,0-1-1,1 1 1,-1 0-1,0 0 1,1 0 0,-1 0-1,0 0 1,1 0-1,-1 0 1,0 0-1,1 1 1,-1-1 0,0 0-1,0 1 1,1-1-1,-1 1 1,0 0-1,0-1 1,0 1 0,0 0-1,0 0 1,0-1-1,2 3 1,-2-1 0,0 1 0,0-1 1,0 1-1,0-1 0,-1 1 0,1-1 0,-1 1 1,1-1-1,-1 1 0,0-1 0,0 1 1,0 0-1,-1 3 0,-12 70-1214,13-76 1211,0 1-1,0-1 1,0 0 0,0 1-1,0-1 1,0 1 0,0-1-1,0 0 1,0 1 0,0-1 0,0 0-1,0 1 1,0-1 0,1 0-1,-1 1 1,0-1 0,0 1-1,0-1 1,0 0 0,1 0-1,-1 1 1,0-1 0,1 0-1,-1 1 1,0-1 0,0 0-1,1 0 1,-1 0 0,0 1-1,1-1 1,-1 0 0,0 0-1,1 0 1,-1 0 0,1 1-1,-1-1 1,0 0 0,1 0-1,-1 0 1,0 0 0,1 0-1,-1 0 1,1 0 0,-1 0 0,0 0-1,1 0 1,-1-1 0,0 1-1,1 0 1,-1 0 0,1 0-1,-1 0 1,0 0 0,1-1-1,-1 1 1,0 0 0,1-1-1,19-8-271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36.964"/>
    </inkml:context>
    <inkml:brush xml:id="br0">
      <inkml:brushProperty name="width" value="0.05" units="cm"/>
      <inkml:brushProperty name="height" value="0.05" units="cm"/>
    </inkml:brush>
  </inkml:definitions>
  <inkml:trace contextRef="#ctx0" brushRef="#br0">1 387 15635,'21'7'1441,"17"-7"-945,4-3-232,14-8 432,4-6-272,5 1-504,-2-3 416,-5-6-360,-6-2-72,-13-5-144</inkml:trace>
  <inkml:trace contextRef="#ctx0" brushRef="#br0" timeOffset="1">539 14 16355,'20'-5'535,"0"2"0,0 0-1,1 1 1,-1 1 0,0 1-1,1 1 1,-1 1 0,0 0-1,27 8 1,-42-9-526,0 0 0,-1 1 0,1 0 0,-1 0 0,1 0 0,-1 0 0,0 1 0,0-1-1,0 1 1,0 0 0,-1 0 0,1 1 0,4 5 0,-6-6-14,-1 0-1,1-1 0,-1 1 1,0 0-1,0 0 0,0 0 1,-1 0-1,1 0 0,-1 0 1,1 0-1,-1 0 0,0 0 1,0 0-1,0 0 0,-1 0 1,1 0-1,-1-1 0,0 1 1,1 0-1,-1 0 0,-1 0 1,1 0-1,-3 4 0,-6 11 7,0 0 0,-2-1 0,0 0 0,-1-1 0,0 0 0,-17 15 0,20-22 99,0-1 0,0 0 1,-1 0-1,0-1 1,0 0-1,-1-1 1,1 0-1,-1-1 0,-1 0 1,-22 5-1,-4-5 127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4.805"/>
    </inkml:context>
    <inkml:brush xml:id="br0">
      <inkml:brushProperty name="width" value="0.05" units="cm"/>
      <inkml:brushProperty name="height" value="0.05" units="cm"/>
    </inkml:brush>
  </inkml:definitions>
  <inkml:trace contextRef="#ctx0" brushRef="#br0">186 545 16179,'-5'-1'285,"-1"0"0,1 1-1,0 0 1,0 0 0,-1 0-1,1 0 1,0 1-1,0 0 1,0 0 0,0 1-1,0-1 1,0 1-1,0 0 1,0 0 0,-7 5-1,1 0 42,0 0-1,1 0 1,0 1-1,1 1 1,-12 12-1,-2 11 319,23-32-633,0 1 0,0-1 1,-1 0-1,1 1 0,0-1 1,0 1-1,0-1 0,0 1 0,-1-1 1,1 1-1,0-1 0,0 0 0,0 1 1,0-1-1,0 1 0,0-1 0,0 1 1,0-1-1,0 1 0,0-1 0,1 1 1,-1-1-1,0 1 0,0-1 1,1 1-1,0-1-6,0 1 1,0-1-1,0 0 0,0 0 1,0 0-1,0 0 0,0 0 1,0 0-1,0 0 1,0-1-1,0 1 0,0 0 1,-1 0-1,1-1 1,0 1-1,0-1 0,0 1 1,1-1-1,22-12-65,41-28 0,-13 6-52,-40 28 86,10-7-56,31-13 0,-46 24 59,-1 0 0,1 1 1,0 0-1,-1 0 0,1 1 0,0 0 1,0 0-1,0 0 0,13 2 1,-17-1 21,-1 1 1,1-1 0,0 1-1,-1 0 1,1 0 0,-1 0-1,1 0 1,-1 0 0,0 1-1,1-1 1,-1 1 0,0 0-1,0-1 1,0 1 0,0 0-1,0 0 1,-1 0-1,1 1 1,0-1 0,-1 0-1,0 1 1,0-1 0,1 1-1,-1-1 1,-1 1 0,1-1-1,0 1 1,-1 0 0,1-1-1,-1 4 1,2 9 46,-1 0 0,-1 0 0,0 0 0,-4 17 0,3-19-3,-7 37 244,9-40-146,5-12-31,7-11-8,4-15-165,0-2 0,-2 0-1,-2-1 1,0 0 0,15-64-1,-28 94 49,0 1 0,0-1 0,0 1 0,0-1 0,0 1 0,0-1 0,0 0 0,0 1 0,0 0 0,0-1 0,0 1 0,1-1 0,-1 1 0,0-1-1,0 1 1,1-1 0,-1 1 0,0-1 0,1 1 0,-1 0 0,0-1 0,1 1 0,-1 0 0,0-1 0,1 1 0,-1 0 0,1 0 0,-1-1 0,1 1 0,-1 0 0,1 0-1,-1 0 1,1 0 0,-1-1 0,1 1 0,-1 0 0,1 0 0,-1 0 0,1 0 0,-1 0 0,1 0 0,-1 0 0,1 1 0,0-1 0,14-1-257,-10 0 202,0-1 0,0 0 0,-1 0 0,0-1 0,1 0 0,-1 1 0,0-1 0,0-1 0,7-6 0,30-39-378,-35 42 380,29-41-95,-2-1 1,-3-2-1,-2 0 1,28-70-1,-52 111 230,-2 6-19,-1 1-1,1-1 1,-1 1-1,0-1 1,0 0-1,0 1 1,0-1-1,-1 0 0,1-4 1,-6 12 128,2 1 1,-1 0-1,1 0 1,-1 0-1,1 0 0,-3 8 1,-16 38 744,-27 90 1,40-109-706,2 1 0,1 0-1,2 0 1,0 38 0,4-67-223,0 1 1,0 0-1,1-1 1,0 1-1,0-1 0,0 1 1,0-1-1,4 8 1,-4-11-6,-1 0 0,1 0 0,-1-1 0,1 1-1,-1 0 1,1 0 0,0-1 0,-1 1 0,1 0 0,0-1 0,0 1 0,-1-1 0,1 1 0,0-1 0,0 1 0,0-1 0,0 0 0,1 1 0,0-1-9,-1 0 1,0 0-1,1 0 1,-1 0-1,1-1 1,-1 1-1,0 0 1,0-1-1,1 1 1,-1-1-1,0 1 0,0-1 1,1 0-1,-1 0 1,0 1-1,0-1 1,1-2-1,8-7-152,-1 0 0,0-2 0,0 1 0,-1-1 0,10-20 0,6-9-240,37-54-679,-57 93 929,-5 9 128,-5 12 84,-20 32 170,-22 47 363,43-86-496,1 1 0,0-1-1,1 1 1,0 0 0,1 0 0,-1 13-1,3-23-146,0 0-1,0-1 1,0 1-1,0 0 1,0-1-1,1 1 1,-1 0-1,1-1 1,0 1-1,0-1 1,0 1-1,0-1 0,0 1 1,0-1-1,1 0 1,-1 0-1,1 0 1,0 1-1,-1-2 1,1 1-1,0 0 1,0 0-1,0 0 1,1-1-1,-1 1 1,0-1-1,1 0 1,-1 0-1,0 0 1,1 0-1,0 0 1,-1 0-1,1-1 0,-1 1 1,1-1-1,0 0 1,-1 0-1,1 0 1,0 0-1,-1 0 1,1 0-1,0-1 1,-1 1-1,1-1 1,-1 0-1,1 0 1,-1 0-1,1 0 1,-1 0-1,0 0 1,4-3-1,2-3-249,0-1 0,0 1 0,-1-1 0,0-1 0,0 0 0,10-18 1,5-13-473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5.208"/>
    </inkml:context>
    <inkml:brush xml:id="br0">
      <inkml:brushProperty name="width" value="0.05" units="cm"/>
      <inkml:brushProperty name="height" value="0.05" units="cm"/>
    </inkml:brush>
  </inkml:definitions>
  <inkml:trace contextRef="#ctx0" brushRef="#br0">99 4 12827,'0'0'71,"0"0"0,0 0-1,0 0 1,0-1 0,0 1 0,1 0 0,-1 0 0,0 0 0,0 0 0,0 0 0,0 0 0,0-1 0,0 1 0,0 0 0,0 0-1,0 0 1,0 0 0,0 0 0,0 0 0,0 0 0,1 0 0,-1 0 0,0-1 0,0 1 0,0 0 0,0 0 0,0 0-1,0 0 1,0 0 0,1 0 0,-1 0 0,0 0 0,0 0 0,0 0 0,0 0 0,0 0 0,0 0 0,1 0 0,-1 0-1,0 0 1,0 0 0,0 0 0,0 0 0,0 0 0,0 0 0,1 0 0,-1 0 0,0 0 0,0 0 0,0 0 0,0 1 0,0-1-1,0 0 1,0 0 0,0 0 0,1 0 0,-1 0 0,0 0 0,0 0 0,0 0 0,0 1 0,0-1 0,0 0 0,0 0-1,0 0 1,0 0 0,0 0 0,0 1 0,1 16 2448,-5 41-1160,1-30-612,0 288 1420,5-170-3499,-2-146 1297,0 1 0,0-1 0,0 0 0,1 1 0,-1-1 0,0 0 0,0 1 0,0-1 1,0 0-1,0 1 0,0-1 0,0 0 0,0 1 0,-1-1 0,1 0 0,0 1 0,0-1 0,0 0 1,0 1-1,0-1 0,0 0 0,-1 0 0,1 1 0,0-1 0,0 0 0,-1 0 0,1 1 0,0-1 1,0 0-1,-1 0 0,1 1 0,0-1 0,0 0 0,-1 0 0,1 0 0,0 0 0,-1 1 0,-11-10-764,-9-20-19,9 5 489,-22-48 380,31 65 72,1 0 0,-1 0 0,2 0 0,-1-1 0,1 1 0,0 0 1,0-1-1,1-8 0,1 13-66,-1 1 0,1-1 0,-1 1 0,1-1 0,0 1 0,0-1-1,0 1 1,0 0 0,1 0 0,-1 0 0,0-1 0,1 1 0,0 0 0,-1 1 0,1-1 0,0 0 0,0 0 0,0 1 0,0-1 0,3 0 0,5-4 6,1 1 0,-1 1 1,16-5-1,10-5-292,-1-6 148,-1-3-47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6.295"/>
    </inkml:context>
    <inkml:brush xml:id="br0">
      <inkml:brushProperty name="width" value="0.05" units="cm"/>
      <inkml:brushProperty name="height" value="0.05" units="cm"/>
    </inkml:brush>
  </inkml:definitions>
  <inkml:trace contextRef="#ctx0" brushRef="#br0">117 328 16043,'1'-2'187,"0"0"0,0 0-1,0-1 1,0 1-1,0 0 1,-1 0 0,1-1-1,-1 1 1,1 0 0,-1-1-1,0-2 1,0 5-139,0 0 0,0-1-1,0 1 1,0-1 0,0 1 0,0-1 0,-1 1 0,1 0 0,0-1 0,0 1 0,0-1 0,-1 1 0,1 0 0,0-1-1,-1 1 1,1 0 0,0-1 0,-1 1 0,1 0 0,0-1 0,-1 1 0,1 0 0,-1 0 0,0-1 31,0 1 1,-1 0 0,1 0-1,0 0 1,0 0 0,-1 0 0,1 0-1,0 0 1,0 0 0,0 0-1,-1 0 1,1 1 0,-1 0-1,-6 2 194,0 1-1,1 1 0,-1-1 0,1 1 0,0 0 0,1 1 0,-1 0 1,1 0-1,0 0 0,1 1 0,-1 0 0,1 0 0,-7 15 1,11-21-275,1 0 0,-1 0 0,1 0 0,0 0 0,0 1 0,-1-1 0,1 0 0,0 0 0,0 1 0,0-1 0,1 0 0,-1 0 0,0 0 0,0 1 0,1-1 0,-1 0 0,0 0 0,1 0 0,0 0 0,-1 1 0,1-1 0,-1 0 0,2 1 0,25 20-313,-7-7 149,-11-4 113,0 0 0,-1 0-1,0 1 1,0 0 0,-1 0-1,-1 1 1,0 0-1,5 17 1,0 6 5,11 70-1,-15-62 26,1 86 0,-8-109 53,-1 0 1,-1 0-1,-1 0 0,-1 0 0,-1-1 0,-9 26 0,11-39 28,-1 1 0,1-1 0,-1 0 1,-7 8-1,10-13-34,-1 0 0,1-1 0,-1 1 0,1-1 0,-1 0 0,0 1 0,1-1 0,-1 0 0,0 0 0,-2 1 0,4-2-9,-1 0-1,0 1 0,0-1 0,0 0 0,1 0 1,-1 0-1,0 0 0,0 0 0,0 0 0,0 0 1,1 0-1,-1-1 0,0 1 0,0 0 0,0 0 1,1-1-1,-1 1 0,0 0 0,0-1 0,1 1 1,-1-1-1,0 1 0,1-1 0,-1 1 0,0-1 1,-1-2 10,0 0 1,0 0-1,0 0 1,1 0 0,-1-1-1,1 1 1,0 0-1,0-1 1,0 1 0,1-1-1,-1 1 1,1 0-1,0-1 1,0 0-1,0 1 1,0-4 0,0-1 4,1-21 5,1-1 0,2 1 0,12-52 0,34-85-206,-46 156 159,209-507-616,-197 483 604,-6 14 32,0 0 0,-2-1 0,11-38 0,-19 58-3,1-1 0,-1 1 0,0 0 0,1 0 0,-1 0 0,0-1 0,0 1 0,0 0 0,0 0 1,0-1-1,0 1 0,0 0 0,0 0 0,0 0 0,-1-1 0,1 1 0,0 0 0,-1 0 0,1 0 0,-1 0 0,1 0 0,-1-1 0,0 1 0,1 0 0,-2-1 0,0 2 1,1 0 0,0 0-1,-1-1 1,1 1 0,0 1-1,-1-1 1,1 0 0,0 0-1,-1 0 1,1 1 0,0-1 0,-1 1-1,1-1 1,0 1 0,0-1-1,0 1 1,0 0 0,-1 0 0,1-1-1,0 1 1,0 0 0,0 0-1,-1 2 1,-7 6 43,-1 1-1,1 1 0,1 0 1,0 0-1,0 1 1,1-1-1,-6 17 1,3-5 38,0 1 1,-11 49 0,16-51-12,2-1-1,-3 36 0,6-51-60,0 0 0,0 0 0,1 0 0,-1 0-1,1 0 1,1 0 0,-1 0 0,1 0 0,0 0-1,0 0 1,1 0 0,-1-1 0,7 10-1,-6-12-11,0-1-1,0 1 0,1-1 0,-1 1 0,0-1 0,1 0 1,-1-1-1,1 1 0,0 0 0,-1-1 0,1 0 1,0 0-1,0 0 0,0-1 0,0 1 0,0-1 0,0 0 1,0 0-1,0 0 0,0 0 0,0-1 0,0 0 0,0 0 1,5-1-1,5-3-1,1 0 1,-1 0-1,0-2 0,-1 0 1,13-8-1,-1-1 6,-1-1 0,41-39-1,-55 46 10,0-1 0,0 1 0,-1-2 0,-1 1 0,0-1 0,-1-1 0,12-25 0,-16 20 24,-3 18-38,0 0-1,0 0 1,0 0-1,0-1 1,0 1-1,0 0 1,0 0 0,0 0-1,-1 0 1,1 0-1,0-1 1,0 1-1,0 0 1,0 0 0,0 0-1,0 0 1,-1 0-1,1 0 1,0 0-1,0-1 1,0 1 0,0 0-1,0 0 1,-1 0-1,1 0 1,0 0-1,0 0 1,0 0-1,0 0 1,-1 0 0,1 0-1,0 0 1,0 0-1,0 0 1,0 0-1,-1 0 1,1 0 0,0 0-1,0 0 1,0 0-1,0 0 1,-1 1-1,1-1 1,-3 2 19,0-1 0,0 1 0,0 0-1,1 1 1,-1-1 0,-4 5 0,1 1 22,0 0 0,0 0 0,1 0 0,0 1 0,1-1 0,0 1 0,0 0 0,1 1 0,0-1 0,0 0 0,-1 15 0,3-22-37,1-1 1,0 0-1,-1 1 0,1-1 1,0 1-1,0-1 0,0 1 0,0-1 1,0 0-1,0 1 0,1-1 1,-1 1-1,0-1 0,1 0 1,-1 1-1,1-1 0,-1 0 1,1 1-1,0-1 0,-1 0 0,1 0 1,0 0-1,0 0 0,0 1 1,0-1-1,0 0 0,0-1 1,0 1-1,0 0 0,0 0 0,1 0 1,-1-1-1,0 1 0,1-1 1,-1 1-1,0-1 0,1 1 1,-1-1-1,0 0 0,1 1 1,-1-1-1,1 0 0,-1 0 0,0 0 1,1 0-1,-1-1 0,3 1 1,4-2 1,0 0-1,0 0 1,0-1 0,0 0 0,-1 0 0,0-1 0,0 0 0,0 0 0,10-8 0,57-52-30,-73 63 21,23-22-32,-1-2 0,-1 0 0,34-52 0,-44 63-47,-12 14 79,0 0-1,0 0 1,0 0-1,0 0 1,0 0-1,0 0 1,1 0-1,-1 0 1,0 0 0,0 0-1,0 0 1,0 0-1,0 0 1,1 0-1,-1 0 1,0 0-1,0 1 1,0-1-1,0 0 1,0 0 0,0 0-1,0 0 1,1 0-1,-1 0 1,0 0-1,0 0 1,0 0-1,0 0 1,0 1 0,0-1-1,0 0 1,0 0-1,0 0 1,0 0-1,0 0 1,0 0-1,0 0 1,0 1 0,1-1-1,-1 0 1,0 0-1,0 0 1,0 0-1,0 0 1,0 1-1,0-1 1,-1 0 0,1 0-1,0 0 1,0 0-1,0 0 1,0 1-1,-4 30-56,0-11 41,-11 82 40,14-92-39,0 1 0,1 0 0,0 0 0,1 0 0,0 0 0,1 0-1,3 10 1,-4-19-39,-1 0-1,1-1 1,-1 1 0,1-1-1,-1 1 1,1-1-1,0 1 1,0-1 0,0 0-1,0 1 1,0-1-1,0 0 1,0 0-1,0 0 1,3 2 0,-3-3 10,-1 1 0,1-1 0,0 0 1,-1 0-1,1 0 0,0 0 0,-1 0 0,1 0 1,0 0-1,-1 0 0,1 0 0,0 0 1,-1-1-1,1 1 0,0 0 0,-1 0 0,1-1 1,0 1-1,-1 0 0,1-1 0,-1 1 1,1 0-1,0-1 0,0 0 0,2-3-80,1 0 0,-1 0 0,-1 0 0,1 0 0,0 0 0,-1-1 0,0 1 0,2-6 0,8-26-499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6.698"/>
    </inkml:context>
    <inkml:brush xml:id="br0">
      <inkml:brushProperty name="width" value="0.05" units="cm"/>
      <inkml:brushProperty name="height" value="0.05" units="cm"/>
    </inkml:brush>
  </inkml:definitions>
  <inkml:trace contextRef="#ctx0" brushRef="#br0">4 1 19324,'-3'4'1376,"3"3"-1184,4 0-176,6-2 249,6-1-482,7-3 201,1-1-152,8 0-56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7.103"/>
    </inkml:context>
    <inkml:brush xml:id="br0">
      <inkml:brushProperty name="width" value="0.05" units="cm"/>
      <inkml:brushProperty name="height" value="0.05" units="cm"/>
    </inkml:brush>
  </inkml:definitions>
  <inkml:trace contextRef="#ctx0" brushRef="#br0">104 593 17228,'-28'47'1877,"11"-20"-822,1 1 1,-18 44-1,32-68-830,0 1-1,1 0 0,0-1 0,0 1 0,0 6 0,1-10-196,0-1 0,0 1-1,0 0 1,0-1 0,0 1-1,0 0 1,0 0-1,0-1 1,0 1 0,0 0-1,1-1 1,-1 1-1,0 0 1,1-1 0,-1 1-1,0 0 1,1-1 0,-1 1-1,1-1 1,-1 1-1,1-1 1,-1 1 0,1-1-1,-1 1 1,1-1 0,-1 1-1,1-1 1,0 0-1,-1 1 1,1-1 0,0 0-1,-1 0 1,1 1 0,0-1-1,-1 0 1,1 0-1,0 0 1,-1 0 0,1 0-1,0 0 1,0 0 0,-1 0-1,1 0 1,0 0-1,-1-1 1,2 1 0,5-2 22,-1 0 1,1 0 0,-1-1 0,0 0 0,1 0-1,-1 0 1,-1-1 0,8-5 0,43-40-21,-54 48-29,29-29-57,-2-1 1,-1-2-1,-1 0 0,-2-2 1,41-75-1,-51 79-70,-1-1-1,-1-1 1,-2 0-1,-1 0 1,-1-1-1,-3 0 1,6-63-1,-12 96 122,0-19-118,-1-31-1,0 47 107,1 0 0,0 0 0,-1 0-1,0 0 1,0 0 0,0 1 0,-1-1-1,1 0 1,-1 1 0,0-1-1,0 1 1,0 0 0,0-1 0,-6-5-1,7 9 19,0-1 0,-1 0-1,1 0 1,-1 1 0,1-1 0,-1 1-1,1-1 1,-1 1 0,1 0-1,-1 0 1,1-1 0,-1 1 0,1 0-1,-1 0 1,1 1 0,-1-1-1,1 0 1,-1 0 0,0 1-1,1-1 1,0 1 0,-1-1 0,1 1-1,-1 0 1,1 0 0,0-1-1,-1 1 1,1 0 0,0 0-1,-1 1 1,-6 4 44,1 1-1,1-1 0,-10 12 1,15-17-37,-16 21 133,1 1 0,1 0-1,-20 38 1,28-45-90,0 0 0,1 0 0,1 1 0,0 0 0,1-1 0,-3 33 1,7-39-165,1 0 0,0 0 1,0 1-1,1-1 0,0 0 0,1-1 1,0 1-1,0 0 0,1-1 1,1 0-1,6 12 0,-2-7-203,0-1-1,1 0 1,0 0 0,1-1-1,1-1 1,18 16-1,4-5-226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8.068"/>
    </inkml:context>
    <inkml:brush xml:id="br0">
      <inkml:brushProperty name="width" value="0.05" units="cm"/>
      <inkml:brushProperty name="height" value="0.05" units="cm"/>
    </inkml:brush>
  </inkml:definitions>
  <inkml:trace contextRef="#ctx0" brushRef="#br0">59 250 17116,'-3'1'172,"0"0"0,0 0 0,0 0 1,1 1-1,-1-1 0,0 1 0,1 0 0,-1 0 1,1 0-1,0 0 0,-1 0 0,1 0 0,0 0 1,0 1-1,1-1 0,-1 1 0,0-1 1,1 1-1,0 0 0,-1 0 0,1 0 0,0 0 1,-1 5-1,0 0 4,0 0 0,1 0-1,0 1 1,0-1 0,1 0 0,0 1 0,1 13 0,0-20-180,-1 0 0,1 1 0,0-1 0,-1 0 0,1 0 0,0 1 1,0-1-1,1 0 0,-1 0 0,0 0 0,1 0 0,-1-1 1,1 1-1,-1 0 0,1-1 0,0 1 0,0-1 0,0 1 1,0-1-1,0 0 0,0 0 0,0 0 0,0 0 0,4 1 1,5 1-159,1-1 0,-1 0 0,0 0 1,14-1-1,-16-1-2,1 1 1,-1 0-1,0 0 0,17 5 0,-22-4 117,0 0 0,0 0 0,0 1 0,0-1 0,0 1 0,0 0 0,-1 0 0,0 0 0,1 0-1,-1 1 1,0-1 0,4 8 0,-3-4 36,-1 1 1,1-1-1,-1 0 0,-1 1 0,0 0 0,3 15 1,-3-6 123,-1-1 0,-1 1 1,0 0-1,-1-1 0,-1 1 0,-6 27 1,-1-14 375,-1-1 1,-1 1 0,-1-2-1,-2 1 1,-1-2-1,-1 0 1,-1-1 0,-33 39-1,49-64-463,0 0 1,0 0-1,0 0 1,0 0-1,0 0 0,0 0 1,0 0-1,0 0 0,0-1 1,0 1-1,0 0 0,0-1 1,-1 1-1,1-1 1,0 1-1,-1-1 0,-1 1 1,3-1-22,-1 0 1,1-1 0,-1 1 0,1 0 0,-1 0-1,1-1 1,-1 1 0,1 0 0,-1-1 0,1 1 0,-1-1-1,1 1 1,0-1 0,-1 1 0,1 0 0,0-1-1,0 1 1,-1-1 0,1 1 0,0-1 0,0 0 0,0 1-1,-1-1 1,1 1 0,0-1 0,0 1 0,0-2-1,0-4-18,-1 1 0,1-1-1,1 0 1,-1 0 0,1 1 0,0-1-1,2-7 1,9-22-218,2 1 1,25-45-1,45-64-411,-63 108 502,49-74-252,-24 38 172,44-90 0,-85 152 268,-1-1 0,0 0 0,5-19 0,-9 29-43,0 0 0,0 0-1,0 0 1,0 0 0,0-1 0,0 1-1,0 0 1,0 0 0,0 0 0,0 0-1,0 0 1,0 0 0,0 0 0,0-1-1,0 1 1,0 0 0,0 0 0,0 0-1,0 0 1,0 0 0,0 0 0,0-1-1,0 1 1,0 0 0,0 0 0,0 0 0,0 0-1,0 0 1,0 0 0,0 0 0,0-1-1,0 1 1,-1 0 0,1 0 0,0 0-1,0 0 1,0 0 0,0 0 0,0 0-1,0 0 1,0 0 0,0 0 0,-1 0-1,1 0 1,0 0 0,0 0 0,0 0-1,0 0 1,0-1 0,0 1 0,0 0-1,-1 0 1,1 0 0,0 1 0,-8 4 145,-8 11 54,8-5-117,0 0 0,1 1-1,0 0 1,1 0 0,0 0-1,1 1 1,0 0 0,1 0-1,1 1 1,0-1 0,1 1-1,0 0 1,1-1 0,0 1 0,2 15-1,-1-27-78,1 1 0,-1 0-1,1-1 1,-1 1 0,1 0 0,0-1 0,0 1-1,0-1 1,0 1 0,0-1 0,0 0-1,1 1 1,0-1 0,-1 0 0,1 0 0,0 0-1,0 0 1,0 0 0,0 0 0,0-1-1,0 1 1,1-1 0,-1 1 0,0-1-1,1 0 1,-1 0 0,5 1 0,-2-1-11,1 0 1,-1-1 0,0 0 0,1 0-1,-1 0 1,0-1 0,0 0-1,1 0 1,-1 0 0,0 0-1,0-1 1,0 0 0,7-4 0,9-5-36,-2-1 1,0-1-1,0-1 1,-1-1 0,26-26-1,-17 11-84,0-2-1,28-44 0,-51 69 98,1 1 2,-1 1 0,-1-1 0,1 0-1,-1 0 1,0 0 0,0 0 0,-1-1-1,1 1 1,-2-1 0,1 1 0,1-10-1,-3 16 24,0 0 0,0-1 0,0 1-1,0 0 1,0-1 0,-1 1 0,1 0 0,0-1-1,0 1 1,0 0 0,0-1 0,0 1 0,0 0-1,-1 0 1,1-1 0,0 1 0,0 0-1,0 0 1,-1-1 0,1 1 0,0 0 0,0 0-1,-1-1 1,1 1 0,0 0 0,0 0-1,-1 0 1,1 0 0,0 0 0,-1-1 0,1 1-1,0 0 1,-1 0 0,1 0 0,0 0-1,-1 0 1,1 0 0,0 0 0,-1 0 0,1 0-1,0 0 1,-1 0 0,1 0 0,0 1 0,-1-1-1,1 0 1,0 0 0,0 0 0,-1 0-1,1 0 1,0 1 0,-1-1 0,1 0 0,0 0-1,0 0 1,-1 1 0,1-1 0,0 0-1,0 1 1,-19 15 81,12-7-14,0 0-1,0 1 0,1 0 1,0 0-1,-4 11 0,7-15-21,0 1-1,1-1 0,0 1 0,0 0 0,1-1 0,0 1 0,0 0 0,0 0 0,1 13 0,1-18-34,-1 0 0,0 0 0,0 0 0,1 0 0,-1 0 0,1 0 0,0 0 0,0 0 0,-1 0 0,1-1 0,0 1 0,1 0-1,-1 0 1,0-1 0,0 1 0,1-1 0,-1 1 0,1-1 0,-1 0 0,1 0 0,0 0 0,2 2 0,0-2-3,-1 0-1,1 0 1,-1 0 0,1 0 0,-1-1-1,1 0 1,0 0 0,-1 0-1,1 0 1,-1 0 0,7-2 0,4-1-12,-1-2 1,0 1-1,1-1 1,-2-1-1,19-11 1,-14 7-63,-1-1-1,-1-1 1,0 0 0,0-1-1,-1 0 1,-1-2 0,0 1-1,-1-1 1,14-25-1,-30 50 89,1 1 0,0-1-1,1 1 1,0-1-1,0 1 1,1 0 0,1 0-1,0-1 1,0 1-1,1 0 1,0 0 0,1-1-1,1 1 1,-1-1-1,5 11 1,-6-19-12,0 0 1,1 1 0,-1-1-1,0 0 1,1-1-1,-1 1 1,1 0-1,0 0 1,-1-1-1,1 1 1,0-1-1,0 1 1,0-1-1,0 0 1,1 0 0,-1 0-1,0 0 1,0 0-1,5 1 1,-3-2-2,-1 0 0,1 0 0,0 0 0,0 0 0,0-1 0,-1 1 0,1-1 0,0 0 0,-1 0 0,1 0 0,5-3 0,2-3 8,1 1-1,-1-2 1,0 1 0,-1-2 0,1 1 0,8-12-1,-7 7 12,0 0 0,13-20 0,-23 29-25,1 1 0,-1-1-1,0 0 1,0 0-1,0 0 1,-1 0 0,1 0-1,-1 0 1,0 0-1,0-1 1,0 1 0,-1 0-1,0-1 1,0 1-1,0-7 1,-1 10-4,1 0 0,-1 0-1,1 0 1,-1 0 0,1 0 0,-1 0 0,0 0-1,0 0 1,1 1 0,-1-1 0,0 0 0,0 0-1,-1 0 1,2 1-1,0 0-1,-1-1 1,1 1-1,0 0 1,-1 0-1,1-1 1,0 1-1,-1 0 1,1 0-1,0 0 1,-1 0-1,1 0 1,0-1-1,-1 1 1,1 0-1,-1 0 1,1 0-1,0 0 1,-1 0-1,1 0 1,0 0-1,-1 0 0,1 0 1,0 0-1,-1 1 1,1-1-1,-1 0 1,1 0-1,0 0 1,-1 0-1,1 0 1,0 1-1,-1-1 1,1 0-1,0 0 1,0 1-1,-1-1 1,1 0-1,0 0 1,-1 1-1,2 0-3,0-1-1,0 1 1,0-1-1,0 0 1,0 1 0,0-1-1,0 0 1,1 0-1,-1 0 1,0 0-1,0 0 1,0 0-1,0 0 1,0 0 0,0 0-1,2-1 1,4-1 0,0 0 1,0-1 0,0 0 0,-1-1 0,1 1-1,-1-1 1,1-1 0,-1 1 0,-1-1-1,10-9 1,-8 7 21,-1 0-1,0 0 1,0-1-1,0 0 1,-1 0 0,0-1-1,6-15 1,-10 23-7,-1 0 0,0 0 0,1 0 1,-1 0-1,0 0 0,1 0 1,-1 0-1,0 0 0,0 0 0,0 0 1,0 0-1,0 0 0,0 0 1,0 0-1,-1-2 0,1 3-1,-1-1 0,1 1 0,0 0 0,0 0 0,-1 0 0,1-1 1,0 1-1,-1 0 0,1 0 0,0 0 0,0 0 0,-1 0 0,1-1 0,0 1 0,-1 0 0,1 0 0,0 0 0,-1 0 0,1 0 0,0 0 0,-1 0 0,1 0 0,0 0 0,-1 1 0,1-1 0,0 0 0,-1 0 0,1 0 0,0 0 0,-1 0 1,-2 2 33,0-1 1,1 1 0,-1-1 0,1 1 0,-1 0 0,1 0 0,0 0-1,-1 0 1,-1 4 0,-2 3 71,0 1 0,1 0-1,0 1 1,0-1 0,1 1 0,1 0-1,0 0 1,0 0 0,-2 21 0,5-27-92,0-1 1,0 1-1,0 0 1,1-1 0,-1 1-1,1-1 1,0 1 0,0-1-1,1 1 1,-1-1-1,1 0 1,2 4 0,-2-5-26,0-1 1,0 1 0,0-1 0,0 0 0,0 0-1,1 0 1,-1 0 0,1 0 0,-1-1-1,1 1 1,0-1 0,-1 1 0,1-1 0,0 0-1,0 0 1,0 0 0,0-1 0,0 1 0,5 0-1,-4-1-102,0 0-1,-1 0 0,1 0 0,0 0 1,-1 0-1,1-1 0,-1 1 0,1-1 1,0 0-1,-1 0 0,1-1 0,-1 1 1,0-1-1,0 1 0,1-1 0,-1 0 1,0 0-1,0-1 0,-1 1 0,1-1 1,0 1-1,-1-1 0,0 0 0,1 0 1,-1 0-1,0 0 0,-1 0 0,1 0 1,2-6-1,-1-1-494,1-1 0,-1 0 0,-1 0 0,0 0 0,-1-1 0,0 1 0,0 0 0,-2-17 0,-2-17-422,0-5-102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8.510"/>
    </inkml:context>
    <inkml:brush xml:id="br0">
      <inkml:brushProperty name="width" value="0.05" units="cm"/>
      <inkml:brushProperty name="height" value="0.05" units="cm"/>
    </inkml:brush>
  </inkml:definitions>
  <inkml:trace contextRef="#ctx0" brushRef="#br0">8 0 16067,'0'0'2025,"-3"3"-1249,-2 8-320,7 7 1256,2 2-711,2 0-257,7 3-568,3 0-264,7-5-568,4 5-368,6-4 791,-2-6-191,4-5-208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8.952"/>
    </inkml:context>
    <inkml:brush xml:id="br0">
      <inkml:brushProperty name="width" value="0.05" units="cm"/>
      <inkml:brushProperty name="height" value="0.05" units="cm"/>
    </inkml:brush>
  </inkml:definitions>
  <inkml:trace contextRef="#ctx0" brushRef="#br0">150 342 15931,'-38'53'3175,"-27"41"1259,57-81-4026,0 1 1,2-1-1,-1 2 0,2-1 0,-5 19 1,9-31-364,1 0-1,-1 0 1,1 0 0,0 0 0,-1 0 0,1 0 0,0 0 0,0 0 0,1 1 0,-1-1 0,0 0 0,1 0 0,-1 0 0,1 0 0,0 0 0,0 2 0,0-3-30,0 0 0,0 0 0,0 0-1,0 0 1,0 0 0,0 0 0,0-1 0,0 1 0,0 0 0,0-1 0,0 1 0,0-1 0,0 1 0,1-1-1,-1 0 1,0 0 0,0 1 0,1-1 0,-1 0 0,2 0 0,3 0-16,0-1 0,0 0 0,0 0 0,0-1 0,0 1 0,0-1 1,0-1-1,-1 1 0,9-6 0,6-4-85,-1-2 0,-1 0 0,0-1 0,-1-1 0,0-1 0,-2 0 0,26-37 0,-14 12-291,-1-1 1,32-74-1,-31 48 40,-25 61 302,0 0 0,0 1 0,-1-1 0,0 0-1,0 0 1,-1-15 0,0 23 36,0 0-1,0-1 1,0 1-1,0 0 0,0-1 1,0 1-1,0-1 1,0 1-1,0 0 0,0-1 1,0 1-1,0 0 1,0-1-1,-1 1 1,1 0-1,0-1 0,0 1 1,0 0-1,-1-1 1,1 1-1,0 0 0,0-1 1,-1 1-1,1 0 1,0 0-1,0 0 1,-1-1-1,1 1 0,0 0 1,-1 0-1,1 0 1,0-1-1,-1 1 0,1 0 1,-1 0-1,1 0 1,0 0-1,-1 0 1,1 0-1,-1 0 0,-13 9 137,5 2 10,1 0 1,0 1 0,1 0 0,0 0 0,1 0 0,-10 27 0,8-15 47,1 1 1,1 0 0,-2 27-1,7-41-134,0-1 0,0 1 0,1 0-1,1 0 1,0 0 0,0 0 0,5 15-1,-5-22-52,0 0 0,1 0 0,0 0 0,-1-1-1,1 1 1,0-1 0,1 1 0,-1-1 0,1 0-1,-1 0 1,1 0 0,0 0 0,0-1 0,0 1 0,1-1-1,-1 1 1,0-1 0,1 0 0,0-1 0,-1 1-1,1 0 1,0-1 0,7 1 0,-5 0-7,0-2-1,0 1 1,0-1 0,0 0-1,0 0 1,1 0 0,-1-1-1,0 0 1,0 0 0,0-1-1,9-3 1,-6 1-5,0 0 1,-1-1-1,1 0 0,-1 0 1,0-1-1,11-11 1,-2 0-14,0-2 1,-2 1 0,0-2 0,-2 0-1,12-23 1,-6 9-44,-2-1 0,-1 0 0,-2-1-1,-2-1 1,-1 0 0,7-46 0,-15 54 46,-3 29 15,0 0-1,0 0 1,0 0-1,0 0 0,0-1 1,0 1-1,0 0 1,0 0-1,0 0 0,0 0 1,0 0-1,0-1 1,0 1-1,0 0 0,0 0 1,0 0-1,0 0 1,0-1-1,0 1 0,0 0 1,0 0-1,0 0 1,0 0-1,0 0 0,0-1 1,0 1-1,0 0 1,0 0-1,0 0 0,0 0 1,-1 0-1,1 0 1,0-1-1,0 1 0,0 0 1,0 0-1,0 0 1,0 0-1,0 0 0,-1 0 1,1 0-1,0 0 1,0 0-1,0 0 0,0 0 1,-1 0-1,1 0 1,0 0-1,0 0 0,0 0 1,-7 8 41,-4 14 54,-1 17 23,1 0 0,2 1 0,2 0 1,-3 68-1,13 165-236,-3-270 108,-2 14-319,2-17 321,0 0-1,-1 0 0,1 0 0,0 0 0,0 0 0,-1 0 1,1 0-1,0 0 0,0 0 0,-1 0 0,1-1 1,0 1-1,0 0 0,-1 0 0,1 0 0,0 0 0,0 0 1,0 0-1,-1-1 0,1 1 0,0 0 0,0 0 0,0 0 1,0 0-1,-1-1 0,1 1 0,0 0 0,0 0 1,0 0-1,0-1 0,0 1 0,0 0 0,-1-1 0,-15-33-328,12 26 285,-45-93-310,18 40 297,-40-111 1,69 166 90,0 0-1,1 0 1,0 0-1,0 0 1,0-1-1,0-6 1,1 12-18,0-1 1,1 1-1,-1 0 0,0 0 1,0 0-1,1-1 1,-1 1-1,1 0 0,-1 0 1,1 0-1,0 0 0,-1 0 1,1 0-1,0 0 0,0 0 1,-1 0-1,1 0 1,0 0-1,0 1 0,0-1 1,0 0-1,0 1 0,0-1 1,0 0-1,1 1 0,-1-1 1,0 1-1,0 0 0,0-1 1,0 1-1,1 0 1,-1 0-1,0 0 0,0 0 1,2 0-1,12 0 9,0 1 1,0 0-1,21 5 1,-24-3-135,-1-1 0,1-1 0,0 0 0,0 0 0,0-1 0,17-2 0,-10-4-96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09.679"/>
    </inkml:context>
    <inkml:brush xml:id="br0">
      <inkml:brushProperty name="width" value="0.05" units="cm"/>
      <inkml:brushProperty name="height" value="0.05" units="cm"/>
    </inkml:brush>
  </inkml:definitions>
  <inkml:trace contextRef="#ctx0" brushRef="#br0">1 58 21269,'0'-2'1864,"5"1"-1496,5-1-168,8 0 736,10-4-488,8-1-104,8-2-336,5-2-160,0 5-600,-3-1-368,-9 4 912,-8 1-232,-19 2-136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0.094"/>
    </inkml:context>
    <inkml:brush xml:id="br0">
      <inkml:brushProperty name="width" value="0.05" units="cm"/>
      <inkml:brushProperty name="height" value="0.05" units="cm"/>
    </inkml:brush>
  </inkml:definitions>
  <inkml:trace contextRef="#ctx0" brushRef="#br0">1 125 16195,'2'7'1705,"13"-4"-913,6-4-232,14-12 1160,8 0-655,10-6-233,1-1-32,5 2-616,-3-1-440,-9 5 360,-5 2-120,-14 6-200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37.437"/>
    </inkml:context>
    <inkml:brush xml:id="br0">
      <inkml:brushProperty name="width" value="0.05" units="cm"/>
      <inkml:brushProperty name="height" value="0.05" units="cm"/>
    </inkml:brush>
  </inkml:definitions>
  <inkml:trace contextRef="#ctx0" brushRef="#br0">423 0 15059,'-1'4'113,"-1"0"-1,1 0 1,-1 0-1,0 0 1,0 0 0,0 0-1,0-1 1,-1 1-1,1-1 1,-1 0-1,0 0 1,-6 5-1,1 1 99,-171 177 1508,70-74-592,107-110-1104,-51 57 624,48-52-524,0 0 0,0 0 0,1 1-1,0-1 1,0 1 0,-5 15 0,9-22-108,0 1 1,-1-1 0,1 1 0,0-1-1,0 1 1,0-1 0,0 1 0,0-1 0,0 1-1,0-1 1,0 1 0,1-1 0,-1 1-1,1-1 1,-1 1 0,1-1 0,-1 0 0,1 1-1,0-1 1,0 0 0,0 1 0,-1-1-1,1 0 1,1 0 0,-1 0 0,0 0 0,0 0-1,0 0 1,0 0 0,1 0 0,1 0-1,4 3-1,1-1 0,0 0-1,-1-1 1,15 4 0,-11-4 1,114 26-128,72 18-796,-138-31 694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0.543"/>
    </inkml:context>
    <inkml:brush xml:id="br0">
      <inkml:brushProperty name="width" value="0.05" units="cm"/>
      <inkml:brushProperty name="height" value="0.05" units="cm"/>
    </inkml:brush>
  </inkml:definitions>
  <inkml:trace contextRef="#ctx0" brushRef="#br0">4 616 13339,'-4'12'4261,"14"-19"-833,13-19-1062,108-182 556,22-121-2948,-133 271-206,-26 85 103,2 0 0,0 1-1,2-1 1,1 1 0,1 0 0,1-1 0,9 51 0,5-21-1213,-14-53 1287,0-1 0,0 0 0,0 1 0,1-1 0,0 0 0,-1 0-1,1 0 1,0 0 0,0 0 0,1-1 0,-1 1 0,1-1 0,4 5 0,-5-7 19,-1 1 0,0-1 0,1 0 0,-1 0 0,0 1 0,1-1 0,-1 0 0,0 0 0,1-1 0,-1 1 0,1 0 1,-1 0-1,0-1 0,2 0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1.446"/>
    </inkml:context>
    <inkml:brush xml:id="br0">
      <inkml:brushProperty name="width" value="0.05" units="cm"/>
      <inkml:brushProperty name="height" value="0.05" units="cm"/>
    </inkml:brush>
  </inkml:definitions>
  <inkml:trace contextRef="#ctx0" brushRef="#br0">158 218 15563,'13'-31'1153,"10"-35"0,-20 56-835,0-1-1,-1 1 1,-1-1 0,0 1-1,0-1 1,-1 0-1,-1-15 1,1 25-271,0 0 0,0 0 0,0 0 0,-1 0 0,1 0 0,0 1 0,0-1 0,-1 0 0,1 0 1,0 0-1,-1 0 0,1 0 0,-1 0 0,1 0 0,-1 1 0,0-1 0,1 0 0,-1 0 0,0 1 0,1-1 1,-1 0-1,0 1 0,-1-1 0,1 1-12,0-1 0,0 1 0,0 0 1,0 0-1,0 0 0,0 0 0,0 1 1,0-1-1,0 0 0,0 0 0,0 1 1,0-1-1,0 0 0,0 1 0,0-1 0,0 1 1,0-1-1,0 2 0,-5 2 58,1 0 1,1 0-1,-1 1 0,1-1 1,-1 1-1,-3 7 0,-7 13 85,2 0 0,0 1 0,2 1 1,1 0-1,-7 28 0,-22 144 548,22-35-125,16-138-475,2-1-1,0 0 0,1 0 0,9 37 0,-10-57-100,1 1 0,0-1 0,0 0 0,0 0-1,0 0 1,1 0 0,0 0 0,3 5 0,-4-9-19,-1 1 0,0-1 0,0 0 0,0 0 0,1 0 0,-1 0 0,1 0 0,-1 0 0,1 0 0,-1-1 0,1 1 0,-1 0 1,1-1-1,-1 1 0,1-1 0,0 0 0,-1 1 0,1-1 0,0 0 0,0 0 0,-1 0 0,1 0 0,0-1 0,-1 1 0,1 0 0,0-1 0,-1 1 0,1-1 0,-1 1 0,1-1 1,2-1-1,3-2 4,0-1 1,-1 1-1,1-2 0,-1 1 1,0 0-1,0-1 1,8-12-1,33-51 56,-34 48-47,-1-2 1,12-32-1,-20 45-13,-1-1 0,0 0 0,0 1 0,-1-1 0,-1 0 0,0 0-1,0-22 1,-2 30-5,1 1-1,0-1 0,0 0 0,-1 1 0,0-1 0,1 1 1,-1-1-1,0 1 0,0 0 0,0-1 0,-1 1 1,1 0-1,-1 0 0,1 0 0,-1 0 0,0 0 1,1 0-1,-1 0 0,-3-2 0,3 3 1,0 1 0,0-1 1,0 0-1,0 1 0,0-1 0,0 1 0,0-1 0,0 1 0,0 0 0,-1 0 0,1 0 1,0 0-1,0 0 0,0 1 0,0-1 0,0 1 0,0-1 0,0 1 0,0 0 1,0 0-1,0 0 0,0 0 0,-3 2 0,-2 2 25,0 0 1,1 1-1,-1 0 1,1 0-1,0 1 1,1-1-1,0 1 1,0 0-1,0 1 1,1-1-1,0 1 1,-5 14-1,5-11 34,1 0 0,0 1-1,0-1 1,1 1 0,0-1-1,1 1 1,0 0 0,3 22 0,-2-32-44,0 1 0,1-1 0,-1 0 0,1 0 0,-1 0 0,1 0 0,0 0 0,0 0 0,0 0 0,0 0 0,0 0 0,1-1 0,-1 1 1,3 2-1,-3-3-9,0 0 1,0-1-1,0 1 0,1 0 1,-1-1-1,0 1 1,0-1-1,1 1 1,-1-1-1,0 0 1,1 0-1,-1 1 0,0-1 1,1 0-1,-1 0 1,0 0-1,1-1 1,-1 1-1,0 0 1,1 0-1,-1-1 0,0 1 1,0-1-1,1 1 1,1-2-1,11-7-58,-1 0-1,0-1 1,0-1-1,-1 0 1,-1-1 0,18-22-1,-3 4-177,-4 4-53,-18 20 158,1 0 0,0 0-1,0 0 1,0 1 0,1 0 0,0 0-1,0 0 1,11-6 0,-16 11 96,-1-1 1,1 1 0,0 0 0,0-1 0,0 1 0,-1 0 0,1 0 0,0 0 0,0-1 0,0 1 0,-1 0 0,1 0 0,0 0 0,0 0 0,0 0 0,0 0 0,-1 1-1,1-1 1,0 0 0,0 0 0,0 1 0,-1-1 0,1 0 0,0 1 0,1 0 0,-1 0-21,0 0 1,0 0-1,-1 0 1,1 1-1,0-1 1,0 0-1,0 1 1,-1-1-1,1 1 1,-1-1-1,1 1 0,0 2 1,0 5-156,0 0 1,-1 0-1,0 15 0,-9 73-939,-1 25-1271,11-107 2036,-1-15 364,-1 0 0,1 1 0,0-1 0,0 0 0,0 0 0,0 0 0,0 1 0,0-1 0,0 0 0,0 0 0,0 0-1,0 1 1,0-1 0,0 0 0,0 0 0,0 0 0,0 1 0,0-1 0,0 0 0,0 0 0,0 0 0,1 0 0,-1 1 0,0-1 0,0 0 0,0 0 0,0 0 0,0 0 0,0 1 0,0-1 0,1 0 0,-1 0 0,0 0 0,0 0 0,0 0 0,0 0 0,1 1-1,-1-1 1,0 0 0,0 0 0,0 0 0,1 0 0,-1 0 0,0 0 0,0 0 0,1 0 0,5-13-515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2.443"/>
    </inkml:context>
    <inkml:brush xml:id="br0">
      <inkml:brushProperty name="width" value="0.05" units="cm"/>
      <inkml:brushProperty name="height" value="0.05" units="cm"/>
    </inkml:brush>
  </inkml:definitions>
  <inkml:trace contextRef="#ctx0" brushRef="#br0">48 527 14339,'-3'9'665,"0"0"-1,1-1 1,0 1 0,-1 13-1,-2 7 218,3-21-465,-20 117 3636,19-103-3539,2 1 0,0 0 0,3 35 1,-2-54-452,1-1 0,0 0 0,-1 0 1,1 0-1,0 0 0,0 0 0,2 4 1,-2-7-50,-1 0 1,0 1-1,1-1 1,-1 1-1,0-1 1,1 0-1,-1 1 1,0-1-1,1 1 1,-1-1-1,1 0 1,-1 0-1,1 1 1,-1-1 0,1 0-1,-1 0 1,1 0-1,-1 1 1,1-1-1,0 0 1,0 0-4,0 0 1,0-1 0,0 1 0,0 0-1,0 0 1,0-1 0,-1 1 0,1-1 0,0 1-1,0-1 1,0 1 0,-1-1 0,1 1-1,0-1 1,0 0 0,0-1 0,8-9-38,0 0 1,-1-1 0,-1 0-1,0 0 1,0-1 0,8-26-1,24-87-788,-38 121 772,34-136-2935,-42 190 2962,1-12 429,2 0-1,2 0 0,3 54 0,-1-88-352,0 0 0,1 0-1,0-1 1,-1 1 0,1 0 0,0 0 0,0 0-1,3 4 1,-3-6-44,-1-1 0,1 1 0,-1-1 0,1 1 0,-1-1 0,1 1 0,0-1 0,-1 1 0,1-1 0,0 1 0,0-1 0,-1 0 0,1 1 0,0-1 0,0 0 0,0 0 0,-1 0 0,1 0 0,0 1 0,0-1 0,0 0 0,-1 0 0,1-1 0,0 1 0,0 0 0,0 0 0,-1 0 0,1 0 0,0-1 0,0 1 0,-1 0 0,1-1 0,0 1 0,0-1 0,-1 1 0,1-1 0,0 1 0,0-2 0,11-8 40,0-2 0,0 0 1,-1 0-1,-1-1 1,0 0-1,-1-1 0,8-16 1,-8 17-47,24-45 62,40-94 0,11-68 35,-80 208-104,14-38 41,-3-2 0,11-72 0,-60 282 646,-7 58 285,28-54-332,13-139-570,1-1 0,1 1-1,0 0 1,2-1 0,7 24-1,-9-39-63,1 0 0,0 0-1,0 0 1,1-1-1,7 10 1,-11-15-10,1 0 0,-1-1 1,1 1-1,-1 0 0,1-1 1,0 1-1,-1-1 0,1 1 1,0 0-1,0-1 0,-1 0 1,1 1-1,0-1 0,0 1 0,0-1 1,0 0-1,0 0 0,-1 1 1,1-1-1,0 0 0,1 0 1,0-1-2,-1 1 1,0-1 0,0 0 0,0 1 0,-1-1 0,1 0-1,0 0 1,0 0 0,0 0 0,-1 0 0,1 0-1,0 0 1,-1 0 0,1 0 0,-1 0 0,1 0-1,-1 0 1,1 0 0,-1 0 0,0-1 0,0-1-1,4-18-5,-1 0-1,-2 0 0,-1-42 1,-1 27-22,0-3-33,0 25-2,0-1 0,1 1 0,4-27 1,-4 41 60,0 0-1,0 0 1,0 0 0,0 0 0,0 0 0,0 0 0,0 0 0,0 0-1,0 0 1,0 0 0,0-1 0,0 1 0,0 0 0,0 0 0,1 0 0,-1 0-1,0 0 1,0 0 0,0 0 0,0 0 0,0 0 0,0 0 0,0 0 0,0 0-1,0 0 1,0 0 0,0 0 0,0 0 0,0 0 0,1 0 0,-1-1-1,0 1 1,0 0 0,0 0 0,0 0 0,0 0 0,0 0 0,0 0 0,0 0-1,0 0 1,0 0 0,0 1 0,1-1 0,-1 0 0,0 0 0,0 0-1,0 0 1,0 0 0,0 0 0,0 0 0,0 0 0,0 0 0,0 0 0,0 0-1,0 0 1,0 0 0,1 0 0,-1 0 0,5 7-54,4 8 11,-7-11 41,4 7 1,0 0 0,0 0-1,1 0 1,11 11 0,-17-20 3,1-1 0,-1 1 0,1-1 1,0 1-1,-1-1 0,1 0 0,0 0 1,0 0-1,0 0 0,0 0 0,0 0 0,0 0 1,4 0-1,-4-1 0,-1 0 0,1 0 0,-1 0 0,1-1 0,0 1 1,-1 0-1,1-1 0,-1 1 0,1-1 0,-1 1 0,0-1 0,1 0 0,-1 0 0,0 0 0,1 0 1,-1 0-1,0 0 0,0 0 0,0 0 0,0 0 0,0 0 0,1-2 0,5-12-62,-8 14 12,-4 10 13,1-1 25,0 1-1,1 0 1,0 0-1,0 0 1,1 0 0,0 1-1,1-1 1,0 0 0,0 1-1,2 17 1,-1-26 13,0 0 1,0 1-1,1-1 0,-1 0 0,0 1 1,1-1-1,-1 0 0,1 0 1,-1 1-1,1-1 0,-1 0 1,1 0-1,0 0 0,0 0 1,0 0-1,-1 0 0,1 0 0,0 0 1,0 0-1,0 0 0,1-1 1,-1 1-1,0 0 0,2 0 1,-1 0 0,1-1 0,-1 1 0,1-1 1,-1 0-1,1 0 0,0 0 0,-1 0 1,1 0-1,-1-1 0,1 1 0,4-2 0,7-3 5,-1-1 0,1 0 0,18-12 0,-26 15-6,21-13 7,-1 0 7,0 2 1,1 0-1,37-12 0,-42 23 53,-16 7 46,-11 5 75,4-8-157,-1 0 0,0 1 0,1-1 0,-1 0 0,1 0-1,-1-1 1,0 1 0,0 0 0,0 0 0,1-1 0,-1 1 0,0-1 0,0 0 0,0 1-1,0-1 1,0 0 0,0 0 0,-3-1 0,4 1-21,1 0-1,-1 0 1,1 0 0,0 0 0,-1 0-1,1 0 1,-1-1 0,1 1-1,0 0 1,-1 0 0,1 0 0,0-1-1,-1 1 1,1 0 0,0 0-1,-1-1 1,1 1 0,0 0 0,0-1-1,-1 1 1,1 0 0,0-1-1,0 1 1,0 0 0,0-1 0,-1 1-1,1-1 1,0 1 0,0 0-1,0-1 1,0-1-3,1 1 0,-1 0-1,0 0 1,1-1 0,0 1-1,-1 0 1,1 0 0,-1 0 0,1 0-1,0 0 1,0 0 0,0 0-1,0 0 1,0 0 0,1-1 0,6-5 1,0 1 0,1 0 1,0 1-1,0 0 1,0 0-1,10-4 0,62-17-477,-9 3-1050,-57 14 1217,-14 9 290,-1 0 0,0-1 0,0 1 0,1 0 0,-1 0 0,0-1 0,0 1 1,0 0-1,0-1 0,1 1 0,-1 0 0,0-1 0,0 1 0,0 0 0,0-1 0,0 1 0,0-1 0,0 1 0,0 0 1,0-1-1,0 1 0,0 0 0,0-1 0,-1 0 0,0 0-30,0-1 0,0 1 1,0-1-1,-1 1 0,1 0 1,-1-1-1,1 1 0,-1 0 0,1 0 1,-1 0-1,-3-1 0,-26-15-558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2.876"/>
    </inkml:context>
    <inkml:brush xml:id="br0">
      <inkml:brushProperty name="width" value="0.05" units="cm"/>
      <inkml:brushProperty name="height" value="0.05" units="cm"/>
    </inkml:brush>
  </inkml:definitions>
  <inkml:trace contextRef="#ctx0" brushRef="#br0">8 116 16139,'-7'-7'1185,"12"-10"-881,8 0-96,9-2 1976,3-1-1768,-2 0 56,0 4 129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3.344"/>
    </inkml:context>
    <inkml:brush xml:id="br0">
      <inkml:brushProperty name="width" value="0.05" units="cm"/>
      <inkml:brushProperty name="height" value="0.05" units="cm"/>
    </inkml:brush>
  </inkml:definitions>
  <inkml:trace contextRef="#ctx0" brushRef="#br0">43 6 16347,'-5'8'500,"1"-1"-1,0 2 0,0-1 0,1 0 0,0 1 0,1-1 1,0 1-1,-2 10 0,-3 74 1896,6-79-2032,0 7 38,0-7-192,0-1 1,0 1 0,2 0-1,0 0 1,0-1 0,1 1-1,8 25 1,-10-38-203,0 0-1,0-1 0,0 1 1,1 0-1,-1-1 1,0 1-1,1 0 0,-1-1 1,1 1-1,-1 0 1,0-1-1,1 1 0,0-1 1,-1 1-1,1-1 1,-1 1-1,1-1 0,0 1 1,-1-1-1,1 0 1,0 1-1,-1-1 0,1 0 1,0 1-1,-1-1 1,3 0-1,-2 0-1,0 0 0,0-1-1,0 1 1,0-1 0,0 1 0,0-1 0,0 1-1,0-1 1,0 0 0,0 0 0,0 1 0,0-1-1,0 0 1,0 0 0,0-1 0,5-7 5,0 0 0,-1 0 0,5-11-1,-8 17-2,63-151 89,-21 44-74,-42 106-20,0-1 0,0 0 0,1 1 0,-1-1 0,1 1 1,0 0-1,5-5 0,-8 9-2,0 0 1,0 0-1,1-1 0,-1 1 0,0 0 1,0 0-1,1 0 0,-1 0 1,0 0-1,0-1 0,1 1 1,-1 0-1,0 0 0,1 0 1,-1 0-1,0 0 0,1 0 1,-1 0-1,0 0 0,1 0 1,-1 0-1,0 0 0,0 0 1,1 0-1,-1 0 0,0 0 1,1 0-1,-1 0 0,0 1 1,1-1-1,-1 0 0,0 0 1,0 0-1,1 0 0,-1 1 0,0-1 1,0 0-1,1 1 0,0 1 3,0 0-1,0 0 0,0 0 1,-1 0-1,1 0 1,0 0-1,-1 0 0,0 0 1,1 5-1,3 114 111,-1-6 94,-3-112-202,0 2 15,1 0 0,0 1 0,0-1 0,3 10 0,-4-14-16,0 0-1,1 0 1,-1 0-1,1 0 1,-1-1-1,1 1 1,-1 0-1,1 0 1,-1-1-1,1 1 1,-1 0-1,1-1 1,0 1-1,0 0 1,-1-1-1,1 1 1,0-1-1,0 1 1,-1-1-1,1 0 1,0 1-1,0-1 1,0 0-1,0 1 1,0-1-1,0 0 1,0 0-1,0 0 1,-1 0-1,1 0 1,0 0-1,0 0 0,0 0 1,0 0-1,0-1 1,0 1-1,0 0 1,1-1-1,4-2 10,0 0 0,-1 0 0,1-1 0,-1 0 0,1 0 0,-1 0 0,-1-1 0,1 0 0,4-5 0,40-56 7,-34 44-32,87-129-512,-94 143 317,-5 12-122,-4 13-200,-3 2-80,-7 37-1248,11-51 1573,-1 0 0,1 0 0,0 0 0,0 0 1,0 0-1,1 0 0,0 0 0,1 5 0,-1-10 248,-1 1 0,0-1 0,0 1 0,1-1 0,-1 0 0,1 1 0,-1-1 1,0 0-1,1 1 0,-1-1 0,1 0 0,-1 0 0,0 1 0,1-1 0,-1 0 0,1 0 0,-1 0 0,1 0 0,-1 0 0,1 0 0,-1 1 0,1-1 0,-1 0 0,1 0 0,-1-1 0,1 1 0,-1 0 0,1 0 0,-1 0 0,1 0 0,-1 0 0,1 0 0,-1-1 0,1 1 0,-1 0 0,0 0 0,1-1 0,-1 1 0,1 0 0,-1-1 0,0 1 0,1-1 0,15-16-757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4.276"/>
    </inkml:context>
    <inkml:brush xml:id="br0">
      <inkml:brushProperty name="width" value="0.05" units="cm"/>
      <inkml:brushProperty name="height" value="0.05" units="cm"/>
    </inkml:brush>
  </inkml:definitions>
  <inkml:trace contextRef="#ctx0" brushRef="#br0">46 732 13243,'6'-23'1980,"-4"17"-419,-6 21 71,-11 47 276,2 1 0,-8 120 0,21-182-1894,1 25 270,-1-26-278,0 0 1,0 1-1,1-1 0,-1 0 1,0 1-1,0-1 1,0 0-1,0 1 0,0-1 1,0 0-1,0 1 1,1-1-1,-1 0 0,0 1 1,0-1-1,0 0 1,1 1-1,-1-1 0,0 0 1,0 0-1,1 1 1,-1-1-1,0 0 0,1 0 1,-1 0-1,0 1 1,1-1-1,-1 0 1,0 0-1,1 0 0,-1 0 1,0 0-1,1 0 1,-1 0-1,0 0 0,1 0 1,-1 0-1,1 0 1,-1 0-1,0 0 0,1 0 1,-1 0-1,0 0 1,1 0-1,-1 0 0,0 0 1,1 0-1,-1-1 1,0 1-1,1 0 0,-1 0 1,0 0-1,1-1 1,-1 1-1,0 0 0,0 0 1,1-1-1,-1 1 1,0 0-1,0-1 1,0 1-1,1-1 0,12-13 47,22-30-1,-22 27-112,26-29 0,-34 42 36,-1 0 0,1-1 0,0 2 0,1-1 1,-1 1-1,1-1 0,-1 2 0,1-1 1,0 1-1,9-3 0,-13 4 11,1 0 0,-1 1 0,1 0 0,0-1 0,-1 1 0,1 0 0,-1 0 0,1 0 0,0 0 0,-1 1 0,1-1 0,-1 1-1,1 0 1,-1-1 0,1 1 0,-1 0 0,0 1 0,1-1 0,-1 0 0,0 1 0,0-1 0,0 1 0,3 2 0,0 3-5,0-1 0,-1 1 0,1 0 0,-1 0 0,5 14 0,1 0 115,-10-20-94,0-1 1,0 0-1,0 0 1,0 1-1,0-1 1,0 0-1,0 1 1,1-1-1,-1 0 1,0 0-1,0 1 1,0-1-1,0 0 1,1 0-1,-1 1 1,0-1-1,0 0 0,0 0 1,1 0-1,-1 1 1,0-1-1,1 0 1,-1 0-1,0 0 1,0 0-1,1 0 1,-1 0-1,0 0 1,0 1-1,1-1 1,-1 0-1,0 0 1,1 0-1,-1 0 1,0 0-1,1 0 1,-1 0-1,0 0 1,0-1-1,1 1 1,-1 0-1,0 0 0,1 0 1,-1 0-1,0 0 1,0 0-1,1-1 1,-1 1-1,0 0 1,1 0-1,8-14 67,-8 12-65,8-20 38,0 0-1,-2 0 1,0-1 0,6-45-1,-1 6-139,-1-6-298,-10 67 324,0-1 1,0 0-1,1 1 0,-1 0 0,1-1 0,-1 1 0,1 0 1,-1 0-1,1 0 0,0 0 0,-1 0 0,1 0 1,0 0-1,0 1 0,0-1 0,0 0 0,0 1 0,2-1 1,13-4-480,-2-4 199,0 0 0,-1-1-1,0 0 1,-1-1 0,0-1 0,-1 0 0,-1 0-1,1-2 1,-2 1 0,0-1 0,13-25-1,-10 15 253,-1-1 0,-1-1 0,-1 0 0,-1 0-1,-2-1 1,7-39 0,-13 35 621,-3 30-114,-2 7 34,-14 48 749,-33 179 1540,44-189-2192,2 1 0,2 0 0,3 56 0,1-89-412,0-1 0,1 0 1,0 0-1,5 14 1,-6-22-108,0-1 0,-1 0 1,1 0-1,1 0 0,-1 0 1,0-1-1,0 1 0,1 0 1,-1 0-1,1-1 0,-1 1 0,4 1 1,-4-2-16,0 0 0,0-1 0,0 1 1,1-1-1,-1 0 0,0 1 0,1-1 1,-1 0-1,0 0 0,0 0 0,1 0 1,-1 0-1,0 0 0,1 0 0,-1 0 1,0-1-1,1 1 0,-1 0 0,0-1 1,0 1-1,1-1 0,1-1 0,2-1-4,0 0 0,0-1-1,0 0 1,0 0 0,0 0-1,-1-1 1,0 0 0,0 1-1,3-7 1,29-52-26,-34 60 23,19-43-15,-1-1 0,17-62 0,16-101-41,-45 172 47,11-42-58,14-128-1,-34 191 48,-1 15 13,-2 10 4,-13 62 206,-11 99-1,27-164-188,-6 48 161,1 1 1,3-1-1,2 1 1,3 0 0,9 54-1,-11-106-171,13 55 132,-12-54-164,0 1 1,0-1-1,1 1 0,-1-1 1,1 1-1,0-1 1,0 0-1,0 1 0,1-1 1,-1 0-1,1-1 0,3 5 1,-2-8-511,-5-7 174,-6-9-190,-9-11-330,-2 2 1,-27-32-1,-17-25 126,61 81 794,-1 0-1,1 0 1,0 0-1,0 0 0,0 0 1,0 0-1,0 0 0,0 0 1,0-1-1,1 1 1,-1 0-1,1-1 0,0 1 1,0 0-1,0-1 1,0-1-1,0 2 9,1 1 0,0 0 0,0-1 0,0 1 0,0 0 0,0 0 0,0-1 0,0 1 0,0 0 0,0 0 0,1 0 0,-1 0 0,0 1 0,1-1 0,-1 0 0,1 1 0,-1-1 0,1 0 0,-1 1 0,1 0 0,-1-1 0,1 1 0,-1 0 0,3 0 0,86-12 250,28-5-672,-63 4 204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4.673"/>
    </inkml:context>
    <inkml:brush xml:id="br0">
      <inkml:brushProperty name="width" value="0.05" units="cm"/>
      <inkml:brushProperty name="height" value="0.05" units="cm"/>
    </inkml:brush>
  </inkml:definitions>
  <inkml:trace contextRef="#ctx0" brushRef="#br0">3 11 13275,'0'-3'984,"-1"0"-784,0 2 80,1-1-224,0 1-16,1 1-128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5.891"/>
    </inkml:context>
    <inkml:brush xml:id="br0">
      <inkml:brushProperty name="width" value="0.05" units="cm"/>
      <inkml:brushProperty name="height" value="0.05" units="cm"/>
    </inkml:brush>
  </inkml:definitions>
  <inkml:trace contextRef="#ctx0" brushRef="#br0">161 457 12563,'8'-27'2458,"-7"25"-2141,-1 1-1,0-1 1,1 1 0,-1-1 0,0 1 0,0-1-1,0 1 1,-1-1 0,1 1 0,0-1 0,0 1-1,-1-1 1,1 1 0,-1 0 0,-1-3 0,2 4-255,0 0 1,-1-1 0,1 1-1,0 0 1,-1 0 0,1 0-1,-1 0 1,1 0 0,0 0-1,-1 0 1,1 0-1,-1 0 1,1 0 0,0 0-1,-1 0 1,1 0 0,-1 0-1,1 0 1,0 0 0,-1 0-1,1 0 1,-1 0 0,1 1-1,0-1 1,-1 0 0,1 0-1,0 1 1,-1-1 0,1 0-1,0 0 1,-1 1 0,1-1-1,0 0 1,0 1 0,-1-1-1,1 0 1,0 1-1,0-1 1,0 1 0,0-1-1,-1 0 1,1 1 0,0-1-1,0 0 1,0 1 0,0-1-1,0 2 1,-1 4-85,7-16-60,-6 10 57,0-1-67,-30 29 283,18-18-42,0 1 1,-17 21 0,15-15 70,-18 35 0,27-43-169,1-1 0,1 0 0,-1 1 0,1 0 0,1-1 0,0 1 0,-1 10 0,2-18-43,1 1-1,0-1 1,0 0-1,-1 1 1,1-1 0,0 0-1,0 1 1,0-1 0,1 0-1,-1 1 1,0-1 0,0 0-1,1 0 1,-1 1 0,1-1-1,-1 0 1,1 0 0,0 1-1,-1-1 1,1 0 0,0 0-1,0 0 1,0 0-1,2 2 1,-2-3-4,1 1-1,-1-1 0,1 0 1,-1 0-1,1 1 1,0-1-1,-1 0 1,1 0-1,0 0 0,-1-1 1,1 1-1,-1 0 1,1-1-1,-1 1 1,1-1-1,0 1 0,1-2 1,6-2-11,0-1 0,0 0 0,-1-1 1,0 0-1,10-9 0,1-4-2,18-17-59,-33 33 58,-1 0-1,0 1 1,1 0-1,-1 0 1,1 0-1,0 0 1,0 0-1,0 1 1,5-2 0,-8 3 5,1 0 0,0 0 1,-1 0-1,1 0 0,-1 0 1,1 0-1,0 1 0,-1-1 1,1 0-1,-1 1 0,1 0 1,-1-1-1,1 1 1,-1 0-1,0 0 0,1-1 1,-1 1-1,0 0 0,0 1 1,1-1-1,-1 0 0,0 0 1,0 0-1,0 1 1,0-1-1,-1 0 0,1 1 1,0-1-1,0 3 0,3 6-11,0-1 0,-1 1 0,3 15-1,-6-21 19,8 38 72,-3 1-1,-1-1 1,-2 1 0,-5 58 0,-4-32 544,-31 131 1,35-186-495,0 1 0,-2-1 0,0 0 0,0 0 0,-2-1 0,-8 16 0,15-28-116,-1-1 0,1 1 0,0-1 1,0 1-1,-1-1 0,1 0 0,0 1 0,-1-1 1,1 1-1,-1-1 0,1 0 0,0 1 0,-1-1 1,1 0-1,-1 0 0,1 1 0,-1-1 0,1 0 1,-1 0-1,1 0 0,-2 1 0,-3-9 68,3-16-95,6-14-111,1-1 0,2 1 0,2 0-1,23-60 1,170-360-1209,-154 362 1109,-7 14 38,-11 26 30,-3-1 0,38-118 0,-56 131 137,-8 41 26,-1 1-1,0-1 1,0 0 0,0 0 0,0 0 0,0 0 0,0 0 0,-1 0-1,0 0 1,-1-3 0,2 5 1,0 1 1,-1-1-1,1 1 0,0-1 1,-1 1-1,1 0 0,-1-1 0,1 1 1,-1 0-1,1-1 0,-1 1 1,1 0-1,-1 0 0,1-1 0,-1 1 1,1 0-1,-1 0 0,0 0 1,1 0-1,-1 0 0,1 0 0,-1 0 1,1 0-1,-1 0 0,0 0 1,1 0-1,-1 0 0,1 0 0,-1 0 1,1 1-1,-1-1 0,0 0 1,-21 13 116,10-2-42,0 1-1,1 1 1,0 0 0,1 0-1,-15 27 1,-35 81 378,45-88-287,2 1 1,-8 39 0,16-56-100,2 1 1,0 0-1,1 0 1,1 1-1,0-1 1,3 19-1,-2-32-56,1-1 0,-1 0 1,1 1-1,0-1 0,0 0 0,1 0 0,-1 0 1,1 0-1,0 0 0,0 0 0,0 0 0,1-1 1,-1 1-1,1-1 0,0 0 0,0 1 0,0-1 1,0 0-1,0-1 0,1 1 0,-1-1 1,9 5-1,-7-5-9,2-1 0,-1 1 0,0-1 0,0 0 1,0 0-1,1-1 0,-1 0 0,0 0 0,0 0 1,1-1-1,-1 0 0,0 0 0,0 0 0,0-1 0,7-3 1,0 0-9,0-1 0,0 0 0,-1-2 0,0 1 0,0-1 0,-1-1 0,0 0 0,-1-1 0,0 0 0,13-16 0,-12 11-11,0 1 1,-1-2-1,-1 1 1,-1-1-1,0-1 1,-1 1-1,8-31 1,-12 21-7,-6 21 12,-4 14 15,0 7 40,0 0 1,1 1 0,1 0-1,0 0 1,1 0 0,1 0-1,1 1 1,1-1 0,0 1-1,1-1 1,4 29 0,-4-43-36,1 0 1,-1 0 0,1 0-1,0 0 1,0 0 0,1-1-1,-1 1 1,0-1-1,1 1 1,-1-1 0,3 4-1,-2-5-3,-1 0-1,0 0 0,0 0 0,1 0 1,-1-1-1,1 1 0,-1 0 0,1 0 1,-1-1-1,1 1 0,-1-1 1,1 0-1,-1 1 0,1-1 0,0 0 1,-1 0-1,1 0 0,0 0 0,-1 0 1,1 0-1,0 0 0,2-2 0,6-1 4,-1 0 0,0-1 0,0 0 0,0-1 0,0 0 0,-1 0 0,1-1 0,-1 0 0,-1-1 0,13-12 0,2-6-9,38-52-1,-60 76-1,26-36-95,40-76 0,-76 166-156,1-20 148,3-17-279,2 0 0,0 1 0,1 0-1,0 0 1,1 0 0,1 30 0,1-46 368,0-1 1,0 0-1,0 0 0,0 1 0,0-1 1,0 0-1,0 0 0,0 1 1,0-1-1,0 0 0,0 0 0,0 1 1,1-1-1,-1 0 0,0 0 0,0 0 1,0 1-1,0-1 0,0 0 0,0 0 1,1 0-1,-1 1 0,0-1 0,0 0 1,0 0-1,1 0 0,-1 0 1,0 0-1,0 1 0,0-1 0,1 0 1,-1 0-1,0 0 0,0 0 0,1 0 1,-1 0-1,0 0 0,0 0 0,1 0 1,8-7-445,5-19-259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6.311"/>
    </inkml:context>
    <inkml:brush xml:id="br0">
      <inkml:brushProperty name="width" value="0.05" units="cm"/>
      <inkml:brushProperty name="height" value="0.05" units="cm"/>
    </inkml:brush>
  </inkml:definitions>
  <inkml:trace contextRef="#ctx0" brushRef="#br0">64 1 15779,'-15'16'1145,"-2"10"-1241,0 1-208,7 0 752,5-5-216,5-4-344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6.714"/>
    </inkml:context>
    <inkml:brush xml:id="br0">
      <inkml:brushProperty name="width" value="0.05" units="cm"/>
      <inkml:brushProperty name="height" value="0.05" units="cm"/>
    </inkml:brush>
  </inkml:definitions>
  <inkml:trace contextRef="#ctx0" brushRef="#br0">53 578 15803,'-4'13'457,"-30"113"2019,29-104-1882,1 0 1,2 0-1,-1 38 1,3-58-534,0 0 0,-1 0 0,1-1 1,0 1-1,1 0 0,-1 0 0,0 0 0,1 0 1,-1 0-1,1-1 0,-1 1 0,1 0 0,0 0 1,-1-1-1,1 1 0,0 0 0,0-1 1,1 1-1,-1-1 0,0 1 0,0-1 0,3 2 0,-3-3-27,1 1 0,-1-1 0,1 0-1,0 0 1,-1 0 0,1 0-1,-1 0 1,1 0 0,-1-1 0,1 1-1,0-1 1,-1 1 0,1-1-1,-1 1 1,0-1 0,1 0-1,-1 1 1,1-1 0,-1 0 0,2-2-1,9-7 41,0 0-1,0-2 0,17-21 0,7-13-51,-2-2 0,-2 0-1,-2-3 1,25-57-1,-41 76-66,-1-2 0,-1 0 0,-2 0 0,-2 0 0,-1-1 0,-2-1 0,2-67 0,-7 88 7,-1 0 1,-1 0-1,0 0 0,-7-23 0,8 34 29,0 0 0,0 0 0,-1 1 0,0-1-1,1 0 1,-1 1 0,0 0 0,0-1 0,-1 1-1,1 0 1,-1 0 0,0 0 0,1 0 0,-1 1 0,0-1-1,-1 1 1,1 0 0,0 0 0,-1 0 0,1 0 0,-1 1-1,-4-2 1,5 2 10,0 1 0,1-1 0,-1 1 0,0 0 0,0 0 0,1 0 0,-1 1 0,0-1 0,1 1 0,-1-1 0,0 1 0,1 0 0,-1 0 0,1 0 0,0 0 0,-3 2 0,0 0 15,1 0-1,0 1 1,0 0-1,0 0 0,0 0 1,0 0-1,-4 7 1,-2 6 70,0 1 1,2 0-1,-9 25 0,16-42-82,-6 19 76,1 0 0,0 1 1,1-1-1,2 1 0,0 1 1,1-1-1,1 0 0,1 0 1,3 25-1,-2-34-177,1 0 0,1 0-1,0-1 1,0 0 0,1 1 0,1-1-1,0-1 1,0 1 0,1-1 0,1 0-1,-1 0 1,1 0 0,1-1 0,0 0 0,0-1-1,1 0 1,18 14 0,5-6-194,-1-9-90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0:21:20.118"/>
    </inkml:context>
    <inkml:brush xml:id="br0">
      <inkml:brushProperty name="width" value="0.05" units="cm"/>
      <inkml:brushProperty name="height" value="0.05" units="cm"/>
    </inkml:brush>
  </inkml:definitions>
  <inkml:trace contextRef="#ctx0" brushRef="#br0">2 0 16203,'0'4'1537,"0"12"-969,-2-3-184,2 10 872,0 5-288,0 1-263,0 4-137,0 3-224,3-1-16,1-8-88,1-1-112,1-5-352,-1-7-224,0-5-496,-1-6-81,-5-3 201,-2-6 120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7.694"/>
    </inkml:context>
    <inkml:brush xml:id="br0">
      <inkml:brushProperty name="width" value="0.05" units="cm"/>
      <inkml:brushProperty name="height" value="0.05" units="cm"/>
    </inkml:brush>
  </inkml:definitions>
  <inkml:trace contextRef="#ctx0" brushRef="#br0">73 490 15203,'-1'-1'202,"1"0"0,-1 0-1,0 0 1,0 0 0,0 0 0,0 0-1,0 0 1,0 0 0,0 0-1,0 0 1,0 1 0,0-1 0,0 0-1,-1 1 1,1-1 0,0 1-1,0-1 1,-1 1 0,1 0 0,0-1-1,-1 1 1,1 0 0,-3 0 0,3 1-68,-1 0 1,1 0-1,-1 0 1,1 0-1,0 0 1,-1 0-1,1 0 1,0 1-1,0-1 1,0 0 0,0 1-1,0-1 1,0 1-1,0-1 1,1 1-1,-1-1 1,0 1-1,0 2 1,-4 11 24,1-1 1,0 1-1,1 0 1,0 0-1,1 1 1,1-1-1,1 0 0,0 1 1,1-1-1,4 25 1,-1-21-129,1-1 0,1 1 0,1-1 0,0 0 0,1-1 0,1 0 0,1 0 1,11 15-1,-11-18-30,-2 0 1,0 0 0,0 0-1,-2 1 1,0 0 0,0 1-1,-1-1 1,-1 1 0,-1 0-1,0 0 1,-1 0 0,-1 1-1,-1-1 1,0 0 0,-1 1-1,0-1 1,-2 0 0,0 0-1,-6 19 1,7-28-1,-15 44 104,16-48-76,0 0 0,0 0 0,-1 0 0,0 0 1,1 0-1,-1 0 0,0-1 0,0 1 0,-1-1 0,1 1 0,0-1 0,-1 0 0,-2 2 0,4-4-20,1 1 0,-1-1 0,1 0 0,-1 0 0,1 0 0,-1 0 0,0 0 0,1 1 0,-1-1 0,1 0 0,-1 0 0,1 0 0,-1-1 0,0 1-1,1 0 1,-1 0 0,1 0 0,-1 0 0,1 0 0,-1-1 0,1 1 0,-1 0 0,1-1 0,-1 1 0,1 0 0,-1-1 0,1 1 0,-1 0 0,1-1 0,0 1 0,-1-1-1,1 1 1,0-1 0,-1 1 0,1-1 0,0 1 0,0-1 0,-1 1 0,1-1 0,0 0 0,-6-27 193,6 0-174,1 0 1,2 0 0,0 0-1,2 1 1,12-40 0,-10 41-81,59-208-562,29-139-419,-89 332 935,-6 40 100,0 1 0,1-1 1,-1 0-1,0 0 0,0 0 0,0 0 0,0 0 0,0 0 1,0 0-1,0 0 0,0 1 0,-1-1 0,1 0 0,0 0 1,0 0-1,-1 0 0,1 0 0,-1-1 0,0 2 4,1 0 0,-1 1 1,1-1-1,-1 0 0,1 0 0,0 0 0,-1 0 0,1 0 1,-1 1-1,1-1 0,-1 0 0,1 0 0,0 1 0,-1-1 1,1 0-1,0 1 0,-1-1 0,1 0 0,0 1 0,-1-1 0,1 1 1,0-1-1,-1 1 0,-18 33 315,11-13-163,1 1 0,1 0 0,1 0 0,0 1 0,2-1 0,1 1 0,1 0 0,2 35 1,-1-53-130,1 1 0,0-1 0,0 1 0,1-1 0,-1 0 1,1 1-1,0-1 0,0 0 0,1 0 0,0 0 0,3 4 1,-5-7-24,1 0 1,0 0-1,0 0 1,0-1-1,0 1 1,0-1-1,0 1 1,0-1-1,1 0 0,-1 0 1,0 1-1,1-2 1,-1 1-1,1 0 1,-1-1-1,1 1 1,0-1-1,-1 1 1,1-1-1,-1 0 1,1 0-1,0-1 1,-1 1-1,1 0 1,2-2-1,6-1 4,-1 0-1,1-1 1,-1-1-1,0 0 1,-1 0-1,1-1 1,-1 0-1,13-11 1,0-2 5,39-44-1,-41 38-12,0 0 0,23-42 0,-35 54 1,-2 0 0,1-1-1,-1 0 1,-1 0 0,-1-1 0,0 1-1,2-21 1,-5 34-2,-1-1-1,0 1 1,0 0 0,1 0 0,-1-1-1,0 1 1,0 0 0,-1-1 0,1 1-1,0 0 1,0 0 0,-1-1 0,1 1-1,0 0 1,-1 0 0,1 0-1,-1-1 1,0 1 0,1 0 0,-1 0-1,0 0 1,0 0 0,1 0 0,-1 0-1,-1-1 1,0 2 4,1 0 0,0 0 0,0 0 0,0 0 0,0 0 0,0 0 0,0 1 0,0-1 0,0 0 0,0 0 1,0 1-1,0-1 0,0 1 0,0-1 0,0 1 0,0-1 0,0 1 0,0 0 0,0-1 0,0 1 0,0 0 0,1 0 0,-1 0 0,0-1 0,1 1 0,-1 0 0,1 0 0,-2 2 0,-3 6 43,0 0 1,1 0-1,0 1 0,1-1 0,0 1 0,0 0 0,1 0 0,0 0 0,-1 13 0,2-14-7,1 0-1,0 0 1,0 0 0,1 0 0,0 0 0,0 0 0,1 0-1,0 0 1,1-1 0,5 15 0,-6-21-35,-1 1 0,0-1 0,1 0 0,-1 0 0,1 0 0,0 0 0,0 0 0,0-1 0,0 1 0,0 0 0,0-1 0,0 1 0,0-1 0,0 0 0,1 0 0,-1 0 0,1 0 0,-1 0 0,1-1 0,-1 1 0,1-1 0,-1 1 0,1-1 0,-1 0 0,1 0 0,0 0 0,-1 0 0,1-1 0,-1 1 0,1-1 0,4-1 0,2-1 9,0-1 0,-1 1 0,1-2 0,-1 1 0,0-1 0,0-1 0,9-7 0,-1-2-41,-1 0-1,-1-2 1,0 1-1,-1-2 1,-1 0-1,-1 0 1,0-1-1,-2-1 1,0 1-1,-1-2 1,-1 1-1,5-23 1,-11 38 0,0 3 13,0 0-1,-1 0 1,1 0 0,-1-1-1,1 1 1,-1 0 0,0 0 0,0 0-1,0 0 1,0 0 0,0 0-1,-1 0 1,0-4 0,1 6 11,0 0 1,0 0-1,0 0 1,0 0-1,0 0 1,-1 0-1,1 0 1,0 0-1,0-1 1,0 1-1,0 0 1,0 0-1,0 0 1,0 0-1,0 0 0,-1 0 1,1 0-1,0 0 1,0 0-1,0 0 1,0 0-1,0 0 1,0 0-1,-1 0 1,1 0-1,0 0 1,0 0-1,0 0 1,0 0-1,0 0 1,0 0-1,0 0 0,-1 0 1,1 0-1,0 0 1,0 0-1,0 0 1,0 1-1,0-1 1,0 0-1,0 0 1,0 0-1,-1 0 1,1 0-1,0 0 1,0 0-1,0 0 1,0 0-1,0 1 1,0-1-1,0 0 1,-6 11-22,-4 12 38,5-2 44,0-1 0,1 1-1,1 0 1,1 0 0,1 0-1,1 0 1,4 30 0,-4-48-49,1-1 0,-1 1 0,1-1 0,0 1 0,0-1 1,0 1-1,0-1 0,0 0 0,0 1 0,1-1 0,-1 0 1,1 0-1,-1 0 0,1 0 0,0 0 0,0-1 0,0 1 1,4 2-1,-3-3-4,0 1 1,0-2 0,0 1-1,0 0 1,0 0 0,0-1-1,0 0 1,0 0 0,0 0 0,0 0-1,0 0 1,0 0 0,0-1-1,0 1 1,0-1 0,2-1-1,8-3 2,0 0-1,-1-1 0,0 0 0,0-1 1,0-1-1,-1 0 0,0 0 0,-1-1 1,0 0-1,0-1 0,8-11 1,-6 7-8,-2-1 0,1 0 0,-2 0 0,0-1 0,-1 0 0,-1-1 0,10-31 0,-10 6-31,-7 40 28,0-1 0,1 1 0,-2 0 0,1-1 1,0 1-1,0 0 0,-1-1 0,1 1 0,-1 0 0,0 0 0,0 0 0,0-1 1,0 1-1,0 0 0,-2-2 0,3 3 2,-1 1 1,1-1-1,0 1 0,-1-1 1,1 1-1,-1 0 0,1-1 1,-1 1-1,1-1 0,-1 1 1,0 0-1,1-1 0,-1 1 1,1 0-1,-1 0 0,0 0 1,1-1-1,-1 1 0,0 0 1,1 0-1,-1 0 0,1 0 0,-1 0 1,0 0-1,1 0 0,-1 0 1,-1 1-1,1-1 2,0 1-1,0 0 1,-1-1 0,1 1-1,0 0 1,0 0-1,0 0 1,0 0 0,0 0-1,0 0 1,1 0-1,-2 2 1,-1 3 13,0-1-1,0 1 1,0 0 0,-2 10-1,3-7 16,0 0-1,1 1 1,0-1-1,0 0 0,1 1 1,0-1-1,2 10 1,-2-17-22,0 0 1,0 0-1,1 0 1,-1 0-1,1 0 1,-1 0-1,1 0 1,0 0-1,0 0 1,0 0-1,0 0 1,0 0-1,0-1 1,0 1-1,1-1 1,-1 1-1,1-1 1,-1 1-1,1-1 1,-1 0 0,1 1-1,0-1 1,0 0-1,-1 0 1,1 0-1,0-1 1,0 1-1,0 0 1,0-1-1,0 1 1,0-1-1,0 0 1,0 1-1,0-1 1,0 0-1,4-1 1,1 0-4,0-1 0,1 0 1,-2 0-1,1-1 0,0 0 0,0 0 0,-1 0 1,0-1-1,0 0 0,0 0 0,0-1 1,0 0-1,6-7 0,1-2-21,-1 0 0,0 0 0,-1-2-1,9-17 1,-7 12-26,-2-1-1,0 0 1,-1 0-1,-2-1 1,0-1 0,7-39-1,-15 57-6,-2 9 40,-4 13 17,-7 38 29,2 0 1,4 1 0,-3 94-1,15-111-327,3-21-367,-7-17 600,-1 1-1,0-1 0,1 0 0,-1 1 0,1-1 0,-1 0 1,1 0-1,-1 1 0,1-1 0,-1 0 0,1 0 0,-1 0 1,1 0-1,-1 0 0,1 1 0,-1-1 0,1 0 0,-1 0 1,1-1-1,0 1 0,-1 0 0,1 0 0,-1 0 0,1 0 1,-1 0-1,1 0 0,-1-1 0,1 1 0,1-1-69,-1 0-1,1-1 1,-1 1-1,0 0 1,1 0-1,-1 0 1,0-1-1,0 1 1,0-1 0,0 1-1,0-1 1,-1 1-1,1-1 1,0 0-1,0-1 1,7-30-491,-7 26 359,7-39-677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8.095"/>
    </inkml:context>
    <inkml:brush xml:id="br0">
      <inkml:brushProperty name="width" value="0.05" units="cm"/>
      <inkml:brushProperty name="height" value="0.05" units="cm"/>
    </inkml:brush>
  </inkml:definitions>
  <inkml:trace contextRef="#ctx0" brushRef="#br0">5 1 17692,'-2'0'2128,"1"4"-1392,-1 8-344,2 2 2057,3 3-1817,4 2-416,5 1-728,4-2-304,6-2 672,4-3-176,9-6-160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8.532"/>
    </inkml:context>
    <inkml:brush xml:id="br0">
      <inkml:brushProperty name="width" value="0.05" units="cm"/>
      <inkml:brushProperty name="height" value="0.05" units="cm"/>
    </inkml:brush>
  </inkml:definitions>
  <inkml:trace contextRef="#ctx0" brushRef="#br0">154 553 19388,'-53'86'2525,"-5"10"-693,49-80-1355,2 0-1,0 0 1,1 1 0,-5 20-1,10-35-430,1 0 1,-1 0-1,1-1 0,0 1 0,0 0 0,0 0 1,-1 0-1,2-1 0,-1 1 0,0 0 0,0 0 1,0 0-1,1-1 0,-1 1 0,1 0 0,0 0 1,1 2-1,-1-3-24,0 0-1,1 0 1,-1-1 0,0 1 0,0-1-1,1 1 1,-1-1 0,0 0 0,1 1-1,-1-1 1,0 0 0,1 0 0,-1 0-1,0 0 1,1 0 0,-1 0 0,0 0-1,1 0 1,-1-1 0,0 1 0,1 0-1,-1-1 1,0 1 0,1-1 0,-1 0-1,2-1 1,12-5-29,1-2-1,-2 0 0,1-1 1,-1 0-1,-1-1 0,0 0 1,0-1-1,12-16 0,9-14-177,38-60 0,-51 68 25,-2-1-1,-1 0 0,-2-1 0,23-77 1,-30 82 20,-2-1 0,-2 0 1,-1-1-1,-1 1 0,-2-1 0,-4-48 1,2 73 111,0-1 0,0 1 0,-1 0 0,-1 0 0,-4-12 0,6 18 23,0 0 1,1 0 0,-1 0 0,0 1 0,-1-1 0,1 0 0,0 0-1,0 1 1,-1-1 0,1 1 0,-1 0 0,1-1 0,-1 1 0,0 0-1,1 0 1,-1 0 0,0 0 0,0 0 0,0 0 0,0 0 0,0 1 0,0-1-1,0 1 1,0-1 0,0 1 0,0 0 0,-3 0 0,1 1 21,0 0 1,0 0 0,1 0-1,-1 1 1,0-1 0,1 1-1,-1 0 1,1 0 0,0 0-1,0 1 1,0-1 0,0 1-1,0 0 1,0-1 0,-3 5-1,-2 4 81,0 0-1,0 1 0,-6 13 1,6-9-19,0-1 1,1 1-1,1 1 0,1-1 1,0 1-1,1 0 0,1 0 1,0 0-1,0 27 0,4-40-82,-1 0-1,1 0 1,-1 0-1,1 0 1,0-1 0,1 1-1,-1 0 1,1 0-1,0-1 1,0 1-1,0-1 1,0 0-1,0 0 1,1 1-1,-1-1 1,1-1-1,0 1 1,0 0 0,5 3-1,5 2-73,1 0-1,0-1 1,25 10-1,-6-3-16,-18-7 88,0 1 0,-1 0 0,0 1 0,0 1 0,0 0 0,-2 1-1,21 22 1,-28-28-3,-1 0 0,0 0 0,0 1 0,0 0 0,-1 0 0,0 0 0,0 0 0,0 1 0,-1-1 0,0 1 0,0 0 0,-1-1-1,0 1 1,0 0 0,0 0 0,-1 0 0,0 0 0,-1-1 0,1 1 0,-1 0 0,-3 10 0,-1-3-866,5-14 860,0 0 0,0 0 0,0 0 0,0 0 0,-1 0 0,1 0 0,0 0 0,0 0 0,0 0 0,0 0 0,0 0 0,0 1 0,0-1-1,0 0 1,0 0 0,0 0 0,0 0 0,0 0 0,0 0 0,0 0 0,0 0 0,0 0 0,-1 0 0,1 0 0,0 0 0,0 0 0,0 0 0,0 0 0,0 0-1,0 0 1,0 0 0,0 0 0,0 0 0,0 0 0,-1 0 0,1 0 0,0 0 0,0 0 0,0 0 0,0 0 0,0 0 0,0 0 0,0 0 0,0 0 0,0 0-1,0 0 1,0 0 0,-1 0 0,1 0 0,0 0 0,0 0 0,0 0 0,0 0 0,0-1 0,0 1 0,0 0 0,0 0 0,0 0 0,-1-25-817,4-7 261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8.951"/>
    </inkml:context>
    <inkml:brush xml:id="br0">
      <inkml:brushProperty name="width" value="0.05" units="cm"/>
      <inkml:brushProperty name="height" value="0.05" units="cm"/>
    </inkml:brush>
  </inkml:definitions>
  <inkml:trace contextRef="#ctx0" brushRef="#br0">296 1 20508,'-1'34'1006,"-3"0"0,-9 43-1,-2 21 509,11-55-1264,1 1 0,3 0 0,1 0 0,3-1 0,1 1 0,2-1 0,22 72 0,-24-102-457,-3-9-46,0 1 0,-1 0 0,1 0 0,-1 0 0,0 0 0,0 0 0,0 0 0,-1 0 0,1 0 0,-1 0 0,-1 8 0,0-13 164,1 1-1,0-1 1,0 1 0,-1-1 0,1 1 0,-1-1 0,1 1-1,0-1 1,-1 1 0,1-1 0,-1 1 0,1-1 0,-1 0 0,0 1-1,1-1 1,-1 0 0,1 0 0,-1 1 0,1-1 0,-1 0-1,0 0 1,1 0 0,-1 0 0,0 0 0,1 0 0,-1 0-1,1 0 1,-1 0 0,0 0 0,1 0 0,-1 0 0,0 0 0,1 0-1,-1-1 1,1 1 0,-2-1 0,-22-10-1489,22 10 1424,-40-27-884,2-1 0,-48-44 0,42 33 2432,35 31-875,6 6-187,1-1 0,0 1 0,0-1 0,0 1-1,0-1 1,1 0 0,-1-1 0,1 1 0,0-1 0,-3-4 0,6 8-270,0 0-1,0 1 1,0-1-1,0 1 1,0-1 0,0 1-1,0-1 1,0 1-1,0-1 1,1 0-1,-1 1 1,0-1 0,0 1-1,0-1 1,1 1-1,-1-1 1,0 1-1,1-1 1,-1 1-1,0 0 1,1-1 0,-1 1-1,0-1 1,1 1-1,-1 0 1,1-1-1,-1 1 1,1 0 0,-1 0-1,1-1 1,-1 1-1,1 0 1,-1 0-1,1 0 1,-1-1 0,1 1-1,0 0 1,25-4 622,-21 4-538,78-8-223,52-6-1127,-95 7 801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19.961"/>
    </inkml:context>
    <inkml:brush xml:id="br0">
      <inkml:brushProperty name="width" value="0.05" units="cm"/>
      <inkml:brushProperty name="height" value="0.05" units="cm"/>
    </inkml:brush>
  </inkml:definitions>
  <inkml:trace contextRef="#ctx0" brushRef="#br0">6 156 15851,'-1'6'387,"0"-1"-1,-1 1 0,2-1 0,-1 1 0,1 11 1,-1-16-350,1 0 1,0 1 0,0-1 0,0 0-1,1 0 1,-1 0 0,0 1 0,0-1-1,1 0 1,-1 0 0,0 0 0,1 1-1,-1-1 1,1 0 0,0 0 0,-1 0-1,1 0 1,0 0 0,0 0 0,0 0-1,-1-1 1,1 1 0,0 0 0,0 0-1,0 0 1,0-1 0,0 1 0,1-1-1,-1 1 1,0-1 0,0 1 0,0-1-1,2 1 1,-1-2-16,-1 1 0,0 0 0,1 0 0,-1-1 0,0 1 0,1-1 0,-1 0 0,0 1 0,0-1 1,0 0-1,1 1 0,-1-1 0,0 0 0,0 0 0,0 0 0,0 0 0,0 0 0,-1 0 0,1 0 0,0-1 0,0 1 0,-1 0 0,2-3 0,11-31 193,-11 29-143,0-1-1,0 0 1,-1 0-1,0 0 0,-1 1 1,1-1-1,-1 0 1,-1 0-1,1 0 0,-3-10 1,3 16-63,0 1 0,0-1 0,0 1 0,0-1 1,0 1-1,0-1 0,0 1 0,0-1 0,-1 1 0,1-1 0,0 1 1,0-1-1,0 1 0,-1 0 0,1-1 0,0 1 0,-1-1 1,1 1-1,0 0 0,-1-1 0,1 1 0,0 0 0,-1-1 0,1 1 1,-1 0-1,1-1 0,-1 1 0,1 0 0,-1 0 0,1 0 0,0 0 1,-1-1-1,1 1 0,-1 0 0,1 0 0,-1 0 0,1 0 1,-1 0-1,0 0 0,1 0 0,-1 0 0,1 0 0,0 1 0,-1-1 1,1 0-1,-1 0 0,1 0 0,-1 1 0,1-1 0,-1 0 0,1 0 1,-1 1-1,1-1 0,0 0 0,-1 1 0,1-1 0,0 0 1,-1 1-1,1-1 0,0 1 0,0-1 0,-1 0 0,1 1 0,0 0 1,-16 30 184,3 25-14,12-52-165,1 1 1,0 0-1,-1-1 0,2 1 1,-1-1-1,0 1 0,1 0 1,0-1-1,0 1 0,2 3 0,-3-7-10,0-1 0,0 1 0,0-1 0,0 0-1,1 1 1,-1-1 0,0 1 0,0-1-1,1 0 1,-1 1 0,0-1 0,1 0 0,-1 1-1,0-1 1,1 0 0,-1 1 0,0-1-1,1 0 1,-1 0 0,0 0 0,1 1 0,-1-1-1,1 0 1,-1 0 0,1 0 0,-1 0 0,0 0-1,1 0 1,-1 0 0,2 0 0,10-9 81,6-21 23,-11 15-58,-1 0 0,0-1 0,-2 0 0,1 0 0,-2 0-1,0 0 1,-1-1 0,0-24 0,-2 40-44,0 0 0,0-1-1,0 1 1,0 0 0,0-1 0,0 1 0,-1 0 0,1-1 0,-1 1-1,1 0 1,-1 0 0,1-1 0,-1 1 0,1 0 0,-1 0 0,0 0-1,0 0 1,0 0 0,0 0 0,0 0 0,-1-1 0,2 2-4,0 0 1,-1 0-1,1 0 1,-1 0-1,1 0 1,-1 0 0,1 0-1,0 0 1,-1 0-1,1 0 1,-1 0-1,1 0 1,-1 0-1,1 0 1,0 0 0,-1 0-1,1 0 1,-1 1-1,1-1 1,0 0-1,-1 0 1,1 0-1,-1 1 1,-9 15 36,5-4-25,1 1 0,0 0 1,1 0-1,0 1 0,2-1 0,-1 0 1,2 1-1,-1-1 0,2 1 0,0-1 1,1 1-1,0-1 0,1 0 1,0 0-1,6 16 0,-7-26-8,-1 0 1,1 0-1,-1 0 0,1 0 1,0 0-1,0 0 0,1 0 1,-1 0-1,0-1 0,1 1 1,0-1-1,3 3 0,-4-4-3,-1-1-1,0 1 1,1-1-1,-1 1 1,1-1-1,-1 1 1,1-1-1,0 0 1,-1 0-1,1 0 1,-1 0-1,1 0 1,-1 0-1,1 0 1,-1 0-1,1-1 1,-1 1-1,1-1 1,-1 1-1,1-1 1,-1 1-1,1-1 1,-1 0-1,0 0 1,0 1-1,1-1 1,-1 0-1,0 0 1,2-2-1,3-4 10,0 0 0,0-1-1,0 1 1,-1-1 0,-1 0 0,1 0 0,-1 0 0,0-1-1,-1 0 1,4-14 0,-5 16-9,-1 0 1,1 0-1,-1 0 0,-1 0 1,1 0-1,-1 0 1,-1 0-1,1 0 0,-1 0 1,0 0-1,-1 0 1,0 0-1,0 0 0,-4-9 1,5 14-4,1 1 1,-1-1-1,0 1 1,0-1-1,0 1 1,0 0-1,0-1 1,-1 1-1,1 0 1,0 0-1,-1 0 1,1 0-1,0 0 1,-1 0-1,1 0 1,-4-1-1,4 2-3,0 0 0,0-1 0,0 1-1,-1 0 1,1 0 0,0 0 0,0 1 0,-1-1-1,1 0 1,0 0 0,0 1 0,0-1 0,0 0 0,-1 1-1,1-1 1,0 1 0,0 0 0,-1 0 0,-1 2-35,0-1 0,0 1 1,0 0-1,0 0 0,1 1 1,-1-1-1,1 1 0,0-1 1,0 1-1,0-1 0,-2 8 1,-5 36 153,8-42-213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8:26.812"/>
    </inkml:context>
    <inkml:brush xml:id="br0">
      <inkml:brushProperty name="width" value="0.05" units="cm"/>
      <inkml:brushProperty name="height" value="0.05" units="cm"/>
    </inkml:brush>
  </inkml:definitions>
  <inkml:trace contextRef="#ctx0" brushRef="#br0">1 702 12891,'9'0'112,"0"0"1,0 0-1,1 0 1,-1-2-1,0 1 1,0-1-1,0 0 1,0-1-1,13-5 1,6-2-218,17-4 27,1 2 0,0 2 0,0 1 0,75-3 1,275-20 956,-3-32 255,-165 24-874,215-8-194,2 27 6,-21 14 77,76-3-2,-132-4-31,392-22 661,159-62-157,-103 10-528,74 16-186,105-5 15,-76 68 74,2 68-85,184 7-400,-833-57 404,1067 10 116,254-25 414,-1179 5-472,59 1-39,1 22 30,-409-16 37,412 32 21,2-21-1,-446-17-19,1364-24-145,-1338 21 142,1179-48 2,-1131 54 89,0 6 0,125 25 0,-183-26-47,33 2-30,1-4 0,129-5 0,-196-2-20,46 1 258,-56 0-265,-1 1 0,0 0 0,0 0 0,1 0 0,-1 1-1,0-1 1,0 1 0,-1 0 0,8 4 0,-12-6 7,0 0 1,0 1 0,0-1-1,0 0 1,0 0 0,1 0-1,-1 0 1,0 0 0,0 0-1,0 0 1,0 0 0,0 1-1,0-1 1,0 0 0,1 0-1,-1 0 1,0 0 0,0 0-1,0 1 1,0-1 0,0 0-1,0 0 1,0 0-1,0 0 1,0 0 0,0 1-1,0-1 1,0 0 0,0 0-1,0 0 1,0 0 0,0 1-1,0-1 1,0 0 0,0 0-1,0 0 1,0 0 0,0 1-1,0-1 1,0 0 0,0 0-1,0 0 1,-1 0 0,1 0-1,0 1 1,0-1 0,0 0-1,0 0 1,0 0-1,0 0 1,-1 0 0,1 0-1,0 0 1,0 0 0,0 0-1,0 1 1,0-1 0,-1 0-1,1 0 1,0 0 0,0 0-1,0 0 1,0 0 0,-1 0-1,-7 0-126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9:02.493"/>
    </inkml:context>
    <inkml:brush xml:id="br0">
      <inkml:brushProperty name="width" value="0.05" units="cm"/>
      <inkml:brushProperty name="height" value="0.05" units="cm"/>
    </inkml:brush>
  </inkml:definitions>
  <inkml:trace contextRef="#ctx0" brushRef="#br0">36 0 13907,'-2'2'5844,"0"9"-3600,0 19-2498,1-17 854,-10 162-121,-7 68-694,18-227-474,1-11-750,0-10-1224,1-21 840,2 12 803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9:02.928"/>
    </inkml:context>
    <inkml:brush xml:id="br0">
      <inkml:brushProperty name="width" value="0.05" units="cm"/>
      <inkml:brushProperty name="height" value="0.05" units="cm"/>
    </inkml:brush>
  </inkml:definitions>
  <inkml:trace contextRef="#ctx0" brushRef="#br0">20 171 13067,'-1'0'190,"0"0"0,0 0 0,0 0 0,0-1 0,0 1 0,0 0 0,0 0 0,0-1 0,0 1 1,1 0-1,-1-1 0,0 1 0,0-1 0,0 1 0,0-1 0,0 0 0,1 1 0,-1-1 0,0 0 0,-1-1 0,2 2-63,0-1 0,0 1-1,0-1 1,0 0-1,0 1 1,1-1 0,-1 0-1,0 1 1,0-1-1,0 1 1,1-1-1,-1 0 1,0 1 0,0-1-1,1 1 1,-1-1-1,1 1 1,-1-1-1,0 1 1,1-1 0,-1 1-1,1-1 1,0 1-1,5-5 341,1 0 1,-1 0-1,12-5 0,30-16-291,2 3 0,0 1 1,98-27-1,-126 47-1124,-14 1-1018,-18 1 574,2 0 808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9:03.335"/>
    </inkml:context>
    <inkml:brush xml:id="br0">
      <inkml:brushProperty name="width" value="0.05" units="cm"/>
      <inkml:brushProperty name="height" value="0.05" units="cm"/>
    </inkml:brush>
  </inkml:definitions>
  <inkml:trace contextRef="#ctx0" brushRef="#br0">0 0 13771,'1'6'276,"-1"0"0,1 0-1,0 0 1,0 0 0,1-1 0,0 1 0,0-1 0,0 1-1,1-1 1,-1 0 0,5 6 0,-5-8-127,1 0-1,-1 0 1,1 0-1,0-1 1,0 1-1,0-1 1,0 0-1,0 0 1,1 0-1,-1 0 1,1 0 0,-1-1-1,1 1 1,0-1-1,-1 0 1,1 0-1,7 0 1,3-1-27,0 0 0,0-1 1,-1-1-1,1 0 0,0 0 0,-1-2 1,18-6-1,-13 4 143,0 1 1,0 1 0,20-2-1,-30 5-151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39:03.815"/>
    </inkml:context>
    <inkml:brush xml:id="br0">
      <inkml:brushProperty name="width" value="0.05" units="cm"/>
      <inkml:brushProperty name="height" value="0.05" units="cm"/>
    </inkml:brush>
  </inkml:definitions>
  <inkml:trace contextRef="#ctx0" brushRef="#br0">245 9 15843,'0'-1'53,"0"1"-1,0 0 0,0 0 0,0-1 1,0 1-1,0 0 0,0-1 1,0 1-1,0 0 0,0 0 0,0-1 1,0 1-1,0 0 0,0 0 0,0-1 1,0 1-1,-1 0 0,1 0 1,0-1-1,0 1 0,0 0 0,0 0 1,-1-1-1,1 1 0,0 0 0,0 0 1,0 0-1,-1-1 0,1 1 0,0 0 1,0 0-1,-1 0 0,1 0 1,0 0-1,-1 0 0,1-1 0,0 1 1,0 0-1,-1 0 0,1 0 0,0 0 1,-1 0-1,1 0 0,-17 8 1014,-17 21 125,34-29-1100,-28 27 278,2 2-1,1 0 1,1 1-1,-31 52 1,53-77-354,-19 36 93,20-39-103,0 1 1,0-1 0,0 1 0,1-1 0,-1 1 0,1 0-1,-1 0 1,1-1 0,0 1 0,0 0 0,0 0-1,0-1 1,1 4 0,0-5-6,0 0 0,-1 0 1,1 0-1,0 0 0,-1 0 0,1 0 0,0-1 0,0 1 0,0 0 0,0 0 1,-1-1-1,1 1 0,0 0 0,0-1 0,1 1 0,-1-1 0,0 0 1,0 1-1,0-1 0,0 0 0,2 1 0,29 1-5,-25-2 2,11 1-6,-3-1 2,-1 0 1,1 1-1,-1 1 1,15 4-1,-25-5 6,0 1-1,0-1 1,1 1-1,-1 0 0,0 0 1,-1 0-1,1 1 1,0 0-1,-1-1 1,1 1-1,-1 0 1,0 1-1,0-1 1,0 1-1,0-1 1,-1 1-1,3 5 0,-1-1 14,-1-1-1,0 0 1,0 1-1,-1 0 1,0 0-1,0 0 1,-1 0-1,0 0 1,0 0-1,-1 0 1,0 0-1,-1 0 1,-1 9-1,1-11 54,-1 0-1,1 0 1,-1 0-1,-1 0 1,1 0-1,-1 0 1,0-1-1,0 1 1,-1-1-1,1 0 1,-1 0-1,0 0 1,-1-1-1,1 0 1,-1 1-1,0-1 1,-6 3-1,2-1 91,0-1 0,-1 0 0,-13 4 0,19-8-147,0 1 1,0-1-1,0 0 0,0-1 1,0 1-1,0-1 0,0 1 1,-1-1-1,1-1 1,0 1-1,-5-1 0,8 0-48,0 1-1,0 0 0,0-1 0,1 1 1,-1-1-1,0 1 0,0-1 1,0 1-1,1-1 0,-1 1 0,0-1 1,1 0-1,-1 1 0,0-1 1,1 0-1,-1 0 0,1 0 0,-1 1 1,1-1-1,0 0 0,-1 0 0,1 0 1,0 0-1,-1 0 0,1 0 1,0 0-1,0 0 0,0 1 0,0-1 1,0 0-1,0 0 0,0 0 1,0 0-1,0 0 0,1-2 0,0-2-54,1 1 0,-1-1-1,1 0 1,0 1 0,5-9-1,9-13-342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28.11.2022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21</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22</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23</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26</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27</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28</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29</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32</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28.11.2022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28.11.2022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28.11.2022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28.11.2022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28.11.2022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28.11.2022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28.11.2022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28.11.2022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28.11.2022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28.11.2022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28.11.2022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28.11.2022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8.png"/><Relationship Id="rId21" Type="http://schemas.openxmlformats.org/officeDocument/2006/relationships/customXml" Target="../ink/ink5.xml"/><Relationship Id="rId42" Type="http://schemas.openxmlformats.org/officeDocument/2006/relationships/image" Target="../media/image16.png"/><Relationship Id="rId47" Type="http://schemas.openxmlformats.org/officeDocument/2006/relationships/customXml" Target="../ink/ink18.xml"/><Relationship Id="rId63" Type="http://schemas.openxmlformats.org/officeDocument/2006/relationships/customXml" Target="../ink/ink26.xml"/><Relationship Id="rId68" Type="http://schemas.openxmlformats.org/officeDocument/2006/relationships/image" Target="../media/image29.png"/><Relationship Id="rId84" Type="http://schemas.openxmlformats.org/officeDocument/2006/relationships/image" Target="../media/image37.png"/><Relationship Id="rId16" Type="http://schemas.openxmlformats.org/officeDocument/2006/relationships/image" Target="../media/image2.png"/><Relationship Id="rId24" Type="http://schemas.openxmlformats.org/officeDocument/2006/relationships/image" Target="../media/image7.png"/><Relationship Id="rId32" Type="http://schemas.openxmlformats.org/officeDocument/2006/relationships/image" Target="../media/image11.png"/><Relationship Id="rId37" Type="http://schemas.openxmlformats.org/officeDocument/2006/relationships/customXml" Target="../ink/ink13.xml"/><Relationship Id="rId40" Type="http://schemas.openxmlformats.org/officeDocument/2006/relationships/image" Target="../media/image15.png"/><Relationship Id="rId45" Type="http://schemas.openxmlformats.org/officeDocument/2006/relationships/customXml" Target="../ink/ink17.xml"/><Relationship Id="rId53" Type="http://schemas.openxmlformats.org/officeDocument/2006/relationships/customXml" Target="../ink/ink21.xml"/><Relationship Id="rId58" Type="http://schemas.openxmlformats.org/officeDocument/2006/relationships/image" Target="../media/image24.png"/><Relationship Id="rId66" Type="http://schemas.openxmlformats.org/officeDocument/2006/relationships/image" Target="../media/image28.png"/><Relationship Id="rId74" Type="http://schemas.openxmlformats.org/officeDocument/2006/relationships/image" Target="../media/image32.png"/><Relationship Id="rId79" Type="http://schemas.openxmlformats.org/officeDocument/2006/relationships/customXml" Target="../ink/ink34.xml"/><Relationship Id="rId87" Type="http://schemas.openxmlformats.org/officeDocument/2006/relationships/customXml" Target="../ink/ink38.xml"/><Relationship Id="rId5" Type="http://schemas.openxmlformats.org/officeDocument/2006/relationships/customXml" Target="../ink/ink1.xml"/><Relationship Id="rId61" Type="http://schemas.openxmlformats.org/officeDocument/2006/relationships/customXml" Target="../ink/ink25.xml"/><Relationship Id="rId82" Type="http://schemas.openxmlformats.org/officeDocument/2006/relationships/image" Target="../media/image36.png"/><Relationship Id="rId19" Type="http://schemas.openxmlformats.org/officeDocument/2006/relationships/customXml" Target="../ink/ink4.xml"/><Relationship Id="rId14" Type="http://schemas.openxmlformats.org/officeDocument/2006/relationships/image" Target="../media/image6.png"/><Relationship Id="rId22" Type="http://schemas.openxmlformats.org/officeDocument/2006/relationships/image" Target="../media/image5.png"/><Relationship Id="rId27" Type="http://schemas.openxmlformats.org/officeDocument/2006/relationships/customXml" Target="../ink/ink8.xml"/><Relationship Id="rId30" Type="http://schemas.openxmlformats.org/officeDocument/2006/relationships/image" Target="../media/image10.png"/><Relationship Id="rId35" Type="http://schemas.openxmlformats.org/officeDocument/2006/relationships/customXml" Target="../ink/ink12.xml"/><Relationship Id="rId43" Type="http://schemas.openxmlformats.org/officeDocument/2006/relationships/customXml" Target="../ink/ink16.xml"/><Relationship Id="rId48" Type="http://schemas.openxmlformats.org/officeDocument/2006/relationships/image" Target="../media/image19.png"/><Relationship Id="rId56" Type="http://schemas.openxmlformats.org/officeDocument/2006/relationships/image" Target="../media/image23.png"/><Relationship Id="rId64" Type="http://schemas.openxmlformats.org/officeDocument/2006/relationships/image" Target="../media/image27.png"/><Relationship Id="rId69" Type="http://schemas.openxmlformats.org/officeDocument/2006/relationships/customXml" Target="../ink/ink29.xml"/><Relationship Id="rId77" Type="http://schemas.openxmlformats.org/officeDocument/2006/relationships/customXml" Target="../ink/ink33.xml"/><Relationship Id="rId51" Type="http://schemas.openxmlformats.org/officeDocument/2006/relationships/customXml" Target="../ink/ink20.xml"/><Relationship Id="rId72" Type="http://schemas.openxmlformats.org/officeDocument/2006/relationships/image" Target="../media/image31.png"/><Relationship Id="rId80" Type="http://schemas.openxmlformats.org/officeDocument/2006/relationships/image" Target="../media/image35.png"/><Relationship Id="rId85" Type="http://schemas.openxmlformats.org/officeDocument/2006/relationships/customXml" Target="../ink/ink37.xml"/><Relationship Id="rId3" Type="http://schemas.openxmlformats.org/officeDocument/2006/relationships/image" Target="../media/image1.jpeg"/><Relationship Id="rId17" Type="http://schemas.openxmlformats.org/officeDocument/2006/relationships/customXml" Target="../ink/ink3.xml"/><Relationship Id="rId25" Type="http://schemas.openxmlformats.org/officeDocument/2006/relationships/customXml" Target="../ink/ink7.xml"/><Relationship Id="rId33" Type="http://schemas.openxmlformats.org/officeDocument/2006/relationships/customXml" Target="../ink/ink11.xml"/><Relationship Id="rId38" Type="http://schemas.openxmlformats.org/officeDocument/2006/relationships/image" Target="../media/image14.png"/><Relationship Id="rId46" Type="http://schemas.openxmlformats.org/officeDocument/2006/relationships/image" Target="../media/image18.png"/><Relationship Id="rId59" Type="http://schemas.openxmlformats.org/officeDocument/2006/relationships/customXml" Target="../ink/ink24.xml"/><Relationship Id="rId67" Type="http://schemas.openxmlformats.org/officeDocument/2006/relationships/customXml" Target="../ink/ink28.xml"/><Relationship Id="rId20" Type="http://schemas.openxmlformats.org/officeDocument/2006/relationships/image" Target="../media/image4.png"/><Relationship Id="rId41" Type="http://schemas.openxmlformats.org/officeDocument/2006/relationships/customXml" Target="../ink/ink15.xml"/><Relationship Id="rId54" Type="http://schemas.openxmlformats.org/officeDocument/2006/relationships/image" Target="../media/image22.png"/><Relationship Id="rId62" Type="http://schemas.openxmlformats.org/officeDocument/2006/relationships/image" Target="../media/image26.png"/><Relationship Id="rId70" Type="http://schemas.openxmlformats.org/officeDocument/2006/relationships/image" Target="../media/image30.png"/><Relationship Id="rId75" Type="http://schemas.openxmlformats.org/officeDocument/2006/relationships/customXml" Target="../ink/ink32.xml"/><Relationship Id="rId83" Type="http://schemas.openxmlformats.org/officeDocument/2006/relationships/customXml" Target="../ink/ink36.xml"/><Relationship Id="rId88" Type="http://schemas.openxmlformats.org/officeDocument/2006/relationships/image" Target="../media/image39.png"/><Relationship Id="rId1" Type="http://schemas.openxmlformats.org/officeDocument/2006/relationships/slideLayout" Target="../slideLayouts/slideLayout12.xml"/><Relationship Id="rId15" Type="http://schemas.openxmlformats.org/officeDocument/2006/relationships/customXml" Target="../ink/ink2.xml"/><Relationship Id="rId23" Type="http://schemas.openxmlformats.org/officeDocument/2006/relationships/customXml" Target="../ink/ink6.xml"/><Relationship Id="rId28" Type="http://schemas.openxmlformats.org/officeDocument/2006/relationships/image" Target="../media/image9.png"/><Relationship Id="rId36" Type="http://schemas.openxmlformats.org/officeDocument/2006/relationships/image" Target="../media/image13.png"/><Relationship Id="rId49" Type="http://schemas.openxmlformats.org/officeDocument/2006/relationships/customXml" Target="../ink/ink19.xml"/><Relationship Id="rId57" Type="http://schemas.openxmlformats.org/officeDocument/2006/relationships/customXml" Target="../ink/ink23.xml"/><Relationship Id="rId31" Type="http://schemas.openxmlformats.org/officeDocument/2006/relationships/customXml" Target="../ink/ink10.xml"/><Relationship Id="rId44" Type="http://schemas.openxmlformats.org/officeDocument/2006/relationships/image" Target="../media/image17.png"/><Relationship Id="rId52" Type="http://schemas.openxmlformats.org/officeDocument/2006/relationships/image" Target="../media/image21.png"/><Relationship Id="rId60" Type="http://schemas.openxmlformats.org/officeDocument/2006/relationships/image" Target="../media/image25.png"/><Relationship Id="rId65" Type="http://schemas.openxmlformats.org/officeDocument/2006/relationships/customXml" Target="../ink/ink27.xml"/><Relationship Id="rId73" Type="http://schemas.openxmlformats.org/officeDocument/2006/relationships/customXml" Target="../ink/ink31.xml"/><Relationship Id="rId78" Type="http://schemas.openxmlformats.org/officeDocument/2006/relationships/image" Target="../media/image34.png"/><Relationship Id="rId81" Type="http://schemas.openxmlformats.org/officeDocument/2006/relationships/customXml" Target="../ink/ink35.xml"/><Relationship Id="rId86" Type="http://schemas.openxmlformats.org/officeDocument/2006/relationships/image" Target="../media/image38.png"/><Relationship Id="rId4" Type="http://schemas.openxmlformats.org/officeDocument/2006/relationships/hyperlink" Target="http://www.bernhardkoester.de/vorlesungen/inhalt.html" TargetMode="External"/><Relationship Id="rId18" Type="http://schemas.openxmlformats.org/officeDocument/2006/relationships/image" Target="../media/image3.png"/><Relationship Id="rId39" Type="http://schemas.openxmlformats.org/officeDocument/2006/relationships/customXml" Target="../ink/ink14.xml"/><Relationship Id="rId34" Type="http://schemas.openxmlformats.org/officeDocument/2006/relationships/image" Target="../media/image12.png"/><Relationship Id="rId50" Type="http://schemas.openxmlformats.org/officeDocument/2006/relationships/image" Target="../media/image20.png"/><Relationship Id="rId55" Type="http://schemas.openxmlformats.org/officeDocument/2006/relationships/customXml" Target="../ink/ink22.xml"/><Relationship Id="rId76" Type="http://schemas.openxmlformats.org/officeDocument/2006/relationships/image" Target="../media/image33.png"/><Relationship Id="rId71" Type="http://schemas.openxmlformats.org/officeDocument/2006/relationships/customXml" Target="../ink/ink30.xml"/><Relationship Id="rId2" Type="http://schemas.openxmlformats.org/officeDocument/2006/relationships/notesSlide" Target="../notesSlides/notesSlide1.xml"/><Relationship Id="rId29" Type="http://schemas.openxmlformats.org/officeDocument/2006/relationships/customXml" Target="../ink/ink9.xml"/></Relationships>
</file>

<file path=ppt/slides/_rels/slide10.xml.rels><?xml version="1.0" encoding="UTF-8" standalone="yes"?>
<Relationships xmlns="http://schemas.openxmlformats.org/package/2006/relationships"><Relationship Id="rId117" Type="http://schemas.openxmlformats.org/officeDocument/2006/relationships/image" Target="../media/image830.png"/><Relationship Id="rId299" Type="http://schemas.openxmlformats.org/officeDocument/2006/relationships/image" Target="../media/image920.png"/><Relationship Id="rId21" Type="http://schemas.openxmlformats.org/officeDocument/2006/relationships/image" Target="../media/image688.png"/><Relationship Id="rId63" Type="http://schemas.openxmlformats.org/officeDocument/2006/relationships/image" Target="../media/image627.png"/><Relationship Id="rId159" Type="http://schemas.openxmlformats.org/officeDocument/2006/relationships/image" Target="../media/image851.png"/><Relationship Id="rId324" Type="http://schemas.openxmlformats.org/officeDocument/2006/relationships/customXml" Target="../ink/ink1503.xml"/><Relationship Id="rId366" Type="http://schemas.openxmlformats.org/officeDocument/2006/relationships/customXml" Target="../ink/ink1524.xml"/><Relationship Id="rId170" Type="http://schemas.openxmlformats.org/officeDocument/2006/relationships/customXml" Target="../ink/ink1426.xml"/><Relationship Id="rId226" Type="http://schemas.openxmlformats.org/officeDocument/2006/relationships/customXml" Target="../ink/ink1454.xml"/><Relationship Id="rId268" Type="http://schemas.openxmlformats.org/officeDocument/2006/relationships/customXml" Target="../ink/ink1475.xml"/><Relationship Id="rId32" Type="http://schemas.openxmlformats.org/officeDocument/2006/relationships/customXml" Target="../ink/ink1357.xml"/><Relationship Id="rId74" Type="http://schemas.openxmlformats.org/officeDocument/2006/relationships/customXml" Target="../ink/ink1378.xml"/><Relationship Id="rId128" Type="http://schemas.openxmlformats.org/officeDocument/2006/relationships/customXml" Target="../ink/ink1405.xml"/><Relationship Id="rId335" Type="http://schemas.openxmlformats.org/officeDocument/2006/relationships/image" Target="../media/image938.png"/><Relationship Id="rId5" Type="http://schemas.openxmlformats.org/officeDocument/2006/relationships/image" Target="../media/image554.png"/><Relationship Id="rId181" Type="http://schemas.openxmlformats.org/officeDocument/2006/relationships/image" Target="../media/image862.png"/><Relationship Id="rId237" Type="http://schemas.openxmlformats.org/officeDocument/2006/relationships/image" Target="../media/image890.png"/><Relationship Id="rId279" Type="http://schemas.openxmlformats.org/officeDocument/2006/relationships/image" Target="../media/image910.png"/><Relationship Id="rId43" Type="http://schemas.openxmlformats.org/officeDocument/2006/relationships/image" Target="../media/image699.png"/><Relationship Id="rId139" Type="http://schemas.openxmlformats.org/officeDocument/2006/relationships/image" Target="../media/image841.png"/><Relationship Id="rId290" Type="http://schemas.openxmlformats.org/officeDocument/2006/relationships/customXml" Target="../ink/ink1486.xml"/><Relationship Id="rId304" Type="http://schemas.openxmlformats.org/officeDocument/2006/relationships/customXml" Target="../ink/ink1493.xml"/><Relationship Id="rId346" Type="http://schemas.openxmlformats.org/officeDocument/2006/relationships/customXml" Target="../ink/ink1514.xml"/><Relationship Id="rId85" Type="http://schemas.openxmlformats.org/officeDocument/2006/relationships/image" Target="../media/image814.png"/><Relationship Id="rId150" Type="http://schemas.openxmlformats.org/officeDocument/2006/relationships/customXml" Target="../ink/ink1416.xml"/><Relationship Id="rId192" Type="http://schemas.openxmlformats.org/officeDocument/2006/relationships/customXml" Target="../ink/ink1437.xml"/><Relationship Id="rId206" Type="http://schemas.openxmlformats.org/officeDocument/2006/relationships/customXml" Target="../ink/ink1444.xml"/><Relationship Id="rId248" Type="http://schemas.openxmlformats.org/officeDocument/2006/relationships/customXml" Target="../ink/ink1465.xml"/><Relationship Id="rId12" Type="http://schemas.openxmlformats.org/officeDocument/2006/relationships/customXml" Target="../ink/ink1347.xml"/><Relationship Id="rId108" Type="http://schemas.openxmlformats.org/officeDocument/2006/relationships/customXml" Target="../ink/ink1395.xml"/><Relationship Id="rId315" Type="http://schemas.openxmlformats.org/officeDocument/2006/relationships/image" Target="../media/image928.png"/><Relationship Id="rId357" Type="http://schemas.openxmlformats.org/officeDocument/2006/relationships/image" Target="../media/image949.png"/><Relationship Id="rId54" Type="http://schemas.openxmlformats.org/officeDocument/2006/relationships/customXml" Target="../ink/ink1368.xml"/><Relationship Id="rId96" Type="http://schemas.openxmlformats.org/officeDocument/2006/relationships/customXml" Target="../ink/ink1389.xml"/><Relationship Id="rId161" Type="http://schemas.openxmlformats.org/officeDocument/2006/relationships/image" Target="../media/image852.png"/><Relationship Id="rId217" Type="http://schemas.openxmlformats.org/officeDocument/2006/relationships/image" Target="../media/image880.png"/><Relationship Id="rId259" Type="http://schemas.openxmlformats.org/officeDocument/2006/relationships/image" Target="../media/image451.png"/><Relationship Id="rId23" Type="http://schemas.openxmlformats.org/officeDocument/2006/relationships/image" Target="../media/image689.png"/><Relationship Id="rId119" Type="http://schemas.openxmlformats.org/officeDocument/2006/relationships/image" Target="../media/image831.png"/><Relationship Id="rId270" Type="http://schemas.openxmlformats.org/officeDocument/2006/relationships/customXml" Target="../ink/ink1476.xml"/><Relationship Id="rId326" Type="http://schemas.openxmlformats.org/officeDocument/2006/relationships/customXml" Target="../ink/ink1504.xml"/><Relationship Id="rId65" Type="http://schemas.openxmlformats.org/officeDocument/2006/relationships/image" Target="../media/image629.png"/><Relationship Id="rId130" Type="http://schemas.openxmlformats.org/officeDocument/2006/relationships/customXml" Target="../ink/ink1406.xml"/><Relationship Id="rId368" Type="http://schemas.openxmlformats.org/officeDocument/2006/relationships/customXml" Target="../ink/ink1525.xml"/><Relationship Id="rId172" Type="http://schemas.openxmlformats.org/officeDocument/2006/relationships/customXml" Target="../ink/ink1427.xml"/><Relationship Id="rId228" Type="http://schemas.openxmlformats.org/officeDocument/2006/relationships/customXml" Target="../ink/ink1455.xml"/><Relationship Id="rId281" Type="http://schemas.openxmlformats.org/officeDocument/2006/relationships/image" Target="../media/image911.png"/><Relationship Id="rId337" Type="http://schemas.openxmlformats.org/officeDocument/2006/relationships/image" Target="../media/image939.png"/><Relationship Id="rId34" Type="http://schemas.openxmlformats.org/officeDocument/2006/relationships/customXml" Target="../ink/ink1358.xml"/><Relationship Id="rId76" Type="http://schemas.openxmlformats.org/officeDocument/2006/relationships/customXml" Target="../ink/ink1379.xml"/><Relationship Id="rId141" Type="http://schemas.openxmlformats.org/officeDocument/2006/relationships/image" Target="../media/image842.png"/><Relationship Id="rId7" Type="http://schemas.openxmlformats.org/officeDocument/2006/relationships/image" Target="../media/image555.png"/><Relationship Id="rId183" Type="http://schemas.openxmlformats.org/officeDocument/2006/relationships/image" Target="../media/image863.png"/><Relationship Id="rId239" Type="http://schemas.openxmlformats.org/officeDocument/2006/relationships/image" Target="../media/image891.png"/><Relationship Id="rId250" Type="http://schemas.openxmlformats.org/officeDocument/2006/relationships/customXml" Target="../ink/ink1466.xml"/><Relationship Id="rId292" Type="http://schemas.openxmlformats.org/officeDocument/2006/relationships/customXml" Target="../ink/ink1487.xml"/><Relationship Id="rId306" Type="http://schemas.openxmlformats.org/officeDocument/2006/relationships/customXml" Target="../ink/ink1494.xml"/><Relationship Id="rId45" Type="http://schemas.openxmlformats.org/officeDocument/2006/relationships/image" Target="../media/image700.png"/><Relationship Id="rId87" Type="http://schemas.openxmlformats.org/officeDocument/2006/relationships/image" Target="../media/image815.png"/><Relationship Id="rId110" Type="http://schemas.openxmlformats.org/officeDocument/2006/relationships/customXml" Target="../ink/ink1396.xml"/><Relationship Id="rId348" Type="http://schemas.openxmlformats.org/officeDocument/2006/relationships/customXml" Target="../ink/ink1515.xml"/><Relationship Id="rId152" Type="http://schemas.openxmlformats.org/officeDocument/2006/relationships/customXml" Target="../ink/ink1417.xml"/><Relationship Id="rId194" Type="http://schemas.openxmlformats.org/officeDocument/2006/relationships/customXml" Target="../ink/ink1438.xml"/><Relationship Id="rId208" Type="http://schemas.openxmlformats.org/officeDocument/2006/relationships/customXml" Target="../ink/ink1445.xml"/><Relationship Id="rId261" Type="http://schemas.openxmlformats.org/officeDocument/2006/relationships/image" Target="../media/image901.png"/><Relationship Id="rId14" Type="http://schemas.openxmlformats.org/officeDocument/2006/relationships/customXml" Target="../ink/ink1348.xml"/><Relationship Id="rId56" Type="http://schemas.openxmlformats.org/officeDocument/2006/relationships/customXml" Target="../ink/ink1369.xml"/><Relationship Id="rId317" Type="http://schemas.openxmlformats.org/officeDocument/2006/relationships/image" Target="../media/image929.png"/><Relationship Id="rId359" Type="http://schemas.openxmlformats.org/officeDocument/2006/relationships/image" Target="../media/image950.png"/><Relationship Id="rId98" Type="http://schemas.openxmlformats.org/officeDocument/2006/relationships/customXml" Target="../ink/ink1390.xml"/><Relationship Id="rId121" Type="http://schemas.openxmlformats.org/officeDocument/2006/relationships/image" Target="../media/image832.png"/><Relationship Id="rId163" Type="http://schemas.openxmlformats.org/officeDocument/2006/relationships/image" Target="../media/image853.png"/><Relationship Id="rId219" Type="http://schemas.openxmlformats.org/officeDocument/2006/relationships/image" Target="../media/image881.png"/><Relationship Id="rId230" Type="http://schemas.openxmlformats.org/officeDocument/2006/relationships/customXml" Target="../ink/ink1456.xml"/><Relationship Id="rId25" Type="http://schemas.openxmlformats.org/officeDocument/2006/relationships/image" Target="../media/image690.png"/><Relationship Id="rId67" Type="http://schemas.openxmlformats.org/officeDocument/2006/relationships/image" Target="../media/image630.png"/><Relationship Id="rId272" Type="http://schemas.openxmlformats.org/officeDocument/2006/relationships/customXml" Target="../ink/ink1477.xml"/><Relationship Id="rId328" Type="http://schemas.openxmlformats.org/officeDocument/2006/relationships/customXml" Target="../ink/ink1505.xml"/><Relationship Id="rId132" Type="http://schemas.openxmlformats.org/officeDocument/2006/relationships/customXml" Target="../ink/ink1407.xml"/><Relationship Id="rId174" Type="http://schemas.openxmlformats.org/officeDocument/2006/relationships/customXml" Target="../ink/ink1428.xml"/><Relationship Id="rId241" Type="http://schemas.openxmlformats.org/officeDocument/2006/relationships/image" Target="../media/image892.png"/><Relationship Id="rId15" Type="http://schemas.openxmlformats.org/officeDocument/2006/relationships/image" Target="../media/image685.png"/><Relationship Id="rId36" Type="http://schemas.openxmlformats.org/officeDocument/2006/relationships/customXml" Target="../ink/ink1359.xml"/><Relationship Id="rId57" Type="http://schemas.openxmlformats.org/officeDocument/2006/relationships/image" Target="../media/image624.png"/><Relationship Id="rId262" Type="http://schemas.openxmlformats.org/officeDocument/2006/relationships/customXml" Target="../ink/ink1472.xml"/><Relationship Id="rId283" Type="http://schemas.openxmlformats.org/officeDocument/2006/relationships/image" Target="../media/image912.png"/><Relationship Id="rId318" Type="http://schemas.openxmlformats.org/officeDocument/2006/relationships/customXml" Target="../ink/ink1500.xml"/><Relationship Id="rId339" Type="http://schemas.openxmlformats.org/officeDocument/2006/relationships/image" Target="../media/image940.png"/><Relationship Id="rId78" Type="http://schemas.openxmlformats.org/officeDocument/2006/relationships/customXml" Target="../ink/ink1380.xml"/><Relationship Id="rId99" Type="http://schemas.openxmlformats.org/officeDocument/2006/relationships/image" Target="../media/image821.png"/><Relationship Id="rId101" Type="http://schemas.openxmlformats.org/officeDocument/2006/relationships/image" Target="../media/image822.png"/><Relationship Id="rId122" Type="http://schemas.openxmlformats.org/officeDocument/2006/relationships/customXml" Target="../ink/ink1402.xml"/><Relationship Id="rId143" Type="http://schemas.openxmlformats.org/officeDocument/2006/relationships/image" Target="../media/image843.png"/><Relationship Id="rId164" Type="http://schemas.openxmlformats.org/officeDocument/2006/relationships/customXml" Target="../ink/ink1423.xml"/><Relationship Id="rId185" Type="http://schemas.openxmlformats.org/officeDocument/2006/relationships/image" Target="../media/image864.png"/><Relationship Id="rId350" Type="http://schemas.openxmlformats.org/officeDocument/2006/relationships/customXml" Target="../ink/ink1516.xml"/><Relationship Id="rId9" Type="http://schemas.openxmlformats.org/officeDocument/2006/relationships/image" Target="../media/image556.png"/><Relationship Id="rId210" Type="http://schemas.openxmlformats.org/officeDocument/2006/relationships/customXml" Target="../ink/ink1446.xml"/><Relationship Id="rId26" Type="http://schemas.openxmlformats.org/officeDocument/2006/relationships/customXml" Target="../ink/ink1354.xml"/><Relationship Id="rId231" Type="http://schemas.openxmlformats.org/officeDocument/2006/relationships/image" Target="../media/image887.png"/><Relationship Id="rId252" Type="http://schemas.openxmlformats.org/officeDocument/2006/relationships/customXml" Target="../ink/ink1467.xml"/><Relationship Id="rId273" Type="http://schemas.openxmlformats.org/officeDocument/2006/relationships/image" Target="../media/image907.png"/><Relationship Id="rId294" Type="http://schemas.openxmlformats.org/officeDocument/2006/relationships/customXml" Target="../ink/ink1488.xml"/><Relationship Id="rId308" Type="http://schemas.openxmlformats.org/officeDocument/2006/relationships/customXml" Target="../ink/ink1495.xml"/><Relationship Id="rId329" Type="http://schemas.openxmlformats.org/officeDocument/2006/relationships/image" Target="../media/image935.png"/><Relationship Id="rId47" Type="http://schemas.openxmlformats.org/officeDocument/2006/relationships/image" Target="../media/image619.png"/><Relationship Id="rId68" Type="http://schemas.openxmlformats.org/officeDocument/2006/relationships/customXml" Target="../ink/ink1375.xml"/><Relationship Id="rId89" Type="http://schemas.openxmlformats.org/officeDocument/2006/relationships/image" Target="../media/image816.png"/><Relationship Id="rId112" Type="http://schemas.openxmlformats.org/officeDocument/2006/relationships/customXml" Target="../ink/ink1397.xml"/><Relationship Id="rId133" Type="http://schemas.openxmlformats.org/officeDocument/2006/relationships/image" Target="../media/image838.png"/><Relationship Id="rId154" Type="http://schemas.openxmlformats.org/officeDocument/2006/relationships/customXml" Target="../ink/ink1418.xml"/><Relationship Id="rId175" Type="http://schemas.openxmlformats.org/officeDocument/2006/relationships/image" Target="../media/image859.png"/><Relationship Id="rId340" Type="http://schemas.openxmlformats.org/officeDocument/2006/relationships/customXml" Target="../ink/ink1511.xml"/><Relationship Id="rId361" Type="http://schemas.openxmlformats.org/officeDocument/2006/relationships/image" Target="../media/image951.png"/><Relationship Id="rId196" Type="http://schemas.openxmlformats.org/officeDocument/2006/relationships/customXml" Target="../ink/ink1439.xml"/><Relationship Id="rId200" Type="http://schemas.openxmlformats.org/officeDocument/2006/relationships/customXml" Target="../ink/ink1441.xml"/><Relationship Id="rId16" Type="http://schemas.openxmlformats.org/officeDocument/2006/relationships/customXml" Target="../ink/ink1349.xml"/><Relationship Id="rId221" Type="http://schemas.openxmlformats.org/officeDocument/2006/relationships/image" Target="../media/image882.png"/><Relationship Id="rId242" Type="http://schemas.openxmlformats.org/officeDocument/2006/relationships/customXml" Target="../ink/ink1462.xml"/><Relationship Id="rId263" Type="http://schemas.openxmlformats.org/officeDocument/2006/relationships/image" Target="../media/image902.png"/><Relationship Id="rId284" Type="http://schemas.openxmlformats.org/officeDocument/2006/relationships/customXml" Target="../ink/ink1483.xml"/><Relationship Id="rId319" Type="http://schemas.openxmlformats.org/officeDocument/2006/relationships/image" Target="../media/image930.png"/><Relationship Id="rId37" Type="http://schemas.openxmlformats.org/officeDocument/2006/relationships/image" Target="../media/image696.png"/><Relationship Id="rId58" Type="http://schemas.openxmlformats.org/officeDocument/2006/relationships/customXml" Target="../ink/ink1370.xml"/><Relationship Id="rId79" Type="http://schemas.openxmlformats.org/officeDocument/2006/relationships/image" Target="../media/image811.png"/><Relationship Id="rId102" Type="http://schemas.openxmlformats.org/officeDocument/2006/relationships/customXml" Target="../ink/ink1392.xml"/><Relationship Id="rId123" Type="http://schemas.openxmlformats.org/officeDocument/2006/relationships/image" Target="../media/image833.png"/><Relationship Id="rId144" Type="http://schemas.openxmlformats.org/officeDocument/2006/relationships/customXml" Target="../ink/ink1413.xml"/><Relationship Id="rId330" Type="http://schemas.openxmlformats.org/officeDocument/2006/relationships/customXml" Target="../ink/ink1506.xml"/><Relationship Id="rId90" Type="http://schemas.openxmlformats.org/officeDocument/2006/relationships/customXml" Target="../ink/ink1386.xml"/><Relationship Id="rId165" Type="http://schemas.openxmlformats.org/officeDocument/2006/relationships/image" Target="../media/image854.png"/><Relationship Id="rId186" Type="http://schemas.openxmlformats.org/officeDocument/2006/relationships/customXml" Target="../ink/ink1434.xml"/><Relationship Id="rId351" Type="http://schemas.openxmlformats.org/officeDocument/2006/relationships/image" Target="../media/image946.png"/><Relationship Id="rId211" Type="http://schemas.openxmlformats.org/officeDocument/2006/relationships/image" Target="../media/image877.png"/><Relationship Id="rId232" Type="http://schemas.openxmlformats.org/officeDocument/2006/relationships/customXml" Target="../ink/ink1457.xml"/><Relationship Id="rId253" Type="http://schemas.openxmlformats.org/officeDocument/2006/relationships/image" Target="../media/image898.png"/><Relationship Id="rId274" Type="http://schemas.openxmlformats.org/officeDocument/2006/relationships/customXml" Target="../ink/ink1478.xml"/><Relationship Id="rId295" Type="http://schemas.openxmlformats.org/officeDocument/2006/relationships/image" Target="../media/image918.png"/><Relationship Id="rId309" Type="http://schemas.openxmlformats.org/officeDocument/2006/relationships/image" Target="../media/image925.png"/><Relationship Id="rId27" Type="http://schemas.openxmlformats.org/officeDocument/2006/relationships/image" Target="../media/image691.png"/><Relationship Id="rId48" Type="http://schemas.openxmlformats.org/officeDocument/2006/relationships/customXml" Target="../ink/ink1365.xml"/><Relationship Id="rId69" Type="http://schemas.openxmlformats.org/officeDocument/2006/relationships/image" Target="../media/image631.png"/><Relationship Id="rId113" Type="http://schemas.openxmlformats.org/officeDocument/2006/relationships/image" Target="../media/image828.png"/><Relationship Id="rId134" Type="http://schemas.openxmlformats.org/officeDocument/2006/relationships/customXml" Target="../ink/ink1408.xml"/><Relationship Id="rId320" Type="http://schemas.openxmlformats.org/officeDocument/2006/relationships/customXml" Target="../ink/ink1501.xml"/><Relationship Id="rId80" Type="http://schemas.openxmlformats.org/officeDocument/2006/relationships/customXml" Target="../ink/ink1381.xml"/><Relationship Id="rId155" Type="http://schemas.openxmlformats.org/officeDocument/2006/relationships/image" Target="../media/image849.png"/><Relationship Id="rId176" Type="http://schemas.openxmlformats.org/officeDocument/2006/relationships/customXml" Target="../ink/ink1429.xml"/><Relationship Id="rId197" Type="http://schemas.openxmlformats.org/officeDocument/2006/relationships/image" Target="../media/image870.png"/><Relationship Id="rId341" Type="http://schemas.openxmlformats.org/officeDocument/2006/relationships/image" Target="../media/image941.png"/><Relationship Id="rId362" Type="http://schemas.openxmlformats.org/officeDocument/2006/relationships/customXml" Target="../ink/ink1522.xml"/><Relationship Id="rId201" Type="http://schemas.openxmlformats.org/officeDocument/2006/relationships/image" Target="../media/image872.png"/><Relationship Id="rId222" Type="http://schemas.openxmlformats.org/officeDocument/2006/relationships/customXml" Target="../ink/ink1452.xml"/><Relationship Id="rId243" Type="http://schemas.openxmlformats.org/officeDocument/2006/relationships/image" Target="../media/image893.png"/><Relationship Id="rId264" Type="http://schemas.openxmlformats.org/officeDocument/2006/relationships/customXml" Target="../ink/ink1473.xml"/><Relationship Id="rId285" Type="http://schemas.openxmlformats.org/officeDocument/2006/relationships/image" Target="../media/image913.png"/><Relationship Id="rId17" Type="http://schemas.openxmlformats.org/officeDocument/2006/relationships/image" Target="../media/image686.png"/><Relationship Id="rId38" Type="http://schemas.openxmlformats.org/officeDocument/2006/relationships/customXml" Target="../ink/ink1360.xml"/><Relationship Id="rId59" Type="http://schemas.openxmlformats.org/officeDocument/2006/relationships/image" Target="../media/image625.png"/><Relationship Id="rId103" Type="http://schemas.openxmlformats.org/officeDocument/2006/relationships/image" Target="../media/image823.png"/><Relationship Id="rId124" Type="http://schemas.openxmlformats.org/officeDocument/2006/relationships/customXml" Target="../ink/ink1403.xml"/><Relationship Id="rId310" Type="http://schemas.openxmlformats.org/officeDocument/2006/relationships/customXml" Target="../ink/ink1496.xml"/><Relationship Id="rId70" Type="http://schemas.openxmlformats.org/officeDocument/2006/relationships/customXml" Target="../ink/ink1376.xml"/><Relationship Id="rId91" Type="http://schemas.openxmlformats.org/officeDocument/2006/relationships/image" Target="../media/image817.png"/><Relationship Id="rId145" Type="http://schemas.openxmlformats.org/officeDocument/2006/relationships/image" Target="../media/image844.png"/><Relationship Id="rId166" Type="http://schemas.openxmlformats.org/officeDocument/2006/relationships/customXml" Target="../ink/ink1424.xml"/><Relationship Id="rId187" Type="http://schemas.openxmlformats.org/officeDocument/2006/relationships/image" Target="../media/image865.png"/><Relationship Id="rId331" Type="http://schemas.openxmlformats.org/officeDocument/2006/relationships/image" Target="../media/image936.png"/><Relationship Id="rId352" Type="http://schemas.openxmlformats.org/officeDocument/2006/relationships/customXml" Target="../ink/ink1517.xml"/><Relationship Id="rId1" Type="http://schemas.openxmlformats.org/officeDocument/2006/relationships/slideLayout" Target="../slideLayouts/slideLayout7.xml"/><Relationship Id="rId212" Type="http://schemas.openxmlformats.org/officeDocument/2006/relationships/customXml" Target="../ink/ink1447.xml"/><Relationship Id="rId233" Type="http://schemas.openxmlformats.org/officeDocument/2006/relationships/image" Target="../media/image888.png"/><Relationship Id="rId254" Type="http://schemas.openxmlformats.org/officeDocument/2006/relationships/customXml" Target="../ink/ink1468.xml"/><Relationship Id="rId28" Type="http://schemas.openxmlformats.org/officeDocument/2006/relationships/customXml" Target="../ink/ink1355.xml"/><Relationship Id="rId49" Type="http://schemas.openxmlformats.org/officeDocument/2006/relationships/image" Target="../media/image620.png"/><Relationship Id="rId114" Type="http://schemas.openxmlformats.org/officeDocument/2006/relationships/customXml" Target="../ink/ink1398.xml"/><Relationship Id="rId275" Type="http://schemas.openxmlformats.org/officeDocument/2006/relationships/image" Target="../media/image908.png"/><Relationship Id="rId296" Type="http://schemas.openxmlformats.org/officeDocument/2006/relationships/customXml" Target="../ink/ink1489.xml"/><Relationship Id="rId300" Type="http://schemas.openxmlformats.org/officeDocument/2006/relationships/customXml" Target="../ink/ink1491.xml"/><Relationship Id="rId60" Type="http://schemas.openxmlformats.org/officeDocument/2006/relationships/customXml" Target="../ink/ink1371.xml"/><Relationship Id="rId81" Type="http://schemas.openxmlformats.org/officeDocument/2006/relationships/image" Target="../media/image812.png"/><Relationship Id="rId135" Type="http://schemas.openxmlformats.org/officeDocument/2006/relationships/image" Target="../media/image839.png"/><Relationship Id="rId156" Type="http://schemas.openxmlformats.org/officeDocument/2006/relationships/customXml" Target="../ink/ink1419.xml"/><Relationship Id="rId177" Type="http://schemas.openxmlformats.org/officeDocument/2006/relationships/image" Target="../media/image860.png"/><Relationship Id="rId198" Type="http://schemas.openxmlformats.org/officeDocument/2006/relationships/customXml" Target="../ink/ink1440.xml"/><Relationship Id="rId321" Type="http://schemas.openxmlformats.org/officeDocument/2006/relationships/image" Target="../media/image931.png"/><Relationship Id="rId342" Type="http://schemas.openxmlformats.org/officeDocument/2006/relationships/customXml" Target="../ink/ink1512.xml"/><Relationship Id="rId363" Type="http://schemas.openxmlformats.org/officeDocument/2006/relationships/image" Target="../media/image952.png"/><Relationship Id="rId202" Type="http://schemas.openxmlformats.org/officeDocument/2006/relationships/customXml" Target="../ink/ink1442.xml"/><Relationship Id="rId223" Type="http://schemas.openxmlformats.org/officeDocument/2006/relationships/image" Target="../media/image883.png"/><Relationship Id="rId244" Type="http://schemas.openxmlformats.org/officeDocument/2006/relationships/customXml" Target="../ink/ink1463.xml"/><Relationship Id="rId18" Type="http://schemas.openxmlformats.org/officeDocument/2006/relationships/customXml" Target="../ink/ink1350.xml"/><Relationship Id="rId39" Type="http://schemas.openxmlformats.org/officeDocument/2006/relationships/image" Target="../media/image697.png"/><Relationship Id="rId265" Type="http://schemas.openxmlformats.org/officeDocument/2006/relationships/image" Target="../media/image903.png"/><Relationship Id="rId286" Type="http://schemas.openxmlformats.org/officeDocument/2006/relationships/customXml" Target="../ink/ink1484.xml"/><Relationship Id="rId50" Type="http://schemas.openxmlformats.org/officeDocument/2006/relationships/customXml" Target="../ink/ink1366.xml"/><Relationship Id="rId104" Type="http://schemas.openxmlformats.org/officeDocument/2006/relationships/customXml" Target="../ink/ink1393.xml"/><Relationship Id="rId125" Type="http://schemas.openxmlformats.org/officeDocument/2006/relationships/image" Target="../media/image834.png"/><Relationship Id="rId146" Type="http://schemas.openxmlformats.org/officeDocument/2006/relationships/customXml" Target="../ink/ink1414.xml"/><Relationship Id="rId167" Type="http://schemas.openxmlformats.org/officeDocument/2006/relationships/image" Target="../media/image855.png"/><Relationship Id="rId188" Type="http://schemas.openxmlformats.org/officeDocument/2006/relationships/customXml" Target="../ink/ink1435.xml"/><Relationship Id="rId311" Type="http://schemas.openxmlformats.org/officeDocument/2006/relationships/image" Target="../media/image926.png"/><Relationship Id="rId332" Type="http://schemas.openxmlformats.org/officeDocument/2006/relationships/customXml" Target="../ink/ink1507.xml"/><Relationship Id="rId353" Type="http://schemas.openxmlformats.org/officeDocument/2006/relationships/image" Target="../media/image947.png"/><Relationship Id="rId71" Type="http://schemas.openxmlformats.org/officeDocument/2006/relationships/image" Target="../media/image807.png"/><Relationship Id="rId92" Type="http://schemas.openxmlformats.org/officeDocument/2006/relationships/customXml" Target="../ink/ink1387.xml"/><Relationship Id="rId213" Type="http://schemas.openxmlformats.org/officeDocument/2006/relationships/image" Target="../media/image878.png"/><Relationship Id="rId234" Type="http://schemas.openxmlformats.org/officeDocument/2006/relationships/customXml" Target="../ink/ink1458.xml"/><Relationship Id="rId2" Type="http://schemas.openxmlformats.org/officeDocument/2006/relationships/customXml" Target="../ink/ink1342.xml"/><Relationship Id="rId29" Type="http://schemas.openxmlformats.org/officeDocument/2006/relationships/image" Target="../media/image692.png"/><Relationship Id="rId255" Type="http://schemas.openxmlformats.org/officeDocument/2006/relationships/image" Target="../media/image899.png"/><Relationship Id="rId276" Type="http://schemas.openxmlformats.org/officeDocument/2006/relationships/customXml" Target="../ink/ink1479.xml"/><Relationship Id="rId297" Type="http://schemas.openxmlformats.org/officeDocument/2006/relationships/image" Target="../media/image919.png"/><Relationship Id="rId40" Type="http://schemas.openxmlformats.org/officeDocument/2006/relationships/customXml" Target="../ink/ink1361.xml"/><Relationship Id="rId115" Type="http://schemas.openxmlformats.org/officeDocument/2006/relationships/image" Target="../media/image829.png"/><Relationship Id="rId136" Type="http://schemas.openxmlformats.org/officeDocument/2006/relationships/customXml" Target="../ink/ink1409.xml"/><Relationship Id="rId157" Type="http://schemas.openxmlformats.org/officeDocument/2006/relationships/image" Target="../media/image850.png"/><Relationship Id="rId178" Type="http://schemas.openxmlformats.org/officeDocument/2006/relationships/customXml" Target="../ink/ink1430.xml"/><Relationship Id="rId301" Type="http://schemas.openxmlformats.org/officeDocument/2006/relationships/image" Target="../media/image921.png"/><Relationship Id="rId322" Type="http://schemas.openxmlformats.org/officeDocument/2006/relationships/customXml" Target="../ink/ink1502.xml"/><Relationship Id="rId343" Type="http://schemas.openxmlformats.org/officeDocument/2006/relationships/image" Target="../media/image942.png"/><Relationship Id="rId364" Type="http://schemas.openxmlformats.org/officeDocument/2006/relationships/customXml" Target="../ink/ink1523.xml"/><Relationship Id="rId61" Type="http://schemas.openxmlformats.org/officeDocument/2006/relationships/image" Target="../media/image626.png"/><Relationship Id="rId82" Type="http://schemas.openxmlformats.org/officeDocument/2006/relationships/customXml" Target="../ink/ink1382.xml"/><Relationship Id="rId199" Type="http://schemas.openxmlformats.org/officeDocument/2006/relationships/image" Target="../media/image871.png"/><Relationship Id="rId203" Type="http://schemas.openxmlformats.org/officeDocument/2006/relationships/image" Target="../media/image873.png"/><Relationship Id="rId19" Type="http://schemas.openxmlformats.org/officeDocument/2006/relationships/image" Target="../media/image687.png"/><Relationship Id="rId224" Type="http://schemas.openxmlformats.org/officeDocument/2006/relationships/customXml" Target="../ink/ink1453.xml"/><Relationship Id="rId245" Type="http://schemas.openxmlformats.org/officeDocument/2006/relationships/image" Target="../media/image894.png"/><Relationship Id="rId266" Type="http://schemas.openxmlformats.org/officeDocument/2006/relationships/customXml" Target="../ink/ink1474.xml"/><Relationship Id="rId287" Type="http://schemas.openxmlformats.org/officeDocument/2006/relationships/image" Target="../media/image914.png"/><Relationship Id="rId30" Type="http://schemas.openxmlformats.org/officeDocument/2006/relationships/customXml" Target="../ink/ink1356.xml"/><Relationship Id="rId105" Type="http://schemas.openxmlformats.org/officeDocument/2006/relationships/image" Target="../media/image824.png"/><Relationship Id="rId126" Type="http://schemas.openxmlformats.org/officeDocument/2006/relationships/customXml" Target="../ink/ink1404.xml"/><Relationship Id="rId147" Type="http://schemas.openxmlformats.org/officeDocument/2006/relationships/image" Target="../media/image845.png"/><Relationship Id="rId168" Type="http://schemas.openxmlformats.org/officeDocument/2006/relationships/customXml" Target="../ink/ink1425.xml"/><Relationship Id="rId312" Type="http://schemas.openxmlformats.org/officeDocument/2006/relationships/customXml" Target="../ink/ink1497.xml"/><Relationship Id="rId333" Type="http://schemas.openxmlformats.org/officeDocument/2006/relationships/image" Target="../media/image937.png"/><Relationship Id="rId354" Type="http://schemas.openxmlformats.org/officeDocument/2006/relationships/customXml" Target="../ink/ink1518.xml"/><Relationship Id="rId51" Type="http://schemas.openxmlformats.org/officeDocument/2006/relationships/image" Target="../media/image621.png"/><Relationship Id="rId72" Type="http://schemas.openxmlformats.org/officeDocument/2006/relationships/customXml" Target="../ink/ink1377.xml"/><Relationship Id="rId93" Type="http://schemas.openxmlformats.org/officeDocument/2006/relationships/image" Target="../media/image818.png"/><Relationship Id="rId189" Type="http://schemas.openxmlformats.org/officeDocument/2006/relationships/image" Target="../media/image866.png"/><Relationship Id="rId3" Type="http://schemas.openxmlformats.org/officeDocument/2006/relationships/image" Target="../media/image553.png"/><Relationship Id="rId214" Type="http://schemas.openxmlformats.org/officeDocument/2006/relationships/customXml" Target="../ink/ink1448.xml"/><Relationship Id="rId235" Type="http://schemas.openxmlformats.org/officeDocument/2006/relationships/image" Target="../media/image889.png"/><Relationship Id="rId256" Type="http://schemas.openxmlformats.org/officeDocument/2006/relationships/customXml" Target="../ink/ink1469.xml"/><Relationship Id="rId277" Type="http://schemas.openxmlformats.org/officeDocument/2006/relationships/image" Target="../media/image909.png"/><Relationship Id="rId298" Type="http://schemas.openxmlformats.org/officeDocument/2006/relationships/customXml" Target="../ink/ink1490.xml"/><Relationship Id="rId116" Type="http://schemas.openxmlformats.org/officeDocument/2006/relationships/customXml" Target="../ink/ink1399.xml"/><Relationship Id="rId137" Type="http://schemas.openxmlformats.org/officeDocument/2006/relationships/image" Target="../media/image840.png"/><Relationship Id="rId158" Type="http://schemas.openxmlformats.org/officeDocument/2006/relationships/customXml" Target="../ink/ink1420.xml"/><Relationship Id="rId302" Type="http://schemas.openxmlformats.org/officeDocument/2006/relationships/customXml" Target="../ink/ink1492.xml"/><Relationship Id="rId323" Type="http://schemas.openxmlformats.org/officeDocument/2006/relationships/image" Target="../media/image932.png"/><Relationship Id="rId344" Type="http://schemas.openxmlformats.org/officeDocument/2006/relationships/customXml" Target="../ink/ink1513.xml"/><Relationship Id="rId20" Type="http://schemas.openxmlformats.org/officeDocument/2006/relationships/customXml" Target="../ink/ink1351.xml"/><Relationship Id="rId41" Type="http://schemas.openxmlformats.org/officeDocument/2006/relationships/image" Target="../media/image698.png"/><Relationship Id="rId62" Type="http://schemas.openxmlformats.org/officeDocument/2006/relationships/customXml" Target="../ink/ink1372.xml"/><Relationship Id="rId83" Type="http://schemas.openxmlformats.org/officeDocument/2006/relationships/image" Target="../media/image813.png"/><Relationship Id="rId179" Type="http://schemas.openxmlformats.org/officeDocument/2006/relationships/image" Target="../media/image861.png"/><Relationship Id="rId365" Type="http://schemas.openxmlformats.org/officeDocument/2006/relationships/image" Target="../media/image953.png"/><Relationship Id="rId190" Type="http://schemas.openxmlformats.org/officeDocument/2006/relationships/customXml" Target="../ink/ink1436.xml"/><Relationship Id="rId204" Type="http://schemas.openxmlformats.org/officeDocument/2006/relationships/customXml" Target="../ink/ink1443.xml"/><Relationship Id="rId225" Type="http://schemas.openxmlformats.org/officeDocument/2006/relationships/image" Target="../media/image884.png"/><Relationship Id="rId246" Type="http://schemas.openxmlformats.org/officeDocument/2006/relationships/customXml" Target="../ink/ink1464.xml"/><Relationship Id="rId267" Type="http://schemas.openxmlformats.org/officeDocument/2006/relationships/image" Target="../media/image904.png"/><Relationship Id="rId288" Type="http://schemas.openxmlformats.org/officeDocument/2006/relationships/customXml" Target="../ink/ink1485.xml"/><Relationship Id="rId106" Type="http://schemas.openxmlformats.org/officeDocument/2006/relationships/customXml" Target="../ink/ink1394.xml"/><Relationship Id="rId127" Type="http://schemas.openxmlformats.org/officeDocument/2006/relationships/image" Target="../media/image835.png"/><Relationship Id="rId313" Type="http://schemas.openxmlformats.org/officeDocument/2006/relationships/image" Target="../media/image927.png"/><Relationship Id="rId10" Type="http://schemas.openxmlformats.org/officeDocument/2006/relationships/customXml" Target="../ink/ink1346.xml"/><Relationship Id="rId31" Type="http://schemas.openxmlformats.org/officeDocument/2006/relationships/image" Target="../media/image693.png"/><Relationship Id="rId52" Type="http://schemas.openxmlformats.org/officeDocument/2006/relationships/customXml" Target="../ink/ink1367.xml"/><Relationship Id="rId73" Type="http://schemas.openxmlformats.org/officeDocument/2006/relationships/image" Target="../media/image808.png"/><Relationship Id="rId94" Type="http://schemas.openxmlformats.org/officeDocument/2006/relationships/customXml" Target="../ink/ink1388.xml"/><Relationship Id="rId148" Type="http://schemas.openxmlformats.org/officeDocument/2006/relationships/customXml" Target="../ink/ink1415.xml"/><Relationship Id="rId169" Type="http://schemas.openxmlformats.org/officeDocument/2006/relationships/image" Target="../media/image856.png"/><Relationship Id="rId334" Type="http://schemas.openxmlformats.org/officeDocument/2006/relationships/customXml" Target="../ink/ink1508.xml"/><Relationship Id="rId355" Type="http://schemas.openxmlformats.org/officeDocument/2006/relationships/image" Target="../media/image948.png"/><Relationship Id="rId4" Type="http://schemas.openxmlformats.org/officeDocument/2006/relationships/customXml" Target="../ink/ink1343.xml"/><Relationship Id="rId180" Type="http://schemas.openxmlformats.org/officeDocument/2006/relationships/customXml" Target="../ink/ink1431.xml"/><Relationship Id="rId215" Type="http://schemas.openxmlformats.org/officeDocument/2006/relationships/image" Target="../media/image879.png"/><Relationship Id="rId236" Type="http://schemas.openxmlformats.org/officeDocument/2006/relationships/customXml" Target="../ink/ink1459.xml"/><Relationship Id="rId257" Type="http://schemas.openxmlformats.org/officeDocument/2006/relationships/image" Target="../media/image900.png"/><Relationship Id="rId278" Type="http://schemas.openxmlformats.org/officeDocument/2006/relationships/customXml" Target="../ink/ink1480.xml"/><Relationship Id="rId303" Type="http://schemas.openxmlformats.org/officeDocument/2006/relationships/image" Target="../media/image922.png"/><Relationship Id="rId42" Type="http://schemas.openxmlformats.org/officeDocument/2006/relationships/customXml" Target="../ink/ink1362.xml"/><Relationship Id="rId84" Type="http://schemas.openxmlformats.org/officeDocument/2006/relationships/customXml" Target="../ink/ink1383.xml"/><Relationship Id="rId138" Type="http://schemas.openxmlformats.org/officeDocument/2006/relationships/customXml" Target="../ink/ink1410.xml"/><Relationship Id="rId345" Type="http://schemas.openxmlformats.org/officeDocument/2006/relationships/image" Target="../media/image943.png"/><Relationship Id="rId191" Type="http://schemas.openxmlformats.org/officeDocument/2006/relationships/image" Target="../media/image867.png"/><Relationship Id="rId205" Type="http://schemas.openxmlformats.org/officeDocument/2006/relationships/image" Target="../media/image874.png"/><Relationship Id="rId247" Type="http://schemas.openxmlformats.org/officeDocument/2006/relationships/image" Target="../media/image895.png"/><Relationship Id="rId107" Type="http://schemas.openxmlformats.org/officeDocument/2006/relationships/image" Target="../media/image825.png"/><Relationship Id="rId289" Type="http://schemas.openxmlformats.org/officeDocument/2006/relationships/image" Target="../media/image915.png"/><Relationship Id="rId11" Type="http://schemas.openxmlformats.org/officeDocument/2006/relationships/image" Target="../media/image558.png"/><Relationship Id="rId53" Type="http://schemas.openxmlformats.org/officeDocument/2006/relationships/image" Target="../media/image622.png"/><Relationship Id="rId149" Type="http://schemas.openxmlformats.org/officeDocument/2006/relationships/image" Target="../media/image846.png"/><Relationship Id="rId314" Type="http://schemas.openxmlformats.org/officeDocument/2006/relationships/customXml" Target="../ink/ink1498.xml"/><Relationship Id="rId356" Type="http://schemas.openxmlformats.org/officeDocument/2006/relationships/customXml" Target="../ink/ink1519.xml"/><Relationship Id="rId95" Type="http://schemas.openxmlformats.org/officeDocument/2006/relationships/image" Target="../media/image819.png"/><Relationship Id="rId160" Type="http://schemas.openxmlformats.org/officeDocument/2006/relationships/customXml" Target="../ink/ink1421.xml"/><Relationship Id="rId216" Type="http://schemas.openxmlformats.org/officeDocument/2006/relationships/customXml" Target="../ink/ink1449.xml"/><Relationship Id="rId258" Type="http://schemas.openxmlformats.org/officeDocument/2006/relationships/customXml" Target="../ink/ink1470.xml"/><Relationship Id="rId22" Type="http://schemas.openxmlformats.org/officeDocument/2006/relationships/customXml" Target="../ink/ink1352.xml"/><Relationship Id="rId64" Type="http://schemas.openxmlformats.org/officeDocument/2006/relationships/customXml" Target="../ink/ink1373.xml"/><Relationship Id="rId118" Type="http://schemas.openxmlformats.org/officeDocument/2006/relationships/customXml" Target="../ink/ink1400.xml"/><Relationship Id="rId325" Type="http://schemas.openxmlformats.org/officeDocument/2006/relationships/image" Target="../media/image933.png"/><Relationship Id="rId367" Type="http://schemas.openxmlformats.org/officeDocument/2006/relationships/image" Target="../media/image954.png"/><Relationship Id="rId171" Type="http://schemas.openxmlformats.org/officeDocument/2006/relationships/image" Target="../media/image857.png"/><Relationship Id="rId227" Type="http://schemas.openxmlformats.org/officeDocument/2006/relationships/image" Target="../media/image885.png"/><Relationship Id="rId269" Type="http://schemas.openxmlformats.org/officeDocument/2006/relationships/image" Target="../media/image905.png"/><Relationship Id="rId33" Type="http://schemas.openxmlformats.org/officeDocument/2006/relationships/image" Target="../media/image694.png"/><Relationship Id="rId129" Type="http://schemas.openxmlformats.org/officeDocument/2006/relationships/image" Target="../media/image836.png"/><Relationship Id="rId280" Type="http://schemas.openxmlformats.org/officeDocument/2006/relationships/customXml" Target="../ink/ink1481.xml"/><Relationship Id="rId336" Type="http://schemas.openxmlformats.org/officeDocument/2006/relationships/customXml" Target="../ink/ink1509.xml"/><Relationship Id="rId75" Type="http://schemas.openxmlformats.org/officeDocument/2006/relationships/image" Target="../media/image809.png"/><Relationship Id="rId140" Type="http://schemas.openxmlformats.org/officeDocument/2006/relationships/customXml" Target="../ink/ink1411.xml"/><Relationship Id="rId182" Type="http://schemas.openxmlformats.org/officeDocument/2006/relationships/customXml" Target="../ink/ink1432.xml"/><Relationship Id="rId6" Type="http://schemas.openxmlformats.org/officeDocument/2006/relationships/customXml" Target="../ink/ink1344.xml"/><Relationship Id="rId238" Type="http://schemas.openxmlformats.org/officeDocument/2006/relationships/customXml" Target="../ink/ink1460.xml"/><Relationship Id="rId291" Type="http://schemas.openxmlformats.org/officeDocument/2006/relationships/image" Target="../media/image916.png"/><Relationship Id="rId305" Type="http://schemas.openxmlformats.org/officeDocument/2006/relationships/image" Target="../media/image923.png"/><Relationship Id="rId347" Type="http://schemas.openxmlformats.org/officeDocument/2006/relationships/image" Target="../media/image944.png"/><Relationship Id="rId44" Type="http://schemas.openxmlformats.org/officeDocument/2006/relationships/customXml" Target="../ink/ink1363.xml"/><Relationship Id="rId86" Type="http://schemas.openxmlformats.org/officeDocument/2006/relationships/customXml" Target="../ink/ink1384.xml"/><Relationship Id="rId151" Type="http://schemas.openxmlformats.org/officeDocument/2006/relationships/image" Target="../media/image847.png"/><Relationship Id="rId193" Type="http://schemas.openxmlformats.org/officeDocument/2006/relationships/image" Target="../media/image868.png"/><Relationship Id="rId207" Type="http://schemas.openxmlformats.org/officeDocument/2006/relationships/image" Target="../media/image875.png"/><Relationship Id="rId249" Type="http://schemas.openxmlformats.org/officeDocument/2006/relationships/image" Target="../media/image896.png"/><Relationship Id="rId13" Type="http://schemas.openxmlformats.org/officeDocument/2006/relationships/image" Target="../media/image559.png"/><Relationship Id="rId109" Type="http://schemas.openxmlformats.org/officeDocument/2006/relationships/image" Target="../media/image826.png"/><Relationship Id="rId260" Type="http://schemas.openxmlformats.org/officeDocument/2006/relationships/customXml" Target="../ink/ink1471.xml"/><Relationship Id="rId316" Type="http://schemas.openxmlformats.org/officeDocument/2006/relationships/customXml" Target="../ink/ink1499.xml"/><Relationship Id="rId55" Type="http://schemas.openxmlformats.org/officeDocument/2006/relationships/image" Target="../media/image623.png"/><Relationship Id="rId97" Type="http://schemas.openxmlformats.org/officeDocument/2006/relationships/image" Target="../media/image820.png"/><Relationship Id="rId120" Type="http://schemas.openxmlformats.org/officeDocument/2006/relationships/customXml" Target="../ink/ink1401.xml"/><Relationship Id="rId358" Type="http://schemas.openxmlformats.org/officeDocument/2006/relationships/customXml" Target="../ink/ink1520.xml"/><Relationship Id="rId162" Type="http://schemas.openxmlformats.org/officeDocument/2006/relationships/customXml" Target="../ink/ink1422.xml"/><Relationship Id="rId218" Type="http://schemas.openxmlformats.org/officeDocument/2006/relationships/customXml" Target="../ink/ink1450.xml"/><Relationship Id="rId271" Type="http://schemas.openxmlformats.org/officeDocument/2006/relationships/image" Target="../media/image906.png"/><Relationship Id="rId24" Type="http://schemas.openxmlformats.org/officeDocument/2006/relationships/customXml" Target="../ink/ink1353.xml"/><Relationship Id="rId66" Type="http://schemas.openxmlformats.org/officeDocument/2006/relationships/customXml" Target="../ink/ink1374.xml"/><Relationship Id="rId131" Type="http://schemas.openxmlformats.org/officeDocument/2006/relationships/image" Target="../media/image837.png"/><Relationship Id="rId327" Type="http://schemas.openxmlformats.org/officeDocument/2006/relationships/image" Target="../media/image934.png"/><Relationship Id="rId369" Type="http://schemas.openxmlformats.org/officeDocument/2006/relationships/image" Target="../media/image955.png"/><Relationship Id="rId173" Type="http://schemas.openxmlformats.org/officeDocument/2006/relationships/image" Target="../media/image858.png"/><Relationship Id="rId229" Type="http://schemas.openxmlformats.org/officeDocument/2006/relationships/image" Target="../media/image886.png"/><Relationship Id="rId240" Type="http://schemas.openxmlformats.org/officeDocument/2006/relationships/customXml" Target="../ink/ink1461.xml"/><Relationship Id="rId35" Type="http://schemas.openxmlformats.org/officeDocument/2006/relationships/image" Target="../media/image695.png"/><Relationship Id="rId77" Type="http://schemas.openxmlformats.org/officeDocument/2006/relationships/image" Target="../media/image810.png"/><Relationship Id="rId100" Type="http://schemas.openxmlformats.org/officeDocument/2006/relationships/customXml" Target="../ink/ink1391.xml"/><Relationship Id="rId282" Type="http://schemas.openxmlformats.org/officeDocument/2006/relationships/customXml" Target="../ink/ink1482.xml"/><Relationship Id="rId338" Type="http://schemas.openxmlformats.org/officeDocument/2006/relationships/customXml" Target="../ink/ink1510.xml"/><Relationship Id="rId8" Type="http://schemas.openxmlformats.org/officeDocument/2006/relationships/customXml" Target="../ink/ink1345.xml"/><Relationship Id="rId142" Type="http://schemas.openxmlformats.org/officeDocument/2006/relationships/customXml" Target="../ink/ink1412.xml"/><Relationship Id="rId184" Type="http://schemas.openxmlformats.org/officeDocument/2006/relationships/customXml" Target="../ink/ink1433.xml"/><Relationship Id="rId251" Type="http://schemas.openxmlformats.org/officeDocument/2006/relationships/image" Target="../media/image897.png"/><Relationship Id="rId46" Type="http://schemas.openxmlformats.org/officeDocument/2006/relationships/customXml" Target="../ink/ink1364.xml"/><Relationship Id="rId293" Type="http://schemas.openxmlformats.org/officeDocument/2006/relationships/image" Target="../media/image917.png"/><Relationship Id="rId307" Type="http://schemas.openxmlformats.org/officeDocument/2006/relationships/image" Target="../media/image924.png"/><Relationship Id="rId349" Type="http://schemas.openxmlformats.org/officeDocument/2006/relationships/image" Target="../media/image945.png"/><Relationship Id="rId88" Type="http://schemas.openxmlformats.org/officeDocument/2006/relationships/customXml" Target="../ink/ink1385.xml"/><Relationship Id="rId111" Type="http://schemas.openxmlformats.org/officeDocument/2006/relationships/image" Target="../media/image827.png"/><Relationship Id="rId153" Type="http://schemas.openxmlformats.org/officeDocument/2006/relationships/image" Target="../media/image848.png"/><Relationship Id="rId195" Type="http://schemas.openxmlformats.org/officeDocument/2006/relationships/image" Target="../media/image869.png"/><Relationship Id="rId209" Type="http://schemas.openxmlformats.org/officeDocument/2006/relationships/image" Target="../media/image876.png"/><Relationship Id="rId360" Type="http://schemas.openxmlformats.org/officeDocument/2006/relationships/customXml" Target="../ink/ink1521.xml"/><Relationship Id="rId220" Type="http://schemas.openxmlformats.org/officeDocument/2006/relationships/customXml" Target="../ink/ink1451.xml"/></Relationships>
</file>

<file path=ppt/slides/_rels/slide11.xml.rels><?xml version="1.0" encoding="UTF-8" standalone="yes"?>
<Relationships xmlns="http://schemas.openxmlformats.org/package/2006/relationships"><Relationship Id="rId117" Type="http://schemas.openxmlformats.org/officeDocument/2006/relationships/customXml" Target="../ink/ink1583.xml"/><Relationship Id="rId299" Type="http://schemas.openxmlformats.org/officeDocument/2006/relationships/customXml" Target="../ink/ink1674.xml"/><Relationship Id="rId21" Type="http://schemas.openxmlformats.org/officeDocument/2006/relationships/customXml" Target="../ink/ink1535.xml"/><Relationship Id="rId63" Type="http://schemas.openxmlformats.org/officeDocument/2006/relationships/customXml" Target="../ink/ink1556.xml"/><Relationship Id="rId159" Type="http://schemas.openxmlformats.org/officeDocument/2006/relationships/customXml" Target="../ink/ink1604.xml"/><Relationship Id="rId324" Type="http://schemas.openxmlformats.org/officeDocument/2006/relationships/image" Target="../media/image1114.png"/><Relationship Id="rId366" Type="http://schemas.openxmlformats.org/officeDocument/2006/relationships/image" Target="../media/image1135.png"/><Relationship Id="rId170" Type="http://schemas.openxmlformats.org/officeDocument/2006/relationships/image" Target="../media/image676.png"/><Relationship Id="rId226" Type="http://schemas.openxmlformats.org/officeDocument/2006/relationships/image" Target="../media/image1065.png"/><Relationship Id="rId433" Type="http://schemas.openxmlformats.org/officeDocument/2006/relationships/customXml" Target="../ink/ink1741.xml"/><Relationship Id="rId268" Type="http://schemas.openxmlformats.org/officeDocument/2006/relationships/image" Target="../media/image1086.png"/><Relationship Id="rId32" Type="http://schemas.openxmlformats.org/officeDocument/2006/relationships/image" Target="../media/image970.png"/><Relationship Id="rId74" Type="http://schemas.openxmlformats.org/officeDocument/2006/relationships/image" Target="../media/image991.png"/><Relationship Id="rId128" Type="http://schemas.openxmlformats.org/officeDocument/2006/relationships/image" Target="../media/image1018.png"/><Relationship Id="rId335" Type="http://schemas.openxmlformats.org/officeDocument/2006/relationships/customXml" Target="../ink/ink1692.xml"/><Relationship Id="rId377" Type="http://schemas.openxmlformats.org/officeDocument/2006/relationships/customXml" Target="../ink/ink1713.xml"/><Relationship Id="rId5" Type="http://schemas.openxmlformats.org/officeDocument/2006/relationships/customXml" Target="../ink/ink1527.xml"/><Relationship Id="rId181" Type="http://schemas.openxmlformats.org/officeDocument/2006/relationships/customXml" Target="../ink/ink1615.xml"/><Relationship Id="rId237" Type="http://schemas.openxmlformats.org/officeDocument/2006/relationships/customXml" Target="../ink/ink1643.xml"/><Relationship Id="rId402" Type="http://schemas.openxmlformats.org/officeDocument/2006/relationships/image" Target="../media/image1153.png"/><Relationship Id="rId279" Type="http://schemas.openxmlformats.org/officeDocument/2006/relationships/customXml" Target="../ink/ink1664.xml"/><Relationship Id="rId444" Type="http://schemas.openxmlformats.org/officeDocument/2006/relationships/image" Target="../media/image1173.png"/><Relationship Id="rId43" Type="http://schemas.openxmlformats.org/officeDocument/2006/relationships/customXml" Target="../ink/ink1546.xml"/><Relationship Id="rId139" Type="http://schemas.openxmlformats.org/officeDocument/2006/relationships/customXml" Target="../ink/ink1594.xml"/><Relationship Id="rId290" Type="http://schemas.openxmlformats.org/officeDocument/2006/relationships/image" Target="../media/image1097.png"/><Relationship Id="rId304" Type="http://schemas.openxmlformats.org/officeDocument/2006/relationships/image" Target="../media/image1104.png"/><Relationship Id="rId346" Type="http://schemas.openxmlformats.org/officeDocument/2006/relationships/image" Target="../media/image1125.png"/><Relationship Id="rId388" Type="http://schemas.openxmlformats.org/officeDocument/2006/relationships/image" Target="../media/image1146.png"/><Relationship Id="rId85" Type="http://schemas.openxmlformats.org/officeDocument/2006/relationships/customXml" Target="../ink/ink1567.xml"/><Relationship Id="rId150" Type="http://schemas.openxmlformats.org/officeDocument/2006/relationships/image" Target="../media/image1029.png"/><Relationship Id="rId192" Type="http://schemas.openxmlformats.org/officeDocument/2006/relationships/image" Target="../media/image1049.png"/><Relationship Id="rId206" Type="http://schemas.openxmlformats.org/officeDocument/2006/relationships/image" Target="../media/image1056.png"/><Relationship Id="rId413" Type="http://schemas.openxmlformats.org/officeDocument/2006/relationships/customXml" Target="../ink/ink1731.xml"/><Relationship Id="rId248" Type="http://schemas.openxmlformats.org/officeDocument/2006/relationships/image" Target="../media/image1076.png"/><Relationship Id="rId12" Type="http://schemas.openxmlformats.org/officeDocument/2006/relationships/image" Target="../media/image960.png"/><Relationship Id="rId108" Type="http://schemas.openxmlformats.org/officeDocument/2006/relationships/image" Target="../media/image1008.png"/><Relationship Id="rId315" Type="http://schemas.openxmlformats.org/officeDocument/2006/relationships/customXml" Target="../ink/ink1682.xml"/><Relationship Id="rId357" Type="http://schemas.openxmlformats.org/officeDocument/2006/relationships/customXml" Target="../ink/ink1703.xml"/><Relationship Id="rId54" Type="http://schemas.openxmlformats.org/officeDocument/2006/relationships/image" Target="../media/image981.png"/><Relationship Id="rId96" Type="http://schemas.openxmlformats.org/officeDocument/2006/relationships/image" Target="../media/image1002.png"/><Relationship Id="rId161" Type="http://schemas.openxmlformats.org/officeDocument/2006/relationships/customXml" Target="../ink/ink1605.xml"/><Relationship Id="rId217" Type="http://schemas.openxmlformats.org/officeDocument/2006/relationships/customXml" Target="../ink/ink1633.xml"/><Relationship Id="rId399" Type="http://schemas.openxmlformats.org/officeDocument/2006/relationships/customXml" Target="../ink/ink1724.xml"/><Relationship Id="rId259" Type="http://schemas.openxmlformats.org/officeDocument/2006/relationships/customXml" Target="../ink/ink1654.xml"/><Relationship Id="rId424" Type="http://schemas.openxmlformats.org/officeDocument/2006/relationships/image" Target="../media/image1164.png"/><Relationship Id="rId23" Type="http://schemas.openxmlformats.org/officeDocument/2006/relationships/customXml" Target="../ink/ink1536.xml"/><Relationship Id="rId119" Type="http://schemas.openxmlformats.org/officeDocument/2006/relationships/customXml" Target="../ink/ink1584.xml"/><Relationship Id="rId270" Type="http://schemas.openxmlformats.org/officeDocument/2006/relationships/image" Target="../media/image1087.png"/><Relationship Id="rId326" Type="http://schemas.openxmlformats.org/officeDocument/2006/relationships/image" Target="../media/image1115.png"/><Relationship Id="rId65" Type="http://schemas.openxmlformats.org/officeDocument/2006/relationships/customXml" Target="../ink/ink1557.xml"/><Relationship Id="rId130" Type="http://schemas.openxmlformats.org/officeDocument/2006/relationships/image" Target="../media/image1019.png"/><Relationship Id="rId368" Type="http://schemas.openxmlformats.org/officeDocument/2006/relationships/image" Target="../media/image1136.png"/><Relationship Id="rId172" Type="http://schemas.openxmlformats.org/officeDocument/2006/relationships/image" Target="../media/image1039.png"/><Relationship Id="rId228" Type="http://schemas.openxmlformats.org/officeDocument/2006/relationships/image" Target="../media/image1066.png"/><Relationship Id="rId435" Type="http://schemas.openxmlformats.org/officeDocument/2006/relationships/customXml" Target="../ink/ink1742.xml"/><Relationship Id="rId281" Type="http://schemas.openxmlformats.org/officeDocument/2006/relationships/customXml" Target="../ink/ink1665.xml"/><Relationship Id="rId337" Type="http://schemas.openxmlformats.org/officeDocument/2006/relationships/customXml" Target="../ink/ink1693.xml"/><Relationship Id="rId34" Type="http://schemas.openxmlformats.org/officeDocument/2006/relationships/image" Target="../media/image971.png"/><Relationship Id="rId76" Type="http://schemas.openxmlformats.org/officeDocument/2006/relationships/image" Target="../media/image992.png"/><Relationship Id="rId141" Type="http://schemas.openxmlformats.org/officeDocument/2006/relationships/customXml" Target="../ink/ink1595.xml"/><Relationship Id="rId379" Type="http://schemas.openxmlformats.org/officeDocument/2006/relationships/customXml" Target="../ink/ink1714.xml"/><Relationship Id="rId7" Type="http://schemas.openxmlformats.org/officeDocument/2006/relationships/customXml" Target="../ink/ink1528.xml"/><Relationship Id="rId183" Type="http://schemas.openxmlformats.org/officeDocument/2006/relationships/customXml" Target="../ink/ink1616.xml"/><Relationship Id="rId239" Type="http://schemas.openxmlformats.org/officeDocument/2006/relationships/customXml" Target="../ink/ink1644.xml"/><Relationship Id="rId390" Type="http://schemas.openxmlformats.org/officeDocument/2006/relationships/image" Target="../media/image1147.png"/><Relationship Id="rId404" Type="http://schemas.openxmlformats.org/officeDocument/2006/relationships/image" Target="../media/image1154.png"/><Relationship Id="rId446" Type="http://schemas.openxmlformats.org/officeDocument/2006/relationships/image" Target="../media/image1174.png"/><Relationship Id="rId250" Type="http://schemas.openxmlformats.org/officeDocument/2006/relationships/image" Target="../media/image1077.png"/><Relationship Id="rId292" Type="http://schemas.openxmlformats.org/officeDocument/2006/relationships/image" Target="../media/image1098.png"/><Relationship Id="rId306" Type="http://schemas.openxmlformats.org/officeDocument/2006/relationships/image" Target="../media/image1105.png"/><Relationship Id="rId45" Type="http://schemas.openxmlformats.org/officeDocument/2006/relationships/customXml" Target="../ink/ink1547.xml"/><Relationship Id="rId87" Type="http://schemas.openxmlformats.org/officeDocument/2006/relationships/customXml" Target="../ink/ink1568.xml"/><Relationship Id="rId110" Type="http://schemas.openxmlformats.org/officeDocument/2006/relationships/image" Target="../media/image1009.png"/><Relationship Id="rId348" Type="http://schemas.openxmlformats.org/officeDocument/2006/relationships/image" Target="../media/image1126.png"/><Relationship Id="rId152" Type="http://schemas.openxmlformats.org/officeDocument/2006/relationships/image" Target="../media/image1030.png"/><Relationship Id="rId194" Type="http://schemas.openxmlformats.org/officeDocument/2006/relationships/image" Target="../media/image1050.png"/><Relationship Id="rId208" Type="http://schemas.openxmlformats.org/officeDocument/2006/relationships/image" Target="../media/image451.png"/><Relationship Id="rId415" Type="http://schemas.openxmlformats.org/officeDocument/2006/relationships/customXml" Target="../ink/ink1732.xml"/><Relationship Id="rId261" Type="http://schemas.openxmlformats.org/officeDocument/2006/relationships/customXml" Target="../ink/ink1655.xml"/><Relationship Id="rId14" Type="http://schemas.openxmlformats.org/officeDocument/2006/relationships/image" Target="../media/image961.png"/><Relationship Id="rId56" Type="http://schemas.openxmlformats.org/officeDocument/2006/relationships/image" Target="../media/image982.png"/><Relationship Id="rId317" Type="http://schemas.openxmlformats.org/officeDocument/2006/relationships/customXml" Target="../ink/ink1683.xml"/><Relationship Id="rId359" Type="http://schemas.openxmlformats.org/officeDocument/2006/relationships/customXml" Target="../ink/ink1704.xml"/><Relationship Id="rId98" Type="http://schemas.openxmlformats.org/officeDocument/2006/relationships/image" Target="../media/image1003.png"/><Relationship Id="rId121" Type="http://schemas.openxmlformats.org/officeDocument/2006/relationships/customXml" Target="../ink/ink1585.xml"/><Relationship Id="rId163" Type="http://schemas.openxmlformats.org/officeDocument/2006/relationships/customXml" Target="../ink/ink1606.xml"/><Relationship Id="rId219" Type="http://schemas.openxmlformats.org/officeDocument/2006/relationships/customXml" Target="../ink/ink1634.xml"/><Relationship Id="rId370" Type="http://schemas.openxmlformats.org/officeDocument/2006/relationships/image" Target="../media/image1137.png"/><Relationship Id="rId426" Type="http://schemas.openxmlformats.org/officeDocument/2006/relationships/image" Target="../media/image875.png"/><Relationship Id="rId230" Type="http://schemas.openxmlformats.org/officeDocument/2006/relationships/image" Target="../media/image1067.png"/><Relationship Id="rId25" Type="http://schemas.openxmlformats.org/officeDocument/2006/relationships/customXml" Target="../ink/ink1537.xml"/><Relationship Id="rId67" Type="http://schemas.openxmlformats.org/officeDocument/2006/relationships/customXml" Target="../ink/ink1558.xml"/><Relationship Id="rId272" Type="http://schemas.openxmlformats.org/officeDocument/2006/relationships/image" Target="../media/image1088.png"/><Relationship Id="rId328" Type="http://schemas.openxmlformats.org/officeDocument/2006/relationships/image" Target="../media/image1116.png"/><Relationship Id="rId132" Type="http://schemas.openxmlformats.org/officeDocument/2006/relationships/image" Target="../media/image1020.png"/><Relationship Id="rId174" Type="http://schemas.openxmlformats.org/officeDocument/2006/relationships/image" Target="../media/image1040.png"/><Relationship Id="rId381" Type="http://schemas.openxmlformats.org/officeDocument/2006/relationships/customXml" Target="../ink/ink1715.xml"/><Relationship Id="rId241" Type="http://schemas.openxmlformats.org/officeDocument/2006/relationships/customXml" Target="../ink/ink1645.xml"/><Relationship Id="rId437" Type="http://schemas.openxmlformats.org/officeDocument/2006/relationships/customXml" Target="../ink/ink1743.xml"/><Relationship Id="rId36" Type="http://schemas.openxmlformats.org/officeDocument/2006/relationships/image" Target="../media/image972.png"/><Relationship Id="rId283" Type="http://schemas.openxmlformats.org/officeDocument/2006/relationships/customXml" Target="../ink/ink1666.xml"/><Relationship Id="rId339" Type="http://schemas.openxmlformats.org/officeDocument/2006/relationships/customXml" Target="../ink/ink1694.xml"/><Relationship Id="rId78" Type="http://schemas.openxmlformats.org/officeDocument/2006/relationships/image" Target="../media/image993.png"/><Relationship Id="rId101" Type="http://schemas.openxmlformats.org/officeDocument/2006/relationships/customXml" Target="../ink/ink1575.xml"/><Relationship Id="rId143" Type="http://schemas.openxmlformats.org/officeDocument/2006/relationships/customXml" Target="../ink/ink1596.xml"/><Relationship Id="rId185" Type="http://schemas.openxmlformats.org/officeDocument/2006/relationships/customXml" Target="../ink/ink1617.xml"/><Relationship Id="rId350" Type="http://schemas.openxmlformats.org/officeDocument/2006/relationships/image" Target="../media/image1127.png"/><Relationship Id="rId406" Type="http://schemas.openxmlformats.org/officeDocument/2006/relationships/image" Target="../media/image1155.png"/><Relationship Id="rId9" Type="http://schemas.openxmlformats.org/officeDocument/2006/relationships/customXml" Target="../ink/ink1529.xml"/><Relationship Id="rId210" Type="http://schemas.openxmlformats.org/officeDocument/2006/relationships/image" Target="../media/image1057.png"/><Relationship Id="rId392" Type="http://schemas.openxmlformats.org/officeDocument/2006/relationships/image" Target="../media/image1148.png"/><Relationship Id="rId448" Type="http://schemas.openxmlformats.org/officeDocument/2006/relationships/image" Target="../media/image1175.png"/><Relationship Id="rId252" Type="http://schemas.openxmlformats.org/officeDocument/2006/relationships/image" Target="../media/image1078.png"/><Relationship Id="rId294" Type="http://schemas.openxmlformats.org/officeDocument/2006/relationships/image" Target="../media/image1099.png"/><Relationship Id="rId308" Type="http://schemas.openxmlformats.org/officeDocument/2006/relationships/image" Target="../media/image1106.png"/><Relationship Id="rId47" Type="http://schemas.openxmlformats.org/officeDocument/2006/relationships/customXml" Target="../ink/ink1548.xml"/><Relationship Id="rId89" Type="http://schemas.openxmlformats.org/officeDocument/2006/relationships/customXml" Target="../ink/ink1569.xml"/><Relationship Id="rId112" Type="http://schemas.openxmlformats.org/officeDocument/2006/relationships/image" Target="../media/image1010.png"/><Relationship Id="rId154" Type="http://schemas.openxmlformats.org/officeDocument/2006/relationships/image" Target="../media/image1031.png"/><Relationship Id="rId361" Type="http://schemas.openxmlformats.org/officeDocument/2006/relationships/customXml" Target="../ink/ink1705.xml"/><Relationship Id="rId196" Type="http://schemas.openxmlformats.org/officeDocument/2006/relationships/image" Target="../media/image1051.png"/><Relationship Id="rId417" Type="http://schemas.openxmlformats.org/officeDocument/2006/relationships/customXml" Target="../ink/ink1733.xml"/><Relationship Id="rId16" Type="http://schemas.openxmlformats.org/officeDocument/2006/relationships/image" Target="../media/image962.png"/><Relationship Id="rId221" Type="http://schemas.openxmlformats.org/officeDocument/2006/relationships/customXml" Target="../ink/ink1635.xml"/><Relationship Id="rId263" Type="http://schemas.openxmlformats.org/officeDocument/2006/relationships/customXml" Target="../ink/ink1656.xml"/><Relationship Id="rId319" Type="http://schemas.openxmlformats.org/officeDocument/2006/relationships/customXml" Target="../ink/ink1684.xml"/><Relationship Id="rId58" Type="http://schemas.openxmlformats.org/officeDocument/2006/relationships/image" Target="../media/image983.png"/><Relationship Id="rId123" Type="http://schemas.openxmlformats.org/officeDocument/2006/relationships/customXml" Target="../ink/ink1586.xml"/><Relationship Id="rId330" Type="http://schemas.openxmlformats.org/officeDocument/2006/relationships/image" Target="../media/image1117.png"/><Relationship Id="rId165" Type="http://schemas.openxmlformats.org/officeDocument/2006/relationships/customXml" Target="../ink/ink1607.xml"/><Relationship Id="rId372" Type="http://schemas.openxmlformats.org/officeDocument/2006/relationships/image" Target="../media/image1138.png"/><Relationship Id="rId428" Type="http://schemas.openxmlformats.org/officeDocument/2006/relationships/image" Target="../media/image1165.png"/><Relationship Id="rId232" Type="http://schemas.openxmlformats.org/officeDocument/2006/relationships/image" Target="../media/image1068.png"/><Relationship Id="rId274" Type="http://schemas.openxmlformats.org/officeDocument/2006/relationships/image" Target="../media/image1089.png"/><Relationship Id="rId27" Type="http://schemas.openxmlformats.org/officeDocument/2006/relationships/customXml" Target="../ink/ink1538.xml"/><Relationship Id="rId69" Type="http://schemas.openxmlformats.org/officeDocument/2006/relationships/customXml" Target="../ink/ink1559.xml"/><Relationship Id="rId134" Type="http://schemas.openxmlformats.org/officeDocument/2006/relationships/image" Target="../media/image1021.png"/><Relationship Id="rId80" Type="http://schemas.openxmlformats.org/officeDocument/2006/relationships/image" Target="../media/image994.png"/><Relationship Id="rId176" Type="http://schemas.openxmlformats.org/officeDocument/2006/relationships/image" Target="../media/image1041.png"/><Relationship Id="rId341" Type="http://schemas.openxmlformats.org/officeDocument/2006/relationships/customXml" Target="../ink/ink1695.xml"/><Relationship Id="rId383" Type="http://schemas.openxmlformats.org/officeDocument/2006/relationships/customXml" Target="../ink/ink1716.xml"/><Relationship Id="rId439" Type="http://schemas.openxmlformats.org/officeDocument/2006/relationships/customXml" Target="../ink/ink1744.xml"/><Relationship Id="rId201" Type="http://schemas.openxmlformats.org/officeDocument/2006/relationships/customXml" Target="../ink/ink1625.xml"/><Relationship Id="rId243" Type="http://schemas.openxmlformats.org/officeDocument/2006/relationships/customXml" Target="../ink/ink1646.xml"/><Relationship Id="rId285" Type="http://schemas.openxmlformats.org/officeDocument/2006/relationships/customXml" Target="../ink/ink1667.xml"/><Relationship Id="rId450" Type="http://schemas.openxmlformats.org/officeDocument/2006/relationships/image" Target="../media/image1176.png"/><Relationship Id="rId38" Type="http://schemas.openxmlformats.org/officeDocument/2006/relationships/image" Target="../media/image973.png"/><Relationship Id="rId103" Type="http://schemas.openxmlformats.org/officeDocument/2006/relationships/customXml" Target="../ink/ink1576.xml"/><Relationship Id="rId310" Type="http://schemas.openxmlformats.org/officeDocument/2006/relationships/image" Target="../media/image1107.png"/><Relationship Id="rId91" Type="http://schemas.openxmlformats.org/officeDocument/2006/relationships/customXml" Target="../ink/ink1570.xml"/><Relationship Id="rId145" Type="http://schemas.openxmlformats.org/officeDocument/2006/relationships/customXml" Target="../ink/ink1597.xml"/><Relationship Id="rId187" Type="http://schemas.openxmlformats.org/officeDocument/2006/relationships/customXml" Target="../ink/ink1618.xml"/><Relationship Id="rId352" Type="http://schemas.openxmlformats.org/officeDocument/2006/relationships/image" Target="../media/image1128.png"/><Relationship Id="rId394" Type="http://schemas.openxmlformats.org/officeDocument/2006/relationships/image" Target="../media/image1149.png"/><Relationship Id="rId408" Type="http://schemas.openxmlformats.org/officeDocument/2006/relationships/image" Target="../media/image1156.png"/><Relationship Id="rId212" Type="http://schemas.openxmlformats.org/officeDocument/2006/relationships/image" Target="../media/image1058.png"/><Relationship Id="rId254" Type="http://schemas.openxmlformats.org/officeDocument/2006/relationships/image" Target="../media/image1079.png"/><Relationship Id="rId49" Type="http://schemas.openxmlformats.org/officeDocument/2006/relationships/customXml" Target="../ink/ink1549.xml"/><Relationship Id="rId114" Type="http://schemas.openxmlformats.org/officeDocument/2006/relationships/image" Target="../media/image1011.png"/><Relationship Id="rId296" Type="http://schemas.openxmlformats.org/officeDocument/2006/relationships/image" Target="../media/image1100.png"/><Relationship Id="rId60" Type="http://schemas.openxmlformats.org/officeDocument/2006/relationships/image" Target="../media/image984.png"/><Relationship Id="rId156" Type="http://schemas.openxmlformats.org/officeDocument/2006/relationships/image" Target="../media/image1032.png"/><Relationship Id="rId198" Type="http://schemas.openxmlformats.org/officeDocument/2006/relationships/image" Target="../media/image1052.png"/><Relationship Id="rId321" Type="http://schemas.openxmlformats.org/officeDocument/2006/relationships/customXml" Target="../ink/ink1685.xml"/><Relationship Id="rId363" Type="http://schemas.openxmlformats.org/officeDocument/2006/relationships/customXml" Target="../ink/ink1706.xml"/><Relationship Id="rId419" Type="http://schemas.openxmlformats.org/officeDocument/2006/relationships/customXml" Target="../ink/ink1734.xml"/><Relationship Id="rId223" Type="http://schemas.openxmlformats.org/officeDocument/2006/relationships/customXml" Target="../ink/ink1636.xml"/><Relationship Id="rId430" Type="http://schemas.openxmlformats.org/officeDocument/2006/relationships/image" Target="../media/image1166.png"/><Relationship Id="rId18" Type="http://schemas.openxmlformats.org/officeDocument/2006/relationships/image" Target="../media/image963.png"/><Relationship Id="rId265" Type="http://schemas.openxmlformats.org/officeDocument/2006/relationships/customXml" Target="../ink/ink1657.xml"/><Relationship Id="rId50" Type="http://schemas.openxmlformats.org/officeDocument/2006/relationships/image" Target="../media/image979.png"/><Relationship Id="rId104" Type="http://schemas.openxmlformats.org/officeDocument/2006/relationships/image" Target="../media/image1006.png"/><Relationship Id="rId125" Type="http://schemas.openxmlformats.org/officeDocument/2006/relationships/customXml" Target="../ink/ink1587.xml"/><Relationship Id="rId146" Type="http://schemas.openxmlformats.org/officeDocument/2006/relationships/image" Target="../media/image1027.png"/><Relationship Id="rId167" Type="http://schemas.openxmlformats.org/officeDocument/2006/relationships/customXml" Target="../ink/ink1608.xml"/><Relationship Id="rId188" Type="http://schemas.openxmlformats.org/officeDocument/2006/relationships/image" Target="../media/image1047.png"/><Relationship Id="rId311" Type="http://schemas.openxmlformats.org/officeDocument/2006/relationships/customXml" Target="../ink/ink1680.xml"/><Relationship Id="rId332" Type="http://schemas.openxmlformats.org/officeDocument/2006/relationships/image" Target="../media/image1118.png"/><Relationship Id="rId353" Type="http://schemas.openxmlformats.org/officeDocument/2006/relationships/customXml" Target="../ink/ink1701.xml"/><Relationship Id="rId374" Type="http://schemas.openxmlformats.org/officeDocument/2006/relationships/image" Target="../media/image1139.png"/><Relationship Id="rId395" Type="http://schemas.openxmlformats.org/officeDocument/2006/relationships/customXml" Target="../ink/ink1722.xml"/><Relationship Id="rId409" Type="http://schemas.openxmlformats.org/officeDocument/2006/relationships/customXml" Target="../ink/ink1729.xml"/><Relationship Id="rId71" Type="http://schemas.openxmlformats.org/officeDocument/2006/relationships/customXml" Target="../ink/ink1560.xml"/><Relationship Id="rId92" Type="http://schemas.openxmlformats.org/officeDocument/2006/relationships/image" Target="../media/image1000.png"/><Relationship Id="rId213" Type="http://schemas.openxmlformats.org/officeDocument/2006/relationships/customXml" Target="../ink/ink1631.xml"/><Relationship Id="rId234" Type="http://schemas.openxmlformats.org/officeDocument/2006/relationships/image" Target="../media/image1069.png"/><Relationship Id="rId420" Type="http://schemas.openxmlformats.org/officeDocument/2006/relationships/image" Target="../media/image1162.png"/><Relationship Id="rId2" Type="http://schemas.openxmlformats.org/officeDocument/2006/relationships/notesSlide" Target="../notesSlides/notesSlide9.xml"/><Relationship Id="rId29" Type="http://schemas.openxmlformats.org/officeDocument/2006/relationships/customXml" Target="../ink/ink1539.xml"/><Relationship Id="rId255" Type="http://schemas.openxmlformats.org/officeDocument/2006/relationships/customXml" Target="../ink/ink1652.xml"/><Relationship Id="rId276" Type="http://schemas.openxmlformats.org/officeDocument/2006/relationships/image" Target="../media/image1090.png"/><Relationship Id="rId297" Type="http://schemas.openxmlformats.org/officeDocument/2006/relationships/customXml" Target="../ink/ink1673.xml"/><Relationship Id="rId441" Type="http://schemas.openxmlformats.org/officeDocument/2006/relationships/customXml" Target="../ink/ink1745.xml"/><Relationship Id="rId40" Type="http://schemas.openxmlformats.org/officeDocument/2006/relationships/image" Target="../media/image974.png"/><Relationship Id="rId115" Type="http://schemas.openxmlformats.org/officeDocument/2006/relationships/customXml" Target="../ink/ink1582.xml"/><Relationship Id="rId136" Type="http://schemas.openxmlformats.org/officeDocument/2006/relationships/image" Target="../media/image1022.png"/><Relationship Id="rId157" Type="http://schemas.openxmlformats.org/officeDocument/2006/relationships/customXml" Target="../ink/ink1603.xml"/><Relationship Id="rId178" Type="http://schemas.openxmlformats.org/officeDocument/2006/relationships/image" Target="../media/image1042.png"/><Relationship Id="rId301" Type="http://schemas.openxmlformats.org/officeDocument/2006/relationships/customXml" Target="../ink/ink1675.xml"/><Relationship Id="rId322" Type="http://schemas.openxmlformats.org/officeDocument/2006/relationships/image" Target="../media/image1113.png"/><Relationship Id="rId343" Type="http://schemas.openxmlformats.org/officeDocument/2006/relationships/customXml" Target="../ink/ink1696.xml"/><Relationship Id="rId364" Type="http://schemas.openxmlformats.org/officeDocument/2006/relationships/image" Target="../media/image1134.png"/><Relationship Id="rId61" Type="http://schemas.openxmlformats.org/officeDocument/2006/relationships/customXml" Target="../ink/ink1555.xml"/><Relationship Id="rId82" Type="http://schemas.openxmlformats.org/officeDocument/2006/relationships/image" Target="../media/image995.png"/><Relationship Id="rId199" Type="http://schemas.openxmlformats.org/officeDocument/2006/relationships/customXml" Target="../ink/ink1624.xml"/><Relationship Id="rId203" Type="http://schemas.openxmlformats.org/officeDocument/2006/relationships/customXml" Target="../ink/ink1626.xml"/><Relationship Id="rId385" Type="http://schemas.openxmlformats.org/officeDocument/2006/relationships/customXml" Target="../ink/ink1717.xml"/><Relationship Id="rId19" Type="http://schemas.openxmlformats.org/officeDocument/2006/relationships/customXml" Target="../ink/ink1534.xml"/><Relationship Id="rId224" Type="http://schemas.openxmlformats.org/officeDocument/2006/relationships/image" Target="../media/image1064.png"/><Relationship Id="rId245" Type="http://schemas.openxmlformats.org/officeDocument/2006/relationships/customXml" Target="../ink/ink1647.xml"/><Relationship Id="rId266" Type="http://schemas.openxmlformats.org/officeDocument/2006/relationships/image" Target="../media/image1085.png"/><Relationship Id="rId287" Type="http://schemas.openxmlformats.org/officeDocument/2006/relationships/customXml" Target="../ink/ink1668.xml"/><Relationship Id="rId410" Type="http://schemas.openxmlformats.org/officeDocument/2006/relationships/image" Target="../media/image1157.png"/><Relationship Id="rId431" Type="http://schemas.openxmlformats.org/officeDocument/2006/relationships/customXml" Target="../ink/ink1740.xml"/><Relationship Id="rId452" Type="http://schemas.openxmlformats.org/officeDocument/2006/relationships/image" Target="../media/image1177.png"/><Relationship Id="rId30" Type="http://schemas.openxmlformats.org/officeDocument/2006/relationships/image" Target="../media/image969.png"/><Relationship Id="rId105" Type="http://schemas.openxmlformats.org/officeDocument/2006/relationships/customXml" Target="../ink/ink1577.xml"/><Relationship Id="rId126" Type="http://schemas.openxmlformats.org/officeDocument/2006/relationships/image" Target="../media/image1017.png"/><Relationship Id="rId147" Type="http://schemas.openxmlformats.org/officeDocument/2006/relationships/customXml" Target="../ink/ink1598.xml"/><Relationship Id="rId168" Type="http://schemas.openxmlformats.org/officeDocument/2006/relationships/image" Target="../media/image1038.png"/><Relationship Id="rId312" Type="http://schemas.openxmlformats.org/officeDocument/2006/relationships/image" Target="../media/image1108.png"/><Relationship Id="rId333" Type="http://schemas.openxmlformats.org/officeDocument/2006/relationships/customXml" Target="../ink/ink1691.xml"/><Relationship Id="rId354" Type="http://schemas.openxmlformats.org/officeDocument/2006/relationships/image" Target="../media/image1129.png"/><Relationship Id="rId51" Type="http://schemas.openxmlformats.org/officeDocument/2006/relationships/customXml" Target="../ink/ink1550.xml"/><Relationship Id="rId72" Type="http://schemas.openxmlformats.org/officeDocument/2006/relationships/image" Target="../media/image990.png"/><Relationship Id="rId93" Type="http://schemas.openxmlformats.org/officeDocument/2006/relationships/customXml" Target="../ink/ink1571.xml"/><Relationship Id="rId189" Type="http://schemas.openxmlformats.org/officeDocument/2006/relationships/customXml" Target="../ink/ink1619.xml"/><Relationship Id="rId375" Type="http://schemas.openxmlformats.org/officeDocument/2006/relationships/customXml" Target="../ink/ink1712.xml"/><Relationship Id="rId396" Type="http://schemas.openxmlformats.org/officeDocument/2006/relationships/image" Target="../media/image1150.png"/><Relationship Id="rId3" Type="http://schemas.openxmlformats.org/officeDocument/2006/relationships/customXml" Target="../ink/ink1526.xml"/><Relationship Id="rId214" Type="http://schemas.openxmlformats.org/officeDocument/2006/relationships/image" Target="../media/image1059.png"/><Relationship Id="rId235" Type="http://schemas.openxmlformats.org/officeDocument/2006/relationships/customXml" Target="../ink/ink1642.xml"/><Relationship Id="rId256" Type="http://schemas.openxmlformats.org/officeDocument/2006/relationships/image" Target="../media/image1080.png"/><Relationship Id="rId277" Type="http://schemas.openxmlformats.org/officeDocument/2006/relationships/customXml" Target="../ink/ink1663.xml"/><Relationship Id="rId298" Type="http://schemas.openxmlformats.org/officeDocument/2006/relationships/image" Target="../media/image1101.png"/><Relationship Id="rId400" Type="http://schemas.openxmlformats.org/officeDocument/2006/relationships/image" Target="../media/image1152.png"/><Relationship Id="rId421" Type="http://schemas.openxmlformats.org/officeDocument/2006/relationships/customXml" Target="../ink/ink1735.xml"/><Relationship Id="rId442" Type="http://schemas.openxmlformats.org/officeDocument/2006/relationships/image" Target="../media/image1172.png"/><Relationship Id="rId116" Type="http://schemas.openxmlformats.org/officeDocument/2006/relationships/image" Target="../media/image1012.png"/><Relationship Id="rId137" Type="http://schemas.openxmlformats.org/officeDocument/2006/relationships/customXml" Target="../ink/ink1593.xml"/><Relationship Id="rId158" Type="http://schemas.openxmlformats.org/officeDocument/2006/relationships/image" Target="../media/image1033.png"/><Relationship Id="rId302" Type="http://schemas.openxmlformats.org/officeDocument/2006/relationships/image" Target="../media/image1103.png"/><Relationship Id="rId323" Type="http://schemas.openxmlformats.org/officeDocument/2006/relationships/customXml" Target="../ink/ink1686.xml"/><Relationship Id="rId344" Type="http://schemas.openxmlformats.org/officeDocument/2006/relationships/image" Target="../media/image1124.png"/><Relationship Id="rId20" Type="http://schemas.openxmlformats.org/officeDocument/2006/relationships/image" Target="../media/image964.png"/><Relationship Id="rId41" Type="http://schemas.openxmlformats.org/officeDocument/2006/relationships/customXml" Target="../ink/ink1545.xml"/><Relationship Id="rId62" Type="http://schemas.openxmlformats.org/officeDocument/2006/relationships/image" Target="../media/image985.png"/><Relationship Id="rId83" Type="http://schemas.openxmlformats.org/officeDocument/2006/relationships/customXml" Target="../ink/ink1566.xml"/><Relationship Id="rId179" Type="http://schemas.openxmlformats.org/officeDocument/2006/relationships/customXml" Target="../ink/ink1614.xml"/><Relationship Id="rId365" Type="http://schemas.openxmlformats.org/officeDocument/2006/relationships/customXml" Target="../ink/ink1707.xml"/><Relationship Id="rId386" Type="http://schemas.openxmlformats.org/officeDocument/2006/relationships/image" Target="../media/image1145.png"/><Relationship Id="rId190" Type="http://schemas.openxmlformats.org/officeDocument/2006/relationships/image" Target="../media/image1048.png"/><Relationship Id="rId204" Type="http://schemas.openxmlformats.org/officeDocument/2006/relationships/image" Target="../media/image1055.png"/><Relationship Id="rId225" Type="http://schemas.openxmlformats.org/officeDocument/2006/relationships/customXml" Target="../ink/ink1637.xml"/><Relationship Id="rId246" Type="http://schemas.openxmlformats.org/officeDocument/2006/relationships/image" Target="../media/image1075.png"/><Relationship Id="rId267" Type="http://schemas.openxmlformats.org/officeDocument/2006/relationships/customXml" Target="../ink/ink1658.xml"/><Relationship Id="rId288" Type="http://schemas.openxmlformats.org/officeDocument/2006/relationships/image" Target="../media/image1096.png"/><Relationship Id="rId411" Type="http://schemas.openxmlformats.org/officeDocument/2006/relationships/customXml" Target="../ink/ink1730.xml"/><Relationship Id="rId432" Type="http://schemas.openxmlformats.org/officeDocument/2006/relationships/image" Target="../media/image1167.png"/><Relationship Id="rId106" Type="http://schemas.openxmlformats.org/officeDocument/2006/relationships/image" Target="../media/image1007.png"/><Relationship Id="rId127" Type="http://schemas.openxmlformats.org/officeDocument/2006/relationships/customXml" Target="../ink/ink1588.xml"/><Relationship Id="rId313" Type="http://schemas.openxmlformats.org/officeDocument/2006/relationships/customXml" Target="../ink/ink1681.xml"/><Relationship Id="rId10" Type="http://schemas.openxmlformats.org/officeDocument/2006/relationships/image" Target="../media/image959.png"/><Relationship Id="rId31" Type="http://schemas.openxmlformats.org/officeDocument/2006/relationships/customXml" Target="../ink/ink1540.xml"/><Relationship Id="rId52" Type="http://schemas.openxmlformats.org/officeDocument/2006/relationships/image" Target="../media/image980.png"/><Relationship Id="rId73" Type="http://schemas.openxmlformats.org/officeDocument/2006/relationships/customXml" Target="../ink/ink1561.xml"/><Relationship Id="rId94" Type="http://schemas.openxmlformats.org/officeDocument/2006/relationships/image" Target="../media/image1001.png"/><Relationship Id="rId148" Type="http://schemas.openxmlformats.org/officeDocument/2006/relationships/image" Target="../media/image1028.png"/><Relationship Id="rId169" Type="http://schemas.openxmlformats.org/officeDocument/2006/relationships/customXml" Target="../ink/ink1609.xml"/><Relationship Id="rId334" Type="http://schemas.openxmlformats.org/officeDocument/2006/relationships/image" Target="../media/image1119.png"/><Relationship Id="rId355" Type="http://schemas.openxmlformats.org/officeDocument/2006/relationships/customXml" Target="../ink/ink1702.xml"/><Relationship Id="rId376" Type="http://schemas.openxmlformats.org/officeDocument/2006/relationships/image" Target="../media/image1140.png"/><Relationship Id="rId397" Type="http://schemas.openxmlformats.org/officeDocument/2006/relationships/customXml" Target="../ink/ink1723.xml"/><Relationship Id="rId4" Type="http://schemas.openxmlformats.org/officeDocument/2006/relationships/image" Target="../media/image956.png"/><Relationship Id="rId180" Type="http://schemas.openxmlformats.org/officeDocument/2006/relationships/image" Target="../media/image1043.png"/><Relationship Id="rId215" Type="http://schemas.openxmlformats.org/officeDocument/2006/relationships/customXml" Target="../ink/ink1632.xml"/><Relationship Id="rId236" Type="http://schemas.openxmlformats.org/officeDocument/2006/relationships/image" Target="../media/image1070.png"/><Relationship Id="rId257" Type="http://schemas.openxmlformats.org/officeDocument/2006/relationships/customXml" Target="../ink/ink1653.xml"/><Relationship Id="rId278" Type="http://schemas.openxmlformats.org/officeDocument/2006/relationships/image" Target="../media/image1091.png"/><Relationship Id="rId401" Type="http://schemas.openxmlformats.org/officeDocument/2006/relationships/customXml" Target="../ink/ink1725.xml"/><Relationship Id="rId422" Type="http://schemas.openxmlformats.org/officeDocument/2006/relationships/image" Target="../media/image1163.png"/><Relationship Id="rId443" Type="http://schemas.openxmlformats.org/officeDocument/2006/relationships/customXml" Target="../ink/ink1746.xml"/><Relationship Id="rId303" Type="http://schemas.openxmlformats.org/officeDocument/2006/relationships/customXml" Target="../ink/ink1676.xml"/><Relationship Id="rId42" Type="http://schemas.openxmlformats.org/officeDocument/2006/relationships/image" Target="../media/image975.png"/><Relationship Id="rId84" Type="http://schemas.openxmlformats.org/officeDocument/2006/relationships/image" Target="../media/image996.png"/><Relationship Id="rId138" Type="http://schemas.openxmlformats.org/officeDocument/2006/relationships/image" Target="../media/image1023.png"/><Relationship Id="rId345" Type="http://schemas.openxmlformats.org/officeDocument/2006/relationships/customXml" Target="../ink/ink1697.xml"/><Relationship Id="rId387" Type="http://schemas.openxmlformats.org/officeDocument/2006/relationships/customXml" Target="../ink/ink1718.xml"/><Relationship Id="rId191" Type="http://schemas.openxmlformats.org/officeDocument/2006/relationships/customXml" Target="../ink/ink1620.xml"/><Relationship Id="rId205" Type="http://schemas.openxmlformats.org/officeDocument/2006/relationships/customXml" Target="../ink/ink1627.xml"/><Relationship Id="rId247" Type="http://schemas.openxmlformats.org/officeDocument/2006/relationships/customXml" Target="../ink/ink1648.xml"/><Relationship Id="rId412" Type="http://schemas.openxmlformats.org/officeDocument/2006/relationships/image" Target="../media/image1158.png"/><Relationship Id="rId107" Type="http://schemas.openxmlformats.org/officeDocument/2006/relationships/customXml" Target="../ink/ink1578.xml"/><Relationship Id="rId289" Type="http://schemas.openxmlformats.org/officeDocument/2006/relationships/customXml" Target="../ink/ink1669.xml"/><Relationship Id="rId11" Type="http://schemas.openxmlformats.org/officeDocument/2006/relationships/customXml" Target="../ink/ink1530.xml"/><Relationship Id="rId53" Type="http://schemas.openxmlformats.org/officeDocument/2006/relationships/customXml" Target="../ink/ink1551.xml"/><Relationship Id="rId149" Type="http://schemas.openxmlformats.org/officeDocument/2006/relationships/customXml" Target="../ink/ink1599.xml"/><Relationship Id="rId314" Type="http://schemas.openxmlformats.org/officeDocument/2006/relationships/image" Target="../media/image1109.png"/><Relationship Id="rId356" Type="http://schemas.openxmlformats.org/officeDocument/2006/relationships/image" Target="../media/image1130.png"/><Relationship Id="rId398" Type="http://schemas.openxmlformats.org/officeDocument/2006/relationships/image" Target="../media/image1151.png"/><Relationship Id="rId95" Type="http://schemas.openxmlformats.org/officeDocument/2006/relationships/customXml" Target="../ink/ink1572.xml"/><Relationship Id="rId160" Type="http://schemas.openxmlformats.org/officeDocument/2006/relationships/image" Target="../media/image1034.png"/><Relationship Id="rId216" Type="http://schemas.openxmlformats.org/officeDocument/2006/relationships/image" Target="../media/image1060.png"/><Relationship Id="rId423" Type="http://schemas.openxmlformats.org/officeDocument/2006/relationships/customXml" Target="../ink/ink1736.xml"/><Relationship Id="rId258" Type="http://schemas.openxmlformats.org/officeDocument/2006/relationships/image" Target="../media/image1081.png"/><Relationship Id="rId22" Type="http://schemas.openxmlformats.org/officeDocument/2006/relationships/image" Target="../media/image965.png"/><Relationship Id="rId64" Type="http://schemas.openxmlformats.org/officeDocument/2006/relationships/image" Target="../media/image986.png"/><Relationship Id="rId118" Type="http://schemas.openxmlformats.org/officeDocument/2006/relationships/image" Target="../media/image1013.png"/><Relationship Id="rId325" Type="http://schemas.openxmlformats.org/officeDocument/2006/relationships/customXml" Target="../ink/ink1687.xml"/><Relationship Id="rId367" Type="http://schemas.openxmlformats.org/officeDocument/2006/relationships/customXml" Target="../ink/ink1708.xml"/><Relationship Id="rId171" Type="http://schemas.openxmlformats.org/officeDocument/2006/relationships/customXml" Target="../ink/ink1610.xml"/><Relationship Id="rId227" Type="http://schemas.openxmlformats.org/officeDocument/2006/relationships/customXml" Target="../ink/ink1638.xml"/><Relationship Id="rId269" Type="http://schemas.openxmlformats.org/officeDocument/2006/relationships/customXml" Target="../ink/ink1659.xml"/><Relationship Id="rId434" Type="http://schemas.openxmlformats.org/officeDocument/2006/relationships/image" Target="../media/image1168.png"/><Relationship Id="rId33" Type="http://schemas.openxmlformats.org/officeDocument/2006/relationships/customXml" Target="../ink/ink1541.xml"/><Relationship Id="rId129" Type="http://schemas.openxmlformats.org/officeDocument/2006/relationships/customXml" Target="../ink/ink1589.xml"/><Relationship Id="rId280" Type="http://schemas.openxmlformats.org/officeDocument/2006/relationships/image" Target="../media/image1092.png"/><Relationship Id="rId336" Type="http://schemas.openxmlformats.org/officeDocument/2006/relationships/image" Target="../media/image1120.png"/><Relationship Id="rId75" Type="http://schemas.openxmlformats.org/officeDocument/2006/relationships/customXml" Target="../ink/ink1562.xml"/><Relationship Id="rId140" Type="http://schemas.openxmlformats.org/officeDocument/2006/relationships/image" Target="../media/image1024.png"/><Relationship Id="rId182" Type="http://schemas.openxmlformats.org/officeDocument/2006/relationships/image" Target="../media/image1044.png"/><Relationship Id="rId378" Type="http://schemas.openxmlformats.org/officeDocument/2006/relationships/image" Target="../media/image1141.png"/><Relationship Id="rId403" Type="http://schemas.openxmlformats.org/officeDocument/2006/relationships/customXml" Target="../ink/ink1726.xml"/><Relationship Id="rId6" Type="http://schemas.openxmlformats.org/officeDocument/2006/relationships/image" Target="../media/image957.png"/><Relationship Id="rId238" Type="http://schemas.openxmlformats.org/officeDocument/2006/relationships/image" Target="../media/image1071.png"/><Relationship Id="rId445" Type="http://schemas.openxmlformats.org/officeDocument/2006/relationships/customXml" Target="../ink/ink1747.xml"/><Relationship Id="rId291" Type="http://schemas.openxmlformats.org/officeDocument/2006/relationships/customXml" Target="../ink/ink1670.xml"/><Relationship Id="rId305" Type="http://schemas.openxmlformats.org/officeDocument/2006/relationships/customXml" Target="../ink/ink1677.xml"/><Relationship Id="rId347" Type="http://schemas.openxmlformats.org/officeDocument/2006/relationships/customXml" Target="../ink/ink1698.xml"/><Relationship Id="rId44" Type="http://schemas.openxmlformats.org/officeDocument/2006/relationships/image" Target="../media/image976.png"/><Relationship Id="rId86" Type="http://schemas.openxmlformats.org/officeDocument/2006/relationships/image" Target="../media/image997.png"/><Relationship Id="rId151" Type="http://schemas.openxmlformats.org/officeDocument/2006/relationships/customXml" Target="../ink/ink1600.xml"/><Relationship Id="rId389" Type="http://schemas.openxmlformats.org/officeDocument/2006/relationships/customXml" Target="../ink/ink1719.xml"/><Relationship Id="rId193" Type="http://schemas.openxmlformats.org/officeDocument/2006/relationships/customXml" Target="../ink/ink1621.xml"/><Relationship Id="rId207" Type="http://schemas.openxmlformats.org/officeDocument/2006/relationships/customXml" Target="../ink/ink1628.xml"/><Relationship Id="rId249" Type="http://schemas.openxmlformats.org/officeDocument/2006/relationships/customXml" Target="../ink/ink1649.xml"/><Relationship Id="rId414" Type="http://schemas.openxmlformats.org/officeDocument/2006/relationships/image" Target="../media/image1159.png"/><Relationship Id="rId13" Type="http://schemas.openxmlformats.org/officeDocument/2006/relationships/customXml" Target="../ink/ink1531.xml"/><Relationship Id="rId109" Type="http://schemas.openxmlformats.org/officeDocument/2006/relationships/customXml" Target="../ink/ink1579.xml"/><Relationship Id="rId260" Type="http://schemas.openxmlformats.org/officeDocument/2006/relationships/image" Target="../media/image1082.png"/><Relationship Id="rId316" Type="http://schemas.openxmlformats.org/officeDocument/2006/relationships/image" Target="../media/image1110.png"/><Relationship Id="rId55" Type="http://schemas.openxmlformats.org/officeDocument/2006/relationships/customXml" Target="../ink/ink1552.xml"/><Relationship Id="rId97" Type="http://schemas.openxmlformats.org/officeDocument/2006/relationships/customXml" Target="../ink/ink1573.xml"/><Relationship Id="rId120" Type="http://schemas.openxmlformats.org/officeDocument/2006/relationships/image" Target="../media/image1014.png"/><Relationship Id="rId358" Type="http://schemas.openxmlformats.org/officeDocument/2006/relationships/image" Target="../media/image1131.png"/><Relationship Id="rId162" Type="http://schemas.openxmlformats.org/officeDocument/2006/relationships/image" Target="../media/image1035.png"/><Relationship Id="rId218" Type="http://schemas.openxmlformats.org/officeDocument/2006/relationships/image" Target="../media/image1061.png"/><Relationship Id="rId425" Type="http://schemas.openxmlformats.org/officeDocument/2006/relationships/customXml" Target="../ink/ink1737.xml"/><Relationship Id="rId271" Type="http://schemas.openxmlformats.org/officeDocument/2006/relationships/customXml" Target="../ink/ink1660.xml"/><Relationship Id="rId24" Type="http://schemas.openxmlformats.org/officeDocument/2006/relationships/image" Target="../media/image966.png"/><Relationship Id="rId66" Type="http://schemas.openxmlformats.org/officeDocument/2006/relationships/image" Target="../media/image987.png"/><Relationship Id="rId131" Type="http://schemas.openxmlformats.org/officeDocument/2006/relationships/customXml" Target="../ink/ink1590.xml"/><Relationship Id="rId327" Type="http://schemas.openxmlformats.org/officeDocument/2006/relationships/customXml" Target="../ink/ink1688.xml"/><Relationship Id="rId369" Type="http://schemas.openxmlformats.org/officeDocument/2006/relationships/customXml" Target="../ink/ink1709.xml"/><Relationship Id="rId173" Type="http://schemas.openxmlformats.org/officeDocument/2006/relationships/customXml" Target="../ink/ink1611.xml"/><Relationship Id="rId229" Type="http://schemas.openxmlformats.org/officeDocument/2006/relationships/customXml" Target="../ink/ink1639.xml"/><Relationship Id="rId380" Type="http://schemas.openxmlformats.org/officeDocument/2006/relationships/image" Target="../media/image1142.png"/><Relationship Id="rId436" Type="http://schemas.openxmlformats.org/officeDocument/2006/relationships/image" Target="../media/image1169.png"/><Relationship Id="rId240" Type="http://schemas.openxmlformats.org/officeDocument/2006/relationships/image" Target="../media/image1072.png"/><Relationship Id="rId35" Type="http://schemas.openxmlformats.org/officeDocument/2006/relationships/customXml" Target="../ink/ink1542.xml"/><Relationship Id="rId77" Type="http://schemas.openxmlformats.org/officeDocument/2006/relationships/customXml" Target="../ink/ink1563.xml"/><Relationship Id="rId100" Type="http://schemas.openxmlformats.org/officeDocument/2006/relationships/image" Target="../media/image1004.png"/><Relationship Id="rId282" Type="http://schemas.openxmlformats.org/officeDocument/2006/relationships/image" Target="../media/image1093.png"/><Relationship Id="rId338" Type="http://schemas.openxmlformats.org/officeDocument/2006/relationships/image" Target="../media/image1121.png"/><Relationship Id="rId8" Type="http://schemas.openxmlformats.org/officeDocument/2006/relationships/image" Target="../media/image958.png"/><Relationship Id="rId142" Type="http://schemas.openxmlformats.org/officeDocument/2006/relationships/image" Target="../media/image1025.png"/><Relationship Id="rId184" Type="http://schemas.openxmlformats.org/officeDocument/2006/relationships/image" Target="../media/image1045.png"/><Relationship Id="rId391" Type="http://schemas.openxmlformats.org/officeDocument/2006/relationships/customXml" Target="../ink/ink1720.xml"/><Relationship Id="rId405" Type="http://schemas.openxmlformats.org/officeDocument/2006/relationships/customXml" Target="../ink/ink1727.xml"/><Relationship Id="rId447" Type="http://schemas.openxmlformats.org/officeDocument/2006/relationships/customXml" Target="../ink/ink1748.xml"/><Relationship Id="rId251" Type="http://schemas.openxmlformats.org/officeDocument/2006/relationships/customXml" Target="../ink/ink1650.xml"/><Relationship Id="rId46" Type="http://schemas.openxmlformats.org/officeDocument/2006/relationships/image" Target="../media/image977.png"/><Relationship Id="rId293" Type="http://schemas.openxmlformats.org/officeDocument/2006/relationships/customXml" Target="../ink/ink1671.xml"/><Relationship Id="rId307" Type="http://schemas.openxmlformats.org/officeDocument/2006/relationships/customXml" Target="../ink/ink1678.xml"/><Relationship Id="rId349" Type="http://schemas.openxmlformats.org/officeDocument/2006/relationships/customXml" Target="../ink/ink1699.xml"/><Relationship Id="rId88" Type="http://schemas.openxmlformats.org/officeDocument/2006/relationships/image" Target="../media/image998.png"/><Relationship Id="rId111" Type="http://schemas.openxmlformats.org/officeDocument/2006/relationships/customXml" Target="../ink/ink1580.xml"/><Relationship Id="rId153" Type="http://schemas.openxmlformats.org/officeDocument/2006/relationships/customXml" Target="../ink/ink1601.xml"/><Relationship Id="rId195" Type="http://schemas.openxmlformats.org/officeDocument/2006/relationships/customXml" Target="../ink/ink1622.xml"/><Relationship Id="rId209" Type="http://schemas.openxmlformats.org/officeDocument/2006/relationships/customXml" Target="../ink/ink1629.xml"/><Relationship Id="rId360" Type="http://schemas.openxmlformats.org/officeDocument/2006/relationships/image" Target="../media/image1132.png"/><Relationship Id="rId416" Type="http://schemas.openxmlformats.org/officeDocument/2006/relationships/image" Target="../media/image1160.png"/><Relationship Id="rId220" Type="http://schemas.openxmlformats.org/officeDocument/2006/relationships/image" Target="../media/image1062.png"/><Relationship Id="rId15" Type="http://schemas.openxmlformats.org/officeDocument/2006/relationships/customXml" Target="../ink/ink1532.xml"/><Relationship Id="rId57" Type="http://schemas.openxmlformats.org/officeDocument/2006/relationships/customXml" Target="../ink/ink1553.xml"/><Relationship Id="rId262" Type="http://schemas.openxmlformats.org/officeDocument/2006/relationships/image" Target="../media/image1083.png"/><Relationship Id="rId318" Type="http://schemas.openxmlformats.org/officeDocument/2006/relationships/image" Target="../media/image1111.png"/><Relationship Id="rId99" Type="http://schemas.openxmlformats.org/officeDocument/2006/relationships/customXml" Target="../ink/ink1574.xml"/><Relationship Id="rId122" Type="http://schemas.openxmlformats.org/officeDocument/2006/relationships/image" Target="../media/image1015.png"/><Relationship Id="rId164" Type="http://schemas.openxmlformats.org/officeDocument/2006/relationships/image" Target="../media/image1036.png"/><Relationship Id="rId371" Type="http://schemas.openxmlformats.org/officeDocument/2006/relationships/customXml" Target="../ink/ink1710.xml"/><Relationship Id="rId427" Type="http://schemas.openxmlformats.org/officeDocument/2006/relationships/customXml" Target="../ink/ink1738.xml"/><Relationship Id="rId26" Type="http://schemas.openxmlformats.org/officeDocument/2006/relationships/image" Target="../media/image967.png"/><Relationship Id="rId231" Type="http://schemas.openxmlformats.org/officeDocument/2006/relationships/customXml" Target="../ink/ink1640.xml"/><Relationship Id="rId273" Type="http://schemas.openxmlformats.org/officeDocument/2006/relationships/customXml" Target="../ink/ink1661.xml"/><Relationship Id="rId329" Type="http://schemas.openxmlformats.org/officeDocument/2006/relationships/customXml" Target="../ink/ink1689.xml"/><Relationship Id="rId68" Type="http://schemas.openxmlformats.org/officeDocument/2006/relationships/image" Target="../media/image988.png"/><Relationship Id="rId133" Type="http://schemas.openxmlformats.org/officeDocument/2006/relationships/customXml" Target="../ink/ink1591.xml"/><Relationship Id="rId175" Type="http://schemas.openxmlformats.org/officeDocument/2006/relationships/customXml" Target="../ink/ink1612.xml"/><Relationship Id="rId340" Type="http://schemas.openxmlformats.org/officeDocument/2006/relationships/image" Target="../media/image1122.png"/><Relationship Id="rId200" Type="http://schemas.openxmlformats.org/officeDocument/2006/relationships/image" Target="../media/image1053.png"/><Relationship Id="rId382" Type="http://schemas.openxmlformats.org/officeDocument/2006/relationships/image" Target="../media/image1143.png"/><Relationship Id="rId438" Type="http://schemas.openxmlformats.org/officeDocument/2006/relationships/image" Target="../media/image1170.png"/><Relationship Id="rId242" Type="http://schemas.openxmlformats.org/officeDocument/2006/relationships/image" Target="../media/image1073.png"/><Relationship Id="rId284" Type="http://schemas.openxmlformats.org/officeDocument/2006/relationships/image" Target="../media/image1094.png"/><Relationship Id="rId37" Type="http://schemas.openxmlformats.org/officeDocument/2006/relationships/customXml" Target="../ink/ink1543.xml"/><Relationship Id="rId79" Type="http://schemas.openxmlformats.org/officeDocument/2006/relationships/customXml" Target="../ink/ink1564.xml"/><Relationship Id="rId102" Type="http://schemas.openxmlformats.org/officeDocument/2006/relationships/image" Target="../media/image1005.png"/><Relationship Id="rId144" Type="http://schemas.openxmlformats.org/officeDocument/2006/relationships/image" Target="../media/image1026.png"/><Relationship Id="rId90" Type="http://schemas.openxmlformats.org/officeDocument/2006/relationships/image" Target="../media/image999.png"/><Relationship Id="rId186" Type="http://schemas.openxmlformats.org/officeDocument/2006/relationships/image" Target="../media/image1046.png"/><Relationship Id="rId351" Type="http://schemas.openxmlformats.org/officeDocument/2006/relationships/customXml" Target="../ink/ink1700.xml"/><Relationship Id="rId393" Type="http://schemas.openxmlformats.org/officeDocument/2006/relationships/customXml" Target="../ink/ink1721.xml"/><Relationship Id="rId407" Type="http://schemas.openxmlformats.org/officeDocument/2006/relationships/customXml" Target="../ink/ink1728.xml"/><Relationship Id="rId449" Type="http://schemas.openxmlformats.org/officeDocument/2006/relationships/customXml" Target="../ink/ink1749.xml"/><Relationship Id="rId211" Type="http://schemas.openxmlformats.org/officeDocument/2006/relationships/customXml" Target="../ink/ink1630.xml"/><Relationship Id="rId253" Type="http://schemas.openxmlformats.org/officeDocument/2006/relationships/customXml" Target="../ink/ink1651.xml"/><Relationship Id="rId295" Type="http://schemas.openxmlformats.org/officeDocument/2006/relationships/customXml" Target="../ink/ink1672.xml"/><Relationship Id="rId309" Type="http://schemas.openxmlformats.org/officeDocument/2006/relationships/customXml" Target="../ink/ink1679.xml"/><Relationship Id="rId48" Type="http://schemas.openxmlformats.org/officeDocument/2006/relationships/image" Target="../media/image978.png"/><Relationship Id="rId113" Type="http://schemas.openxmlformats.org/officeDocument/2006/relationships/customXml" Target="../ink/ink1581.xml"/><Relationship Id="rId320" Type="http://schemas.openxmlformats.org/officeDocument/2006/relationships/image" Target="../media/image1112.png"/><Relationship Id="rId155" Type="http://schemas.openxmlformats.org/officeDocument/2006/relationships/customXml" Target="../ink/ink1602.xml"/><Relationship Id="rId197" Type="http://schemas.openxmlformats.org/officeDocument/2006/relationships/customXml" Target="../ink/ink1623.xml"/><Relationship Id="rId362" Type="http://schemas.openxmlformats.org/officeDocument/2006/relationships/image" Target="../media/image1133.png"/><Relationship Id="rId418" Type="http://schemas.openxmlformats.org/officeDocument/2006/relationships/image" Target="../media/image1161.png"/><Relationship Id="rId222" Type="http://schemas.openxmlformats.org/officeDocument/2006/relationships/image" Target="../media/image1063.png"/><Relationship Id="rId264" Type="http://schemas.openxmlformats.org/officeDocument/2006/relationships/image" Target="../media/image1084.png"/><Relationship Id="rId17" Type="http://schemas.openxmlformats.org/officeDocument/2006/relationships/customXml" Target="../ink/ink1533.xml"/><Relationship Id="rId59" Type="http://schemas.openxmlformats.org/officeDocument/2006/relationships/customXml" Target="../ink/ink1554.xml"/><Relationship Id="rId124" Type="http://schemas.openxmlformats.org/officeDocument/2006/relationships/image" Target="../media/image1016.png"/><Relationship Id="rId70" Type="http://schemas.openxmlformats.org/officeDocument/2006/relationships/image" Target="../media/image989.png"/><Relationship Id="rId166" Type="http://schemas.openxmlformats.org/officeDocument/2006/relationships/image" Target="../media/image1037.png"/><Relationship Id="rId331" Type="http://schemas.openxmlformats.org/officeDocument/2006/relationships/customXml" Target="../ink/ink1690.xml"/><Relationship Id="rId373" Type="http://schemas.openxmlformats.org/officeDocument/2006/relationships/customXml" Target="../ink/ink1711.xml"/><Relationship Id="rId429" Type="http://schemas.openxmlformats.org/officeDocument/2006/relationships/customXml" Target="../ink/ink1739.xml"/><Relationship Id="rId1" Type="http://schemas.openxmlformats.org/officeDocument/2006/relationships/slideLayout" Target="../slideLayouts/slideLayout7.xml"/><Relationship Id="rId233" Type="http://schemas.openxmlformats.org/officeDocument/2006/relationships/customXml" Target="../ink/ink1641.xml"/><Relationship Id="rId440" Type="http://schemas.openxmlformats.org/officeDocument/2006/relationships/image" Target="../media/image1171.png"/><Relationship Id="rId28" Type="http://schemas.openxmlformats.org/officeDocument/2006/relationships/image" Target="../media/image968.png"/><Relationship Id="rId275" Type="http://schemas.openxmlformats.org/officeDocument/2006/relationships/customXml" Target="../ink/ink1662.xml"/><Relationship Id="rId300" Type="http://schemas.openxmlformats.org/officeDocument/2006/relationships/image" Target="../media/image1102.png"/><Relationship Id="rId81" Type="http://schemas.openxmlformats.org/officeDocument/2006/relationships/customXml" Target="../ink/ink1565.xml"/><Relationship Id="rId135" Type="http://schemas.openxmlformats.org/officeDocument/2006/relationships/customXml" Target="../ink/ink1592.xml"/><Relationship Id="rId177" Type="http://schemas.openxmlformats.org/officeDocument/2006/relationships/customXml" Target="../ink/ink1613.xml"/><Relationship Id="rId342" Type="http://schemas.openxmlformats.org/officeDocument/2006/relationships/image" Target="../media/image1123.png"/><Relationship Id="rId384" Type="http://schemas.openxmlformats.org/officeDocument/2006/relationships/image" Target="../media/image1144.png"/><Relationship Id="rId202" Type="http://schemas.openxmlformats.org/officeDocument/2006/relationships/image" Target="../media/image1054.png"/><Relationship Id="rId244" Type="http://schemas.openxmlformats.org/officeDocument/2006/relationships/image" Target="../media/image1074.png"/><Relationship Id="rId39" Type="http://schemas.openxmlformats.org/officeDocument/2006/relationships/customXml" Target="../ink/ink1544.xml"/><Relationship Id="rId286" Type="http://schemas.openxmlformats.org/officeDocument/2006/relationships/image" Target="../media/image1095.png"/><Relationship Id="rId451" Type="http://schemas.openxmlformats.org/officeDocument/2006/relationships/customXml" Target="../ink/ink1750.xml"/></Relationships>
</file>

<file path=ppt/slides/_rels/slide12.xml.rels><?xml version="1.0" encoding="UTF-8" standalone="yes"?>
<Relationships xmlns="http://schemas.openxmlformats.org/package/2006/relationships"><Relationship Id="rId117" Type="http://schemas.openxmlformats.org/officeDocument/2006/relationships/customXml" Target="../ink/ink1808.xml"/><Relationship Id="rId21" Type="http://schemas.openxmlformats.org/officeDocument/2006/relationships/customXml" Target="../ink/ink1760.xml"/><Relationship Id="rId324" Type="http://schemas.openxmlformats.org/officeDocument/2006/relationships/image" Target="../media/image1339.png"/><Relationship Id="rId531" Type="http://schemas.openxmlformats.org/officeDocument/2006/relationships/customXml" Target="../ink/ink2015.xml"/><Relationship Id="rId629" Type="http://schemas.openxmlformats.org/officeDocument/2006/relationships/customXml" Target="../ink/ink2064.xml"/><Relationship Id="rId170" Type="http://schemas.openxmlformats.org/officeDocument/2006/relationships/image" Target="../media/image1261.png"/><Relationship Id="rId268" Type="http://schemas.openxmlformats.org/officeDocument/2006/relationships/image" Target="../media/image1311.png"/><Relationship Id="rId475" Type="http://schemas.openxmlformats.org/officeDocument/2006/relationships/customXml" Target="../ink/ink1987.xml"/><Relationship Id="rId32" Type="http://schemas.openxmlformats.org/officeDocument/2006/relationships/image" Target="../media/image1192.png"/><Relationship Id="rId128" Type="http://schemas.openxmlformats.org/officeDocument/2006/relationships/image" Target="../media/image1240.png"/><Relationship Id="rId335" Type="http://schemas.openxmlformats.org/officeDocument/2006/relationships/customXml" Target="../ink/ink1917.xml"/><Relationship Id="rId542" Type="http://schemas.openxmlformats.org/officeDocument/2006/relationships/image" Target="../media/image1447.png"/><Relationship Id="rId181" Type="http://schemas.openxmlformats.org/officeDocument/2006/relationships/customXml" Target="../ink/ink1840.xml"/><Relationship Id="rId402" Type="http://schemas.openxmlformats.org/officeDocument/2006/relationships/image" Target="../media/image1378.png"/><Relationship Id="rId279" Type="http://schemas.openxmlformats.org/officeDocument/2006/relationships/customXml" Target="../ink/ink1889.xml"/><Relationship Id="rId486" Type="http://schemas.openxmlformats.org/officeDocument/2006/relationships/image" Target="../media/image1420.png"/><Relationship Id="rId43" Type="http://schemas.openxmlformats.org/officeDocument/2006/relationships/customXml" Target="../ink/ink1771.xml"/><Relationship Id="rId139" Type="http://schemas.openxmlformats.org/officeDocument/2006/relationships/customXml" Target="../ink/ink1819.xml"/><Relationship Id="rId346" Type="http://schemas.openxmlformats.org/officeDocument/2006/relationships/image" Target="../media/image1350.png"/><Relationship Id="rId553" Type="http://schemas.openxmlformats.org/officeDocument/2006/relationships/customXml" Target="../ink/ink2026.xml"/><Relationship Id="rId192" Type="http://schemas.openxmlformats.org/officeDocument/2006/relationships/image" Target="../media/image1272.png"/><Relationship Id="rId206" Type="http://schemas.openxmlformats.org/officeDocument/2006/relationships/image" Target="../media/image1279.png"/><Relationship Id="rId413" Type="http://schemas.openxmlformats.org/officeDocument/2006/relationships/customXml" Target="../ink/ink1956.xml"/><Relationship Id="rId497" Type="http://schemas.openxmlformats.org/officeDocument/2006/relationships/customXml" Target="../ink/ink1998.xml"/><Relationship Id="rId620" Type="http://schemas.openxmlformats.org/officeDocument/2006/relationships/image" Target="../media/image1486.png"/><Relationship Id="rId357" Type="http://schemas.openxmlformats.org/officeDocument/2006/relationships/customXml" Target="../ink/ink1928.xml"/><Relationship Id="rId54" Type="http://schemas.openxmlformats.org/officeDocument/2006/relationships/image" Target="../media/image1203.png"/><Relationship Id="rId217" Type="http://schemas.openxmlformats.org/officeDocument/2006/relationships/customXml" Target="../ink/ink1858.xml"/><Relationship Id="rId564" Type="http://schemas.openxmlformats.org/officeDocument/2006/relationships/image" Target="../media/image1458.png"/><Relationship Id="rId424" Type="http://schemas.openxmlformats.org/officeDocument/2006/relationships/image" Target="../media/image1389.png"/><Relationship Id="rId631" Type="http://schemas.openxmlformats.org/officeDocument/2006/relationships/customXml" Target="../ink/ink2065.xml"/><Relationship Id="rId270" Type="http://schemas.openxmlformats.org/officeDocument/2006/relationships/image" Target="../media/image1312.png"/><Relationship Id="rId65" Type="http://schemas.openxmlformats.org/officeDocument/2006/relationships/customXml" Target="../ink/ink1782.xml"/><Relationship Id="rId130" Type="http://schemas.openxmlformats.org/officeDocument/2006/relationships/image" Target="../media/image1241.png"/><Relationship Id="rId368" Type="http://schemas.openxmlformats.org/officeDocument/2006/relationships/image" Target="../media/image1361.png"/><Relationship Id="rId575" Type="http://schemas.openxmlformats.org/officeDocument/2006/relationships/customXml" Target="../ink/ink2037.xml"/><Relationship Id="rId228" Type="http://schemas.openxmlformats.org/officeDocument/2006/relationships/image" Target="../media/image1291.png"/><Relationship Id="rId435" Type="http://schemas.openxmlformats.org/officeDocument/2006/relationships/customXml" Target="../ink/ink1967.xml"/><Relationship Id="rId642" Type="http://schemas.openxmlformats.org/officeDocument/2006/relationships/image" Target="../media/image1497.png"/><Relationship Id="rId281" Type="http://schemas.openxmlformats.org/officeDocument/2006/relationships/customXml" Target="../ink/ink1890.xml"/><Relationship Id="rId502" Type="http://schemas.openxmlformats.org/officeDocument/2006/relationships/image" Target="../media/image1427.png"/><Relationship Id="rId76" Type="http://schemas.openxmlformats.org/officeDocument/2006/relationships/image" Target="../media/image1214.png"/><Relationship Id="rId141" Type="http://schemas.openxmlformats.org/officeDocument/2006/relationships/customXml" Target="../ink/ink1820.xml"/><Relationship Id="rId379" Type="http://schemas.openxmlformats.org/officeDocument/2006/relationships/customXml" Target="../ink/ink1939.xml"/><Relationship Id="rId586" Type="http://schemas.openxmlformats.org/officeDocument/2006/relationships/image" Target="../media/image1469.png"/><Relationship Id="rId7" Type="http://schemas.openxmlformats.org/officeDocument/2006/relationships/customXml" Target="../ink/ink1753.xml"/><Relationship Id="rId239" Type="http://schemas.openxmlformats.org/officeDocument/2006/relationships/customXml" Target="../ink/ink1869.xml"/><Relationship Id="rId446" Type="http://schemas.openxmlformats.org/officeDocument/2006/relationships/image" Target="../media/image1400.png"/><Relationship Id="rId292" Type="http://schemas.openxmlformats.org/officeDocument/2006/relationships/image" Target="../media/image1323.png"/><Relationship Id="rId306" Type="http://schemas.openxmlformats.org/officeDocument/2006/relationships/image" Target="../media/image1330.png"/><Relationship Id="rId87" Type="http://schemas.openxmlformats.org/officeDocument/2006/relationships/customXml" Target="../ink/ink1793.xml"/><Relationship Id="rId513" Type="http://schemas.openxmlformats.org/officeDocument/2006/relationships/customXml" Target="../ink/ink2006.xml"/><Relationship Id="rId597" Type="http://schemas.openxmlformats.org/officeDocument/2006/relationships/customXml" Target="../ink/ink2048.xml"/><Relationship Id="rId152" Type="http://schemas.openxmlformats.org/officeDocument/2006/relationships/image" Target="../media/image1252.png"/><Relationship Id="rId457" Type="http://schemas.openxmlformats.org/officeDocument/2006/relationships/customXml" Target="../ink/ink1978.xml"/><Relationship Id="rId14" Type="http://schemas.openxmlformats.org/officeDocument/2006/relationships/image" Target="../media/image1183.png"/><Relationship Id="rId317" Type="http://schemas.openxmlformats.org/officeDocument/2006/relationships/customXml" Target="../ink/ink1908.xml"/><Relationship Id="rId524" Type="http://schemas.openxmlformats.org/officeDocument/2006/relationships/image" Target="../media/image1438.png"/><Relationship Id="rId98" Type="http://schemas.openxmlformats.org/officeDocument/2006/relationships/image" Target="../media/image1225.png"/><Relationship Id="rId163" Type="http://schemas.openxmlformats.org/officeDocument/2006/relationships/customXml" Target="../ink/ink1831.xml"/><Relationship Id="rId370" Type="http://schemas.openxmlformats.org/officeDocument/2006/relationships/image" Target="../media/image1362.png"/><Relationship Id="rId230" Type="http://schemas.openxmlformats.org/officeDocument/2006/relationships/image" Target="../media/image1292.png"/><Relationship Id="rId468" Type="http://schemas.openxmlformats.org/officeDocument/2006/relationships/image" Target="../media/image1411.png"/><Relationship Id="rId25" Type="http://schemas.openxmlformats.org/officeDocument/2006/relationships/customXml" Target="../ink/ink1762.xml"/><Relationship Id="rId328" Type="http://schemas.openxmlformats.org/officeDocument/2006/relationships/image" Target="../media/image1341.png"/><Relationship Id="rId535" Type="http://schemas.openxmlformats.org/officeDocument/2006/relationships/customXml" Target="../ink/ink2017.xml"/><Relationship Id="rId174" Type="http://schemas.openxmlformats.org/officeDocument/2006/relationships/image" Target="../media/image1263.png"/><Relationship Id="rId381" Type="http://schemas.openxmlformats.org/officeDocument/2006/relationships/customXml" Target="../ink/ink1940.xml"/><Relationship Id="rId602" Type="http://schemas.openxmlformats.org/officeDocument/2006/relationships/image" Target="../media/image1477.png"/><Relationship Id="rId241" Type="http://schemas.openxmlformats.org/officeDocument/2006/relationships/customXml" Target="../ink/ink1870.xml"/><Relationship Id="rId479" Type="http://schemas.openxmlformats.org/officeDocument/2006/relationships/customXml" Target="../ink/ink1989.xml"/><Relationship Id="rId36" Type="http://schemas.openxmlformats.org/officeDocument/2006/relationships/image" Target="../media/image1194.png"/><Relationship Id="rId339" Type="http://schemas.openxmlformats.org/officeDocument/2006/relationships/customXml" Target="../ink/ink1919.xml"/><Relationship Id="rId546" Type="http://schemas.openxmlformats.org/officeDocument/2006/relationships/image" Target="../media/image1449.png"/><Relationship Id="rId101" Type="http://schemas.openxmlformats.org/officeDocument/2006/relationships/customXml" Target="../ink/ink1800.xml"/><Relationship Id="rId185" Type="http://schemas.openxmlformats.org/officeDocument/2006/relationships/customXml" Target="../ink/ink1842.xml"/><Relationship Id="rId406" Type="http://schemas.openxmlformats.org/officeDocument/2006/relationships/image" Target="../media/image1380.png"/><Relationship Id="rId392" Type="http://schemas.openxmlformats.org/officeDocument/2006/relationships/image" Target="../media/image1373.png"/><Relationship Id="rId613" Type="http://schemas.openxmlformats.org/officeDocument/2006/relationships/customXml" Target="../ink/ink2056.xml"/><Relationship Id="rId252" Type="http://schemas.openxmlformats.org/officeDocument/2006/relationships/image" Target="../media/image1303.png"/><Relationship Id="rId47" Type="http://schemas.openxmlformats.org/officeDocument/2006/relationships/customXml" Target="../ink/ink1773.xml"/><Relationship Id="rId112" Type="http://schemas.openxmlformats.org/officeDocument/2006/relationships/image" Target="../media/image1232.png"/><Relationship Id="rId557" Type="http://schemas.openxmlformats.org/officeDocument/2006/relationships/customXml" Target="../ink/ink2028.xml"/><Relationship Id="rId196" Type="http://schemas.openxmlformats.org/officeDocument/2006/relationships/image" Target="../media/image1274.png"/><Relationship Id="rId417" Type="http://schemas.openxmlformats.org/officeDocument/2006/relationships/customXml" Target="../ink/ink1958.xml"/><Relationship Id="rId624" Type="http://schemas.openxmlformats.org/officeDocument/2006/relationships/image" Target="../media/image1488.png"/><Relationship Id="rId16" Type="http://schemas.openxmlformats.org/officeDocument/2006/relationships/image" Target="../media/image1184.png"/><Relationship Id="rId221" Type="http://schemas.openxmlformats.org/officeDocument/2006/relationships/customXml" Target="../ink/ink1860.xml"/><Relationship Id="rId263" Type="http://schemas.openxmlformats.org/officeDocument/2006/relationships/customXml" Target="../ink/ink1881.xml"/><Relationship Id="rId319" Type="http://schemas.openxmlformats.org/officeDocument/2006/relationships/customXml" Target="../ink/ink1909.xml"/><Relationship Id="rId470" Type="http://schemas.openxmlformats.org/officeDocument/2006/relationships/image" Target="../media/image1412.png"/><Relationship Id="rId526" Type="http://schemas.openxmlformats.org/officeDocument/2006/relationships/image" Target="../media/image1439.png"/><Relationship Id="rId58" Type="http://schemas.openxmlformats.org/officeDocument/2006/relationships/image" Target="../media/image1205.png"/><Relationship Id="rId123" Type="http://schemas.openxmlformats.org/officeDocument/2006/relationships/customXml" Target="../ink/ink1811.xml"/><Relationship Id="rId330" Type="http://schemas.openxmlformats.org/officeDocument/2006/relationships/image" Target="../media/image1342.png"/><Relationship Id="rId568" Type="http://schemas.openxmlformats.org/officeDocument/2006/relationships/image" Target="../media/image1460.png"/><Relationship Id="rId165" Type="http://schemas.openxmlformats.org/officeDocument/2006/relationships/customXml" Target="../ink/ink1832.xml"/><Relationship Id="rId372" Type="http://schemas.openxmlformats.org/officeDocument/2006/relationships/image" Target="../media/image1363.png"/><Relationship Id="rId428" Type="http://schemas.openxmlformats.org/officeDocument/2006/relationships/image" Target="../media/image1391.png"/><Relationship Id="rId635" Type="http://schemas.openxmlformats.org/officeDocument/2006/relationships/customXml" Target="../ink/ink2067.xml"/><Relationship Id="rId232" Type="http://schemas.openxmlformats.org/officeDocument/2006/relationships/image" Target="../media/image1293.png"/><Relationship Id="rId274" Type="http://schemas.openxmlformats.org/officeDocument/2006/relationships/image" Target="../media/image1314.png"/><Relationship Id="rId481" Type="http://schemas.openxmlformats.org/officeDocument/2006/relationships/customXml" Target="../ink/ink1990.xml"/><Relationship Id="rId27" Type="http://schemas.openxmlformats.org/officeDocument/2006/relationships/customXml" Target="../ink/ink1763.xml"/><Relationship Id="rId69" Type="http://schemas.openxmlformats.org/officeDocument/2006/relationships/customXml" Target="../ink/ink1784.xml"/><Relationship Id="rId134" Type="http://schemas.openxmlformats.org/officeDocument/2006/relationships/image" Target="../media/image1243.png"/><Relationship Id="rId537" Type="http://schemas.openxmlformats.org/officeDocument/2006/relationships/customXml" Target="../ink/ink2018.xml"/><Relationship Id="rId579" Type="http://schemas.openxmlformats.org/officeDocument/2006/relationships/customXml" Target="../ink/ink2039.xml"/><Relationship Id="rId80" Type="http://schemas.openxmlformats.org/officeDocument/2006/relationships/image" Target="../media/image1216.png"/><Relationship Id="rId176" Type="http://schemas.openxmlformats.org/officeDocument/2006/relationships/image" Target="../media/image1264.png"/><Relationship Id="rId341" Type="http://schemas.openxmlformats.org/officeDocument/2006/relationships/customXml" Target="../ink/ink1920.xml"/><Relationship Id="rId383" Type="http://schemas.openxmlformats.org/officeDocument/2006/relationships/customXml" Target="../ink/ink1941.xml"/><Relationship Id="rId439" Type="http://schemas.openxmlformats.org/officeDocument/2006/relationships/customXml" Target="../ink/ink1969.xml"/><Relationship Id="rId590" Type="http://schemas.openxmlformats.org/officeDocument/2006/relationships/image" Target="../media/image1471.png"/><Relationship Id="rId604" Type="http://schemas.openxmlformats.org/officeDocument/2006/relationships/image" Target="../media/image1478.png"/><Relationship Id="rId646" Type="http://schemas.openxmlformats.org/officeDocument/2006/relationships/image" Target="../media/image1499.png"/><Relationship Id="rId201" Type="http://schemas.openxmlformats.org/officeDocument/2006/relationships/customXml" Target="../ink/ink1850.xml"/><Relationship Id="rId243" Type="http://schemas.openxmlformats.org/officeDocument/2006/relationships/customXml" Target="../ink/ink1871.xml"/><Relationship Id="rId285" Type="http://schemas.openxmlformats.org/officeDocument/2006/relationships/customXml" Target="../ink/ink1892.xml"/><Relationship Id="rId450" Type="http://schemas.openxmlformats.org/officeDocument/2006/relationships/image" Target="../media/image1402.png"/><Relationship Id="rId506" Type="http://schemas.openxmlformats.org/officeDocument/2006/relationships/image" Target="../media/image1429.png"/><Relationship Id="rId38" Type="http://schemas.openxmlformats.org/officeDocument/2006/relationships/image" Target="../media/image1195.png"/><Relationship Id="rId103" Type="http://schemas.openxmlformats.org/officeDocument/2006/relationships/customXml" Target="../ink/ink1801.xml"/><Relationship Id="rId310" Type="http://schemas.openxmlformats.org/officeDocument/2006/relationships/image" Target="../media/image1332.png"/><Relationship Id="rId492" Type="http://schemas.openxmlformats.org/officeDocument/2006/relationships/image" Target="../media/image564.png"/><Relationship Id="rId548" Type="http://schemas.openxmlformats.org/officeDocument/2006/relationships/image" Target="../media/image1450.png"/><Relationship Id="rId91" Type="http://schemas.openxmlformats.org/officeDocument/2006/relationships/customXml" Target="../ink/ink1795.xml"/><Relationship Id="rId145" Type="http://schemas.openxmlformats.org/officeDocument/2006/relationships/customXml" Target="../ink/ink1822.xml"/><Relationship Id="rId187" Type="http://schemas.openxmlformats.org/officeDocument/2006/relationships/customXml" Target="../ink/ink1843.xml"/><Relationship Id="rId352" Type="http://schemas.openxmlformats.org/officeDocument/2006/relationships/image" Target="../media/image1353.png"/><Relationship Id="rId394" Type="http://schemas.openxmlformats.org/officeDocument/2006/relationships/image" Target="../media/image1374.png"/><Relationship Id="rId408" Type="http://schemas.openxmlformats.org/officeDocument/2006/relationships/image" Target="../media/image1381.png"/><Relationship Id="rId615" Type="http://schemas.openxmlformats.org/officeDocument/2006/relationships/customXml" Target="../ink/ink2057.xml"/><Relationship Id="rId212" Type="http://schemas.openxmlformats.org/officeDocument/2006/relationships/image" Target="../media/image1283.png"/><Relationship Id="rId254" Type="http://schemas.openxmlformats.org/officeDocument/2006/relationships/image" Target="../media/image1304.png"/><Relationship Id="rId49" Type="http://schemas.openxmlformats.org/officeDocument/2006/relationships/customXml" Target="../ink/ink1774.xml"/><Relationship Id="rId114" Type="http://schemas.openxmlformats.org/officeDocument/2006/relationships/image" Target="../media/image1233.png"/><Relationship Id="rId296" Type="http://schemas.openxmlformats.org/officeDocument/2006/relationships/image" Target="../media/image1325.png"/><Relationship Id="rId461" Type="http://schemas.openxmlformats.org/officeDocument/2006/relationships/customXml" Target="../ink/ink1980.xml"/><Relationship Id="rId517" Type="http://schemas.openxmlformats.org/officeDocument/2006/relationships/customXml" Target="../ink/ink2008.xml"/><Relationship Id="rId559" Type="http://schemas.openxmlformats.org/officeDocument/2006/relationships/customXml" Target="../ink/ink2029.xml"/><Relationship Id="rId60" Type="http://schemas.openxmlformats.org/officeDocument/2006/relationships/image" Target="../media/image1206.png"/><Relationship Id="rId156" Type="http://schemas.openxmlformats.org/officeDocument/2006/relationships/image" Target="../media/image1254.png"/><Relationship Id="rId198" Type="http://schemas.openxmlformats.org/officeDocument/2006/relationships/image" Target="../media/image1275.png"/><Relationship Id="rId321" Type="http://schemas.openxmlformats.org/officeDocument/2006/relationships/customXml" Target="../ink/ink1910.xml"/><Relationship Id="rId363" Type="http://schemas.openxmlformats.org/officeDocument/2006/relationships/customXml" Target="../ink/ink1931.xml"/><Relationship Id="rId419" Type="http://schemas.openxmlformats.org/officeDocument/2006/relationships/customXml" Target="../ink/ink1959.xml"/><Relationship Id="rId570" Type="http://schemas.openxmlformats.org/officeDocument/2006/relationships/image" Target="../media/image1461.png"/><Relationship Id="rId626" Type="http://schemas.openxmlformats.org/officeDocument/2006/relationships/image" Target="../media/image1489.png"/><Relationship Id="rId223" Type="http://schemas.openxmlformats.org/officeDocument/2006/relationships/customXml" Target="../ink/ink1861.xml"/><Relationship Id="rId430" Type="http://schemas.openxmlformats.org/officeDocument/2006/relationships/image" Target="../media/image1392.png"/><Relationship Id="rId18" Type="http://schemas.openxmlformats.org/officeDocument/2006/relationships/image" Target="../media/image1185.png"/><Relationship Id="rId265" Type="http://schemas.openxmlformats.org/officeDocument/2006/relationships/customXml" Target="../ink/ink1882.xml"/><Relationship Id="rId472" Type="http://schemas.openxmlformats.org/officeDocument/2006/relationships/image" Target="../media/image1413.png"/><Relationship Id="rId528" Type="http://schemas.openxmlformats.org/officeDocument/2006/relationships/image" Target="../media/image1440.png"/><Relationship Id="rId125" Type="http://schemas.openxmlformats.org/officeDocument/2006/relationships/customXml" Target="../ink/ink1812.xml"/><Relationship Id="rId167" Type="http://schemas.openxmlformats.org/officeDocument/2006/relationships/customXml" Target="../ink/ink1833.xml"/><Relationship Id="rId332" Type="http://schemas.openxmlformats.org/officeDocument/2006/relationships/image" Target="../media/image1343.png"/><Relationship Id="rId374" Type="http://schemas.openxmlformats.org/officeDocument/2006/relationships/image" Target="../media/image1364.png"/><Relationship Id="rId581" Type="http://schemas.openxmlformats.org/officeDocument/2006/relationships/customXml" Target="../ink/ink2040.xml"/><Relationship Id="rId71" Type="http://schemas.openxmlformats.org/officeDocument/2006/relationships/customXml" Target="../ink/ink1785.xml"/><Relationship Id="rId234" Type="http://schemas.openxmlformats.org/officeDocument/2006/relationships/image" Target="../media/image1294.png"/><Relationship Id="rId637" Type="http://schemas.openxmlformats.org/officeDocument/2006/relationships/customXml" Target="../ink/ink2068.xml"/><Relationship Id="rId2" Type="http://schemas.openxmlformats.org/officeDocument/2006/relationships/notesSlide" Target="../notesSlides/notesSlide10.xml"/><Relationship Id="rId29" Type="http://schemas.openxmlformats.org/officeDocument/2006/relationships/customXml" Target="../ink/ink1764.xml"/><Relationship Id="rId276" Type="http://schemas.openxmlformats.org/officeDocument/2006/relationships/image" Target="../media/image1315.png"/><Relationship Id="rId441" Type="http://schemas.openxmlformats.org/officeDocument/2006/relationships/customXml" Target="../ink/ink1970.xml"/><Relationship Id="rId483" Type="http://schemas.openxmlformats.org/officeDocument/2006/relationships/customXml" Target="../ink/ink1991.xml"/><Relationship Id="rId539" Type="http://schemas.openxmlformats.org/officeDocument/2006/relationships/customXml" Target="../ink/ink2019.xml"/><Relationship Id="rId40" Type="http://schemas.openxmlformats.org/officeDocument/2006/relationships/image" Target="../media/image1196.png"/><Relationship Id="rId136" Type="http://schemas.openxmlformats.org/officeDocument/2006/relationships/image" Target="../media/image1244.png"/><Relationship Id="rId178" Type="http://schemas.openxmlformats.org/officeDocument/2006/relationships/image" Target="../media/image1265.png"/><Relationship Id="rId301" Type="http://schemas.openxmlformats.org/officeDocument/2006/relationships/customXml" Target="../ink/ink1900.xml"/><Relationship Id="rId343" Type="http://schemas.openxmlformats.org/officeDocument/2006/relationships/customXml" Target="../ink/ink1921.xml"/><Relationship Id="rId550" Type="http://schemas.openxmlformats.org/officeDocument/2006/relationships/image" Target="../media/image1451.png"/><Relationship Id="rId82" Type="http://schemas.openxmlformats.org/officeDocument/2006/relationships/image" Target="../media/image1217.png"/><Relationship Id="rId203" Type="http://schemas.openxmlformats.org/officeDocument/2006/relationships/customXml" Target="../ink/ink1851.xml"/><Relationship Id="rId385" Type="http://schemas.openxmlformats.org/officeDocument/2006/relationships/customXml" Target="../ink/ink1942.xml"/><Relationship Id="rId592" Type="http://schemas.openxmlformats.org/officeDocument/2006/relationships/image" Target="../media/image1472.png"/><Relationship Id="rId606" Type="http://schemas.openxmlformats.org/officeDocument/2006/relationships/image" Target="../media/image1479.png"/><Relationship Id="rId648" Type="http://schemas.openxmlformats.org/officeDocument/2006/relationships/image" Target="../media/image1500.png"/><Relationship Id="rId245" Type="http://schemas.openxmlformats.org/officeDocument/2006/relationships/customXml" Target="../ink/ink1872.xml"/><Relationship Id="rId287" Type="http://schemas.openxmlformats.org/officeDocument/2006/relationships/customXml" Target="../ink/ink1893.xml"/><Relationship Id="rId410" Type="http://schemas.openxmlformats.org/officeDocument/2006/relationships/image" Target="../media/image1382.png"/><Relationship Id="rId452" Type="http://schemas.openxmlformats.org/officeDocument/2006/relationships/image" Target="../media/image1403.png"/><Relationship Id="rId494" Type="http://schemas.openxmlformats.org/officeDocument/2006/relationships/image" Target="../media/image1423.png"/><Relationship Id="rId508" Type="http://schemas.openxmlformats.org/officeDocument/2006/relationships/image" Target="../media/image1430.png"/><Relationship Id="rId105" Type="http://schemas.openxmlformats.org/officeDocument/2006/relationships/customXml" Target="../ink/ink1802.xml"/><Relationship Id="rId147" Type="http://schemas.openxmlformats.org/officeDocument/2006/relationships/customXml" Target="../ink/ink1823.xml"/><Relationship Id="rId312" Type="http://schemas.openxmlformats.org/officeDocument/2006/relationships/image" Target="../media/image1333.png"/><Relationship Id="rId354" Type="http://schemas.openxmlformats.org/officeDocument/2006/relationships/image" Target="../media/image1354.png"/><Relationship Id="rId51" Type="http://schemas.openxmlformats.org/officeDocument/2006/relationships/customXml" Target="../ink/ink1775.xml"/><Relationship Id="rId93" Type="http://schemas.openxmlformats.org/officeDocument/2006/relationships/customXml" Target="../ink/ink1796.xml"/><Relationship Id="rId189" Type="http://schemas.openxmlformats.org/officeDocument/2006/relationships/customXml" Target="../ink/ink1844.xml"/><Relationship Id="rId396" Type="http://schemas.openxmlformats.org/officeDocument/2006/relationships/image" Target="../media/image1375.png"/><Relationship Id="rId561" Type="http://schemas.openxmlformats.org/officeDocument/2006/relationships/customXml" Target="../ink/ink2030.xml"/><Relationship Id="rId617" Type="http://schemas.openxmlformats.org/officeDocument/2006/relationships/customXml" Target="../ink/ink2058.xml"/><Relationship Id="rId214" Type="http://schemas.openxmlformats.org/officeDocument/2006/relationships/image" Target="../media/image1284.png"/><Relationship Id="rId256" Type="http://schemas.openxmlformats.org/officeDocument/2006/relationships/image" Target="../media/image1305.png"/><Relationship Id="rId298" Type="http://schemas.openxmlformats.org/officeDocument/2006/relationships/image" Target="../media/image1326.png"/><Relationship Id="rId421" Type="http://schemas.openxmlformats.org/officeDocument/2006/relationships/customXml" Target="../ink/ink1960.xml"/><Relationship Id="rId463" Type="http://schemas.openxmlformats.org/officeDocument/2006/relationships/customXml" Target="../ink/ink1981.xml"/><Relationship Id="rId519" Type="http://schemas.openxmlformats.org/officeDocument/2006/relationships/customXml" Target="../ink/ink2009.xml"/><Relationship Id="rId116" Type="http://schemas.openxmlformats.org/officeDocument/2006/relationships/image" Target="../media/image1234.png"/><Relationship Id="rId158" Type="http://schemas.openxmlformats.org/officeDocument/2006/relationships/image" Target="../media/image1255.png"/><Relationship Id="rId323" Type="http://schemas.openxmlformats.org/officeDocument/2006/relationships/customXml" Target="../ink/ink1911.xml"/><Relationship Id="rId530" Type="http://schemas.openxmlformats.org/officeDocument/2006/relationships/image" Target="../media/image1441.png"/><Relationship Id="rId20" Type="http://schemas.openxmlformats.org/officeDocument/2006/relationships/image" Target="../media/image1186.png"/><Relationship Id="rId62" Type="http://schemas.openxmlformats.org/officeDocument/2006/relationships/image" Target="../media/image1207.png"/><Relationship Id="rId365" Type="http://schemas.openxmlformats.org/officeDocument/2006/relationships/customXml" Target="../ink/ink1932.xml"/><Relationship Id="rId572" Type="http://schemas.openxmlformats.org/officeDocument/2006/relationships/image" Target="../media/image1462.png"/><Relationship Id="rId628" Type="http://schemas.openxmlformats.org/officeDocument/2006/relationships/image" Target="../media/image1490.png"/><Relationship Id="rId225" Type="http://schemas.openxmlformats.org/officeDocument/2006/relationships/customXml" Target="../ink/ink1862.xml"/><Relationship Id="rId267" Type="http://schemas.openxmlformats.org/officeDocument/2006/relationships/customXml" Target="../ink/ink1883.xml"/><Relationship Id="rId432" Type="http://schemas.openxmlformats.org/officeDocument/2006/relationships/image" Target="../media/image1393.png"/><Relationship Id="rId474" Type="http://schemas.openxmlformats.org/officeDocument/2006/relationships/image" Target="../media/image1414.png"/><Relationship Id="rId127" Type="http://schemas.openxmlformats.org/officeDocument/2006/relationships/customXml" Target="../ink/ink1813.xml"/><Relationship Id="rId31" Type="http://schemas.openxmlformats.org/officeDocument/2006/relationships/customXml" Target="../ink/ink1765.xml"/><Relationship Id="rId73" Type="http://schemas.openxmlformats.org/officeDocument/2006/relationships/customXml" Target="../ink/ink1786.xml"/><Relationship Id="rId169" Type="http://schemas.openxmlformats.org/officeDocument/2006/relationships/customXml" Target="../ink/ink1834.xml"/><Relationship Id="rId334" Type="http://schemas.openxmlformats.org/officeDocument/2006/relationships/image" Target="../media/image1344.png"/><Relationship Id="rId376" Type="http://schemas.openxmlformats.org/officeDocument/2006/relationships/image" Target="../media/image1365.png"/><Relationship Id="rId541" Type="http://schemas.openxmlformats.org/officeDocument/2006/relationships/customXml" Target="../ink/ink2020.xml"/><Relationship Id="rId583" Type="http://schemas.openxmlformats.org/officeDocument/2006/relationships/customXml" Target="../ink/ink2041.xml"/><Relationship Id="rId639" Type="http://schemas.openxmlformats.org/officeDocument/2006/relationships/customXml" Target="../ink/ink2069.xml"/><Relationship Id="rId4" Type="http://schemas.openxmlformats.org/officeDocument/2006/relationships/image" Target="../media/image1178.png"/><Relationship Id="rId180" Type="http://schemas.openxmlformats.org/officeDocument/2006/relationships/image" Target="../media/image1266.png"/><Relationship Id="rId236" Type="http://schemas.openxmlformats.org/officeDocument/2006/relationships/image" Target="../media/image1295.png"/><Relationship Id="rId278" Type="http://schemas.openxmlformats.org/officeDocument/2006/relationships/image" Target="../media/image1316.png"/><Relationship Id="rId401" Type="http://schemas.openxmlformats.org/officeDocument/2006/relationships/customXml" Target="../ink/ink1950.xml"/><Relationship Id="rId443" Type="http://schemas.openxmlformats.org/officeDocument/2006/relationships/customXml" Target="../ink/ink1971.xml"/><Relationship Id="rId650" Type="http://schemas.openxmlformats.org/officeDocument/2006/relationships/image" Target="../media/image1501.png"/><Relationship Id="rId303" Type="http://schemas.openxmlformats.org/officeDocument/2006/relationships/customXml" Target="../ink/ink1901.xml"/><Relationship Id="rId485" Type="http://schemas.openxmlformats.org/officeDocument/2006/relationships/customXml" Target="../ink/ink1992.xml"/><Relationship Id="rId42" Type="http://schemas.openxmlformats.org/officeDocument/2006/relationships/image" Target="../media/image1197.png"/><Relationship Id="rId84" Type="http://schemas.openxmlformats.org/officeDocument/2006/relationships/image" Target="../media/image1218.png"/><Relationship Id="rId138" Type="http://schemas.openxmlformats.org/officeDocument/2006/relationships/image" Target="../media/image1245.png"/><Relationship Id="rId345" Type="http://schemas.openxmlformats.org/officeDocument/2006/relationships/customXml" Target="../ink/ink1922.xml"/><Relationship Id="rId387" Type="http://schemas.openxmlformats.org/officeDocument/2006/relationships/customXml" Target="../ink/ink1943.xml"/><Relationship Id="rId510" Type="http://schemas.openxmlformats.org/officeDocument/2006/relationships/image" Target="../media/image1431.png"/><Relationship Id="rId552" Type="http://schemas.openxmlformats.org/officeDocument/2006/relationships/image" Target="../media/image1452.png"/><Relationship Id="rId594" Type="http://schemas.openxmlformats.org/officeDocument/2006/relationships/image" Target="../media/image1473.png"/><Relationship Id="rId608" Type="http://schemas.openxmlformats.org/officeDocument/2006/relationships/image" Target="../media/image1480.png"/><Relationship Id="rId191" Type="http://schemas.openxmlformats.org/officeDocument/2006/relationships/customXml" Target="../ink/ink1845.xml"/><Relationship Id="rId205" Type="http://schemas.openxmlformats.org/officeDocument/2006/relationships/customXml" Target="../ink/ink1852.xml"/><Relationship Id="rId247" Type="http://schemas.openxmlformats.org/officeDocument/2006/relationships/customXml" Target="../ink/ink1873.xml"/><Relationship Id="rId412" Type="http://schemas.openxmlformats.org/officeDocument/2006/relationships/image" Target="../media/image1383.png"/><Relationship Id="rId107" Type="http://schemas.openxmlformats.org/officeDocument/2006/relationships/customXml" Target="../ink/ink1803.xml"/><Relationship Id="rId289" Type="http://schemas.openxmlformats.org/officeDocument/2006/relationships/customXml" Target="../ink/ink1894.xml"/><Relationship Id="rId454" Type="http://schemas.openxmlformats.org/officeDocument/2006/relationships/image" Target="../media/image1404.png"/><Relationship Id="rId496" Type="http://schemas.openxmlformats.org/officeDocument/2006/relationships/image" Target="../media/image1424.png"/><Relationship Id="rId11" Type="http://schemas.openxmlformats.org/officeDocument/2006/relationships/customXml" Target="../ink/ink1755.xml"/><Relationship Id="rId53" Type="http://schemas.openxmlformats.org/officeDocument/2006/relationships/customXml" Target="../ink/ink1776.xml"/><Relationship Id="rId149" Type="http://schemas.openxmlformats.org/officeDocument/2006/relationships/customXml" Target="../ink/ink1824.xml"/><Relationship Id="rId314" Type="http://schemas.openxmlformats.org/officeDocument/2006/relationships/image" Target="../media/image1334.png"/><Relationship Id="rId356" Type="http://schemas.openxmlformats.org/officeDocument/2006/relationships/image" Target="../media/image1355.png"/><Relationship Id="rId398" Type="http://schemas.openxmlformats.org/officeDocument/2006/relationships/image" Target="../media/image1376.png"/><Relationship Id="rId521" Type="http://schemas.openxmlformats.org/officeDocument/2006/relationships/customXml" Target="../ink/ink2010.xml"/><Relationship Id="rId563" Type="http://schemas.openxmlformats.org/officeDocument/2006/relationships/customXml" Target="../ink/ink2031.xml"/><Relationship Id="rId619" Type="http://schemas.openxmlformats.org/officeDocument/2006/relationships/customXml" Target="../ink/ink2059.xml"/><Relationship Id="rId95" Type="http://schemas.openxmlformats.org/officeDocument/2006/relationships/customXml" Target="../ink/ink1797.xml"/><Relationship Id="rId160" Type="http://schemas.openxmlformats.org/officeDocument/2006/relationships/image" Target="../media/image1256.png"/><Relationship Id="rId216" Type="http://schemas.openxmlformats.org/officeDocument/2006/relationships/image" Target="../media/image1285.png"/><Relationship Id="rId423" Type="http://schemas.openxmlformats.org/officeDocument/2006/relationships/customXml" Target="../ink/ink1961.xml"/><Relationship Id="rId258" Type="http://schemas.openxmlformats.org/officeDocument/2006/relationships/image" Target="../media/image1306.png"/><Relationship Id="rId465" Type="http://schemas.openxmlformats.org/officeDocument/2006/relationships/customXml" Target="../ink/ink1982.xml"/><Relationship Id="rId630" Type="http://schemas.openxmlformats.org/officeDocument/2006/relationships/image" Target="../media/image1491.png"/><Relationship Id="rId22" Type="http://schemas.openxmlformats.org/officeDocument/2006/relationships/image" Target="../media/image1187.png"/><Relationship Id="rId64" Type="http://schemas.openxmlformats.org/officeDocument/2006/relationships/image" Target="../media/image1208.png"/><Relationship Id="rId118" Type="http://schemas.openxmlformats.org/officeDocument/2006/relationships/image" Target="../media/image1235.png"/><Relationship Id="rId325" Type="http://schemas.openxmlformats.org/officeDocument/2006/relationships/customXml" Target="../ink/ink1912.xml"/><Relationship Id="rId367" Type="http://schemas.openxmlformats.org/officeDocument/2006/relationships/customXml" Target="../ink/ink1933.xml"/><Relationship Id="rId532" Type="http://schemas.openxmlformats.org/officeDocument/2006/relationships/image" Target="../media/image1442.png"/><Relationship Id="rId574" Type="http://schemas.openxmlformats.org/officeDocument/2006/relationships/image" Target="../media/image1463.png"/><Relationship Id="rId171" Type="http://schemas.openxmlformats.org/officeDocument/2006/relationships/customXml" Target="../ink/ink1835.xml"/><Relationship Id="rId227" Type="http://schemas.openxmlformats.org/officeDocument/2006/relationships/customXml" Target="../ink/ink1863.xml"/><Relationship Id="rId269" Type="http://schemas.openxmlformats.org/officeDocument/2006/relationships/customXml" Target="../ink/ink1884.xml"/><Relationship Id="rId434" Type="http://schemas.openxmlformats.org/officeDocument/2006/relationships/image" Target="../media/image1394.png"/><Relationship Id="rId476" Type="http://schemas.openxmlformats.org/officeDocument/2006/relationships/image" Target="../media/image1415.png"/><Relationship Id="rId641" Type="http://schemas.openxmlformats.org/officeDocument/2006/relationships/customXml" Target="../ink/ink2070.xml"/><Relationship Id="rId33" Type="http://schemas.openxmlformats.org/officeDocument/2006/relationships/customXml" Target="../ink/ink1766.xml"/><Relationship Id="rId129" Type="http://schemas.openxmlformats.org/officeDocument/2006/relationships/customXml" Target="../ink/ink1814.xml"/><Relationship Id="rId280" Type="http://schemas.openxmlformats.org/officeDocument/2006/relationships/image" Target="../media/image1317.png"/><Relationship Id="rId336" Type="http://schemas.openxmlformats.org/officeDocument/2006/relationships/image" Target="../media/image1345.png"/><Relationship Id="rId501" Type="http://schemas.openxmlformats.org/officeDocument/2006/relationships/customXml" Target="../ink/ink2000.xml"/><Relationship Id="rId543" Type="http://schemas.openxmlformats.org/officeDocument/2006/relationships/customXml" Target="../ink/ink2021.xml"/><Relationship Id="rId75" Type="http://schemas.openxmlformats.org/officeDocument/2006/relationships/customXml" Target="../ink/ink1787.xml"/><Relationship Id="rId140" Type="http://schemas.openxmlformats.org/officeDocument/2006/relationships/image" Target="../media/image1246.png"/><Relationship Id="rId182" Type="http://schemas.openxmlformats.org/officeDocument/2006/relationships/image" Target="../media/image1267.png"/><Relationship Id="rId378" Type="http://schemas.openxmlformats.org/officeDocument/2006/relationships/image" Target="../media/image1366.png"/><Relationship Id="rId403" Type="http://schemas.openxmlformats.org/officeDocument/2006/relationships/customXml" Target="../ink/ink1951.xml"/><Relationship Id="rId585" Type="http://schemas.openxmlformats.org/officeDocument/2006/relationships/customXml" Target="../ink/ink2042.xml"/><Relationship Id="rId6" Type="http://schemas.openxmlformats.org/officeDocument/2006/relationships/image" Target="../media/image1179.png"/><Relationship Id="rId238" Type="http://schemas.openxmlformats.org/officeDocument/2006/relationships/image" Target="../media/image1296.png"/><Relationship Id="rId445" Type="http://schemas.openxmlformats.org/officeDocument/2006/relationships/customXml" Target="../ink/ink1972.xml"/><Relationship Id="rId487" Type="http://schemas.openxmlformats.org/officeDocument/2006/relationships/customXml" Target="../ink/ink1993.xml"/><Relationship Id="rId610" Type="http://schemas.openxmlformats.org/officeDocument/2006/relationships/image" Target="../media/image1481.png"/><Relationship Id="rId652" Type="http://schemas.openxmlformats.org/officeDocument/2006/relationships/image" Target="../media/image1502.png"/><Relationship Id="rId291" Type="http://schemas.openxmlformats.org/officeDocument/2006/relationships/customXml" Target="../ink/ink1895.xml"/><Relationship Id="rId305" Type="http://schemas.openxmlformats.org/officeDocument/2006/relationships/customXml" Target="../ink/ink1902.xml"/><Relationship Id="rId347" Type="http://schemas.openxmlformats.org/officeDocument/2006/relationships/customXml" Target="../ink/ink1923.xml"/><Relationship Id="rId512" Type="http://schemas.openxmlformats.org/officeDocument/2006/relationships/image" Target="../media/image1432.png"/><Relationship Id="rId44" Type="http://schemas.openxmlformats.org/officeDocument/2006/relationships/image" Target="../media/image1198.png"/><Relationship Id="rId86" Type="http://schemas.openxmlformats.org/officeDocument/2006/relationships/image" Target="../media/image1219.png"/><Relationship Id="rId151" Type="http://schemas.openxmlformats.org/officeDocument/2006/relationships/customXml" Target="../ink/ink1825.xml"/><Relationship Id="rId389" Type="http://schemas.openxmlformats.org/officeDocument/2006/relationships/customXml" Target="../ink/ink1944.xml"/><Relationship Id="rId554" Type="http://schemas.openxmlformats.org/officeDocument/2006/relationships/image" Target="../media/image1453.png"/><Relationship Id="rId596" Type="http://schemas.openxmlformats.org/officeDocument/2006/relationships/image" Target="../media/image1474.png"/><Relationship Id="rId193" Type="http://schemas.openxmlformats.org/officeDocument/2006/relationships/customXml" Target="../ink/ink1846.xml"/><Relationship Id="rId207" Type="http://schemas.openxmlformats.org/officeDocument/2006/relationships/customXml" Target="../ink/ink1853.xml"/><Relationship Id="rId249" Type="http://schemas.openxmlformats.org/officeDocument/2006/relationships/customXml" Target="../ink/ink1874.xml"/><Relationship Id="rId414" Type="http://schemas.openxmlformats.org/officeDocument/2006/relationships/image" Target="../media/image1384.png"/><Relationship Id="rId456" Type="http://schemas.openxmlformats.org/officeDocument/2006/relationships/image" Target="../media/image1405.png"/><Relationship Id="rId498" Type="http://schemas.openxmlformats.org/officeDocument/2006/relationships/image" Target="../media/image1425.png"/><Relationship Id="rId621" Type="http://schemas.openxmlformats.org/officeDocument/2006/relationships/customXml" Target="../ink/ink2060.xml"/><Relationship Id="rId13" Type="http://schemas.openxmlformats.org/officeDocument/2006/relationships/customXml" Target="../ink/ink1756.xml"/><Relationship Id="rId109" Type="http://schemas.openxmlformats.org/officeDocument/2006/relationships/customXml" Target="../ink/ink1804.xml"/><Relationship Id="rId260" Type="http://schemas.openxmlformats.org/officeDocument/2006/relationships/image" Target="../media/image1307.png"/><Relationship Id="rId316" Type="http://schemas.openxmlformats.org/officeDocument/2006/relationships/image" Target="../media/image1335.png"/><Relationship Id="rId523" Type="http://schemas.openxmlformats.org/officeDocument/2006/relationships/customXml" Target="../ink/ink2011.xml"/><Relationship Id="rId55" Type="http://schemas.openxmlformats.org/officeDocument/2006/relationships/customXml" Target="../ink/ink1777.xml"/><Relationship Id="rId97" Type="http://schemas.openxmlformats.org/officeDocument/2006/relationships/customXml" Target="../ink/ink1798.xml"/><Relationship Id="rId120" Type="http://schemas.openxmlformats.org/officeDocument/2006/relationships/image" Target="../media/image1236.png"/><Relationship Id="rId358" Type="http://schemas.openxmlformats.org/officeDocument/2006/relationships/image" Target="../media/image1356.png"/><Relationship Id="rId565" Type="http://schemas.openxmlformats.org/officeDocument/2006/relationships/customXml" Target="../ink/ink2032.xml"/><Relationship Id="rId162" Type="http://schemas.openxmlformats.org/officeDocument/2006/relationships/image" Target="../media/image1257.png"/><Relationship Id="rId218" Type="http://schemas.openxmlformats.org/officeDocument/2006/relationships/image" Target="../media/image1286.png"/><Relationship Id="rId425" Type="http://schemas.openxmlformats.org/officeDocument/2006/relationships/customXml" Target="../ink/ink1962.xml"/><Relationship Id="rId467" Type="http://schemas.openxmlformats.org/officeDocument/2006/relationships/customXml" Target="../ink/ink1983.xml"/><Relationship Id="rId632" Type="http://schemas.openxmlformats.org/officeDocument/2006/relationships/image" Target="../media/image1492.png"/><Relationship Id="rId271" Type="http://schemas.openxmlformats.org/officeDocument/2006/relationships/customXml" Target="../ink/ink1885.xml"/><Relationship Id="rId24" Type="http://schemas.openxmlformats.org/officeDocument/2006/relationships/image" Target="../media/image1188.png"/><Relationship Id="rId66" Type="http://schemas.openxmlformats.org/officeDocument/2006/relationships/image" Target="../media/image1209.png"/><Relationship Id="rId131" Type="http://schemas.openxmlformats.org/officeDocument/2006/relationships/customXml" Target="../ink/ink1815.xml"/><Relationship Id="rId327" Type="http://schemas.openxmlformats.org/officeDocument/2006/relationships/customXml" Target="../ink/ink1913.xml"/><Relationship Id="rId369" Type="http://schemas.openxmlformats.org/officeDocument/2006/relationships/customXml" Target="../ink/ink1934.xml"/><Relationship Id="rId534" Type="http://schemas.openxmlformats.org/officeDocument/2006/relationships/image" Target="../media/image1443.png"/><Relationship Id="rId576" Type="http://schemas.openxmlformats.org/officeDocument/2006/relationships/image" Target="../media/image1464.png"/><Relationship Id="rId173" Type="http://schemas.openxmlformats.org/officeDocument/2006/relationships/customXml" Target="../ink/ink1836.xml"/><Relationship Id="rId229" Type="http://schemas.openxmlformats.org/officeDocument/2006/relationships/customXml" Target="../ink/ink1864.xml"/><Relationship Id="rId380" Type="http://schemas.openxmlformats.org/officeDocument/2006/relationships/image" Target="../media/image1367.png"/><Relationship Id="rId436" Type="http://schemas.openxmlformats.org/officeDocument/2006/relationships/image" Target="../media/image1395.png"/><Relationship Id="rId601" Type="http://schemas.openxmlformats.org/officeDocument/2006/relationships/customXml" Target="../ink/ink2050.xml"/><Relationship Id="rId643" Type="http://schemas.openxmlformats.org/officeDocument/2006/relationships/customXml" Target="../ink/ink2071.xml"/><Relationship Id="rId240" Type="http://schemas.openxmlformats.org/officeDocument/2006/relationships/image" Target="../media/image1297.png"/><Relationship Id="rId478" Type="http://schemas.openxmlformats.org/officeDocument/2006/relationships/image" Target="../media/image1416.png"/><Relationship Id="rId35" Type="http://schemas.openxmlformats.org/officeDocument/2006/relationships/customXml" Target="../ink/ink1767.xml"/><Relationship Id="rId77" Type="http://schemas.openxmlformats.org/officeDocument/2006/relationships/customXml" Target="../ink/ink1788.xml"/><Relationship Id="rId100" Type="http://schemas.openxmlformats.org/officeDocument/2006/relationships/image" Target="../media/image1226.png"/><Relationship Id="rId282" Type="http://schemas.openxmlformats.org/officeDocument/2006/relationships/image" Target="../media/image1318.png"/><Relationship Id="rId338" Type="http://schemas.openxmlformats.org/officeDocument/2006/relationships/image" Target="../media/image1346.png"/><Relationship Id="rId503" Type="http://schemas.openxmlformats.org/officeDocument/2006/relationships/customXml" Target="../ink/ink2001.xml"/><Relationship Id="rId545" Type="http://schemas.openxmlformats.org/officeDocument/2006/relationships/customXml" Target="../ink/ink2022.xml"/><Relationship Id="rId587" Type="http://schemas.openxmlformats.org/officeDocument/2006/relationships/customXml" Target="../ink/ink2043.xml"/><Relationship Id="rId8" Type="http://schemas.openxmlformats.org/officeDocument/2006/relationships/image" Target="../media/image1180.png"/><Relationship Id="rId142" Type="http://schemas.openxmlformats.org/officeDocument/2006/relationships/image" Target="../media/image1247.png"/><Relationship Id="rId184" Type="http://schemas.openxmlformats.org/officeDocument/2006/relationships/image" Target="../media/image1268.png"/><Relationship Id="rId391" Type="http://schemas.openxmlformats.org/officeDocument/2006/relationships/customXml" Target="../ink/ink1945.xml"/><Relationship Id="rId405" Type="http://schemas.openxmlformats.org/officeDocument/2006/relationships/customXml" Target="../ink/ink1952.xml"/><Relationship Id="rId447" Type="http://schemas.openxmlformats.org/officeDocument/2006/relationships/customXml" Target="../ink/ink1973.xml"/><Relationship Id="rId612" Type="http://schemas.openxmlformats.org/officeDocument/2006/relationships/image" Target="../media/image1482.png"/><Relationship Id="rId251" Type="http://schemas.openxmlformats.org/officeDocument/2006/relationships/customXml" Target="../ink/ink1875.xml"/><Relationship Id="rId489" Type="http://schemas.openxmlformats.org/officeDocument/2006/relationships/customXml" Target="../ink/ink1994.xml"/><Relationship Id="rId46" Type="http://schemas.openxmlformats.org/officeDocument/2006/relationships/image" Target="../media/image1199.png"/><Relationship Id="rId293" Type="http://schemas.openxmlformats.org/officeDocument/2006/relationships/customXml" Target="../ink/ink1896.xml"/><Relationship Id="rId307" Type="http://schemas.openxmlformats.org/officeDocument/2006/relationships/customXml" Target="../ink/ink1903.xml"/><Relationship Id="rId349" Type="http://schemas.openxmlformats.org/officeDocument/2006/relationships/customXml" Target="../ink/ink1924.xml"/><Relationship Id="rId514" Type="http://schemas.openxmlformats.org/officeDocument/2006/relationships/image" Target="../media/image1433.png"/><Relationship Id="rId556" Type="http://schemas.openxmlformats.org/officeDocument/2006/relationships/image" Target="../media/image1454.png"/><Relationship Id="rId88" Type="http://schemas.openxmlformats.org/officeDocument/2006/relationships/image" Target="../media/image1220.png"/><Relationship Id="rId111" Type="http://schemas.openxmlformats.org/officeDocument/2006/relationships/customXml" Target="../ink/ink1805.xml"/><Relationship Id="rId153" Type="http://schemas.openxmlformats.org/officeDocument/2006/relationships/customXml" Target="../ink/ink1826.xml"/><Relationship Id="rId195" Type="http://schemas.openxmlformats.org/officeDocument/2006/relationships/customXml" Target="../ink/ink1847.xml"/><Relationship Id="rId209" Type="http://schemas.openxmlformats.org/officeDocument/2006/relationships/customXml" Target="../ink/ink1854.xml"/><Relationship Id="rId360" Type="http://schemas.openxmlformats.org/officeDocument/2006/relationships/image" Target="../media/image1357.png"/><Relationship Id="rId416" Type="http://schemas.openxmlformats.org/officeDocument/2006/relationships/image" Target="../media/image1385.png"/><Relationship Id="rId598" Type="http://schemas.openxmlformats.org/officeDocument/2006/relationships/image" Target="../media/image1475.png"/><Relationship Id="rId220" Type="http://schemas.openxmlformats.org/officeDocument/2006/relationships/image" Target="../media/image1287.png"/><Relationship Id="rId458" Type="http://schemas.openxmlformats.org/officeDocument/2006/relationships/image" Target="../media/image1406.png"/><Relationship Id="rId623" Type="http://schemas.openxmlformats.org/officeDocument/2006/relationships/customXml" Target="../ink/ink2061.xml"/><Relationship Id="rId15" Type="http://schemas.openxmlformats.org/officeDocument/2006/relationships/customXml" Target="../ink/ink1757.xml"/><Relationship Id="rId57" Type="http://schemas.openxmlformats.org/officeDocument/2006/relationships/customXml" Target="../ink/ink1778.xml"/><Relationship Id="rId262" Type="http://schemas.openxmlformats.org/officeDocument/2006/relationships/image" Target="../media/image1308.png"/><Relationship Id="rId318" Type="http://schemas.openxmlformats.org/officeDocument/2006/relationships/image" Target="../media/image1336.png"/><Relationship Id="rId525" Type="http://schemas.openxmlformats.org/officeDocument/2006/relationships/customXml" Target="../ink/ink2012.xml"/><Relationship Id="rId567" Type="http://schemas.openxmlformats.org/officeDocument/2006/relationships/customXml" Target="../ink/ink2033.xml"/><Relationship Id="rId99" Type="http://schemas.openxmlformats.org/officeDocument/2006/relationships/customXml" Target="../ink/ink1799.xml"/><Relationship Id="rId122" Type="http://schemas.openxmlformats.org/officeDocument/2006/relationships/image" Target="../media/image1237.png"/><Relationship Id="rId164" Type="http://schemas.openxmlformats.org/officeDocument/2006/relationships/image" Target="../media/image1258.png"/><Relationship Id="rId371" Type="http://schemas.openxmlformats.org/officeDocument/2006/relationships/customXml" Target="../ink/ink1935.xml"/><Relationship Id="rId427" Type="http://schemas.openxmlformats.org/officeDocument/2006/relationships/customXml" Target="../ink/ink1963.xml"/><Relationship Id="rId469" Type="http://schemas.openxmlformats.org/officeDocument/2006/relationships/customXml" Target="../ink/ink1984.xml"/><Relationship Id="rId634" Type="http://schemas.openxmlformats.org/officeDocument/2006/relationships/image" Target="../media/image1493.png"/><Relationship Id="rId26" Type="http://schemas.openxmlformats.org/officeDocument/2006/relationships/image" Target="../media/image1189.png"/><Relationship Id="rId231" Type="http://schemas.openxmlformats.org/officeDocument/2006/relationships/customXml" Target="../ink/ink1865.xml"/><Relationship Id="rId273" Type="http://schemas.openxmlformats.org/officeDocument/2006/relationships/customXml" Target="../ink/ink1886.xml"/><Relationship Id="rId329" Type="http://schemas.openxmlformats.org/officeDocument/2006/relationships/customXml" Target="../ink/ink1914.xml"/><Relationship Id="rId480" Type="http://schemas.openxmlformats.org/officeDocument/2006/relationships/image" Target="../media/image1417.png"/><Relationship Id="rId536" Type="http://schemas.openxmlformats.org/officeDocument/2006/relationships/image" Target="../media/image1444.png"/><Relationship Id="rId68" Type="http://schemas.openxmlformats.org/officeDocument/2006/relationships/image" Target="../media/image1210.png"/><Relationship Id="rId133" Type="http://schemas.openxmlformats.org/officeDocument/2006/relationships/customXml" Target="../ink/ink1816.xml"/><Relationship Id="rId175" Type="http://schemas.openxmlformats.org/officeDocument/2006/relationships/customXml" Target="../ink/ink1837.xml"/><Relationship Id="rId340" Type="http://schemas.openxmlformats.org/officeDocument/2006/relationships/image" Target="../media/image1347.png"/><Relationship Id="rId578" Type="http://schemas.openxmlformats.org/officeDocument/2006/relationships/image" Target="../media/image1465.png"/><Relationship Id="rId200" Type="http://schemas.openxmlformats.org/officeDocument/2006/relationships/image" Target="../media/image1276.png"/><Relationship Id="rId382" Type="http://schemas.openxmlformats.org/officeDocument/2006/relationships/image" Target="../media/image1368.png"/><Relationship Id="rId438" Type="http://schemas.openxmlformats.org/officeDocument/2006/relationships/image" Target="../media/image1396.png"/><Relationship Id="rId603" Type="http://schemas.openxmlformats.org/officeDocument/2006/relationships/customXml" Target="../ink/ink2051.xml"/><Relationship Id="rId645" Type="http://schemas.openxmlformats.org/officeDocument/2006/relationships/customXml" Target="../ink/ink2072.xml"/><Relationship Id="rId242" Type="http://schemas.openxmlformats.org/officeDocument/2006/relationships/image" Target="../media/image1298.png"/><Relationship Id="rId284" Type="http://schemas.openxmlformats.org/officeDocument/2006/relationships/image" Target="../media/image1319.png"/><Relationship Id="rId491" Type="http://schemas.openxmlformats.org/officeDocument/2006/relationships/customXml" Target="../ink/ink1995.xml"/><Relationship Id="rId505" Type="http://schemas.openxmlformats.org/officeDocument/2006/relationships/customXml" Target="../ink/ink2002.xml"/><Relationship Id="rId37" Type="http://schemas.openxmlformats.org/officeDocument/2006/relationships/customXml" Target="../ink/ink1768.xml"/><Relationship Id="rId79" Type="http://schemas.openxmlformats.org/officeDocument/2006/relationships/customXml" Target="../ink/ink1789.xml"/><Relationship Id="rId102" Type="http://schemas.openxmlformats.org/officeDocument/2006/relationships/image" Target="../media/image1227.png"/><Relationship Id="rId144" Type="http://schemas.openxmlformats.org/officeDocument/2006/relationships/image" Target="../media/image1248.png"/><Relationship Id="rId547" Type="http://schemas.openxmlformats.org/officeDocument/2006/relationships/customXml" Target="../ink/ink2023.xml"/><Relationship Id="rId589" Type="http://schemas.openxmlformats.org/officeDocument/2006/relationships/customXml" Target="../ink/ink2044.xml"/><Relationship Id="rId90" Type="http://schemas.openxmlformats.org/officeDocument/2006/relationships/image" Target="../media/image1221.png"/><Relationship Id="rId186" Type="http://schemas.openxmlformats.org/officeDocument/2006/relationships/image" Target="../media/image1269.png"/><Relationship Id="rId351" Type="http://schemas.openxmlformats.org/officeDocument/2006/relationships/customXml" Target="../ink/ink1925.xml"/><Relationship Id="rId393" Type="http://schemas.openxmlformats.org/officeDocument/2006/relationships/customXml" Target="../ink/ink1946.xml"/><Relationship Id="rId407" Type="http://schemas.openxmlformats.org/officeDocument/2006/relationships/customXml" Target="../ink/ink1953.xml"/><Relationship Id="rId449" Type="http://schemas.openxmlformats.org/officeDocument/2006/relationships/customXml" Target="../ink/ink1974.xml"/><Relationship Id="rId614" Type="http://schemas.openxmlformats.org/officeDocument/2006/relationships/image" Target="../media/image1483.png"/><Relationship Id="rId211" Type="http://schemas.openxmlformats.org/officeDocument/2006/relationships/customXml" Target="../ink/ink1855.xml"/><Relationship Id="rId253" Type="http://schemas.openxmlformats.org/officeDocument/2006/relationships/customXml" Target="../ink/ink1876.xml"/><Relationship Id="rId295" Type="http://schemas.openxmlformats.org/officeDocument/2006/relationships/customXml" Target="../ink/ink1897.xml"/><Relationship Id="rId309" Type="http://schemas.openxmlformats.org/officeDocument/2006/relationships/customXml" Target="../ink/ink1904.xml"/><Relationship Id="rId460" Type="http://schemas.openxmlformats.org/officeDocument/2006/relationships/image" Target="../media/image1407.png"/><Relationship Id="rId516" Type="http://schemas.openxmlformats.org/officeDocument/2006/relationships/image" Target="../media/image1434.png"/><Relationship Id="rId48" Type="http://schemas.openxmlformats.org/officeDocument/2006/relationships/image" Target="../media/image1200.png"/><Relationship Id="rId113" Type="http://schemas.openxmlformats.org/officeDocument/2006/relationships/customXml" Target="../ink/ink1806.xml"/><Relationship Id="rId320" Type="http://schemas.openxmlformats.org/officeDocument/2006/relationships/image" Target="../media/image1337.png"/><Relationship Id="rId558" Type="http://schemas.openxmlformats.org/officeDocument/2006/relationships/image" Target="../media/image1455.png"/><Relationship Id="rId155" Type="http://schemas.openxmlformats.org/officeDocument/2006/relationships/customXml" Target="../ink/ink1827.xml"/><Relationship Id="rId197" Type="http://schemas.openxmlformats.org/officeDocument/2006/relationships/customXml" Target="../ink/ink1848.xml"/><Relationship Id="rId362" Type="http://schemas.openxmlformats.org/officeDocument/2006/relationships/image" Target="../media/image1358.png"/><Relationship Id="rId418" Type="http://schemas.openxmlformats.org/officeDocument/2006/relationships/image" Target="../media/image1386.png"/><Relationship Id="rId625" Type="http://schemas.openxmlformats.org/officeDocument/2006/relationships/customXml" Target="../ink/ink2062.xml"/><Relationship Id="rId222" Type="http://schemas.openxmlformats.org/officeDocument/2006/relationships/image" Target="../media/image1288.png"/><Relationship Id="rId264" Type="http://schemas.openxmlformats.org/officeDocument/2006/relationships/image" Target="../media/image1309.png"/><Relationship Id="rId471" Type="http://schemas.openxmlformats.org/officeDocument/2006/relationships/customXml" Target="../ink/ink1985.xml"/><Relationship Id="rId17" Type="http://schemas.openxmlformats.org/officeDocument/2006/relationships/customXml" Target="../ink/ink1758.xml"/><Relationship Id="rId59" Type="http://schemas.openxmlformats.org/officeDocument/2006/relationships/customXml" Target="../ink/ink1779.xml"/><Relationship Id="rId124" Type="http://schemas.openxmlformats.org/officeDocument/2006/relationships/image" Target="../media/image1238.png"/><Relationship Id="rId527" Type="http://schemas.openxmlformats.org/officeDocument/2006/relationships/customXml" Target="../ink/ink2013.xml"/><Relationship Id="rId569" Type="http://schemas.openxmlformats.org/officeDocument/2006/relationships/customXml" Target="../ink/ink2034.xml"/><Relationship Id="rId70" Type="http://schemas.openxmlformats.org/officeDocument/2006/relationships/image" Target="../media/image1211.png"/><Relationship Id="rId166" Type="http://schemas.openxmlformats.org/officeDocument/2006/relationships/image" Target="../media/image1259.png"/><Relationship Id="rId331" Type="http://schemas.openxmlformats.org/officeDocument/2006/relationships/customXml" Target="../ink/ink1915.xml"/><Relationship Id="rId373" Type="http://schemas.openxmlformats.org/officeDocument/2006/relationships/customXml" Target="../ink/ink1936.xml"/><Relationship Id="rId429" Type="http://schemas.openxmlformats.org/officeDocument/2006/relationships/customXml" Target="../ink/ink1964.xml"/><Relationship Id="rId580" Type="http://schemas.openxmlformats.org/officeDocument/2006/relationships/image" Target="../media/image1466.png"/><Relationship Id="rId636" Type="http://schemas.openxmlformats.org/officeDocument/2006/relationships/image" Target="../media/image1494.png"/><Relationship Id="rId1" Type="http://schemas.openxmlformats.org/officeDocument/2006/relationships/slideLayout" Target="../slideLayouts/slideLayout7.xml"/><Relationship Id="rId233" Type="http://schemas.openxmlformats.org/officeDocument/2006/relationships/customXml" Target="../ink/ink1866.xml"/><Relationship Id="rId440" Type="http://schemas.openxmlformats.org/officeDocument/2006/relationships/image" Target="../media/image1397.png"/><Relationship Id="rId28" Type="http://schemas.openxmlformats.org/officeDocument/2006/relationships/image" Target="../media/image1190.png"/><Relationship Id="rId275" Type="http://schemas.openxmlformats.org/officeDocument/2006/relationships/customXml" Target="../ink/ink1887.xml"/><Relationship Id="rId300" Type="http://schemas.openxmlformats.org/officeDocument/2006/relationships/image" Target="../media/image1327.png"/><Relationship Id="rId482" Type="http://schemas.openxmlformats.org/officeDocument/2006/relationships/image" Target="../media/image1418.png"/><Relationship Id="rId538" Type="http://schemas.openxmlformats.org/officeDocument/2006/relationships/image" Target="../media/image1445.png"/><Relationship Id="rId81" Type="http://schemas.openxmlformats.org/officeDocument/2006/relationships/customXml" Target="../ink/ink1790.xml"/><Relationship Id="rId135" Type="http://schemas.openxmlformats.org/officeDocument/2006/relationships/customXml" Target="../ink/ink1817.xml"/><Relationship Id="rId177" Type="http://schemas.openxmlformats.org/officeDocument/2006/relationships/customXml" Target="../ink/ink1838.xml"/><Relationship Id="rId342" Type="http://schemas.openxmlformats.org/officeDocument/2006/relationships/image" Target="../media/image1348.png"/><Relationship Id="rId384" Type="http://schemas.openxmlformats.org/officeDocument/2006/relationships/image" Target="../media/image1369.png"/><Relationship Id="rId591" Type="http://schemas.openxmlformats.org/officeDocument/2006/relationships/customXml" Target="../ink/ink2045.xml"/><Relationship Id="rId605" Type="http://schemas.openxmlformats.org/officeDocument/2006/relationships/customXml" Target="../ink/ink2052.xml"/><Relationship Id="rId202" Type="http://schemas.openxmlformats.org/officeDocument/2006/relationships/image" Target="../media/image1277.png"/><Relationship Id="rId244" Type="http://schemas.openxmlformats.org/officeDocument/2006/relationships/image" Target="../media/image1299.png"/><Relationship Id="rId647" Type="http://schemas.openxmlformats.org/officeDocument/2006/relationships/customXml" Target="../ink/ink2073.xml"/><Relationship Id="rId39" Type="http://schemas.openxmlformats.org/officeDocument/2006/relationships/customXml" Target="../ink/ink1769.xml"/><Relationship Id="rId286" Type="http://schemas.openxmlformats.org/officeDocument/2006/relationships/image" Target="../media/image1320.png"/><Relationship Id="rId451" Type="http://schemas.openxmlformats.org/officeDocument/2006/relationships/customXml" Target="../ink/ink1975.xml"/><Relationship Id="rId493" Type="http://schemas.openxmlformats.org/officeDocument/2006/relationships/customXml" Target="../ink/ink1996.xml"/><Relationship Id="rId507" Type="http://schemas.openxmlformats.org/officeDocument/2006/relationships/customXml" Target="../ink/ink2003.xml"/><Relationship Id="rId549" Type="http://schemas.openxmlformats.org/officeDocument/2006/relationships/customXml" Target="../ink/ink2024.xml"/><Relationship Id="rId50" Type="http://schemas.openxmlformats.org/officeDocument/2006/relationships/image" Target="../media/image1201.png"/><Relationship Id="rId104" Type="http://schemas.openxmlformats.org/officeDocument/2006/relationships/image" Target="../media/image1228.png"/><Relationship Id="rId146" Type="http://schemas.openxmlformats.org/officeDocument/2006/relationships/image" Target="../media/image1249.png"/><Relationship Id="rId188" Type="http://schemas.openxmlformats.org/officeDocument/2006/relationships/image" Target="../media/image1270.png"/><Relationship Id="rId311" Type="http://schemas.openxmlformats.org/officeDocument/2006/relationships/customXml" Target="../ink/ink1905.xml"/><Relationship Id="rId353" Type="http://schemas.openxmlformats.org/officeDocument/2006/relationships/customXml" Target="../ink/ink1926.xml"/><Relationship Id="rId395" Type="http://schemas.openxmlformats.org/officeDocument/2006/relationships/customXml" Target="../ink/ink1947.xml"/><Relationship Id="rId409" Type="http://schemas.openxmlformats.org/officeDocument/2006/relationships/customXml" Target="../ink/ink1954.xml"/><Relationship Id="rId560" Type="http://schemas.openxmlformats.org/officeDocument/2006/relationships/image" Target="../media/image1456.png"/><Relationship Id="rId92" Type="http://schemas.openxmlformats.org/officeDocument/2006/relationships/image" Target="../media/image1222.png"/><Relationship Id="rId213" Type="http://schemas.openxmlformats.org/officeDocument/2006/relationships/customXml" Target="../ink/ink1856.xml"/><Relationship Id="rId420" Type="http://schemas.openxmlformats.org/officeDocument/2006/relationships/image" Target="../media/image1387.png"/><Relationship Id="rId616" Type="http://schemas.openxmlformats.org/officeDocument/2006/relationships/image" Target="../media/image1484.png"/><Relationship Id="rId255" Type="http://schemas.openxmlformats.org/officeDocument/2006/relationships/customXml" Target="../ink/ink1877.xml"/><Relationship Id="rId297" Type="http://schemas.openxmlformats.org/officeDocument/2006/relationships/customXml" Target="../ink/ink1898.xml"/><Relationship Id="rId462" Type="http://schemas.openxmlformats.org/officeDocument/2006/relationships/image" Target="../media/image1408.png"/><Relationship Id="rId518" Type="http://schemas.openxmlformats.org/officeDocument/2006/relationships/image" Target="../media/image1435.png"/><Relationship Id="rId115" Type="http://schemas.openxmlformats.org/officeDocument/2006/relationships/customXml" Target="../ink/ink1807.xml"/><Relationship Id="rId157" Type="http://schemas.openxmlformats.org/officeDocument/2006/relationships/customXml" Target="../ink/ink1828.xml"/><Relationship Id="rId322" Type="http://schemas.openxmlformats.org/officeDocument/2006/relationships/image" Target="../media/image1338.png"/><Relationship Id="rId364" Type="http://schemas.openxmlformats.org/officeDocument/2006/relationships/image" Target="../media/image1359.png"/><Relationship Id="rId61" Type="http://schemas.openxmlformats.org/officeDocument/2006/relationships/customXml" Target="../ink/ink1780.xml"/><Relationship Id="rId199" Type="http://schemas.openxmlformats.org/officeDocument/2006/relationships/customXml" Target="../ink/ink1849.xml"/><Relationship Id="rId571" Type="http://schemas.openxmlformats.org/officeDocument/2006/relationships/customXml" Target="../ink/ink2035.xml"/><Relationship Id="rId627" Type="http://schemas.openxmlformats.org/officeDocument/2006/relationships/customXml" Target="../ink/ink2063.xml"/><Relationship Id="rId19" Type="http://schemas.openxmlformats.org/officeDocument/2006/relationships/customXml" Target="../ink/ink1759.xml"/><Relationship Id="rId224" Type="http://schemas.openxmlformats.org/officeDocument/2006/relationships/image" Target="../media/image1289.png"/><Relationship Id="rId266" Type="http://schemas.openxmlformats.org/officeDocument/2006/relationships/image" Target="../media/image1310.png"/><Relationship Id="rId431" Type="http://schemas.openxmlformats.org/officeDocument/2006/relationships/customXml" Target="../ink/ink1965.xml"/><Relationship Id="rId473" Type="http://schemas.openxmlformats.org/officeDocument/2006/relationships/customXml" Target="../ink/ink1986.xml"/><Relationship Id="rId529" Type="http://schemas.openxmlformats.org/officeDocument/2006/relationships/customXml" Target="../ink/ink2014.xml"/><Relationship Id="rId30" Type="http://schemas.openxmlformats.org/officeDocument/2006/relationships/image" Target="../media/image1191.png"/><Relationship Id="rId126" Type="http://schemas.openxmlformats.org/officeDocument/2006/relationships/image" Target="../media/image1239.png"/><Relationship Id="rId168" Type="http://schemas.openxmlformats.org/officeDocument/2006/relationships/image" Target="../media/image1260.png"/><Relationship Id="rId333" Type="http://schemas.openxmlformats.org/officeDocument/2006/relationships/customXml" Target="../ink/ink1916.xml"/><Relationship Id="rId540" Type="http://schemas.openxmlformats.org/officeDocument/2006/relationships/image" Target="../media/image1446.png"/><Relationship Id="rId72" Type="http://schemas.openxmlformats.org/officeDocument/2006/relationships/image" Target="../media/image1212.png"/><Relationship Id="rId375" Type="http://schemas.openxmlformats.org/officeDocument/2006/relationships/customXml" Target="../ink/ink1937.xml"/><Relationship Id="rId582" Type="http://schemas.openxmlformats.org/officeDocument/2006/relationships/image" Target="../media/image1467.png"/><Relationship Id="rId638" Type="http://schemas.openxmlformats.org/officeDocument/2006/relationships/image" Target="../media/image1495.png"/><Relationship Id="rId3" Type="http://schemas.openxmlformats.org/officeDocument/2006/relationships/customXml" Target="../ink/ink1751.xml"/><Relationship Id="rId235" Type="http://schemas.openxmlformats.org/officeDocument/2006/relationships/customXml" Target="../ink/ink1867.xml"/><Relationship Id="rId277" Type="http://schemas.openxmlformats.org/officeDocument/2006/relationships/customXml" Target="../ink/ink1888.xml"/><Relationship Id="rId400" Type="http://schemas.openxmlformats.org/officeDocument/2006/relationships/image" Target="../media/image1377.png"/><Relationship Id="rId442" Type="http://schemas.openxmlformats.org/officeDocument/2006/relationships/image" Target="../media/image1398.png"/><Relationship Id="rId484" Type="http://schemas.openxmlformats.org/officeDocument/2006/relationships/image" Target="../media/image1419.png"/><Relationship Id="rId137" Type="http://schemas.openxmlformats.org/officeDocument/2006/relationships/customXml" Target="../ink/ink1818.xml"/><Relationship Id="rId302" Type="http://schemas.openxmlformats.org/officeDocument/2006/relationships/image" Target="../media/image1328.png"/><Relationship Id="rId344" Type="http://schemas.openxmlformats.org/officeDocument/2006/relationships/image" Target="../media/image1349.png"/><Relationship Id="rId41" Type="http://schemas.openxmlformats.org/officeDocument/2006/relationships/customXml" Target="../ink/ink1770.xml"/><Relationship Id="rId83" Type="http://schemas.openxmlformats.org/officeDocument/2006/relationships/customXml" Target="../ink/ink1791.xml"/><Relationship Id="rId179" Type="http://schemas.openxmlformats.org/officeDocument/2006/relationships/customXml" Target="../ink/ink1839.xml"/><Relationship Id="rId386" Type="http://schemas.openxmlformats.org/officeDocument/2006/relationships/image" Target="../media/image1370.png"/><Relationship Id="rId551" Type="http://schemas.openxmlformats.org/officeDocument/2006/relationships/customXml" Target="../ink/ink2025.xml"/><Relationship Id="rId593" Type="http://schemas.openxmlformats.org/officeDocument/2006/relationships/customXml" Target="../ink/ink2046.xml"/><Relationship Id="rId607" Type="http://schemas.openxmlformats.org/officeDocument/2006/relationships/customXml" Target="../ink/ink2053.xml"/><Relationship Id="rId649" Type="http://schemas.openxmlformats.org/officeDocument/2006/relationships/customXml" Target="../ink/ink2074.xml"/><Relationship Id="rId190" Type="http://schemas.openxmlformats.org/officeDocument/2006/relationships/image" Target="../media/image1271.png"/><Relationship Id="rId204" Type="http://schemas.openxmlformats.org/officeDocument/2006/relationships/image" Target="../media/image1278.png"/><Relationship Id="rId246" Type="http://schemas.openxmlformats.org/officeDocument/2006/relationships/image" Target="../media/image1300.png"/><Relationship Id="rId288" Type="http://schemas.openxmlformats.org/officeDocument/2006/relationships/image" Target="../media/image1321.png"/><Relationship Id="rId411" Type="http://schemas.openxmlformats.org/officeDocument/2006/relationships/customXml" Target="../ink/ink1955.xml"/><Relationship Id="rId453" Type="http://schemas.openxmlformats.org/officeDocument/2006/relationships/customXml" Target="../ink/ink1976.xml"/><Relationship Id="rId509" Type="http://schemas.openxmlformats.org/officeDocument/2006/relationships/customXml" Target="../ink/ink2004.xml"/><Relationship Id="rId106" Type="http://schemas.openxmlformats.org/officeDocument/2006/relationships/image" Target="../media/image1229.png"/><Relationship Id="rId313" Type="http://schemas.openxmlformats.org/officeDocument/2006/relationships/customXml" Target="../ink/ink1906.xml"/><Relationship Id="rId495" Type="http://schemas.openxmlformats.org/officeDocument/2006/relationships/customXml" Target="../ink/ink1997.xml"/><Relationship Id="rId10" Type="http://schemas.openxmlformats.org/officeDocument/2006/relationships/image" Target="../media/image1181.png"/><Relationship Id="rId52" Type="http://schemas.openxmlformats.org/officeDocument/2006/relationships/image" Target="../media/image1202.png"/><Relationship Id="rId94" Type="http://schemas.openxmlformats.org/officeDocument/2006/relationships/image" Target="../media/image1223.png"/><Relationship Id="rId148" Type="http://schemas.openxmlformats.org/officeDocument/2006/relationships/image" Target="../media/image1250.png"/><Relationship Id="rId355" Type="http://schemas.openxmlformats.org/officeDocument/2006/relationships/customXml" Target="../ink/ink1927.xml"/><Relationship Id="rId397" Type="http://schemas.openxmlformats.org/officeDocument/2006/relationships/customXml" Target="../ink/ink1948.xml"/><Relationship Id="rId520" Type="http://schemas.openxmlformats.org/officeDocument/2006/relationships/image" Target="../media/image1436.png"/><Relationship Id="rId562" Type="http://schemas.openxmlformats.org/officeDocument/2006/relationships/image" Target="../media/image1457.png"/><Relationship Id="rId618" Type="http://schemas.openxmlformats.org/officeDocument/2006/relationships/image" Target="../media/image1485.png"/><Relationship Id="rId215" Type="http://schemas.openxmlformats.org/officeDocument/2006/relationships/customXml" Target="../ink/ink1857.xml"/><Relationship Id="rId257" Type="http://schemas.openxmlformats.org/officeDocument/2006/relationships/customXml" Target="../ink/ink1878.xml"/><Relationship Id="rId422" Type="http://schemas.openxmlformats.org/officeDocument/2006/relationships/image" Target="../media/image1388.png"/><Relationship Id="rId464" Type="http://schemas.openxmlformats.org/officeDocument/2006/relationships/image" Target="../media/image1409.png"/><Relationship Id="rId299" Type="http://schemas.openxmlformats.org/officeDocument/2006/relationships/customXml" Target="../ink/ink1899.xml"/><Relationship Id="rId63" Type="http://schemas.openxmlformats.org/officeDocument/2006/relationships/customXml" Target="../ink/ink1781.xml"/><Relationship Id="rId159" Type="http://schemas.openxmlformats.org/officeDocument/2006/relationships/customXml" Target="../ink/ink1829.xml"/><Relationship Id="rId366" Type="http://schemas.openxmlformats.org/officeDocument/2006/relationships/image" Target="../media/image1360.png"/><Relationship Id="rId573" Type="http://schemas.openxmlformats.org/officeDocument/2006/relationships/customXml" Target="../ink/ink2036.xml"/><Relationship Id="rId226" Type="http://schemas.openxmlformats.org/officeDocument/2006/relationships/image" Target="../media/image1290.png"/><Relationship Id="rId433" Type="http://schemas.openxmlformats.org/officeDocument/2006/relationships/customXml" Target="../ink/ink1966.xml"/><Relationship Id="rId640" Type="http://schemas.openxmlformats.org/officeDocument/2006/relationships/image" Target="../media/image1496.png"/><Relationship Id="rId74" Type="http://schemas.openxmlformats.org/officeDocument/2006/relationships/image" Target="../media/image1213.png"/><Relationship Id="rId377" Type="http://schemas.openxmlformats.org/officeDocument/2006/relationships/customXml" Target="../ink/ink1938.xml"/><Relationship Id="rId500" Type="http://schemas.openxmlformats.org/officeDocument/2006/relationships/image" Target="../media/image1426.png"/><Relationship Id="rId584" Type="http://schemas.openxmlformats.org/officeDocument/2006/relationships/image" Target="../media/image1468.png"/><Relationship Id="rId5" Type="http://schemas.openxmlformats.org/officeDocument/2006/relationships/customXml" Target="../ink/ink1752.xml"/><Relationship Id="rId237" Type="http://schemas.openxmlformats.org/officeDocument/2006/relationships/customXml" Target="../ink/ink1868.xml"/><Relationship Id="rId444" Type="http://schemas.openxmlformats.org/officeDocument/2006/relationships/image" Target="../media/image1399.png"/><Relationship Id="rId651" Type="http://schemas.openxmlformats.org/officeDocument/2006/relationships/customXml" Target="../ink/ink2075.xml"/><Relationship Id="rId290" Type="http://schemas.openxmlformats.org/officeDocument/2006/relationships/image" Target="../media/image1322.png"/><Relationship Id="rId304" Type="http://schemas.openxmlformats.org/officeDocument/2006/relationships/image" Target="../media/image1329.png"/><Relationship Id="rId388" Type="http://schemas.openxmlformats.org/officeDocument/2006/relationships/image" Target="../media/image1371.png"/><Relationship Id="rId511" Type="http://schemas.openxmlformats.org/officeDocument/2006/relationships/customXml" Target="../ink/ink2005.xml"/><Relationship Id="rId609" Type="http://schemas.openxmlformats.org/officeDocument/2006/relationships/customXml" Target="../ink/ink2054.xml"/><Relationship Id="rId85" Type="http://schemas.openxmlformats.org/officeDocument/2006/relationships/customXml" Target="../ink/ink1792.xml"/><Relationship Id="rId150" Type="http://schemas.openxmlformats.org/officeDocument/2006/relationships/image" Target="../media/image1251.png"/><Relationship Id="rId595" Type="http://schemas.openxmlformats.org/officeDocument/2006/relationships/customXml" Target="../ink/ink2047.xml"/><Relationship Id="rId248" Type="http://schemas.openxmlformats.org/officeDocument/2006/relationships/image" Target="../media/image1301.png"/><Relationship Id="rId455" Type="http://schemas.openxmlformats.org/officeDocument/2006/relationships/customXml" Target="../ink/ink1977.xml"/><Relationship Id="rId12" Type="http://schemas.openxmlformats.org/officeDocument/2006/relationships/image" Target="../media/image1182.png"/><Relationship Id="rId108" Type="http://schemas.openxmlformats.org/officeDocument/2006/relationships/image" Target="../media/image1230.png"/><Relationship Id="rId315" Type="http://schemas.openxmlformats.org/officeDocument/2006/relationships/customXml" Target="../ink/ink1907.xml"/><Relationship Id="rId522" Type="http://schemas.openxmlformats.org/officeDocument/2006/relationships/image" Target="../media/image1437.png"/><Relationship Id="rId96" Type="http://schemas.openxmlformats.org/officeDocument/2006/relationships/image" Target="../media/image1224.png"/><Relationship Id="rId161" Type="http://schemas.openxmlformats.org/officeDocument/2006/relationships/customXml" Target="../ink/ink1830.xml"/><Relationship Id="rId399" Type="http://schemas.openxmlformats.org/officeDocument/2006/relationships/customXml" Target="../ink/ink1949.xml"/><Relationship Id="rId259" Type="http://schemas.openxmlformats.org/officeDocument/2006/relationships/customXml" Target="../ink/ink1879.xml"/><Relationship Id="rId466" Type="http://schemas.openxmlformats.org/officeDocument/2006/relationships/image" Target="../media/image1410.png"/><Relationship Id="rId23" Type="http://schemas.openxmlformats.org/officeDocument/2006/relationships/customXml" Target="../ink/ink1761.xml"/><Relationship Id="rId119" Type="http://schemas.openxmlformats.org/officeDocument/2006/relationships/customXml" Target="../ink/ink1809.xml"/><Relationship Id="rId326" Type="http://schemas.openxmlformats.org/officeDocument/2006/relationships/image" Target="../media/image1340.png"/><Relationship Id="rId533" Type="http://schemas.openxmlformats.org/officeDocument/2006/relationships/customXml" Target="../ink/ink2016.xml"/><Relationship Id="rId172" Type="http://schemas.openxmlformats.org/officeDocument/2006/relationships/image" Target="../media/image1262.png"/><Relationship Id="rId477" Type="http://schemas.openxmlformats.org/officeDocument/2006/relationships/customXml" Target="../ink/ink1988.xml"/><Relationship Id="rId600" Type="http://schemas.openxmlformats.org/officeDocument/2006/relationships/image" Target="../media/image1476.png"/><Relationship Id="rId337" Type="http://schemas.openxmlformats.org/officeDocument/2006/relationships/customXml" Target="../ink/ink1918.xml"/><Relationship Id="rId34" Type="http://schemas.openxmlformats.org/officeDocument/2006/relationships/image" Target="../media/image1193.png"/><Relationship Id="rId544" Type="http://schemas.openxmlformats.org/officeDocument/2006/relationships/image" Target="../media/image1448.png"/><Relationship Id="rId183" Type="http://schemas.openxmlformats.org/officeDocument/2006/relationships/customXml" Target="../ink/ink1841.xml"/><Relationship Id="rId390" Type="http://schemas.openxmlformats.org/officeDocument/2006/relationships/image" Target="../media/image1372.png"/><Relationship Id="rId404" Type="http://schemas.openxmlformats.org/officeDocument/2006/relationships/image" Target="../media/image1379.png"/><Relationship Id="rId611" Type="http://schemas.openxmlformats.org/officeDocument/2006/relationships/customXml" Target="../ink/ink2055.xml"/><Relationship Id="rId250" Type="http://schemas.openxmlformats.org/officeDocument/2006/relationships/image" Target="../media/image1302.png"/><Relationship Id="rId488" Type="http://schemas.openxmlformats.org/officeDocument/2006/relationships/image" Target="../media/image1421.png"/><Relationship Id="rId45" Type="http://schemas.openxmlformats.org/officeDocument/2006/relationships/customXml" Target="../ink/ink1772.xml"/><Relationship Id="rId110" Type="http://schemas.openxmlformats.org/officeDocument/2006/relationships/image" Target="../media/image1231.png"/><Relationship Id="rId348" Type="http://schemas.openxmlformats.org/officeDocument/2006/relationships/image" Target="../media/image1351.png"/><Relationship Id="rId555" Type="http://schemas.openxmlformats.org/officeDocument/2006/relationships/customXml" Target="../ink/ink2027.xml"/><Relationship Id="rId194" Type="http://schemas.openxmlformats.org/officeDocument/2006/relationships/image" Target="../media/image1273.png"/><Relationship Id="rId208" Type="http://schemas.openxmlformats.org/officeDocument/2006/relationships/image" Target="../media/image1280.png"/><Relationship Id="rId415" Type="http://schemas.openxmlformats.org/officeDocument/2006/relationships/customXml" Target="../ink/ink1957.xml"/><Relationship Id="rId622" Type="http://schemas.openxmlformats.org/officeDocument/2006/relationships/image" Target="../media/image1487.png"/><Relationship Id="rId261" Type="http://schemas.openxmlformats.org/officeDocument/2006/relationships/customXml" Target="../ink/ink1880.xml"/><Relationship Id="rId499" Type="http://schemas.openxmlformats.org/officeDocument/2006/relationships/customXml" Target="../ink/ink1999.xml"/><Relationship Id="rId56" Type="http://schemas.openxmlformats.org/officeDocument/2006/relationships/image" Target="../media/image1204.png"/><Relationship Id="rId359" Type="http://schemas.openxmlformats.org/officeDocument/2006/relationships/customXml" Target="../ink/ink1929.xml"/><Relationship Id="rId566" Type="http://schemas.openxmlformats.org/officeDocument/2006/relationships/image" Target="../media/image1459.png"/><Relationship Id="rId121" Type="http://schemas.openxmlformats.org/officeDocument/2006/relationships/customXml" Target="../ink/ink1810.xml"/><Relationship Id="rId219" Type="http://schemas.openxmlformats.org/officeDocument/2006/relationships/customXml" Target="../ink/ink1859.xml"/><Relationship Id="rId426" Type="http://schemas.openxmlformats.org/officeDocument/2006/relationships/image" Target="../media/image1390.png"/><Relationship Id="rId633" Type="http://schemas.openxmlformats.org/officeDocument/2006/relationships/customXml" Target="../ink/ink2066.xml"/><Relationship Id="rId67" Type="http://schemas.openxmlformats.org/officeDocument/2006/relationships/customXml" Target="../ink/ink1783.xml"/><Relationship Id="rId272" Type="http://schemas.openxmlformats.org/officeDocument/2006/relationships/image" Target="../media/image1313.png"/><Relationship Id="rId577" Type="http://schemas.openxmlformats.org/officeDocument/2006/relationships/customXml" Target="../ink/ink2038.xml"/><Relationship Id="rId132" Type="http://schemas.openxmlformats.org/officeDocument/2006/relationships/image" Target="../media/image1242.png"/><Relationship Id="rId437" Type="http://schemas.openxmlformats.org/officeDocument/2006/relationships/customXml" Target="../ink/ink1968.xml"/><Relationship Id="rId644" Type="http://schemas.openxmlformats.org/officeDocument/2006/relationships/image" Target="../media/image1498.png"/><Relationship Id="rId283" Type="http://schemas.openxmlformats.org/officeDocument/2006/relationships/customXml" Target="../ink/ink1891.xml"/><Relationship Id="rId490" Type="http://schemas.openxmlformats.org/officeDocument/2006/relationships/image" Target="../media/image1422.png"/><Relationship Id="rId504" Type="http://schemas.openxmlformats.org/officeDocument/2006/relationships/image" Target="../media/image1428.png"/><Relationship Id="rId78" Type="http://schemas.openxmlformats.org/officeDocument/2006/relationships/image" Target="../media/image1215.png"/><Relationship Id="rId143" Type="http://schemas.openxmlformats.org/officeDocument/2006/relationships/customXml" Target="../ink/ink1821.xml"/><Relationship Id="rId350" Type="http://schemas.openxmlformats.org/officeDocument/2006/relationships/image" Target="../media/image1352.png"/><Relationship Id="rId588" Type="http://schemas.openxmlformats.org/officeDocument/2006/relationships/image" Target="../media/image1470.png"/><Relationship Id="rId9" Type="http://schemas.openxmlformats.org/officeDocument/2006/relationships/customXml" Target="../ink/ink1754.xml"/><Relationship Id="rId210" Type="http://schemas.openxmlformats.org/officeDocument/2006/relationships/image" Target="../media/image1281.png"/><Relationship Id="rId448" Type="http://schemas.openxmlformats.org/officeDocument/2006/relationships/image" Target="../media/image1401.png"/><Relationship Id="rId294" Type="http://schemas.openxmlformats.org/officeDocument/2006/relationships/image" Target="../media/image1324.png"/><Relationship Id="rId308" Type="http://schemas.openxmlformats.org/officeDocument/2006/relationships/image" Target="../media/image1331.png"/><Relationship Id="rId515" Type="http://schemas.openxmlformats.org/officeDocument/2006/relationships/customXml" Target="../ink/ink2007.xml"/><Relationship Id="rId89" Type="http://schemas.openxmlformats.org/officeDocument/2006/relationships/customXml" Target="../ink/ink1794.xml"/><Relationship Id="rId154" Type="http://schemas.openxmlformats.org/officeDocument/2006/relationships/image" Target="../media/image1253.png"/><Relationship Id="rId361" Type="http://schemas.openxmlformats.org/officeDocument/2006/relationships/customXml" Target="../ink/ink1930.xml"/><Relationship Id="rId599" Type="http://schemas.openxmlformats.org/officeDocument/2006/relationships/customXml" Target="../ink/ink2049.xml"/><Relationship Id="rId459" Type="http://schemas.openxmlformats.org/officeDocument/2006/relationships/customXml" Target="../ink/ink1979.xml"/></Relationships>
</file>

<file path=ppt/slides/_rels/slide13.xml.rels><?xml version="1.0" encoding="UTF-8" standalone="yes"?>
<Relationships xmlns="http://schemas.openxmlformats.org/package/2006/relationships"><Relationship Id="rId117" Type="http://schemas.openxmlformats.org/officeDocument/2006/relationships/customXml" Target="../ink/ink2130.xml"/><Relationship Id="rId21" Type="http://schemas.openxmlformats.org/officeDocument/2006/relationships/customXml" Target="../ink/ink2082.xml"/><Relationship Id="rId324" Type="http://schemas.openxmlformats.org/officeDocument/2006/relationships/image" Target="../media/image1657.png"/><Relationship Id="rId531" Type="http://schemas.openxmlformats.org/officeDocument/2006/relationships/customXml" Target="../ink/ink2337.xml"/><Relationship Id="rId170" Type="http://schemas.openxmlformats.org/officeDocument/2006/relationships/image" Target="../media/image1582.png"/><Relationship Id="rId268" Type="http://schemas.openxmlformats.org/officeDocument/2006/relationships/image" Target="../media/image1630.png"/><Relationship Id="rId475" Type="http://schemas.openxmlformats.org/officeDocument/2006/relationships/customXml" Target="../ink/ink2309.xml"/><Relationship Id="rId32" Type="http://schemas.openxmlformats.org/officeDocument/2006/relationships/image" Target="../media/image1513.png"/><Relationship Id="rId128" Type="http://schemas.openxmlformats.org/officeDocument/2006/relationships/image" Target="../media/image1561.png"/><Relationship Id="rId335" Type="http://schemas.openxmlformats.org/officeDocument/2006/relationships/customXml" Target="../ink/ink2239.xml"/><Relationship Id="rId542" Type="http://schemas.openxmlformats.org/officeDocument/2006/relationships/image" Target="../media/image2300.png"/><Relationship Id="rId181" Type="http://schemas.openxmlformats.org/officeDocument/2006/relationships/customXml" Target="../ink/ink2162.xml"/><Relationship Id="rId402" Type="http://schemas.openxmlformats.org/officeDocument/2006/relationships/image" Target="../media/image2231.png"/><Relationship Id="rId279" Type="http://schemas.openxmlformats.org/officeDocument/2006/relationships/customXml" Target="../ink/ink2211.xml"/><Relationship Id="rId486" Type="http://schemas.openxmlformats.org/officeDocument/2006/relationships/image" Target="../media/image2272.png"/><Relationship Id="rId43" Type="http://schemas.openxmlformats.org/officeDocument/2006/relationships/customXml" Target="../ink/ink2093.xml"/><Relationship Id="rId139" Type="http://schemas.openxmlformats.org/officeDocument/2006/relationships/customXml" Target="../ink/ink2141.xml"/><Relationship Id="rId346" Type="http://schemas.openxmlformats.org/officeDocument/2006/relationships/image" Target="../media/image2203.png"/><Relationship Id="rId192" Type="http://schemas.openxmlformats.org/officeDocument/2006/relationships/image" Target="../media/image1592.png"/><Relationship Id="rId206" Type="http://schemas.openxmlformats.org/officeDocument/2006/relationships/image" Target="../media/image1599.png"/><Relationship Id="rId413" Type="http://schemas.openxmlformats.org/officeDocument/2006/relationships/customXml" Target="../ink/ink2278.xml"/><Relationship Id="rId497" Type="http://schemas.openxmlformats.org/officeDocument/2006/relationships/customXml" Target="../ink/ink2320.xml"/><Relationship Id="rId12" Type="http://schemas.openxmlformats.org/officeDocument/2006/relationships/image" Target="../media/image1503.png"/><Relationship Id="rId108" Type="http://schemas.openxmlformats.org/officeDocument/2006/relationships/image" Target="../media/image1551.png"/><Relationship Id="rId315" Type="http://schemas.openxmlformats.org/officeDocument/2006/relationships/customXml" Target="../ink/ink2229.xml"/><Relationship Id="rId357" Type="http://schemas.openxmlformats.org/officeDocument/2006/relationships/customXml" Target="../ink/ink2250.xml"/><Relationship Id="rId522" Type="http://schemas.openxmlformats.org/officeDocument/2006/relationships/image" Target="../media/image2290.png"/><Relationship Id="rId54" Type="http://schemas.openxmlformats.org/officeDocument/2006/relationships/image" Target="../media/image1524.png"/><Relationship Id="rId96" Type="http://schemas.openxmlformats.org/officeDocument/2006/relationships/image" Target="../media/image1545.png"/><Relationship Id="rId161" Type="http://schemas.openxmlformats.org/officeDocument/2006/relationships/customXml" Target="../ink/ink2152.xml"/><Relationship Id="rId217" Type="http://schemas.openxmlformats.org/officeDocument/2006/relationships/customXml" Target="../ink/ink2180.xml"/><Relationship Id="rId399" Type="http://schemas.openxmlformats.org/officeDocument/2006/relationships/customXml" Target="../ink/ink2271.xml"/><Relationship Id="rId259" Type="http://schemas.openxmlformats.org/officeDocument/2006/relationships/customXml" Target="../ink/ink2201.xml"/><Relationship Id="rId424" Type="http://schemas.openxmlformats.org/officeDocument/2006/relationships/image" Target="../media/image2242.png"/><Relationship Id="rId466" Type="http://schemas.openxmlformats.org/officeDocument/2006/relationships/image" Target="../media/image592.png"/><Relationship Id="rId23" Type="http://schemas.openxmlformats.org/officeDocument/2006/relationships/customXml" Target="../ink/ink2083.xml"/><Relationship Id="rId119" Type="http://schemas.openxmlformats.org/officeDocument/2006/relationships/customXml" Target="../ink/ink2131.xml"/><Relationship Id="rId270" Type="http://schemas.openxmlformats.org/officeDocument/2006/relationships/image" Target="../media/image1631.png"/><Relationship Id="rId326" Type="http://schemas.openxmlformats.org/officeDocument/2006/relationships/image" Target="../media/image1658.png"/><Relationship Id="rId533" Type="http://schemas.openxmlformats.org/officeDocument/2006/relationships/customXml" Target="../ink/ink2338.xml"/><Relationship Id="rId65" Type="http://schemas.openxmlformats.org/officeDocument/2006/relationships/customXml" Target="../ink/ink2104.xml"/><Relationship Id="rId130" Type="http://schemas.openxmlformats.org/officeDocument/2006/relationships/image" Target="../media/image1562.png"/><Relationship Id="rId368" Type="http://schemas.openxmlformats.org/officeDocument/2006/relationships/image" Target="../media/image2214.png"/><Relationship Id="rId172" Type="http://schemas.openxmlformats.org/officeDocument/2006/relationships/image" Target="../media/image1583.png"/><Relationship Id="rId228" Type="http://schemas.openxmlformats.org/officeDocument/2006/relationships/image" Target="../media/image1610.png"/><Relationship Id="rId435" Type="http://schemas.openxmlformats.org/officeDocument/2006/relationships/customXml" Target="../ink/ink2289.xml"/><Relationship Id="rId477" Type="http://schemas.openxmlformats.org/officeDocument/2006/relationships/customXml" Target="../ink/ink2310.xml"/><Relationship Id="rId281" Type="http://schemas.openxmlformats.org/officeDocument/2006/relationships/customXml" Target="../ink/ink2212.xml"/><Relationship Id="rId337" Type="http://schemas.openxmlformats.org/officeDocument/2006/relationships/customXml" Target="../ink/ink2240.xml"/><Relationship Id="rId502" Type="http://schemas.openxmlformats.org/officeDocument/2006/relationships/image" Target="../media/image2280.png"/><Relationship Id="rId34" Type="http://schemas.openxmlformats.org/officeDocument/2006/relationships/image" Target="../media/image1514.png"/><Relationship Id="rId76" Type="http://schemas.openxmlformats.org/officeDocument/2006/relationships/image" Target="../media/image1535.png"/><Relationship Id="rId141" Type="http://schemas.openxmlformats.org/officeDocument/2006/relationships/customXml" Target="../ink/ink2142.xml"/><Relationship Id="rId379" Type="http://schemas.openxmlformats.org/officeDocument/2006/relationships/customXml" Target="../ink/ink2261.xml"/><Relationship Id="rId544" Type="http://schemas.openxmlformats.org/officeDocument/2006/relationships/image" Target="../media/image2301.png"/><Relationship Id="rId7" Type="http://schemas.openxmlformats.org/officeDocument/2006/relationships/image" Target="NULL"/><Relationship Id="rId183" Type="http://schemas.openxmlformats.org/officeDocument/2006/relationships/customXml" Target="../ink/ink2163.xml"/><Relationship Id="rId239" Type="http://schemas.openxmlformats.org/officeDocument/2006/relationships/customXml" Target="../ink/ink2191.xml"/><Relationship Id="rId390" Type="http://schemas.openxmlformats.org/officeDocument/2006/relationships/image" Target="../media/image2225.png"/><Relationship Id="rId404" Type="http://schemas.openxmlformats.org/officeDocument/2006/relationships/image" Target="../media/image2232.png"/><Relationship Id="rId446" Type="http://schemas.openxmlformats.org/officeDocument/2006/relationships/image" Target="../media/image2253.png"/><Relationship Id="rId250" Type="http://schemas.openxmlformats.org/officeDocument/2006/relationships/image" Target="../media/image1621.png"/><Relationship Id="rId292" Type="http://schemas.openxmlformats.org/officeDocument/2006/relationships/image" Target="../media/image1642.png"/><Relationship Id="rId306" Type="http://schemas.openxmlformats.org/officeDocument/2006/relationships/image" Target="../media/image451.png"/><Relationship Id="rId488" Type="http://schemas.openxmlformats.org/officeDocument/2006/relationships/image" Target="../media/image2273.png"/><Relationship Id="rId45" Type="http://schemas.openxmlformats.org/officeDocument/2006/relationships/customXml" Target="../ink/ink2094.xml"/><Relationship Id="rId87" Type="http://schemas.openxmlformats.org/officeDocument/2006/relationships/customXml" Target="../ink/ink2115.xml"/><Relationship Id="rId110" Type="http://schemas.openxmlformats.org/officeDocument/2006/relationships/image" Target="../media/image1552.png"/><Relationship Id="rId348" Type="http://schemas.openxmlformats.org/officeDocument/2006/relationships/image" Target="../media/image2204.png"/><Relationship Id="rId513" Type="http://schemas.openxmlformats.org/officeDocument/2006/relationships/customXml" Target="../ink/ink2328.xml"/><Relationship Id="rId152" Type="http://schemas.openxmlformats.org/officeDocument/2006/relationships/image" Target="../media/image1573.png"/><Relationship Id="rId194" Type="http://schemas.openxmlformats.org/officeDocument/2006/relationships/image" Target="../media/image1593.png"/><Relationship Id="rId208" Type="http://schemas.openxmlformats.org/officeDocument/2006/relationships/image" Target="../media/image1600.png"/><Relationship Id="rId415" Type="http://schemas.openxmlformats.org/officeDocument/2006/relationships/customXml" Target="../ink/ink2279.xml"/><Relationship Id="rId457" Type="http://schemas.openxmlformats.org/officeDocument/2006/relationships/customXml" Target="../ink/ink2300.xml"/><Relationship Id="rId261" Type="http://schemas.openxmlformats.org/officeDocument/2006/relationships/customXml" Target="../ink/ink2202.xml"/><Relationship Id="rId499" Type="http://schemas.openxmlformats.org/officeDocument/2006/relationships/customXml" Target="../ink/ink2321.xml"/><Relationship Id="rId14" Type="http://schemas.openxmlformats.org/officeDocument/2006/relationships/image" Target="../media/image1504.png"/><Relationship Id="rId56" Type="http://schemas.openxmlformats.org/officeDocument/2006/relationships/image" Target="../media/image1525.png"/><Relationship Id="rId317" Type="http://schemas.openxmlformats.org/officeDocument/2006/relationships/customXml" Target="../ink/ink2230.xml"/><Relationship Id="rId359" Type="http://schemas.openxmlformats.org/officeDocument/2006/relationships/customXml" Target="../ink/ink2251.xml"/><Relationship Id="rId524" Type="http://schemas.openxmlformats.org/officeDocument/2006/relationships/image" Target="../media/image2291.png"/><Relationship Id="rId98" Type="http://schemas.openxmlformats.org/officeDocument/2006/relationships/image" Target="../media/image1546.png"/><Relationship Id="rId121" Type="http://schemas.openxmlformats.org/officeDocument/2006/relationships/customXml" Target="../ink/ink2132.xml"/><Relationship Id="rId163" Type="http://schemas.openxmlformats.org/officeDocument/2006/relationships/customXml" Target="../ink/ink2153.xml"/><Relationship Id="rId219" Type="http://schemas.openxmlformats.org/officeDocument/2006/relationships/customXml" Target="../ink/ink2181.xml"/><Relationship Id="rId370" Type="http://schemas.openxmlformats.org/officeDocument/2006/relationships/image" Target="../media/image2215.png"/><Relationship Id="rId426" Type="http://schemas.openxmlformats.org/officeDocument/2006/relationships/image" Target="../media/image2243.png"/><Relationship Id="rId230" Type="http://schemas.openxmlformats.org/officeDocument/2006/relationships/image" Target="../media/image1611.png"/><Relationship Id="rId468" Type="http://schemas.openxmlformats.org/officeDocument/2006/relationships/image" Target="../media/image2263.png"/><Relationship Id="rId25" Type="http://schemas.openxmlformats.org/officeDocument/2006/relationships/customXml" Target="../ink/ink2084.xml"/><Relationship Id="rId67" Type="http://schemas.openxmlformats.org/officeDocument/2006/relationships/customXml" Target="../ink/ink2105.xml"/><Relationship Id="rId272" Type="http://schemas.openxmlformats.org/officeDocument/2006/relationships/image" Target="../media/image1632.png"/><Relationship Id="rId328" Type="http://schemas.openxmlformats.org/officeDocument/2006/relationships/image" Target="../media/image1659.png"/><Relationship Id="rId535" Type="http://schemas.openxmlformats.org/officeDocument/2006/relationships/customXml" Target="../ink/ink2339.xml"/><Relationship Id="rId132" Type="http://schemas.openxmlformats.org/officeDocument/2006/relationships/image" Target="../media/image1563.png"/><Relationship Id="rId174" Type="http://schemas.openxmlformats.org/officeDocument/2006/relationships/image" Target="../media/image1584.png"/><Relationship Id="rId381" Type="http://schemas.openxmlformats.org/officeDocument/2006/relationships/customXml" Target="../ink/ink2262.xml"/><Relationship Id="rId241" Type="http://schemas.openxmlformats.org/officeDocument/2006/relationships/customXml" Target="../ink/ink2192.xml"/><Relationship Id="rId437" Type="http://schemas.openxmlformats.org/officeDocument/2006/relationships/customXml" Target="../ink/ink2290.xml"/><Relationship Id="rId479" Type="http://schemas.openxmlformats.org/officeDocument/2006/relationships/customXml" Target="../ink/ink2311.xml"/><Relationship Id="rId36" Type="http://schemas.openxmlformats.org/officeDocument/2006/relationships/image" Target="../media/image1515.png"/><Relationship Id="rId283" Type="http://schemas.openxmlformats.org/officeDocument/2006/relationships/customXml" Target="../ink/ink2213.xml"/><Relationship Id="rId339" Type="http://schemas.openxmlformats.org/officeDocument/2006/relationships/customXml" Target="../ink/ink2241.xml"/><Relationship Id="rId490" Type="http://schemas.openxmlformats.org/officeDocument/2006/relationships/image" Target="../media/image2274.png"/><Relationship Id="rId504" Type="http://schemas.openxmlformats.org/officeDocument/2006/relationships/image" Target="../media/image2281.png"/><Relationship Id="rId546" Type="http://schemas.openxmlformats.org/officeDocument/2006/relationships/image" Target="../media/image2302.png"/><Relationship Id="rId78" Type="http://schemas.openxmlformats.org/officeDocument/2006/relationships/image" Target="../media/image1536.png"/><Relationship Id="rId101" Type="http://schemas.openxmlformats.org/officeDocument/2006/relationships/customXml" Target="../ink/ink2122.xml"/><Relationship Id="rId143" Type="http://schemas.openxmlformats.org/officeDocument/2006/relationships/customXml" Target="../ink/ink2143.xml"/><Relationship Id="rId185" Type="http://schemas.openxmlformats.org/officeDocument/2006/relationships/customXml" Target="../ink/ink2164.xml"/><Relationship Id="rId350" Type="http://schemas.openxmlformats.org/officeDocument/2006/relationships/image" Target="../media/image2205.png"/><Relationship Id="rId406" Type="http://schemas.openxmlformats.org/officeDocument/2006/relationships/image" Target="../media/image2233.png"/><Relationship Id="rId9" Type="http://schemas.openxmlformats.org/officeDocument/2006/relationships/customXml" Target="../ink/ink2076.xml"/><Relationship Id="rId210" Type="http://schemas.openxmlformats.org/officeDocument/2006/relationships/image" Target="../media/image1601.png"/><Relationship Id="rId392" Type="http://schemas.openxmlformats.org/officeDocument/2006/relationships/image" Target="../media/image2226.png"/><Relationship Id="rId448" Type="http://schemas.openxmlformats.org/officeDocument/2006/relationships/image" Target="../media/image2254.png"/><Relationship Id="rId252" Type="http://schemas.openxmlformats.org/officeDocument/2006/relationships/image" Target="../media/image1622.png"/><Relationship Id="rId294" Type="http://schemas.openxmlformats.org/officeDocument/2006/relationships/image" Target="../media/image1643.png"/><Relationship Id="rId308" Type="http://schemas.openxmlformats.org/officeDocument/2006/relationships/image" Target="../media/image1649.png"/><Relationship Id="rId515" Type="http://schemas.openxmlformats.org/officeDocument/2006/relationships/customXml" Target="../ink/ink2329.xml"/><Relationship Id="rId47" Type="http://schemas.openxmlformats.org/officeDocument/2006/relationships/customXml" Target="../ink/ink2095.xml"/><Relationship Id="rId89" Type="http://schemas.openxmlformats.org/officeDocument/2006/relationships/customXml" Target="../ink/ink2116.xml"/><Relationship Id="rId112" Type="http://schemas.openxmlformats.org/officeDocument/2006/relationships/image" Target="../media/image1553.png"/><Relationship Id="rId154" Type="http://schemas.openxmlformats.org/officeDocument/2006/relationships/image" Target="../media/image1574.png"/><Relationship Id="rId361" Type="http://schemas.openxmlformats.org/officeDocument/2006/relationships/customXml" Target="../ink/ink2252.xml"/><Relationship Id="rId196" Type="http://schemas.openxmlformats.org/officeDocument/2006/relationships/image" Target="../media/image1594.png"/><Relationship Id="rId417" Type="http://schemas.openxmlformats.org/officeDocument/2006/relationships/customXml" Target="../ink/ink2280.xml"/><Relationship Id="rId459" Type="http://schemas.openxmlformats.org/officeDocument/2006/relationships/customXml" Target="../ink/ink2301.xml"/><Relationship Id="rId16" Type="http://schemas.openxmlformats.org/officeDocument/2006/relationships/image" Target="../media/image1505.png"/><Relationship Id="rId221" Type="http://schemas.openxmlformats.org/officeDocument/2006/relationships/customXml" Target="../ink/ink2182.xml"/><Relationship Id="rId263" Type="http://schemas.openxmlformats.org/officeDocument/2006/relationships/customXml" Target="../ink/ink2203.xml"/><Relationship Id="rId319" Type="http://schemas.openxmlformats.org/officeDocument/2006/relationships/customXml" Target="../ink/ink2231.xml"/><Relationship Id="rId470" Type="http://schemas.openxmlformats.org/officeDocument/2006/relationships/image" Target="../media/image2264.png"/><Relationship Id="rId526" Type="http://schemas.openxmlformats.org/officeDocument/2006/relationships/image" Target="../media/image2292.png"/><Relationship Id="rId58" Type="http://schemas.openxmlformats.org/officeDocument/2006/relationships/image" Target="../media/image1526.png"/><Relationship Id="rId123" Type="http://schemas.openxmlformats.org/officeDocument/2006/relationships/customXml" Target="../ink/ink2133.xml"/><Relationship Id="rId330" Type="http://schemas.openxmlformats.org/officeDocument/2006/relationships/image" Target="../media/image1660.png"/><Relationship Id="rId165" Type="http://schemas.openxmlformats.org/officeDocument/2006/relationships/customXml" Target="../ink/ink2154.xml"/><Relationship Id="rId372" Type="http://schemas.openxmlformats.org/officeDocument/2006/relationships/image" Target="../media/image2216.png"/><Relationship Id="rId428" Type="http://schemas.openxmlformats.org/officeDocument/2006/relationships/image" Target="../media/image2244.png"/><Relationship Id="rId232" Type="http://schemas.openxmlformats.org/officeDocument/2006/relationships/image" Target="../media/image1612.png"/><Relationship Id="rId274" Type="http://schemas.openxmlformats.org/officeDocument/2006/relationships/image" Target="../media/image1633.png"/><Relationship Id="rId481" Type="http://schemas.openxmlformats.org/officeDocument/2006/relationships/customXml" Target="../ink/ink2312.xml"/><Relationship Id="rId27" Type="http://schemas.openxmlformats.org/officeDocument/2006/relationships/customXml" Target="../ink/ink2085.xml"/><Relationship Id="rId69" Type="http://schemas.openxmlformats.org/officeDocument/2006/relationships/customXml" Target="../ink/ink2106.xml"/><Relationship Id="rId134" Type="http://schemas.openxmlformats.org/officeDocument/2006/relationships/image" Target="../media/image1564.png"/><Relationship Id="rId537" Type="http://schemas.openxmlformats.org/officeDocument/2006/relationships/customXml" Target="../ink/ink2340.xml"/><Relationship Id="rId80" Type="http://schemas.openxmlformats.org/officeDocument/2006/relationships/image" Target="../media/image1537.png"/><Relationship Id="rId176" Type="http://schemas.openxmlformats.org/officeDocument/2006/relationships/image" Target="../media/image1585.png"/><Relationship Id="rId341" Type="http://schemas.openxmlformats.org/officeDocument/2006/relationships/customXml" Target="../ink/ink2242.xml"/><Relationship Id="rId383" Type="http://schemas.openxmlformats.org/officeDocument/2006/relationships/customXml" Target="../ink/ink2263.xml"/><Relationship Id="rId439" Type="http://schemas.openxmlformats.org/officeDocument/2006/relationships/customXml" Target="../ink/ink2291.xml"/><Relationship Id="rId201" Type="http://schemas.openxmlformats.org/officeDocument/2006/relationships/customXml" Target="../ink/ink2172.xml"/><Relationship Id="rId243" Type="http://schemas.openxmlformats.org/officeDocument/2006/relationships/customXml" Target="../ink/ink2193.xml"/><Relationship Id="rId285" Type="http://schemas.openxmlformats.org/officeDocument/2006/relationships/customXml" Target="../ink/ink2214.xml"/><Relationship Id="rId450" Type="http://schemas.openxmlformats.org/officeDocument/2006/relationships/image" Target="../media/image2255.png"/><Relationship Id="rId506" Type="http://schemas.openxmlformats.org/officeDocument/2006/relationships/image" Target="../media/image2282.png"/><Relationship Id="rId38" Type="http://schemas.openxmlformats.org/officeDocument/2006/relationships/image" Target="../media/image1516.png"/><Relationship Id="rId103" Type="http://schemas.openxmlformats.org/officeDocument/2006/relationships/customXml" Target="../ink/ink2123.xml"/><Relationship Id="rId310" Type="http://schemas.openxmlformats.org/officeDocument/2006/relationships/image" Target="../media/image1650.png"/><Relationship Id="rId492" Type="http://schemas.openxmlformats.org/officeDocument/2006/relationships/image" Target="../media/image2275.png"/><Relationship Id="rId548" Type="http://schemas.openxmlformats.org/officeDocument/2006/relationships/image" Target="../media/image2303.png"/><Relationship Id="rId91" Type="http://schemas.openxmlformats.org/officeDocument/2006/relationships/customXml" Target="../ink/ink2117.xml"/><Relationship Id="rId145" Type="http://schemas.openxmlformats.org/officeDocument/2006/relationships/customXml" Target="../ink/ink2144.xml"/><Relationship Id="rId187" Type="http://schemas.openxmlformats.org/officeDocument/2006/relationships/customXml" Target="../ink/ink2165.xml"/><Relationship Id="rId352" Type="http://schemas.openxmlformats.org/officeDocument/2006/relationships/image" Target="../media/image2206.png"/><Relationship Id="rId394" Type="http://schemas.openxmlformats.org/officeDocument/2006/relationships/image" Target="../media/image2227.png"/><Relationship Id="rId408" Type="http://schemas.openxmlformats.org/officeDocument/2006/relationships/image" Target="../media/image2234.png"/><Relationship Id="rId212" Type="http://schemas.openxmlformats.org/officeDocument/2006/relationships/image" Target="../media/image1602.png"/><Relationship Id="rId254" Type="http://schemas.openxmlformats.org/officeDocument/2006/relationships/image" Target="../media/image1623.png"/><Relationship Id="rId49" Type="http://schemas.openxmlformats.org/officeDocument/2006/relationships/customXml" Target="../ink/ink2096.xml"/><Relationship Id="rId114" Type="http://schemas.openxmlformats.org/officeDocument/2006/relationships/image" Target="../media/image1554.png"/><Relationship Id="rId296" Type="http://schemas.openxmlformats.org/officeDocument/2006/relationships/image" Target="../media/image1644.png"/><Relationship Id="rId461" Type="http://schemas.openxmlformats.org/officeDocument/2006/relationships/customXml" Target="../ink/ink2302.xml"/><Relationship Id="rId517" Type="http://schemas.openxmlformats.org/officeDocument/2006/relationships/customXml" Target="../ink/ink2330.xml"/><Relationship Id="rId60" Type="http://schemas.openxmlformats.org/officeDocument/2006/relationships/image" Target="../media/image1527.png"/><Relationship Id="rId156" Type="http://schemas.openxmlformats.org/officeDocument/2006/relationships/image" Target="../media/image1575.png"/><Relationship Id="rId198" Type="http://schemas.openxmlformats.org/officeDocument/2006/relationships/image" Target="../media/image1595.png"/><Relationship Id="rId321" Type="http://schemas.openxmlformats.org/officeDocument/2006/relationships/customXml" Target="../ink/ink2232.xml"/><Relationship Id="rId363" Type="http://schemas.openxmlformats.org/officeDocument/2006/relationships/customXml" Target="../ink/ink2253.xml"/><Relationship Id="rId419" Type="http://schemas.openxmlformats.org/officeDocument/2006/relationships/customXml" Target="../ink/ink2281.xml"/><Relationship Id="rId223" Type="http://schemas.openxmlformats.org/officeDocument/2006/relationships/customXml" Target="../ink/ink2183.xml"/><Relationship Id="rId430" Type="http://schemas.openxmlformats.org/officeDocument/2006/relationships/image" Target="../media/image2245.png"/><Relationship Id="rId18" Type="http://schemas.openxmlformats.org/officeDocument/2006/relationships/image" Target="../media/image1506.png"/><Relationship Id="rId265" Type="http://schemas.openxmlformats.org/officeDocument/2006/relationships/customXml" Target="../ink/ink2204.xml"/><Relationship Id="rId472" Type="http://schemas.openxmlformats.org/officeDocument/2006/relationships/image" Target="../media/image2265.png"/><Relationship Id="rId528" Type="http://schemas.openxmlformats.org/officeDocument/2006/relationships/image" Target="../media/image2293.png"/><Relationship Id="rId125" Type="http://schemas.openxmlformats.org/officeDocument/2006/relationships/customXml" Target="../ink/ink2134.xml"/><Relationship Id="rId167" Type="http://schemas.openxmlformats.org/officeDocument/2006/relationships/customXml" Target="../ink/ink2155.xml"/><Relationship Id="rId332" Type="http://schemas.openxmlformats.org/officeDocument/2006/relationships/image" Target="../media/image1661.png"/><Relationship Id="rId374" Type="http://schemas.openxmlformats.org/officeDocument/2006/relationships/image" Target="../media/image2217.png"/><Relationship Id="rId71" Type="http://schemas.openxmlformats.org/officeDocument/2006/relationships/customXml" Target="../ink/ink2107.xml"/><Relationship Id="rId234" Type="http://schemas.openxmlformats.org/officeDocument/2006/relationships/image" Target="../media/image1613.png"/><Relationship Id="rId2" Type="http://schemas.openxmlformats.org/officeDocument/2006/relationships/notesSlide" Target="../notesSlides/notesSlide11.xml"/><Relationship Id="rId29" Type="http://schemas.openxmlformats.org/officeDocument/2006/relationships/customXml" Target="../ink/ink2086.xml"/><Relationship Id="rId276" Type="http://schemas.openxmlformats.org/officeDocument/2006/relationships/image" Target="../media/image1634.png"/><Relationship Id="rId441" Type="http://schemas.openxmlformats.org/officeDocument/2006/relationships/customXml" Target="../ink/ink2292.xml"/><Relationship Id="rId483" Type="http://schemas.openxmlformats.org/officeDocument/2006/relationships/customXml" Target="../ink/ink2313.xml"/><Relationship Id="rId539" Type="http://schemas.openxmlformats.org/officeDocument/2006/relationships/customXml" Target="../ink/ink2341.xml"/><Relationship Id="rId40" Type="http://schemas.openxmlformats.org/officeDocument/2006/relationships/image" Target="../media/image1517.png"/><Relationship Id="rId136" Type="http://schemas.openxmlformats.org/officeDocument/2006/relationships/image" Target="../media/image1565.png"/><Relationship Id="rId178" Type="http://schemas.openxmlformats.org/officeDocument/2006/relationships/image" Target="../media/image1586.png"/><Relationship Id="rId301" Type="http://schemas.openxmlformats.org/officeDocument/2006/relationships/customXml" Target="../ink/ink2222.xml"/><Relationship Id="rId343" Type="http://schemas.openxmlformats.org/officeDocument/2006/relationships/customXml" Target="../ink/ink2243.xml"/><Relationship Id="rId550" Type="http://schemas.openxmlformats.org/officeDocument/2006/relationships/image" Target="../media/image2304.png"/><Relationship Id="rId82" Type="http://schemas.openxmlformats.org/officeDocument/2006/relationships/image" Target="../media/image1538.png"/><Relationship Id="rId203" Type="http://schemas.openxmlformats.org/officeDocument/2006/relationships/customXml" Target="../ink/ink2173.xml"/><Relationship Id="rId385" Type="http://schemas.openxmlformats.org/officeDocument/2006/relationships/customXml" Target="../ink/ink2264.xml"/><Relationship Id="rId245" Type="http://schemas.openxmlformats.org/officeDocument/2006/relationships/customXml" Target="../ink/ink2194.xml"/><Relationship Id="rId287" Type="http://schemas.openxmlformats.org/officeDocument/2006/relationships/customXml" Target="../ink/ink2215.xml"/><Relationship Id="rId410" Type="http://schemas.openxmlformats.org/officeDocument/2006/relationships/image" Target="../media/image2235.png"/><Relationship Id="rId452" Type="http://schemas.openxmlformats.org/officeDocument/2006/relationships/image" Target="../media/image2256.png"/><Relationship Id="rId494" Type="http://schemas.openxmlformats.org/officeDocument/2006/relationships/image" Target="../media/image2276.png"/><Relationship Id="rId508" Type="http://schemas.openxmlformats.org/officeDocument/2006/relationships/image" Target="../media/image2283.png"/><Relationship Id="rId105" Type="http://schemas.openxmlformats.org/officeDocument/2006/relationships/customXml" Target="../ink/ink2124.xml"/><Relationship Id="rId147" Type="http://schemas.openxmlformats.org/officeDocument/2006/relationships/customXml" Target="../ink/ink2145.xml"/><Relationship Id="rId312" Type="http://schemas.openxmlformats.org/officeDocument/2006/relationships/image" Target="../media/image1651.png"/><Relationship Id="rId354" Type="http://schemas.openxmlformats.org/officeDocument/2006/relationships/image" Target="../media/image2207.png"/><Relationship Id="rId51" Type="http://schemas.openxmlformats.org/officeDocument/2006/relationships/customXml" Target="../ink/ink2097.xml"/><Relationship Id="rId93" Type="http://schemas.openxmlformats.org/officeDocument/2006/relationships/customXml" Target="../ink/ink2118.xml"/><Relationship Id="rId189" Type="http://schemas.openxmlformats.org/officeDocument/2006/relationships/customXml" Target="../ink/ink2166.xml"/><Relationship Id="rId396" Type="http://schemas.openxmlformats.org/officeDocument/2006/relationships/image" Target="../media/image2228.png"/><Relationship Id="rId214" Type="http://schemas.openxmlformats.org/officeDocument/2006/relationships/image" Target="../media/image1603.png"/><Relationship Id="rId256" Type="http://schemas.openxmlformats.org/officeDocument/2006/relationships/image" Target="../media/image1624.png"/><Relationship Id="rId298" Type="http://schemas.openxmlformats.org/officeDocument/2006/relationships/image" Target="../media/image1645.png"/><Relationship Id="rId421" Type="http://schemas.openxmlformats.org/officeDocument/2006/relationships/customXml" Target="../ink/ink2282.xml"/><Relationship Id="rId463" Type="http://schemas.openxmlformats.org/officeDocument/2006/relationships/customXml" Target="../ink/ink2303.xml"/><Relationship Id="rId519" Type="http://schemas.openxmlformats.org/officeDocument/2006/relationships/customXml" Target="../ink/ink2331.xml"/><Relationship Id="rId116" Type="http://schemas.openxmlformats.org/officeDocument/2006/relationships/image" Target="../media/image1555.png"/><Relationship Id="rId158" Type="http://schemas.openxmlformats.org/officeDocument/2006/relationships/image" Target="../media/image1576.png"/><Relationship Id="rId323" Type="http://schemas.openxmlformats.org/officeDocument/2006/relationships/customXml" Target="../ink/ink2233.xml"/><Relationship Id="rId530" Type="http://schemas.openxmlformats.org/officeDocument/2006/relationships/image" Target="../media/image2294.png"/><Relationship Id="rId20" Type="http://schemas.openxmlformats.org/officeDocument/2006/relationships/image" Target="../media/image1507.png"/><Relationship Id="rId62" Type="http://schemas.openxmlformats.org/officeDocument/2006/relationships/image" Target="../media/image1528.png"/><Relationship Id="rId365" Type="http://schemas.openxmlformats.org/officeDocument/2006/relationships/customXml" Target="../ink/ink2254.xml"/><Relationship Id="rId225" Type="http://schemas.openxmlformats.org/officeDocument/2006/relationships/customXml" Target="../ink/ink2184.xml"/><Relationship Id="rId267" Type="http://schemas.openxmlformats.org/officeDocument/2006/relationships/customXml" Target="../ink/ink2205.xml"/><Relationship Id="rId432" Type="http://schemas.openxmlformats.org/officeDocument/2006/relationships/image" Target="../media/image2246.png"/><Relationship Id="rId474" Type="http://schemas.openxmlformats.org/officeDocument/2006/relationships/image" Target="../media/image2266.png"/><Relationship Id="rId127" Type="http://schemas.openxmlformats.org/officeDocument/2006/relationships/customXml" Target="../ink/ink2135.xml"/><Relationship Id="rId31" Type="http://schemas.openxmlformats.org/officeDocument/2006/relationships/customXml" Target="../ink/ink2087.xml"/><Relationship Id="rId73" Type="http://schemas.openxmlformats.org/officeDocument/2006/relationships/customXml" Target="../ink/ink2108.xml"/><Relationship Id="rId169" Type="http://schemas.openxmlformats.org/officeDocument/2006/relationships/customXml" Target="../ink/ink2156.xml"/><Relationship Id="rId334" Type="http://schemas.openxmlformats.org/officeDocument/2006/relationships/image" Target="../media/image1662.png"/><Relationship Id="rId376" Type="http://schemas.openxmlformats.org/officeDocument/2006/relationships/image" Target="../media/image2218.png"/><Relationship Id="rId541" Type="http://schemas.openxmlformats.org/officeDocument/2006/relationships/customXml" Target="../ink/ink2342.xml"/><Relationship Id="rId4" Type="http://schemas.openxmlformats.org/officeDocument/2006/relationships/image" Target="NULL"/><Relationship Id="rId180" Type="http://schemas.openxmlformats.org/officeDocument/2006/relationships/image" Target="../media/image1587.png"/><Relationship Id="rId236" Type="http://schemas.openxmlformats.org/officeDocument/2006/relationships/image" Target="../media/image1614.png"/><Relationship Id="rId278" Type="http://schemas.openxmlformats.org/officeDocument/2006/relationships/image" Target="../media/image1635.png"/><Relationship Id="rId401" Type="http://schemas.openxmlformats.org/officeDocument/2006/relationships/customXml" Target="../ink/ink2272.xml"/><Relationship Id="rId443" Type="http://schemas.openxmlformats.org/officeDocument/2006/relationships/customXml" Target="../ink/ink2293.xml"/><Relationship Id="rId303" Type="http://schemas.openxmlformats.org/officeDocument/2006/relationships/customXml" Target="../ink/ink2223.xml"/><Relationship Id="rId485" Type="http://schemas.openxmlformats.org/officeDocument/2006/relationships/customXml" Target="../ink/ink2314.xml"/><Relationship Id="rId42" Type="http://schemas.openxmlformats.org/officeDocument/2006/relationships/image" Target="../media/image1518.png"/><Relationship Id="rId84" Type="http://schemas.openxmlformats.org/officeDocument/2006/relationships/image" Target="../media/image1539.png"/><Relationship Id="rId138" Type="http://schemas.openxmlformats.org/officeDocument/2006/relationships/image" Target="../media/image1566.png"/><Relationship Id="rId345" Type="http://schemas.openxmlformats.org/officeDocument/2006/relationships/customXml" Target="../ink/ink2244.xml"/><Relationship Id="rId387" Type="http://schemas.openxmlformats.org/officeDocument/2006/relationships/customXml" Target="../ink/ink2265.xml"/><Relationship Id="rId510" Type="http://schemas.openxmlformats.org/officeDocument/2006/relationships/image" Target="../media/image2284.png"/><Relationship Id="rId552" Type="http://schemas.openxmlformats.org/officeDocument/2006/relationships/image" Target="../media/image2305.png"/><Relationship Id="rId191" Type="http://schemas.openxmlformats.org/officeDocument/2006/relationships/customXml" Target="../ink/ink2167.xml"/><Relationship Id="rId205" Type="http://schemas.openxmlformats.org/officeDocument/2006/relationships/customXml" Target="../ink/ink2174.xml"/><Relationship Id="rId247" Type="http://schemas.openxmlformats.org/officeDocument/2006/relationships/customXml" Target="../ink/ink2195.xml"/><Relationship Id="rId412" Type="http://schemas.openxmlformats.org/officeDocument/2006/relationships/image" Target="../media/image2236.png"/><Relationship Id="rId107" Type="http://schemas.openxmlformats.org/officeDocument/2006/relationships/customXml" Target="../ink/ink2125.xml"/><Relationship Id="rId289" Type="http://schemas.openxmlformats.org/officeDocument/2006/relationships/customXml" Target="../ink/ink2216.xml"/><Relationship Id="rId454" Type="http://schemas.openxmlformats.org/officeDocument/2006/relationships/image" Target="../media/image2257.png"/><Relationship Id="rId496" Type="http://schemas.openxmlformats.org/officeDocument/2006/relationships/image" Target="../media/image2277.png"/><Relationship Id="rId11" Type="http://schemas.openxmlformats.org/officeDocument/2006/relationships/customXml" Target="../ink/ink2077.xml"/><Relationship Id="rId53" Type="http://schemas.openxmlformats.org/officeDocument/2006/relationships/customXml" Target="../ink/ink2098.xml"/><Relationship Id="rId149" Type="http://schemas.openxmlformats.org/officeDocument/2006/relationships/customXml" Target="../ink/ink2146.xml"/><Relationship Id="rId314" Type="http://schemas.openxmlformats.org/officeDocument/2006/relationships/image" Target="../media/image1652.png"/><Relationship Id="rId356" Type="http://schemas.openxmlformats.org/officeDocument/2006/relationships/image" Target="../media/image2208.png"/><Relationship Id="rId398" Type="http://schemas.openxmlformats.org/officeDocument/2006/relationships/image" Target="../media/image2229.png"/><Relationship Id="rId521" Type="http://schemas.openxmlformats.org/officeDocument/2006/relationships/customXml" Target="../ink/ink2332.xml"/><Relationship Id="rId95" Type="http://schemas.openxmlformats.org/officeDocument/2006/relationships/customXml" Target="../ink/ink2119.xml"/><Relationship Id="rId160" Type="http://schemas.openxmlformats.org/officeDocument/2006/relationships/image" Target="../media/image1577.png"/><Relationship Id="rId216" Type="http://schemas.openxmlformats.org/officeDocument/2006/relationships/image" Target="../media/image1604.png"/><Relationship Id="rId423" Type="http://schemas.openxmlformats.org/officeDocument/2006/relationships/customXml" Target="../ink/ink2283.xml"/><Relationship Id="rId258" Type="http://schemas.openxmlformats.org/officeDocument/2006/relationships/image" Target="../media/image1625.png"/><Relationship Id="rId465" Type="http://schemas.openxmlformats.org/officeDocument/2006/relationships/customXml" Target="../ink/ink2304.xml"/><Relationship Id="rId22" Type="http://schemas.openxmlformats.org/officeDocument/2006/relationships/image" Target="../media/image1508.png"/><Relationship Id="rId64" Type="http://schemas.openxmlformats.org/officeDocument/2006/relationships/image" Target="../media/image1529.png"/><Relationship Id="rId118" Type="http://schemas.openxmlformats.org/officeDocument/2006/relationships/image" Target="../media/image1556.png"/><Relationship Id="rId325" Type="http://schemas.openxmlformats.org/officeDocument/2006/relationships/customXml" Target="../ink/ink2234.xml"/><Relationship Id="rId367" Type="http://schemas.openxmlformats.org/officeDocument/2006/relationships/customXml" Target="../ink/ink2255.xml"/><Relationship Id="rId532" Type="http://schemas.openxmlformats.org/officeDocument/2006/relationships/image" Target="../media/image2295.png"/><Relationship Id="rId171" Type="http://schemas.openxmlformats.org/officeDocument/2006/relationships/customXml" Target="../ink/ink2157.xml"/><Relationship Id="rId227" Type="http://schemas.openxmlformats.org/officeDocument/2006/relationships/customXml" Target="../ink/ink2185.xml"/><Relationship Id="rId269" Type="http://schemas.openxmlformats.org/officeDocument/2006/relationships/customXml" Target="../ink/ink2206.xml"/><Relationship Id="rId434" Type="http://schemas.openxmlformats.org/officeDocument/2006/relationships/image" Target="../media/image2247.png"/><Relationship Id="rId476" Type="http://schemas.openxmlformats.org/officeDocument/2006/relationships/image" Target="../media/image2267.png"/><Relationship Id="rId33" Type="http://schemas.openxmlformats.org/officeDocument/2006/relationships/customXml" Target="../ink/ink2088.xml"/><Relationship Id="rId129" Type="http://schemas.openxmlformats.org/officeDocument/2006/relationships/customXml" Target="../ink/ink2136.xml"/><Relationship Id="rId280" Type="http://schemas.openxmlformats.org/officeDocument/2006/relationships/image" Target="../media/image1636.png"/><Relationship Id="rId336" Type="http://schemas.openxmlformats.org/officeDocument/2006/relationships/image" Target="../media/image2198.png"/><Relationship Id="rId501" Type="http://schemas.openxmlformats.org/officeDocument/2006/relationships/customXml" Target="../ink/ink2322.xml"/><Relationship Id="rId543" Type="http://schemas.openxmlformats.org/officeDocument/2006/relationships/customXml" Target="../ink/ink2343.xml"/><Relationship Id="rId75" Type="http://schemas.openxmlformats.org/officeDocument/2006/relationships/customXml" Target="../ink/ink2109.xml"/><Relationship Id="rId140" Type="http://schemas.openxmlformats.org/officeDocument/2006/relationships/image" Target="../media/image1567.png"/><Relationship Id="rId182" Type="http://schemas.openxmlformats.org/officeDocument/2006/relationships/image" Target="../media/image1588.png"/><Relationship Id="rId378" Type="http://schemas.openxmlformats.org/officeDocument/2006/relationships/image" Target="../media/image2219.png"/><Relationship Id="rId403" Type="http://schemas.openxmlformats.org/officeDocument/2006/relationships/customXml" Target="../ink/ink2273.xml"/><Relationship Id="rId6" Type="http://schemas.openxmlformats.org/officeDocument/2006/relationships/image" Target="NULL"/><Relationship Id="rId238" Type="http://schemas.openxmlformats.org/officeDocument/2006/relationships/image" Target="../media/image1615.png"/><Relationship Id="rId445" Type="http://schemas.openxmlformats.org/officeDocument/2006/relationships/customXml" Target="../ink/ink2294.xml"/><Relationship Id="rId487" Type="http://schemas.openxmlformats.org/officeDocument/2006/relationships/customXml" Target="../ink/ink2315.xml"/><Relationship Id="rId291" Type="http://schemas.openxmlformats.org/officeDocument/2006/relationships/customXml" Target="../ink/ink2217.xml"/><Relationship Id="rId305" Type="http://schemas.openxmlformats.org/officeDocument/2006/relationships/customXml" Target="../ink/ink2224.xml"/><Relationship Id="rId347" Type="http://schemas.openxmlformats.org/officeDocument/2006/relationships/customXml" Target="../ink/ink2245.xml"/><Relationship Id="rId512" Type="http://schemas.openxmlformats.org/officeDocument/2006/relationships/image" Target="../media/image2285.png"/><Relationship Id="rId44" Type="http://schemas.openxmlformats.org/officeDocument/2006/relationships/image" Target="../media/image1519.png"/><Relationship Id="rId86" Type="http://schemas.openxmlformats.org/officeDocument/2006/relationships/image" Target="../media/image1540.png"/><Relationship Id="rId151" Type="http://schemas.openxmlformats.org/officeDocument/2006/relationships/customXml" Target="../ink/ink2147.xml"/><Relationship Id="rId389" Type="http://schemas.openxmlformats.org/officeDocument/2006/relationships/customXml" Target="../ink/ink2266.xml"/><Relationship Id="rId193" Type="http://schemas.openxmlformats.org/officeDocument/2006/relationships/customXml" Target="../ink/ink2168.xml"/><Relationship Id="rId207" Type="http://schemas.openxmlformats.org/officeDocument/2006/relationships/customXml" Target="../ink/ink2175.xml"/><Relationship Id="rId249" Type="http://schemas.openxmlformats.org/officeDocument/2006/relationships/customXml" Target="../ink/ink2196.xml"/><Relationship Id="rId414" Type="http://schemas.openxmlformats.org/officeDocument/2006/relationships/image" Target="../media/image2237.png"/><Relationship Id="rId456" Type="http://schemas.openxmlformats.org/officeDocument/2006/relationships/image" Target="../media/image2258.png"/><Relationship Id="rId498" Type="http://schemas.openxmlformats.org/officeDocument/2006/relationships/image" Target="../media/image2278.png"/><Relationship Id="rId13" Type="http://schemas.openxmlformats.org/officeDocument/2006/relationships/customXml" Target="../ink/ink2078.xml"/><Relationship Id="rId109" Type="http://schemas.openxmlformats.org/officeDocument/2006/relationships/customXml" Target="../ink/ink2126.xml"/><Relationship Id="rId260" Type="http://schemas.openxmlformats.org/officeDocument/2006/relationships/image" Target="../media/image1626.png"/><Relationship Id="rId316" Type="http://schemas.openxmlformats.org/officeDocument/2006/relationships/image" Target="../media/image1653.png"/><Relationship Id="rId523" Type="http://schemas.openxmlformats.org/officeDocument/2006/relationships/customXml" Target="../ink/ink2333.xml"/><Relationship Id="rId55" Type="http://schemas.openxmlformats.org/officeDocument/2006/relationships/customXml" Target="../ink/ink2099.xml"/><Relationship Id="rId97" Type="http://schemas.openxmlformats.org/officeDocument/2006/relationships/customXml" Target="../ink/ink2120.xml"/><Relationship Id="rId120" Type="http://schemas.openxmlformats.org/officeDocument/2006/relationships/image" Target="../media/image1557.png"/><Relationship Id="rId358" Type="http://schemas.openxmlformats.org/officeDocument/2006/relationships/image" Target="../media/image2209.png"/><Relationship Id="rId162" Type="http://schemas.openxmlformats.org/officeDocument/2006/relationships/image" Target="../media/image1578.png"/><Relationship Id="rId218" Type="http://schemas.openxmlformats.org/officeDocument/2006/relationships/image" Target="../media/image1605.png"/><Relationship Id="rId425" Type="http://schemas.openxmlformats.org/officeDocument/2006/relationships/customXml" Target="../ink/ink2284.xml"/><Relationship Id="rId467" Type="http://schemas.openxmlformats.org/officeDocument/2006/relationships/customXml" Target="../ink/ink2305.xml"/><Relationship Id="rId271" Type="http://schemas.openxmlformats.org/officeDocument/2006/relationships/customXml" Target="../ink/ink2207.xml"/><Relationship Id="rId24" Type="http://schemas.openxmlformats.org/officeDocument/2006/relationships/image" Target="../media/image1509.png"/><Relationship Id="rId66" Type="http://schemas.openxmlformats.org/officeDocument/2006/relationships/image" Target="../media/image1530.png"/><Relationship Id="rId131" Type="http://schemas.openxmlformats.org/officeDocument/2006/relationships/customXml" Target="../ink/ink2137.xml"/><Relationship Id="rId327" Type="http://schemas.openxmlformats.org/officeDocument/2006/relationships/customXml" Target="../ink/ink2235.xml"/><Relationship Id="rId369" Type="http://schemas.openxmlformats.org/officeDocument/2006/relationships/customXml" Target="../ink/ink2256.xml"/><Relationship Id="rId534" Type="http://schemas.openxmlformats.org/officeDocument/2006/relationships/image" Target="../media/image2296.png"/><Relationship Id="rId173" Type="http://schemas.openxmlformats.org/officeDocument/2006/relationships/customXml" Target="../ink/ink2158.xml"/><Relationship Id="rId229" Type="http://schemas.openxmlformats.org/officeDocument/2006/relationships/customXml" Target="../ink/ink2186.xml"/><Relationship Id="rId380" Type="http://schemas.openxmlformats.org/officeDocument/2006/relationships/image" Target="../media/image2220.png"/><Relationship Id="rId436" Type="http://schemas.openxmlformats.org/officeDocument/2006/relationships/image" Target="../media/image2248.png"/><Relationship Id="rId240" Type="http://schemas.openxmlformats.org/officeDocument/2006/relationships/image" Target="../media/image1616.png"/><Relationship Id="rId478" Type="http://schemas.openxmlformats.org/officeDocument/2006/relationships/image" Target="../media/image2268.png"/><Relationship Id="rId35" Type="http://schemas.openxmlformats.org/officeDocument/2006/relationships/customXml" Target="../ink/ink2089.xml"/><Relationship Id="rId77" Type="http://schemas.openxmlformats.org/officeDocument/2006/relationships/customXml" Target="../ink/ink2110.xml"/><Relationship Id="rId100" Type="http://schemas.openxmlformats.org/officeDocument/2006/relationships/image" Target="../media/image1547.png"/><Relationship Id="rId282" Type="http://schemas.openxmlformats.org/officeDocument/2006/relationships/image" Target="../media/image1637.png"/><Relationship Id="rId338" Type="http://schemas.openxmlformats.org/officeDocument/2006/relationships/image" Target="../media/image2199.png"/><Relationship Id="rId503" Type="http://schemas.openxmlformats.org/officeDocument/2006/relationships/customXml" Target="../ink/ink2323.xml"/><Relationship Id="rId545" Type="http://schemas.openxmlformats.org/officeDocument/2006/relationships/customXml" Target="../ink/ink2344.xml"/><Relationship Id="rId8" Type="http://schemas.openxmlformats.org/officeDocument/2006/relationships/image" Target="NULL"/><Relationship Id="rId142" Type="http://schemas.openxmlformats.org/officeDocument/2006/relationships/image" Target="../media/image1568.png"/><Relationship Id="rId184" Type="http://schemas.openxmlformats.org/officeDocument/2006/relationships/image" Target="../media/image760.png"/><Relationship Id="rId391" Type="http://schemas.openxmlformats.org/officeDocument/2006/relationships/customXml" Target="../ink/ink2267.xml"/><Relationship Id="rId405" Type="http://schemas.openxmlformats.org/officeDocument/2006/relationships/customXml" Target="../ink/ink2274.xml"/><Relationship Id="rId447" Type="http://schemas.openxmlformats.org/officeDocument/2006/relationships/customXml" Target="../ink/ink2295.xml"/><Relationship Id="rId251" Type="http://schemas.openxmlformats.org/officeDocument/2006/relationships/customXml" Target="../ink/ink2197.xml"/><Relationship Id="rId489" Type="http://schemas.openxmlformats.org/officeDocument/2006/relationships/customXml" Target="../ink/ink2316.xml"/><Relationship Id="rId46" Type="http://schemas.openxmlformats.org/officeDocument/2006/relationships/image" Target="../media/image1520.png"/><Relationship Id="rId293" Type="http://schemas.openxmlformats.org/officeDocument/2006/relationships/customXml" Target="../ink/ink2218.xml"/><Relationship Id="rId307" Type="http://schemas.openxmlformats.org/officeDocument/2006/relationships/customXml" Target="../ink/ink2225.xml"/><Relationship Id="rId349" Type="http://schemas.openxmlformats.org/officeDocument/2006/relationships/customXml" Target="../ink/ink2246.xml"/><Relationship Id="rId514" Type="http://schemas.openxmlformats.org/officeDocument/2006/relationships/image" Target="../media/image2286.png"/><Relationship Id="rId88" Type="http://schemas.openxmlformats.org/officeDocument/2006/relationships/image" Target="../media/image1541.png"/><Relationship Id="rId111" Type="http://schemas.openxmlformats.org/officeDocument/2006/relationships/customXml" Target="../ink/ink2127.xml"/><Relationship Id="rId153" Type="http://schemas.openxmlformats.org/officeDocument/2006/relationships/customXml" Target="../ink/ink2148.xml"/><Relationship Id="rId195" Type="http://schemas.openxmlformats.org/officeDocument/2006/relationships/customXml" Target="../ink/ink2169.xml"/><Relationship Id="rId209" Type="http://schemas.openxmlformats.org/officeDocument/2006/relationships/customXml" Target="../ink/ink2176.xml"/><Relationship Id="rId360" Type="http://schemas.openxmlformats.org/officeDocument/2006/relationships/image" Target="../media/image2210.png"/><Relationship Id="rId416" Type="http://schemas.openxmlformats.org/officeDocument/2006/relationships/image" Target="../media/image2238.png"/><Relationship Id="rId220" Type="http://schemas.openxmlformats.org/officeDocument/2006/relationships/image" Target="../media/image1606.png"/><Relationship Id="rId458" Type="http://schemas.openxmlformats.org/officeDocument/2006/relationships/image" Target="../media/image2259.png"/><Relationship Id="rId15" Type="http://schemas.openxmlformats.org/officeDocument/2006/relationships/customXml" Target="../ink/ink2079.xml"/><Relationship Id="rId57" Type="http://schemas.openxmlformats.org/officeDocument/2006/relationships/customXml" Target="../ink/ink2100.xml"/><Relationship Id="rId262" Type="http://schemas.openxmlformats.org/officeDocument/2006/relationships/image" Target="../media/image1627.png"/><Relationship Id="rId318" Type="http://schemas.openxmlformats.org/officeDocument/2006/relationships/image" Target="../media/image1654.png"/><Relationship Id="rId525" Type="http://schemas.openxmlformats.org/officeDocument/2006/relationships/customXml" Target="../ink/ink2334.xml"/><Relationship Id="rId99" Type="http://schemas.openxmlformats.org/officeDocument/2006/relationships/customXml" Target="../ink/ink2121.xml"/><Relationship Id="rId122" Type="http://schemas.openxmlformats.org/officeDocument/2006/relationships/image" Target="../media/image1558.png"/><Relationship Id="rId164" Type="http://schemas.openxmlformats.org/officeDocument/2006/relationships/image" Target="../media/image1579.png"/><Relationship Id="rId371" Type="http://schemas.openxmlformats.org/officeDocument/2006/relationships/customXml" Target="../ink/ink2257.xml"/><Relationship Id="rId427" Type="http://schemas.openxmlformats.org/officeDocument/2006/relationships/customXml" Target="../ink/ink2285.xml"/><Relationship Id="rId469" Type="http://schemas.openxmlformats.org/officeDocument/2006/relationships/customXml" Target="../ink/ink2306.xml"/><Relationship Id="rId26" Type="http://schemas.openxmlformats.org/officeDocument/2006/relationships/image" Target="../media/image1510.png"/><Relationship Id="rId231" Type="http://schemas.openxmlformats.org/officeDocument/2006/relationships/customXml" Target="../ink/ink2187.xml"/><Relationship Id="rId273" Type="http://schemas.openxmlformats.org/officeDocument/2006/relationships/customXml" Target="../ink/ink2208.xml"/><Relationship Id="rId329" Type="http://schemas.openxmlformats.org/officeDocument/2006/relationships/customXml" Target="../ink/ink2236.xml"/><Relationship Id="rId480" Type="http://schemas.openxmlformats.org/officeDocument/2006/relationships/image" Target="../media/image2269.png"/><Relationship Id="rId536" Type="http://schemas.openxmlformats.org/officeDocument/2006/relationships/image" Target="../media/image2297.png"/><Relationship Id="rId68" Type="http://schemas.openxmlformats.org/officeDocument/2006/relationships/image" Target="../media/image1531.png"/><Relationship Id="rId133" Type="http://schemas.openxmlformats.org/officeDocument/2006/relationships/customXml" Target="../ink/ink2138.xml"/><Relationship Id="rId175" Type="http://schemas.openxmlformats.org/officeDocument/2006/relationships/customXml" Target="../ink/ink2159.xml"/><Relationship Id="rId340" Type="http://schemas.openxmlformats.org/officeDocument/2006/relationships/image" Target="../media/image2200.png"/><Relationship Id="rId200" Type="http://schemas.openxmlformats.org/officeDocument/2006/relationships/image" Target="../media/image1596.png"/><Relationship Id="rId382" Type="http://schemas.openxmlformats.org/officeDocument/2006/relationships/image" Target="../media/image2221.png"/><Relationship Id="rId438" Type="http://schemas.openxmlformats.org/officeDocument/2006/relationships/image" Target="../media/image2249.png"/><Relationship Id="rId242" Type="http://schemas.openxmlformats.org/officeDocument/2006/relationships/image" Target="../media/image1617.png"/><Relationship Id="rId284" Type="http://schemas.openxmlformats.org/officeDocument/2006/relationships/image" Target="../media/image1638.png"/><Relationship Id="rId491" Type="http://schemas.openxmlformats.org/officeDocument/2006/relationships/customXml" Target="../ink/ink2317.xml"/><Relationship Id="rId505" Type="http://schemas.openxmlformats.org/officeDocument/2006/relationships/customXml" Target="../ink/ink2324.xml"/><Relationship Id="rId37" Type="http://schemas.openxmlformats.org/officeDocument/2006/relationships/customXml" Target="../ink/ink2090.xml"/><Relationship Id="rId79" Type="http://schemas.openxmlformats.org/officeDocument/2006/relationships/customXml" Target="../ink/ink2111.xml"/><Relationship Id="rId102" Type="http://schemas.openxmlformats.org/officeDocument/2006/relationships/image" Target="../media/image1548.png"/><Relationship Id="rId144" Type="http://schemas.openxmlformats.org/officeDocument/2006/relationships/image" Target="../media/image1569.png"/><Relationship Id="rId547" Type="http://schemas.openxmlformats.org/officeDocument/2006/relationships/customXml" Target="../ink/ink2345.xml"/><Relationship Id="rId90" Type="http://schemas.openxmlformats.org/officeDocument/2006/relationships/image" Target="../media/image1542.png"/><Relationship Id="rId186" Type="http://schemas.openxmlformats.org/officeDocument/2006/relationships/image" Target="../media/image1589.png"/><Relationship Id="rId351" Type="http://schemas.openxmlformats.org/officeDocument/2006/relationships/customXml" Target="../ink/ink2247.xml"/><Relationship Id="rId393" Type="http://schemas.openxmlformats.org/officeDocument/2006/relationships/customXml" Target="../ink/ink2268.xml"/><Relationship Id="rId407" Type="http://schemas.openxmlformats.org/officeDocument/2006/relationships/customXml" Target="../ink/ink2275.xml"/><Relationship Id="rId449" Type="http://schemas.openxmlformats.org/officeDocument/2006/relationships/customXml" Target="../ink/ink2296.xml"/><Relationship Id="rId211" Type="http://schemas.openxmlformats.org/officeDocument/2006/relationships/customXml" Target="../ink/ink2177.xml"/><Relationship Id="rId253" Type="http://schemas.openxmlformats.org/officeDocument/2006/relationships/customXml" Target="../ink/ink2198.xml"/><Relationship Id="rId295" Type="http://schemas.openxmlformats.org/officeDocument/2006/relationships/customXml" Target="../ink/ink2219.xml"/><Relationship Id="rId309" Type="http://schemas.openxmlformats.org/officeDocument/2006/relationships/customXml" Target="../ink/ink2226.xml"/><Relationship Id="rId460" Type="http://schemas.openxmlformats.org/officeDocument/2006/relationships/image" Target="../media/image2260.png"/><Relationship Id="rId516" Type="http://schemas.openxmlformats.org/officeDocument/2006/relationships/image" Target="../media/image2287.png"/><Relationship Id="rId48" Type="http://schemas.openxmlformats.org/officeDocument/2006/relationships/image" Target="../media/image1521.png"/><Relationship Id="rId113" Type="http://schemas.openxmlformats.org/officeDocument/2006/relationships/customXml" Target="../ink/ink2128.xml"/><Relationship Id="rId320" Type="http://schemas.openxmlformats.org/officeDocument/2006/relationships/image" Target="../media/image1655.png"/><Relationship Id="rId155" Type="http://schemas.openxmlformats.org/officeDocument/2006/relationships/customXml" Target="../ink/ink2149.xml"/><Relationship Id="rId197" Type="http://schemas.openxmlformats.org/officeDocument/2006/relationships/customXml" Target="../ink/ink2170.xml"/><Relationship Id="rId362" Type="http://schemas.openxmlformats.org/officeDocument/2006/relationships/image" Target="../media/image2211.png"/><Relationship Id="rId418" Type="http://schemas.openxmlformats.org/officeDocument/2006/relationships/image" Target="../media/image2239.png"/><Relationship Id="rId222" Type="http://schemas.openxmlformats.org/officeDocument/2006/relationships/image" Target="../media/image1607.png"/><Relationship Id="rId264" Type="http://schemas.openxmlformats.org/officeDocument/2006/relationships/image" Target="../media/image1628.png"/><Relationship Id="rId471" Type="http://schemas.openxmlformats.org/officeDocument/2006/relationships/customXml" Target="../ink/ink2307.xml"/><Relationship Id="rId17" Type="http://schemas.openxmlformats.org/officeDocument/2006/relationships/customXml" Target="../ink/ink2080.xml"/><Relationship Id="rId59" Type="http://schemas.openxmlformats.org/officeDocument/2006/relationships/customXml" Target="../ink/ink2101.xml"/><Relationship Id="rId124" Type="http://schemas.openxmlformats.org/officeDocument/2006/relationships/image" Target="../media/image1559.png"/><Relationship Id="rId527" Type="http://schemas.openxmlformats.org/officeDocument/2006/relationships/customXml" Target="../ink/ink2335.xml"/><Relationship Id="rId70" Type="http://schemas.openxmlformats.org/officeDocument/2006/relationships/image" Target="../media/image1532.png"/><Relationship Id="rId166" Type="http://schemas.openxmlformats.org/officeDocument/2006/relationships/image" Target="../media/image1580.png"/><Relationship Id="rId331" Type="http://schemas.openxmlformats.org/officeDocument/2006/relationships/customXml" Target="../ink/ink2237.xml"/><Relationship Id="rId373" Type="http://schemas.openxmlformats.org/officeDocument/2006/relationships/customXml" Target="../ink/ink2258.xml"/><Relationship Id="rId429" Type="http://schemas.openxmlformats.org/officeDocument/2006/relationships/customXml" Target="../ink/ink2286.xml"/><Relationship Id="rId1" Type="http://schemas.openxmlformats.org/officeDocument/2006/relationships/slideLayout" Target="../slideLayouts/slideLayout7.xml"/><Relationship Id="rId233" Type="http://schemas.openxmlformats.org/officeDocument/2006/relationships/customXml" Target="../ink/ink2188.xml"/><Relationship Id="rId440" Type="http://schemas.openxmlformats.org/officeDocument/2006/relationships/image" Target="../media/image2250.png"/><Relationship Id="rId28" Type="http://schemas.openxmlformats.org/officeDocument/2006/relationships/image" Target="../media/image1511.png"/><Relationship Id="rId275" Type="http://schemas.openxmlformats.org/officeDocument/2006/relationships/customXml" Target="../ink/ink2209.xml"/><Relationship Id="rId300" Type="http://schemas.openxmlformats.org/officeDocument/2006/relationships/image" Target="../media/image1646.png"/><Relationship Id="rId482" Type="http://schemas.openxmlformats.org/officeDocument/2006/relationships/image" Target="../media/image2270.png"/><Relationship Id="rId538" Type="http://schemas.openxmlformats.org/officeDocument/2006/relationships/image" Target="../media/image2298.png"/><Relationship Id="rId81" Type="http://schemas.openxmlformats.org/officeDocument/2006/relationships/customXml" Target="../ink/ink2112.xml"/><Relationship Id="rId135" Type="http://schemas.openxmlformats.org/officeDocument/2006/relationships/customXml" Target="../ink/ink2139.xml"/><Relationship Id="rId177" Type="http://schemas.openxmlformats.org/officeDocument/2006/relationships/customXml" Target="../ink/ink2160.xml"/><Relationship Id="rId342" Type="http://schemas.openxmlformats.org/officeDocument/2006/relationships/image" Target="../media/image2201.png"/><Relationship Id="rId384" Type="http://schemas.openxmlformats.org/officeDocument/2006/relationships/image" Target="../media/image2222.png"/><Relationship Id="rId202" Type="http://schemas.openxmlformats.org/officeDocument/2006/relationships/image" Target="../media/image1597.png"/><Relationship Id="rId244" Type="http://schemas.openxmlformats.org/officeDocument/2006/relationships/image" Target="../media/image1618.png"/><Relationship Id="rId39" Type="http://schemas.openxmlformats.org/officeDocument/2006/relationships/customXml" Target="../ink/ink2091.xml"/><Relationship Id="rId286" Type="http://schemas.openxmlformats.org/officeDocument/2006/relationships/image" Target="../media/image1639.png"/><Relationship Id="rId451" Type="http://schemas.openxmlformats.org/officeDocument/2006/relationships/customXml" Target="../ink/ink2297.xml"/><Relationship Id="rId493" Type="http://schemas.openxmlformats.org/officeDocument/2006/relationships/customXml" Target="../ink/ink2318.xml"/><Relationship Id="rId507" Type="http://schemas.openxmlformats.org/officeDocument/2006/relationships/customXml" Target="../ink/ink2325.xml"/><Relationship Id="rId549" Type="http://schemas.openxmlformats.org/officeDocument/2006/relationships/customXml" Target="../ink/ink2346.xml"/><Relationship Id="rId50" Type="http://schemas.openxmlformats.org/officeDocument/2006/relationships/image" Target="../media/image1522.png"/><Relationship Id="rId104" Type="http://schemas.openxmlformats.org/officeDocument/2006/relationships/image" Target="../media/image1549.png"/><Relationship Id="rId146" Type="http://schemas.openxmlformats.org/officeDocument/2006/relationships/image" Target="../media/image1570.png"/><Relationship Id="rId188" Type="http://schemas.openxmlformats.org/officeDocument/2006/relationships/image" Target="../media/image1590.png"/><Relationship Id="rId311" Type="http://schemas.openxmlformats.org/officeDocument/2006/relationships/customXml" Target="../ink/ink2227.xml"/><Relationship Id="rId353" Type="http://schemas.openxmlformats.org/officeDocument/2006/relationships/customXml" Target="../ink/ink2248.xml"/><Relationship Id="rId395" Type="http://schemas.openxmlformats.org/officeDocument/2006/relationships/customXml" Target="../ink/ink2269.xml"/><Relationship Id="rId409" Type="http://schemas.openxmlformats.org/officeDocument/2006/relationships/customXml" Target="../ink/ink2276.xml"/><Relationship Id="rId92" Type="http://schemas.openxmlformats.org/officeDocument/2006/relationships/image" Target="../media/image1543.png"/><Relationship Id="rId213" Type="http://schemas.openxmlformats.org/officeDocument/2006/relationships/customXml" Target="../ink/ink2178.xml"/><Relationship Id="rId420" Type="http://schemas.openxmlformats.org/officeDocument/2006/relationships/image" Target="../media/image2240.png"/><Relationship Id="rId255" Type="http://schemas.openxmlformats.org/officeDocument/2006/relationships/customXml" Target="../ink/ink2199.xml"/><Relationship Id="rId297" Type="http://schemas.openxmlformats.org/officeDocument/2006/relationships/customXml" Target="../ink/ink2220.xml"/><Relationship Id="rId462" Type="http://schemas.openxmlformats.org/officeDocument/2006/relationships/image" Target="../media/image2261.png"/><Relationship Id="rId518" Type="http://schemas.openxmlformats.org/officeDocument/2006/relationships/image" Target="../media/image2288.png"/><Relationship Id="rId115" Type="http://schemas.openxmlformats.org/officeDocument/2006/relationships/customXml" Target="../ink/ink2129.xml"/><Relationship Id="rId157" Type="http://schemas.openxmlformats.org/officeDocument/2006/relationships/customXml" Target="../ink/ink2150.xml"/><Relationship Id="rId322" Type="http://schemas.openxmlformats.org/officeDocument/2006/relationships/image" Target="../media/image1656.png"/><Relationship Id="rId364" Type="http://schemas.openxmlformats.org/officeDocument/2006/relationships/image" Target="../media/image2212.png"/><Relationship Id="rId61" Type="http://schemas.openxmlformats.org/officeDocument/2006/relationships/customXml" Target="../ink/ink2102.xml"/><Relationship Id="rId199" Type="http://schemas.openxmlformats.org/officeDocument/2006/relationships/customXml" Target="../ink/ink2171.xml"/><Relationship Id="rId19" Type="http://schemas.openxmlformats.org/officeDocument/2006/relationships/customXml" Target="../ink/ink2081.xml"/><Relationship Id="rId224" Type="http://schemas.openxmlformats.org/officeDocument/2006/relationships/image" Target="../media/image1608.png"/><Relationship Id="rId266" Type="http://schemas.openxmlformats.org/officeDocument/2006/relationships/image" Target="../media/image1629.png"/><Relationship Id="rId431" Type="http://schemas.openxmlformats.org/officeDocument/2006/relationships/customXml" Target="../ink/ink2287.xml"/><Relationship Id="rId473" Type="http://schemas.openxmlformats.org/officeDocument/2006/relationships/customXml" Target="../ink/ink2308.xml"/><Relationship Id="rId529" Type="http://schemas.openxmlformats.org/officeDocument/2006/relationships/customXml" Target="../ink/ink2336.xml"/><Relationship Id="rId30" Type="http://schemas.openxmlformats.org/officeDocument/2006/relationships/image" Target="../media/image1512.png"/><Relationship Id="rId126" Type="http://schemas.openxmlformats.org/officeDocument/2006/relationships/image" Target="../media/image1560.png"/><Relationship Id="rId168" Type="http://schemas.openxmlformats.org/officeDocument/2006/relationships/image" Target="../media/image1581.png"/><Relationship Id="rId333" Type="http://schemas.openxmlformats.org/officeDocument/2006/relationships/customXml" Target="../ink/ink2238.xml"/><Relationship Id="rId540" Type="http://schemas.openxmlformats.org/officeDocument/2006/relationships/image" Target="../media/image2299.png"/><Relationship Id="rId72" Type="http://schemas.openxmlformats.org/officeDocument/2006/relationships/image" Target="../media/image1533.png"/><Relationship Id="rId375" Type="http://schemas.openxmlformats.org/officeDocument/2006/relationships/customXml" Target="../ink/ink2259.xml"/><Relationship Id="rId3" Type="http://schemas.openxmlformats.org/officeDocument/2006/relationships/image" Target="NULL"/><Relationship Id="rId235" Type="http://schemas.openxmlformats.org/officeDocument/2006/relationships/customXml" Target="../ink/ink2189.xml"/><Relationship Id="rId277" Type="http://schemas.openxmlformats.org/officeDocument/2006/relationships/customXml" Target="../ink/ink2210.xml"/><Relationship Id="rId400" Type="http://schemas.openxmlformats.org/officeDocument/2006/relationships/image" Target="../media/image2230.png"/><Relationship Id="rId442" Type="http://schemas.openxmlformats.org/officeDocument/2006/relationships/image" Target="../media/image2251.png"/><Relationship Id="rId484" Type="http://schemas.openxmlformats.org/officeDocument/2006/relationships/image" Target="../media/image2271.png"/><Relationship Id="rId137" Type="http://schemas.openxmlformats.org/officeDocument/2006/relationships/customXml" Target="../ink/ink2140.xml"/><Relationship Id="rId302" Type="http://schemas.openxmlformats.org/officeDocument/2006/relationships/image" Target="../media/image1647.png"/><Relationship Id="rId344" Type="http://schemas.openxmlformats.org/officeDocument/2006/relationships/image" Target="../media/image2202.png"/><Relationship Id="rId41" Type="http://schemas.openxmlformats.org/officeDocument/2006/relationships/customXml" Target="../ink/ink2092.xml"/><Relationship Id="rId83" Type="http://schemas.openxmlformats.org/officeDocument/2006/relationships/customXml" Target="../ink/ink2113.xml"/><Relationship Id="rId179" Type="http://schemas.openxmlformats.org/officeDocument/2006/relationships/customXml" Target="../ink/ink2161.xml"/><Relationship Id="rId386" Type="http://schemas.openxmlformats.org/officeDocument/2006/relationships/image" Target="../media/image2223.png"/><Relationship Id="rId551" Type="http://schemas.openxmlformats.org/officeDocument/2006/relationships/customXml" Target="../ink/ink2347.xml"/><Relationship Id="rId190" Type="http://schemas.openxmlformats.org/officeDocument/2006/relationships/image" Target="../media/image1591.png"/><Relationship Id="rId204" Type="http://schemas.openxmlformats.org/officeDocument/2006/relationships/image" Target="../media/image1598.png"/><Relationship Id="rId246" Type="http://schemas.openxmlformats.org/officeDocument/2006/relationships/image" Target="../media/image1619.png"/><Relationship Id="rId288" Type="http://schemas.openxmlformats.org/officeDocument/2006/relationships/image" Target="../media/image1640.png"/><Relationship Id="rId411" Type="http://schemas.openxmlformats.org/officeDocument/2006/relationships/customXml" Target="../ink/ink2277.xml"/><Relationship Id="rId453" Type="http://schemas.openxmlformats.org/officeDocument/2006/relationships/customXml" Target="../ink/ink2298.xml"/><Relationship Id="rId509" Type="http://schemas.openxmlformats.org/officeDocument/2006/relationships/customXml" Target="../ink/ink2326.xml"/><Relationship Id="rId106" Type="http://schemas.openxmlformats.org/officeDocument/2006/relationships/image" Target="../media/image1550.png"/><Relationship Id="rId313" Type="http://schemas.openxmlformats.org/officeDocument/2006/relationships/customXml" Target="../ink/ink2228.xml"/><Relationship Id="rId495" Type="http://schemas.openxmlformats.org/officeDocument/2006/relationships/customXml" Target="../ink/ink2319.xml"/><Relationship Id="rId10" Type="http://schemas.openxmlformats.org/officeDocument/2006/relationships/image" Target="../media/image1298.png"/><Relationship Id="rId52" Type="http://schemas.openxmlformats.org/officeDocument/2006/relationships/image" Target="../media/image1523.png"/><Relationship Id="rId94" Type="http://schemas.openxmlformats.org/officeDocument/2006/relationships/image" Target="../media/image1544.png"/><Relationship Id="rId148" Type="http://schemas.openxmlformats.org/officeDocument/2006/relationships/image" Target="../media/image1571.png"/><Relationship Id="rId355" Type="http://schemas.openxmlformats.org/officeDocument/2006/relationships/customXml" Target="../ink/ink2249.xml"/><Relationship Id="rId397" Type="http://schemas.openxmlformats.org/officeDocument/2006/relationships/customXml" Target="../ink/ink2270.xml"/><Relationship Id="rId520" Type="http://schemas.openxmlformats.org/officeDocument/2006/relationships/image" Target="../media/image2289.png"/><Relationship Id="rId215" Type="http://schemas.openxmlformats.org/officeDocument/2006/relationships/customXml" Target="../ink/ink2179.xml"/><Relationship Id="rId257" Type="http://schemas.openxmlformats.org/officeDocument/2006/relationships/customXml" Target="../ink/ink2200.xml"/><Relationship Id="rId422" Type="http://schemas.openxmlformats.org/officeDocument/2006/relationships/image" Target="../media/image2241.png"/><Relationship Id="rId464" Type="http://schemas.openxmlformats.org/officeDocument/2006/relationships/image" Target="../media/image2262.png"/><Relationship Id="rId299" Type="http://schemas.openxmlformats.org/officeDocument/2006/relationships/customXml" Target="../ink/ink2221.xml"/><Relationship Id="rId63" Type="http://schemas.openxmlformats.org/officeDocument/2006/relationships/customXml" Target="../ink/ink2103.xml"/><Relationship Id="rId159" Type="http://schemas.openxmlformats.org/officeDocument/2006/relationships/customXml" Target="../ink/ink2151.xml"/><Relationship Id="rId366" Type="http://schemas.openxmlformats.org/officeDocument/2006/relationships/image" Target="../media/image2213.png"/><Relationship Id="rId226" Type="http://schemas.openxmlformats.org/officeDocument/2006/relationships/image" Target="../media/image1609.png"/><Relationship Id="rId433" Type="http://schemas.openxmlformats.org/officeDocument/2006/relationships/customXml" Target="../ink/ink2288.xml"/><Relationship Id="rId74" Type="http://schemas.openxmlformats.org/officeDocument/2006/relationships/image" Target="../media/image1534.png"/><Relationship Id="rId377" Type="http://schemas.openxmlformats.org/officeDocument/2006/relationships/customXml" Target="../ink/ink2260.xml"/><Relationship Id="rId500" Type="http://schemas.openxmlformats.org/officeDocument/2006/relationships/image" Target="../media/image2279.png"/><Relationship Id="rId5" Type="http://schemas.openxmlformats.org/officeDocument/2006/relationships/image" Target="NULL"/><Relationship Id="rId237" Type="http://schemas.openxmlformats.org/officeDocument/2006/relationships/customXml" Target="../ink/ink2190.xml"/><Relationship Id="rId444" Type="http://schemas.openxmlformats.org/officeDocument/2006/relationships/image" Target="../media/image2252.png"/><Relationship Id="rId290" Type="http://schemas.openxmlformats.org/officeDocument/2006/relationships/image" Target="../media/image1641.png"/><Relationship Id="rId304" Type="http://schemas.openxmlformats.org/officeDocument/2006/relationships/image" Target="../media/image1648.png"/><Relationship Id="rId388" Type="http://schemas.openxmlformats.org/officeDocument/2006/relationships/image" Target="../media/image2224.png"/><Relationship Id="rId511" Type="http://schemas.openxmlformats.org/officeDocument/2006/relationships/customXml" Target="../ink/ink2327.xml"/><Relationship Id="rId85" Type="http://schemas.openxmlformats.org/officeDocument/2006/relationships/customXml" Target="../ink/ink2114.xml"/><Relationship Id="rId150" Type="http://schemas.openxmlformats.org/officeDocument/2006/relationships/image" Target="../media/image1572.png"/><Relationship Id="rId248" Type="http://schemas.openxmlformats.org/officeDocument/2006/relationships/image" Target="../media/image1620.png"/><Relationship Id="rId455" Type="http://schemas.openxmlformats.org/officeDocument/2006/relationships/customXml" Target="../ink/ink2299.xml"/></Relationships>
</file>

<file path=ppt/slides/_rels/slide14.xml.rels><?xml version="1.0" encoding="UTF-8" standalone="yes"?>
<Relationships xmlns="http://schemas.openxmlformats.org/package/2006/relationships"><Relationship Id="rId117" Type="http://schemas.openxmlformats.org/officeDocument/2006/relationships/customXml" Target="../ink/ink2405.xml"/><Relationship Id="rId299" Type="http://schemas.openxmlformats.org/officeDocument/2006/relationships/customXml" Target="../ink/ink2496.xml"/><Relationship Id="rId21" Type="http://schemas.openxmlformats.org/officeDocument/2006/relationships/customXml" Target="../ink/ink2357.xml"/><Relationship Id="rId63" Type="http://schemas.openxmlformats.org/officeDocument/2006/relationships/customXml" Target="../ink/ink2378.xml"/><Relationship Id="rId159" Type="http://schemas.openxmlformats.org/officeDocument/2006/relationships/customXml" Target="../ink/ink2426.xml"/><Relationship Id="rId324" Type="http://schemas.openxmlformats.org/officeDocument/2006/relationships/image" Target="../media/image2465.png"/><Relationship Id="rId170" Type="http://schemas.openxmlformats.org/officeDocument/2006/relationships/image" Target="../media/image2389.png"/><Relationship Id="rId226" Type="http://schemas.openxmlformats.org/officeDocument/2006/relationships/image" Target="../media/image2417.png"/><Relationship Id="rId268" Type="http://schemas.openxmlformats.org/officeDocument/2006/relationships/image" Target="../media/image2438.png"/><Relationship Id="rId32" Type="http://schemas.openxmlformats.org/officeDocument/2006/relationships/image" Target="../media/image2320.png"/><Relationship Id="rId74" Type="http://schemas.openxmlformats.org/officeDocument/2006/relationships/image" Target="../media/image2341.png"/><Relationship Id="rId128" Type="http://schemas.openxmlformats.org/officeDocument/2006/relationships/image" Target="../media/image2368.png"/><Relationship Id="rId335" Type="http://schemas.openxmlformats.org/officeDocument/2006/relationships/customXml" Target="../ink/ink2514.xml"/><Relationship Id="rId5" Type="http://schemas.openxmlformats.org/officeDocument/2006/relationships/customXml" Target="../ink/ink2349.xml"/><Relationship Id="rId181" Type="http://schemas.openxmlformats.org/officeDocument/2006/relationships/customXml" Target="../ink/ink2437.xml"/><Relationship Id="rId237" Type="http://schemas.openxmlformats.org/officeDocument/2006/relationships/customXml" Target="../ink/ink2465.xml"/><Relationship Id="rId279" Type="http://schemas.openxmlformats.org/officeDocument/2006/relationships/customXml" Target="../ink/ink2486.xml"/><Relationship Id="rId43" Type="http://schemas.openxmlformats.org/officeDocument/2006/relationships/customXml" Target="../ink/ink2368.xml"/><Relationship Id="rId139" Type="http://schemas.openxmlformats.org/officeDocument/2006/relationships/customXml" Target="../ink/ink2416.xml"/><Relationship Id="rId290" Type="http://schemas.openxmlformats.org/officeDocument/2006/relationships/image" Target="../media/image2449.png"/><Relationship Id="rId304" Type="http://schemas.openxmlformats.org/officeDocument/2006/relationships/image" Target="../media/image2456.png"/><Relationship Id="rId85" Type="http://schemas.openxmlformats.org/officeDocument/2006/relationships/customXml" Target="../ink/ink2389.xml"/><Relationship Id="rId150" Type="http://schemas.openxmlformats.org/officeDocument/2006/relationships/image" Target="../media/image2379.png"/><Relationship Id="rId192" Type="http://schemas.openxmlformats.org/officeDocument/2006/relationships/image" Target="../media/image2400.png"/><Relationship Id="rId206" Type="http://schemas.openxmlformats.org/officeDocument/2006/relationships/image" Target="../media/image2407.png"/><Relationship Id="rId248" Type="http://schemas.openxmlformats.org/officeDocument/2006/relationships/image" Target="../media/image2428.png"/><Relationship Id="rId12" Type="http://schemas.openxmlformats.org/officeDocument/2006/relationships/image" Target="../media/image2310.png"/><Relationship Id="rId108" Type="http://schemas.openxmlformats.org/officeDocument/2006/relationships/image" Target="../media/image2358.png"/><Relationship Id="rId315" Type="http://schemas.openxmlformats.org/officeDocument/2006/relationships/customXml" Target="../ink/ink2504.xml"/><Relationship Id="rId54" Type="http://schemas.openxmlformats.org/officeDocument/2006/relationships/image" Target="../media/image2331.png"/><Relationship Id="rId96" Type="http://schemas.openxmlformats.org/officeDocument/2006/relationships/image" Target="../media/image2352.png"/><Relationship Id="rId161" Type="http://schemas.openxmlformats.org/officeDocument/2006/relationships/customXml" Target="../ink/ink2427.xml"/><Relationship Id="rId217" Type="http://schemas.openxmlformats.org/officeDocument/2006/relationships/customXml" Target="../ink/ink2455.xml"/><Relationship Id="rId259" Type="http://schemas.openxmlformats.org/officeDocument/2006/relationships/customXml" Target="../ink/ink2476.xml"/><Relationship Id="rId23" Type="http://schemas.openxmlformats.org/officeDocument/2006/relationships/customXml" Target="../ink/ink2358.xml"/><Relationship Id="rId119" Type="http://schemas.openxmlformats.org/officeDocument/2006/relationships/customXml" Target="../ink/ink2406.xml"/><Relationship Id="rId270" Type="http://schemas.openxmlformats.org/officeDocument/2006/relationships/image" Target="../media/image2439.png"/><Relationship Id="rId326" Type="http://schemas.openxmlformats.org/officeDocument/2006/relationships/image" Target="../media/image2466.png"/><Relationship Id="rId65" Type="http://schemas.openxmlformats.org/officeDocument/2006/relationships/customXml" Target="../ink/ink2379.xml"/><Relationship Id="rId130" Type="http://schemas.openxmlformats.org/officeDocument/2006/relationships/image" Target="../media/image2369.png"/><Relationship Id="rId172" Type="http://schemas.openxmlformats.org/officeDocument/2006/relationships/image" Target="../media/image2390.png"/><Relationship Id="rId228" Type="http://schemas.openxmlformats.org/officeDocument/2006/relationships/image" Target="../media/image2418.png"/><Relationship Id="rId281" Type="http://schemas.openxmlformats.org/officeDocument/2006/relationships/customXml" Target="../ink/ink2487.xml"/><Relationship Id="rId337" Type="http://schemas.openxmlformats.org/officeDocument/2006/relationships/customXml" Target="../ink/ink2515.xml"/><Relationship Id="rId34" Type="http://schemas.openxmlformats.org/officeDocument/2006/relationships/image" Target="../media/image2321.png"/><Relationship Id="rId76" Type="http://schemas.openxmlformats.org/officeDocument/2006/relationships/image" Target="../media/image2342.png"/><Relationship Id="rId141" Type="http://schemas.openxmlformats.org/officeDocument/2006/relationships/customXml" Target="../ink/ink2417.xml"/><Relationship Id="rId7" Type="http://schemas.openxmlformats.org/officeDocument/2006/relationships/customXml" Target="../ink/ink2350.xml"/><Relationship Id="rId183" Type="http://schemas.openxmlformats.org/officeDocument/2006/relationships/customXml" Target="../ink/ink2438.xml"/><Relationship Id="rId239" Type="http://schemas.openxmlformats.org/officeDocument/2006/relationships/customXml" Target="../ink/ink2466.xml"/><Relationship Id="rId250" Type="http://schemas.openxmlformats.org/officeDocument/2006/relationships/image" Target="../media/image2429.png"/><Relationship Id="rId292" Type="http://schemas.openxmlformats.org/officeDocument/2006/relationships/image" Target="../media/image2450.png"/><Relationship Id="rId306" Type="http://schemas.openxmlformats.org/officeDocument/2006/relationships/image" Target="../media/image451.png"/><Relationship Id="rId45" Type="http://schemas.openxmlformats.org/officeDocument/2006/relationships/customXml" Target="../ink/ink2369.xml"/><Relationship Id="rId87" Type="http://schemas.openxmlformats.org/officeDocument/2006/relationships/customXml" Target="../ink/ink2390.xml"/><Relationship Id="rId110" Type="http://schemas.openxmlformats.org/officeDocument/2006/relationships/image" Target="../media/image2359.png"/><Relationship Id="rId152" Type="http://schemas.openxmlformats.org/officeDocument/2006/relationships/image" Target="../media/image2380.png"/><Relationship Id="rId194" Type="http://schemas.openxmlformats.org/officeDocument/2006/relationships/image" Target="../media/image2401.png"/><Relationship Id="rId208" Type="http://schemas.openxmlformats.org/officeDocument/2006/relationships/image" Target="../media/image2408.png"/><Relationship Id="rId240" Type="http://schemas.openxmlformats.org/officeDocument/2006/relationships/image" Target="../media/image2424.png"/><Relationship Id="rId261" Type="http://schemas.openxmlformats.org/officeDocument/2006/relationships/customXml" Target="../ink/ink2477.xml"/><Relationship Id="rId14" Type="http://schemas.openxmlformats.org/officeDocument/2006/relationships/image" Target="../media/image2311.png"/><Relationship Id="rId35" Type="http://schemas.openxmlformats.org/officeDocument/2006/relationships/customXml" Target="../ink/ink2364.xml"/><Relationship Id="rId56" Type="http://schemas.openxmlformats.org/officeDocument/2006/relationships/image" Target="../media/image2332.png"/><Relationship Id="rId77" Type="http://schemas.openxmlformats.org/officeDocument/2006/relationships/customXml" Target="../ink/ink2385.xml"/><Relationship Id="rId100" Type="http://schemas.openxmlformats.org/officeDocument/2006/relationships/image" Target="../media/image2354.png"/><Relationship Id="rId282" Type="http://schemas.openxmlformats.org/officeDocument/2006/relationships/image" Target="../media/image2445.png"/><Relationship Id="rId317" Type="http://schemas.openxmlformats.org/officeDocument/2006/relationships/customXml" Target="../ink/ink2505.xml"/><Relationship Id="rId338" Type="http://schemas.openxmlformats.org/officeDocument/2006/relationships/image" Target="../media/image2472.png"/><Relationship Id="rId8" Type="http://schemas.openxmlformats.org/officeDocument/2006/relationships/image" Target="../media/image2308.png"/><Relationship Id="rId98" Type="http://schemas.openxmlformats.org/officeDocument/2006/relationships/image" Target="../media/image2353.png"/><Relationship Id="rId121" Type="http://schemas.openxmlformats.org/officeDocument/2006/relationships/customXml" Target="../ink/ink2407.xml"/><Relationship Id="rId142" Type="http://schemas.openxmlformats.org/officeDocument/2006/relationships/image" Target="../media/image2375.png"/><Relationship Id="rId163" Type="http://schemas.openxmlformats.org/officeDocument/2006/relationships/customXml" Target="../ink/ink2428.xml"/><Relationship Id="rId184" Type="http://schemas.openxmlformats.org/officeDocument/2006/relationships/image" Target="../media/image2396.png"/><Relationship Id="rId219" Type="http://schemas.openxmlformats.org/officeDocument/2006/relationships/customXml" Target="../ink/ink2456.xml"/><Relationship Id="rId230" Type="http://schemas.openxmlformats.org/officeDocument/2006/relationships/image" Target="../media/image2419.png"/><Relationship Id="rId251" Type="http://schemas.openxmlformats.org/officeDocument/2006/relationships/customXml" Target="../ink/ink2472.xml"/><Relationship Id="rId25" Type="http://schemas.openxmlformats.org/officeDocument/2006/relationships/customXml" Target="../ink/ink2359.xml"/><Relationship Id="rId46" Type="http://schemas.openxmlformats.org/officeDocument/2006/relationships/image" Target="../media/image2327.png"/><Relationship Id="rId67" Type="http://schemas.openxmlformats.org/officeDocument/2006/relationships/customXml" Target="../ink/ink2380.xml"/><Relationship Id="rId272" Type="http://schemas.openxmlformats.org/officeDocument/2006/relationships/image" Target="../media/image2440.png"/><Relationship Id="rId293" Type="http://schemas.openxmlformats.org/officeDocument/2006/relationships/customXml" Target="../ink/ink2493.xml"/><Relationship Id="rId307" Type="http://schemas.openxmlformats.org/officeDocument/2006/relationships/customXml" Target="../ink/ink2500.xml"/><Relationship Id="rId328" Type="http://schemas.openxmlformats.org/officeDocument/2006/relationships/image" Target="../media/image2467.png"/><Relationship Id="rId88" Type="http://schemas.openxmlformats.org/officeDocument/2006/relationships/image" Target="../media/image2348.png"/><Relationship Id="rId111" Type="http://schemas.openxmlformats.org/officeDocument/2006/relationships/customXml" Target="../ink/ink2402.xml"/><Relationship Id="rId132" Type="http://schemas.openxmlformats.org/officeDocument/2006/relationships/image" Target="../media/image2370.png"/><Relationship Id="rId153" Type="http://schemas.openxmlformats.org/officeDocument/2006/relationships/customXml" Target="../ink/ink2423.xml"/><Relationship Id="rId174" Type="http://schemas.openxmlformats.org/officeDocument/2006/relationships/image" Target="../media/image2391.png"/><Relationship Id="rId195" Type="http://schemas.openxmlformats.org/officeDocument/2006/relationships/customXml" Target="../ink/ink2444.xml"/><Relationship Id="rId209" Type="http://schemas.openxmlformats.org/officeDocument/2006/relationships/customXml" Target="../ink/ink2451.xml"/><Relationship Id="rId220" Type="http://schemas.openxmlformats.org/officeDocument/2006/relationships/image" Target="../media/image2414.png"/><Relationship Id="rId241" Type="http://schemas.openxmlformats.org/officeDocument/2006/relationships/customXml" Target="../ink/ink2467.xml"/><Relationship Id="rId15" Type="http://schemas.openxmlformats.org/officeDocument/2006/relationships/customXml" Target="../ink/ink2354.xml"/><Relationship Id="rId36" Type="http://schemas.openxmlformats.org/officeDocument/2006/relationships/image" Target="../media/image2322.png"/><Relationship Id="rId57" Type="http://schemas.openxmlformats.org/officeDocument/2006/relationships/customXml" Target="../ink/ink2375.xml"/><Relationship Id="rId262" Type="http://schemas.openxmlformats.org/officeDocument/2006/relationships/image" Target="../media/image2435.png"/><Relationship Id="rId283" Type="http://schemas.openxmlformats.org/officeDocument/2006/relationships/customXml" Target="../ink/ink2488.xml"/><Relationship Id="rId318" Type="http://schemas.openxmlformats.org/officeDocument/2006/relationships/image" Target="../media/image2462.png"/><Relationship Id="rId339" Type="http://schemas.openxmlformats.org/officeDocument/2006/relationships/customXml" Target="../ink/ink2516.xml"/><Relationship Id="rId78" Type="http://schemas.openxmlformats.org/officeDocument/2006/relationships/image" Target="../media/image2343.png"/><Relationship Id="rId99" Type="http://schemas.openxmlformats.org/officeDocument/2006/relationships/customXml" Target="../ink/ink2396.xml"/><Relationship Id="rId101" Type="http://schemas.openxmlformats.org/officeDocument/2006/relationships/customXml" Target="../ink/ink2397.xml"/><Relationship Id="rId122" Type="http://schemas.openxmlformats.org/officeDocument/2006/relationships/image" Target="../media/image2365.png"/><Relationship Id="rId143" Type="http://schemas.openxmlformats.org/officeDocument/2006/relationships/customXml" Target="../ink/ink2418.xml"/><Relationship Id="rId164" Type="http://schemas.openxmlformats.org/officeDocument/2006/relationships/image" Target="../media/image2386.png"/><Relationship Id="rId185" Type="http://schemas.openxmlformats.org/officeDocument/2006/relationships/customXml" Target="../ink/ink2439.xml"/><Relationship Id="rId9" Type="http://schemas.openxmlformats.org/officeDocument/2006/relationships/customXml" Target="../ink/ink2351.xml"/><Relationship Id="rId210" Type="http://schemas.openxmlformats.org/officeDocument/2006/relationships/image" Target="../media/image2409.png"/><Relationship Id="rId26" Type="http://schemas.openxmlformats.org/officeDocument/2006/relationships/image" Target="../media/image2317.png"/><Relationship Id="rId231" Type="http://schemas.openxmlformats.org/officeDocument/2006/relationships/customXml" Target="../ink/ink2462.xml"/><Relationship Id="rId252" Type="http://schemas.openxmlformats.org/officeDocument/2006/relationships/image" Target="../media/image2430.png"/><Relationship Id="rId273" Type="http://schemas.openxmlformats.org/officeDocument/2006/relationships/customXml" Target="../ink/ink2483.xml"/><Relationship Id="rId294" Type="http://schemas.openxmlformats.org/officeDocument/2006/relationships/image" Target="../media/image2451.png"/><Relationship Id="rId308" Type="http://schemas.openxmlformats.org/officeDocument/2006/relationships/image" Target="../media/image2457.png"/><Relationship Id="rId329" Type="http://schemas.openxmlformats.org/officeDocument/2006/relationships/customXml" Target="../ink/ink2511.xml"/><Relationship Id="rId47" Type="http://schemas.openxmlformats.org/officeDocument/2006/relationships/customXml" Target="../ink/ink2370.xml"/><Relationship Id="rId68" Type="http://schemas.openxmlformats.org/officeDocument/2006/relationships/image" Target="../media/image2338.png"/><Relationship Id="rId89" Type="http://schemas.openxmlformats.org/officeDocument/2006/relationships/customXml" Target="../ink/ink2391.xml"/><Relationship Id="rId112" Type="http://schemas.openxmlformats.org/officeDocument/2006/relationships/image" Target="../media/image2360.png"/><Relationship Id="rId133" Type="http://schemas.openxmlformats.org/officeDocument/2006/relationships/customXml" Target="../ink/ink2413.xml"/><Relationship Id="rId154" Type="http://schemas.openxmlformats.org/officeDocument/2006/relationships/image" Target="../media/image2381.png"/><Relationship Id="rId175" Type="http://schemas.openxmlformats.org/officeDocument/2006/relationships/customXml" Target="../ink/ink2434.xml"/><Relationship Id="rId340" Type="http://schemas.openxmlformats.org/officeDocument/2006/relationships/image" Target="../media/image2473.png"/><Relationship Id="rId196" Type="http://schemas.openxmlformats.org/officeDocument/2006/relationships/image" Target="../media/image2402.png"/><Relationship Id="rId200" Type="http://schemas.openxmlformats.org/officeDocument/2006/relationships/image" Target="../media/image2404.png"/><Relationship Id="rId16" Type="http://schemas.openxmlformats.org/officeDocument/2006/relationships/image" Target="../media/image2312.png"/><Relationship Id="rId221" Type="http://schemas.openxmlformats.org/officeDocument/2006/relationships/customXml" Target="../ink/ink2457.xml"/><Relationship Id="rId242" Type="http://schemas.openxmlformats.org/officeDocument/2006/relationships/image" Target="../media/image2425.png"/><Relationship Id="rId263" Type="http://schemas.openxmlformats.org/officeDocument/2006/relationships/customXml" Target="../ink/ink2478.xml"/><Relationship Id="rId284" Type="http://schemas.openxmlformats.org/officeDocument/2006/relationships/image" Target="../media/image2446.png"/><Relationship Id="rId319" Type="http://schemas.openxmlformats.org/officeDocument/2006/relationships/customXml" Target="../ink/ink2506.xml"/><Relationship Id="rId37" Type="http://schemas.openxmlformats.org/officeDocument/2006/relationships/customXml" Target="../ink/ink2365.xml"/><Relationship Id="rId58" Type="http://schemas.openxmlformats.org/officeDocument/2006/relationships/image" Target="../media/image2333.png"/><Relationship Id="rId79" Type="http://schemas.openxmlformats.org/officeDocument/2006/relationships/customXml" Target="../ink/ink2386.xml"/><Relationship Id="rId102" Type="http://schemas.openxmlformats.org/officeDocument/2006/relationships/image" Target="../media/image2355.png"/><Relationship Id="rId123" Type="http://schemas.openxmlformats.org/officeDocument/2006/relationships/customXml" Target="../ink/ink2408.xml"/><Relationship Id="rId144" Type="http://schemas.openxmlformats.org/officeDocument/2006/relationships/image" Target="../media/image2376.png"/><Relationship Id="rId330" Type="http://schemas.openxmlformats.org/officeDocument/2006/relationships/image" Target="../media/image2468.png"/><Relationship Id="rId90" Type="http://schemas.openxmlformats.org/officeDocument/2006/relationships/image" Target="../media/image2349.png"/><Relationship Id="rId165" Type="http://schemas.openxmlformats.org/officeDocument/2006/relationships/customXml" Target="../ink/ink2429.xml"/><Relationship Id="rId186" Type="http://schemas.openxmlformats.org/officeDocument/2006/relationships/image" Target="../media/image2397.png"/><Relationship Id="rId211" Type="http://schemas.openxmlformats.org/officeDocument/2006/relationships/customXml" Target="../ink/ink2452.xml"/><Relationship Id="rId232" Type="http://schemas.openxmlformats.org/officeDocument/2006/relationships/image" Target="../media/image2420.png"/><Relationship Id="rId253" Type="http://schemas.openxmlformats.org/officeDocument/2006/relationships/customXml" Target="../ink/ink2473.xml"/><Relationship Id="rId274" Type="http://schemas.openxmlformats.org/officeDocument/2006/relationships/image" Target="../media/image2441.png"/><Relationship Id="rId295" Type="http://schemas.openxmlformats.org/officeDocument/2006/relationships/customXml" Target="../ink/ink2494.xml"/><Relationship Id="rId309" Type="http://schemas.openxmlformats.org/officeDocument/2006/relationships/customXml" Target="../ink/ink2501.xml"/><Relationship Id="rId27" Type="http://schemas.openxmlformats.org/officeDocument/2006/relationships/customXml" Target="../ink/ink2360.xml"/><Relationship Id="rId48" Type="http://schemas.openxmlformats.org/officeDocument/2006/relationships/image" Target="../media/image2328.png"/><Relationship Id="rId69" Type="http://schemas.openxmlformats.org/officeDocument/2006/relationships/customXml" Target="../ink/ink2381.xml"/><Relationship Id="rId113" Type="http://schemas.openxmlformats.org/officeDocument/2006/relationships/customXml" Target="../ink/ink2403.xml"/><Relationship Id="rId134" Type="http://schemas.openxmlformats.org/officeDocument/2006/relationships/image" Target="../media/image2371.png"/><Relationship Id="rId320" Type="http://schemas.openxmlformats.org/officeDocument/2006/relationships/image" Target="../media/image2463.png"/><Relationship Id="rId80" Type="http://schemas.openxmlformats.org/officeDocument/2006/relationships/image" Target="../media/image2344.png"/><Relationship Id="rId155" Type="http://schemas.openxmlformats.org/officeDocument/2006/relationships/customXml" Target="../ink/ink2424.xml"/><Relationship Id="rId176" Type="http://schemas.openxmlformats.org/officeDocument/2006/relationships/image" Target="../media/image2392.png"/><Relationship Id="rId197" Type="http://schemas.openxmlformats.org/officeDocument/2006/relationships/customXml" Target="../ink/ink2445.xml"/><Relationship Id="rId341" Type="http://schemas.openxmlformats.org/officeDocument/2006/relationships/customXml" Target="../ink/ink2517.xml"/><Relationship Id="rId201" Type="http://schemas.openxmlformats.org/officeDocument/2006/relationships/customXml" Target="../ink/ink2447.xml"/><Relationship Id="rId222" Type="http://schemas.openxmlformats.org/officeDocument/2006/relationships/image" Target="../media/image2415.png"/><Relationship Id="rId243" Type="http://schemas.openxmlformats.org/officeDocument/2006/relationships/customXml" Target="../ink/ink2468.xml"/><Relationship Id="rId264" Type="http://schemas.openxmlformats.org/officeDocument/2006/relationships/image" Target="../media/image2436.png"/><Relationship Id="rId285" Type="http://schemas.openxmlformats.org/officeDocument/2006/relationships/customXml" Target="../ink/ink2489.xml"/><Relationship Id="rId17" Type="http://schemas.openxmlformats.org/officeDocument/2006/relationships/customXml" Target="../ink/ink2355.xml"/><Relationship Id="rId38" Type="http://schemas.openxmlformats.org/officeDocument/2006/relationships/image" Target="../media/image2323.png"/><Relationship Id="rId59" Type="http://schemas.openxmlformats.org/officeDocument/2006/relationships/customXml" Target="../ink/ink2376.xml"/><Relationship Id="rId103" Type="http://schemas.openxmlformats.org/officeDocument/2006/relationships/customXml" Target="../ink/ink2398.xml"/><Relationship Id="rId124" Type="http://schemas.openxmlformats.org/officeDocument/2006/relationships/image" Target="../media/image2366.png"/><Relationship Id="rId310" Type="http://schemas.openxmlformats.org/officeDocument/2006/relationships/image" Target="../media/image2458.png"/><Relationship Id="rId70" Type="http://schemas.openxmlformats.org/officeDocument/2006/relationships/image" Target="../media/image2339.png"/><Relationship Id="rId91" Type="http://schemas.openxmlformats.org/officeDocument/2006/relationships/customXml" Target="../ink/ink2392.xml"/><Relationship Id="rId145" Type="http://schemas.openxmlformats.org/officeDocument/2006/relationships/customXml" Target="../ink/ink2419.xml"/><Relationship Id="rId166" Type="http://schemas.openxmlformats.org/officeDocument/2006/relationships/image" Target="../media/image2387.png"/><Relationship Id="rId187" Type="http://schemas.openxmlformats.org/officeDocument/2006/relationships/customXml" Target="../ink/ink2440.xml"/><Relationship Id="rId331" Type="http://schemas.openxmlformats.org/officeDocument/2006/relationships/customXml" Target="../ink/ink2512.xml"/><Relationship Id="rId1" Type="http://schemas.openxmlformats.org/officeDocument/2006/relationships/slideLayout" Target="../slideLayouts/slideLayout7.xml"/><Relationship Id="rId212" Type="http://schemas.openxmlformats.org/officeDocument/2006/relationships/image" Target="../media/image2410.png"/><Relationship Id="rId233" Type="http://schemas.openxmlformats.org/officeDocument/2006/relationships/customXml" Target="../ink/ink2463.xml"/><Relationship Id="rId254" Type="http://schemas.openxmlformats.org/officeDocument/2006/relationships/image" Target="../media/image2431.png"/><Relationship Id="rId28" Type="http://schemas.openxmlformats.org/officeDocument/2006/relationships/image" Target="../media/image2318.png"/><Relationship Id="rId49" Type="http://schemas.openxmlformats.org/officeDocument/2006/relationships/customXml" Target="../ink/ink2371.xml"/><Relationship Id="rId114" Type="http://schemas.openxmlformats.org/officeDocument/2006/relationships/image" Target="../media/image2361.png"/><Relationship Id="rId275" Type="http://schemas.openxmlformats.org/officeDocument/2006/relationships/customXml" Target="../ink/ink2484.xml"/><Relationship Id="rId296" Type="http://schemas.openxmlformats.org/officeDocument/2006/relationships/image" Target="../media/image2452.png"/><Relationship Id="rId300" Type="http://schemas.openxmlformats.org/officeDocument/2006/relationships/image" Target="../media/image2454.png"/><Relationship Id="rId60" Type="http://schemas.openxmlformats.org/officeDocument/2006/relationships/image" Target="../media/image2334.png"/><Relationship Id="rId81" Type="http://schemas.openxmlformats.org/officeDocument/2006/relationships/customXml" Target="../ink/ink2387.xml"/><Relationship Id="rId135" Type="http://schemas.openxmlformats.org/officeDocument/2006/relationships/customXml" Target="../ink/ink2414.xml"/><Relationship Id="rId156" Type="http://schemas.openxmlformats.org/officeDocument/2006/relationships/image" Target="../media/image2382.png"/><Relationship Id="rId177" Type="http://schemas.openxmlformats.org/officeDocument/2006/relationships/customXml" Target="../ink/ink2435.xml"/><Relationship Id="rId198" Type="http://schemas.openxmlformats.org/officeDocument/2006/relationships/image" Target="../media/image2403.png"/><Relationship Id="rId321" Type="http://schemas.openxmlformats.org/officeDocument/2006/relationships/customXml" Target="../ink/ink2507.xml"/><Relationship Id="rId342" Type="http://schemas.openxmlformats.org/officeDocument/2006/relationships/image" Target="../media/image2474.png"/><Relationship Id="rId202" Type="http://schemas.openxmlformats.org/officeDocument/2006/relationships/image" Target="../media/image2405.png"/><Relationship Id="rId223" Type="http://schemas.openxmlformats.org/officeDocument/2006/relationships/customXml" Target="../ink/ink2458.xml"/><Relationship Id="rId244" Type="http://schemas.openxmlformats.org/officeDocument/2006/relationships/image" Target="../media/image2426.png"/><Relationship Id="rId18" Type="http://schemas.openxmlformats.org/officeDocument/2006/relationships/image" Target="../media/image2313.png"/><Relationship Id="rId39" Type="http://schemas.openxmlformats.org/officeDocument/2006/relationships/customXml" Target="../ink/ink2366.xml"/><Relationship Id="rId265" Type="http://schemas.openxmlformats.org/officeDocument/2006/relationships/customXml" Target="../ink/ink2479.xml"/><Relationship Id="rId286" Type="http://schemas.openxmlformats.org/officeDocument/2006/relationships/image" Target="../media/image2447.png"/><Relationship Id="rId50" Type="http://schemas.openxmlformats.org/officeDocument/2006/relationships/image" Target="../media/image2329.png"/><Relationship Id="rId104" Type="http://schemas.openxmlformats.org/officeDocument/2006/relationships/image" Target="../media/image2356.png"/><Relationship Id="rId125" Type="http://schemas.openxmlformats.org/officeDocument/2006/relationships/customXml" Target="../ink/ink2409.xml"/><Relationship Id="rId146" Type="http://schemas.openxmlformats.org/officeDocument/2006/relationships/image" Target="../media/image2377.png"/><Relationship Id="rId167" Type="http://schemas.openxmlformats.org/officeDocument/2006/relationships/customXml" Target="../ink/ink2430.xml"/><Relationship Id="rId188" Type="http://schemas.openxmlformats.org/officeDocument/2006/relationships/image" Target="../media/image2398.png"/><Relationship Id="rId311" Type="http://schemas.openxmlformats.org/officeDocument/2006/relationships/customXml" Target="../ink/ink2502.xml"/><Relationship Id="rId332" Type="http://schemas.openxmlformats.org/officeDocument/2006/relationships/image" Target="../media/image2469.png"/><Relationship Id="rId71" Type="http://schemas.openxmlformats.org/officeDocument/2006/relationships/customXml" Target="../ink/ink2382.xml"/><Relationship Id="rId92" Type="http://schemas.openxmlformats.org/officeDocument/2006/relationships/image" Target="../media/image2350.png"/><Relationship Id="rId213" Type="http://schemas.openxmlformats.org/officeDocument/2006/relationships/customXml" Target="../ink/ink2453.xml"/><Relationship Id="rId234" Type="http://schemas.openxmlformats.org/officeDocument/2006/relationships/image" Target="../media/image2421.png"/><Relationship Id="rId2" Type="http://schemas.openxmlformats.org/officeDocument/2006/relationships/notesSlide" Target="../notesSlides/notesSlide12.xml"/><Relationship Id="rId29" Type="http://schemas.openxmlformats.org/officeDocument/2006/relationships/customXml" Target="../ink/ink2361.xml"/><Relationship Id="rId255" Type="http://schemas.openxmlformats.org/officeDocument/2006/relationships/customXml" Target="../ink/ink2474.xml"/><Relationship Id="rId276" Type="http://schemas.openxmlformats.org/officeDocument/2006/relationships/image" Target="../media/image2442.png"/><Relationship Id="rId297" Type="http://schemas.openxmlformats.org/officeDocument/2006/relationships/customXml" Target="../ink/ink2495.xml"/><Relationship Id="rId40" Type="http://schemas.openxmlformats.org/officeDocument/2006/relationships/image" Target="../media/image2324.png"/><Relationship Id="rId115" Type="http://schemas.openxmlformats.org/officeDocument/2006/relationships/customXml" Target="../ink/ink2404.xml"/><Relationship Id="rId136" Type="http://schemas.openxmlformats.org/officeDocument/2006/relationships/image" Target="../media/image2372.png"/><Relationship Id="rId157" Type="http://schemas.openxmlformats.org/officeDocument/2006/relationships/customXml" Target="../ink/ink2425.xml"/><Relationship Id="rId178" Type="http://schemas.openxmlformats.org/officeDocument/2006/relationships/image" Target="../media/image2393.png"/><Relationship Id="rId301" Type="http://schemas.openxmlformats.org/officeDocument/2006/relationships/customXml" Target="../ink/ink2497.xml"/><Relationship Id="rId322" Type="http://schemas.openxmlformats.org/officeDocument/2006/relationships/image" Target="../media/image2464.png"/><Relationship Id="rId343" Type="http://schemas.openxmlformats.org/officeDocument/2006/relationships/customXml" Target="../ink/ink2518.xml"/><Relationship Id="rId61" Type="http://schemas.openxmlformats.org/officeDocument/2006/relationships/customXml" Target="../ink/ink2377.xml"/><Relationship Id="rId82" Type="http://schemas.openxmlformats.org/officeDocument/2006/relationships/image" Target="../media/image2345.png"/><Relationship Id="rId199" Type="http://schemas.openxmlformats.org/officeDocument/2006/relationships/customXml" Target="../ink/ink2446.xml"/><Relationship Id="rId203" Type="http://schemas.openxmlformats.org/officeDocument/2006/relationships/customXml" Target="../ink/ink2448.xml"/><Relationship Id="rId19" Type="http://schemas.openxmlformats.org/officeDocument/2006/relationships/customXml" Target="../ink/ink2356.xml"/><Relationship Id="rId224" Type="http://schemas.openxmlformats.org/officeDocument/2006/relationships/image" Target="../media/image2416.png"/><Relationship Id="rId245" Type="http://schemas.openxmlformats.org/officeDocument/2006/relationships/customXml" Target="../ink/ink2469.xml"/><Relationship Id="rId266" Type="http://schemas.openxmlformats.org/officeDocument/2006/relationships/image" Target="../media/image2437.png"/><Relationship Id="rId287" Type="http://schemas.openxmlformats.org/officeDocument/2006/relationships/customXml" Target="../ink/ink2490.xml"/><Relationship Id="rId30" Type="http://schemas.openxmlformats.org/officeDocument/2006/relationships/image" Target="../media/image2319.png"/><Relationship Id="rId105" Type="http://schemas.openxmlformats.org/officeDocument/2006/relationships/customXml" Target="../ink/ink2399.xml"/><Relationship Id="rId126" Type="http://schemas.openxmlformats.org/officeDocument/2006/relationships/image" Target="../media/image2367.png"/><Relationship Id="rId147" Type="http://schemas.openxmlformats.org/officeDocument/2006/relationships/customXml" Target="../ink/ink2420.xml"/><Relationship Id="rId168" Type="http://schemas.openxmlformats.org/officeDocument/2006/relationships/image" Target="../media/image2388.png"/><Relationship Id="rId312" Type="http://schemas.openxmlformats.org/officeDocument/2006/relationships/image" Target="../media/image2459.png"/><Relationship Id="rId333" Type="http://schemas.openxmlformats.org/officeDocument/2006/relationships/customXml" Target="../ink/ink2513.xml"/><Relationship Id="rId51" Type="http://schemas.openxmlformats.org/officeDocument/2006/relationships/customXml" Target="../ink/ink2372.xml"/><Relationship Id="rId72" Type="http://schemas.openxmlformats.org/officeDocument/2006/relationships/image" Target="../media/image2340.png"/><Relationship Id="rId93" Type="http://schemas.openxmlformats.org/officeDocument/2006/relationships/customXml" Target="../ink/ink2393.xml"/><Relationship Id="rId189" Type="http://schemas.openxmlformats.org/officeDocument/2006/relationships/customXml" Target="../ink/ink2441.xml"/><Relationship Id="rId3" Type="http://schemas.openxmlformats.org/officeDocument/2006/relationships/customXml" Target="../ink/ink2348.xml"/><Relationship Id="rId214" Type="http://schemas.openxmlformats.org/officeDocument/2006/relationships/image" Target="../media/image2411.png"/><Relationship Id="rId235" Type="http://schemas.openxmlformats.org/officeDocument/2006/relationships/customXml" Target="../ink/ink2464.xml"/><Relationship Id="rId256" Type="http://schemas.openxmlformats.org/officeDocument/2006/relationships/image" Target="../media/image2432.png"/><Relationship Id="rId277" Type="http://schemas.openxmlformats.org/officeDocument/2006/relationships/customXml" Target="../ink/ink2485.xml"/><Relationship Id="rId298" Type="http://schemas.openxmlformats.org/officeDocument/2006/relationships/image" Target="../media/image2453.png"/><Relationship Id="rId116" Type="http://schemas.openxmlformats.org/officeDocument/2006/relationships/image" Target="../media/image2362.png"/><Relationship Id="rId137" Type="http://schemas.openxmlformats.org/officeDocument/2006/relationships/customXml" Target="../ink/ink2415.xml"/><Relationship Id="rId158" Type="http://schemas.openxmlformats.org/officeDocument/2006/relationships/image" Target="../media/image2383.png"/><Relationship Id="rId302" Type="http://schemas.openxmlformats.org/officeDocument/2006/relationships/image" Target="../media/image2455.png"/><Relationship Id="rId323" Type="http://schemas.openxmlformats.org/officeDocument/2006/relationships/customXml" Target="../ink/ink2508.xml"/><Relationship Id="rId344" Type="http://schemas.openxmlformats.org/officeDocument/2006/relationships/image" Target="../media/image2475.png"/><Relationship Id="rId20" Type="http://schemas.openxmlformats.org/officeDocument/2006/relationships/image" Target="../media/image2314.png"/><Relationship Id="rId41" Type="http://schemas.openxmlformats.org/officeDocument/2006/relationships/customXml" Target="../ink/ink2367.xml"/><Relationship Id="rId62" Type="http://schemas.openxmlformats.org/officeDocument/2006/relationships/image" Target="../media/image2335.png"/><Relationship Id="rId83" Type="http://schemas.openxmlformats.org/officeDocument/2006/relationships/customXml" Target="../ink/ink2388.xml"/><Relationship Id="rId179" Type="http://schemas.openxmlformats.org/officeDocument/2006/relationships/customXml" Target="../ink/ink2436.xml"/><Relationship Id="rId190" Type="http://schemas.openxmlformats.org/officeDocument/2006/relationships/image" Target="../media/image2399.png"/><Relationship Id="rId204" Type="http://schemas.openxmlformats.org/officeDocument/2006/relationships/image" Target="../media/image2406.png"/><Relationship Id="rId225" Type="http://schemas.openxmlformats.org/officeDocument/2006/relationships/customXml" Target="../ink/ink2459.xml"/><Relationship Id="rId246" Type="http://schemas.openxmlformats.org/officeDocument/2006/relationships/image" Target="../media/image2427.png"/><Relationship Id="rId267" Type="http://schemas.openxmlformats.org/officeDocument/2006/relationships/customXml" Target="../ink/ink2480.xml"/><Relationship Id="rId288" Type="http://schemas.openxmlformats.org/officeDocument/2006/relationships/image" Target="../media/image2448.png"/><Relationship Id="rId106" Type="http://schemas.openxmlformats.org/officeDocument/2006/relationships/image" Target="../media/image2357.png"/><Relationship Id="rId127" Type="http://schemas.openxmlformats.org/officeDocument/2006/relationships/customXml" Target="../ink/ink2410.xml"/><Relationship Id="rId313" Type="http://schemas.openxmlformats.org/officeDocument/2006/relationships/customXml" Target="../ink/ink2503.xml"/><Relationship Id="rId10" Type="http://schemas.openxmlformats.org/officeDocument/2006/relationships/image" Target="../media/image2309.png"/><Relationship Id="rId31" Type="http://schemas.openxmlformats.org/officeDocument/2006/relationships/customXml" Target="../ink/ink2362.xml"/><Relationship Id="rId52" Type="http://schemas.openxmlformats.org/officeDocument/2006/relationships/image" Target="../media/image2330.png"/><Relationship Id="rId73" Type="http://schemas.openxmlformats.org/officeDocument/2006/relationships/customXml" Target="../ink/ink2383.xml"/><Relationship Id="rId94" Type="http://schemas.openxmlformats.org/officeDocument/2006/relationships/image" Target="../media/image2351.png"/><Relationship Id="rId148" Type="http://schemas.openxmlformats.org/officeDocument/2006/relationships/image" Target="../media/image2378.png"/><Relationship Id="rId169" Type="http://schemas.openxmlformats.org/officeDocument/2006/relationships/customXml" Target="../ink/ink2431.xml"/><Relationship Id="rId334" Type="http://schemas.openxmlformats.org/officeDocument/2006/relationships/image" Target="../media/image2470.png"/><Relationship Id="rId4" Type="http://schemas.openxmlformats.org/officeDocument/2006/relationships/image" Target="../media/image2306.png"/><Relationship Id="rId180" Type="http://schemas.openxmlformats.org/officeDocument/2006/relationships/image" Target="../media/image2394.png"/><Relationship Id="rId215" Type="http://schemas.openxmlformats.org/officeDocument/2006/relationships/customXml" Target="../ink/ink2454.xml"/><Relationship Id="rId236" Type="http://schemas.openxmlformats.org/officeDocument/2006/relationships/image" Target="../media/image2422.png"/><Relationship Id="rId257" Type="http://schemas.openxmlformats.org/officeDocument/2006/relationships/customXml" Target="../ink/ink2475.xml"/><Relationship Id="rId278" Type="http://schemas.openxmlformats.org/officeDocument/2006/relationships/image" Target="../media/image2443.png"/><Relationship Id="rId303" Type="http://schemas.openxmlformats.org/officeDocument/2006/relationships/customXml" Target="../ink/ink2498.xml"/><Relationship Id="rId42" Type="http://schemas.openxmlformats.org/officeDocument/2006/relationships/image" Target="../media/image2325.png"/><Relationship Id="rId84" Type="http://schemas.openxmlformats.org/officeDocument/2006/relationships/image" Target="../media/image2346.png"/><Relationship Id="rId138" Type="http://schemas.openxmlformats.org/officeDocument/2006/relationships/image" Target="../media/image2373.png"/><Relationship Id="rId191" Type="http://schemas.openxmlformats.org/officeDocument/2006/relationships/customXml" Target="../ink/ink2442.xml"/><Relationship Id="rId205" Type="http://schemas.openxmlformats.org/officeDocument/2006/relationships/customXml" Target="../ink/ink2449.xml"/><Relationship Id="rId247" Type="http://schemas.openxmlformats.org/officeDocument/2006/relationships/customXml" Target="../ink/ink2470.xml"/><Relationship Id="rId107" Type="http://schemas.openxmlformats.org/officeDocument/2006/relationships/customXml" Target="../ink/ink2400.xml"/><Relationship Id="rId289" Type="http://schemas.openxmlformats.org/officeDocument/2006/relationships/customXml" Target="../ink/ink2491.xml"/><Relationship Id="rId11" Type="http://schemas.openxmlformats.org/officeDocument/2006/relationships/customXml" Target="../ink/ink2352.xml"/><Relationship Id="rId53" Type="http://schemas.openxmlformats.org/officeDocument/2006/relationships/customXml" Target="../ink/ink2373.xml"/><Relationship Id="rId149" Type="http://schemas.openxmlformats.org/officeDocument/2006/relationships/customXml" Target="../ink/ink2421.xml"/><Relationship Id="rId314" Type="http://schemas.openxmlformats.org/officeDocument/2006/relationships/image" Target="../media/image2460.png"/><Relationship Id="rId95" Type="http://schemas.openxmlformats.org/officeDocument/2006/relationships/customXml" Target="../ink/ink2394.xml"/><Relationship Id="rId160" Type="http://schemas.openxmlformats.org/officeDocument/2006/relationships/image" Target="../media/image2384.png"/><Relationship Id="rId216" Type="http://schemas.openxmlformats.org/officeDocument/2006/relationships/image" Target="../media/image2412.png"/><Relationship Id="rId258" Type="http://schemas.openxmlformats.org/officeDocument/2006/relationships/image" Target="../media/image2433.png"/><Relationship Id="rId22" Type="http://schemas.openxmlformats.org/officeDocument/2006/relationships/image" Target="../media/image2315.png"/><Relationship Id="rId64" Type="http://schemas.openxmlformats.org/officeDocument/2006/relationships/image" Target="../media/image2336.png"/><Relationship Id="rId118" Type="http://schemas.openxmlformats.org/officeDocument/2006/relationships/image" Target="../media/image2363.png"/><Relationship Id="rId325" Type="http://schemas.openxmlformats.org/officeDocument/2006/relationships/customXml" Target="../ink/ink2509.xml"/><Relationship Id="rId171" Type="http://schemas.openxmlformats.org/officeDocument/2006/relationships/customXml" Target="../ink/ink2432.xml"/><Relationship Id="rId227" Type="http://schemas.openxmlformats.org/officeDocument/2006/relationships/customXml" Target="../ink/ink2460.xml"/><Relationship Id="rId269" Type="http://schemas.openxmlformats.org/officeDocument/2006/relationships/customXml" Target="../ink/ink2481.xml"/><Relationship Id="rId33" Type="http://schemas.openxmlformats.org/officeDocument/2006/relationships/customXml" Target="../ink/ink2363.xml"/><Relationship Id="rId129" Type="http://schemas.openxmlformats.org/officeDocument/2006/relationships/customXml" Target="../ink/ink2411.xml"/><Relationship Id="rId280" Type="http://schemas.openxmlformats.org/officeDocument/2006/relationships/image" Target="../media/image2444.png"/><Relationship Id="rId336" Type="http://schemas.openxmlformats.org/officeDocument/2006/relationships/image" Target="../media/image2471.png"/><Relationship Id="rId75" Type="http://schemas.openxmlformats.org/officeDocument/2006/relationships/customXml" Target="../ink/ink2384.xml"/><Relationship Id="rId140" Type="http://schemas.openxmlformats.org/officeDocument/2006/relationships/image" Target="../media/image2374.png"/><Relationship Id="rId182" Type="http://schemas.openxmlformats.org/officeDocument/2006/relationships/image" Target="../media/image2395.png"/><Relationship Id="rId6" Type="http://schemas.openxmlformats.org/officeDocument/2006/relationships/image" Target="../media/image2307.png"/><Relationship Id="rId238" Type="http://schemas.openxmlformats.org/officeDocument/2006/relationships/image" Target="../media/image2423.png"/><Relationship Id="rId291" Type="http://schemas.openxmlformats.org/officeDocument/2006/relationships/customXml" Target="../ink/ink2492.xml"/><Relationship Id="rId305" Type="http://schemas.openxmlformats.org/officeDocument/2006/relationships/customXml" Target="../ink/ink2499.xml"/><Relationship Id="rId44" Type="http://schemas.openxmlformats.org/officeDocument/2006/relationships/image" Target="../media/image2326.png"/><Relationship Id="rId86" Type="http://schemas.openxmlformats.org/officeDocument/2006/relationships/image" Target="../media/image2347.png"/><Relationship Id="rId151" Type="http://schemas.openxmlformats.org/officeDocument/2006/relationships/customXml" Target="../ink/ink2422.xml"/><Relationship Id="rId193" Type="http://schemas.openxmlformats.org/officeDocument/2006/relationships/customXml" Target="../ink/ink2443.xml"/><Relationship Id="rId207" Type="http://schemas.openxmlformats.org/officeDocument/2006/relationships/customXml" Target="../ink/ink2450.xml"/><Relationship Id="rId249" Type="http://schemas.openxmlformats.org/officeDocument/2006/relationships/customXml" Target="../ink/ink2471.xml"/><Relationship Id="rId13" Type="http://schemas.openxmlformats.org/officeDocument/2006/relationships/customXml" Target="../ink/ink2353.xml"/><Relationship Id="rId109" Type="http://schemas.openxmlformats.org/officeDocument/2006/relationships/customXml" Target="../ink/ink2401.xml"/><Relationship Id="rId260" Type="http://schemas.openxmlformats.org/officeDocument/2006/relationships/image" Target="../media/image2434.png"/><Relationship Id="rId316" Type="http://schemas.openxmlformats.org/officeDocument/2006/relationships/image" Target="../media/image2461.png"/><Relationship Id="rId55" Type="http://schemas.openxmlformats.org/officeDocument/2006/relationships/customXml" Target="../ink/ink2374.xml"/><Relationship Id="rId97" Type="http://schemas.openxmlformats.org/officeDocument/2006/relationships/customXml" Target="../ink/ink2395.xml"/><Relationship Id="rId120" Type="http://schemas.openxmlformats.org/officeDocument/2006/relationships/image" Target="../media/image2364.png"/><Relationship Id="rId162" Type="http://schemas.openxmlformats.org/officeDocument/2006/relationships/image" Target="../media/image2385.png"/><Relationship Id="rId218" Type="http://schemas.openxmlformats.org/officeDocument/2006/relationships/image" Target="../media/image2413.png"/><Relationship Id="rId271" Type="http://schemas.openxmlformats.org/officeDocument/2006/relationships/customXml" Target="../ink/ink2482.xml"/><Relationship Id="rId24" Type="http://schemas.openxmlformats.org/officeDocument/2006/relationships/image" Target="../media/image2316.png"/><Relationship Id="rId66" Type="http://schemas.openxmlformats.org/officeDocument/2006/relationships/image" Target="../media/image2337.png"/><Relationship Id="rId131" Type="http://schemas.openxmlformats.org/officeDocument/2006/relationships/customXml" Target="../ink/ink2412.xml"/><Relationship Id="rId327" Type="http://schemas.openxmlformats.org/officeDocument/2006/relationships/customXml" Target="../ink/ink2510.xml"/><Relationship Id="rId173" Type="http://schemas.openxmlformats.org/officeDocument/2006/relationships/customXml" Target="../ink/ink2433.xml"/><Relationship Id="rId229" Type="http://schemas.openxmlformats.org/officeDocument/2006/relationships/customXml" Target="../ink/ink2461.xml"/></Relationships>
</file>

<file path=ppt/slides/_rels/slide15.xml.rels><?xml version="1.0" encoding="UTF-8" standalone="yes"?>
<Relationships xmlns="http://schemas.openxmlformats.org/package/2006/relationships"><Relationship Id="rId117" Type="http://schemas.openxmlformats.org/officeDocument/2006/relationships/image" Target="../media/image488.png"/><Relationship Id="rId671" Type="http://schemas.openxmlformats.org/officeDocument/2006/relationships/image" Target="../media/image2681.png"/><Relationship Id="rId769" Type="http://schemas.openxmlformats.org/officeDocument/2006/relationships/image" Target="../media/image2730.png"/><Relationship Id="rId21" Type="http://schemas.openxmlformats.org/officeDocument/2006/relationships/image" Target="../media/image2485.png"/><Relationship Id="rId324" Type="http://schemas.openxmlformats.org/officeDocument/2006/relationships/customXml" Target="../ink/ink2680.xml"/><Relationship Id="rId531" Type="http://schemas.openxmlformats.org/officeDocument/2006/relationships/image" Target="../media/image2611.png"/><Relationship Id="rId629" Type="http://schemas.openxmlformats.org/officeDocument/2006/relationships/image" Target="../media/image2660.png"/><Relationship Id="rId170" Type="http://schemas.openxmlformats.org/officeDocument/2006/relationships/customXml" Target="../ink/ink2603.xml"/><Relationship Id="rId836" Type="http://schemas.openxmlformats.org/officeDocument/2006/relationships/customXml" Target="../ink/ink2936.xml"/><Relationship Id="rId268" Type="http://schemas.openxmlformats.org/officeDocument/2006/relationships/customXml" Target="../ink/ink2652.xml"/><Relationship Id="rId475" Type="http://schemas.openxmlformats.org/officeDocument/2006/relationships/image" Target="../media/image2583.png"/><Relationship Id="rId682" Type="http://schemas.openxmlformats.org/officeDocument/2006/relationships/customXml" Target="../ink/ink2859.xml"/><Relationship Id="rId903" Type="http://schemas.openxmlformats.org/officeDocument/2006/relationships/image" Target="../media/image2797.png"/><Relationship Id="rId32" Type="http://schemas.openxmlformats.org/officeDocument/2006/relationships/customXml" Target="../ink/ink2534.xml"/><Relationship Id="rId128" Type="http://schemas.openxmlformats.org/officeDocument/2006/relationships/customXml" Target="../ink/ink2582.xml"/><Relationship Id="rId335" Type="http://schemas.openxmlformats.org/officeDocument/2006/relationships/image" Target="../media/image660.png"/><Relationship Id="rId542" Type="http://schemas.openxmlformats.org/officeDocument/2006/relationships/customXml" Target="../ink/ink2789.xml"/><Relationship Id="rId181" Type="http://schemas.openxmlformats.org/officeDocument/2006/relationships/image" Target="../media/image520.png"/><Relationship Id="rId402" Type="http://schemas.openxmlformats.org/officeDocument/2006/relationships/customXml" Target="../ink/ink2719.xml"/><Relationship Id="rId847" Type="http://schemas.openxmlformats.org/officeDocument/2006/relationships/image" Target="../media/image2769.png"/><Relationship Id="rId279" Type="http://schemas.openxmlformats.org/officeDocument/2006/relationships/image" Target="../media/image688.png"/><Relationship Id="rId486" Type="http://schemas.openxmlformats.org/officeDocument/2006/relationships/customXml" Target="../ink/ink2761.xml"/><Relationship Id="rId693" Type="http://schemas.openxmlformats.org/officeDocument/2006/relationships/image" Target="../media/image2692.png"/><Relationship Id="rId707" Type="http://schemas.openxmlformats.org/officeDocument/2006/relationships/image" Target="../media/image2699.png"/><Relationship Id="rId914" Type="http://schemas.openxmlformats.org/officeDocument/2006/relationships/customXml" Target="../ink/ink2975.xml"/><Relationship Id="rId43" Type="http://schemas.openxmlformats.org/officeDocument/2006/relationships/image" Target="../media/image2496.png"/><Relationship Id="rId139" Type="http://schemas.openxmlformats.org/officeDocument/2006/relationships/image" Target="../media/image499.png"/><Relationship Id="rId346" Type="http://schemas.openxmlformats.org/officeDocument/2006/relationships/customXml" Target="../ink/ink2691.xml"/><Relationship Id="rId553" Type="http://schemas.openxmlformats.org/officeDocument/2006/relationships/image" Target="../media/image2622.png"/><Relationship Id="rId760" Type="http://schemas.openxmlformats.org/officeDocument/2006/relationships/customXml" Target="../ink/ink2898.xml"/><Relationship Id="rId192" Type="http://schemas.openxmlformats.org/officeDocument/2006/relationships/customXml" Target="../ink/ink2614.xml"/><Relationship Id="rId206" Type="http://schemas.openxmlformats.org/officeDocument/2006/relationships/customXml" Target="../ink/ink2621.xml"/><Relationship Id="rId413" Type="http://schemas.openxmlformats.org/officeDocument/2006/relationships/image" Target="../media/image2552.png"/><Relationship Id="rId858" Type="http://schemas.openxmlformats.org/officeDocument/2006/relationships/customXml" Target="../ink/ink2947.xml"/><Relationship Id="rId497" Type="http://schemas.openxmlformats.org/officeDocument/2006/relationships/image" Target="../media/image2594.png"/><Relationship Id="rId620" Type="http://schemas.openxmlformats.org/officeDocument/2006/relationships/customXml" Target="../ink/ink2828.xml"/><Relationship Id="rId718" Type="http://schemas.openxmlformats.org/officeDocument/2006/relationships/customXml" Target="../ink/ink2877.xml"/><Relationship Id="rId925" Type="http://schemas.openxmlformats.org/officeDocument/2006/relationships/image" Target="../media/image2808.png"/><Relationship Id="rId357" Type="http://schemas.openxmlformats.org/officeDocument/2006/relationships/image" Target="../media/image2524.png"/><Relationship Id="rId54" Type="http://schemas.openxmlformats.org/officeDocument/2006/relationships/customXml" Target="../ink/ink2545.xml"/><Relationship Id="rId217" Type="http://schemas.openxmlformats.org/officeDocument/2006/relationships/image" Target="../media/image538.png"/><Relationship Id="rId564" Type="http://schemas.openxmlformats.org/officeDocument/2006/relationships/customXml" Target="../ink/ink2800.xml"/><Relationship Id="rId771" Type="http://schemas.openxmlformats.org/officeDocument/2006/relationships/image" Target="../media/image2731.png"/><Relationship Id="rId869" Type="http://schemas.openxmlformats.org/officeDocument/2006/relationships/image" Target="../media/image2780.png"/><Relationship Id="rId424" Type="http://schemas.openxmlformats.org/officeDocument/2006/relationships/customXml" Target="../ink/ink2730.xml"/><Relationship Id="rId631" Type="http://schemas.openxmlformats.org/officeDocument/2006/relationships/image" Target="../media/image2661.png"/><Relationship Id="rId729" Type="http://schemas.openxmlformats.org/officeDocument/2006/relationships/image" Target="../media/image2710.png"/><Relationship Id="rId270" Type="http://schemas.openxmlformats.org/officeDocument/2006/relationships/customXml" Target="../ink/ink2653.xml"/><Relationship Id="rId936" Type="http://schemas.openxmlformats.org/officeDocument/2006/relationships/customXml" Target="../ink/ink2986.xml"/><Relationship Id="rId65" Type="http://schemas.openxmlformats.org/officeDocument/2006/relationships/image" Target="../media/image2507.png"/><Relationship Id="rId130" Type="http://schemas.openxmlformats.org/officeDocument/2006/relationships/customXml" Target="../ink/ink2583.xml"/><Relationship Id="rId368" Type="http://schemas.openxmlformats.org/officeDocument/2006/relationships/customXml" Target="../ink/ink2702.xml"/><Relationship Id="rId575" Type="http://schemas.openxmlformats.org/officeDocument/2006/relationships/image" Target="../media/image2633.png"/><Relationship Id="rId782" Type="http://schemas.openxmlformats.org/officeDocument/2006/relationships/customXml" Target="../ink/ink2909.xml"/><Relationship Id="rId228" Type="http://schemas.openxmlformats.org/officeDocument/2006/relationships/customXml" Target="../ink/ink2632.xml"/><Relationship Id="rId435" Type="http://schemas.openxmlformats.org/officeDocument/2006/relationships/image" Target="../media/image2563.png"/><Relationship Id="rId642" Type="http://schemas.openxmlformats.org/officeDocument/2006/relationships/customXml" Target="../ink/ink2839.xml"/><Relationship Id="rId281" Type="http://schemas.openxmlformats.org/officeDocument/2006/relationships/image" Target="../media/image689.png"/><Relationship Id="rId502" Type="http://schemas.openxmlformats.org/officeDocument/2006/relationships/customXml" Target="../ink/ink2769.xml"/><Relationship Id="rId947" Type="http://schemas.openxmlformats.org/officeDocument/2006/relationships/image" Target="../media/image2819.png"/><Relationship Id="rId76" Type="http://schemas.openxmlformats.org/officeDocument/2006/relationships/customXml" Target="../ink/ink2556.xml"/><Relationship Id="rId141" Type="http://schemas.openxmlformats.org/officeDocument/2006/relationships/image" Target="../media/image500.png"/><Relationship Id="rId379" Type="http://schemas.openxmlformats.org/officeDocument/2006/relationships/image" Target="../media/image2535.png"/><Relationship Id="rId586" Type="http://schemas.openxmlformats.org/officeDocument/2006/relationships/customXml" Target="../ink/ink2811.xml"/><Relationship Id="rId793" Type="http://schemas.openxmlformats.org/officeDocument/2006/relationships/image" Target="../media/image2742.png"/><Relationship Id="rId807" Type="http://schemas.openxmlformats.org/officeDocument/2006/relationships/image" Target="../media/image2749.png"/><Relationship Id="rId7" Type="http://schemas.openxmlformats.org/officeDocument/2006/relationships/image" Target="../media/image2478.png"/><Relationship Id="rId239" Type="http://schemas.openxmlformats.org/officeDocument/2006/relationships/image" Target="../media/image549.png"/><Relationship Id="rId446" Type="http://schemas.openxmlformats.org/officeDocument/2006/relationships/customXml" Target="../ink/ink2741.xml"/><Relationship Id="rId653" Type="http://schemas.openxmlformats.org/officeDocument/2006/relationships/image" Target="../media/image2672.png"/><Relationship Id="rId292" Type="http://schemas.openxmlformats.org/officeDocument/2006/relationships/customXml" Target="../ink/ink2664.xml"/><Relationship Id="rId306" Type="http://schemas.openxmlformats.org/officeDocument/2006/relationships/customXml" Target="../ink/ink2671.xml"/><Relationship Id="rId860" Type="http://schemas.openxmlformats.org/officeDocument/2006/relationships/customXml" Target="../ink/ink2948.xml"/><Relationship Id="rId958" Type="http://schemas.openxmlformats.org/officeDocument/2006/relationships/customXml" Target="../ink/ink2997.xml"/><Relationship Id="rId87" Type="http://schemas.openxmlformats.org/officeDocument/2006/relationships/image" Target="../media/image467.png"/><Relationship Id="rId513" Type="http://schemas.openxmlformats.org/officeDocument/2006/relationships/image" Target="../media/image2602.png"/><Relationship Id="rId597" Type="http://schemas.openxmlformats.org/officeDocument/2006/relationships/image" Target="../media/image2644.png"/><Relationship Id="rId720" Type="http://schemas.openxmlformats.org/officeDocument/2006/relationships/customXml" Target="../ink/ink2878.xml"/><Relationship Id="rId818" Type="http://schemas.openxmlformats.org/officeDocument/2006/relationships/customXml" Target="../ink/ink2927.xml"/><Relationship Id="rId152" Type="http://schemas.openxmlformats.org/officeDocument/2006/relationships/customXml" Target="../ink/ink2594.xml"/><Relationship Id="rId457" Type="http://schemas.openxmlformats.org/officeDocument/2006/relationships/image" Target="../media/image2574.png"/><Relationship Id="rId664" Type="http://schemas.openxmlformats.org/officeDocument/2006/relationships/customXml" Target="../ink/ink2850.xml"/><Relationship Id="rId871" Type="http://schemas.openxmlformats.org/officeDocument/2006/relationships/image" Target="../media/image2781.png"/><Relationship Id="rId14" Type="http://schemas.openxmlformats.org/officeDocument/2006/relationships/customXml" Target="../ink/ink2525.xml"/><Relationship Id="rId317" Type="http://schemas.openxmlformats.org/officeDocument/2006/relationships/image" Target="../media/image623.png"/><Relationship Id="rId524" Type="http://schemas.openxmlformats.org/officeDocument/2006/relationships/customXml" Target="../ink/ink2780.xml"/><Relationship Id="rId731" Type="http://schemas.openxmlformats.org/officeDocument/2006/relationships/image" Target="../media/image2711.png"/><Relationship Id="rId98" Type="http://schemas.openxmlformats.org/officeDocument/2006/relationships/customXml" Target="../ink/ink2567.xml"/><Relationship Id="rId163" Type="http://schemas.openxmlformats.org/officeDocument/2006/relationships/image" Target="../media/image511.png"/><Relationship Id="rId370" Type="http://schemas.openxmlformats.org/officeDocument/2006/relationships/customXml" Target="../ink/ink2703.xml"/><Relationship Id="rId829" Type="http://schemas.openxmlformats.org/officeDocument/2006/relationships/image" Target="../media/image2760.png"/><Relationship Id="rId230" Type="http://schemas.openxmlformats.org/officeDocument/2006/relationships/customXml" Target="../ink/ink2633.xml"/><Relationship Id="rId468" Type="http://schemas.openxmlformats.org/officeDocument/2006/relationships/customXml" Target="../ink/ink2752.xml"/><Relationship Id="rId675" Type="http://schemas.openxmlformats.org/officeDocument/2006/relationships/image" Target="../media/image2683.png"/><Relationship Id="rId882" Type="http://schemas.openxmlformats.org/officeDocument/2006/relationships/customXml" Target="../ink/ink2959.xml"/><Relationship Id="rId25" Type="http://schemas.openxmlformats.org/officeDocument/2006/relationships/image" Target="../media/image2487.png"/><Relationship Id="rId328" Type="http://schemas.openxmlformats.org/officeDocument/2006/relationships/customXml" Target="../ink/ink2682.xml"/><Relationship Id="rId535" Type="http://schemas.openxmlformats.org/officeDocument/2006/relationships/image" Target="../media/image2613.png"/><Relationship Id="rId742" Type="http://schemas.openxmlformats.org/officeDocument/2006/relationships/customXml" Target="../ink/ink2889.xml"/><Relationship Id="rId174" Type="http://schemas.openxmlformats.org/officeDocument/2006/relationships/customXml" Target="../ink/ink2605.xml"/><Relationship Id="rId381" Type="http://schemas.openxmlformats.org/officeDocument/2006/relationships/image" Target="../media/image2536.png"/><Relationship Id="rId602" Type="http://schemas.openxmlformats.org/officeDocument/2006/relationships/customXml" Target="../ink/ink2819.xml"/><Relationship Id="rId241" Type="http://schemas.openxmlformats.org/officeDocument/2006/relationships/image" Target="../media/image550.png"/><Relationship Id="rId479" Type="http://schemas.openxmlformats.org/officeDocument/2006/relationships/image" Target="../media/image2585.png"/><Relationship Id="rId686" Type="http://schemas.openxmlformats.org/officeDocument/2006/relationships/customXml" Target="../ink/ink2861.xml"/><Relationship Id="rId893" Type="http://schemas.openxmlformats.org/officeDocument/2006/relationships/image" Target="../media/image2792.png"/><Relationship Id="rId907" Type="http://schemas.openxmlformats.org/officeDocument/2006/relationships/image" Target="../media/image2799.png"/><Relationship Id="rId36" Type="http://schemas.openxmlformats.org/officeDocument/2006/relationships/customXml" Target="../ink/ink2536.xml"/><Relationship Id="rId339" Type="http://schemas.openxmlformats.org/officeDocument/2006/relationships/image" Target="../media/image2515.png"/><Relationship Id="rId546" Type="http://schemas.openxmlformats.org/officeDocument/2006/relationships/customXml" Target="../ink/ink2791.xml"/><Relationship Id="rId753" Type="http://schemas.openxmlformats.org/officeDocument/2006/relationships/image" Target="../media/image2722.png"/><Relationship Id="rId101" Type="http://schemas.openxmlformats.org/officeDocument/2006/relationships/image" Target="../media/image474.png"/><Relationship Id="rId185" Type="http://schemas.openxmlformats.org/officeDocument/2006/relationships/image" Target="../media/image522.png"/><Relationship Id="rId406" Type="http://schemas.openxmlformats.org/officeDocument/2006/relationships/customXml" Target="../ink/ink2721.xml"/><Relationship Id="rId960" Type="http://schemas.openxmlformats.org/officeDocument/2006/relationships/customXml" Target="../ink/ink2998.xml"/><Relationship Id="rId392" Type="http://schemas.openxmlformats.org/officeDocument/2006/relationships/customXml" Target="../ink/ink2714.xml"/><Relationship Id="rId613" Type="http://schemas.openxmlformats.org/officeDocument/2006/relationships/image" Target="../media/image2652.png"/><Relationship Id="rId697" Type="http://schemas.openxmlformats.org/officeDocument/2006/relationships/image" Target="../media/image2694.png"/><Relationship Id="rId820" Type="http://schemas.openxmlformats.org/officeDocument/2006/relationships/customXml" Target="../ink/ink2928.xml"/><Relationship Id="rId918" Type="http://schemas.openxmlformats.org/officeDocument/2006/relationships/customXml" Target="../ink/ink2977.xml"/><Relationship Id="rId252" Type="http://schemas.openxmlformats.org/officeDocument/2006/relationships/customXml" Target="../ink/ink2644.xml"/><Relationship Id="rId47" Type="http://schemas.openxmlformats.org/officeDocument/2006/relationships/image" Target="../media/image2498.png"/><Relationship Id="rId112" Type="http://schemas.openxmlformats.org/officeDocument/2006/relationships/customXml" Target="../ink/ink2574.xml"/><Relationship Id="rId557" Type="http://schemas.openxmlformats.org/officeDocument/2006/relationships/image" Target="../media/image2624.png"/><Relationship Id="rId764" Type="http://schemas.openxmlformats.org/officeDocument/2006/relationships/customXml" Target="../ink/ink2900.xml"/><Relationship Id="rId196" Type="http://schemas.openxmlformats.org/officeDocument/2006/relationships/customXml" Target="../ink/ink2616.xml"/><Relationship Id="rId417" Type="http://schemas.openxmlformats.org/officeDocument/2006/relationships/image" Target="../media/image2554.png"/><Relationship Id="rId624" Type="http://schemas.openxmlformats.org/officeDocument/2006/relationships/customXml" Target="../ink/ink2830.xml"/><Relationship Id="rId831" Type="http://schemas.openxmlformats.org/officeDocument/2006/relationships/image" Target="../media/image2761.png"/><Relationship Id="rId263" Type="http://schemas.openxmlformats.org/officeDocument/2006/relationships/image" Target="../media/image565.png"/><Relationship Id="rId470" Type="http://schemas.openxmlformats.org/officeDocument/2006/relationships/customXml" Target="../ink/ink2753.xml"/><Relationship Id="rId929" Type="http://schemas.openxmlformats.org/officeDocument/2006/relationships/image" Target="../media/image2810.png"/><Relationship Id="rId58" Type="http://schemas.openxmlformats.org/officeDocument/2006/relationships/customXml" Target="../ink/ink2547.xml"/><Relationship Id="rId123" Type="http://schemas.openxmlformats.org/officeDocument/2006/relationships/image" Target="../media/image491.png"/><Relationship Id="rId330" Type="http://schemas.openxmlformats.org/officeDocument/2006/relationships/customXml" Target="../ink/ink2683.xml"/><Relationship Id="rId568" Type="http://schemas.openxmlformats.org/officeDocument/2006/relationships/customXml" Target="../ink/ink2802.xml"/><Relationship Id="rId775" Type="http://schemas.openxmlformats.org/officeDocument/2006/relationships/image" Target="../media/image2733.png"/><Relationship Id="rId428" Type="http://schemas.openxmlformats.org/officeDocument/2006/relationships/customXml" Target="../ink/ink2732.xml"/><Relationship Id="rId635" Type="http://schemas.openxmlformats.org/officeDocument/2006/relationships/image" Target="../media/image2663.png"/><Relationship Id="rId842" Type="http://schemas.openxmlformats.org/officeDocument/2006/relationships/customXml" Target="../ink/ink2939.xml"/><Relationship Id="rId274" Type="http://schemas.openxmlformats.org/officeDocument/2006/relationships/customXml" Target="../ink/ink2655.xml"/><Relationship Id="rId481" Type="http://schemas.openxmlformats.org/officeDocument/2006/relationships/image" Target="../media/image2586.png"/><Relationship Id="rId702" Type="http://schemas.openxmlformats.org/officeDocument/2006/relationships/customXml" Target="../ink/ink2869.xml"/><Relationship Id="rId69" Type="http://schemas.openxmlformats.org/officeDocument/2006/relationships/image" Target="../media/image2509.png"/><Relationship Id="rId134" Type="http://schemas.openxmlformats.org/officeDocument/2006/relationships/customXml" Target="../ink/ink2585.xml"/><Relationship Id="rId579" Type="http://schemas.openxmlformats.org/officeDocument/2006/relationships/image" Target="../media/image2635.png"/><Relationship Id="rId786" Type="http://schemas.openxmlformats.org/officeDocument/2006/relationships/customXml" Target="../ink/ink2911.xml"/><Relationship Id="rId341" Type="http://schemas.openxmlformats.org/officeDocument/2006/relationships/image" Target="../media/image2516.png"/><Relationship Id="rId439" Type="http://schemas.openxmlformats.org/officeDocument/2006/relationships/image" Target="../media/image2565.png"/><Relationship Id="rId646" Type="http://schemas.openxmlformats.org/officeDocument/2006/relationships/customXml" Target="../ink/ink2841.xml"/><Relationship Id="rId201" Type="http://schemas.openxmlformats.org/officeDocument/2006/relationships/image" Target="../media/image530.png"/><Relationship Id="rId285" Type="http://schemas.openxmlformats.org/officeDocument/2006/relationships/image" Target="../media/image691.png"/><Relationship Id="rId506" Type="http://schemas.openxmlformats.org/officeDocument/2006/relationships/customXml" Target="../ink/ink2771.xml"/><Relationship Id="rId853" Type="http://schemas.openxmlformats.org/officeDocument/2006/relationships/image" Target="../media/image2772.png"/><Relationship Id="rId492" Type="http://schemas.openxmlformats.org/officeDocument/2006/relationships/customXml" Target="../ink/ink2764.xml"/><Relationship Id="rId713" Type="http://schemas.openxmlformats.org/officeDocument/2006/relationships/image" Target="../media/image2702.png"/><Relationship Id="rId797" Type="http://schemas.openxmlformats.org/officeDocument/2006/relationships/image" Target="../media/image2744.png"/><Relationship Id="rId920" Type="http://schemas.openxmlformats.org/officeDocument/2006/relationships/customXml" Target="../ink/ink2978.xml"/><Relationship Id="rId145" Type="http://schemas.openxmlformats.org/officeDocument/2006/relationships/image" Target="../media/image502.png"/><Relationship Id="rId352" Type="http://schemas.openxmlformats.org/officeDocument/2006/relationships/customXml" Target="../ink/ink2694.xml"/><Relationship Id="rId212" Type="http://schemas.openxmlformats.org/officeDocument/2006/relationships/customXml" Target="../ink/ink2624.xml"/><Relationship Id="rId657" Type="http://schemas.openxmlformats.org/officeDocument/2006/relationships/image" Target="../media/image2674.png"/><Relationship Id="rId864" Type="http://schemas.openxmlformats.org/officeDocument/2006/relationships/customXml" Target="../ink/ink2950.xml"/><Relationship Id="rId296" Type="http://schemas.openxmlformats.org/officeDocument/2006/relationships/customXml" Target="../ink/ink2666.xml"/><Relationship Id="rId517" Type="http://schemas.openxmlformats.org/officeDocument/2006/relationships/image" Target="../media/image2604.png"/><Relationship Id="rId724" Type="http://schemas.openxmlformats.org/officeDocument/2006/relationships/customXml" Target="../ink/ink2880.xml"/><Relationship Id="rId931" Type="http://schemas.openxmlformats.org/officeDocument/2006/relationships/image" Target="../media/image2811.png"/><Relationship Id="rId60" Type="http://schemas.openxmlformats.org/officeDocument/2006/relationships/customXml" Target="../ink/ink2548.xml"/><Relationship Id="rId156" Type="http://schemas.openxmlformats.org/officeDocument/2006/relationships/customXml" Target="../ink/ink2596.xml"/><Relationship Id="rId363" Type="http://schemas.openxmlformats.org/officeDocument/2006/relationships/image" Target="../media/image2527.png"/><Relationship Id="rId570" Type="http://schemas.openxmlformats.org/officeDocument/2006/relationships/customXml" Target="../ink/ink2803.xml"/><Relationship Id="rId223" Type="http://schemas.openxmlformats.org/officeDocument/2006/relationships/image" Target="../media/image541.png"/><Relationship Id="rId430" Type="http://schemas.openxmlformats.org/officeDocument/2006/relationships/customXml" Target="../ink/ink2733.xml"/><Relationship Id="rId668" Type="http://schemas.openxmlformats.org/officeDocument/2006/relationships/customXml" Target="../ink/ink2852.xml"/><Relationship Id="rId875" Type="http://schemas.openxmlformats.org/officeDocument/2006/relationships/image" Target="../media/image2783.png"/><Relationship Id="rId18" Type="http://schemas.openxmlformats.org/officeDocument/2006/relationships/customXml" Target="../ink/ink2527.xml"/><Relationship Id="rId528" Type="http://schemas.openxmlformats.org/officeDocument/2006/relationships/customXml" Target="../ink/ink2782.xml"/><Relationship Id="rId735" Type="http://schemas.openxmlformats.org/officeDocument/2006/relationships/image" Target="../media/image2713.png"/><Relationship Id="rId942" Type="http://schemas.openxmlformats.org/officeDocument/2006/relationships/customXml" Target="../ink/ink2989.xml"/><Relationship Id="rId167" Type="http://schemas.openxmlformats.org/officeDocument/2006/relationships/image" Target="../media/image513.png"/><Relationship Id="rId374" Type="http://schemas.openxmlformats.org/officeDocument/2006/relationships/customXml" Target="../ink/ink2705.xml"/><Relationship Id="rId581" Type="http://schemas.openxmlformats.org/officeDocument/2006/relationships/image" Target="../media/image2636.png"/><Relationship Id="rId71" Type="http://schemas.openxmlformats.org/officeDocument/2006/relationships/image" Target="../media/image2510.png"/><Relationship Id="rId234" Type="http://schemas.openxmlformats.org/officeDocument/2006/relationships/customXml" Target="../ink/ink2635.xml"/><Relationship Id="rId679" Type="http://schemas.openxmlformats.org/officeDocument/2006/relationships/image" Target="../media/image2685.png"/><Relationship Id="rId802" Type="http://schemas.openxmlformats.org/officeDocument/2006/relationships/customXml" Target="../ink/ink2919.xml"/><Relationship Id="rId886" Type="http://schemas.openxmlformats.org/officeDocument/2006/relationships/customXml" Target="../ink/ink2961.xml"/><Relationship Id="rId2" Type="http://schemas.openxmlformats.org/officeDocument/2006/relationships/customXml" Target="../ink/ink2519.xml"/><Relationship Id="rId29" Type="http://schemas.openxmlformats.org/officeDocument/2006/relationships/image" Target="../media/image2489.png"/><Relationship Id="rId441" Type="http://schemas.openxmlformats.org/officeDocument/2006/relationships/image" Target="../media/image2566.png"/><Relationship Id="rId539" Type="http://schemas.openxmlformats.org/officeDocument/2006/relationships/image" Target="../media/image2615.png"/><Relationship Id="rId746" Type="http://schemas.openxmlformats.org/officeDocument/2006/relationships/customXml" Target="../ink/ink2891.xml"/><Relationship Id="rId178" Type="http://schemas.openxmlformats.org/officeDocument/2006/relationships/customXml" Target="../ink/ink2607.xml"/><Relationship Id="rId301" Type="http://schemas.openxmlformats.org/officeDocument/2006/relationships/image" Target="../media/image699.png"/><Relationship Id="rId953" Type="http://schemas.openxmlformats.org/officeDocument/2006/relationships/image" Target="../media/image2822.png"/><Relationship Id="rId82" Type="http://schemas.openxmlformats.org/officeDocument/2006/relationships/customXml" Target="../ink/ink2559.xml"/><Relationship Id="rId385" Type="http://schemas.openxmlformats.org/officeDocument/2006/relationships/image" Target="../media/image2538.png"/><Relationship Id="rId592" Type="http://schemas.openxmlformats.org/officeDocument/2006/relationships/customXml" Target="../ink/ink2814.xml"/><Relationship Id="rId606" Type="http://schemas.openxmlformats.org/officeDocument/2006/relationships/customXml" Target="../ink/ink2821.xml"/><Relationship Id="rId813" Type="http://schemas.openxmlformats.org/officeDocument/2006/relationships/image" Target="../media/image2752.png"/><Relationship Id="rId245" Type="http://schemas.openxmlformats.org/officeDocument/2006/relationships/image" Target="../media/image552.png"/><Relationship Id="rId452" Type="http://schemas.openxmlformats.org/officeDocument/2006/relationships/customXml" Target="../ink/ink2744.xml"/><Relationship Id="rId897" Type="http://schemas.openxmlformats.org/officeDocument/2006/relationships/image" Target="../media/image2794.png"/><Relationship Id="rId105" Type="http://schemas.openxmlformats.org/officeDocument/2006/relationships/image" Target="../media/image476.png"/><Relationship Id="rId312" Type="http://schemas.openxmlformats.org/officeDocument/2006/relationships/customXml" Target="../ink/ink2674.xml"/><Relationship Id="rId757" Type="http://schemas.openxmlformats.org/officeDocument/2006/relationships/image" Target="../media/image2724.png"/><Relationship Id="rId964" Type="http://schemas.openxmlformats.org/officeDocument/2006/relationships/customXml" Target="../ink/ink3000.xml"/><Relationship Id="rId93" Type="http://schemas.openxmlformats.org/officeDocument/2006/relationships/image" Target="../media/image470.png"/><Relationship Id="rId189" Type="http://schemas.openxmlformats.org/officeDocument/2006/relationships/image" Target="../media/image524.png"/><Relationship Id="rId396" Type="http://schemas.openxmlformats.org/officeDocument/2006/relationships/customXml" Target="../ink/ink2716.xml"/><Relationship Id="rId617" Type="http://schemas.openxmlformats.org/officeDocument/2006/relationships/image" Target="../media/image2654.png"/><Relationship Id="rId824" Type="http://schemas.openxmlformats.org/officeDocument/2006/relationships/customXml" Target="../ink/ink2930.xml"/><Relationship Id="rId256" Type="http://schemas.openxmlformats.org/officeDocument/2006/relationships/customXml" Target="../ink/ink2646.xml"/><Relationship Id="rId463" Type="http://schemas.openxmlformats.org/officeDocument/2006/relationships/image" Target="../media/image2577.png"/><Relationship Id="rId670" Type="http://schemas.openxmlformats.org/officeDocument/2006/relationships/customXml" Target="../ink/ink2853.xml"/><Relationship Id="rId116" Type="http://schemas.openxmlformats.org/officeDocument/2006/relationships/customXml" Target="../ink/ink2576.xml"/><Relationship Id="rId323" Type="http://schemas.openxmlformats.org/officeDocument/2006/relationships/image" Target="../media/image626.png"/><Relationship Id="rId530" Type="http://schemas.openxmlformats.org/officeDocument/2006/relationships/customXml" Target="../ink/ink2783.xml"/><Relationship Id="rId768" Type="http://schemas.openxmlformats.org/officeDocument/2006/relationships/customXml" Target="../ink/ink2902.xml"/><Relationship Id="rId20" Type="http://schemas.openxmlformats.org/officeDocument/2006/relationships/customXml" Target="../ink/ink2528.xml"/><Relationship Id="rId628" Type="http://schemas.openxmlformats.org/officeDocument/2006/relationships/customXml" Target="../ink/ink2832.xml"/><Relationship Id="rId835" Type="http://schemas.openxmlformats.org/officeDocument/2006/relationships/image" Target="../media/image2763.png"/><Relationship Id="rId267" Type="http://schemas.openxmlformats.org/officeDocument/2006/relationships/image" Target="../media/image567.png"/><Relationship Id="rId474" Type="http://schemas.openxmlformats.org/officeDocument/2006/relationships/customXml" Target="../ink/ink2755.xml"/><Relationship Id="rId127" Type="http://schemas.openxmlformats.org/officeDocument/2006/relationships/image" Target="../media/image493.png"/><Relationship Id="rId681" Type="http://schemas.openxmlformats.org/officeDocument/2006/relationships/image" Target="../media/image2686.png"/><Relationship Id="rId779" Type="http://schemas.openxmlformats.org/officeDocument/2006/relationships/image" Target="../media/image2735.png"/><Relationship Id="rId902" Type="http://schemas.openxmlformats.org/officeDocument/2006/relationships/customXml" Target="../ink/ink2969.xml"/><Relationship Id="rId31" Type="http://schemas.openxmlformats.org/officeDocument/2006/relationships/image" Target="../media/image2490.png"/><Relationship Id="rId334" Type="http://schemas.openxmlformats.org/officeDocument/2006/relationships/customXml" Target="../ink/ink2685.xml"/><Relationship Id="rId541" Type="http://schemas.openxmlformats.org/officeDocument/2006/relationships/image" Target="../media/image2616.png"/><Relationship Id="rId639" Type="http://schemas.openxmlformats.org/officeDocument/2006/relationships/image" Target="../media/image2665.png"/><Relationship Id="rId180" Type="http://schemas.openxmlformats.org/officeDocument/2006/relationships/customXml" Target="../ink/ink2608.xml"/><Relationship Id="rId278" Type="http://schemas.openxmlformats.org/officeDocument/2006/relationships/customXml" Target="../ink/ink2657.xml"/><Relationship Id="rId401" Type="http://schemas.openxmlformats.org/officeDocument/2006/relationships/image" Target="../media/image2546.png"/><Relationship Id="rId846" Type="http://schemas.openxmlformats.org/officeDocument/2006/relationships/customXml" Target="../ink/ink2941.xml"/><Relationship Id="rId485" Type="http://schemas.openxmlformats.org/officeDocument/2006/relationships/image" Target="../media/image2588.png"/><Relationship Id="rId692" Type="http://schemas.openxmlformats.org/officeDocument/2006/relationships/customXml" Target="../ink/ink2864.xml"/><Relationship Id="rId706" Type="http://schemas.openxmlformats.org/officeDocument/2006/relationships/customXml" Target="../ink/ink2871.xml"/><Relationship Id="rId913" Type="http://schemas.openxmlformats.org/officeDocument/2006/relationships/image" Target="../media/image2802.png"/><Relationship Id="rId42" Type="http://schemas.openxmlformats.org/officeDocument/2006/relationships/customXml" Target="../ink/ink2539.xml"/><Relationship Id="rId138" Type="http://schemas.openxmlformats.org/officeDocument/2006/relationships/customXml" Target="../ink/ink2587.xml"/><Relationship Id="rId345" Type="http://schemas.openxmlformats.org/officeDocument/2006/relationships/image" Target="../media/image2518.png"/><Relationship Id="rId552" Type="http://schemas.openxmlformats.org/officeDocument/2006/relationships/customXml" Target="../ink/ink2794.xml"/><Relationship Id="rId191" Type="http://schemas.openxmlformats.org/officeDocument/2006/relationships/image" Target="../media/image525.png"/><Relationship Id="rId205" Type="http://schemas.openxmlformats.org/officeDocument/2006/relationships/image" Target="../media/image532.png"/><Relationship Id="rId412" Type="http://schemas.openxmlformats.org/officeDocument/2006/relationships/customXml" Target="../ink/ink2724.xml"/><Relationship Id="rId857" Type="http://schemas.openxmlformats.org/officeDocument/2006/relationships/image" Target="../media/image2774.png"/><Relationship Id="rId289" Type="http://schemas.openxmlformats.org/officeDocument/2006/relationships/image" Target="../media/image693.png"/><Relationship Id="rId496" Type="http://schemas.openxmlformats.org/officeDocument/2006/relationships/customXml" Target="../ink/ink2766.xml"/><Relationship Id="rId717" Type="http://schemas.openxmlformats.org/officeDocument/2006/relationships/image" Target="../media/image2704.png"/><Relationship Id="rId924" Type="http://schemas.openxmlformats.org/officeDocument/2006/relationships/customXml" Target="../ink/ink2980.xml"/><Relationship Id="rId53" Type="http://schemas.openxmlformats.org/officeDocument/2006/relationships/image" Target="../media/image2501.png"/><Relationship Id="rId149" Type="http://schemas.openxmlformats.org/officeDocument/2006/relationships/image" Target="../media/image504.png"/><Relationship Id="rId356" Type="http://schemas.openxmlformats.org/officeDocument/2006/relationships/customXml" Target="../ink/ink2696.xml"/><Relationship Id="rId563" Type="http://schemas.openxmlformats.org/officeDocument/2006/relationships/image" Target="../media/image2627.png"/><Relationship Id="rId770" Type="http://schemas.openxmlformats.org/officeDocument/2006/relationships/customXml" Target="../ink/ink2903.xml"/><Relationship Id="rId216" Type="http://schemas.openxmlformats.org/officeDocument/2006/relationships/customXml" Target="../ink/ink2626.xml"/><Relationship Id="rId423" Type="http://schemas.openxmlformats.org/officeDocument/2006/relationships/image" Target="../media/image2557.png"/><Relationship Id="rId868" Type="http://schemas.openxmlformats.org/officeDocument/2006/relationships/customXml" Target="../ink/ink2952.xml"/><Relationship Id="rId630" Type="http://schemas.openxmlformats.org/officeDocument/2006/relationships/customXml" Target="../ink/ink2833.xml"/><Relationship Id="rId728" Type="http://schemas.openxmlformats.org/officeDocument/2006/relationships/customXml" Target="../ink/ink2882.xml"/><Relationship Id="rId935" Type="http://schemas.openxmlformats.org/officeDocument/2006/relationships/image" Target="../media/image2813.png"/><Relationship Id="rId64" Type="http://schemas.openxmlformats.org/officeDocument/2006/relationships/customXml" Target="../ink/ink2550.xml"/><Relationship Id="rId367" Type="http://schemas.openxmlformats.org/officeDocument/2006/relationships/image" Target="../media/image2529.png"/><Relationship Id="rId574" Type="http://schemas.openxmlformats.org/officeDocument/2006/relationships/customXml" Target="../ink/ink2805.xml"/><Relationship Id="rId227" Type="http://schemas.openxmlformats.org/officeDocument/2006/relationships/image" Target="../media/image543.png"/><Relationship Id="rId781" Type="http://schemas.openxmlformats.org/officeDocument/2006/relationships/image" Target="../media/image2736.png"/><Relationship Id="rId879" Type="http://schemas.openxmlformats.org/officeDocument/2006/relationships/image" Target="../media/image2785.png"/><Relationship Id="rId434" Type="http://schemas.openxmlformats.org/officeDocument/2006/relationships/customXml" Target="../ink/ink2735.xml"/><Relationship Id="rId641" Type="http://schemas.openxmlformats.org/officeDocument/2006/relationships/image" Target="../media/image2666.png"/><Relationship Id="rId739" Type="http://schemas.openxmlformats.org/officeDocument/2006/relationships/image" Target="../media/image2715.png"/><Relationship Id="rId280" Type="http://schemas.openxmlformats.org/officeDocument/2006/relationships/customXml" Target="../ink/ink2658.xml"/><Relationship Id="rId501" Type="http://schemas.openxmlformats.org/officeDocument/2006/relationships/image" Target="../media/image2596.png"/><Relationship Id="rId946" Type="http://schemas.openxmlformats.org/officeDocument/2006/relationships/customXml" Target="../ink/ink2991.xml"/><Relationship Id="rId75" Type="http://schemas.openxmlformats.org/officeDocument/2006/relationships/image" Target="../media/image461.png"/><Relationship Id="rId140" Type="http://schemas.openxmlformats.org/officeDocument/2006/relationships/customXml" Target="../ink/ink2588.xml"/><Relationship Id="rId378" Type="http://schemas.openxmlformats.org/officeDocument/2006/relationships/customXml" Target="../ink/ink2707.xml"/><Relationship Id="rId585" Type="http://schemas.openxmlformats.org/officeDocument/2006/relationships/image" Target="../media/image2638.png"/><Relationship Id="rId792" Type="http://schemas.openxmlformats.org/officeDocument/2006/relationships/customXml" Target="../ink/ink2914.xml"/><Relationship Id="rId806" Type="http://schemas.openxmlformats.org/officeDocument/2006/relationships/customXml" Target="../ink/ink2921.xml"/><Relationship Id="rId6" Type="http://schemas.openxmlformats.org/officeDocument/2006/relationships/customXml" Target="../ink/ink2521.xml"/><Relationship Id="rId238" Type="http://schemas.openxmlformats.org/officeDocument/2006/relationships/customXml" Target="../ink/ink2637.xml"/><Relationship Id="rId445" Type="http://schemas.openxmlformats.org/officeDocument/2006/relationships/image" Target="../media/image2568.png"/><Relationship Id="rId652" Type="http://schemas.openxmlformats.org/officeDocument/2006/relationships/customXml" Target="../ink/ink2844.xml"/><Relationship Id="rId291" Type="http://schemas.openxmlformats.org/officeDocument/2006/relationships/image" Target="../media/image694.png"/><Relationship Id="rId305" Type="http://schemas.openxmlformats.org/officeDocument/2006/relationships/image" Target="../media/image2512.png"/><Relationship Id="rId512" Type="http://schemas.openxmlformats.org/officeDocument/2006/relationships/customXml" Target="../ink/ink2774.xml"/><Relationship Id="rId957" Type="http://schemas.openxmlformats.org/officeDocument/2006/relationships/image" Target="../media/image2824.png"/><Relationship Id="rId86" Type="http://schemas.openxmlformats.org/officeDocument/2006/relationships/customXml" Target="../ink/ink2561.xml"/><Relationship Id="rId151" Type="http://schemas.openxmlformats.org/officeDocument/2006/relationships/image" Target="../media/image505.png"/><Relationship Id="rId389" Type="http://schemas.openxmlformats.org/officeDocument/2006/relationships/image" Target="../media/image2540.png"/><Relationship Id="rId596" Type="http://schemas.openxmlformats.org/officeDocument/2006/relationships/customXml" Target="../ink/ink2816.xml"/><Relationship Id="rId817" Type="http://schemas.openxmlformats.org/officeDocument/2006/relationships/image" Target="../media/image2754.png"/><Relationship Id="rId249" Type="http://schemas.openxmlformats.org/officeDocument/2006/relationships/image" Target="../media/image554.png"/><Relationship Id="rId456" Type="http://schemas.openxmlformats.org/officeDocument/2006/relationships/customXml" Target="../ink/ink2746.xml"/><Relationship Id="rId663" Type="http://schemas.openxmlformats.org/officeDocument/2006/relationships/image" Target="../media/image2677.png"/><Relationship Id="rId870" Type="http://schemas.openxmlformats.org/officeDocument/2006/relationships/customXml" Target="../ink/ink2953.xml"/><Relationship Id="rId13" Type="http://schemas.openxmlformats.org/officeDocument/2006/relationships/image" Target="../media/image2481.png"/><Relationship Id="rId109" Type="http://schemas.openxmlformats.org/officeDocument/2006/relationships/image" Target="../media/image478.png"/><Relationship Id="rId316" Type="http://schemas.openxmlformats.org/officeDocument/2006/relationships/customXml" Target="../ink/ink2676.xml"/><Relationship Id="rId523" Type="http://schemas.openxmlformats.org/officeDocument/2006/relationships/image" Target="../media/image2607.png"/><Relationship Id="rId97" Type="http://schemas.openxmlformats.org/officeDocument/2006/relationships/image" Target="../media/image472.png"/><Relationship Id="rId730" Type="http://schemas.openxmlformats.org/officeDocument/2006/relationships/customXml" Target="../ink/ink2883.xml"/><Relationship Id="rId828" Type="http://schemas.openxmlformats.org/officeDocument/2006/relationships/customXml" Target="../ink/ink2932.xml"/><Relationship Id="rId162" Type="http://schemas.openxmlformats.org/officeDocument/2006/relationships/customXml" Target="../ink/ink2599.xml"/><Relationship Id="rId467" Type="http://schemas.openxmlformats.org/officeDocument/2006/relationships/image" Target="../media/image2579.png"/><Relationship Id="rId674" Type="http://schemas.openxmlformats.org/officeDocument/2006/relationships/customXml" Target="../ink/ink2855.xml"/><Relationship Id="rId881" Type="http://schemas.openxmlformats.org/officeDocument/2006/relationships/image" Target="../media/image2786.png"/><Relationship Id="rId24" Type="http://schemas.openxmlformats.org/officeDocument/2006/relationships/customXml" Target="../ink/ink2530.xml"/><Relationship Id="rId327" Type="http://schemas.openxmlformats.org/officeDocument/2006/relationships/image" Target="../media/image628.png"/><Relationship Id="rId534" Type="http://schemas.openxmlformats.org/officeDocument/2006/relationships/customXml" Target="../ink/ink2785.xml"/><Relationship Id="rId741" Type="http://schemas.openxmlformats.org/officeDocument/2006/relationships/image" Target="../media/image2716.png"/><Relationship Id="rId839" Type="http://schemas.openxmlformats.org/officeDocument/2006/relationships/image" Target="../media/image2765.png"/><Relationship Id="rId173" Type="http://schemas.openxmlformats.org/officeDocument/2006/relationships/image" Target="../media/image516.png"/><Relationship Id="rId380" Type="http://schemas.openxmlformats.org/officeDocument/2006/relationships/customXml" Target="../ink/ink2708.xml"/><Relationship Id="rId601" Type="http://schemas.openxmlformats.org/officeDocument/2006/relationships/image" Target="../media/image2646.png"/><Relationship Id="rId240" Type="http://schemas.openxmlformats.org/officeDocument/2006/relationships/customXml" Target="../ink/ink2638.xml"/><Relationship Id="rId478" Type="http://schemas.openxmlformats.org/officeDocument/2006/relationships/customXml" Target="../ink/ink2757.xml"/><Relationship Id="rId685" Type="http://schemas.openxmlformats.org/officeDocument/2006/relationships/image" Target="../media/image2688.png"/><Relationship Id="rId892" Type="http://schemas.openxmlformats.org/officeDocument/2006/relationships/customXml" Target="../ink/ink2964.xml"/><Relationship Id="rId906" Type="http://schemas.openxmlformats.org/officeDocument/2006/relationships/customXml" Target="../ink/ink2971.xml"/><Relationship Id="rId35" Type="http://schemas.openxmlformats.org/officeDocument/2006/relationships/image" Target="../media/image2492.png"/><Relationship Id="rId100" Type="http://schemas.openxmlformats.org/officeDocument/2006/relationships/customXml" Target="../ink/ink2568.xml"/><Relationship Id="rId338" Type="http://schemas.openxmlformats.org/officeDocument/2006/relationships/customXml" Target="../ink/ink2687.xml"/><Relationship Id="rId545" Type="http://schemas.openxmlformats.org/officeDocument/2006/relationships/image" Target="../media/image2618.png"/><Relationship Id="rId752" Type="http://schemas.openxmlformats.org/officeDocument/2006/relationships/customXml" Target="../ink/ink2894.xml"/><Relationship Id="rId184" Type="http://schemas.openxmlformats.org/officeDocument/2006/relationships/customXml" Target="../ink/ink2610.xml"/><Relationship Id="rId391" Type="http://schemas.openxmlformats.org/officeDocument/2006/relationships/image" Target="../media/image2541.png"/><Relationship Id="rId405" Type="http://schemas.openxmlformats.org/officeDocument/2006/relationships/image" Target="../media/image2548.png"/><Relationship Id="rId612" Type="http://schemas.openxmlformats.org/officeDocument/2006/relationships/customXml" Target="../ink/ink2824.xml"/><Relationship Id="rId251" Type="http://schemas.openxmlformats.org/officeDocument/2006/relationships/image" Target="../media/image555.png"/><Relationship Id="rId489" Type="http://schemas.openxmlformats.org/officeDocument/2006/relationships/image" Target="../media/image2590.png"/><Relationship Id="rId696" Type="http://schemas.openxmlformats.org/officeDocument/2006/relationships/customXml" Target="../ink/ink2866.xml"/><Relationship Id="rId917" Type="http://schemas.openxmlformats.org/officeDocument/2006/relationships/image" Target="../media/image2804.png"/><Relationship Id="rId46" Type="http://schemas.openxmlformats.org/officeDocument/2006/relationships/customXml" Target="../ink/ink2541.xml"/><Relationship Id="rId349" Type="http://schemas.openxmlformats.org/officeDocument/2006/relationships/image" Target="../media/image2520.png"/><Relationship Id="rId556" Type="http://schemas.openxmlformats.org/officeDocument/2006/relationships/customXml" Target="../ink/ink2796.xml"/><Relationship Id="rId763" Type="http://schemas.openxmlformats.org/officeDocument/2006/relationships/image" Target="../media/image2727.png"/><Relationship Id="rId111" Type="http://schemas.openxmlformats.org/officeDocument/2006/relationships/image" Target="../media/image485.png"/><Relationship Id="rId195" Type="http://schemas.openxmlformats.org/officeDocument/2006/relationships/image" Target="../media/image527.png"/><Relationship Id="rId209" Type="http://schemas.openxmlformats.org/officeDocument/2006/relationships/image" Target="../media/image534.png"/><Relationship Id="rId416" Type="http://schemas.openxmlformats.org/officeDocument/2006/relationships/customXml" Target="../ink/ink2726.xml"/><Relationship Id="rId623" Type="http://schemas.openxmlformats.org/officeDocument/2006/relationships/image" Target="../media/image2657.png"/><Relationship Id="rId830" Type="http://schemas.openxmlformats.org/officeDocument/2006/relationships/customXml" Target="../ink/ink2933.xml"/><Relationship Id="rId928" Type="http://schemas.openxmlformats.org/officeDocument/2006/relationships/customXml" Target="../ink/ink2982.xml"/><Relationship Id="rId57" Type="http://schemas.openxmlformats.org/officeDocument/2006/relationships/image" Target="../media/image2503.png"/><Relationship Id="rId262" Type="http://schemas.openxmlformats.org/officeDocument/2006/relationships/customXml" Target="../ink/ink2649.xml"/><Relationship Id="rId567" Type="http://schemas.openxmlformats.org/officeDocument/2006/relationships/image" Target="../media/image2629.png"/><Relationship Id="rId122" Type="http://schemas.openxmlformats.org/officeDocument/2006/relationships/customXml" Target="../ink/ink2579.xml"/><Relationship Id="rId774" Type="http://schemas.openxmlformats.org/officeDocument/2006/relationships/customXml" Target="../ink/ink2905.xml"/><Relationship Id="rId427" Type="http://schemas.openxmlformats.org/officeDocument/2006/relationships/image" Target="../media/image2559.png"/><Relationship Id="rId634" Type="http://schemas.openxmlformats.org/officeDocument/2006/relationships/customXml" Target="../ink/ink2835.xml"/><Relationship Id="rId841" Type="http://schemas.openxmlformats.org/officeDocument/2006/relationships/image" Target="../media/image2766.png"/><Relationship Id="rId273" Type="http://schemas.openxmlformats.org/officeDocument/2006/relationships/image" Target="../media/image685.png"/><Relationship Id="rId480" Type="http://schemas.openxmlformats.org/officeDocument/2006/relationships/customXml" Target="../ink/ink2758.xml"/><Relationship Id="rId701" Type="http://schemas.openxmlformats.org/officeDocument/2006/relationships/image" Target="../media/image2696.png"/><Relationship Id="rId939" Type="http://schemas.openxmlformats.org/officeDocument/2006/relationships/image" Target="../media/image2815.png"/><Relationship Id="rId68" Type="http://schemas.openxmlformats.org/officeDocument/2006/relationships/customXml" Target="../ink/ink2552.xml"/><Relationship Id="rId133" Type="http://schemas.openxmlformats.org/officeDocument/2006/relationships/image" Target="../media/image496.png"/><Relationship Id="rId340" Type="http://schemas.openxmlformats.org/officeDocument/2006/relationships/customXml" Target="../ink/ink2688.xml"/><Relationship Id="rId578" Type="http://schemas.openxmlformats.org/officeDocument/2006/relationships/customXml" Target="../ink/ink2807.xml"/><Relationship Id="rId785" Type="http://schemas.openxmlformats.org/officeDocument/2006/relationships/image" Target="../media/image2738.png"/><Relationship Id="rId200" Type="http://schemas.openxmlformats.org/officeDocument/2006/relationships/customXml" Target="../ink/ink2618.xml"/><Relationship Id="rId438" Type="http://schemas.openxmlformats.org/officeDocument/2006/relationships/customXml" Target="../ink/ink2737.xml"/><Relationship Id="rId645" Type="http://schemas.openxmlformats.org/officeDocument/2006/relationships/image" Target="../media/image2668.png"/><Relationship Id="rId852" Type="http://schemas.openxmlformats.org/officeDocument/2006/relationships/customXml" Target="../ink/ink2944.xml"/><Relationship Id="rId284" Type="http://schemas.openxmlformats.org/officeDocument/2006/relationships/customXml" Target="../ink/ink2660.xml"/><Relationship Id="rId491" Type="http://schemas.openxmlformats.org/officeDocument/2006/relationships/image" Target="../media/image2591.png"/><Relationship Id="rId505" Type="http://schemas.openxmlformats.org/officeDocument/2006/relationships/image" Target="../media/image2598.png"/><Relationship Id="rId712" Type="http://schemas.openxmlformats.org/officeDocument/2006/relationships/customXml" Target="../ink/ink2874.xml"/><Relationship Id="rId79" Type="http://schemas.openxmlformats.org/officeDocument/2006/relationships/image" Target="../media/image463.png"/><Relationship Id="rId144" Type="http://schemas.openxmlformats.org/officeDocument/2006/relationships/customXml" Target="../ink/ink2590.xml"/><Relationship Id="rId589" Type="http://schemas.openxmlformats.org/officeDocument/2006/relationships/image" Target="../media/image2640.png"/><Relationship Id="rId796" Type="http://schemas.openxmlformats.org/officeDocument/2006/relationships/customXml" Target="../ink/ink2916.xml"/><Relationship Id="rId351" Type="http://schemas.openxmlformats.org/officeDocument/2006/relationships/image" Target="../media/image2521.png"/><Relationship Id="rId449" Type="http://schemas.openxmlformats.org/officeDocument/2006/relationships/image" Target="../media/image2570.png"/><Relationship Id="rId656" Type="http://schemas.openxmlformats.org/officeDocument/2006/relationships/customXml" Target="../ink/ink2846.xml"/><Relationship Id="rId863" Type="http://schemas.openxmlformats.org/officeDocument/2006/relationships/image" Target="../media/image2777.png"/><Relationship Id="rId211" Type="http://schemas.openxmlformats.org/officeDocument/2006/relationships/image" Target="../media/image535.png"/><Relationship Id="rId295" Type="http://schemas.openxmlformats.org/officeDocument/2006/relationships/image" Target="../media/image696.png"/><Relationship Id="rId309" Type="http://schemas.openxmlformats.org/officeDocument/2006/relationships/image" Target="../media/image619.png"/><Relationship Id="rId516" Type="http://schemas.openxmlformats.org/officeDocument/2006/relationships/customXml" Target="../ink/ink2776.xml"/><Relationship Id="rId723" Type="http://schemas.openxmlformats.org/officeDocument/2006/relationships/image" Target="../media/image2707.png"/><Relationship Id="rId930" Type="http://schemas.openxmlformats.org/officeDocument/2006/relationships/customXml" Target="../ink/ink2983.xml"/><Relationship Id="rId155" Type="http://schemas.openxmlformats.org/officeDocument/2006/relationships/image" Target="../media/image507.png"/><Relationship Id="rId362" Type="http://schemas.openxmlformats.org/officeDocument/2006/relationships/customXml" Target="../ink/ink2699.xml"/><Relationship Id="rId222" Type="http://schemas.openxmlformats.org/officeDocument/2006/relationships/customXml" Target="../ink/ink2629.xml"/><Relationship Id="rId667" Type="http://schemas.openxmlformats.org/officeDocument/2006/relationships/image" Target="../media/image2679.png"/><Relationship Id="rId874" Type="http://schemas.openxmlformats.org/officeDocument/2006/relationships/customXml" Target="../ink/ink2955.xml"/><Relationship Id="rId17" Type="http://schemas.openxmlformats.org/officeDocument/2006/relationships/image" Target="../media/image2483.png"/><Relationship Id="rId527" Type="http://schemas.openxmlformats.org/officeDocument/2006/relationships/image" Target="../media/image2609.png"/><Relationship Id="rId734" Type="http://schemas.openxmlformats.org/officeDocument/2006/relationships/customXml" Target="../ink/ink2885.xml"/><Relationship Id="rId941" Type="http://schemas.openxmlformats.org/officeDocument/2006/relationships/image" Target="../media/image2816.png"/><Relationship Id="rId70" Type="http://schemas.openxmlformats.org/officeDocument/2006/relationships/customXml" Target="../ink/ink2553.xml"/><Relationship Id="rId166" Type="http://schemas.openxmlformats.org/officeDocument/2006/relationships/customXml" Target="../ink/ink2601.xml"/><Relationship Id="rId373" Type="http://schemas.openxmlformats.org/officeDocument/2006/relationships/image" Target="../media/image2532.png"/><Relationship Id="rId580" Type="http://schemas.openxmlformats.org/officeDocument/2006/relationships/customXml" Target="../ink/ink2808.xml"/><Relationship Id="rId801" Type="http://schemas.openxmlformats.org/officeDocument/2006/relationships/image" Target="../media/image2746.png"/><Relationship Id="rId1" Type="http://schemas.openxmlformats.org/officeDocument/2006/relationships/slideLayout" Target="../slideLayouts/slideLayout7.xml"/><Relationship Id="rId233" Type="http://schemas.openxmlformats.org/officeDocument/2006/relationships/image" Target="../media/image546.png"/><Relationship Id="rId440" Type="http://schemas.openxmlformats.org/officeDocument/2006/relationships/customXml" Target="../ink/ink2738.xml"/><Relationship Id="rId678" Type="http://schemas.openxmlformats.org/officeDocument/2006/relationships/customXml" Target="../ink/ink2857.xml"/><Relationship Id="rId885" Type="http://schemas.openxmlformats.org/officeDocument/2006/relationships/image" Target="../media/image2788.png"/><Relationship Id="rId28" Type="http://schemas.openxmlformats.org/officeDocument/2006/relationships/customXml" Target="../ink/ink2532.xml"/><Relationship Id="rId300" Type="http://schemas.openxmlformats.org/officeDocument/2006/relationships/customXml" Target="../ink/ink2668.xml"/><Relationship Id="rId538" Type="http://schemas.openxmlformats.org/officeDocument/2006/relationships/customXml" Target="../ink/ink2787.xml"/><Relationship Id="rId745" Type="http://schemas.openxmlformats.org/officeDocument/2006/relationships/image" Target="../media/image2718.png"/><Relationship Id="rId952" Type="http://schemas.openxmlformats.org/officeDocument/2006/relationships/customXml" Target="../ink/ink2994.xml"/><Relationship Id="rId81" Type="http://schemas.openxmlformats.org/officeDocument/2006/relationships/image" Target="../media/image464.png"/><Relationship Id="rId177" Type="http://schemas.openxmlformats.org/officeDocument/2006/relationships/image" Target="../media/image518.png"/><Relationship Id="rId384" Type="http://schemas.openxmlformats.org/officeDocument/2006/relationships/customXml" Target="../ink/ink2710.xml"/><Relationship Id="rId591" Type="http://schemas.openxmlformats.org/officeDocument/2006/relationships/image" Target="../media/image2641.png"/><Relationship Id="rId605" Type="http://schemas.openxmlformats.org/officeDocument/2006/relationships/image" Target="../media/image2648.png"/><Relationship Id="rId812" Type="http://schemas.openxmlformats.org/officeDocument/2006/relationships/customXml" Target="../ink/ink2924.xml"/><Relationship Id="rId244" Type="http://schemas.openxmlformats.org/officeDocument/2006/relationships/customXml" Target="../ink/ink2640.xml"/><Relationship Id="rId689" Type="http://schemas.openxmlformats.org/officeDocument/2006/relationships/image" Target="../media/image2690.png"/><Relationship Id="rId896" Type="http://schemas.openxmlformats.org/officeDocument/2006/relationships/customXml" Target="../ink/ink2966.xml"/><Relationship Id="rId39" Type="http://schemas.openxmlformats.org/officeDocument/2006/relationships/image" Target="../media/image2494.png"/><Relationship Id="rId451" Type="http://schemas.openxmlformats.org/officeDocument/2006/relationships/image" Target="../media/image2571.png"/><Relationship Id="rId549" Type="http://schemas.openxmlformats.org/officeDocument/2006/relationships/image" Target="../media/image2620.png"/><Relationship Id="rId756" Type="http://schemas.openxmlformats.org/officeDocument/2006/relationships/customXml" Target="../ink/ink2896.xml"/><Relationship Id="rId104" Type="http://schemas.openxmlformats.org/officeDocument/2006/relationships/customXml" Target="../ink/ink2570.xml"/><Relationship Id="rId188" Type="http://schemas.openxmlformats.org/officeDocument/2006/relationships/customXml" Target="../ink/ink2612.xml"/><Relationship Id="rId311" Type="http://schemas.openxmlformats.org/officeDocument/2006/relationships/image" Target="../media/image620.png"/><Relationship Id="rId395" Type="http://schemas.openxmlformats.org/officeDocument/2006/relationships/image" Target="../media/image2543.png"/><Relationship Id="rId409" Type="http://schemas.openxmlformats.org/officeDocument/2006/relationships/image" Target="../media/image2550.png"/><Relationship Id="rId963" Type="http://schemas.openxmlformats.org/officeDocument/2006/relationships/image" Target="../media/image2827.png"/><Relationship Id="rId92" Type="http://schemas.openxmlformats.org/officeDocument/2006/relationships/customXml" Target="../ink/ink2564.xml"/><Relationship Id="rId213" Type="http://schemas.openxmlformats.org/officeDocument/2006/relationships/image" Target="../media/image536.png"/><Relationship Id="rId420" Type="http://schemas.openxmlformats.org/officeDocument/2006/relationships/customXml" Target="../ink/ink2728.xml"/><Relationship Id="rId616" Type="http://schemas.openxmlformats.org/officeDocument/2006/relationships/customXml" Target="../ink/ink2826.xml"/><Relationship Id="rId658" Type="http://schemas.openxmlformats.org/officeDocument/2006/relationships/customXml" Target="../ink/ink2847.xml"/><Relationship Id="rId823" Type="http://schemas.openxmlformats.org/officeDocument/2006/relationships/image" Target="../media/image2757.png"/><Relationship Id="rId865" Type="http://schemas.openxmlformats.org/officeDocument/2006/relationships/image" Target="../media/image2778.png"/><Relationship Id="rId255" Type="http://schemas.openxmlformats.org/officeDocument/2006/relationships/image" Target="../media/image557.png"/><Relationship Id="rId297" Type="http://schemas.openxmlformats.org/officeDocument/2006/relationships/image" Target="../media/image697.png"/><Relationship Id="rId462" Type="http://schemas.openxmlformats.org/officeDocument/2006/relationships/customXml" Target="../ink/ink2749.xml"/><Relationship Id="rId518" Type="http://schemas.openxmlformats.org/officeDocument/2006/relationships/customXml" Target="../ink/ink2777.xml"/><Relationship Id="rId725" Type="http://schemas.openxmlformats.org/officeDocument/2006/relationships/image" Target="../media/image2708.png"/><Relationship Id="rId932" Type="http://schemas.openxmlformats.org/officeDocument/2006/relationships/customXml" Target="../ink/ink2984.xml"/><Relationship Id="rId115" Type="http://schemas.openxmlformats.org/officeDocument/2006/relationships/image" Target="../media/image487.png"/><Relationship Id="rId157" Type="http://schemas.openxmlformats.org/officeDocument/2006/relationships/image" Target="../media/image508.png"/><Relationship Id="rId322" Type="http://schemas.openxmlformats.org/officeDocument/2006/relationships/customXml" Target="../ink/ink2679.xml"/><Relationship Id="rId364" Type="http://schemas.openxmlformats.org/officeDocument/2006/relationships/customXml" Target="../ink/ink2700.xml"/><Relationship Id="rId767" Type="http://schemas.openxmlformats.org/officeDocument/2006/relationships/image" Target="../media/image2729.png"/><Relationship Id="rId61" Type="http://schemas.openxmlformats.org/officeDocument/2006/relationships/image" Target="../media/image2505.png"/><Relationship Id="rId199" Type="http://schemas.openxmlformats.org/officeDocument/2006/relationships/image" Target="../media/image529.png"/><Relationship Id="rId571" Type="http://schemas.openxmlformats.org/officeDocument/2006/relationships/image" Target="../media/image2631.png"/><Relationship Id="rId627" Type="http://schemas.openxmlformats.org/officeDocument/2006/relationships/image" Target="../media/image2659.png"/><Relationship Id="rId669" Type="http://schemas.openxmlformats.org/officeDocument/2006/relationships/image" Target="../media/image2680.png"/><Relationship Id="rId834" Type="http://schemas.openxmlformats.org/officeDocument/2006/relationships/customXml" Target="../ink/ink2935.xml"/><Relationship Id="rId876" Type="http://schemas.openxmlformats.org/officeDocument/2006/relationships/customXml" Target="../ink/ink2956.xml"/><Relationship Id="rId19" Type="http://schemas.openxmlformats.org/officeDocument/2006/relationships/image" Target="../media/image2484.png"/><Relationship Id="rId224" Type="http://schemas.openxmlformats.org/officeDocument/2006/relationships/customXml" Target="../ink/ink2630.xml"/><Relationship Id="rId266" Type="http://schemas.openxmlformats.org/officeDocument/2006/relationships/customXml" Target="../ink/ink2651.xml"/><Relationship Id="rId431" Type="http://schemas.openxmlformats.org/officeDocument/2006/relationships/image" Target="../media/image2561.png"/><Relationship Id="rId473" Type="http://schemas.openxmlformats.org/officeDocument/2006/relationships/image" Target="../media/image2582.png"/><Relationship Id="rId529" Type="http://schemas.openxmlformats.org/officeDocument/2006/relationships/image" Target="../media/image2610.png"/><Relationship Id="rId680" Type="http://schemas.openxmlformats.org/officeDocument/2006/relationships/customXml" Target="../ink/ink2858.xml"/><Relationship Id="rId736" Type="http://schemas.openxmlformats.org/officeDocument/2006/relationships/customXml" Target="../ink/ink2886.xml"/><Relationship Id="rId901" Type="http://schemas.openxmlformats.org/officeDocument/2006/relationships/image" Target="../media/image2796.png"/><Relationship Id="rId30" Type="http://schemas.openxmlformats.org/officeDocument/2006/relationships/customXml" Target="../ink/ink2533.xml"/><Relationship Id="rId126" Type="http://schemas.openxmlformats.org/officeDocument/2006/relationships/customXml" Target="../ink/ink2581.xml"/><Relationship Id="rId168" Type="http://schemas.openxmlformats.org/officeDocument/2006/relationships/customXml" Target="../ink/ink2602.xml"/><Relationship Id="rId333" Type="http://schemas.openxmlformats.org/officeDocument/2006/relationships/image" Target="../media/image631.png"/><Relationship Id="rId540" Type="http://schemas.openxmlformats.org/officeDocument/2006/relationships/customXml" Target="../ink/ink2788.xml"/><Relationship Id="rId778" Type="http://schemas.openxmlformats.org/officeDocument/2006/relationships/customXml" Target="../ink/ink2907.xml"/><Relationship Id="rId943" Type="http://schemas.openxmlformats.org/officeDocument/2006/relationships/image" Target="../media/image2817.png"/><Relationship Id="rId72" Type="http://schemas.openxmlformats.org/officeDocument/2006/relationships/customXml" Target="../ink/ink2554.xml"/><Relationship Id="rId375" Type="http://schemas.openxmlformats.org/officeDocument/2006/relationships/image" Target="../media/image2533.png"/><Relationship Id="rId582" Type="http://schemas.openxmlformats.org/officeDocument/2006/relationships/customXml" Target="../ink/ink2809.xml"/><Relationship Id="rId638" Type="http://schemas.openxmlformats.org/officeDocument/2006/relationships/customXml" Target="../ink/ink2837.xml"/><Relationship Id="rId803" Type="http://schemas.openxmlformats.org/officeDocument/2006/relationships/image" Target="../media/image2747.png"/><Relationship Id="rId845" Type="http://schemas.openxmlformats.org/officeDocument/2006/relationships/image" Target="../media/image2768.png"/><Relationship Id="rId3" Type="http://schemas.openxmlformats.org/officeDocument/2006/relationships/image" Target="../media/image2476.png"/><Relationship Id="rId235" Type="http://schemas.openxmlformats.org/officeDocument/2006/relationships/image" Target="../media/image547.png"/><Relationship Id="rId277" Type="http://schemas.openxmlformats.org/officeDocument/2006/relationships/image" Target="../media/image687.png"/><Relationship Id="rId400" Type="http://schemas.openxmlformats.org/officeDocument/2006/relationships/customXml" Target="../ink/ink2718.xml"/><Relationship Id="rId442" Type="http://schemas.openxmlformats.org/officeDocument/2006/relationships/customXml" Target="../ink/ink2739.xml"/><Relationship Id="rId484" Type="http://schemas.openxmlformats.org/officeDocument/2006/relationships/customXml" Target="../ink/ink2760.xml"/><Relationship Id="rId705" Type="http://schemas.openxmlformats.org/officeDocument/2006/relationships/image" Target="../media/image2698.png"/><Relationship Id="rId887" Type="http://schemas.openxmlformats.org/officeDocument/2006/relationships/image" Target="../media/image2789.png"/><Relationship Id="rId137" Type="http://schemas.openxmlformats.org/officeDocument/2006/relationships/image" Target="../media/image498.png"/><Relationship Id="rId302" Type="http://schemas.openxmlformats.org/officeDocument/2006/relationships/customXml" Target="../ink/ink2669.xml"/><Relationship Id="rId344" Type="http://schemas.openxmlformats.org/officeDocument/2006/relationships/customXml" Target="../ink/ink2690.xml"/><Relationship Id="rId691" Type="http://schemas.openxmlformats.org/officeDocument/2006/relationships/image" Target="../media/image2691.png"/><Relationship Id="rId747" Type="http://schemas.openxmlformats.org/officeDocument/2006/relationships/image" Target="../media/image2719.png"/><Relationship Id="rId789" Type="http://schemas.openxmlformats.org/officeDocument/2006/relationships/image" Target="../media/image2740.png"/><Relationship Id="rId912" Type="http://schemas.openxmlformats.org/officeDocument/2006/relationships/customXml" Target="../ink/ink2974.xml"/><Relationship Id="rId954" Type="http://schemas.openxmlformats.org/officeDocument/2006/relationships/customXml" Target="../ink/ink2995.xml"/><Relationship Id="rId41" Type="http://schemas.openxmlformats.org/officeDocument/2006/relationships/image" Target="../media/image2495.png"/><Relationship Id="rId83" Type="http://schemas.openxmlformats.org/officeDocument/2006/relationships/image" Target="../media/image465.png"/><Relationship Id="rId179" Type="http://schemas.openxmlformats.org/officeDocument/2006/relationships/image" Target="../media/image519.png"/><Relationship Id="rId386" Type="http://schemas.openxmlformats.org/officeDocument/2006/relationships/customXml" Target="../ink/ink2711.xml"/><Relationship Id="rId551" Type="http://schemas.openxmlformats.org/officeDocument/2006/relationships/image" Target="../media/image2621.png"/><Relationship Id="rId593" Type="http://schemas.openxmlformats.org/officeDocument/2006/relationships/image" Target="../media/image2642.png"/><Relationship Id="rId607" Type="http://schemas.openxmlformats.org/officeDocument/2006/relationships/image" Target="../media/image2649.png"/><Relationship Id="rId649" Type="http://schemas.openxmlformats.org/officeDocument/2006/relationships/image" Target="../media/image2670.png"/><Relationship Id="rId814" Type="http://schemas.openxmlformats.org/officeDocument/2006/relationships/customXml" Target="../ink/ink2925.xml"/><Relationship Id="rId856" Type="http://schemas.openxmlformats.org/officeDocument/2006/relationships/customXml" Target="../ink/ink2946.xml"/><Relationship Id="rId190" Type="http://schemas.openxmlformats.org/officeDocument/2006/relationships/customXml" Target="../ink/ink2613.xml"/><Relationship Id="rId204" Type="http://schemas.openxmlformats.org/officeDocument/2006/relationships/customXml" Target="../ink/ink2620.xml"/><Relationship Id="rId246" Type="http://schemas.openxmlformats.org/officeDocument/2006/relationships/customXml" Target="../ink/ink2641.xml"/><Relationship Id="rId288" Type="http://schemas.openxmlformats.org/officeDocument/2006/relationships/customXml" Target="../ink/ink2662.xml"/><Relationship Id="rId411" Type="http://schemas.openxmlformats.org/officeDocument/2006/relationships/image" Target="../media/image2551.png"/><Relationship Id="rId453" Type="http://schemas.openxmlformats.org/officeDocument/2006/relationships/image" Target="../media/image2572.png"/><Relationship Id="rId509" Type="http://schemas.openxmlformats.org/officeDocument/2006/relationships/image" Target="../media/image2600.png"/><Relationship Id="rId660" Type="http://schemas.openxmlformats.org/officeDocument/2006/relationships/customXml" Target="../ink/ink2848.xml"/><Relationship Id="rId898" Type="http://schemas.openxmlformats.org/officeDocument/2006/relationships/customXml" Target="../ink/ink2967.xml"/><Relationship Id="rId106" Type="http://schemas.openxmlformats.org/officeDocument/2006/relationships/customXml" Target="../ink/ink2571.xml"/><Relationship Id="rId313" Type="http://schemas.openxmlformats.org/officeDocument/2006/relationships/image" Target="../media/image621.png"/><Relationship Id="rId495" Type="http://schemas.openxmlformats.org/officeDocument/2006/relationships/image" Target="../media/image2593.png"/><Relationship Id="rId716" Type="http://schemas.openxmlformats.org/officeDocument/2006/relationships/customXml" Target="../ink/ink2876.xml"/><Relationship Id="rId758" Type="http://schemas.openxmlformats.org/officeDocument/2006/relationships/customXml" Target="../ink/ink2897.xml"/><Relationship Id="rId923" Type="http://schemas.openxmlformats.org/officeDocument/2006/relationships/image" Target="../media/image2807.png"/><Relationship Id="rId965" Type="http://schemas.openxmlformats.org/officeDocument/2006/relationships/image" Target="../media/image2828.png"/><Relationship Id="rId10" Type="http://schemas.openxmlformats.org/officeDocument/2006/relationships/customXml" Target="../ink/ink2523.xml"/><Relationship Id="rId52" Type="http://schemas.openxmlformats.org/officeDocument/2006/relationships/customXml" Target="../ink/ink2544.xml"/><Relationship Id="rId94" Type="http://schemas.openxmlformats.org/officeDocument/2006/relationships/customXml" Target="../ink/ink2565.xml"/><Relationship Id="rId148" Type="http://schemas.openxmlformats.org/officeDocument/2006/relationships/customXml" Target="../ink/ink2592.xml"/><Relationship Id="rId355" Type="http://schemas.openxmlformats.org/officeDocument/2006/relationships/image" Target="../media/image2523.png"/><Relationship Id="rId397" Type="http://schemas.openxmlformats.org/officeDocument/2006/relationships/image" Target="../media/image2544.png"/><Relationship Id="rId520" Type="http://schemas.openxmlformats.org/officeDocument/2006/relationships/customXml" Target="../ink/ink2778.xml"/><Relationship Id="rId562" Type="http://schemas.openxmlformats.org/officeDocument/2006/relationships/customXml" Target="../ink/ink2799.xml"/><Relationship Id="rId618" Type="http://schemas.openxmlformats.org/officeDocument/2006/relationships/customXml" Target="../ink/ink2827.xml"/><Relationship Id="rId825" Type="http://schemas.openxmlformats.org/officeDocument/2006/relationships/image" Target="../media/image2758.png"/><Relationship Id="rId215" Type="http://schemas.openxmlformats.org/officeDocument/2006/relationships/image" Target="../media/image537.png"/><Relationship Id="rId257" Type="http://schemas.openxmlformats.org/officeDocument/2006/relationships/image" Target="../media/image558.png"/><Relationship Id="rId422" Type="http://schemas.openxmlformats.org/officeDocument/2006/relationships/customXml" Target="../ink/ink2729.xml"/><Relationship Id="rId464" Type="http://schemas.openxmlformats.org/officeDocument/2006/relationships/customXml" Target="../ink/ink2750.xml"/><Relationship Id="rId867" Type="http://schemas.openxmlformats.org/officeDocument/2006/relationships/image" Target="../media/image2779.png"/><Relationship Id="rId299" Type="http://schemas.openxmlformats.org/officeDocument/2006/relationships/image" Target="../media/image698.png"/><Relationship Id="rId727" Type="http://schemas.openxmlformats.org/officeDocument/2006/relationships/image" Target="../media/image2709.png"/><Relationship Id="rId934" Type="http://schemas.openxmlformats.org/officeDocument/2006/relationships/customXml" Target="../ink/ink2985.xml"/><Relationship Id="rId63" Type="http://schemas.openxmlformats.org/officeDocument/2006/relationships/image" Target="../media/image2506.png"/><Relationship Id="rId159" Type="http://schemas.openxmlformats.org/officeDocument/2006/relationships/image" Target="../media/image509.png"/><Relationship Id="rId366" Type="http://schemas.openxmlformats.org/officeDocument/2006/relationships/customXml" Target="../ink/ink2701.xml"/><Relationship Id="rId573" Type="http://schemas.openxmlformats.org/officeDocument/2006/relationships/image" Target="../media/image2632.png"/><Relationship Id="rId780" Type="http://schemas.openxmlformats.org/officeDocument/2006/relationships/customXml" Target="../ink/ink2908.xml"/><Relationship Id="rId226" Type="http://schemas.openxmlformats.org/officeDocument/2006/relationships/customXml" Target="../ink/ink2631.xml"/><Relationship Id="rId433" Type="http://schemas.openxmlformats.org/officeDocument/2006/relationships/image" Target="../media/image2562.png"/><Relationship Id="rId878" Type="http://schemas.openxmlformats.org/officeDocument/2006/relationships/customXml" Target="../ink/ink2957.xml"/><Relationship Id="rId640" Type="http://schemas.openxmlformats.org/officeDocument/2006/relationships/customXml" Target="../ink/ink2838.xml"/><Relationship Id="rId738" Type="http://schemas.openxmlformats.org/officeDocument/2006/relationships/customXml" Target="../ink/ink2887.xml"/><Relationship Id="rId945" Type="http://schemas.openxmlformats.org/officeDocument/2006/relationships/image" Target="../media/image2818.png"/><Relationship Id="rId74" Type="http://schemas.openxmlformats.org/officeDocument/2006/relationships/customXml" Target="../ink/ink2555.xml"/><Relationship Id="rId377" Type="http://schemas.openxmlformats.org/officeDocument/2006/relationships/image" Target="../media/image2534.png"/><Relationship Id="rId500" Type="http://schemas.openxmlformats.org/officeDocument/2006/relationships/customXml" Target="../ink/ink2768.xml"/><Relationship Id="rId584" Type="http://schemas.openxmlformats.org/officeDocument/2006/relationships/customXml" Target="../ink/ink2810.xml"/><Relationship Id="rId805" Type="http://schemas.openxmlformats.org/officeDocument/2006/relationships/image" Target="../media/image2748.png"/><Relationship Id="rId5" Type="http://schemas.openxmlformats.org/officeDocument/2006/relationships/image" Target="../media/image2477.png"/><Relationship Id="rId237" Type="http://schemas.openxmlformats.org/officeDocument/2006/relationships/image" Target="../media/image548.png"/><Relationship Id="rId791" Type="http://schemas.openxmlformats.org/officeDocument/2006/relationships/image" Target="../media/image2741.png"/><Relationship Id="rId889" Type="http://schemas.openxmlformats.org/officeDocument/2006/relationships/image" Target="../media/image2790.png"/><Relationship Id="rId444" Type="http://schemas.openxmlformats.org/officeDocument/2006/relationships/customXml" Target="../ink/ink2740.xml"/><Relationship Id="rId651" Type="http://schemas.openxmlformats.org/officeDocument/2006/relationships/image" Target="../media/image2671.png"/><Relationship Id="rId749" Type="http://schemas.openxmlformats.org/officeDocument/2006/relationships/image" Target="../media/image2720.png"/><Relationship Id="rId290" Type="http://schemas.openxmlformats.org/officeDocument/2006/relationships/customXml" Target="../ink/ink2663.xml"/><Relationship Id="rId304" Type="http://schemas.openxmlformats.org/officeDocument/2006/relationships/customXml" Target="../ink/ink2670.xml"/><Relationship Id="rId388" Type="http://schemas.openxmlformats.org/officeDocument/2006/relationships/customXml" Target="../ink/ink2712.xml"/><Relationship Id="rId511" Type="http://schemas.openxmlformats.org/officeDocument/2006/relationships/image" Target="../media/image2601.png"/><Relationship Id="rId609" Type="http://schemas.openxmlformats.org/officeDocument/2006/relationships/image" Target="../media/image2650.png"/><Relationship Id="rId956" Type="http://schemas.openxmlformats.org/officeDocument/2006/relationships/customXml" Target="../ink/ink2996.xml"/><Relationship Id="rId85" Type="http://schemas.openxmlformats.org/officeDocument/2006/relationships/image" Target="../media/image466.png"/><Relationship Id="rId150" Type="http://schemas.openxmlformats.org/officeDocument/2006/relationships/customXml" Target="../ink/ink2593.xml"/><Relationship Id="rId595" Type="http://schemas.openxmlformats.org/officeDocument/2006/relationships/image" Target="../media/image2643.png"/><Relationship Id="rId816" Type="http://schemas.openxmlformats.org/officeDocument/2006/relationships/customXml" Target="../ink/ink2926.xml"/><Relationship Id="rId248" Type="http://schemas.openxmlformats.org/officeDocument/2006/relationships/customXml" Target="../ink/ink2642.xml"/><Relationship Id="rId455" Type="http://schemas.openxmlformats.org/officeDocument/2006/relationships/image" Target="../media/image2573.png"/><Relationship Id="rId662" Type="http://schemas.openxmlformats.org/officeDocument/2006/relationships/customXml" Target="../ink/ink2849.xml"/><Relationship Id="rId12" Type="http://schemas.openxmlformats.org/officeDocument/2006/relationships/customXml" Target="../ink/ink2524.xml"/><Relationship Id="rId108" Type="http://schemas.openxmlformats.org/officeDocument/2006/relationships/customXml" Target="../ink/ink2572.xml"/><Relationship Id="rId315" Type="http://schemas.openxmlformats.org/officeDocument/2006/relationships/image" Target="../media/image622.png"/><Relationship Id="rId522" Type="http://schemas.openxmlformats.org/officeDocument/2006/relationships/customXml" Target="../ink/ink2779.xml"/><Relationship Id="rId96" Type="http://schemas.openxmlformats.org/officeDocument/2006/relationships/customXml" Target="../ink/ink2566.xml"/><Relationship Id="rId161" Type="http://schemas.openxmlformats.org/officeDocument/2006/relationships/image" Target="../media/image510.png"/><Relationship Id="rId399" Type="http://schemas.openxmlformats.org/officeDocument/2006/relationships/image" Target="../media/image2545.png"/><Relationship Id="rId827" Type="http://schemas.openxmlformats.org/officeDocument/2006/relationships/image" Target="../media/image2759.png"/><Relationship Id="rId259" Type="http://schemas.openxmlformats.org/officeDocument/2006/relationships/image" Target="../media/image559.png"/><Relationship Id="rId466" Type="http://schemas.openxmlformats.org/officeDocument/2006/relationships/customXml" Target="../ink/ink2751.xml"/><Relationship Id="rId673" Type="http://schemas.openxmlformats.org/officeDocument/2006/relationships/image" Target="../media/image2682.png"/><Relationship Id="rId880" Type="http://schemas.openxmlformats.org/officeDocument/2006/relationships/customXml" Target="../ink/ink2958.xml"/><Relationship Id="rId23" Type="http://schemas.openxmlformats.org/officeDocument/2006/relationships/image" Target="../media/image2486.png"/><Relationship Id="rId119" Type="http://schemas.openxmlformats.org/officeDocument/2006/relationships/image" Target="../media/image489.png"/><Relationship Id="rId326" Type="http://schemas.openxmlformats.org/officeDocument/2006/relationships/customXml" Target="../ink/ink2681.xml"/><Relationship Id="rId533" Type="http://schemas.openxmlformats.org/officeDocument/2006/relationships/image" Target="../media/image2612.png"/><Relationship Id="rId740" Type="http://schemas.openxmlformats.org/officeDocument/2006/relationships/customXml" Target="../ink/ink2888.xml"/><Relationship Id="rId838" Type="http://schemas.openxmlformats.org/officeDocument/2006/relationships/customXml" Target="../ink/ink2937.xml"/><Relationship Id="rId172" Type="http://schemas.openxmlformats.org/officeDocument/2006/relationships/customXml" Target="../ink/ink2604.xml"/><Relationship Id="rId477" Type="http://schemas.openxmlformats.org/officeDocument/2006/relationships/image" Target="../media/image2584.png"/><Relationship Id="rId600" Type="http://schemas.openxmlformats.org/officeDocument/2006/relationships/customXml" Target="../ink/ink2818.xml"/><Relationship Id="rId684" Type="http://schemas.openxmlformats.org/officeDocument/2006/relationships/customXml" Target="../ink/ink2860.xml"/><Relationship Id="rId337" Type="http://schemas.openxmlformats.org/officeDocument/2006/relationships/image" Target="../media/image2514.png"/><Relationship Id="rId891" Type="http://schemas.openxmlformats.org/officeDocument/2006/relationships/image" Target="../media/image2791.png"/><Relationship Id="rId905" Type="http://schemas.openxmlformats.org/officeDocument/2006/relationships/image" Target="../media/image2798.png"/><Relationship Id="rId34" Type="http://schemas.openxmlformats.org/officeDocument/2006/relationships/customXml" Target="../ink/ink2535.xml"/><Relationship Id="rId544" Type="http://schemas.openxmlformats.org/officeDocument/2006/relationships/customXml" Target="../ink/ink2790.xml"/><Relationship Id="rId751" Type="http://schemas.openxmlformats.org/officeDocument/2006/relationships/image" Target="../media/image2721.png"/><Relationship Id="rId849" Type="http://schemas.openxmlformats.org/officeDocument/2006/relationships/image" Target="../media/image2770.png"/><Relationship Id="rId183" Type="http://schemas.openxmlformats.org/officeDocument/2006/relationships/image" Target="../media/image521.png"/><Relationship Id="rId390" Type="http://schemas.openxmlformats.org/officeDocument/2006/relationships/customXml" Target="../ink/ink2713.xml"/><Relationship Id="rId404" Type="http://schemas.openxmlformats.org/officeDocument/2006/relationships/customXml" Target="../ink/ink2720.xml"/><Relationship Id="rId611" Type="http://schemas.openxmlformats.org/officeDocument/2006/relationships/image" Target="../media/image2651.png"/><Relationship Id="rId250" Type="http://schemas.openxmlformats.org/officeDocument/2006/relationships/customXml" Target="../ink/ink2643.xml"/><Relationship Id="rId488" Type="http://schemas.openxmlformats.org/officeDocument/2006/relationships/customXml" Target="../ink/ink2762.xml"/><Relationship Id="rId695" Type="http://schemas.openxmlformats.org/officeDocument/2006/relationships/image" Target="../media/image2693.png"/><Relationship Id="rId709" Type="http://schemas.openxmlformats.org/officeDocument/2006/relationships/image" Target="../media/image2700.png"/><Relationship Id="rId916" Type="http://schemas.openxmlformats.org/officeDocument/2006/relationships/customXml" Target="../ink/ink2976.xml"/><Relationship Id="rId45" Type="http://schemas.openxmlformats.org/officeDocument/2006/relationships/image" Target="../media/image2497.png"/><Relationship Id="rId110" Type="http://schemas.openxmlformats.org/officeDocument/2006/relationships/customXml" Target="../ink/ink2573.xml"/><Relationship Id="rId348" Type="http://schemas.openxmlformats.org/officeDocument/2006/relationships/customXml" Target="../ink/ink2692.xml"/><Relationship Id="rId555" Type="http://schemas.openxmlformats.org/officeDocument/2006/relationships/image" Target="../media/image2623.png"/><Relationship Id="rId762" Type="http://schemas.openxmlformats.org/officeDocument/2006/relationships/customXml" Target="../ink/ink2899.xml"/><Relationship Id="rId194" Type="http://schemas.openxmlformats.org/officeDocument/2006/relationships/customXml" Target="../ink/ink2615.xml"/><Relationship Id="rId208" Type="http://schemas.openxmlformats.org/officeDocument/2006/relationships/customXml" Target="../ink/ink2622.xml"/><Relationship Id="rId415" Type="http://schemas.openxmlformats.org/officeDocument/2006/relationships/image" Target="../media/image2553.png"/><Relationship Id="rId622" Type="http://schemas.openxmlformats.org/officeDocument/2006/relationships/customXml" Target="../ink/ink2829.xml"/><Relationship Id="rId261" Type="http://schemas.openxmlformats.org/officeDocument/2006/relationships/image" Target="../media/image564.png"/><Relationship Id="rId499" Type="http://schemas.openxmlformats.org/officeDocument/2006/relationships/image" Target="../media/image2595.png"/><Relationship Id="rId927" Type="http://schemas.openxmlformats.org/officeDocument/2006/relationships/image" Target="../media/image2809.png"/><Relationship Id="rId56" Type="http://schemas.openxmlformats.org/officeDocument/2006/relationships/customXml" Target="../ink/ink2546.xml"/><Relationship Id="rId359" Type="http://schemas.openxmlformats.org/officeDocument/2006/relationships/image" Target="../media/image2525.png"/><Relationship Id="rId566" Type="http://schemas.openxmlformats.org/officeDocument/2006/relationships/customXml" Target="../ink/ink2801.xml"/><Relationship Id="rId773" Type="http://schemas.openxmlformats.org/officeDocument/2006/relationships/image" Target="../media/image2732.png"/><Relationship Id="rId121" Type="http://schemas.openxmlformats.org/officeDocument/2006/relationships/image" Target="../media/image490.png"/><Relationship Id="rId219" Type="http://schemas.openxmlformats.org/officeDocument/2006/relationships/image" Target="../media/image539.png"/><Relationship Id="rId426" Type="http://schemas.openxmlformats.org/officeDocument/2006/relationships/customXml" Target="../ink/ink2731.xml"/><Relationship Id="rId633" Type="http://schemas.openxmlformats.org/officeDocument/2006/relationships/image" Target="../media/image2662.png"/><Relationship Id="rId840" Type="http://schemas.openxmlformats.org/officeDocument/2006/relationships/customXml" Target="../ink/ink2938.xml"/><Relationship Id="rId938" Type="http://schemas.openxmlformats.org/officeDocument/2006/relationships/customXml" Target="../ink/ink2987.xml"/><Relationship Id="rId67" Type="http://schemas.openxmlformats.org/officeDocument/2006/relationships/image" Target="../media/image2508.png"/><Relationship Id="rId272" Type="http://schemas.openxmlformats.org/officeDocument/2006/relationships/customXml" Target="../ink/ink2654.xml"/><Relationship Id="rId577" Type="http://schemas.openxmlformats.org/officeDocument/2006/relationships/image" Target="../media/image2634.png"/><Relationship Id="rId700" Type="http://schemas.openxmlformats.org/officeDocument/2006/relationships/customXml" Target="../ink/ink2868.xml"/><Relationship Id="rId132" Type="http://schemas.openxmlformats.org/officeDocument/2006/relationships/customXml" Target="../ink/ink2584.xml"/><Relationship Id="rId784" Type="http://schemas.openxmlformats.org/officeDocument/2006/relationships/customXml" Target="../ink/ink2910.xml"/><Relationship Id="rId437" Type="http://schemas.openxmlformats.org/officeDocument/2006/relationships/image" Target="../media/image2564.png"/><Relationship Id="rId644" Type="http://schemas.openxmlformats.org/officeDocument/2006/relationships/customXml" Target="../ink/ink2840.xml"/><Relationship Id="rId851" Type="http://schemas.openxmlformats.org/officeDocument/2006/relationships/image" Target="../media/image2771.png"/><Relationship Id="rId283" Type="http://schemas.openxmlformats.org/officeDocument/2006/relationships/image" Target="../media/image690.png"/><Relationship Id="rId490" Type="http://schemas.openxmlformats.org/officeDocument/2006/relationships/customXml" Target="../ink/ink2763.xml"/><Relationship Id="rId504" Type="http://schemas.openxmlformats.org/officeDocument/2006/relationships/customXml" Target="../ink/ink2770.xml"/><Relationship Id="rId711" Type="http://schemas.openxmlformats.org/officeDocument/2006/relationships/image" Target="../media/image2701.png"/><Relationship Id="rId949" Type="http://schemas.openxmlformats.org/officeDocument/2006/relationships/image" Target="../media/image2820.png"/><Relationship Id="rId78" Type="http://schemas.openxmlformats.org/officeDocument/2006/relationships/customXml" Target="../ink/ink2557.xml"/><Relationship Id="rId143" Type="http://schemas.openxmlformats.org/officeDocument/2006/relationships/image" Target="../media/image501.png"/><Relationship Id="rId350" Type="http://schemas.openxmlformats.org/officeDocument/2006/relationships/customXml" Target="../ink/ink2693.xml"/><Relationship Id="rId588" Type="http://schemas.openxmlformats.org/officeDocument/2006/relationships/customXml" Target="../ink/ink2812.xml"/><Relationship Id="rId795" Type="http://schemas.openxmlformats.org/officeDocument/2006/relationships/image" Target="../media/image2743.png"/><Relationship Id="rId809" Type="http://schemas.openxmlformats.org/officeDocument/2006/relationships/image" Target="../media/image2750.png"/><Relationship Id="rId9" Type="http://schemas.openxmlformats.org/officeDocument/2006/relationships/image" Target="../media/image2479.png"/><Relationship Id="rId210" Type="http://schemas.openxmlformats.org/officeDocument/2006/relationships/customXml" Target="../ink/ink2623.xml"/><Relationship Id="rId448" Type="http://schemas.openxmlformats.org/officeDocument/2006/relationships/customXml" Target="../ink/ink2742.xml"/><Relationship Id="rId655" Type="http://schemas.openxmlformats.org/officeDocument/2006/relationships/image" Target="../media/image2673.png"/><Relationship Id="rId862" Type="http://schemas.openxmlformats.org/officeDocument/2006/relationships/customXml" Target="../ink/ink2949.xml"/><Relationship Id="rId294" Type="http://schemas.openxmlformats.org/officeDocument/2006/relationships/customXml" Target="../ink/ink2665.xml"/><Relationship Id="rId308" Type="http://schemas.openxmlformats.org/officeDocument/2006/relationships/customXml" Target="../ink/ink2672.xml"/><Relationship Id="rId515" Type="http://schemas.openxmlformats.org/officeDocument/2006/relationships/image" Target="../media/image2603.png"/><Relationship Id="rId722" Type="http://schemas.openxmlformats.org/officeDocument/2006/relationships/customXml" Target="../ink/ink2879.xml"/><Relationship Id="rId89" Type="http://schemas.openxmlformats.org/officeDocument/2006/relationships/image" Target="../media/image468.png"/><Relationship Id="rId154" Type="http://schemas.openxmlformats.org/officeDocument/2006/relationships/customXml" Target="../ink/ink2595.xml"/><Relationship Id="rId361" Type="http://schemas.openxmlformats.org/officeDocument/2006/relationships/image" Target="../media/image2526.png"/><Relationship Id="rId599" Type="http://schemas.openxmlformats.org/officeDocument/2006/relationships/image" Target="../media/image2645.png"/><Relationship Id="rId459" Type="http://schemas.openxmlformats.org/officeDocument/2006/relationships/image" Target="../media/image2575.png"/><Relationship Id="rId666" Type="http://schemas.openxmlformats.org/officeDocument/2006/relationships/customXml" Target="../ink/ink2851.xml"/><Relationship Id="rId873" Type="http://schemas.openxmlformats.org/officeDocument/2006/relationships/image" Target="../media/image2782.png"/><Relationship Id="rId16" Type="http://schemas.openxmlformats.org/officeDocument/2006/relationships/customXml" Target="../ink/ink2526.xml"/><Relationship Id="rId221" Type="http://schemas.openxmlformats.org/officeDocument/2006/relationships/image" Target="../media/image540.png"/><Relationship Id="rId319" Type="http://schemas.openxmlformats.org/officeDocument/2006/relationships/image" Target="../media/image624.png"/><Relationship Id="rId526" Type="http://schemas.openxmlformats.org/officeDocument/2006/relationships/customXml" Target="../ink/ink2781.xml"/><Relationship Id="rId733" Type="http://schemas.openxmlformats.org/officeDocument/2006/relationships/image" Target="../media/image2712.png"/><Relationship Id="rId940" Type="http://schemas.openxmlformats.org/officeDocument/2006/relationships/customXml" Target="../ink/ink2988.xml"/><Relationship Id="rId165" Type="http://schemas.openxmlformats.org/officeDocument/2006/relationships/image" Target="../media/image512.png"/><Relationship Id="rId372" Type="http://schemas.openxmlformats.org/officeDocument/2006/relationships/customXml" Target="../ink/ink2704.xml"/><Relationship Id="rId677" Type="http://schemas.openxmlformats.org/officeDocument/2006/relationships/image" Target="../media/image2684.png"/><Relationship Id="rId800" Type="http://schemas.openxmlformats.org/officeDocument/2006/relationships/customXml" Target="../ink/ink2918.xml"/><Relationship Id="rId232" Type="http://schemas.openxmlformats.org/officeDocument/2006/relationships/customXml" Target="../ink/ink2634.xml"/><Relationship Id="rId884" Type="http://schemas.openxmlformats.org/officeDocument/2006/relationships/customXml" Target="../ink/ink2960.xml"/><Relationship Id="rId27" Type="http://schemas.openxmlformats.org/officeDocument/2006/relationships/image" Target="../media/image2488.png"/><Relationship Id="rId537" Type="http://schemas.openxmlformats.org/officeDocument/2006/relationships/image" Target="../media/image2614.png"/><Relationship Id="rId744" Type="http://schemas.openxmlformats.org/officeDocument/2006/relationships/customXml" Target="../ink/ink2890.xml"/><Relationship Id="rId951" Type="http://schemas.openxmlformats.org/officeDocument/2006/relationships/image" Target="../media/image2821.png"/><Relationship Id="rId80" Type="http://schemas.openxmlformats.org/officeDocument/2006/relationships/customXml" Target="../ink/ink2558.xml"/><Relationship Id="rId176" Type="http://schemas.openxmlformats.org/officeDocument/2006/relationships/customXml" Target="../ink/ink2606.xml"/><Relationship Id="rId383" Type="http://schemas.openxmlformats.org/officeDocument/2006/relationships/image" Target="../media/image2537.png"/><Relationship Id="rId590" Type="http://schemas.openxmlformats.org/officeDocument/2006/relationships/customXml" Target="../ink/ink2813.xml"/><Relationship Id="rId604" Type="http://schemas.openxmlformats.org/officeDocument/2006/relationships/customXml" Target="../ink/ink2820.xml"/><Relationship Id="rId811" Type="http://schemas.openxmlformats.org/officeDocument/2006/relationships/image" Target="../media/image2751.png"/><Relationship Id="rId243" Type="http://schemas.openxmlformats.org/officeDocument/2006/relationships/image" Target="../media/image551.png"/><Relationship Id="rId450" Type="http://schemas.openxmlformats.org/officeDocument/2006/relationships/customXml" Target="../ink/ink2743.xml"/><Relationship Id="rId688" Type="http://schemas.openxmlformats.org/officeDocument/2006/relationships/customXml" Target="../ink/ink2862.xml"/><Relationship Id="rId895" Type="http://schemas.openxmlformats.org/officeDocument/2006/relationships/image" Target="../media/image2793.png"/><Relationship Id="rId909" Type="http://schemas.openxmlformats.org/officeDocument/2006/relationships/image" Target="../media/image2800.png"/><Relationship Id="rId38" Type="http://schemas.openxmlformats.org/officeDocument/2006/relationships/customXml" Target="../ink/ink2537.xml"/><Relationship Id="rId103" Type="http://schemas.openxmlformats.org/officeDocument/2006/relationships/image" Target="../media/image475.png"/><Relationship Id="rId310" Type="http://schemas.openxmlformats.org/officeDocument/2006/relationships/customXml" Target="../ink/ink2673.xml"/><Relationship Id="rId548" Type="http://schemas.openxmlformats.org/officeDocument/2006/relationships/customXml" Target="../ink/ink2792.xml"/><Relationship Id="rId755" Type="http://schemas.openxmlformats.org/officeDocument/2006/relationships/image" Target="../media/image2723.png"/><Relationship Id="rId962" Type="http://schemas.openxmlformats.org/officeDocument/2006/relationships/customXml" Target="../ink/ink2999.xml"/><Relationship Id="rId91" Type="http://schemas.openxmlformats.org/officeDocument/2006/relationships/image" Target="../media/image469.png"/><Relationship Id="rId187" Type="http://schemas.openxmlformats.org/officeDocument/2006/relationships/image" Target="../media/image523.png"/><Relationship Id="rId394" Type="http://schemas.openxmlformats.org/officeDocument/2006/relationships/customXml" Target="../ink/ink2715.xml"/><Relationship Id="rId408" Type="http://schemas.openxmlformats.org/officeDocument/2006/relationships/customXml" Target="../ink/ink2722.xml"/><Relationship Id="rId615" Type="http://schemas.openxmlformats.org/officeDocument/2006/relationships/image" Target="../media/image2653.png"/><Relationship Id="rId822" Type="http://schemas.openxmlformats.org/officeDocument/2006/relationships/customXml" Target="../ink/ink2929.xml"/><Relationship Id="rId254" Type="http://schemas.openxmlformats.org/officeDocument/2006/relationships/customXml" Target="../ink/ink2645.xml"/><Relationship Id="rId699" Type="http://schemas.openxmlformats.org/officeDocument/2006/relationships/image" Target="../media/image2695.png"/><Relationship Id="rId49" Type="http://schemas.openxmlformats.org/officeDocument/2006/relationships/image" Target="../media/image2499.png"/><Relationship Id="rId114" Type="http://schemas.openxmlformats.org/officeDocument/2006/relationships/customXml" Target="../ink/ink2575.xml"/><Relationship Id="rId461" Type="http://schemas.openxmlformats.org/officeDocument/2006/relationships/image" Target="../media/image2576.png"/><Relationship Id="rId559" Type="http://schemas.openxmlformats.org/officeDocument/2006/relationships/image" Target="../media/image2625.png"/><Relationship Id="rId766" Type="http://schemas.openxmlformats.org/officeDocument/2006/relationships/customXml" Target="../ink/ink2901.xml"/><Relationship Id="rId198" Type="http://schemas.openxmlformats.org/officeDocument/2006/relationships/customXml" Target="../ink/ink2617.xml"/><Relationship Id="rId321" Type="http://schemas.openxmlformats.org/officeDocument/2006/relationships/image" Target="../media/image625.png"/><Relationship Id="rId419" Type="http://schemas.openxmlformats.org/officeDocument/2006/relationships/image" Target="../media/image2555.png"/><Relationship Id="rId626" Type="http://schemas.openxmlformats.org/officeDocument/2006/relationships/customXml" Target="../ink/ink2831.xml"/><Relationship Id="rId833" Type="http://schemas.openxmlformats.org/officeDocument/2006/relationships/image" Target="../media/image2762.png"/><Relationship Id="rId265" Type="http://schemas.openxmlformats.org/officeDocument/2006/relationships/image" Target="../media/image566.png"/><Relationship Id="rId472" Type="http://schemas.openxmlformats.org/officeDocument/2006/relationships/customXml" Target="../ink/ink2754.xml"/><Relationship Id="rId900" Type="http://schemas.openxmlformats.org/officeDocument/2006/relationships/customXml" Target="../ink/ink2968.xml"/><Relationship Id="rId125" Type="http://schemas.openxmlformats.org/officeDocument/2006/relationships/image" Target="../media/image492.png"/><Relationship Id="rId332" Type="http://schemas.openxmlformats.org/officeDocument/2006/relationships/customXml" Target="../ink/ink2684.xml"/><Relationship Id="rId777" Type="http://schemas.openxmlformats.org/officeDocument/2006/relationships/image" Target="../media/image2734.png"/><Relationship Id="rId637" Type="http://schemas.openxmlformats.org/officeDocument/2006/relationships/image" Target="../media/image2664.png"/><Relationship Id="rId844" Type="http://schemas.openxmlformats.org/officeDocument/2006/relationships/customXml" Target="../ink/ink2940.xml"/><Relationship Id="rId276" Type="http://schemas.openxmlformats.org/officeDocument/2006/relationships/customXml" Target="../ink/ink2656.xml"/><Relationship Id="rId483" Type="http://schemas.openxmlformats.org/officeDocument/2006/relationships/image" Target="../media/image2587.png"/><Relationship Id="rId690" Type="http://schemas.openxmlformats.org/officeDocument/2006/relationships/customXml" Target="../ink/ink2863.xml"/><Relationship Id="rId704" Type="http://schemas.openxmlformats.org/officeDocument/2006/relationships/customXml" Target="../ink/ink2870.xml"/><Relationship Id="rId911" Type="http://schemas.openxmlformats.org/officeDocument/2006/relationships/image" Target="../media/image2801.png"/><Relationship Id="rId40" Type="http://schemas.openxmlformats.org/officeDocument/2006/relationships/customXml" Target="../ink/ink2538.xml"/><Relationship Id="rId136" Type="http://schemas.openxmlformats.org/officeDocument/2006/relationships/customXml" Target="../ink/ink2586.xml"/><Relationship Id="rId343" Type="http://schemas.openxmlformats.org/officeDocument/2006/relationships/image" Target="../media/image2517.png"/><Relationship Id="rId550" Type="http://schemas.openxmlformats.org/officeDocument/2006/relationships/customXml" Target="../ink/ink2793.xml"/><Relationship Id="rId788" Type="http://schemas.openxmlformats.org/officeDocument/2006/relationships/customXml" Target="../ink/ink2912.xml"/><Relationship Id="rId203" Type="http://schemas.openxmlformats.org/officeDocument/2006/relationships/image" Target="../media/image531.png"/><Relationship Id="rId648" Type="http://schemas.openxmlformats.org/officeDocument/2006/relationships/customXml" Target="../ink/ink2842.xml"/><Relationship Id="rId855" Type="http://schemas.openxmlformats.org/officeDocument/2006/relationships/image" Target="../media/image2773.png"/><Relationship Id="rId287" Type="http://schemas.openxmlformats.org/officeDocument/2006/relationships/image" Target="../media/image692.png"/><Relationship Id="rId410" Type="http://schemas.openxmlformats.org/officeDocument/2006/relationships/customXml" Target="../ink/ink2723.xml"/><Relationship Id="rId494" Type="http://schemas.openxmlformats.org/officeDocument/2006/relationships/customXml" Target="../ink/ink2765.xml"/><Relationship Id="rId508" Type="http://schemas.openxmlformats.org/officeDocument/2006/relationships/customXml" Target="../ink/ink2772.xml"/><Relationship Id="rId715" Type="http://schemas.openxmlformats.org/officeDocument/2006/relationships/image" Target="../media/image2703.png"/><Relationship Id="rId922" Type="http://schemas.openxmlformats.org/officeDocument/2006/relationships/customXml" Target="../ink/ink2979.xml"/><Relationship Id="rId147" Type="http://schemas.openxmlformats.org/officeDocument/2006/relationships/image" Target="../media/image503.png"/><Relationship Id="rId354" Type="http://schemas.openxmlformats.org/officeDocument/2006/relationships/customXml" Target="../ink/ink2695.xml"/><Relationship Id="rId799" Type="http://schemas.openxmlformats.org/officeDocument/2006/relationships/image" Target="../media/image2745.png"/><Relationship Id="rId51" Type="http://schemas.openxmlformats.org/officeDocument/2006/relationships/image" Target="../media/image2500.png"/><Relationship Id="rId561" Type="http://schemas.openxmlformats.org/officeDocument/2006/relationships/image" Target="../media/image2626.png"/><Relationship Id="rId659" Type="http://schemas.openxmlformats.org/officeDocument/2006/relationships/image" Target="../media/image2675.png"/><Relationship Id="rId866" Type="http://schemas.openxmlformats.org/officeDocument/2006/relationships/customXml" Target="../ink/ink2951.xml"/><Relationship Id="rId214" Type="http://schemas.openxmlformats.org/officeDocument/2006/relationships/customXml" Target="../ink/ink2625.xml"/><Relationship Id="rId298" Type="http://schemas.openxmlformats.org/officeDocument/2006/relationships/customXml" Target="../ink/ink2667.xml"/><Relationship Id="rId421" Type="http://schemas.openxmlformats.org/officeDocument/2006/relationships/image" Target="../media/image2556.png"/><Relationship Id="rId519" Type="http://schemas.openxmlformats.org/officeDocument/2006/relationships/image" Target="../media/image2605.png"/><Relationship Id="rId158" Type="http://schemas.openxmlformats.org/officeDocument/2006/relationships/customXml" Target="../ink/ink2597.xml"/><Relationship Id="rId726" Type="http://schemas.openxmlformats.org/officeDocument/2006/relationships/customXml" Target="../ink/ink2881.xml"/><Relationship Id="rId933" Type="http://schemas.openxmlformats.org/officeDocument/2006/relationships/image" Target="../media/image2812.png"/><Relationship Id="rId62" Type="http://schemas.openxmlformats.org/officeDocument/2006/relationships/customXml" Target="../ink/ink2549.xml"/><Relationship Id="rId365" Type="http://schemas.openxmlformats.org/officeDocument/2006/relationships/image" Target="../media/image2528.png"/><Relationship Id="rId572" Type="http://schemas.openxmlformats.org/officeDocument/2006/relationships/customXml" Target="../ink/ink2804.xml"/><Relationship Id="rId225" Type="http://schemas.openxmlformats.org/officeDocument/2006/relationships/image" Target="../media/image542.png"/><Relationship Id="rId432" Type="http://schemas.openxmlformats.org/officeDocument/2006/relationships/customXml" Target="../ink/ink2734.xml"/><Relationship Id="rId877" Type="http://schemas.openxmlformats.org/officeDocument/2006/relationships/image" Target="../media/image2784.png"/><Relationship Id="rId737" Type="http://schemas.openxmlformats.org/officeDocument/2006/relationships/image" Target="../media/image2714.png"/><Relationship Id="rId944" Type="http://schemas.openxmlformats.org/officeDocument/2006/relationships/customXml" Target="../ink/ink2990.xml"/><Relationship Id="rId73" Type="http://schemas.openxmlformats.org/officeDocument/2006/relationships/image" Target="../media/image2511.png"/><Relationship Id="rId169" Type="http://schemas.openxmlformats.org/officeDocument/2006/relationships/image" Target="../media/image514.png"/><Relationship Id="rId376" Type="http://schemas.openxmlformats.org/officeDocument/2006/relationships/customXml" Target="../ink/ink2706.xml"/><Relationship Id="rId583" Type="http://schemas.openxmlformats.org/officeDocument/2006/relationships/image" Target="../media/image2637.png"/><Relationship Id="rId790" Type="http://schemas.openxmlformats.org/officeDocument/2006/relationships/customXml" Target="../ink/ink2913.xml"/><Relationship Id="rId804" Type="http://schemas.openxmlformats.org/officeDocument/2006/relationships/customXml" Target="../ink/ink2920.xml"/><Relationship Id="rId4" Type="http://schemas.openxmlformats.org/officeDocument/2006/relationships/customXml" Target="../ink/ink2520.xml"/><Relationship Id="rId236" Type="http://schemas.openxmlformats.org/officeDocument/2006/relationships/customXml" Target="../ink/ink2636.xml"/><Relationship Id="rId443" Type="http://schemas.openxmlformats.org/officeDocument/2006/relationships/image" Target="../media/image2567.png"/><Relationship Id="rId650" Type="http://schemas.openxmlformats.org/officeDocument/2006/relationships/customXml" Target="../ink/ink2843.xml"/><Relationship Id="rId888" Type="http://schemas.openxmlformats.org/officeDocument/2006/relationships/customXml" Target="../ink/ink2962.xml"/><Relationship Id="rId303" Type="http://schemas.openxmlformats.org/officeDocument/2006/relationships/image" Target="../media/image700.png"/><Relationship Id="rId748" Type="http://schemas.openxmlformats.org/officeDocument/2006/relationships/customXml" Target="../ink/ink2892.xml"/><Relationship Id="rId955" Type="http://schemas.openxmlformats.org/officeDocument/2006/relationships/image" Target="../media/image2823.png"/><Relationship Id="rId84" Type="http://schemas.openxmlformats.org/officeDocument/2006/relationships/customXml" Target="../ink/ink2560.xml"/><Relationship Id="rId387" Type="http://schemas.openxmlformats.org/officeDocument/2006/relationships/image" Target="../media/image2539.png"/><Relationship Id="rId510" Type="http://schemas.openxmlformats.org/officeDocument/2006/relationships/customXml" Target="../ink/ink2773.xml"/><Relationship Id="rId594" Type="http://schemas.openxmlformats.org/officeDocument/2006/relationships/customXml" Target="../ink/ink2815.xml"/><Relationship Id="rId608" Type="http://schemas.openxmlformats.org/officeDocument/2006/relationships/customXml" Target="../ink/ink2822.xml"/><Relationship Id="rId815" Type="http://schemas.openxmlformats.org/officeDocument/2006/relationships/image" Target="../media/image2753.png"/><Relationship Id="rId247" Type="http://schemas.openxmlformats.org/officeDocument/2006/relationships/image" Target="../media/image553.png"/><Relationship Id="rId899" Type="http://schemas.openxmlformats.org/officeDocument/2006/relationships/image" Target="../media/image2795.png"/><Relationship Id="rId107" Type="http://schemas.openxmlformats.org/officeDocument/2006/relationships/image" Target="../media/image477.png"/><Relationship Id="rId454" Type="http://schemas.openxmlformats.org/officeDocument/2006/relationships/customXml" Target="../ink/ink2745.xml"/><Relationship Id="rId661" Type="http://schemas.openxmlformats.org/officeDocument/2006/relationships/image" Target="../media/image2676.png"/><Relationship Id="rId759" Type="http://schemas.openxmlformats.org/officeDocument/2006/relationships/image" Target="../media/image2725.png"/><Relationship Id="rId11" Type="http://schemas.openxmlformats.org/officeDocument/2006/relationships/image" Target="../media/image2480.png"/><Relationship Id="rId314" Type="http://schemas.openxmlformats.org/officeDocument/2006/relationships/customXml" Target="../ink/ink2675.xml"/><Relationship Id="rId398" Type="http://schemas.openxmlformats.org/officeDocument/2006/relationships/customXml" Target="../ink/ink2717.xml"/><Relationship Id="rId521" Type="http://schemas.openxmlformats.org/officeDocument/2006/relationships/image" Target="../media/image2606.png"/><Relationship Id="rId619" Type="http://schemas.openxmlformats.org/officeDocument/2006/relationships/image" Target="../media/image2655.png"/><Relationship Id="rId95" Type="http://schemas.openxmlformats.org/officeDocument/2006/relationships/image" Target="../media/image471.png"/><Relationship Id="rId160" Type="http://schemas.openxmlformats.org/officeDocument/2006/relationships/customXml" Target="../ink/ink2598.xml"/><Relationship Id="rId826" Type="http://schemas.openxmlformats.org/officeDocument/2006/relationships/customXml" Target="../ink/ink2931.xml"/><Relationship Id="rId258" Type="http://schemas.openxmlformats.org/officeDocument/2006/relationships/customXml" Target="../ink/ink2647.xml"/><Relationship Id="rId465" Type="http://schemas.openxmlformats.org/officeDocument/2006/relationships/image" Target="../media/image2578.png"/><Relationship Id="rId672" Type="http://schemas.openxmlformats.org/officeDocument/2006/relationships/customXml" Target="../ink/ink2854.xml"/><Relationship Id="rId22" Type="http://schemas.openxmlformats.org/officeDocument/2006/relationships/customXml" Target="../ink/ink2529.xml"/><Relationship Id="rId118" Type="http://schemas.openxmlformats.org/officeDocument/2006/relationships/customXml" Target="../ink/ink2577.xml"/><Relationship Id="rId325" Type="http://schemas.openxmlformats.org/officeDocument/2006/relationships/image" Target="../media/image627.png"/><Relationship Id="rId532" Type="http://schemas.openxmlformats.org/officeDocument/2006/relationships/customXml" Target="../ink/ink2784.xml"/><Relationship Id="rId171" Type="http://schemas.openxmlformats.org/officeDocument/2006/relationships/image" Target="../media/image515.png"/><Relationship Id="rId837" Type="http://schemas.openxmlformats.org/officeDocument/2006/relationships/image" Target="../media/image2764.png"/><Relationship Id="rId269" Type="http://schemas.openxmlformats.org/officeDocument/2006/relationships/image" Target="../media/image646.png"/><Relationship Id="rId476" Type="http://schemas.openxmlformats.org/officeDocument/2006/relationships/customXml" Target="../ink/ink2756.xml"/><Relationship Id="rId683" Type="http://schemas.openxmlformats.org/officeDocument/2006/relationships/image" Target="../media/image2687.png"/><Relationship Id="rId890" Type="http://schemas.openxmlformats.org/officeDocument/2006/relationships/customXml" Target="../ink/ink2963.xml"/><Relationship Id="rId904" Type="http://schemas.openxmlformats.org/officeDocument/2006/relationships/customXml" Target="../ink/ink2970.xml"/><Relationship Id="rId33" Type="http://schemas.openxmlformats.org/officeDocument/2006/relationships/image" Target="../media/image2491.png"/><Relationship Id="rId129" Type="http://schemas.openxmlformats.org/officeDocument/2006/relationships/image" Target="../media/image494.png"/><Relationship Id="rId336" Type="http://schemas.openxmlformats.org/officeDocument/2006/relationships/customXml" Target="../ink/ink2686.xml"/><Relationship Id="rId543" Type="http://schemas.openxmlformats.org/officeDocument/2006/relationships/image" Target="../media/image2617.png"/><Relationship Id="rId182" Type="http://schemas.openxmlformats.org/officeDocument/2006/relationships/customXml" Target="../ink/ink2609.xml"/><Relationship Id="rId403" Type="http://schemas.openxmlformats.org/officeDocument/2006/relationships/image" Target="../media/image2547.png"/><Relationship Id="rId750" Type="http://schemas.openxmlformats.org/officeDocument/2006/relationships/customXml" Target="../ink/ink2893.xml"/><Relationship Id="rId848" Type="http://schemas.openxmlformats.org/officeDocument/2006/relationships/customXml" Target="../ink/ink2942.xml"/><Relationship Id="rId487" Type="http://schemas.openxmlformats.org/officeDocument/2006/relationships/image" Target="../media/image2589.png"/><Relationship Id="rId610" Type="http://schemas.openxmlformats.org/officeDocument/2006/relationships/customXml" Target="../ink/ink2823.xml"/><Relationship Id="rId694" Type="http://schemas.openxmlformats.org/officeDocument/2006/relationships/customXml" Target="../ink/ink2865.xml"/><Relationship Id="rId708" Type="http://schemas.openxmlformats.org/officeDocument/2006/relationships/customXml" Target="../ink/ink2872.xml"/><Relationship Id="rId915" Type="http://schemas.openxmlformats.org/officeDocument/2006/relationships/image" Target="../media/image2803.png"/><Relationship Id="rId347" Type="http://schemas.openxmlformats.org/officeDocument/2006/relationships/image" Target="../media/image2519.png"/><Relationship Id="rId44" Type="http://schemas.openxmlformats.org/officeDocument/2006/relationships/customXml" Target="../ink/ink2540.xml"/><Relationship Id="rId554" Type="http://schemas.openxmlformats.org/officeDocument/2006/relationships/customXml" Target="../ink/ink2795.xml"/><Relationship Id="rId761" Type="http://schemas.openxmlformats.org/officeDocument/2006/relationships/image" Target="../media/image2726.png"/><Relationship Id="rId859" Type="http://schemas.openxmlformats.org/officeDocument/2006/relationships/image" Target="../media/image2775.png"/><Relationship Id="rId193" Type="http://schemas.openxmlformats.org/officeDocument/2006/relationships/image" Target="../media/image526.png"/><Relationship Id="rId207" Type="http://schemas.openxmlformats.org/officeDocument/2006/relationships/image" Target="../media/image533.png"/><Relationship Id="rId414" Type="http://schemas.openxmlformats.org/officeDocument/2006/relationships/customXml" Target="../ink/ink2725.xml"/><Relationship Id="rId498" Type="http://schemas.openxmlformats.org/officeDocument/2006/relationships/customXml" Target="../ink/ink2767.xml"/><Relationship Id="rId621" Type="http://schemas.openxmlformats.org/officeDocument/2006/relationships/image" Target="../media/image2656.png"/><Relationship Id="rId260" Type="http://schemas.openxmlformats.org/officeDocument/2006/relationships/customXml" Target="../ink/ink2648.xml"/><Relationship Id="rId719" Type="http://schemas.openxmlformats.org/officeDocument/2006/relationships/image" Target="../media/image2705.png"/><Relationship Id="rId926" Type="http://schemas.openxmlformats.org/officeDocument/2006/relationships/customXml" Target="../ink/ink2981.xml"/><Relationship Id="rId55" Type="http://schemas.openxmlformats.org/officeDocument/2006/relationships/image" Target="../media/image2502.png"/><Relationship Id="rId120" Type="http://schemas.openxmlformats.org/officeDocument/2006/relationships/customXml" Target="../ink/ink2578.xml"/><Relationship Id="rId358" Type="http://schemas.openxmlformats.org/officeDocument/2006/relationships/customXml" Target="../ink/ink2697.xml"/><Relationship Id="rId565" Type="http://schemas.openxmlformats.org/officeDocument/2006/relationships/image" Target="../media/image2628.png"/><Relationship Id="rId772" Type="http://schemas.openxmlformats.org/officeDocument/2006/relationships/customXml" Target="../ink/ink2904.xml"/><Relationship Id="rId218" Type="http://schemas.openxmlformats.org/officeDocument/2006/relationships/customXml" Target="../ink/ink2627.xml"/><Relationship Id="rId425" Type="http://schemas.openxmlformats.org/officeDocument/2006/relationships/image" Target="../media/image2558.png"/><Relationship Id="rId632" Type="http://schemas.openxmlformats.org/officeDocument/2006/relationships/customXml" Target="../ink/ink2834.xml"/><Relationship Id="rId271" Type="http://schemas.openxmlformats.org/officeDocument/2006/relationships/image" Target="../media/image647.png"/><Relationship Id="rId937" Type="http://schemas.openxmlformats.org/officeDocument/2006/relationships/image" Target="../media/image2814.png"/><Relationship Id="rId66" Type="http://schemas.openxmlformats.org/officeDocument/2006/relationships/customXml" Target="../ink/ink2551.xml"/><Relationship Id="rId131" Type="http://schemas.openxmlformats.org/officeDocument/2006/relationships/image" Target="../media/image495.png"/><Relationship Id="rId369" Type="http://schemas.openxmlformats.org/officeDocument/2006/relationships/image" Target="../media/image2530.png"/><Relationship Id="rId576" Type="http://schemas.openxmlformats.org/officeDocument/2006/relationships/customXml" Target="../ink/ink2806.xml"/><Relationship Id="rId783" Type="http://schemas.openxmlformats.org/officeDocument/2006/relationships/image" Target="../media/image2737.png"/><Relationship Id="rId229" Type="http://schemas.openxmlformats.org/officeDocument/2006/relationships/image" Target="../media/image544.png"/><Relationship Id="rId436" Type="http://schemas.openxmlformats.org/officeDocument/2006/relationships/customXml" Target="../ink/ink2736.xml"/><Relationship Id="rId643" Type="http://schemas.openxmlformats.org/officeDocument/2006/relationships/image" Target="../media/image2667.png"/><Relationship Id="rId850" Type="http://schemas.openxmlformats.org/officeDocument/2006/relationships/customXml" Target="../ink/ink2943.xml"/><Relationship Id="rId948" Type="http://schemas.openxmlformats.org/officeDocument/2006/relationships/customXml" Target="../ink/ink2992.xml"/><Relationship Id="rId77" Type="http://schemas.openxmlformats.org/officeDocument/2006/relationships/image" Target="../media/image462.png"/><Relationship Id="rId282" Type="http://schemas.openxmlformats.org/officeDocument/2006/relationships/customXml" Target="../ink/ink2659.xml"/><Relationship Id="rId503" Type="http://schemas.openxmlformats.org/officeDocument/2006/relationships/image" Target="../media/image2597.png"/><Relationship Id="rId587" Type="http://schemas.openxmlformats.org/officeDocument/2006/relationships/image" Target="../media/image2639.png"/><Relationship Id="rId710" Type="http://schemas.openxmlformats.org/officeDocument/2006/relationships/customXml" Target="../ink/ink2873.xml"/><Relationship Id="rId808" Type="http://schemas.openxmlformats.org/officeDocument/2006/relationships/customXml" Target="../ink/ink2922.xml"/><Relationship Id="rId8" Type="http://schemas.openxmlformats.org/officeDocument/2006/relationships/customXml" Target="../ink/ink2522.xml"/><Relationship Id="rId142" Type="http://schemas.openxmlformats.org/officeDocument/2006/relationships/customXml" Target="../ink/ink2589.xml"/><Relationship Id="rId447" Type="http://schemas.openxmlformats.org/officeDocument/2006/relationships/image" Target="../media/image2569.png"/><Relationship Id="rId794" Type="http://schemas.openxmlformats.org/officeDocument/2006/relationships/customXml" Target="../ink/ink2915.xml"/><Relationship Id="rId654" Type="http://schemas.openxmlformats.org/officeDocument/2006/relationships/customXml" Target="../ink/ink2845.xml"/><Relationship Id="rId861" Type="http://schemas.openxmlformats.org/officeDocument/2006/relationships/image" Target="../media/image2776.png"/><Relationship Id="rId959" Type="http://schemas.openxmlformats.org/officeDocument/2006/relationships/image" Target="../media/image2825.png"/><Relationship Id="rId293" Type="http://schemas.openxmlformats.org/officeDocument/2006/relationships/image" Target="../media/image695.png"/><Relationship Id="rId307" Type="http://schemas.openxmlformats.org/officeDocument/2006/relationships/image" Target="../media/image2513.png"/><Relationship Id="rId514" Type="http://schemas.openxmlformats.org/officeDocument/2006/relationships/customXml" Target="../ink/ink2775.xml"/><Relationship Id="rId721" Type="http://schemas.openxmlformats.org/officeDocument/2006/relationships/image" Target="../media/image2706.png"/><Relationship Id="rId88" Type="http://schemas.openxmlformats.org/officeDocument/2006/relationships/customXml" Target="../ink/ink2562.xml"/><Relationship Id="rId153" Type="http://schemas.openxmlformats.org/officeDocument/2006/relationships/image" Target="../media/image506.png"/><Relationship Id="rId360" Type="http://schemas.openxmlformats.org/officeDocument/2006/relationships/customXml" Target="../ink/ink2698.xml"/><Relationship Id="rId598" Type="http://schemas.openxmlformats.org/officeDocument/2006/relationships/customXml" Target="../ink/ink2817.xml"/><Relationship Id="rId819" Type="http://schemas.openxmlformats.org/officeDocument/2006/relationships/image" Target="../media/image2755.png"/><Relationship Id="rId220" Type="http://schemas.openxmlformats.org/officeDocument/2006/relationships/customXml" Target="../ink/ink2628.xml"/><Relationship Id="rId458" Type="http://schemas.openxmlformats.org/officeDocument/2006/relationships/customXml" Target="../ink/ink2747.xml"/><Relationship Id="rId665" Type="http://schemas.openxmlformats.org/officeDocument/2006/relationships/image" Target="../media/image2678.png"/><Relationship Id="rId872" Type="http://schemas.openxmlformats.org/officeDocument/2006/relationships/customXml" Target="../ink/ink2954.xml"/><Relationship Id="rId15" Type="http://schemas.openxmlformats.org/officeDocument/2006/relationships/image" Target="../media/image2482.png"/><Relationship Id="rId318" Type="http://schemas.openxmlformats.org/officeDocument/2006/relationships/customXml" Target="../ink/ink2677.xml"/><Relationship Id="rId525" Type="http://schemas.openxmlformats.org/officeDocument/2006/relationships/image" Target="../media/image2608.png"/><Relationship Id="rId732" Type="http://schemas.openxmlformats.org/officeDocument/2006/relationships/customXml" Target="../ink/ink2884.xml"/><Relationship Id="rId99" Type="http://schemas.openxmlformats.org/officeDocument/2006/relationships/image" Target="../media/image473.png"/><Relationship Id="rId164" Type="http://schemas.openxmlformats.org/officeDocument/2006/relationships/customXml" Target="../ink/ink2600.xml"/><Relationship Id="rId371" Type="http://schemas.openxmlformats.org/officeDocument/2006/relationships/image" Target="../media/image2531.png"/><Relationship Id="rId469" Type="http://schemas.openxmlformats.org/officeDocument/2006/relationships/image" Target="../media/image2580.png"/><Relationship Id="rId676" Type="http://schemas.openxmlformats.org/officeDocument/2006/relationships/customXml" Target="../ink/ink2856.xml"/><Relationship Id="rId883" Type="http://schemas.openxmlformats.org/officeDocument/2006/relationships/image" Target="../media/image2787.png"/><Relationship Id="rId26" Type="http://schemas.openxmlformats.org/officeDocument/2006/relationships/customXml" Target="../ink/ink2531.xml"/><Relationship Id="rId231" Type="http://schemas.openxmlformats.org/officeDocument/2006/relationships/image" Target="../media/image545.png"/><Relationship Id="rId329" Type="http://schemas.openxmlformats.org/officeDocument/2006/relationships/image" Target="../media/image629.png"/><Relationship Id="rId536" Type="http://schemas.openxmlformats.org/officeDocument/2006/relationships/customXml" Target="../ink/ink2786.xml"/><Relationship Id="rId175" Type="http://schemas.openxmlformats.org/officeDocument/2006/relationships/image" Target="../media/image517.png"/><Relationship Id="rId743" Type="http://schemas.openxmlformats.org/officeDocument/2006/relationships/image" Target="../media/image2717.png"/><Relationship Id="rId950" Type="http://schemas.openxmlformats.org/officeDocument/2006/relationships/customXml" Target="../ink/ink2993.xml"/><Relationship Id="rId382" Type="http://schemas.openxmlformats.org/officeDocument/2006/relationships/customXml" Target="../ink/ink2709.xml"/><Relationship Id="rId603" Type="http://schemas.openxmlformats.org/officeDocument/2006/relationships/image" Target="../media/image2647.png"/><Relationship Id="rId687" Type="http://schemas.openxmlformats.org/officeDocument/2006/relationships/image" Target="../media/image2689.png"/><Relationship Id="rId810" Type="http://schemas.openxmlformats.org/officeDocument/2006/relationships/customXml" Target="../ink/ink2923.xml"/><Relationship Id="rId908" Type="http://schemas.openxmlformats.org/officeDocument/2006/relationships/customXml" Target="../ink/ink2972.xml"/><Relationship Id="rId242" Type="http://schemas.openxmlformats.org/officeDocument/2006/relationships/customXml" Target="../ink/ink2639.xml"/><Relationship Id="rId894" Type="http://schemas.openxmlformats.org/officeDocument/2006/relationships/customXml" Target="../ink/ink2965.xml"/><Relationship Id="rId37" Type="http://schemas.openxmlformats.org/officeDocument/2006/relationships/image" Target="../media/image2493.png"/><Relationship Id="rId102" Type="http://schemas.openxmlformats.org/officeDocument/2006/relationships/customXml" Target="../ink/ink2569.xml"/><Relationship Id="rId547" Type="http://schemas.openxmlformats.org/officeDocument/2006/relationships/image" Target="../media/image2619.png"/><Relationship Id="rId754" Type="http://schemas.openxmlformats.org/officeDocument/2006/relationships/customXml" Target="../ink/ink2895.xml"/><Relationship Id="rId961" Type="http://schemas.openxmlformats.org/officeDocument/2006/relationships/image" Target="../media/image2826.png"/><Relationship Id="rId90" Type="http://schemas.openxmlformats.org/officeDocument/2006/relationships/customXml" Target="../ink/ink2563.xml"/><Relationship Id="rId186" Type="http://schemas.openxmlformats.org/officeDocument/2006/relationships/customXml" Target="../ink/ink2611.xml"/><Relationship Id="rId393" Type="http://schemas.openxmlformats.org/officeDocument/2006/relationships/image" Target="../media/image2542.png"/><Relationship Id="rId407" Type="http://schemas.openxmlformats.org/officeDocument/2006/relationships/image" Target="../media/image2549.png"/><Relationship Id="rId614" Type="http://schemas.openxmlformats.org/officeDocument/2006/relationships/customXml" Target="../ink/ink2825.xml"/><Relationship Id="rId821" Type="http://schemas.openxmlformats.org/officeDocument/2006/relationships/image" Target="../media/image2756.png"/><Relationship Id="rId253" Type="http://schemas.openxmlformats.org/officeDocument/2006/relationships/image" Target="../media/image556.png"/><Relationship Id="rId460" Type="http://schemas.openxmlformats.org/officeDocument/2006/relationships/customXml" Target="../ink/ink2748.xml"/><Relationship Id="rId698" Type="http://schemas.openxmlformats.org/officeDocument/2006/relationships/customXml" Target="../ink/ink2867.xml"/><Relationship Id="rId919" Type="http://schemas.openxmlformats.org/officeDocument/2006/relationships/image" Target="../media/image2805.png"/><Relationship Id="rId48" Type="http://schemas.openxmlformats.org/officeDocument/2006/relationships/customXml" Target="../ink/ink2542.xml"/><Relationship Id="rId113" Type="http://schemas.openxmlformats.org/officeDocument/2006/relationships/image" Target="../media/image486.png"/><Relationship Id="rId320" Type="http://schemas.openxmlformats.org/officeDocument/2006/relationships/customXml" Target="../ink/ink2678.xml"/><Relationship Id="rId558" Type="http://schemas.openxmlformats.org/officeDocument/2006/relationships/customXml" Target="../ink/ink2797.xml"/><Relationship Id="rId765" Type="http://schemas.openxmlformats.org/officeDocument/2006/relationships/image" Target="../media/image2728.png"/><Relationship Id="rId197" Type="http://schemas.openxmlformats.org/officeDocument/2006/relationships/image" Target="../media/image528.png"/><Relationship Id="rId418" Type="http://schemas.openxmlformats.org/officeDocument/2006/relationships/customXml" Target="../ink/ink2727.xml"/><Relationship Id="rId625" Type="http://schemas.openxmlformats.org/officeDocument/2006/relationships/image" Target="../media/image2658.png"/><Relationship Id="rId832" Type="http://schemas.openxmlformats.org/officeDocument/2006/relationships/customXml" Target="../ink/ink2934.xml"/><Relationship Id="rId264" Type="http://schemas.openxmlformats.org/officeDocument/2006/relationships/customXml" Target="../ink/ink2650.xml"/><Relationship Id="rId471" Type="http://schemas.openxmlformats.org/officeDocument/2006/relationships/image" Target="../media/image2581.png"/><Relationship Id="rId59" Type="http://schemas.openxmlformats.org/officeDocument/2006/relationships/image" Target="../media/image2504.png"/><Relationship Id="rId124" Type="http://schemas.openxmlformats.org/officeDocument/2006/relationships/customXml" Target="../ink/ink2580.xml"/><Relationship Id="rId569" Type="http://schemas.openxmlformats.org/officeDocument/2006/relationships/image" Target="../media/image2630.png"/><Relationship Id="rId776" Type="http://schemas.openxmlformats.org/officeDocument/2006/relationships/customXml" Target="../ink/ink2906.xml"/><Relationship Id="rId331" Type="http://schemas.openxmlformats.org/officeDocument/2006/relationships/image" Target="../media/image630.png"/><Relationship Id="rId429" Type="http://schemas.openxmlformats.org/officeDocument/2006/relationships/image" Target="../media/image2560.png"/><Relationship Id="rId636" Type="http://schemas.openxmlformats.org/officeDocument/2006/relationships/customXml" Target="../ink/ink2836.xml"/><Relationship Id="rId843" Type="http://schemas.openxmlformats.org/officeDocument/2006/relationships/image" Target="../media/image2767.png"/><Relationship Id="rId275" Type="http://schemas.openxmlformats.org/officeDocument/2006/relationships/image" Target="../media/image686.png"/><Relationship Id="rId482" Type="http://schemas.openxmlformats.org/officeDocument/2006/relationships/customXml" Target="../ink/ink2759.xml"/><Relationship Id="rId703" Type="http://schemas.openxmlformats.org/officeDocument/2006/relationships/image" Target="../media/image2697.png"/><Relationship Id="rId910" Type="http://schemas.openxmlformats.org/officeDocument/2006/relationships/customXml" Target="../ink/ink2973.xml"/><Relationship Id="rId135" Type="http://schemas.openxmlformats.org/officeDocument/2006/relationships/image" Target="../media/image497.png"/><Relationship Id="rId342" Type="http://schemas.openxmlformats.org/officeDocument/2006/relationships/customXml" Target="../ink/ink2689.xml"/><Relationship Id="rId787" Type="http://schemas.openxmlformats.org/officeDocument/2006/relationships/image" Target="../media/image2739.png"/><Relationship Id="rId202" Type="http://schemas.openxmlformats.org/officeDocument/2006/relationships/customXml" Target="../ink/ink2619.xml"/><Relationship Id="rId647" Type="http://schemas.openxmlformats.org/officeDocument/2006/relationships/image" Target="../media/image2669.png"/><Relationship Id="rId854" Type="http://schemas.openxmlformats.org/officeDocument/2006/relationships/customXml" Target="../ink/ink2945.xml"/><Relationship Id="rId286" Type="http://schemas.openxmlformats.org/officeDocument/2006/relationships/customXml" Target="../ink/ink2661.xml"/><Relationship Id="rId493" Type="http://schemas.openxmlformats.org/officeDocument/2006/relationships/image" Target="../media/image2592.png"/><Relationship Id="rId507" Type="http://schemas.openxmlformats.org/officeDocument/2006/relationships/image" Target="../media/image2599.png"/><Relationship Id="rId714" Type="http://schemas.openxmlformats.org/officeDocument/2006/relationships/customXml" Target="../ink/ink2875.xml"/><Relationship Id="rId921" Type="http://schemas.openxmlformats.org/officeDocument/2006/relationships/image" Target="../media/image2806.png"/><Relationship Id="rId50" Type="http://schemas.openxmlformats.org/officeDocument/2006/relationships/customXml" Target="../ink/ink2543.xml"/><Relationship Id="rId146" Type="http://schemas.openxmlformats.org/officeDocument/2006/relationships/customXml" Target="../ink/ink2591.xml"/><Relationship Id="rId353" Type="http://schemas.openxmlformats.org/officeDocument/2006/relationships/image" Target="../media/image2522.png"/><Relationship Id="rId560" Type="http://schemas.openxmlformats.org/officeDocument/2006/relationships/customXml" Target="../ink/ink2798.xml"/><Relationship Id="rId798" Type="http://schemas.openxmlformats.org/officeDocument/2006/relationships/customXml" Target="../ink/ink2917.xml"/></Relationships>
</file>

<file path=ppt/slides/_rels/slide16.xml.rels><?xml version="1.0" encoding="UTF-8" standalone="yes"?>
<Relationships xmlns="http://schemas.openxmlformats.org/package/2006/relationships"><Relationship Id="rId117" Type="http://schemas.openxmlformats.org/officeDocument/2006/relationships/image" Target="../media/image830.png"/><Relationship Id="rId299" Type="http://schemas.openxmlformats.org/officeDocument/2006/relationships/image" Target="../media/image920.png"/><Relationship Id="rId21" Type="http://schemas.openxmlformats.org/officeDocument/2006/relationships/image" Target="../media/image688.png"/><Relationship Id="rId63" Type="http://schemas.openxmlformats.org/officeDocument/2006/relationships/image" Target="../media/image627.png"/><Relationship Id="rId159" Type="http://schemas.openxmlformats.org/officeDocument/2006/relationships/image" Target="../media/image851.png"/><Relationship Id="rId324" Type="http://schemas.openxmlformats.org/officeDocument/2006/relationships/customXml" Target="../ink/ink3162.xml"/><Relationship Id="rId366" Type="http://schemas.openxmlformats.org/officeDocument/2006/relationships/customXml" Target="../ink/ink3183.xml"/><Relationship Id="rId170" Type="http://schemas.openxmlformats.org/officeDocument/2006/relationships/customXml" Target="../ink/ink3085.xml"/><Relationship Id="rId226" Type="http://schemas.openxmlformats.org/officeDocument/2006/relationships/customXml" Target="../ink/ink3113.xml"/><Relationship Id="rId433" Type="http://schemas.openxmlformats.org/officeDocument/2006/relationships/image" Target="../media/image2860.png"/><Relationship Id="rId268" Type="http://schemas.openxmlformats.org/officeDocument/2006/relationships/customXml" Target="../ink/ink3134.xml"/><Relationship Id="rId475" Type="http://schemas.openxmlformats.org/officeDocument/2006/relationships/image" Target="../media/image2881.png"/><Relationship Id="rId32" Type="http://schemas.openxmlformats.org/officeDocument/2006/relationships/customXml" Target="../ink/ink3016.xml"/><Relationship Id="rId74" Type="http://schemas.openxmlformats.org/officeDocument/2006/relationships/customXml" Target="../ink/ink3037.xml"/><Relationship Id="rId128" Type="http://schemas.openxmlformats.org/officeDocument/2006/relationships/customXml" Target="../ink/ink3064.xml"/><Relationship Id="rId335" Type="http://schemas.openxmlformats.org/officeDocument/2006/relationships/image" Target="../media/image938.png"/><Relationship Id="rId377" Type="http://schemas.openxmlformats.org/officeDocument/2006/relationships/image" Target="../media/image2832.png"/><Relationship Id="rId500" Type="http://schemas.openxmlformats.org/officeDocument/2006/relationships/customXml" Target="../ink/ink3250.xml"/><Relationship Id="rId5" Type="http://schemas.openxmlformats.org/officeDocument/2006/relationships/image" Target="../media/image554.png"/><Relationship Id="rId181" Type="http://schemas.openxmlformats.org/officeDocument/2006/relationships/image" Target="../media/image862.png"/><Relationship Id="rId237" Type="http://schemas.openxmlformats.org/officeDocument/2006/relationships/image" Target="../media/image890.png"/><Relationship Id="rId402" Type="http://schemas.openxmlformats.org/officeDocument/2006/relationships/customXml" Target="../ink/ink3201.xml"/><Relationship Id="rId279" Type="http://schemas.openxmlformats.org/officeDocument/2006/relationships/image" Target="../media/image910.png"/><Relationship Id="rId444" Type="http://schemas.openxmlformats.org/officeDocument/2006/relationships/customXml" Target="../ink/ink3222.xml"/><Relationship Id="rId486" Type="http://schemas.openxmlformats.org/officeDocument/2006/relationships/customXml" Target="../ink/ink3243.xml"/><Relationship Id="rId43" Type="http://schemas.openxmlformats.org/officeDocument/2006/relationships/image" Target="../media/image699.png"/><Relationship Id="rId139" Type="http://schemas.openxmlformats.org/officeDocument/2006/relationships/image" Target="../media/image841.png"/><Relationship Id="rId290" Type="http://schemas.openxmlformats.org/officeDocument/2006/relationships/customXml" Target="../ink/ink3145.xml"/><Relationship Id="rId304" Type="http://schemas.openxmlformats.org/officeDocument/2006/relationships/customXml" Target="../ink/ink3152.xml"/><Relationship Id="rId346" Type="http://schemas.openxmlformats.org/officeDocument/2006/relationships/customXml" Target="../ink/ink3173.xml"/><Relationship Id="rId388" Type="http://schemas.openxmlformats.org/officeDocument/2006/relationships/customXml" Target="../ink/ink3194.xml"/><Relationship Id="rId85" Type="http://schemas.openxmlformats.org/officeDocument/2006/relationships/image" Target="../media/image814.png"/><Relationship Id="rId150" Type="http://schemas.openxmlformats.org/officeDocument/2006/relationships/customXml" Target="../ink/ink3075.xml"/><Relationship Id="rId192" Type="http://schemas.openxmlformats.org/officeDocument/2006/relationships/customXml" Target="../ink/ink3096.xml"/><Relationship Id="rId206" Type="http://schemas.openxmlformats.org/officeDocument/2006/relationships/customXml" Target="../ink/ink3103.xml"/><Relationship Id="rId413" Type="http://schemas.openxmlformats.org/officeDocument/2006/relationships/image" Target="../media/image2850.png"/><Relationship Id="rId248" Type="http://schemas.openxmlformats.org/officeDocument/2006/relationships/customXml" Target="../ink/ink3124.xml"/><Relationship Id="rId455" Type="http://schemas.openxmlformats.org/officeDocument/2006/relationships/image" Target="../media/image2871.png"/><Relationship Id="rId497" Type="http://schemas.openxmlformats.org/officeDocument/2006/relationships/image" Target="../media/image2892.png"/><Relationship Id="rId12" Type="http://schemas.openxmlformats.org/officeDocument/2006/relationships/customXml" Target="../ink/ink3006.xml"/><Relationship Id="rId108" Type="http://schemas.openxmlformats.org/officeDocument/2006/relationships/customXml" Target="../ink/ink3054.xml"/><Relationship Id="rId315" Type="http://schemas.openxmlformats.org/officeDocument/2006/relationships/image" Target="../media/image928.png"/><Relationship Id="rId357" Type="http://schemas.openxmlformats.org/officeDocument/2006/relationships/image" Target="../media/image949.png"/><Relationship Id="rId54" Type="http://schemas.openxmlformats.org/officeDocument/2006/relationships/customXml" Target="../ink/ink3027.xml"/><Relationship Id="rId96" Type="http://schemas.openxmlformats.org/officeDocument/2006/relationships/customXml" Target="../ink/ink3048.xml"/><Relationship Id="rId161" Type="http://schemas.openxmlformats.org/officeDocument/2006/relationships/image" Target="../media/image852.png"/><Relationship Id="rId217" Type="http://schemas.openxmlformats.org/officeDocument/2006/relationships/image" Target="../media/image880.png"/><Relationship Id="rId399" Type="http://schemas.openxmlformats.org/officeDocument/2006/relationships/image" Target="../media/image2843.png"/><Relationship Id="rId259" Type="http://schemas.openxmlformats.org/officeDocument/2006/relationships/image" Target="../media/image451.png"/><Relationship Id="rId424" Type="http://schemas.openxmlformats.org/officeDocument/2006/relationships/customXml" Target="../ink/ink3212.xml"/><Relationship Id="rId466" Type="http://schemas.openxmlformats.org/officeDocument/2006/relationships/customXml" Target="../ink/ink3233.xml"/><Relationship Id="rId23" Type="http://schemas.openxmlformats.org/officeDocument/2006/relationships/image" Target="../media/image689.png"/><Relationship Id="rId119" Type="http://schemas.openxmlformats.org/officeDocument/2006/relationships/image" Target="../media/image831.png"/><Relationship Id="rId270" Type="http://schemas.openxmlformats.org/officeDocument/2006/relationships/customXml" Target="../ink/ink3135.xml"/><Relationship Id="rId326" Type="http://schemas.openxmlformats.org/officeDocument/2006/relationships/customXml" Target="../ink/ink3163.xml"/><Relationship Id="rId65" Type="http://schemas.openxmlformats.org/officeDocument/2006/relationships/image" Target="../media/image629.png"/><Relationship Id="rId130" Type="http://schemas.openxmlformats.org/officeDocument/2006/relationships/customXml" Target="../ink/ink3065.xml"/><Relationship Id="rId368" Type="http://schemas.openxmlformats.org/officeDocument/2006/relationships/customXml" Target="../ink/ink3184.xml"/><Relationship Id="rId172" Type="http://schemas.openxmlformats.org/officeDocument/2006/relationships/customXml" Target="../ink/ink3086.xml"/><Relationship Id="rId228" Type="http://schemas.openxmlformats.org/officeDocument/2006/relationships/customXml" Target="../ink/ink3114.xml"/><Relationship Id="rId435" Type="http://schemas.openxmlformats.org/officeDocument/2006/relationships/image" Target="../media/image2861.png"/><Relationship Id="rId477" Type="http://schemas.openxmlformats.org/officeDocument/2006/relationships/image" Target="../media/image2882.png"/><Relationship Id="rId281" Type="http://schemas.openxmlformats.org/officeDocument/2006/relationships/image" Target="../media/image911.png"/><Relationship Id="rId337" Type="http://schemas.openxmlformats.org/officeDocument/2006/relationships/image" Target="../media/image939.png"/><Relationship Id="rId502" Type="http://schemas.openxmlformats.org/officeDocument/2006/relationships/customXml" Target="../ink/ink3251.xml"/><Relationship Id="rId34" Type="http://schemas.openxmlformats.org/officeDocument/2006/relationships/customXml" Target="../ink/ink3017.xml"/><Relationship Id="rId76" Type="http://schemas.openxmlformats.org/officeDocument/2006/relationships/customXml" Target="../ink/ink3038.xml"/><Relationship Id="rId141" Type="http://schemas.openxmlformats.org/officeDocument/2006/relationships/image" Target="../media/image842.png"/><Relationship Id="rId379" Type="http://schemas.openxmlformats.org/officeDocument/2006/relationships/image" Target="../media/image2833.png"/><Relationship Id="rId7" Type="http://schemas.openxmlformats.org/officeDocument/2006/relationships/image" Target="../media/image555.png"/><Relationship Id="rId183" Type="http://schemas.openxmlformats.org/officeDocument/2006/relationships/image" Target="../media/image863.png"/><Relationship Id="rId239" Type="http://schemas.openxmlformats.org/officeDocument/2006/relationships/image" Target="../media/image891.png"/><Relationship Id="rId390" Type="http://schemas.openxmlformats.org/officeDocument/2006/relationships/customXml" Target="../ink/ink3195.xml"/><Relationship Id="rId404" Type="http://schemas.openxmlformats.org/officeDocument/2006/relationships/customXml" Target="../ink/ink3202.xml"/><Relationship Id="rId446" Type="http://schemas.openxmlformats.org/officeDocument/2006/relationships/customXml" Target="../ink/ink3223.xml"/><Relationship Id="rId250" Type="http://schemas.openxmlformats.org/officeDocument/2006/relationships/customXml" Target="../ink/ink3125.xml"/><Relationship Id="rId292" Type="http://schemas.openxmlformats.org/officeDocument/2006/relationships/customXml" Target="../ink/ink3146.xml"/><Relationship Id="rId306" Type="http://schemas.openxmlformats.org/officeDocument/2006/relationships/customXml" Target="../ink/ink3153.xml"/><Relationship Id="rId488" Type="http://schemas.openxmlformats.org/officeDocument/2006/relationships/customXml" Target="../ink/ink3244.xml"/><Relationship Id="rId45" Type="http://schemas.openxmlformats.org/officeDocument/2006/relationships/image" Target="../media/image700.png"/><Relationship Id="rId87" Type="http://schemas.openxmlformats.org/officeDocument/2006/relationships/image" Target="../media/image815.png"/><Relationship Id="rId110" Type="http://schemas.openxmlformats.org/officeDocument/2006/relationships/customXml" Target="../ink/ink3055.xml"/><Relationship Id="rId348" Type="http://schemas.openxmlformats.org/officeDocument/2006/relationships/customXml" Target="../ink/ink3174.xml"/><Relationship Id="rId152" Type="http://schemas.openxmlformats.org/officeDocument/2006/relationships/customXml" Target="../ink/ink3076.xml"/><Relationship Id="rId194" Type="http://schemas.openxmlformats.org/officeDocument/2006/relationships/customXml" Target="../ink/ink3097.xml"/><Relationship Id="rId208" Type="http://schemas.openxmlformats.org/officeDocument/2006/relationships/customXml" Target="../ink/ink3104.xml"/><Relationship Id="rId415" Type="http://schemas.openxmlformats.org/officeDocument/2006/relationships/image" Target="../media/image2851.png"/><Relationship Id="rId457" Type="http://schemas.openxmlformats.org/officeDocument/2006/relationships/image" Target="../media/image2872.png"/><Relationship Id="rId261" Type="http://schemas.openxmlformats.org/officeDocument/2006/relationships/image" Target="../media/image901.png"/><Relationship Id="rId499" Type="http://schemas.openxmlformats.org/officeDocument/2006/relationships/image" Target="../media/image2893.png"/><Relationship Id="rId14" Type="http://schemas.openxmlformats.org/officeDocument/2006/relationships/customXml" Target="../ink/ink3007.xml"/><Relationship Id="rId56" Type="http://schemas.openxmlformats.org/officeDocument/2006/relationships/customXml" Target="../ink/ink3028.xml"/><Relationship Id="rId317" Type="http://schemas.openxmlformats.org/officeDocument/2006/relationships/image" Target="../media/image929.png"/><Relationship Id="rId359" Type="http://schemas.openxmlformats.org/officeDocument/2006/relationships/image" Target="../media/image950.png"/><Relationship Id="rId98" Type="http://schemas.openxmlformats.org/officeDocument/2006/relationships/customXml" Target="../ink/ink3049.xml"/><Relationship Id="rId121" Type="http://schemas.openxmlformats.org/officeDocument/2006/relationships/image" Target="../media/image832.png"/><Relationship Id="rId163" Type="http://schemas.openxmlformats.org/officeDocument/2006/relationships/image" Target="../media/image853.png"/><Relationship Id="rId219" Type="http://schemas.openxmlformats.org/officeDocument/2006/relationships/image" Target="../media/image881.png"/><Relationship Id="rId370" Type="http://schemas.openxmlformats.org/officeDocument/2006/relationships/customXml" Target="../ink/ink3185.xml"/><Relationship Id="rId426" Type="http://schemas.openxmlformats.org/officeDocument/2006/relationships/customXml" Target="../ink/ink3213.xml"/><Relationship Id="rId230" Type="http://schemas.openxmlformats.org/officeDocument/2006/relationships/customXml" Target="../ink/ink3115.xml"/><Relationship Id="rId468" Type="http://schemas.openxmlformats.org/officeDocument/2006/relationships/customXml" Target="../ink/ink3234.xml"/><Relationship Id="rId25" Type="http://schemas.openxmlformats.org/officeDocument/2006/relationships/image" Target="../media/image690.png"/><Relationship Id="rId67" Type="http://schemas.openxmlformats.org/officeDocument/2006/relationships/image" Target="../media/image630.png"/><Relationship Id="rId272" Type="http://schemas.openxmlformats.org/officeDocument/2006/relationships/customXml" Target="../ink/ink3136.xml"/><Relationship Id="rId328" Type="http://schemas.openxmlformats.org/officeDocument/2006/relationships/customXml" Target="../ink/ink3164.xml"/><Relationship Id="rId132" Type="http://schemas.openxmlformats.org/officeDocument/2006/relationships/customXml" Target="../ink/ink3066.xml"/><Relationship Id="rId174" Type="http://schemas.openxmlformats.org/officeDocument/2006/relationships/customXml" Target="../ink/ink3087.xml"/><Relationship Id="rId381" Type="http://schemas.openxmlformats.org/officeDocument/2006/relationships/image" Target="../media/image2834.png"/><Relationship Id="rId241" Type="http://schemas.openxmlformats.org/officeDocument/2006/relationships/image" Target="../media/image892.png"/><Relationship Id="rId437" Type="http://schemas.openxmlformats.org/officeDocument/2006/relationships/image" Target="../media/image2862.png"/><Relationship Id="rId479" Type="http://schemas.openxmlformats.org/officeDocument/2006/relationships/image" Target="../media/image2883.png"/><Relationship Id="rId36" Type="http://schemas.openxmlformats.org/officeDocument/2006/relationships/customXml" Target="../ink/ink3018.xml"/><Relationship Id="rId283" Type="http://schemas.openxmlformats.org/officeDocument/2006/relationships/image" Target="../media/image912.png"/><Relationship Id="rId339" Type="http://schemas.openxmlformats.org/officeDocument/2006/relationships/image" Target="../media/image940.png"/><Relationship Id="rId490" Type="http://schemas.openxmlformats.org/officeDocument/2006/relationships/customXml" Target="../ink/ink3245.xml"/><Relationship Id="rId504" Type="http://schemas.openxmlformats.org/officeDocument/2006/relationships/customXml" Target="../ink/ink3252.xml"/><Relationship Id="rId78" Type="http://schemas.openxmlformats.org/officeDocument/2006/relationships/customXml" Target="../ink/ink3039.xml"/><Relationship Id="rId101" Type="http://schemas.openxmlformats.org/officeDocument/2006/relationships/image" Target="../media/image822.png"/><Relationship Id="rId143" Type="http://schemas.openxmlformats.org/officeDocument/2006/relationships/image" Target="../media/image843.png"/><Relationship Id="rId185" Type="http://schemas.openxmlformats.org/officeDocument/2006/relationships/image" Target="../media/image864.png"/><Relationship Id="rId350" Type="http://schemas.openxmlformats.org/officeDocument/2006/relationships/customXml" Target="../ink/ink3175.xml"/><Relationship Id="rId406" Type="http://schemas.openxmlformats.org/officeDocument/2006/relationships/customXml" Target="../ink/ink3203.xml"/><Relationship Id="rId9" Type="http://schemas.openxmlformats.org/officeDocument/2006/relationships/image" Target="../media/image556.png"/><Relationship Id="rId210" Type="http://schemas.openxmlformats.org/officeDocument/2006/relationships/customXml" Target="../ink/ink3105.xml"/><Relationship Id="rId392" Type="http://schemas.openxmlformats.org/officeDocument/2006/relationships/customXml" Target="../ink/ink3196.xml"/><Relationship Id="rId448" Type="http://schemas.openxmlformats.org/officeDocument/2006/relationships/customXml" Target="../ink/ink3224.xml"/><Relationship Id="rId252" Type="http://schemas.openxmlformats.org/officeDocument/2006/relationships/customXml" Target="../ink/ink3126.xml"/><Relationship Id="rId294" Type="http://schemas.openxmlformats.org/officeDocument/2006/relationships/customXml" Target="../ink/ink3147.xml"/><Relationship Id="rId308" Type="http://schemas.openxmlformats.org/officeDocument/2006/relationships/customXml" Target="../ink/ink3154.xml"/><Relationship Id="rId47" Type="http://schemas.openxmlformats.org/officeDocument/2006/relationships/image" Target="../media/image619.png"/><Relationship Id="rId89" Type="http://schemas.openxmlformats.org/officeDocument/2006/relationships/image" Target="../media/image816.png"/><Relationship Id="rId112" Type="http://schemas.openxmlformats.org/officeDocument/2006/relationships/customXml" Target="../ink/ink3056.xml"/><Relationship Id="rId154" Type="http://schemas.openxmlformats.org/officeDocument/2006/relationships/customXml" Target="../ink/ink3077.xml"/><Relationship Id="rId361" Type="http://schemas.openxmlformats.org/officeDocument/2006/relationships/image" Target="../media/image951.png"/><Relationship Id="rId196" Type="http://schemas.openxmlformats.org/officeDocument/2006/relationships/customXml" Target="../ink/ink3098.xml"/><Relationship Id="rId417" Type="http://schemas.openxmlformats.org/officeDocument/2006/relationships/image" Target="../media/image2852.png"/><Relationship Id="rId459" Type="http://schemas.openxmlformats.org/officeDocument/2006/relationships/image" Target="../media/image2873.png"/><Relationship Id="rId16" Type="http://schemas.openxmlformats.org/officeDocument/2006/relationships/customXml" Target="../ink/ink3008.xml"/><Relationship Id="rId221" Type="http://schemas.openxmlformats.org/officeDocument/2006/relationships/image" Target="../media/image882.png"/><Relationship Id="rId263" Type="http://schemas.openxmlformats.org/officeDocument/2006/relationships/image" Target="../media/image902.png"/><Relationship Id="rId319" Type="http://schemas.openxmlformats.org/officeDocument/2006/relationships/image" Target="../media/image930.png"/><Relationship Id="rId470" Type="http://schemas.openxmlformats.org/officeDocument/2006/relationships/customXml" Target="../ink/ink3235.xml"/><Relationship Id="rId58" Type="http://schemas.openxmlformats.org/officeDocument/2006/relationships/customXml" Target="../ink/ink3029.xml"/><Relationship Id="rId123" Type="http://schemas.openxmlformats.org/officeDocument/2006/relationships/image" Target="../media/image833.png"/><Relationship Id="rId330" Type="http://schemas.openxmlformats.org/officeDocument/2006/relationships/customXml" Target="../ink/ink3165.xml"/><Relationship Id="rId165" Type="http://schemas.openxmlformats.org/officeDocument/2006/relationships/image" Target="../media/image854.png"/><Relationship Id="rId372" Type="http://schemas.openxmlformats.org/officeDocument/2006/relationships/customXml" Target="../ink/ink3186.xml"/><Relationship Id="rId428" Type="http://schemas.openxmlformats.org/officeDocument/2006/relationships/customXml" Target="../ink/ink3214.xml"/><Relationship Id="rId232" Type="http://schemas.openxmlformats.org/officeDocument/2006/relationships/customXml" Target="../ink/ink3116.xml"/><Relationship Id="rId274" Type="http://schemas.openxmlformats.org/officeDocument/2006/relationships/customXml" Target="../ink/ink3137.xml"/><Relationship Id="rId481" Type="http://schemas.openxmlformats.org/officeDocument/2006/relationships/image" Target="../media/image2884.png"/><Relationship Id="rId27" Type="http://schemas.openxmlformats.org/officeDocument/2006/relationships/image" Target="../media/image691.png"/><Relationship Id="rId69" Type="http://schemas.openxmlformats.org/officeDocument/2006/relationships/image" Target="../media/image631.png"/><Relationship Id="rId134" Type="http://schemas.openxmlformats.org/officeDocument/2006/relationships/customXml" Target="../ink/ink3067.xml"/><Relationship Id="rId80" Type="http://schemas.openxmlformats.org/officeDocument/2006/relationships/customXml" Target="../ink/ink3040.xml"/><Relationship Id="rId176" Type="http://schemas.openxmlformats.org/officeDocument/2006/relationships/customXml" Target="../ink/ink3088.xml"/><Relationship Id="rId341" Type="http://schemas.openxmlformats.org/officeDocument/2006/relationships/image" Target="../media/image941.png"/><Relationship Id="rId383" Type="http://schemas.openxmlformats.org/officeDocument/2006/relationships/image" Target="../media/image2835.png"/><Relationship Id="rId439" Type="http://schemas.openxmlformats.org/officeDocument/2006/relationships/image" Target="../media/image2863.png"/><Relationship Id="rId201" Type="http://schemas.openxmlformats.org/officeDocument/2006/relationships/image" Target="../media/image872.png"/><Relationship Id="rId243" Type="http://schemas.openxmlformats.org/officeDocument/2006/relationships/image" Target="../media/image893.png"/><Relationship Id="rId285" Type="http://schemas.openxmlformats.org/officeDocument/2006/relationships/image" Target="../media/image913.png"/><Relationship Id="rId450" Type="http://schemas.openxmlformats.org/officeDocument/2006/relationships/customXml" Target="../ink/ink3225.xml"/><Relationship Id="rId38" Type="http://schemas.openxmlformats.org/officeDocument/2006/relationships/customXml" Target="../ink/ink3019.xml"/><Relationship Id="rId103" Type="http://schemas.openxmlformats.org/officeDocument/2006/relationships/image" Target="../media/image823.png"/><Relationship Id="rId310" Type="http://schemas.openxmlformats.org/officeDocument/2006/relationships/customXml" Target="../ink/ink3155.xml"/><Relationship Id="rId492" Type="http://schemas.openxmlformats.org/officeDocument/2006/relationships/customXml" Target="../ink/ink3246.xml"/><Relationship Id="rId91" Type="http://schemas.openxmlformats.org/officeDocument/2006/relationships/image" Target="../media/image817.png"/><Relationship Id="rId145" Type="http://schemas.openxmlformats.org/officeDocument/2006/relationships/image" Target="../media/image844.png"/><Relationship Id="rId187" Type="http://schemas.openxmlformats.org/officeDocument/2006/relationships/image" Target="../media/image865.png"/><Relationship Id="rId352" Type="http://schemas.openxmlformats.org/officeDocument/2006/relationships/customXml" Target="../ink/ink3176.xml"/><Relationship Id="rId394" Type="http://schemas.openxmlformats.org/officeDocument/2006/relationships/customXml" Target="../ink/ink3197.xml"/><Relationship Id="rId408" Type="http://schemas.openxmlformats.org/officeDocument/2006/relationships/customXml" Target="../ink/ink3204.xml"/><Relationship Id="rId212" Type="http://schemas.openxmlformats.org/officeDocument/2006/relationships/customXml" Target="../ink/ink3106.xml"/><Relationship Id="rId254" Type="http://schemas.openxmlformats.org/officeDocument/2006/relationships/customXml" Target="../ink/ink3127.xml"/><Relationship Id="rId49" Type="http://schemas.openxmlformats.org/officeDocument/2006/relationships/image" Target="../media/image620.png"/><Relationship Id="rId114" Type="http://schemas.openxmlformats.org/officeDocument/2006/relationships/customXml" Target="../ink/ink3057.xml"/><Relationship Id="rId296" Type="http://schemas.openxmlformats.org/officeDocument/2006/relationships/customXml" Target="../ink/ink3148.xml"/><Relationship Id="rId461" Type="http://schemas.openxmlformats.org/officeDocument/2006/relationships/image" Target="../media/image2874.png"/><Relationship Id="rId60" Type="http://schemas.openxmlformats.org/officeDocument/2006/relationships/customXml" Target="../ink/ink3030.xml"/><Relationship Id="rId156" Type="http://schemas.openxmlformats.org/officeDocument/2006/relationships/customXml" Target="../ink/ink3078.xml"/><Relationship Id="rId198" Type="http://schemas.openxmlformats.org/officeDocument/2006/relationships/customXml" Target="../ink/ink3099.xml"/><Relationship Id="rId321" Type="http://schemas.openxmlformats.org/officeDocument/2006/relationships/image" Target="../media/image931.png"/><Relationship Id="rId363" Type="http://schemas.openxmlformats.org/officeDocument/2006/relationships/image" Target="../media/image952.png"/><Relationship Id="rId419" Type="http://schemas.openxmlformats.org/officeDocument/2006/relationships/image" Target="../media/image2853.png"/><Relationship Id="rId223" Type="http://schemas.openxmlformats.org/officeDocument/2006/relationships/image" Target="../media/image883.png"/><Relationship Id="rId430" Type="http://schemas.openxmlformats.org/officeDocument/2006/relationships/customXml" Target="../ink/ink3215.xml"/><Relationship Id="rId18" Type="http://schemas.openxmlformats.org/officeDocument/2006/relationships/customXml" Target="../ink/ink3009.xml"/><Relationship Id="rId265" Type="http://schemas.openxmlformats.org/officeDocument/2006/relationships/image" Target="../media/image903.png"/><Relationship Id="rId472" Type="http://schemas.openxmlformats.org/officeDocument/2006/relationships/customXml" Target="../ink/ink3236.xml"/><Relationship Id="rId125" Type="http://schemas.openxmlformats.org/officeDocument/2006/relationships/image" Target="../media/image834.png"/><Relationship Id="rId167" Type="http://schemas.openxmlformats.org/officeDocument/2006/relationships/image" Target="../media/image855.png"/><Relationship Id="rId332" Type="http://schemas.openxmlformats.org/officeDocument/2006/relationships/customXml" Target="../ink/ink3166.xml"/><Relationship Id="rId374" Type="http://schemas.openxmlformats.org/officeDocument/2006/relationships/customXml" Target="../ink/ink3187.xml"/><Relationship Id="rId71" Type="http://schemas.openxmlformats.org/officeDocument/2006/relationships/image" Target="../media/image807.png"/><Relationship Id="rId234" Type="http://schemas.openxmlformats.org/officeDocument/2006/relationships/customXml" Target="../ink/ink3117.xml"/><Relationship Id="rId2" Type="http://schemas.openxmlformats.org/officeDocument/2006/relationships/customXml" Target="../ink/ink3001.xml"/><Relationship Id="rId29" Type="http://schemas.openxmlformats.org/officeDocument/2006/relationships/image" Target="../media/image692.png"/><Relationship Id="rId276" Type="http://schemas.openxmlformats.org/officeDocument/2006/relationships/customXml" Target="../ink/ink3138.xml"/><Relationship Id="rId441" Type="http://schemas.openxmlformats.org/officeDocument/2006/relationships/image" Target="../media/image2864.png"/><Relationship Id="rId483" Type="http://schemas.openxmlformats.org/officeDocument/2006/relationships/image" Target="../media/image2885.png"/><Relationship Id="rId40" Type="http://schemas.openxmlformats.org/officeDocument/2006/relationships/customXml" Target="../ink/ink3020.xml"/><Relationship Id="rId136" Type="http://schemas.openxmlformats.org/officeDocument/2006/relationships/customXml" Target="../ink/ink3068.xml"/><Relationship Id="rId178" Type="http://schemas.openxmlformats.org/officeDocument/2006/relationships/customXml" Target="../ink/ink3089.xml"/><Relationship Id="rId301" Type="http://schemas.openxmlformats.org/officeDocument/2006/relationships/image" Target="../media/image921.png"/><Relationship Id="rId343" Type="http://schemas.openxmlformats.org/officeDocument/2006/relationships/image" Target="../media/image942.png"/><Relationship Id="rId82" Type="http://schemas.openxmlformats.org/officeDocument/2006/relationships/customXml" Target="../ink/ink3041.xml"/><Relationship Id="rId203" Type="http://schemas.openxmlformats.org/officeDocument/2006/relationships/image" Target="../media/image873.png"/><Relationship Id="rId385" Type="http://schemas.openxmlformats.org/officeDocument/2006/relationships/image" Target="../media/image2836.png"/><Relationship Id="rId245" Type="http://schemas.openxmlformats.org/officeDocument/2006/relationships/image" Target="../media/image894.png"/><Relationship Id="rId287" Type="http://schemas.openxmlformats.org/officeDocument/2006/relationships/image" Target="../media/image914.png"/><Relationship Id="rId410" Type="http://schemas.openxmlformats.org/officeDocument/2006/relationships/customXml" Target="../ink/ink3205.xml"/><Relationship Id="rId452" Type="http://schemas.openxmlformats.org/officeDocument/2006/relationships/customXml" Target="../ink/ink3226.xml"/><Relationship Id="rId494" Type="http://schemas.openxmlformats.org/officeDocument/2006/relationships/customXml" Target="../ink/ink3247.xml"/><Relationship Id="rId105" Type="http://schemas.openxmlformats.org/officeDocument/2006/relationships/image" Target="../media/image824.png"/><Relationship Id="rId147" Type="http://schemas.openxmlformats.org/officeDocument/2006/relationships/image" Target="../media/image845.png"/><Relationship Id="rId312" Type="http://schemas.openxmlformats.org/officeDocument/2006/relationships/customXml" Target="../ink/ink3156.xml"/><Relationship Id="rId354" Type="http://schemas.openxmlformats.org/officeDocument/2006/relationships/customXml" Target="../ink/ink3177.xml"/><Relationship Id="rId51" Type="http://schemas.openxmlformats.org/officeDocument/2006/relationships/image" Target="../media/image621.png"/><Relationship Id="rId93" Type="http://schemas.openxmlformats.org/officeDocument/2006/relationships/image" Target="../media/image818.png"/><Relationship Id="rId189" Type="http://schemas.openxmlformats.org/officeDocument/2006/relationships/image" Target="../media/image866.png"/><Relationship Id="rId396" Type="http://schemas.openxmlformats.org/officeDocument/2006/relationships/customXml" Target="../ink/ink3198.xml"/><Relationship Id="rId214" Type="http://schemas.openxmlformats.org/officeDocument/2006/relationships/customXml" Target="../ink/ink3107.xml"/><Relationship Id="rId256" Type="http://schemas.openxmlformats.org/officeDocument/2006/relationships/customXml" Target="../ink/ink3128.xml"/><Relationship Id="rId298" Type="http://schemas.openxmlformats.org/officeDocument/2006/relationships/customXml" Target="../ink/ink3149.xml"/><Relationship Id="rId421" Type="http://schemas.openxmlformats.org/officeDocument/2006/relationships/image" Target="../media/image2854.png"/><Relationship Id="rId463" Type="http://schemas.openxmlformats.org/officeDocument/2006/relationships/image" Target="../media/image2875.png"/><Relationship Id="rId116" Type="http://schemas.openxmlformats.org/officeDocument/2006/relationships/customXml" Target="../ink/ink3058.xml"/><Relationship Id="rId158" Type="http://schemas.openxmlformats.org/officeDocument/2006/relationships/customXml" Target="../ink/ink3079.xml"/><Relationship Id="rId323" Type="http://schemas.openxmlformats.org/officeDocument/2006/relationships/image" Target="../media/image932.png"/><Relationship Id="rId20" Type="http://schemas.openxmlformats.org/officeDocument/2006/relationships/customXml" Target="../ink/ink3010.xml"/><Relationship Id="rId62" Type="http://schemas.openxmlformats.org/officeDocument/2006/relationships/customXml" Target="../ink/ink3031.xml"/><Relationship Id="rId365" Type="http://schemas.openxmlformats.org/officeDocument/2006/relationships/image" Target="../media/image953.png"/><Relationship Id="rId225" Type="http://schemas.openxmlformats.org/officeDocument/2006/relationships/image" Target="../media/image884.png"/><Relationship Id="rId267" Type="http://schemas.openxmlformats.org/officeDocument/2006/relationships/image" Target="../media/image904.png"/><Relationship Id="rId432" Type="http://schemas.openxmlformats.org/officeDocument/2006/relationships/customXml" Target="../ink/ink3216.xml"/><Relationship Id="rId474" Type="http://schemas.openxmlformats.org/officeDocument/2006/relationships/customXml" Target="../ink/ink3237.xml"/><Relationship Id="rId127" Type="http://schemas.openxmlformats.org/officeDocument/2006/relationships/image" Target="../media/image835.png"/><Relationship Id="rId31" Type="http://schemas.openxmlformats.org/officeDocument/2006/relationships/image" Target="../media/image693.png"/><Relationship Id="rId73" Type="http://schemas.openxmlformats.org/officeDocument/2006/relationships/image" Target="../media/image808.png"/><Relationship Id="rId169" Type="http://schemas.openxmlformats.org/officeDocument/2006/relationships/image" Target="../media/image856.png"/><Relationship Id="rId334" Type="http://schemas.openxmlformats.org/officeDocument/2006/relationships/customXml" Target="../ink/ink3167.xml"/><Relationship Id="rId376" Type="http://schemas.openxmlformats.org/officeDocument/2006/relationships/customXml" Target="../ink/ink3188.xml"/><Relationship Id="rId4" Type="http://schemas.openxmlformats.org/officeDocument/2006/relationships/customXml" Target="../ink/ink3002.xml"/><Relationship Id="rId180" Type="http://schemas.openxmlformats.org/officeDocument/2006/relationships/customXml" Target="../ink/ink3090.xml"/><Relationship Id="rId215" Type="http://schemas.openxmlformats.org/officeDocument/2006/relationships/image" Target="../media/image879.png"/><Relationship Id="rId236" Type="http://schemas.openxmlformats.org/officeDocument/2006/relationships/customXml" Target="../ink/ink3118.xml"/><Relationship Id="rId257" Type="http://schemas.openxmlformats.org/officeDocument/2006/relationships/image" Target="../media/image900.png"/><Relationship Id="rId278" Type="http://schemas.openxmlformats.org/officeDocument/2006/relationships/customXml" Target="../ink/ink3139.xml"/><Relationship Id="rId401" Type="http://schemas.openxmlformats.org/officeDocument/2006/relationships/image" Target="../media/image2844.png"/><Relationship Id="rId422" Type="http://schemas.openxmlformats.org/officeDocument/2006/relationships/customXml" Target="../ink/ink3211.xml"/><Relationship Id="rId443" Type="http://schemas.openxmlformats.org/officeDocument/2006/relationships/image" Target="../media/image2865.png"/><Relationship Id="rId464" Type="http://schemas.openxmlformats.org/officeDocument/2006/relationships/customXml" Target="../ink/ink3232.xml"/><Relationship Id="rId303" Type="http://schemas.openxmlformats.org/officeDocument/2006/relationships/image" Target="../media/image922.png"/><Relationship Id="rId485" Type="http://schemas.openxmlformats.org/officeDocument/2006/relationships/image" Target="../media/image2886.png"/><Relationship Id="rId42" Type="http://schemas.openxmlformats.org/officeDocument/2006/relationships/customXml" Target="../ink/ink3021.xml"/><Relationship Id="rId84" Type="http://schemas.openxmlformats.org/officeDocument/2006/relationships/customXml" Target="../ink/ink3042.xml"/><Relationship Id="rId138" Type="http://schemas.openxmlformats.org/officeDocument/2006/relationships/customXml" Target="../ink/ink3069.xml"/><Relationship Id="rId345" Type="http://schemas.openxmlformats.org/officeDocument/2006/relationships/image" Target="../media/image943.png"/><Relationship Id="rId387" Type="http://schemas.openxmlformats.org/officeDocument/2006/relationships/image" Target="../media/image2837.png"/><Relationship Id="rId191" Type="http://schemas.openxmlformats.org/officeDocument/2006/relationships/image" Target="../media/image867.png"/><Relationship Id="rId205" Type="http://schemas.openxmlformats.org/officeDocument/2006/relationships/image" Target="../media/image874.png"/><Relationship Id="rId247" Type="http://schemas.openxmlformats.org/officeDocument/2006/relationships/image" Target="../media/image895.png"/><Relationship Id="rId412" Type="http://schemas.openxmlformats.org/officeDocument/2006/relationships/customXml" Target="../ink/ink3206.xml"/><Relationship Id="rId107" Type="http://schemas.openxmlformats.org/officeDocument/2006/relationships/image" Target="../media/image825.png"/><Relationship Id="rId289" Type="http://schemas.openxmlformats.org/officeDocument/2006/relationships/image" Target="../media/image915.png"/><Relationship Id="rId454" Type="http://schemas.openxmlformats.org/officeDocument/2006/relationships/customXml" Target="../ink/ink3227.xml"/><Relationship Id="rId496" Type="http://schemas.openxmlformats.org/officeDocument/2006/relationships/customXml" Target="../ink/ink3248.xml"/><Relationship Id="rId11" Type="http://schemas.openxmlformats.org/officeDocument/2006/relationships/image" Target="../media/image558.png"/><Relationship Id="rId53" Type="http://schemas.openxmlformats.org/officeDocument/2006/relationships/image" Target="../media/image622.png"/><Relationship Id="rId149" Type="http://schemas.openxmlformats.org/officeDocument/2006/relationships/image" Target="../media/image846.png"/><Relationship Id="rId314" Type="http://schemas.openxmlformats.org/officeDocument/2006/relationships/customXml" Target="../ink/ink3157.xml"/><Relationship Id="rId356" Type="http://schemas.openxmlformats.org/officeDocument/2006/relationships/customXml" Target="../ink/ink3178.xml"/><Relationship Id="rId398" Type="http://schemas.openxmlformats.org/officeDocument/2006/relationships/customXml" Target="../ink/ink3199.xml"/><Relationship Id="rId95" Type="http://schemas.openxmlformats.org/officeDocument/2006/relationships/image" Target="../media/image819.png"/><Relationship Id="rId160" Type="http://schemas.openxmlformats.org/officeDocument/2006/relationships/customXml" Target="../ink/ink3080.xml"/><Relationship Id="rId216" Type="http://schemas.openxmlformats.org/officeDocument/2006/relationships/customXml" Target="../ink/ink3108.xml"/><Relationship Id="rId423" Type="http://schemas.openxmlformats.org/officeDocument/2006/relationships/image" Target="../media/image2855.png"/><Relationship Id="rId258" Type="http://schemas.openxmlformats.org/officeDocument/2006/relationships/customXml" Target="../ink/ink3129.xml"/><Relationship Id="rId465" Type="http://schemas.openxmlformats.org/officeDocument/2006/relationships/image" Target="../media/image2876.png"/><Relationship Id="rId22" Type="http://schemas.openxmlformats.org/officeDocument/2006/relationships/customXml" Target="../ink/ink3011.xml"/><Relationship Id="rId64" Type="http://schemas.openxmlformats.org/officeDocument/2006/relationships/customXml" Target="../ink/ink3032.xml"/><Relationship Id="rId118" Type="http://schemas.openxmlformats.org/officeDocument/2006/relationships/customXml" Target="../ink/ink3059.xml"/><Relationship Id="rId325" Type="http://schemas.openxmlformats.org/officeDocument/2006/relationships/image" Target="../media/image933.png"/><Relationship Id="rId367" Type="http://schemas.openxmlformats.org/officeDocument/2006/relationships/image" Target="../media/image954.png"/><Relationship Id="rId171" Type="http://schemas.openxmlformats.org/officeDocument/2006/relationships/image" Target="../media/image857.png"/><Relationship Id="rId227" Type="http://schemas.openxmlformats.org/officeDocument/2006/relationships/image" Target="../media/image885.png"/><Relationship Id="rId269" Type="http://schemas.openxmlformats.org/officeDocument/2006/relationships/image" Target="../media/image905.png"/><Relationship Id="rId434" Type="http://schemas.openxmlformats.org/officeDocument/2006/relationships/customXml" Target="../ink/ink3217.xml"/><Relationship Id="rId476" Type="http://schemas.openxmlformats.org/officeDocument/2006/relationships/customXml" Target="../ink/ink3238.xml"/><Relationship Id="rId33" Type="http://schemas.openxmlformats.org/officeDocument/2006/relationships/image" Target="../media/image694.png"/><Relationship Id="rId129" Type="http://schemas.openxmlformats.org/officeDocument/2006/relationships/image" Target="../media/image836.png"/><Relationship Id="rId280" Type="http://schemas.openxmlformats.org/officeDocument/2006/relationships/customXml" Target="../ink/ink3140.xml"/><Relationship Id="rId336" Type="http://schemas.openxmlformats.org/officeDocument/2006/relationships/customXml" Target="../ink/ink3168.xml"/><Relationship Id="rId501" Type="http://schemas.openxmlformats.org/officeDocument/2006/relationships/image" Target="../media/image2894.png"/><Relationship Id="rId75" Type="http://schemas.openxmlformats.org/officeDocument/2006/relationships/image" Target="../media/image809.png"/><Relationship Id="rId140" Type="http://schemas.openxmlformats.org/officeDocument/2006/relationships/customXml" Target="../ink/ink3070.xml"/><Relationship Id="rId182" Type="http://schemas.openxmlformats.org/officeDocument/2006/relationships/customXml" Target="../ink/ink3091.xml"/><Relationship Id="rId378" Type="http://schemas.openxmlformats.org/officeDocument/2006/relationships/customXml" Target="../ink/ink3189.xml"/><Relationship Id="rId403" Type="http://schemas.openxmlformats.org/officeDocument/2006/relationships/image" Target="../media/image2845.png"/><Relationship Id="rId6" Type="http://schemas.openxmlformats.org/officeDocument/2006/relationships/customXml" Target="../ink/ink3003.xml"/><Relationship Id="rId238" Type="http://schemas.openxmlformats.org/officeDocument/2006/relationships/customXml" Target="../ink/ink3119.xml"/><Relationship Id="rId445" Type="http://schemas.openxmlformats.org/officeDocument/2006/relationships/image" Target="../media/image2866.png"/><Relationship Id="rId487" Type="http://schemas.openxmlformats.org/officeDocument/2006/relationships/image" Target="../media/image2887.png"/><Relationship Id="rId291" Type="http://schemas.openxmlformats.org/officeDocument/2006/relationships/image" Target="../media/image916.png"/><Relationship Id="rId305" Type="http://schemas.openxmlformats.org/officeDocument/2006/relationships/image" Target="../media/image923.png"/><Relationship Id="rId347" Type="http://schemas.openxmlformats.org/officeDocument/2006/relationships/image" Target="../media/image944.png"/><Relationship Id="rId44" Type="http://schemas.openxmlformats.org/officeDocument/2006/relationships/customXml" Target="../ink/ink3022.xml"/><Relationship Id="rId86" Type="http://schemas.openxmlformats.org/officeDocument/2006/relationships/customXml" Target="../ink/ink3043.xml"/><Relationship Id="rId151" Type="http://schemas.openxmlformats.org/officeDocument/2006/relationships/image" Target="../media/image847.png"/><Relationship Id="rId389" Type="http://schemas.openxmlformats.org/officeDocument/2006/relationships/image" Target="../media/image2838.png"/><Relationship Id="rId193" Type="http://schemas.openxmlformats.org/officeDocument/2006/relationships/image" Target="../media/image868.png"/><Relationship Id="rId207" Type="http://schemas.openxmlformats.org/officeDocument/2006/relationships/image" Target="../media/image875.png"/><Relationship Id="rId249" Type="http://schemas.openxmlformats.org/officeDocument/2006/relationships/image" Target="../media/image896.png"/><Relationship Id="rId414" Type="http://schemas.openxmlformats.org/officeDocument/2006/relationships/customXml" Target="../ink/ink3207.xml"/><Relationship Id="rId456" Type="http://schemas.openxmlformats.org/officeDocument/2006/relationships/customXml" Target="../ink/ink3228.xml"/><Relationship Id="rId498" Type="http://schemas.openxmlformats.org/officeDocument/2006/relationships/customXml" Target="../ink/ink3249.xml"/><Relationship Id="rId13" Type="http://schemas.openxmlformats.org/officeDocument/2006/relationships/image" Target="../media/image559.png"/><Relationship Id="rId109" Type="http://schemas.openxmlformats.org/officeDocument/2006/relationships/image" Target="../media/image826.png"/><Relationship Id="rId260" Type="http://schemas.openxmlformats.org/officeDocument/2006/relationships/customXml" Target="../ink/ink3130.xml"/><Relationship Id="rId316" Type="http://schemas.openxmlformats.org/officeDocument/2006/relationships/customXml" Target="../ink/ink3158.xml"/><Relationship Id="rId55" Type="http://schemas.openxmlformats.org/officeDocument/2006/relationships/image" Target="../media/image623.png"/><Relationship Id="rId97" Type="http://schemas.openxmlformats.org/officeDocument/2006/relationships/image" Target="../media/image820.png"/><Relationship Id="rId120" Type="http://schemas.openxmlformats.org/officeDocument/2006/relationships/customXml" Target="../ink/ink3060.xml"/><Relationship Id="rId358" Type="http://schemas.openxmlformats.org/officeDocument/2006/relationships/customXml" Target="../ink/ink3179.xml"/><Relationship Id="rId162" Type="http://schemas.openxmlformats.org/officeDocument/2006/relationships/customXml" Target="../ink/ink3081.xml"/><Relationship Id="rId218" Type="http://schemas.openxmlformats.org/officeDocument/2006/relationships/customXml" Target="../ink/ink3109.xml"/><Relationship Id="rId425" Type="http://schemas.openxmlformats.org/officeDocument/2006/relationships/image" Target="../media/image2856.png"/><Relationship Id="rId467" Type="http://schemas.openxmlformats.org/officeDocument/2006/relationships/image" Target="../media/image2877.png"/><Relationship Id="rId271" Type="http://schemas.openxmlformats.org/officeDocument/2006/relationships/image" Target="../media/image906.png"/><Relationship Id="rId24" Type="http://schemas.openxmlformats.org/officeDocument/2006/relationships/customXml" Target="../ink/ink3012.xml"/><Relationship Id="rId66" Type="http://schemas.openxmlformats.org/officeDocument/2006/relationships/customXml" Target="../ink/ink3033.xml"/><Relationship Id="rId131" Type="http://schemas.openxmlformats.org/officeDocument/2006/relationships/image" Target="../media/image837.png"/><Relationship Id="rId327" Type="http://schemas.openxmlformats.org/officeDocument/2006/relationships/image" Target="../media/image934.png"/><Relationship Id="rId369" Type="http://schemas.openxmlformats.org/officeDocument/2006/relationships/image" Target="../media/image955.png"/><Relationship Id="rId173" Type="http://schemas.openxmlformats.org/officeDocument/2006/relationships/image" Target="../media/image858.png"/><Relationship Id="rId229" Type="http://schemas.openxmlformats.org/officeDocument/2006/relationships/image" Target="../media/image886.png"/><Relationship Id="rId380" Type="http://schemas.openxmlformats.org/officeDocument/2006/relationships/customXml" Target="../ink/ink3190.xml"/><Relationship Id="rId436" Type="http://schemas.openxmlformats.org/officeDocument/2006/relationships/customXml" Target="../ink/ink3218.xml"/><Relationship Id="rId240" Type="http://schemas.openxmlformats.org/officeDocument/2006/relationships/customXml" Target="../ink/ink3120.xml"/><Relationship Id="rId478" Type="http://schemas.openxmlformats.org/officeDocument/2006/relationships/customXml" Target="../ink/ink3239.xml"/><Relationship Id="rId35" Type="http://schemas.openxmlformats.org/officeDocument/2006/relationships/image" Target="../media/image695.png"/><Relationship Id="rId77" Type="http://schemas.openxmlformats.org/officeDocument/2006/relationships/image" Target="../media/image810.png"/><Relationship Id="rId100" Type="http://schemas.openxmlformats.org/officeDocument/2006/relationships/customXml" Target="../ink/ink3050.xml"/><Relationship Id="rId282" Type="http://schemas.openxmlformats.org/officeDocument/2006/relationships/customXml" Target="../ink/ink3141.xml"/><Relationship Id="rId338" Type="http://schemas.openxmlformats.org/officeDocument/2006/relationships/customXml" Target="../ink/ink3169.xml"/><Relationship Id="rId503" Type="http://schemas.openxmlformats.org/officeDocument/2006/relationships/image" Target="../media/image2895.png"/><Relationship Id="rId8" Type="http://schemas.openxmlformats.org/officeDocument/2006/relationships/customXml" Target="../ink/ink3004.xml"/><Relationship Id="rId142" Type="http://schemas.openxmlformats.org/officeDocument/2006/relationships/customXml" Target="../ink/ink3071.xml"/><Relationship Id="rId184" Type="http://schemas.openxmlformats.org/officeDocument/2006/relationships/customXml" Target="../ink/ink3092.xml"/><Relationship Id="rId391" Type="http://schemas.openxmlformats.org/officeDocument/2006/relationships/image" Target="../media/image2839.png"/><Relationship Id="rId405" Type="http://schemas.openxmlformats.org/officeDocument/2006/relationships/image" Target="../media/image2846.png"/><Relationship Id="rId447" Type="http://schemas.openxmlformats.org/officeDocument/2006/relationships/image" Target="../media/image2867.png"/><Relationship Id="rId251" Type="http://schemas.openxmlformats.org/officeDocument/2006/relationships/image" Target="../media/image897.png"/><Relationship Id="rId489" Type="http://schemas.openxmlformats.org/officeDocument/2006/relationships/image" Target="../media/image2888.png"/><Relationship Id="rId46" Type="http://schemas.openxmlformats.org/officeDocument/2006/relationships/customXml" Target="../ink/ink3023.xml"/><Relationship Id="rId293" Type="http://schemas.openxmlformats.org/officeDocument/2006/relationships/image" Target="../media/image917.png"/><Relationship Id="rId307" Type="http://schemas.openxmlformats.org/officeDocument/2006/relationships/image" Target="../media/image924.png"/><Relationship Id="rId349" Type="http://schemas.openxmlformats.org/officeDocument/2006/relationships/image" Target="../media/image945.png"/><Relationship Id="rId88" Type="http://schemas.openxmlformats.org/officeDocument/2006/relationships/customXml" Target="../ink/ink3044.xml"/><Relationship Id="rId111" Type="http://schemas.openxmlformats.org/officeDocument/2006/relationships/image" Target="../media/image827.png"/><Relationship Id="rId153" Type="http://schemas.openxmlformats.org/officeDocument/2006/relationships/image" Target="../media/image848.png"/><Relationship Id="rId195" Type="http://schemas.openxmlformats.org/officeDocument/2006/relationships/image" Target="../media/image869.png"/><Relationship Id="rId209" Type="http://schemas.openxmlformats.org/officeDocument/2006/relationships/image" Target="../media/image876.png"/><Relationship Id="rId360" Type="http://schemas.openxmlformats.org/officeDocument/2006/relationships/customXml" Target="../ink/ink3180.xml"/><Relationship Id="rId416" Type="http://schemas.openxmlformats.org/officeDocument/2006/relationships/customXml" Target="../ink/ink3208.xml"/><Relationship Id="rId220" Type="http://schemas.openxmlformats.org/officeDocument/2006/relationships/customXml" Target="../ink/ink3110.xml"/><Relationship Id="rId458" Type="http://schemas.openxmlformats.org/officeDocument/2006/relationships/customXml" Target="../ink/ink3229.xml"/><Relationship Id="rId15" Type="http://schemas.openxmlformats.org/officeDocument/2006/relationships/image" Target="../media/image685.png"/><Relationship Id="rId57" Type="http://schemas.openxmlformats.org/officeDocument/2006/relationships/image" Target="../media/image624.png"/><Relationship Id="rId262" Type="http://schemas.openxmlformats.org/officeDocument/2006/relationships/customXml" Target="../ink/ink3131.xml"/><Relationship Id="rId318" Type="http://schemas.openxmlformats.org/officeDocument/2006/relationships/customXml" Target="../ink/ink3159.xml"/><Relationship Id="rId99" Type="http://schemas.openxmlformats.org/officeDocument/2006/relationships/image" Target="../media/image821.png"/><Relationship Id="rId122" Type="http://schemas.openxmlformats.org/officeDocument/2006/relationships/customXml" Target="../ink/ink3061.xml"/><Relationship Id="rId164" Type="http://schemas.openxmlformats.org/officeDocument/2006/relationships/customXml" Target="../ink/ink3082.xml"/><Relationship Id="rId371" Type="http://schemas.openxmlformats.org/officeDocument/2006/relationships/image" Target="../media/image2829.png"/><Relationship Id="rId427" Type="http://schemas.openxmlformats.org/officeDocument/2006/relationships/image" Target="../media/image2857.png"/><Relationship Id="rId469" Type="http://schemas.openxmlformats.org/officeDocument/2006/relationships/image" Target="../media/image2878.png"/><Relationship Id="rId26" Type="http://schemas.openxmlformats.org/officeDocument/2006/relationships/customXml" Target="../ink/ink3013.xml"/><Relationship Id="rId231" Type="http://schemas.openxmlformats.org/officeDocument/2006/relationships/image" Target="../media/image887.png"/><Relationship Id="rId273" Type="http://schemas.openxmlformats.org/officeDocument/2006/relationships/image" Target="../media/image907.png"/><Relationship Id="rId329" Type="http://schemas.openxmlformats.org/officeDocument/2006/relationships/image" Target="../media/image935.png"/><Relationship Id="rId480" Type="http://schemas.openxmlformats.org/officeDocument/2006/relationships/customXml" Target="../ink/ink3240.xml"/><Relationship Id="rId68" Type="http://schemas.openxmlformats.org/officeDocument/2006/relationships/customXml" Target="../ink/ink3034.xml"/><Relationship Id="rId133" Type="http://schemas.openxmlformats.org/officeDocument/2006/relationships/image" Target="../media/image838.png"/><Relationship Id="rId175" Type="http://schemas.openxmlformats.org/officeDocument/2006/relationships/image" Target="../media/image859.png"/><Relationship Id="rId340" Type="http://schemas.openxmlformats.org/officeDocument/2006/relationships/customXml" Target="../ink/ink3170.xml"/><Relationship Id="rId200" Type="http://schemas.openxmlformats.org/officeDocument/2006/relationships/customXml" Target="../ink/ink3100.xml"/><Relationship Id="rId382" Type="http://schemas.openxmlformats.org/officeDocument/2006/relationships/customXml" Target="../ink/ink3191.xml"/><Relationship Id="rId438" Type="http://schemas.openxmlformats.org/officeDocument/2006/relationships/customXml" Target="../ink/ink3219.xml"/><Relationship Id="rId242" Type="http://schemas.openxmlformats.org/officeDocument/2006/relationships/customXml" Target="../ink/ink3121.xml"/><Relationship Id="rId284" Type="http://schemas.openxmlformats.org/officeDocument/2006/relationships/customXml" Target="../ink/ink3142.xml"/><Relationship Id="rId491" Type="http://schemas.openxmlformats.org/officeDocument/2006/relationships/image" Target="../media/image2889.png"/><Relationship Id="rId505" Type="http://schemas.openxmlformats.org/officeDocument/2006/relationships/image" Target="../media/image2896.png"/><Relationship Id="rId37" Type="http://schemas.openxmlformats.org/officeDocument/2006/relationships/image" Target="../media/image696.png"/><Relationship Id="rId79" Type="http://schemas.openxmlformats.org/officeDocument/2006/relationships/image" Target="../media/image811.png"/><Relationship Id="rId102" Type="http://schemas.openxmlformats.org/officeDocument/2006/relationships/customXml" Target="../ink/ink3051.xml"/><Relationship Id="rId144" Type="http://schemas.openxmlformats.org/officeDocument/2006/relationships/customXml" Target="../ink/ink3072.xml"/><Relationship Id="rId90" Type="http://schemas.openxmlformats.org/officeDocument/2006/relationships/customXml" Target="../ink/ink3045.xml"/><Relationship Id="rId186" Type="http://schemas.openxmlformats.org/officeDocument/2006/relationships/customXml" Target="../ink/ink3093.xml"/><Relationship Id="rId351" Type="http://schemas.openxmlformats.org/officeDocument/2006/relationships/image" Target="../media/image946.png"/><Relationship Id="rId393" Type="http://schemas.openxmlformats.org/officeDocument/2006/relationships/image" Target="../media/image2840.png"/><Relationship Id="rId407" Type="http://schemas.openxmlformats.org/officeDocument/2006/relationships/image" Target="../media/image2847.png"/><Relationship Id="rId449" Type="http://schemas.openxmlformats.org/officeDocument/2006/relationships/image" Target="../media/image2868.png"/><Relationship Id="rId211" Type="http://schemas.openxmlformats.org/officeDocument/2006/relationships/image" Target="../media/image877.png"/><Relationship Id="rId253" Type="http://schemas.openxmlformats.org/officeDocument/2006/relationships/image" Target="../media/image898.png"/><Relationship Id="rId295" Type="http://schemas.openxmlformats.org/officeDocument/2006/relationships/image" Target="../media/image918.png"/><Relationship Id="rId309" Type="http://schemas.openxmlformats.org/officeDocument/2006/relationships/image" Target="../media/image925.png"/><Relationship Id="rId460" Type="http://schemas.openxmlformats.org/officeDocument/2006/relationships/customXml" Target="../ink/ink3230.xml"/><Relationship Id="rId48" Type="http://schemas.openxmlformats.org/officeDocument/2006/relationships/customXml" Target="../ink/ink3024.xml"/><Relationship Id="rId113" Type="http://schemas.openxmlformats.org/officeDocument/2006/relationships/image" Target="../media/image828.png"/><Relationship Id="rId320" Type="http://schemas.openxmlformats.org/officeDocument/2006/relationships/customXml" Target="../ink/ink3160.xml"/><Relationship Id="rId155" Type="http://schemas.openxmlformats.org/officeDocument/2006/relationships/image" Target="../media/image849.png"/><Relationship Id="rId197" Type="http://schemas.openxmlformats.org/officeDocument/2006/relationships/image" Target="../media/image870.png"/><Relationship Id="rId362" Type="http://schemas.openxmlformats.org/officeDocument/2006/relationships/customXml" Target="../ink/ink3181.xml"/><Relationship Id="rId418" Type="http://schemas.openxmlformats.org/officeDocument/2006/relationships/customXml" Target="../ink/ink3209.xml"/><Relationship Id="rId222" Type="http://schemas.openxmlformats.org/officeDocument/2006/relationships/customXml" Target="../ink/ink3111.xml"/><Relationship Id="rId264" Type="http://schemas.openxmlformats.org/officeDocument/2006/relationships/customXml" Target="../ink/ink3132.xml"/><Relationship Id="rId471" Type="http://schemas.openxmlformats.org/officeDocument/2006/relationships/image" Target="../media/image2879.png"/><Relationship Id="rId17" Type="http://schemas.openxmlformats.org/officeDocument/2006/relationships/image" Target="../media/image686.png"/><Relationship Id="rId59" Type="http://schemas.openxmlformats.org/officeDocument/2006/relationships/image" Target="../media/image625.png"/><Relationship Id="rId124" Type="http://schemas.openxmlformats.org/officeDocument/2006/relationships/customXml" Target="../ink/ink3062.xml"/><Relationship Id="rId70" Type="http://schemas.openxmlformats.org/officeDocument/2006/relationships/customXml" Target="../ink/ink3035.xml"/><Relationship Id="rId166" Type="http://schemas.openxmlformats.org/officeDocument/2006/relationships/customXml" Target="../ink/ink3083.xml"/><Relationship Id="rId331" Type="http://schemas.openxmlformats.org/officeDocument/2006/relationships/image" Target="../media/image936.png"/><Relationship Id="rId373" Type="http://schemas.openxmlformats.org/officeDocument/2006/relationships/image" Target="../media/image2830.png"/><Relationship Id="rId429" Type="http://schemas.openxmlformats.org/officeDocument/2006/relationships/image" Target="../media/image2858.png"/><Relationship Id="rId1" Type="http://schemas.openxmlformats.org/officeDocument/2006/relationships/slideLayout" Target="../slideLayouts/slideLayout7.xml"/><Relationship Id="rId233" Type="http://schemas.openxmlformats.org/officeDocument/2006/relationships/image" Target="../media/image888.png"/><Relationship Id="rId440" Type="http://schemas.openxmlformats.org/officeDocument/2006/relationships/customXml" Target="../ink/ink3220.xml"/><Relationship Id="rId28" Type="http://schemas.openxmlformats.org/officeDocument/2006/relationships/customXml" Target="../ink/ink3014.xml"/><Relationship Id="rId275" Type="http://schemas.openxmlformats.org/officeDocument/2006/relationships/image" Target="../media/image908.png"/><Relationship Id="rId300" Type="http://schemas.openxmlformats.org/officeDocument/2006/relationships/customXml" Target="../ink/ink3150.xml"/><Relationship Id="rId482" Type="http://schemas.openxmlformats.org/officeDocument/2006/relationships/customXml" Target="../ink/ink3241.xml"/><Relationship Id="rId81" Type="http://schemas.openxmlformats.org/officeDocument/2006/relationships/image" Target="../media/image812.png"/><Relationship Id="rId135" Type="http://schemas.openxmlformats.org/officeDocument/2006/relationships/image" Target="../media/image839.png"/><Relationship Id="rId177" Type="http://schemas.openxmlformats.org/officeDocument/2006/relationships/image" Target="../media/image860.png"/><Relationship Id="rId342" Type="http://schemas.openxmlformats.org/officeDocument/2006/relationships/customXml" Target="../ink/ink3171.xml"/><Relationship Id="rId384" Type="http://schemas.openxmlformats.org/officeDocument/2006/relationships/customXml" Target="../ink/ink3192.xml"/><Relationship Id="rId202" Type="http://schemas.openxmlformats.org/officeDocument/2006/relationships/customXml" Target="../ink/ink3101.xml"/><Relationship Id="rId244" Type="http://schemas.openxmlformats.org/officeDocument/2006/relationships/customXml" Target="../ink/ink3122.xml"/><Relationship Id="rId39" Type="http://schemas.openxmlformats.org/officeDocument/2006/relationships/image" Target="../media/image697.png"/><Relationship Id="rId286" Type="http://schemas.openxmlformats.org/officeDocument/2006/relationships/customXml" Target="../ink/ink3143.xml"/><Relationship Id="rId451" Type="http://schemas.openxmlformats.org/officeDocument/2006/relationships/image" Target="../media/image2869.png"/><Relationship Id="rId493" Type="http://schemas.openxmlformats.org/officeDocument/2006/relationships/image" Target="../media/image2890.png"/><Relationship Id="rId50" Type="http://schemas.openxmlformats.org/officeDocument/2006/relationships/customXml" Target="../ink/ink3025.xml"/><Relationship Id="rId104" Type="http://schemas.openxmlformats.org/officeDocument/2006/relationships/customXml" Target="../ink/ink3052.xml"/><Relationship Id="rId146" Type="http://schemas.openxmlformats.org/officeDocument/2006/relationships/customXml" Target="../ink/ink3073.xml"/><Relationship Id="rId188" Type="http://schemas.openxmlformats.org/officeDocument/2006/relationships/customXml" Target="../ink/ink3094.xml"/><Relationship Id="rId311" Type="http://schemas.openxmlformats.org/officeDocument/2006/relationships/image" Target="../media/image926.png"/><Relationship Id="rId353" Type="http://schemas.openxmlformats.org/officeDocument/2006/relationships/image" Target="../media/image947.png"/><Relationship Id="rId395" Type="http://schemas.openxmlformats.org/officeDocument/2006/relationships/image" Target="../media/image2841.png"/><Relationship Id="rId409" Type="http://schemas.openxmlformats.org/officeDocument/2006/relationships/image" Target="../media/image2848.png"/><Relationship Id="rId92" Type="http://schemas.openxmlformats.org/officeDocument/2006/relationships/customXml" Target="../ink/ink3046.xml"/><Relationship Id="rId213" Type="http://schemas.openxmlformats.org/officeDocument/2006/relationships/image" Target="../media/image878.png"/><Relationship Id="rId420" Type="http://schemas.openxmlformats.org/officeDocument/2006/relationships/customXml" Target="../ink/ink3210.xml"/><Relationship Id="rId255" Type="http://schemas.openxmlformats.org/officeDocument/2006/relationships/image" Target="../media/image899.png"/><Relationship Id="rId297" Type="http://schemas.openxmlformats.org/officeDocument/2006/relationships/image" Target="../media/image919.png"/><Relationship Id="rId462" Type="http://schemas.openxmlformats.org/officeDocument/2006/relationships/customXml" Target="../ink/ink3231.xml"/><Relationship Id="rId115" Type="http://schemas.openxmlformats.org/officeDocument/2006/relationships/image" Target="../media/image829.png"/><Relationship Id="rId157" Type="http://schemas.openxmlformats.org/officeDocument/2006/relationships/image" Target="../media/image850.png"/><Relationship Id="rId322" Type="http://schemas.openxmlformats.org/officeDocument/2006/relationships/customXml" Target="../ink/ink3161.xml"/><Relationship Id="rId364" Type="http://schemas.openxmlformats.org/officeDocument/2006/relationships/customXml" Target="../ink/ink3182.xml"/><Relationship Id="rId61" Type="http://schemas.openxmlformats.org/officeDocument/2006/relationships/image" Target="../media/image626.png"/><Relationship Id="rId199" Type="http://schemas.openxmlformats.org/officeDocument/2006/relationships/image" Target="../media/image871.png"/><Relationship Id="rId19" Type="http://schemas.openxmlformats.org/officeDocument/2006/relationships/image" Target="../media/image687.png"/><Relationship Id="rId224" Type="http://schemas.openxmlformats.org/officeDocument/2006/relationships/customXml" Target="../ink/ink3112.xml"/><Relationship Id="rId266" Type="http://schemas.openxmlformats.org/officeDocument/2006/relationships/customXml" Target="../ink/ink3133.xml"/><Relationship Id="rId431" Type="http://schemas.openxmlformats.org/officeDocument/2006/relationships/image" Target="../media/image2859.png"/><Relationship Id="rId473" Type="http://schemas.openxmlformats.org/officeDocument/2006/relationships/image" Target="../media/image2880.png"/><Relationship Id="rId30" Type="http://schemas.openxmlformats.org/officeDocument/2006/relationships/customXml" Target="../ink/ink3015.xml"/><Relationship Id="rId126" Type="http://schemas.openxmlformats.org/officeDocument/2006/relationships/customXml" Target="../ink/ink3063.xml"/><Relationship Id="rId168" Type="http://schemas.openxmlformats.org/officeDocument/2006/relationships/customXml" Target="../ink/ink3084.xml"/><Relationship Id="rId333" Type="http://schemas.openxmlformats.org/officeDocument/2006/relationships/image" Target="../media/image937.png"/><Relationship Id="rId72" Type="http://schemas.openxmlformats.org/officeDocument/2006/relationships/customXml" Target="../ink/ink3036.xml"/><Relationship Id="rId375" Type="http://schemas.openxmlformats.org/officeDocument/2006/relationships/image" Target="../media/image2831.png"/><Relationship Id="rId3" Type="http://schemas.openxmlformats.org/officeDocument/2006/relationships/image" Target="../media/image553.png"/><Relationship Id="rId235" Type="http://schemas.openxmlformats.org/officeDocument/2006/relationships/image" Target="../media/image889.png"/><Relationship Id="rId277" Type="http://schemas.openxmlformats.org/officeDocument/2006/relationships/image" Target="../media/image909.png"/><Relationship Id="rId400" Type="http://schemas.openxmlformats.org/officeDocument/2006/relationships/customXml" Target="../ink/ink3200.xml"/><Relationship Id="rId442" Type="http://schemas.openxmlformats.org/officeDocument/2006/relationships/customXml" Target="../ink/ink3221.xml"/><Relationship Id="rId484" Type="http://schemas.openxmlformats.org/officeDocument/2006/relationships/customXml" Target="../ink/ink3242.xml"/><Relationship Id="rId137" Type="http://schemas.openxmlformats.org/officeDocument/2006/relationships/image" Target="../media/image840.png"/><Relationship Id="rId302" Type="http://schemas.openxmlformats.org/officeDocument/2006/relationships/customXml" Target="../ink/ink3151.xml"/><Relationship Id="rId344" Type="http://schemas.openxmlformats.org/officeDocument/2006/relationships/customXml" Target="../ink/ink3172.xml"/><Relationship Id="rId41" Type="http://schemas.openxmlformats.org/officeDocument/2006/relationships/image" Target="../media/image698.png"/><Relationship Id="rId83" Type="http://schemas.openxmlformats.org/officeDocument/2006/relationships/image" Target="../media/image813.png"/><Relationship Id="rId179" Type="http://schemas.openxmlformats.org/officeDocument/2006/relationships/image" Target="../media/image861.png"/><Relationship Id="rId386" Type="http://schemas.openxmlformats.org/officeDocument/2006/relationships/customXml" Target="../ink/ink3193.xml"/><Relationship Id="rId190" Type="http://schemas.openxmlformats.org/officeDocument/2006/relationships/customXml" Target="../ink/ink3095.xml"/><Relationship Id="rId204" Type="http://schemas.openxmlformats.org/officeDocument/2006/relationships/customXml" Target="../ink/ink3102.xml"/><Relationship Id="rId246" Type="http://schemas.openxmlformats.org/officeDocument/2006/relationships/customXml" Target="../ink/ink3123.xml"/><Relationship Id="rId288" Type="http://schemas.openxmlformats.org/officeDocument/2006/relationships/customXml" Target="../ink/ink3144.xml"/><Relationship Id="rId411" Type="http://schemas.openxmlformats.org/officeDocument/2006/relationships/image" Target="../media/image2849.png"/><Relationship Id="rId453" Type="http://schemas.openxmlformats.org/officeDocument/2006/relationships/image" Target="../media/image2870.png"/><Relationship Id="rId106" Type="http://schemas.openxmlformats.org/officeDocument/2006/relationships/customXml" Target="../ink/ink3053.xml"/><Relationship Id="rId313" Type="http://schemas.openxmlformats.org/officeDocument/2006/relationships/image" Target="../media/image927.png"/><Relationship Id="rId495" Type="http://schemas.openxmlformats.org/officeDocument/2006/relationships/image" Target="../media/image2891.png"/><Relationship Id="rId10" Type="http://schemas.openxmlformats.org/officeDocument/2006/relationships/customXml" Target="../ink/ink3005.xml"/><Relationship Id="rId52" Type="http://schemas.openxmlformats.org/officeDocument/2006/relationships/customXml" Target="../ink/ink3026.xml"/><Relationship Id="rId94" Type="http://schemas.openxmlformats.org/officeDocument/2006/relationships/customXml" Target="../ink/ink3047.xml"/><Relationship Id="rId148" Type="http://schemas.openxmlformats.org/officeDocument/2006/relationships/customXml" Target="../ink/ink3074.xml"/><Relationship Id="rId355" Type="http://schemas.openxmlformats.org/officeDocument/2006/relationships/image" Target="../media/image948.png"/><Relationship Id="rId397" Type="http://schemas.openxmlformats.org/officeDocument/2006/relationships/image" Target="../media/image2842.png"/></Relationships>
</file>

<file path=ppt/slides/_rels/slide17.xml.rels><?xml version="1.0" encoding="UTF-8" standalone="yes"?>
<Relationships xmlns="http://schemas.openxmlformats.org/package/2006/relationships"><Relationship Id="rId117" Type="http://schemas.openxmlformats.org/officeDocument/2006/relationships/image" Target="../media/image592.png"/><Relationship Id="rId671" Type="http://schemas.openxmlformats.org/officeDocument/2006/relationships/image" Target="../media/image3152.png"/><Relationship Id="rId21" Type="http://schemas.openxmlformats.org/officeDocument/2006/relationships/image" Target="../media/image2906.png"/><Relationship Id="rId324" Type="http://schemas.openxmlformats.org/officeDocument/2006/relationships/customXml" Target="../ink/ink3414.xml"/><Relationship Id="rId531" Type="http://schemas.openxmlformats.org/officeDocument/2006/relationships/image" Target="../media/image3082.png"/><Relationship Id="rId629" Type="http://schemas.openxmlformats.org/officeDocument/2006/relationships/image" Target="../media/image3131.png"/><Relationship Id="rId170" Type="http://schemas.openxmlformats.org/officeDocument/2006/relationships/customXml" Target="../ink/ink3337.xml"/><Relationship Id="rId268" Type="http://schemas.openxmlformats.org/officeDocument/2006/relationships/customXml" Target="../ink/ink3386.xml"/><Relationship Id="rId475" Type="http://schemas.openxmlformats.org/officeDocument/2006/relationships/image" Target="../media/image3054.png"/><Relationship Id="rId682" Type="http://schemas.openxmlformats.org/officeDocument/2006/relationships/customXml" Target="../ink/ink3593.xml"/><Relationship Id="rId32" Type="http://schemas.openxmlformats.org/officeDocument/2006/relationships/customXml" Target="../ink/ink3268.xml"/><Relationship Id="rId128" Type="http://schemas.openxmlformats.org/officeDocument/2006/relationships/customXml" Target="../ink/ink3316.xml"/><Relationship Id="rId335" Type="http://schemas.openxmlformats.org/officeDocument/2006/relationships/image" Target="../media/image2984.png"/><Relationship Id="rId542" Type="http://schemas.openxmlformats.org/officeDocument/2006/relationships/customXml" Target="../ink/ink3523.xml"/><Relationship Id="rId181" Type="http://schemas.openxmlformats.org/officeDocument/2006/relationships/image" Target="../media/image626.png"/><Relationship Id="rId402" Type="http://schemas.openxmlformats.org/officeDocument/2006/relationships/customXml" Target="../ink/ink3453.xml"/><Relationship Id="rId279" Type="http://schemas.openxmlformats.org/officeDocument/2006/relationships/image" Target="../media/image2956.png"/><Relationship Id="rId486" Type="http://schemas.openxmlformats.org/officeDocument/2006/relationships/customXml" Target="../ink/ink3495.xml"/><Relationship Id="rId693" Type="http://schemas.openxmlformats.org/officeDocument/2006/relationships/image" Target="../media/image3163.png"/><Relationship Id="rId43" Type="http://schemas.openxmlformats.org/officeDocument/2006/relationships/image" Target="../media/image2917.png"/><Relationship Id="rId139" Type="http://schemas.openxmlformats.org/officeDocument/2006/relationships/image" Target="../media/image603.png"/><Relationship Id="rId346" Type="http://schemas.openxmlformats.org/officeDocument/2006/relationships/customXml" Target="../ink/ink3425.xml"/><Relationship Id="rId553" Type="http://schemas.openxmlformats.org/officeDocument/2006/relationships/image" Target="../media/image3093.png"/><Relationship Id="rId192" Type="http://schemas.openxmlformats.org/officeDocument/2006/relationships/customXml" Target="../ink/ink3348.xml"/><Relationship Id="rId206" Type="http://schemas.openxmlformats.org/officeDocument/2006/relationships/customXml" Target="../ink/ink3355.xml"/><Relationship Id="rId413" Type="http://schemas.openxmlformats.org/officeDocument/2006/relationships/image" Target="../media/image3023.png"/><Relationship Id="rId497" Type="http://schemas.openxmlformats.org/officeDocument/2006/relationships/image" Target="../media/image3065.png"/><Relationship Id="rId620" Type="http://schemas.openxmlformats.org/officeDocument/2006/relationships/customXml" Target="../ink/ink3562.xml"/><Relationship Id="rId357" Type="http://schemas.openxmlformats.org/officeDocument/2006/relationships/image" Target="../media/image2995.png"/><Relationship Id="rId54" Type="http://schemas.openxmlformats.org/officeDocument/2006/relationships/customXml" Target="../ink/ink3279.xml"/><Relationship Id="rId217" Type="http://schemas.openxmlformats.org/officeDocument/2006/relationships/image" Target="../media/image696.png"/><Relationship Id="rId564" Type="http://schemas.openxmlformats.org/officeDocument/2006/relationships/customXml" Target="../ink/ink3534.xml"/><Relationship Id="rId424" Type="http://schemas.openxmlformats.org/officeDocument/2006/relationships/customXml" Target="../ink/ink3464.xml"/><Relationship Id="rId631" Type="http://schemas.openxmlformats.org/officeDocument/2006/relationships/image" Target="../media/image3132.png"/><Relationship Id="rId270" Type="http://schemas.openxmlformats.org/officeDocument/2006/relationships/customXml" Target="../ink/ink3387.xml"/><Relationship Id="rId65" Type="http://schemas.openxmlformats.org/officeDocument/2006/relationships/image" Target="../media/image561.png"/><Relationship Id="rId130" Type="http://schemas.openxmlformats.org/officeDocument/2006/relationships/customXml" Target="../ink/ink3317.xml"/><Relationship Id="rId368" Type="http://schemas.openxmlformats.org/officeDocument/2006/relationships/customXml" Target="../ink/ink3436.xml"/><Relationship Id="rId575" Type="http://schemas.openxmlformats.org/officeDocument/2006/relationships/image" Target="../media/image3104.png"/><Relationship Id="rId228" Type="http://schemas.openxmlformats.org/officeDocument/2006/relationships/customXml" Target="../ink/ink3366.xml"/><Relationship Id="rId435" Type="http://schemas.openxmlformats.org/officeDocument/2006/relationships/image" Target="../media/image3034.png"/><Relationship Id="rId642" Type="http://schemas.openxmlformats.org/officeDocument/2006/relationships/customXml" Target="../ink/ink3573.xml"/><Relationship Id="rId281" Type="http://schemas.openxmlformats.org/officeDocument/2006/relationships/image" Target="../media/image2957.png"/><Relationship Id="rId502" Type="http://schemas.openxmlformats.org/officeDocument/2006/relationships/customXml" Target="../ink/ink3503.xml"/><Relationship Id="rId76" Type="http://schemas.openxmlformats.org/officeDocument/2006/relationships/customXml" Target="../ink/ink3290.xml"/><Relationship Id="rId141" Type="http://schemas.openxmlformats.org/officeDocument/2006/relationships/image" Target="../media/image604.png"/><Relationship Id="rId379" Type="http://schemas.openxmlformats.org/officeDocument/2006/relationships/image" Target="../media/image3006.png"/><Relationship Id="rId586" Type="http://schemas.openxmlformats.org/officeDocument/2006/relationships/customXml" Target="../ink/ink3545.xml"/><Relationship Id="rId7" Type="http://schemas.openxmlformats.org/officeDocument/2006/relationships/image" Target="../media/image2899.png"/><Relationship Id="rId239" Type="http://schemas.openxmlformats.org/officeDocument/2006/relationships/image" Target="../media/image2936.png"/><Relationship Id="rId446" Type="http://schemas.openxmlformats.org/officeDocument/2006/relationships/customXml" Target="../ink/ink3475.xml"/><Relationship Id="rId653" Type="http://schemas.openxmlformats.org/officeDocument/2006/relationships/image" Target="../media/image3143.png"/><Relationship Id="rId292" Type="http://schemas.openxmlformats.org/officeDocument/2006/relationships/customXml" Target="../ink/ink3398.xml"/><Relationship Id="rId306" Type="http://schemas.openxmlformats.org/officeDocument/2006/relationships/customXml" Target="../ink/ink3405.xml"/><Relationship Id="rId87" Type="http://schemas.openxmlformats.org/officeDocument/2006/relationships/image" Target="../media/image576.png"/><Relationship Id="rId513" Type="http://schemas.openxmlformats.org/officeDocument/2006/relationships/image" Target="../media/image3073.png"/><Relationship Id="rId597" Type="http://schemas.openxmlformats.org/officeDocument/2006/relationships/image" Target="../media/image3115.png"/><Relationship Id="rId152" Type="http://schemas.openxmlformats.org/officeDocument/2006/relationships/customXml" Target="../ink/ink3328.xml"/><Relationship Id="rId457" Type="http://schemas.openxmlformats.org/officeDocument/2006/relationships/image" Target="../media/image3045.png"/><Relationship Id="rId664" Type="http://schemas.openxmlformats.org/officeDocument/2006/relationships/customXml" Target="../ink/ink3584.xml"/><Relationship Id="rId14" Type="http://schemas.openxmlformats.org/officeDocument/2006/relationships/customXml" Target="../ink/ink3259.xml"/><Relationship Id="rId317" Type="http://schemas.openxmlformats.org/officeDocument/2006/relationships/image" Target="../media/image2975.png"/><Relationship Id="rId524" Type="http://schemas.openxmlformats.org/officeDocument/2006/relationships/customXml" Target="../ink/ink3514.xml"/><Relationship Id="rId98" Type="http://schemas.openxmlformats.org/officeDocument/2006/relationships/customXml" Target="../ink/ink3301.xml"/><Relationship Id="rId163" Type="http://schemas.openxmlformats.org/officeDocument/2006/relationships/image" Target="../media/image615.png"/><Relationship Id="rId370" Type="http://schemas.openxmlformats.org/officeDocument/2006/relationships/customXml" Target="../ink/ink3437.xml"/><Relationship Id="rId230" Type="http://schemas.openxmlformats.org/officeDocument/2006/relationships/customXml" Target="../ink/ink3367.xml"/><Relationship Id="rId468" Type="http://schemas.openxmlformats.org/officeDocument/2006/relationships/customXml" Target="../ink/ink3486.xml"/><Relationship Id="rId675" Type="http://schemas.openxmlformats.org/officeDocument/2006/relationships/image" Target="../media/image3154.png"/><Relationship Id="rId25" Type="http://schemas.openxmlformats.org/officeDocument/2006/relationships/image" Target="../media/image2908.png"/><Relationship Id="rId328" Type="http://schemas.openxmlformats.org/officeDocument/2006/relationships/customXml" Target="../ink/ink3416.xml"/><Relationship Id="rId535" Type="http://schemas.openxmlformats.org/officeDocument/2006/relationships/image" Target="../media/image3084.png"/><Relationship Id="rId174" Type="http://schemas.openxmlformats.org/officeDocument/2006/relationships/customXml" Target="../ink/ink3339.xml"/><Relationship Id="rId381" Type="http://schemas.openxmlformats.org/officeDocument/2006/relationships/image" Target="../media/image3007.png"/><Relationship Id="rId602" Type="http://schemas.openxmlformats.org/officeDocument/2006/relationships/customXml" Target="../ink/ink3553.xml"/><Relationship Id="rId241" Type="http://schemas.openxmlformats.org/officeDocument/2006/relationships/image" Target="../media/image2937.png"/><Relationship Id="rId479" Type="http://schemas.openxmlformats.org/officeDocument/2006/relationships/image" Target="../media/image3056.png"/><Relationship Id="rId686" Type="http://schemas.openxmlformats.org/officeDocument/2006/relationships/customXml" Target="../ink/ink3595.xml"/><Relationship Id="rId36" Type="http://schemas.openxmlformats.org/officeDocument/2006/relationships/customXml" Target="../ink/ink3270.xml"/><Relationship Id="rId339" Type="http://schemas.openxmlformats.org/officeDocument/2006/relationships/image" Target="../media/image2986.png"/><Relationship Id="rId546" Type="http://schemas.openxmlformats.org/officeDocument/2006/relationships/customXml" Target="../ink/ink3525.xml"/><Relationship Id="rId101" Type="http://schemas.openxmlformats.org/officeDocument/2006/relationships/image" Target="../media/image583.png"/><Relationship Id="rId185" Type="http://schemas.openxmlformats.org/officeDocument/2006/relationships/image" Target="../media/image628.png"/><Relationship Id="rId406" Type="http://schemas.openxmlformats.org/officeDocument/2006/relationships/customXml" Target="../ink/ink3455.xml"/><Relationship Id="rId392" Type="http://schemas.openxmlformats.org/officeDocument/2006/relationships/customXml" Target="../ink/ink3448.xml"/><Relationship Id="rId613" Type="http://schemas.openxmlformats.org/officeDocument/2006/relationships/image" Target="../media/image3123.png"/><Relationship Id="rId697" Type="http://schemas.openxmlformats.org/officeDocument/2006/relationships/image" Target="../media/image3165.png"/><Relationship Id="rId252" Type="http://schemas.openxmlformats.org/officeDocument/2006/relationships/customXml" Target="../ink/ink3378.xml"/><Relationship Id="rId47" Type="http://schemas.openxmlformats.org/officeDocument/2006/relationships/image" Target="../media/image2919.png"/><Relationship Id="rId112" Type="http://schemas.openxmlformats.org/officeDocument/2006/relationships/customXml" Target="../ink/ink3308.xml"/><Relationship Id="rId557" Type="http://schemas.openxmlformats.org/officeDocument/2006/relationships/image" Target="../media/image3095.png"/><Relationship Id="rId196" Type="http://schemas.openxmlformats.org/officeDocument/2006/relationships/customXml" Target="../ink/ink3350.xml"/><Relationship Id="rId417" Type="http://schemas.openxmlformats.org/officeDocument/2006/relationships/image" Target="../media/image3025.png"/><Relationship Id="rId624" Type="http://schemas.openxmlformats.org/officeDocument/2006/relationships/customXml" Target="../ink/ink3564.xml"/><Relationship Id="rId263" Type="http://schemas.openxmlformats.org/officeDocument/2006/relationships/image" Target="../media/image2948.png"/><Relationship Id="rId470" Type="http://schemas.openxmlformats.org/officeDocument/2006/relationships/customXml" Target="../ink/ink3487.xml"/><Relationship Id="rId58" Type="http://schemas.openxmlformats.org/officeDocument/2006/relationships/customXml" Target="../ink/ink3281.xml"/><Relationship Id="rId123" Type="http://schemas.openxmlformats.org/officeDocument/2006/relationships/image" Target="../media/image595.png"/><Relationship Id="rId330" Type="http://schemas.openxmlformats.org/officeDocument/2006/relationships/customXml" Target="../ink/ink3417.xml"/><Relationship Id="rId568" Type="http://schemas.openxmlformats.org/officeDocument/2006/relationships/customXml" Target="../ink/ink3536.xml"/><Relationship Id="rId428" Type="http://schemas.openxmlformats.org/officeDocument/2006/relationships/customXml" Target="../ink/ink3466.xml"/><Relationship Id="rId635" Type="http://schemas.openxmlformats.org/officeDocument/2006/relationships/image" Target="../media/image3134.png"/><Relationship Id="rId274" Type="http://schemas.openxmlformats.org/officeDocument/2006/relationships/customXml" Target="../ink/ink3389.xml"/><Relationship Id="rId481" Type="http://schemas.openxmlformats.org/officeDocument/2006/relationships/image" Target="../media/image3057.png"/><Relationship Id="rId702" Type="http://schemas.openxmlformats.org/officeDocument/2006/relationships/customXml" Target="../ink/ink3603.xml"/><Relationship Id="rId69" Type="http://schemas.openxmlformats.org/officeDocument/2006/relationships/image" Target="../media/image563.png"/><Relationship Id="rId134" Type="http://schemas.openxmlformats.org/officeDocument/2006/relationships/customXml" Target="../ink/ink3319.xml"/><Relationship Id="rId579" Type="http://schemas.openxmlformats.org/officeDocument/2006/relationships/image" Target="../media/image3106.png"/><Relationship Id="rId341" Type="http://schemas.openxmlformats.org/officeDocument/2006/relationships/image" Target="../media/image2987.png"/><Relationship Id="rId439" Type="http://schemas.openxmlformats.org/officeDocument/2006/relationships/image" Target="../media/image3036.png"/><Relationship Id="rId646" Type="http://schemas.openxmlformats.org/officeDocument/2006/relationships/customXml" Target="../ink/ink3575.xml"/><Relationship Id="rId201" Type="http://schemas.openxmlformats.org/officeDocument/2006/relationships/image" Target="../media/image636.png"/><Relationship Id="rId285" Type="http://schemas.openxmlformats.org/officeDocument/2006/relationships/image" Target="../media/image2959.png"/><Relationship Id="rId506" Type="http://schemas.openxmlformats.org/officeDocument/2006/relationships/customXml" Target="../ink/ink3505.xml"/><Relationship Id="rId492" Type="http://schemas.openxmlformats.org/officeDocument/2006/relationships/customXml" Target="../ink/ink3498.xml"/><Relationship Id="rId145" Type="http://schemas.openxmlformats.org/officeDocument/2006/relationships/image" Target="../media/image606.png"/><Relationship Id="rId352" Type="http://schemas.openxmlformats.org/officeDocument/2006/relationships/customXml" Target="../ink/ink3428.xml"/><Relationship Id="rId212" Type="http://schemas.openxmlformats.org/officeDocument/2006/relationships/customXml" Target="../ink/ink3358.xml"/><Relationship Id="rId657" Type="http://schemas.openxmlformats.org/officeDocument/2006/relationships/image" Target="../media/image3145.png"/><Relationship Id="rId296" Type="http://schemas.openxmlformats.org/officeDocument/2006/relationships/customXml" Target="../ink/ink3400.xml"/><Relationship Id="rId517" Type="http://schemas.openxmlformats.org/officeDocument/2006/relationships/image" Target="../media/image3075.png"/><Relationship Id="rId60" Type="http://schemas.openxmlformats.org/officeDocument/2006/relationships/customXml" Target="../ink/ink3282.xml"/><Relationship Id="rId156" Type="http://schemas.openxmlformats.org/officeDocument/2006/relationships/customXml" Target="../ink/ink3330.xml"/><Relationship Id="rId363" Type="http://schemas.openxmlformats.org/officeDocument/2006/relationships/image" Target="../media/image2998.png"/><Relationship Id="rId570" Type="http://schemas.openxmlformats.org/officeDocument/2006/relationships/customXml" Target="../ink/ink3537.xml"/><Relationship Id="rId223" Type="http://schemas.openxmlformats.org/officeDocument/2006/relationships/image" Target="../media/image2928.png"/><Relationship Id="rId430" Type="http://schemas.openxmlformats.org/officeDocument/2006/relationships/customXml" Target="../ink/ink3467.xml"/><Relationship Id="rId668" Type="http://schemas.openxmlformats.org/officeDocument/2006/relationships/customXml" Target="../ink/ink3586.xml"/><Relationship Id="rId18" Type="http://schemas.openxmlformats.org/officeDocument/2006/relationships/customXml" Target="../ink/ink3261.xml"/><Relationship Id="rId528" Type="http://schemas.openxmlformats.org/officeDocument/2006/relationships/customXml" Target="../ink/ink3516.xml"/><Relationship Id="rId125" Type="http://schemas.openxmlformats.org/officeDocument/2006/relationships/image" Target="../media/image596.png"/><Relationship Id="rId167" Type="http://schemas.openxmlformats.org/officeDocument/2006/relationships/image" Target="../media/image619.png"/><Relationship Id="rId332" Type="http://schemas.openxmlformats.org/officeDocument/2006/relationships/customXml" Target="../ink/ink3418.xml"/><Relationship Id="rId374" Type="http://schemas.openxmlformats.org/officeDocument/2006/relationships/customXml" Target="../ink/ink3439.xml"/><Relationship Id="rId581" Type="http://schemas.openxmlformats.org/officeDocument/2006/relationships/image" Target="../media/image3107.png"/><Relationship Id="rId71" Type="http://schemas.openxmlformats.org/officeDocument/2006/relationships/image" Target="../media/image568.png"/><Relationship Id="rId234" Type="http://schemas.openxmlformats.org/officeDocument/2006/relationships/customXml" Target="../ink/ink3369.xml"/><Relationship Id="rId637" Type="http://schemas.openxmlformats.org/officeDocument/2006/relationships/image" Target="../media/image3135.png"/><Relationship Id="rId679" Type="http://schemas.openxmlformats.org/officeDocument/2006/relationships/image" Target="../media/image3156.png"/><Relationship Id="rId2" Type="http://schemas.openxmlformats.org/officeDocument/2006/relationships/customXml" Target="../ink/ink3253.xml"/><Relationship Id="rId29" Type="http://schemas.openxmlformats.org/officeDocument/2006/relationships/image" Target="../media/image2910.png"/><Relationship Id="rId276" Type="http://schemas.openxmlformats.org/officeDocument/2006/relationships/customXml" Target="../ink/ink3390.xml"/><Relationship Id="rId441" Type="http://schemas.openxmlformats.org/officeDocument/2006/relationships/image" Target="../media/image3037.png"/><Relationship Id="rId483" Type="http://schemas.openxmlformats.org/officeDocument/2006/relationships/image" Target="../media/image3058.png"/><Relationship Id="rId539" Type="http://schemas.openxmlformats.org/officeDocument/2006/relationships/image" Target="../media/image3086.png"/><Relationship Id="rId690" Type="http://schemas.openxmlformats.org/officeDocument/2006/relationships/customXml" Target="../ink/ink3597.xml"/><Relationship Id="rId704" Type="http://schemas.openxmlformats.org/officeDocument/2006/relationships/customXml" Target="../ink/ink3604.xml"/><Relationship Id="rId40" Type="http://schemas.openxmlformats.org/officeDocument/2006/relationships/customXml" Target="../ink/ink3272.xml"/><Relationship Id="rId136" Type="http://schemas.openxmlformats.org/officeDocument/2006/relationships/customXml" Target="../ink/ink3320.xml"/><Relationship Id="rId178" Type="http://schemas.openxmlformats.org/officeDocument/2006/relationships/customXml" Target="../ink/ink3341.xml"/><Relationship Id="rId301" Type="http://schemas.openxmlformats.org/officeDocument/2006/relationships/image" Target="../media/image2967.png"/><Relationship Id="rId343" Type="http://schemas.openxmlformats.org/officeDocument/2006/relationships/image" Target="../media/image2988.png"/><Relationship Id="rId550" Type="http://schemas.openxmlformats.org/officeDocument/2006/relationships/customXml" Target="../ink/ink3527.xml"/><Relationship Id="rId82" Type="http://schemas.openxmlformats.org/officeDocument/2006/relationships/customXml" Target="../ink/ink3293.xml"/><Relationship Id="rId203" Type="http://schemas.openxmlformats.org/officeDocument/2006/relationships/image" Target="../media/image637.png"/><Relationship Id="rId385" Type="http://schemas.openxmlformats.org/officeDocument/2006/relationships/image" Target="../media/image3009.png"/><Relationship Id="rId592" Type="http://schemas.openxmlformats.org/officeDocument/2006/relationships/customXml" Target="../ink/ink3548.xml"/><Relationship Id="rId606" Type="http://schemas.openxmlformats.org/officeDocument/2006/relationships/customXml" Target="../ink/ink3555.xml"/><Relationship Id="rId648" Type="http://schemas.openxmlformats.org/officeDocument/2006/relationships/customXml" Target="../ink/ink3576.xml"/><Relationship Id="rId245" Type="http://schemas.openxmlformats.org/officeDocument/2006/relationships/image" Target="../media/image2939.png"/><Relationship Id="rId287" Type="http://schemas.openxmlformats.org/officeDocument/2006/relationships/image" Target="../media/image2960.png"/><Relationship Id="rId410" Type="http://schemas.openxmlformats.org/officeDocument/2006/relationships/customXml" Target="../ink/ink3457.xml"/><Relationship Id="rId452" Type="http://schemas.openxmlformats.org/officeDocument/2006/relationships/customXml" Target="../ink/ink3478.xml"/><Relationship Id="rId494" Type="http://schemas.openxmlformats.org/officeDocument/2006/relationships/customXml" Target="../ink/ink3499.xml"/><Relationship Id="rId508" Type="http://schemas.openxmlformats.org/officeDocument/2006/relationships/customXml" Target="../ink/ink3506.xml"/><Relationship Id="rId105" Type="http://schemas.openxmlformats.org/officeDocument/2006/relationships/image" Target="../media/image585.png"/><Relationship Id="rId147" Type="http://schemas.openxmlformats.org/officeDocument/2006/relationships/image" Target="../media/image607.png"/><Relationship Id="rId312" Type="http://schemas.openxmlformats.org/officeDocument/2006/relationships/customXml" Target="../ink/ink3408.xml"/><Relationship Id="rId354" Type="http://schemas.openxmlformats.org/officeDocument/2006/relationships/customXml" Target="../ink/ink3429.xml"/><Relationship Id="rId51" Type="http://schemas.openxmlformats.org/officeDocument/2006/relationships/image" Target="../media/image2921.png"/><Relationship Id="rId93" Type="http://schemas.openxmlformats.org/officeDocument/2006/relationships/image" Target="../media/image579.png"/><Relationship Id="rId189" Type="http://schemas.openxmlformats.org/officeDocument/2006/relationships/image" Target="../media/image630.png"/><Relationship Id="rId396" Type="http://schemas.openxmlformats.org/officeDocument/2006/relationships/customXml" Target="../ink/ink3450.xml"/><Relationship Id="rId561" Type="http://schemas.openxmlformats.org/officeDocument/2006/relationships/image" Target="../media/image3097.png"/><Relationship Id="rId617" Type="http://schemas.openxmlformats.org/officeDocument/2006/relationships/image" Target="../media/image3125.png"/><Relationship Id="rId659" Type="http://schemas.openxmlformats.org/officeDocument/2006/relationships/image" Target="../media/image3146.png"/><Relationship Id="rId214" Type="http://schemas.openxmlformats.org/officeDocument/2006/relationships/customXml" Target="../ink/ink3359.xml"/><Relationship Id="rId256" Type="http://schemas.openxmlformats.org/officeDocument/2006/relationships/customXml" Target="../ink/ink3380.xml"/><Relationship Id="rId298" Type="http://schemas.openxmlformats.org/officeDocument/2006/relationships/customXml" Target="../ink/ink3401.xml"/><Relationship Id="rId421" Type="http://schemas.openxmlformats.org/officeDocument/2006/relationships/image" Target="../media/image3027.png"/><Relationship Id="rId463" Type="http://schemas.openxmlformats.org/officeDocument/2006/relationships/image" Target="../media/image3048.png"/><Relationship Id="rId519" Type="http://schemas.openxmlformats.org/officeDocument/2006/relationships/image" Target="../media/image3076.png"/><Relationship Id="rId670" Type="http://schemas.openxmlformats.org/officeDocument/2006/relationships/customXml" Target="../ink/ink3587.xml"/><Relationship Id="rId116" Type="http://schemas.openxmlformats.org/officeDocument/2006/relationships/customXml" Target="../ink/ink3310.xml"/><Relationship Id="rId158" Type="http://schemas.openxmlformats.org/officeDocument/2006/relationships/customXml" Target="../ink/ink3331.xml"/><Relationship Id="rId323" Type="http://schemas.openxmlformats.org/officeDocument/2006/relationships/image" Target="../media/image2978.png"/><Relationship Id="rId530" Type="http://schemas.openxmlformats.org/officeDocument/2006/relationships/customXml" Target="../ink/ink3517.xml"/><Relationship Id="rId20" Type="http://schemas.openxmlformats.org/officeDocument/2006/relationships/customXml" Target="../ink/ink3262.xml"/><Relationship Id="rId62" Type="http://schemas.openxmlformats.org/officeDocument/2006/relationships/customXml" Target="../ink/ink3283.xml"/><Relationship Id="rId365" Type="http://schemas.openxmlformats.org/officeDocument/2006/relationships/image" Target="../media/image2999.png"/><Relationship Id="rId572" Type="http://schemas.openxmlformats.org/officeDocument/2006/relationships/customXml" Target="../ink/ink3538.xml"/><Relationship Id="rId628" Type="http://schemas.openxmlformats.org/officeDocument/2006/relationships/customXml" Target="../ink/ink3566.xml"/><Relationship Id="rId225" Type="http://schemas.openxmlformats.org/officeDocument/2006/relationships/image" Target="../media/image2929.png"/><Relationship Id="rId267" Type="http://schemas.openxmlformats.org/officeDocument/2006/relationships/image" Target="../media/image2950.png"/><Relationship Id="rId432" Type="http://schemas.openxmlformats.org/officeDocument/2006/relationships/customXml" Target="../ink/ink3468.xml"/><Relationship Id="rId474" Type="http://schemas.openxmlformats.org/officeDocument/2006/relationships/customXml" Target="../ink/ink3489.xml"/><Relationship Id="rId127" Type="http://schemas.openxmlformats.org/officeDocument/2006/relationships/image" Target="../media/image597.png"/><Relationship Id="rId681" Type="http://schemas.openxmlformats.org/officeDocument/2006/relationships/image" Target="../media/image3157.png"/><Relationship Id="rId31" Type="http://schemas.openxmlformats.org/officeDocument/2006/relationships/image" Target="../media/image2911.png"/><Relationship Id="rId73" Type="http://schemas.openxmlformats.org/officeDocument/2006/relationships/image" Target="../media/image569.png"/><Relationship Id="rId169" Type="http://schemas.openxmlformats.org/officeDocument/2006/relationships/image" Target="../media/image620.png"/><Relationship Id="rId334" Type="http://schemas.openxmlformats.org/officeDocument/2006/relationships/customXml" Target="../ink/ink3419.xml"/><Relationship Id="rId376" Type="http://schemas.openxmlformats.org/officeDocument/2006/relationships/customXml" Target="../ink/ink3440.xml"/><Relationship Id="rId541" Type="http://schemas.openxmlformats.org/officeDocument/2006/relationships/image" Target="../media/image3087.png"/><Relationship Id="rId583" Type="http://schemas.openxmlformats.org/officeDocument/2006/relationships/image" Target="../media/image3108.png"/><Relationship Id="rId639" Type="http://schemas.openxmlformats.org/officeDocument/2006/relationships/image" Target="../media/image3136.png"/><Relationship Id="rId4" Type="http://schemas.openxmlformats.org/officeDocument/2006/relationships/customXml" Target="../ink/ink3254.xml"/><Relationship Id="rId180" Type="http://schemas.openxmlformats.org/officeDocument/2006/relationships/customXml" Target="../ink/ink3342.xml"/><Relationship Id="rId236" Type="http://schemas.openxmlformats.org/officeDocument/2006/relationships/customXml" Target="../ink/ink3370.xml"/><Relationship Id="rId278" Type="http://schemas.openxmlformats.org/officeDocument/2006/relationships/customXml" Target="../ink/ink3391.xml"/><Relationship Id="rId401" Type="http://schemas.openxmlformats.org/officeDocument/2006/relationships/image" Target="../media/image3017.png"/><Relationship Id="rId443" Type="http://schemas.openxmlformats.org/officeDocument/2006/relationships/image" Target="../media/image3038.png"/><Relationship Id="rId650" Type="http://schemas.openxmlformats.org/officeDocument/2006/relationships/customXml" Target="../ink/ink3577.xml"/><Relationship Id="rId303" Type="http://schemas.openxmlformats.org/officeDocument/2006/relationships/image" Target="../media/image2968.png"/><Relationship Id="rId485" Type="http://schemas.openxmlformats.org/officeDocument/2006/relationships/image" Target="../media/image3059.png"/><Relationship Id="rId692" Type="http://schemas.openxmlformats.org/officeDocument/2006/relationships/customXml" Target="../ink/ink3598.xml"/><Relationship Id="rId42" Type="http://schemas.openxmlformats.org/officeDocument/2006/relationships/customXml" Target="../ink/ink3273.xml"/><Relationship Id="rId84" Type="http://schemas.openxmlformats.org/officeDocument/2006/relationships/customXml" Target="../ink/ink3294.xml"/><Relationship Id="rId138" Type="http://schemas.openxmlformats.org/officeDocument/2006/relationships/customXml" Target="../ink/ink3321.xml"/><Relationship Id="rId345" Type="http://schemas.openxmlformats.org/officeDocument/2006/relationships/image" Target="../media/image2989.png"/><Relationship Id="rId387" Type="http://schemas.openxmlformats.org/officeDocument/2006/relationships/image" Target="../media/image3010.png"/><Relationship Id="rId510" Type="http://schemas.openxmlformats.org/officeDocument/2006/relationships/customXml" Target="../ink/ink3507.xml"/><Relationship Id="rId552" Type="http://schemas.openxmlformats.org/officeDocument/2006/relationships/customXml" Target="../ink/ink3528.xml"/><Relationship Id="rId594" Type="http://schemas.openxmlformats.org/officeDocument/2006/relationships/customXml" Target="../ink/ink3549.xml"/><Relationship Id="rId608" Type="http://schemas.openxmlformats.org/officeDocument/2006/relationships/customXml" Target="../ink/ink3556.xml"/><Relationship Id="rId191" Type="http://schemas.openxmlformats.org/officeDocument/2006/relationships/image" Target="../media/image631.png"/><Relationship Id="rId205" Type="http://schemas.openxmlformats.org/officeDocument/2006/relationships/image" Target="../media/image638.png"/><Relationship Id="rId247" Type="http://schemas.openxmlformats.org/officeDocument/2006/relationships/image" Target="../media/image2940.png"/><Relationship Id="rId412" Type="http://schemas.openxmlformats.org/officeDocument/2006/relationships/customXml" Target="../ink/ink3458.xml"/><Relationship Id="rId107" Type="http://schemas.openxmlformats.org/officeDocument/2006/relationships/image" Target="../media/image586.png"/><Relationship Id="rId289" Type="http://schemas.openxmlformats.org/officeDocument/2006/relationships/image" Target="../media/image2961.png"/><Relationship Id="rId454" Type="http://schemas.openxmlformats.org/officeDocument/2006/relationships/customXml" Target="../ink/ink3479.xml"/><Relationship Id="rId496" Type="http://schemas.openxmlformats.org/officeDocument/2006/relationships/customXml" Target="../ink/ink3500.xml"/><Relationship Id="rId661" Type="http://schemas.openxmlformats.org/officeDocument/2006/relationships/image" Target="../media/image3147.png"/><Relationship Id="rId11" Type="http://schemas.openxmlformats.org/officeDocument/2006/relationships/image" Target="../media/image2901.png"/><Relationship Id="rId53" Type="http://schemas.openxmlformats.org/officeDocument/2006/relationships/image" Target="../media/image2922.png"/><Relationship Id="rId149" Type="http://schemas.openxmlformats.org/officeDocument/2006/relationships/image" Target="../media/image608.png"/><Relationship Id="rId314" Type="http://schemas.openxmlformats.org/officeDocument/2006/relationships/customXml" Target="../ink/ink3409.xml"/><Relationship Id="rId356" Type="http://schemas.openxmlformats.org/officeDocument/2006/relationships/customXml" Target="../ink/ink3430.xml"/><Relationship Id="rId398" Type="http://schemas.openxmlformats.org/officeDocument/2006/relationships/customXml" Target="../ink/ink3451.xml"/><Relationship Id="rId521" Type="http://schemas.openxmlformats.org/officeDocument/2006/relationships/image" Target="../media/image3077.png"/><Relationship Id="rId563" Type="http://schemas.openxmlformats.org/officeDocument/2006/relationships/image" Target="../media/image3098.png"/><Relationship Id="rId619" Type="http://schemas.openxmlformats.org/officeDocument/2006/relationships/image" Target="../media/image3126.png"/><Relationship Id="rId95" Type="http://schemas.openxmlformats.org/officeDocument/2006/relationships/image" Target="../media/image580.png"/><Relationship Id="rId160" Type="http://schemas.openxmlformats.org/officeDocument/2006/relationships/customXml" Target="../ink/ink3332.xml"/><Relationship Id="rId216" Type="http://schemas.openxmlformats.org/officeDocument/2006/relationships/customXml" Target="../ink/ink3360.xml"/><Relationship Id="rId423" Type="http://schemas.openxmlformats.org/officeDocument/2006/relationships/image" Target="../media/image3028.png"/><Relationship Id="rId258" Type="http://schemas.openxmlformats.org/officeDocument/2006/relationships/customXml" Target="../ink/ink3381.xml"/><Relationship Id="rId465" Type="http://schemas.openxmlformats.org/officeDocument/2006/relationships/image" Target="../media/image3049.png"/><Relationship Id="rId630" Type="http://schemas.openxmlformats.org/officeDocument/2006/relationships/customXml" Target="../ink/ink3567.xml"/><Relationship Id="rId672" Type="http://schemas.openxmlformats.org/officeDocument/2006/relationships/customXml" Target="../ink/ink3588.xml"/><Relationship Id="rId22" Type="http://schemas.openxmlformats.org/officeDocument/2006/relationships/customXml" Target="../ink/ink3263.xml"/><Relationship Id="rId64" Type="http://schemas.openxmlformats.org/officeDocument/2006/relationships/customXml" Target="../ink/ink3284.xml"/><Relationship Id="rId118" Type="http://schemas.openxmlformats.org/officeDocument/2006/relationships/customXml" Target="../ink/ink3311.xml"/><Relationship Id="rId325" Type="http://schemas.openxmlformats.org/officeDocument/2006/relationships/image" Target="../media/image2979.png"/><Relationship Id="rId367" Type="http://schemas.openxmlformats.org/officeDocument/2006/relationships/image" Target="../media/image3000.png"/><Relationship Id="rId532" Type="http://schemas.openxmlformats.org/officeDocument/2006/relationships/customXml" Target="../ink/ink3518.xml"/><Relationship Id="rId574" Type="http://schemas.openxmlformats.org/officeDocument/2006/relationships/customXml" Target="../ink/ink3539.xml"/><Relationship Id="rId171" Type="http://schemas.openxmlformats.org/officeDocument/2006/relationships/image" Target="../media/image621.png"/><Relationship Id="rId227" Type="http://schemas.openxmlformats.org/officeDocument/2006/relationships/image" Target="../media/image2930.png"/><Relationship Id="rId269" Type="http://schemas.openxmlformats.org/officeDocument/2006/relationships/image" Target="../media/image2951.png"/><Relationship Id="rId434" Type="http://schemas.openxmlformats.org/officeDocument/2006/relationships/customXml" Target="../ink/ink3469.xml"/><Relationship Id="rId476" Type="http://schemas.openxmlformats.org/officeDocument/2006/relationships/customXml" Target="../ink/ink3490.xml"/><Relationship Id="rId641" Type="http://schemas.openxmlformats.org/officeDocument/2006/relationships/image" Target="../media/image3137.png"/><Relationship Id="rId683" Type="http://schemas.openxmlformats.org/officeDocument/2006/relationships/image" Target="../media/image3158.png"/><Relationship Id="rId33" Type="http://schemas.openxmlformats.org/officeDocument/2006/relationships/image" Target="../media/image2912.png"/><Relationship Id="rId129" Type="http://schemas.openxmlformats.org/officeDocument/2006/relationships/image" Target="../media/image598.png"/><Relationship Id="rId280" Type="http://schemas.openxmlformats.org/officeDocument/2006/relationships/customXml" Target="../ink/ink3392.xml"/><Relationship Id="rId336" Type="http://schemas.openxmlformats.org/officeDocument/2006/relationships/customXml" Target="../ink/ink3420.xml"/><Relationship Id="rId501" Type="http://schemas.openxmlformats.org/officeDocument/2006/relationships/image" Target="../media/image3067.png"/><Relationship Id="rId543" Type="http://schemas.openxmlformats.org/officeDocument/2006/relationships/image" Target="../media/image3088.png"/><Relationship Id="rId75" Type="http://schemas.openxmlformats.org/officeDocument/2006/relationships/image" Target="../media/image570.png"/><Relationship Id="rId140" Type="http://schemas.openxmlformats.org/officeDocument/2006/relationships/customXml" Target="../ink/ink3322.xml"/><Relationship Id="rId182" Type="http://schemas.openxmlformats.org/officeDocument/2006/relationships/customXml" Target="../ink/ink3343.xml"/><Relationship Id="rId378" Type="http://schemas.openxmlformats.org/officeDocument/2006/relationships/customXml" Target="../ink/ink3441.xml"/><Relationship Id="rId403" Type="http://schemas.openxmlformats.org/officeDocument/2006/relationships/image" Target="../media/image3018.png"/><Relationship Id="rId585" Type="http://schemas.openxmlformats.org/officeDocument/2006/relationships/image" Target="../media/image3109.png"/><Relationship Id="rId6" Type="http://schemas.openxmlformats.org/officeDocument/2006/relationships/customXml" Target="../ink/ink3255.xml"/><Relationship Id="rId238" Type="http://schemas.openxmlformats.org/officeDocument/2006/relationships/customXml" Target="../ink/ink3371.xml"/><Relationship Id="rId445" Type="http://schemas.openxmlformats.org/officeDocument/2006/relationships/image" Target="../media/image3039.png"/><Relationship Id="rId487" Type="http://schemas.openxmlformats.org/officeDocument/2006/relationships/image" Target="../media/image3060.png"/><Relationship Id="rId610" Type="http://schemas.openxmlformats.org/officeDocument/2006/relationships/customXml" Target="../ink/ink3557.xml"/><Relationship Id="rId652" Type="http://schemas.openxmlformats.org/officeDocument/2006/relationships/customXml" Target="../ink/ink3578.xml"/><Relationship Id="rId694" Type="http://schemas.openxmlformats.org/officeDocument/2006/relationships/customXml" Target="../ink/ink3599.xml"/><Relationship Id="rId291" Type="http://schemas.openxmlformats.org/officeDocument/2006/relationships/image" Target="../media/image2962.png"/><Relationship Id="rId305" Type="http://schemas.openxmlformats.org/officeDocument/2006/relationships/image" Target="../media/image2969.png"/><Relationship Id="rId347" Type="http://schemas.openxmlformats.org/officeDocument/2006/relationships/image" Target="../media/image2990.png"/><Relationship Id="rId512" Type="http://schemas.openxmlformats.org/officeDocument/2006/relationships/customXml" Target="../ink/ink3508.xml"/><Relationship Id="rId44" Type="http://schemas.openxmlformats.org/officeDocument/2006/relationships/customXml" Target="../ink/ink3274.xml"/><Relationship Id="rId86" Type="http://schemas.openxmlformats.org/officeDocument/2006/relationships/customXml" Target="../ink/ink3295.xml"/><Relationship Id="rId151" Type="http://schemas.openxmlformats.org/officeDocument/2006/relationships/image" Target="../media/image609.png"/><Relationship Id="rId389" Type="http://schemas.openxmlformats.org/officeDocument/2006/relationships/image" Target="../media/image3011.png"/><Relationship Id="rId554" Type="http://schemas.openxmlformats.org/officeDocument/2006/relationships/customXml" Target="../ink/ink3529.xml"/><Relationship Id="rId596" Type="http://schemas.openxmlformats.org/officeDocument/2006/relationships/customXml" Target="../ink/ink3550.xml"/><Relationship Id="rId193" Type="http://schemas.openxmlformats.org/officeDocument/2006/relationships/image" Target="../media/image632.png"/><Relationship Id="rId207" Type="http://schemas.openxmlformats.org/officeDocument/2006/relationships/image" Target="../media/image639.png"/><Relationship Id="rId249" Type="http://schemas.openxmlformats.org/officeDocument/2006/relationships/image" Target="../media/image2941.png"/><Relationship Id="rId414" Type="http://schemas.openxmlformats.org/officeDocument/2006/relationships/customXml" Target="../ink/ink3459.xml"/><Relationship Id="rId456" Type="http://schemas.openxmlformats.org/officeDocument/2006/relationships/customXml" Target="../ink/ink3480.xml"/><Relationship Id="rId498" Type="http://schemas.openxmlformats.org/officeDocument/2006/relationships/customXml" Target="../ink/ink3501.xml"/><Relationship Id="rId621" Type="http://schemas.openxmlformats.org/officeDocument/2006/relationships/image" Target="../media/image3127.png"/><Relationship Id="rId663" Type="http://schemas.openxmlformats.org/officeDocument/2006/relationships/image" Target="../media/image3148.png"/><Relationship Id="rId13" Type="http://schemas.openxmlformats.org/officeDocument/2006/relationships/image" Target="../media/image2902.png"/><Relationship Id="rId109" Type="http://schemas.openxmlformats.org/officeDocument/2006/relationships/image" Target="../media/image587.png"/><Relationship Id="rId260" Type="http://schemas.openxmlformats.org/officeDocument/2006/relationships/customXml" Target="../ink/ink3382.xml"/><Relationship Id="rId316" Type="http://schemas.openxmlformats.org/officeDocument/2006/relationships/customXml" Target="../ink/ink3410.xml"/><Relationship Id="rId523" Type="http://schemas.openxmlformats.org/officeDocument/2006/relationships/image" Target="../media/image3078.png"/><Relationship Id="rId55" Type="http://schemas.openxmlformats.org/officeDocument/2006/relationships/image" Target="../media/image2923.png"/><Relationship Id="rId97" Type="http://schemas.openxmlformats.org/officeDocument/2006/relationships/image" Target="../media/image581.png"/><Relationship Id="rId120" Type="http://schemas.openxmlformats.org/officeDocument/2006/relationships/customXml" Target="../ink/ink3312.xml"/><Relationship Id="rId358" Type="http://schemas.openxmlformats.org/officeDocument/2006/relationships/customXml" Target="../ink/ink3431.xml"/><Relationship Id="rId565" Type="http://schemas.openxmlformats.org/officeDocument/2006/relationships/image" Target="../media/image3099.png"/><Relationship Id="rId162" Type="http://schemas.openxmlformats.org/officeDocument/2006/relationships/customXml" Target="../ink/ink3333.xml"/><Relationship Id="rId218" Type="http://schemas.openxmlformats.org/officeDocument/2006/relationships/customXml" Target="../ink/ink3361.xml"/><Relationship Id="rId425" Type="http://schemas.openxmlformats.org/officeDocument/2006/relationships/image" Target="../media/image3029.png"/><Relationship Id="rId467" Type="http://schemas.openxmlformats.org/officeDocument/2006/relationships/image" Target="../media/image3050.png"/><Relationship Id="rId632" Type="http://schemas.openxmlformats.org/officeDocument/2006/relationships/customXml" Target="../ink/ink3568.xml"/><Relationship Id="rId271" Type="http://schemas.openxmlformats.org/officeDocument/2006/relationships/image" Target="../media/image2952.png"/><Relationship Id="rId674" Type="http://schemas.openxmlformats.org/officeDocument/2006/relationships/customXml" Target="../ink/ink3589.xml"/><Relationship Id="rId24" Type="http://schemas.openxmlformats.org/officeDocument/2006/relationships/customXml" Target="../ink/ink3264.xml"/><Relationship Id="rId66" Type="http://schemas.openxmlformats.org/officeDocument/2006/relationships/customXml" Target="../ink/ink3285.xml"/><Relationship Id="rId131" Type="http://schemas.openxmlformats.org/officeDocument/2006/relationships/image" Target="../media/image599.png"/><Relationship Id="rId327" Type="http://schemas.openxmlformats.org/officeDocument/2006/relationships/image" Target="../media/image2980.png"/><Relationship Id="rId369" Type="http://schemas.openxmlformats.org/officeDocument/2006/relationships/image" Target="../media/image3001.png"/><Relationship Id="rId534" Type="http://schemas.openxmlformats.org/officeDocument/2006/relationships/customXml" Target="../ink/ink3519.xml"/><Relationship Id="rId576" Type="http://schemas.openxmlformats.org/officeDocument/2006/relationships/customXml" Target="../ink/ink3540.xml"/><Relationship Id="rId173" Type="http://schemas.openxmlformats.org/officeDocument/2006/relationships/image" Target="../media/image622.png"/><Relationship Id="rId229" Type="http://schemas.openxmlformats.org/officeDocument/2006/relationships/image" Target="../media/image2931.png"/><Relationship Id="rId380" Type="http://schemas.openxmlformats.org/officeDocument/2006/relationships/customXml" Target="../ink/ink3442.xml"/><Relationship Id="rId436" Type="http://schemas.openxmlformats.org/officeDocument/2006/relationships/customXml" Target="../ink/ink3470.xml"/><Relationship Id="rId601" Type="http://schemas.openxmlformats.org/officeDocument/2006/relationships/image" Target="../media/image3117.png"/><Relationship Id="rId643" Type="http://schemas.openxmlformats.org/officeDocument/2006/relationships/image" Target="../media/image3138.png"/><Relationship Id="rId240" Type="http://schemas.openxmlformats.org/officeDocument/2006/relationships/customXml" Target="../ink/ink3372.xml"/><Relationship Id="rId478" Type="http://schemas.openxmlformats.org/officeDocument/2006/relationships/customXml" Target="../ink/ink3491.xml"/><Relationship Id="rId685" Type="http://schemas.openxmlformats.org/officeDocument/2006/relationships/image" Target="../media/image3159.png"/><Relationship Id="rId35" Type="http://schemas.openxmlformats.org/officeDocument/2006/relationships/image" Target="../media/image2913.png"/><Relationship Id="rId77" Type="http://schemas.openxmlformats.org/officeDocument/2006/relationships/image" Target="../media/image571.png"/><Relationship Id="rId100" Type="http://schemas.openxmlformats.org/officeDocument/2006/relationships/customXml" Target="../ink/ink3302.xml"/><Relationship Id="rId282" Type="http://schemas.openxmlformats.org/officeDocument/2006/relationships/customXml" Target="../ink/ink3393.xml"/><Relationship Id="rId338" Type="http://schemas.openxmlformats.org/officeDocument/2006/relationships/customXml" Target="../ink/ink3421.xml"/><Relationship Id="rId503" Type="http://schemas.openxmlformats.org/officeDocument/2006/relationships/image" Target="../media/image3068.png"/><Relationship Id="rId545" Type="http://schemas.openxmlformats.org/officeDocument/2006/relationships/image" Target="../media/image3089.png"/><Relationship Id="rId587" Type="http://schemas.openxmlformats.org/officeDocument/2006/relationships/image" Target="../media/image3110.png"/><Relationship Id="rId8" Type="http://schemas.openxmlformats.org/officeDocument/2006/relationships/customXml" Target="../ink/ink3256.xml"/><Relationship Id="rId142" Type="http://schemas.openxmlformats.org/officeDocument/2006/relationships/customXml" Target="../ink/ink3323.xml"/><Relationship Id="rId184" Type="http://schemas.openxmlformats.org/officeDocument/2006/relationships/customXml" Target="../ink/ink3344.xml"/><Relationship Id="rId391" Type="http://schemas.openxmlformats.org/officeDocument/2006/relationships/image" Target="../media/image3012.png"/><Relationship Id="rId405" Type="http://schemas.openxmlformats.org/officeDocument/2006/relationships/image" Target="../media/image3019.png"/><Relationship Id="rId447" Type="http://schemas.openxmlformats.org/officeDocument/2006/relationships/image" Target="../media/image3040.png"/><Relationship Id="rId612" Type="http://schemas.openxmlformats.org/officeDocument/2006/relationships/customXml" Target="../ink/ink3558.xml"/><Relationship Id="rId251" Type="http://schemas.openxmlformats.org/officeDocument/2006/relationships/image" Target="../media/image2942.png"/><Relationship Id="rId489" Type="http://schemas.openxmlformats.org/officeDocument/2006/relationships/image" Target="../media/image3061.png"/><Relationship Id="rId654" Type="http://schemas.openxmlformats.org/officeDocument/2006/relationships/customXml" Target="../ink/ink3579.xml"/><Relationship Id="rId696" Type="http://schemas.openxmlformats.org/officeDocument/2006/relationships/customXml" Target="../ink/ink3600.xml"/><Relationship Id="rId46" Type="http://schemas.openxmlformats.org/officeDocument/2006/relationships/customXml" Target="../ink/ink3275.xml"/><Relationship Id="rId293" Type="http://schemas.openxmlformats.org/officeDocument/2006/relationships/image" Target="../media/image2963.png"/><Relationship Id="rId307" Type="http://schemas.openxmlformats.org/officeDocument/2006/relationships/image" Target="../media/image2970.png"/><Relationship Id="rId349" Type="http://schemas.openxmlformats.org/officeDocument/2006/relationships/image" Target="../media/image2991.png"/><Relationship Id="rId514" Type="http://schemas.openxmlformats.org/officeDocument/2006/relationships/customXml" Target="../ink/ink3509.xml"/><Relationship Id="rId556" Type="http://schemas.openxmlformats.org/officeDocument/2006/relationships/customXml" Target="../ink/ink3530.xml"/><Relationship Id="rId88" Type="http://schemas.openxmlformats.org/officeDocument/2006/relationships/customXml" Target="../ink/ink3296.xml"/><Relationship Id="rId111" Type="http://schemas.openxmlformats.org/officeDocument/2006/relationships/image" Target="../media/image588.png"/><Relationship Id="rId153" Type="http://schemas.openxmlformats.org/officeDocument/2006/relationships/image" Target="../media/image610.png"/><Relationship Id="rId195" Type="http://schemas.openxmlformats.org/officeDocument/2006/relationships/image" Target="../media/image633.png"/><Relationship Id="rId209" Type="http://schemas.openxmlformats.org/officeDocument/2006/relationships/image" Target="../media/image640.png"/><Relationship Id="rId360" Type="http://schemas.openxmlformats.org/officeDocument/2006/relationships/customXml" Target="../ink/ink3432.xml"/><Relationship Id="rId416" Type="http://schemas.openxmlformats.org/officeDocument/2006/relationships/customXml" Target="../ink/ink3460.xml"/><Relationship Id="rId598" Type="http://schemas.openxmlformats.org/officeDocument/2006/relationships/customXml" Target="../ink/ink3551.xml"/><Relationship Id="rId220" Type="http://schemas.openxmlformats.org/officeDocument/2006/relationships/customXml" Target="../ink/ink3362.xml"/><Relationship Id="rId458" Type="http://schemas.openxmlformats.org/officeDocument/2006/relationships/customXml" Target="../ink/ink3481.xml"/><Relationship Id="rId623" Type="http://schemas.openxmlformats.org/officeDocument/2006/relationships/image" Target="../media/image3128.png"/><Relationship Id="rId665" Type="http://schemas.openxmlformats.org/officeDocument/2006/relationships/image" Target="../media/image3149.png"/><Relationship Id="rId15" Type="http://schemas.openxmlformats.org/officeDocument/2006/relationships/image" Target="../media/image2903.png"/><Relationship Id="rId57" Type="http://schemas.openxmlformats.org/officeDocument/2006/relationships/image" Target="../media/image2924.png"/><Relationship Id="rId262" Type="http://schemas.openxmlformats.org/officeDocument/2006/relationships/customXml" Target="../ink/ink3383.xml"/><Relationship Id="rId318" Type="http://schemas.openxmlformats.org/officeDocument/2006/relationships/customXml" Target="../ink/ink3411.xml"/><Relationship Id="rId525" Type="http://schemas.openxmlformats.org/officeDocument/2006/relationships/image" Target="../media/image3079.png"/><Relationship Id="rId567" Type="http://schemas.openxmlformats.org/officeDocument/2006/relationships/image" Target="../media/image3100.png"/><Relationship Id="rId99" Type="http://schemas.openxmlformats.org/officeDocument/2006/relationships/image" Target="../media/image582.png"/><Relationship Id="rId122" Type="http://schemas.openxmlformats.org/officeDocument/2006/relationships/customXml" Target="../ink/ink3313.xml"/><Relationship Id="rId164" Type="http://schemas.openxmlformats.org/officeDocument/2006/relationships/customXml" Target="../ink/ink3334.xml"/><Relationship Id="rId371" Type="http://schemas.openxmlformats.org/officeDocument/2006/relationships/image" Target="../media/image3002.png"/><Relationship Id="rId427" Type="http://schemas.openxmlformats.org/officeDocument/2006/relationships/image" Target="../media/image3030.png"/><Relationship Id="rId469" Type="http://schemas.openxmlformats.org/officeDocument/2006/relationships/image" Target="../media/image3051.png"/><Relationship Id="rId634" Type="http://schemas.openxmlformats.org/officeDocument/2006/relationships/customXml" Target="../ink/ink3569.xml"/><Relationship Id="rId676" Type="http://schemas.openxmlformats.org/officeDocument/2006/relationships/customXml" Target="../ink/ink3590.xml"/><Relationship Id="rId26" Type="http://schemas.openxmlformats.org/officeDocument/2006/relationships/customXml" Target="../ink/ink3265.xml"/><Relationship Id="rId231" Type="http://schemas.openxmlformats.org/officeDocument/2006/relationships/image" Target="../media/image2932.png"/><Relationship Id="rId273" Type="http://schemas.openxmlformats.org/officeDocument/2006/relationships/image" Target="../media/image2953.png"/><Relationship Id="rId329" Type="http://schemas.openxmlformats.org/officeDocument/2006/relationships/image" Target="../media/image2981.png"/><Relationship Id="rId480" Type="http://schemas.openxmlformats.org/officeDocument/2006/relationships/customXml" Target="../ink/ink3492.xml"/><Relationship Id="rId536" Type="http://schemas.openxmlformats.org/officeDocument/2006/relationships/customXml" Target="../ink/ink3520.xml"/><Relationship Id="rId701" Type="http://schemas.openxmlformats.org/officeDocument/2006/relationships/image" Target="../media/image3167.png"/><Relationship Id="rId68" Type="http://schemas.openxmlformats.org/officeDocument/2006/relationships/customXml" Target="../ink/ink3286.xml"/><Relationship Id="rId133" Type="http://schemas.openxmlformats.org/officeDocument/2006/relationships/image" Target="../media/image600.png"/><Relationship Id="rId175" Type="http://schemas.openxmlformats.org/officeDocument/2006/relationships/image" Target="../media/image623.png"/><Relationship Id="rId340" Type="http://schemas.openxmlformats.org/officeDocument/2006/relationships/customXml" Target="../ink/ink3422.xml"/><Relationship Id="rId578" Type="http://schemas.openxmlformats.org/officeDocument/2006/relationships/customXml" Target="../ink/ink3541.xml"/><Relationship Id="rId200" Type="http://schemas.openxmlformats.org/officeDocument/2006/relationships/customXml" Target="../ink/ink3352.xml"/><Relationship Id="rId382" Type="http://schemas.openxmlformats.org/officeDocument/2006/relationships/customXml" Target="../ink/ink3443.xml"/><Relationship Id="rId438" Type="http://schemas.openxmlformats.org/officeDocument/2006/relationships/customXml" Target="../ink/ink3471.xml"/><Relationship Id="rId603" Type="http://schemas.openxmlformats.org/officeDocument/2006/relationships/image" Target="../media/image3118.png"/><Relationship Id="rId645" Type="http://schemas.openxmlformats.org/officeDocument/2006/relationships/image" Target="../media/image3139.png"/><Relationship Id="rId687" Type="http://schemas.openxmlformats.org/officeDocument/2006/relationships/image" Target="../media/image3160.png"/><Relationship Id="rId242" Type="http://schemas.openxmlformats.org/officeDocument/2006/relationships/customXml" Target="../ink/ink3373.xml"/><Relationship Id="rId284" Type="http://schemas.openxmlformats.org/officeDocument/2006/relationships/customXml" Target="../ink/ink3394.xml"/><Relationship Id="rId491" Type="http://schemas.openxmlformats.org/officeDocument/2006/relationships/image" Target="../media/image3062.png"/><Relationship Id="rId505" Type="http://schemas.openxmlformats.org/officeDocument/2006/relationships/image" Target="../media/image3069.png"/><Relationship Id="rId37" Type="http://schemas.openxmlformats.org/officeDocument/2006/relationships/image" Target="../media/image2914.png"/><Relationship Id="rId79" Type="http://schemas.openxmlformats.org/officeDocument/2006/relationships/image" Target="../media/image572.png"/><Relationship Id="rId102" Type="http://schemas.openxmlformats.org/officeDocument/2006/relationships/customXml" Target="../ink/ink3303.xml"/><Relationship Id="rId144" Type="http://schemas.openxmlformats.org/officeDocument/2006/relationships/customXml" Target="../ink/ink3324.xml"/><Relationship Id="rId547" Type="http://schemas.openxmlformats.org/officeDocument/2006/relationships/image" Target="../media/image3090.png"/><Relationship Id="rId589" Type="http://schemas.openxmlformats.org/officeDocument/2006/relationships/image" Target="../media/image3111.png"/><Relationship Id="rId90" Type="http://schemas.openxmlformats.org/officeDocument/2006/relationships/customXml" Target="../ink/ink3297.xml"/><Relationship Id="rId186" Type="http://schemas.openxmlformats.org/officeDocument/2006/relationships/customXml" Target="../ink/ink3345.xml"/><Relationship Id="rId351" Type="http://schemas.openxmlformats.org/officeDocument/2006/relationships/image" Target="../media/image2992.png"/><Relationship Id="rId393" Type="http://schemas.openxmlformats.org/officeDocument/2006/relationships/image" Target="../media/image3013.png"/><Relationship Id="rId407" Type="http://schemas.openxmlformats.org/officeDocument/2006/relationships/image" Target="../media/image3020.png"/><Relationship Id="rId449" Type="http://schemas.openxmlformats.org/officeDocument/2006/relationships/image" Target="../media/image3041.png"/><Relationship Id="rId614" Type="http://schemas.openxmlformats.org/officeDocument/2006/relationships/customXml" Target="../ink/ink3559.xml"/><Relationship Id="rId656" Type="http://schemas.openxmlformats.org/officeDocument/2006/relationships/customXml" Target="../ink/ink3580.xml"/><Relationship Id="rId211" Type="http://schemas.openxmlformats.org/officeDocument/2006/relationships/image" Target="../media/image641.png"/><Relationship Id="rId253" Type="http://schemas.openxmlformats.org/officeDocument/2006/relationships/image" Target="../media/image2943.png"/><Relationship Id="rId295" Type="http://schemas.openxmlformats.org/officeDocument/2006/relationships/image" Target="../media/image2964.png"/><Relationship Id="rId309" Type="http://schemas.openxmlformats.org/officeDocument/2006/relationships/image" Target="../media/image2971.png"/><Relationship Id="rId460" Type="http://schemas.openxmlformats.org/officeDocument/2006/relationships/customXml" Target="../ink/ink3482.xml"/><Relationship Id="rId516" Type="http://schemas.openxmlformats.org/officeDocument/2006/relationships/customXml" Target="../ink/ink3510.xml"/><Relationship Id="rId698" Type="http://schemas.openxmlformats.org/officeDocument/2006/relationships/customXml" Target="../ink/ink3601.xml"/><Relationship Id="rId48" Type="http://schemas.openxmlformats.org/officeDocument/2006/relationships/customXml" Target="../ink/ink3276.xml"/><Relationship Id="rId113" Type="http://schemas.openxmlformats.org/officeDocument/2006/relationships/image" Target="../media/image589.png"/><Relationship Id="rId320" Type="http://schemas.openxmlformats.org/officeDocument/2006/relationships/customXml" Target="../ink/ink3412.xml"/><Relationship Id="rId558" Type="http://schemas.openxmlformats.org/officeDocument/2006/relationships/customXml" Target="../ink/ink3531.xml"/><Relationship Id="rId155" Type="http://schemas.openxmlformats.org/officeDocument/2006/relationships/image" Target="../media/image611.png"/><Relationship Id="rId197" Type="http://schemas.openxmlformats.org/officeDocument/2006/relationships/image" Target="../media/image634.png"/><Relationship Id="rId362" Type="http://schemas.openxmlformats.org/officeDocument/2006/relationships/customXml" Target="../ink/ink3433.xml"/><Relationship Id="rId418" Type="http://schemas.openxmlformats.org/officeDocument/2006/relationships/customXml" Target="../ink/ink3461.xml"/><Relationship Id="rId625" Type="http://schemas.openxmlformats.org/officeDocument/2006/relationships/image" Target="../media/image3129.png"/><Relationship Id="rId222" Type="http://schemas.openxmlformats.org/officeDocument/2006/relationships/customXml" Target="../ink/ink3363.xml"/><Relationship Id="rId264" Type="http://schemas.openxmlformats.org/officeDocument/2006/relationships/customXml" Target="../ink/ink3384.xml"/><Relationship Id="rId471" Type="http://schemas.openxmlformats.org/officeDocument/2006/relationships/image" Target="../media/image3052.png"/><Relationship Id="rId667" Type="http://schemas.openxmlformats.org/officeDocument/2006/relationships/image" Target="../media/image3150.png"/><Relationship Id="rId17" Type="http://schemas.openxmlformats.org/officeDocument/2006/relationships/image" Target="../media/image2904.png"/><Relationship Id="rId59" Type="http://schemas.openxmlformats.org/officeDocument/2006/relationships/image" Target="../media/image2925.png"/><Relationship Id="rId124" Type="http://schemas.openxmlformats.org/officeDocument/2006/relationships/customXml" Target="../ink/ink3314.xml"/><Relationship Id="rId527" Type="http://schemas.openxmlformats.org/officeDocument/2006/relationships/image" Target="../media/image3080.png"/><Relationship Id="rId569" Type="http://schemas.openxmlformats.org/officeDocument/2006/relationships/image" Target="../media/image3101.png"/><Relationship Id="rId70" Type="http://schemas.openxmlformats.org/officeDocument/2006/relationships/customXml" Target="../ink/ink3287.xml"/><Relationship Id="rId166" Type="http://schemas.openxmlformats.org/officeDocument/2006/relationships/customXml" Target="../ink/ink3335.xml"/><Relationship Id="rId331" Type="http://schemas.openxmlformats.org/officeDocument/2006/relationships/image" Target="../media/image2982.png"/><Relationship Id="rId373" Type="http://schemas.openxmlformats.org/officeDocument/2006/relationships/image" Target="../media/image3003.png"/><Relationship Id="rId429" Type="http://schemas.openxmlformats.org/officeDocument/2006/relationships/image" Target="../media/image3031.png"/><Relationship Id="rId580" Type="http://schemas.openxmlformats.org/officeDocument/2006/relationships/customXml" Target="../ink/ink3542.xml"/><Relationship Id="rId636" Type="http://schemas.openxmlformats.org/officeDocument/2006/relationships/customXml" Target="../ink/ink3570.xml"/><Relationship Id="rId1" Type="http://schemas.openxmlformats.org/officeDocument/2006/relationships/slideLayout" Target="../slideLayouts/slideLayout7.xml"/><Relationship Id="rId233" Type="http://schemas.openxmlformats.org/officeDocument/2006/relationships/image" Target="../media/image2933.png"/><Relationship Id="rId440" Type="http://schemas.openxmlformats.org/officeDocument/2006/relationships/customXml" Target="../ink/ink3472.xml"/><Relationship Id="rId678" Type="http://schemas.openxmlformats.org/officeDocument/2006/relationships/customXml" Target="../ink/ink3591.xml"/><Relationship Id="rId28" Type="http://schemas.openxmlformats.org/officeDocument/2006/relationships/customXml" Target="../ink/ink3266.xml"/><Relationship Id="rId275" Type="http://schemas.openxmlformats.org/officeDocument/2006/relationships/image" Target="../media/image2954.png"/><Relationship Id="rId300" Type="http://schemas.openxmlformats.org/officeDocument/2006/relationships/customXml" Target="../ink/ink3402.xml"/><Relationship Id="rId482" Type="http://schemas.openxmlformats.org/officeDocument/2006/relationships/customXml" Target="../ink/ink3493.xml"/><Relationship Id="rId538" Type="http://schemas.openxmlformats.org/officeDocument/2006/relationships/customXml" Target="../ink/ink3521.xml"/><Relationship Id="rId703" Type="http://schemas.openxmlformats.org/officeDocument/2006/relationships/image" Target="../media/image3168.png"/><Relationship Id="rId81" Type="http://schemas.openxmlformats.org/officeDocument/2006/relationships/image" Target="../media/image573.png"/><Relationship Id="rId135" Type="http://schemas.openxmlformats.org/officeDocument/2006/relationships/image" Target="../media/image601.png"/><Relationship Id="rId177" Type="http://schemas.openxmlformats.org/officeDocument/2006/relationships/image" Target="../media/image624.png"/><Relationship Id="rId342" Type="http://schemas.openxmlformats.org/officeDocument/2006/relationships/customXml" Target="../ink/ink3423.xml"/><Relationship Id="rId384" Type="http://schemas.openxmlformats.org/officeDocument/2006/relationships/customXml" Target="../ink/ink3444.xml"/><Relationship Id="rId591" Type="http://schemas.openxmlformats.org/officeDocument/2006/relationships/image" Target="../media/image3112.png"/><Relationship Id="rId605" Type="http://schemas.openxmlformats.org/officeDocument/2006/relationships/image" Target="../media/image3119.png"/><Relationship Id="rId202" Type="http://schemas.openxmlformats.org/officeDocument/2006/relationships/customXml" Target="../ink/ink3353.xml"/><Relationship Id="rId244" Type="http://schemas.openxmlformats.org/officeDocument/2006/relationships/customXml" Target="../ink/ink3374.xml"/><Relationship Id="rId647" Type="http://schemas.openxmlformats.org/officeDocument/2006/relationships/image" Target="../media/image3140.png"/><Relationship Id="rId689" Type="http://schemas.openxmlformats.org/officeDocument/2006/relationships/image" Target="../media/image3161.png"/><Relationship Id="rId39" Type="http://schemas.openxmlformats.org/officeDocument/2006/relationships/image" Target="../media/image2915.png"/><Relationship Id="rId286" Type="http://schemas.openxmlformats.org/officeDocument/2006/relationships/customXml" Target="../ink/ink3395.xml"/><Relationship Id="rId451" Type="http://schemas.openxmlformats.org/officeDocument/2006/relationships/image" Target="../media/image3042.png"/><Relationship Id="rId493" Type="http://schemas.openxmlformats.org/officeDocument/2006/relationships/image" Target="../media/image3063.png"/><Relationship Id="rId507" Type="http://schemas.openxmlformats.org/officeDocument/2006/relationships/image" Target="../media/image3070.png"/><Relationship Id="rId549" Type="http://schemas.openxmlformats.org/officeDocument/2006/relationships/image" Target="../media/image3091.png"/><Relationship Id="rId50" Type="http://schemas.openxmlformats.org/officeDocument/2006/relationships/customXml" Target="../ink/ink3277.xml"/><Relationship Id="rId104" Type="http://schemas.openxmlformats.org/officeDocument/2006/relationships/customXml" Target="../ink/ink3304.xml"/><Relationship Id="rId146" Type="http://schemas.openxmlformats.org/officeDocument/2006/relationships/customXml" Target="../ink/ink3325.xml"/><Relationship Id="rId188" Type="http://schemas.openxmlformats.org/officeDocument/2006/relationships/customXml" Target="../ink/ink3346.xml"/><Relationship Id="rId311" Type="http://schemas.openxmlformats.org/officeDocument/2006/relationships/image" Target="../media/image2972.png"/><Relationship Id="rId353" Type="http://schemas.openxmlformats.org/officeDocument/2006/relationships/image" Target="../media/image2993.png"/><Relationship Id="rId395" Type="http://schemas.openxmlformats.org/officeDocument/2006/relationships/image" Target="../media/image3014.png"/><Relationship Id="rId409" Type="http://schemas.openxmlformats.org/officeDocument/2006/relationships/image" Target="../media/image3021.png"/><Relationship Id="rId560" Type="http://schemas.openxmlformats.org/officeDocument/2006/relationships/customXml" Target="../ink/ink3532.xml"/><Relationship Id="rId92" Type="http://schemas.openxmlformats.org/officeDocument/2006/relationships/customXml" Target="../ink/ink3298.xml"/><Relationship Id="rId213" Type="http://schemas.openxmlformats.org/officeDocument/2006/relationships/image" Target="../media/image642.png"/><Relationship Id="rId420" Type="http://schemas.openxmlformats.org/officeDocument/2006/relationships/customXml" Target="../ink/ink3462.xml"/><Relationship Id="rId616" Type="http://schemas.openxmlformats.org/officeDocument/2006/relationships/customXml" Target="../ink/ink3560.xml"/><Relationship Id="rId658" Type="http://schemas.openxmlformats.org/officeDocument/2006/relationships/customXml" Target="../ink/ink3581.xml"/><Relationship Id="rId255" Type="http://schemas.openxmlformats.org/officeDocument/2006/relationships/image" Target="../media/image2944.png"/><Relationship Id="rId297" Type="http://schemas.openxmlformats.org/officeDocument/2006/relationships/image" Target="../media/image2965.png"/><Relationship Id="rId462" Type="http://schemas.openxmlformats.org/officeDocument/2006/relationships/customXml" Target="../ink/ink3483.xml"/><Relationship Id="rId518" Type="http://schemas.openxmlformats.org/officeDocument/2006/relationships/customXml" Target="../ink/ink3511.xml"/><Relationship Id="rId115" Type="http://schemas.openxmlformats.org/officeDocument/2006/relationships/image" Target="../media/image590.png"/><Relationship Id="rId157" Type="http://schemas.openxmlformats.org/officeDocument/2006/relationships/image" Target="../media/image612.png"/><Relationship Id="rId322" Type="http://schemas.openxmlformats.org/officeDocument/2006/relationships/customXml" Target="../ink/ink3413.xml"/><Relationship Id="rId364" Type="http://schemas.openxmlformats.org/officeDocument/2006/relationships/customXml" Target="../ink/ink3434.xml"/><Relationship Id="rId61" Type="http://schemas.openxmlformats.org/officeDocument/2006/relationships/image" Target="../media/image2926.png"/><Relationship Id="rId199" Type="http://schemas.openxmlformats.org/officeDocument/2006/relationships/image" Target="../media/image635.png"/><Relationship Id="rId571" Type="http://schemas.openxmlformats.org/officeDocument/2006/relationships/image" Target="../media/image3102.png"/><Relationship Id="rId627" Type="http://schemas.openxmlformats.org/officeDocument/2006/relationships/image" Target="../media/image3130.png"/><Relationship Id="rId669" Type="http://schemas.openxmlformats.org/officeDocument/2006/relationships/image" Target="../media/image3151.png"/><Relationship Id="rId19" Type="http://schemas.openxmlformats.org/officeDocument/2006/relationships/image" Target="../media/image2905.png"/><Relationship Id="rId224" Type="http://schemas.openxmlformats.org/officeDocument/2006/relationships/customXml" Target="../ink/ink3364.xml"/><Relationship Id="rId266" Type="http://schemas.openxmlformats.org/officeDocument/2006/relationships/customXml" Target="../ink/ink3385.xml"/><Relationship Id="rId431" Type="http://schemas.openxmlformats.org/officeDocument/2006/relationships/image" Target="../media/image3032.png"/><Relationship Id="rId473" Type="http://schemas.openxmlformats.org/officeDocument/2006/relationships/image" Target="../media/image3053.png"/><Relationship Id="rId529" Type="http://schemas.openxmlformats.org/officeDocument/2006/relationships/image" Target="../media/image3081.png"/><Relationship Id="rId680" Type="http://schemas.openxmlformats.org/officeDocument/2006/relationships/customXml" Target="../ink/ink3592.xml"/><Relationship Id="rId30" Type="http://schemas.openxmlformats.org/officeDocument/2006/relationships/customXml" Target="../ink/ink3267.xml"/><Relationship Id="rId126" Type="http://schemas.openxmlformats.org/officeDocument/2006/relationships/customXml" Target="../ink/ink3315.xml"/><Relationship Id="rId168" Type="http://schemas.openxmlformats.org/officeDocument/2006/relationships/customXml" Target="../ink/ink3336.xml"/><Relationship Id="rId333" Type="http://schemas.openxmlformats.org/officeDocument/2006/relationships/image" Target="../media/image2983.png"/><Relationship Id="rId540" Type="http://schemas.openxmlformats.org/officeDocument/2006/relationships/customXml" Target="../ink/ink3522.xml"/><Relationship Id="rId72" Type="http://schemas.openxmlformats.org/officeDocument/2006/relationships/customXml" Target="../ink/ink3288.xml"/><Relationship Id="rId375" Type="http://schemas.openxmlformats.org/officeDocument/2006/relationships/image" Target="../media/image3004.png"/><Relationship Id="rId582" Type="http://schemas.openxmlformats.org/officeDocument/2006/relationships/customXml" Target="../ink/ink3543.xml"/><Relationship Id="rId638" Type="http://schemas.openxmlformats.org/officeDocument/2006/relationships/customXml" Target="../ink/ink3571.xml"/><Relationship Id="rId3" Type="http://schemas.openxmlformats.org/officeDocument/2006/relationships/image" Target="../media/image2897.png"/><Relationship Id="rId235" Type="http://schemas.openxmlformats.org/officeDocument/2006/relationships/image" Target="../media/image2934.png"/><Relationship Id="rId277" Type="http://schemas.openxmlformats.org/officeDocument/2006/relationships/image" Target="../media/image2955.png"/><Relationship Id="rId400" Type="http://schemas.openxmlformats.org/officeDocument/2006/relationships/customXml" Target="../ink/ink3452.xml"/><Relationship Id="rId442" Type="http://schemas.openxmlformats.org/officeDocument/2006/relationships/customXml" Target="../ink/ink3473.xml"/><Relationship Id="rId484" Type="http://schemas.openxmlformats.org/officeDocument/2006/relationships/customXml" Target="../ink/ink3494.xml"/><Relationship Id="rId705" Type="http://schemas.openxmlformats.org/officeDocument/2006/relationships/image" Target="../media/image3169.png"/><Relationship Id="rId137" Type="http://schemas.openxmlformats.org/officeDocument/2006/relationships/image" Target="../media/image602.png"/><Relationship Id="rId302" Type="http://schemas.openxmlformats.org/officeDocument/2006/relationships/customXml" Target="../ink/ink3403.xml"/><Relationship Id="rId344" Type="http://schemas.openxmlformats.org/officeDocument/2006/relationships/customXml" Target="../ink/ink3424.xml"/><Relationship Id="rId691" Type="http://schemas.openxmlformats.org/officeDocument/2006/relationships/image" Target="../media/image3162.png"/><Relationship Id="rId41" Type="http://schemas.openxmlformats.org/officeDocument/2006/relationships/image" Target="../media/image2916.png"/><Relationship Id="rId83" Type="http://schemas.openxmlformats.org/officeDocument/2006/relationships/image" Target="../media/image574.png"/><Relationship Id="rId179" Type="http://schemas.openxmlformats.org/officeDocument/2006/relationships/image" Target="../media/image625.png"/><Relationship Id="rId386" Type="http://schemas.openxmlformats.org/officeDocument/2006/relationships/customXml" Target="../ink/ink3445.xml"/><Relationship Id="rId551" Type="http://schemas.openxmlformats.org/officeDocument/2006/relationships/image" Target="../media/image3092.png"/><Relationship Id="rId593" Type="http://schemas.openxmlformats.org/officeDocument/2006/relationships/image" Target="../media/image3113.png"/><Relationship Id="rId607" Type="http://schemas.openxmlformats.org/officeDocument/2006/relationships/image" Target="../media/image3120.png"/><Relationship Id="rId649" Type="http://schemas.openxmlformats.org/officeDocument/2006/relationships/image" Target="../media/image3141.png"/><Relationship Id="rId190" Type="http://schemas.openxmlformats.org/officeDocument/2006/relationships/customXml" Target="../ink/ink3347.xml"/><Relationship Id="rId204" Type="http://schemas.openxmlformats.org/officeDocument/2006/relationships/customXml" Target="../ink/ink3354.xml"/><Relationship Id="rId246" Type="http://schemas.openxmlformats.org/officeDocument/2006/relationships/customXml" Target="../ink/ink3375.xml"/><Relationship Id="rId288" Type="http://schemas.openxmlformats.org/officeDocument/2006/relationships/customXml" Target="../ink/ink3396.xml"/><Relationship Id="rId411" Type="http://schemas.openxmlformats.org/officeDocument/2006/relationships/image" Target="../media/image3022.png"/><Relationship Id="rId453" Type="http://schemas.openxmlformats.org/officeDocument/2006/relationships/image" Target="../media/image3043.png"/><Relationship Id="rId509" Type="http://schemas.openxmlformats.org/officeDocument/2006/relationships/image" Target="../media/image3071.png"/><Relationship Id="rId660" Type="http://schemas.openxmlformats.org/officeDocument/2006/relationships/customXml" Target="../ink/ink3582.xml"/><Relationship Id="rId106" Type="http://schemas.openxmlformats.org/officeDocument/2006/relationships/customXml" Target="../ink/ink3305.xml"/><Relationship Id="rId313" Type="http://schemas.openxmlformats.org/officeDocument/2006/relationships/image" Target="../media/image2973.png"/><Relationship Id="rId495" Type="http://schemas.openxmlformats.org/officeDocument/2006/relationships/image" Target="../media/image3064.png"/><Relationship Id="rId10" Type="http://schemas.openxmlformats.org/officeDocument/2006/relationships/customXml" Target="../ink/ink3257.xml"/><Relationship Id="rId52" Type="http://schemas.openxmlformats.org/officeDocument/2006/relationships/customXml" Target="../ink/ink3278.xml"/><Relationship Id="rId94" Type="http://schemas.openxmlformats.org/officeDocument/2006/relationships/customXml" Target="../ink/ink3299.xml"/><Relationship Id="rId148" Type="http://schemas.openxmlformats.org/officeDocument/2006/relationships/customXml" Target="../ink/ink3326.xml"/><Relationship Id="rId355" Type="http://schemas.openxmlformats.org/officeDocument/2006/relationships/image" Target="../media/image2994.png"/><Relationship Id="rId397" Type="http://schemas.openxmlformats.org/officeDocument/2006/relationships/image" Target="../media/image3015.png"/><Relationship Id="rId520" Type="http://schemas.openxmlformats.org/officeDocument/2006/relationships/customXml" Target="../ink/ink3512.xml"/><Relationship Id="rId562" Type="http://schemas.openxmlformats.org/officeDocument/2006/relationships/customXml" Target="../ink/ink3533.xml"/><Relationship Id="rId618" Type="http://schemas.openxmlformats.org/officeDocument/2006/relationships/customXml" Target="../ink/ink3561.xml"/><Relationship Id="rId215" Type="http://schemas.openxmlformats.org/officeDocument/2006/relationships/image" Target="../media/image643.png"/><Relationship Id="rId257" Type="http://schemas.openxmlformats.org/officeDocument/2006/relationships/image" Target="../media/image2945.png"/><Relationship Id="rId422" Type="http://schemas.openxmlformats.org/officeDocument/2006/relationships/customXml" Target="../ink/ink3463.xml"/><Relationship Id="rId464" Type="http://schemas.openxmlformats.org/officeDocument/2006/relationships/customXml" Target="../ink/ink3484.xml"/><Relationship Id="rId299" Type="http://schemas.openxmlformats.org/officeDocument/2006/relationships/image" Target="../media/image2966.png"/><Relationship Id="rId63" Type="http://schemas.openxmlformats.org/officeDocument/2006/relationships/image" Target="../media/image560.png"/><Relationship Id="rId159" Type="http://schemas.openxmlformats.org/officeDocument/2006/relationships/image" Target="../media/image613.png"/><Relationship Id="rId366" Type="http://schemas.openxmlformats.org/officeDocument/2006/relationships/customXml" Target="../ink/ink3435.xml"/><Relationship Id="rId573" Type="http://schemas.openxmlformats.org/officeDocument/2006/relationships/image" Target="../media/image3103.png"/><Relationship Id="rId226" Type="http://schemas.openxmlformats.org/officeDocument/2006/relationships/customXml" Target="../ink/ink3365.xml"/><Relationship Id="rId433" Type="http://schemas.openxmlformats.org/officeDocument/2006/relationships/image" Target="../media/image3033.png"/><Relationship Id="rId640" Type="http://schemas.openxmlformats.org/officeDocument/2006/relationships/customXml" Target="../ink/ink3572.xml"/><Relationship Id="rId74" Type="http://schemas.openxmlformats.org/officeDocument/2006/relationships/customXml" Target="../ink/ink3289.xml"/><Relationship Id="rId377" Type="http://schemas.openxmlformats.org/officeDocument/2006/relationships/image" Target="../media/image3005.png"/><Relationship Id="rId500" Type="http://schemas.openxmlformats.org/officeDocument/2006/relationships/customXml" Target="../ink/ink3502.xml"/><Relationship Id="rId584" Type="http://schemas.openxmlformats.org/officeDocument/2006/relationships/customXml" Target="../ink/ink3544.xml"/><Relationship Id="rId5" Type="http://schemas.openxmlformats.org/officeDocument/2006/relationships/image" Target="../media/image2898.png"/><Relationship Id="rId237" Type="http://schemas.openxmlformats.org/officeDocument/2006/relationships/image" Target="../media/image2935.png"/><Relationship Id="rId444" Type="http://schemas.openxmlformats.org/officeDocument/2006/relationships/customXml" Target="../ink/ink3474.xml"/><Relationship Id="rId651" Type="http://schemas.openxmlformats.org/officeDocument/2006/relationships/image" Target="../media/image3142.png"/><Relationship Id="rId290" Type="http://schemas.openxmlformats.org/officeDocument/2006/relationships/customXml" Target="../ink/ink3397.xml"/><Relationship Id="rId304" Type="http://schemas.openxmlformats.org/officeDocument/2006/relationships/customXml" Target="../ink/ink3404.xml"/><Relationship Id="rId388" Type="http://schemas.openxmlformats.org/officeDocument/2006/relationships/customXml" Target="../ink/ink3446.xml"/><Relationship Id="rId511" Type="http://schemas.openxmlformats.org/officeDocument/2006/relationships/image" Target="../media/image3072.png"/><Relationship Id="rId609" Type="http://schemas.openxmlformats.org/officeDocument/2006/relationships/image" Target="../media/image3121.png"/><Relationship Id="rId85" Type="http://schemas.openxmlformats.org/officeDocument/2006/relationships/image" Target="../media/image575.png"/><Relationship Id="rId150" Type="http://schemas.openxmlformats.org/officeDocument/2006/relationships/customXml" Target="../ink/ink3327.xml"/><Relationship Id="rId595" Type="http://schemas.openxmlformats.org/officeDocument/2006/relationships/image" Target="../media/image3114.png"/><Relationship Id="rId248" Type="http://schemas.openxmlformats.org/officeDocument/2006/relationships/customXml" Target="../ink/ink3376.xml"/><Relationship Id="rId455" Type="http://schemas.openxmlformats.org/officeDocument/2006/relationships/image" Target="../media/image3044.png"/><Relationship Id="rId662" Type="http://schemas.openxmlformats.org/officeDocument/2006/relationships/customXml" Target="../ink/ink3583.xml"/><Relationship Id="rId12" Type="http://schemas.openxmlformats.org/officeDocument/2006/relationships/customXml" Target="../ink/ink3258.xml"/><Relationship Id="rId108" Type="http://schemas.openxmlformats.org/officeDocument/2006/relationships/customXml" Target="../ink/ink3306.xml"/><Relationship Id="rId315" Type="http://schemas.openxmlformats.org/officeDocument/2006/relationships/image" Target="../media/image2974.png"/><Relationship Id="rId522" Type="http://schemas.openxmlformats.org/officeDocument/2006/relationships/customXml" Target="../ink/ink3513.xml"/><Relationship Id="rId96" Type="http://schemas.openxmlformats.org/officeDocument/2006/relationships/customXml" Target="../ink/ink3300.xml"/><Relationship Id="rId161" Type="http://schemas.openxmlformats.org/officeDocument/2006/relationships/image" Target="../media/image614.png"/><Relationship Id="rId399" Type="http://schemas.openxmlformats.org/officeDocument/2006/relationships/image" Target="../media/image3016.png"/><Relationship Id="rId259" Type="http://schemas.openxmlformats.org/officeDocument/2006/relationships/image" Target="../media/image2946.png"/><Relationship Id="rId466" Type="http://schemas.openxmlformats.org/officeDocument/2006/relationships/customXml" Target="../ink/ink3485.xml"/><Relationship Id="rId673" Type="http://schemas.openxmlformats.org/officeDocument/2006/relationships/image" Target="../media/image3153.png"/><Relationship Id="rId23" Type="http://schemas.openxmlformats.org/officeDocument/2006/relationships/image" Target="../media/image2907.png"/><Relationship Id="rId119" Type="http://schemas.openxmlformats.org/officeDocument/2006/relationships/image" Target="../media/image593.png"/><Relationship Id="rId326" Type="http://schemas.openxmlformats.org/officeDocument/2006/relationships/customXml" Target="../ink/ink3415.xml"/><Relationship Id="rId533" Type="http://schemas.openxmlformats.org/officeDocument/2006/relationships/image" Target="../media/image3083.png"/><Relationship Id="rId172" Type="http://schemas.openxmlformats.org/officeDocument/2006/relationships/customXml" Target="../ink/ink3338.xml"/><Relationship Id="rId477" Type="http://schemas.openxmlformats.org/officeDocument/2006/relationships/image" Target="../media/image3055.png"/><Relationship Id="rId600" Type="http://schemas.openxmlformats.org/officeDocument/2006/relationships/customXml" Target="../ink/ink3552.xml"/><Relationship Id="rId684" Type="http://schemas.openxmlformats.org/officeDocument/2006/relationships/customXml" Target="../ink/ink3594.xml"/><Relationship Id="rId337" Type="http://schemas.openxmlformats.org/officeDocument/2006/relationships/image" Target="../media/image2985.png"/><Relationship Id="rId34" Type="http://schemas.openxmlformats.org/officeDocument/2006/relationships/customXml" Target="../ink/ink3269.xml"/><Relationship Id="rId544" Type="http://schemas.openxmlformats.org/officeDocument/2006/relationships/customXml" Target="../ink/ink3524.xml"/><Relationship Id="rId183" Type="http://schemas.openxmlformats.org/officeDocument/2006/relationships/image" Target="../media/image627.png"/><Relationship Id="rId390" Type="http://schemas.openxmlformats.org/officeDocument/2006/relationships/customXml" Target="../ink/ink3447.xml"/><Relationship Id="rId404" Type="http://schemas.openxmlformats.org/officeDocument/2006/relationships/customXml" Target="../ink/ink3454.xml"/><Relationship Id="rId611" Type="http://schemas.openxmlformats.org/officeDocument/2006/relationships/image" Target="../media/image3122.png"/><Relationship Id="rId250" Type="http://schemas.openxmlformats.org/officeDocument/2006/relationships/customXml" Target="../ink/ink3377.xml"/><Relationship Id="rId488" Type="http://schemas.openxmlformats.org/officeDocument/2006/relationships/customXml" Target="../ink/ink3496.xml"/><Relationship Id="rId695" Type="http://schemas.openxmlformats.org/officeDocument/2006/relationships/image" Target="../media/image3164.png"/><Relationship Id="rId45" Type="http://schemas.openxmlformats.org/officeDocument/2006/relationships/image" Target="../media/image2918.png"/><Relationship Id="rId110" Type="http://schemas.openxmlformats.org/officeDocument/2006/relationships/customXml" Target="../ink/ink3307.xml"/><Relationship Id="rId348" Type="http://schemas.openxmlformats.org/officeDocument/2006/relationships/customXml" Target="../ink/ink3426.xml"/><Relationship Id="rId555" Type="http://schemas.openxmlformats.org/officeDocument/2006/relationships/image" Target="../media/image3094.png"/><Relationship Id="rId194" Type="http://schemas.openxmlformats.org/officeDocument/2006/relationships/customXml" Target="../ink/ink3349.xml"/><Relationship Id="rId208" Type="http://schemas.openxmlformats.org/officeDocument/2006/relationships/customXml" Target="../ink/ink3356.xml"/><Relationship Id="rId415" Type="http://schemas.openxmlformats.org/officeDocument/2006/relationships/image" Target="../media/image3024.png"/><Relationship Id="rId622" Type="http://schemas.openxmlformats.org/officeDocument/2006/relationships/customXml" Target="../ink/ink3563.xml"/><Relationship Id="rId261" Type="http://schemas.openxmlformats.org/officeDocument/2006/relationships/image" Target="../media/image2947.png"/><Relationship Id="rId499" Type="http://schemas.openxmlformats.org/officeDocument/2006/relationships/image" Target="../media/image3066.png"/><Relationship Id="rId56" Type="http://schemas.openxmlformats.org/officeDocument/2006/relationships/customXml" Target="../ink/ink3280.xml"/><Relationship Id="rId359" Type="http://schemas.openxmlformats.org/officeDocument/2006/relationships/image" Target="../media/image2996.png"/><Relationship Id="rId566" Type="http://schemas.openxmlformats.org/officeDocument/2006/relationships/customXml" Target="../ink/ink3535.xml"/><Relationship Id="rId121" Type="http://schemas.openxmlformats.org/officeDocument/2006/relationships/image" Target="../media/image594.png"/><Relationship Id="rId219" Type="http://schemas.openxmlformats.org/officeDocument/2006/relationships/image" Target="../media/image700.png"/><Relationship Id="rId426" Type="http://schemas.openxmlformats.org/officeDocument/2006/relationships/customXml" Target="../ink/ink3465.xml"/><Relationship Id="rId633" Type="http://schemas.openxmlformats.org/officeDocument/2006/relationships/image" Target="../media/image3133.png"/><Relationship Id="rId67" Type="http://schemas.openxmlformats.org/officeDocument/2006/relationships/image" Target="../media/image562.png"/><Relationship Id="rId272" Type="http://schemas.openxmlformats.org/officeDocument/2006/relationships/customXml" Target="../ink/ink3388.xml"/><Relationship Id="rId577" Type="http://schemas.openxmlformats.org/officeDocument/2006/relationships/image" Target="../media/image3105.png"/><Relationship Id="rId700" Type="http://schemas.openxmlformats.org/officeDocument/2006/relationships/customXml" Target="../ink/ink3602.xml"/><Relationship Id="rId132" Type="http://schemas.openxmlformats.org/officeDocument/2006/relationships/customXml" Target="../ink/ink3318.xml"/><Relationship Id="rId437" Type="http://schemas.openxmlformats.org/officeDocument/2006/relationships/image" Target="../media/image3035.png"/><Relationship Id="rId644" Type="http://schemas.openxmlformats.org/officeDocument/2006/relationships/customXml" Target="../ink/ink3574.xml"/><Relationship Id="rId283" Type="http://schemas.openxmlformats.org/officeDocument/2006/relationships/image" Target="../media/image2958.png"/><Relationship Id="rId490" Type="http://schemas.openxmlformats.org/officeDocument/2006/relationships/customXml" Target="../ink/ink3497.xml"/><Relationship Id="rId504" Type="http://schemas.openxmlformats.org/officeDocument/2006/relationships/customXml" Target="../ink/ink3504.xml"/><Relationship Id="rId78" Type="http://schemas.openxmlformats.org/officeDocument/2006/relationships/customXml" Target="../ink/ink3291.xml"/><Relationship Id="rId143" Type="http://schemas.openxmlformats.org/officeDocument/2006/relationships/image" Target="../media/image605.png"/><Relationship Id="rId350" Type="http://schemas.openxmlformats.org/officeDocument/2006/relationships/customXml" Target="../ink/ink3427.xml"/><Relationship Id="rId588" Type="http://schemas.openxmlformats.org/officeDocument/2006/relationships/customXml" Target="../ink/ink3546.xml"/><Relationship Id="rId9" Type="http://schemas.openxmlformats.org/officeDocument/2006/relationships/image" Target="../media/image2900.png"/><Relationship Id="rId210" Type="http://schemas.openxmlformats.org/officeDocument/2006/relationships/customXml" Target="../ink/ink3357.xml"/><Relationship Id="rId448" Type="http://schemas.openxmlformats.org/officeDocument/2006/relationships/customXml" Target="../ink/ink3476.xml"/><Relationship Id="rId655" Type="http://schemas.openxmlformats.org/officeDocument/2006/relationships/image" Target="../media/image3144.png"/><Relationship Id="rId294" Type="http://schemas.openxmlformats.org/officeDocument/2006/relationships/customXml" Target="../ink/ink3399.xml"/><Relationship Id="rId308" Type="http://schemas.openxmlformats.org/officeDocument/2006/relationships/customXml" Target="../ink/ink3406.xml"/><Relationship Id="rId515" Type="http://schemas.openxmlformats.org/officeDocument/2006/relationships/image" Target="../media/image3074.png"/><Relationship Id="rId89" Type="http://schemas.openxmlformats.org/officeDocument/2006/relationships/image" Target="../media/image577.png"/><Relationship Id="rId154" Type="http://schemas.openxmlformats.org/officeDocument/2006/relationships/customXml" Target="../ink/ink3329.xml"/><Relationship Id="rId361" Type="http://schemas.openxmlformats.org/officeDocument/2006/relationships/image" Target="../media/image2997.png"/><Relationship Id="rId599" Type="http://schemas.openxmlformats.org/officeDocument/2006/relationships/image" Target="../media/image3116.png"/><Relationship Id="rId459" Type="http://schemas.openxmlformats.org/officeDocument/2006/relationships/image" Target="../media/image3046.png"/><Relationship Id="rId666" Type="http://schemas.openxmlformats.org/officeDocument/2006/relationships/customXml" Target="../ink/ink3585.xml"/><Relationship Id="rId16" Type="http://schemas.openxmlformats.org/officeDocument/2006/relationships/customXml" Target="../ink/ink3260.xml"/><Relationship Id="rId221" Type="http://schemas.openxmlformats.org/officeDocument/2006/relationships/image" Target="../media/image2927.png"/><Relationship Id="rId319" Type="http://schemas.openxmlformats.org/officeDocument/2006/relationships/image" Target="../media/image2976.png"/><Relationship Id="rId526" Type="http://schemas.openxmlformats.org/officeDocument/2006/relationships/customXml" Target="../ink/ink3515.xml"/><Relationship Id="rId165" Type="http://schemas.openxmlformats.org/officeDocument/2006/relationships/image" Target="../media/image616.png"/><Relationship Id="rId372" Type="http://schemas.openxmlformats.org/officeDocument/2006/relationships/customXml" Target="../ink/ink3438.xml"/><Relationship Id="rId677" Type="http://schemas.openxmlformats.org/officeDocument/2006/relationships/image" Target="../media/image3155.png"/><Relationship Id="rId232" Type="http://schemas.openxmlformats.org/officeDocument/2006/relationships/customXml" Target="../ink/ink3368.xml"/><Relationship Id="rId27" Type="http://schemas.openxmlformats.org/officeDocument/2006/relationships/image" Target="../media/image2909.png"/><Relationship Id="rId537" Type="http://schemas.openxmlformats.org/officeDocument/2006/relationships/image" Target="../media/image3085.png"/><Relationship Id="rId80" Type="http://schemas.openxmlformats.org/officeDocument/2006/relationships/customXml" Target="../ink/ink3292.xml"/><Relationship Id="rId176" Type="http://schemas.openxmlformats.org/officeDocument/2006/relationships/customXml" Target="../ink/ink3340.xml"/><Relationship Id="rId383" Type="http://schemas.openxmlformats.org/officeDocument/2006/relationships/image" Target="../media/image3008.png"/><Relationship Id="rId590" Type="http://schemas.openxmlformats.org/officeDocument/2006/relationships/customXml" Target="../ink/ink3547.xml"/><Relationship Id="rId604" Type="http://schemas.openxmlformats.org/officeDocument/2006/relationships/customXml" Target="../ink/ink3554.xml"/><Relationship Id="rId243" Type="http://schemas.openxmlformats.org/officeDocument/2006/relationships/image" Target="../media/image2938.png"/><Relationship Id="rId450" Type="http://schemas.openxmlformats.org/officeDocument/2006/relationships/customXml" Target="../ink/ink3477.xml"/><Relationship Id="rId688" Type="http://schemas.openxmlformats.org/officeDocument/2006/relationships/customXml" Target="../ink/ink3596.xml"/><Relationship Id="rId38" Type="http://schemas.openxmlformats.org/officeDocument/2006/relationships/customXml" Target="../ink/ink3271.xml"/><Relationship Id="rId103" Type="http://schemas.openxmlformats.org/officeDocument/2006/relationships/image" Target="../media/image584.png"/><Relationship Id="rId310" Type="http://schemas.openxmlformats.org/officeDocument/2006/relationships/customXml" Target="../ink/ink3407.xml"/><Relationship Id="rId548" Type="http://schemas.openxmlformats.org/officeDocument/2006/relationships/customXml" Target="../ink/ink3526.xml"/><Relationship Id="rId91" Type="http://schemas.openxmlformats.org/officeDocument/2006/relationships/image" Target="../media/image578.png"/><Relationship Id="rId187" Type="http://schemas.openxmlformats.org/officeDocument/2006/relationships/image" Target="../media/image629.png"/><Relationship Id="rId394" Type="http://schemas.openxmlformats.org/officeDocument/2006/relationships/customXml" Target="../ink/ink3449.xml"/><Relationship Id="rId408" Type="http://schemas.openxmlformats.org/officeDocument/2006/relationships/customXml" Target="../ink/ink3456.xml"/><Relationship Id="rId615" Type="http://schemas.openxmlformats.org/officeDocument/2006/relationships/image" Target="../media/image3124.png"/><Relationship Id="rId254" Type="http://schemas.openxmlformats.org/officeDocument/2006/relationships/customXml" Target="../ink/ink3379.xml"/><Relationship Id="rId699" Type="http://schemas.openxmlformats.org/officeDocument/2006/relationships/image" Target="../media/image3166.png"/><Relationship Id="rId49" Type="http://schemas.openxmlformats.org/officeDocument/2006/relationships/image" Target="../media/image2920.png"/><Relationship Id="rId114" Type="http://schemas.openxmlformats.org/officeDocument/2006/relationships/customXml" Target="../ink/ink3309.xml"/><Relationship Id="rId461" Type="http://schemas.openxmlformats.org/officeDocument/2006/relationships/image" Target="../media/image3047.png"/><Relationship Id="rId559" Type="http://schemas.openxmlformats.org/officeDocument/2006/relationships/image" Target="../media/image3096.png"/><Relationship Id="rId198" Type="http://schemas.openxmlformats.org/officeDocument/2006/relationships/customXml" Target="../ink/ink3351.xml"/><Relationship Id="rId321" Type="http://schemas.openxmlformats.org/officeDocument/2006/relationships/image" Target="../media/image2977.png"/><Relationship Id="rId419" Type="http://schemas.openxmlformats.org/officeDocument/2006/relationships/image" Target="../media/image3026.png"/><Relationship Id="rId626" Type="http://schemas.openxmlformats.org/officeDocument/2006/relationships/customXml" Target="../ink/ink3565.xml"/><Relationship Id="rId265" Type="http://schemas.openxmlformats.org/officeDocument/2006/relationships/image" Target="../media/image2949.png"/><Relationship Id="rId472" Type="http://schemas.openxmlformats.org/officeDocument/2006/relationships/customXml" Target="../ink/ink3488.xml"/></Relationships>
</file>

<file path=ppt/slides/_rels/slide18.xml.rels><?xml version="1.0" encoding="UTF-8" standalone="yes"?>
<Relationships xmlns="http://schemas.openxmlformats.org/package/2006/relationships"><Relationship Id="rId117" Type="http://schemas.openxmlformats.org/officeDocument/2006/relationships/image" Target="../media/image830.png"/><Relationship Id="rId299" Type="http://schemas.openxmlformats.org/officeDocument/2006/relationships/image" Target="../media/image920.png"/><Relationship Id="rId21" Type="http://schemas.openxmlformats.org/officeDocument/2006/relationships/image" Target="../media/image688.png"/><Relationship Id="rId63" Type="http://schemas.openxmlformats.org/officeDocument/2006/relationships/image" Target="../media/image627.png"/><Relationship Id="rId159" Type="http://schemas.openxmlformats.org/officeDocument/2006/relationships/image" Target="../media/image851.png"/><Relationship Id="rId324" Type="http://schemas.openxmlformats.org/officeDocument/2006/relationships/customXml" Target="../ink/ink3766.xml"/><Relationship Id="rId366" Type="http://schemas.openxmlformats.org/officeDocument/2006/relationships/customXml" Target="../ink/ink3787.xml"/><Relationship Id="rId170" Type="http://schemas.openxmlformats.org/officeDocument/2006/relationships/customXml" Target="../ink/ink3689.xml"/><Relationship Id="rId226" Type="http://schemas.openxmlformats.org/officeDocument/2006/relationships/customXml" Target="../ink/ink3717.xml"/><Relationship Id="rId433" Type="http://schemas.openxmlformats.org/officeDocument/2006/relationships/image" Target="../media/image3201.png"/><Relationship Id="rId268" Type="http://schemas.openxmlformats.org/officeDocument/2006/relationships/customXml" Target="../ink/ink3738.xml"/><Relationship Id="rId475" Type="http://schemas.openxmlformats.org/officeDocument/2006/relationships/image" Target="../media/image3222.png"/><Relationship Id="rId32" Type="http://schemas.openxmlformats.org/officeDocument/2006/relationships/customXml" Target="../ink/ink3620.xml"/><Relationship Id="rId74" Type="http://schemas.openxmlformats.org/officeDocument/2006/relationships/customXml" Target="../ink/ink3641.xml"/><Relationship Id="rId128" Type="http://schemas.openxmlformats.org/officeDocument/2006/relationships/customXml" Target="../ink/ink3668.xml"/><Relationship Id="rId335" Type="http://schemas.openxmlformats.org/officeDocument/2006/relationships/image" Target="../media/image938.png"/><Relationship Id="rId377" Type="http://schemas.openxmlformats.org/officeDocument/2006/relationships/image" Target="../media/image3173.png"/><Relationship Id="rId5" Type="http://schemas.openxmlformats.org/officeDocument/2006/relationships/image" Target="../media/image554.png"/><Relationship Id="rId181" Type="http://schemas.openxmlformats.org/officeDocument/2006/relationships/image" Target="../media/image862.png"/><Relationship Id="rId237" Type="http://schemas.openxmlformats.org/officeDocument/2006/relationships/image" Target="../media/image890.png"/><Relationship Id="rId402" Type="http://schemas.openxmlformats.org/officeDocument/2006/relationships/customXml" Target="../ink/ink3805.xml"/><Relationship Id="rId279" Type="http://schemas.openxmlformats.org/officeDocument/2006/relationships/image" Target="../media/image910.png"/><Relationship Id="rId444" Type="http://schemas.openxmlformats.org/officeDocument/2006/relationships/customXml" Target="../ink/ink3826.xml"/><Relationship Id="rId43" Type="http://schemas.openxmlformats.org/officeDocument/2006/relationships/image" Target="../media/image699.png"/><Relationship Id="rId139" Type="http://schemas.openxmlformats.org/officeDocument/2006/relationships/image" Target="../media/image841.png"/><Relationship Id="rId290" Type="http://schemas.openxmlformats.org/officeDocument/2006/relationships/customXml" Target="../ink/ink3749.xml"/><Relationship Id="rId304" Type="http://schemas.openxmlformats.org/officeDocument/2006/relationships/customXml" Target="../ink/ink3756.xml"/><Relationship Id="rId346" Type="http://schemas.openxmlformats.org/officeDocument/2006/relationships/customXml" Target="../ink/ink3777.xml"/><Relationship Id="rId388" Type="http://schemas.openxmlformats.org/officeDocument/2006/relationships/customXml" Target="../ink/ink3798.xml"/><Relationship Id="rId85" Type="http://schemas.openxmlformats.org/officeDocument/2006/relationships/image" Target="../media/image814.png"/><Relationship Id="rId150" Type="http://schemas.openxmlformats.org/officeDocument/2006/relationships/customXml" Target="../ink/ink3679.xml"/><Relationship Id="rId192" Type="http://schemas.openxmlformats.org/officeDocument/2006/relationships/customXml" Target="../ink/ink3700.xml"/><Relationship Id="rId206" Type="http://schemas.openxmlformats.org/officeDocument/2006/relationships/customXml" Target="../ink/ink3707.xml"/><Relationship Id="rId413" Type="http://schemas.openxmlformats.org/officeDocument/2006/relationships/image" Target="../media/image3191.png"/><Relationship Id="rId248" Type="http://schemas.openxmlformats.org/officeDocument/2006/relationships/customXml" Target="../ink/ink3728.xml"/><Relationship Id="rId455" Type="http://schemas.openxmlformats.org/officeDocument/2006/relationships/image" Target="../media/image3212.png"/><Relationship Id="rId12" Type="http://schemas.openxmlformats.org/officeDocument/2006/relationships/customXml" Target="../ink/ink3610.xml"/><Relationship Id="rId108" Type="http://schemas.openxmlformats.org/officeDocument/2006/relationships/customXml" Target="../ink/ink3658.xml"/><Relationship Id="rId315" Type="http://schemas.openxmlformats.org/officeDocument/2006/relationships/image" Target="../media/image928.png"/><Relationship Id="rId357" Type="http://schemas.openxmlformats.org/officeDocument/2006/relationships/image" Target="../media/image949.png"/><Relationship Id="rId54" Type="http://schemas.openxmlformats.org/officeDocument/2006/relationships/customXml" Target="../ink/ink3631.xml"/><Relationship Id="rId96" Type="http://schemas.openxmlformats.org/officeDocument/2006/relationships/customXml" Target="../ink/ink3652.xml"/><Relationship Id="rId161" Type="http://schemas.openxmlformats.org/officeDocument/2006/relationships/image" Target="../media/image852.png"/><Relationship Id="rId217" Type="http://schemas.openxmlformats.org/officeDocument/2006/relationships/image" Target="../media/image880.png"/><Relationship Id="rId399" Type="http://schemas.openxmlformats.org/officeDocument/2006/relationships/image" Target="../media/image3184.png"/><Relationship Id="rId259" Type="http://schemas.openxmlformats.org/officeDocument/2006/relationships/image" Target="../media/image451.png"/><Relationship Id="rId424" Type="http://schemas.openxmlformats.org/officeDocument/2006/relationships/customXml" Target="../ink/ink3816.xml"/><Relationship Id="rId466" Type="http://schemas.openxmlformats.org/officeDocument/2006/relationships/customXml" Target="../ink/ink3837.xml"/><Relationship Id="rId23" Type="http://schemas.openxmlformats.org/officeDocument/2006/relationships/image" Target="../media/image689.png"/><Relationship Id="rId119" Type="http://schemas.openxmlformats.org/officeDocument/2006/relationships/image" Target="../media/image831.png"/><Relationship Id="rId270" Type="http://schemas.openxmlformats.org/officeDocument/2006/relationships/customXml" Target="../ink/ink3739.xml"/><Relationship Id="rId326" Type="http://schemas.openxmlformats.org/officeDocument/2006/relationships/customXml" Target="../ink/ink3767.xml"/><Relationship Id="rId65" Type="http://schemas.openxmlformats.org/officeDocument/2006/relationships/image" Target="../media/image629.png"/><Relationship Id="rId130" Type="http://schemas.openxmlformats.org/officeDocument/2006/relationships/customXml" Target="../ink/ink3669.xml"/><Relationship Id="rId368" Type="http://schemas.openxmlformats.org/officeDocument/2006/relationships/customXml" Target="../ink/ink3788.xml"/><Relationship Id="rId172" Type="http://schemas.openxmlformats.org/officeDocument/2006/relationships/customXml" Target="../ink/ink3690.xml"/><Relationship Id="rId228" Type="http://schemas.openxmlformats.org/officeDocument/2006/relationships/customXml" Target="../ink/ink3718.xml"/><Relationship Id="rId435" Type="http://schemas.openxmlformats.org/officeDocument/2006/relationships/image" Target="../media/image3202.png"/><Relationship Id="rId477" Type="http://schemas.openxmlformats.org/officeDocument/2006/relationships/image" Target="../media/image3223.png"/><Relationship Id="rId281" Type="http://schemas.openxmlformats.org/officeDocument/2006/relationships/image" Target="../media/image911.png"/><Relationship Id="rId337" Type="http://schemas.openxmlformats.org/officeDocument/2006/relationships/image" Target="../media/image939.png"/><Relationship Id="rId34" Type="http://schemas.openxmlformats.org/officeDocument/2006/relationships/customXml" Target="../ink/ink3621.xml"/><Relationship Id="rId76" Type="http://schemas.openxmlformats.org/officeDocument/2006/relationships/customXml" Target="../ink/ink3642.xml"/><Relationship Id="rId141" Type="http://schemas.openxmlformats.org/officeDocument/2006/relationships/image" Target="../media/image842.png"/><Relationship Id="rId379" Type="http://schemas.openxmlformats.org/officeDocument/2006/relationships/image" Target="../media/image3174.png"/><Relationship Id="rId7" Type="http://schemas.openxmlformats.org/officeDocument/2006/relationships/image" Target="../media/image555.png"/><Relationship Id="rId183" Type="http://schemas.openxmlformats.org/officeDocument/2006/relationships/image" Target="../media/image863.png"/><Relationship Id="rId239" Type="http://schemas.openxmlformats.org/officeDocument/2006/relationships/image" Target="../media/image891.png"/><Relationship Id="rId390" Type="http://schemas.openxmlformats.org/officeDocument/2006/relationships/customXml" Target="../ink/ink3799.xml"/><Relationship Id="rId404" Type="http://schemas.openxmlformats.org/officeDocument/2006/relationships/customXml" Target="../ink/ink3806.xml"/><Relationship Id="rId446" Type="http://schemas.openxmlformats.org/officeDocument/2006/relationships/customXml" Target="../ink/ink3827.xml"/><Relationship Id="rId250" Type="http://schemas.openxmlformats.org/officeDocument/2006/relationships/customXml" Target="../ink/ink3729.xml"/><Relationship Id="rId292" Type="http://schemas.openxmlformats.org/officeDocument/2006/relationships/customXml" Target="../ink/ink3750.xml"/><Relationship Id="rId306" Type="http://schemas.openxmlformats.org/officeDocument/2006/relationships/customXml" Target="../ink/ink3757.xml"/><Relationship Id="rId45" Type="http://schemas.openxmlformats.org/officeDocument/2006/relationships/image" Target="../media/image700.png"/><Relationship Id="rId87" Type="http://schemas.openxmlformats.org/officeDocument/2006/relationships/image" Target="../media/image815.png"/><Relationship Id="rId110" Type="http://schemas.openxmlformats.org/officeDocument/2006/relationships/customXml" Target="../ink/ink3659.xml"/><Relationship Id="rId348" Type="http://schemas.openxmlformats.org/officeDocument/2006/relationships/customXml" Target="../ink/ink3778.xml"/><Relationship Id="rId152" Type="http://schemas.openxmlformats.org/officeDocument/2006/relationships/customXml" Target="../ink/ink3680.xml"/><Relationship Id="rId194" Type="http://schemas.openxmlformats.org/officeDocument/2006/relationships/customXml" Target="../ink/ink3701.xml"/><Relationship Id="rId208" Type="http://schemas.openxmlformats.org/officeDocument/2006/relationships/customXml" Target="../ink/ink3708.xml"/><Relationship Id="rId415" Type="http://schemas.openxmlformats.org/officeDocument/2006/relationships/image" Target="../media/image3192.png"/><Relationship Id="rId457" Type="http://schemas.openxmlformats.org/officeDocument/2006/relationships/image" Target="../media/image3213.png"/><Relationship Id="rId261" Type="http://schemas.openxmlformats.org/officeDocument/2006/relationships/image" Target="../media/image901.png"/><Relationship Id="rId14" Type="http://schemas.openxmlformats.org/officeDocument/2006/relationships/customXml" Target="../ink/ink3611.xml"/><Relationship Id="rId56" Type="http://schemas.openxmlformats.org/officeDocument/2006/relationships/customXml" Target="../ink/ink3632.xml"/><Relationship Id="rId317" Type="http://schemas.openxmlformats.org/officeDocument/2006/relationships/image" Target="../media/image929.png"/><Relationship Id="rId359" Type="http://schemas.openxmlformats.org/officeDocument/2006/relationships/image" Target="../media/image950.png"/><Relationship Id="rId98" Type="http://schemas.openxmlformats.org/officeDocument/2006/relationships/customXml" Target="../ink/ink3653.xml"/><Relationship Id="rId121" Type="http://schemas.openxmlformats.org/officeDocument/2006/relationships/image" Target="../media/image832.png"/><Relationship Id="rId163" Type="http://schemas.openxmlformats.org/officeDocument/2006/relationships/image" Target="../media/image853.png"/><Relationship Id="rId219" Type="http://schemas.openxmlformats.org/officeDocument/2006/relationships/image" Target="../media/image881.png"/><Relationship Id="rId370" Type="http://schemas.openxmlformats.org/officeDocument/2006/relationships/customXml" Target="../ink/ink3789.xml"/><Relationship Id="rId426" Type="http://schemas.openxmlformats.org/officeDocument/2006/relationships/customXml" Target="../ink/ink3817.xml"/><Relationship Id="rId230" Type="http://schemas.openxmlformats.org/officeDocument/2006/relationships/customXml" Target="../ink/ink3719.xml"/><Relationship Id="rId468" Type="http://schemas.openxmlformats.org/officeDocument/2006/relationships/customXml" Target="../ink/ink3838.xml"/><Relationship Id="rId25" Type="http://schemas.openxmlformats.org/officeDocument/2006/relationships/image" Target="../media/image690.png"/><Relationship Id="rId67" Type="http://schemas.openxmlformats.org/officeDocument/2006/relationships/image" Target="../media/image630.png"/><Relationship Id="rId272" Type="http://schemas.openxmlformats.org/officeDocument/2006/relationships/customXml" Target="../ink/ink3740.xml"/><Relationship Id="rId328" Type="http://schemas.openxmlformats.org/officeDocument/2006/relationships/customXml" Target="../ink/ink3768.xml"/><Relationship Id="rId132" Type="http://schemas.openxmlformats.org/officeDocument/2006/relationships/customXml" Target="../ink/ink3670.xml"/><Relationship Id="rId174" Type="http://schemas.openxmlformats.org/officeDocument/2006/relationships/customXml" Target="../ink/ink3691.xml"/><Relationship Id="rId381" Type="http://schemas.openxmlformats.org/officeDocument/2006/relationships/image" Target="../media/image3175.png"/><Relationship Id="rId241" Type="http://schemas.openxmlformats.org/officeDocument/2006/relationships/image" Target="../media/image892.png"/><Relationship Id="rId437" Type="http://schemas.openxmlformats.org/officeDocument/2006/relationships/image" Target="../media/image3203.png"/><Relationship Id="rId36" Type="http://schemas.openxmlformats.org/officeDocument/2006/relationships/customXml" Target="../ink/ink3622.xml"/><Relationship Id="rId283" Type="http://schemas.openxmlformats.org/officeDocument/2006/relationships/image" Target="../media/image912.png"/><Relationship Id="rId339" Type="http://schemas.openxmlformats.org/officeDocument/2006/relationships/image" Target="../media/image940.png"/><Relationship Id="rId78" Type="http://schemas.openxmlformats.org/officeDocument/2006/relationships/customXml" Target="../ink/ink3643.xml"/><Relationship Id="rId101" Type="http://schemas.openxmlformats.org/officeDocument/2006/relationships/image" Target="../media/image822.png"/><Relationship Id="rId143" Type="http://schemas.openxmlformats.org/officeDocument/2006/relationships/image" Target="../media/image843.png"/><Relationship Id="rId185" Type="http://schemas.openxmlformats.org/officeDocument/2006/relationships/image" Target="../media/image864.png"/><Relationship Id="rId350" Type="http://schemas.openxmlformats.org/officeDocument/2006/relationships/customXml" Target="../ink/ink3779.xml"/><Relationship Id="rId406" Type="http://schemas.openxmlformats.org/officeDocument/2006/relationships/customXml" Target="../ink/ink3807.xml"/><Relationship Id="rId9" Type="http://schemas.openxmlformats.org/officeDocument/2006/relationships/image" Target="../media/image556.png"/><Relationship Id="rId210" Type="http://schemas.openxmlformats.org/officeDocument/2006/relationships/customXml" Target="../ink/ink3709.xml"/><Relationship Id="rId392" Type="http://schemas.openxmlformats.org/officeDocument/2006/relationships/customXml" Target="../ink/ink3800.xml"/><Relationship Id="rId448" Type="http://schemas.openxmlformats.org/officeDocument/2006/relationships/customXml" Target="../ink/ink3828.xml"/><Relationship Id="rId252" Type="http://schemas.openxmlformats.org/officeDocument/2006/relationships/customXml" Target="../ink/ink3730.xml"/><Relationship Id="rId294" Type="http://schemas.openxmlformats.org/officeDocument/2006/relationships/customXml" Target="../ink/ink3751.xml"/><Relationship Id="rId308" Type="http://schemas.openxmlformats.org/officeDocument/2006/relationships/customXml" Target="../ink/ink3758.xml"/><Relationship Id="rId47" Type="http://schemas.openxmlformats.org/officeDocument/2006/relationships/image" Target="../media/image619.png"/><Relationship Id="rId89" Type="http://schemas.openxmlformats.org/officeDocument/2006/relationships/image" Target="../media/image816.png"/><Relationship Id="rId112" Type="http://schemas.openxmlformats.org/officeDocument/2006/relationships/customXml" Target="../ink/ink3660.xml"/><Relationship Id="rId154" Type="http://schemas.openxmlformats.org/officeDocument/2006/relationships/customXml" Target="../ink/ink3681.xml"/><Relationship Id="rId361" Type="http://schemas.openxmlformats.org/officeDocument/2006/relationships/image" Target="../media/image951.png"/><Relationship Id="rId196" Type="http://schemas.openxmlformats.org/officeDocument/2006/relationships/customXml" Target="../ink/ink3702.xml"/><Relationship Id="rId417" Type="http://schemas.openxmlformats.org/officeDocument/2006/relationships/image" Target="../media/image3193.png"/><Relationship Id="rId459" Type="http://schemas.openxmlformats.org/officeDocument/2006/relationships/image" Target="../media/image3214.png"/><Relationship Id="rId16" Type="http://schemas.openxmlformats.org/officeDocument/2006/relationships/customXml" Target="../ink/ink3612.xml"/><Relationship Id="rId221" Type="http://schemas.openxmlformats.org/officeDocument/2006/relationships/image" Target="../media/image882.png"/><Relationship Id="rId263" Type="http://schemas.openxmlformats.org/officeDocument/2006/relationships/image" Target="../media/image902.png"/><Relationship Id="rId319" Type="http://schemas.openxmlformats.org/officeDocument/2006/relationships/image" Target="../media/image930.png"/><Relationship Id="rId470" Type="http://schemas.openxmlformats.org/officeDocument/2006/relationships/customXml" Target="../ink/ink3839.xml"/><Relationship Id="rId58" Type="http://schemas.openxmlformats.org/officeDocument/2006/relationships/customXml" Target="../ink/ink3633.xml"/><Relationship Id="rId123" Type="http://schemas.openxmlformats.org/officeDocument/2006/relationships/image" Target="../media/image833.png"/><Relationship Id="rId330" Type="http://schemas.openxmlformats.org/officeDocument/2006/relationships/customXml" Target="../ink/ink3769.xml"/><Relationship Id="rId165" Type="http://schemas.openxmlformats.org/officeDocument/2006/relationships/image" Target="../media/image854.png"/><Relationship Id="rId372" Type="http://schemas.openxmlformats.org/officeDocument/2006/relationships/customXml" Target="../ink/ink3790.xml"/><Relationship Id="rId428" Type="http://schemas.openxmlformats.org/officeDocument/2006/relationships/customXml" Target="../ink/ink3818.xml"/><Relationship Id="rId232" Type="http://schemas.openxmlformats.org/officeDocument/2006/relationships/customXml" Target="../ink/ink3720.xml"/><Relationship Id="rId274" Type="http://schemas.openxmlformats.org/officeDocument/2006/relationships/customXml" Target="../ink/ink3741.xml"/><Relationship Id="rId27" Type="http://schemas.openxmlformats.org/officeDocument/2006/relationships/image" Target="../media/image691.png"/><Relationship Id="rId69" Type="http://schemas.openxmlformats.org/officeDocument/2006/relationships/image" Target="../media/image631.png"/><Relationship Id="rId134" Type="http://schemas.openxmlformats.org/officeDocument/2006/relationships/customXml" Target="../ink/ink3671.xml"/><Relationship Id="rId80" Type="http://schemas.openxmlformats.org/officeDocument/2006/relationships/customXml" Target="../ink/ink3644.xml"/><Relationship Id="rId176" Type="http://schemas.openxmlformats.org/officeDocument/2006/relationships/customXml" Target="../ink/ink3692.xml"/><Relationship Id="rId341" Type="http://schemas.openxmlformats.org/officeDocument/2006/relationships/image" Target="../media/image941.png"/><Relationship Id="rId383" Type="http://schemas.openxmlformats.org/officeDocument/2006/relationships/image" Target="../media/image3176.png"/><Relationship Id="rId439" Type="http://schemas.openxmlformats.org/officeDocument/2006/relationships/image" Target="../media/image3204.png"/><Relationship Id="rId201" Type="http://schemas.openxmlformats.org/officeDocument/2006/relationships/image" Target="../media/image872.png"/><Relationship Id="rId243" Type="http://schemas.openxmlformats.org/officeDocument/2006/relationships/image" Target="../media/image893.png"/><Relationship Id="rId285" Type="http://schemas.openxmlformats.org/officeDocument/2006/relationships/image" Target="../media/image913.png"/><Relationship Id="rId450" Type="http://schemas.openxmlformats.org/officeDocument/2006/relationships/customXml" Target="../ink/ink3829.xml"/><Relationship Id="rId38" Type="http://schemas.openxmlformats.org/officeDocument/2006/relationships/customXml" Target="../ink/ink3623.xml"/><Relationship Id="rId103" Type="http://schemas.openxmlformats.org/officeDocument/2006/relationships/image" Target="../media/image823.png"/><Relationship Id="rId310" Type="http://schemas.openxmlformats.org/officeDocument/2006/relationships/customXml" Target="../ink/ink3759.xml"/><Relationship Id="rId91" Type="http://schemas.openxmlformats.org/officeDocument/2006/relationships/image" Target="../media/image817.png"/><Relationship Id="rId145" Type="http://schemas.openxmlformats.org/officeDocument/2006/relationships/image" Target="../media/image844.png"/><Relationship Id="rId187" Type="http://schemas.openxmlformats.org/officeDocument/2006/relationships/image" Target="../media/image865.png"/><Relationship Id="rId352" Type="http://schemas.openxmlformats.org/officeDocument/2006/relationships/customXml" Target="../ink/ink3780.xml"/><Relationship Id="rId394" Type="http://schemas.openxmlformats.org/officeDocument/2006/relationships/customXml" Target="../ink/ink3801.xml"/><Relationship Id="rId408" Type="http://schemas.openxmlformats.org/officeDocument/2006/relationships/customXml" Target="../ink/ink3808.xml"/><Relationship Id="rId212" Type="http://schemas.openxmlformats.org/officeDocument/2006/relationships/customXml" Target="../ink/ink3710.xml"/><Relationship Id="rId254" Type="http://schemas.openxmlformats.org/officeDocument/2006/relationships/customXml" Target="../ink/ink3731.xml"/><Relationship Id="rId49" Type="http://schemas.openxmlformats.org/officeDocument/2006/relationships/image" Target="../media/image620.png"/><Relationship Id="rId114" Type="http://schemas.openxmlformats.org/officeDocument/2006/relationships/customXml" Target="../ink/ink3661.xml"/><Relationship Id="rId296" Type="http://schemas.openxmlformats.org/officeDocument/2006/relationships/customXml" Target="../ink/ink3752.xml"/><Relationship Id="rId461" Type="http://schemas.openxmlformats.org/officeDocument/2006/relationships/image" Target="../media/image3215.png"/><Relationship Id="rId60" Type="http://schemas.openxmlformats.org/officeDocument/2006/relationships/customXml" Target="../ink/ink3634.xml"/><Relationship Id="rId156" Type="http://schemas.openxmlformats.org/officeDocument/2006/relationships/customXml" Target="../ink/ink3682.xml"/><Relationship Id="rId198" Type="http://schemas.openxmlformats.org/officeDocument/2006/relationships/customXml" Target="../ink/ink3703.xml"/><Relationship Id="rId321" Type="http://schemas.openxmlformats.org/officeDocument/2006/relationships/image" Target="../media/image931.png"/><Relationship Id="rId363" Type="http://schemas.openxmlformats.org/officeDocument/2006/relationships/image" Target="../media/image952.png"/><Relationship Id="rId419" Type="http://schemas.openxmlformats.org/officeDocument/2006/relationships/image" Target="../media/image3194.png"/><Relationship Id="rId223" Type="http://schemas.openxmlformats.org/officeDocument/2006/relationships/image" Target="../media/image883.png"/><Relationship Id="rId430" Type="http://schemas.openxmlformats.org/officeDocument/2006/relationships/customXml" Target="../ink/ink3819.xml"/><Relationship Id="rId18" Type="http://schemas.openxmlformats.org/officeDocument/2006/relationships/customXml" Target="../ink/ink3613.xml"/><Relationship Id="rId265" Type="http://schemas.openxmlformats.org/officeDocument/2006/relationships/image" Target="../media/image903.png"/><Relationship Id="rId472" Type="http://schemas.openxmlformats.org/officeDocument/2006/relationships/customXml" Target="../ink/ink3840.xml"/><Relationship Id="rId125" Type="http://schemas.openxmlformats.org/officeDocument/2006/relationships/image" Target="../media/image834.png"/><Relationship Id="rId167" Type="http://schemas.openxmlformats.org/officeDocument/2006/relationships/image" Target="../media/image855.png"/><Relationship Id="rId332" Type="http://schemas.openxmlformats.org/officeDocument/2006/relationships/customXml" Target="../ink/ink3770.xml"/><Relationship Id="rId374" Type="http://schemas.openxmlformats.org/officeDocument/2006/relationships/customXml" Target="../ink/ink3791.xml"/><Relationship Id="rId71" Type="http://schemas.openxmlformats.org/officeDocument/2006/relationships/image" Target="../media/image807.png"/><Relationship Id="rId234" Type="http://schemas.openxmlformats.org/officeDocument/2006/relationships/customXml" Target="../ink/ink3721.xml"/><Relationship Id="rId2" Type="http://schemas.openxmlformats.org/officeDocument/2006/relationships/customXml" Target="../ink/ink3605.xml"/><Relationship Id="rId29" Type="http://schemas.openxmlformats.org/officeDocument/2006/relationships/image" Target="../media/image692.png"/><Relationship Id="rId276" Type="http://schemas.openxmlformats.org/officeDocument/2006/relationships/customXml" Target="../ink/ink3742.xml"/><Relationship Id="rId441" Type="http://schemas.openxmlformats.org/officeDocument/2006/relationships/image" Target="../media/image3205.png"/><Relationship Id="rId40" Type="http://schemas.openxmlformats.org/officeDocument/2006/relationships/customXml" Target="../ink/ink3624.xml"/><Relationship Id="rId136" Type="http://schemas.openxmlformats.org/officeDocument/2006/relationships/customXml" Target="../ink/ink3672.xml"/><Relationship Id="rId178" Type="http://schemas.openxmlformats.org/officeDocument/2006/relationships/customXml" Target="../ink/ink3693.xml"/><Relationship Id="rId301" Type="http://schemas.openxmlformats.org/officeDocument/2006/relationships/image" Target="../media/image921.png"/><Relationship Id="rId343" Type="http://schemas.openxmlformats.org/officeDocument/2006/relationships/image" Target="../media/image942.png"/><Relationship Id="rId82" Type="http://schemas.openxmlformats.org/officeDocument/2006/relationships/customXml" Target="../ink/ink3645.xml"/><Relationship Id="rId203" Type="http://schemas.openxmlformats.org/officeDocument/2006/relationships/image" Target="../media/image873.png"/><Relationship Id="rId385" Type="http://schemas.openxmlformats.org/officeDocument/2006/relationships/image" Target="../media/image3177.png"/><Relationship Id="rId245" Type="http://schemas.openxmlformats.org/officeDocument/2006/relationships/image" Target="../media/image894.png"/><Relationship Id="rId287" Type="http://schemas.openxmlformats.org/officeDocument/2006/relationships/image" Target="../media/image914.png"/><Relationship Id="rId410" Type="http://schemas.openxmlformats.org/officeDocument/2006/relationships/customXml" Target="../ink/ink3809.xml"/><Relationship Id="rId452" Type="http://schemas.openxmlformats.org/officeDocument/2006/relationships/customXml" Target="../ink/ink3830.xml"/><Relationship Id="rId105" Type="http://schemas.openxmlformats.org/officeDocument/2006/relationships/image" Target="../media/image824.png"/><Relationship Id="rId147" Type="http://schemas.openxmlformats.org/officeDocument/2006/relationships/image" Target="../media/image845.png"/><Relationship Id="rId312" Type="http://schemas.openxmlformats.org/officeDocument/2006/relationships/customXml" Target="../ink/ink3760.xml"/><Relationship Id="rId354" Type="http://schemas.openxmlformats.org/officeDocument/2006/relationships/customXml" Target="../ink/ink3781.xml"/><Relationship Id="rId51" Type="http://schemas.openxmlformats.org/officeDocument/2006/relationships/image" Target="../media/image621.png"/><Relationship Id="rId72" Type="http://schemas.openxmlformats.org/officeDocument/2006/relationships/customXml" Target="../ink/ink3640.xml"/><Relationship Id="rId93" Type="http://schemas.openxmlformats.org/officeDocument/2006/relationships/image" Target="../media/image818.png"/><Relationship Id="rId189" Type="http://schemas.openxmlformats.org/officeDocument/2006/relationships/image" Target="../media/image866.png"/><Relationship Id="rId375" Type="http://schemas.openxmlformats.org/officeDocument/2006/relationships/image" Target="../media/image3172.png"/><Relationship Id="rId396" Type="http://schemas.openxmlformats.org/officeDocument/2006/relationships/customXml" Target="../ink/ink3802.xml"/><Relationship Id="rId3" Type="http://schemas.openxmlformats.org/officeDocument/2006/relationships/image" Target="../media/image553.png"/><Relationship Id="rId214" Type="http://schemas.openxmlformats.org/officeDocument/2006/relationships/customXml" Target="../ink/ink3711.xml"/><Relationship Id="rId235" Type="http://schemas.openxmlformats.org/officeDocument/2006/relationships/image" Target="../media/image889.png"/><Relationship Id="rId256" Type="http://schemas.openxmlformats.org/officeDocument/2006/relationships/customXml" Target="../ink/ink3732.xml"/><Relationship Id="rId277" Type="http://schemas.openxmlformats.org/officeDocument/2006/relationships/image" Target="../media/image909.png"/><Relationship Id="rId298" Type="http://schemas.openxmlformats.org/officeDocument/2006/relationships/customXml" Target="../ink/ink3753.xml"/><Relationship Id="rId400" Type="http://schemas.openxmlformats.org/officeDocument/2006/relationships/customXml" Target="../ink/ink3804.xml"/><Relationship Id="rId421" Type="http://schemas.openxmlformats.org/officeDocument/2006/relationships/image" Target="../media/image3195.png"/><Relationship Id="rId442" Type="http://schemas.openxmlformats.org/officeDocument/2006/relationships/customXml" Target="../ink/ink3825.xml"/><Relationship Id="rId463" Type="http://schemas.openxmlformats.org/officeDocument/2006/relationships/image" Target="../media/image3216.png"/><Relationship Id="rId116" Type="http://schemas.openxmlformats.org/officeDocument/2006/relationships/customXml" Target="../ink/ink3662.xml"/><Relationship Id="rId137" Type="http://schemas.openxmlformats.org/officeDocument/2006/relationships/image" Target="../media/image840.png"/><Relationship Id="rId158" Type="http://schemas.openxmlformats.org/officeDocument/2006/relationships/customXml" Target="../ink/ink3683.xml"/><Relationship Id="rId302" Type="http://schemas.openxmlformats.org/officeDocument/2006/relationships/customXml" Target="../ink/ink3755.xml"/><Relationship Id="rId323" Type="http://schemas.openxmlformats.org/officeDocument/2006/relationships/image" Target="../media/image932.png"/><Relationship Id="rId344" Type="http://schemas.openxmlformats.org/officeDocument/2006/relationships/customXml" Target="../ink/ink3776.xml"/><Relationship Id="rId20" Type="http://schemas.openxmlformats.org/officeDocument/2006/relationships/customXml" Target="../ink/ink3614.xml"/><Relationship Id="rId41" Type="http://schemas.openxmlformats.org/officeDocument/2006/relationships/image" Target="../media/image698.png"/><Relationship Id="rId62" Type="http://schemas.openxmlformats.org/officeDocument/2006/relationships/customXml" Target="../ink/ink3635.xml"/><Relationship Id="rId83" Type="http://schemas.openxmlformats.org/officeDocument/2006/relationships/image" Target="../media/image813.png"/><Relationship Id="rId179" Type="http://schemas.openxmlformats.org/officeDocument/2006/relationships/image" Target="../media/image861.png"/><Relationship Id="rId365" Type="http://schemas.openxmlformats.org/officeDocument/2006/relationships/image" Target="../media/image953.png"/><Relationship Id="rId386" Type="http://schemas.openxmlformats.org/officeDocument/2006/relationships/customXml" Target="../ink/ink3797.xml"/><Relationship Id="rId190" Type="http://schemas.openxmlformats.org/officeDocument/2006/relationships/customXml" Target="../ink/ink3699.xml"/><Relationship Id="rId204" Type="http://schemas.openxmlformats.org/officeDocument/2006/relationships/customXml" Target="../ink/ink3706.xml"/><Relationship Id="rId225" Type="http://schemas.openxmlformats.org/officeDocument/2006/relationships/image" Target="../media/image884.png"/><Relationship Id="rId246" Type="http://schemas.openxmlformats.org/officeDocument/2006/relationships/customXml" Target="../ink/ink3727.xml"/><Relationship Id="rId267" Type="http://schemas.openxmlformats.org/officeDocument/2006/relationships/image" Target="../media/image904.png"/><Relationship Id="rId288" Type="http://schemas.openxmlformats.org/officeDocument/2006/relationships/customXml" Target="../ink/ink3748.xml"/><Relationship Id="rId411" Type="http://schemas.openxmlformats.org/officeDocument/2006/relationships/image" Target="../media/image3190.png"/><Relationship Id="rId432" Type="http://schemas.openxmlformats.org/officeDocument/2006/relationships/customXml" Target="../ink/ink3820.xml"/><Relationship Id="rId453" Type="http://schemas.openxmlformats.org/officeDocument/2006/relationships/image" Target="../media/image3211.png"/><Relationship Id="rId474" Type="http://schemas.openxmlformats.org/officeDocument/2006/relationships/customXml" Target="../ink/ink3841.xml"/><Relationship Id="rId106" Type="http://schemas.openxmlformats.org/officeDocument/2006/relationships/customXml" Target="../ink/ink3657.xml"/><Relationship Id="rId127" Type="http://schemas.openxmlformats.org/officeDocument/2006/relationships/image" Target="../media/image835.png"/><Relationship Id="rId313" Type="http://schemas.openxmlformats.org/officeDocument/2006/relationships/image" Target="../media/image927.png"/><Relationship Id="rId10" Type="http://schemas.openxmlformats.org/officeDocument/2006/relationships/customXml" Target="../ink/ink3609.xml"/><Relationship Id="rId31" Type="http://schemas.openxmlformats.org/officeDocument/2006/relationships/image" Target="../media/image693.png"/><Relationship Id="rId52" Type="http://schemas.openxmlformats.org/officeDocument/2006/relationships/customXml" Target="../ink/ink3630.xml"/><Relationship Id="rId73" Type="http://schemas.openxmlformats.org/officeDocument/2006/relationships/image" Target="../media/image808.png"/><Relationship Id="rId94" Type="http://schemas.openxmlformats.org/officeDocument/2006/relationships/customXml" Target="../ink/ink3651.xml"/><Relationship Id="rId148" Type="http://schemas.openxmlformats.org/officeDocument/2006/relationships/customXml" Target="../ink/ink3678.xml"/><Relationship Id="rId169" Type="http://schemas.openxmlformats.org/officeDocument/2006/relationships/image" Target="../media/image856.png"/><Relationship Id="rId334" Type="http://schemas.openxmlformats.org/officeDocument/2006/relationships/customXml" Target="../ink/ink3771.xml"/><Relationship Id="rId355" Type="http://schemas.openxmlformats.org/officeDocument/2006/relationships/image" Target="../media/image948.png"/><Relationship Id="rId376" Type="http://schemas.openxmlformats.org/officeDocument/2006/relationships/customXml" Target="../ink/ink3792.xml"/><Relationship Id="rId397" Type="http://schemas.openxmlformats.org/officeDocument/2006/relationships/image" Target="../media/image3183.png"/><Relationship Id="rId4" Type="http://schemas.openxmlformats.org/officeDocument/2006/relationships/customXml" Target="../ink/ink3606.xml"/><Relationship Id="rId180" Type="http://schemas.openxmlformats.org/officeDocument/2006/relationships/customXml" Target="../ink/ink3694.xml"/><Relationship Id="rId215" Type="http://schemas.openxmlformats.org/officeDocument/2006/relationships/image" Target="../media/image879.png"/><Relationship Id="rId236" Type="http://schemas.openxmlformats.org/officeDocument/2006/relationships/customXml" Target="../ink/ink3722.xml"/><Relationship Id="rId257" Type="http://schemas.openxmlformats.org/officeDocument/2006/relationships/image" Target="../media/image900.png"/><Relationship Id="rId278" Type="http://schemas.openxmlformats.org/officeDocument/2006/relationships/customXml" Target="../ink/ink3743.xml"/><Relationship Id="rId401" Type="http://schemas.openxmlformats.org/officeDocument/2006/relationships/image" Target="../media/image3185.png"/><Relationship Id="rId422" Type="http://schemas.openxmlformats.org/officeDocument/2006/relationships/customXml" Target="../ink/ink3815.xml"/><Relationship Id="rId443" Type="http://schemas.openxmlformats.org/officeDocument/2006/relationships/image" Target="../media/image3206.png"/><Relationship Id="rId464" Type="http://schemas.openxmlformats.org/officeDocument/2006/relationships/customXml" Target="../ink/ink3836.xml"/><Relationship Id="rId303" Type="http://schemas.openxmlformats.org/officeDocument/2006/relationships/image" Target="../media/image922.png"/><Relationship Id="rId42" Type="http://schemas.openxmlformats.org/officeDocument/2006/relationships/customXml" Target="../ink/ink3625.xml"/><Relationship Id="rId84" Type="http://schemas.openxmlformats.org/officeDocument/2006/relationships/customXml" Target="../ink/ink3646.xml"/><Relationship Id="rId138" Type="http://schemas.openxmlformats.org/officeDocument/2006/relationships/customXml" Target="../ink/ink3673.xml"/><Relationship Id="rId345" Type="http://schemas.openxmlformats.org/officeDocument/2006/relationships/image" Target="../media/image943.png"/><Relationship Id="rId387" Type="http://schemas.openxmlformats.org/officeDocument/2006/relationships/image" Target="../media/image3178.png"/><Relationship Id="rId191" Type="http://schemas.openxmlformats.org/officeDocument/2006/relationships/image" Target="../media/image867.png"/><Relationship Id="rId205" Type="http://schemas.openxmlformats.org/officeDocument/2006/relationships/image" Target="../media/image874.png"/><Relationship Id="rId247" Type="http://schemas.openxmlformats.org/officeDocument/2006/relationships/image" Target="../media/image895.png"/><Relationship Id="rId412" Type="http://schemas.openxmlformats.org/officeDocument/2006/relationships/customXml" Target="../ink/ink3810.xml"/><Relationship Id="rId107" Type="http://schemas.openxmlformats.org/officeDocument/2006/relationships/image" Target="../media/image825.png"/><Relationship Id="rId289" Type="http://schemas.openxmlformats.org/officeDocument/2006/relationships/image" Target="../media/image915.png"/><Relationship Id="rId454" Type="http://schemas.openxmlformats.org/officeDocument/2006/relationships/customXml" Target="../ink/ink3831.xml"/><Relationship Id="rId11" Type="http://schemas.openxmlformats.org/officeDocument/2006/relationships/image" Target="../media/image558.png"/><Relationship Id="rId53" Type="http://schemas.openxmlformats.org/officeDocument/2006/relationships/image" Target="../media/image622.png"/><Relationship Id="rId149" Type="http://schemas.openxmlformats.org/officeDocument/2006/relationships/image" Target="../media/image846.png"/><Relationship Id="rId314" Type="http://schemas.openxmlformats.org/officeDocument/2006/relationships/customXml" Target="../ink/ink3761.xml"/><Relationship Id="rId356" Type="http://schemas.openxmlformats.org/officeDocument/2006/relationships/customXml" Target="../ink/ink3782.xml"/><Relationship Id="rId398" Type="http://schemas.openxmlformats.org/officeDocument/2006/relationships/customXml" Target="../ink/ink3803.xml"/><Relationship Id="rId95" Type="http://schemas.openxmlformats.org/officeDocument/2006/relationships/image" Target="../media/image819.png"/><Relationship Id="rId160" Type="http://schemas.openxmlformats.org/officeDocument/2006/relationships/customXml" Target="../ink/ink3684.xml"/><Relationship Id="rId216" Type="http://schemas.openxmlformats.org/officeDocument/2006/relationships/customXml" Target="../ink/ink3712.xml"/><Relationship Id="rId423" Type="http://schemas.openxmlformats.org/officeDocument/2006/relationships/image" Target="../media/image3196.png"/><Relationship Id="rId258" Type="http://schemas.openxmlformats.org/officeDocument/2006/relationships/customXml" Target="../ink/ink3733.xml"/><Relationship Id="rId465" Type="http://schemas.openxmlformats.org/officeDocument/2006/relationships/image" Target="../media/image3217.png"/><Relationship Id="rId22" Type="http://schemas.openxmlformats.org/officeDocument/2006/relationships/customXml" Target="../ink/ink3615.xml"/><Relationship Id="rId64" Type="http://schemas.openxmlformats.org/officeDocument/2006/relationships/customXml" Target="../ink/ink3636.xml"/><Relationship Id="rId118" Type="http://schemas.openxmlformats.org/officeDocument/2006/relationships/customXml" Target="../ink/ink3663.xml"/><Relationship Id="rId325" Type="http://schemas.openxmlformats.org/officeDocument/2006/relationships/image" Target="../media/image933.png"/><Relationship Id="rId367" Type="http://schemas.openxmlformats.org/officeDocument/2006/relationships/image" Target="../media/image954.png"/><Relationship Id="rId171" Type="http://schemas.openxmlformats.org/officeDocument/2006/relationships/image" Target="../media/image857.png"/><Relationship Id="rId227" Type="http://schemas.openxmlformats.org/officeDocument/2006/relationships/image" Target="../media/image885.png"/><Relationship Id="rId269" Type="http://schemas.openxmlformats.org/officeDocument/2006/relationships/image" Target="../media/image905.png"/><Relationship Id="rId434" Type="http://schemas.openxmlformats.org/officeDocument/2006/relationships/customXml" Target="../ink/ink3821.xml"/><Relationship Id="rId476" Type="http://schemas.openxmlformats.org/officeDocument/2006/relationships/customXml" Target="../ink/ink3842.xml"/><Relationship Id="rId33" Type="http://schemas.openxmlformats.org/officeDocument/2006/relationships/image" Target="../media/image694.png"/><Relationship Id="rId129" Type="http://schemas.openxmlformats.org/officeDocument/2006/relationships/image" Target="../media/image836.png"/><Relationship Id="rId280" Type="http://schemas.openxmlformats.org/officeDocument/2006/relationships/customXml" Target="../ink/ink3744.xml"/><Relationship Id="rId336" Type="http://schemas.openxmlformats.org/officeDocument/2006/relationships/customXml" Target="../ink/ink3772.xml"/><Relationship Id="rId75" Type="http://schemas.openxmlformats.org/officeDocument/2006/relationships/image" Target="../media/image809.png"/><Relationship Id="rId140" Type="http://schemas.openxmlformats.org/officeDocument/2006/relationships/customXml" Target="../ink/ink3674.xml"/><Relationship Id="rId182" Type="http://schemas.openxmlformats.org/officeDocument/2006/relationships/customXml" Target="../ink/ink3695.xml"/><Relationship Id="rId378" Type="http://schemas.openxmlformats.org/officeDocument/2006/relationships/customXml" Target="../ink/ink3793.xml"/><Relationship Id="rId403" Type="http://schemas.openxmlformats.org/officeDocument/2006/relationships/image" Target="../media/image3186.png"/><Relationship Id="rId6" Type="http://schemas.openxmlformats.org/officeDocument/2006/relationships/customXml" Target="../ink/ink3607.xml"/><Relationship Id="rId238" Type="http://schemas.openxmlformats.org/officeDocument/2006/relationships/customXml" Target="../ink/ink3723.xml"/><Relationship Id="rId445" Type="http://schemas.openxmlformats.org/officeDocument/2006/relationships/image" Target="../media/image3207.png"/><Relationship Id="rId291" Type="http://schemas.openxmlformats.org/officeDocument/2006/relationships/image" Target="../media/image916.png"/><Relationship Id="rId305" Type="http://schemas.openxmlformats.org/officeDocument/2006/relationships/image" Target="../media/image923.png"/><Relationship Id="rId347" Type="http://schemas.openxmlformats.org/officeDocument/2006/relationships/image" Target="../media/image944.png"/><Relationship Id="rId44" Type="http://schemas.openxmlformats.org/officeDocument/2006/relationships/customXml" Target="../ink/ink3626.xml"/><Relationship Id="rId86" Type="http://schemas.openxmlformats.org/officeDocument/2006/relationships/customXml" Target="../ink/ink3647.xml"/><Relationship Id="rId151" Type="http://schemas.openxmlformats.org/officeDocument/2006/relationships/image" Target="../media/image847.png"/><Relationship Id="rId389" Type="http://schemas.openxmlformats.org/officeDocument/2006/relationships/image" Target="../media/image3179.png"/><Relationship Id="rId193" Type="http://schemas.openxmlformats.org/officeDocument/2006/relationships/image" Target="../media/image868.png"/><Relationship Id="rId207" Type="http://schemas.openxmlformats.org/officeDocument/2006/relationships/image" Target="../media/image875.png"/><Relationship Id="rId249" Type="http://schemas.openxmlformats.org/officeDocument/2006/relationships/image" Target="../media/image896.png"/><Relationship Id="rId414" Type="http://schemas.openxmlformats.org/officeDocument/2006/relationships/customXml" Target="../ink/ink3811.xml"/><Relationship Id="rId456" Type="http://schemas.openxmlformats.org/officeDocument/2006/relationships/customXml" Target="../ink/ink3832.xml"/><Relationship Id="rId13" Type="http://schemas.openxmlformats.org/officeDocument/2006/relationships/image" Target="../media/image559.png"/><Relationship Id="rId109" Type="http://schemas.openxmlformats.org/officeDocument/2006/relationships/image" Target="../media/image826.png"/><Relationship Id="rId260" Type="http://schemas.openxmlformats.org/officeDocument/2006/relationships/customXml" Target="../ink/ink3734.xml"/><Relationship Id="rId316" Type="http://schemas.openxmlformats.org/officeDocument/2006/relationships/customXml" Target="../ink/ink3762.xml"/><Relationship Id="rId55" Type="http://schemas.openxmlformats.org/officeDocument/2006/relationships/image" Target="../media/image623.png"/><Relationship Id="rId97" Type="http://schemas.openxmlformats.org/officeDocument/2006/relationships/image" Target="../media/image820.png"/><Relationship Id="rId120" Type="http://schemas.openxmlformats.org/officeDocument/2006/relationships/customXml" Target="../ink/ink3664.xml"/><Relationship Id="rId358" Type="http://schemas.openxmlformats.org/officeDocument/2006/relationships/customXml" Target="../ink/ink3783.xml"/><Relationship Id="rId162" Type="http://schemas.openxmlformats.org/officeDocument/2006/relationships/customXml" Target="../ink/ink3685.xml"/><Relationship Id="rId218" Type="http://schemas.openxmlformats.org/officeDocument/2006/relationships/customXml" Target="../ink/ink3713.xml"/><Relationship Id="rId425" Type="http://schemas.openxmlformats.org/officeDocument/2006/relationships/image" Target="../media/image3197.png"/><Relationship Id="rId467" Type="http://schemas.openxmlformats.org/officeDocument/2006/relationships/image" Target="../media/image3218.png"/><Relationship Id="rId271" Type="http://schemas.openxmlformats.org/officeDocument/2006/relationships/image" Target="../media/image906.png"/><Relationship Id="rId24" Type="http://schemas.openxmlformats.org/officeDocument/2006/relationships/customXml" Target="../ink/ink3616.xml"/><Relationship Id="rId66" Type="http://schemas.openxmlformats.org/officeDocument/2006/relationships/customXml" Target="../ink/ink3637.xml"/><Relationship Id="rId131" Type="http://schemas.openxmlformats.org/officeDocument/2006/relationships/image" Target="../media/image837.png"/><Relationship Id="rId327" Type="http://schemas.openxmlformats.org/officeDocument/2006/relationships/image" Target="../media/image934.png"/><Relationship Id="rId369" Type="http://schemas.openxmlformats.org/officeDocument/2006/relationships/image" Target="../media/image955.png"/><Relationship Id="rId173" Type="http://schemas.openxmlformats.org/officeDocument/2006/relationships/image" Target="../media/image858.png"/><Relationship Id="rId229" Type="http://schemas.openxmlformats.org/officeDocument/2006/relationships/image" Target="../media/image886.png"/><Relationship Id="rId380" Type="http://schemas.openxmlformats.org/officeDocument/2006/relationships/customXml" Target="../ink/ink3794.xml"/><Relationship Id="rId436" Type="http://schemas.openxmlformats.org/officeDocument/2006/relationships/customXml" Target="../ink/ink3822.xml"/><Relationship Id="rId240" Type="http://schemas.openxmlformats.org/officeDocument/2006/relationships/customXml" Target="../ink/ink3724.xml"/><Relationship Id="rId35" Type="http://schemas.openxmlformats.org/officeDocument/2006/relationships/image" Target="../media/image695.png"/><Relationship Id="rId77" Type="http://schemas.openxmlformats.org/officeDocument/2006/relationships/image" Target="../media/image810.png"/><Relationship Id="rId100" Type="http://schemas.openxmlformats.org/officeDocument/2006/relationships/customXml" Target="../ink/ink3654.xml"/><Relationship Id="rId282" Type="http://schemas.openxmlformats.org/officeDocument/2006/relationships/customXml" Target="../ink/ink3745.xml"/><Relationship Id="rId338" Type="http://schemas.openxmlformats.org/officeDocument/2006/relationships/customXml" Target="../ink/ink3773.xml"/><Relationship Id="rId8" Type="http://schemas.openxmlformats.org/officeDocument/2006/relationships/customXml" Target="../ink/ink3608.xml"/><Relationship Id="rId142" Type="http://schemas.openxmlformats.org/officeDocument/2006/relationships/customXml" Target="../ink/ink3675.xml"/><Relationship Id="rId184" Type="http://schemas.openxmlformats.org/officeDocument/2006/relationships/customXml" Target="../ink/ink3696.xml"/><Relationship Id="rId391" Type="http://schemas.openxmlformats.org/officeDocument/2006/relationships/image" Target="../media/image3180.png"/><Relationship Id="rId405" Type="http://schemas.openxmlformats.org/officeDocument/2006/relationships/image" Target="../media/image3187.png"/><Relationship Id="rId447" Type="http://schemas.openxmlformats.org/officeDocument/2006/relationships/image" Target="../media/image3208.png"/><Relationship Id="rId251" Type="http://schemas.openxmlformats.org/officeDocument/2006/relationships/image" Target="../media/image897.png"/><Relationship Id="rId46" Type="http://schemas.openxmlformats.org/officeDocument/2006/relationships/customXml" Target="../ink/ink3627.xml"/><Relationship Id="rId293" Type="http://schemas.openxmlformats.org/officeDocument/2006/relationships/image" Target="../media/image917.png"/><Relationship Id="rId307" Type="http://schemas.openxmlformats.org/officeDocument/2006/relationships/image" Target="../media/image924.png"/><Relationship Id="rId349" Type="http://schemas.openxmlformats.org/officeDocument/2006/relationships/image" Target="../media/image945.png"/><Relationship Id="rId88" Type="http://schemas.openxmlformats.org/officeDocument/2006/relationships/customXml" Target="../ink/ink3648.xml"/><Relationship Id="rId111" Type="http://schemas.openxmlformats.org/officeDocument/2006/relationships/image" Target="../media/image827.png"/><Relationship Id="rId153" Type="http://schemas.openxmlformats.org/officeDocument/2006/relationships/image" Target="../media/image848.png"/><Relationship Id="rId195" Type="http://schemas.openxmlformats.org/officeDocument/2006/relationships/image" Target="../media/image869.png"/><Relationship Id="rId209" Type="http://schemas.openxmlformats.org/officeDocument/2006/relationships/image" Target="../media/image876.png"/><Relationship Id="rId360" Type="http://schemas.openxmlformats.org/officeDocument/2006/relationships/customXml" Target="../ink/ink3784.xml"/><Relationship Id="rId416" Type="http://schemas.openxmlformats.org/officeDocument/2006/relationships/customXml" Target="../ink/ink3812.xml"/><Relationship Id="rId220" Type="http://schemas.openxmlformats.org/officeDocument/2006/relationships/customXml" Target="../ink/ink3714.xml"/><Relationship Id="rId458" Type="http://schemas.openxmlformats.org/officeDocument/2006/relationships/customXml" Target="../ink/ink3833.xml"/><Relationship Id="rId15" Type="http://schemas.openxmlformats.org/officeDocument/2006/relationships/image" Target="../media/image685.png"/><Relationship Id="rId57" Type="http://schemas.openxmlformats.org/officeDocument/2006/relationships/image" Target="../media/image624.png"/><Relationship Id="rId262" Type="http://schemas.openxmlformats.org/officeDocument/2006/relationships/customXml" Target="../ink/ink3735.xml"/><Relationship Id="rId318" Type="http://schemas.openxmlformats.org/officeDocument/2006/relationships/customXml" Target="../ink/ink3763.xml"/><Relationship Id="rId99" Type="http://schemas.openxmlformats.org/officeDocument/2006/relationships/image" Target="../media/image821.png"/><Relationship Id="rId122" Type="http://schemas.openxmlformats.org/officeDocument/2006/relationships/customXml" Target="../ink/ink3665.xml"/><Relationship Id="rId164" Type="http://schemas.openxmlformats.org/officeDocument/2006/relationships/customXml" Target="../ink/ink3686.xml"/><Relationship Id="rId371" Type="http://schemas.openxmlformats.org/officeDocument/2006/relationships/image" Target="../media/image3170.png"/><Relationship Id="rId427" Type="http://schemas.openxmlformats.org/officeDocument/2006/relationships/image" Target="../media/image3198.png"/><Relationship Id="rId469" Type="http://schemas.openxmlformats.org/officeDocument/2006/relationships/image" Target="../media/image3219.png"/><Relationship Id="rId26" Type="http://schemas.openxmlformats.org/officeDocument/2006/relationships/customXml" Target="../ink/ink3617.xml"/><Relationship Id="rId231" Type="http://schemas.openxmlformats.org/officeDocument/2006/relationships/image" Target="../media/image887.png"/><Relationship Id="rId273" Type="http://schemas.openxmlformats.org/officeDocument/2006/relationships/image" Target="../media/image907.png"/><Relationship Id="rId329" Type="http://schemas.openxmlformats.org/officeDocument/2006/relationships/image" Target="../media/image935.png"/><Relationship Id="rId68" Type="http://schemas.openxmlformats.org/officeDocument/2006/relationships/customXml" Target="../ink/ink3638.xml"/><Relationship Id="rId133" Type="http://schemas.openxmlformats.org/officeDocument/2006/relationships/image" Target="../media/image838.png"/><Relationship Id="rId175" Type="http://schemas.openxmlformats.org/officeDocument/2006/relationships/image" Target="../media/image859.png"/><Relationship Id="rId340" Type="http://schemas.openxmlformats.org/officeDocument/2006/relationships/customXml" Target="../ink/ink3774.xml"/><Relationship Id="rId200" Type="http://schemas.openxmlformats.org/officeDocument/2006/relationships/customXml" Target="../ink/ink3704.xml"/><Relationship Id="rId382" Type="http://schemas.openxmlformats.org/officeDocument/2006/relationships/customXml" Target="../ink/ink3795.xml"/><Relationship Id="rId438" Type="http://schemas.openxmlformats.org/officeDocument/2006/relationships/customXml" Target="../ink/ink3823.xml"/><Relationship Id="rId242" Type="http://schemas.openxmlformats.org/officeDocument/2006/relationships/customXml" Target="../ink/ink3725.xml"/><Relationship Id="rId284" Type="http://schemas.openxmlformats.org/officeDocument/2006/relationships/customXml" Target="../ink/ink3746.xml"/><Relationship Id="rId37" Type="http://schemas.openxmlformats.org/officeDocument/2006/relationships/image" Target="../media/image696.png"/><Relationship Id="rId79" Type="http://schemas.openxmlformats.org/officeDocument/2006/relationships/image" Target="../media/image811.png"/><Relationship Id="rId102" Type="http://schemas.openxmlformats.org/officeDocument/2006/relationships/customXml" Target="../ink/ink3655.xml"/><Relationship Id="rId144" Type="http://schemas.openxmlformats.org/officeDocument/2006/relationships/customXml" Target="../ink/ink3676.xml"/><Relationship Id="rId90" Type="http://schemas.openxmlformats.org/officeDocument/2006/relationships/customXml" Target="../ink/ink3649.xml"/><Relationship Id="rId186" Type="http://schemas.openxmlformats.org/officeDocument/2006/relationships/customXml" Target="../ink/ink3697.xml"/><Relationship Id="rId351" Type="http://schemas.openxmlformats.org/officeDocument/2006/relationships/image" Target="../media/image946.png"/><Relationship Id="rId393" Type="http://schemas.openxmlformats.org/officeDocument/2006/relationships/image" Target="../media/image3181.png"/><Relationship Id="rId407" Type="http://schemas.openxmlformats.org/officeDocument/2006/relationships/image" Target="../media/image3188.png"/><Relationship Id="rId449" Type="http://schemas.openxmlformats.org/officeDocument/2006/relationships/image" Target="../media/image3209.png"/><Relationship Id="rId211" Type="http://schemas.openxmlformats.org/officeDocument/2006/relationships/image" Target="../media/image877.png"/><Relationship Id="rId253" Type="http://schemas.openxmlformats.org/officeDocument/2006/relationships/image" Target="../media/image898.png"/><Relationship Id="rId295" Type="http://schemas.openxmlformats.org/officeDocument/2006/relationships/image" Target="../media/image918.png"/><Relationship Id="rId309" Type="http://schemas.openxmlformats.org/officeDocument/2006/relationships/image" Target="../media/image925.png"/><Relationship Id="rId460" Type="http://schemas.openxmlformats.org/officeDocument/2006/relationships/customXml" Target="../ink/ink3834.xml"/><Relationship Id="rId48" Type="http://schemas.openxmlformats.org/officeDocument/2006/relationships/customXml" Target="../ink/ink3628.xml"/><Relationship Id="rId113" Type="http://schemas.openxmlformats.org/officeDocument/2006/relationships/image" Target="../media/image828.png"/><Relationship Id="rId320" Type="http://schemas.openxmlformats.org/officeDocument/2006/relationships/customXml" Target="../ink/ink3764.xml"/><Relationship Id="rId155" Type="http://schemas.openxmlformats.org/officeDocument/2006/relationships/image" Target="../media/image849.png"/><Relationship Id="rId197" Type="http://schemas.openxmlformats.org/officeDocument/2006/relationships/image" Target="../media/image870.png"/><Relationship Id="rId362" Type="http://schemas.openxmlformats.org/officeDocument/2006/relationships/customXml" Target="../ink/ink3785.xml"/><Relationship Id="rId418" Type="http://schemas.openxmlformats.org/officeDocument/2006/relationships/customXml" Target="../ink/ink3813.xml"/><Relationship Id="rId222" Type="http://schemas.openxmlformats.org/officeDocument/2006/relationships/customXml" Target="../ink/ink3715.xml"/><Relationship Id="rId264" Type="http://schemas.openxmlformats.org/officeDocument/2006/relationships/customXml" Target="../ink/ink3736.xml"/><Relationship Id="rId471" Type="http://schemas.openxmlformats.org/officeDocument/2006/relationships/image" Target="../media/image3220.png"/><Relationship Id="rId17" Type="http://schemas.openxmlformats.org/officeDocument/2006/relationships/image" Target="../media/image686.png"/><Relationship Id="rId59" Type="http://schemas.openxmlformats.org/officeDocument/2006/relationships/image" Target="../media/image625.png"/><Relationship Id="rId124" Type="http://schemas.openxmlformats.org/officeDocument/2006/relationships/customXml" Target="../ink/ink3666.xml"/><Relationship Id="rId70" Type="http://schemas.openxmlformats.org/officeDocument/2006/relationships/customXml" Target="../ink/ink3639.xml"/><Relationship Id="rId166" Type="http://schemas.openxmlformats.org/officeDocument/2006/relationships/customXml" Target="../ink/ink3687.xml"/><Relationship Id="rId331" Type="http://schemas.openxmlformats.org/officeDocument/2006/relationships/image" Target="../media/image936.png"/><Relationship Id="rId373" Type="http://schemas.openxmlformats.org/officeDocument/2006/relationships/image" Target="../media/image3171.png"/><Relationship Id="rId429" Type="http://schemas.openxmlformats.org/officeDocument/2006/relationships/image" Target="../media/image3199.png"/><Relationship Id="rId1" Type="http://schemas.openxmlformats.org/officeDocument/2006/relationships/slideLayout" Target="../slideLayouts/slideLayout7.xml"/><Relationship Id="rId233" Type="http://schemas.openxmlformats.org/officeDocument/2006/relationships/image" Target="../media/image888.png"/><Relationship Id="rId440" Type="http://schemas.openxmlformats.org/officeDocument/2006/relationships/customXml" Target="../ink/ink3824.xml"/><Relationship Id="rId28" Type="http://schemas.openxmlformats.org/officeDocument/2006/relationships/customXml" Target="../ink/ink3618.xml"/><Relationship Id="rId275" Type="http://schemas.openxmlformats.org/officeDocument/2006/relationships/image" Target="../media/image908.png"/><Relationship Id="rId300" Type="http://schemas.openxmlformats.org/officeDocument/2006/relationships/customXml" Target="../ink/ink3754.xml"/><Relationship Id="rId81" Type="http://schemas.openxmlformats.org/officeDocument/2006/relationships/image" Target="../media/image812.png"/><Relationship Id="rId135" Type="http://schemas.openxmlformats.org/officeDocument/2006/relationships/image" Target="../media/image839.png"/><Relationship Id="rId177" Type="http://schemas.openxmlformats.org/officeDocument/2006/relationships/image" Target="../media/image860.png"/><Relationship Id="rId342" Type="http://schemas.openxmlformats.org/officeDocument/2006/relationships/customXml" Target="../ink/ink3775.xml"/><Relationship Id="rId384" Type="http://schemas.openxmlformats.org/officeDocument/2006/relationships/customXml" Target="../ink/ink3796.xml"/><Relationship Id="rId202" Type="http://schemas.openxmlformats.org/officeDocument/2006/relationships/customXml" Target="../ink/ink3705.xml"/><Relationship Id="rId244" Type="http://schemas.openxmlformats.org/officeDocument/2006/relationships/customXml" Target="../ink/ink3726.xml"/><Relationship Id="rId39" Type="http://schemas.openxmlformats.org/officeDocument/2006/relationships/image" Target="../media/image697.png"/><Relationship Id="rId286" Type="http://schemas.openxmlformats.org/officeDocument/2006/relationships/customXml" Target="../ink/ink3747.xml"/><Relationship Id="rId451" Type="http://schemas.openxmlformats.org/officeDocument/2006/relationships/image" Target="../media/image3210.png"/><Relationship Id="rId50" Type="http://schemas.openxmlformats.org/officeDocument/2006/relationships/customXml" Target="../ink/ink3629.xml"/><Relationship Id="rId104" Type="http://schemas.openxmlformats.org/officeDocument/2006/relationships/customXml" Target="../ink/ink3656.xml"/><Relationship Id="rId146" Type="http://schemas.openxmlformats.org/officeDocument/2006/relationships/customXml" Target="../ink/ink3677.xml"/><Relationship Id="rId188" Type="http://schemas.openxmlformats.org/officeDocument/2006/relationships/customXml" Target="../ink/ink3698.xml"/><Relationship Id="rId311" Type="http://schemas.openxmlformats.org/officeDocument/2006/relationships/image" Target="../media/image926.png"/><Relationship Id="rId353" Type="http://schemas.openxmlformats.org/officeDocument/2006/relationships/image" Target="../media/image947.png"/><Relationship Id="rId395" Type="http://schemas.openxmlformats.org/officeDocument/2006/relationships/image" Target="../media/image3182.png"/><Relationship Id="rId409" Type="http://schemas.openxmlformats.org/officeDocument/2006/relationships/image" Target="../media/image3189.png"/><Relationship Id="rId92" Type="http://schemas.openxmlformats.org/officeDocument/2006/relationships/customXml" Target="../ink/ink3650.xml"/><Relationship Id="rId213" Type="http://schemas.openxmlformats.org/officeDocument/2006/relationships/image" Target="../media/image878.png"/><Relationship Id="rId420" Type="http://schemas.openxmlformats.org/officeDocument/2006/relationships/customXml" Target="../ink/ink3814.xml"/><Relationship Id="rId255" Type="http://schemas.openxmlformats.org/officeDocument/2006/relationships/image" Target="../media/image899.png"/><Relationship Id="rId297" Type="http://schemas.openxmlformats.org/officeDocument/2006/relationships/image" Target="../media/image919.png"/><Relationship Id="rId462" Type="http://schemas.openxmlformats.org/officeDocument/2006/relationships/customXml" Target="../ink/ink3835.xml"/><Relationship Id="rId115" Type="http://schemas.openxmlformats.org/officeDocument/2006/relationships/image" Target="../media/image829.png"/><Relationship Id="rId157" Type="http://schemas.openxmlformats.org/officeDocument/2006/relationships/image" Target="../media/image850.png"/><Relationship Id="rId322" Type="http://schemas.openxmlformats.org/officeDocument/2006/relationships/customXml" Target="../ink/ink3765.xml"/><Relationship Id="rId364" Type="http://schemas.openxmlformats.org/officeDocument/2006/relationships/customXml" Target="../ink/ink3786.xml"/><Relationship Id="rId61" Type="http://schemas.openxmlformats.org/officeDocument/2006/relationships/image" Target="../media/image626.png"/><Relationship Id="rId199" Type="http://schemas.openxmlformats.org/officeDocument/2006/relationships/image" Target="../media/image871.png"/><Relationship Id="rId19" Type="http://schemas.openxmlformats.org/officeDocument/2006/relationships/image" Target="../media/image687.png"/><Relationship Id="rId224" Type="http://schemas.openxmlformats.org/officeDocument/2006/relationships/customXml" Target="../ink/ink3716.xml"/><Relationship Id="rId266" Type="http://schemas.openxmlformats.org/officeDocument/2006/relationships/customXml" Target="../ink/ink3737.xml"/><Relationship Id="rId431" Type="http://schemas.openxmlformats.org/officeDocument/2006/relationships/image" Target="../media/image3200.png"/><Relationship Id="rId473" Type="http://schemas.openxmlformats.org/officeDocument/2006/relationships/image" Target="../media/image3221.png"/><Relationship Id="rId30" Type="http://schemas.openxmlformats.org/officeDocument/2006/relationships/customXml" Target="../ink/ink3619.xml"/><Relationship Id="rId126" Type="http://schemas.openxmlformats.org/officeDocument/2006/relationships/customXml" Target="../ink/ink3667.xml"/><Relationship Id="rId168" Type="http://schemas.openxmlformats.org/officeDocument/2006/relationships/customXml" Target="../ink/ink3688.xml"/><Relationship Id="rId333" Type="http://schemas.openxmlformats.org/officeDocument/2006/relationships/image" Target="../media/image9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6" Type="http://schemas.openxmlformats.org/officeDocument/2006/relationships/image" Target="../media/image1674.png"/><Relationship Id="rId21" Type="http://schemas.openxmlformats.org/officeDocument/2006/relationships/customXml" Target="../ink/ink48.xml"/><Relationship Id="rId42" Type="http://schemas.openxmlformats.org/officeDocument/2006/relationships/image" Target="../media/image1682.png"/><Relationship Id="rId47" Type="http://schemas.openxmlformats.org/officeDocument/2006/relationships/customXml" Target="../ink/ink61.xml"/><Relationship Id="rId63" Type="http://schemas.openxmlformats.org/officeDocument/2006/relationships/customXml" Target="../ink/ink69.xml"/><Relationship Id="rId68" Type="http://schemas.openxmlformats.org/officeDocument/2006/relationships/image" Target="../media/image42.png"/><Relationship Id="rId7" Type="http://schemas.openxmlformats.org/officeDocument/2006/relationships/customXml" Target="../ink/ink41.xml"/><Relationship Id="rId2" Type="http://schemas.openxmlformats.org/officeDocument/2006/relationships/notesSlide" Target="../notesSlides/notesSlide2.xml"/><Relationship Id="rId16" Type="http://schemas.openxmlformats.org/officeDocument/2006/relationships/image" Target="../media/image1669.png"/><Relationship Id="rId29" Type="http://schemas.openxmlformats.org/officeDocument/2006/relationships/customXml" Target="../ink/ink52.xml"/><Relationship Id="rId11" Type="http://schemas.openxmlformats.org/officeDocument/2006/relationships/customXml" Target="../ink/ink43.xml"/><Relationship Id="rId24" Type="http://schemas.openxmlformats.org/officeDocument/2006/relationships/image" Target="../media/image1673.png"/><Relationship Id="rId32" Type="http://schemas.openxmlformats.org/officeDocument/2006/relationships/image" Target="../media/image1677.png"/><Relationship Id="rId37" Type="http://schemas.openxmlformats.org/officeDocument/2006/relationships/customXml" Target="../ink/ink56.xml"/><Relationship Id="rId40" Type="http://schemas.openxmlformats.org/officeDocument/2006/relationships/image" Target="../media/image1681.png"/><Relationship Id="rId45" Type="http://schemas.openxmlformats.org/officeDocument/2006/relationships/customXml" Target="../ink/ink60.xml"/><Relationship Id="rId53" Type="http://schemas.openxmlformats.org/officeDocument/2006/relationships/customXml" Target="../ink/ink64.xml"/><Relationship Id="rId58" Type="http://schemas.openxmlformats.org/officeDocument/2006/relationships/image" Target="../media/image1690.png"/><Relationship Id="rId66" Type="http://schemas.openxmlformats.org/officeDocument/2006/relationships/image" Target="../media/image41.png"/><Relationship Id="rId5" Type="http://schemas.openxmlformats.org/officeDocument/2006/relationships/customXml" Target="../ink/ink40.xml"/><Relationship Id="rId61" Type="http://schemas.openxmlformats.org/officeDocument/2006/relationships/customXml" Target="../ink/ink68.xml"/><Relationship Id="rId19" Type="http://schemas.openxmlformats.org/officeDocument/2006/relationships/customXml" Target="../ink/ink47.xml"/><Relationship Id="rId14" Type="http://schemas.openxmlformats.org/officeDocument/2006/relationships/image" Target="../media/image1668.png"/><Relationship Id="rId22" Type="http://schemas.openxmlformats.org/officeDocument/2006/relationships/image" Target="../media/image1672.png"/><Relationship Id="rId27" Type="http://schemas.openxmlformats.org/officeDocument/2006/relationships/customXml" Target="../ink/ink51.xml"/><Relationship Id="rId30" Type="http://schemas.openxmlformats.org/officeDocument/2006/relationships/image" Target="../media/image1676.png"/><Relationship Id="rId35" Type="http://schemas.openxmlformats.org/officeDocument/2006/relationships/customXml" Target="../ink/ink55.xml"/><Relationship Id="rId43" Type="http://schemas.openxmlformats.org/officeDocument/2006/relationships/customXml" Target="../ink/ink59.xml"/><Relationship Id="rId48" Type="http://schemas.openxmlformats.org/officeDocument/2006/relationships/image" Target="../media/image1685.png"/><Relationship Id="rId56" Type="http://schemas.openxmlformats.org/officeDocument/2006/relationships/image" Target="../media/image1689.png"/><Relationship Id="rId64" Type="http://schemas.openxmlformats.org/officeDocument/2006/relationships/image" Target="../media/image40.png"/><Relationship Id="rId69" Type="http://schemas.openxmlformats.org/officeDocument/2006/relationships/customXml" Target="../ink/ink72.xml"/><Relationship Id="rId8" Type="http://schemas.openxmlformats.org/officeDocument/2006/relationships/image" Target="../media/image1665.png"/><Relationship Id="rId51" Type="http://schemas.openxmlformats.org/officeDocument/2006/relationships/customXml" Target="../ink/ink63.xml"/><Relationship Id="rId3" Type="http://schemas.openxmlformats.org/officeDocument/2006/relationships/customXml" Target="../ink/ink39.xml"/><Relationship Id="rId12" Type="http://schemas.openxmlformats.org/officeDocument/2006/relationships/image" Target="../media/image1667.png"/><Relationship Id="rId17" Type="http://schemas.openxmlformats.org/officeDocument/2006/relationships/customXml" Target="../ink/ink46.xml"/><Relationship Id="rId25" Type="http://schemas.openxmlformats.org/officeDocument/2006/relationships/customXml" Target="../ink/ink50.xml"/><Relationship Id="rId33" Type="http://schemas.openxmlformats.org/officeDocument/2006/relationships/customXml" Target="../ink/ink54.xml"/><Relationship Id="rId38" Type="http://schemas.openxmlformats.org/officeDocument/2006/relationships/image" Target="../media/image1680.png"/><Relationship Id="rId46" Type="http://schemas.openxmlformats.org/officeDocument/2006/relationships/image" Target="../media/image1684.png"/><Relationship Id="rId59" Type="http://schemas.openxmlformats.org/officeDocument/2006/relationships/customXml" Target="../ink/ink67.xml"/><Relationship Id="rId67" Type="http://schemas.openxmlformats.org/officeDocument/2006/relationships/customXml" Target="../ink/ink71.xml"/><Relationship Id="rId20" Type="http://schemas.openxmlformats.org/officeDocument/2006/relationships/image" Target="../media/image1671.png"/><Relationship Id="rId41" Type="http://schemas.openxmlformats.org/officeDocument/2006/relationships/customXml" Target="../ink/ink58.xml"/><Relationship Id="rId54" Type="http://schemas.openxmlformats.org/officeDocument/2006/relationships/image" Target="../media/image1688.png"/><Relationship Id="rId62" Type="http://schemas.openxmlformats.org/officeDocument/2006/relationships/image" Target="../media/image1692.png"/><Relationship Id="rId7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664.png"/><Relationship Id="rId15" Type="http://schemas.openxmlformats.org/officeDocument/2006/relationships/customXml" Target="../ink/ink45.xml"/><Relationship Id="rId23" Type="http://schemas.openxmlformats.org/officeDocument/2006/relationships/customXml" Target="../ink/ink49.xml"/><Relationship Id="rId28" Type="http://schemas.openxmlformats.org/officeDocument/2006/relationships/image" Target="../media/image1675.png"/><Relationship Id="rId36" Type="http://schemas.openxmlformats.org/officeDocument/2006/relationships/image" Target="../media/image1679.png"/><Relationship Id="rId49" Type="http://schemas.openxmlformats.org/officeDocument/2006/relationships/customXml" Target="../ink/ink62.xml"/><Relationship Id="rId57" Type="http://schemas.openxmlformats.org/officeDocument/2006/relationships/customXml" Target="../ink/ink66.xml"/><Relationship Id="rId10" Type="http://schemas.openxmlformats.org/officeDocument/2006/relationships/image" Target="../media/image1666.png"/><Relationship Id="rId31" Type="http://schemas.openxmlformats.org/officeDocument/2006/relationships/customXml" Target="../ink/ink53.xml"/><Relationship Id="rId44" Type="http://schemas.openxmlformats.org/officeDocument/2006/relationships/image" Target="../media/image1683.png"/><Relationship Id="rId52" Type="http://schemas.openxmlformats.org/officeDocument/2006/relationships/image" Target="../media/image1687.png"/><Relationship Id="rId60" Type="http://schemas.openxmlformats.org/officeDocument/2006/relationships/image" Target="../media/image1691.png"/><Relationship Id="rId65" Type="http://schemas.openxmlformats.org/officeDocument/2006/relationships/customXml" Target="../ink/ink70.xml"/><Relationship Id="rId4" Type="http://schemas.openxmlformats.org/officeDocument/2006/relationships/image" Target="../media/image1663.png"/><Relationship Id="rId9" Type="http://schemas.openxmlformats.org/officeDocument/2006/relationships/customXml" Target="../ink/ink42.xml"/><Relationship Id="rId13" Type="http://schemas.openxmlformats.org/officeDocument/2006/relationships/customXml" Target="../ink/ink44.xml"/><Relationship Id="rId18" Type="http://schemas.openxmlformats.org/officeDocument/2006/relationships/image" Target="../media/image1670.png"/><Relationship Id="rId39" Type="http://schemas.openxmlformats.org/officeDocument/2006/relationships/customXml" Target="../ink/ink57.xml"/><Relationship Id="rId34" Type="http://schemas.openxmlformats.org/officeDocument/2006/relationships/image" Target="../media/image1678.png"/><Relationship Id="rId50" Type="http://schemas.openxmlformats.org/officeDocument/2006/relationships/image" Target="../media/image1686.png"/><Relationship Id="rId55" Type="http://schemas.openxmlformats.org/officeDocument/2006/relationships/customXml" Target="../ink/ink65.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130.xml"/><Relationship Id="rId21" Type="http://schemas.openxmlformats.org/officeDocument/2006/relationships/customXml" Target="../ink/ink82.xml"/><Relationship Id="rId42" Type="http://schemas.openxmlformats.org/officeDocument/2006/relationships/image" Target="../media/image1712.png"/><Relationship Id="rId63" Type="http://schemas.openxmlformats.org/officeDocument/2006/relationships/customXml" Target="../ink/ink103.xml"/><Relationship Id="rId84" Type="http://schemas.openxmlformats.org/officeDocument/2006/relationships/image" Target="../media/image1733.png"/><Relationship Id="rId138" Type="http://schemas.openxmlformats.org/officeDocument/2006/relationships/image" Target="../media/image47.png"/><Relationship Id="rId16" Type="http://schemas.openxmlformats.org/officeDocument/2006/relationships/image" Target="../media/image1699.png"/><Relationship Id="rId107" Type="http://schemas.openxmlformats.org/officeDocument/2006/relationships/customXml" Target="../ink/ink125.xml"/><Relationship Id="rId11" Type="http://schemas.openxmlformats.org/officeDocument/2006/relationships/customXml" Target="../ink/ink77.xml"/><Relationship Id="rId32" Type="http://schemas.openxmlformats.org/officeDocument/2006/relationships/image" Target="../media/image1707.png"/><Relationship Id="rId37" Type="http://schemas.openxmlformats.org/officeDocument/2006/relationships/customXml" Target="../ink/ink90.xml"/><Relationship Id="rId53" Type="http://schemas.openxmlformats.org/officeDocument/2006/relationships/customXml" Target="../ink/ink98.xml"/><Relationship Id="rId58" Type="http://schemas.openxmlformats.org/officeDocument/2006/relationships/image" Target="../media/image1720.png"/><Relationship Id="rId74" Type="http://schemas.openxmlformats.org/officeDocument/2006/relationships/image" Target="../media/image1728.png"/><Relationship Id="rId79" Type="http://schemas.openxmlformats.org/officeDocument/2006/relationships/customXml" Target="../ink/ink111.xml"/><Relationship Id="rId102" Type="http://schemas.openxmlformats.org/officeDocument/2006/relationships/image" Target="../media/image1742.png"/><Relationship Id="rId123" Type="http://schemas.openxmlformats.org/officeDocument/2006/relationships/customXml" Target="../ink/ink133.xml"/><Relationship Id="rId128" Type="http://schemas.openxmlformats.org/officeDocument/2006/relationships/image" Target="../media/image1755.png"/><Relationship Id="rId5" Type="http://schemas.openxmlformats.org/officeDocument/2006/relationships/customXml" Target="../ink/ink74.xml"/><Relationship Id="rId90" Type="http://schemas.openxmlformats.org/officeDocument/2006/relationships/image" Target="../media/image1736.png"/><Relationship Id="rId95" Type="http://schemas.openxmlformats.org/officeDocument/2006/relationships/customXml" Target="../ink/ink119.xml"/><Relationship Id="rId22" Type="http://schemas.openxmlformats.org/officeDocument/2006/relationships/image" Target="../media/image1702.png"/><Relationship Id="rId27" Type="http://schemas.openxmlformats.org/officeDocument/2006/relationships/customXml" Target="../ink/ink85.xml"/><Relationship Id="rId43" Type="http://schemas.openxmlformats.org/officeDocument/2006/relationships/customXml" Target="../ink/ink93.xml"/><Relationship Id="rId48" Type="http://schemas.openxmlformats.org/officeDocument/2006/relationships/image" Target="../media/image1715.png"/><Relationship Id="rId64" Type="http://schemas.openxmlformats.org/officeDocument/2006/relationships/image" Target="../media/image1723.png"/><Relationship Id="rId69" Type="http://schemas.openxmlformats.org/officeDocument/2006/relationships/customXml" Target="../ink/ink106.xml"/><Relationship Id="rId113" Type="http://schemas.openxmlformats.org/officeDocument/2006/relationships/customXml" Target="../ink/ink128.xml"/><Relationship Id="rId118" Type="http://schemas.openxmlformats.org/officeDocument/2006/relationships/image" Target="../media/image1750.png"/><Relationship Id="rId134" Type="http://schemas.openxmlformats.org/officeDocument/2006/relationships/image" Target="../media/image45.png"/><Relationship Id="rId80" Type="http://schemas.openxmlformats.org/officeDocument/2006/relationships/image" Target="../media/image1731.png"/><Relationship Id="rId85" Type="http://schemas.openxmlformats.org/officeDocument/2006/relationships/customXml" Target="../ink/ink114.xml"/><Relationship Id="rId12" Type="http://schemas.openxmlformats.org/officeDocument/2006/relationships/image" Target="../media/image1697.png"/><Relationship Id="rId17" Type="http://schemas.openxmlformats.org/officeDocument/2006/relationships/customXml" Target="../ink/ink80.xml"/><Relationship Id="rId33" Type="http://schemas.openxmlformats.org/officeDocument/2006/relationships/customXml" Target="../ink/ink88.xml"/><Relationship Id="rId38" Type="http://schemas.openxmlformats.org/officeDocument/2006/relationships/image" Target="../media/image1710.png"/><Relationship Id="rId59" Type="http://schemas.openxmlformats.org/officeDocument/2006/relationships/customXml" Target="../ink/ink101.xml"/><Relationship Id="rId103" Type="http://schemas.openxmlformats.org/officeDocument/2006/relationships/customXml" Target="../ink/ink123.xml"/><Relationship Id="rId108" Type="http://schemas.openxmlformats.org/officeDocument/2006/relationships/image" Target="../media/image1745.png"/><Relationship Id="rId124" Type="http://schemas.openxmlformats.org/officeDocument/2006/relationships/image" Target="../media/image1753.png"/><Relationship Id="rId129" Type="http://schemas.openxmlformats.org/officeDocument/2006/relationships/customXml" Target="../ink/ink136.xml"/><Relationship Id="rId54" Type="http://schemas.openxmlformats.org/officeDocument/2006/relationships/image" Target="../media/image1718.png"/><Relationship Id="rId70" Type="http://schemas.openxmlformats.org/officeDocument/2006/relationships/image" Target="../media/image1726.png"/><Relationship Id="rId75" Type="http://schemas.openxmlformats.org/officeDocument/2006/relationships/customXml" Target="../ink/ink109.xml"/><Relationship Id="rId91" Type="http://schemas.openxmlformats.org/officeDocument/2006/relationships/customXml" Target="../ink/ink117.xml"/><Relationship Id="rId96" Type="http://schemas.openxmlformats.org/officeDocument/2006/relationships/image" Target="../media/image1739.png"/><Relationship Id="rId1" Type="http://schemas.openxmlformats.org/officeDocument/2006/relationships/slideLayout" Target="../slideLayouts/slideLayout7.xml"/><Relationship Id="rId6" Type="http://schemas.openxmlformats.org/officeDocument/2006/relationships/image" Target="../media/image1694.png"/><Relationship Id="rId23" Type="http://schemas.openxmlformats.org/officeDocument/2006/relationships/customXml" Target="../ink/ink83.xml"/><Relationship Id="rId28" Type="http://schemas.openxmlformats.org/officeDocument/2006/relationships/image" Target="../media/image1705.png"/><Relationship Id="rId49" Type="http://schemas.openxmlformats.org/officeDocument/2006/relationships/customXml" Target="../ink/ink96.xml"/><Relationship Id="rId114" Type="http://schemas.openxmlformats.org/officeDocument/2006/relationships/image" Target="../media/image1748.png"/><Relationship Id="rId119" Type="http://schemas.openxmlformats.org/officeDocument/2006/relationships/customXml" Target="../ink/ink131.xml"/><Relationship Id="rId44" Type="http://schemas.openxmlformats.org/officeDocument/2006/relationships/image" Target="../media/image1713.png"/><Relationship Id="rId60" Type="http://schemas.openxmlformats.org/officeDocument/2006/relationships/image" Target="../media/image1721.png"/><Relationship Id="rId65" Type="http://schemas.openxmlformats.org/officeDocument/2006/relationships/customXml" Target="../ink/ink104.xml"/><Relationship Id="rId81" Type="http://schemas.openxmlformats.org/officeDocument/2006/relationships/customXml" Target="../ink/ink112.xml"/><Relationship Id="rId86" Type="http://schemas.openxmlformats.org/officeDocument/2006/relationships/image" Target="../media/image1734.png"/><Relationship Id="rId130" Type="http://schemas.openxmlformats.org/officeDocument/2006/relationships/image" Target="../media/image1756.png"/><Relationship Id="rId135" Type="http://schemas.openxmlformats.org/officeDocument/2006/relationships/customXml" Target="../ink/ink139.xml"/><Relationship Id="rId13" Type="http://schemas.openxmlformats.org/officeDocument/2006/relationships/customXml" Target="../ink/ink78.xml"/><Relationship Id="rId18" Type="http://schemas.openxmlformats.org/officeDocument/2006/relationships/image" Target="../media/image1700.png"/><Relationship Id="rId39" Type="http://schemas.openxmlformats.org/officeDocument/2006/relationships/customXml" Target="../ink/ink91.xml"/><Relationship Id="rId109" Type="http://schemas.openxmlformats.org/officeDocument/2006/relationships/customXml" Target="../ink/ink126.xml"/><Relationship Id="rId34" Type="http://schemas.openxmlformats.org/officeDocument/2006/relationships/image" Target="../media/image1708.png"/><Relationship Id="rId50" Type="http://schemas.openxmlformats.org/officeDocument/2006/relationships/image" Target="../media/image1716.png"/><Relationship Id="rId55" Type="http://schemas.openxmlformats.org/officeDocument/2006/relationships/customXml" Target="../ink/ink99.xml"/><Relationship Id="rId76" Type="http://schemas.openxmlformats.org/officeDocument/2006/relationships/image" Target="../media/image1729.png"/><Relationship Id="rId97" Type="http://schemas.openxmlformats.org/officeDocument/2006/relationships/customXml" Target="../ink/ink120.xml"/><Relationship Id="rId104" Type="http://schemas.openxmlformats.org/officeDocument/2006/relationships/image" Target="../media/image1743.png"/><Relationship Id="rId120" Type="http://schemas.openxmlformats.org/officeDocument/2006/relationships/image" Target="../media/image1751.png"/><Relationship Id="rId125" Type="http://schemas.openxmlformats.org/officeDocument/2006/relationships/customXml" Target="../ink/ink134.xml"/><Relationship Id="rId7" Type="http://schemas.openxmlformats.org/officeDocument/2006/relationships/customXml" Target="../ink/ink75.xml"/><Relationship Id="rId71" Type="http://schemas.openxmlformats.org/officeDocument/2006/relationships/customXml" Target="../ink/ink107.xml"/><Relationship Id="rId92" Type="http://schemas.openxmlformats.org/officeDocument/2006/relationships/image" Target="../media/image1737.png"/><Relationship Id="rId2" Type="http://schemas.openxmlformats.org/officeDocument/2006/relationships/notesSlide" Target="../notesSlides/notesSlide3.xml"/><Relationship Id="rId29" Type="http://schemas.openxmlformats.org/officeDocument/2006/relationships/customXml" Target="../ink/ink86.xml"/><Relationship Id="rId24" Type="http://schemas.openxmlformats.org/officeDocument/2006/relationships/image" Target="../media/image1703.png"/><Relationship Id="rId40" Type="http://schemas.openxmlformats.org/officeDocument/2006/relationships/image" Target="../media/image1711.png"/><Relationship Id="rId45" Type="http://schemas.openxmlformats.org/officeDocument/2006/relationships/customXml" Target="../ink/ink94.xml"/><Relationship Id="rId66" Type="http://schemas.openxmlformats.org/officeDocument/2006/relationships/image" Target="../media/image1724.png"/><Relationship Id="rId87" Type="http://schemas.openxmlformats.org/officeDocument/2006/relationships/customXml" Target="../ink/ink115.xml"/><Relationship Id="rId110" Type="http://schemas.openxmlformats.org/officeDocument/2006/relationships/image" Target="../media/image1746.png"/><Relationship Id="rId115" Type="http://schemas.openxmlformats.org/officeDocument/2006/relationships/customXml" Target="../ink/ink129.xml"/><Relationship Id="rId131" Type="http://schemas.openxmlformats.org/officeDocument/2006/relationships/customXml" Target="../ink/ink137.xml"/><Relationship Id="rId136" Type="http://schemas.openxmlformats.org/officeDocument/2006/relationships/image" Target="../media/image46.png"/><Relationship Id="rId61" Type="http://schemas.openxmlformats.org/officeDocument/2006/relationships/customXml" Target="../ink/ink102.xml"/><Relationship Id="rId82" Type="http://schemas.openxmlformats.org/officeDocument/2006/relationships/image" Target="../media/image1732.png"/><Relationship Id="rId19" Type="http://schemas.openxmlformats.org/officeDocument/2006/relationships/customXml" Target="../ink/ink81.xml"/><Relationship Id="rId14" Type="http://schemas.openxmlformats.org/officeDocument/2006/relationships/image" Target="../media/image1698.png"/><Relationship Id="rId30" Type="http://schemas.openxmlformats.org/officeDocument/2006/relationships/image" Target="../media/image1706.png"/><Relationship Id="rId35" Type="http://schemas.openxmlformats.org/officeDocument/2006/relationships/customXml" Target="../ink/ink89.xml"/><Relationship Id="rId56" Type="http://schemas.openxmlformats.org/officeDocument/2006/relationships/image" Target="../media/image1719.png"/><Relationship Id="rId77" Type="http://schemas.openxmlformats.org/officeDocument/2006/relationships/customXml" Target="../ink/ink110.xml"/><Relationship Id="rId100" Type="http://schemas.openxmlformats.org/officeDocument/2006/relationships/image" Target="../media/image1741.png"/><Relationship Id="rId105" Type="http://schemas.openxmlformats.org/officeDocument/2006/relationships/customXml" Target="../ink/ink124.xml"/><Relationship Id="rId126" Type="http://schemas.openxmlformats.org/officeDocument/2006/relationships/image" Target="../media/image1754.png"/><Relationship Id="rId8" Type="http://schemas.openxmlformats.org/officeDocument/2006/relationships/image" Target="../media/image1695.png"/><Relationship Id="rId51" Type="http://schemas.openxmlformats.org/officeDocument/2006/relationships/customXml" Target="../ink/ink97.xml"/><Relationship Id="rId72" Type="http://schemas.openxmlformats.org/officeDocument/2006/relationships/image" Target="../media/image1727.png"/><Relationship Id="rId93" Type="http://schemas.openxmlformats.org/officeDocument/2006/relationships/customXml" Target="../ink/ink118.xml"/><Relationship Id="rId98" Type="http://schemas.openxmlformats.org/officeDocument/2006/relationships/image" Target="../media/image1740.png"/><Relationship Id="rId121" Type="http://schemas.openxmlformats.org/officeDocument/2006/relationships/customXml" Target="../ink/ink132.xml"/><Relationship Id="rId3" Type="http://schemas.openxmlformats.org/officeDocument/2006/relationships/customXml" Target="../ink/ink73.xml"/><Relationship Id="rId25" Type="http://schemas.openxmlformats.org/officeDocument/2006/relationships/customXml" Target="../ink/ink84.xml"/><Relationship Id="rId46" Type="http://schemas.openxmlformats.org/officeDocument/2006/relationships/image" Target="../media/image1714.png"/><Relationship Id="rId67" Type="http://schemas.openxmlformats.org/officeDocument/2006/relationships/customXml" Target="../ink/ink105.xml"/><Relationship Id="rId116" Type="http://schemas.openxmlformats.org/officeDocument/2006/relationships/image" Target="../media/image1749.png"/><Relationship Id="rId137" Type="http://schemas.openxmlformats.org/officeDocument/2006/relationships/customXml" Target="../ink/ink140.xml"/><Relationship Id="rId20" Type="http://schemas.openxmlformats.org/officeDocument/2006/relationships/image" Target="../media/image1701.png"/><Relationship Id="rId41" Type="http://schemas.openxmlformats.org/officeDocument/2006/relationships/customXml" Target="../ink/ink92.xml"/><Relationship Id="rId62" Type="http://schemas.openxmlformats.org/officeDocument/2006/relationships/image" Target="../media/image1722.png"/><Relationship Id="rId83" Type="http://schemas.openxmlformats.org/officeDocument/2006/relationships/customXml" Target="../ink/ink113.xml"/><Relationship Id="rId88" Type="http://schemas.openxmlformats.org/officeDocument/2006/relationships/image" Target="../media/image1735.png"/><Relationship Id="rId111" Type="http://schemas.openxmlformats.org/officeDocument/2006/relationships/customXml" Target="../ink/ink127.xml"/><Relationship Id="rId132" Type="http://schemas.openxmlformats.org/officeDocument/2006/relationships/image" Target="../media/image44.png"/><Relationship Id="rId15" Type="http://schemas.openxmlformats.org/officeDocument/2006/relationships/customXml" Target="../ink/ink79.xml"/><Relationship Id="rId36" Type="http://schemas.openxmlformats.org/officeDocument/2006/relationships/image" Target="../media/image1709.png"/><Relationship Id="rId57" Type="http://schemas.openxmlformats.org/officeDocument/2006/relationships/customXml" Target="../ink/ink100.xml"/><Relationship Id="rId106" Type="http://schemas.openxmlformats.org/officeDocument/2006/relationships/image" Target="../media/image1744.png"/><Relationship Id="rId127" Type="http://schemas.openxmlformats.org/officeDocument/2006/relationships/customXml" Target="../ink/ink135.xml"/><Relationship Id="rId10" Type="http://schemas.openxmlformats.org/officeDocument/2006/relationships/image" Target="../media/image1696.png"/><Relationship Id="rId31" Type="http://schemas.openxmlformats.org/officeDocument/2006/relationships/customXml" Target="../ink/ink87.xml"/><Relationship Id="rId52" Type="http://schemas.openxmlformats.org/officeDocument/2006/relationships/image" Target="../media/image1717.png"/><Relationship Id="rId73" Type="http://schemas.openxmlformats.org/officeDocument/2006/relationships/customXml" Target="../ink/ink108.xml"/><Relationship Id="rId78" Type="http://schemas.openxmlformats.org/officeDocument/2006/relationships/image" Target="../media/image1730.png"/><Relationship Id="rId94" Type="http://schemas.openxmlformats.org/officeDocument/2006/relationships/image" Target="../media/image1738.png"/><Relationship Id="rId99" Type="http://schemas.openxmlformats.org/officeDocument/2006/relationships/customXml" Target="../ink/ink121.xml"/><Relationship Id="rId101" Type="http://schemas.openxmlformats.org/officeDocument/2006/relationships/customXml" Target="../ink/ink122.xml"/><Relationship Id="rId122" Type="http://schemas.openxmlformats.org/officeDocument/2006/relationships/image" Target="../media/image1752.png"/><Relationship Id="rId4" Type="http://schemas.openxmlformats.org/officeDocument/2006/relationships/image" Target="../media/image1693.png"/><Relationship Id="rId9" Type="http://schemas.openxmlformats.org/officeDocument/2006/relationships/customXml" Target="../ink/ink76.xml"/><Relationship Id="rId26" Type="http://schemas.openxmlformats.org/officeDocument/2006/relationships/image" Target="../media/image1704.png"/><Relationship Id="rId47" Type="http://schemas.openxmlformats.org/officeDocument/2006/relationships/customXml" Target="../ink/ink95.xml"/><Relationship Id="rId68" Type="http://schemas.openxmlformats.org/officeDocument/2006/relationships/image" Target="../media/image1725.png"/><Relationship Id="rId89" Type="http://schemas.openxmlformats.org/officeDocument/2006/relationships/customXml" Target="../ink/ink116.xml"/><Relationship Id="rId112" Type="http://schemas.openxmlformats.org/officeDocument/2006/relationships/image" Target="../media/image1747.png"/><Relationship Id="rId133" Type="http://schemas.openxmlformats.org/officeDocument/2006/relationships/customXml" Target="../ink/ink1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197.xml"/><Relationship Id="rId21" Type="http://schemas.openxmlformats.org/officeDocument/2006/relationships/customXml" Target="../ink/ink149.xml"/><Relationship Id="rId63" Type="http://schemas.openxmlformats.org/officeDocument/2006/relationships/customXml" Target="../ink/ink170.xml"/><Relationship Id="rId159" Type="http://schemas.openxmlformats.org/officeDocument/2006/relationships/customXml" Target="../ink/ink218.xml"/><Relationship Id="rId170" Type="http://schemas.openxmlformats.org/officeDocument/2006/relationships/image" Target="../media/image1839.png"/><Relationship Id="rId226" Type="http://schemas.openxmlformats.org/officeDocument/2006/relationships/image" Target="../media/image54.png"/><Relationship Id="rId268" Type="http://schemas.openxmlformats.org/officeDocument/2006/relationships/image" Target="../media/image75.png"/><Relationship Id="rId32" Type="http://schemas.openxmlformats.org/officeDocument/2006/relationships/image" Target="../media/image1770.png"/><Relationship Id="rId74" Type="http://schemas.openxmlformats.org/officeDocument/2006/relationships/image" Target="../media/image1791.png"/><Relationship Id="rId128" Type="http://schemas.openxmlformats.org/officeDocument/2006/relationships/image" Target="../media/image1818.png"/><Relationship Id="rId5" Type="http://schemas.openxmlformats.org/officeDocument/2006/relationships/customXml" Target="../ink/ink141.xml"/><Relationship Id="rId181" Type="http://schemas.openxmlformats.org/officeDocument/2006/relationships/customXml" Target="../ink/ink229.xml"/><Relationship Id="rId237" Type="http://schemas.openxmlformats.org/officeDocument/2006/relationships/customXml" Target="../ink/ink257.xml"/><Relationship Id="rId279" Type="http://schemas.openxmlformats.org/officeDocument/2006/relationships/customXml" Target="../ink/ink278.xml"/><Relationship Id="rId22" Type="http://schemas.openxmlformats.org/officeDocument/2006/relationships/image" Target="../media/image1765.png"/><Relationship Id="rId43" Type="http://schemas.openxmlformats.org/officeDocument/2006/relationships/customXml" Target="../ink/ink160.xml"/><Relationship Id="rId64" Type="http://schemas.openxmlformats.org/officeDocument/2006/relationships/image" Target="../media/image1786.png"/><Relationship Id="rId118" Type="http://schemas.openxmlformats.org/officeDocument/2006/relationships/image" Target="../media/image1813.png"/><Relationship Id="rId139" Type="http://schemas.openxmlformats.org/officeDocument/2006/relationships/customXml" Target="../ink/ink208.xml"/><Relationship Id="rId85" Type="http://schemas.openxmlformats.org/officeDocument/2006/relationships/customXml" Target="../ink/ink181.xml"/><Relationship Id="rId150" Type="http://schemas.openxmlformats.org/officeDocument/2006/relationships/image" Target="../media/image1829.png"/><Relationship Id="rId171" Type="http://schemas.openxmlformats.org/officeDocument/2006/relationships/customXml" Target="../ink/ink224.xml"/><Relationship Id="rId192" Type="http://schemas.openxmlformats.org/officeDocument/2006/relationships/image" Target="../media/image1850.png"/><Relationship Id="rId206" Type="http://schemas.openxmlformats.org/officeDocument/2006/relationships/image" Target="../media/image1857.png"/><Relationship Id="rId227" Type="http://schemas.openxmlformats.org/officeDocument/2006/relationships/customXml" Target="../ink/ink252.xml"/><Relationship Id="rId248" Type="http://schemas.openxmlformats.org/officeDocument/2006/relationships/image" Target="../media/image65.png"/><Relationship Id="rId269" Type="http://schemas.openxmlformats.org/officeDocument/2006/relationships/customXml" Target="../ink/ink273.xml"/><Relationship Id="rId12" Type="http://schemas.openxmlformats.org/officeDocument/2006/relationships/image" Target="../media/image1760.png"/><Relationship Id="rId33" Type="http://schemas.openxmlformats.org/officeDocument/2006/relationships/customXml" Target="../ink/ink155.xml"/><Relationship Id="rId108" Type="http://schemas.openxmlformats.org/officeDocument/2006/relationships/image" Target="../media/image1808.png"/><Relationship Id="rId129" Type="http://schemas.openxmlformats.org/officeDocument/2006/relationships/customXml" Target="../ink/ink203.xml"/><Relationship Id="rId280" Type="http://schemas.openxmlformats.org/officeDocument/2006/relationships/image" Target="../media/image81.png"/><Relationship Id="rId54" Type="http://schemas.openxmlformats.org/officeDocument/2006/relationships/image" Target="../media/image1781.png"/><Relationship Id="rId75" Type="http://schemas.openxmlformats.org/officeDocument/2006/relationships/customXml" Target="../ink/ink176.xml"/><Relationship Id="rId96" Type="http://schemas.openxmlformats.org/officeDocument/2006/relationships/image" Target="../media/image1802.png"/><Relationship Id="rId140" Type="http://schemas.openxmlformats.org/officeDocument/2006/relationships/image" Target="../media/image1824.png"/><Relationship Id="rId161" Type="http://schemas.openxmlformats.org/officeDocument/2006/relationships/customXml" Target="../ink/ink219.xml"/><Relationship Id="rId182" Type="http://schemas.openxmlformats.org/officeDocument/2006/relationships/image" Target="../media/image1845.png"/><Relationship Id="rId217" Type="http://schemas.openxmlformats.org/officeDocument/2006/relationships/customXml" Target="../ink/ink247.xml"/><Relationship Id="rId6" Type="http://schemas.openxmlformats.org/officeDocument/2006/relationships/image" Target="../media/image1757.png"/><Relationship Id="rId238" Type="http://schemas.openxmlformats.org/officeDocument/2006/relationships/image" Target="../media/image60.png"/><Relationship Id="rId259" Type="http://schemas.openxmlformats.org/officeDocument/2006/relationships/customXml" Target="../ink/ink268.xml"/><Relationship Id="rId23" Type="http://schemas.openxmlformats.org/officeDocument/2006/relationships/customXml" Target="../ink/ink150.xml"/><Relationship Id="rId119" Type="http://schemas.openxmlformats.org/officeDocument/2006/relationships/customXml" Target="../ink/ink198.xml"/><Relationship Id="rId270" Type="http://schemas.openxmlformats.org/officeDocument/2006/relationships/image" Target="../media/image76.png"/><Relationship Id="rId44" Type="http://schemas.openxmlformats.org/officeDocument/2006/relationships/image" Target="../media/image1776.png"/><Relationship Id="rId65" Type="http://schemas.openxmlformats.org/officeDocument/2006/relationships/customXml" Target="../ink/ink171.xml"/><Relationship Id="rId86" Type="http://schemas.openxmlformats.org/officeDocument/2006/relationships/image" Target="../media/image1797.png"/><Relationship Id="rId130" Type="http://schemas.openxmlformats.org/officeDocument/2006/relationships/image" Target="../media/image1819.png"/><Relationship Id="rId151" Type="http://schemas.openxmlformats.org/officeDocument/2006/relationships/customXml" Target="../ink/ink214.xml"/><Relationship Id="rId172" Type="http://schemas.openxmlformats.org/officeDocument/2006/relationships/image" Target="../media/image1840.png"/><Relationship Id="rId193" Type="http://schemas.openxmlformats.org/officeDocument/2006/relationships/customXml" Target="../ink/ink235.xml"/><Relationship Id="rId207" Type="http://schemas.openxmlformats.org/officeDocument/2006/relationships/customXml" Target="../ink/ink242.xml"/><Relationship Id="rId228" Type="http://schemas.openxmlformats.org/officeDocument/2006/relationships/image" Target="../media/image55.png"/><Relationship Id="rId249" Type="http://schemas.openxmlformats.org/officeDocument/2006/relationships/customXml" Target="../ink/ink263.xml"/><Relationship Id="rId13" Type="http://schemas.openxmlformats.org/officeDocument/2006/relationships/customXml" Target="../ink/ink145.xml"/><Relationship Id="rId109" Type="http://schemas.openxmlformats.org/officeDocument/2006/relationships/customXml" Target="../ink/ink193.xml"/><Relationship Id="rId260" Type="http://schemas.openxmlformats.org/officeDocument/2006/relationships/image" Target="../media/image71.png"/><Relationship Id="rId281" Type="http://schemas.openxmlformats.org/officeDocument/2006/relationships/customXml" Target="../ink/ink279.xml"/><Relationship Id="rId34" Type="http://schemas.openxmlformats.org/officeDocument/2006/relationships/image" Target="../media/image1771.png"/><Relationship Id="rId55" Type="http://schemas.openxmlformats.org/officeDocument/2006/relationships/customXml" Target="../ink/ink166.xml"/><Relationship Id="rId76" Type="http://schemas.openxmlformats.org/officeDocument/2006/relationships/image" Target="../media/image1792.png"/><Relationship Id="rId97" Type="http://schemas.openxmlformats.org/officeDocument/2006/relationships/customXml" Target="../ink/ink187.xml"/><Relationship Id="rId120" Type="http://schemas.openxmlformats.org/officeDocument/2006/relationships/image" Target="../media/image1814.png"/><Relationship Id="rId141" Type="http://schemas.openxmlformats.org/officeDocument/2006/relationships/customXml" Target="../ink/ink209.xml"/><Relationship Id="rId7" Type="http://schemas.openxmlformats.org/officeDocument/2006/relationships/customXml" Target="../ink/ink142.xml"/><Relationship Id="rId162" Type="http://schemas.openxmlformats.org/officeDocument/2006/relationships/image" Target="../media/image1835.png"/><Relationship Id="rId183" Type="http://schemas.openxmlformats.org/officeDocument/2006/relationships/customXml" Target="../ink/ink230.xml"/><Relationship Id="rId218" Type="http://schemas.openxmlformats.org/officeDocument/2006/relationships/image" Target="../media/image50.png"/><Relationship Id="rId239" Type="http://schemas.openxmlformats.org/officeDocument/2006/relationships/customXml" Target="../ink/ink258.xml"/><Relationship Id="rId250" Type="http://schemas.openxmlformats.org/officeDocument/2006/relationships/image" Target="../media/image66.png"/><Relationship Id="rId271" Type="http://schemas.openxmlformats.org/officeDocument/2006/relationships/customXml" Target="../ink/ink274.xml"/><Relationship Id="rId24" Type="http://schemas.openxmlformats.org/officeDocument/2006/relationships/image" Target="../media/image1766.png"/><Relationship Id="rId45" Type="http://schemas.openxmlformats.org/officeDocument/2006/relationships/customXml" Target="../ink/ink161.xml"/><Relationship Id="rId66" Type="http://schemas.openxmlformats.org/officeDocument/2006/relationships/image" Target="../media/image1787.png"/><Relationship Id="rId87" Type="http://schemas.openxmlformats.org/officeDocument/2006/relationships/customXml" Target="../ink/ink182.xml"/><Relationship Id="rId110" Type="http://schemas.openxmlformats.org/officeDocument/2006/relationships/image" Target="../media/image1809.png"/><Relationship Id="rId131" Type="http://schemas.openxmlformats.org/officeDocument/2006/relationships/customXml" Target="../ink/ink204.xml"/><Relationship Id="rId152" Type="http://schemas.openxmlformats.org/officeDocument/2006/relationships/image" Target="../media/image1830.png"/><Relationship Id="rId173" Type="http://schemas.openxmlformats.org/officeDocument/2006/relationships/customXml" Target="../ink/ink225.xml"/><Relationship Id="rId194" Type="http://schemas.openxmlformats.org/officeDocument/2006/relationships/image" Target="../media/image1851.png"/><Relationship Id="rId208" Type="http://schemas.openxmlformats.org/officeDocument/2006/relationships/image" Target="../media/image1858.png"/><Relationship Id="rId229" Type="http://schemas.openxmlformats.org/officeDocument/2006/relationships/customXml" Target="../ink/ink253.xml"/><Relationship Id="rId240" Type="http://schemas.openxmlformats.org/officeDocument/2006/relationships/image" Target="../media/image61.png"/><Relationship Id="rId261" Type="http://schemas.openxmlformats.org/officeDocument/2006/relationships/customXml" Target="../ink/ink269.xml"/><Relationship Id="rId14" Type="http://schemas.openxmlformats.org/officeDocument/2006/relationships/image" Target="../media/image1761.png"/><Relationship Id="rId35" Type="http://schemas.openxmlformats.org/officeDocument/2006/relationships/customXml" Target="../ink/ink156.xml"/><Relationship Id="rId56" Type="http://schemas.openxmlformats.org/officeDocument/2006/relationships/image" Target="../media/image1782.png"/><Relationship Id="rId77" Type="http://schemas.openxmlformats.org/officeDocument/2006/relationships/customXml" Target="../ink/ink177.xml"/><Relationship Id="rId100" Type="http://schemas.openxmlformats.org/officeDocument/2006/relationships/image" Target="../media/image1804.png"/><Relationship Id="rId282" Type="http://schemas.openxmlformats.org/officeDocument/2006/relationships/image" Target="../media/image82.png"/><Relationship Id="rId8" Type="http://schemas.openxmlformats.org/officeDocument/2006/relationships/image" Target="../media/image1758.png"/><Relationship Id="rId98" Type="http://schemas.openxmlformats.org/officeDocument/2006/relationships/image" Target="../media/image1803.png"/><Relationship Id="rId121" Type="http://schemas.openxmlformats.org/officeDocument/2006/relationships/customXml" Target="../ink/ink199.xml"/><Relationship Id="rId142" Type="http://schemas.openxmlformats.org/officeDocument/2006/relationships/image" Target="../media/image1825.png"/><Relationship Id="rId163" Type="http://schemas.openxmlformats.org/officeDocument/2006/relationships/customXml" Target="../ink/ink220.xml"/><Relationship Id="rId184" Type="http://schemas.openxmlformats.org/officeDocument/2006/relationships/image" Target="../media/image1846.png"/><Relationship Id="rId219" Type="http://schemas.openxmlformats.org/officeDocument/2006/relationships/customXml" Target="../ink/ink248.xml"/><Relationship Id="rId230" Type="http://schemas.openxmlformats.org/officeDocument/2006/relationships/image" Target="../media/image56.png"/><Relationship Id="rId251" Type="http://schemas.openxmlformats.org/officeDocument/2006/relationships/customXml" Target="../ink/ink264.xml"/><Relationship Id="rId25" Type="http://schemas.openxmlformats.org/officeDocument/2006/relationships/customXml" Target="../ink/ink151.xml"/><Relationship Id="rId46" Type="http://schemas.openxmlformats.org/officeDocument/2006/relationships/image" Target="../media/image1777.png"/><Relationship Id="rId67" Type="http://schemas.openxmlformats.org/officeDocument/2006/relationships/customXml" Target="../ink/ink172.xml"/><Relationship Id="rId272" Type="http://schemas.openxmlformats.org/officeDocument/2006/relationships/image" Target="../media/image77.png"/><Relationship Id="rId88" Type="http://schemas.openxmlformats.org/officeDocument/2006/relationships/image" Target="../media/image1798.png"/><Relationship Id="rId111" Type="http://schemas.openxmlformats.org/officeDocument/2006/relationships/customXml" Target="../ink/ink194.xml"/><Relationship Id="rId132" Type="http://schemas.openxmlformats.org/officeDocument/2006/relationships/image" Target="../media/image1820.png"/><Relationship Id="rId153" Type="http://schemas.openxmlformats.org/officeDocument/2006/relationships/customXml" Target="../ink/ink215.xml"/><Relationship Id="rId174" Type="http://schemas.openxmlformats.org/officeDocument/2006/relationships/image" Target="../media/image1841.png"/><Relationship Id="rId195" Type="http://schemas.openxmlformats.org/officeDocument/2006/relationships/customXml" Target="../ink/ink236.xml"/><Relationship Id="rId209" Type="http://schemas.openxmlformats.org/officeDocument/2006/relationships/customXml" Target="../ink/ink243.xml"/><Relationship Id="rId220" Type="http://schemas.openxmlformats.org/officeDocument/2006/relationships/image" Target="../media/image51.png"/><Relationship Id="rId241" Type="http://schemas.openxmlformats.org/officeDocument/2006/relationships/customXml" Target="../ink/ink259.xml"/><Relationship Id="rId15" Type="http://schemas.openxmlformats.org/officeDocument/2006/relationships/customXml" Target="../ink/ink146.xml"/><Relationship Id="rId36" Type="http://schemas.openxmlformats.org/officeDocument/2006/relationships/image" Target="../media/image1772.png"/><Relationship Id="rId57" Type="http://schemas.openxmlformats.org/officeDocument/2006/relationships/customXml" Target="../ink/ink167.xml"/><Relationship Id="rId262" Type="http://schemas.openxmlformats.org/officeDocument/2006/relationships/image" Target="../media/image72.png"/><Relationship Id="rId78" Type="http://schemas.openxmlformats.org/officeDocument/2006/relationships/image" Target="../media/image1793.png"/><Relationship Id="rId99" Type="http://schemas.openxmlformats.org/officeDocument/2006/relationships/customXml" Target="../ink/ink188.xml"/><Relationship Id="rId101" Type="http://schemas.openxmlformats.org/officeDocument/2006/relationships/customXml" Target="../ink/ink189.xml"/><Relationship Id="rId122" Type="http://schemas.openxmlformats.org/officeDocument/2006/relationships/image" Target="../media/image1815.png"/><Relationship Id="rId143" Type="http://schemas.openxmlformats.org/officeDocument/2006/relationships/customXml" Target="../ink/ink210.xml"/><Relationship Id="rId164" Type="http://schemas.openxmlformats.org/officeDocument/2006/relationships/image" Target="../media/image1836.png"/><Relationship Id="rId185" Type="http://schemas.openxmlformats.org/officeDocument/2006/relationships/customXml" Target="../ink/ink231.xml"/><Relationship Id="rId9" Type="http://schemas.openxmlformats.org/officeDocument/2006/relationships/customXml" Target="../ink/ink143.xml"/><Relationship Id="rId210" Type="http://schemas.openxmlformats.org/officeDocument/2006/relationships/image" Target="../media/image1859.png"/><Relationship Id="rId26" Type="http://schemas.openxmlformats.org/officeDocument/2006/relationships/image" Target="../media/image1767.png"/><Relationship Id="rId231" Type="http://schemas.openxmlformats.org/officeDocument/2006/relationships/customXml" Target="../ink/ink254.xml"/><Relationship Id="rId252" Type="http://schemas.openxmlformats.org/officeDocument/2006/relationships/image" Target="../media/image67.png"/><Relationship Id="rId273" Type="http://schemas.openxmlformats.org/officeDocument/2006/relationships/customXml" Target="../ink/ink275.xml"/><Relationship Id="rId47" Type="http://schemas.openxmlformats.org/officeDocument/2006/relationships/customXml" Target="../ink/ink162.xml"/><Relationship Id="rId68" Type="http://schemas.openxmlformats.org/officeDocument/2006/relationships/image" Target="../media/image1788.png"/><Relationship Id="rId89" Type="http://schemas.openxmlformats.org/officeDocument/2006/relationships/customXml" Target="../ink/ink183.xml"/><Relationship Id="rId112" Type="http://schemas.openxmlformats.org/officeDocument/2006/relationships/image" Target="../media/image1810.png"/><Relationship Id="rId133" Type="http://schemas.openxmlformats.org/officeDocument/2006/relationships/customXml" Target="../ink/ink205.xml"/><Relationship Id="rId154" Type="http://schemas.openxmlformats.org/officeDocument/2006/relationships/image" Target="../media/image1831.png"/><Relationship Id="rId175" Type="http://schemas.openxmlformats.org/officeDocument/2006/relationships/customXml" Target="../ink/ink226.xml"/><Relationship Id="rId196" Type="http://schemas.openxmlformats.org/officeDocument/2006/relationships/image" Target="../media/image1852.png"/><Relationship Id="rId200" Type="http://schemas.openxmlformats.org/officeDocument/2006/relationships/image" Target="../media/image1854.png"/><Relationship Id="rId16" Type="http://schemas.openxmlformats.org/officeDocument/2006/relationships/image" Target="../media/image1762.png"/><Relationship Id="rId221" Type="http://schemas.openxmlformats.org/officeDocument/2006/relationships/customXml" Target="../ink/ink249.xml"/><Relationship Id="rId242" Type="http://schemas.openxmlformats.org/officeDocument/2006/relationships/image" Target="../media/image62.png"/><Relationship Id="rId263" Type="http://schemas.openxmlformats.org/officeDocument/2006/relationships/customXml" Target="../ink/ink270.xml"/><Relationship Id="rId37" Type="http://schemas.openxmlformats.org/officeDocument/2006/relationships/customXml" Target="../ink/ink157.xml"/><Relationship Id="rId58" Type="http://schemas.openxmlformats.org/officeDocument/2006/relationships/image" Target="../media/image1783.png"/><Relationship Id="rId79" Type="http://schemas.openxmlformats.org/officeDocument/2006/relationships/customXml" Target="../ink/ink178.xml"/><Relationship Id="rId102" Type="http://schemas.openxmlformats.org/officeDocument/2006/relationships/image" Target="../media/image1805.png"/><Relationship Id="rId123" Type="http://schemas.openxmlformats.org/officeDocument/2006/relationships/customXml" Target="../ink/ink200.xml"/><Relationship Id="rId144" Type="http://schemas.openxmlformats.org/officeDocument/2006/relationships/image" Target="../media/image1826.png"/><Relationship Id="rId90" Type="http://schemas.openxmlformats.org/officeDocument/2006/relationships/image" Target="../media/image1799.png"/><Relationship Id="rId165" Type="http://schemas.openxmlformats.org/officeDocument/2006/relationships/customXml" Target="../ink/ink221.xml"/><Relationship Id="rId186" Type="http://schemas.openxmlformats.org/officeDocument/2006/relationships/image" Target="../media/image1847.png"/><Relationship Id="rId211" Type="http://schemas.openxmlformats.org/officeDocument/2006/relationships/customXml" Target="../ink/ink244.xml"/><Relationship Id="rId232" Type="http://schemas.openxmlformats.org/officeDocument/2006/relationships/image" Target="../media/image57.png"/><Relationship Id="rId253" Type="http://schemas.openxmlformats.org/officeDocument/2006/relationships/customXml" Target="../ink/ink265.xml"/><Relationship Id="rId274" Type="http://schemas.openxmlformats.org/officeDocument/2006/relationships/image" Target="../media/image78.png"/><Relationship Id="rId27" Type="http://schemas.openxmlformats.org/officeDocument/2006/relationships/customXml" Target="../ink/ink152.xml"/><Relationship Id="rId48" Type="http://schemas.openxmlformats.org/officeDocument/2006/relationships/image" Target="../media/image1778.png"/><Relationship Id="rId69" Type="http://schemas.openxmlformats.org/officeDocument/2006/relationships/customXml" Target="../ink/ink173.xml"/><Relationship Id="rId113" Type="http://schemas.openxmlformats.org/officeDocument/2006/relationships/customXml" Target="../ink/ink195.xml"/><Relationship Id="rId134" Type="http://schemas.openxmlformats.org/officeDocument/2006/relationships/image" Target="../media/image1821.png"/><Relationship Id="rId80" Type="http://schemas.openxmlformats.org/officeDocument/2006/relationships/image" Target="../media/image1794.png"/><Relationship Id="rId155" Type="http://schemas.openxmlformats.org/officeDocument/2006/relationships/customXml" Target="../ink/ink216.xml"/><Relationship Id="rId176" Type="http://schemas.openxmlformats.org/officeDocument/2006/relationships/image" Target="../media/image1842.png"/><Relationship Id="rId197" Type="http://schemas.openxmlformats.org/officeDocument/2006/relationships/customXml" Target="../ink/ink237.xml"/><Relationship Id="rId201" Type="http://schemas.openxmlformats.org/officeDocument/2006/relationships/customXml" Target="../ink/ink239.xml"/><Relationship Id="rId222" Type="http://schemas.openxmlformats.org/officeDocument/2006/relationships/image" Target="../media/image52.png"/><Relationship Id="rId243" Type="http://schemas.openxmlformats.org/officeDocument/2006/relationships/customXml" Target="../ink/ink260.xml"/><Relationship Id="rId264" Type="http://schemas.openxmlformats.org/officeDocument/2006/relationships/image" Target="../media/image73.png"/><Relationship Id="rId17" Type="http://schemas.openxmlformats.org/officeDocument/2006/relationships/customXml" Target="../ink/ink147.xml"/><Relationship Id="rId38" Type="http://schemas.openxmlformats.org/officeDocument/2006/relationships/image" Target="../media/image1773.png"/><Relationship Id="rId59" Type="http://schemas.openxmlformats.org/officeDocument/2006/relationships/customXml" Target="../ink/ink168.xml"/><Relationship Id="rId103" Type="http://schemas.openxmlformats.org/officeDocument/2006/relationships/customXml" Target="../ink/ink190.xml"/><Relationship Id="rId124" Type="http://schemas.openxmlformats.org/officeDocument/2006/relationships/image" Target="../media/image1816.png"/><Relationship Id="rId70" Type="http://schemas.openxmlformats.org/officeDocument/2006/relationships/image" Target="../media/image1789.png"/><Relationship Id="rId91" Type="http://schemas.openxmlformats.org/officeDocument/2006/relationships/customXml" Target="../ink/ink184.xml"/><Relationship Id="rId145" Type="http://schemas.openxmlformats.org/officeDocument/2006/relationships/customXml" Target="../ink/ink211.xml"/><Relationship Id="rId166" Type="http://schemas.openxmlformats.org/officeDocument/2006/relationships/image" Target="../media/image1837.png"/><Relationship Id="rId187" Type="http://schemas.openxmlformats.org/officeDocument/2006/relationships/customXml" Target="../ink/ink232.xml"/><Relationship Id="rId1" Type="http://schemas.openxmlformats.org/officeDocument/2006/relationships/slideLayout" Target="../slideLayouts/slideLayout7.xml"/><Relationship Id="rId212" Type="http://schemas.openxmlformats.org/officeDocument/2006/relationships/image" Target="../media/image1860.png"/><Relationship Id="rId233" Type="http://schemas.openxmlformats.org/officeDocument/2006/relationships/customXml" Target="../ink/ink255.xml"/><Relationship Id="rId254" Type="http://schemas.openxmlformats.org/officeDocument/2006/relationships/image" Target="../media/image68.png"/><Relationship Id="rId28" Type="http://schemas.openxmlformats.org/officeDocument/2006/relationships/image" Target="../media/image1768.png"/><Relationship Id="rId49" Type="http://schemas.openxmlformats.org/officeDocument/2006/relationships/customXml" Target="../ink/ink163.xml"/><Relationship Id="rId114" Type="http://schemas.openxmlformats.org/officeDocument/2006/relationships/image" Target="../media/image1811.png"/><Relationship Id="rId275" Type="http://schemas.openxmlformats.org/officeDocument/2006/relationships/customXml" Target="../ink/ink276.xml"/><Relationship Id="rId60" Type="http://schemas.openxmlformats.org/officeDocument/2006/relationships/image" Target="../media/image1784.png"/><Relationship Id="rId81" Type="http://schemas.openxmlformats.org/officeDocument/2006/relationships/customXml" Target="../ink/ink179.xml"/><Relationship Id="rId135" Type="http://schemas.openxmlformats.org/officeDocument/2006/relationships/customXml" Target="../ink/ink206.xml"/><Relationship Id="rId156" Type="http://schemas.openxmlformats.org/officeDocument/2006/relationships/image" Target="../media/image1832.png"/><Relationship Id="rId177" Type="http://schemas.openxmlformats.org/officeDocument/2006/relationships/customXml" Target="../ink/ink227.xml"/><Relationship Id="rId198" Type="http://schemas.openxmlformats.org/officeDocument/2006/relationships/image" Target="../media/image1853.png"/><Relationship Id="rId202" Type="http://schemas.openxmlformats.org/officeDocument/2006/relationships/image" Target="../media/image1855.png"/><Relationship Id="rId223" Type="http://schemas.openxmlformats.org/officeDocument/2006/relationships/customXml" Target="../ink/ink250.xml"/><Relationship Id="rId244" Type="http://schemas.openxmlformats.org/officeDocument/2006/relationships/image" Target="../media/image63.png"/><Relationship Id="rId18" Type="http://schemas.openxmlformats.org/officeDocument/2006/relationships/image" Target="../media/image1763.png"/><Relationship Id="rId39" Type="http://schemas.openxmlformats.org/officeDocument/2006/relationships/customXml" Target="../ink/ink158.xml"/><Relationship Id="rId265" Type="http://schemas.openxmlformats.org/officeDocument/2006/relationships/customXml" Target="../ink/ink271.xml"/><Relationship Id="rId50" Type="http://schemas.openxmlformats.org/officeDocument/2006/relationships/image" Target="../media/image1779.png"/><Relationship Id="rId104" Type="http://schemas.openxmlformats.org/officeDocument/2006/relationships/image" Target="../media/image1806.png"/><Relationship Id="rId125" Type="http://schemas.openxmlformats.org/officeDocument/2006/relationships/customXml" Target="../ink/ink201.xml"/><Relationship Id="rId146" Type="http://schemas.openxmlformats.org/officeDocument/2006/relationships/image" Target="../media/image1827.png"/><Relationship Id="rId167" Type="http://schemas.openxmlformats.org/officeDocument/2006/relationships/customXml" Target="../ink/ink222.xml"/><Relationship Id="rId188" Type="http://schemas.openxmlformats.org/officeDocument/2006/relationships/image" Target="../media/image1848.png"/><Relationship Id="rId71" Type="http://schemas.openxmlformats.org/officeDocument/2006/relationships/customXml" Target="../ink/ink174.xml"/><Relationship Id="rId92" Type="http://schemas.openxmlformats.org/officeDocument/2006/relationships/image" Target="../media/image1800.png"/><Relationship Id="rId213" Type="http://schemas.openxmlformats.org/officeDocument/2006/relationships/customXml" Target="../ink/ink245.xml"/><Relationship Id="rId234" Type="http://schemas.openxmlformats.org/officeDocument/2006/relationships/image" Target="../media/image58.png"/><Relationship Id="rId2" Type="http://schemas.openxmlformats.org/officeDocument/2006/relationships/notesSlide" Target="../notesSlides/notesSlide4.xml"/><Relationship Id="rId29" Type="http://schemas.openxmlformats.org/officeDocument/2006/relationships/customXml" Target="../ink/ink153.xml"/><Relationship Id="rId255" Type="http://schemas.openxmlformats.org/officeDocument/2006/relationships/customXml" Target="../ink/ink266.xml"/><Relationship Id="rId276" Type="http://schemas.openxmlformats.org/officeDocument/2006/relationships/image" Target="../media/image79.png"/><Relationship Id="rId40" Type="http://schemas.openxmlformats.org/officeDocument/2006/relationships/image" Target="../media/image1774.png"/><Relationship Id="rId115" Type="http://schemas.openxmlformats.org/officeDocument/2006/relationships/customXml" Target="../ink/ink196.xml"/><Relationship Id="rId136" Type="http://schemas.openxmlformats.org/officeDocument/2006/relationships/image" Target="../media/image1822.png"/><Relationship Id="rId157" Type="http://schemas.openxmlformats.org/officeDocument/2006/relationships/customXml" Target="../ink/ink217.xml"/><Relationship Id="rId178" Type="http://schemas.openxmlformats.org/officeDocument/2006/relationships/image" Target="../media/image1843.png"/><Relationship Id="rId61" Type="http://schemas.openxmlformats.org/officeDocument/2006/relationships/customXml" Target="../ink/ink169.xml"/><Relationship Id="rId82" Type="http://schemas.openxmlformats.org/officeDocument/2006/relationships/image" Target="../media/image1795.png"/><Relationship Id="rId199" Type="http://schemas.openxmlformats.org/officeDocument/2006/relationships/customXml" Target="../ink/ink238.xml"/><Relationship Id="rId203" Type="http://schemas.openxmlformats.org/officeDocument/2006/relationships/customXml" Target="../ink/ink240.xml"/><Relationship Id="rId19" Type="http://schemas.openxmlformats.org/officeDocument/2006/relationships/customXml" Target="../ink/ink148.xml"/><Relationship Id="rId224" Type="http://schemas.openxmlformats.org/officeDocument/2006/relationships/image" Target="../media/image53.png"/><Relationship Id="rId245" Type="http://schemas.openxmlformats.org/officeDocument/2006/relationships/customXml" Target="../ink/ink261.xml"/><Relationship Id="rId266" Type="http://schemas.openxmlformats.org/officeDocument/2006/relationships/image" Target="../media/image74.png"/><Relationship Id="rId30" Type="http://schemas.openxmlformats.org/officeDocument/2006/relationships/image" Target="../media/image1769.png"/><Relationship Id="rId105" Type="http://schemas.openxmlformats.org/officeDocument/2006/relationships/customXml" Target="../ink/ink191.xml"/><Relationship Id="rId126" Type="http://schemas.openxmlformats.org/officeDocument/2006/relationships/image" Target="../media/image1817.png"/><Relationship Id="rId147" Type="http://schemas.openxmlformats.org/officeDocument/2006/relationships/customXml" Target="../ink/ink212.xml"/><Relationship Id="rId168" Type="http://schemas.openxmlformats.org/officeDocument/2006/relationships/image" Target="../media/image1838.png"/><Relationship Id="rId51" Type="http://schemas.openxmlformats.org/officeDocument/2006/relationships/customXml" Target="../ink/ink164.xml"/><Relationship Id="rId72" Type="http://schemas.openxmlformats.org/officeDocument/2006/relationships/image" Target="../media/image1790.png"/><Relationship Id="rId93" Type="http://schemas.openxmlformats.org/officeDocument/2006/relationships/customXml" Target="../ink/ink185.xml"/><Relationship Id="rId189" Type="http://schemas.openxmlformats.org/officeDocument/2006/relationships/customXml" Target="../ink/ink233.xml"/><Relationship Id="rId214" Type="http://schemas.openxmlformats.org/officeDocument/2006/relationships/image" Target="../media/image48.png"/><Relationship Id="rId235" Type="http://schemas.openxmlformats.org/officeDocument/2006/relationships/customXml" Target="../ink/ink256.xml"/><Relationship Id="rId256" Type="http://schemas.openxmlformats.org/officeDocument/2006/relationships/image" Target="../media/image69.png"/><Relationship Id="rId277" Type="http://schemas.openxmlformats.org/officeDocument/2006/relationships/customXml" Target="../ink/ink277.xml"/><Relationship Id="rId116" Type="http://schemas.openxmlformats.org/officeDocument/2006/relationships/image" Target="../media/image1812.png"/><Relationship Id="rId137" Type="http://schemas.openxmlformats.org/officeDocument/2006/relationships/customXml" Target="../ink/ink207.xml"/><Relationship Id="rId158" Type="http://schemas.openxmlformats.org/officeDocument/2006/relationships/image" Target="../media/image1833.png"/><Relationship Id="rId20" Type="http://schemas.openxmlformats.org/officeDocument/2006/relationships/image" Target="../media/image1764.png"/><Relationship Id="rId41" Type="http://schemas.openxmlformats.org/officeDocument/2006/relationships/customXml" Target="../ink/ink159.xml"/><Relationship Id="rId62" Type="http://schemas.openxmlformats.org/officeDocument/2006/relationships/image" Target="../media/image1785.png"/><Relationship Id="rId83" Type="http://schemas.openxmlformats.org/officeDocument/2006/relationships/customXml" Target="../ink/ink180.xml"/><Relationship Id="rId179" Type="http://schemas.openxmlformats.org/officeDocument/2006/relationships/customXml" Target="../ink/ink228.xml"/><Relationship Id="rId190" Type="http://schemas.openxmlformats.org/officeDocument/2006/relationships/image" Target="../media/image1849.png"/><Relationship Id="rId204" Type="http://schemas.openxmlformats.org/officeDocument/2006/relationships/image" Target="../media/image1856.png"/><Relationship Id="rId225" Type="http://schemas.openxmlformats.org/officeDocument/2006/relationships/customXml" Target="../ink/ink251.xml"/><Relationship Id="rId246" Type="http://schemas.openxmlformats.org/officeDocument/2006/relationships/image" Target="../media/image64.png"/><Relationship Id="rId267" Type="http://schemas.openxmlformats.org/officeDocument/2006/relationships/customXml" Target="../ink/ink272.xml"/><Relationship Id="rId106" Type="http://schemas.openxmlformats.org/officeDocument/2006/relationships/image" Target="../media/image1807.png"/><Relationship Id="rId127" Type="http://schemas.openxmlformats.org/officeDocument/2006/relationships/customXml" Target="../ink/ink202.xml"/><Relationship Id="rId10" Type="http://schemas.openxmlformats.org/officeDocument/2006/relationships/image" Target="../media/image1759.png"/><Relationship Id="rId31" Type="http://schemas.openxmlformats.org/officeDocument/2006/relationships/customXml" Target="../ink/ink154.xml"/><Relationship Id="rId52" Type="http://schemas.openxmlformats.org/officeDocument/2006/relationships/image" Target="../media/image1780.png"/><Relationship Id="rId73" Type="http://schemas.openxmlformats.org/officeDocument/2006/relationships/customXml" Target="../ink/ink175.xml"/><Relationship Id="rId94" Type="http://schemas.openxmlformats.org/officeDocument/2006/relationships/image" Target="../media/image1801.png"/><Relationship Id="rId148" Type="http://schemas.openxmlformats.org/officeDocument/2006/relationships/image" Target="../media/image1828.png"/><Relationship Id="rId169" Type="http://schemas.openxmlformats.org/officeDocument/2006/relationships/customXml" Target="../ink/ink223.xml"/><Relationship Id="rId4" Type="http://schemas.openxmlformats.org/officeDocument/2006/relationships/image" Target="NULL"/><Relationship Id="rId180" Type="http://schemas.openxmlformats.org/officeDocument/2006/relationships/image" Target="../media/image1844.png"/><Relationship Id="rId215" Type="http://schemas.openxmlformats.org/officeDocument/2006/relationships/customXml" Target="../ink/ink246.xml"/><Relationship Id="rId236" Type="http://schemas.openxmlformats.org/officeDocument/2006/relationships/image" Target="../media/image59.png"/><Relationship Id="rId257" Type="http://schemas.openxmlformats.org/officeDocument/2006/relationships/customXml" Target="../ink/ink267.xml"/><Relationship Id="rId278" Type="http://schemas.openxmlformats.org/officeDocument/2006/relationships/image" Target="../media/image80.png"/><Relationship Id="rId42" Type="http://schemas.openxmlformats.org/officeDocument/2006/relationships/image" Target="../media/image1775.png"/><Relationship Id="rId84" Type="http://schemas.openxmlformats.org/officeDocument/2006/relationships/image" Target="../media/image1796.png"/><Relationship Id="rId138" Type="http://schemas.openxmlformats.org/officeDocument/2006/relationships/image" Target="../media/image1823.png"/><Relationship Id="rId191" Type="http://schemas.openxmlformats.org/officeDocument/2006/relationships/customXml" Target="../ink/ink234.xml"/><Relationship Id="rId205" Type="http://schemas.openxmlformats.org/officeDocument/2006/relationships/customXml" Target="../ink/ink241.xml"/><Relationship Id="rId247" Type="http://schemas.openxmlformats.org/officeDocument/2006/relationships/customXml" Target="../ink/ink262.xml"/><Relationship Id="rId107" Type="http://schemas.openxmlformats.org/officeDocument/2006/relationships/customXml" Target="../ink/ink192.xml"/><Relationship Id="rId11" Type="http://schemas.openxmlformats.org/officeDocument/2006/relationships/customXml" Target="../ink/ink144.xml"/><Relationship Id="rId53" Type="http://schemas.openxmlformats.org/officeDocument/2006/relationships/customXml" Target="../ink/ink165.xml"/><Relationship Id="rId149" Type="http://schemas.openxmlformats.org/officeDocument/2006/relationships/customXml" Target="../ink/ink213.xml"/><Relationship Id="rId95" Type="http://schemas.openxmlformats.org/officeDocument/2006/relationships/customXml" Target="../ink/ink186.xml"/><Relationship Id="rId160" Type="http://schemas.openxmlformats.org/officeDocument/2006/relationships/image" Target="../media/image1834.png"/><Relationship Id="rId216" Type="http://schemas.openxmlformats.org/officeDocument/2006/relationships/image" Target="../media/image49.png"/><Relationship Id="rId258" Type="http://schemas.openxmlformats.org/officeDocument/2006/relationships/image" Target="../media/image70.png"/></Relationships>
</file>

<file path=ppt/slides/_rels/slide5.xml.rels><?xml version="1.0" encoding="UTF-8" standalone="yes"?>
<Relationships xmlns="http://schemas.openxmlformats.org/package/2006/relationships"><Relationship Id="rId117" Type="http://schemas.openxmlformats.org/officeDocument/2006/relationships/customXml" Target="../ink/ink337.xml"/><Relationship Id="rId671" Type="http://schemas.openxmlformats.org/officeDocument/2006/relationships/customXml" Target="../ink/ink614.xml"/><Relationship Id="rId21" Type="http://schemas.openxmlformats.org/officeDocument/2006/relationships/customXml" Target="../ink/ink289.xml"/><Relationship Id="rId324" Type="http://schemas.openxmlformats.org/officeDocument/2006/relationships/image" Target="../media/image2020.png"/><Relationship Id="rId531" Type="http://schemas.openxmlformats.org/officeDocument/2006/relationships/customXml" Target="../ink/ink544.xml"/><Relationship Id="rId629" Type="http://schemas.openxmlformats.org/officeDocument/2006/relationships/customXml" Target="../ink/ink593.xml"/><Relationship Id="rId170" Type="http://schemas.openxmlformats.org/officeDocument/2006/relationships/image" Target="../media/image1943.png"/><Relationship Id="rId268" Type="http://schemas.openxmlformats.org/officeDocument/2006/relationships/image" Target="../media/image1992.png"/><Relationship Id="rId475" Type="http://schemas.openxmlformats.org/officeDocument/2006/relationships/customXml" Target="../ink/ink516.xml"/><Relationship Id="rId682" Type="http://schemas.openxmlformats.org/officeDocument/2006/relationships/image" Target="../media/image84.png"/><Relationship Id="rId32" Type="http://schemas.openxmlformats.org/officeDocument/2006/relationships/image" Target="../media/image1875.png"/><Relationship Id="rId128" Type="http://schemas.openxmlformats.org/officeDocument/2006/relationships/image" Target="../media/image1923.png"/><Relationship Id="rId335" Type="http://schemas.openxmlformats.org/officeDocument/2006/relationships/customXml" Target="../ink/ink446.xml"/><Relationship Id="rId542" Type="http://schemas.openxmlformats.org/officeDocument/2006/relationships/image" Target="../media/image2129.png"/><Relationship Id="rId181" Type="http://schemas.openxmlformats.org/officeDocument/2006/relationships/customXml" Target="../ink/ink369.xml"/><Relationship Id="rId402" Type="http://schemas.openxmlformats.org/officeDocument/2006/relationships/image" Target="../media/image2059.png"/><Relationship Id="rId279" Type="http://schemas.openxmlformats.org/officeDocument/2006/relationships/customXml" Target="../ink/ink418.xml"/><Relationship Id="rId486" Type="http://schemas.openxmlformats.org/officeDocument/2006/relationships/image" Target="../media/image2101.png"/><Relationship Id="rId693" Type="http://schemas.openxmlformats.org/officeDocument/2006/relationships/customXml" Target="../ink/ink625.xml"/><Relationship Id="rId707" Type="http://schemas.openxmlformats.org/officeDocument/2006/relationships/customXml" Target="../ink/ink632.xml"/><Relationship Id="rId43" Type="http://schemas.openxmlformats.org/officeDocument/2006/relationships/customXml" Target="../ink/ink300.xml"/><Relationship Id="rId139" Type="http://schemas.openxmlformats.org/officeDocument/2006/relationships/customXml" Target="../ink/ink348.xml"/><Relationship Id="rId346" Type="http://schemas.openxmlformats.org/officeDocument/2006/relationships/image" Target="../media/image2031.png"/><Relationship Id="rId553" Type="http://schemas.openxmlformats.org/officeDocument/2006/relationships/customXml" Target="../ink/ink555.xml"/><Relationship Id="rId192" Type="http://schemas.openxmlformats.org/officeDocument/2006/relationships/image" Target="../media/image1954.png"/><Relationship Id="rId206" Type="http://schemas.openxmlformats.org/officeDocument/2006/relationships/image" Target="../media/image1961.png"/><Relationship Id="rId413" Type="http://schemas.openxmlformats.org/officeDocument/2006/relationships/customXml" Target="../ink/ink485.xml"/><Relationship Id="rId497" Type="http://schemas.openxmlformats.org/officeDocument/2006/relationships/customXml" Target="../ink/ink527.xml"/><Relationship Id="rId620" Type="http://schemas.openxmlformats.org/officeDocument/2006/relationships/image" Target="../media/image2168.png"/><Relationship Id="rId357" Type="http://schemas.openxmlformats.org/officeDocument/2006/relationships/customXml" Target="../ink/ink457.xml"/><Relationship Id="rId54" Type="http://schemas.openxmlformats.org/officeDocument/2006/relationships/image" Target="../media/image1886.png"/><Relationship Id="rId217" Type="http://schemas.openxmlformats.org/officeDocument/2006/relationships/customXml" Target="../ink/ink387.xml"/><Relationship Id="rId564" Type="http://schemas.openxmlformats.org/officeDocument/2006/relationships/image" Target="../media/image2140.png"/><Relationship Id="rId424" Type="http://schemas.openxmlformats.org/officeDocument/2006/relationships/image" Target="../media/image2070.png"/><Relationship Id="rId631" Type="http://schemas.openxmlformats.org/officeDocument/2006/relationships/customXml" Target="../ink/ink594.xml"/><Relationship Id="rId270" Type="http://schemas.openxmlformats.org/officeDocument/2006/relationships/image" Target="../media/image1993.png"/><Relationship Id="rId65" Type="http://schemas.openxmlformats.org/officeDocument/2006/relationships/customXml" Target="../ink/ink311.xml"/><Relationship Id="rId130" Type="http://schemas.openxmlformats.org/officeDocument/2006/relationships/image" Target="../media/image1924.png"/><Relationship Id="rId368" Type="http://schemas.openxmlformats.org/officeDocument/2006/relationships/image" Target="../media/image2042.png"/><Relationship Id="rId575" Type="http://schemas.openxmlformats.org/officeDocument/2006/relationships/customXml" Target="../ink/ink566.xml"/><Relationship Id="rId228" Type="http://schemas.openxmlformats.org/officeDocument/2006/relationships/image" Target="../media/image1972.png"/><Relationship Id="rId435" Type="http://schemas.openxmlformats.org/officeDocument/2006/relationships/customXml" Target="../ink/ink496.xml"/><Relationship Id="rId642" Type="http://schemas.openxmlformats.org/officeDocument/2006/relationships/image" Target="../media/image2179.png"/><Relationship Id="rId281" Type="http://schemas.openxmlformats.org/officeDocument/2006/relationships/customXml" Target="../ink/ink419.xml"/><Relationship Id="rId502" Type="http://schemas.openxmlformats.org/officeDocument/2006/relationships/image" Target="../media/image2109.png"/><Relationship Id="rId76" Type="http://schemas.openxmlformats.org/officeDocument/2006/relationships/image" Target="../media/image1897.png"/><Relationship Id="rId141" Type="http://schemas.openxmlformats.org/officeDocument/2006/relationships/customXml" Target="../ink/ink349.xml"/><Relationship Id="rId379" Type="http://schemas.openxmlformats.org/officeDocument/2006/relationships/customXml" Target="../ink/ink468.xml"/><Relationship Id="rId586" Type="http://schemas.openxmlformats.org/officeDocument/2006/relationships/image" Target="../media/image2151.png"/><Relationship Id="rId7" Type="http://schemas.openxmlformats.org/officeDocument/2006/relationships/customXml" Target="../ink/ink282.xml"/><Relationship Id="rId239" Type="http://schemas.openxmlformats.org/officeDocument/2006/relationships/customXml" Target="../ink/ink398.xml"/><Relationship Id="rId446" Type="http://schemas.openxmlformats.org/officeDocument/2006/relationships/image" Target="../media/image2081.png"/><Relationship Id="rId653" Type="http://schemas.openxmlformats.org/officeDocument/2006/relationships/customXml" Target="../ink/ink605.xml"/><Relationship Id="rId292" Type="http://schemas.openxmlformats.org/officeDocument/2006/relationships/image" Target="../media/image2004.png"/><Relationship Id="rId306" Type="http://schemas.openxmlformats.org/officeDocument/2006/relationships/image" Target="../media/image2011.png"/><Relationship Id="rId87" Type="http://schemas.openxmlformats.org/officeDocument/2006/relationships/customXml" Target="../ink/ink322.xml"/><Relationship Id="rId513" Type="http://schemas.openxmlformats.org/officeDocument/2006/relationships/customXml" Target="../ink/ink535.xml"/><Relationship Id="rId597" Type="http://schemas.openxmlformats.org/officeDocument/2006/relationships/customXml" Target="../ink/ink577.xml"/><Relationship Id="rId152" Type="http://schemas.openxmlformats.org/officeDocument/2006/relationships/image" Target="../media/image1934.png"/><Relationship Id="rId457" Type="http://schemas.openxmlformats.org/officeDocument/2006/relationships/customXml" Target="../ink/ink507.xml"/><Relationship Id="rId664" Type="http://schemas.openxmlformats.org/officeDocument/2006/relationships/image" Target="../media/image2190.png"/><Relationship Id="rId14" Type="http://schemas.openxmlformats.org/officeDocument/2006/relationships/image" Target="../media/image1866.png"/><Relationship Id="rId317" Type="http://schemas.openxmlformats.org/officeDocument/2006/relationships/customXml" Target="../ink/ink437.xml"/><Relationship Id="rId524" Type="http://schemas.openxmlformats.org/officeDocument/2006/relationships/image" Target="../media/image2120.png"/><Relationship Id="rId98" Type="http://schemas.openxmlformats.org/officeDocument/2006/relationships/image" Target="../media/image1908.png"/><Relationship Id="rId163" Type="http://schemas.openxmlformats.org/officeDocument/2006/relationships/customXml" Target="../ink/ink360.xml"/><Relationship Id="rId370" Type="http://schemas.openxmlformats.org/officeDocument/2006/relationships/image" Target="../media/image2043.png"/><Relationship Id="rId230" Type="http://schemas.openxmlformats.org/officeDocument/2006/relationships/image" Target="../media/image1973.png"/><Relationship Id="rId468" Type="http://schemas.openxmlformats.org/officeDocument/2006/relationships/image" Target="../media/image2092.png"/><Relationship Id="rId675" Type="http://schemas.openxmlformats.org/officeDocument/2006/relationships/customXml" Target="../ink/ink616.xml"/><Relationship Id="rId25" Type="http://schemas.openxmlformats.org/officeDocument/2006/relationships/customXml" Target="../ink/ink291.xml"/><Relationship Id="rId328" Type="http://schemas.openxmlformats.org/officeDocument/2006/relationships/image" Target="../media/image2022.png"/><Relationship Id="rId535" Type="http://schemas.openxmlformats.org/officeDocument/2006/relationships/customXml" Target="../ink/ink546.xml"/><Relationship Id="rId174" Type="http://schemas.openxmlformats.org/officeDocument/2006/relationships/image" Target="../media/image1945.png"/><Relationship Id="rId381" Type="http://schemas.openxmlformats.org/officeDocument/2006/relationships/customXml" Target="../ink/ink469.xml"/><Relationship Id="rId602" Type="http://schemas.openxmlformats.org/officeDocument/2006/relationships/image" Target="../media/image2159.png"/><Relationship Id="rId241" Type="http://schemas.openxmlformats.org/officeDocument/2006/relationships/customXml" Target="../ink/ink399.xml"/><Relationship Id="rId479" Type="http://schemas.openxmlformats.org/officeDocument/2006/relationships/customXml" Target="../ink/ink518.xml"/><Relationship Id="rId686" Type="http://schemas.openxmlformats.org/officeDocument/2006/relationships/image" Target="../media/image86.png"/><Relationship Id="rId36" Type="http://schemas.openxmlformats.org/officeDocument/2006/relationships/image" Target="../media/image1877.png"/><Relationship Id="rId339" Type="http://schemas.openxmlformats.org/officeDocument/2006/relationships/customXml" Target="../ink/ink448.xml"/><Relationship Id="rId546" Type="http://schemas.openxmlformats.org/officeDocument/2006/relationships/image" Target="../media/image2131.png"/><Relationship Id="rId101" Type="http://schemas.openxmlformats.org/officeDocument/2006/relationships/customXml" Target="../ink/ink329.xml"/><Relationship Id="rId185" Type="http://schemas.openxmlformats.org/officeDocument/2006/relationships/customXml" Target="../ink/ink371.xml"/><Relationship Id="rId406" Type="http://schemas.openxmlformats.org/officeDocument/2006/relationships/image" Target="../media/image2061.png"/><Relationship Id="rId392" Type="http://schemas.openxmlformats.org/officeDocument/2006/relationships/image" Target="../media/image2054.png"/><Relationship Id="rId613" Type="http://schemas.openxmlformats.org/officeDocument/2006/relationships/customXml" Target="../ink/ink585.xml"/><Relationship Id="rId697" Type="http://schemas.openxmlformats.org/officeDocument/2006/relationships/customXml" Target="../ink/ink627.xml"/><Relationship Id="rId252" Type="http://schemas.openxmlformats.org/officeDocument/2006/relationships/image" Target="../media/image1984.png"/><Relationship Id="rId47" Type="http://schemas.openxmlformats.org/officeDocument/2006/relationships/customXml" Target="../ink/ink302.xml"/><Relationship Id="rId112" Type="http://schemas.openxmlformats.org/officeDocument/2006/relationships/image" Target="../media/image1915.png"/><Relationship Id="rId557" Type="http://schemas.openxmlformats.org/officeDocument/2006/relationships/customXml" Target="../ink/ink557.xml"/><Relationship Id="rId196" Type="http://schemas.openxmlformats.org/officeDocument/2006/relationships/image" Target="../media/image1956.png"/><Relationship Id="rId417" Type="http://schemas.openxmlformats.org/officeDocument/2006/relationships/customXml" Target="../ink/ink487.xml"/><Relationship Id="rId624" Type="http://schemas.openxmlformats.org/officeDocument/2006/relationships/image" Target="../media/image2170.png"/><Relationship Id="rId263" Type="http://schemas.openxmlformats.org/officeDocument/2006/relationships/customXml" Target="../ink/ink410.xml"/><Relationship Id="rId470" Type="http://schemas.openxmlformats.org/officeDocument/2006/relationships/image" Target="../media/image2093.png"/><Relationship Id="rId58" Type="http://schemas.openxmlformats.org/officeDocument/2006/relationships/image" Target="../media/image1888.png"/><Relationship Id="rId123" Type="http://schemas.openxmlformats.org/officeDocument/2006/relationships/customXml" Target="../ink/ink340.xml"/><Relationship Id="rId330" Type="http://schemas.openxmlformats.org/officeDocument/2006/relationships/image" Target="../media/image2023.png"/><Relationship Id="rId568" Type="http://schemas.openxmlformats.org/officeDocument/2006/relationships/image" Target="../media/image2142.png"/><Relationship Id="rId428" Type="http://schemas.openxmlformats.org/officeDocument/2006/relationships/image" Target="../media/image2072.png"/><Relationship Id="rId635" Type="http://schemas.openxmlformats.org/officeDocument/2006/relationships/customXml" Target="../ink/ink596.xml"/><Relationship Id="rId274" Type="http://schemas.openxmlformats.org/officeDocument/2006/relationships/image" Target="../media/image1995.png"/><Relationship Id="rId481" Type="http://schemas.openxmlformats.org/officeDocument/2006/relationships/customXml" Target="../ink/ink519.xml"/><Relationship Id="rId702" Type="http://schemas.openxmlformats.org/officeDocument/2006/relationships/image" Target="../media/image94.png"/><Relationship Id="rId69" Type="http://schemas.openxmlformats.org/officeDocument/2006/relationships/customXml" Target="../ink/ink313.xml"/><Relationship Id="rId134" Type="http://schemas.openxmlformats.org/officeDocument/2006/relationships/image" Target="../media/image1926.png"/><Relationship Id="rId579" Type="http://schemas.openxmlformats.org/officeDocument/2006/relationships/customXml" Target="../ink/ink568.xml"/><Relationship Id="rId341" Type="http://schemas.openxmlformats.org/officeDocument/2006/relationships/customXml" Target="../ink/ink449.xml"/><Relationship Id="rId439" Type="http://schemas.openxmlformats.org/officeDocument/2006/relationships/customXml" Target="../ink/ink498.xml"/><Relationship Id="rId646" Type="http://schemas.openxmlformats.org/officeDocument/2006/relationships/image" Target="../media/image2181.png"/><Relationship Id="rId201" Type="http://schemas.openxmlformats.org/officeDocument/2006/relationships/customXml" Target="../ink/ink379.xml"/><Relationship Id="rId285" Type="http://schemas.openxmlformats.org/officeDocument/2006/relationships/customXml" Target="../ink/ink421.xml"/><Relationship Id="rId506" Type="http://schemas.openxmlformats.org/officeDocument/2006/relationships/image" Target="../media/image2111.png"/><Relationship Id="rId492" Type="http://schemas.openxmlformats.org/officeDocument/2006/relationships/image" Target="../media/image2104.png"/><Relationship Id="rId145" Type="http://schemas.openxmlformats.org/officeDocument/2006/relationships/customXml" Target="../ink/ink351.xml"/><Relationship Id="rId352" Type="http://schemas.openxmlformats.org/officeDocument/2006/relationships/image" Target="../media/image2034.png"/><Relationship Id="rId212" Type="http://schemas.openxmlformats.org/officeDocument/2006/relationships/image" Target="../media/image1964.png"/><Relationship Id="rId657" Type="http://schemas.openxmlformats.org/officeDocument/2006/relationships/customXml" Target="../ink/ink607.xml"/><Relationship Id="rId296" Type="http://schemas.openxmlformats.org/officeDocument/2006/relationships/image" Target="../media/image2006.png"/><Relationship Id="rId517" Type="http://schemas.openxmlformats.org/officeDocument/2006/relationships/customXml" Target="../ink/ink537.xml"/><Relationship Id="rId60" Type="http://schemas.openxmlformats.org/officeDocument/2006/relationships/image" Target="../media/image1889.png"/><Relationship Id="rId156" Type="http://schemas.openxmlformats.org/officeDocument/2006/relationships/image" Target="../media/image1936.png"/><Relationship Id="rId363" Type="http://schemas.openxmlformats.org/officeDocument/2006/relationships/customXml" Target="../ink/ink460.xml"/><Relationship Id="rId570" Type="http://schemas.openxmlformats.org/officeDocument/2006/relationships/image" Target="../media/image2143.png"/><Relationship Id="rId223" Type="http://schemas.openxmlformats.org/officeDocument/2006/relationships/customXml" Target="../ink/ink390.xml"/><Relationship Id="rId430" Type="http://schemas.openxmlformats.org/officeDocument/2006/relationships/image" Target="../media/image2073.png"/><Relationship Id="rId668" Type="http://schemas.openxmlformats.org/officeDocument/2006/relationships/image" Target="../media/image2192.png"/><Relationship Id="rId18" Type="http://schemas.openxmlformats.org/officeDocument/2006/relationships/image" Target="../media/image1868.png"/><Relationship Id="rId528" Type="http://schemas.openxmlformats.org/officeDocument/2006/relationships/image" Target="../media/image2122.png"/><Relationship Id="rId167" Type="http://schemas.openxmlformats.org/officeDocument/2006/relationships/customXml" Target="../ink/ink362.xml"/><Relationship Id="rId374" Type="http://schemas.openxmlformats.org/officeDocument/2006/relationships/image" Target="../media/image2045.png"/><Relationship Id="rId581" Type="http://schemas.openxmlformats.org/officeDocument/2006/relationships/customXml" Target="../ink/ink569.xml"/><Relationship Id="rId71" Type="http://schemas.openxmlformats.org/officeDocument/2006/relationships/customXml" Target="../ink/ink314.xml"/><Relationship Id="rId234" Type="http://schemas.openxmlformats.org/officeDocument/2006/relationships/image" Target="../media/image1975.png"/><Relationship Id="rId637" Type="http://schemas.openxmlformats.org/officeDocument/2006/relationships/customXml" Target="../ink/ink597.xml"/><Relationship Id="rId679" Type="http://schemas.openxmlformats.org/officeDocument/2006/relationships/customXml" Target="../ink/ink618.xml"/><Relationship Id="rId2" Type="http://schemas.openxmlformats.org/officeDocument/2006/relationships/notesSlide" Target="../notesSlides/notesSlide5.xml"/><Relationship Id="rId29" Type="http://schemas.openxmlformats.org/officeDocument/2006/relationships/customXml" Target="../ink/ink293.xml"/><Relationship Id="rId276" Type="http://schemas.openxmlformats.org/officeDocument/2006/relationships/image" Target="../media/image1996.png"/><Relationship Id="rId441" Type="http://schemas.openxmlformats.org/officeDocument/2006/relationships/customXml" Target="../ink/ink499.xml"/><Relationship Id="rId483" Type="http://schemas.openxmlformats.org/officeDocument/2006/relationships/customXml" Target="../ink/ink520.xml"/><Relationship Id="rId539" Type="http://schemas.openxmlformats.org/officeDocument/2006/relationships/customXml" Target="../ink/ink548.xml"/><Relationship Id="rId690" Type="http://schemas.openxmlformats.org/officeDocument/2006/relationships/image" Target="../media/image88.png"/><Relationship Id="rId704" Type="http://schemas.openxmlformats.org/officeDocument/2006/relationships/image" Target="../media/image95.png"/><Relationship Id="rId40" Type="http://schemas.openxmlformats.org/officeDocument/2006/relationships/image" Target="../media/image1879.png"/><Relationship Id="rId136" Type="http://schemas.openxmlformats.org/officeDocument/2006/relationships/image" Target="../media/image1927.png"/><Relationship Id="rId178" Type="http://schemas.openxmlformats.org/officeDocument/2006/relationships/image" Target="../media/image1947.png"/><Relationship Id="rId301" Type="http://schemas.openxmlformats.org/officeDocument/2006/relationships/customXml" Target="../ink/ink429.xml"/><Relationship Id="rId343" Type="http://schemas.openxmlformats.org/officeDocument/2006/relationships/customXml" Target="../ink/ink450.xml"/><Relationship Id="rId550" Type="http://schemas.openxmlformats.org/officeDocument/2006/relationships/image" Target="../media/image2133.png"/><Relationship Id="rId82" Type="http://schemas.openxmlformats.org/officeDocument/2006/relationships/image" Target="../media/image1900.png"/><Relationship Id="rId203" Type="http://schemas.openxmlformats.org/officeDocument/2006/relationships/customXml" Target="../ink/ink380.xml"/><Relationship Id="rId385" Type="http://schemas.openxmlformats.org/officeDocument/2006/relationships/customXml" Target="../ink/ink471.xml"/><Relationship Id="rId592" Type="http://schemas.openxmlformats.org/officeDocument/2006/relationships/image" Target="../media/image2154.png"/><Relationship Id="rId606" Type="http://schemas.openxmlformats.org/officeDocument/2006/relationships/image" Target="../media/image2161.png"/><Relationship Id="rId648" Type="http://schemas.openxmlformats.org/officeDocument/2006/relationships/image" Target="../media/image2182.png"/><Relationship Id="rId245" Type="http://schemas.openxmlformats.org/officeDocument/2006/relationships/customXml" Target="../ink/ink401.xml"/><Relationship Id="rId287" Type="http://schemas.openxmlformats.org/officeDocument/2006/relationships/customXml" Target="../ink/ink422.xml"/><Relationship Id="rId410" Type="http://schemas.openxmlformats.org/officeDocument/2006/relationships/image" Target="../media/image2063.png"/><Relationship Id="rId452" Type="http://schemas.openxmlformats.org/officeDocument/2006/relationships/image" Target="../media/image2084.png"/><Relationship Id="rId494" Type="http://schemas.openxmlformats.org/officeDocument/2006/relationships/image" Target="../media/image2105.png"/><Relationship Id="rId508" Type="http://schemas.openxmlformats.org/officeDocument/2006/relationships/image" Target="../media/image2112.png"/><Relationship Id="rId105" Type="http://schemas.openxmlformats.org/officeDocument/2006/relationships/customXml" Target="../ink/ink331.xml"/><Relationship Id="rId147" Type="http://schemas.openxmlformats.org/officeDocument/2006/relationships/customXml" Target="../ink/ink352.xml"/><Relationship Id="rId312" Type="http://schemas.openxmlformats.org/officeDocument/2006/relationships/image" Target="../media/image2014.png"/><Relationship Id="rId354" Type="http://schemas.openxmlformats.org/officeDocument/2006/relationships/image" Target="../media/image2035.png"/><Relationship Id="rId51" Type="http://schemas.openxmlformats.org/officeDocument/2006/relationships/customXml" Target="../ink/ink304.xml"/><Relationship Id="rId93" Type="http://schemas.openxmlformats.org/officeDocument/2006/relationships/customXml" Target="../ink/ink325.xml"/><Relationship Id="rId189" Type="http://schemas.openxmlformats.org/officeDocument/2006/relationships/customXml" Target="../ink/ink373.xml"/><Relationship Id="rId396" Type="http://schemas.openxmlformats.org/officeDocument/2006/relationships/image" Target="../media/image2056.png"/><Relationship Id="rId561" Type="http://schemas.openxmlformats.org/officeDocument/2006/relationships/customXml" Target="../ink/ink559.xml"/><Relationship Id="rId617" Type="http://schemas.openxmlformats.org/officeDocument/2006/relationships/customXml" Target="../ink/ink587.xml"/><Relationship Id="rId659" Type="http://schemas.openxmlformats.org/officeDocument/2006/relationships/customXml" Target="../ink/ink608.xml"/><Relationship Id="rId214" Type="http://schemas.openxmlformats.org/officeDocument/2006/relationships/image" Target="../media/image1965.png"/><Relationship Id="rId256" Type="http://schemas.openxmlformats.org/officeDocument/2006/relationships/image" Target="../media/image1986.png"/><Relationship Id="rId298" Type="http://schemas.openxmlformats.org/officeDocument/2006/relationships/image" Target="../media/image2007.png"/><Relationship Id="rId421" Type="http://schemas.openxmlformats.org/officeDocument/2006/relationships/customXml" Target="../ink/ink489.xml"/><Relationship Id="rId463" Type="http://schemas.openxmlformats.org/officeDocument/2006/relationships/customXml" Target="../ink/ink510.xml"/><Relationship Id="rId519" Type="http://schemas.openxmlformats.org/officeDocument/2006/relationships/customXml" Target="../ink/ink538.xml"/><Relationship Id="rId670" Type="http://schemas.openxmlformats.org/officeDocument/2006/relationships/image" Target="../media/image2193.png"/><Relationship Id="rId116" Type="http://schemas.openxmlformats.org/officeDocument/2006/relationships/image" Target="../media/image1917.png"/><Relationship Id="rId158" Type="http://schemas.openxmlformats.org/officeDocument/2006/relationships/image" Target="../media/image1937.png"/><Relationship Id="rId323" Type="http://schemas.openxmlformats.org/officeDocument/2006/relationships/customXml" Target="../ink/ink440.xml"/><Relationship Id="rId530" Type="http://schemas.openxmlformats.org/officeDocument/2006/relationships/image" Target="../media/image2123.png"/><Relationship Id="rId20" Type="http://schemas.openxmlformats.org/officeDocument/2006/relationships/image" Target="../media/image1869.png"/><Relationship Id="rId62" Type="http://schemas.openxmlformats.org/officeDocument/2006/relationships/image" Target="../media/image1890.png"/><Relationship Id="rId365" Type="http://schemas.openxmlformats.org/officeDocument/2006/relationships/customXml" Target="../ink/ink461.xml"/><Relationship Id="rId572" Type="http://schemas.openxmlformats.org/officeDocument/2006/relationships/image" Target="../media/image2144.png"/><Relationship Id="rId628" Type="http://schemas.openxmlformats.org/officeDocument/2006/relationships/image" Target="../media/image2172.png"/><Relationship Id="rId225" Type="http://schemas.openxmlformats.org/officeDocument/2006/relationships/customXml" Target="../ink/ink391.xml"/><Relationship Id="rId267" Type="http://schemas.openxmlformats.org/officeDocument/2006/relationships/customXml" Target="../ink/ink412.xml"/><Relationship Id="rId432" Type="http://schemas.openxmlformats.org/officeDocument/2006/relationships/image" Target="../media/image2074.png"/><Relationship Id="rId474" Type="http://schemas.openxmlformats.org/officeDocument/2006/relationships/image" Target="../media/image2095.png"/><Relationship Id="rId127" Type="http://schemas.openxmlformats.org/officeDocument/2006/relationships/customXml" Target="../ink/ink342.xml"/><Relationship Id="rId681" Type="http://schemas.openxmlformats.org/officeDocument/2006/relationships/customXml" Target="../ink/ink619.xml"/><Relationship Id="rId31" Type="http://schemas.openxmlformats.org/officeDocument/2006/relationships/customXml" Target="../ink/ink294.xml"/><Relationship Id="rId73" Type="http://schemas.openxmlformats.org/officeDocument/2006/relationships/customXml" Target="../ink/ink315.xml"/><Relationship Id="rId169" Type="http://schemas.openxmlformats.org/officeDocument/2006/relationships/customXml" Target="../ink/ink363.xml"/><Relationship Id="rId334" Type="http://schemas.openxmlformats.org/officeDocument/2006/relationships/image" Target="../media/image2025.png"/><Relationship Id="rId376" Type="http://schemas.openxmlformats.org/officeDocument/2006/relationships/image" Target="../media/image2046.png"/><Relationship Id="rId541" Type="http://schemas.openxmlformats.org/officeDocument/2006/relationships/customXml" Target="../ink/ink549.xml"/><Relationship Id="rId583" Type="http://schemas.openxmlformats.org/officeDocument/2006/relationships/customXml" Target="../ink/ink570.xml"/><Relationship Id="rId639" Type="http://schemas.openxmlformats.org/officeDocument/2006/relationships/customXml" Target="../ink/ink598.xml"/><Relationship Id="rId4" Type="http://schemas.openxmlformats.org/officeDocument/2006/relationships/image" Target="../media/image1861.png"/><Relationship Id="rId180" Type="http://schemas.openxmlformats.org/officeDocument/2006/relationships/image" Target="../media/image1948.png"/><Relationship Id="rId236" Type="http://schemas.openxmlformats.org/officeDocument/2006/relationships/image" Target="../media/image1976.png"/><Relationship Id="rId278" Type="http://schemas.openxmlformats.org/officeDocument/2006/relationships/image" Target="../media/image1997.png"/><Relationship Id="rId401" Type="http://schemas.openxmlformats.org/officeDocument/2006/relationships/customXml" Target="../ink/ink479.xml"/><Relationship Id="rId443" Type="http://schemas.openxmlformats.org/officeDocument/2006/relationships/customXml" Target="../ink/ink500.xml"/><Relationship Id="rId650" Type="http://schemas.openxmlformats.org/officeDocument/2006/relationships/image" Target="../media/image2183.png"/><Relationship Id="rId303" Type="http://schemas.openxmlformats.org/officeDocument/2006/relationships/customXml" Target="../ink/ink430.xml"/><Relationship Id="rId485" Type="http://schemas.openxmlformats.org/officeDocument/2006/relationships/customXml" Target="../ink/ink521.xml"/><Relationship Id="rId692" Type="http://schemas.openxmlformats.org/officeDocument/2006/relationships/image" Target="../media/image89.png"/><Relationship Id="rId706" Type="http://schemas.openxmlformats.org/officeDocument/2006/relationships/image" Target="../media/image96.png"/><Relationship Id="rId42" Type="http://schemas.openxmlformats.org/officeDocument/2006/relationships/image" Target="../media/image1880.png"/><Relationship Id="rId84" Type="http://schemas.openxmlformats.org/officeDocument/2006/relationships/image" Target="../media/image1901.png"/><Relationship Id="rId138" Type="http://schemas.openxmlformats.org/officeDocument/2006/relationships/image" Target="../media/image1928.png"/><Relationship Id="rId345" Type="http://schemas.openxmlformats.org/officeDocument/2006/relationships/customXml" Target="../ink/ink451.xml"/><Relationship Id="rId387" Type="http://schemas.openxmlformats.org/officeDocument/2006/relationships/customXml" Target="../ink/ink472.xml"/><Relationship Id="rId510" Type="http://schemas.openxmlformats.org/officeDocument/2006/relationships/image" Target="../media/image2113.png"/><Relationship Id="rId552" Type="http://schemas.openxmlformats.org/officeDocument/2006/relationships/image" Target="../media/image2134.png"/><Relationship Id="rId594" Type="http://schemas.openxmlformats.org/officeDocument/2006/relationships/image" Target="../media/image2155.png"/><Relationship Id="rId608" Type="http://schemas.openxmlformats.org/officeDocument/2006/relationships/image" Target="../media/image2162.png"/><Relationship Id="rId191" Type="http://schemas.openxmlformats.org/officeDocument/2006/relationships/customXml" Target="../ink/ink374.xml"/><Relationship Id="rId205" Type="http://schemas.openxmlformats.org/officeDocument/2006/relationships/customXml" Target="../ink/ink381.xml"/><Relationship Id="rId247" Type="http://schemas.openxmlformats.org/officeDocument/2006/relationships/customXml" Target="../ink/ink402.xml"/><Relationship Id="rId412" Type="http://schemas.openxmlformats.org/officeDocument/2006/relationships/image" Target="../media/image2064.png"/><Relationship Id="rId107" Type="http://schemas.openxmlformats.org/officeDocument/2006/relationships/customXml" Target="../ink/ink332.xml"/><Relationship Id="rId289" Type="http://schemas.openxmlformats.org/officeDocument/2006/relationships/customXml" Target="../ink/ink423.xml"/><Relationship Id="rId454" Type="http://schemas.openxmlformats.org/officeDocument/2006/relationships/image" Target="../media/image2085.png"/><Relationship Id="rId496" Type="http://schemas.openxmlformats.org/officeDocument/2006/relationships/image" Target="../media/image2106.png"/><Relationship Id="rId661" Type="http://schemas.openxmlformats.org/officeDocument/2006/relationships/customXml" Target="../ink/ink609.xml"/><Relationship Id="rId11" Type="http://schemas.openxmlformats.org/officeDocument/2006/relationships/customXml" Target="../ink/ink284.xml"/><Relationship Id="rId53" Type="http://schemas.openxmlformats.org/officeDocument/2006/relationships/customXml" Target="../ink/ink305.xml"/><Relationship Id="rId149" Type="http://schemas.openxmlformats.org/officeDocument/2006/relationships/customXml" Target="../ink/ink353.xml"/><Relationship Id="rId314" Type="http://schemas.openxmlformats.org/officeDocument/2006/relationships/image" Target="../media/image2015.png"/><Relationship Id="rId356" Type="http://schemas.openxmlformats.org/officeDocument/2006/relationships/image" Target="../media/image2036.png"/><Relationship Id="rId398" Type="http://schemas.openxmlformats.org/officeDocument/2006/relationships/image" Target="../media/image2057.png"/><Relationship Id="rId521" Type="http://schemas.openxmlformats.org/officeDocument/2006/relationships/customXml" Target="../ink/ink539.xml"/><Relationship Id="rId563" Type="http://schemas.openxmlformats.org/officeDocument/2006/relationships/customXml" Target="../ink/ink560.xml"/><Relationship Id="rId619" Type="http://schemas.openxmlformats.org/officeDocument/2006/relationships/customXml" Target="../ink/ink588.xml"/><Relationship Id="rId95" Type="http://schemas.openxmlformats.org/officeDocument/2006/relationships/customXml" Target="../ink/ink326.xml"/><Relationship Id="rId160" Type="http://schemas.openxmlformats.org/officeDocument/2006/relationships/image" Target="../media/image1938.png"/><Relationship Id="rId216" Type="http://schemas.openxmlformats.org/officeDocument/2006/relationships/image" Target="../media/image1966.png"/><Relationship Id="rId423" Type="http://schemas.openxmlformats.org/officeDocument/2006/relationships/customXml" Target="../ink/ink490.xml"/><Relationship Id="rId258" Type="http://schemas.openxmlformats.org/officeDocument/2006/relationships/image" Target="../media/image1987.png"/><Relationship Id="rId465" Type="http://schemas.openxmlformats.org/officeDocument/2006/relationships/customXml" Target="../ink/ink511.xml"/><Relationship Id="rId630" Type="http://schemas.openxmlformats.org/officeDocument/2006/relationships/image" Target="../media/image2173.png"/><Relationship Id="rId672" Type="http://schemas.openxmlformats.org/officeDocument/2006/relationships/image" Target="../media/image2194.png"/><Relationship Id="rId22" Type="http://schemas.openxmlformats.org/officeDocument/2006/relationships/image" Target="../media/image1870.png"/><Relationship Id="rId64" Type="http://schemas.openxmlformats.org/officeDocument/2006/relationships/image" Target="../media/image1891.png"/><Relationship Id="rId118" Type="http://schemas.openxmlformats.org/officeDocument/2006/relationships/image" Target="../media/image1918.png"/><Relationship Id="rId325" Type="http://schemas.openxmlformats.org/officeDocument/2006/relationships/customXml" Target="../ink/ink441.xml"/><Relationship Id="rId367" Type="http://schemas.openxmlformats.org/officeDocument/2006/relationships/customXml" Target="../ink/ink462.xml"/><Relationship Id="rId532" Type="http://schemas.openxmlformats.org/officeDocument/2006/relationships/image" Target="../media/image2124.png"/><Relationship Id="rId574" Type="http://schemas.openxmlformats.org/officeDocument/2006/relationships/image" Target="../media/image2145.png"/><Relationship Id="rId171" Type="http://schemas.openxmlformats.org/officeDocument/2006/relationships/customXml" Target="../ink/ink364.xml"/><Relationship Id="rId227" Type="http://schemas.openxmlformats.org/officeDocument/2006/relationships/customXml" Target="../ink/ink392.xml"/><Relationship Id="rId269" Type="http://schemas.openxmlformats.org/officeDocument/2006/relationships/customXml" Target="../ink/ink413.xml"/><Relationship Id="rId434" Type="http://schemas.openxmlformats.org/officeDocument/2006/relationships/image" Target="../media/image2075.png"/><Relationship Id="rId476" Type="http://schemas.openxmlformats.org/officeDocument/2006/relationships/image" Target="../media/image2096.png"/><Relationship Id="rId641" Type="http://schemas.openxmlformats.org/officeDocument/2006/relationships/customXml" Target="../ink/ink599.xml"/><Relationship Id="rId683" Type="http://schemas.openxmlformats.org/officeDocument/2006/relationships/customXml" Target="../ink/ink620.xml"/><Relationship Id="rId33" Type="http://schemas.openxmlformats.org/officeDocument/2006/relationships/customXml" Target="../ink/ink295.xml"/><Relationship Id="rId129" Type="http://schemas.openxmlformats.org/officeDocument/2006/relationships/customXml" Target="../ink/ink343.xml"/><Relationship Id="rId280" Type="http://schemas.openxmlformats.org/officeDocument/2006/relationships/image" Target="../media/image1998.png"/><Relationship Id="rId336" Type="http://schemas.openxmlformats.org/officeDocument/2006/relationships/image" Target="../media/image2026.png"/><Relationship Id="rId501" Type="http://schemas.openxmlformats.org/officeDocument/2006/relationships/customXml" Target="../ink/ink529.xml"/><Relationship Id="rId543" Type="http://schemas.openxmlformats.org/officeDocument/2006/relationships/customXml" Target="../ink/ink550.xml"/><Relationship Id="rId75" Type="http://schemas.openxmlformats.org/officeDocument/2006/relationships/customXml" Target="../ink/ink316.xml"/><Relationship Id="rId140" Type="http://schemas.openxmlformats.org/officeDocument/2006/relationships/image" Target="../media/image1929.png"/><Relationship Id="rId182" Type="http://schemas.openxmlformats.org/officeDocument/2006/relationships/image" Target="../media/image1949.png"/><Relationship Id="rId378" Type="http://schemas.openxmlformats.org/officeDocument/2006/relationships/image" Target="../media/image2047.png"/><Relationship Id="rId403" Type="http://schemas.openxmlformats.org/officeDocument/2006/relationships/customXml" Target="../ink/ink480.xml"/><Relationship Id="rId585" Type="http://schemas.openxmlformats.org/officeDocument/2006/relationships/customXml" Target="../ink/ink571.xml"/><Relationship Id="rId6" Type="http://schemas.openxmlformats.org/officeDocument/2006/relationships/image" Target="../media/image1862.png"/><Relationship Id="rId238" Type="http://schemas.openxmlformats.org/officeDocument/2006/relationships/image" Target="../media/image1977.png"/><Relationship Id="rId445" Type="http://schemas.openxmlformats.org/officeDocument/2006/relationships/customXml" Target="../ink/ink501.xml"/><Relationship Id="rId487" Type="http://schemas.openxmlformats.org/officeDocument/2006/relationships/customXml" Target="../ink/ink522.xml"/><Relationship Id="rId610" Type="http://schemas.openxmlformats.org/officeDocument/2006/relationships/image" Target="../media/image2163.png"/><Relationship Id="rId652" Type="http://schemas.openxmlformats.org/officeDocument/2006/relationships/image" Target="../media/image2184.png"/><Relationship Id="rId694" Type="http://schemas.openxmlformats.org/officeDocument/2006/relationships/image" Target="../media/image90.png"/><Relationship Id="rId708" Type="http://schemas.openxmlformats.org/officeDocument/2006/relationships/image" Target="../media/image97.png"/><Relationship Id="rId291" Type="http://schemas.openxmlformats.org/officeDocument/2006/relationships/customXml" Target="../ink/ink424.xml"/><Relationship Id="rId305" Type="http://schemas.openxmlformats.org/officeDocument/2006/relationships/customXml" Target="../ink/ink431.xml"/><Relationship Id="rId347" Type="http://schemas.openxmlformats.org/officeDocument/2006/relationships/customXml" Target="../ink/ink452.xml"/><Relationship Id="rId512" Type="http://schemas.openxmlformats.org/officeDocument/2006/relationships/image" Target="../media/image2114.png"/><Relationship Id="rId44" Type="http://schemas.openxmlformats.org/officeDocument/2006/relationships/image" Target="../media/image1881.png"/><Relationship Id="rId86" Type="http://schemas.openxmlformats.org/officeDocument/2006/relationships/image" Target="../media/image1902.png"/><Relationship Id="rId151" Type="http://schemas.openxmlformats.org/officeDocument/2006/relationships/customXml" Target="../ink/ink354.xml"/><Relationship Id="rId389" Type="http://schemas.openxmlformats.org/officeDocument/2006/relationships/customXml" Target="../ink/ink473.xml"/><Relationship Id="rId554" Type="http://schemas.openxmlformats.org/officeDocument/2006/relationships/image" Target="../media/image2135.png"/><Relationship Id="rId596" Type="http://schemas.openxmlformats.org/officeDocument/2006/relationships/image" Target="../media/image2156.png"/><Relationship Id="rId193" Type="http://schemas.openxmlformats.org/officeDocument/2006/relationships/customXml" Target="../ink/ink375.xml"/><Relationship Id="rId207" Type="http://schemas.openxmlformats.org/officeDocument/2006/relationships/customXml" Target="../ink/ink382.xml"/><Relationship Id="rId249" Type="http://schemas.openxmlformats.org/officeDocument/2006/relationships/customXml" Target="../ink/ink403.xml"/><Relationship Id="rId414" Type="http://schemas.openxmlformats.org/officeDocument/2006/relationships/image" Target="../media/image2065.png"/><Relationship Id="rId456" Type="http://schemas.openxmlformats.org/officeDocument/2006/relationships/image" Target="../media/image2086.png"/><Relationship Id="rId498" Type="http://schemas.openxmlformats.org/officeDocument/2006/relationships/image" Target="../media/image2107.png"/><Relationship Id="rId621" Type="http://schemas.openxmlformats.org/officeDocument/2006/relationships/customXml" Target="../ink/ink589.xml"/><Relationship Id="rId663" Type="http://schemas.openxmlformats.org/officeDocument/2006/relationships/customXml" Target="../ink/ink610.xml"/><Relationship Id="rId13" Type="http://schemas.openxmlformats.org/officeDocument/2006/relationships/customXml" Target="../ink/ink285.xml"/><Relationship Id="rId109" Type="http://schemas.openxmlformats.org/officeDocument/2006/relationships/customXml" Target="../ink/ink333.xml"/><Relationship Id="rId260" Type="http://schemas.openxmlformats.org/officeDocument/2006/relationships/image" Target="../media/image1988.png"/><Relationship Id="rId316" Type="http://schemas.openxmlformats.org/officeDocument/2006/relationships/image" Target="../media/image2016.png"/><Relationship Id="rId523" Type="http://schemas.openxmlformats.org/officeDocument/2006/relationships/customXml" Target="../ink/ink540.xml"/><Relationship Id="rId55" Type="http://schemas.openxmlformats.org/officeDocument/2006/relationships/customXml" Target="../ink/ink306.xml"/><Relationship Id="rId97" Type="http://schemas.openxmlformats.org/officeDocument/2006/relationships/customXml" Target="../ink/ink327.xml"/><Relationship Id="rId120" Type="http://schemas.openxmlformats.org/officeDocument/2006/relationships/image" Target="../media/image1919.png"/><Relationship Id="rId358" Type="http://schemas.openxmlformats.org/officeDocument/2006/relationships/image" Target="../media/image2037.png"/><Relationship Id="rId565" Type="http://schemas.openxmlformats.org/officeDocument/2006/relationships/customXml" Target="../ink/ink561.xml"/><Relationship Id="rId162" Type="http://schemas.openxmlformats.org/officeDocument/2006/relationships/image" Target="../media/image1939.png"/><Relationship Id="rId218" Type="http://schemas.openxmlformats.org/officeDocument/2006/relationships/image" Target="../media/image1967.png"/><Relationship Id="rId425" Type="http://schemas.openxmlformats.org/officeDocument/2006/relationships/customXml" Target="../ink/ink491.xml"/><Relationship Id="rId467" Type="http://schemas.openxmlformats.org/officeDocument/2006/relationships/customXml" Target="../ink/ink512.xml"/><Relationship Id="rId632" Type="http://schemas.openxmlformats.org/officeDocument/2006/relationships/image" Target="../media/image2174.png"/><Relationship Id="rId271" Type="http://schemas.openxmlformats.org/officeDocument/2006/relationships/customXml" Target="../ink/ink414.xml"/><Relationship Id="rId674" Type="http://schemas.openxmlformats.org/officeDocument/2006/relationships/image" Target="../media/image2195.png"/><Relationship Id="rId24" Type="http://schemas.openxmlformats.org/officeDocument/2006/relationships/image" Target="../media/image1871.png"/><Relationship Id="rId66" Type="http://schemas.openxmlformats.org/officeDocument/2006/relationships/image" Target="../media/image1892.png"/><Relationship Id="rId131" Type="http://schemas.openxmlformats.org/officeDocument/2006/relationships/customXml" Target="../ink/ink344.xml"/><Relationship Id="rId327" Type="http://schemas.openxmlformats.org/officeDocument/2006/relationships/customXml" Target="../ink/ink442.xml"/><Relationship Id="rId369" Type="http://schemas.openxmlformats.org/officeDocument/2006/relationships/customXml" Target="../ink/ink463.xml"/><Relationship Id="rId534" Type="http://schemas.openxmlformats.org/officeDocument/2006/relationships/image" Target="../media/image2125.png"/><Relationship Id="rId576" Type="http://schemas.openxmlformats.org/officeDocument/2006/relationships/image" Target="../media/image2146.png"/><Relationship Id="rId173" Type="http://schemas.openxmlformats.org/officeDocument/2006/relationships/customXml" Target="../ink/ink365.xml"/><Relationship Id="rId229" Type="http://schemas.openxmlformats.org/officeDocument/2006/relationships/customXml" Target="../ink/ink393.xml"/><Relationship Id="rId380" Type="http://schemas.openxmlformats.org/officeDocument/2006/relationships/image" Target="../media/image2048.png"/><Relationship Id="rId436" Type="http://schemas.openxmlformats.org/officeDocument/2006/relationships/image" Target="../media/image2076.png"/><Relationship Id="rId601" Type="http://schemas.openxmlformats.org/officeDocument/2006/relationships/customXml" Target="../ink/ink579.xml"/><Relationship Id="rId643" Type="http://schemas.openxmlformats.org/officeDocument/2006/relationships/customXml" Target="../ink/ink600.xml"/><Relationship Id="rId240" Type="http://schemas.openxmlformats.org/officeDocument/2006/relationships/image" Target="../media/image1978.png"/><Relationship Id="rId478" Type="http://schemas.openxmlformats.org/officeDocument/2006/relationships/image" Target="../media/image2097.png"/><Relationship Id="rId685" Type="http://schemas.openxmlformats.org/officeDocument/2006/relationships/customXml" Target="../ink/ink621.xml"/><Relationship Id="rId35" Type="http://schemas.openxmlformats.org/officeDocument/2006/relationships/customXml" Target="../ink/ink296.xml"/><Relationship Id="rId77" Type="http://schemas.openxmlformats.org/officeDocument/2006/relationships/customXml" Target="../ink/ink317.xml"/><Relationship Id="rId100" Type="http://schemas.openxmlformats.org/officeDocument/2006/relationships/image" Target="../media/image1909.png"/><Relationship Id="rId282" Type="http://schemas.openxmlformats.org/officeDocument/2006/relationships/image" Target="../media/image1999.png"/><Relationship Id="rId338" Type="http://schemas.openxmlformats.org/officeDocument/2006/relationships/image" Target="../media/image2027.png"/><Relationship Id="rId503" Type="http://schemas.openxmlformats.org/officeDocument/2006/relationships/customXml" Target="../ink/ink530.xml"/><Relationship Id="rId545" Type="http://schemas.openxmlformats.org/officeDocument/2006/relationships/customXml" Target="../ink/ink551.xml"/><Relationship Id="rId587" Type="http://schemas.openxmlformats.org/officeDocument/2006/relationships/customXml" Target="../ink/ink572.xml"/><Relationship Id="rId710" Type="http://schemas.openxmlformats.org/officeDocument/2006/relationships/image" Target="../media/image98.png"/><Relationship Id="rId8" Type="http://schemas.openxmlformats.org/officeDocument/2006/relationships/image" Target="../media/image1863.png"/><Relationship Id="rId142" Type="http://schemas.openxmlformats.org/officeDocument/2006/relationships/image" Target="../media/image1930.png"/><Relationship Id="rId184" Type="http://schemas.openxmlformats.org/officeDocument/2006/relationships/image" Target="../media/image1950.png"/><Relationship Id="rId391" Type="http://schemas.openxmlformats.org/officeDocument/2006/relationships/customXml" Target="../ink/ink474.xml"/><Relationship Id="rId405" Type="http://schemas.openxmlformats.org/officeDocument/2006/relationships/customXml" Target="../ink/ink481.xml"/><Relationship Id="rId447" Type="http://schemas.openxmlformats.org/officeDocument/2006/relationships/customXml" Target="../ink/ink502.xml"/><Relationship Id="rId612" Type="http://schemas.openxmlformats.org/officeDocument/2006/relationships/image" Target="../media/image2164.png"/><Relationship Id="rId251" Type="http://schemas.openxmlformats.org/officeDocument/2006/relationships/customXml" Target="../ink/ink404.xml"/><Relationship Id="rId489" Type="http://schemas.openxmlformats.org/officeDocument/2006/relationships/customXml" Target="../ink/ink523.xml"/><Relationship Id="rId654" Type="http://schemas.openxmlformats.org/officeDocument/2006/relationships/image" Target="../media/image2185.png"/><Relationship Id="rId696" Type="http://schemas.openxmlformats.org/officeDocument/2006/relationships/image" Target="../media/image91.png"/><Relationship Id="rId46" Type="http://schemas.openxmlformats.org/officeDocument/2006/relationships/image" Target="../media/image1882.png"/><Relationship Id="rId293" Type="http://schemas.openxmlformats.org/officeDocument/2006/relationships/customXml" Target="../ink/ink425.xml"/><Relationship Id="rId307" Type="http://schemas.openxmlformats.org/officeDocument/2006/relationships/customXml" Target="../ink/ink432.xml"/><Relationship Id="rId349" Type="http://schemas.openxmlformats.org/officeDocument/2006/relationships/customXml" Target="../ink/ink453.xml"/><Relationship Id="rId514" Type="http://schemas.openxmlformats.org/officeDocument/2006/relationships/image" Target="../media/image2115.png"/><Relationship Id="rId556" Type="http://schemas.openxmlformats.org/officeDocument/2006/relationships/image" Target="../media/image2136.png"/><Relationship Id="rId88" Type="http://schemas.openxmlformats.org/officeDocument/2006/relationships/image" Target="../media/image1903.png"/><Relationship Id="rId111" Type="http://schemas.openxmlformats.org/officeDocument/2006/relationships/customXml" Target="../ink/ink334.xml"/><Relationship Id="rId153" Type="http://schemas.openxmlformats.org/officeDocument/2006/relationships/customXml" Target="../ink/ink355.xml"/><Relationship Id="rId195" Type="http://schemas.openxmlformats.org/officeDocument/2006/relationships/customXml" Target="../ink/ink376.xml"/><Relationship Id="rId209" Type="http://schemas.openxmlformats.org/officeDocument/2006/relationships/customXml" Target="../ink/ink383.xml"/><Relationship Id="rId360" Type="http://schemas.openxmlformats.org/officeDocument/2006/relationships/image" Target="../media/image2038.png"/><Relationship Id="rId416" Type="http://schemas.openxmlformats.org/officeDocument/2006/relationships/image" Target="../media/image2066.png"/><Relationship Id="rId598" Type="http://schemas.openxmlformats.org/officeDocument/2006/relationships/image" Target="../media/image2157.png"/><Relationship Id="rId220" Type="http://schemas.openxmlformats.org/officeDocument/2006/relationships/image" Target="../media/image1968.png"/><Relationship Id="rId458" Type="http://schemas.openxmlformats.org/officeDocument/2006/relationships/image" Target="../media/image2087.png"/><Relationship Id="rId623" Type="http://schemas.openxmlformats.org/officeDocument/2006/relationships/customXml" Target="../ink/ink590.xml"/><Relationship Id="rId665" Type="http://schemas.openxmlformats.org/officeDocument/2006/relationships/customXml" Target="../ink/ink611.xml"/><Relationship Id="rId15" Type="http://schemas.openxmlformats.org/officeDocument/2006/relationships/customXml" Target="../ink/ink286.xml"/><Relationship Id="rId57" Type="http://schemas.openxmlformats.org/officeDocument/2006/relationships/customXml" Target="../ink/ink307.xml"/><Relationship Id="rId262" Type="http://schemas.openxmlformats.org/officeDocument/2006/relationships/image" Target="../media/image1989.png"/><Relationship Id="rId318" Type="http://schemas.openxmlformats.org/officeDocument/2006/relationships/image" Target="../media/image2017.png"/><Relationship Id="rId525" Type="http://schemas.openxmlformats.org/officeDocument/2006/relationships/customXml" Target="../ink/ink541.xml"/><Relationship Id="rId567" Type="http://schemas.openxmlformats.org/officeDocument/2006/relationships/customXml" Target="../ink/ink562.xml"/><Relationship Id="rId99" Type="http://schemas.openxmlformats.org/officeDocument/2006/relationships/customXml" Target="../ink/ink328.xml"/><Relationship Id="rId122" Type="http://schemas.openxmlformats.org/officeDocument/2006/relationships/image" Target="../media/image1920.png"/><Relationship Id="rId164" Type="http://schemas.openxmlformats.org/officeDocument/2006/relationships/image" Target="../media/image1940.png"/><Relationship Id="rId371" Type="http://schemas.openxmlformats.org/officeDocument/2006/relationships/customXml" Target="../ink/ink464.xml"/><Relationship Id="rId427" Type="http://schemas.openxmlformats.org/officeDocument/2006/relationships/customXml" Target="../ink/ink492.xml"/><Relationship Id="rId469" Type="http://schemas.openxmlformats.org/officeDocument/2006/relationships/customXml" Target="../ink/ink513.xml"/><Relationship Id="rId634" Type="http://schemas.openxmlformats.org/officeDocument/2006/relationships/image" Target="../media/image2175.png"/><Relationship Id="rId676" Type="http://schemas.openxmlformats.org/officeDocument/2006/relationships/image" Target="../media/image2196.png"/><Relationship Id="rId26" Type="http://schemas.openxmlformats.org/officeDocument/2006/relationships/image" Target="../media/image1872.png"/><Relationship Id="rId231" Type="http://schemas.openxmlformats.org/officeDocument/2006/relationships/customXml" Target="../ink/ink394.xml"/><Relationship Id="rId273" Type="http://schemas.openxmlformats.org/officeDocument/2006/relationships/customXml" Target="../ink/ink415.xml"/><Relationship Id="rId329" Type="http://schemas.openxmlformats.org/officeDocument/2006/relationships/customXml" Target="../ink/ink443.xml"/><Relationship Id="rId480" Type="http://schemas.openxmlformats.org/officeDocument/2006/relationships/image" Target="../media/image2098.png"/><Relationship Id="rId536" Type="http://schemas.openxmlformats.org/officeDocument/2006/relationships/image" Target="../media/image2126.png"/><Relationship Id="rId701" Type="http://schemas.openxmlformats.org/officeDocument/2006/relationships/customXml" Target="../ink/ink629.xml"/><Relationship Id="rId68" Type="http://schemas.openxmlformats.org/officeDocument/2006/relationships/image" Target="../media/image1893.png"/><Relationship Id="rId133" Type="http://schemas.openxmlformats.org/officeDocument/2006/relationships/customXml" Target="../ink/ink345.xml"/><Relationship Id="rId175" Type="http://schemas.openxmlformats.org/officeDocument/2006/relationships/customXml" Target="../ink/ink366.xml"/><Relationship Id="rId340" Type="http://schemas.openxmlformats.org/officeDocument/2006/relationships/image" Target="../media/image2028.png"/><Relationship Id="rId578" Type="http://schemas.openxmlformats.org/officeDocument/2006/relationships/image" Target="../media/image2147.png"/><Relationship Id="rId200" Type="http://schemas.openxmlformats.org/officeDocument/2006/relationships/image" Target="../media/image1958.png"/><Relationship Id="rId382" Type="http://schemas.openxmlformats.org/officeDocument/2006/relationships/image" Target="../media/image2049.png"/><Relationship Id="rId438" Type="http://schemas.openxmlformats.org/officeDocument/2006/relationships/image" Target="../media/image2077.png"/><Relationship Id="rId603" Type="http://schemas.openxmlformats.org/officeDocument/2006/relationships/customXml" Target="../ink/ink580.xml"/><Relationship Id="rId645" Type="http://schemas.openxmlformats.org/officeDocument/2006/relationships/customXml" Target="../ink/ink601.xml"/><Relationship Id="rId687" Type="http://schemas.openxmlformats.org/officeDocument/2006/relationships/customXml" Target="../ink/ink622.xml"/><Relationship Id="rId242" Type="http://schemas.openxmlformats.org/officeDocument/2006/relationships/image" Target="../media/image1979.png"/><Relationship Id="rId284" Type="http://schemas.openxmlformats.org/officeDocument/2006/relationships/image" Target="../media/image2000.png"/><Relationship Id="rId491" Type="http://schemas.openxmlformats.org/officeDocument/2006/relationships/customXml" Target="../ink/ink524.xml"/><Relationship Id="rId505" Type="http://schemas.openxmlformats.org/officeDocument/2006/relationships/customXml" Target="../ink/ink531.xml"/><Relationship Id="rId37" Type="http://schemas.openxmlformats.org/officeDocument/2006/relationships/customXml" Target="../ink/ink297.xml"/><Relationship Id="rId79" Type="http://schemas.openxmlformats.org/officeDocument/2006/relationships/customXml" Target="../ink/ink318.xml"/><Relationship Id="rId102" Type="http://schemas.openxmlformats.org/officeDocument/2006/relationships/image" Target="../media/image1910.png"/><Relationship Id="rId144" Type="http://schemas.openxmlformats.org/officeDocument/2006/relationships/image" Target="../media/image1931.png"/><Relationship Id="rId547" Type="http://schemas.openxmlformats.org/officeDocument/2006/relationships/customXml" Target="../ink/ink552.xml"/><Relationship Id="rId589" Type="http://schemas.openxmlformats.org/officeDocument/2006/relationships/customXml" Target="../ink/ink573.xml"/><Relationship Id="rId90" Type="http://schemas.openxmlformats.org/officeDocument/2006/relationships/image" Target="../media/image1904.png"/><Relationship Id="rId186" Type="http://schemas.openxmlformats.org/officeDocument/2006/relationships/image" Target="../media/image1951.png"/><Relationship Id="rId351" Type="http://schemas.openxmlformats.org/officeDocument/2006/relationships/customXml" Target="../ink/ink454.xml"/><Relationship Id="rId393" Type="http://schemas.openxmlformats.org/officeDocument/2006/relationships/customXml" Target="../ink/ink475.xml"/><Relationship Id="rId407" Type="http://schemas.openxmlformats.org/officeDocument/2006/relationships/customXml" Target="../ink/ink482.xml"/><Relationship Id="rId449" Type="http://schemas.openxmlformats.org/officeDocument/2006/relationships/customXml" Target="../ink/ink503.xml"/><Relationship Id="rId614" Type="http://schemas.openxmlformats.org/officeDocument/2006/relationships/image" Target="../media/image2165.png"/><Relationship Id="rId656" Type="http://schemas.openxmlformats.org/officeDocument/2006/relationships/image" Target="../media/image2186.png"/><Relationship Id="rId211" Type="http://schemas.openxmlformats.org/officeDocument/2006/relationships/customXml" Target="../ink/ink384.xml"/><Relationship Id="rId253" Type="http://schemas.openxmlformats.org/officeDocument/2006/relationships/customXml" Target="../ink/ink405.xml"/><Relationship Id="rId295" Type="http://schemas.openxmlformats.org/officeDocument/2006/relationships/customXml" Target="../ink/ink426.xml"/><Relationship Id="rId309" Type="http://schemas.openxmlformats.org/officeDocument/2006/relationships/customXml" Target="../ink/ink433.xml"/><Relationship Id="rId460" Type="http://schemas.openxmlformats.org/officeDocument/2006/relationships/image" Target="../media/image2088.png"/><Relationship Id="rId516" Type="http://schemas.openxmlformats.org/officeDocument/2006/relationships/image" Target="../media/image2116.png"/><Relationship Id="rId698" Type="http://schemas.openxmlformats.org/officeDocument/2006/relationships/image" Target="../media/image92.png"/><Relationship Id="rId48" Type="http://schemas.openxmlformats.org/officeDocument/2006/relationships/image" Target="../media/image1883.png"/><Relationship Id="rId113" Type="http://schemas.openxmlformats.org/officeDocument/2006/relationships/customXml" Target="../ink/ink335.xml"/><Relationship Id="rId320" Type="http://schemas.openxmlformats.org/officeDocument/2006/relationships/image" Target="../media/image2018.png"/><Relationship Id="rId558" Type="http://schemas.openxmlformats.org/officeDocument/2006/relationships/image" Target="../media/image2137.png"/><Relationship Id="rId155" Type="http://schemas.openxmlformats.org/officeDocument/2006/relationships/customXml" Target="../ink/ink356.xml"/><Relationship Id="rId197" Type="http://schemas.openxmlformats.org/officeDocument/2006/relationships/customXml" Target="../ink/ink377.xml"/><Relationship Id="rId362" Type="http://schemas.openxmlformats.org/officeDocument/2006/relationships/image" Target="../media/image2039.png"/><Relationship Id="rId418" Type="http://schemas.openxmlformats.org/officeDocument/2006/relationships/image" Target="../media/image2067.png"/><Relationship Id="rId625" Type="http://schemas.openxmlformats.org/officeDocument/2006/relationships/customXml" Target="../ink/ink591.xml"/><Relationship Id="rId222" Type="http://schemas.openxmlformats.org/officeDocument/2006/relationships/image" Target="../media/image1969.png"/><Relationship Id="rId264" Type="http://schemas.openxmlformats.org/officeDocument/2006/relationships/image" Target="../media/image1990.png"/><Relationship Id="rId471" Type="http://schemas.openxmlformats.org/officeDocument/2006/relationships/customXml" Target="../ink/ink514.xml"/><Relationship Id="rId667" Type="http://schemas.openxmlformats.org/officeDocument/2006/relationships/customXml" Target="../ink/ink612.xml"/><Relationship Id="rId17" Type="http://schemas.openxmlformats.org/officeDocument/2006/relationships/customXml" Target="../ink/ink287.xml"/><Relationship Id="rId59" Type="http://schemas.openxmlformats.org/officeDocument/2006/relationships/customXml" Target="../ink/ink308.xml"/><Relationship Id="rId124" Type="http://schemas.openxmlformats.org/officeDocument/2006/relationships/image" Target="../media/image1921.png"/><Relationship Id="rId527" Type="http://schemas.openxmlformats.org/officeDocument/2006/relationships/customXml" Target="../ink/ink542.xml"/><Relationship Id="rId569" Type="http://schemas.openxmlformats.org/officeDocument/2006/relationships/customXml" Target="../ink/ink563.xml"/><Relationship Id="rId70" Type="http://schemas.openxmlformats.org/officeDocument/2006/relationships/image" Target="../media/image1894.png"/><Relationship Id="rId166" Type="http://schemas.openxmlformats.org/officeDocument/2006/relationships/image" Target="../media/image1941.png"/><Relationship Id="rId331" Type="http://schemas.openxmlformats.org/officeDocument/2006/relationships/customXml" Target="../ink/ink444.xml"/><Relationship Id="rId373" Type="http://schemas.openxmlformats.org/officeDocument/2006/relationships/customXml" Target="../ink/ink465.xml"/><Relationship Id="rId429" Type="http://schemas.openxmlformats.org/officeDocument/2006/relationships/customXml" Target="../ink/ink493.xml"/><Relationship Id="rId580" Type="http://schemas.openxmlformats.org/officeDocument/2006/relationships/image" Target="../media/image2148.png"/><Relationship Id="rId636" Type="http://schemas.openxmlformats.org/officeDocument/2006/relationships/image" Target="../media/image2176.png"/><Relationship Id="rId1" Type="http://schemas.openxmlformats.org/officeDocument/2006/relationships/slideLayout" Target="../slideLayouts/slideLayout7.xml"/><Relationship Id="rId233" Type="http://schemas.openxmlformats.org/officeDocument/2006/relationships/customXml" Target="../ink/ink395.xml"/><Relationship Id="rId440" Type="http://schemas.openxmlformats.org/officeDocument/2006/relationships/image" Target="../media/image2078.png"/><Relationship Id="rId678" Type="http://schemas.openxmlformats.org/officeDocument/2006/relationships/image" Target="../media/image2197.png"/><Relationship Id="rId28" Type="http://schemas.openxmlformats.org/officeDocument/2006/relationships/image" Target="../media/image1873.png"/><Relationship Id="rId275" Type="http://schemas.openxmlformats.org/officeDocument/2006/relationships/customXml" Target="../ink/ink416.xml"/><Relationship Id="rId300" Type="http://schemas.openxmlformats.org/officeDocument/2006/relationships/image" Target="../media/image2008.png"/><Relationship Id="rId482" Type="http://schemas.openxmlformats.org/officeDocument/2006/relationships/image" Target="../media/image2099.png"/><Relationship Id="rId538" Type="http://schemas.openxmlformats.org/officeDocument/2006/relationships/image" Target="../media/image2127.png"/><Relationship Id="rId703" Type="http://schemas.openxmlformats.org/officeDocument/2006/relationships/customXml" Target="../ink/ink630.xml"/><Relationship Id="rId81" Type="http://schemas.openxmlformats.org/officeDocument/2006/relationships/customXml" Target="../ink/ink319.xml"/><Relationship Id="rId135" Type="http://schemas.openxmlformats.org/officeDocument/2006/relationships/customXml" Target="../ink/ink346.xml"/><Relationship Id="rId177" Type="http://schemas.openxmlformats.org/officeDocument/2006/relationships/customXml" Target="../ink/ink367.xml"/><Relationship Id="rId342" Type="http://schemas.openxmlformats.org/officeDocument/2006/relationships/image" Target="../media/image2029.png"/><Relationship Id="rId384" Type="http://schemas.openxmlformats.org/officeDocument/2006/relationships/image" Target="../media/image2050.png"/><Relationship Id="rId591" Type="http://schemas.openxmlformats.org/officeDocument/2006/relationships/customXml" Target="../ink/ink574.xml"/><Relationship Id="rId605" Type="http://schemas.openxmlformats.org/officeDocument/2006/relationships/customXml" Target="../ink/ink581.xml"/><Relationship Id="rId202" Type="http://schemas.openxmlformats.org/officeDocument/2006/relationships/image" Target="../media/image1959.png"/><Relationship Id="rId244" Type="http://schemas.openxmlformats.org/officeDocument/2006/relationships/image" Target="../media/image1980.png"/><Relationship Id="rId647" Type="http://schemas.openxmlformats.org/officeDocument/2006/relationships/customXml" Target="../ink/ink602.xml"/><Relationship Id="rId689" Type="http://schemas.openxmlformats.org/officeDocument/2006/relationships/customXml" Target="../ink/ink623.xml"/><Relationship Id="rId39" Type="http://schemas.openxmlformats.org/officeDocument/2006/relationships/customXml" Target="../ink/ink298.xml"/><Relationship Id="rId286" Type="http://schemas.openxmlformats.org/officeDocument/2006/relationships/image" Target="../media/image2001.png"/><Relationship Id="rId451" Type="http://schemas.openxmlformats.org/officeDocument/2006/relationships/customXml" Target="../ink/ink504.xml"/><Relationship Id="rId493" Type="http://schemas.openxmlformats.org/officeDocument/2006/relationships/customXml" Target="../ink/ink525.xml"/><Relationship Id="rId507" Type="http://schemas.openxmlformats.org/officeDocument/2006/relationships/customXml" Target="../ink/ink532.xml"/><Relationship Id="rId549" Type="http://schemas.openxmlformats.org/officeDocument/2006/relationships/customXml" Target="../ink/ink553.xml"/><Relationship Id="rId50" Type="http://schemas.openxmlformats.org/officeDocument/2006/relationships/image" Target="../media/image1884.png"/><Relationship Id="rId104" Type="http://schemas.openxmlformats.org/officeDocument/2006/relationships/image" Target="../media/image1911.png"/><Relationship Id="rId146" Type="http://schemas.openxmlformats.org/officeDocument/2006/relationships/image" Target="../media/image1932.png"/><Relationship Id="rId188" Type="http://schemas.openxmlformats.org/officeDocument/2006/relationships/image" Target="../media/image1952.png"/><Relationship Id="rId311" Type="http://schemas.openxmlformats.org/officeDocument/2006/relationships/customXml" Target="../ink/ink434.xml"/><Relationship Id="rId353" Type="http://schemas.openxmlformats.org/officeDocument/2006/relationships/customXml" Target="../ink/ink455.xml"/><Relationship Id="rId395" Type="http://schemas.openxmlformats.org/officeDocument/2006/relationships/customXml" Target="../ink/ink476.xml"/><Relationship Id="rId409" Type="http://schemas.openxmlformats.org/officeDocument/2006/relationships/customXml" Target="../ink/ink483.xml"/><Relationship Id="rId560" Type="http://schemas.openxmlformats.org/officeDocument/2006/relationships/image" Target="../media/image2138.png"/><Relationship Id="rId92" Type="http://schemas.openxmlformats.org/officeDocument/2006/relationships/image" Target="../media/image1905.png"/><Relationship Id="rId213" Type="http://schemas.openxmlformats.org/officeDocument/2006/relationships/customXml" Target="../ink/ink385.xml"/><Relationship Id="rId420" Type="http://schemas.openxmlformats.org/officeDocument/2006/relationships/image" Target="../media/image2068.png"/><Relationship Id="rId616" Type="http://schemas.openxmlformats.org/officeDocument/2006/relationships/image" Target="../media/image2166.png"/><Relationship Id="rId658" Type="http://schemas.openxmlformats.org/officeDocument/2006/relationships/image" Target="../media/image2187.png"/><Relationship Id="rId255" Type="http://schemas.openxmlformats.org/officeDocument/2006/relationships/customXml" Target="../ink/ink406.xml"/><Relationship Id="rId297" Type="http://schemas.openxmlformats.org/officeDocument/2006/relationships/customXml" Target="../ink/ink427.xml"/><Relationship Id="rId462" Type="http://schemas.openxmlformats.org/officeDocument/2006/relationships/image" Target="../media/image2089.png"/><Relationship Id="rId518" Type="http://schemas.openxmlformats.org/officeDocument/2006/relationships/image" Target="../media/image2117.png"/><Relationship Id="rId115" Type="http://schemas.openxmlformats.org/officeDocument/2006/relationships/customXml" Target="../ink/ink336.xml"/><Relationship Id="rId157" Type="http://schemas.openxmlformats.org/officeDocument/2006/relationships/customXml" Target="../ink/ink357.xml"/><Relationship Id="rId322" Type="http://schemas.openxmlformats.org/officeDocument/2006/relationships/image" Target="../media/image2019.png"/><Relationship Id="rId364" Type="http://schemas.openxmlformats.org/officeDocument/2006/relationships/image" Target="../media/image2040.png"/><Relationship Id="rId61" Type="http://schemas.openxmlformats.org/officeDocument/2006/relationships/customXml" Target="../ink/ink309.xml"/><Relationship Id="rId199" Type="http://schemas.openxmlformats.org/officeDocument/2006/relationships/customXml" Target="../ink/ink378.xml"/><Relationship Id="rId571" Type="http://schemas.openxmlformats.org/officeDocument/2006/relationships/customXml" Target="../ink/ink564.xml"/><Relationship Id="rId627" Type="http://schemas.openxmlformats.org/officeDocument/2006/relationships/customXml" Target="../ink/ink592.xml"/><Relationship Id="rId669" Type="http://schemas.openxmlformats.org/officeDocument/2006/relationships/customXml" Target="../ink/ink613.xml"/><Relationship Id="rId19" Type="http://schemas.openxmlformats.org/officeDocument/2006/relationships/customXml" Target="../ink/ink288.xml"/><Relationship Id="rId224" Type="http://schemas.openxmlformats.org/officeDocument/2006/relationships/image" Target="../media/image1970.png"/><Relationship Id="rId266" Type="http://schemas.openxmlformats.org/officeDocument/2006/relationships/image" Target="../media/image1991.png"/><Relationship Id="rId431" Type="http://schemas.openxmlformats.org/officeDocument/2006/relationships/customXml" Target="../ink/ink494.xml"/><Relationship Id="rId473" Type="http://schemas.openxmlformats.org/officeDocument/2006/relationships/customXml" Target="../ink/ink515.xml"/><Relationship Id="rId529" Type="http://schemas.openxmlformats.org/officeDocument/2006/relationships/customXml" Target="../ink/ink543.xml"/><Relationship Id="rId680" Type="http://schemas.openxmlformats.org/officeDocument/2006/relationships/image" Target="../media/image83.png"/><Relationship Id="rId30" Type="http://schemas.openxmlformats.org/officeDocument/2006/relationships/image" Target="../media/image1874.png"/><Relationship Id="rId126" Type="http://schemas.openxmlformats.org/officeDocument/2006/relationships/image" Target="../media/image1922.png"/><Relationship Id="rId168" Type="http://schemas.openxmlformats.org/officeDocument/2006/relationships/image" Target="../media/image1942.png"/><Relationship Id="rId333" Type="http://schemas.openxmlformats.org/officeDocument/2006/relationships/customXml" Target="../ink/ink445.xml"/><Relationship Id="rId540" Type="http://schemas.openxmlformats.org/officeDocument/2006/relationships/image" Target="../media/image2128.png"/><Relationship Id="rId72" Type="http://schemas.openxmlformats.org/officeDocument/2006/relationships/image" Target="../media/image1895.png"/><Relationship Id="rId375" Type="http://schemas.openxmlformats.org/officeDocument/2006/relationships/customXml" Target="../ink/ink466.xml"/><Relationship Id="rId582" Type="http://schemas.openxmlformats.org/officeDocument/2006/relationships/image" Target="../media/image2149.png"/><Relationship Id="rId638" Type="http://schemas.openxmlformats.org/officeDocument/2006/relationships/image" Target="../media/image2177.png"/><Relationship Id="rId3" Type="http://schemas.openxmlformats.org/officeDocument/2006/relationships/customXml" Target="../ink/ink280.xml"/><Relationship Id="rId235" Type="http://schemas.openxmlformats.org/officeDocument/2006/relationships/customXml" Target="../ink/ink396.xml"/><Relationship Id="rId277" Type="http://schemas.openxmlformats.org/officeDocument/2006/relationships/customXml" Target="../ink/ink417.xml"/><Relationship Id="rId400" Type="http://schemas.openxmlformats.org/officeDocument/2006/relationships/image" Target="../media/image2058.png"/><Relationship Id="rId442" Type="http://schemas.openxmlformats.org/officeDocument/2006/relationships/image" Target="../media/image2079.png"/><Relationship Id="rId484" Type="http://schemas.openxmlformats.org/officeDocument/2006/relationships/image" Target="../media/image2100.png"/><Relationship Id="rId705" Type="http://schemas.openxmlformats.org/officeDocument/2006/relationships/customXml" Target="../ink/ink631.xml"/><Relationship Id="rId137" Type="http://schemas.openxmlformats.org/officeDocument/2006/relationships/customXml" Target="../ink/ink347.xml"/><Relationship Id="rId302" Type="http://schemas.openxmlformats.org/officeDocument/2006/relationships/image" Target="../media/image2009.png"/><Relationship Id="rId344" Type="http://schemas.openxmlformats.org/officeDocument/2006/relationships/image" Target="../media/image2030.png"/><Relationship Id="rId691" Type="http://schemas.openxmlformats.org/officeDocument/2006/relationships/customXml" Target="../ink/ink624.xml"/><Relationship Id="rId41" Type="http://schemas.openxmlformats.org/officeDocument/2006/relationships/customXml" Target="../ink/ink299.xml"/><Relationship Id="rId83" Type="http://schemas.openxmlformats.org/officeDocument/2006/relationships/customXml" Target="../ink/ink320.xml"/><Relationship Id="rId179" Type="http://schemas.openxmlformats.org/officeDocument/2006/relationships/customXml" Target="../ink/ink368.xml"/><Relationship Id="rId386" Type="http://schemas.openxmlformats.org/officeDocument/2006/relationships/image" Target="../media/image2051.png"/><Relationship Id="rId551" Type="http://schemas.openxmlformats.org/officeDocument/2006/relationships/customXml" Target="../ink/ink554.xml"/><Relationship Id="rId593" Type="http://schemas.openxmlformats.org/officeDocument/2006/relationships/customXml" Target="../ink/ink575.xml"/><Relationship Id="rId607" Type="http://schemas.openxmlformats.org/officeDocument/2006/relationships/customXml" Target="../ink/ink582.xml"/><Relationship Id="rId649" Type="http://schemas.openxmlformats.org/officeDocument/2006/relationships/customXml" Target="../ink/ink603.xml"/><Relationship Id="rId190" Type="http://schemas.openxmlformats.org/officeDocument/2006/relationships/image" Target="../media/image1953.png"/><Relationship Id="rId204" Type="http://schemas.openxmlformats.org/officeDocument/2006/relationships/image" Target="../media/image1960.png"/><Relationship Id="rId246" Type="http://schemas.openxmlformats.org/officeDocument/2006/relationships/image" Target="../media/image1981.png"/><Relationship Id="rId288" Type="http://schemas.openxmlformats.org/officeDocument/2006/relationships/image" Target="../media/image2002.png"/><Relationship Id="rId411" Type="http://schemas.openxmlformats.org/officeDocument/2006/relationships/customXml" Target="../ink/ink484.xml"/><Relationship Id="rId453" Type="http://schemas.openxmlformats.org/officeDocument/2006/relationships/customXml" Target="../ink/ink505.xml"/><Relationship Id="rId509" Type="http://schemas.openxmlformats.org/officeDocument/2006/relationships/customXml" Target="../ink/ink533.xml"/><Relationship Id="rId660" Type="http://schemas.openxmlformats.org/officeDocument/2006/relationships/image" Target="../media/image2188.png"/><Relationship Id="rId106" Type="http://schemas.openxmlformats.org/officeDocument/2006/relationships/image" Target="../media/image1912.png"/><Relationship Id="rId313" Type="http://schemas.openxmlformats.org/officeDocument/2006/relationships/customXml" Target="../ink/ink435.xml"/><Relationship Id="rId495" Type="http://schemas.openxmlformats.org/officeDocument/2006/relationships/customXml" Target="../ink/ink526.xml"/><Relationship Id="rId10" Type="http://schemas.openxmlformats.org/officeDocument/2006/relationships/image" Target="../media/image1864.png"/><Relationship Id="rId52" Type="http://schemas.openxmlformats.org/officeDocument/2006/relationships/image" Target="../media/image1885.png"/><Relationship Id="rId94" Type="http://schemas.openxmlformats.org/officeDocument/2006/relationships/image" Target="../media/image1906.png"/><Relationship Id="rId148" Type="http://schemas.openxmlformats.org/officeDocument/2006/relationships/image" Target="../media/image1282.png"/><Relationship Id="rId355" Type="http://schemas.openxmlformats.org/officeDocument/2006/relationships/customXml" Target="../ink/ink456.xml"/><Relationship Id="rId397" Type="http://schemas.openxmlformats.org/officeDocument/2006/relationships/customXml" Target="../ink/ink477.xml"/><Relationship Id="rId520" Type="http://schemas.openxmlformats.org/officeDocument/2006/relationships/image" Target="../media/image2118.png"/><Relationship Id="rId562" Type="http://schemas.openxmlformats.org/officeDocument/2006/relationships/image" Target="../media/image2139.png"/><Relationship Id="rId618" Type="http://schemas.openxmlformats.org/officeDocument/2006/relationships/image" Target="../media/image2167.png"/><Relationship Id="rId215" Type="http://schemas.openxmlformats.org/officeDocument/2006/relationships/customXml" Target="../ink/ink386.xml"/><Relationship Id="rId257" Type="http://schemas.openxmlformats.org/officeDocument/2006/relationships/customXml" Target="../ink/ink407.xml"/><Relationship Id="rId422" Type="http://schemas.openxmlformats.org/officeDocument/2006/relationships/image" Target="../media/image2069.png"/><Relationship Id="rId464" Type="http://schemas.openxmlformats.org/officeDocument/2006/relationships/image" Target="../media/image2090.png"/><Relationship Id="rId299" Type="http://schemas.openxmlformats.org/officeDocument/2006/relationships/customXml" Target="../ink/ink428.xml"/><Relationship Id="rId63" Type="http://schemas.openxmlformats.org/officeDocument/2006/relationships/customXml" Target="../ink/ink310.xml"/><Relationship Id="rId159" Type="http://schemas.openxmlformats.org/officeDocument/2006/relationships/customXml" Target="../ink/ink358.xml"/><Relationship Id="rId366" Type="http://schemas.openxmlformats.org/officeDocument/2006/relationships/image" Target="../media/image2041.png"/><Relationship Id="rId573" Type="http://schemas.openxmlformats.org/officeDocument/2006/relationships/customXml" Target="../ink/ink565.xml"/><Relationship Id="rId226" Type="http://schemas.openxmlformats.org/officeDocument/2006/relationships/image" Target="../media/image1971.png"/><Relationship Id="rId433" Type="http://schemas.openxmlformats.org/officeDocument/2006/relationships/customXml" Target="../ink/ink495.xml"/><Relationship Id="rId640" Type="http://schemas.openxmlformats.org/officeDocument/2006/relationships/image" Target="../media/image2178.png"/><Relationship Id="rId74" Type="http://schemas.openxmlformats.org/officeDocument/2006/relationships/image" Target="../media/image1896.png"/><Relationship Id="rId377" Type="http://schemas.openxmlformats.org/officeDocument/2006/relationships/customXml" Target="../ink/ink467.xml"/><Relationship Id="rId500" Type="http://schemas.openxmlformats.org/officeDocument/2006/relationships/image" Target="../media/image2108.png"/><Relationship Id="rId584" Type="http://schemas.openxmlformats.org/officeDocument/2006/relationships/image" Target="../media/image2150.png"/><Relationship Id="rId5" Type="http://schemas.openxmlformats.org/officeDocument/2006/relationships/customXml" Target="../ink/ink281.xml"/><Relationship Id="rId237" Type="http://schemas.openxmlformats.org/officeDocument/2006/relationships/customXml" Target="../ink/ink397.xml"/><Relationship Id="rId444" Type="http://schemas.openxmlformats.org/officeDocument/2006/relationships/image" Target="../media/image2080.png"/><Relationship Id="rId651" Type="http://schemas.openxmlformats.org/officeDocument/2006/relationships/customXml" Target="../ink/ink604.xml"/><Relationship Id="rId290" Type="http://schemas.openxmlformats.org/officeDocument/2006/relationships/image" Target="../media/image2003.png"/><Relationship Id="rId304" Type="http://schemas.openxmlformats.org/officeDocument/2006/relationships/image" Target="../media/image2010.png"/><Relationship Id="rId388" Type="http://schemas.openxmlformats.org/officeDocument/2006/relationships/image" Target="../media/image2052.png"/><Relationship Id="rId511" Type="http://schemas.openxmlformats.org/officeDocument/2006/relationships/customXml" Target="../ink/ink534.xml"/><Relationship Id="rId609" Type="http://schemas.openxmlformats.org/officeDocument/2006/relationships/customXml" Target="../ink/ink583.xml"/><Relationship Id="rId85" Type="http://schemas.openxmlformats.org/officeDocument/2006/relationships/customXml" Target="../ink/ink321.xml"/><Relationship Id="rId150" Type="http://schemas.openxmlformats.org/officeDocument/2006/relationships/image" Target="../media/image1933.png"/><Relationship Id="rId595" Type="http://schemas.openxmlformats.org/officeDocument/2006/relationships/customXml" Target="../ink/ink576.xml"/><Relationship Id="rId248" Type="http://schemas.openxmlformats.org/officeDocument/2006/relationships/image" Target="../media/image1982.png"/><Relationship Id="rId455" Type="http://schemas.openxmlformats.org/officeDocument/2006/relationships/customXml" Target="../ink/ink506.xml"/><Relationship Id="rId662" Type="http://schemas.openxmlformats.org/officeDocument/2006/relationships/image" Target="../media/image2189.png"/><Relationship Id="rId12" Type="http://schemas.openxmlformats.org/officeDocument/2006/relationships/image" Target="../media/image1865.png"/><Relationship Id="rId108" Type="http://schemas.openxmlformats.org/officeDocument/2006/relationships/image" Target="../media/image1913.png"/><Relationship Id="rId315" Type="http://schemas.openxmlformats.org/officeDocument/2006/relationships/customXml" Target="../ink/ink436.xml"/><Relationship Id="rId522" Type="http://schemas.openxmlformats.org/officeDocument/2006/relationships/image" Target="../media/image2119.png"/><Relationship Id="rId96" Type="http://schemas.openxmlformats.org/officeDocument/2006/relationships/image" Target="../media/image1907.png"/><Relationship Id="rId161" Type="http://schemas.openxmlformats.org/officeDocument/2006/relationships/customXml" Target="../ink/ink359.xml"/><Relationship Id="rId399" Type="http://schemas.openxmlformats.org/officeDocument/2006/relationships/customXml" Target="../ink/ink478.xml"/><Relationship Id="rId259" Type="http://schemas.openxmlformats.org/officeDocument/2006/relationships/customXml" Target="../ink/ink408.xml"/><Relationship Id="rId466" Type="http://schemas.openxmlformats.org/officeDocument/2006/relationships/image" Target="../media/image2091.png"/><Relationship Id="rId673" Type="http://schemas.openxmlformats.org/officeDocument/2006/relationships/customXml" Target="../ink/ink615.xml"/><Relationship Id="rId23" Type="http://schemas.openxmlformats.org/officeDocument/2006/relationships/customXml" Target="../ink/ink290.xml"/><Relationship Id="rId119" Type="http://schemas.openxmlformats.org/officeDocument/2006/relationships/customXml" Target="../ink/ink338.xml"/><Relationship Id="rId326" Type="http://schemas.openxmlformats.org/officeDocument/2006/relationships/image" Target="../media/image2021.png"/><Relationship Id="rId533" Type="http://schemas.openxmlformats.org/officeDocument/2006/relationships/customXml" Target="../ink/ink545.xml"/><Relationship Id="rId172" Type="http://schemas.openxmlformats.org/officeDocument/2006/relationships/image" Target="../media/image1944.png"/><Relationship Id="rId477" Type="http://schemas.openxmlformats.org/officeDocument/2006/relationships/customXml" Target="../ink/ink517.xml"/><Relationship Id="rId600" Type="http://schemas.openxmlformats.org/officeDocument/2006/relationships/image" Target="../media/image2158.png"/><Relationship Id="rId684" Type="http://schemas.openxmlformats.org/officeDocument/2006/relationships/image" Target="../media/image85.png"/><Relationship Id="rId337" Type="http://schemas.openxmlformats.org/officeDocument/2006/relationships/customXml" Target="../ink/ink447.xml"/><Relationship Id="rId34" Type="http://schemas.openxmlformats.org/officeDocument/2006/relationships/image" Target="../media/image1876.png"/><Relationship Id="rId544" Type="http://schemas.openxmlformats.org/officeDocument/2006/relationships/image" Target="../media/image2130.png"/><Relationship Id="rId183" Type="http://schemas.openxmlformats.org/officeDocument/2006/relationships/customXml" Target="../ink/ink370.xml"/><Relationship Id="rId390" Type="http://schemas.openxmlformats.org/officeDocument/2006/relationships/image" Target="../media/image2053.png"/><Relationship Id="rId404" Type="http://schemas.openxmlformats.org/officeDocument/2006/relationships/image" Target="../media/image2060.png"/><Relationship Id="rId611" Type="http://schemas.openxmlformats.org/officeDocument/2006/relationships/customXml" Target="../ink/ink584.xml"/><Relationship Id="rId250" Type="http://schemas.openxmlformats.org/officeDocument/2006/relationships/image" Target="../media/image1983.png"/><Relationship Id="rId488" Type="http://schemas.openxmlformats.org/officeDocument/2006/relationships/image" Target="../media/image2102.png"/><Relationship Id="rId695" Type="http://schemas.openxmlformats.org/officeDocument/2006/relationships/customXml" Target="../ink/ink626.xml"/><Relationship Id="rId709" Type="http://schemas.openxmlformats.org/officeDocument/2006/relationships/customXml" Target="../ink/ink633.xml"/><Relationship Id="rId45" Type="http://schemas.openxmlformats.org/officeDocument/2006/relationships/customXml" Target="../ink/ink301.xml"/><Relationship Id="rId110" Type="http://schemas.openxmlformats.org/officeDocument/2006/relationships/image" Target="../media/image1914.png"/><Relationship Id="rId348" Type="http://schemas.openxmlformats.org/officeDocument/2006/relationships/image" Target="../media/image2032.png"/><Relationship Id="rId555" Type="http://schemas.openxmlformats.org/officeDocument/2006/relationships/customXml" Target="../ink/ink556.xml"/><Relationship Id="rId194" Type="http://schemas.openxmlformats.org/officeDocument/2006/relationships/image" Target="../media/image1955.png"/><Relationship Id="rId208" Type="http://schemas.openxmlformats.org/officeDocument/2006/relationships/image" Target="../media/image1962.png"/><Relationship Id="rId415" Type="http://schemas.openxmlformats.org/officeDocument/2006/relationships/customXml" Target="../ink/ink486.xml"/><Relationship Id="rId622" Type="http://schemas.openxmlformats.org/officeDocument/2006/relationships/image" Target="../media/image2169.png"/><Relationship Id="rId261" Type="http://schemas.openxmlformats.org/officeDocument/2006/relationships/customXml" Target="../ink/ink409.xml"/><Relationship Id="rId499" Type="http://schemas.openxmlformats.org/officeDocument/2006/relationships/customXml" Target="../ink/ink528.xml"/><Relationship Id="rId56" Type="http://schemas.openxmlformats.org/officeDocument/2006/relationships/image" Target="../media/image1887.png"/><Relationship Id="rId359" Type="http://schemas.openxmlformats.org/officeDocument/2006/relationships/customXml" Target="../ink/ink458.xml"/><Relationship Id="rId566" Type="http://schemas.openxmlformats.org/officeDocument/2006/relationships/image" Target="../media/image2141.png"/><Relationship Id="rId121" Type="http://schemas.openxmlformats.org/officeDocument/2006/relationships/customXml" Target="../ink/ink339.xml"/><Relationship Id="rId219" Type="http://schemas.openxmlformats.org/officeDocument/2006/relationships/customXml" Target="../ink/ink388.xml"/><Relationship Id="rId426" Type="http://schemas.openxmlformats.org/officeDocument/2006/relationships/image" Target="../media/image2071.png"/><Relationship Id="rId633" Type="http://schemas.openxmlformats.org/officeDocument/2006/relationships/customXml" Target="../ink/ink595.xml"/><Relationship Id="rId67" Type="http://schemas.openxmlformats.org/officeDocument/2006/relationships/customXml" Target="../ink/ink312.xml"/><Relationship Id="rId272" Type="http://schemas.openxmlformats.org/officeDocument/2006/relationships/image" Target="../media/image1994.png"/><Relationship Id="rId577" Type="http://schemas.openxmlformats.org/officeDocument/2006/relationships/customXml" Target="../ink/ink567.xml"/><Relationship Id="rId700" Type="http://schemas.openxmlformats.org/officeDocument/2006/relationships/image" Target="../media/image93.png"/><Relationship Id="rId132" Type="http://schemas.openxmlformats.org/officeDocument/2006/relationships/image" Target="../media/image1925.png"/><Relationship Id="rId437" Type="http://schemas.openxmlformats.org/officeDocument/2006/relationships/customXml" Target="../ink/ink497.xml"/><Relationship Id="rId644" Type="http://schemas.openxmlformats.org/officeDocument/2006/relationships/image" Target="../media/image2180.png"/><Relationship Id="rId283" Type="http://schemas.openxmlformats.org/officeDocument/2006/relationships/customXml" Target="../ink/ink420.xml"/><Relationship Id="rId490" Type="http://schemas.openxmlformats.org/officeDocument/2006/relationships/image" Target="../media/image2103.png"/><Relationship Id="rId504" Type="http://schemas.openxmlformats.org/officeDocument/2006/relationships/image" Target="../media/image2110.png"/><Relationship Id="rId78" Type="http://schemas.openxmlformats.org/officeDocument/2006/relationships/image" Target="../media/image1898.png"/><Relationship Id="rId143" Type="http://schemas.openxmlformats.org/officeDocument/2006/relationships/customXml" Target="../ink/ink350.xml"/><Relationship Id="rId350" Type="http://schemas.openxmlformats.org/officeDocument/2006/relationships/image" Target="../media/image2033.png"/><Relationship Id="rId588" Type="http://schemas.openxmlformats.org/officeDocument/2006/relationships/image" Target="../media/image2152.png"/><Relationship Id="rId9" Type="http://schemas.openxmlformats.org/officeDocument/2006/relationships/customXml" Target="../ink/ink283.xml"/><Relationship Id="rId210" Type="http://schemas.openxmlformats.org/officeDocument/2006/relationships/image" Target="../media/image1963.png"/><Relationship Id="rId448" Type="http://schemas.openxmlformats.org/officeDocument/2006/relationships/image" Target="../media/image2082.png"/><Relationship Id="rId655" Type="http://schemas.openxmlformats.org/officeDocument/2006/relationships/customXml" Target="../ink/ink606.xml"/><Relationship Id="rId294" Type="http://schemas.openxmlformats.org/officeDocument/2006/relationships/image" Target="../media/image2005.png"/><Relationship Id="rId308" Type="http://schemas.openxmlformats.org/officeDocument/2006/relationships/image" Target="../media/image2012.png"/><Relationship Id="rId515" Type="http://schemas.openxmlformats.org/officeDocument/2006/relationships/customXml" Target="../ink/ink536.xml"/><Relationship Id="rId89" Type="http://schemas.openxmlformats.org/officeDocument/2006/relationships/customXml" Target="../ink/ink323.xml"/><Relationship Id="rId154" Type="http://schemas.openxmlformats.org/officeDocument/2006/relationships/image" Target="../media/image1935.png"/><Relationship Id="rId361" Type="http://schemas.openxmlformats.org/officeDocument/2006/relationships/customXml" Target="../ink/ink459.xml"/><Relationship Id="rId599" Type="http://schemas.openxmlformats.org/officeDocument/2006/relationships/customXml" Target="../ink/ink578.xml"/><Relationship Id="rId459" Type="http://schemas.openxmlformats.org/officeDocument/2006/relationships/customXml" Target="../ink/ink508.xml"/><Relationship Id="rId666" Type="http://schemas.openxmlformats.org/officeDocument/2006/relationships/image" Target="../media/image2191.png"/><Relationship Id="rId16" Type="http://schemas.openxmlformats.org/officeDocument/2006/relationships/image" Target="../media/image1867.png"/><Relationship Id="rId221" Type="http://schemas.openxmlformats.org/officeDocument/2006/relationships/customXml" Target="../ink/ink389.xml"/><Relationship Id="rId319" Type="http://schemas.openxmlformats.org/officeDocument/2006/relationships/customXml" Target="../ink/ink438.xml"/><Relationship Id="rId526" Type="http://schemas.openxmlformats.org/officeDocument/2006/relationships/image" Target="../media/image2121.png"/><Relationship Id="rId165" Type="http://schemas.openxmlformats.org/officeDocument/2006/relationships/customXml" Target="../ink/ink361.xml"/><Relationship Id="rId372" Type="http://schemas.openxmlformats.org/officeDocument/2006/relationships/image" Target="../media/image2044.png"/><Relationship Id="rId677" Type="http://schemas.openxmlformats.org/officeDocument/2006/relationships/customXml" Target="../ink/ink617.xml"/><Relationship Id="rId232" Type="http://schemas.openxmlformats.org/officeDocument/2006/relationships/image" Target="../media/image1974.png"/><Relationship Id="rId27" Type="http://schemas.openxmlformats.org/officeDocument/2006/relationships/customXml" Target="../ink/ink292.xml"/><Relationship Id="rId537" Type="http://schemas.openxmlformats.org/officeDocument/2006/relationships/customXml" Target="../ink/ink547.xml"/><Relationship Id="rId80" Type="http://schemas.openxmlformats.org/officeDocument/2006/relationships/image" Target="../media/image1899.png"/><Relationship Id="rId176" Type="http://schemas.openxmlformats.org/officeDocument/2006/relationships/image" Target="../media/image1946.png"/><Relationship Id="rId383" Type="http://schemas.openxmlformats.org/officeDocument/2006/relationships/customXml" Target="../ink/ink470.xml"/><Relationship Id="rId590" Type="http://schemas.openxmlformats.org/officeDocument/2006/relationships/image" Target="../media/image2153.png"/><Relationship Id="rId604" Type="http://schemas.openxmlformats.org/officeDocument/2006/relationships/image" Target="../media/image2160.png"/><Relationship Id="rId243" Type="http://schemas.openxmlformats.org/officeDocument/2006/relationships/customXml" Target="../ink/ink400.xml"/><Relationship Id="rId450" Type="http://schemas.openxmlformats.org/officeDocument/2006/relationships/image" Target="../media/image2083.png"/><Relationship Id="rId688" Type="http://schemas.openxmlformats.org/officeDocument/2006/relationships/image" Target="../media/image87.png"/><Relationship Id="rId38" Type="http://schemas.openxmlformats.org/officeDocument/2006/relationships/image" Target="../media/image1878.png"/><Relationship Id="rId103" Type="http://schemas.openxmlformats.org/officeDocument/2006/relationships/customXml" Target="../ink/ink330.xml"/><Relationship Id="rId310" Type="http://schemas.openxmlformats.org/officeDocument/2006/relationships/image" Target="../media/image2013.png"/><Relationship Id="rId548" Type="http://schemas.openxmlformats.org/officeDocument/2006/relationships/image" Target="../media/image2132.png"/><Relationship Id="rId91" Type="http://schemas.openxmlformats.org/officeDocument/2006/relationships/customXml" Target="../ink/ink324.xml"/><Relationship Id="rId187" Type="http://schemas.openxmlformats.org/officeDocument/2006/relationships/customXml" Target="../ink/ink372.xml"/><Relationship Id="rId394" Type="http://schemas.openxmlformats.org/officeDocument/2006/relationships/image" Target="../media/image2055.png"/><Relationship Id="rId408" Type="http://schemas.openxmlformats.org/officeDocument/2006/relationships/image" Target="../media/image2062.png"/><Relationship Id="rId615" Type="http://schemas.openxmlformats.org/officeDocument/2006/relationships/customXml" Target="../ink/ink586.xml"/><Relationship Id="rId254" Type="http://schemas.openxmlformats.org/officeDocument/2006/relationships/image" Target="../media/image1985.png"/><Relationship Id="rId699" Type="http://schemas.openxmlformats.org/officeDocument/2006/relationships/customXml" Target="../ink/ink628.xml"/><Relationship Id="rId49" Type="http://schemas.openxmlformats.org/officeDocument/2006/relationships/customXml" Target="../ink/ink303.xml"/><Relationship Id="rId114" Type="http://schemas.openxmlformats.org/officeDocument/2006/relationships/image" Target="../media/image1916.png"/><Relationship Id="rId461" Type="http://schemas.openxmlformats.org/officeDocument/2006/relationships/customXml" Target="../ink/ink509.xml"/><Relationship Id="rId559" Type="http://schemas.openxmlformats.org/officeDocument/2006/relationships/customXml" Target="../ink/ink558.xml"/><Relationship Id="rId198" Type="http://schemas.openxmlformats.org/officeDocument/2006/relationships/image" Target="../media/image1957.png"/><Relationship Id="rId321" Type="http://schemas.openxmlformats.org/officeDocument/2006/relationships/customXml" Target="../ink/ink439.xml"/><Relationship Id="rId419" Type="http://schemas.openxmlformats.org/officeDocument/2006/relationships/customXml" Target="../ink/ink488.xml"/><Relationship Id="rId626" Type="http://schemas.openxmlformats.org/officeDocument/2006/relationships/image" Target="../media/image2171.png"/><Relationship Id="rId265" Type="http://schemas.openxmlformats.org/officeDocument/2006/relationships/customXml" Target="../ink/ink411.xml"/><Relationship Id="rId472" Type="http://schemas.openxmlformats.org/officeDocument/2006/relationships/image" Target="../media/image2094.png"/><Relationship Id="rId125" Type="http://schemas.openxmlformats.org/officeDocument/2006/relationships/customXml" Target="../ink/ink341.xml"/><Relationship Id="rId332" Type="http://schemas.openxmlformats.org/officeDocument/2006/relationships/image" Target="../media/image2024.png"/></Relationships>
</file>

<file path=ppt/slides/_rels/slide6.xml.rels><?xml version="1.0" encoding="UTF-8" standalone="yes"?>
<Relationships xmlns="http://schemas.openxmlformats.org/package/2006/relationships"><Relationship Id="rId26" Type="http://schemas.openxmlformats.org/officeDocument/2006/relationships/customXml" Target="../ink/ink645.xml"/><Relationship Id="rId21" Type="http://schemas.openxmlformats.org/officeDocument/2006/relationships/image" Target="../media/image107.png"/><Relationship Id="rId42" Type="http://schemas.openxmlformats.org/officeDocument/2006/relationships/customXml" Target="../ink/ink653.xml"/><Relationship Id="rId47" Type="http://schemas.openxmlformats.org/officeDocument/2006/relationships/image" Target="../media/image120.png"/><Relationship Id="rId63" Type="http://schemas.openxmlformats.org/officeDocument/2006/relationships/image" Target="../media/image128.png"/><Relationship Id="rId68" Type="http://schemas.openxmlformats.org/officeDocument/2006/relationships/customXml" Target="../ink/ink666.xml"/><Relationship Id="rId84" Type="http://schemas.openxmlformats.org/officeDocument/2006/relationships/customXml" Target="../ink/ink674.xml"/><Relationship Id="rId89" Type="http://schemas.openxmlformats.org/officeDocument/2006/relationships/image" Target="../media/image141.png"/><Relationship Id="rId16" Type="http://schemas.openxmlformats.org/officeDocument/2006/relationships/customXml" Target="../ink/ink640.xml"/><Relationship Id="rId11" Type="http://schemas.openxmlformats.org/officeDocument/2006/relationships/image" Target="../media/image102.png"/><Relationship Id="rId32" Type="http://schemas.openxmlformats.org/officeDocument/2006/relationships/customXml" Target="../ink/ink648.xml"/><Relationship Id="rId37" Type="http://schemas.openxmlformats.org/officeDocument/2006/relationships/image" Target="../media/image115.png"/><Relationship Id="rId53" Type="http://schemas.openxmlformats.org/officeDocument/2006/relationships/image" Target="../media/image123.png"/><Relationship Id="rId58" Type="http://schemas.openxmlformats.org/officeDocument/2006/relationships/customXml" Target="../ink/ink661.xml"/><Relationship Id="rId74" Type="http://schemas.openxmlformats.org/officeDocument/2006/relationships/customXml" Target="../ink/ink669.xml"/><Relationship Id="rId79" Type="http://schemas.openxmlformats.org/officeDocument/2006/relationships/image" Target="../media/image136.png"/><Relationship Id="rId5" Type="http://schemas.openxmlformats.org/officeDocument/2006/relationships/image" Target="../media/image99.png"/><Relationship Id="rId90" Type="http://schemas.openxmlformats.org/officeDocument/2006/relationships/customXml" Target="../ink/ink677.xml"/><Relationship Id="rId95" Type="http://schemas.openxmlformats.org/officeDocument/2006/relationships/image" Target="../media/image144.png"/><Relationship Id="rId22" Type="http://schemas.openxmlformats.org/officeDocument/2006/relationships/customXml" Target="../ink/ink643.xml"/><Relationship Id="rId27" Type="http://schemas.openxmlformats.org/officeDocument/2006/relationships/image" Target="../media/image110.png"/><Relationship Id="rId43" Type="http://schemas.openxmlformats.org/officeDocument/2006/relationships/image" Target="../media/image118.png"/><Relationship Id="rId48" Type="http://schemas.openxmlformats.org/officeDocument/2006/relationships/customXml" Target="../ink/ink656.xml"/><Relationship Id="rId64" Type="http://schemas.openxmlformats.org/officeDocument/2006/relationships/customXml" Target="../ink/ink664.xml"/><Relationship Id="rId69" Type="http://schemas.openxmlformats.org/officeDocument/2006/relationships/image" Target="../media/image131.png"/><Relationship Id="rId80" Type="http://schemas.openxmlformats.org/officeDocument/2006/relationships/customXml" Target="../ink/ink672.xml"/><Relationship Id="rId85" Type="http://schemas.openxmlformats.org/officeDocument/2006/relationships/image" Target="../media/image139.png"/><Relationship Id="rId3" Type="http://schemas.openxmlformats.org/officeDocument/2006/relationships/image" Target="NULL"/><Relationship Id="rId12" Type="http://schemas.openxmlformats.org/officeDocument/2006/relationships/customXml" Target="../ink/ink638.xml"/><Relationship Id="rId17" Type="http://schemas.openxmlformats.org/officeDocument/2006/relationships/image" Target="../media/image105.png"/><Relationship Id="rId25" Type="http://schemas.openxmlformats.org/officeDocument/2006/relationships/image" Target="../media/image109.png"/><Relationship Id="rId33" Type="http://schemas.openxmlformats.org/officeDocument/2006/relationships/image" Target="../media/image113.png"/><Relationship Id="rId38" Type="http://schemas.openxmlformats.org/officeDocument/2006/relationships/customXml" Target="../ink/ink651.xml"/><Relationship Id="rId46" Type="http://schemas.openxmlformats.org/officeDocument/2006/relationships/customXml" Target="../ink/ink655.xml"/><Relationship Id="rId59" Type="http://schemas.openxmlformats.org/officeDocument/2006/relationships/image" Target="../media/image126.png"/><Relationship Id="rId67" Type="http://schemas.openxmlformats.org/officeDocument/2006/relationships/image" Target="../media/image130.png"/><Relationship Id="rId20" Type="http://schemas.openxmlformats.org/officeDocument/2006/relationships/customXml" Target="../ink/ink642.xml"/><Relationship Id="rId41" Type="http://schemas.openxmlformats.org/officeDocument/2006/relationships/image" Target="../media/image117.png"/><Relationship Id="rId54" Type="http://schemas.openxmlformats.org/officeDocument/2006/relationships/customXml" Target="../ink/ink659.xml"/><Relationship Id="rId62" Type="http://schemas.openxmlformats.org/officeDocument/2006/relationships/customXml" Target="../ink/ink663.xml"/><Relationship Id="rId70" Type="http://schemas.openxmlformats.org/officeDocument/2006/relationships/customXml" Target="../ink/ink667.xml"/><Relationship Id="rId75" Type="http://schemas.openxmlformats.org/officeDocument/2006/relationships/image" Target="../media/image134.png"/><Relationship Id="rId83" Type="http://schemas.openxmlformats.org/officeDocument/2006/relationships/image" Target="../media/image138.png"/><Relationship Id="rId88" Type="http://schemas.openxmlformats.org/officeDocument/2006/relationships/customXml" Target="../ink/ink676.xml"/><Relationship Id="rId91" Type="http://schemas.openxmlformats.org/officeDocument/2006/relationships/image" Target="../media/image142.png"/><Relationship Id="rId96" Type="http://schemas.openxmlformats.org/officeDocument/2006/relationships/customXml" Target="../ink/ink680.xml"/><Relationship Id="rId1" Type="http://schemas.openxmlformats.org/officeDocument/2006/relationships/slideLayout" Target="../slideLayouts/slideLayout7.xml"/><Relationship Id="rId6" Type="http://schemas.openxmlformats.org/officeDocument/2006/relationships/customXml" Target="../ink/ink635.xml"/><Relationship Id="rId15" Type="http://schemas.openxmlformats.org/officeDocument/2006/relationships/image" Target="../media/image104.png"/><Relationship Id="rId23" Type="http://schemas.openxmlformats.org/officeDocument/2006/relationships/image" Target="../media/image108.png"/><Relationship Id="rId28" Type="http://schemas.openxmlformats.org/officeDocument/2006/relationships/customXml" Target="../ink/ink646.xml"/><Relationship Id="rId36" Type="http://schemas.openxmlformats.org/officeDocument/2006/relationships/customXml" Target="../ink/ink650.xml"/><Relationship Id="rId49" Type="http://schemas.openxmlformats.org/officeDocument/2006/relationships/image" Target="../media/image121.png"/><Relationship Id="rId57" Type="http://schemas.openxmlformats.org/officeDocument/2006/relationships/image" Target="../media/image125.png"/><Relationship Id="rId10" Type="http://schemas.openxmlformats.org/officeDocument/2006/relationships/customXml" Target="../ink/ink637.xml"/><Relationship Id="rId31" Type="http://schemas.openxmlformats.org/officeDocument/2006/relationships/image" Target="../media/image112.png"/><Relationship Id="rId44" Type="http://schemas.openxmlformats.org/officeDocument/2006/relationships/customXml" Target="../ink/ink654.xml"/><Relationship Id="rId52" Type="http://schemas.openxmlformats.org/officeDocument/2006/relationships/customXml" Target="../ink/ink658.xml"/><Relationship Id="rId60" Type="http://schemas.openxmlformats.org/officeDocument/2006/relationships/customXml" Target="../ink/ink662.xml"/><Relationship Id="rId65" Type="http://schemas.openxmlformats.org/officeDocument/2006/relationships/image" Target="../media/image129.png"/><Relationship Id="rId73" Type="http://schemas.openxmlformats.org/officeDocument/2006/relationships/image" Target="../media/image133.png"/><Relationship Id="rId78" Type="http://schemas.openxmlformats.org/officeDocument/2006/relationships/customXml" Target="../ink/ink671.xml"/><Relationship Id="rId81" Type="http://schemas.openxmlformats.org/officeDocument/2006/relationships/image" Target="../media/image137.png"/><Relationship Id="rId86" Type="http://schemas.openxmlformats.org/officeDocument/2006/relationships/customXml" Target="../ink/ink675.xml"/><Relationship Id="rId94" Type="http://schemas.openxmlformats.org/officeDocument/2006/relationships/customXml" Target="../ink/ink679.xml"/><Relationship Id="rId4" Type="http://schemas.openxmlformats.org/officeDocument/2006/relationships/customXml" Target="../ink/ink634.xml"/><Relationship Id="rId9" Type="http://schemas.openxmlformats.org/officeDocument/2006/relationships/image" Target="../media/image101.png"/><Relationship Id="rId13" Type="http://schemas.openxmlformats.org/officeDocument/2006/relationships/image" Target="../media/image103.png"/><Relationship Id="rId18" Type="http://schemas.openxmlformats.org/officeDocument/2006/relationships/customXml" Target="../ink/ink641.xml"/><Relationship Id="rId39" Type="http://schemas.openxmlformats.org/officeDocument/2006/relationships/image" Target="../media/image116.png"/><Relationship Id="rId34" Type="http://schemas.openxmlformats.org/officeDocument/2006/relationships/customXml" Target="../ink/ink649.xml"/><Relationship Id="rId50" Type="http://schemas.openxmlformats.org/officeDocument/2006/relationships/customXml" Target="../ink/ink657.xml"/><Relationship Id="rId55" Type="http://schemas.openxmlformats.org/officeDocument/2006/relationships/image" Target="../media/image124.png"/><Relationship Id="rId76" Type="http://schemas.openxmlformats.org/officeDocument/2006/relationships/customXml" Target="../ink/ink670.xml"/><Relationship Id="rId97" Type="http://schemas.openxmlformats.org/officeDocument/2006/relationships/image" Target="../media/image145.png"/><Relationship Id="rId7" Type="http://schemas.openxmlformats.org/officeDocument/2006/relationships/image" Target="../media/image100.png"/><Relationship Id="rId71" Type="http://schemas.openxmlformats.org/officeDocument/2006/relationships/image" Target="../media/image132.png"/><Relationship Id="rId92" Type="http://schemas.openxmlformats.org/officeDocument/2006/relationships/customXml" Target="../ink/ink678.xml"/><Relationship Id="rId2" Type="http://schemas.openxmlformats.org/officeDocument/2006/relationships/notesSlide" Target="../notesSlides/notesSlide6.xml"/><Relationship Id="rId29" Type="http://schemas.openxmlformats.org/officeDocument/2006/relationships/image" Target="../media/image111.png"/><Relationship Id="rId24" Type="http://schemas.openxmlformats.org/officeDocument/2006/relationships/customXml" Target="../ink/ink644.xml"/><Relationship Id="rId40" Type="http://schemas.openxmlformats.org/officeDocument/2006/relationships/customXml" Target="../ink/ink652.xml"/><Relationship Id="rId45" Type="http://schemas.openxmlformats.org/officeDocument/2006/relationships/image" Target="../media/image119.png"/><Relationship Id="rId66" Type="http://schemas.openxmlformats.org/officeDocument/2006/relationships/customXml" Target="../ink/ink665.xml"/><Relationship Id="rId87" Type="http://schemas.openxmlformats.org/officeDocument/2006/relationships/image" Target="../media/image140.png"/><Relationship Id="rId61" Type="http://schemas.openxmlformats.org/officeDocument/2006/relationships/image" Target="../media/image127.png"/><Relationship Id="rId82" Type="http://schemas.openxmlformats.org/officeDocument/2006/relationships/customXml" Target="../ink/ink673.xml"/><Relationship Id="rId19" Type="http://schemas.openxmlformats.org/officeDocument/2006/relationships/image" Target="../media/image106.png"/><Relationship Id="rId14" Type="http://schemas.openxmlformats.org/officeDocument/2006/relationships/customXml" Target="../ink/ink639.xml"/><Relationship Id="rId30" Type="http://schemas.openxmlformats.org/officeDocument/2006/relationships/customXml" Target="../ink/ink647.xml"/><Relationship Id="rId35" Type="http://schemas.openxmlformats.org/officeDocument/2006/relationships/image" Target="../media/image114.png"/><Relationship Id="rId56" Type="http://schemas.openxmlformats.org/officeDocument/2006/relationships/customXml" Target="../ink/ink660.xml"/><Relationship Id="rId77" Type="http://schemas.openxmlformats.org/officeDocument/2006/relationships/image" Target="../media/image135.png"/><Relationship Id="rId8" Type="http://schemas.openxmlformats.org/officeDocument/2006/relationships/customXml" Target="../ink/ink636.xml"/><Relationship Id="rId51" Type="http://schemas.openxmlformats.org/officeDocument/2006/relationships/image" Target="../media/image122.png"/><Relationship Id="rId72" Type="http://schemas.openxmlformats.org/officeDocument/2006/relationships/customXml" Target="../ink/ink668.xml"/><Relationship Id="rId93" Type="http://schemas.openxmlformats.org/officeDocument/2006/relationships/image" Target="../media/image143.png"/></Relationships>
</file>

<file path=ppt/slides/_rels/slide7.xml.rels><?xml version="1.0" encoding="UTF-8" standalone="yes"?>
<Relationships xmlns="http://schemas.openxmlformats.org/package/2006/relationships"><Relationship Id="rId117" Type="http://schemas.openxmlformats.org/officeDocument/2006/relationships/customXml" Target="../ink/ink737.xml"/><Relationship Id="rId21" Type="http://schemas.openxmlformats.org/officeDocument/2006/relationships/customXml" Target="../ink/ink689.xml"/><Relationship Id="rId324" Type="http://schemas.openxmlformats.org/officeDocument/2006/relationships/image" Target="../media/image305.png"/><Relationship Id="rId531" Type="http://schemas.openxmlformats.org/officeDocument/2006/relationships/customXml" Target="../ink/ink944.xml"/><Relationship Id="rId170" Type="http://schemas.openxmlformats.org/officeDocument/2006/relationships/image" Target="../media/image228.png"/><Relationship Id="rId268" Type="http://schemas.openxmlformats.org/officeDocument/2006/relationships/image" Target="../media/image277.png"/><Relationship Id="rId475" Type="http://schemas.openxmlformats.org/officeDocument/2006/relationships/customXml" Target="../ink/ink916.xml"/><Relationship Id="rId32" Type="http://schemas.openxmlformats.org/officeDocument/2006/relationships/image" Target="../media/image159.png"/><Relationship Id="rId128" Type="http://schemas.openxmlformats.org/officeDocument/2006/relationships/image" Target="../media/image207.png"/><Relationship Id="rId335" Type="http://schemas.openxmlformats.org/officeDocument/2006/relationships/customXml" Target="../ink/ink846.xml"/><Relationship Id="rId542" Type="http://schemas.openxmlformats.org/officeDocument/2006/relationships/image" Target="../media/image414.png"/><Relationship Id="rId181" Type="http://schemas.openxmlformats.org/officeDocument/2006/relationships/customXml" Target="../ink/ink769.xml"/><Relationship Id="rId402" Type="http://schemas.openxmlformats.org/officeDocument/2006/relationships/image" Target="../media/image344.png"/><Relationship Id="rId279" Type="http://schemas.openxmlformats.org/officeDocument/2006/relationships/customXml" Target="../ink/ink818.xml"/><Relationship Id="rId486" Type="http://schemas.openxmlformats.org/officeDocument/2006/relationships/image" Target="../media/image386.png"/><Relationship Id="rId43" Type="http://schemas.openxmlformats.org/officeDocument/2006/relationships/customXml" Target="../ink/ink700.xml"/><Relationship Id="rId139" Type="http://schemas.openxmlformats.org/officeDocument/2006/relationships/customXml" Target="../ink/ink748.xml"/><Relationship Id="rId346" Type="http://schemas.openxmlformats.org/officeDocument/2006/relationships/image" Target="../media/image316.png"/><Relationship Id="rId553" Type="http://schemas.openxmlformats.org/officeDocument/2006/relationships/customXml" Target="../ink/ink955.xml"/><Relationship Id="rId192" Type="http://schemas.openxmlformats.org/officeDocument/2006/relationships/image" Target="../media/image239.png"/><Relationship Id="rId206" Type="http://schemas.openxmlformats.org/officeDocument/2006/relationships/image" Target="../media/image246.png"/><Relationship Id="rId413" Type="http://schemas.openxmlformats.org/officeDocument/2006/relationships/customXml" Target="../ink/ink885.xml"/><Relationship Id="rId497" Type="http://schemas.openxmlformats.org/officeDocument/2006/relationships/customXml" Target="../ink/ink927.xml"/><Relationship Id="rId357" Type="http://schemas.openxmlformats.org/officeDocument/2006/relationships/customXml" Target="../ink/ink857.xml"/><Relationship Id="rId54" Type="http://schemas.openxmlformats.org/officeDocument/2006/relationships/image" Target="../media/image170.png"/><Relationship Id="rId217" Type="http://schemas.openxmlformats.org/officeDocument/2006/relationships/customXml" Target="../ink/ink787.xml"/><Relationship Id="rId564" Type="http://schemas.openxmlformats.org/officeDocument/2006/relationships/image" Target="../media/image425.png"/><Relationship Id="rId424" Type="http://schemas.openxmlformats.org/officeDocument/2006/relationships/image" Target="../media/image355.png"/><Relationship Id="rId270" Type="http://schemas.openxmlformats.org/officeDocument/2006/relationships/image" Target="../media/image278.png"/><Relationship Id="rId65" Type="http://schemas.openxmlformats.org/officeDocument/2006/relationships/customXml" Target="../ink/ink711.xml"/><Relationship Id="rId130" Type="http://schemas.openxmlformats.org/officeDocument/2006/relationships/image" Target="../media/image208.png"/><Relationship Id="rId368" Type="http://schemas.openxmlformats.org/officeDocument/2006/relationships/image" Target="../media/image327.png"/><Relationship Id="rId172" Type="http://schemas.openxmlformats.org/officeDocument/2006/relationships/image" Target="../media/image229.png"/><Relationship Id="rId228" Type="http://schemas.openxmlformats.org/officeDocument/2006/relationships/image" Target="../media/image257.png"/><Relationship Id="rId435" Type="http://schemas.openxmlformats.org/officeDocument/2006/relationships/customXml" Target="../ink/ink896.xml"/><Relationship Id="rId477" Type="http://schemas.openxmlformats.org/officeDocument/2006/relationships/customXml" Target="../ink/ink917.xml"/><Relationship Id="rId281" Type="http://schemas.openxmlformats.org/officeDocument/2006/relationships/customXml" Target="../ink/ink819.xml"/><Relationship Id="rId337" Type="http://schemas.openxmlformats.org/officeDocument/2006/relationships/customXml" Target="../ink/ink847.xml"/><Relationship Id="rId502" Type="http://schemas.openxmlformats.org/officeDocument/2006/relationships/image" Target="../media/image394.png"/><Relationship Id="rId34" Type="http://schemas.openxmlformats.org/officeDocument/2006/relationships/image" Target="../media/image160.png"/><Relationship Id="rId76" Type="http://schemas.openxmlformats.org/officeDocument/2006/relationships/image" Target="../media/image181.png"/><Relationship Id="rId141" Type="http://schemas.openxmlformats.org/officeDocument/2006/relationships/customXml" Target="../ink/ink749.xml"/><Relationship Id="rId379" Type="http://schemas.openxmlformats.org/officeDocument/2006/relationships/customXml" Target="../ink/ink868.xml"/><Relationship Id="rId544" Type="http://schemas.openxmlformats.org/officeDocument/2006/relationships/image" Target="../media/image415.png"/><Relationship Id="rId7" Type="http://schemas.openxmlformats.org/officeDocument/2006/relationships/customXml" Target="../ink/ink682.xml"/><Relationship Id="rId183" Type="http://schemas.openxmlformats.org/officeDocument/2006/relationships/customXml" Target="../ink/ink770.xml"/><Relationship Id="rId239" Type="http://schemas.openxmlformats.org/officeDocument/2006/relationships/customXml" Target="../ink/ink798.xml"/><Relationship Id="rId390" Type="http://schemas.openxmlformats.org/officeDocument/2006/relationships/image" Target="../media/image338.png"/><Relationship Id="rId404" Type="http://schemas.openxmlformats.org/officeDocument/2006/relationships/image" Target="../media/image345.png"/><Relationship Id="rId446" Type="http://schemas.openxmlformats.org/officeDocument/2006/relationships/image" Target="../media/image366.png"/><Relationship Id="rId250" Type="http://schemas.openxmlformats.org/officeDocument/2006/relationships/image" Target="../media/image268.png"/><Relationship Id="rId292" Type="http://schemas.openxmlformats.org/officeDocument/2006/relationships/image" Target="../media/image289.png"/><Relationship Id="rId306" Type="http://schemas.openxmlformats.org/officeDocument/2006/relationships/image" Target="../media/image296.png"/><Relationship Id="rId488" Type="http://schemas.openxmlformats.org/officeDocument/2006/relationships/image" Target="../media/image387.png"/><Relationship Id="rId45" Type="http://schemas.openxmlformats.org/officeDocument/2006/relationships/customXml" Target="../ink/ink701.xml"/><Relationship Id="rId87" Type="http://schemas.openxmlformats.org/officeDocument/2006/relationships/customXml" Target="../ink/ink722.xml"/><Relationship Id="rId110" Type="http://schemas.openxmlformats.org/officeDocument/2006/relationships/image" Target="../media/image198.png"/><Relationship Id="rId348" Type="http://schemas.openxmlformats.org/officeDocument/2006/relationships/image" Target="../media/image317.png"/><Relationship Id="rId513" Type="http://schemas.openxmlformats.org/officeDocument/2006/relationships/customXml" Target="../ink/ink935.xml"/><Relationship Id="rId555" Type="http://schemas.openxmlformats.org/officeDocument/2006/relationships/customXml" Target="../ink/ink956.xml"/><Relationship Id="rId152" Type="http://schemas.openxmlformats.org/officeDocument/2006/relationships/image" Target="../media/image219.png"/><Relationship Id="rId194" Type="http://schemas.openxmlformats.org/officeDocument/2006/relationships/image" Target="../media/image240.png"/><Relationship Id="rId208" Type="http://schemas.openxmlformats.org/officeDocument/2006/relationships/image" Target="../media/image247.png"/><Relationship Id="rId415" Type="http://schemas.openxmlformats.org/officeDocument/2006/relationships/customXml" Target="../ink/ink886.xml"/><Relationship Id="rId457" Type="http://schemas.openxmlformats.org/officeDocument/2006/relationships/customXml" Target="../ink/ink907.xml"/><Relationship Id="rId261" Type="http://schemas.openxmlformats.org/officeDocument/2006/relationships/customXml" Target="../ink/ink809.xml"/><Relationship Id="rId499" Type="http://schemas.openxmlformats.org/officeDocument/2006/relationships/customXml" Target="../ink/ink928.xml"/><Relationship Id="rId14" Type="http://schemas.openxmlformats.org/officeDocument/2006/relationships/image" Target="../media/image150.png"/><Relationship Id="rId56" Type="http://schemas.openxmlformats.org/officeDocument/2006/relationships/image" Target="../media/image171.png"/><Relationship Id="rId317" Type="http://schemas.openxmlformats.org/officeDocument/2006/relationships/customXml" Target="../ink/ink837.xml"/><Relationship Id="rId359" Type="http://schemas.openxmlformats.org/officeDocument/2006/relationships/customXml" Target="../ink/ink858.xml"/><Relationship Id="rId524" Type="http://schemas.openxmlformats.org/officeDocument/2006/relationships/image" Target="../media/image405.png"/><Relationship Id="rId566" Type="http://schemas.openxmlformats.org/officeDocument/2006/relationships/image" Target="../media/image426.png"/><Relationship Id="rId98" Type="http://schemas.openxmlformats.org/officeDocument/2006/relationships/image" Target="../media/image192.png"/><Relationship Id="rId121" Type="http://schemas.openxmlformats.org/officeDocument/2006/relationships/customXml" Target="../ink/ink739.xml"/><Relationship Id="rId163" Type="http://schemas.openxmlformats.org/officeDocument/2006/relationships/customXml" Target="../ink/ink760.xml"/><Relationship Id="rId219" Type="http://schemas.openxmlformats.org/officeDocument/2006/relationships/customXml" Target="../ink/ink788.xml"/><Relationship Id="rId370" Type="http://schemas.openxmlformats.org/officeDocument/2006/relationships/image" Target="../media/image328.png"/><Relationship Id="rId426" Type="http://schemas.openxmlformats.org/officeDocument/2006/relationships/image" Target="../media/image356.png"/><Relationship Id="rId230" Type="http://schemas.openxmlformats.org/officeDocument/2006/relationships/image" Target="../media/image258.png"/><Relationship Id="rId468" Type="http://schemas.openxmlformats.org/officeDocument/2006/relationships/image" Target="../media/image377.png"/><Relationship Id="rId25" Type="http://schemas.openxmlformats.org/officeDocument/2006/relationships/customXml" Target="../ink/ink691.xml"/><Relationship Id="rId67" Type="http://schemas.openxmlformats.org/officeDocument/2006/relationships/customXml" Target="../ink/ink712.xml"/><Relationship Id="rId272" Type="http://schemas.openxmlformats.org/officeDocument/2006/relationships/image" Target="../media/image279.png"/><Relationship Id="rId328" Type="http://schemas.openxmlformats.org/officeDocument/2006/relationships/image" Target="../media/image307.png"/><Relationship Id="rId535" Type="http://schemas.openxmlformats.org/officeDocument/2006/relationships/customXml" Target="../ink/ink946.xml"/><Relationship Id="rId132" Type="http://schemas.openxmlformats.org/officeDocument/2006/relationships/image" Target="../media/image209.png"/><Relationship Id="rId174" Type="http://schemas.openxmlformats.org/officeDocument/2006/relationships/image" Target="../media/image230.png"/><Relationship Id="rId381" Type="http://schemas.openxmlformats.org/officeDocument/2006/relationships/customXml" Target="../ink/ink869.xml"/><Relationship Id="rId241" Type="http://schemas.openxmlformats.org/officeDocument/2006/relationships/customXml" Target="../ink/ink799.xml"/><Relationship Id="rId437" Type="http://schemas.openxmlformats.org/officeDocument/2006/relationships/customXml" Target="../ink/ink897.xml"/><Relationship Id="rId479" Type="http://schemas.openxmlformats.org/officeDocument/2006/relationships/customXml" Target="../ink/ink918.xml"/><Relationship Id="rId36" Type="http://schemas.openxmlformats.org/officeDocument/2006/relationships/image" Target="../media/image161.png"/><Relationship Id="rId283" Type="http://schemas.openxmlformats.org/officeDocument/2006/relationships/customXml" Target="../ink/ink820.xml"/><Relationship Id="rId339" Type="http://schemas.openxmlformats.org/officeDocument/2006/relationships/customXml" Target="../ink/ink848.xml"/><Relationship Id="rId490" Type="http://schemas.openxmlformats.org/officeDocument/2006/relationships/image" Target="../media/image388.png"/><Relationship Id="rId504" Type="http://schemas.openxmlformats.org/officeDocument/2006/relationships/image" Target="../media/image395.png"/><Relationship Id="rId546" Type="http://schemas.openxmlformats.org/officeDocument/2006/relationships/image" Target="../media/image416.png"/><Relationship Id="rId78" Type="http://schemas.openxmlformats.org/officeDocument/2006/relationships/image" Target="../media/image182.png"/><Relationship Id="rId101" Type="http://schemas.openxmlformats.org/officeDocument/2006/relationships/customXml" Target="../ink/ink729.xml"/><Relationship Id="rId143" Type="http://schemas.openxmlformats.org/officeDocument/2006/relationships/customXml" Target="../ink/ink750.xml"/><Relationship Id="rId185" Type="http://schemas.openxmlformats.org/officeDocument/2006/relationships/customXml" Target="../ink/ink771.xml"/><Relationship Id="rId350" Type="http://schemas.openxmlformats.org/officeDocument/2006/relationships/image" Target="../media/image318.png"/><Relationship Id="rId406" Type="http://schemas.openxmlformats.org/officeDocument/2006/relationships/image" Target="../media/image346.png"/><Relationship Id="rId9" Type="http://schemas.openxmlformats.org/officeDocument/2006/relationships/customXml" Target="../ink/ink683.xml"/><Relationship Id="rId210" Type="http://schemas.openxmlformats.org/officeDocument/2006/relationships/image" Target="../media/image248.png"/><Relationship Id="rId392" Type="http://schemas.openxmlformats.org/officeDocument/2006/relationships/image" Target="../media/image339.png"/><Relationship Id="rId448" Type="http://schemas.openxmlformats.org/officeDocument/2006/relationships/image" Target="../media/image367.png"/><Relationship Id="rId252" Type="http://schemas.openxmlformats.org/officeDocument/2006/relationships/image" Target="../media/image269.png"/><Relationship Id="rId294" Type="http://schemas.openxmlformats.org/officeDocument/2006/relationships/image" Target="../media/image290.png"/><Relationship Id="rId308" Type="http://schemas.openxmlformats.org/officeDocument/2006/relationships/image" Target="../media/image297.png"/><Relationship Id="rId515" Type="http://schemas.openxmlformats.org/officeDocument/2006/relationships/customXml" Target="../ink/ink936.xml"/><Relationship Id="rId47" Type="http://schemas.openxmlformats.org/officeDocument/2006/relationships/customXml" Target="../ink/ink702.xml"/><Relationship Id="rId89" Type="http://schemas.openxmlformats.org/officeDocument/2006/relationships/customXml" Target="../ink/ink723.xml"/><Relationship Id="rId112" Type="http://schemas.openxmlformats.org/officeDocument/2006/relationships/image" Target="../media/image199.png"/><Relationship Id="rId154" Type="http://schemas.openxmlformats.org/officeDocument/2006/relationships/image" Target="../media/image220.png"/><Relationship Id="rId361" Type="http://schemas.openxmlformats.org/officeDocument/2006/relationships/customXml" Target="../ink/ink859.xml"/><Relationship Id="rId557" Type="http://schemas.openxmlformats.org/officeDocument/2006/relationships/customXml" Target="../ink/ink957.xml"/><Relationship Id="rId196" Type="http://schemas.openxmlformats.org/officeDocument/2006/relationships/image" Target="../media/image241.png"/><Relationship Id="rId417" Type="http://schemas.openxmlformats.org/officeDocument/2006/relationships/customXml" Target="../ink/ink887.xml"/><Relationship Id="rId459" Type="http://schemas.openxmlformats.org/officeDocument/2006/relationships/customXml" Target="../ink/ink908.xml"/><Relationship Id="rId16" Type="http://schemas.openxmlformats.org/officeDocument/2006/relationships/image" Target="../media/image151.png"/><Relationship Id="rId221" Type="http://schemas.openxmlformats.org/officeDocument/2006/relationships/customXml" Target="../ink/ink789.xml"/><Relationship Id="rId263" Type="http://schemas.openxmlformats.org/officeDocument/2006/relationships/customXml" Target="../ink/ink810.xml"/><Relationship Id="rId319" Type="http://schemas.openxmlformats.org/officeDocument/2006/relationships/customXml" Target="../ink/ink838.xml"/><Relationship Id="rId470" Type="http://schemas.openxmlformats.org/officeDocument/2006/relationships/image" Target="../media/image378.png"/><Relationship Id="rId526" Type="http://schemas.openxmlformats.org/officeDocument/2006/relationships/image" Target="../media/image406.png"/><Relationship Id="rId58" Type="http://schemas.openxmlformats.org/officeDocument/2006/relationships/image" Target="../media/image172.png"/><Relationship Id="rId123" Type="http://schemas.openxmlformats.org/officeDocument/2006/relationships/customXml" Target="../ink/ink740.xml"/><Relationship Id="rId330" Type="http://schemas.openxmlformats.org/officeDocument/2006/relationships/image" Target="../media/image308.png"/><Relationship Id="rId165" Type="http://schemas.openxmlformats.org/officeDocument/2006/relationships/customXml" Target="../ink/ink761.xml"/><Relationship Id="rId372" Type="http://schemas.openxmlformats.org/officeDocument/2006/relationships/image" Target="../media/image329.png"/><Relationship Id="rId428" Type="http://schemas.openxmlformats.org/officeDocument/2006/relationships/image" Target="../media/image357.png"/><Relationship Id="rId232" Type="http://schemas.openxmlformats.org/officeDocument/2006/relationships/image" Target="../media/image259.png"/><Relationship Id="rId274" Type="http://schemas.openxmlformats.org/officeDocument/2006/relationships/image" Target="../media/image280.png"/><Relationship Id="rId481" Type="http://schemas.openxmlformats.org/officeDocument/2006/relationships/customXml" Target="../ink/ink919.xml"/><Relationship Id="rId27" Type="http://schemas.openxmlformats.org/officeDocument/2006/relationships/customXml" Target="../ink/ink692.xml"/><Relationship Id="rId69" Type="http://schemas.openxmlformats.org/officeDocument/2006/relationships/customXml" Target="../ink/ink713.xml"/><Relationship Id="rId134" Type="http://schemas.openxmlformats.org/officeDocument/2006/relationships/image" Target="../media/image210.png"/><Relationship Id="rId537" Type="http://schemas.openxmlformats.org/officeDocument/2006/relationships/customXml" Target="../ink/ink947.xml"/><Relationship Id="rId80" Type="http://schemas.openxmlformats.org/officeDocument/2006/relationships/image" Target="../media/image183.png"/><Relationship Id="rId176" Type="http://schemas.openxmlformats.org/officeDocument/2006/relationships/image" Target="../media/image231.png"/><Relationship Id="rId341" Type="http://schemas.openxmlformats.org/officeDocument/2006/relationships/customXml" Target="../ink/ink849.xml"/><Relationship Id="rId383" Type="http://schemas.openxmlformats.org/officeDocument/2006/relationships/customXml" Target="../ink/ink870.xml"/><Relationship Id="rId439" Type="http://schemas.openxmlformats.org/officeDocument/2006/relationships/customXml" Target="../ink/ink898.xml"/><Relationship Id="rId201" Type="http://schemas.openxmlformats.org/officeDocument/2006/relationships/customXml" Target="../ink/ink779.xml"/><Relationship Id="rId243" Type="http://schemas.openxmlformats.org/officeDocument/2006/relationships/customXml" Target="../ink/ink800.xml"/><Relationship Id="rId285" Type="http://schemas.openxmlformats.org/officeDocument/2006/relationships/customXml" Target="../ink/ink821.xml"/><Relationship Id="rId450" Type="http://schemas.openxmlformats.org/officeDocument/2006/relationships/image" Target="../media/image368.png"/><Relationship Id="rId506" Type="http://schemas.openxmlformats.org/officeDocument/2006/relationships/image" Target="../media/image396.png"/><Relationship Id="rId38" Type="http://schemas.openxmlformats.org/officeDocument/2006/relationships/image" Target="../media/image162.png"/><Relationship Id="rId103" Type="http://schemas.openxmlformats.org/officeDocument/2006/relationships/customXml" Target="../ink/ink730.xml"/><Relationship Id="rId310" Type="http://schemas.openxmlformats.org/officeDocument/2006/relationships/image" Target="../media/image298.png"/><Relationship Id="rId492" Type="http://schemas.openxmlformats.org/officeDocument/2006/relationships/image" Target="../media/image389.png"/><Relationship Id="rId548" Type="http://schemas.openxmlformats.org/officeDocument/2006/relationships/image" Target="../media/image417.png"/><Relationship Id="rId91" Type="http://schemas.openxmlformats.org/officeDocument/2006/relationships/customXml" Target="../ink/ink724.xml"/><Relationship Id="rId145" Type="http://schemas.openxmlformats.org/officeDocument/2006/relationships/customXml" Target="../ink/ink751.xml"/><Relationship Id="rId187" Type="http://schemas.openxmlformats.org/officeDocument/2006/relationships/customXml" Target="../ink/ink772.xml"/><Relationship Id="rId352" Type="http://schemas.openxmlformats.org/officeDocument/2006/relationships/image" Target="../media/image319.png"/><Relationship Id="rId394" Type="http://schemas.openxmlformats.org/officeDocument/2006/relationships/image" Target="../media/image340.png"/><Relationship Id="rId408" Type="http://schemas.openxmlformats.org/officeDocument/2006/relationships/image" Target="../media/image347.png"/><Relationship Id="rId212" Type="http://schemas.openxmlformats.org/officeDocument/2006/relationships/image" Target="../media/image249.png"/><Relationship Id="rId254" Type="http://schemas.openxmlformats.org/officeDocument/2006/relationships/image" Target="../media/image270.png"/><Relationship Id="rId49" Type="http://schemas.openxmlformats.org/officeDocument/2006/relationships/customXml" Target="../ink/ink703.xml"/><Relationship Id="rId114" Type="http://schemas.openxmlformats.org/officeDocument/2006/relationships/image" Target="../media/image200.png"/><Relationship Id="rId296" Type="http://schemas.openxmlformats.org/officeDocument/2006/relationships/image" Target="../media/image291.png"/><Relationship Id="rId461" Type="http://schemas.openxmlformats.org/officeDocument/2006/relationships/customXml" Target="../ink/ink909.xml"/><Relationship Id="rId517" Type="http://schemas.openxmlformats.org/officeDocument/2006/relationships/customXml" Target="../ink/ink937.xml"/><Relationship Id="rId559" Type="http://schemas.openxmlformats.org/officeDocument/2006/relationships/customXml" Target="../ink/ink958.xml"/><Relationship Id="rId60" Type="http://schemas.openxmlformats.org/officeDocument/2006/relationships/image" Target="../media/image173.png"/><Relationship Id="rId156" Type="http://schemas.openxmlformats.org/officeDocument/2006/relationships/image" Target="../media/image221.png"/><Relationship Id="rId198" Type="http://schemas.openxmlformats.org/officeDocument/2006/relationships/image" Target="../media/image242.png"/><Relationship Id="rId321" Type="http://schemas.openxmlformats.org/officeDocument/2006/relationships/customXml" Target="../ink/ink839.xml"/><Relationship Id="rId363" Type="http://schemas.openxmlformats.org/officeDocument/2006/relationships/customXml" Target="../ink/ink860.xml"/><Relationship Id="rId419" Type="http://schemas.openxmlformats.org/officeDocument/2006/relationships/customXml" Target="../ink/ink888.xml"/><Relationship Id="rId223" Type="http://schemas.openxmlformats.org/officeDocument/2006/relationships/customXml" Target="../ink/ink790.xml"/><Relationship Id="rId430" Type="http://schemas.openxmlformats.org/officeDocument/2006/relationships/image" Target="../media/image358.png"/><Relationship Id="rId18" Type="http://schemas.openxmlformats.org/officeDocument/2006/relationships/image" Target="../media/image152.png"/><Relationship Id="rId265" Type="http://schemas.openxmlformats.org/officeDocument/2006/relationships/customXml" Target="../ink/ink811.xml"/><Relationship Id="rId472" Type="http://schemas.openxmlformats.org/officeDocument/2006/relationships/image" Target="../media/image379.png"/><Relationship Id="rId528" Type="http://schemas.openxmlformats.org/officeDocument/2006/relationships/image" Target="../media/image407.png"/><Relationship Id="rId125" Type="http://schemas.openxmlformats.org/officeDocument/2006/relationships/customXml" Target="../ink/ink741.xml"/><Relationship Id="rId167" Type="http://schemas.openxmlformats.org/officeDocument/2006/relationships/customXml" Target="../ink/ink762.xml"/><Relationship Id="rId332" Type="http://schemas.openxmlformats.org/officeDocument/2006/relationships/image" Target="../media/image309.png"/><Relationship Id="rId374" Type="http://schemas.openxmlformats.org/officeDocument/2006/relationships/image" Target="../media/image330.png"/><Relationship Id="rId71" Type="http://schemas.openxmlformats.org/officeDocument/2006/relationships/customXml" Target="../ink/ink714.xml"/><Relationship Id="rId234" Type="http://schemas.openxmlformats.org/officeDocument/2006/relationships/image" Target="../media/image260.png"/><Relationship Id="rId2" Type="http://schemas.openxmlformats.org/officeDocument/2006/relationships/notesSlide" Target="../notesSlides/notesSlide7.xml"/><Relationship Id="rId29" Type="http://schemas.openxmlformats.org/officeDocument/2006/relationships/customXml" Target="../ink/ink693.xml"/><Relationship Id="rId276" Type="http://schemas.openxmlformats.org/officeDocument/2006/relationships/image" Target="../media/image281.png"/><Relationship Id="rId441" Type="http://schemas.openxmlformats.org/officeDocument/2006/relationships/customXml" Target="../ink/ink899.xml"/><Relationship Id="rId483" Type="http://schemas.openxmlformats.org/officeDocument/2006/relationships/customXml" Target="../ink/ink920.xml"/><Relationship Id="rId539" Type="http://schemas.openxmlformats.org/officeDocument/2006/relationships/customXml" Target="../ink/ink948.xml"/><Relationship Id="rId40" Type="http://schemas.openxmlformats.org/officeDocument/2006/relationships/image" Target="../media/image163.png"/><Relationship Id="rId136" Type="http://schemas.openxmlformats.org/officeDocument/2006/relationships/image" Target="../media/image211.png"/><Relationship Id="rId178" Type="http://schemas.openxmlformats.org/officeDocument/2006/relationships/image" Target="../media/image232.png"/><Relationship Id="rId301" Type="http://schemas.openxmlformats.org/officeDocument/2006/relationships/customXml" Target="../ink/ink829.xml"/><Relationship Id="rId343" Type="http://schemas.openxmlformats.org/officeDocument/2006/relationships/customXml" Target="../ink/ink850.xml"/><Relationship Id="rId550" Type="http://schemas.openxmlformats.org/officeDocument/2006/relationships/image" Target="../media/image418.png"/><Relationship Id="rId82" Type="http://schemas.openxmlformats.org/officeDocument/2006/relationships/image" Target="../media/image184.png"/><Relationship Id="rId203" Type="http://schemas.openxmlformats.org/officeDocument/2006/relationships/customXml" Target="../ink/ink780.xml"/><Relationship Id="rId385" Type="http://schemas.openxmlformats.org/officeDocument/2006/relationships/customXml" Target="../ink/ink871.xml"/><Relationship Id="rId245" Type="http://schemas.openxmlformats.org/officeDocument/2006/relationships/customXml" Target="../ink/ink801.xml"/><Relationship Id="rId287" Type="http://schemas.openxmlformats.org/officeDocument/2006/relationships/customXml" Target="../ink/ink822.xml"/><Relationship Id="rId410" Type="http://schemas.openxmlformats.org/officeDocument/2006/relationships/image" Target="../media/image348.png"/><Relationship Id="rId452" Type="http://schemas.openxmlformats.org/officeDocument/2006/relationships/image" Target="../media/image369.png"/><Relationship Id="rId494" Type="http://schemas.openxmlformats.org/officeDocument/2006/relationships/image" Target="../media/image390.png"/><Relationship Id="rId508" Type="http://schemas.openxmlformats.org/officeDocument/2006/relationships/image" Target="../media/image397.png"/><Relationship Id="rId105" Type="http://schemas.openxmlformats.org/officeDocument/2006/relationships/customXml" Target="../ink/ink731.xml"/><Relationship Id="rId147" Type="http://schemas.openxmlformats.org/officeDocument/2006/relationships/customXml" Target="../ink/ink752.xml"/><Relationship Id="rId312" Type="http://schemas.openxmlformats.org/officeDocument/2006/relationships/image" Target="../media/image299.png"/><Relationship Id="rId354" Type="http://schemas.openxmlformats.org/officeDocument/2006/relationships/image" Target="../media/image320.png"/><Relationship Id="rId51" Type="http://schemas.openxmlformats.org/officeDocument/2006/relationships/customXml" Target="../ink/ink704.xml"/><Relationship Id="rId93" Type="http://schemas.openxmlformats.org/officeDocument/2006/relationships/customXml" Target="../ink/ink725.xml"/><Relationship Id="rId189" Type="http://schemas.openxmlformats.org/officeDocument/2006/relationships/customXml" Target="../ink/ink773.xml"/><Relationship Id="rId396" Type="http://schemas.openxmlformats.org/officeDocument/2006/relationships/image" Target="../media/image341.png"/><Relationship Id="rId561" Type="http://schemas.openxmlformats.org/officeDocument/2006/relationships/customXml" Target="../ink/ink959.xml"/><Relationship Id="rId214" Type="http://schemas.openxmlformats.org/officeDocument/2006/relationships/image" Target="../media/image250.png"/><Relationship Id="rId256" Type="http://schemas.openxmlformats.org/officeDocument/2006/relationships/image" Target="../media/image271.png"/><Relationship Id="rId298" Type="http://schemas.openxmlformats.org/officeDocument/2006/relationships/image" Target="../media/image292.png"/><Relationship Id="rId421" Type="http://schemas.openxmlformats.org/officeDocument/2006/relationships/customXml" Target="../ink/ink889.xml"/><Relationship Id="rId463" Type="http://schemas.openxmlformats.org/officeDocument/2006/relationships/customXml" Target="../ink/ink910.xml"/><Relationship Id="rId519" Type="http://schemas.openxmlformats.org/officeDocument/2006/relationships/customXml" Target="../ink/ink938.xml"/><Relationship Id="rId116" Type="http://schemas.openxmlformats.org/officeDocument/2006/relationships/image" Target="../media/image201.png"/><Relationship Id="rId158" Type="http://schemas.openxmlformats.org/officeDocument/2006/relationships/image" Target="../media/image222.png"/><Relationship Id="rId323" Type="http://schemas.openxmlformats.org/officeDocument/2006/relationships/customXml" Target="../ink/ink840.xml"/><Relationship Id="rId530" Type="http://schemas.openxmlformats.org/officeDocument/2006/relationships/image" Target="../media/image408.png"/><Relationship Id="rId20" Type="http://schemas.openxmlformats.org/officeDocument/2006/relationships/image" Target="../media/image153.png"/><Relationship Id="rId62" Type="http://schemas.openxmlformats.org/officeDocument/2006/relationships/image" Target="../media/image174.png"/><Relationship Id="rId365" Type="http://schemas.openxmlformats.org/officeDocument/2006/relationships/customXml" Target="../ink/ink861.xml"/><Relationship Id="rId225" Type="http://schemas.openxmlformats.org/officeDocument/2006/relationships/customXml" Target="../ink/ink791.xml"/><Relationship Id="rId267" Type="http://schemas.openxmlformats.org/officeDocument/2006/relationships/customXml" Target="../ink/ink812.xml"/><Relationship Id="rId432" Type="http://schemas.openxmlformats.org/officeDocument/2006/relationships/image" Target="../media/image359.png"/><Relationship Id="rId474" Type="http://schemas.openxmlformats.org/officeDocument/2006/relationships/image" Target="../media/image380.png"/><Relationship Id="rId127" Type="http://schemas.openxmlformats.org/officeDocument/2006/relationships/customXml" Target="../ink/ink742.xml"/><Relationship Id="rId31" Type="http://schemas.openxmlformats.org/officeDocument/2006/relationships/customXml" Target="../ink/ink694.xml"/><Relationship Id="rId73" Type="http://schemas.openxmlformats.org/officeDocument/2006/relationships/customXml" Target="../ink/ink715.xml"/><Relationship Id="rId169" Type="http://schemas.openxmlformats.org/officeDocument/2006/relationships/customXml" Target="../ink/ink763.xml"/><Relationship Id="rId334" Type="http://schemas.openxmlformats.org/officeDocument/2006/relationships/image" Target="../media/image310.png"/><Relationship Id="rId376" Type="http://schemas.openxmlformats.org/officeDocument/2006/relationships/image" Target="../media/image331.png"/><Relationship Id="rId541" Type="http://schemas.openxmlformats.org/officeDocument/2006/relationships/customXml" Target="../ink/ink949.xml"/><Relationship Id="rId4" Type="http://schemas.openxmlformats.org/officeDocument/2006/relationships/image" Target="NULL"/><Relationship Id="rId180" Type="http://schemas.openxmlformats.org/officeDocument/2006/relationships/image" Target="../media/image233.png"/><Relationship Id="rId236" Type="http://schemas.openxmlformats.org/officeDocument/2006/relationships/image" Target="../media/image261.png"/><Relationship Id="rId278" Type="http://schemas.openxmlformats.org/officeDocument/2006/relationships/image" Target="../media/image282.png"/><Relationship Id="rId401" Type="http://schemas.openxmlformats.org/officeDocument/2006/relationships/customXml" Target="../ink/ink879.xml"/><Relationship Id="rId443" Type="http://schemas.openxmlformats.org/officeDocument/2006/relationships/customXml" Target="../ink/ink900.xml"/><Relationship Id="rId303" Type="http://schemas.openxmlformats.org/officeDocument/2006/relationships/customXml" Target="../ink/ink830.xml"/><Relationship Id="rId485" Type="http://schemas.openxmlformats.org/officeDocument/2006/relationships/customXml" Target="../ink/ink921.xml"/><Relationship Id="rId42" Type="http://schemas.openxmlformats.org/officeDocument/2006/relationships/image" Target="../media/image164.png"/><Relationship Id="rId84" Type="http://schemas.openxmlformats.org/officeDocument/2006/relationships/image" Target="../media/image185.png"/><Relationship Id="rId138" Type="http://schemas.openxmlformats.org/officeDocument/2006/relationships/image" Target="../media/image212.png"/><Relationship Id="rId345" Type="http://schemas.openxmlformats.org/officeDocument/2006/relationships/customXml" Target="../ink/ink851.xml"/><Relationship Id="rId387" Type="http://schemas.openxmlformats.org/officeDocument/2006/relationships/customXml" Target="../ink/ink872.xml"/><Relationship Id="rId510" Type="http://schemas.openxmlformats.org/officeDocument/2006/relationships/image" Target="../media/image398.png"/><Relationship Id="rId552" Type="http://schemas.openxmlformats.org/officeDocument/2006/relationships/image" Target="../media/image419.png"/><Relationship Id="rId191" Type="http://schemas.openxmlformats.org/officeDocument/2006/relationships/customXml" Target="../ink/ink774.xml"/><Relationship Id="rId205" Type="http://schemas.openxmlformats.org/officeDocument/2006/relationships/customXml" Target="../ink/ink781.xml"/><Relationship Id="rId247" Type="http://schemas.openxmlformats.org/officeDocument/2006/relationships/customXml" Target="../ink/ink802.xml"/><Relationship Id="rId412" Type="http://schemas.openxmlformats.org/officeDocument/2006/relationships/image" Target="../media/image349.png"/><Relationship Id="rId107" Type="http://schemas.openxmlformats.org/officeDocument/2006/relationships/customXml" Target="../ink/ink732.xml"/><Relationship Id="rId289" Type="http://schemas.openxmlformats.org/officeDocument/2006/relationships/customXml" Target="../ink/ink823.xml"/><Relationship Id="rId454" Type="http://schemas.openxmlformats.org/officeDocument/2006/relationships/image" Target="../media/image370.png"/><Relationship Id="rId496" Type="http://schemas.openxmlformats.org/officeDocument/2006/relationships/image" Target="../media/image391.png"/><Relationship Id="rId11" Type="http://schemas.openxmlformats.org/officeDocument/2006/relationships/customXml" Target="../ink/ink684.xml"/><Relationship Id="rId53" Type="http://schemas.openxmlformats.org/officeDocument/2006/relationships/customXml" Target="../ink/ink705.xml"/><Relationship Id="rId149" Type="http://schemas.openxmlformats.org/officeDocument/2006/relationships/customXml" Target="../ink/ink753.xml"/><Relationship Id="rId314" Type="http://schemas.openxmlformats.org/officeDocument/2006/relationships/image" Target="../media/image300.png"/><Relationship Id="rId356" Type="http://schemas.openxmlformats.org/officeDocument/2006/relationships/image" Target="../media/image321.png"/><Relationship Id="rId398" Type="http://schemas.openxmlformats.org/officeDocument/2006/relationships/image" Target="../media/image342.png"/><Relationship Id="rId521" Type="http://schemas.openxmlformats.org/officeDocument/2006/relationships/customXml" Target="../ink/ink939.xml"/><Relationship Id="rId563" Type="http://schemas.openxmlformats.org/officeDocument/2006/relationships/customXml" Target="../ink/ink960.xml"/><Relationship Id="rId95" Type="http://schemas.openxmlformats.org/officeDocument/2006/relationships/customXml" Target="../ink/ink726.xml"/><Relationship Id="rId160" Type="http://schemas.openxmlformats.org/officeDocument/2006/relationships/image" Target="../media/image223.png"/><Relationship Id="rId216" Type="http://schemas.openxmlformats.org/officeDocument/2006/relationships/image" Target="../media/image251.png"/><Relationship Id="rId423" Type="http://schemas.openxmlformats.org/officeDocument/2006/relationships/customXml" Target="../ink/ink890.xml"/><Relationship Id="rId258" Type="http://schemas.openxmlformats.org/officeDocument/2006/relationships/image" Target="../media/image272.png"/><Relationship Id="rId465" Type="http://schemas.openxmlformats.org/officeDocument/2006/relationships/customXml" Target="../ink/ink911.xml"/><Relationship Id="rId22" Type="http://schemas.openxmlformats.org/officeDocument/2006/relationships/image" Target="../media/image154.png"/><Relationship Id="rId64" Type="http://schemas.openxmlformats.org/officeDocument/2006/relationships/image" Target="../media/image175.png"/><Relationship Id="rId118" Type="http://schemas.openxmlformats.org/officeDocument/2006/relationships/image" Target="../media/image202.png"/><Relationship Id="rId325" Type="http://schemas.openxmlformats.org/officeDocument/2006/relationships/customXml" Target="../ink/ink841.xml"/><Relationship Id="rId367" Type="http://schemas.openxmlformats.org/officeDocument/2006/relationships/customXml" Target="../ink/ink862.xml"/><Relationship Id="rId532" Type="http://schemas.openxmlformats.org/officeDocument/2006/relationships/image" Target="../media/image409.png"/><Relationship Id="rId171" Type="http://schemas.openxmlformats.org/officeDocument/2006/relationships/customXml" Target="../ink/ink764.xml"/><Relationship Id="rId227" Type="http://schemas.openxmlformats.org/officeDocument/2006/relationships/customXml" Target="../ink/ink792.xml"/><Relationship Id="rId269" Type="http://schemas.openxmlformats.org/officeDocument/2006/relationships/customXml" Target="../ink/ink813.xml"/><Relationship Id="rId434" Type="http://schemas.openxmlformats.org/officeDocument/2006/relationships/image" Target="../media/image360.png"/><Relationship Id="rId476" Type="http://schemas.openxmlformats.org/officeDocument/2006/relationships/image" Target="../media/image381.png"/><Relationship Id="rId33" Type="http://schemas.openxmlformats.org/officeDocument/2006/relationships/customXml" Target="../ink/ink695.xml"/><Relationship Id="rId129" Type="http://schemas.openxmlformats.org/officeDocument/2006/relationships/customXml" Target="../ink/ink743.xml"/><Relationship Id="rId280" Type="http://schemas.openxmlformats.org/officeDocument/2006/relationships/image" Target="../media/image283.png"/><Relationship Id="rId336" Type="http://schemas.openxmlformats.org/officeDocument/2006/relationships/image" Target="../media/image311.png"/><Relationship Id="rId501" Type="http://schemas.openxmlformats.org/officeDocument/2006/relationships/customXml" Target="../ink/ink929.xml"/><Relationship Id="rId543" Type="http://schemas.openxmlformats.org/officeDocument/2006/relationships/customXml" Target="../ink/ink950.xml"/><Relationship Id="rId75" Type="http://schemas.openxmlformats.org/officeDocument/2006/relationships/customXml" Target="../ink/ink716.xml"/><Relationship Id="rId140" Type="http://schemas.openxmlformats.org/officeDocument/2006/relationships/image" Target="../media/image213.png"/><Relationship Id="rId182" Type="http://schemas.openxmlformats.org/officeDocument/2006/relationships/image" Target="../media/image234.png"/><Relationship Id="rId378" Type="http://schemas.openxmlformats.org/officeDocument/2006/relationships/image" Target="../media/image332.png"/><Relationship Id="rId403" Type="http://schemas.openxmlformats.org/officeDocument/2006/relationships/customXml" Target="../ink/ink880.xml"/><Relationship Id="rId6" Type="http://schemas.openxmlformats.org/officeDocument/2006/relationships/image" Target="../media/image146.png"/><Relationship Id="rId238" Type="http://schemas.openxmlformats.org/officeDocument/2006/relationships/image" Target="../media/image262.png"/><Relationship Id="rId445" Type="http://schemas.openxmlformats.org/officeDocument/2006/relationships/customXml" Target="../ink/ink901.xml"/><Relationship Id="rId487" Type="http://schemas.openxmlformats.org/officeDocument/2006/relationships/customXml" Target="../ink/ink922.xml"/><Relationship Id="rId291" Type="http://schemas.openxmlformats.org/officeDocument/2006/relationships/customXml" Target="../ink/ink824.xml"/><Relationship Id="rId305" Type="http://schemas.openxmlformats.org/officeDocument/2006/relationships/customXml" Target="../ink/ink831.xml"/><Relationship Id="rId347" Type="http://schemas.openxmlformats.org/officeDocument/2006/relationships/customXml" Target="../ink/ink852.xml"/><Relationship Id="rId512" Type="http://schemas.openxmlformats.org/officeDocument/2006/relationships/image" Target="../media/image399.png"/><Relationship Id="rId44" Type="http://schemas.openxmlformats.org/officeDocument/2006/relationships/image" Target="../media/image165.png"/><Relationship Id="rId86" Type="http://schemas.openxmlformats.org/officeDocument/2006/relationships/image" Target="../media/image186.png"/><Relationship Id="rId151" Type="http://schemas.openxmlformats.org/officeDocument/2006/relationships/customXml" Target="../ink/ink754.xml"/><Relationship Id="rId389" Type="http://schemas.openxmlformats.org/officeDocument/2006/relationships/customXml" Target="../ink/ink873.xml"/><Relationship Id="rId554" Type="http://schemas.openxmlformats.org/officeDocument/2006/relationships/image" Target="../media/image420.png"/><Relationship Id="rId193" Type="http://schemas.openxmlformats.org/officeDocument/2006/relationships/customXml" Target="../ink/ink775.xml"/><Relationship Id="rId207" Type="http://schemas.openxmlformats.org/officeDocument/2006/relationships/customXml" Target="../ink/ink782.xml"/><Relationship Id="rId249" Type="http://schemas.openxmlformats.org/officeDocument/2006/relationships/customXml" Target="../ink/ink803.xml"/><Relationship Id="rId414" Type="http://schemas.openxmlformats.org/officeDocument/2006/relationships/image" Target="../media/image350.png"/><Relationship Id="rId456" Type="http://schemas.openxmlformats.org/officeDocument/2006/relationships/image" Target="../media/image371.png"/><Relationship Id="rId498" Type="http://schemas.openxmlformats.org/officeDocument/2006/relationships/image" Target="../media/image392.png"/><Relationship Id="rId13" Type="http://schemas.openxmlformats.org/officeDocument/2006/relationships/customXml" Target="../ink/ink685.xml"/><Relationship Id="rId109" Type="http://schemas.openxmlformats.org/officeDocument/2006/relationships/customXml" Target="../ink/ink733.xml"/><Relationship Id="rId260" Type="http://schemas.openxmlformats.org/officeDocument/2006/relationships/image" Target="../media/image273.png"/><Relationship Id="rId316" Type="http://schemas.openxmlformats.org/officeDocument/2006/relationships/image" Target="../media/image301.png"/><Relationship Id="rId523" Type="http://schemas.openxmlformats.org/officeDocument/2006/relationships/customXml" Target="../ink/ink940.xml"/><Relationship Id="rId55" Type="http://schemas.openxmlformats.org/officeDocument/2006/relationships/customXml" Target="../ink/ink706.xml"/><Relationship Id="rId97" Type="http://schemas.openxmlformats.org/officeDocument/2006/relationships/customXml" Target="../ink/ink727.xml"/><Relationship Id="rId120" Type="http://schemas.openxmlformats.org/officeDocument/2006/relationships/image" Target="../media/image203.png"/><Relationship Id="rId358" Type="http://schemas.openxmlformats.org/officeDocument/2006/relationships/image" Target="../media/image322.png"/><Relationship Id="rId565" Type="http://schemas.openxmlformats.org/officeDocument/2006/relationships/customXml" Target="../ink/ink961.xml"/><Relationship Id="rId162" Type="http://schemas.openxmlformats.org/officeDocument/2006/relationships/image" Target="../media/image224.png"/><Relationship Id="rId218" Type="http://schemas.openxmlformats.org/officeDocument/2006/relationships/image" Target="../media/image252.png"/><Relationship Id="rId425" Type="http://schemas.openxmlformats.org/officeDocument/2006/relationships/customXml" Target="../ink/ink891.xml"/><Relationship Id="rId467" Type="http://schemas.openxmlformats.org/officeDocument/2006/relationships/customXml" Target="../ink/ink912.xml"/><Relationship Id="rId271" Type="http://schemas.openxmlformats.org/officeDocument/2006/relationships/customXml" Target="../ink/ink814.xml"/><Relationship Id="rId24" Type="http://schemas.openxmlformats.org/officeDocument/2006/relationships/image" Target="../media/image155.png"/><Relationship Id="rId66" Type="http://schemas.openxmlformats.org/officeDocument/2006/relationships/image" Target="../media/image176.png"/><Relationship Id="rId131" Type="http://schemas.openxmlformats.org/officeDocument/2006/relationships/customXml" Target="../ink/ink744.xml"/><Relationship Id="rId327" Type="http://schemas.openxmlformats.org/officeDocument/2006/relationships/customXml" Target="../ink/ink842.xml"/><Relationship Id="rId369" Type="http://schemas.openxmlformats.org/officeDocument/2006/relationships/customXml" Target="../ink/ink863.xml"/><Relationship Id="rId534" Type="http://schemas.openxmlformats.org/officeDocument/2006/relationships/image" Target="../media/image410.png"/><Relationship Id="rId173" Type="http://schemas.openxmlformats.org/officeDocument/2006/relationships/customXml" Target="../ink/ink765.xml"/><Relationship Id="rId229" Type="http://schemas.openxmlformats.org/officeDocument/2006/relationships/customXml" Target="../ink/ink793.xml"/><Relationship Id="rId380" Type="http://schemas.openxmlformats.org/officeDocument/2006/relationships/image" Target="../media/image333.png"/><Relationship Id="rId436" Type="http://schemas.openxmlformats.org/officeDocument/2006/relationships/image" Target="../media/image361.png"/><Relationship Id="rId240" Type="http://schemas.openxmlformats.org/officeDocument/2006/relationships/image" Target="../media/image263.png"/><Relationship Id="rId478" Type="http://schemas.openxmlformats.org/officeDocument/2006/relationships/image" Target="../media/image382.png"/><Relationship Id="rId35" Type="http://schemas.openxmlformats.org/officeDocument/2006/relationships/customXml" Target="../ink/ink696.xml"/><Relationship Id="rId77" Type="http://schemas.openxmlformats.org/officeDocument/2006/relationships/customXml" Target="../ink/ink717.xml"/><Relationship Id="rId100" Type="http://schemas.openxmlformats.org/officeDocument/2006/relationships/image" Target="../media/image193.png"/><Relationship Id="rId282" Type="http://schemas.openxmlformats.org/officeDocument/2006/relationships/image" Target="../media/image284.png"/><Relationship Id="rId338" Type="http://schemas.openxmlformats.org/officeDocument/2006/relationships/image" Target="../media/image312.png"/><Relationship Id="rId503" Type="http://schemas.openxmlformats.org/officeDocument/2006/relationships/customXml" Target="../ink/ink930.xml"/><Relationship Id="rId545" Type="http://schemas.openxmlformats.org/officeDocument/2006/relationships/customXml" Target="../ink/ink951.xml"/><Relationship Id="rId8" Type="http://schemas.openxmlformats.org/officeDocument/2006/relationships/image" Target="../media/image147.png"/><Relationship Id="rId142" Type="http://schemas.openxmlformats.org/officeDocument/2006/relationships/image" Target="../media/image214.png"/><Relationship Id="rId184" Type="http://schemas.openxmlformats.org/officeDocument/2006/relationships/image" Target="../media/image235.png"/><Relationship Id="rId391" Type="http://schemas.openxmlformats.org/officeDocument/2006/relationships/customXml" Target="../ink/ink874.xml"/><Relationship Id="rId405" Type="http://schemas.openxmlformats.org/officeDocument/2006/relationships/customXml" Target="../ink/ink881.xml"/><Relationship Id="rId447" Type="http://schemas.openxmlformats.org/officeDocument/2006/relationships/customXml" Target="../ink/ink902.xml"/><Relationship Id="rId251" Type="http://schemas.openxmlformats.org/officeDocument/2006/relationships/customXml" Target="../ink/ink804.xml"/><Relationship Id="rId489" Type="http://schemas.openxmlformats.org/officeDocument/2006/relationships/customXml" Target="../ink/ink923.xml"/><Relationship Id="rId46" Type="http://schemas.openxmlformats.org/officeDocument/2006/relationships/image" Target="../media/image166.png"/><Relationship Id="rId293" Type="http://schemas.openxmlformats.org/officeDocument/2006/relationships/customXml" Target="../ink/ink825.xml"/><Relationship Id="rId307" Type="http://schemas.openxmlformats.org/officeDocument/2006/relationships/customXml" Target="../ink/ink832.xml"/><Relationship Id="rId349" Type="http://schemas.openxmlformats.org/officeDocument/2006/relationships/customXml" Target="../ink/ink853.xml"/><Relationship Id="rId514" Type="http://schemas.openxmlformats.org/officeDocument/2006/relationships/image" Target="../media/image400.png"/><Relationship Id="rId556" Type="http://schemas.openxmlformats.org/officeDocument/2006/relationships/image" Target="../media/image421.png"/><Relationship Id="rId88" Type="http://schemas.openxmlformats.org/officeDocument/2006/relationships/image" Target="../media/image187.png"/><Relationship Id="rId111" Type="http://schemas.openxmlformats.org/officeDocument/2006/relationships/customXml" Target="../ink/ink734.xml"/><Relationship Id="rId153" Type="http://schemas.openxmlformats.org/officeDocument/2006/relationships/customXml" Target="../ink/ink755.xml"/><Relationship Id="rId195" Type="http://schemas.openxmlformats.org/officeDocument/2006/relationships/customXml" Target="../ink/ink776.xml"/><Relationship Id="rId209" Type="http://schemas.openxmlformats.org/officeDocument/2006/relationships/customXml" Target="../ink/ink783.xml"/><Relationship Id="rId360" Type="http://schemas.openxmlformats.org/officeDocument/2006/relationships/image" Target="../media/image323.png"/><Relationship Id="rId416" Type="http://schemas.openxmlformats.org/officeDocument/2006/relationships/image" Target="../media/image351.png"/><Relationship Id="rId220" Type="http://schemas.openxmlformats.org/officeDocument/2006/relationships/image" Target="../media/image253.png"/><Relationship Id="rId458" Type="http://schemas.openxmlformats.org/officeDocument/2006/relationships/image" Target="../media/image372.png"/><Relationship Id="rId15" Type="http://schemas.openxmlformats.org/officeDocument/2006/relationships/customXml" Target="../ink/ink686.xml"/><Relationship Id="rId57" Type="http://schemas.openxmlformats.org/officeDocument/2006/relationships/customXml" Target="../ink/ink707.xml"/><Relationship Id="rId262" Type="http://schemas.openxmlformats.org/officeDocument/2006/relationships/image" Target="../media/image274.png"/><Relationship Id="rId318" Type="http://schemas.openxmlformats.org/officeDocument/2006/relationships/image" Target="../media/image302.png"/><Relationship Id="rId525" Type="http://schemas.openxmlformats.org/officeDocument/2006/relationships/customXml" Target="../ink/ink941.xml"/><Relationship Id="rId99" Type="http://schemas.openxmlformats.org/officeDocument/2006/relationships/customXml" Target="../ink/ink728.xml"/><Relationship Id="rId122" Type="http://schemas.openxmlformats.org/officeDocument/2006/relationships/image" Target="../media/image204.png"/><Relationship Id="rId164" Type="http://schemas.openxmlformats.org/officeDocument/2006/relationships/image" Target="../media/image225.png"/><Relationship Id="rId371" Type="http://schemas.openxmlformats.org/officeDocument/2006/relationships/customXml" Target="../ink/ink864.xml"/><Relationship Id="rId427" Type="http://schemas.openxmlformats.org/officeDocument/2006/relationships/customXml" Target="../ink/ink892.xml"/><Relationship Id="rId469" Type="http://schemas.openxmlformats.org/officeDocument/2006/relationships/customXml" Target="../ink/ink913.xml"/><Relationship Id="rId26" Type="http://schemas.openxmlformats.org/officeDocument/2006/relationships/image" Target="../media/image156.png"/><Relationship Id="rId231" Type="http://schemas.openxmlformats.org/officeDocument/2006/relationships/customXml" Target="../ink/ink794.xml"/><Relationship Id="rId273" Type="http://schemas.openxmlformats.org/officeDocument/2006/relationships/customXml" Target="../ink/ink815.xml"/><Relationship Id="rId329" Type="http://schemas.openxmlformats.org/officeDocument/2006/relationships/customXml" Target="../ink/ink843.xml"/><Relationship Id="rId480" Type="http://schemas.openxmlformats.org/officeDocument/2006/relationships/image" Target="../media/image383.png"/><Relationship Id="rId536" Type="http://schemas.openxmlformats.org/officeDocument/2006/relationships/image" Target="../media/image411.png"/><Relationship Id="rId68" Type="http://schemas.openxmlformats.org/officeDocument/2006/relationships/image" Target="../media/image177.png"/><Relationship Id="rId133" Type="http://schemas.openxmlformats.org/officeDocument/2006/relationships/customXml" Target="../ink/ink745.xml"/><Relationship Id="rId175" Type="http://schemas.openxmlformats.org/officeDocument/2006/relationships/customXml" Target="../ink/ink766.xml"/><Relationship Id="rId340" Type="http://schemas.openxmlformats.org/officeDocument/2006/relationships/image" Target="../media/image313.png"/><Relationship Id="rId200" Type="http://schemas.openxmlformats.org/officeDocument/2006/relationships/image" Target="../media/image243.png"/><Relationship Id="rId382" Type="http://schemas.openxmlformats.org/officeDocument/2006/relationships/image" Target="../media/image334.png"/><Relationship Id="rId438" Type="http://schemas.openxmlformats.org/officeDocument/2006/relationships/image" Target="../media/image362.png"/><Relationship Id="rId242" Type="http://schemas.openxmlformats.org/officeDocument/2006/relationships/image" Target="../media/image264.png"/><Relationship Id="rId284" Type="http://schemas.openxmlformats.org/officeDocument/2006/relationships/image" Target="../media/image285.png"/><Relationship Id="rId491" Type="http://schemas.openxmlformats.org/officeDocument/2006/relationships/customXml" Target="../ink/ink924.xml"/><Relationship Id="rId505" Type="http://schemas.openxmlformats.org/officeDocument/2006/relationships/customXml" Target="../ink/ink931.xml"/><Relationship Id="rId37" Type="http://schemas.openxmlformats.org/officeDocument/2006/relationships/customXml" Target="../ink/ink697.xml"/><Relationship Id="rId79" Type="http://schemas.openxmlformats.org/officeDocument/2006/relationships/customXml" Target="../ink/ink718.xml"/><Relationship Id="rId102" Type="http://schemas.openxmlformats.org/officeDocument/2006/relationships/image" Target="../media/image194.png"/><Relationship Id="rId144" Type="http://schemas.openxmlformats.org/officeDocument/2006/relationships/image" Target="../media/image215.png"/><Relationship Id="rId547" Type="http://schemas.openxmlformats.org/officeDocument/2006/relationships/customXml" Target="../ink/ink952.xml"/><Relationship Id="rId90" Type="http://schemas.openxmlformats.org/officeDocument/2006/relationships/image" Target="../media/image188.png"/><Relationship Id="rId186" Type="http://schemas.openxmlformats.org/officeDocument/2006/relationships/image" Target="../media/image236.png"/><Relationship Id="rId351" Type="http://schemas.openxmlformats.org/officeDocument/2006/relationships/customXml" Target="../ink/ink854.xml"/><Relationship Id="rId393" Type="http://schemas.openxmlformats.org/officeDocument/2006/relationships/customXml" Target="../ink/ink875.xml"/><Relationship Id="rId407" Type="http://schemas.openxmlformats.org/officeDocument/2006/relationships/customXml" Target="../ink/ink882.xml"/><Relationship Id="rId449" Type="http://schemas.openxmlformats.org/officeDocument/2006/relationships/customXml" Target="../ink/ink903.xml"/><Relationship Id="rId211" Type="http://schemas.openxmlformats.org/officeDocument/2006/relationships/customXml" Target="../ink/ink784.xml"/><Relationship Id="rId253" Type="http://schemas.openxmlformats.org/officeDocument/2006/relationships/customXml" Target="../ink/ink805.xml"/><Relationship Id="rId295" Type="http://schemas.openxmlformats.org/officeDocument/2006/relationships/customXml" Target="../ink/ink826.xml"/><Relationship Id="rId309" Type="http://schemas.openxmlformats.org/officeDocument/2006/relationships/customXml" Target="../ink/ink833.xml"/><Relationship Id="rId460" Type="http://schemas.openxmlformats.org/officeDocument/2006/relationships/image" Target="../media/image373.png"/><Relationship Id="rId516" Type="http://schemas.openxmlformats.org/officeDocument/2006/relationships/image" Target="../media/image401.png"/><Relationship Id="rId48" Type="http://schemas.openxmlformats.org/officeDocument/2006/relationships/image" Target="../media/image167.png"/><Relationship Id="rId113" Type="http://schemas.openxmlformats.org/officeDocument/2006/relationships/customXml" Target="../ink/ink735.xml"/><Relationship Id="rId320" Type="http://schemas.openxmlformats.org/officeDocument/2006/relationships/image" Target="../media/image303.png"/><Relationship Id="rId558" Type="http://schemas.openxmlformats.org/officeDocument/2006/relationships/image" Target="../media/image422.png"/><Relationship Id="rId155" Type="http://schemas.openxmlformats.org/officeDocument/2006/relationships/customXml" Target="../ink/ink756.xml"/><Relationship Id="rId197" Type="http://schemas.openxmlformats.org/officeDocument/2006/relationships/customXml" Target="../ink/ink777.xml"/><Relationship Id="rId362" Type="http://schemas.openxmlformats.org/officeDocument/2006/relationships/image" Target="../media/image324.png"/><Relationship Id="rId418" Type="http://schemas.openxmlformats.org/officeDocument/2006/relationships/image" Target="../media/image352.png"/><Relationship Id="rId222" Type="http://schemas.openxmlformats.org/officeDocument/2006/relationships/image" Target="../media/image254.png"/><Relationship Id="rId264" Type="http://schemas.openxmlformats.org/officeDocument/2006/relationships/image" Target="../media/image275.png"/><Relationship Id="rId471" Type="http://schemas.openxmlformats.org/officeDocument/2006/relationships/customXml" Target="../ink/ink914.xml"/><Relationship Id="rId17" Type="http://schemas.openxmlformats.org/officeDocument/2006/relationships/customXml" Target="../ink/ink687.xml"/><Relationship Id="rId59" Type="http://schemas.openxmlformats.org/officeDocument/2006/relationships/customXml" Target="../ink/ink708.xml"/><Relationship Id="rId124" Type="http://schemas.openxmlformats.org/officeDocument/2006/relationships/image" Target="../media/image205.png"/><Relationship Id="rId527" Type="http://schemas.openxmlformats.org/officeDocument/2006/relationships/customXml" Target="../ink/ink942.xml"/><Relationship Id="rId70" Type="http://schemas.openxmlformats.org/officeDocument/2006/relationships/image" Target="../media/image178.png"/><Relationship Id="rId166" Type="http://schemas.openxmlformats.org/officeDocument/2006/relationships/image" Target="../media/image226.png"/><Relationship Id="rId331" Type="http://schemas.openxmlformats.org/officeDocument/2006/relationships/customXml" Target="../ink/ink844.xml"/><Relationship Id="rId373" Type="http://schemas.openxmlformats.org/officeDocument/2006/relationships/customXml" Target="../ink/ink865.xml"/><Relationship Id="rId429" Type="http://schemas.openxmlformats.org/officeDocument/2006/relationships/customXml" Target="../ink/ink893.xml"/><Relationship Id="rId1" Type="http://schemas.openxmlformats.org/officeDocument/2006/relationships/slideLayout" Target="../slideLayouts/slideLayout7.xml"/><Relationship Id="rId233" Type="http://schemas.openxmlformats.org/officeDocument/2006/relationships/customXml" Target="../ink/ink795.xml"/><Relationship Id="rId440" Type="http://schemas.openxmlformats.org/officeDocument/2006/relationships/image" Target="../media/image363.png"/><Relationship Id="rId28" Type="http://schemas.openxmlformats.org/officeDocument/2006/relationships/image" Target="../media/image157.png"/><Relationship Id="rId275" Type="http://schemas.openxmlformats.org/officeDocument/2006/relationships/customXml" Target="../ink/ink816.xml"/><Relationship Id="rId300" Type="http://schemas.openxmlformats.org/officeDocument/2006/relationships/image" Target="../media/image293.png"/><Relationship Id="rId482" Type="http://schemas.openxmlformats.org/officeDocument/2006/relationships/image" Target="../media/image384.png"/><Relationship Id="rId538" Type="http://schemas.openxmlformats.org/officeDocument/2006/relationships/image" Target="../media/image412.png"/><Relationship Id="rId81" Type="http://schemas.openxmlformats.org/officeDocument/2006/relationships/customXml" Target="../ink/ink719.xml"/><Relationship Id="rId135" Type="http://schemas.openxmlformats.org/officeDocument/2006/relationships/customXml" Target="../ink/ink746.xml"/><Relationship Id="rId177" Type="http://schemas.openxmlformats.org/officeDocument/2006/relationships/customXml" Target="../ink/ink767.xml"/><Relationship Id="rId342" Type="http://schemas.openxmlformats.org/officeDocument/2006/relationships/image" Target="../media/image314.png"/><Relationship Id="rId384" Type="http://schemas.openxmlformats.org/officeDocument/2006/relationships/image" Target="../media/image335.png"/><Relationship Id="rId202" Type="http://schemas.openxmlformats.org/officeDocument/2006/relationships/image" Target="../media/image244.png"/><Relationship Id="rId244" Type="http://schemas.openxmlformats.org/officeDocument/2006/relationships/image" Target="../media/image265.png"/><Relationship Id="rId39" Type="http://schemas.openxmlformats.org/officeDocument/2006/relationships/customXml" Target="../ink/ink698.xml"/><Relationship Id="rId286" Type="http://schemas.openxmlformats.org/officeDocument/2006/relationships/image" Target="../media/image286.png"/><Relationship Id="rId451" Type="http://schemas.openxmlformats.org/officeDocument/2006/relationships/customXml" Target="../ink/ink904.xml"/><Relationship Id="rId493" Type="http://schemas.openxmlformats.org/officeDocument/2006/relationships/customXml" Target="../ink/ink925.xml"/><Relationship Id="rId507" Type="http://schemas.openxmlformats.org/officeDocument/2006/relationships/customXml" Target="../ink/ink932.xml"/><Relationship Id="rId549" Type="http://schemas.openxmlformats.org/officeDocument/2006/relationships/customXml" Target="../ink/ink953.xml"/><Relationship Id="rId50" Type="http://schemas.openxmlformats.org/officeDocument/2006/relationships/image" Target="../media/image168.png"/><Relationship Id="rId104" Type="http://schemas.openxmlformats.org/officeDocument/2006/relationships/image" Target="../media/image195.png"/><Relationship Id="rId146" Type="http://schemas.openxmlformats.org/officeDocument/2006/relationships/image" Target="../media/image216.png"/><Relationship Id="rId188" Type="http://schemas.openxmlformats.org/officeDocument/2006/relationships/image" Target="../media/image237.png"/><Relationship Id="rId311" Type="http://schemas.openxmlformats.org/officeDocument/2006/relationships/customXml" Target="../ink/ink834.xml"/><Relationship Id="rId353" Type="http://schemas.openxmlformats.org/officeDocument/2006/relationships/customXml" Target="../ink/ink855.xml"/><Relationship Id="rId395" Type="http://schemas.openxmlformats.org/officeDocument/2006/relationships/customXml" Target="../ink/ink876.xml"/><Relationship Id="rId409" Type="http://schemas.openxmlformats.org/officeDocument/2006/relationships/customXml" Target="../ink/ink883.xml"/><Relationship Id="rId560" Type="http://schemas.openxmlformats.org/officeDocument/2006/relationships/image" Target="../media/image423.png"/><Relationship Id="rId92" Type="http://schemas.openxmlformats.org/officeDocument/2006/relationships/image" Target="../media/image189.png"/><Relationship Id="rId213" Type="http://schemas.openxmlformats.org/officeDocument/2006/relationships/customXml" Target="../ink/ink785.xml"/><Relationship Id="rId420" Type="http://schemas.openxmlformats.org/officeDocument/2006/relationships/image" Target="../media/image353.png"/><Relationship Id="rId255" Type="http://schemas.openxmlformats.org/officeDocument/2006/relationships/customXml" Target="../ink/ink806.xml"/><Relationship Id="rId297" Type="http://schemas.openxmlformats.org/officeDocument/2006/relationships/customXml" Target="../ink/ink827.xml"/><Relationship Id="rId462" Type="http://schemas.openxmlformats.org/officeDocument/2006/relationships/image" Target="../media/image374.png"/><Relationship Id="rId518" Type="http://schemas.openxmlformats.org/officeDocument/2006/relationships/image" Target="../media/image402.png"/><Relationship Id="rId115" Type="http://schemas.openxmlformats.org/officeDocument/2006/relationships/customXml" Target="../ink/ink736.xml"/><Relationship Id="rId157" Type="http://schemas.openxmlformats.org/officeDocument/2006/relationships/customXml" Target="../ink/ink757.xml"/><Relationship Id="rId322" Type="http://schemas.openxmlformats.org/officeDocument/2006/relationships/image" Target="../media/image304.png"/><Relationship Id="rId364" Type="http://schemas.openxmlformats.org/officeDocument/2006/relationships/image" Target="../media/image325.png"/><Relationship Id="rId61" Type="http://schemas.openxmlformats.org/officeDocument/2006/relationships/customXml" Target="../ink/ink709.xml"/><Relationship Id="rId199" Type="http://schemas.openxmlformats.org/officeDocument/2006/relationships/customXml" Target="../ink/ink778.xml"/><Relationship Id="rId19" Type="http://schemas.openxmlformats.org/officeDocument/2006/relationships/customXml" Target="../ink/ink688.xml"/><Relationship Id="rId224" Type="http://schemas.openxmlformats.org/officeDocument/2006/relationships/image" Target="../media/image255.png"/><Relationship Id="rId266" Type="http://schemas.openxmlformats.org/officeDocument/2006/relationships/image" Target="../media/image276.png"/><Relationship Id="rId431" Type="http://schemas.openxmlformats.org/officeDocument/2006/relationships/customXml" Target="../ink/ink894.xml"/><Relationship Id="rId473" Type="http://schemas.openxmlformats.org/officeDocument/2006/relationships/customXml" Target="../ink/ink915.xml"/><Relationship Id="rId529" Type="http://schemas.openxmlformats.org/officeDocument/2006/relationships/customXml" Target="../ink/ink943.xml"/><Relationship Id="rId30" Type="http://schemas.openxmlformats.org/officeDocument/2006/relationships/image" Target="../media/image158.png"/><Relationship Id="rId126" Type="http://schemas.openxmlformats.org/officeDocument/2006/relationships/image" Target="../media/image206.png"/><Relationship Id="rId168" Type="http://schemas.openxmlformats.org/officeDocument/2006/relationships/image" Target="../media/image227.png"/><Relationship Id="rId333" Type="http://schemas.openxmlformats.org/officeDocument/2006/relationships/customXml" Target="../ink/ink845.xml"/><Relationship Id="rId540" Type="http://schemas.openxmlformats.org/officeDocument/2006/relationships/image" Target="../media/image413.png"/><Relationship Id="rId72" Type="http://schemas.openxmlformats.org/officeDocument/2006/relationships/image" Target="../media/image179.png"/><Relationship Id="rId375" Type="http://schemas.openxmlformats.org/officeDocument/2006/relationships/customXml" Target="../ink/ink866.xml"/><Relationship Id="rId3" Type="http://schemas.openxmlformats.org/officeDocument/2006/relationships/image" Target="NULL"/><Relationship Id="rId235" Type="http://schemas.openxmlformats.org/officeDocument/2006/relationships/customXml" Target="../ink/ink796.xml"/><Relationship Id="rId277" Type="http://schemas.openxmlformats.org/officeDocument/2006/relationships/customXml" Target="../ink/ink817.xml"/><Relationship Id="rId400" Type="http://schemas.openxmlformats.org/officeDocument/2006/relationships/image" Target="../media/image343.png"/><Relationship Id="rId442" Type="http://schemas.openxmlformats.org/officeDocument/2006/relationships/image" Target="../media/image364.png"/><Relationship Id="rId484" Type="http://schemas.openxmlformats.org/officeDocument/2006/relationships/image" Target="../media/image385.png"/><Relationship Id="rId137" Type="http://schemas.openxmlformats.org/officeDocument/2006/relationships/customXml" Target="../ink/ink747.xml"/><Relationship Id="rId302" Type="http://schemas.openxmlformats.org/officeDocument/2006/relationships/image" Target="../media/image294.png"/><Relationship Id="rId344" Type="http://schemas.openxmlformats.org/officeDocument/2006/relationships/image" Target="../media/image315.png"/><Relationship Id="rId41" Type="http://schemas.openxmlformats.org/officeDocument/2006/relationships/customXml" Target="../ink/ink699.xml"/><Relationship Id="rId83" Type="http://schemas.openxmlformats.org/officeDocument/2006/relationships/customXml" Target="../ink/ink720.xml"/><Relationship Id="rId179" Type="http://schemas.openxmlformats.org/officeDocument/2006/relationships/customXml" Target="../ink/ink768.xml"/><Relationship Id="rId386" Type="http://schemas.openxmlformats.org/officeDocument/2006/relationships/image" Target="../media/image336.png"/><Relationship Id="rId551" Type="http://schemas.openxmlformats.org/officeDocument/2006/relationships/customXml" Target="../ink/ink954.xml"/><Relationship Id="rId190" Type="http://schemas.openxmlformats.org/officeDocument/2006/relationships/image" Target="../media/image238.png"/><Relationship Id="rId204" Type="http://schemas.openxmlformats.org/officeDocument/2006/relationships/image" Target="../media/image245.png"/><Relationship Id="rId246" Type="http://schemas.openxmlformats.org/officeDocument/2006/relationships/image" Target="../media/image266.png"/><Relationship Id="rId288" Type="http://schemas.openxmlformats.org/officeDocument/2006/relationships/image" Target="../media/image287.png"/><Relationship Id="rId411" Type="http://schemas.openxmlformats.org/officeDocument/2006/relationships/customXml" Target="../ink/ink884.xml"/><Relationship Id="rId453" Type="http://schemas.openxmlformats.org/officeDocument/2006/relationships/customXml" Target="../ink/ink905.xml"/><Relationship Id="rId509" Type="http://schemas.openxmlformats.org/officeDocument/2006/relationships/customXml" Target="../ink/ink933.xml"/><Relationship Id="rId106" Type="http://schemas.openxmlformats.org/officeDocument/2006/relationships/image" Target="../media/image196.png"/><Relationship Id="rId313" Type="http://schemas.openxmlformats.org/officeDocument/2006/relationships/customXml" Target="../ink/ink835.xml"/><Relationship Id="rId495" Type="http://schemas.openxmlformats.org/officeDocument/2006/relationships/customXml" Target="../ink/ink926.xml"/><Relationship Id="rId10" Type="http://schemas.openxmlformats.org/officeDocument/2006/relationships/image" Target="../media/image148.png"/><Relationship Id="rId52" Type="http://schemas.openxmlformats.org/officeDocument/2006/relationships/image" Target="../media/image169.png"/><Relationship Id="rId94" Type="http://schemas.openxmlformats.org/officeDocument/2006/relationships/image" Target="../media/image190.png"/><Relationship Id="rId148" Type="http://schemas.openxmlformats.org/officeDocument/2006/relationships/image" Target="../media/image217.png"/><Relationship Id="rId355" Type="http://schemas.openxmlformats.org/officeDocument/2006/relationships/customXml" Target="../ink/ink856.xml"/><Relationship Id="rId397" Type="http://schemas.openxmlformats.org/officeDocument/2006/relationships/customXml" Target="../ink/ink877.xml"/><Relationship Id="rId520" Type="http://schemas.openxmlformats.org/officeDocument/2006/relationships/image" Target="../media/image403.png"/><Relationship Id="rId562" Type="http://schemas.openxmlformats.org/officeDocument/2006/relationships/image" Target="../media/image424.png"/><Relationship Id="rId215" Type="http://schemas.openxmlformats.org/officeDocument/2006/relationships/customXml" Target="../ink/ink786.xml"/><Relationship Id="rId257" Type="http://schemas.openxmlformats.org/officeDocument/2006/relationships/customXml" Target="../ink/ink807.xml"/><Relationship Id="rId422" Type="http://schemas.openxmlformats.org/officeDocument/2006/relationships/image" Target="../media/image354.png"/><Relationship Id="rId464" Type="http://schemas.openxmlformats.org/officeDocument/2006/relationships/image" Target="../media/image375.png"/><Relationship Id="rId299" Type="http://schemas.openxmlformats.org/officeDocument/2006/relationships/customXml" Target="../ink/ink828.xml"/><Relationship Id="rId63" Type="http://schemas.openxmlformats.org/officeDocument/2006/relationships/customXml" Target="../ink/ink710.xml"/><Relationship Id="rId159" Type="http://schemas.openxmlformats.org/officeDocument/2006/relationships/customXml" Target="../ink/ink758.xml"/><Relationship Id="rId366" Type="http://schemas.openxmlformats.org/officeDocument/2006/relationships/image" Target="../media/image326.png"/><Relationship Id="rId226" Type="http://schemas.openxmlformats.org/officeDocument/2006/relationships/image" Target="../media/image256.png"/><Relationship Id="rId433" Type="http://schemas.openxmlformats.org/officeDocument/2006/relationships/customXml" Target="../ink/ink895.xml"/><Relationship Id="rId74" Type="http://schemas.openxmlformats.org/officeDocument/2006/relationships/image" Target="../media/image180.png"/><Relationship Id="rId377" Type="http://schemas.openxmlformats.org/officeDocument/2006/relationships/customXml" Target="../ink/ink867.xml"/><Relationship Id="rId500" Type="http://schemas.openxmlformats.org/officeDocument/2006/relationships/image" Target="../media/image393.png"/><Relationship Id="rId5" Type="http://schemas.openxmlformats.org/officeDocument/2006/relationships/customXml" Target="../ink/ink681.xml"/><Relationship Id="rId237" Type="http://schemas.openxmlformats.org/officeDocument/2006/relationships/customXml" Target="../ink/ink797.xml"/><Relationship Id="rId444" Type="http://schemas.openxmlformats.org/officeDocument/2006/relationships/image" Target="../media/image365.png"/><Relationship Id="rId290" Type="http://schemas.openxmlformats.org/officeDocument/2006/relationships/image" Target="../media/image288.png"/><Relationship Id="rId304" Type="http://schemas.openxmlformats.org/officeDocument/2006/relationships/image" Target="../media/image295.png"/><Relationship Id="rId388" Type="http://schemas.openxmlformats.org/officeDocument/2006/relationships/image" Target="../media/image337.png"/><Relationship Id="rId511" Type="http://schemas.openxmlformats.org/officeDocument/2006/relationships/customXml" Target="../ink/ink934.xml"/><Relationship Id="rId85" Type="http://schemas.openxmlformats.org/officeDocument/2006/relationships/customXml" Target="../ink/ink721.xml"/><Relationship Id="rId150" Type="http://schemas.openxmlformats.org/officeDocument/2006/relationships/image" Target="../media/image218.png"/><Relationship Id="rId248" Type="http://schemas.openxmlformats.org/officeDocument/2006/relationships/image" Target="../media/image267.png"/><Relationship Id="rId455" Type="http://schemas.openxmlformats.org/officeDocument/2006/relationships/customXml" Target="../ink/ink906.xml"/><Relationship Id="rId12" Type="http://schemas.openxmlformats.org/officeDocument/2006/relationships/image" Target="../media/image149.png"/><Relationship Id="rId108" Type="http://schemas.openxmlformats.org/officeDocument/2006/relationships/image" Target="../media/image197.png"/><Relationship Id="rId315" Type="http://schemas.openxmlformats.org/officeDocument/2006/relationships/customXml" Target="../ink/ink836.xml"/><Relationship Id="rId522" Type="http://schemas.openxmlformats.org/officeDocument/2006/relationships/image" Target="../media/image404.png"/><Relationship Id="rId96" Type="http://schemas.openxmlformats.org/officeDocument/2006/relationships/image" Target="../media/image191.png"/><Relationship Id="rId161" Type="http://schemas.openxmlformats.org/officeDocument/2006/relationships/customXml" Target="../ink/ink759.xml"/><Relationship Id="rId399" Type="http://schemas.openxmlformats.org/officeDocument/2006/relationships/customXml" Target="../ink/ink878.xml"/><Relationship Id="rId259" Type="http://schemas.openxmlformats.org/officeDocument/2006/relationships/customXml" Target="../ink/ink808.xml"/><Relationship Id="rId466" Type="http://schemas.openxmlformats.org/officeDocument/2006/relationships/image" Target="../media/image376.png"/><Relationship Id="rId23" Type="http://schemas.openxmlformats.org/officeDocument/2006/relationships/customXml" Target="../ink/ink690.xml"/><Relationship Id="rId119" Type="http://schemas.openxmlformats.org/officeDocument/2006/relationships/customXml" Target="../ink/ink738.xml"/><Relationship Id="rId326" Type="http://schemas.openxmlformats.org/officeDocument/2006/relationships/image" Target="../media/image306.png"/><Relationship Id="rId533" Type="http://schemas.openxmlformats.org/officeDocument/2006/relationships/customXml" Target="../ink/ink945.xml"/></Relationships>
</file>

<file path=ppt/slides/_rels/slide8.xml.rels><?xml version="1.0" encoding="UTF-8" standalone="yes"?>
<Relationships xmlns="http://schemas.openxmlformats.org/package/2006/relationships"><Relationship Id="rId26" Type="http://schemas.openxmlformats.org/officeDocument/2006/relationships/customXml" Target="../ink/ink973.xml"/><Relationship Id="rId21" Type="http://schemas.openxmlformats.org/officeDocument/2006/relationships/image" Target="../media/image435.png"/><Relationship Id="rId42" Type="http://schemas.openxmlformats.org/officeDocument/2006/relationships/customXml" Target="../ink/ink981.xml"/><Relationship Id="rId47" Type="http://schemas.openxmlformats.org/officeDocument/2006/relationships/image" Target="../media/image448.png"/><Relationship Id="rId63" Type="http://schemas.openxmlformats.org/officeDocument/2006/relationships/image" Target="../media/image456.png"/><Relationship Id="rId68" Type="http://schemas.openxmlformats.org/officeDocument/2006/relationships/customXml" Target="../ink/ink994.xml"/><Relationship Id="rId7" Type="http://schemas.openxmlformats.org/officeDocument/2006/relationships/image" Target="../media/image428.png"/><Relationship Id="rId71" Type="http://schemas.openxmlformats.org/officeDocument/2006/relationships/image" Target="../media/image460.png"/><Relationship Id="rId2" Type="http://schemas.openxmlformats.org/officeDocument/2006/relationships/notesSlide" Target="../notesSlides/notesSlide8.xml"/><Relationship Id="rId16" Type="http://schemas.openxmlformats.org/officeDocument/2006/relationships/customXml" Target="../ink/ink968.xml"/><Relationship Id="rId29" Type="http://schemas.openxmlformats.org/officeDocument/2006/relationships/image" Target="../media/image439.png"/><Relationship Id="rId11" Type="http://schemas.openxmlformats.org/officeDocument/2006/relationships/image" Target="../media/image430.png"/><Relationship Id="rId24" Type="http://schemas.openxmlformats.org/officeDocument/2006/relationships/customXml" Target="../ink/ink972.xml"/><Relationship Id="rId32" Type="http://schemas.openxmlformats.org/officeDocument/2006/relationships/customXml" Target="../ink/ink976.xml"/><Relationship Id="rId37" Type="http://schemas.openxmlformats.org/officeDocument/2006/relationships/image" Target="../media/image443.png"/><Relationship Id="rId40" Type="http://schemas.openxmlformats.org/officeDocument/2006/relationships/customXml" Target="../ink/ink980.xml"/><Relationship Id="rId45" Type="http://schemas.openxmlformats.org/officeDocument/2006/relationships/image" Target="../media/image447.png"/><Relationship Id="rId53" Type="http://schemas.openxmlformats.org/officeDocument/2006/relationships/image" Target="../media/image451.png"/><Relationship Id="rId58" Type="http://schemas.openxmlformats.org/officeDocument/2006/relationships/customXml" Target="../ink/ink989.xml"/><Relationship Id="rId66" Type="http://schemas.openxmlformats.org/officeDocument/2006/relationships/customXml" Target="../ink/ink993.xml"/><Relationship Id="rId5" Type="http://schemas.openxmlformats.org/officeDocument/2006/relationships/image" Target="../media/image427.png"/><Relationship Id="rId61" Type="http://schemas.openxmlformats.org/officeDocument/2006/relationships/image" Target="../media/image455.png"/><Relationship Id="rId19" Type="http://schemas.openxmlformats.org/officeDocument/2006/relationships/image" Target="../media/image434.png"/><Relationship Id="rId14" Type="http://schemas.openxmlformats.org/officeDocument/2006/relationships/customXml" Target="../ink/ink967.xml"/><Relationship Id="rId22" Type="http://schemas.openxmlformats.org/officeDocument/2006/relationships/customXml" Target="../ink/ink971.xml"/><Relationship Id="rId27" Type="http://schemas.openxmlformats.org/officeDocument/2006/relationships/image" Target="../media/image438.png"/><Relationship Id="rId30" Type="http://schemas.openxmlformats.org/officeDocument/2006/relationships/customXml" Target="../ink/ink975.xml"/><Relationship Id="rId35" Type="http://schemas.openxmlformats.org/officeDocument/2006/relationships/image" Target="../media/image442.png"/><Relationship Id="rId43" Type="http://schemas.openxmlformats.org/officeDocument/2006/relationships/image" Target="../media/image446.png"/><Relationship Id="rId48" Type="http://schemas.openxmlformats.org/officeDocument/2006/relationships/customXml" Target="../ink/ink984.xml"/><Relationship Id="rId56" Type="http://schemas.openxmlformats.org/officeDocument/2006/relationships/customXml" Target="../ink/ink988.xml"/><Relationship Id="rId64" Type="http://schemas.openxmlformats.org/officeDocument/2006/relationships/customXml" Target="../ink/ink992.xml"/><Relationship Id="rId69" Type="http://schemas.openxmlformats.org/officeDocument/2006/relationships/image" Target="../media/image459.png"/><Relationship Id="rId8" Type="http://schemas.openxmlformats.org/officeDocument/2006/relationships/customXml" Target="../ink/ink964.xml"/><Relationship Id="rId51" Type="http://schemas.openxmlformats.org/officeDocument/2006/relationships/image" Target="../media/image450.png"/><Relationship Id="rId3" Type="http://schemas.openxmlformats.org/officeDocument/2006/relationships/hyperlink" Target="https://www.youtube.com/watch?v=vDBmYhP91Vs&amp;feature=youtu.be" TargetMode="External"/><Relationship Id="rId12" Type="http://schemas.openxmlformats.org/officeDocument/2006/relationships/customXml" Target="../ink/ink966.xml"/><Relationship Id="rId17" Type="http://schemas.openxmlformats.org/officeDocument/2006/relationships/image" Target="../media/image433.png"/><Relationship Id="rId25" Type="http://schemas.openxmlformats.org/officeDocument/2006/relationships/image" Target="../media/image437.png"/><Relationship Id="rId33" Type="http://schemas.openxmlformats.org/officeDocument/2006/relationships/image" Target="../media/image441.png"/><Relationship Id="rId38" Type="http://schemas.openxmlformats.org/officeDocument/2006/relationships/customXml" Target="../ink/ink979.xml"/><Relationship Id="rId46" Type="http://schemas.openxmlformats.org/officeDocument/2006/relationships/customXml" Target="../ink/ink983.xml"/><Relationship Id="rId59" Type="http://schemas.openxmlformats.org/officeDocument/2006/relationships/image" Target="../media/image454.png"/><Relationship Id="rId67" Type="http://schemas.openxmlformats.org/officeDocument/2006/relationships/image" Target="../media/image458.png"/><Relationship Id="rId20" Type="http://schemas.openxmlformats.org/officeDocument/2006/relationships/customXml" Target="../ink/ink970.xml"/><Relationship Id="rId41" Type="http://schemas.openxmlformats.org/officeDocument/2006/relationships/image" Target="../media/image445.png"/><Relationship Id="rId54" Type="http://schemas.openxmlformats.org/officeDocument/2006/relationships/customXml" Target="../ink/ink987.xml"/><Relationship Id="rId62" Type="http://schemas.openxmlformats.org/officeDocument/2006/relationships/customXml" Target="../ink/ink991.xml"/><Relationship Id="rId70" Type="http://schemas.openxmlformats.org/officeDocument/2006/relationships/customXml" Target="../ink/ink995.xml"/><Relationship Id="rId1" Type="http://schemas.openxmlformats.org/officeDocument/2006/relationships/slideLayout" Target="../slideLayouts/slideLayout7.xml"/><Relationship Id="rId6" Type="http://schemas.openxmlformats.org/officeDocument/2006/relationships/customXml" Target="../ink/ink963.xml"/><Relationship Id="rId15" Type="http://schemas.openxmlformats.org/officeDocument/2006/relationships/image" Target="../media/image432.png"/><Relationship Id="rId23" Type="http://schemas.openxmlformats.org/officeDocument/2006/relationships/image" Target="../media/image436.png"/><Relationship Id="rId28" Type="http://schemas.openxmlformats.org/officeDocument/2006/relationships/customXml" Target="../ink/ink974.xml"/><Relationship Id="rId36" Type="http://schemas.openxmlformats.org/officeDocument/2006/relationships/customXml" Target="../ink/ink978.xml"/><Relationship Id="rId49" Type="http://schemas.openxmlformats.org/officeDocument/2006/relationships/image" Target="../media/image449.png"/><Relationship Id="rId57" Type="http://schemas.openxmlformats.org/officeDocument/2006/relationships/image" Target="../media/image453.png"/><Relationship Id="rId10" Type="http://schemas.openxmlformats.org/officeDocument/2006/relationships/customXml" Target="../ink/ink965.xml"/><Relationship Id="rId31" Type="http://schemas.openxmlformats.org/officeDocument/2006/relationships/image" Target="../media/image440.png"/><Relationship Id="rId44" Type="http://schemas.openxmlformats.org/officeDocument/2006/relationships/customXml" Target="../ink/ink982.xml"/><Relationship Id="rId52" Type="http://schemas.openxmlformats.org/officeDocument/2006/relationships/customXml" Target="../ink/ink986.xml"/><Relationship Id="rId60" Type="http://schemas.openxmlformats.org/officeDocument/2006/relationships/customXml" Target="../ink/ink990.xml"/><Relationship Id="rId65" Type="http://schemas.openxmlformats.org/officeDocument/2006/relationships/image" Target="../media/image457.png"/><Relationship Id="rId4" Type="http://schemas.openxmlformats.org/officeDocument/2006/relationships/customXml" Target="../ink/ink962.xml"/><Relationship Id="rId9" Type="http://schemas.openxmlformats.org/officeDocument/2006/relationships/image" Target="../media/image429.png"/><Relationship Id="rId13" Type="http://schemas.openxmlformats.org/officeDocument/2006/relationships/image" Target="../media/image431.png"/><Relationship Id="rId18" Type="http://schemas.openxmlformats.org/officeDocument/2006/relationships/customXml" Target="../ink/ink969.xml"/><Relationship Id="rId39" Type="http://schemas.openxmlformats.org/officeDocument/2006/relationships/image" Target="../media/image444.png"/><Relationship Id="rId34" Type="http://schemas.openxmlformats.org/officeDocument/2006/relationships/customXml" Target="../ink/ink977.xml"/><Relationship Id="rId50" Type="http://schemas.openxmlformats.org/officeDocument/2006/relationships/customXml" Target="../ink/ink985.xml"/><Relationship Id="rId55" Type="http://schemas.openxmlformats.org/officeDocument/2006/relationships/image" Target="../media/image452.png"/></Relationships>
</file>

<file path=ppt/slides/_rels/slide9.xml.rels><?xml version="1.0" encoding="UTF-8" standalone="yes"?>
<Relationships xmlns="http://schemas.openxmlformats.org/package/2006/relationships"><Relationship Id="rId117" Type="http://schemas.openxmlformats.org/officeDocument/2006/relationships/image" Target="../media/image518.png"/><Relationship Id="rId671" Type="http://schemas.openxmlformats.org/officeDocument/2006/relationships/image" Target="../media/image795.png"/><Relationship Id="rId21" Type="http://schemas.openxmlformats.org/officeDocument/2006/relationships/image" Target="../media/image470.png"/><Relationship Id="rId324" Type="http://schemas.openxmlformats.org/officeDocument/2006/relationships/customXml" Target="../ink/ink1157.xml"/><Relationship Id="rId531" Type="http://schemas.openxmlformats.org/officeDocument/2006/relationships/image" Target="../media/image725.png"/><Relationship Id="rId629" Type="http://schemas.openxmlformats.org/officeDocument/2006/relationships/image" Target="../media/image774.png"/><Relationship Id="rId170" Type="http://schemas.openxmlformats.org/officeDocument/2006/relationships/customXml" Target="../ink/ink1080.xml"/><Relationship Id="rId268" Type="http://schemas.openxmlformats.org/officeDocument/2006/relationships/customXml" Target="../ink/ink1129.xml"/><Relationship Id="rId475" Type="http://schemas.openxmlformats.org/officeDocument/2006/relationships/image" Target="../media/image697.png"/><Relationship Id="rId682" Type="http://schemas.openxmlformats.org/officeDocument/2006/relationships/customXml" Target="../ink/ink1336.xml"/><Relationship Id="rId32" Type="http://schemas.openxmlformats.org/officeDocument/2006/relationships/customXml" Target="../ink/ink1011.xml"/><Relationship Id="rId128" Type="http://schemas.openxmlformats.org/officeDocument/2006/relationships/customXml" Target="../ink/ink1059.xml"/><Relationship Id="rId335" Type="http://schemas.openxmlformats.org/officeDocument/2006/relationships/image" Target="../media/image627.png"/><Relationship Id="rId542" Type="http://schemas.openxmlformats.org/officeDocument/2006/relationships/customXml" Target="../ink/ink1266.xml"/><Relationship Id="rId181" Type="http://schemas.openxmlformats.org/officeDocument/2006/relationships/image" Target="../media/image550.png"/><Relationship Id="rId402" Type="http://schemas.openxmlformats.org/officeDocument/2006/relationships/customXml" Target="../ink/ink1196.xml"/><Relationship Id="rId279" Type="http://schemas.openxmlformats.org/officeDocument/2006/relationships/image" Target="../media/image599.png"/><Relationship Id="rId486" Type="http://schemas.openxmlformats.org/officeDocument/2006/relationships/customXml" Target="../ink/ink1238.xml"/><Relationship Id="rId693" Type="http://schemas.openxmlformats.org/officeDocument/2006/relationships/image" Target="../media/image806.png"/><Relationship Id="rId43" Type="http://schemas.openxmlformats.org/officeDocument/2006/relationships/image" Target="../media/image481.png"/><Relationship Id="rId139" Type="http://schemas.openxmlformats.org/officeDocument/2006/relationships/image" Target="../media/image529.png"/><Relationship Id="rId346" Type="http://schemas.openxmlformats.org/officeDocument/2006/relationships/customXml" Target="../ink/ink1168.xml"/><Relationship Id="rId553" Type="http://schemas.openxmlformats.org/officeDocument/2006/relationships/image" Target="../media/image736.png"/><Relationship Id="rId192" Type="http://schemas.openxmlformats.org/officeDocument/2006/relationships/customXml" Target="../ink/ink1091.xml"/><Relationship Id="rId206" Type="http://schemas.openxmlformats.org/officeDocument/2006/relationships/customXml" Target="../ink/ink1098.xml"/><Relationship Id="rId413" Type="http://schemas.openxmlformats.org/officeDocument/2006/relationships/image" Target="../media/image666.png"/><Relationship Id="rId497" Type="http://schemas.openxmlformats.org/officeDocument/2006/relationships/image" Target="../media/image708.png"/><Relationship Id="rId620" Type="http://schemas.openxmlformats.org/officeDocument/2006/relationships/customXml" Target="../ink/ink1305.xml"/><Relationship Id="rId357" Type="http://schemas.openxmlformats.org/officeDocument/2006/relationships/image" Target="../media/image638.png"/><Relationship Id="rId54" Type="http://schemas.openxmlformats.org/officeDocument/2006/relationships/customXml" Target="../ink/ink1022.xml"/><Relationship Id="rId217" Type="http://schemas.openxmlformats.org/officeDocument/2006/relationships/image" Target="../media/image568.png"/><Relationship Id="rId564" Type="http://schemas.openxmlformats.org/officeDocument/2006/relationships/customXml" Target="../ink/ink1277.xml"/><Relationship Id="rId424" Type="http://schemas.openxmlformats.org/officeDocument/2006/relationships/customXml" Target="../ink/ink1207.xml"/><Relationship Id="rId631" Type="http://schemas.openxmlformats.org/officeDocument/2006/relationships/image" Target="../media/image775.png"/><Relationship Id="rId270" Type="http://schemas.openxmlformats.org/officeDocument/2006/relationships/customXml" Target="../ink/ink1130.xml"/><Relationship Id="rId65" Type="http://schemas.openxmlformats.org/officeDocument/2006/relationships/image" Target="../media/image492.png"/><Relationship Id="rId130" Type="http://schemas.openxmlformats.org/officeDocument/2006/relationships/customXml" Target="../ink/ink1060.xml"/><Relationship Id="rId368" Type="http://schemas.openxmlformats.org/officeDocument/2006/relationships/customXml" Target="../ink/ink1179.xml"/><Relationship Id="rId575" Type="http://schemas.openxmlformats.org/officeDocument/2006/relationships/image" Target="../media/image747.png"/><Relationship Id="rId228" Type="http://schemas.openxmlformats.org/officeDocument/2006/relationships/customXml" Target="../ink/ink1109.xml"/><Relationship Id="rId435" Type="http://schemas.openxmlformats.org/officeDocument/2006/relationships/image" Target="../media/image677.png"/><Relationship Id="rId642" Type="http://schemas.openxmlformats.org/officeDocument/2006/relationships/customXml" Target="../ink/ink1316.xml"/><Relationship Id="rId281" Type="http://schemas.openxmlformats.org/officeDocument/2006/relationships/image" Target="../media/image600.png"/><Relationship Id="rId502" Type="http://schemas.openxmlformats.org/officeDocument/2006/relationships/customXml" Target="../ink/ink1246.xml"/><Relationship Id="rId76" Type="http://schemas.openxmlformats.org/officeDocument/2006/relationships/customXml" Target="../ink/ink1033.xml"/><Relationship Id="rId141" Type="http://schemas.openxmlformats.org/officeDocument/2006/relationships/image" Target="../media/image530.png"/><Relationship Id="rId379" Type="http://schemas.openxmlformats.org/officeDocument/2006/relationships/image" Target="../media/image649.png"/><Relationship Id="rId586" Type="http://schemas.openxmlformats.org/officeDocument/2006/relationships/customXml" Target="../ink/ink1288.xml"/><Relationship Id="rId7" Type="http://schemas.openxmlformats.org/officeDocument/2006/relationships/image" Target="../media/image463.png"/><Relationship Id="rId239" Type="http://schemas.openxmlformats.org/officeDocument/2006/relationships/image" Target="../media/image579.png"/><Relationship Id="rId446" Type="http://schemas.openxmlformats.org/officeDocument/2006/relationships/customXml" Target="../ink/ink1218.xml"/><Relationship Id="rId653" Type="http://schemas.openxmlformats.org/officeDocument/2006/relationships/image" Target="../media/image786.png"/><Relationship Id="rId292" Type="http://schemas.openxmlformats.org/officeDocument/2006/relationships/customXml" Target="../ink/ink1141.xml"/><Relationship Id="rId306" Type="http://schemas.openxmlformats.org/officeDocument/2006/relationships/customXml" Target="../ink/ink1148.xml"/><Relationship Id="rId87" Type="http://schemas.openxmlformats.org/officeDocument/2006/relationships/image" Target="../media/image503.png"/><Relationship Id="rId513" Type="http://schemas.openxmlformats.org/officeDocument/2006/relationships/image" Target="../media/image716.png"/><Relationship Id="rId597" Type="http://schemas.openxmlformats.org/officeDocument/2006/relationships/image" Target="../media/image758.png"/><Relationship Id="rId152" Type="http://schemas.openxmlformats.org/officeDocument/2006/relationships/customXml" Target="../ink/ink1071.xml"/><Relationship Id="rId457" Type="http://schemas.openxmlformats.org/officeDocument/2006/relationships/image" Target="../media/image688.png"/><Relationship Id="rId664" Type="http://schemas.openxmlformats.org/officeDocument/2006/relationships/customXml" Target="../ink/ink1327.xml"/><Relationship Id="rId14" Type="http://schemas.openxmlformats.org/officeDocument/2006/relationships/customXml" Target="../ink/ink1002.xml"/><Relationship Id="rId317" Type="http://schemas.openxmlformats.org/officeDocument/2006/relationships/image" Target="../media/image618.png"/><Relationship Id="rId524" Type="http://schemas.openxmlformats.org/officeDocument/2006/relationships/customXml" Target="../ink/ink1257.xml"/><Relationship Id="rId98" Type="http://schemas.openxmlformats.org/officeDocument/2006/relationships/customXml" Target="../ink/ink1044.xml"/><Relationship Id="rId163" Type="http://schemas.openxmlformats.org/officeDocument/2006/relationships/image" Target="../media/image541.png"/><Relationship Id="rId370" Type="http://schemas.openxmlformats.org/officeDocument/2006/relationships/customXml" Target="../ink/ink1180.xml"/><Relationship Id="rId230" Type="http://schemas.openxmlformats.org/officeDocument/2006/relationships/customXml" Target="../ink/ink1110.xml"/><Relationship Id="rId468" Type="http://schemas.openxmlformats.org/officeDocument/2006/relationships/customXml" Target="../ink/ink1229.xml"/><Relationship Id="rId675" Type="http://schemas.openxmlformats.org/officeDocument/2006/relationships/image" Target="../media/image797.png"/><Relationship Id="rId25" Type="http://schemas.openxmlformats.org/officeDocument/2006/relationships/image" Target="../media/image472.png"/><Relationship Id="rId328" Type="http://schemas.openxmlformats.org/officeDocument/2006/relationships/customXml" Target="../ink/ink1159.xml"/><Relationship Id="rId535" Type="http://schemas.openxmlformats.org/officeDocument/2006/relationships/image" Target="../media/image727.png"/><Relationship Id="rId174" Type="http://schemas.openxmlformats.org/officeDocument/2006/relationships/customXml" Target="../ink/ink1082.xml"/><Relationship Id="rId381" Type="http://schemas.openxmlformats.org/officeDocument/2006/relationships/image" Target="../media/image650.png"/><Relationship Id="rId602" Type="http://schemas.openxmlformats.org/officeDocument/2006/relationships/customXml" Target="../ink/ink1296.xml"/><Relationship Id="rId241" Type="http://schemas.openxmlformats.org/officeDocument/2006/relationships/image" Target="../media/image580.png"/><Relationship Id="rId479" Type="http://schemas.openxmlformats.org/officeDocument/2006/relationships/image" Target="../media/image699.png"/><Relationship Id="rId686" Type="http://schemas.openxmlformats.org/officeDocument/2006/relationships/customXml" Target="../ink/ink1338.xml"/><Relationship Id="rId36" Type="http://schemas.openxmlformats.org/officeDocument/2006/relationships/customXml" Target="../ink/ink1013.xml"/><Relationship Id="rId339" Type="http://schemas.openxmlformats.org/officeDocument/2006/relationships/image" Target="../media/image629.png"/><Relationship Id="rId546" Type="http://schemas.openxmlformats.org/officeDocument/2006/relationships/customXml" Target="../ink/ink1268.xml"/><Relationship Id="rId101" Type="http://schemas.openxmlformats.org/officeDocument/2006/relationships/image" Target="../media/image510.png"/><Relationship Id="rId185" Type="http://schemas.openxmlformats.org/officeDocument/2006/relationships/image" Target="../media/image552.png"/><Relationship Id="rId406" Type="http://schemas.openxmlformats.org/officeDocument/2006/relationships/customXml" Target="../ink/ink1198.xml"/><Relationship Id="rId392" Type="http://schemas.openxmlformats.org/officeDocument/2006/relationships/customXml" Target="../ink/ink1191.xml"/><Relationship Id="rId613" Type="http://schemas.openxmlformats.org/officeDocument/2006/relationships/image" Target="../media/image766.png"/><Relationship Id="rId252" Type="http://schemas.openxmlformats.org/officeDocument/2006/relationships/customXml" Target="../ink/ink1121.xml"/><Relationship Id="rId47" Type="http://schemas.openxmlformats.org/officeDocument/2006/relationships/image" Target="../media/image483.png"/><Relationship Id="rId112" Type="http://schemas.openxmlformats.org/officeDocument/2006/relationships/customXml" Target="../ink/ink1051.xml"/><Relationship Id="rId557" Type="http://schemas.openxmlformats.org/officeDocument/2006/relationships/image" Target="../media/image738.png"/><Relationship Id="rId196" Type="http://schemas.openxmlformats.org/officeDocument/2006/relationships/customXml" Target="../ink/ink1093.xml"/><Relationship Id="rId417" Type="http://schemas.openxmlformats.org/officeDocument/2006/relationships/image" Target="../media/image668.png"/><Relationship Id="rId624" Type="http://schemas.openxmlformats.org/officeDocument/2006/relationships/customXml" Target="../ink/ink1307.xml"/><Relationship Id="rId263" Type="http://schemas.openxmlformats.org/officeDocument/2006/relationships/image" Target="../media/image591.png"/><Relationship Id="rId470" Type="http://schemas.openxmlformats.org/officeDocument/2006/relationships/customXml" Target="../ink/ink1230.xml"/><Relationship Id="rId58" Type="http://schemas.openxmlformats.org/officeDocument/2006/relationships/customXml" Target="../ink/ink1024.xml"/><Relationship Id="rId123" Type="http://schemas.openxmlformats.org/officeDocument/2006/relationships/image" Target="../media/image521.png"/><Relationship Id="rId330" Type="http://schemas.openxmlformats.org/officeDocument/2006/relationships/customXml" Target="../ink/ink1160.xml"/><Relationship Id="rId568" Type="http://schemas.openxmlformats.org/officeDocument/2006/relationships/customXml" Target="../ink/ink1279.xml"/><Relationship Id="rId428" Type="http://schemas.openxmlformats.org/officeDocument/2006/relationships/customXml" Target="../ink/ink1209.xml"/><Relationship Id="rId635" Type="http://schemas.openxmlformats.org/officeDocument/2006/relationships/image" Target="../media/image777.png"/><Relationship Id="rId274" Type="http://schemas.openxmlformats.org/officeDocument/2006/relationships/customXml" Target="../ink/ink1132.xml"/><Relationship Id="rId481" Type="http://schemas.openxmlformats.org/officeDocument/2006/relationships/image" Target="../media/image700.png"/><Relationship Id="rId69" Type="http://schemas.openxmlformats.org/officeDocument/2006/relationships/image" Target="../media/image494.png"/><Relationship Id="rId134" Type="http://schemas.openxmlformats.org/officeDocument/2006/relationships/customXml" Target="../ink/ink1062.xml"/><Relationship Id="rId579" Type="http://schemas.openxmlformats.org/officeDocument/2006/relationships/image" Target="../media/image749.png"/><Relationship Id="rId341" Type="http://schemas.openxmlformats.org/officeDocument/2006/relationships/image" Target="../media/image630.png"/><Relationship Id="rId439" Type="http://schemas.openxmlformats.org/officeDocument/2006/relationships/image" Target="../media/image679.png"/><Relationship Id="rId646" Type="http://schemas.openxmlformats.org/officeDocument/2006/relationships/customXml" Target="../ink/ink1318.xml"/><Relationship Id="rId201" Type="http://schemas.openxmlformats.org/officeDocument/2006/relationships/image" Target="../media/image560.png"/><Relationship Id="rId285" Type="http://schemas.openxmlformats.org/officeDocument/2006/relationships/image" Target="../media/image602.png"/><Relationship Id="rId506" Type="http://schemas.openxmlformats.org/officeDocument/2006/relationships/customXml" Target="../ink/ink1248.xml"/><Relationship Id="rId492" Type="http://schemas.openxmlformats.org/officeDocument/2006/relationships/customXml" Target="../ink/ink1241.xml"/><Relationship Id="rId145" Type="http://schemas.openxmlformats.org/officeDocument/2006/relationships/image" Target="../media/image532.png"/><Relationship Id="rId352" Type="http://schemas.openxmlformats.org/officeDocument/2006/relationships/customXml" Target="../ink/ink1171.xml"/><Relationship Id="rId212" Type="http://schemas.openxmlformats.org/officeDocument/2006/relationships/customXml" Target="../ink/ink1101.xml"/><Relationship Id="rId657" Type="http://schemas.openxmlformats.org/officeDocument/2006/relationships/image" Target="../media/image788.png"/><Relationship Id="rId296" Type="http://schemas.openxmlformats.org/officeDocument/2006/relationships/customXml" Target="../ink/ink1143.xml"/><Relationship Id="rId517" Type="http://schemas.openxmlformats.org/officeDocument/2006/relationships/image" Target="../media/image718.png"/><Relationship Id="rId60" Type="http://schemas.openxmlformats.org/officeDocument/2006/relationships/customXml" Target="../ink/ink1025.xml"/><Relationship Id="rId156" Type="http://schemas.openxmlformats.org/officeDocument/2006/relationships/customXml" Target="../ink/ink1073.xml"/><Relationship Id="rId198" Type="http://schemas.openxmlformats.org/officeDocument/2006/relationships/customXml" Target="../ink/ink1094.xml"/><Relationship Id="rId321" Type="http://schemas.openxmlformats.org/officeDocument/2006/relationships/image" Target="../media/image620.png"/><Relationship Id="rId363" Type="http://schemas.openxmlformats.org/officeDocument/2006/relationships/image" Target="../media/image641.png"/><Relationship Id="rId419" Type="http://schemas.openxmlformats.org/officeDocument/2006/relationships/image" Target="../media/image669.png"/><Relationship Id="rId570" Type="http://schemas.openxmlformats.org/officeDocument/2006/relationships/customXml" Target="../ink/ink1280.xml"/><Relationship Id="rId626" Type="http://schemas.openxmlformats.org/officeDocument/2006/relationships/customXml" Target="../ink/ink1308.xml"/><Relationship Id="rId223" Type="http://schemas.openxmlformats.org/officeDocument/2006/relationships/image" Target="../media/image571.png"/><Relationship Id="rId430" Type="http://schemas.openxmlformats.org/officeDocument/2006/relationships/customXml" Target="../ink/ink1210.xml"/><Relationship Id="rId668" Type="http://schemas.openxmlformats.org/officeDocument/2006/relationships/customXml" Target="../ink/ink1329.xml"/><Relationship Id="rId18" Type="http://schemas.openxmlformats.org/officeDocument/2006/relationships/customXml" Target="../ink/ink1004.xml"/><Relationship Id="rId265" Type="http://schemas.openxmlformats.org/officeDocument/2006/relationships/image" Target="../media/image592.png"/><Relationship Id="rId472" Type="http://schemas.openxmlformats.org/officeDocument/2006/relationships/customXml" Target="../ink/ink1231.xml"/><Relationship Id="rId528" Type="http://schemas.openxmlformats.org/officeDocument/2006/relationships/customXml" Target="../ink/ink1259.xml"/><Relationship Id="rId125" Type="http://schemas.openxmlformats.org/officeDocument/2006/relationships/image" Target="../media/image522.png"/><Relationship Id="rId167" Type="http://schemas.openxmlformats.org/officeDocument/2006/relationships/image" Target="../media/image543.png"/><Relationship Id="rId332" Type="http://schemas.openxmlformats.org/officeDocument/2006/relationships/customXml" Target="../ink/ink1161.xml"/><Relationship Id="rId374" Type="http://schemas.openxmlformats.org/officeDocument/2006/relationships/customXml" Target="../ink/ink1182.xml"/><Relationship Id="rId581" Type="http://schemas.openxmlformats.org/officeDocument/2006/relationships/image" Target="../media/image750.png"/><Relationship Id="rId71" Type="http://schemas.openxmlformats.org/officeDocument/2006/relationships/image" Target="../media/image495.png"/><Relationship Id="rId234" Type="http://schemas.openxmlformats.org/officeDocument/2006/relationships/customXml" Target="../ink/ink1112.xml"/><Relationship Id="rId637" Type="http://schemas.openxmlformats.org/officeDocument/2006/relationships/image" Target="../media/image778.png"/><Relationship Id="rId679" Type="http://schemas.openxmlformats.org/officeDocument/2006/relationships/image" Target="../media/image799.png"/><Relationship Id="rId2" Type="http://schemas.openxmlformats.org/officeDocument/2006/relationships/customXml" Target="../ink/ink996.xml"/><Relationship Id="rId29" Type="http://schemas.openxmlformats.org/officeDocument/2006/relationships/image" Target="../media/image474.png"/><Relationship Id="rId276" Type="http://schemas.openxmlformats.org/officeDocument/2006/relationships/customXml" Target="../ink/ink1133.xml"/><Relationship Id="rId441" Type="http://schemas.openxmlformats.org/officeDocument/2006/relationships/image" Target="../media/image680.png"/><Relationship Id="rId483" Type="http://schemas.openxmlformats.org/officeDocument/2006/relationships/image" Target="../media/image701.png"/><Relationship Id="rId539" Type="http://schemas.openxmlformats.org/officeDocument/2006/relationships/image" Target="../media/image729.png"/><Relationship Id="rId690" Type="http://schemas.openxmlformats.org/officeDocument/2006/relationships/customXml" Target="../ink/ink1340.xml"/><Relationship Id="rId40" Type="http://schemas.openxmlformats.org/officeDocument/2006/relationships/customXml" Target="../ink/ink1015.xml"/><Relationship Id="rId136" Type="http://schemas.openxmlformats.org/officeDocument/2006/relationships/customXml" Target="../ink/ink1063.xml"/><Relationship Id="rId178" Type="http://schemas.openxmlformats.org/officeDocument/2006/relationships/customXml" Target="../ink/ink1084.xml"/><Relationship Id="rId301" Type="http://schemas.openxmlformats.org/officeDocument/2006/relationships/image" Target="../media/image610.png"/><Relationship Id="rId343" Type="http://schemas.openxmlformats.org/officeDocument/2006/relationships/image" Target="../media/image631.png"/><Relationship Id="rId550" Type="http://schemas.openxmlformats.org/officeDocument/2006/relationships/customXml" Target="../ink/ink1270.xml"/><Relationship Id="rId82" Type="http://schemas.openxmlformats.org/officeDocument/2006/relationships/customXml" Target="../ink/ink1036.xml"/><Relationship Id="rId203" Type="http://schemas.openxmlformats.org/officeDocument/2006/relationships/image" Target="../media/image561.png"/><Relationship Id="rId385" Type="http://schemas.openxmlformats.org/officeDocument/2006/relationships/image" Target="../media/image652.png"/><Relationship Id="rId592" Type="http://schemas.openxmlformats.org/officeDocument/2006/relationships/customXml" Target="../ink/ink1291.xml"/><Relationship Id="rId606" Type="http://schemas.openxmlformats.org/officeDocument/2006/relationships/customXml" Target="../ink/ink1298.xml"/><Relationship Id="rId648" Type="http://schemas.openxmlformats.org/officeDocument/2006/relationships/customXml" Target="../ink/ink1319.xml"/><Relationship Id="rId245" Type="http://schemas.openxmlformats.org/officeDocument/2006/relationships/image" Target="../media/image582.png"/><Relationship Id="rId287" Type="http://schemas.openxmlformats.org/officeDocument/2006/relationships/image" Target="../media/image603.png"/><Relationship Id="rId410" Type="http://schemas.openxmlformats.org/officeDocument/2006/relationships/customXml" Target="../ink/ink1200.xml"/><Relationship Id="rId452" Type="http://schemas.openxmlformats.org/officeDocument/2006/relationships/customXml" Target="../ink/ink1221.xml"/><Relationship Id="rId494" Type="http://schemas.openxmlformats.org/officeDocument/2006/relationships/customXml" Target="../ink/ink1242.xml"/><Relationship Id="rId508" Type="http://schemas.openxmlformats.org/officeDocument/2006/relationships/customXml" Target="../ink/ink1249.xml"/><Relationship Id="rId105" Type="http://schemas.openxmlformats.org/officeDocument/2006/relationships/image" Target="../media/image512.png"/><Relationship Id="rId147" Type="http://schemas.openxmlformats.org/officeDocument/2006/relationships/image" Target="../media/image533.png"/><Relationship Id="rId312" Type="http://schemas.openxmlformats.org/officeDocument/2006/relationships/customXml" Target="../ink/ink1151.xml"/><Relationship Id="rId354" Type="http://schemas.openxmlformats.org/officeDocument/2006/relationships/customXml" Target="../ink/ink1172.xml"/><Relationship Id="rId51" Type="http://schemas.openxmlformats.org/officeDocument/2006/relationships/image" Target="../media/image485.png"/><Relationship Id="rId93" Type="http://schemas.openxmlformats.org/officeDocument/2006/relationships/image" Target="../media/image506.png"/><Relationship Id="rId189" Type="http://schemas.openxmlformats.org/officeDocument/2006/relationships/image" Target="../media/image554.png"/><Relationship Id="rId396" Type="http://schemas.openxmlformats.org/officeDocument/2006/relationships/customXml" Target="../ink/ink1193.xml"/><Relationship Id="rId561" Type="http://schemas.openxmlformats.org/officeDocument/2006/relationships/image" Target="../media/image740.png"/><Relationship Id="rId617" Type="http://schemas.openxmlformats.org/officeDocument/2006/relationships/image" Target="../media/image768.png"/><Relationship Id="rId659" Type="http://schemas.openxmlformats.org/officeDocument/2006/relationships/image" Target="../media/image789.png"/><Relationship Id="rId214" Type="http://schemas.openxmlformats.org/officeDocument/2006/relationships/customXml" Target="../ink/ink1102.xml"/><Relationship Id="rId256" Type="http://schemas.openxmlformats.org/officeDocument/2006/relationships/customXml" Target="../ink/ink1123.xml"/><Relationship Id="rId298" Type="http://schemas.openxmlformats.org/officeDocument/2006/relationships/customXml" Target="../ink/ink1144.xml"/><Relationship Id="rId421" Type="http://schemas.openxmlformats.org/officeDocument/2006/relationships/image" Target="../media/image670.png"/><Relationship Id="rId463" Type="http://schemas.openxmlformats.org/officeDocument/2006/relationships/image" Target="../media/image691.png"/><Relationship Id="rId519" Type="http://schemas.openxmlformats.org/officeDocument/2006/relationships/image" Target="../media/image719.png"/><Relationship Id="rId670" Type="http://schemas.openxmlformats.org/officeDocument/2006/relationships/customXml" Target="../ink/ink1330.xml"/><Relationship Id="rId116" Type="http://schemas.openxmlformats.org/officeDocument/2006/relationships/customXml" Target="../ink/ink1053.xml"/><Relationship Id="rId158" Type="http://schemas.openxmlformats.org/officeDocument/2006/relationships/customXml" Target="../ink/ink1074.xml"/><Relationship Id="rId323" Type="http://schemas.openxmlformats.org/officeDocument/2006/relationships/image" Target="../media/image621.png"/><Relationship Id="rId530" Type="http://schemas.openxmlformats.org/officeDocument/2006/relationships/customXml" Target="../ink/ink1260.xml"/><Relationship Id="rId20" Type="http://schemas.openxmlformats.org/officeDocument/2006/relationships/customXml" Target="../ink/ink1005.xml"/><Relationship Id="rId62" Type="http://schemas.openxmlformats.org/officeDocument/2006/relationships/customXml" Target="../ink/ink1026.xml"/><Relationship Id="rId365" Type="http://schemas.openxmlformats.org/officeDocument/2006/relationships/image" Target="../media/image642.png"/><Relationship Id="rId572" Type="http://schemas.openxmlformats.org/officeDocument/2006/relationships/customXml" Target="../ink/ink1281.xml"/><Relationship Id="rId628" Type="http://schemas.openxmlformats.org/officeDocument/2006/relationships/customXml" Target="../ink/ink1309.xml"/><Relationship Id="rId225" Type="http://schemas.openxmlformats.org/officeDocument/2006/relationships/image" Target="../media/image572.png"/><Relationship Id="rId267" Type="http://schemas.openxmlformats.org/officeDocument/2006/relationships/image" Target="../media/image593.png"/><Relationship Id="rId432" Type="http://schemas.openxmlformats.org/officeDocument/2006/relationships/customXml" Target="../ink/ink1211.xml"/><Relationship Id="rId474" Type="http://schemas.openxmlformats.org/officeDocument/2006/relationships/customXml" Target="../ink/ink1232.xml"/><Relationship Id="rId127" Type="http://schemas.openxmlformats.org/officeDocument/2006/relationships/image" Target="../media/image523.png"/><Relationship Id="rId681" Type="http://schemas.openxmlformats.org/officeDocument/2006/relationships/image" Target="../media/image800.png"/><Relationship Id="rId31" Type="http://schemas.openxmlformats.org/officeDocument/2006/relationships/image" Target="../media/image475.png"/><Relationship Id="rId73" Type="http://schemas.openxmlformats.org/officeDocument/2006/relationships/image" Target="../media/image496.png"/><Relationship Id="rId169" Type="http://schemas.openxmlformats.org/officeDocument/2006/relationships/image" Target="../media/image544.png"/><Relationship Id="rId334" Type="http://schemas.openxmlformats.org/officeDocument/2006/relationships/customXml" Target="../ink/ink1162.xml"/><Relationship Id="rId376" Type="http://schemas.openxmlformats.org/officeDocument/2006/relationships/customXml" Target="../ink/ink1183.xml"/><Relationship Id="rId541" Type="http://schemas.openxmlformats.org/officeDocument/2006/relationships/image" Target="../media/image730.png"/><Relationship Id="rId583" Type="http://schemas.openxmlformats.org/officeDocument/2006/relationships/image" Target="../media/image751.png"/><Relationship Id="rId639" Type="http://schemas.openxmlformats.org/officeDocument/2006/relationships/image" Target="../media/image779.png"/><Relationship Id="rId4" Type="http://schemas.openxmlformats.org/officeDocument/2006/relationships/customXml" Target="../ink/ink997.xml"/><Relationship Id="rId180" Type="http://schemas.openxmlformats.org/officeDocument/2006/relationships/customXml" Target="../ink/ink1085.xml"/><Relationship Id="rId236" Type="http://schemas.openxmlformats.org/officeDocument/2006/relationships/customXml" Target="../ink/ink1113.xml"/><Relationship Id="rId278" Type="http://schemas.openxmlformats.org/officeDocument/2006/relationships/customXml" Target="../ink/ink1134.xml"/><Relationship Id="rId401" Type="http://schemas.openxmlformats.org/officeDocument/2006/relationships/image" Target="../media/image660.png"/><Relationship Id="rId443" Type="http://schemas.openxmlformats.org/officeDocument/2006/relationships/image" Target="../media/image681.png"/><Relationship Id="rId650" Type="http://schemas.openxmlformats.org/officeDocument/2006/relationships/customXml" Target="../ink/ink1320.xml"/><Relationship Id="rId303" Type="http://schemas.openxmlformats.org/officeDocument/2006/relationships/image" Target="../media/image611.png"/><Relationship Id="rId485" Type="http://schemas.openxmlformats.org/officeDocument/2006/relationships/image" Target="../media/image702.png"/><Relationship Id="rId692" Type="http://schemas.openxmlformats.org/officeDocument/2006/relationships/customXml" Target="../ink/ink1341.xml"/><Relationship Id="rId42" Type="http://schemas.openxmlformats.org/officeDocument/2006/relationships/customXml" Target="../ink/ink1016.xml"/><Relationship Id="rId84" Type="http://schemas.openxmlformats.org/officeDocument/2006/relationships/customXml" Target="../ink/ink1037.xml"/><Relationship Id="rId138" Type="http://schemas.openxmlformats.org/officeDocument/2006/relationships/customXml" Target="../ink/ink1064.xml"/><Relationship Id="rId345" Type="http://schemas.openxmlformats.org/officeDocument/2006/relationships/image" Target="../media/image632.png"/><Relationship Id="rId387" Type="http://schemas.openxmlformats.org/officeDocument/2006/relationships/image" Target="../media/image653.png"/><Relationship Id="rId510" Type="http://schemas.openxmlformats.org/officeDocument/2006/relationships/customXml" Target="../ink/ink1250.xml"/><Relationship Id="rId552" Type="http://schemas.openxmlformats.org/officeDocument/2006/relationships/customXml" Target="../ink/ink1271.xml"/><Relationship Id="rId594" Type="http://schemas.openxmlformats.org/officeDocument/2006/relationships/customXml" Target="../ink/ink1292.xml"/><Relationship Id="rId608" Type="http://schemas.openxmlformats.org/officeDocument/2006/relationships/customXml" Target="../ink/ink1299.xml"/><Relationship Id="rId191" Type="http://schemas.openxmlformats.org/officeDocument/2006/relationships/image" Target="../media/image555.png"/><Relationship Id="rId205" Type="http://schemas.openxmlformats.org/officeDocument/2006/relationships/image" Target="../media/image562.png"/><Relationship Id="rId247" Type="http://schemas.openxmlformats.org/officeDocument/2006/relationships/image" Target="../media/image583.png"/><Relationship Id="rId412" Type="http://schemas.openxmlformats.org/officeDocument/2006/relationships/customXml" Target="../ink/ink1201.xml"/><Relationship Id="rId107" Type="http://schemas.openxmlformats.org/officeDocument/2006/relationships/image" Target="../media/image513.png"/><Relationship Id="rId289" Type="http://schemas.openxmlformats.org/officeDocument/2006/relationships/image" Target="../media/image604.png"/><Relationship Id="rId454" Type="http://schemas.openxmlformats.org/officeDocument/2006/relationships/customXml" Target="../ink/ink1222.xml"/><Relationship Id="rId496" Type="http://schemas.openxmlformats.org/officeDocument/2006/relationships/customXml" Target="../ink/ink1243.xml"/><Relationship Id="rId661" Type="http://schemas.openxmlformats.org/officeDocument/2006/relationships/image" Target="../media/image790.png"/><Relationship Id="rId11" Type="http://schemas.openxmlformats.org/officeDocument/2006/relationships/image" Target="../media/image465.png"/><Relationship Id="rId53" Type="http://schemas.openxmlformats.org/officeDocument/2006/relationships/image" Target="../media/image486.png"/><Relationship Id="rId149" Type="http://schemas.openxmlformats.org/officeDocument/2006/relationships/image" Target="../media/image534.png"/><Relationship Id="rId314" Type="http://schemas.openxmlformats.org/officeDocument/2006/relationships/customXml" Target="../ink/ink1152.xml"/><Relationship Id="rId356" Type="http://schemas.openxmlformats.org/officeDocument/2006/relationships/customXml" Target="../ink/ink1173.xml"/><Relationship Id="rId398" Type="http://schemas.openxmlformats.org/officeDocument/2006/relationships/customXml" Target="../ink/ink1194.xml"/><Relationship Id="rId521" Type="http://schemas.openxmlformats.org/officeDocument/2006/relationships/image" Target="../media/image720.png"/><Relationship Id="rId563" Type="http://schemas.openxmlformats.org/officeDocument/2006/relationships/image" Target="../media/image741.png"/><Relationship Id="rId619" Type="http://schemas.openxmlformats.org/officeDocument/2006/relationships/image" Target="../media/image769.png"/><Relationship Id="rId95" Type="http://schemas.openxmlformats.org/officeDocument/2006/relationships/image" Target="../media/image507.png"/><Relationship Id="rId160" Type="http://schemas.openxmlformats.org/officeDocument/2006/relationships/customXml" Target="../ink/ink1075.xml"/><Relationship Id="rId216" Type="http://schemas.openxmlformats.org/officeDocument/2006/relationships/customXml" Target="../ink/ink1103.xml"/><Relationship Id="rId423" Type="http://schemas.openxmlformats.org/officeDocument/2006/relationships/image" Target="../media/image671.png"/><Relationship Id="rId258" Type="http://schemas.openxmlformats.org/officeDocument/2006/relationships/customXml" Target="../ink/ink1124.xml"/><Relationship Id="rId465" Type="http://schemas.openxmlformats.org/officeDocument/2006/relationships/image" Target="../media/image692.png"/><Relationship Id="rId630" Type="http://schemas.openxmlformats.org/officeDocument/2006/relationships/customXml" Target="../ink/ink1310.xml"/><Relationship Id="rId672" Type="http://schemas.openxmlformats.org/officeDocument/2006/relationships/customXml" Target="../ink/ink1331.xml"/><Relationship Id="rId22" Type="http://schemas.openxmlformats.org/officeDocument/2006/relationships/customXml" Target="../ink/ink1006.xml"/><Relationship Id="rId64" Type="http://schemas.openxmlformats.org/officeDocument/2006/relationships/customXml" Target="../ink/ink1027.xml"/><Relationship Id="rId118" Type="http://schemas.openxmlformats.org/officeDocument/2006/relationships/customXml" Target="../ink/ink1054.xml"/><Relationship Id="rId325" Type="http://schemas.openxmlformats.org/officeDocument/2006/relationships/image" Target="../media/image622.png"/><Relationship Id="rId367" Type="http://schemas.openxmlformats.org/officeDocument/2006/relationships/image" Target="../media/image643.png"/><Relationship Id="rId532" Type="http://schemas.openxmlformats.org/officeDocument/2006/relationships/customXml" Target="../ink/ink1261.xml"/><Relationship Id="rId574" Type="http://schemas.openxmlformats.org/officeDocument/2006/relationships/customXml" Target="../ink/ink1282.xml"/><Relationship Id="rId171" Type="http://schemas.openxmlformats.org/officeDocument/2006/relationships/image" Target="../media/image545.png"/><Relationship Id="rId227" Type="http://schemas.openxmlformats.org/officeDocument/2006/relationships/image" Target="../media/image573.png"/><Relationship Id="rId269" Type="http://schemas.openxmlformats.org/officeDocument/2006/relationships/image" Target="../media/image594.png"/><Relationship Id="rId434" Type="http://schemas.openxmlformats.org/officeDocument/2006/relationships/customXml" Target="../ink/ink1212.xml"/><Relationship Id="rId476" Type="http://schemas.openxmlformats.org/officeDocument/2006/relationships/customXml" Target="../ink/ink1233.xml"/><Relationship Id="rId641" Type="http://schemas.openxmlformats.org/officeDocument/2006/relationships/image" Target="../media/image780.png"/><Relationship Id="rId683" Type="http://schemas.openxmlformats.org/officeDocument/2006/relationships/image" Target="../media/image801.png"/><Relationship Id="rId33" Type="http://schemas.openxmlformats.org/officeDocument/2006/relationships/image" Target="../media/image476.png"/><Relationship Id="rId129" Type="http://schemas.openxmlformats.org/officeDocument/2006/relationships/image" Target="../media/image524.png"/><Relationship Id="rId280" Type="http://schemas.openxmlformats.org/officeDocument/2006/relationships/customXml" Target="../ink/ink1135.xml"/><Relationship Id="rId336" Type="http://schemas.openxmlformats.org/officeDocument/2006/relationships/customXml" Target="../ink/ink1163.xml"/><Relationship Id="rId501" Type="http://schemas.openxmlformats.org/officeDocument/2006/relationships/image" Target="../media/image710.png"/><Relationship Id="rId543" Type="http://schemas.openxmlformats.org/officeDocument/2006/relationships/image" Target="../media/image731.png"/><Relationship Id="rId75" Type="http://schemas.openxmlformats.org/officeDocument/2006/relationships/image" Target="../media/image497.png"/><Relationship Id="rId140" Type="http://schemas.openxmlformats.org/officeDocument/2006/relationships/customXml" Target="../ink/ink1065.xml"/><Relationship Id="rId182" Type="http://schemas.openxmlformats.org/officeDocument/2006/relationships/customXml" Target="../ink/ink1086.xml"/><Relationship Id="rId378" Type="http://schemas.openxmlformats.org/officeDocument/2006/relationships/customXml" Target="../ink/ink1184.xml"/><Relationship Id="rId403" Type="http://schemas.openxmlformats.org/officeDocument/2006/relationships/image" Target="../media/image661.png"/><Relationship Id="rId585" Type="http://schemas.openxmlformats.org/officeDocument/2006/relationships/image" Target="../media/image752.png"/><Relationship Id="rId6" Type="http://schemas.openxmlformats.org/officeDocument/2006/relationships/customXml" Target="../ink/ink998.xml"/><Relationship Id="rId238" Type="http://schemas.openxmlformats.org/officeDocument/2006/relationships/customXml" Target="../ink/ink1114.xml"/><Relationship Id="rId445" Type="http://schemas.openxmlformats.org/officeDocument/2006/relationships/image" Target="../media/image682.png"/><Relationship Id="rId487" Type="http://schemas.openxmlformats.org/officeDocument/2006/relationships/image" Target="../media/image703.png"/><Relationship Id="rId610" Type="http://schemas.openxmlformats.org/officeDocument/2006/relationships/customXml" Target="../ink/ink1300.xml"/><Relationship Id="rId652" Type="http://schemas.openxmlformats.org/officeDocument/2006/relationships/customXml" Target="../ink/ink1321.xml"/><Relationship Id="rId291" Type="http://schemas.openxmlformats.org/officeDocument/2006/relationships/image" Target="../media/image605.png"/><Relationship Id="rId305" Type="http://schemas.openxmlformats.org/officeDocument/2006/relationships/image" Target="../media/image612.png"/><Relationship Id="rId347" Type="http://schemas.openxmlformats.org/officeDocument/2006/relationships/image" Target="../media/image633.png"/><Relationship Id="rId512" Type="http://schemas.openxmlformats.org/officeDocument/2006/relationships/customXml" Target="../ink/ink1251.xml"/><Relationship Id="rId44" Type="http://schemas.openxmlformats.org/officeDocument/2006/relationships/customXml" Target="../ink/ink1017.xml"/><Relationship Id="rId86" Type="http://schemas.openxmlformats.org/officeDocument/2006/relationships/customXml" Target="../ink/ink1038.xml"/><Relationship Id="rId151" Type="http://schemas.openxmlformats.org/officeDocument/2006/relationships/image" Target="../media/image535.png"/><Relationship Id="rId389" Type="http://schemas.openxmlformats.org/officeDocument/2006/relationships/image" Target="../media/image654.png"/><Relationship Id="rId554" Type="http://schemas.openxmlformats.org/officeDocument/2006/relationships/customXml" Target="../ink/ink1272.xml"/><Relationship Id="rId596" Type="http://schemas.openxmlformats.org/officeDocument/2006/relationships/customXml" Target="../ink/ink1293.xml"/><Relationship Id="rId193" Type="http://schemas.openxmlformats.org/officeDocument/2006/relationships/image" Target="../media/image556.png"/><Relationship Id="rId207" Type="http://schemas.openxmlformats.org/officeDocument/2006/relationships/image" Target="../media/image563.png"/><Relationship Id="rId249" Type="http://schemas.openxmlformats.org/officeDocument/2006/relationships/image" Target="../media/image584.png"/><Relationship Id="rId414" Type="http://schemas.openxmlformats.org/officeDocument/2006/relationships/customXml" Target="../ink/ink1202.xml"/><Relationship Id="rId456" Type="http://schemas.openxmlformats.org/officeDocument/2006/relationships/customXml" Target="../ink/ink1223.xml"/><Relationship Id="rId498" Type="http://schemas.openxmlformats.org/officeDocument/2006/relationships/customXml" Target="../ink/ink1244.xml"/><Relationship Id="rId621" Type="http://schemas.openxmlformats.org/officeDocument/2006/relationships/image" Target="../media/image770.png"/><Relationship Id="rId663" Type="http://schemas.openxmlformats.org/officeDocument/2006/relationships/image" Target="../media/image791.png"/><Relationship Id="rId13" Type="http://schemas.openxmlformats.org/officeDocument/2006/relationships/image" Target="../media/image466.png"/><Relationship Id="rId109" Type="http://schemas.openxmlformats.org/officeDocument/2006/relationships/image" Target="../media/image514.png"/><Relationship Id="rId260" Type="http://schemas.openxmlformats.org/officeDocument/2006/relationships/customXml" Target="../ink/ink1125.xml"/><Relationship Id="rId316" Type="http://schemas.openxmlformats.org/officeDocument/2006/relationships/customXml" Target="../ink/ink1153.xml"/><Relationship Id="rId523" Type="http://schemas.openxmlformats.org/officeDocument/2006/relationships/image" Target="../media/image721.png"/><Relationship Id="rId55" Type="http://schemas.openxmlformats.org/officeDocument/2006/relationships/image" Target="../media/image487.png"/><Relationship Id="rId97" Type="http://schemas.openxmlformats.org/officeDocument/2006/relationships/image" Target="../media/image508.png"/><Relationship Id="rId120" Type="http://schemas.openxmlformats.org/officeDocument/2006/relationships/customXml" Target="../ink/ink1055.xml"/><Relationship Id="rId358" Type="http://schemas.openxmlformats.org/officeDocument/2006/relationships/customXml" Target="../ink/ink1174.xml"/><Relationship Id="rId565" Type="http://schemas.openxmlformats.org/officeDocument/2006/relationships/image" Target="../media/image742.png"/><Relationship Id="rId162" Type="http://schemas.openxmlformats.org/officeDocument/2006/relationships/customXml" Target="../ink/ink1076.xml"/><Relationship Id="rId218" Type="http://schemas.openxmlformats.org/officeDocument/2006/relationships/customXml" Target="../ink/ink1104.xml"/><Relationship Id="rId425" Type="http://schemas.openxmlformats.org/officeDocument/2006/relationships/image" Target="../media/image672.png"/><Relationship Id="rId467" Type="http://schemas.openxmlformats.org/officeDocument/2006/relationships/image" Target="../media/image693.png"/><Relationship Id="rId632" Type="http://schemas.openxmlformats.org/officeDocument/2006/relationships/customXml" Target="../ink/ink1311.xml"/><Relationship Id="rId271" Type="http://schemas.openxmlformats.org/officeDocument/2006/relationships/image" Target="../media/image595.png"/><Relationship Id="rId674" Type="http://schemas.openxmlformats.org/officeDocument/2006/relationships/customXml" Target="../ink/ink1332.xml"/><Relationship Id="rId24" Type="http://schemas.openxmlformats.org/officeDocument/2006/relationships/customXml" Target="../ink/ink1007.xml"/><Relationship Id="rId66" Type="http://schemas.openxmlformats.org/officeDocument/2006/relationships/customXml" Target="../ink/ink1028.xml"/><Relationship Id="rId131" Type="http://schemas.openxmlformats.org/officeDocument/2006/relationships/image" Target="../media/image525.png"/><Relationship Id="rId327" Type="http://schemas.openxmlformats.org/officeDocument/2006/relationships/image" Target="../media/image623.png"/><Relationship Id="rId369" Type="http://schemas.openxmlformats.org/officeDocument/2006/relationships/image" Target="../media/image644.png"/><Relationship Id="rId534" Type="http://schemas.openxmlformats.org/officeDocument/2006/relationships/customXml" Target="../ink/ink1262.xml"/><Relationship Id="rId576" Type="http://schemas.openxmlformats.org/officeDocument/2006/relationships/customXml" Target="../ink/ink1283.xml"/><Relationship Id="rId173" Type="http://schemas.openxmlformats.org/officeDocument/2006/relationships/image" Target="../media/image546.png"/><Relationship Id="rId229" Type="http://schemas.openxmlformats.org/officeDocument/2006/relationships/image" Target="../media/image574.png"/><Relationship Id="rId380" Type="http://schemas.openxmlformats.org/officeDocument/2006/relationships/customXml" Target="../ink/ink1185.xml"/><Relationship Id="rId436" Type="http://schemas.openxmlformats.org/officeDocument/2006/relationships/customXml" Target="../ink/ink1213.xml"/><Relationship Id="rId601" Type="http://schemas.openxmlformats.org/officeDocument/2006/relationships/image" Target="../media/image760.png"/><Relationship Id="rId643" Type="http://schemas.openxmlformats.org/officeDocument/2006/relationships/image" Target="../media/image781.png"/><Relationship Id="rId240" Type="http://schemas.openxmlformats.org/officeDocument/2006/relationships/customXml" Target="../ink/ink1115.xml"/><Relationship Id="rId478" Type="http://schemas.openxmlformats.org/officeDocument/2006/relationships/customXml" Target="../ink/ink1234.xml"/><Relationship Id="rId685" Type="http://schemas.openxmlformats.org/officeDocument/2006/relationships/image" Target="../media/image802.png"/><Relationship Id="rId35" Type="http://schemas.openxmlformats.org/officeDocument/2006/relationships/image" Target="../media/image477.png"/><Relationship Id="rId77" Type="http://schemas.openxmlformats.org/officeDocument/2006/relationships/image" Target="../media/image498.png"/><Relationship Id="rId100" Type="http://schemas.openxmlformats.org/officeDocument/2006/relationships/customXml" Target="../ink/ink1045.xml"/><Relationship Id="rId282" Type="http://schemas.openxmlformats.org/officeDocument/2006/relationships/customXml" Target="../ink/ink1136.xml"/><Relationship Id="rId338" Type="http://schemas.openxmlformats.org/officeDocument/2006/relationships/customXml" Target="../ink/ink1164.xml"/><Relationship Id="rId503" Type="http://schemas.openxmlformats.org/officeDocument/2006/relationships/image" Target="../media/image711.png"/><Relationship Id="rId545" Type="http://schemas.openxmlformats.org/officeDocument/2006/relationships/image" Target="../media/image732.png"/><Relationship Id="rId587" Type="http://schemas.openxmlformats.org/officeDocument/2006/relationships/image" Target="../media/image753.png"/><Relationship Id="rId8" Type="http://schemas.openxmlformats.org/officeDocument/2006/relationships/customXml" Target="../ink/ink999.xml"/><Relationship Id="rId142" Type="http://schemas.openxmlformats.org/officeDocument/2006/relationships/customXml" Target="../ink/ink1066.xml"/><Relationship Id="rId184" Type="http://schemas.openxmlformats.org/officeDocument/2006/relationships/customXml" Target="../ink/ink1087.xml"/><Relationship Id="rId391" Type="http://schemas.openxmlformats.org/officeDocument/2006/relationships/image" Target="../media/image655.png"/><Relationship Id="rId405" Type="http://schemas.openxmlformats.org/officeDocument/2006/relationships/image" Target="../media/image662.png"/><Relationship Id="rId447" Type="http://schemas.openxmlformats.org/officeDocument/2006/relationships/image" Target="../media/image683.png"/><Relationship Id="rId612" Type="http://schemas.openxmlformats.org/officeDocument/2006/relationships/customXml" Target="../ink/ink1301.xml"/><Relationship Id="rId251" Type="http://schemas.openxmlformats.org/officeDocument/2006/relationships/image" Target="../media/image585.png"/><Relationship Id="rId489" Type="http://schemas.openxmlformats.org/officeDocument/2006/relationships/image" Target="../media/image704.png"/><Relationship Id="rId654" Type="http://schemas.openxmlformats.org/officeDocument/2006/relationships/customXml" Target="../ink/ink1322.xml"/><Relationship Id="rId46" Type="http://schemas.openxmlformats.org/officeDocument/2006/relationships/customXml" Target="../ink/ink1018.xml"/><Relationship Id="rId293" Type="http://schemas.openxmlformats.org/officeDocument/2006/relationships/image" Target="../media/image606.png"/><Relationship Id="rId307" Type="http://schemas.openxmlformats.org/officeDocument/2006/relationships/image" Target="../media/image613.png"/><Relationship Id="rId349" Type="http://schemas.openxmlformats.org/officeDocument/2006/relationships/image" Target="../media/image634.png"/><Relationship Id="rId514" Type="http://schemas.openxmlformats.org/officeDocument/2006/relationships/customXml" Target="../ink/ink1252.xml"/><Relationship Id="rId556" Type="http://schemas.openxmlformats.org/officeDocument/2006/relationships/customXml" Target="../ink/ink1273.xml"/><Relationship Id="rId88" Type="http://schemas.openxmlformats.org/officeDocument/2006/relationships/customXml" Target="../ink/ink1039.xml"/><Relationship Id="rId111" Type="http://schemas.openxmlformats.org/officeDocument/2006/relationships/image" Target="../media/image515.png"/><Relationship Id="rId153" Type="http://schemas.openxmlformats.org/officeDocument/2006/relationships/image" Target="../media/image536.png"/><Relationship Id="rId195" Type="http://schemas.openxmlformats.org/officeDocument/2006/relationships/image" Target="../media/image557.png"/><Relationship Id="rId209" Type="http://schemas.openxmlformats.org/officeDocument/2006/relationships/image" Target="../media/image564.png"/><Relationship Id="rId360" Type="http://schemas.openxmlformats.org/officeDocument/2006/relationships/customXml" Target="../ink/ink1175.xml"/><Relationship Id="rId416" Type="http://schemas.openxmlformats.org/officeDocument/2006/relationships/customXml" Target="../ink/ink1203.xml"/><Relationship Id="rId598" Type="http://schemas.openxmlformats.org/officeDocument/2006/relationships/customXml" Target="../ink/ink1294.xml"/><Relationship Id="rId220" Type="http://schemas.openxmlformats.org/officeDocument/2006/relationships/customXml" Target="../ink/ink1105.xml"/><Relationship Id="rId458" Type="http://schemas.openxmlformats.org/officeDocument/2006/relationships/customXml" Target="../ink/ink1224.xml"/><Relationship Id="rId623" Type="http://schemas.openxmlformats.org/officeDocument/2006/relationships/image" Target="../media/image771.png"/><Relationship Id="rId665" Type="http://schemas.openxmlformats.org/officeDocument/2006/relationships/image" Target="../media/image792.png"/><Relationship Id="rId15" Type="http://schemas.openxmlformats.org/officeDocument/2006/relationships/image" Target="../media/image467.png"/><Relationship Id="rId57" Type="http://schemas.openxmlformats.org/officeDocument/2006/relationships/image" Target="../media/image488.png"/><Relationship Id="rId262" Type="http://schemas.openxmlformats.org/officeDocument/2006/relationships/customXml" Target="../ink/ink1126.xml"/><Relationship Id="rId318" Type="http://schemas.openxmlformats.org/officeDocument/2006/relationships/customXml" Target="../ink/ink1154.xml"/><Relationship Id="rId525" Type="http://schemas.openxmlformats.org/officeDocument/2006/relationships/image" Target="../media/image722.png"/><Relationship Id="rId567" Type="http://schemas.openxmlformats.org/officeDocument/2006/relationships/image" Target="../media/image743.png"/><Relationship Id="rId99" Type="http://schemas.openxmlformats.org/officeDocument/2006/relationships/image" Target="../media/image509.png"/><Relationship Id="rId122" Type="http://schemas.openxmlformats.org/officeDocument/2006/relationships/customXml" Target="../ink/ink1056.xml"/><Relationship Id="rId164" Type="http://schemas.openxmlformats.org/officeDocument/2006/relationships/customXml" Target="../ink/ink1077.xml"/><Relationship Id="rId371" Type="http://schemas.openxmlformats.org/officeDocument/2006/relationships/image" Target="../media/image645.png"/><Relationship Id="rId427" Type="http://schemas.openxmlformats.org/officeDocument/2006/relationships/image" Target="../media/image673.png"/><Relationship Id="rId469" Type="http://schemas.openxmlformats.org/officeDocument/2006/relationships/image" Target="../media/image694.png"/><Relationship Id="rId634" Type="http://schemas.openxmlformats.org/officeDocument/2006/relationships/customXml" Target="../ink/ink1312.xml"/><Relationship Id="rId676" Type="http://schemas.openxmlformats.org/officeDocument/2006/relationships/customXml" Target="../ink/ink1333.xml"/><Relationship Id="rId26" Type="http://schemas.openxmlformats.org/officeDocument/2006/relationships/customXml" Target="../ink/ink1008.xml"/><Relationship Id="rId231" Type="http://schemas.openxmlformats.org/officeDocument/2006/relationships/image" Target="../media/image575.png"/><Relationship Id="rId273" Type="http://schemas.openxmlformats.org/officeDocument/2006/relationships/image" Target="../media/image596.png"/><Relationship Id="rId329" Type="http://schemas.openxmlformats.org/officeDocument/2006/relationships/image" Target="../media/image624.png"/><Relationship Id="rId480" Type="http://schemas.openxmlformats.org/officeDocument/2006/relationships/customXml" Target="../ink/ink1235.xml"/><Relationship Id="rId536" Type="http://schemas.openxmlformats.org/officeDocument/2006/relationships/customXml" Target="../ink/ink1263.xml"/><Relationship Id="rId68" Type="http://schemas.openxmlformats.org/officeDocument/2006/relationships/customXml" Target="../ink/ink1029.xml"/><Relationship Id="rId133" Type="http://schemas.openxmlformats.org/officeDocument/2006/relationships/image" Target="../media/image526.png"/><Relationship Id="rId175" Type="http://schemas.openxmlformats.org/officeDocument/2006/relationships/image" Target="../media/image547.png"/><Relationship Id="rId340" Type="http://schemas.openxmlformats.org/officeDocument/2006/relationships/customXml" Target="../ink/ink1165.xml"/><Relationship Id="rId578" Type="http://schemas.openxmlformats.org/officeDocument/2006/relationships/customXml" Target="../ink/ink1284.xml"/><Relationship Id="rId200" Type="http://schemas.openxmlformats.org/officeDocument/2006/relationships/customXml" Target="../ink/ink1095.xml"/><Relationship Id="rId382" Type="http://schemas.openxmlformats.org/officeDocument/2006/relationships/customXml" Target="../ink/ink1186.xml"/><Relationship Id="rId438" Type="http://schemas.openxmlformats.org/officeDocument/2006/relationships/customXml" Target="../ink/ink1214.xml"/><Relationship Id="rId603" Type="http://schemas.openxmlformats.org/officeDocument/2006/relationships/image" Target="../media/image761.png"/><Relationship Id="rId645" Type="http://schemas.openxmlformats.org/officeDocument/2006/relationships/image" Target="../media/image782.png"/><Relationship Id="rId687" Type="http://schemas.openxmlformats.org/officeDocument/2006/relationships/image" Target="../media/image803.png"/><Relationship Id="rId242" Type="http://schemas.openxmlformats.org/officeDocument/2006/relationships/customXml" Target="../ink/ink1116.xml"/><Relationship Id="rId284" Type="http://schemas.openxmlformats.org/officeDocument/2006/relationships/customXml" Target="../ink/ink1137.xml"/><Relationship Id="rId491" Type="http://schemas.openxmlformats.org/officeDocument/2006/relationships/image" Target="../media/image705.png"/><Relationship Id="rId505" Type="http://schemas.openxmlformats.org/officeDocument/2006/relationships/image" Target="../media/image712.png"/><Relationship Id="rId37" Type="http://schemas.openxmlformats.org/officeDocument/2006/relationships/image" Target="../media/image478.png"/><Relationship Id="rId79" Type="http://schemas.openxmlformats.org/officeDocument/2006/relationships/image" Target="../media/image499.png"/><Relationship Id="rId102" Type="http://schemas.openxmlformats.org/officeDocument/2006/relationships/customXml" Target="../ink/ink1046.xml"/><Relationship Id="rId144" Type="http://schemas.openxmlformats.org/officeDocument/2006/relationships/customXml" Target="../ink/ink1067.xml"/><Relationship Id="rId547" Type="http://schemas.openxmlformats.org/officeDocument/2006/relationships/image" Target="../media/image733.png"/><Relationship Id="rId589" Type="http://schemas.openxmlformats.org/officeDocument/2006/relationships/image" Target="../media/image754.png"/><Relationship Id="rId90" Type="http://schemas.openxmlformats.org/officeDocument/2006/relationships/customXml" Target="../ink/ink1040.xml"/><Relationship Id="rId186" Type="http://schemas.openxmlformats.org/officeDocument/2006/relationships/customXml" Target="../ink/ink1088.xml"/><Relationship Id="rId351" Type="http://schemas.openxmlformats.org/officeDocument/2006/relationships/image" Target="../media/image635.png"/><Relationship Id="rId393" Type="http://schemas.openxmlformats.org/officeDocument/2006/relationships/image" Target="../media/image656.png"/><Relationship Id="rId407" Type="http://schemas.openxmlformats.org/officeDocument/2006/relationships/image" Target="../media/image663.png"/><Relationship Id="rId449" Type="http://schemas.openxmlformats.org/officeDocument/2006/relationships/image" Target="../media/image684.png"/><Relationship Id="rId614" Type="http://schemas.openxmlformats.org/officeDocument/2006/relationships/customXml" Target="../ink/ink1302.xml"/><Relationship Id="rId656" Type="http://schemas.openxmlformats.org/officeDocument/2006/relationships/customXml" Target="../ink/ink1323.xml"/><Relationship Id="rId211" Type="http://schemas.openxmlformats.org/officeDocument/2006/relationships/image" Target="../media/image565.png"/><Relationship Id="rId253" Type="http://schemas.openxmlformats.org/officeDocument/2006/relationships/image" Target="../media/image586.png"/><Relationship Id="rId295" Type="http://schemas.openxmlformats.org/officeDocument/2006/relationships/image" Target="../media/image607.png"/><Relationship Id="rId309" Type="http://schemas.openxmlformats.org/officeDocument/2006/relationships/image" Target="../media/image614.png"/><Relationship Id="rId460" Type="http://schemas.openxmlformats.org/officeDocument/2006/relationships/customXml" Target="../ink/ink1225.xml"/><Relationship Id="rId516" Type="http://schemas.openxmlformats.org/officeDocument/2006/relationships/customXml" Target="../ink/ink1253.xml"/><Relationship Id="rId48" Type="http://schemas.openxmlformats.org/officeDocument/2006/relationships/customXml" Target="../ink/ink1019.xml"/><Relationship Id="rId113" Type="http://schemas.openxmlformats.org/officeDocument/2006/relationships/image" Target="../media/image516.png"/><Relationship Id="rId320" Type="http://schemas.openxmlformats.org/officeDocument/2006/relationships/customXml" Target="../ink/ink1155.xml"/><Relationship Id="rId558" Type="http://schemas.openxmlformats.org/officeDocument/2006/relationships/customXml" Target="../ink/ink1274.xml"/><Relationship Id="rId155" Type="http://schemas.openxmlformats.org/officeDocument/2006/relationships/image" Target="../media/image537.png"/><Relationship Id="rId197" Type="http://schemas.openxmlformats.org/officeDocument/2006/relationships/image" Target="../media/image558.png"/><Relationship Id="rId362" Type="http://schemas.openxmlformats.org/officeDocument/2006/relationships/customXml" Target="../ink/ink1176.xml"/><Relationship Id="rId418" Type="http://schemas.openxmlformats.org/officeDocument/2006/relationships/customXml" Target="../ink/ink1204.xml"/><Relationship Id="rId625" Type="http://schemas.openxmlformats.org/officeDocument/2006/relationships/image" Target="../media/image772.png"/><Relationship Id="rId222" Type="http://schemas.openxmlformats.org/officeDocument/2006/relationships/customXml" Target="../ink/ink1106.xml"/><Relationship Id="rId264" Type="http://schemas.openxmlformats.org/officeDocument/2006/relationships/customXml" Target="../ink/ink1127.xml"/><Relationship Id="rId471" Type="http://schemas.openxmlformats.org/officeDocument/2006/relationships/image" Target="../media/image695.png"/><Relationship Id="rId667" Type="http://schemas.openxmlformats.org/officeDocument/2006/relationships/image" Target="../media/image793.png"/><Relationship Id="rId17" Type="http://schemas.openxmlformats.org/officeDocument/2006/relationships/image" Target="../media/image468.png"/><Relationship Id="rId59" Type="http://schemas.openxmlformats.org/officeDocument/2006/relationships/image" Target="../media/image489.png"/><Relationship Id="rId124" Type="http://schemas.openxmlformats.org/officeDocument/2006/relationships/customXml" Target="../ink/ink1057.xml"/><Relationship Id="rId527" Type="http://schemas.openxmlformats.org/officeDocument/2006/relationships/image" Target="../media/image723.png"/><Relationship Id="rId569" Type="http://schemas.openxmlformats.org/officeDocument/2006/relationships/image" Target="../media/image744.png"/><Relationship Id="rId70" Type="http://schemas.openxmlformats.org/officeDocument/2006/relationships/customXml" Target="../ink/ink1030.xml"/><Relationship Id="rId166" Type="http://schemas.openxmlformats.org/officeDocument/2006/relationships/customXml" Target="../ink/ink1078.xml"/><Relationship Id="rId331" Type="http://schemas.openxmlformats.org/officeDocument/2006/relationships/image" Target="../media/image625.png"/><Relationship Id="rId373" Type="http://schemas.openxmlformats.org/officeDocument/2006/relationships/image" Target="../media/image646.png"/><Relationship Id="rId429" Type="http://schemas.openxmlformats.org/officeDocument/2006/relationships/image" Target="../media/image674.png"/><Relationship Id="rId580" Type="http://schemas.openxmlformats.org/officeDocument/2006/relationships/customXml" Target="../ink/ink1285.xml"/><Relationship Id="rId636" Type="http://schemas.openxmlformats.org/officeDocument/2006/relationships/customXml" Target="../ink/ink1313.xml"/><Relationship Id="rId1" Type="http://schemas.openxmlformats.org/officeDocument/2006/relationships/slideLayout" Target="../slideLayouts/slideLayout7.xml"/><Relationship Id="rId233" Type="http://schemas.openxmlformats.org/officeDocument/2006/relationships/image" Target="../media/image576.png"/><Relationship Id="rId440" Type="http://schemas.openxmlformats.org/officeDocument/2006/relationships/customXml" Target="../ink/ink1215.xml"/><Relationship Id="rId678" Type="http://schemas.openxmlformats.org/officeDocument/2006/relationships/customXml" Target="../ink/ink1334.xml"/><Relationship Id="rId28" Type="http://schemas.openxmlformats.org/officeDocument/2006/relationships/customXml" Target="../ink/ink1009.xml"/><Relationship Id="rId275" Type="http://schemas.openxmlformats.org/officeDocument/2006/relationships/image" Target="../media/image597.png"/><Relationship Id="rId300" Type="http://schemas.openxmlformats.org/officeDocument/2006/relationships/customXml" Target="../ink/ink1145.xml"/><Relationship Id="rId482" Type="http://schemas.openxmlformats.org/officeDocument/2006/relationships/customXml" Target="../ink/ink1236.xml"/><Relationship Id="rId538" Type="http://schemas.openxmlformats.org/officeDocument/2006/relationships/customXml" Target="../ink/ink1264.xml"/><Relationship Id="rId81" Type="http://schemas.openxmlformats.org/officeDocument/2006/relationships/image" Target="../media/image500.png"/><Relationship Id="rId135" Type="http://schemas.openxmlformats.org/officeDocument/2006/relationships/image" Target="../media/image527.png"/><Relationship Id="rId177" Type="http://schemas.openxmlformats.org/officeDocument/2006/relationships/image" Target="../media/image548.png"/><Relationship Id="rId342" Type="http://schemas.openxmlformats.org/officeDocument/2006/relationships/customXml" Target="../ink/ink1166.xml"/><Relationship Id="rId384" Type="http://schemas.openxmlformats.org/officeDocument/2006/relationships/customXml" Target="../ink/ink1187.xml"/><Relationship Id="rId591" Type="http://schemas.openxmlformats.org/officeDocument/2006/relationships/image" Target="../media/image755.png"/><Relationship Id="rId605" Type="http://schemas.openxmlformats.org/officeDocument/2006/relationships/image" Target="../media/image762.png"/><Relationship Id="rId202" Type="http://schemas.openxmlformats.org/officeDocument/2006/relationships/customXml" Target="../ink/ink1096.xml"/><Relationship Id="rId244" Type="http://schemas.openxmlformats.org/officeDocument/2006/relationships/customXml" Target="../ink/ink1117.xml"/><Relationship Id="rId647" Type="http://schemas.openxmlformats.org/officeDocument/2006/relationships/image" Target="../media/image783.png"/><Relationship Id="rId689" Type="http://schemas.openxmlformats.org/officeDocument/2006/relationships/image" Target="../media/image804.png"/><Relationship Id="rId39" Type="http://schemas.openxmlformats.org/officeDocument/2006/relationships/image" Target="../media/image479.png"/><Relationship Id="rId286" Type="http://schemas.openxmlformats.org/officeDocument/2006/relationships/customXml" Target="../ink/ink1138.xml"/><Relationship Id="rId451" Type="http://schemas.openxmlformats.org/officeDocument/2006/relationships/image" Target="../media/image685.png"/><Relationship Id="rId493" Type="http://schemas.openxmlformats.org/officeDocument/2006/relationships/image" Target="../media/image706.png"/><Relationship Id="rId507" Type="http://schemas.openxmlformats.org/officeDocument/2006/relationships/image" Target="../media/image713.png"/><Relationship Id="rId549" Type="http://schemas.openxmlformats.org/officeDocument/2006/relationships/image" Target="../media/image734.png"/><Relationship Id="rId50" Type="http://schemas.openxmlformats.org/officeDocument/2006/relationships/customXml" Target="../ink/ink1020.xml"/><Relationship Id="rId104" Type="http://schemas.openxmlformats.org/officeDocument/2006/relationships/customXml" Target="../ink/ink1047.xml"/><Relationship Id="rId146" Type="http://schemas.openxmlformats.org/officeDocument/2006/relationships/customXml" Target="../ink/ink1068.xml"/><Relationship Id="rId188" Type="http://schemas.openxmlformats.org/officeDocument/2006/relationships/customXml" Target="../ink/ink1089.xml"/><Relationship Id="rId311" Type="http://schemas.openxmlformats.org/officeDocument/2006/relationships/image" Target="../media/image615.png"/><Relationship Id="rId353" Type="http://schemas.openxmlformats.org/officeDocument/2006/relationships/image" Target="../media/image636.png"/><Relationship Id="rId395" Type="http://schemas.openxmlformats.org/officeDocument/2006/relationships/image" Target="../media/image657.png"/><Relationship Id="rId409" Type="http://schemas.openxmlformats.org/officeDocument/2006/relationships/image" Target="../media/image664.png"/><Relationship Id="rId560" Type="http://schemas.openxmlformats.org/officeDocument/2006/relationships/customXml" Target="../ink/ink1275.xml"/><Relationship Id="rId92" Type="http://schemas.openxmlformats.org/officeDocument/2006/relationships/customXml" Target="../ink/ink1041.xml"/><Relationship Id="rId213" Type="http://schemas.openxmlformats.org/officeDocument/2006/relationships/image" Target="../media/image566.png"/><Relationship Id="rId420" Type="http://schemas.openxmlformats.org/officeDocument/2006/relationships/customXml" Target="../ink/ink1205.xml"/><Relationship Id="rId616" Type="http://schemas.openxmlformats.org/officeDocument/2006/relationships/customXml" Target="../ink/ink1303.xml"/><Relationship Id="rId658" Type="http://schemas.openxmlformats.org/officeDocument/2006/relationships/customXml" Target="../ink/ink1324.xml"/><Relationship Id="rId255" Type="http://schemas.openxmlformats.org/officeDocument/2006/relationships/image" Target="../media/image587.png"/><Relationship Id="rId297" Type="http://schemas.openxmlformats.org/officeDocument/2006/relationships/image" Target="../media/image608.png"/><Relationship Id="rId462" Type="http://schemas.openxmlformats.org/officeDocument/2006/relationships/customXml" Target="../ink/ink1226.xml"/><Relationship Id="rId518" Type="http://schemas.openxmlformats.org/officeDocument/2006/relationships/customXml" Target="../ink/ink1254.xml"/><Relationship Id="rId115" Type="http://schemas.openxmlformats.org/officeDocument/2006/relationships/image" Target="../media/image517.png"/><Relationship Id="rId157" Type="http://schemas.openxmlformats.org/officeDocument/2006/relationships/image" Target="../media/image538.png"/><Relationship Id="rId322" Type="http://schemas.openxmlformats.org/officeDocument/2006/relationships/customXml" Target="../ink/ink1156.xml"/><Relationship Id="rId364" Type="http://schemas.openxmlformats.org/officeDocument/2006/relationships/customXml" Target="../ink/ink1177.xml"/><Relationship Id="rId61" Type="http://schemas.openxmlformats.org/officeDocument/2006/relationships/image" Target="../media/image490.png"/><Relationship Id="rId199" Type="http://schemas.openxmlformats.org/officeDocument/2006/relationships/image" Target="../media/image559.png"/><Relationship Id="rId571" Type="http://schemas.openxmlformats.org/officeDocument/2006/relationships/image" Target="../media/image745.png"/><Relationship Id="rId627" Type="http://schemas.openxmlformats.org/officeDocument/2006/relationships/image" Target="../media/image773.png"/><Relationship Id="rId669" Type="http://schemas.openxmlformats.org/officeDocument/2006/relationships/image" Target="../media/image794.png"/><Relationship Id="rId19" Type="http://schemas.openxmlformats.org/officeDocument/2006/relationships/image" Target="../media/image469.png"/><Relationship Id="rId224" Type="http://schemas.openxmlformats.org/officeDocument/2006/relationships/customXml" Target="../ink/ink1107.xml"/><Relationship Id="rId266" Type="http://schemas.openxmlformats.org/officeDocument/2006/relationships/customXml" Target="../ink/ink1128.xml"/><Relationship Id="rId431" Type="http://schemas.openxmlformats.org/officeDocument/2006/relationships/image" Target="../media/image675.png"/><Relationship Id="rId473" Type="http://schemas.openxmlformats.org/officeDocument/2006/relationships/image" Target="../media/image696.png"/><Relationship Id="rId529" Type="http://schemas.openxmlformats.org/officeDocument/2006/relationships/image" Target="../media/image724.png"/><Relationship Id="rId680" Type="http://schemas.openxmlformats.org/officeDocument/2006/relationships/customXml" Target="../ink/ink1335.xml"/><Relationship Id="rId30" Type="http://schemas.openxmlformats.org/officeDocument/2006/relationships/customXml" Target="../ink/ink1010.xml"/><Relationship Id="rId126" Type="http://schemas.openxmlformats.org/officeDocument/2006/relationships/customXml" Target="../ink/ink1058.xml"/><Relationship Id="rId168" Type="http://schemas.openxmlformats.org/officeDocument/2006/relationships/customXml" Target="../ink/ink1079.xml"/><Relationship Id="rId333" Type="http://schemas.openxmlformats.org/officeDocument/2006/relationships/image" Target="../media/image626.png"/><Relationship Id="rId540" Type="http://schemas.openxmlformats.org/officeDocument/2006/relationships/customXml" Target="../ink/ink1265.xml"/><Relationship Id="rId72" Type="http://schemas.openxmlformats.org/officeDocument/2006/relationships/customXml" Target="../ink/ink1031.xml"/><Relationship Id="rId375" Type="http://schemas.openxmlformats.org/officeDocument/2006/relationships/image" Target="../media/image647.png"/><Relationship Id="rId582" Type="http://schemas.openxmlformats.org/officeDocument/2006/relationships/customXml" Target="../ink/ink1286.xml"/><Relationship Id="rId638" Type="http://schemas.openxmlformats.org/officeDocument/2006/relationships/customXml" Target="../ink/ink1314.xml"/><Relationship Id="rId3" Type="http://schemas.openxmlformats.org/officeDocument/2006/relationships/image" Target="../media/image461.png"/><Relationship Id="rId235" Type="http://schemas.openxmlformats.org/officeDocument/2006/relationships/image" Target="../media/image577.png"/><Relationship Id="rId277" Type="http://schemas.openxmlformats.org/officeDocument/2006/relationships/image" Target="../media/image598.png"/><Relationship Id="rId400" Type="http://schemas.openxmlformats.org/officeDocument/2006/relationships/customXml" Target="../ink/ink1195.xml"/><Relationship Id="rId442" Type="http://schemas.openxmlformats.org/officeDocument/2006/relationships/customXml" Target="../ink/ink1216.xml"/><Relationship Id="rId484" Type="http://schemas.openxmlformats.org/officeDocument/2006/relationships/customXml" Target="../ink/ink1237.xml"/><Relationship Id="rId137" Type="http://schemas.openxmlformats.org/officeDocument/2006/relationships/image" Target="../media/image528.png"/><Relationship Id="rId302" Type="http://schemas.openxmlformats.org/officeDocument/2006/relationships/customXml" Target="../ink/ink1146.xml"/><Relationship Id="rId344" Type="http://schemas.openxmlformats.org/officeDocument/2006/relationships/customXml" Target="../ink/ink1167.xml"/><Relationship Id="rId691" Type="http://schemas.openxmlformats.org/officeDocument/2006/relationships/image" Target="../media/image805.png"/><Relationship Id="rId41" Type="http://schemas.openxmlformats.org/officeDocument/2006/relationships/image" Target="../media/image480.png"/><Relationship Id="rId83" Type="http://schemas.openxmlformats.org/officeDocument/2006/relationships/image" Target="../media/image501.png"/><Relationship Id="rId179" Type="http://schemas.openxmlformats.org/officeDocument/2006/relationships/image" Target="../media/image549.png"/><Relationship Id="rId386" Type="http://schemas.openxmlformats.org/officeDocument/2006/relationships/customXml" Target="../ink/ink1188.xml"/><Relationship Id="rId551" Type="http://schemas.openxmlformats.org/officeDocument/2006/relationships/image" Target="../media/image735.png"/><Relationship Id="rId593" Type="http://schemas.openxmlformats.org/officeDocument/2006/relationships/image" Target="../media/image756.png"/><Relationship Id="rId607" Type="http://schemas.openxmlformats.org/officeDocument/2006/relationships/image" Target="../media/image763.png"/><Relationship Id="rId649" Type="http://schemas.openxmlformats.org/officeDocument/2006/relationships/image" Target="../media/image784.png"/><Relationship Id="rId190" Type="http://schemas.openxmlformats.org/officeDocument/2006/relationships/customXml" Target="../ink/ink1090.xml"/><Relationship Id="rId204" Type="http://schemas.openxmlformats.org/officeDocument/2006/relationships/customXml" Target="../ink/ink1097.xml"/><Relationship Id="rId246" Type="http://schemas.openxmlformats.org/officeDocument/2006/relationships/customXml" Target="../ink/ink1118.xml"/><Relationship Id="rId288" Type="http://schemas.openxmlformats.org/officeDocument/2006/relationships/customXml" Target="../ink/ink1139.xml"/><Relationship Id="rId411" Type="http://schemas.openxmlformats.org/officeDocument/2006/relationships/image" Target="../media/image665.png"/><Relationship Id="rId453" Type="http://schemas.openxmlformats.org/officeDocument/2006/relationships/image" Target="../media/image686.png"/><Relationship Id="rId509" Type="http://schemas.openxmlformats.org/officeDocument/2006/relationships/image" Target="../media/image714.png"/><Relationship Id="rId660" Type="http://schemas.openxmlformats.org/officeDocument/2006/relationships/customXml" Target="../ink/ink1325.xml"/><Relationship Id="rId106" Type="http://schemas.openxmlformats.org/officeDocument/2006/relationships/customXml" Target="../ink/ink1048.xml"/><Relationship Id="rId313" Type="http://schemas.openxmlformats.org/officeDocument/2006/relationships/image" Target="../media/image616.png"/><Relationship Id="rId495" Type="http://schemas.openxmlformats.org/officeDocument/2006/relationships/image" Target="../media/image707.png"/><Relationship Id="rId10" Type="http://schemas.openxmlformats.org/officeDocument/2006/relationships/customXml" Target="../ink/ink1000.xml"/><Relationship Id="rId52" Type="http://schemas.openxmlformats.org/officeDocument/2006/relationships/customXml" Target="../ink/ink1021.xml"/><Relationship Id="rId94" Type="http://schemas.openxmlformats.org/officeDocument/2006/relationships/customXml" Target="../ink/ink1042.xml"/><Relationship Id="rId148" Type="http://schemas.openxmlformats.org/officeDocument/2006/relationships/customXml" Target="../ink/ink1069.xml"/><Relationship Id="rId355" Type="http://schemas.openxmlformats.org/officeDocument/2006/relationships/image" Target="../media/image637.png"/><Relationship Id="rId397" Type="http://schemas.openxmlformats.org/officeDocument/2006/relationships/image" Target="../media/image658.png"/><Relationship Id="rId520" Type="http://schemas.openxmlformats.org/officeDocument/2006/relationships/customXml" Target="../ink/ink1255.xml"/><Relationship Id="rId562" Type="http://schemas.openxmlformats.org/officeDocument/2006/relationships/customXml" Target="../ink/ink1276.xml"/><Relationship Id="rId618" Type="http://schemas.openxmlformats.org/officeDocument/2006/relationships/customXml" Target="../ink/ink1304.xml"/><Relationship Id="rId215" Type="http://schemas.openxmlformats.org/officeDocument/2006/relationships/image" Target="../media/image567.png"/><Relationship Id="rId257" Type="http://schemas.openxmlformats.org/officeDocument/2006/relationships/image" Target="../media/image588.png"/><Relationship Id="rId422" Type="http://schemas.openxmlformats.org/officeDocument/2006/relationships/customXml" Target="../ink/ink1206.xml"/><Relationship Id="rId464" Type="http://schemas.openxmlformats.org/officeDocument/2006/relationships/customXml" Target="../ink/ink1227.xml"/><Relationship Id="rId299" Type="http://schemas.openxmlformats.org/officeDocument/2006/relationships/image" Target="../media/image609.png"/><Relationship Id="rId63" Type="http://schemas.openxmlformats.org/officeDocument/2006/relationships/image" Target="../media/image491.png"/><Relationship Id="rId159" Type="http://schemas.openxmlformats.org/officeDocument/2006/relationships/image" Target="../media/image539.png"/><Relationship Id="rId366" Type="http://schemas.openxmlformats.org/officeDocument/2006/relationships/customXml" Target="../ink/ink1178.xml"/><Relationship Id="rId573" Type="http://schemas.openxmlformats.org/officeDocument/2006/relationships/image" Target="../media/image746.png"/><Relationship Id="rId226" Type="http://schemas.openxmlformats.org/officeDocument/2006/relationships/customXml" Target="../ink/ink1108.xml"/><Relationship Id="rId433" Type="http://schemas.openxmlformats.org/officeDocument/2006/relationships/image" Target="../media/image676.png"/><Relationship Id="rId640" Type="http://schemas.openxmlformats.org/officeDocument/2006/relationships/customXml" Target="../ink/ink1315.xml"/><Relationship Id="rId74" Type="http://schemas.openxmlformats.org/officeDocument/2006/relationships/customXml" Target="../ink/ink1032.xml"/><Relationship Id="rId377" Type="http://schemas.openxmlformats.org/officeDocument/2006/relationships/image" Target="../media/image648.png"/><Relationship Id="rId500" Type="http://schemas.openxmlformats.org/officeDocument/2006/relationships/customXml" Target="../ink/ink1245.xml"/><Relationship Id="rId584" Type="http://schemas.openxmlformats.org/officeDocument/2006/relationships/customXml" Target="../ink/ink1287.xml"/><Relationship Id="rId5" Type="http://schemas.openxmlformats.org/officeDocument/2006/relationships/image" Target="../media/image462.png"/><Relationship Id="rId237" Type="http://schemas.openxmlformats.org/officeDocument/2006/relationships/image" Target="../media/image578.png"/><Relationship Id="rId444" Type="http://schemas.openxmlformats.org/officeDocument/2006/relationships/customXml" Target="../ink/ink1217.xml"/><Relationship Id="rId651" Type="http://schemas.openxmlformats.org/officeDocument/2006/relationships/image" Target="../media/image785.png"/><Relationship Id="rId290" Type="http://schemas.openxmlformats.org/officeDocument/2006/relationships/customXml" Target="../ink/ink1140.xml"/><Relationship Id="rId304" Type="http://schemas.openxmlformats.org/officeDocument/2006/relationships/customXml" Target="../ink/ink1147.xml"/><Relationship Id="rId388" Type="http://schemas.openxmlformats.org/officeDocument/2006/relationships/customXml" Target="../ink/ink1189.xml"/><Relationship Id="rId511" Type="http://schemas.openxmlformats.org/officeDocument/2006/relationships/image" Target="../media/image715.png"/><Relationship Id="rId609" Type="http://schemas.openxmlformats.org/officeDocument/2006/relationships/image" Target="../media/image764.png"/><Relationship Id="rId85" Type="http://schemas.openxmlformats.org/officeDocument/2006/relationships/image" Target="../media/image502.png"/><Relationship Id="rId150" Type="http://schemas.openxmlformats.org/officeDocument/2006/relationships/customXml" Target="../ink/ink1070.xml"/><Relationship Id="rId595" Type="http://schemas.openxmlformats.org/officeDocument/2006/relationships/image" Target="../media/image757.png"/><Relationship Id="rId248" Type="http://schemas.openxmlformats.org/officeDocument/2006/relationships/customXml" Target="../ink/ink1119.xml"/><Relationship Id="rId455" Type="http://schemas.openxmlformats.org/officeDocument/2006/relationships/image" Target="../media/image687.png"/><Relationship Id="rId662" Type="http://schemas.openxmlformats.org/officeDocument/2006/relationships/customXml" Target="../ink/ink1326.xml"/><Relationship Id="rId12" Type="http://schemas.openxmlformats.org/officeDocument/2006/relationships/customXml" Target="../ink/ink1001.xml"/><Relationship Id="rId108" Type="http://schemas.openxmlformats.org/officeDocument/2006/relationships/customXml" Target="../ink/ink1049.xml"/><Relationship Id="rId315" Type="http://schemas.openxmlformats.org/officeDocument/2006/relationships/image" Target="../media/image617.png"/><Relationship Id="rId522" Type="http://schemas.openxmlformats.org/officeDocument/2006/relationships/customXml" Target="../ink/ink1256.xml"/><Relationship Id="rId96" Type="http://schemas.openxmlformats.org/officeDocument/2006/relationships/customXml" Target="../ink/ink1043.xml"/><Relationship Id="rId161" Type="http://schemas.openxmlformats.org/officeDocument/2006/relationships/image" Target="../media/image540.png"/><Relationship Id="rId399" Type="http://schemas.openxmlformats.org/officeDocument/2006/relationships/image" Target="../media/image659.png"/><Relationship Id="rId259" Type="http://schemas.openxmlformats.org/officeDocument/2006/relationships/image" Target="../media/image589.png"/><Relationship Id="rId466" Type="http://schemas.openxmlformats.org/officeDocument/2006/relationships/customXml" Target="../ink/ink1228.xml"/><Relationship Id="rId673" Type="http://schemas.openxmlformats.org/officeDocument/2006/relationships/image" Target="../media/image796.png"/><Relationship Id="rId23" Type="http://schemas.openxmlformats.org/officeDocument/2006/relationships/image" Target="../media/image471.png"/><Relationship Id="rId119" Type="http://schemas.openxmlformats.org/officeDocument/2006/relationships/image" Target="../media/image519.png"/><Relationship Id="rId326" Type="http://schemas.openxmlformats.org/officeDocument/2006/relationships/customXml" Target="../ink/ink1158.xml"/><Relationship Id="rId533" Type="http://schemas.openxmlformats.org/officeDocument/2006/relationships/image" Target="../media/image726.png"/><Relationship Id="rId172" Type="http://schemas.openxmlformats.org/officeDocument/2006/relationships/customXml" Target="../ink/ink1081.xml"/><Relationship Id="rId477" Type="http://schemas.openxmlformats.org/officeDocument/2006/relationships/image" Target="../media/image698.png"/><Relationship Id="rId600" Type="http://schemas.openxmlformats.org/officeDocument/2006/relationships/customXml" Target="../ink/ink1295.xml"/><Relationship Id="rId684" Type="http://schemas.openxmlformats.org/officeDocument/2006/relationships/customXml" Target="../ink/ink1337.xml"/><Relationship Id="rId337" Type="http://schemas.openxmlformats.org/officeDocument/2006/relationships/image" Target="../media/image628.png"/><Relationship Id="rId34" Type="http://schemas.openxmlformats.org/officeDocument/2006/relationships/customXml" Target="../ink/ink1012.xml"/><Relationship Id="rId544" Type="http://schemas.openxmlformats.org/officeDocument/2006/relationships/customXml" Target="../ink/ink1267.xml"/><Relationship Id="rId183" Type="http://schemas.openxmlformats.org/officeDocument/2006/relationships/image" Target="../media/image551.png"/><Relationship Id="rId390" Type="http://schemas.openxmlformats.org/officeDocument/2006/relationships/customXml" Target="../ink/ink1190.xml"/><Relationship Id="rId404" Type="http://schemas.openxmlformats.org/officeDocument/2006/relationships/customXml" Target="../ink/ink1197.xml"/><Relationship Id="rId611" Type="http://schemas.openxmlformats.org/officeDocument/2006/relationships/image" Target="../media/image765.png"/><Relationship Id="rId250" Type="http://schemas.openxmlformats.org/officeDocument/2006/relationships/customXml" Target="../ink/ink1120.xml"/><Relationship Id="rId488" Type="http://schemas.openxmlformats.org/officeDocument/2006/relationships/customXml" Target="../ink/ink1239.xml"/><Relationship Id="rId45" Type="http://schemas.openxmlformats.org/officeDocument/2006/relationships/image" Target="../media/image482.png"/><Relationship Id="rId110" Type="http://schemas.openxmlformats.org/officeDocument/2006/relationships/customXml" Target="../ink/ink1050.xml"/><Relationship Id="rId348" Type="http://schemas.openxmlformats.org/officeDocument/2006/relationships/customXml" Target="../ink/ink1169.xml"/><Relationship Id="rId555" Type="http://schemas.openxmlformats.org/officeDocument/2006/relationships/image" Target="../media/image737.png"/><Relationship Id="rId194" Type="http://schemas.openxmlformats.org/officeDocument/2006/relationships/customXml" Target="../ink/ink1092.xml"/><Relationship Id="rId208" Type="http://schemas.openxmlformats.org/officeDocument/2006/relationships/customXml" Target="../ink/ink1099.xml"/><Relationship Id="rId415" Type="http://schemas.openxmlformats.org/officeDocument/2006/relationships/image" Target="../media/image667.png"/><Relationship Id="rId622" Type="http://schemas.openxmlformats.org/officeDocument/2006/relationships/customXml" Target="../ink/ink1306.xml"/><Relationship Id="rId261" Type="http://schemas.openxmlformats.org/officeDocument/2006/relationships/image" Target="../media/image590.png"/><Relationship Id="rId499" Type="http://schemas.openxmlformats.org/officeDocument/2006/relationships/image" Target="../media/image709.png"/><Relationship Id="rId56" Type="http://schemas.openxmlformats.org/officeDocument/2006/relationships/customXml" Target="../ink/ink1023.xml"/><Relationship Id="rId359" Type="http://schemas.openxmlformats.org/officeDocument/2006/relationships/image" Target="../media/image639.png"/><Relationship Id="rId566" Type="http://schemas.openxmlformats.org/officeDocument/2006/relationships/customXml" Target="../ink/ink1278.xml"/><Relationship Id="rId121" Type="http://schemas.openxmlformats.org/officeDocument/2006/relationships/image" Target="../media/image520.png"/><Relationship Id="rId219" Type="http://schemas.openxmlformats.org/officeDocument/2006/relationships/image" Target="../media/image569.png"/><Relationship Id="rId426" Type="http://schemas.openxmlformats.org/officeDocument/2006/relationships/customXml" Target="../ink/ink1208.xml"/><Relationship Id="rId633" Type="http://schemas.openxmlformats.org/officeDocument/2006/relationships/image" Target="../media/image776.png"/><Relationship Id="rId67" Type="http://schemas.openxmlformats.org/officeDocument/2006/relationships/image" Target="../media/image493.png"/><Relationship Id="rId272" Type="http://schemas.openxmlformats.org/officeDocument/2006/relationships/customXml" Target="../ink/ink1131.xml"/><Relationship Id="rId577" Type="http://schemas.openxmlformats.org/officeDocument/2006/relationships/image" Target="../media/image748.png"/><Relationship Id="rId132" Type="http://schemas.openxmlformats.org/officeDocument/2006/relationships/customXml" Target="../ink/ink1061.xml"/><Relationship Id="rId437" Type="http://schemas.openxmlformats.org/officeDocument/2006/relationships/image" Target="../media/image678.png"/><Relationship Id="rId644" Type="http://schemas.openxmlformats.org/officeDocument/2006/relationships/customXml" Target="../ink/ink1317.xml"/><Relationship Id="rId283" Type="http://schemas.openxmlformats.org/officeDocument/2006/relationships/image" Target="../media/image601.png"/><Relationship Id="rId490" Type="http://schemas.openxmlformats.org/officeDocument/2006/relationships/customXml" Target="../ink/ink1240.xml"/><Relationship Id="rId504" Type="http://schemas.openxmlformats.org/officeDocument/2006/relationships/customXml" Target="../ink/ink1247.xml"/><Relationship Id="rId78" Type="http://schemas.openxmlformats.org/officeDocument/2006/relationships/customXml" Target="../ink/ink1034.xml"/><Relationship Id="rId143" Type="http://schemas.openxmlformats.org/officeDocument/2006/relationships/image" Target="../media/image531.png"/><Relationship Id="rId350" Type="http://schemas.openxmlformats.org/officeDocument/2006/relationships/customXml" Target="../ink/ink1170.xml"/><Relationship Id="rId588" Type="http://schemas.openxmlformats.org/officeDocument/2006/relationships/customXml" Target="../ink/ink1289.xml"/><Relationship Id="rId9" Type="http://schemas.openxmlformats.org/officeDocument/2006/relationships/image" Target="../media/image464.png"/><Relationship Id="rId210" Type="http://schemas.openxmlformats.org/officeDocument/2006/relationships/customXml" Target="../ink/ink1100.xml"/><Relationship Id="rId448" Type="http://schemas.openxmlformats.org/officeDocument/2006/relationships/customXml" Target="../ink/ink1219.xml"/><Relationship Id="rId655" Type="http://schemas.openxmlformats.org/officeDocument/2006/relationships/image" Target="../media/image787.png"/><Relationship Id="rId294" Type="http://schemas.openxmlformats.org/officeDocument/2006/relationships/customXml" Target="../ink/ink1142.xml"/><Relationship Id="rId308" Type="http://schemas.openxmlformats.org/officeDocument/2006/relationships/customXml" Target="../ink/ink1149.xml"/><Relationship Id="rId515" Type="http://schemas.openxmlformats.org/officeDocument/2006/relationships/image" Target="../media/image717.png"/><Relationship Id="rId89" Type="http://schemas.openxmlformats.org/officeDocument/2006/relationships/image" Target="../media/image504.png"/><Relationship Id="rId154" Type="http://schemas.openxmlformats.org/officeDocument/2006/relationships/customXml" Target="../ink/ink1072.xml"/><Relationship Id="rId361" Type="http://schemas.openxmlformats.org/officeDocument/2006/relationships/image" Target="../media/image640.png"/><Relationship Id="rId599" Type="http://schemas.openxmlformats.org/officeDocument/2006/relationships/image" Target="../media/image759.png"/><Relationship Id="rId459" Type="http://schemas.openxmlformats.org/officeDocument/2006/relationships/image" Target="../media/image689.png"/><Relationship Id="rId666" Type="http://schemas.openxmlformats.org/officeDocument/2006/relationships/customXml" Target="../ink/ink1328.xml"/><Relationship Id="rId16" Type="http://schemas.openxmlformats.org/officeDocument/2006/relationships/customXml" Target="../ink/ink1003.xml"/><Relationship Id="rId221" Type="http://schemas.openxmlformats.org/officeDocument/2006/relationships/image" Target="../media/image570.png"/><Relationship Id="rId319" Type="http://schemas.openxmlformats.org/officeDocument/2006/relationships/image" Target="../media/image619.png"/><Relationship Id="rId526" Type="http://schemas.openxmlformats.org/officeDocument/2006/relationships/customXml" Target="../ink/ink1258.xml"/><Relationship Id="rId165" Type="http://schemas.openxmlformats.org/officeDocument/2006/relationships/image" Target="../media/image542.png"/><Relationship Id="rId372" Type="http://schemas.openxmlformats.org/officeDocument/2006/relationships/customXml" Target="../ink/ink1181.xml"/><Relationship Id="rId677" Type="http://schemas.openxmlformats.org/officeDocument/2006/relationships/image" Target="../media/image798.png"/><Relationship Id="rId232" Type="http://schemas.openxmlformats.org/officeDocument/2006/relationships/customXml" Target="../ink/ink1111.xml"/><Relationship Id="rId27" Type="http://schemas.openxmlformats.org/officeDocument/2006/relationships/image" Target="../media/image473.png"/><Relationship Id="rId537" Type="http://schemas.openxmlformats.org/officeDocument/2006/relationships/image" Target="../media/image728.png"/><Relationship Id="rId80" Type="http://schemas.openxmlformats.org/officeDocument/2006/relationships/customXml" Target="../ink/ink1035.xml"/><Relationship Id="rId176" Type="http://schemas.openxmlformats.org/officeDocument/2006/relationships/customXml" Target="../ink/ink1083.xml"/><Relationship Id="rId383" Type="http://schemas.openxmlformats.org/officeDocument/2006/relationships/image" Target="../media/image651.png"/><Relationship Id="rId590" Type="http://schemas.openxmlformats.org/officeDocument/2006/relationships/customXml" Target="../ink/ink1290.xml"/><Relationship Id="rId604" Type="http://schemas.openxmlformats.org/officeDocument/2006/relationships/customXml" Target="../ink/ink1297.xml"/><Relationship Id="rId243" Type="http://schemas.openxmlformats.org/officeDocument/2006/relationships/image" Target="../media/image581.png"/><Relationship Id="rId450" Type="http://schemas.openxmlformats.org/officeDocument/2006/relationships/customXml" Target="../ink/ink1220.xml"/><Relationship Id="rId688" Type="http://schemas.openxmlformats.org/officeDocument/2006/relationships/customXml" Target="../ink/ink1339.xml"/><Relationship Id="rId38" Type="http://schemas.openxmlformats.org/officeDocument/2006/relationships/customXml" Target="../ink/ink1014.xml"/><Relationship Id="rId103" Type="http://schemas.openxmlformats.org/officeDocument/2006/relationships/image" Target="../media/image511.png"/><Relationship Id="rId310" Type="http://schemas.openxmlformats.org/officeDocument/2006/relationships/customXml" Target="../ink/ink1150.xml"/><Relationship Id="rId548" Type="http://schemas.openxmlformats.org/officeDocument/2006/relationships/customXml" Target="../ink/ink1269.xml"/><Relationship Id="rId91" Type="http://schemas.openxmlformats.org/officeDocument/2006/relationships/image" Target="../media/image505.png"/><Relationship Id="rId187" Type="http://schemas.openxmlformats.org/officeDocument/2006/relationships/image" Target="../media/image553.png"/><Relationship Id="rId394" Type="http://schemas.openxmlformats.org/officeDocument/2006/relationships/customXml" Target="../ink/ink1192.xml"/><Relationship Id="rId408" Type="http://schemas.openxmlformats.org/officeDocument/2006/relationships/customXml" Target="../ink/ink1199.xml"/><Relationship Id="rId615" Type="http://schemas.openxmlformats.org/officeDocument/2006/relationships/image" Target="../media/image767.png"/><Relationship Id="rId254" Type="http://schemas.openxmlformats.org/officeDocument/2006/relationships/customXml" Target="../ink/ink1122.xml"/><Relationship Id="rId49" Type="http://schemas.openxmlformats.org/officeDocument/2006/relationships/image" Target="../media/image484.png"/><Relationship Id="rId114" Type="http://schemas.openxmlformats.org/officeDocument/2006/relationships/customXml" Target="../ink/ink1052.xml"/><Relationship Id="rId461" Type="http://schemas.openxmlformats.org/officeDocument/2006/relationships/image" Target="../media/image690.png"/><Relationship Id="rId559" Type="http://schemas.openxmlformats.org/officeDocument/2006/relationships/image" Target="../media/image7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15" name="Freihand 14">
                <a:extLst>
                  <a:ext uri="{FF2B5EF4-FFF2-40B4-BE49-F238E27FC236}">
                    <a16:creationId xmlns:a16="http://schemas.microsoft.com/office/drawing/2014/main" id="{648707E7-E388-1346-3F2B-A340CD9D256C}"/>
                  </a:ext>
                </a:extLst>
              </p14:cNvPr>
              <p14:cNvContentPartPr/>
              <p14:nvPr/>
            </p14:nvContentPartPr>
            <p14:xfrm>
              <a:off x="327338" y="2577862"/>
              <a:ext cx="14400" cy="1440"/>
            </p14:xfrm>
          </p:contentPart>
        </mc:Choice>
        <mc:Fallback xmlns="">
          <p:pic>
            <p:nvPicPr>
              <p:cNvPr id="15" name="Freihand 14">
                <a:extLst>
                  <a:ext uri="{FF2B5EF4-FFF2-40B4-BE49-F238E27FC236}">
                    <a16:creationId xmlns:a16="http://schemas.microsoft.com/office/drawing/2014/main" id="{648707E7-E388-1346-3F2B-A340CD9D256C}"/>
                  </a:ext>
                </a:extLst>
              </p:cNvPr>
              <p:cNvPicPr/>
              <p:nvPr/>
            </p:nvPicPr>
            <p:blipFill>
              <a:blip r:embed="rId14"/>
              <a:stretch>
                <a:fillRect/>
              </a:stretch>
            </p:blipFill>
            <p:spPr>
              <a:xfrm>
                <a:off x="318698" y="2568862"/>
                <a:ext cx="32040" cy="19080"/>
              </a:xfrm>
              <a:prstGeom prst="rect">
                <a:avLst/>
              </a:prstGeom>
            </p:spPr>
          </p:pic>
        </mc:Fallback>
      </mc:AlternateContent>
      <p:grpSp>
        <p:nvGrpSpPr>
          <p:cNvPr id="28" name="Gruppieren 27">
            <a:extLst>
              <a:ext uri="{FF2B5EF4-FFF2-40B4-BE49-F238E27FC236}">
                <a16:creationId xmlns:a16="http://schemas.microsoft.com/office/drawing/2014/main" id="{B0522EC4-31F8-BF77-B6AF-D6E5A5DA31BC}"/>
              </a:ext>
            </a:extLst>
          </p:cNvPr>
          <p:cNvGrpSpPr/>
          <p:nvPr/>
        </p:nvGrpSpPr>
        <p:grpSpPr>
          <a:xfrm>
            <a:off x="223789" y="2402542"/>
            <a:ext cx="159840" cy="162000"/>
            <a:chOff x="223789" y="2402542"/>
            <a:chExt cx="159840" cy="162000"/>
          </a:xfrm>
        </p:grpSpPr>
        <mc:AlternateContent xmlns:mc="http://schemas.openxmlformats.org/markup-compatibility/2006" xmlns:p14="http://schemas.microsoft.com/office/powerpoint/2010/main">
          <mc:Choice Requires="p14">
            <p:contentPart p14:bwMode="auto" r:id="rId15">
              <p14:nvContentPartPr>
                <p14:cNvPr id="26" name="Freihand 25">
                  <a:extLst>
                    <a:ext uri="{FF2B5EF4-FFF2-40B4-BE49-F238E27FC236}">
                      <a16:creationId xmlns:a16="http://schemas.microsoft.com/office/drawing/2014/main" id="{6C5B507D-23C0-A36F-730A-9597B2C68471}"/>
                    </a:ext>
                  </a:extLst>
                </p14:cNvPr>
                <p14:cNvContentPartPr/>
                <p14:nvPr/>
              </p14:nvContentPartPr>
              <p14:xfrm>
                <a:off x="253309" y="2402542"/>
                <a:ext cx="100440" cy="162000"/>
              </p14:xfrm>
            </p:contentPart>
          </mc:Choice>
          <mc:Fallback xmlns="">
            <p:pic>
              <p:nvPicPr>
                <p:cNvPr id="26" name="Freihand 25">
                  <a:extLst>
                    <a:ext uri="{FF2B5EF4-FFF2-40B4-BE49-F238E27FC236}">
                      <a16:creationId xmlns:a16="http://schemas.microsoft.com/office/drawing/2014/main" id="{6C5B507D-23C0-A36F-730A-9597B2C68471}"/>
                    </a:ext>
                  </a:extLst>
                </p:cNvPr>
                <p:cNvPicPr/>
                <p:nvPr/>
              </p:nvPicPr>
              <p:blipFill>
                <a:blip r:embed="rId16"/>
                <a:stretch>
                  <a:fillRect/>
                </a:stretch>
              </p:blipFill>
              <p:spPr>
                <a:xfrm>
                  <a:off x="244669" y="2393542"/>
                  <a:ext cx="118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5223677A-2E0F-C652-7DBB-8EC41D042593}"/>
                    </a:ext>
                  </a:extLst>
                </p14:cNvPr>
                <p14:cNvContentPartPr/>
                <p14:nvPr/>
              </p14:nvContentPartPr>
              <p14:xfrm>
                <a:off x="223789" y="2404342"/>
                <a:ext cx="159840" cy="136080"/>
              </p14:xfrm>
            </p:contentPart>
          </mc:Choice>
          <mc:Fallback xmlns="">
            <p:pic>
              <p:nvPicPr>
                <p:cNvPr id="27" name="Freihand 26">
                  <a:extLst>
                    <a:ext uri="{FF2B5EF4-FFF2-40B4-BE49-F238E27FC236}">
                      <a16:creationId xmlns:a16="http://schemas.microsoft.com/office/drawing/2014/main" id="{5223677A-2E0F-C652-7DBB-8EC41D042593}"/>
                    </a:ext>
                  </a:extLst>
                </p:cNvPr>
                <p:cNvPicPr/>
                <p:nvPr/>
              </p:nvPicPr>
              <p:blipFill>
                <a:blip r:embed="rId18"/>
                <a:stretch>
                  <a:fillRect/>
                </a:stretch>
              </p:blipFill>
              <p:spPr>
                <a:xfrm>
                  <a:off x="215149" y="2395702"/>
                  <a:ext cx="177480" cy="153720"/>
                </a:xfrm>
                <a:prstGeom prst="rect">
                  <a:avLst/>
                </a:prstGeom>
              </p:spPr>
            </p:pic>
          </mc:Fallback>
        </mc:AlternateContent>
      </p:grpSp>
      <p:grpSp>
        <p:nvGrpSpPr>
          <p:cNvPr id="30" name="Gruppieren 29">
            <a:extLst>
              <a:ext uri="{FF2B5EF4-FFF2-40B4-BE49-F238E27FC236}">
                <a16:creationId xmlns:a16="http://schemas.microsoft.com/office/drawing/2014/main" id="{6EB49D89-E046-A565-E0D0-1A21E38F224A}"/>
              </a:ext>
            </a:extLst>
          </p:cNvPr>
          <p:cNvGrpSpPr/>
          <p:nvPr/>
        </p:nvGrpSpPr>
        <p:grpSpPr>
          <a:xfrm>
            <a:off x="9213349" y="421822"/>
            <a:ext cx="2025000" cy="923760"/>
            <a:chOff x="9213349" y="421822"/>
            <a:chExt cx="2025000" cy="923760"/>
          </a:xfrm>
        </p:grpSpPr>
        <mc:AlternateContent xmlns:mc="http://schemas.openxmlformats.org/markup-compatibility/2006">
          <mc:Choice xmlns:p14="http://schemas.microsoft.com/office/powerpoint/2010/main" Requires="p14">
            <p:contentPart p14:bwMode="auto" r:id="rId19">
              <p14:nvContentPartPr>
                <p14:cNvPr id="2" name="Freihand 1">
                  <a:extLst>
                    <a:ext uri="{FF2B5EF4-FFF2-40B4-BE49-F238E27FC236}">
                      <a16:creationId xmlns:a16="http://schemas.microsoft.com/office/drawing/2014/main" id="{74300736-1030-CB1B-7F5A-CF9C2698AB89}"/>
                    </a:ext>
                  </a:extLst>
                </p14:cNvPr>
                <p14:cNvContentPartPr/>
                <p14:nvPr/>
              </p14:nvContentPartPr>
              <p14:xfrm>
                <a:off x="9213349" y="521182"/>
                <a:ext cx="172800" cy="230400"/>
              </p14:xfrm>
            </p:contentPart>
          </mc:Choice>
          <mc:Fallback>
            <p:pic>
              <p:nvPicPr>
                <p:cNvPr id="2" name="Freihand 1">
                  <a:extLst>
                    <a:ext uri="{FF2B5EF4-FFF2-40B4-BE49-F238E27FC236}">
                      <a16:creationId xmlns:a16="http://schemas.microsoft.com/office/drawing/2014/main" id="{74300736-1030-CB1B-7F5A-CF9C2698AB89}"/>
                    </a:ext>
                  </a:extLst>
                </p:cNvPr>
                <p:cNvPicPr/>
                <p:nvPr/>
              </p:nvPicPr>
              <p:blipFill>
                <a:blip r:embed="rId20"/>
                <a:stretch>
                  <a:fillRect/>
                </a:stretch>
              </p:blipFill>
              <p:spPr>
                <a:xfrm>
                  <a:off x="9204349" y="512182"/>
                  <a:ext cx="1904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 name="Freihand 2">
                  <a:extLst>
                    <a:ext uri="{FF2B5EF4-FFF2-40B4-BE49-F238E27FC236}">
                      <a16:creationId xmlns:a16="http://schemas.microsoft.com/office/drawing/2014/main" id="{AFF23797-9A79-B530-C1F8-2AD875CF792C}"/>
                    </a:ext>
                  </a:extLst>
                </p14:cNvPr>
                <p14:cNvContentPartPr/>
                <p14:nvPr/>
              </p14:nvContentPartPr>
              <p14:xfrm>
                <a:off x="9412429" y="573382"/>
                <a:ext cx="191880" cy="154800"/>
              </p14:xfrm>
            </p:contentPart>
          </mc:Choice>
          <mc:Fallback>
            <p:pic>
              <p:nvPicPr>
                <p:cNvPr id="3" name="Freihand 2">
                  <a:extLst>
                    <a:ext uri="{FF2B5EF4-FFF2-40B4-BE49-F238E27FC236}">
                      <a16:creationId xmlns:a16="http://schemas.microsoft.com/office/drawing/2014/main" id="{AFF23797-9A79-B530-C1F8-2AD875CF792C}"/>
                    </a:ext>
                  </a:extLst>
                </p:cNvPr>
                <p:cNvPicPr/>
                <p:nvPr/>
              </p:nvPicPr>
              <p:blipFill>
                <a:blip r:embed="rId22"/>
                <a:stretch>
                  <a:fillRect/>
                </a:stretch>
              </p:blipFill>
              <p:spPr>
                <a:xfrm>
                  <a:off x="9403429" y="564382"/>
                  <a:ext cx="209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 name="Freihand 3">
                  <a:extLst>
                    <a:ext uri="{FF2B5EF4-FFF2-40B4-BE49-F238E27FC236}">
                      <a16:creationId xmlns:a16="http://schemas.microsoft.com/office/drawing/2014/main" id="{C4BF604F-4330-B24F-F0E9-D2CC04E8E229}"/>
                    </a:ext>
                  </a:extLst>
                </p14:cNvPr>
                <p14:cNvContentPartPr/>
                <p14:nvPr/>
              </p14:nvContentPartPr>
              <p14:xfrm>
                <a:off x="9617629" y="497782"/>
                <a:ext cx="196200" cy="182160"/>
              </p14:xfrm>
            </p:contentPart>
          </mc:Choice>
          <mc:Fallback>
            <p:pic>
              <p:nvPicPr>
                <p:cNvPr id="4" name="Freihand 3">
                  <a:extLst>
                    <a:ext uri="{FF2B5EF4-FFF2-40B4-BE49-F238E27FC236}">
                      <a16:creationId xmlns:a16="http://schemas.microsoft.com/office/drawing/2014/main" id="{C4BF604F-4330-B24F-F0E9-D2CC04E8E229}"/>
                    </a:ext>
                  </a:extLst>
                </p:cNvPr>
                <p:cNvPicPr/>
                <p:nvPr/>
              </p:nvPicPr>
              <p:blipFill>
                <a:blip r:embed="rId24"/>
                <a:stretch>
                  <a:fillRect/>
                </a:stretch>
              </p:blipFill>
              <p:spPr>
                <a:xfrm>
                  <a:off x="9608989" y="489142"/>
                  <a:ext cx="213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 name="Freihand 5">
                  <a:extLst>
                    <a:ext uri="{FF2B5EF4-FFF2-40B4-BE49-F238E27FC236}">
                      <a16:creationId xmlns:a16="http://schemas.microsoft.com/office/drawing/2014/main" id="{D7AFA899-E9A7-F501-4B6E-2EB6DD408302}"/>
                    </a:ext>
                  </a:extLst>
                </p14:cNvPr>
                <p14:cNvContentPartPr/>
                <p14:nvPr/>
              </p14:nvContentPartPr>
              <p14:xfrm>
                <a:off x="9613669" y="525142"/>
                <a:ext cx="88560" cy="10080"/>
              </p14:xfrm>
            </p:contentPart>
          </mc:Choice>
          <mc:Fallback>
            <p:pic>
              <p:nvPicPr>
                <p:cNvPr id="6" name="Freihand 5">
                  <a:extLst>
                    <a:ext uri="{FF2B5EF4-FFF2-40B4-BE49-F238E27FC236}">
                      <a16:creationId xmlns:a16="http://schemas.microsoft.com/office/drawing/2014/main" id="{D7AFA899-E9A7-F501-4B6E-2EB6DD408302}"/>
                    </a:ext>
                  </a:extLst>
                </p:cNvPr>
                <p:cNvPicPr/>
                <p:nvPr/>
              </p:nvPicPr>
              <p:blipFill>
                <a:blip r:embed="rId26"/>
                <a:stretch>
                  <a:fillRect/>
                </a:stretch>
              </p:blipFill>
              <p:spPr>
                <a:xfrm>
                  <a:off x="9605029" y="516502"/>
                  <a:ext cx="106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 name="Freihand 8">
                  <a:extLst>
                    <a:ext uri="{FF2B5EF4-FFF2-40B4-BE49-F238E27FC236}">
                      <a16:creationId xmlns:a16="http://schemas.microsoft.com/office/drawing/2014/main" id="{66FE4195-7DF5-1E5E-FA20-25A69058D252}"/>
                    </a:ext>
                  </a:extLst>
                </p14:cNvPr>
                <p14:cNvContentPartPr/>
                <p14:nvPr/>
              </p14:nvContentPartPr>
              <p14:xfrm>
                <a:off x="9819949" y="560782"/>
                <a:ext cx="161280" cy="82080"/>
              </p14:xfrm>
            </p:contentPart>
          </mc:Choice>
          <mc:Fallback>
            <p:pic>
              <p:nvPicPr>
                <p:cNvPr id="9" name="Freihand 8">
                  <a:extLst>
                    <a:ext uri="{FF2B5EF4-FFF2-40B4-BE49-F238E27FC236}">
                      <a16:creationId xmlns:a16="http://schemas.microsoft.com/office/drawing/2014/main" id="{66FE4195-7DF5-1E5E-FA20-25A69058D252}"/>
                    </a:ext>
                  </a:extLst>
                </p:cNvPr>
                <p:cNvPicPr/>
                <p:nvPr/>
              </p:nvPicPr>
              <p:blipFill>
                <a:blip r:embed="rId28"/>
                <a:stretch>
                  <a:fillRect/>
                </a:stretch>
              </p:blipFill>
              <p:spPr>
                <a:xfrm>
                  <a:off x="9811309" y="552142"/>
                  <a:ext cx="178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F90C07A1-6C93-619A-CC85-58DF77D34E87}"/>
                    </a:ext>
                  </a:extLst>
                </p14:cNvPr>
                <p14:cNvContentPartPr/>
                <p14:nvPr/>
              </p14:nvContentPartPr>
              <p14:xfrm>
                <a:off x="9982309" y="540622"/>
                <a:ext cx="81360" cy="317520"/>
              </p14:xfrm>
            </p:contentPart>
          </mc:Choice>
          <mc:Fallback>
            <p:pic>
              <p:nvPicPr>
                <p:cNvPr id="14" name="Freihand 13">
                  <a:extLst>
                    <a:ext uri="{FF2B5EF4-FFF2-40B4-BE49-F238E27FC236}">
                      <a16:creationId xmlns:a16="http://schemas.microsoft.com/office/drawing/2014/main" id="{F90C07A1-6C93-619A-CC85-58DF77D34E87}"/>
                    </a:ext>
                  </a:extLst>
                </p:cNvPr>
                <p:cNvPicPr/>
                <p:nvPr/>
              </p:nvPicPr>
              <p:blipFill>
                <a:blip r:embed="rId30"/>
                <a:stretch>
                  <a:fillRect/>
                </a:stretch>
              </p:blipFill>
              <p:spPr>
                <a:xfrm>
                  <a:off x="9973669" y="531982"/>
                  <a:ext cx="9900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5D1F1070-8209-61AF-79FD-D8C03733E7BC}"/>
                    </a:ext>
                  </a:extLst>
                </p14:cNvPr>
                <p14:cNvContentPartPr/>
                <p14:nvPr/>
              </p14:nvContentPartPr>
              <p14:xfrm>
                <a:off x="10273549" y="421822"/>
                <a:ext cx="220320" cy="234720"/>
              </p14:xfrm>
            </p:contentPart>
          </mc:Choice>
          <mc:Fallback>
            <p:pic>
              <p:nvPicPr>
                <p:cNvPr id="16" name="Freihand 15">
                  <a:extLst>
                    <a:ext uri="{FF2B5EF4-FFF2-40B4-BE49-F238E27FC236}">
                      <a16:creationId xmlns:a16="http://schemas.microsoft.com/office/drawing/2014/main" id="{5D1F1070-8209-61AF-79FD-D8C03733E7BC}"/>
                    </a:ext>
                  </a:extLst>
                </p:cNvPr>
                <p:cNvPicPr/>
                <p:nvPr/>
              </p:nvPicPr>
              <p:blipFill>
                <a:blip r:embed="rId32"/>
                <a:stretch>
                  <a:fillRect/>
                </a:stretch>
              </p:blipFill>
              <p:spPr>
                <a:xfrm>
                  <a:off x="10264909" y="413182"/>
                  <a:ext cx="2379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E0254BAC-4389-A192-0837-9DEF95FF3058}"/>
                    </a:ext>
                  </a:extLst>
                </p14:cNvPr>
                <p14:cNvContentPartPr/>
                <p14:nvPr/>
              </p14:nvContentPartPr>
              <p14:xfrm>
                <a:off x="10518709" y="468982"/>
                <a:ext cx="173880" cy="180360"/>
              </p14:xfrm>
            </p:contentPart>
          </mc:Choice>
          <mc:Fallback>
            <p:pic>
              <p:nvPicPr>
                <p:cNvPr id="17" name="Freihand 16">
                  <a:extLst>
                    <a:ext uri="{FF2B5EF4-FFF2-40B4-BE49-F238E27FC236}">
                      <a16:creationId xmlns:a16="http://schemas.microsoft.com/office/drawing/2014/main" id="{E0254BAC-4389-A192-0837-9DEF95FF3058}"/>
                    </a:ext>
                  </a:extLst>
                </p:cNvPr>
                <p:cNvPicPr/>
                <p:nvPr/>
              </p:nvPicPr>
              <p:blipFill>
                <a:blip r:embed="rId34"/>
                <a:stretch>
                  <a:fillRect/>
                </a:stretch>
              </p:blipFill>
              <p:spPr>
                <a:xfrm>
                  <a:off x="10510069" y="460342"/>
                  <a:ext cx="191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770FA1E6-3F3E-F567-DA45-4767F892B6DF}"/>
                    </a:ext>
                  </a:extLst>
                </p14:cNvPr>
                <p14:cNvContentPartPr/>
                <p14:nvPr/>
              </p14:nvContentPartPr>
              <p14:xfrm>
                <a:off x="10782949" y="427582"/>
                <a:ext cx="140760" cy="231120"/>
              </p14:xfrm>
            </p:contentPart>
          </mc:Choice>
          <mc:Fallback>
            <p:pic>
              <p:nvPicPr>
                <p:cNvPr id="18" name="Freihand 17">
                  <a:extLst>
                    <a:ext uri="{FF2B5EF4-FFF2-40B4-BE49-F238E27FC236}">
                      <a16:creationId xmlns:a16="http://schemas.microsoft.com/office/drawing/2014/main" id="{770FA1E6-3F3E-F567-DA45-4767F892B6DF}"/>
                    </a:ext>
                  </a:extLst>
                </p:cNvPr>
                <p:cNvPicPr/>
                <p:nvPr/>
              </p:nvPicPr>
              <p:blipFill>
                <a:blip r:embed="rId36"/>
                <a:stretch>
                  <a:fillRect/>
                </a:stretch>
              </p:blipFill>
              <p:spPr>
                <a:xfrm>
                  <a:off x="10774309" y="418582"/>
                  <a:ext cx="1584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3A5FC41C-8DF8-46C9-5392-19A460F163D0}"/>
                    </a:ext>
                  </a:extLst>
                </p14:cNvPr>
                <p14:cNvContentPartPr/>
                <p14:nvPr/>
              </p14:nvContentPartPr>
              <p14:xfrm>
                <a:off x="9747589" y="1118062"/>
                <a:ext cx="48960" cy="171720"/>
              </p14:xfrm>
            </p:contentPart>
          </mc:Choice>
          <mc:Fallback>
            <p:pic>
              <p:nvPicPr>
                <p:cNvPr id="19" name="Freihand 18">
                  <a:extLst>
                    <a:ext uri="{FF2B5EF4-FFF2-40B4-BE49-F238E27FC236}">
                      <a16:creationId xmlns:a16="http://schemas.microsoft.com/office/drawing/2014/main" id="{3A5FC41C-8DF8-46C9-5392-19A460F163D0}"/>
                    </a:ext>
                  </a:extLst>
                </p:cNvPr>
                <p:cNvPicPr/>
                <p:nvPr/>
              </p:nvPicPr>
              <p:blipFill>
                <a:blip r:embed="rId38"/>
                <a:stretch>
                  <a:fillRect/>
                </a:stretch>
              </p:blipFill>
              <p:spPr>
                <a:xfrm>
                  <a:off x="9738589" y="1109422"/>
                  <a:ext cx="666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38B25C89-E1A4-DD62-CB84-6EC913047F2A}"/>
                    </a:ext>
                  </a:extLst>
                </p14:cNvPr>
                <p14:cNvContentPartPr/>
                <p14:nvPr/>
              </p14:nvContentPartPr>
              <p14:xfrm>
                <a:off x="9668029" y="1025542"/>
                <a:ext cx="202320" cy="320040"/>
              </p14:xfrm>
            </p:contentPart>
          </mc:Choice>
          <mc:Fallback>
            <p:pic>
              <p:nvPicPr>
                <p:cNvPr id="20" name="Freihand 19">
                  <a:extLst>
                    <a:ext uri="{FF2B5EF4-FFF2-40B4-BE49-F238E27FC236}">
                      <a16:creationId xmlns:a16="http://schemas.microsoft.com/office/drawing/2014/main" id="{38B25C89-E1A4-DD62-CB84-6EC913047F2A}"/>
                    </a:ext>
                  </a:extLst>
                </p:cNvPr>
                <p:cNvPicPr/>
                <p:nvPr/>
              </p:nvPicPr>
              <p:blipFill>
                <a:blip r:embed="rId40"/>
                <a:stretch>
                  <a:fillRect/>
                </a:stretch>
              </p:blipFill>
              <p:spPr>
                <a:xfrm>
                  <a:off x="9659029" y="1016902"/>
                  <a:ext cx="21996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Freihand 20">
                  <a:extLst>
                    <a:ext uri="{FF2B5EF4-FFF2-40B4-BE49-F238E27FC236}">
                      <a16:creationId xmlns:a16="http://schemas.microsoft.com/office/drawing/2014/main" id="{16CE655D-BDDD-1FFC-4DF9-A0112B9B66A7}"/>
                    </a:ext>
                  </a:extLst>
                </p14:cNvPr>
                <p14:cNvContentPartPr/>
                <p14:nvPr/>
              </p14:nvContentPartPr>
              <p14:xfrm>
                <a:off x="9894109" y="1177102"/>
                <a:ext cx="245520" cy="100080"/>
              </p14:xfrm>
            </p:contentPart>
          </mc:Choice>
          <mc:Fallback>
            <p:pic>
              <p:nvPicPr>
                <p:cNvPr id="21" name="Freihand 20">
                  <a:extLst>
                    <a:ext uri="{FF2B5EF4-FFF2-40B4-BE49-F238E27FC236}">
                      <a16:creationId xmlns:a16="http://schemas.microsoft.com/office/drawing/2014/main" id="{16CE655D-BDDD-1FFC-4DF9-A0112B9B66A7}"/>
                    </a:ext>
                  </a:extLst>
                </p:cNvPr>
                <p:cNvPicPr/>
                <p:nvPr/>
              </p:nvPicPr>
              <p:blipFill>
                <a:blip r:embed="rId42"/>
                <a:stretch>
                  <a:fillRect/>
                </a:stretch>
              </p:blipFill>
              <p:spPr>
                <a:xfrm>
                  <a:off x="9885109" y="1168102"/>
                  <a:ext cx="263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 name="Freihand 21">
                  <a:extLst>
                    <a:ext uri="{FF2B5EF4-FFF2-40B4-BE49-F238E27FC236}">
                      <a16:creationId xmlns:a16="http://schemas.microsoft.com/office/drawing/2014/main" id="{39EAC967-9AEF-8B0B-928C-A962F6AAB0EB}"/>
                    </a:ext>
                  </a:extLst>
                </p14:cNvPr>
                <p14:cNvContentPartPr/>
                <p14:nvPr/>
              </p14:nvContentPartPr>
              <p14:xfrm>
                <a:off x="10161949" y="984142"/>
                <a:ext cx="305280" cy="217080"/>
              </p14:xfrm>
            </p:contentPart>
          </mc:Choice>
          <mc:Fallback>
            <p:pic>
              <p:nvPicPr>
                <p:cNvPr id="22" name="Freihand 21">
                  <a:extLst>
                    <a:ext uri="{FF2B5EF4-FFF2-40B4-BE49-F238E27FC236}">
                      <a16:creationId xmlns:a16="http://schemas.microsoft.com/office/drawing/2014/main" id="{39EAC967-9AEF-8B0B-928C-A962F6AAB0EB}"/>
                    </a:ext>
                  </a:extLst>
                </p:cNvPr>
                <p:cNvPicPr/>
                <p:nvPr/>
              </p:nvPicPr>
              <p:blipFill>
                <a:blip r:embed="rId44"/>
                <a:stretch>
                  <a:fillRect/>
                </a:stretch>
              </p:blipFill>
              <p:spPr>
                <a:xfrm>
                  <a:off x="10152949" y="975142"/>
                  <a:ext cx="3229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 name="Freihand 22">
                  <a:extLst>
                    <a:ext uri="{FF2B5EF4-FFF2-40B4-BE49-F238E27FC236}">
                      <a16:creationId xmlns:a16="http://schemas.microsoft.com/office/drawing/2014/main" id="{CEC2F641-2F85-676F-A2A9-D596A0A89F26}"/>
                    </a:ext>
                  </a:extLst>
                </p14:cNvPr>
                <p14:cNvContentPartPr/>
                <p14:nvPr/>
              </p14:nvContentPartPr>
              <p14:xfrm>
                <a:off x="10448509" y="1014022"/>
                <a:ext cx="164520" cy="163440"/>
              </p14:xfrm>
            </p:contentPart>
          </mc:Choice>
          <mc:Fallback>
            <p:pic>
              <p:nvPicPr>
                <p:cNvPr id="23" name="Freihand 22">
                  <a:extLst>
                    <a:ext uri="{FF2B5EF4-FFF2-40B4-BE49-F238E27FC236}">
                      <a16:creationId xmlns:a16="http://schemas.microsoft.com/office/drawing/2014/main" id="{CEC2F641-2F85-676F-A2A9-D596A0A89F26}"/>
                    </a:ext>
                  </a:extLst>
                </p:cNvPr>
                <p:cNvPicPr/>
                <p:nvPr/>
              </p:nvPicPr>
              <p:blipFill>
                <a:blip r:embed="rId46"/>
                <a:stretch>
                  <a:fillRect/>
                </a:stretch>
              </p:blipFill>
              <p:spPr>
                <a:xfrm>
                  <a:off x="10439509" y="1005022"/>
                  <a:ext cx="182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4" name="Freihand 23">
                  <a:extLst>
                    <a:ext uri="{FF2B5EF4-FFF2-40B4-BE49-F238E27FC236}">
                      <a16:creationId xmlns:a16="http://schemas.microsoft.com/office/drawing/2014/main" id="{50FD0B42-CECA-5328-3393-11A54DC58DF4}"/>
                    </a:ext>
                  </a:extLst>
                </p14:cNvPr>
                <p14:cNvContentPartPr/>
                <p14:nvPr/>
              </p14:nvContentPartPr>
              <p14:xfrm>
                <a:off x="10655869" y="880822"/>
                <a:ext cx="129240" cy="272880"/>
              </p14:xfrm>
            </p:contentPart>
          </mc:Choice>
          <mc:Fallback>
            <p:pic>
              <p:nvPicPr>
                <p:cNvPr id="24" name="Freihand 23">
                  <a:extLst>
                    <a:ext uri="{FF2B5EF4-FFF2-40B4-BE49-F238E27FC236}">
                      <a16:creationId xmlns:a16="http://schemas.microsoft.com/office/drawing/2014/main" id="{50FD0B42-CECA-5328-3393-11A54DC58DF4}"/>
                    </a:ext>
                  </a:extLst>
                </p:cNvPr>
                <p:cNvPicPr/>
                <p:nvPr/>
              </p:nvPicPr>
              <p:blipFill>
                <a:blip r:embed="rId48"/>
                <a:stretch>
                  <a:fillRect/>
                </a:stretch>
              </p:blipFill>
              <p:spPr>
                <a:xfrm>
                  <a:off x="10647229" y="871822"/>
                  <a:ext cx="1468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 name="Freihand 24">
                  <a:extLst>
                    <a:ext uri="{FF2B5EF4-FFF2-40B4-BE49-F238E27FC236}">
                      <a16:creationId xmlns:a16="http://schemas.microsoft.com/office/drawing/2014/main" id="{0905A746-C4DE-2A8F-3029-9F4FAED7F38C}"/>
                    </a:ext>
                  </a:extLst>
                </p14:cNvPr>
                <p14:cNvContentPartPr/>
                <p14:nvPr/>
              </p14:nvContentPartPr>
              <p14:xfrm>
                <a:off x="10814989" y="988102"/>
                <a:ext cx="183960" cy="78120"/>
              </p14:xfrm>
            </p:contentPart>
          </mc:Choice>
          <mc:Fallback>
            <p:pic>
              <p:nvPicPr>
                <p:cNvPr id="25" name="Freihand 24">
                  <a:extLst>
                    <a:ext uri="{FF2B5EF4-FFF2-40B4-BE49-F238E27FC236}">
                      <a16:creationId xmlns:a16="http://schemas.microsoft.com/office/drawing/2014/main" id="{0905A746-C4DE-2A8F-3029-9F4FAED7F38C}"/>
                    </a:ext>
                  </a:extLst>
                </p:cNvPr>
                <p:cNvPicPr/>
                <p:nvPr/>
              </p:nvPicPr>
              <p:blipFill>
                <a:blip r:embed="rId50"/>
                <a:stretch>
                  <a:fillRect/>
                </a:stretch>
              </p:blipFill>
              <p:spPr>
                <a:xfrm>
                  <a:off x="10805989" y="979462"/>
                  <a:ext cx="201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D3F0907D-05CC-741E-4276-F440D25BF70B}"/>
                    </a:ext>
                  </a:extLst>
                </p14:cNvPr>
                <p14:cNvContentPartPr/>
                <p14:nvPr/>
              </p14:nvContentPartPr>
              <p14:xfrm>
                <a:off x="11073109" y="754462"/>
                <a:ext cx="165240" cy="264240"/>
              </p14:xfrm>
            </p:contentPart>
          </mc:Choice>
          <mc:Fallback>
            <p:pic>
              <p:nvPicPr>
                <p:cNvPr id="29" name="Freihand 28">
                  <a:extLst>
                    <a:ext uri="{FF2B5EF4-FFF2-40B4-BE49-F238E27FC236}">
                      <a16:creationId xmlns:a16="http://schemas.microsoft.com/office/drawing/2014/main" id="{D3F0907D-05CC-741E-4276-F440D25BF70B}"/>
                    </a:ext>
                  </a:extLst>
                </p:cNvPr>
                <p:cNvPicPr/>
                <p:nvPr/>
              </p:nvPicPr>
              <p:blipFill>
                <a:blip r:embed="rId52"/>
                <a:stretch>
                  <a:fillRect/>
                </a:stretch>
              </p:blipFill>
              <p:spPr>
                <a:xfrm>
                  <a:off x="11064469" y="745462"/>
                  <a:ext cx="182880" cy="281880"/>
                </a:xfrm>
                <a:prstGeom prst="rect">
                  <a:avLst/>
                </a:prstGeom>
              </p:spPr>
            </p:pic>
          </mc:Fallback>
        </mc:AlternateContent>
      </p:grpSp>
      <p:grpSp>
        <p:nvGrpSpPr>
          <p:cNvPr id="50" name="Gruppieren 49">
            <a:extLst>
              <a:ext uri="{FF2B5EF4-FFF2-40B4-BE49-F238E27FC236}">
                <a16:creationId xmlns:a16="http://schemas.microsoft.com/office/drawing/2014/main" id="{DD96C3C5-68DC-3E02-9A5B-3912F5B97F0D}"/>
              </a:ext>
            </a:extLst>
          </p:cNvPr>
          <p:cNvGrpSpPr/>
          <p:nvPr/>
        </p:nvGrpSpPr>
        <p:grpSpPr>
          <a:xfrm>
            <a:off x="9362389" y="1466902"/>
            <a:ext cx="1836720" cy="1521720"/>
            <a:chOff x="9362389" y="1466902"/>
            <a:chExt cx="1836720" cy="1521720"/>
          </a:xfrm>
        </p:grpSpPr>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2B4DC0C8-7E19-EFAE-CF78-6A959280A394}"/>
                    </a:ext>
                  </a:extLst>
                </p14:cNvPr>
                <p14:cNvContentPartPr/>
                <p14:nvPr/>
              </p14:nvContentPartPr>
              <p14:xfrm>
                <a:off x="9362389" y="1797742"/>
                <a:ext cx="146880" cy="235440"/>
              </p14:xfrm>
            </p:contentPart>
          </mc:Choice>
          <mc:Fallback>
            <p:pic>
              <p:nvPicPr>
                <p:cNvPr id="31" name="Freihand 30">
                  <a:extLst>
                    <a:ext uri="{FF2B5EF4-FFF2-40B4-BE49-F238E27FC236}">
                      <a16:creationId xmlns:a16="http://schemas.microsoft.com/office/drawing/2014/main" id="{2B4DC0C8-7E19-EFAE-CF78-6A959280A394}"/>
                    </a:ext>
                  </a:extLst>
                </p:cNvPr>
                <p:cNvPicPr/>
                <p:nvPr/>
              </p:nvPicPr>
              <p:blipFill>
                <a:blip r:embed="rId54"/>
                <a:stretch>
                  <a:fillRect/>
                </a:stretch>
              </p:blipFill>
              <p:spPr>
                <a:xfrm>
                  <a:off x="9353389" y="1788742"/>
                  <a:ext cx="1645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8F60C63B-0E00-FB07-09B6-DFEA4ADD54A9}"/>
                    </a:ext>
                  </a:extLst>
                </p14:cNvPr>
                <p14:cNvContentPartPr/>
                <p14:nvPr/>
              </p14:nvContentPartPr>
              <p14:xfrm>
                <a:off x="9475789" y="1857862"/>
                <a:ext cx="200880" cy="159120"/>
              </p14:xfrm>
            </p:contentPart>
          </mc:Choice>
          <mc:Fallback>
            <p:pic>
              <p:nvPicPr>
                <p:cNvPr id="32" name="Freihand 31">
                  <a:extLst>
                    <a:ext uri="{FF2B5EF4-FFF2-40B4-BE49-F238E27FC236}">
                      <a16:creationId xmlns:a16="http://schemas.microsoft.com/office/drawing/2014/main" id="{8F60C63B-0E00-FB07-09B6-DFEA4ADD54A9}"/>
                    </a:ext>
                  </a:extLst>
                </p:cNvPr>
                <p:cNvPicPr/>
                <p:nvPr/>
              </p:nvPicPr>
              <p:blipFill>
                <a:blip r:embed="rId56"/>
                <a:stretch>
                  <a:fillRect/>
                </a:stretch>
              </p:blipFill>
              <p:spPr>
                <a:xfrm>
                  <a:off x="9467149" y="1849222"/>
                  <a:ext cx="2185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CCA42042-A84F-2634-4C95-A588E0FECADA}"/>
                    </a:ext>
                  </a:extLst>
                </p14:cNvPr>
                <p14:cNvContentPartPr/>
                <p14:nvPr/>
              </p14:nvContentPartPr>
              <p14:xfrm>
                <a:off x="9701869" y="1739422"/>
                <a:ext cx="213120" cy="194040"/>
              </p14:xfrm>
            </p:contentPart>
          </mc:Choice>
          <mc:Fallback>
            <p:pic>
              <p:nvPicPr>
                <p:cNvPr id="33" name="Freihand 32">
                  <a:extLst>
                    <a:ext uri="{FF2B5EF4-FFF2-40B4-BE49-F238E27FC236}">
                      <a16:creationId xmlns:a16="http://schemas.microsoft.com/office/drawing/2014/main" id="{CCA42042-A84F-2634-4C95-A588E0FECADA}"/>
                    </a:ext>
                  </a:extLst>
                </p:cNvPr>
                <p:cNvPicPr/>
                <p:nvPr/>
              </p:nvPicPr>
              <p:blipFill>
                <a:blip r:embed="rId58"/>
                <a:stretch>
                  <a:fillRect/>
                </a:stretch>
              </p:blipFill>
              <p:spPr>
                <a:xfrm>
                  <a:off x="9692869" y="1730422"/>
                  <a:ext cx="2307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4D77AAEB-3ABC-FCBA-7C50-68CC37B8B676}"/>
                    </a:ext>
                  </a:extLst>
                </p14:cNvPr>
                <p14:cNvContentPartPr/>
                <p14:nvPr/>
              </p14:nvContentPartPr>
              <p14:xfrm>
                <a:off x="9697909" y="1808902"/>
                <a:ext cx="115560" cy="36360"/>
              </p14:xfrm>
            </p:contentPart>
          </mc:Choice>
          <mc:Fallback>
            <p:pic>
              <p:nvPicPr>
                <p:cNvPr id="34" name="Freihand 33">
                  <a:extLst>
                    <a:ext uri="{FF2B5EF4-FFF2-40B4-BE49-F238E27FC236}">
                      <a16:creationId xmlns:a16="http://schemas.microsoft.com/office/drawing/2014/main" id="{4D77AAEB-3ABC-FCBA-7C50-68CC37B8B676}"/>
                    </a:ext>
                  </a:extLst>
                </p:cNvPr>
                <p:cNvPicPr/>
                <p:nvPr/>
              </p:nvPicPr>
              <p:blipFill>
                <a:blip r:embed="rId60"/>
                <a:stretch>
                  <a:fillRect/>
                </a:stretch>
              </p:blipFill>
              <p:spPr>
                <a:xfrm>
                  <a:off x="9689269" y="1800262"/>
                  <a:ext cx="1332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8D8DE074-3EA2-128F-17C0-7B22D4DD0A1B}"/>
                    </a:ext>
                  </a:extLst>
                </p14:cNvPr>
                <p14:cNvContentPartPr/>
                <p14:nvPr/>
              </p14:nvContentPartPr>
              <p14:xfrm>
                <a:off x="9959269" y="1792702"/>
                <a:ext cx="176040" cy="294120"/>
              </p14:xfrm>
            </p:contentPart>
          </mc:Choice>
          <mc:Fallback>
            <p:pic>
              <p:nvPicPr>
                <p:cNvPr id="35" name="Freihand 34">
                  <a:extLst>
                    <a:ext uri="{FF2B5EF4-FFF2-40B4-BE49-F238E27FC236}">
                      <a16:creationId xmlns:a16="http://schemas.microsoft.com/office/drawing/2014/main" id="{8D8DE074-3EA2-128F-17C0-7B22D4DD0A1B}"/>
                    </a:ext>
                  </a:extLst>
                </p:cNvPr>
                <p:cNvPicPr/>
                <p:nvPr/>
              </p:nvPicPr>
              <p:blipFill>
                <a:blip r:embed="rId62"/>
                <a:stretch>
                  <a:fillRect/>
                </a:stretch>
              </p:blipFill>
              <p:spPr>
                <a:xfrm>
                  <a:off x="9950269" y="1784062"/>
                  <a:ext cx="19368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F0995AE1-E83A-6FE4-AE01-82BB1E868A36}"/>
                    </a:ext>
                  </a:extLst>
                </p14:cNvPr>
                <p14:cNvContentPartPr/>
                <p14:nvPr/>
              </p14:nvContentPartPr>
              <p14:xfrm>
                <a:off x="10400269" y="1650502"/>
                <a:ext cx="59040" cy="223920"/>
              </p14:xfrm>
            </p:contentPart>
          </mc:Choice>
          <mc:Fallback>
            <p:pic>
              <p:nvPicPr>
                <p:cNvPr id="36" name="Freihand 35">
                  <a:extLst>
                    <a:ext uri="{FF2B5EF4-FFF2-40B4-BE49-F238E27FC236}">
                      <a16:creationId xmlns:a16="http://schemas.microsoft.com/office/drawing/2014/main" id="{F0995AE1-E83A-6FE4-AE01-82BB1E868A36}"/>
                    </a:ext>
                  </a:extLst>
                </p:cNvPr>
                <p:cNvPicPr/>
                <p:nvPr/>
              </p:nvPicPr>
              <p:blipFill>
                <a:blip r:embed="rId64"/>
                <a:stretch>
                  <a:fillRect/>
                </a:stretch>
              </p:blipFill>
              <p:spPr>
                <a:xfrm>
                  <a:off x="10391269" y="1641862"/>
                  <a:ext cx="766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CD39ECA2-E6B8-55E2-1513-3856C6EC01AB}"/>
                    </a:ext>
                  </a:extLst>
                </p14:cNvPr>
                <p14:cNvContentPartPr/>
                <p14:nvPr/>
              </p14:nvContentPartPr>
              <p14:xfrm>
                <a:off x="10534909" y="1565542"/>
                <a:ext cx="218160" cy="253440"/>
              </p14:xfrm>
            </p:contentPart>
          </mc:Choice>
          <mc:Fallback>
            <p:pic>
              <p:nvPicPr>
                <p:cNvPr id="37" name="Freihand 36">
                  <a:extLst>
                    <a:ext uri="{FF2B5EF4-FFF2-40B4-BE49-F238E27FC236}">
                      <a16:creationId xmlns:a16="http://schemas.microsoft.com/office/drawing/2014/main" id="{CD39ECA2-E6B8-55E2-1513-3856C6EC01AB}"/>
                    </a:ext>
                  </a:extLst>
                </p:cNvPr>
                <p:cNvPicPr/>
                <p:nvPr/>
              </p:nvPicPr>
              <p:blipFill>
                <a:blip r:embed="rId66"/>
                <a:stretch>
                  <a:fillRect/>
                </a:stretch>
              </p:blipFill>
              <p:spPr>
                <a:xfrm>
                  <a:off x="10525909" y="1556902"/>
                  <a:ext cx="2358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35303A0C-B0AF-BB9E-E192-CC08A7CCF0AA}"/>
                    </a:ext>
                  </a:extLst>
                </p14:cNvPr>
                <p14:cNvContentPartPr/>
                <p14:nvPr/>
              </p14:nvContentPartPr>
              <p14:xfrm>
                <a:off x="10775749" y="1520542"/>
                <a:ext cx="173880" cy="256320"/>
              </p14:xfrm>
            </p:contentPart>
          </mc:Choice>
          <mc:Fallback>
            <p:pic>
              <p:nvPicPr>
                <p:cNvPr id="38" name="Freihand 37">
                  <a:extLst>
                    <a:ext uri="{FF2B5EF4-FFF2-40B4-BE49-F238E27FC236}">
                      <a16:creationId xmlns:a16="http://schemas.microsoft.com/office/drawing/2014/main" id="{35303A0C-B0AF-BB9E-E192-CC08A7CCF0AA}"/>
                    </a:ext>
                  </a:extLst>
                </p:cNvPr>
                <p:cNvPicPr/>
                <p:nvPr/>
              </p:nvPicPr>
              <p:blipFill>
                <a:blip r:embed="rId68"/>
                <a:stretch>
                  <a:fillRect/>
                </a:stretch>
              </p:blipFill>
              <p:spPr>
                <a:xfrm>
                  <a:off x="10767109" y="1511902"/>
                  <a:ext cx="1915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59699B7E-6E5A-9AB5-5F72-ABBD264644D7}"/>
                    </a:ext>
                  </a:extLst>
                </p14:cNvPr>
                <p14:cNvContentPartPr/>
                <p14:nvPr/>
              </p14:nvContentPartPr>
              <p14:xfrm>
                <a:off x="10988869" y="1466902"/>
                <a:ext cx="210240" cy="229320"/>
              </p14:xfrm>
            </p:contentPart>
          </mc:Choice>
          <mc:Fallback>
            <p:pic>
              <p:nvPicPr>
                <p:cNvPr id="39" name="Freihand 38">
                  <a:extLst>
                    <a:ext uri="{FF2B5EF4-FFF2-40B4-BE49-F238E27FC236}">
                      <a16:creationId xmlns:a16="http://schemas.microsoft.com/office/drawing/2014/main" id="{59699B7E-6E5A-9AB5-5F72-ABBD264644D7}"/>
                    </a:ext>
                  </a:extLst>
                </p:cNvPr>
                <p:cNvPicPr/>
                <p:nvPr/>
              </p:nvPicPr>
              <p:blipFill>
                <a:blip r:embed="rId70"/>
                <a:stretch>
                  <a:fillRect/>
                </a:stretch>
              </p:blipFill>
              <p:spPr>
                <a:xfrm>
                  <a:off x="10980229" y="1457902"/>
                  <a:ext cx="2278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EC6BCAA2-0AA2-8E31-BBD1-8C8D6A802272}"/>
                    </a:ext>
                  </a:extLst>
                </p14:cNvPr>
                <p14:cNvContentPartPr/>
                <p14:nvPr/>
              </p14:nvContentPartPr>
              <p14:xfrm>
                <a:off x="9858469" y="2326582"/>
                <a:ext cx="180000" cy="268560"/>
              </p14:xfrm>
            </p:contentPart>
          </mc:Choice>
          <mc:Fallback>
            <p:pic>
              <p:nvPicPr>
                <p:cNvPr id="40" name="Freihand 39">
                  <a:extLst>
                    <a:ext uri="{FF2B5EF4-FFF2-40B4-BE49-F238E27FC236}">
                      <a16:creationId xmlns:a16="http://schemas.microsoft.com/office/drawing/2014/main" id="{EC6BCAA2-0AA2-8E31-BBD1-8C8D6A802272}"/>
                    </a:ext>
                  </a:extLst>
                </p:cNvPr>
                <p:cNvPicPr/>
                <p:nvPr/>
              </p:nvPicPr>
              <p:blipFill>
                <a:blip r:embed="rId72"/>
                <a:stretch>
                  <a:fillRect/>
                </a:stretch>
              </p:blipFill>
              <p:spPr>
                <a:xfrm>
                  <a:off x="9849469" y="2317582"/>
                  <a:ext cx="1976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A6502FA5-959A-8FE5-FF41-A6B612AC9788}"/>
                    </a:ext>
                  </a:extLst>
                </p14:cNvPr>
                <p14:cNvContentPartPr/>
                <p14:nvPr/>
              </p14:nvContentPartPr>
              <p14:xfrm>
                <a:off x="10055029" y="2267902"/>
                <a:ext cx="158400" cy="227160"/>
              </p14:xfrm>
            </p:contentPart>
          </mc:Choice>
          <mc:Fallback>
            <p:pic>
              <p:nvPicPr>
                <p:cNvPr id="41" name="Freihand 40">
                  <a:extLst>
                    <a:ext uri="{FF2B5EF4-FFF2-40B4-BE49-F238E27FC236}">
                      <a16:creationId xmlns:a16="http://schemas.microsoft.com/office/drawing/2014/main" id="{A6502FA5-959A-8FE5-FF41-A6B612AC9788}"/>
                    </a:ext>
                  </a:extLst>
                </p:cNvPr>
                <p:cNvPicPr/>
                <p:nvPr/>
              </p:nvPicPr>
              <p:blipFill>
                <a:blip r:embed="rId74"/>
                <a:stretch>
                  <a:fillRect/>
                </a:stretch>
              </p:blipFill>
              <p:spPr>
                <a:xfrm>
                  <a:off x="10046029" y="2259262"/>
                  <a:ext cx="1760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1EB5A40C-7F06-9D06-92F4-F9ED582A632C}"/>
                    </a:ext>
                  </a:extLst>
                </p14:cNvPr>
                <p14:cNvContentPartPr/>
                <p14:nvPr/>
              </p14:nvContentPartPr>
              <p14:xfrm>
                <a:off x="10360309" y="2237662"/>
                <a:ext cx="23040" cy="172080"/>
              </p14:xfrm>
            </p:contentPart>
          </mc:Choice>
          <mc:Fallback>
            <p:pic>
              <p:nvPicPr>
                <p:cNvPr id="42" name="Freihand 41">
                  <a:extLst>
                    <a:ext uri="{FF2B5EF4-FFF2-40B4-BE49-F238E27FC236}">
                      <a16:creationId xmlns:a16="http://schemas.microsoft.com/office/drawing/2014/main" id="{1EB5A40C-7F06-9D06-92F4-F9ED582A632C}"/>
                    </a:ext>
                  </a:extLst>
                </p:cNvPr>
                <p:cNvPicPr/>
                <p:nvPr/>
              </p:nvPicPr>
              <p:blipFill>
                <a:blip r:embed="rId76"/>
                <a:stretch>
                  <a:fillRect/>
                </a:stretch>
              </p:blipFill>
              <p:spPr>
                <a:xfrm>
                  <a:off x="10351669" y="2229022"/>
                  <a:ext cx="40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AE603532-3107-1A8E-F7AA-1C65A05EE40F}"/>
                    </a:ext>
                  </a:extLst>
                </p14:cNvPr>
                <p14:cNvContentPartPr/>
                <p14:nvPr/>
              </p14:nvContentPartPr>
              <p14:xfrm>
                <a:off x="10300909" y="2164222"/>
                <a:ext cx="300960" cy="215280"/>
              </p14:xfrm>
            </p:contentPart>
          </mc:Choice>
          <mc:Fallback>
            <p:pic>
              <p:nvPicPr>
                <p:cNvPr id="43" name="Freihand 42">
                  <a:extLst>
                    <a:ext uri="{FF2B5EF4-FFF2-40B4-BE49-F238E27FC236}">
                      <a16:creationId xmlns:a16="http://schemas.microsoft.com/office/drawing/2014/main" id="{AE603532-3107-1A8E-F7AA-1C65A05EE40F}"/>
                    </a:ext>
                  </a:extLst>
                </p:cNvPr>
                <p:cNvPicPr/>
                <p:nvPr/>
              </p:nvPicPr>
              <p:blipFill>
                <a:blip r:embed="rId78"/>
                <a:stretch>
                  <a:fillRect/>
                </a:stretch>
              </p:blipFill>
              <p:spPr>
                <a:xfrm>
                  <a:off x="10292269" y="2155582"/>
                  <a:ext cx="3186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54D3F3A7-D772-1216-4098-D493C20D4784}"/>
                    </a:ext>
                  </a:extLst>
                </p14:cNvPr>
                <p14:cNvContentPartPr/>
                <p14:nvPr/>
              </p14:nvContentPartPr>
              <p14:xfrm>
                <a:off x="10738669" y="2112382"/>
                <a:ext cx="189360" cy="180360"/>
              </p14:xfrm>
            </p:contentPart>
          </mc:Choice>
          <mc:Fallback>
            <p:pic>
              <p:nvPicPr>
                <p:cNvPr id="44" name="Freihand 43">
                  <a:extLst>
                    <a:ext uri="{FF2B5EF4-FFF2-40B4-BE49-F238E27FC236}">
                      <a16:creationId xmlns:a16="http://schemas.microsoft.com/office/drawing/2014/main" id="{54D3F3A7-D772-1216-4098-D493C20D4784}"/>
                    </a:ext>
                  </a:extLst>
                </p:cNvPr>
                <p:cNvPicPr/>
                <p:nvPr/>
              </p:nvPicPr>
              <p:blipFill>
                <a:blip r:embed="rId80"/>
                <a:stretch>
                  <a:fillRect/>
                </a:stretch>
              </p:blipFill>
              <p:spPr>
                <a:xfrm>
                  <a:off x="10730029" y="2103742"/>
                  <a:ext cx="2070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4AC685FB-B317-CE0C-F1E7-65FE4A8672CF}"/>
                    </a:ext>
                  </a:extLst>
                </p14:cNvPr>
                <p14:cNvContentPartPr/>
                <p14:nvPr/>
              </p14:nvContentPartPr>
              <p14:xfrm>
                <a:off x="10727509" y="1921942"/>
                <a:ext cx="231480" cy="136080"/>
              </p14:xfrm>
            </p:contentPart>
          </mc:Choice>
          <mc:Fallback>
            <p:pic>
              <p:nvPicPr>
                <p:cNvPr id="45" name="Freihand 44">
                  <a:extLst>
                    <a:ext uri="{FF2B5EF4-FFF2-40B4-BE49-F238E27FC236}">
                      <a16:creationId xmlns:a16="http://schemas.microsoft.com/office/drawing/2014/main" id="{4AC685FB-B317-CE0C-F1E7-65FE4A8672CF}"/>
                    </a:ext>
                  </a:extLst>
                </p:cNvPr>
                <p:cNvPicPr/>
                <p:nvPr/>
              </p:nvPicPr>
              <p:blipFill>
                <a:blip r:embed="rId82"/>
                <a:stretch>
                  <a:fillRect/>
                </a:stretch>
              </p:blipFill>
              <p:spPr>
                <a:xfrm>
                  <a:off x="10718509" y="1913302"/>
                  <a:ext cx="249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E63AB0BC-8CC4-C382-93DE-A7FC71487EE6}"/>
                    </a:ext>
                  </a:extLst>
                </p14:cNvPr>
                <p14:cNvContentPartPr/>
                <p14:nvPr/>
              </p14:nvContentPartPr>
              <p14:xfrm>
                <a:off x="10865389" y="1887382"/>
                <a:ext cx="302400" cy="386280"/>
              </p14:xfrm>
            </p:contentPart>
          </mc:Choice>
          <mc:Fallback>
            <p:pic>
              <p:nvPicPr>
                <p:cNvPr id="46" name="Freihand 45">
                  <a:extLst>
                    <a:ext uri="{FF2B5EF4-FFF2-40B4-BE49-F238E27FC236}">
                      <a16:creationId xmlns:a16="http://schemas.microsoft.com/office/drawing/2014/main" id="{E63AB0BC-8CC4-C382-93DE-A7FC71487EE6}"/>
                    </a:ext>
                  </a:extLst>
                </p:cNvPr>
                <p:cNvPicPr/>
                <p:nvPr/>
              </p:nvPicPr>
              <p:blipFill>
                <a:blip r:embed="rId84"/>
                <a:stretch>
                  <a:fillRect/>
                </a:stretch>
              </p:blipFill>
              <p:spPr>
                <a:xfrm>
                  <a:off x="10856389" y="1878382"/>
                  <a:ext cx="32004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E5962782-28B7-455B-3718-25118A20F1BE}"/>
                    </a:ext>
                  </a:extLst>
                </p14:cNvPr>
                <p14:cNvContentPartPr/>
                <p14:nvPr/>
              </p14:nvContentPartPr>
              <p14:xfrm>
                <a:off x="10864669" y="2356822"/>
                <a:ext cx="151200" cy="179280"/>
              </p14:xfrm>
            </p:contentPart>
          </mc:Choice>
          <mc:Fallback>
            <p:pic>
              <p:nvPicPr>
                <p:cNvPr id="47" name="Freihand 46">
                  <a:extLst>
                    <a:ext uri="{FF2B5EF4-FFF2-40B4-BE49-F238E27FC236}">
                      <a16:creationId xmlns:a16="http://schemas.microsoft.com/office/drawing/2014/main" id="{E5962782-28B7-455B-3718-25118A20F1BE}"/>
                    </a:ext>
                  </a:extLst>
                </p:cNvPr>
                <p:cNvPicPr/>
                <p:nvPr/>
              </p:nvPicPr>
              <p:blipFill>
                <a:blip r:embed="rId86"/>
                <a:stretch>
                  <a:fillRect/>
                </a:stretch>
              </p:blipFill>
              <p:spPr>
                <a:xfrm>
                  <a:off x="10855669" y="2348182"/>
                  <a:ext cx="1688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A4D468A9-DF71-2C5B-AD19-5D55DC5EE025}"/>
                    </a:ext>
                  </a:extLst>
                </p14:cNvPr>
                <p14:cNvContentPartPr/>
                <p14:nvPr/>
              </p14:nvContentPartPr>
              <p14:xfrm>
                <a:off x="9647869" y="2067382"/>
                <a:ext cx="1085760" cy="921240"/>
              </p14:xfrm>
            </p:contentPart>
          </mc:Choice>
          <mc:Fallback>
            <p:pic>
              <p:nvPicPr>
                <p:cNvPr id="49" name="Freihand 48">
                  <a:extLst>
                    <a:ext uri="{FF2B5EF4-FFF2-40B4-BE49-F238E27FC236}">
                      <a16:creationId xmlns:a16="http://schemas.microsoft.com/office/drawing/2014/main" id="{A4D468A9-DF71-2C5B-AD19-5D55DC5EE025}"/>
                    </a:ext>
                  </a:extLst>
                </p:cNvPr>
                <p:cNvPicPr/>
                <p:nvPr/>
              </p:nvPicPr>
              <p:blipFill>
                <a:blip r:embed="rId88"/>
                <a:stretch>
                  <a:fillRect/>
                </a:stretch>
              </p:blipFill>
              <p:spPr>
                <a:xfrm>
                  <a:off x="9639229" y="2058742"/>
                  <a:ext cx="1103400" cy="9388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10" name="Freihand 9">
                <a:extLst>
                  <a:ext uri="{FF2B5EF4-FFF2-40B4-BE49-F238E27FC236}">
                    <a16:creationId xmlns:a16="http://schemas.microsoft.com/office/drawing/2014/main" id="{C6F6B508-2BA0-4F5B-7585-9F16E3FB43AA}"/>
                  </a:ext>
                </a:extLst>
              </p14:cNvPr>
              <p14:cNvContentPartPr/>
              <p14:nvPr/>
            </p14:nvContentPartPr>
            <p14:xfrm>
              <a:off x="10301629" y="1349182"/>
              <a:ext cx="30960" cy="143280"/>
            </p14:xfrm>
          </p:contentPart>
        </mc:Choice>
        <mc:Fallback>
          <p:pic>
            <p:nvPicPr>
              <p:cNvPr id="10" name="Freihand 9">
                <a:extLst>
                  <a:ext uri="{FF2B5EF4-FFF2-40B4-BE49-F238E27FC236}">
                    <a16:creationId xmlns:a16="http://schemas.microsoft.com/office/drawing/2014/main" id="{C6F6B508-2BA0-4F5B-7585-9F16E3FB43AA}"/>
                  </a:ext>
                </a:extLst>
              </p:cNvPr>
              <p:cNvPicPr/>
              <p:nvPr/>
            </p:nvPicPr>
            <p:blipFill>
              <a:blip r:embed="rId3"/>
              <a:stretch>
                <a:fillRect/>
              </a:stretch>
            </p:blipFill>
            <p:spPr>
              <a:xfrm>
                <a:off x="10292989" y="1340542"/>
                <a:ext cx="48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Freihand 10">
                <a:extLst>
                  <a:ext uri="{FF2B5EF4-FFF2-40B4-BE49-F238E27FC236}">
                    <a16:creationId xmlns:a16="http://schemas.microsoft.com/office/drawing/2014/main" id="{9FF73047-4257-7C31-86A6-411197ED6EDE}"/>
                  </a:ext>
                </a:extLst>
              </p14:cNvPr>
              <p14:cNvContentPartPr/>
              <p14:nvPr/>
            </p14:nvContentPartPr>
            <p14:xfrm>
              <a:off x="10196869" y="1485622"/>
              <a:ext cx="145800" cy="30960"/>
            </p14:xfrm>
          </p:contentPart>
        </mc:Choice>
        <mc:Fallback>
          <p:pic>
            <p:nvPicPr>
              <p:cNvPr id="11" name="Freihand 10">
                <a:extLst>
                  <a:ext uri="{FF2B5EF4-FFF2-40B4-BE49-F238E27FC236}">
                    <a16:creationId xmlns:a16="http://schemas.microsoft.com/office/drawing/2014/main" id="{9FF73047-4257-7C31-86A6-411197ED6EDE}"/>
                  </a:ext>
                </a:extLst>
              </p:cNvPr>
              <p:cNvPicPr/>
              <p:nvPr/>
            </p:nvPicPr>
            <p:blipFill>
              <a:blip r:embed="rId5"/>
              <a:stretch>
                <a:fillRect/>
              </a:stretch>
            </p:blipFill>
            <p:spPr>
              <a:xfrm>
                <a:off x="10188229" y="1476622"/>
                <a:ext cx="163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a:extLst>
                  <a:ext uri="{FF2B5EF4-FFF2-40B4-BE49-F238E27FC236}">
                    <a16:creationId xmlns:a16="http://schemas.microsoft.com/office/drawing/2014/main" id="{FC37D6F6-A3CA-B2DC-069A-73B2679976FF}"/>
                  </a:ext>
                </a:extLst>
              </p14:cNvPr>
              <p14:cNvContentPartPr/>
              <p14:nvPr/>
            </p14:nvContentPartPr>
            <p14:xfrm>
              <a:off x="10209109" y="1323982"/>
              <a:ext cx="187560" cy="23040"/>
            </p14:xfrm>
          </p:contentPart>
        </mc:Choice>
        <mc:Fallback>
          <p:pic>
            <p:nvPicPr>
              <p:cNvPr id="12" name="Freihand 11">
                <a:extLst>
                  <a:ext uri="{FF2B5EF4-FFF2-40B4-BE49-F238E27FC236}">
                    <a16:creationId xmlns:a16="http://schemas.microsoft.com/office/drawing/2014/main" id="{FC37D6F6-A3CA-B2DC-069A-73B2679976FF}"/>
                  </a:ext>
                </a:extLst>
              </p:cNvPr>
              <p:cNvPicPr/>
              <p:nvPr/>
            </p:nvPicPr>
            <p:blipFill>
              <a:blip r:embed="rId7"/>
              <a:stretch>
                <a:fillRect/>
              </a:stretch>
            </p:blipFill>
            <p:spPr>
              <a:xfrm>
                <a:off x="10200469" y="1315342"/>
                <a:ext cx="205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6D2BB09A-3C97-FECC-4E9C-0235379F046E}"/>
                  </a:ext>
                </a:extLst>
              </p14:cNvPr>
              <p14:cNvContentPartPr/>
              <p14:nvPr/>
            </p14:nvContentPartPr>
            <p14:xfrm>
              <a:off x="10446709" y="1284382"/>
              <a:ext cx="332640" cy="216720"/>
            </p14:xfrm>
          </p:contentPart>
        </mc:Choice>
        <mc:Fallback>
          <p:pic>
            <p:nvPicPr>
              <p:cNvPr id="13" name="Freihand 12">
                <a:extLst>
                  <a:ext uri="{FF2B5EF4-FFF2-40B4-BE49-F238E27FC236}">
                    <a16:creationId xmlns:a16="http://schemas.microsoft.com/office/drawing/2014/main" id="{6D2BB09A-3C97-FECC-4E9C-0235379F046E}"/>
                  </a:ext>
                </a:extLst>
              </p:cNvPr>
              <p:cNvPicPr/>
              <p:nvPr/>
            </p:nvPicPr>
            <p:blipFill>
              <a:blip r:embed="rId9"/>
              <a:stretch>
                <a:fillRect/>
              </a:stretch>
            </p:blipFill>
            <p:spPr>
              <a:xfrm>
                <a:off x="10438069" y="1275382"/>
                <a:ext cx="350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26E18ACE-714D-39D6-847C-19BADA5C7522}"/>
                  </a:ext>
                </a:extLst>
              </p14:cNvPr>
              <p14:cNvContentPartPr/>
              <p14:nvPr/>
            </p14:nvContentPartPr>
            <p14:xfrm>
              <a:off x="10957549" y="1359622"/>
              <a:ext cx="49320" cy="54000"/>
            </p14:xfrm>
          </p:contentPart>
        </mc:Choice>
        <mc:Fallback>
          <p:pic>
            <p:nvPicPr>
              <p:cNvPr id="14" name="Freihand 13">
                <a:extLst>
                  <a:ext uri="{FF2B5EF4-FFF2-40B4-BE49-F238E27FC236}">
                    <a16:creationId xmlns:a16="http://schemas.microsoft.com/office/drawing/2014/main" id="{26E18ACE-714D-39D6-847C-19BADA5C7522}"/>
                  </a:ext>
                </a:extLst>
              </p:cNvPr>
              <p:cNvPicPr/>
              <p:nvPr/>
            </p:nvPicPr>
            <p:blipFill>
              <a:blip r:embed="rId11"/>
              <a:stretch>
                <a:fillRect/>
              </a:stretch>
            </p:blipFill>
            <p:spPr>
              <a:xfrm>
                <a:off x="10948549" y="1350622"/>
                <a:ext cx="66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F3A57152-627F-C10D-78E6-9A9C588FDE71}"/>
                  </a:ext>
                </a:extLst>
              </p14:cNvPr>
              <p14:cNvContentPartPr/>
              <p14:nvPr/>
            </p14:nvContentPartPr>
            <p14:xfrm>
              <a:off x="11037469" y="1326142"/>
              <a:ext cx="511200" cy="109080"/>
            </p14:xfrm>
          </p:contentPart>
        </mc:Choice>
        <mc:Fallback>
          <p:pic>
            <p:nvPicPr>
              <p:cNvPr id="15" name="Freihand 14">
                <a:extLst>
                  <a:ext uri="{FF2B5EF4-FFF2-40B4-BE49-F238E27FC236}">
                    <a16:creationId xmlns:a16="http://schemas.microsoft.com/office/drawing/2014/main" id="{F3A57152-627F-C10D-78E6-9A9C588FDE71}"/>
                  </a:ext>
                </a:extLst>
              </p:cNvPr>
              <p:cNvPicPr/>
              <p:nvPr/>
            </p:nvPicPr>
            <p:blipFill>
              <a:blip r:embed="rId13"/>
              <a:stretch>
                <a:fillRect/>
              </a:stretch>
            </p:blipFill>
            <p:spPr>
              <a:xfrm>
                <a:off x="11028829" y="1317142"/>
                <a:ext cx="528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AB66E49C-FD39-C133-992C-914C343BF9B9}"/>
                  </a:ext>
                </a:extLst>
              </p14:cNvPr>
              <p14:cNvContentPartPr/>
              <p14:nvPr/>
            </p14:nvContentPartPr>
            <p14:xfrm>
              <a:off x="7608829" y="1532062"/>
              <a:ext cx="65520" cy="29880"/>
            </p14:xfrm>
          </p:contentPart>
        </mc:Choice>
        <mc:Fallback>
          <p:pic>
            <p:nvPicPr>
              <p:cNvPr id="16" name="Freihand 15">
                <a:extLst>
                  <a:ext uri="{FF2B5EF4-FFF2-40B4-BE49-F238E27FC236}">
                    <a16:creationId xmlns:a16="http://schemas.microsoft.com/office/drawing/2014/main" id="{AB66E49C-FD39-C133-992C-914C343BF9B9}"/>
                  </a:ext>
                </a:extLst>
              </p:cNvPr>
              <p:cNvPicPr/>
              <p:nvPr/>
            </p:nvPicPr>
            <p:blipFill>
              <a:blip r:embed="rId15"/>
              <a:stretch>
                <a:fillRect/>
              </a:stretch>
            </p:blipFill>
            <p:spPr>
              <a:xfrm>
                <a:off x="7599829" y="1523062"/>
                <a:ext cx="83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57669B21-D71E-F5BE-47EE-089509073124}"/>
                  </a:ext>
                </a:extLst>
              </p14:cNvPr>
              <p14:cNvContentPartPr/>
              <p14:nvPr/>
            </p14:nvContentPartPr>
            <p14:xfrm>
              <a:off x="7814749" y="1444582"/>
              <a:ext cx="20520" cy="150480"/>
            </p14:xfrm>
          </p:contentPart>
        </mc:Choice>
        <mc:Fallback>
          <p:pic>
            <p:nvPicPr>
              <p:cNvPr id="17" name="Freihand 16">
                <a:extLst>
                  <a:ext uri="{FF2B5EF4-FFF2-40B4-BE49-F238E27FC236}">
                    <a16:creationId xmlns:a16="http://schemas.microsoft.com/office/drawing/2014/main" id="{57669B21-D71E-F5BE-47EE-089509073124}"/>
                  </a:ext>
                </a:extLst>
              </p:cNvPr>
              <p:cNvPicPr/>
              <p:nvPr/>
            </p:nvPicPr>
            <p:blipFill>
              <a:blip r:embed="rId17"/>
              <a:stretch>
                <a:fillRect/>
              </a:stretch>
            </p:blipFill>
            <p:spPr>
              <a:xfrm>
                <a:off x="7805749" y="1435942"/>
                <a:ext cx="38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94059E2B-24D0-38A0-81C7-5CE8BB25AD5C}"/>
                  </a:ext>
                </a:extLst>
              </p14:cNvPr>
              <p14:cNvContentPartPr/>
              <p14:nvPr/>
            </p14:nvContentPartPr>
            <p14:xfrm>
              <a:off x="7899709" y="1421542"/>
              <a:ext cx="110880" cy="187920"/>
            </p14:xfrm>
          </p:contentPart>
        </mc:Choice>
        <mc:Fallback>
          <p:pic>
            <p:nvPicPr>
              <p:cNvPr id="18" name="Freihand 17">
                <a:extLst>
                  <a:ext uri="{FF2B5EF4-FFF2-40B4-BE49-F238E27FC236}">
                    <a16:creationId xmlns:a16="http://schemas.microsoft.com/office/drawing/2014/main" id="{94059E2B-24D0-38A0-81C7-5CE8BB25AD5C}"/>
                  </a:ext>
                </a:extLst>
              </p:cNvPr>
              <p:cNvPicPr/>
              <p:nvPr/>
            </p:nvPicPr>
            <p:blipFill>
              <a:blip r:embed="rId19"/>
              <a:stretch>
                <a:fillRect/>
              </a:stretch>
            </p:blipFill>
            <p:spPr>
              <a:xfrm>
                <a:off x="7891069" y="1412902"/>
                <a:ext cx="128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C5D83B1E-FEA3-3447-2A8E-1B7792D00F32}"/>
                  </a:ext>
                </a:extLst>
              </p14:cNvPr>
              <p14:cNvContentPartPr/>
              <p14:nvPr/>
            </p14:nvContentPartPr>
            <p14:xfrm>
              <a:off x="7961629" y="1416862"/>
              <a:ext cx="81360" cy="8640"/>
            </p14:xfrm>
          </p:contentPart>
        </mc:Choice>
        <mc:Fallback>
          <p:pic>
            <p:nvPicPr>
              <p:cNvPr id="19" name="Freihand 18">
                <a:extLst>
                  <a:ext uri="{FF2B5EF4-FFF2-40B4-BE49-F238E27FC236}">
                    <a16:creationId xmlns:a16="http://schemas.microsoft.com/office/drawing/2014/main" id="{C5D83B1E-FEA3-3447-2A8E-1B7792D00F32}"/>
                  </a:ext>
                </a:extLst>
              </p:cNvPr>
              <p:cNvPicPr/>
              <p:nvPr/>
            </p:nvPicPr>
            <p:blipFill>
              <a:blip r:embed="rId21"/>
              <a:stretch>
                <a:fillRect/>
              </a:stretch>
            </p:blipFill>
            <p:spPr>
              <a:xfrm>
                <a:off x="7952989" y="1408222"/>
                <a:ext cx="99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486405F3-C0F5-EE8D-2E61-DBBF653B4BFE}"/>
                  </a:ext>
                </a:extLst>
              </p14:cNvPr>
              <p14:cNvContentPartPr/>
              <p14:nvPr/>
            </p14:nvContentPartPr>
            <p14:xfrm>
              <a:off x="8080069" y="1420462"/>
              <a:ext cx="236160" cy="140760"/>
            </p14:xfrm>
          </p:contentPart>
        </mc:Choice>
        <mc:Fallback>
          <p:pic>
            <p:nvPicPr>
              <p:cNvPr id="20" name="Freihand 19">
                <a:extLst>
                  <a:ext uri="{FF2B5EF4-FFF2-40B4-BE49-F238E27FC236}">
                    <a16:creationId xmlns:a16="http://schemas.microsoft.com/office/drawing/2014/main" id="{486405F3-C0F5-EE8D-2E61-DBBF653B4BFE}"/>
                  </a:ext>
                </a:extLst>
              </p:cNvPr>
              <p:cNvPicPr/>
              <p:nvPr/>
            </p:nvPicPr>
            <p:blipFill>
              <a:blip r:embed="rId23"/>
              <a:stretch>
                <a:fillRect/>
              </a:stretch>
            </p:blipFill>
            <p:spPr>
              <a:xfrm>
                <a:off x="8071069" y="1411822"/>
                <a:ext cx="253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B6696F20-724F-A877-9A40-AE2FA741C269}"/>
                  </a:ext>
                </a:extLst>
              </p14:cNvPr>
              <p14:cNvContentPartPr/>
              <p14:nvPr/>
            </p14:nvContentPartPr>
            <p14:xfrm>
              <a:off x="8427829" y="1455382"/>
              <a:ext cx="75240" cy="113760"/>
            </p14:xfrm>
          </p:contentPart>
        </mc:Choice>
        <mc:Fallback>
          <p:pic>
            <p:nvPicPr>
              <p:cNvPr id="21" name="Freihand 20">
                <a:extLst>
                  <a:ext uri="{FF2B5EF4-FFF2-40B4-BE49-F238E27FC236}">
                    <a16:creationId xmlns:a16="http://schemas.microsoft.com/office/drawing/2014/main" id="{B6696F20-724F-A877-9A40-AE2FA741C269}"/>
                  </a:ext>
                </a:extLst>
              </p:cNvPr>
              <p:cNvPicPr/>
              <p:nvPr/>
            </p:nvPicPr>
            <p:blipFill>
              <a:blip r:embed="rId25"/>
              <a:stretch>
                <a:fillRect/>
              </a:stretch>
            </p:blipFill>
            <p:spPr>
              <a:xfrm>
                <a:off x="8419189" y="1446382"/>
                <a:ext cx="92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DD949F3C-E212-191C-FF22-E3AAE89FFA0D}"/>
                  </a:ext>
                </a:extLst>
              </p14:cNvPr>
              <p14:cNvContentPartPr/>
              <p14:nvPr/>
            </p14:nvContentPartPr>
            <p14:xfrm>
              <a:off x="8476429" y="1364302"/>
              <a:ext cx="14760" cy="11880"/>
            </p14:xfrm>
          </p:contentPart>
        </mc:Choice>
        <mc:Fallback>
          <p:pic>
            <p:nvPicPr>
              <p:cNvPr id="22" name="Freihand 21">
                <a:extLst>
                  <a:ext uri="{FF2B5EF4-FFF2-40B4-BE49-F238E27FC236}">
                    <a16:creationId xmlns:a16="http://schemas.microsoft.com/office/drawing/2014/main" id="{DD949F3C-E212-191C-FF22-E3AAE89FFA0D}"/>
                  </a:ext>
                </a:extLst>
              </p:cNvPr>
              <p:cNvPicPr/>
              <p:nvPr/>
            </p:nvPicPr>
            <p:blipFill>
              <a:blip r:embed="rId27"/>
              <a:stretch>
                <a:fillRect/>
              </a:stretch>
            </p:blipFill>
            <p:spPr>
              <a:xfrm>
                <a:off x="8467789" y="1355302"/>
                <a:ext cx="32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EB1BDBE3-1F10-B7EE-BCB4-BB4486A97D19}"/>
                  </a:ext>
                </a:extLst>
              </p14:cNvPr>
              <p14:cNvContentPartPr/>
              <p14:nvPr/>
            </p14:nvContentPartPr>
            <p14:xfrm>
              <a:off x="9164029" y="1440982"/>
              <a:ext cx="125640" cy="9720"/>
            </p14:xfrm>
          </p:contentPart>
        </mc:Choice>
        <mc:Fallback>
          <p:pic>
            <p:nvPicPr>
              <p:cNvPr id="23" name="Freihand 22">
                <a:extLst>
                  <a:ext uri="{FF2B5EF4-FFF2-40B4-BE49-F238E27FC236}">
                    <a16:creationId xmlns:a16="http://schemas.microsoft.com/office/drawing/2014/main" id="{EB1BDBE3-1F10-B7EE-BCB4-BB4486A97D19}"/>
                  </a:ext>
                </a:extLst>
              </p:cNvPr>
              <p:cNvPicPr/>
              <p:nvPr/>
            </p:nvPicPr>
            <p:blipFill>
              <a:blip r:embed="rId29"/>
              <a:stretch>
                <a:fillRect/>
              </a:stretch>
            </p:blipFill>
            <p:spPr>
              <a:xfrm>
                <a:off x="9155029" y="1432342"/>
                <a:ext cx="143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5AC69854-0B42-922F-1052-7BDD13AC854D}"/>
                  </a:ext>
                </a:extLst>
              </p14:cNvPr>
              <p14:cNvContentPartPr/>
              <p14:nvPr/>
            </p14:nvContentPartPr>
            <p14:xfrm>
              <a:off x="9161869" y="1516942"/>
              <a:ext cx="142920" cy="11160"/>
            </p14:xfrm>
          </p:contentPart>
        </mc:Choice>
        <mc:Fallback>
          <p:pic>
            <p:nvPicPr>
              <p:cNvPr id="24" name="Freihand 23">
                <a:extLst>
                  <a:ext uri="{FF2B5EF4-FFF2-40B4-BE49-F238E27FC236}">
                    <a16:creationId xmlns:a16="http://schemas.microsoft.com/office/drawing/2014/main" id="{5AC69854-0B42-922F-1052-7BDD13AC854D}"/>
                  </a:ext>
                </a:extLst>
              </p:cNvPr>
              <p:cNvPicPr/>
              <p:nvPr/>
            </p:nvPicPr>
            <p:blipFill>
              <a:blip r:embed="rId31"/>
              <a:stretch>
                <a:fillRect/>
              </a:stretch>
            </p:blipFill>
            <p:spPr>
              <a:xfrm>
                <a:off x="9152869" y="1508302"/>
                <a:ext cx="160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CB15B8C5-2496-72BF-2B3B-0A3FF96DC37F}"/>
                  </a:ext>
                </a:extLst>
              </p14:cNvPr>
              <p14:cNvContentPartPr/>
              <p14:nvPr/>
            </p14:nvContentPartPr>
            <p14:xfrm>
              <a:off x="9486949" y="1408582"/>
              <a:ext cx="169560" cy="215640"/>
            </p14:xfrm>
          </p:contentPart>
        </mc:Choice>
        <mc:Fallback>
          <p:pic>
            <p:nvPicPr>
              <p:cNvPr id="25" name="Freihand 24">
                <a:extLst>
                  <a:ext uri="{FF2B5EF4-FFF2-40B4-BE49-F238E27FC236}">
                    <a16:creationId xmlns:a16="http://schemas.microsoft.com/office/drawing/2014/main" id="{CB15B8C5-2496-72BF-2B3B-0A3FF96DC37F}"/>
                  </a:ext>
                </a:extLst>
              </p:cNvPr>
              <p:cNvPicPr/>
              <p:nvPr/>
            </p:nvPicPr>
            <p:blipFill>
              <a:blip r:embed="rId33"/>
              <a:stretch>
                <a:fillRect/>
              </a:stretch>
            </p:blipFill>
            <p:spPr>
              <a:xfrm>
                <a:off x="9477949" y="1399942"/>
                <a:ext cx="1872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DC4B9C8A-0014-0EA6-EEA9-FA4EC77CB41E}"/>
                  </a:ext>
                </a:extLst>
              </p14:cNvPr>
              <p14:cNvContentPartPr/>
              <p14:nvPr/>
            </p14:nvContentPartPr>
            <p14:xfrm>
              <a:off x="8361589" y="1628902"/>
              <a:ext cx="173880" cy="23400"/>
            </p14:xfrm>
          </p:contentPart>
        </mc:Choice>
        <mc:Fallback>
          <p:pic>
            <p:nvPicPr>
              <p:cNvPr id="26" name="Freihand 25">
                <a:extLst>
                  <a:ext uri="{FF2B5EF4-FFF2-40B4-BE49-F238E27FC236}">
                    <a16:creationId xmlns:a16="http://schemas.microsoft.com/office/drawing/2014/main" id="{DC4B9C8A-0014-0EA6-EEA9-FA4EC77CB41E}"/>
                  </a:ext>
                </a:extLst>
              </p:cNvPr>
              <p:cNvPicPr/>
              <p:nvPr/>
            </p:nvPicPr>
            <p:blipFill>
              <a:blip r:embed="rId35"/>
              <a:stretch>
                <a:fillRect/>
              </a:stretch>
            </p:blipFill>
            <p:spPr>
              <a:xfrm>
                <a:off x="8352589" y="1620262"/>
                <a:ext cx="191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72E3D711-3AFD-3A28-6435-73CBBEECF7CC}"/>
                  </a:ext>
                </a:extLst>
              </p14:cNvPr>
              <p14:cNvContentPartPr/>
              <p14:nvPr/>
            </p14:nvContentPartPr>
            <p14:xfrm>
              <a:off x="9439429" y="1676422"/>
              <a:ext cx="281160" cy="26640"/>
            </p14:xfrm>
          </p:contentPart>
        </mc:Choice>
        <mc:Fallback>
          <p:pic>
            <p:nvPicPr>
              <p:cNvPr id="27" name="Freihand 26">
                <a:extLst>
                  <a:ext uri="{FF2B5EF4-FFF2-40B4-BE49-F238E27FC236}">
                    <a16:creationId xmlns:a16="http://schemas.microsoft.com/office/drawing/2014/main" id="{72E3D711-3AFD-3A28-6435-73CBBEECF7CC}"/>
                  </a:ext>
                </a:extLst>
              </p:cNvPr>
              <p:cNvPicPr/>
              <p:nvPr/>
            </p:nvPicPr>
            <p:blipFill>
              <a:blip r:embed="rId37"/>
              <a:stretch>
                <a:fillRect/>
              </a:stretch>
            </p:blipFill>
            <p:spPr>
              <a:xfrm>
                <a:off x="9430789" y="1667422"/>
                <a:ext cx="298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54FC68BD-742E-145A-7194-07B2DB76F9CC}"/>
                  </a:ext>
                </a:extLst>
              </p14:cNvPr>
              <p14:cNvContentPartPr/>
              <p14:nvPr/>
            </p14:nvContentPartPr>
            <p14:xfrm>
              <a:off x="6884149" y="1437382"/>
              <a:ext cx="99000" cy="192600"/>
            </p14:xfrm>
          </p:contentPart>
        </mc:Choice>
        <mc:Fallback>
          <p:pic>
            <p:nvPicPr>
              <p:cNvPr id="28" name="Freihand 27">
                <a:extLst>
                  <a:ext uri="{FF2B5EF4-FFF2-40B4-BE49-F238E27FC236}">
                    <a16:creationId xmlns:a16="http://schemas.microsoft.com/office/drawing/2014/main" id="{54FC68BD-742E-145A-7194-07B2DB76F9CC}"/>
                  </a:ext>
                </a:extLst>
              </p:cNvPr>
              <p:cNvPicPr/>
              <p:nvPr/>
            </p:nvPicPr>
            <p:blipFill>
              <a:blip r:embed="rId39"/>
              <a:stretch>
                <a:fillRect/>
              </a:stretch>
            </p:blipFill>
            <p:spPr>
              <a:xfrm>
                <a:off x="6875509" y="1428742"/>
                <a:ext cx="1166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61C330B0-05D7-E5D3-DF46-F43287B663EE}"/>
                  </a:ext>
                </a:extLst>
              </p14:cNvPr>
              <p14:cNvContentPartPr/>
              <p14:nvPr/>
            </p14:nvContentPartPr>
            <p14:xfrm>
              <a:off x="6947869" y="1381222"/>
              <a:ext cx="162720" cy="46800"/>
            </p14:xfrm>
          </p:contentPart>
        </mc:Choice>
        <mc:Fallback>
          <p:pic>
            <p:nvPicPr>
              <p:cNvPr id="29" name="Freihand 28">
                <a:extLst>
                  <a:ext uri="{FF2B5EF4-FFF2-40B4-BE49-F238E27FC236}">
                    <a16:creationId xmlns:a16="http://schemas.microsoft.com/office/drawing/2014/main" id="{61C330B0-05D7-E5D3-DF46-F43287B663EE}"/>
                  </a:ext>
                </a:extLst>
              </p:cNvPr>
              <p:cNvPicPr/>
              <p:nvPr/>
            </p:nvPicPr>
            <p:blipFill>
              <a:blip r:embed="rId41"/>
              <a:stretch>
                <a:fillRect/>
              </a:stretch>
            </p:blipFill>
            <p:spPr>
              <a:xfrm>
                <a:off x="6938869" y="1372582"/>
                <a:ext cx="180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10210972-0A0E-7835-E9DF-2835B9F05408}"/>
                  </a:ext>
                </a:extLst>
              </p14:cNvPr>
              <p14:cNvContentPartPr/>
              <p14:nvPr/>
            </p14:nvContentPartPr>
            <p14:xfrm>
              <a:off x="7076389" y="1373302"/>
              <a:ext cx="282960" cy="241920"/>
            </p14:xfrm>
          </p:contentPart>
        </mc:Choice>
        <mc:Fallback>
          <p:pic>
            <p:nvPicPr>
              <p:cNvPr id="30" name="Freihand 29">
                <a:extLst>
                  <a:ext uri="{FF2B5EF4-FFF2-40B4-BE49-F238E27FC236}">
                    <a16:creationId xmlns:a16="http://schemas.microsoft.com/office/drawing/2014/main" id="{10210972-0A0E-7835-E9DF-2835B9F05408}"/>
                  </a:ext>
                </a:extLst>
              </p:cNvPr>
              <p:cNvPicPr/>
              <p:nvPr/>
            </p:nvPicPr>
            <p:blipFill>
              <a:blip r:embed="rId43"/>
              <a:stretch>
                <a:fillRect/>
              </a:stretch>
            </p:blipFill>
            <p:spPr>
              <a:xfrm>
                <a:off x="7067389" y="1364662"/>
                <a:ext cx="3006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2BDA44F8-7569-08D8-26E8-28470EE5E774}"/>
                  </a:ext>
                </a:extLst>
              </p14:cNvPr>
              <p14:cNvContentPartPr/>
              <p14:nvPr/>
            </p14:nvContentPartPr>
            <p14:xfrm>
              <a:off x="6888829" y="1685422"/>
              <a:ext cx="2833920" cy="86760"/>
            </p14:xfrm>
          </p:contentPart>
        </mc:Choice>
        <mc:Fallback>
          <p:pic>
            <p:nvPicPr>
              <p:cNvPr id="31" name="Freihand 30">
                <a:extLst>
                  <a:ext uri="{FF2B5EF4-FFF2-40B4-BE49-F238E27FC236}">
                    <a16:creationId xmlns:a16="http://schemas.microsoft.com/office/drawing/2014/main" id="{2BDA44F8-7569-08D8-26E8-28470EE5E774}"/>
                  </a:ext>
                </a:extLst>
              </p:cNvPr>
              <p:cNvPicPr/>
              <p:nvPr/>
            </p:nvPicPr>
            <p:blipFill>
              <a:blip r:embed="rId45"/>
              <a:stretch>
                <a:fillRect/>
              </a:stretch>
            </p:blipFill>
            <p:spPr>
              <a:xfrm>
                <a:off x="6879829" y="1676782"/>
                <a:ext cx="2851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203CC458-16F7-38D6-FBF3-FFD94BA350DB}"/>
                  </a:ext>
                </a:extLst>
              </p14:cNvPr>
              <p14:cNvContentPartPr/>
              <p14:nvPr/>
            </p14:nvContentPartPr>
            <p14:xfrm>
              <a:off x="7390669" y="3194902"/>
              <a:ext cx="127800" cy="142920"/>
            </p14:xfrm>
          </p:contentPart>
        </mc:Choice>
        <mc:Fallback>
          <p:pic>
            <p:nvPicPr>
              <p:cNvPr id="32" name="Freihand 31">
                <a:extLst>
                  <a:ext uri="{FF2B5EF4-FFF2-40B4-BE49-F238E27FC236}">
                    <a16:creationId xmlns:a16="http://schemas.microsoft.com/office/drawing/2014/main" id="{203CC458-16F7-38D6-FBF3-FFD94BA350DB}"/>
                  </a:ext>
                </a:extLst>
              </p:cNvPr>
              <p:cNvPicPr/>
              <p:nvPr/>
            </p:nvPicPr>
            <p:blipFill>
              <a:blip r:embed="rId47"/>
              <a:stretch>
                <a:fillRect/>
              </a:stretch>
            </p:blipFill>
            <p:spPr>
              <a:xfrm>
                <a:off x="7381669" y="3186262"/>
                <a:ext cx="145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1516ABF2-4B33-D3C1-6E92-83541C2DFB6F}"/>
                  </a:ext>
                </a:extLst>
              </p14:cNvPr>
              <p14:cNvContentPartPr/>
              <p14:nvPr/>
            </p14:nvContentPartPr>
            <p14:xfrm>
              <a:off x="7487509" y="3185902"/>
              <a:ext cx="203400" cy="173520"/>
            </p14:xfrm>
          </p:contentPart>
        </mc:Choice>
        <mc:Fallback>
          <p:pic>
            <p:nvPicPr>
              <p:cNvPr id="33" name="Freihand 32">
                <a:extLst>
                  <a:ext uri="{FF2B5EF4-FFF2-40B4-BE49-F238E27FC236}">
                    <a16:creationId xmlns:a16="http://schemas.microsoft.com/office/drawing/2014/main" id="{1516ABF2-4B33-D3C1-6E92-83541C2DFB6F}"/>
                  </a:ext>
                </a:extLst>
              </p:cNvPr>
              <p:cNvPicPr/>
              <p:nvPr/>
            </p:nvPicPr>
            <p:blipFill>
              <a:blip r:embed="rId49"/>
              <a:stretch>
                <a:fillRect/>
              </a:stretch>
            </p:blipFill>
            <p:spPr>
              <a:xfrm>
                <a:off x="7478509" y="3176902"/>
                <a:ext cx="221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A448C31B-3B4F-CB93-A9CE-79BBABF607F7}"/>
                  </a:ext>
                </a:extLst>
              </p14:cNvPr>
              <p14:cNvContentPartPr/>
              <p14:nvPr/>
            </p14:nvContentPartPr>
            <p14:xfrm>
              <a:off x="7743829" y="3182302"/>
              <a:ext cx="117720" cy="125280"/>
            </p14:xfrm>
          </p:contentPart>
        </mc:Choice>
        <mc:Fallback>
          <p:pic>
            <p:nvPicPr>
              <p:cNvPr id="34" name="Freihand 33">
                <a:extLst>
                  <a:ext uri="{FF2B5EF4-FFF2-40B4-BE49-F238E27FC236}">
                    <a16:creationId xmlns:a16="http://schemas.microsoft.com/office/drawing/2014/main" id="{A448C31B-3B4F-CB93-A9CE-79BBABF607F7}"/>
                  </a:ext>
                </a:extLst>
              </p:cNvPr>
              <p:cNvPicPr/>
              <p:nvPr/>
            </p:nvPicPr>
            <p:blipFill>
              <a:blip r:embed="rId51"/>
              <a:stretch>
                <a:fillRect/>
              </a:stretch>
            </p:blipFill>
            <p:spPr>
              <a:xfrm>
                <a:off x="7735189" y="3173302"/>
                <a:ext cx="135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9BA90FF1-F7BA-453B-3E85-AE9145D27182}"/>
                  </a:ext>
                </a:extLst>
              </p14:cNvPr>
              <p14:cNvContentPartPr/>
              <p14:nvPr/>
            </p14:nvContentPartPr>
            <p14:xfrm>
              <a:off x="8117869" y="3210742"/>
              <a:ext cx="11160" cy="146880"/>
            </p14:xfrm>
          </p:contentPart>
        </mc:Choice>
        <mc:Fallback>
          <p:pic>
            <p:nvPicPr>
              <p:cNvPr id="35" name="Freihand 34">
                <a:extLst>
                  <a:ext uri="{FF2B5EF4-FFF2-40B4-BE49-F238E27FC236}">
                    <a16:creationId xmlns:a16="http://schemas.microsoft.com/office/drawing/2014/main" id="{9BA90FF1-F7BA-453B-3E85-AE9145D27182}"/>
                  </a:ext>
                </a:extLst>
              </p:cNvPr>
              <p:cNvPicPr/>
              <p:nvPr/>
            </p:nvPicPr>
            <p:blipFill>
              <a:blip r:embed="rId53"/>
              <a:stretch>
                <a:fillRect/>
              </a:stretch>
            </p:blipFill>
            <p:spPr>
              <a:xfrm>
                <a:off x="8109229" y="3202102"/>
                <a:ext cx="28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53651E2A-FE55-D477-D8EC-0CA3AD19CFFC}"/>
                  </a:ext>
                </a:extLst>
              </p14:cNvPr>
              <p14:cNvContentPartPr/>
              <p14:nvPr/>
            </p14:nvContentPartPr>
            <p14:xfrm>
              <a:off x="8083309" y="3253222"/>
              <a:ext cx="120600" cy="20880"/>
            </p14:xfrm>
          </p:contentPart>
        </mc:Choice>
        <mc:Fallback>
          <p:pic>
            <p:nvPicPr>
              <p:cNvPr id="36" name="Freihand 35">
                <a:extLst>
                  <a:ext uri="{FF2B5EF4-FFF2-40B4-BE49-F238E27FC236}">
                    <a16:creationId xmlns:a16="http://schemas.microsoft.com/office/drawing/2014/main" id="{53651E2A-FE55-D477-D8EC-0CA3AD19CFFC}"/>
                  </a:ext>
                </a:extLst>
              </p:cNvPr>
              <p:cNvPicPr/>
              <p:nvPr/>
            </p:nvPicPr>
            <p:blipFill>
              <a:blip r:embed="rId55"/>
              <a:stretch>
                <a:fillRect/>
              </a:stretch>
            </p:blipFill>
            <p:spPr>
              <a:xfrm>
                <a:off x="8074669" y="3244222"/>
                <a:ext cx="138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DE09AEC3-A6D6-2F1A-414A-ED06647A63C2}"/>
                  </a:ext>
                </a:extLst>
              </p14:cNvPr>
              <p14:cNvContentPartPr/>
              <p14:nvPr/>
            </p14:nvContentPartPr>
            <p14:xfrm>
              <a:off x="8247109" y="3127942"/>
              <a:ext cx="133920" cy="202320"/>
            </p14:xfrm>
          </p:contentPart>
        </mc:Choice>
        <mc:Fallback>
          <p:pic>
            <p:nvPicPr>
              <p:cNvPr id="37" name="Freihand 36">
                <a:extLst>
                  <a:ext uri="{FF2B5EF4-FFF2-40B4-BE49-F238E27FC236}">
                    <a16:creationId xmlns:a16="http://schemas.microsoft.com/office/drawing/2014/main" id="{DE09AEC3-A6D6-2F1A-414A-ED06647A63C2}"/>
                  </a:ext>
                </a:extLst>
              </p:cNvPr>
              <p:cNvPicPr/>
              <p:nvPr/>
            </p:nvPicPr>
            <p:blipFill>
              <a:blip r:embed="rId57"/>
              <a:stretch>
                <a:fillRect/>
              </a:stretch>
            </p:blipFill>
            <p:spPr>
              <a:xfrm>
                <a:off x="8238109" y="3118942"/>
                <a:ext cx="151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8C64C1CE-EE7F-026B-51D0-1F5C6C980126}"/>
                  </a:ext>
                </a:extLst>
              </p14:cNvPr>
              <p14:cNvContentPartPr/>
              <p14:nvPr/>
            </p14:nvContentPartPr>
            <p14:xfrm>
              <a:off x="8425669" y="3106342"/>
              <a:ext cx="83520" cy="146880"/>
            </p14:xfrm>
          </p:contentPart>
        </mc:Choice>
        <mc:Fallback>
          <p:pic>
            <p:nvPicPr>
              <p:cNvPr id="38" name="Freihand 37">
                <a:extLst>
                  <a:ext uri="{FF2B5EF4-FFF2-40B4-BE49-F238E27FC236}">
                    <a16:creationId xmlns:a16="http://schemas.microsoft.com/office/drawing/2014/main" id="{8C64C1CE-EE7F-026B-51D0-1F5C6C980126}"/>
                  </a:ext>
                </a:extLst>
              </p:cNvPr>
              <p:cNvPicPr/>
              <p:nvPr/>
            </p:nvPicPr>
            <p:blipFill>
              <a:blip r:embed="rId59"/>
              <a:stretch>
                <a:fillRect/>
              </a:stretch>
            </p:blipFill>
            <p:spPr>
              <a:xfrm>
                <a:off x="8417029" y="3097702"/>
                <a:ext cx="101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17785E8A-BFDA-ADE9-6F68-A99F9B6F3A1E}"/>
                  </a:ext>
                </a:extLst>
              </p14:cNvPr>
              <p14:cNvContentPartPr/>
              <p14:nvPr/>
            </p14:nvContentPartPr>
            <p14:xfrm>
              <a:off x="8530069" y="3086542"/>
              <a:ext cx="135360" cy="154440"/>
            </p14:xfrm>
          </p:contentPart>
        </mc:Choice>
        <mc:Fallback>
          <p:pic>
            <p:nvPicPr>
              <p:cNvPr id="39" name="Freihand 38">
                <a:extLst>
                  <a:ext uri="{FF2B5EF4-FFF2-40B4-BE49-F238E27FC236}">
                    <a16:creationId xmlns:a16="http://schemas.microsoft.com/office/drawing/2014/main" id="{17785E8A-BFDA-ADE9-6F68-A99F9B6F3A1E}"/>
                  </a:ext>
                </a:extLst>
              </p:cNvPr>
              <p:cNvPicPr/>
              <p:nvPr/>
            </p:nvPicPr>
            <p:blipFill>
              <a:blip r:embed="rId61"/>
              <a:stretch>
                <a:fillRect/>
              </a:stretch>
            </p:blipFill>
            <p:spPr>
              <a:xfrm>
                <a:off x="8521429" y="3077542"/>
                <a:ext cx="153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40AE2085-3EDC-00FE-B35B-5072511E8C6A}"/>
                  </a:ext>
                </a:extLst>
              </p14:cNvPr>
              <p14:cNvContentPartPr/>
              <p14:nvPr/>
            </p14:nvContentPartPr>
            <p14:xfrm>
              <a:off x="8832109" y="3058462"/>
              <a:ext cx="77400" cy="163080"/>
            </p14:xfrm>
          </p:contentPart>
        </mc:Choice>
        <mc:Fallback>
          <p:pic>
            <p:nvPicPr>
              <p:cNvPr id="40" name="Freihand 39">
                <a:extLst>
                  <a:ext uri="{FF2B5EF4-FFF2-40B4-BE49-F238E27FC236}">
                    <a16:creationId xmlns:a16="http://schemas.microsoft.com/office/drawing/2014/main" id="{40AE2085-3EDC-00FE-B35B-5072511E8C6A}"/>
                  </a:ext>
                </a:extLst>
              </p:cNvPr>
              <p:cNvPicPr/>
              <p:nvPr/>
            </p:nvPicPr>
            <p:blipFill>
              <a:blip r:embed="rId63"/>
              <a:stretch>
                <a:fillRect/>
              </a:stretch>
            </p:blipFill>
            <p:spPr>
              <a:xfrm>
                <a:off x="8823109" y="3049822"/>
                <a:ext cx="95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A0DF58A2-EDCF-D7D1-BD30-01679535BBC1}"/>
                  </a:ext>
                </a:extLst>
              </p14:cNvPr>
              <p14:cNvContentPartPr/>
              <p14:nvPr/>
            </p14:nvContentPartPr>
            <p14:xfrm>
              <a:off x="9109669" y="3073582"/>
              <a:ext cx="155520" cy="44280"/>
            </p14:xfrm>
          </p:contentPart>
        </mc:Choice>
        <mc:Fallback>
          <p:pic>
            <p:nvPicPr>
              <p:cNvPr id="41" name="Freihand 40">
                <a:extLst>
                  <a:ext uri="{FF2B5EF4-FFF2-40B4-BE49-F238E27FC236}">
                    <a16:creationId xmlns:a16="http://schemas.microsoft.com/office/drawing/2014/main" id="{A0DF58A2-EDCF-D7D1-BD30-01679535BBC1}"/>
                  </a:ext>
                </a:extLst>
              </p:cNvPr>
              <p:cNvPicPr/>
              <p:nvPr/>
            </p:nvPicPr>
            <p:blipFill>
              <a:blip r:embed="rId65"/>
              <a:stretch>
                <a:fillRect/>
              </a:stretch>
            </p:blipFill>
            <p:spPr>
              <a:xfrm>
                <a:off x="9101029" y="3064942"/>
                <a:ext cx="173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60875574-DAEB-7EEB-8C9E-49331FE8EF9D}"/>
                  </a:ext>
                </a:extLst>
              </p14:cNvPr>
              <p14:cNvContentPartPr/>
              <p14:nvPr/>
            </p14:nvContentPartPr>
            <p14:xfrm>
              <a:off x="9126229" y="3156742"/>
              <a:ext cx="138240" cy="14400"/>
            </p14:xfrm>
          </p:contentPart>
        </mc:Choice>
        <mc:Fallback>
          <p:pic>
            <p:nvPicPr>
              <p:cNvPr id="42" name="Freihand 41">
                <a:extLst>
                  <a:ext uri="{FF2B5EF4-FFF2-40B4-BE49-F238E27FC236}">
                    <a16:creationId xmlns:a16="http://schemas.microsoft.com/office/drawing/2014/main" id="{60875574-DAEB-7EEB-8C9E-49331FE8EF9D}"/>
                  </a:ext>
                </a:extLst>
              </p:cNvPr>
              <p:cNvPicPr/>
              <p:nvPr/>
            </p:nvPicPr>
            <p:blipFill>
              <a:blip r:embed="rId67"/>
              <a:stretch>
                <a:fillRect/>
              </a:stretch>
            </p:blipFill>
            <p:spPr>
              <a:xfrm>
                <a:off x="9117589" y="3147742"/>
                <a:ext cx="155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09C2ECE2-0C0F-989C-B19C-C5CF22F5E4C8}"/>
                  </a:ext>
                </a:extLst>
              </p14:cNvPr>
              <p14:cNvContentPartPr/>
              <p14:nvPr/>
            </p14:nvContentPartPr>
            <p14:xfrm>
              <a:off x="9533749" y="3020662"/>
              <a:ext cx="175320" cy="244800"/>
            </p14:xfrm>
          </p:contentPart>
        </mc:Choice>
        <mc:Fallback>
          <p:pic>
            <p:nvPicPr>
              <p:cNvPr id="43" name="Freihand 42">
                <a:extLst>
                  <a:ext uri="{FF2B5EF4-FFF2-40B4-BE49-F238E27FC236}">
                    <a16:creationId xmlns:a16="http://schemas.microsoft.com/office/drawing/2014/main" id="{09C2ECE2-0C0F-989C-B19C-C5CF22F5E4C8}"/>
                  </a:ext>
                </a:extLst>
              </p:cNvPr>
              <p:cNvPicPr/>
              <p:nvPr/>
            </p:nvPicPr>
            <p:blipFill>
              <a:blip r:embed="rId69"/>
              <a:stretch>
                <a:fillRect/>
              </a:stretch>
            </p:blipFill>
            <p:spPr>
              <a:xfrm>
                <a:off x="9525109" y="3011662"/>
                <a:ext cx="192960" cy="262440"/>
              </a:xfrm>
              <a:prstGeom prst="rect">
                <a:avLst/>
              </a:prstGeom>
            </p:spPr>
          </p:pic>
        </mc:Fallback>
      </mc:AlternateContent>
      <p:grpSp>
        <p:nvGrpSpPr>
          <p:cNvPr id="49" name="Gruppieren 48">
            <a:extLst>
              <a:ext uri="{FF2B5EF4-FFF2-40B4-BE49-F238E27FC236}">
                <a16:creationId xmlns:a16="http://schemas.microsoft.com/office/drawing/2014/main" id="{531C6F64-51DF-E2BD-95F3-335E18BF39EE}"/>
              </a:ext>
            </a:extLst>
          </p:cNvPr>
          <p:cNvGrpSpPr/>
          <p:nvPr/>
        </p:nvGrpSpPr>
        <p:grpSpPr>
          <a:xfrm>
            <a:off x="10092469" y="2740222"/>
            <a:ext cx="1449720" cy="378000"/>
            <a:chOff x="10092469" y="2740222"/>
            <a:chExt cx="1449720" cy="378000"/>
          </a:xfrm>
        </p:grpSpPr>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AA24C5C1-345A-1E15-5B14-083FF6DBC758}"/>
                    </a:ext>
                  </a:extLst>
                </p14:cNvPr>
                <p14:cNvContentPartPr/>
                <p14:nvPr/>
              </p14:nvContentPartPr>
              <p14:xfrm>
                <a:off x="10092469" y="2874502"/>
                <a:ext cx="151560" cy="243720"/>
              </p14:xfrm>
            </p:contentPart>
          </mc:Choice>
          <mc:Fallback>
            <p:pic>
              <p:nvPicPr>
                <p:cNvPr id="44" name="Freihand 43">
                  <a:extLst>
                    <a:ext uri="{FF2B5EF4-FFF2-40B4-BE49-F238E27FC236}">
                      <a16:creationId xmlns:a16="http://schemas.microsoft.com/office/drawing/2014/main" id="{AA24C5C1-345A-1E15-5B14-083FF6DBC758}"/>
                    </a:ext>
                  </a:extLst>
                </p:cNvPr>
                <p:cNvPicPr/>
                <p:nvPr/>
              </p:nvPicPr>
              <p:blipFill>
                <a:blip r:embed="rId71"/>
                <a:stretch>
                  <a:fillRect/>
                </a:stretch>
              </p:blipFill>
              <p:spPr>
                <a:xfrm>
                  <a:off x="10083829" y="2865502"/>
                  <a:ext cx="1692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0D4874F7-DAF7-DC7D-077C-64E591781D6B}"/>
                    </a:ext>
                  </a:extLst>
                </p14:cNvPr>
                <p14:cNvContentPartPr/>
                <p14:nvPr/>
              </p14:nvContentPartPr>
              <p14:xfrm>
                <a:off x="10267069" y="2828062"/>
                <a:ext cx="133200" cy="219240"/>
              </p14:xfrm>
            </p:contentPart>
          </mc:Choice>
          <mc:Fallback>
            <p:pic>
              <p:nvPicPr>
                <p:cNvPr id="45" name="Freihand 44">
                  <a:extLst>
                    <a:ext uri="{FF2B5EF4-FFF2-40B4-BE49-F238E27FC236}">
                      <a16:creationId xmlns:a16="http://schemas.microsoft.com/office/drawing/2014/main" id="{0D4874F7-DAF7-DC7D-077C-64E591781D6B}"/>
                    </a:ext>
                  </a:extLst>
                </p:cNvPr>
                <p:cNvPicPr/>
                <p:nvPr/>
              </p:nvPicPr>
              <p:blipFill>
                <a:blip r:embed="rId73"/>
                <a:stretch>
                  <a:fillRect/>
                </a:stretch>
              </p:blipFill>
              <p:spPr>
                <a:xfrm>
                  <a:off x="10258429" y="2819422"/>
                  <a:ext cx="1508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D843B706-2DBE-819C-D7EE-B07AA333EE38}"/>
                    </a:ext>
                  </a:extLst>
                </p14:cNvPr>
                <p14:cNvContentPartPr/>
                <p14:nvPr/>
              </p14:nvContentPartPr>
              <p14:xfrm>
                <a:off x="10506109" y="2944702"/>
                <a:ext cx="89280" cy="24480"/>
              </p14:xfrm>
            </p:contentPart>
          </mc:Choice>
          <mc:Fallback>
            <p:pic>
              <p:nvPicPr>
                <p:cNvPr id="46" name="Freihand 45">
                  <a:extLst>
                    <a:ext uri="{FF2B5EF4-FFF2-40B4-BE49-F238E27FC236}">
                      <a16:creationId xmlns:a16="http://schemas.microsoft.com/office/drawing/2014/main" id="{D843B706-2DBE-819C-D7EE-B07AA333EE38}"/>
                    </a:ext>
                  </a:extLst>
                </p:cNvPr>
                <p:cNvPicPr/>
                <p:nvPr/>
              </p:nvPicPr>
              <p:blipFill>
                <a:blip r:embed="rId75"/>
                <a:stretch>
                  <a:fillRect/>
                </a:stretch>
              </p:blipFill>
              <p:spPr>
                <a:xfrm>
                  <a:off x="10497109" y="2935702"/>
                  <a:ext cx="106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7E1EB47D-4E87-1DBC-B7A7-3EE6930A3D8A}"/>
                    </a:ext>
                  </a:extLst>
                </p14:cNvPr>
                <p14:cNvContentPartPr/>
                <p14:nvPr/>
              </p14:nvContentPartPr>
              <p14:xfrm>
                <a:off x="10727869" y="2740222"/>
                <a:ext cx="176760" cy="273600"/>
              </p14:xfrm>
            </p:contentPart>
          </mc:Choice>
          <mc:Fallback>
            <p:pic>
              <p:nvPicPr>
                <p:cNvPr id="47" name="Freihand 46">
                  <a:extLst>
                    <a:ext uri="{FF2B5EF4-FFF2-40B4-BE49-F238E27FC236}">
                      <a16:creationId xmlns:a16="http://schemas.microsoft.com/office/drawing/2014/main" id="{7E1EB47D-4E87-1DBC-B7A7-3EE6930A3D8A}"/>
                    </a:ext>
                  </a:extLst>
                </p:cNvPr>
                <p:cNvPicPr/>
                <p:nvPr/>
              </p:nvPicPr>
              <p:blipFill>
                <a:blip r:embed="rId77"/>
                <a:stretch>
                  <a:fillRect/>
                </a:stretch>
              </p:blipFill>
              <p:spPr>
                <a:xfrm>
                  <a:off x="10718869" y="2731582"/>
                  <a:ext cx="1944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E5484BF8-B378-C8E3-C875-866B3DC2A67F}"/>
                    </a:ext>
                  </a:extLst>
                </p14:cNvPr>
                <p14:cNvContentPartPr/>
                <p14:nvPr/>
              </p14:nvContentPartPr>
              <p14:xfrm>
                <a:off x="10821109" y="2812582"/>
                <a:ext cx="721080" cy="198720"/>
              </p14:xfrm>
            </p:contentPart>
          </mc:Choice>
          <mc:Fallback>
            <p:pic>
              <p:nvPicPr>
                <p:cNvPr id="48" name="Freihand 47">
                  <a:extLst>
                    <a:ext uri="{FF2B5EF4-FFF2-40B4-BE49-F238E27FC236}">
                      <a16:creationId xmlns:a16="http://schemas.microsoft.com/office/drawing/2014/main" id="{E5484BF8-B378-C8E3-C875-866B3DC2A67F}"/>
                    </a:ext>
                  </a:extLst>
                </p:cNvPr>
                <p:cNvPicPr/>
                <p:nvPr/>
              </p:nvPicPr>
              <p:blipFill>
                <a:blip r:embed="rId79"/>
                <a:stretch>
                  <a:fillRect/>
                </a:stretch>
              </p:blipFill>
              <p:spPr>
                <a:xfrm>
                  <a:off x="10812109" y="2803942"/>
                  <a:ext cx="738720" cy="21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EE887968-CA8A-3786-A056-833EAA7F85D4}"/>
                  </a:ext>
                </a:extLst>
              </p14:cNvPr>
              <p14:cNvContentPartPr/>
              <p14:nvPr/>
            </p14:nvContentPartPr>
            <p14:xfrm>
              <a:off x="7364389" y="3442942"/>
              <a:ext cx="2271960" cy="166680"/>
            </p14:xfrm>
          </p:contentPart>
        </mc:Choice>
        <mc:Fallback>
          <p:pic>
            <p:nvPicPr>
              <p:cNvPr id="51" name="Freihand 50">
                <a:extLst>
                  <a:ext uri="{FF2B5EF4-FFF2-40B4-BE49-F238E27FC236}">
                    <a16:creationId xmlns:a16="http://schemas.microsoft.com/office/drawing/2014/main" id="{EE887968-CA8A-3786-A056-833EAA7F85D4}"/>
                  </a:ext>
                </a:extLst>
              </p:cNvPr>
              <p:cNvPicPr/>
              <p:nvPr/>
            </p:nvPicPr>
            <p:blipFill>
              <a:blip r:embed="rId81"/>
              <a:stretch>
                <a:fillRect/>
              </a:stretch>
            </p:blipFill>
            <p:spPr>
              <a:xfrm>
                <a:off x="7355749" y="3434302"/>
                <a:ext cx="2289600" cy="184320"/>
              </a:xfrm>
              <a:prstGeom prst="rect">
                <a:avLst/>
              </a:prstGeom>
            </p:spPr>
          </p:pic>
        </mc:Fallback>
      </mc:AlternateContent>
      <p:grpSp>
        <p:nvGrpSpPr>
          <p:cNvPr id="111" name="Gruppieren 110">
            <a:extLst>
              <a:ext uri="{FF2B5EF4-FFF2-40B4-BE49-F238E27FC236}">
                <a16:creationId xmlns:a16="http://schemas.microsoft.com/office/drawing/2014/main" id="{B60C140B-6179-A9AF-DD95-8D4BC6089C77}"/>
              </a:ext>
            </a:extLst>
          </p:cNvPr>
          <p:cNvGrpSpPr/>
          <p:nvPr/>
        </p:nvGrpSpPr>
        <p:grpSpPr>
          <a:xfrm>
            <a:off x="8259349" y="1712422"/>
            <a:ext cx="3237840" cy="478440"/>
            <a:chOff x="8259349" y="1712422"/>
            <a:chExt cx="3237840" cy="478440"/>
          </a:xfrm>
        </p:grpSpPr>
        <mc:AlternateContent xmlns:mc="http://schemas.openxmlformats.org/markup-compatibility/2006">
          <mc:Choice xmlns:p14="http://schemas.microsoft.com/office/powerpoint/2010/main" Requires="p14">
            <p:contentPart p14:bwMode="auto" r:id="rId82">
              <p14:nvContentPartPr>
                <p14:cNvPr id="86" name="Freihand 85">
                  <a:extLst>
                    <a:ext uri="{FF2B5EF4-FFF2-40B4-BE49-F238E27FC236}">
                      <a16:creationId xmlns:a16="http://schemas.microsoft.com/office/drawing/2014/main" id="{A5946D84-3559-3809-DDB2-BE277F4FEEA8}"/>
                    </a:ext>
                  </a:extLst>
                </p14:cNvPr>
                <p14:cNvContentPartPr/>
                <p14:nvPr/>
              </p14:nvContentPartPr>
              <p14:xfrm>
                <a:off x="8259349" y="1927702"/>
                <a:ext cx="223200" cy="235440"/>
              </p14:xfrm>
            </p:contentPart>
          </mc:Choice>
          <mc:Fallback>
            <p:pic>
              <p:nvPicPr>
                <p:cNvPr id="86" name="Freihand 85">
                  <a:extLst>
                    <a:ext uri="{FF2B5EF4-FFF2-40B4-BE49-F238E27FC236}">
                      <a16:creationId xmlns:a16="http://schemas.microsoft.com/office/drawing/2014/main" id="{A5946D84-3559-3809-DDB2-BE277F4FEEA8}"/>
                    </a:ext>
                  </a:extLst>
                </p:cNvPr>
                <p:cNvPicPr/>
                <p:nvPr/>
              </p:nvPicPr>
              <p:blipFill>
                <a:blip r:embed="rId83"/>
                <a:stretch>
                  <a:fillRect/>
                </a:stretch>
              </p:blipFill>
              <p:spPr>
                <a:xfrm>
                  <a:off x="8250709" y="1918702"/>
                  <a:ext cx="2408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7" name="Freihand 86">
                  <a:extLst>
                    <a:ext uri="{FF2B5EF4-FFF2-40B4-BE49-F238E27FC236}">
                      <a16:creationId xmlns:a16="http://schemas.microsoft.com/office/drawing/2014/main" id="{F65436BB-E00B-2D6B-F298-D2CA597A4C61}"/>
                    </a:ext>
                  </a:extLst>
                </p14:cNvPr>
                <p14:cNvContentPartPr/>
                <p14:nvPr/>
              </p14:nvContentPartPr>
              <p14:xfrm>
                <a:off x="8470309" y="2046502"/>
                <a:ext cx="33480" cy="144360"/>
              </p14:xfrm>
            </p:contentPart>
          </mc:Choice>
          <mc:Fallback>
            <p:pic>
              <p:nvPicPr>
                <p:cNvPr id="87" name="Freihand 86">
                  <a:extLst>
                    <a:ext uri="{FF2B5EF4-FFF2-40B4-BE49-F238E27FC236}">
                      <a16:creationId xmlns:a16="http://schemas.microsoft.com/office/drawing/2014/main" id="{F65436BB-E00B-2D6B-F298-D2CA597A4C61}"/>
                    </a:ext>
                  </a:extLst>
                </p:cNvPr>
                <p:cNvPicPr/>
                <p:nvPr/>
              </p:nvPicPr>
              <p:blipFill>
                <a:blip r:embed="rId85"/>
                <a:stretch>
                  <a:fillRect/>
                </a:stretch>
              </p:blipFill>
              <p:spPr>
                <a:xfrm>
                  <a:off x="8461309" y="2037502"/>
                  <a:ext cx="51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9" name="Freihand 88">
                  <a:extLst>
                    <a:ext uri="{FF2B5EF4-FFF2-40B4-BE49-F238E27FC236}">
                      <a16:creationId xmlns:a16="http://schemas.microsoft.com/office/drawing/2014/main" id="{D38A5CA7-76C2-678E-FF7D-721E86D22C12}"/>
                    </a:ext>
                  </a:extLst>
                </p14:cNvPr>
                <p14:cNvContentPartPr/>
                <p14:nvPr/>
              </p14:nvContentPartPr>
              <p14:xfrm>
                <a:off x="8676589" y="1987462"/>
                <a:ext cx="81000" cy="175320"/>
              </p14:xfrm>
            </p:contentPart>
          </mc:Choice>
          <mc:Fallback>
            <p:pic>
              <p:nvPicPr>
                <p:cNvPr id="89" name="Freihand 88">
                  <a:extLst>
                    <a:ext uri="{FF2B5EF4-FFF2-40B4-BE49-F238E27FC236}">
                      <a16:creationId xmlns:a16="http://schemas.microsoft.com/office/drawing/2014/main" id="{D38A5CA7-76C2-678E-FF7D-721E86D22C12}"/>
                    </a:ext>
                  </a:extLst>
                </p:cNvPr>
                <p:cNvPicPr/>
                <p:nvPr/>
              </p:nvPicPr>
              <p:blipFill>
                <a:blip r:embed="rId87"/>
                <a:stretch>
                  <a:fillRect/>
                </a:stretch>
              </p:blipFill>
              <p:spPr>
                <a:xfrm>
                  <a:off x="8667949" y="1978462"/>
                  <a:ext cx="98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0" name="Freihand 89">
                  <a:extLst>
                    <a:ext uri="{FF2B5EF4-FFF2-40B4-BE49-F238E27FC236}">
                      <a16:creationId xmlns:a16="http://schemas.microsoft.com/office/drawing/2014/main" id="{2F82F612-BC22-8125-B18A-0E052C722978}"/>
                    </a:ext>
                  </a:extLst>
                </p14:cNvPr>
                <p14:cNvContentPartPr/>
                <p14:nvPr/>
              </p14:nvContentPartPr>
              <p14:xfrm>
                <a:off x="8785309" y="2004022"/>
                <a:ext cx="143640" cy="134280"/>
              </p14:xfrm>
            </p:contentPart>
          </mc:Choice>
          <mc:Fallback>
            <p:pic>
              <p:nvPicPr>
                <p:cNvPr id="90" name="Freihand 89">
                  <a:extLst>
                    <a:ext uri="{FF2B5EF4-FFF2-40B4-BE49-F238E27FC236}">
                      <a16:creationId xmlns:a16="http://schemas.microsoft.com/office/drawing/2014/main" id="{2F82F612-BC22-8125-B18A-0E052C722978}"/>
                    </a:ext>
                  </a:extLst>
                </p:cNvPr>
                <p:cNvPicPr/>
                <p:nvPr/>
              </p:nvPicPr>
              <p:blipFill>
                <a:blip r:embed="rId89"/>
                <a:stretch>
                  <a:fillRect/>
                </a:stretch>
              </p:blipFill>
              <p:spPr>
                <a:xfrm>
                  <a:off x="8776669" y="1995382"/>
                  <a:ext cx="161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1" name="Freihand 90">
                  <a:extLst>
                    <a:ext uri="{FF2B5EF4-FFF2-40B4-BE49-F238E27FC236}">
                      <a16:creationId xmlns:a16="http://schemas.microsoft.com/office/drawing/2014/main" id="{66915A64-CCF8-384F-E291-907BDC42171E}"/>
                    </a:ext>
                  </a:extLst>
                </p14:cNvPr>
                <p14:cNvContentPartPr/>
                <p14:nvPr/>
              </p14:nvContentPartPr>
              <p14:xfrm>
                <a:off x="8926429" y="1908622"/>
                <a:ext cx="133200" cy="207360"/>
              </p14:xfrm>
            </p:contentPart>
          </mc:Choice>
          <mc:Fallback>
            <p:pic>
              <p:nvPicPr>
                <p:cNvPr id="91" name="Freihand 90">
                  <a:extLst>
                    <a:ext uri="{FF2B5EF4-FFF2-40B4-BE49-F238E27FC236}">
                      <a16:creationId xmlns:a16="http://schemas.microsoft.com/office/drawing/2014/main" id="{66915A64-CCF8-384F-E291-907BDC42171E}"/>
                    </a:ext>
                  </a:extLst>
                </p:cNvPr>
                <p:cNvPicPr/>
                <p:nvPr/>
              </p:nvPicPr>
              <p:blipFill>
                <a:blip r:embed="rId91"/>
                <a:stretch>
                  <a:fillRect/>
                </a:stretch>
              </p:blipFill>
              <p:spPr>
                <a:xfrm>
                  <a:off x="8917429" y="1899622"/>
                  <a:ext cx="1508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2" name="Freihand 91">
                  <a:extLst>
                    <a:ext uri="{FF2B5EF4-FFF2-40B4-BE49-F238E27FC236}">
                      <a16:creationId xmlns:a16="http://schemas.microsoft.com/office/drawing/2014/main" id="{5FAB28F0-3090-D30F-4C9E-CB8E5E506FDC}"/>
                    </a:ext>
                  </a:extLst>
                </p14:cNvPr>
                <p14:cNvContentPartPr/>
                <p14:nvPr/>
              </p14:nvContentPartPr>
              <p14:xfrm>
                <a:off x="8866669" y="1969822"/>
                <a:ext cx="94680" cy="42120"/>
              </p14:xfrm>
            </p:contentPart>
          </mc:Choice>
          <mc:Fallback>
            <p:pic>
              <p:nvPicPr>
                <p:cNvPr id="92" name="Freihand 91">
                  <a:extLst>
                    <a:ext uri="{FF2B5EF4-FFF2-40B4-BE49-F238E27FC236}">
                      <a16:creationId xmlns:a16="http://schemas.microsoft.com/office/drawing/2014/main" id="{5FAB28F0-3090-D30F-4C9E-CB8E5E506FDC}"/>
                    </a:ext>
                  </a:extLst>
                </p:cNvPr>
                <p:cNvPicPr/>
                <p:nvPr/>
              </p:nvPicPr>
              <p:blipFill>
                <a:blip r:embed="rId93"/>
                <a:stretch>
                  <a:fillRect/>
                </a:stretch>
              </p:blipFill>
              <p:spPr>
                <a:xfrm>
                  <a:off x="8858029" y="1961182"/>
                  <a:ext cx="112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3" name="Freihand 92">
                  <a:extLst>
                    <a:ext uri="{FF2B5EF4-FFF2-40B4-BE49-F238E27FC236}">
                      <a16:creationId xmlns:a16="http://schemas.microsoft.com/office/drawing/2014/main" id="{CC6955F0-C536-7149-E13B-5BBB20CF89C5}"/>
                    </a:ext>
                  </a:extLst>
                </p14:cNvPr>
                <p14:cNvContentPartPr/>
                <p14:nvPr/>
              </p14:nvContentPartPr>
              <p14:xfrm>
                <a:off x="9084469" y="1982062"/>
                <a:ext cx="94320" cy="109440"/>
              </p14:xfrm>
            </p:contentPart>
          </mc:Choice>
          <mc:Fallback>
            <p:pic>
              <p:nvPicPr>
                <p:cNvPr id="93" name="Freihand 92">
                  <a:extLst>
                    <a:ext uri="{FF2B5EF4-FFF2-40B4-BE49-F238E27FC236}">
                      <a16:creationId xmlns:a16="http://schemas.microsoft.com/office/drawing/2014/main" id="{CC6955F0-C536-7149-E13B-5BBB20CF89C5}"/>
                    </a:ext>
                  </a:extLst>
                </p:cNvPr>
                <p:cNvPicPr/>
                <p:nvPr/>
              </p:nvPicPr>
              <p:blipFill>
                <a:blip r:embed="rId95"/>
                <a:stretch>
                  <a:fillRect/>
                </a:stretch>
              </p:blipFill>
              <p:spPr>
                <a:xfrm>
                  <a:off x="9075469" y="1973422"/>
                  <a:ext cx="111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4" name="Freihand 93">
                  <a:extLst>
                    <a:ext uri="{FF2B5EF4-FFF2-40B4-BE49-F238E27FC236}">
                      <a16:creationId xmlns:a16="http://schemas.microsoft.com/office/drawing/2014/main" id="{3B5B1A65-8515-A79B-DFD6-FCB7EAFA7A74}"/>
                    </a:ext>
                  </a:extLst>
                </p14:cNvPr>
                <p14:cNvContentPartPr/>
                <p14:nvPr/>
              </p14:nvContentPartPr>
              <p14:xfrm>
                <a:off x="9290389" y="1946782"/>
                <a:ext cx="150480" cy="214920"/>
              </p14:xfrm>
            </p:contentPart>
          </mc:Choice>
          <mc:Fallback>
            <p:pic>
              <p:nvPicPr>
                <p:cNvPr id="94" name="Freihand 93">
                  <a:extLst>
                    <a:ext uri="{FF2B5EF4-FFF2-40B4-BE49-F238E27FC236}">
                      <a16:creationId xmlns:a16="http://schemas.microsoft.com/office/drawing/2014/main" id="{3B5B1A65-8515-A79B-DFD6-FCB7EAFA7A74}"/>
                    </a:ext>
                  </a:extLst>
                </p:cNvPr>
                <p:cNvPicPr/>
                <p:nvPr/>
              </p:nvPicPr>
              <p:blipFill>
                <a:blip r:embed="rId97"/>
                <a:stretch>
                  <a:fillRect/>
                </a:stretch>
              </p:blipFill>
              <p:spPr>
                <a:xfrm>
                  <a:off x="9281389" y="1937782"/>
                  <a:ext cx="1681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5" name="Freihand 94">
                  <a:extLst>
                    <a:ext uri="{FF2B5EF4-FFF2-40B4-BE49-F238E27FC236}">
                      <a16:creationId xmlns:a16="http://schemas.microsoft.com/office/drawing/2014/main" id="{949473D0-6F3B-331D-076F-154169E85238}"/>
                    </a:ext>
                  </a:extLst>
                </p14:cNvPr>
                <p14:cNvContentPartPr/>
                <p14:nvPr/>
              </p14:nvContentPartPr>
              <p14:xfrm>
                <a:off x="9547789" y="1953982"/>
                <a:ext cx="131400" cy="84600"/>
              </p14:xfrm>
            </p:contentPart>
          </mc:Choice>
          <mc:Fallback>
            <p:pic>
              <p:nvPicPr>
                <p:cNvPr id="95" name="Freihand 94">
                  <a:extLst>
                    <a:ext uri="{FF2B5EF4-FFF2-40B4-BE49-F238E27FC236}">
                      <a16:creationId xmlns:a16="http://schemas.microsoft.com/office/drawing/2014/main" id="{949473D0-6F3B-331D-076F-154169E85238}"/>
                    </a:ext>
                  </a:extLst>
                </p:cNvPr>
                <p:cNvPicPr/>
                <p:nvPr/>
              </p:nvPicPr>
              <p:blipFill>
                <a:blip r:embed="rId99"/>
                <a:stretch>
                  <a:fillRect/>
                </a:stretch>
              </p:blipFill>
              <p:spPr>
                <a:xfrm>
                  <a:off x="9538789" y="1945342"/>
                  <a:ext cx="149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6" name="Freihand 95">
                  <a:extLst>
                    <a:ext uri="{FF2B5EF4-FFF2-40B4-BE49-F238E27FC236}">
                      <a16:creationId xmlns:a16="http://schemas.microsoft.com/office/drawing/2014/main" id="{368102BA-A0E4-147A-A51E-1BC10A399EE6}"/>
                    </a:ext>
                  </a:extLst>
                </p14:cNvPr>
                <p14:cNvContentPartPr/>
                <p14:nvPr/>
              </p14:nvContentPartPr>
              <p14:xfrm>
                <a:off x="9790429" y="1882702"/>
                <a:ext cx="111240" cy="146520"/>
              </p14:xfrm>
            </p:contentPart>
          </mc:Choice>
          <mc:Fallback>
            <p:pic>
              <p:nvPicPr>
                <p:cNvPr id="96" name="Freihand 95">
                  <a:extLst>
                    <a:ext uri="{FF2B5EF4-FFF2-40B4-BE49-F238E27FC236}">
                      <a16:creationId xmlns:a16="http://schemas.microsoft.com/office/drawing/2014/main" id="{368102BA-A0E4-147A-A51E-1BC10A399EE6}"/>
                    </a:ext>
                  </a:extLst>
                </p:cNvPr>
                <p:cNvPicPr/>
                <p:nvPr/>
              </p:nvPicPr>
              <p:blipFill>
                <a:blip r:embed="rId101"/>
                <a:stretch>
                  <a:fillRect/>
                </a:stretch>
              </p:blipFill>
              <p:spPr>
                <a:xfrm>
                  <a:off x="9781789" y="1873702"/>
                  <a:ext cx="128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8" name="Freihand 97">
                  <a:extLst>
                    <a:ext uri="{FF2B5EF4-FFF2-40B4-BE49-F238E27FC236}">
                      <a16:creationId xmlns:a16="http://schemas.microsoft.com/office/drawing/2014/main" id="{CC9FB1FA-863E-E3E1-73CE-CE2CFAEFE666}"/>
                    </a:ext>
                  </a:extLst>
                </p14:cNvPr>
                <p14:cNvContentPartPr/>
                <p14:nvPr/>
              </p14:nvContentPartPr>
              <p14:xfrm>
                <a:off x="10042069" y="1919062"/>
                <a:ext cx="150120" cy="21960"/>
              </p14:xfrm>
            </p:contentPart>
          </mc:Choice>
          <mc:Fallback>
            <p:pic>
              <p:nvPicPr>
                <p:cNvPr id="98" name="Freihand 97">
                  <a:extLst>
                    <a:ext uri="{FF2B5EF4-FFF2-40B4-BE49-F238E27FC236}">
                      <a16:creationId xmlns:a16="http://schemas.microsoft.com/office/drawing/2014/main" id="{CC9FB1FA-863E-E3E1-73CE-CE2CFAEFE666}"/>
                    </a:ext>
                  </a:extLst>
                </p:cNvPr>
                <p:cNvPicPr/>
                <p:nvPr/>
              </p:nvPicPr>
              <p:blipFill>
                <a:blip r:embed="rId103"/>
                <a:stretch>
                  <a:fillRect/>
                </a:stretch>
              </p:blipFill>
              <p:spPr>
                <a:xfrm>
                  <a:off x="10033429" y="1910062"/>
                  <a:ext cx="167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9" name="Freihand 98">
                  <a:extLst>
                    <a:ext uri="{FF2B5EF4-FFF2-40B4-BE49-F238E27FC236}">
                      <a16:creationId xmlns:a16="http://schemas.microsoft.com/office/drawing/2014/main" id="{BB913246-E139-FCA1-7433-E40BDB0362CC}"/>
                    </a:ext>
                  </a:extLst>
                </p14:cNvPr>
                <p14:cNvContentPartPr/>
                <p14:nvPr/>
              </p14:nvContentPartPr>
              <p14:xfrm>
                <a:off x="10070509" y="1983862"/>
                <a:ext cx="137160" cy="39960"/>
              </p14:xfrm>
            </p:contentPart>
          </mc:Choice>
          <mc:Fallback>
            <p:pic>
              <p:nvPicPr>
                <p:cNvPr id="99" name="Freihand 98">
                  <a:extLst>
                    <a:ext uri="{FF2B5EF4-FFF2-40B4-BE49-F238E27FC236}">
                      <a16:creationId xmlns:a16="http://schemas.microsoft.com/office/drawing/2014/main" id="{BB913246-E139-FCA1-7433-E40BDB0362CC}"/>
                    </a:ext>
                  </a:extLst>
                </p:cNvPr>
                <p:cNvPicPr/>
                <p:nvPr/>
              </p:nvPicPr>
              <p:blipFill>
                <a:blip r:embed="rId105"/>
                <a:stretch>
                  <a:fillRect/>
                </a:stretch>
              </p:blipFill>
              <p:spPr>
                <a:xfrm>
                  <a:off x="10061509" y="1975222"/>
                  <a:ext cx="154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1" name="Freihand 100">
                  <a:extLst>
                    <a:ext uri="{FF2B5EF4-FFF2-40B4-BE49-F238E27FC236}">
                      <a16:creationId xmlns:a16="http://schemas.microsoft.com/office/drawing/2014/main" id="{B468D7B1-7DF9-397B-B2CF-36FA7B915FE0}"/>
                    </a:ext>
                  </a:extLst>
                </p14:cNvPr>
                <p14:cNvContentPartPr/>
                <p14:nvPr/>
              </p14:nvContentPartPr>
              <p14:xfrm>
                <a:off x="10305229" y="1785142"/>
                <a:ext cx="134280" cy="237960"/>
              </p14:xfrm>
            </p:contentPart>
          </mc:Choice>
          <mc:Fallback>
            <p:pic>
              <p:nvPicPr>
                <p:cNvPr id="101" name="Freihand 100">
                  <a:extLst>
                    <a:ext uri="{FF2B5EF4-FFF2-40B4-BE49-F238E27FC236}">
                      <a16:creationId xmlns:a16="http://schemas.microsoft.com/office/drawing/2014/main" id="{B468D7B1-7DF9-397B-B2CF-36FA7B915FE0}"/>
                    </a:ext>
                  </a:extLst>
                </p:cNvPr>
                <p:cNvPicPr/>
                <p:nvPr/>
              </p:nvPicPr>
              <p:blipFill>
                <a:blip r:embed="rId107"/>
                <a:stretch>
                  <a:fillRect/>
                </a:stretch>
              </p:blipFill>
              <p:spPr>
                <a:xfrm>
                  <a:off x="10296589" y="1776502"/>
                  <a:ext cx="1519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2" name="Freihand 101">
                  <a:extLst>
                    <a:ext uri="{FF2B5EF4-FFF2-40B4-BE49-F238E27FC236}">
                      <a16:creationId xmlns:a16="http://schemas.microsoft.com/office/drawing/2014/main" id="{9F5ED761-7D0A-2918-9139-A30ABFE96E25}"/>
                    </a:ext>
                  </a:extLst>
                </p14:cNvPr>
                <p14:cNvContentPartPr/>
                <p14:nvPr/>
              </p14:nvContentPartPr>
              <p14:xfrm>
                <a:off x="10347709" y="1806022"/>
                <a:ext cx="97200" cy="24120"/>
              </p14:xfrm>
            </p:contentPart>
          </mc:Choice>
          <mc:Fallback>
            <p:pic>
              <p:nvPicPr>
                <p:cNvPr id="102" name="Freihand 101">
                  <a:extLst>
                    <a:ext uri="{FF2B5EF4-FFF2-40B4-BE49-F238E27FC236}">
                      <a16:creationId xmlns:a16="http://schemas.microsoft.com/office/drawing/2014/main" id="{9F5ED761-7D0A-2918-9139-A30ABFE96E25}"/>
                    </a:ext>
                  </a:extLst>
                </p:cNvPr>
                <p:cNvPicPr/>
                <p:nvPr/>
              </p:nvPicPr>
              <p:blipFill>
                <a:blip r:embed="rId109"/>
                <a:stretch>
                  <a:fillRect/>
                </a:stretch>
              </p:blipFill>
              <p:spPr>
                <a:xfrm>
                  <a:off x="10338709" y="1797022"/>
                  <a:ext cx="114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3" name="Freihand 102">
                  <a:extLst>
                    <a:ext uri="{FF2B5EF4-FFF2-40B4-BE49-F238E27FC236}">
                      <a16:creationId xmlns:a16="http://schemas.microsoft.com/office/drawing/2014/main" id="{C9426876-E445-0542-24A5-678A70C6191A}"/>
                    </a:ext>
                  </a:extLst>
                </p14:cNvPr>
                <p14:cNvContentPartPr/>
                <p14:nvPr/>
              </p14:nvContentPartPr>
              <p14:xfrm>
                <a:off x="10493869" y="1798102"/>
                <a:ext cx="89640" cy="136440"/>
              </p14:xfrm>
            </p:contentPart>
          </mc:Choice>
          <mc:Fallback>
            <p:pic>
              <p:nvPicPr>
                <p:cNvPr id="103" name="Freihand 102">
                  <a:extLst>
                    <a:ext uri="{FF2B5EF4-FFF2-40B4-BE49-F238E27FC236}">
                      <a16:creationId xmlns:a16="http://schemas.microsoft.com/office/drawing/2014/main" id="{C9426876-E445-0542-24A5-678A70C6191A}"/>
                    </a:ext>
                  </a:extLst>
                </p:cNvPr>
                <p:cNvPicPr/>
                <p:nvPr/>
              </p:nvPicPr>
              <p:blipFill>
                <a:blip r:embed="rId111"/>
                <a:stretch>
                  <a:fillRect/>
                </a:stretch>
              </p:blipFill>
              <p:spPr>
                <a:xfrm>
                  <a:off x="10484869" y="1789462"/>
                  <a:ext cx="107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4" name="Freihand 103">
                  <a:extLst>
                    <a:ext uri="{FF2B5EF4-FFF2-40B4-BE49-F238E27FC236}">
                      <a16:creationId xmlns:a16="http://schemas.microsoft.com/office/drawing/2014/main" id="{D928DA35-1CA9-C3FB-A6B0-613745DB3608}"/>
                    </a:ext>
                  </a:extLst>
                </p14:cNvPr>
                <p14:cNvContentPartPr/>
                <p14:nvPr/>
              </p14:nvContentPartPr>
              <p14:xfrm>
                <a:off x="10610509" y="1806022"/>
                <a:ext cx="136800" cy="130680"/>
              </p14:xfrm>
            </p:contentPart>
          </mc:Choice>
          <mc:Fallback>
            <p:pic>
              <p:nvPicPr>
                <p:cNvPr id="104" name="Freihand 103">
                  <a:extLst>
                    <a:ext uri="{FF2B5EF4-FFF2-40B4-BE49-F238E27FC236}">
                      <a16:creationId xmlns:a16="http://schemas.microsoft.com/office/drawing/2014/main" id="{D928DA35-1CA9-C3FB-A6B0-613745DB3608}"/>
                    </a:ext>
                  </a:extLst>
                </p:cNvPr>
                <p:cNvPicPr/>
                <p:nvPr/>
              </p:nvPicPr>
              <p:blipFill>
                <a:blip r:embed="rId113"/>
                <a:stretch>
                  <a:fillRect/>
                </a:stretch>
              </p:blipFill>
              <p:spPr>
                <a:xfrm>
                  <a:off x="10601869" y="1797022"/>
                  <a:ext cx="154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5" name="Freihand 104">
                  <a:extLst>
                    <a:ext uri="{FF2B5EF4-FFF2-40B4-BE49-F238E27FC236}">
                      <a16:creationId xmlns:a16="http://schemas.microsoft.com/office/drawing/2014/main" id="{94B1BBF9-75DD-B0E1-2ACD-05732C149B3B}"/>
                    </a:ext>
                  </a:extLst>
                </p14:cNvPr>
                <p14:cNvContentPartPr/>
                <p14:nvPr/>
              </p14:nvContentPartPr>
              <p14:xfrm>
                <a:off x="10800949" y="1874422"/>
                <a:ext cx="147240" cy="12240"/>
              </p14:xfrm>
            </p:contentPart>
          </mc:Choice>
          <mc:Fallback>
            <p:pic>
              <p:nvPicPr>
                <p:cNvPr id="105" name="Freihand 104">
                  <a:extLst>
                    <a:ext uri="{FF2B5EF4-FFF2-40B4-BE49-F238E27FC236}">
                      <a16:creationId xmlns:a16="http://schemas.microsoft.com/office/drawing/2014/main" id="{94B1BBF9-75DD-B0E1-2ACD-05732C149B3B}"/>
                    </a:ext>
                  </a:extLst>
                </p:cNvPr>
                <p:cNvPicPr/>
                <p:nvPr/>
              </p:nvPicPr>
              <p:blipFill>
                <a:blip r:embed="rId115"/>
                <a:stretch>
                  <a:fillRect/>
                </a:stretch>
              </p:blipFill>
              <p:spPr>
                <a:xfrm>
                  <a:off x="10792309" y="1865782"/>
                  <a:ext cx="164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6" name="Freihand 105">
                  <a:extLst>
                    <a:ext uri="{FF2B5EF4-FFF2-40B4-BE49-F238E27FC236}">
                      <a16:creationId xmlns:a16="http://schemas.microsoft.com/office/drawing/2014/main" id="{51253F93-0D62-D0EA-2FF8-CE1790A83F65}"/>
                    </a:ext>
                  </a:extLst>
                </p14:cNvPr>
                <p14:cNvContentPartPr/>
                <p14:nvPr/>
              </p14:nvContentPartPr>
              <p14:xfrm>
                <a:off x="11054029" y="1723942"/>
                <a:ext cx="20160" cy="197280"/>
              </p14:xfrm>
            </p:contentPart>
          </mc:Choice>
          <mc:Fallback>
            <p:pic>
              <p:nvPicPr>
                <p:cNvPr id="106" name="Freihand 105">
                  <a:extLst>
                    <a:ext uri="{FF2B5EF4-FFF2-40B4-BE49-F238E27FC236}">
                      <a16:creationId xmlns:a16="http://schemas.microsoft.com/office/drawing/2014/main" id="{51253F93-0D62-D0EA-2FF8-CE1790A83F65}"/>
                    </a:ext>
                  </a:extLst>
                </p:cNvPr>
                <p:cNvPicPr/>
                <p:nvPr/>
              </p:nvPicPr>
              <p:blipFill>
                <a:blip r:embed="rId117"/>
                <a:stretch>
                  <a:fillRect/>
                </a:stretch>
              </p:blipFill>
              <p:spPr>
                <a:xfrm>
                  <a:off x="11045389" y="1714942"/>
                  <a:ext cx="378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7" name="Freihand 106">
                  <a:extLst>
                    <a:ext uri="{FF2B5EF4-FFF2-40B4-BE49-F238E27FC236}">
                      <a16:creationId xmlns:a16="http://schemas.microsoft.com/office/drawing/2014/main" id="{93183C30-EE1A-F16C-E708-F4FCD20D248F}"/>
                    </a:ext>
                  </a:extLst>
                </p14:cNvPr>
                <p14:cNvContentPartPr/>
                <p14:nvPr/>
              </p14:nvContentPartPr>
              <p14:xfrm>
                <a:off x="11103349" y="1725022"/>
                <a:ext cx="125640" cy="182520"/>
              </p14:xfrm>
            </p:contentPart>
          </mc:Choice>
          <mc:Fallback>
            <p:pic>
              <p:nvPicPr>
                <p:cNvPr id="107" name="Freihand 106">
                  <a:extLst>
                    <a:ext uri="{FF2B5EF4-FFF2-40B4-BE49-F238E27FC236}">
                      <a16:creationId xmlns:a16="http://schemas.microsoft.com/office/drawing/2014/main" id="{93183C30-EE1A-F16C-E708-F4FCD20D248F}"/>
                    </a:ext>
                  </a:extLst>
                </p:cNvPr>
                <p:cNvPicPr/>
                <p:nvPr/>
              </p:nvPicPr>
              <p:blipFill>
                <a:blip r:embed="rId119"/>
                <a:stretch>
                  <a:fillRect/>
                </a:stretch>
              </p:blipFill>
              <p:spPr>
                <a:xfrm>
                  <a:off x="11094709" y="1716022"/>
                  <a:ext cx="1432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8" name="Freihand 107">
                  <a:extLst>
                    <a:ext uri="{FF2B5EF4-FFF2-40B4-BE49-F238E27FC236}">
                      <a16:creationId xmlns:a16="http://schemas.microsoft.com/office/drawing/2014/main" id="{675DA1F3-8D35-86C3-595C-1CC9E4F7A279}"/>
                    </a:ext>
                  </a:extLst>
                </p14:cNvPr>
                <p14:cNvContentPartPr/>
                <p14:nvPr/>
              </p14:nvContentPartPr>
              <p14:xfrm>
                <a:off x="11170669" y="1716022"/>
                <a:ext cx="80280" cy="29880"/>
              </p14:xfrm>
            </p:contentPart>
          </mc:Choice>
          <mc:Fallback>
            <p:pic>
              <p:nvPicPr>
                <p:cNvPr id="108" name="Freihand 107">
                  <a:extLst>
                    <a:ext uri="{FF2B5EF4-FFF2-40B4-BE49-F238E27FC236}">
                      <a16:creationId xmlns:a16="http://schemas.microsoft.com/office/drawing/2014/main" id="{675DA1F3-8D35-86C3-595C-1CC9E4F7A279}"/>
                    </a:ext>
                  </a:extLst>
                </p:cNvPr>
                <p:cNvPicPr/>
                <p:nvPr/>
              </p:nvPicPr>
              <p:blipFill>
                <a:blip r:embed="rId121"/>
                <a:stretch>
                  <a:fillRect/>
                </a:stretch>
              </p:blipFill>
              <p:spPr>
                <a:xfrm>
                  <a:off x="11161669" y="1707382"/>
                  <a:ext cx="97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9" name="Freihand 108">
                  <a:extLst>
                    <a:ext uri="{FF2B5EF4-FFF2-40B4-BE49-F238E27FC236}">
                      <a16:creationId xmlns:a16="http://schemas.microsoft.com/office/drawing/2014/main" id="{A00A5313-C172-28E0-E875-D4F136397838}"/>
                    </a:ext>
                  </a:extLst>
                </p14:cNvPr>
                <p14:cNvContentPartPr/>
                <p14:nvPr/>
              </p14:nvContentPartPr>
              <p14:xfrm>
                <a:off x="11246989" y="1731862"/>
                <a:ext cx="113760" cy="132480"/>
              </p14:xfrm>
            </p:contentPart>
          </mc:Choice>
          <mc:Fallback>
            <p:pic>
              <p:nvPicPr>
                <p:cNvPr id="109" name="Freihand 108">
                  <a:extLst>
                    <a:ext uri="{FF2B5EF4-FFF2-40B4-BE49-F238E27FC236}">
                      <a16:creationId xmlns:a16="http://schemas.microsoft.com/office/drawing/2014/main" id="{A00A5313-C172-28E0-E875-D4F136397838}"/>
                    </a:ext>
                  </a:extLst>
                </p:cNvPr>
                <p:cNvPicPr/>
                <p:nvPr/>
              </p:nvPicPr>
              <p:blipFill>
                <a:blip r:embed="rId123"/>
                <a:stretch>
                  <a:fillRect/>
                </a:stretch>
              </p:blipFill>
              <p:spPr>
                <a:xfrm>
                  <a:off x="11238349" y="1723222"/>
                  <a:ext cx="131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0" name="Freihand 109">
                  <a:extLst>
                    <a:ext uri="{FF2B5EF4-FFF2-40B4-BE49-F238E27FC236}">
                      <a16:creationId xmlns:a16="http://schemas.microsoft.com/office/drawing/2014/main" id="{3B4F1728-AA31-E7C4-A5D2-0054F5BBBDBD}"/>
                    </a:ext>
                  </a:extLst>
                </p14:cNvPr>
                <p14:cNvContentPartPr/>
                <p14:nvPr/>
              </p14:nvContentPartPr>
              <p14:xfrm>
                <a:off x="11376229" y="1712422"/>
                <a:ext cx="120960" cy="157680"/>
              </p14:xfrm>
            </p:contentPart>
          </mc:Choice>
          <mc:Fallback>
            <p:pic>
              <p:nvPicPr>
                <p:cNvPr id="110" name="Freihand 109">
                  <a:extLst>
                    <a:ext uri="{FF2B5EF4-FFF2-40B4-BE49-F238E27FC236}">
                      <a16:creationId xmlns:a16="http://schemas.microsoft.com/office/drawing/2014/main" id="{3B4F1728-AA31-E7C4-A5D2-0054F5BBBDBD}"/>
                    </a:ext>
                  </a:extLst>
                </p:cNvPr>
                <p:cNvPicPr/>
                <p:nvPr/>
              </p:nvPicPr>
              <p:blipFill>
                <a:blip r:embed="rId125"/>
                <a:stretch>
                  <a:fillRect/>
                </a:stretch>
              </p:blipFill>
              <p:spPr>
                <a:xfrm>
                  <a:off x="11367229" y="1703782"/>
                  <a:ext cx="138600" cy="17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113" name="Freihand 112">
                <a:extLst>
                  <a:ext uri="{FF2B5EF4-FFF2-40B4-BE49-F238E27FC236}">
                    <a16:creationId xmlns:a16="http://schemas.microsoft.com/office/drawing/2014/main" id="{B364AA2E-F384-3552-4472-2DE772336DD1}"/>
                  </a:ext>
                </a:extLst>
              </p14:cNvPr>
              <p14:cNvContentPartPr/>
              <p14:nvPr/>
            </p14:nvContentPartPr>
            <p14:xfrm>
              <a:off x="11591509" y="1628542"/>
              <a:ext cx="9000" cy="7200"/>
            </p14:xfrm>
          </p:contentPart>
        </mc:Choice>
        <mc:Fallback>
          <p:pic>
            <p:nvPicPr>
              <p:cNvPr id="113" name="Freihand 112">
                <a:extLst>
                  <a:ext uri="{FF2B5EF4-FFF2-40B4-BE49-F238E27FC236}">
                    <a16:creationId xmlns:a16="http://schemas.microsoft.com/office/drawing/2014/main" id="{B364AA2E-F384-3552-4472-2DE772336DD1}"/>
                  </a:ext>
                </a:extLst>
              </p:cNvPr>
              <p:cNvPicPr/>
              <p:nvPr/>
            </p:nvPicPr>
            <p:blipFill>
              <a:blip r:embed="rId127"/>
              <a:stretch>
                <a:fillRect/>
              </a:stretch>
            </p:blipFill>
            <p:spPr>
              <a:xfrm>
                <a:off x="11582869" y="1619542"/>
                <a:ext cx="26640" cy="24840"/>
              </a:xfrm>
              <a:prstGeom prst="rect">
                <a:avLst/>
              </a:prstGeom>
            </p:spPr>
          </p:pic>
        </mc:Fallback>
      </mc:AlternateContent>
      <p:grpSp>
        <p:nvGrpSpPr>
          <p:cNvPr id="115" name="Gruppieren 114">
            <a:extLst>
              <a:ext uri="{FF2B5EF4-FFF2-40B4-BE49-F238E27FC236}">
                <a16:creationId xmlns:a16="http://schemas.microsoft.com/office/drawing/2014/main" id="{6C5F7281-B2A5-718E-5915-F432297933E0}"/>
              </a:ext>
            </a:extLst>
          </p:cNvPr>
          <p:cNvGrpSpPr/>
          <p:nvPr/>
        </p:nvGrpSpPr>
        <p:grpSpPr>
          <a:xfrm>
            <a:off x="11584309" y="1732222"/>
            <a:ext cx="161640" cy="165240"/>
            <a:chOff x="11584309" y="1732222"/>
            <a:chExt cx="161640" cy="165240"/>
          </a:xfrm>
        </p:grpSpPr>
        <mc:AlternateContent xmlns:mc="http://schemas.openxmlformats.org/markup-compatibility/2006">
          <mc:Choice xmlns:p14="http://schemas.microsoft.com/office/powerpoint/2010/main" Requires="p14">
            <p:contentPart p14:bwMode="auto" r:id="rId128">
              <p14:nvContentPartPr>
                <p14:cNvPr id="112" name="Freihand 111">
                  <a:extLst>
                    <a:ext uri="{FF2B5EF4-FFF2-40B4-BE49-F238E27FC236}">
                      <a16:creationId xmlns:a16="http://schemas.microsoft.com/office/drawing/2014/main" id="{3ECBEC0B-088B-DA26-7D18-E18F3723D3B0}"/>
                    </a:ext>
                  </a:extLst>
                </p14:cNvPr>
                <p14:cNvContentPartPr/>
                <p14:nvPr/>
              </p14:nvContentPartPr>
              <p14:xfrm>
                <a:off x="11584309" y="1732222"/>
                <a:ext cx="54000" cy="114120"/>
              </p14:xfrm>
            </p:contentPart>
          </mc:Choice>
          <mc:Fallback>
            <p:pic>
              <p:nvPicPr>
                <p:cNvPr id="112" name="Freihand 111">
                  <a:extLst>
                    <a:ext uri="{FF2B5EF4-FFF2-40B4-BE49-F238E27FC236}">
                      <a16:creationId xmlns:a16="http://schemas.microsoft.com/office/drawing/2014/main" id="{3ECBEC0B-088B-DA26-7D18-E18F3723D3B0}"/>
                    </a:ext>
                  </a:extLst>
                </p:cNvPr>
                <p:cNvPicPr/>
                <p:nvPr/>
              </p:nvPicPr>
              <p:blipFill>
                <a:blip r:embed="rId129"/>
                <a:stretch>
                  <a:fillRect/>
                </a:stretch>
              </p:blipFill>
              <p:spPr>
                <a:xfrm>
                  <a:off x="11575309" y="1723582"/>
                  <a:ext cx="71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4" name="Freihand 113">
                  <a:extLst>
                    <a:ext uri="{FF2B5EF4-FFF2-40B4-BE49-F238E27FC236}">
                      <a16:creationId xmlns:a16="http://schemas.microsoft.com/office/drawing/2014/main" id="{9230B331-6602-BA60-1545-EC9A8F0D1ECA}"/>
                    </a:ext>
                  </a:extLst>
                </p14:cNvPr>
                <p14:cNvContentPartPr/>
                <p14:nvPr/>
              </p14:nvContentPartPr>
              <p14:xfrm>
                <a:off x="11677909" y="1825102"/>
                <a:ext cx="68040" cy="72360"/>
              </p14:xfrm>
            </p:contentPart>
          </mc:Choice>
          <mc:Fallback>
            <p:pic>
              <p:nvPicPr>
                <p:cNvPr id="114" name="Freihand 113">
                  <a:extLst>
                    <a:ext uri="{FF2B5EF4-FFF2-40B4-BE49-F238E27FC236}">
                      <a16:creationId xmlns:a16="http://schemas.microsoft.com/office/drawing/2014/main" id="{9230B331-6602-BA60-1545-EC9A8F0D1ECA}"/>
                    </a:ext>
                  </a:extLst>
                </p:cNvPr>
                <p:cNvPicPr/>
                <p:nvPr/>
              </p:nvPicPr>
              <p:blipFill>
                <a:blip r:embed="rId131"/>
                <a:stretch>
                  <a:fillRect/>
                </a:stretch>
              </p:blipFill>
              <p:spPr>
                <a:xfrm>
                  <a:off x="11668909" y="1816102"/>
                  <a:ext cx="8568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2">
            <p14:nvContentPartPr>
              <p14:cNvPr id="120" name="Freihand 119">
                <a:extLst>
                  <a:ext uri="{FF2B5EF4-FFF2-40B4-BE49-F238E27FC236}">
                    <a16:creationId xmlns:a16="http://schemas.microsoft.com/office/drawing/2014/main" id="{CA129D9F-2E30-5330-F7BB-D5048E0C0D0A}"/>
                  </a:ext>
                </a:extLst>
              </p14:cNvPr>
              <p14:cNvContentPartPr/>
              <p14:nvPr/>
            </p14:nvContentPartPr>
            <p14:xfrm>
              <a:off x="10321789" y="2148382"/>
              <a:ext cx="16920" cy="15480"/>
            </p14:xfrm>
          </p:contentPart>
        </mc:Choice>
        <mc:Fallback>
          <p:pic>
            <p:nvPicPr>
              <p:cNvPr id="120" name="Freihand 119">
                <a:extLst>
                  <a:ext uri="{FF2B5EF4-FFF2-40B4-BE49-F238E27FC236}">
                    <a16:creationId xmlns:a16="http://schemas.microsoft.com/office/drawing/2014/main" id="{CA129D9F-2E30-5330-F7BB-D5048E0C0D0A}"/>
                  </a:ext>
                </a:extLst>
              </p:cNvPr>
              <p:cNvPicPr/>
              <p:nvPr/>
            </p:nvPicPr>
            <p:blipFill>
              <a:blip r:embed="rId133"/>
              <a:stretch>
                <a:fillRect/>
              </a:stretch>
            </p:blipFill>
            <p:spPr>
              <a:xfrm>
                <a:off x="10312789" y="2139742"/>
                <a:ext cx="34560" cy="33120"/>
              </a:xfrm>
              <a:prstGeom prst="rect">
                <a:avLst/>
              </a:prstGeom>
            </p:spPr>
          </p:pic>
        </mc:Fallback>
      </mc:AlternateContent>
      <p:grpSp>
        <p:nvGrpSpPr>
          <p:cNvPr id="122" name="Gruppieren 121">
            <a:extLst>
              <a:ext uri="{FF2B5EF4-FFF2-40B4-BE49-F238E27FC236}">
                <a16:creationId xmlns:a16="http://schemas.microsoft.com/office/drawing/2014/main" id="{36D1059D-2A18-582B-8C2A-38C678AB577E}"/>
              </a:ext>
            </a:extLst>
          </p:cNvPr>
          <p:cNvGrpSpPr/>
          <p:nvPr/>
        </p:nvGrpSpPr>
        <p:grpSpPr>
          <a:xfrm>
            <a:off x="9836149" y="2271502"/>
            <a:ext cx="667080" cy="149760"/>
            <a:chOff x="9836149" y="2271502"/>
            <a:chExt cx="667080" cy="149760"/>
          </a:xfrm>
        </p:grpSpPr>
        <mc:AlternateContent xmlns:mc="http://schemas.openxmlformats.org/markup-compatibility/2006">
          <mc:Choice xmlns:p14="http://schemas.microsoft.com/office/powerpoint/2010/main" Requires="p14">
            <p:contentPart p14:bwMode="auto" r:id="rId134">
              <p14:nvContentPartPr>
                <p14:cNvPr id="116" name="Freihand 115">
                  <a:extLst>
                    <a:ext uri="{FF2B5EF4-FFF2-40B4-BE49-F238E27FC236}">
                      <a16:creationId xmlns:a16="http://schemas.microsoft.com/office/drawing/2014/main" id="{5200A308-11FC-457F-6296-75E7C3EDED5B}"/>
                    </a:ext>
                  </a:extLst>
                </p14:cNvPr>
                <p14:cNvContentPartPr/>
                <p14:nvPr/>
              </p14:nvContentPartPr>
              <p14:xfrm>
                <a:off x="9836149" y="2303902"/>
                <a:ext cx="154800" cy="38520"/>
              </p14:xfrm>
            </p:contentPart>
          </mc:Choice>
          <mc:Fallback>
            <p:pic>
              <p:nvPicPr>
                <p:cNvPr id="116" name="Freihand 115">
                  <a:extLst>
                    <a:ext uri="{FF2B5EF4-FFF2-40B4-BE49-F238E27FC236}">
                      <a16:creationId xmlns:a16="http://schemas.microsoft.com/office/drawing/2014/main" id="{5200A308-11FC-457F-6296-75E7C3EDED5B}"/>
                    </a:ext>
                  </a:extLst>
                </p:cNvPr>
                <p:cNvPicPr/>
                <p:nvPr/>
              </p:nvPicPr>
              <p:blipFill>
                <a:blip r:embed="rId135"/>
                <a:stretch>
                  <a:fillRect/>
                </a:stretch>
              </p:blipFill>
              <p:spPr>
                <a:xfrm>
                  <a:off x="9827509" y="2294902"/>
                  <a:ext cx="1724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7" name="Freihand 116">
                  <a:extLst>
                    <a:ext uri="{FF2B5EF4-FFF2-40B4-BE49-F238E27FC236}">
                      <a16:creationId xmlns:a16="http://schemas.microsoft.com/office/drawing/2014/main" id="{F8BD3330-9F3F-BBD8-529B-D20C2F8BB17D}"/>
                    </a:ext>
                  </a:extLst>
                </p14:cNvPr>
                <p14:cNvContentPartPr/>
                <p14:nvPr/>
              </p14:nvContentPartPr>
              <p14:xfrm>
                <a:off x="9848749" y="2283742"/>
                <a:ext cx="237960" cy="137520"/>
              </p14:xfrm>
            </p:contentPart>
          </mc:Choice>
          <mc:Fallback>
            <p:pic>
              <p:nvPicPr>
                <p:cNvPr id="117" name="Freihand 116">
                  <a:extLst>
                    <a:ext uri="{FF2B5EF4-FFF2-40B4-BE49-F238E27FC236}">
                      <a16:creationId xmlns:a16="http://schemas.microsoft.com/office/drawing/2014/main" id="{F8BD3330-9F3F-BBD8-529B-D20C2F8BB17D}"/>
                    </a:ext>
                  </a:extLst>
                </p:cNvPr>
                <p:cNvPicPr/>
                <p:nvPr/>
              </p:nvPicPr>
              <p:blipFill>
                <a:blip r:embed="rId137"/>
                <a:stretch>
                  <a:fillRect/>
                </a:stretch>
              </p:blipFill>
              <p:spPr>
                <a:xfrm>
                  <a:off x="9839749" y="2274742"/>
                  <a:ext cx="255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9" name="Freihand 118">
                  <a:extLst>
                    <a:ext uri="{FF2B5EF4-FFF2-40B4-BE49-F238E27FC236}">
                      <a16:creationId xmlns:a16="http://schemas.microsoft.com/office/drawing/2014/main" id="{6259BCDC-F5AE-3521-A700-B4F15B092F30}"/>
                    </a:ext>
                  </a:extLst>
                </p14:cNvPr>
                <p14:cNvContentPartPr/>
                <p14:nvPr/>
              </p14:nvContentPartPr>
              <p14:xfrm>
                <a:off x="10287589" y="2271502"/>
                <a:ext cx="51120" cy="96480"/>
              </p14:xfrm>
            </p:contentPart>
          </mc:Choice>
          <mc:Fallback>
            <p:pic>
              <p:nvPicPr>
                <p:cNvPr id="119" name="Freihand 118">
                  <a:extLst>
                    <a:ext uri="{FF2B5EF4-FFF2-40B4-BE49-F238E27FC236}">
                      <a16:creationId xmlns:a16="http://schemas.microsoft.com/office/drawing/2014/main" id="{6259BCDC-F5AE-3521-A700-B4F15B092F30}"/>
                    </a:ext>
                  </a:extLst>
                </p:cNvPr>
                <p:cNvPicPr/>
                <p:nvPr/>
              </p:nvPicPr>
              <p:blipFill>
                <a:blip r:embed="rId139"/>
                <a:stretch>
                  <a:fillRect/>
                </a:stretch>
              </p:blipFill>
              <p:spPr>
                <a:xfrm>
                  <a:off x="10278949" y="2262502"/>
                  <a:ext cx="68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1" name="Freihand 120">
                  <a:extLst>
                    <a:ext uri="{FF2B5EF4-FFF2-40B4-BE49-F238E27FC236}">
                      <a16:creationId xmlns:a16="http://schemas.microsoft.com/office/drawing/2014/main" id="{42D9B1ED-672E-2136-7F08-5DA994EE8EE1}"/>
                    </a:ext>
                  </a:extLst>
                </p14:cNvPr>
                <p14:cNvContentPartPr/>
                <p14:nvPr/>
              </p14:nvContentPartPr>
              <p14:xfrm>
                <a:off x="10411069" y="2309302"/>
                <a:ext cx="92160" cy="72360"/>
              </p14:xfrm>
            </p:contentPart>
          </mc:Choice>
          <mc:Fallback>
            <p:pic>
              <p:nvPicPr>
                <p:cNvPr id="121" name="Freihand 120">
                  <a:extLst>
                    <a:ext uri="{FF2B5EF4-FFF2-40B4-BE49-F238E27FC236}">
                      <a16:creationId xmlns:a16="http://schemas.microsoft.com/office/drawing/2014/main" id="{42D9B1ED-672E-2136-7F08-5DA994EE8EE1}"/>
                    </a:ext>
                  </a:extLst>
                </p:cNvPr>
                <p:cNvPicPr/>
                <p:nvPr/>
              </p:nvPicPr>
              <p:blipFill>
                <a:blip r:embed="rId141"/>
                <a:stretch>
                  <a:fillRect/>
                </a:stretch>
              </p:blipFill>
              <p:spPr>
                <a:xfrm>
                  <a:off x="10402069" y="2300662"/>
                  <a:ext cx="109800" cy="90000"/>
                </a:xfrm>
                <a:prstGeom prst="rect">
                  <a:avLst/>
                </a:prstGeom>
              </p:spPr>
            </p:pic>
          </mc:Fallback>
        </mc:AlternateContent>
      </p:grpSp>
      <p:grpSp>
        <p:nvGrpSpPr>
          <p:cNvPr id="142" name="Gruppieren 141">
            <a:extLst>
              <a:ext uri="{FF2B5EF4-FFF2-40B4-BE49-F238E27FC236}">
                <a16:creationId xmlns:a16="http://schemas.microsoft.com/office/drawing/2014/main" id="{C944970A-D287-A98F-7CC0-C5985D6A42E6}"/>
              </a:ext>
            </a:extLst>
          </p:cNvPr>
          <p:cNvGrpSpPr/>
          <p:nvPr/>
        </p:nvGrpSpPr>
        <p:grpSpPr>
          <a:xfrm>
            <a:off x="10610509" y="2070622"/>
            <a:ext cx="1404360" cy="494280"/>
            <a:chOff x="10610509" y="2070622"/>
            <a:chExt cx="1404360" cy="494280"/>
          </a:xfrm>
        </p:grpSpPr>
        <mc:AlternateContent xmlns:mc="http://schemas.openxmlformats.org/markup-compatibility/2006">
          <mc:Choice xmlns:p14="http://schemas.microsoft.com/office/powerpoint/2010/main" Requires="p14">
            <p:contentPart p14:bwMode="auto" r:id="rId142">
              <p14:nvContentPartPr>
                <p14:cNvPr id="123" name="Freihand 122">
                  <a:extLst>
                    <a:ext uri="{FF2B5EF4-FFF2-40B4-BE49-F238E27FC236}">
                      <a16:creationId xmlns:a16="http://schemas.microsoft.com/office/drawing/2014/main" id="{62CB2D85-1355-BF95-4D02-B514D0D644C7}"/>
                    </a:ext>
                  </a:extLst>
                </p14:cNvPr>
                <p14:cNvContentPartPr/>
                <p14:nvPr/>
              </p14:nvContentPartPr>
              <p14:xfrm>
                <a:off x="10610509" y="2192302"/>
                <a:ext cx="140040" cy="37440"/>
              </p14:xfrm>
            </p:contentPart>
          </mc:Choice>
          <mc:Fallback>
            <p:pic>
              <p:nvPicPr>
                <p:cNvPr id="123" name="Freihand 122">
                  <a:extLst>
                    <a:ext uri="{FF2B5EF4-FFF2-40B4-BE49-F238E27FC236}">
                      <a16:creationId xmlns:a16="http://schemas.microsoft.com/office/drawing/2014/main" id="{62CB2D85-1355-BF95-4D02-B514D0D644C7}"/>
                    </a:ext>
                  </a:extLst>
                </p:cNvPr>
                <p:cNvPicPr/>
                <p:nvPr/>
              </p:nvPicPr>
              <p:blipFill>
                <a:blip r:embed="rId143"/>
                <a:stretch>
                  <a:fillRect/>
                </a:stretch>
              </p:blipFill>
              <p:spPr>
                <a:xfrm>
                  <a:off x="10601509" y="2183662"/>
                  <a:ext cx="157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4" name="Freihand 123">
                  <a:extLst>
                    <a:ext uri="{FF2B5EF4-FFF2-40B4-BE49-F238E27FC236}">
                      <a16:creationId xmlns:a16="http://schemas.microsoft.com/office/drawing/2014/main" id="{F3FCFE5D-2AAA-51B3-232C-D78B78C4E18E}"/>
                    </a:ext>
                  </a:extLst>
                </p14:cNvPr>
                <p14:cNvContentPartPr/>
                <p14:nvPr/>
              </p14:nvContentPartPr>
              <p14:xfrm>
                <a:off x="10612309" y="2262142"/>
                <a:ext cx="119520" cy="23400"/>
              </p14:xfrm>
            </p:contentPart>
          </mc:Choice>
          <mc:Fallback>
            <p:pic>
              <p:nvPicPr>
                <p:cNvPr id="124" name="Freihand 123">
                  <a:extLst>
                    <a:ext uri="{FF2B5EF4-FFF2-40B4-BE49-F238E27FC236}">
                      <a16:creationId xmlns:a16="http://schemas.microsoft.com/office/drawing/2014/main" id="{F3FCFE5D-2AAA-51B3-232C-D78B78C4E18E}"/>
                    </a:ext>
                  </a:extLst>
                </p:cNvPr>
                <p:cNvPicPr/>
                <p:nvPr/>
              </p:nvPicPr>
              <p:blipFill>
                <a:blip r:embed="rId145"/>
                <a:stretch>
                  <a:fillRect/>
                </a:stretch>
              </p:blipFill>
              <p:spPr>
                <a:xfrm>
                  <a:off x="10603309" y="2253142"/>
                  <a:ext cx="137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6" name="Freihand 125">
                  <a:extLst>
                    <a:ext uri="{FF2B5EF4-FFF2-40B4-BE49-F238E27FC236}">
                      <a16:creationId xmlns:a16="http://schemas.microsoft.com/office/drawing/2014/main" id="{35D7255E-F525-4E0E-EB84-2751037B276C}"/>
                    </a:ext>
                  </a:extLst>
                </p14:cNvPr>
                <p14:cNvContentPartPr/>
                <p14:nvPr/>
              </p14:nvContentPartPr>
              <p14:xfrm>
                <a:off x="10876909" y="2112022"/>
                <a:ext cx="103320" cy="127080"/>
              </p14:xfrm>
            </p:contentPart>
          </mc:Choice>
          <mc:Fallback>
            <p:pic>
              <p:nvPicPr>
                <p:cNvPr id="126" name="Freihand 125">
                  <a:extLst>
                    <a:ext uri="{FF2B5EF4-FFF2-40B4-BE49-F238E27FC236}">
                      <a16:creationId xmlns:a16="http://schemas.microsoft.com/office/drawing/2014/main" id="{35D7255E-F525-4E0E-EB84-2751037B276C}"/>
                    </a:ext>
                  </a:extLst>
                </p:cNvPr>
                <p:cNvPicPr/>
                <p:nvPr/>
              </p:nvPicPr>
              <p:blipFill>
                <a:blip r:embed="rId147"/>
                <a:stretch>
                  <a:fillRect/>
                </a:stretch>
              </p:blipFill>
              <p:spPr>
                <a:xfrm>
                  <a:off x="10868269" y="2103022"/>
                  <a:ext cx="120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7" name="Freihand 126">
                  <a:extLst>
                    <a:ext uri="{FF2B5EF4-FFF2-40B4-BE49-F238E27FC236}">
                      <a16:creationId xmlns:a16="http://schemas.microsoft.com/office/drawing/2014/main" id="{1A1FB69E-968E-79DC-007B-8132CF84A4DE}"/>
                    </a:ext>
                  </a:extLst>
                </p14:cNvPr>
                <p14:cNvContentPartPr/>
                <p14:nvPr/>
              </p14:nvContentPartPr>
              <p14:xfrm>
                <a:off x="10941349" y="2101582"/>
                <a:ext cx="81720" cy="7920"/>
              </p14:xfrm>
            </p:contentPart>
          </mc:Choice>
          <mc:Fallback>
            <p:pic>
              <p:nvPicPr>
                <p:cNvPr id="127" name="Freihand 126">
                  <a:extLst>
                    <a:ext uri="{FF2B5EF4-FFF2-40B4-BE49-F238E27FC236}">
                      <a16:creationId xmlns:a16="http://schemas.microsoft.com/office/drawing/2014/main" id="{1A1FB69E-968E-79DC-007B-8132CF84A4DE}"/>
                    </a:ext>
                  </a:extLst>
                </p:cNvPr>
                <p:cNvPicPr/>
                <p:nvPr/>
              </p:nvPicPr>
              <p:blipFill>
                <a:blip r:embed="rId149"/>
                <a:stretch>
                  <a:fillRect/>
                </a:stretch>
              </p:blipFill>
              <p:spPr>
                <a:xfrm>
                  <a:off x="10932709" y="2092582"/>
                  <a:ext cx="99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8" name="Freihand 127">
                  <a:extLst>
                    <a:ext uri="{FF2B5EF4-FFF2-40B4-BE49-F238E27FC236}">
                      <a16:creationId xmlns:a16="http://schemas.microsoft.com/office/drawing/2014/main" id="{E5A375AD-75A5-3E7F-CC4B-276998CE3719}"/>
                    </a:ext>
                  </a:extLst>
                </p14:cNvPr>
                <p14:cNvContentPartPr/>
                <p14:nvPr/>
              </p14:nvContentPartPr>
              <p14:xfrm>
                <a:off x="11039989" y="2088262"/>
                <a:ext cx="208800" cy="112320"/>
              </p14:xfrm>
            </p:contentPart>
          </mc:Choice>
          <mc:Fallback>
            <p:pic>
              <p:nvPicPr>
                <p:cNvPr id="128" name="Freihand 127">
                  <a:extLst>
                    <a:ext uri="{FF2B5EF4-FFF2-40B4-BE49-F238E27FC236}">
                      <a16:creationId xmlns:a16="http://schemas.microsoft.com/office/drawing/2014/main" id="{E5A375AD-75A5-3E7F-CC4B-276998CE3719}"/>
                    </a:ext>
                  </a:extLst>
                </p:cNvPr>
                <p:cNvPicPr/>
                <p:nvPr/>
              </p:nvPicPr>
              <p:blipFill>
                <a:blip r:embed="rId151"/>
                <a:stretch>
                  <a:fillRect/>
                </a:stretch>
              </p:blipFill>
              <p:spPr>
                <a:xfrm>
                  <a:off x="11031349" y="2079622"/>
                  <a:ext cx="226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9" name="Freihand 128">
                  <a:extLst>
                    <a:ext uri="{FF2B5EF4-FFF2-40B4-BE49-F238E27FC236}">
                      <a16:creationId xmlns:a16="http://schemas.microsoft.com/office/drawing/2014/main" id="{5B4A3980-1EAE-449F-B1E5-876755FE92DA}"/>
                    </a:ext>
                  </a:extLst>
                </p14:cNvPr>
                <p14:cNvContentPartPr/>
                <p14:nvPr/>
              </p14:nvContentPartPr>
              <p14:xfrm>
                <a:off x="10793749" y="2241622"/>
                <a:ext cx="472320" cy="90360"/>
              </p14:xfrm>
            </p:contentPart>
          </mc:Choice>
          <mc:Fallback>
            <p:pic>
              <p:nvPicPr>
                <p:cNvPr id="129" name="Freihand 128">
                  <a:extLst>
                    <a:ext uri="{FF2B5EF4-FFF2-40B4-BE49-F238E27FC236}">
                      <a16:creationId xmlns:a16="http://schemas.microsoft.com/office/drawing/2014/main" id="{5B4A3980-1EAE-449F-B1E5-876755FE92DA}"/>
                    </a:ext>
                  </a:extLst>
                </p:cNvPr>
                <p:cNvPicPr/>
                <p:nvPr/>
              </p:nvPicPr>
              <p:blipFill>
                <a:blip r:embed="rId153"/>
                <a:stretch>
                  <a:fillRect/>
                </a:stretch>
              </p:blipFill>
              <p:spPr>
                <a:xfrm>
                  <a:off x="10785109" y="2232622"/>
                  <a:ext cx="489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0" name="Freihand 129">
                  <a:extLst>
                    <a:ext uri="{FF2B5EF4-FFF2-40B4-BE49-F238E27FC236}">
                      <a16:creationId xmlns:a16="http://schemas.microsoft.com/office/drawing/2014/main" id="{C2D85B3E-AB24-8EF8-41E3-5AF6D6775D62}"/>
                    </a:ext>
                  </a:extLst>
                </p14:cNvPr>
                <p14:cNvContentPartPr/>
                <p14:nvPr/>
              </p14:nvContentPartPr>
              <p14:xfrm>
                <a:off x="10732909" y="2400022"/>
                <a:ext cx="123480" cy="164880"/>
              </p14:xfrm>
            </p:contentPart>
          </mc:Choice>
          <mc:Fallback>
            <p:pic>
              <p:nvPicPr>
                <p:cNvPr id="130" name="Freihand 129">
                  <a:extLst>
                    <a:ext uri="{FF2B5EF4-FFF2-40B4-BE49-F238E27FC236}">
                      <a16:creationId xmlns:a16="http://schemas.microsoft.com/office/drawing/2014/main" id="{C2D85B3E-AB24-8EF8-41E3-5AF6D6775D62}"/>
                    </a:ext>
                  </a:extLst>
                </p:cNvPr>
                <p:cNvPicPr/>
                <p:nvPr/>
              </p:nvPicPr>
              <p:blipFill>
                <a:blip r:embed="rId155"/>
                <a:stretch>
                  <a:fillRect/>
                </a:stretch>
              </p:blipFill>
              <p:spPr>
                <a:xfrm>
                  <a:off x="10724269" y="2391022"/>
                  <a:ext cx="141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1" name="Freihand 130">
                  <a:extLst>
                    <a:ext uri="{FF2B5EF4-FFF2-40B4-BE49-F238E27FC236}">
                      <a16:creationId xmlns:a16="http://schemas.microsoft.com/office/drawing/2014/main" id="{A3614C0C-767F-1BA2-241A-032CECE90731}"/>
                    </a:ext>
                  </a:extLst>
                </p14:cNvPr>
                <p14:cNvContentPartPr/>
                <p14:nvPr/>
              </p14:nvContentPartPr>
              <p14:xfrm>
                <a:off x="10895989" y="2397142"/>
                <a:ext cx="93600" cy="142920"/>
              </p14:xfrm>
            </p:contentPart>
          </mc:Choice>
          <mc:Fallback>
            <p:pic>
              <p:nvPicPr>
                <p:cNvPr id="131" name="Freihand 130">
                  <a:extLst>
                    <a:ext uri="{FF2B5EF4-FFF2-40B4-BE49-F238E27FC236}">
                      <a16:creationId xmlns:a16="http://schemas.microsoft.com/office/drawing/2014/main" id="{A3614C0C-767F-1BA2-241A-032CECE90731}"/>
                    </a:ext>
                  </a:extLst>
                </p:cNvPr>
                <p:cNvPicPr/>
                <p:nvPr/>
              </p:nvPicPr>
              <p:blipFill>
                <a:blip r:embed="rId157"/>
                <a:stretch>
                  <a:fillRect/>
                </a:stretch>
              </p:blipFill>
              <p:spPr>
                <a:xfrm>
                  <a:off x="10887349" y="2388502"/>
                  <a:ext cx="111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2" name="Freihand 131">
                  <a:extLst>
                    <a:ext uri="{FF2B5EF4-FFF2-40B4-BE49-F238E27FC236}">
                      <a16:creationId xmlns:a16="http://schemas.microsoft.com/office/drawing/2014/main" id="{9EB98908-FD3C-15BD-B42B-7BD3BAFA7E3A}"/>
                    </a:ext>
                  </a:extLst>
                </p14:cNvPr>
                <p14:cNvContentPartPr/>
                <p14:nvPr/>
              </p14:nvContentPartPr>
              <p14:xfrm>
                <a:off x="10937389" y="2372302"/>
                <a:ext cx="155880" cy="137160"/>
              </p14:xfrm>
            </p:contentPart>
          </mc:Choice>
          <mc:Fallback>
            <p:pic>
              <p:nvPicPr>
                <p:cNvPr id="132" name="Freihand 131">
                  <a:extLst>
                    <a:ext uri="{FF2B5EF4-FFF2-40B4-BE49-F238E27FC236}">
                      <a16:creationId xmlns:a16="http://schemas.microsoft.com/office/drawing/2014/main" id="{9EB98908-FD3C-15BD-B42B-7BD3BAFA7E3A}"/>
                    </a:ext>
                  </a:extLst>
                </p:cNvPr>
                <p:cNvPicPr/>
                <p:nvPr/>
              </p:nvPicPr>
              <p:blipFill>
                <a:blip r:embed="rId159"/>
                <a:stretch>
                  <a:fillRect/>
                </a:stretch>
              </p:blipFill>
              <p:spPr>
                <a:xfrm>
                  <a:off x="10928389" y="2363662"/>
                  <a:ext cx="173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3" name="Freihand 132">
                  <a:extLst>
                    <a:ext uri="{FF2B5EF4-FFF2-40B4-BE49-F238E27FC236}">
                      <a16:creationId xmlns:a16="http://schemas.microsoft.com/office/drawing/2014/main" id="{326D6B7C-8C51-FEC3-3738-3ED83251427E}"/>
                    </a:ext>
                  </a:extLst>
                </p14:cNvPr>
                <p14:cNvContentPartPr/>
                <p14:nvPr/>
              </p14:nvContentPartPr>
              <p14:xfrm>
                <a:off x="11102989" y="2366182"/>
                <a:ext cx="112320" cy="127800"/>
              </p14:xfrm>
            </p:contentPart>
          </mc:Choice>
          <mc:Fallback>
            <p:pic>
              <p:nvPicPr>
                <p:cNvPr id="133" name="Freihand 132">
                  <a:extLst>
                    <a:ext uri="{FF2B5EF4-FFF2-40B4-BE49-F238E27FC236}">
                      <a16:creationId xmlns:a16="http://schemas.microsoft.com/office/drawing/2014/main" id="{326D6B7C-8C51-FEC3-3738-3ED83251427E}"/>
                    </a:ext>
                  </a:extLst>
                </p:cNvPr>
                <p:cNvPicPr/>
                <p:nvPr/>
              </p:nvPicPr>
              <p:blipFill>
                <a:blip r:embed="rId161"/>
                <a:stretch>
                  <a:fillRect/>
                </a:stretch>
              </p:blipFill>
              <p:spPr>
                <a:xfrm>
                  <a:off x="11093989" y="2357542"/>
                  <a:ext cx="129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4" name="Freihand 133">
                  <a:extLst>
                    <a:ext uri="{FF2B5EF4-FFF2-40B4-BE49-F238E27FC236}">
                      <a16:creationId xmlns:a16="http://schemas.microsoft.com/office/drawing/2014/main" id="{66EF55B0-0F85-673E-B467-9334AF55CFBA}"/>
                    </a:ext>
                  </a:extLst>
                </p14:cNvPr>
                <p14:cNvContentPartPr/>
                <p14:nvPr/>
              </p14:nvContentPartPr>
              <p14:xfrm>
                <a:off x="11372989" y="2177902"/>
                <a:ext cx="114480" cy="47880"/>
              </p14:xfrm>
            </p:contentPart>
          </mc:Choice>
          <mc:Fallback>
            <p:pic>
              <p:nvPicPr>
                <p:cNvPr id="134" name="Freihand 133">
                  <a:extLst>
                    <a:ext uri="{FF2B5EF4-FFF2-40B4-BE49-F238E27FC236}">
                      <a16:creationId xmlns:a16="http://schemas.microsoft.com/office/drawing/2014/main" id="{66EF55B0-0F85-673E-B467-9334AF55CFBA}"/>
                    </a:ext>
                  </a:extLst>
                </p:cNvPr>
                <p:cNvPicPr/>
                <p:nvPr/>
              </p:nvPicPr>
              <p:blipFill>
                <a:blip r:embed="rId163"/>
                <a:stretch>
                  <a:fillRect/>
                </a:stretch>
              </p:blipFill>
              <p:spPr>
                <a:xfrm>
                  <a:off x="11363989" y="2169262"/>
                  <a:ext cx="132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5" name="Freihand 134">
                  <a:extLst>
                    <a:ext uri="{FF2B5EF4-FFF2-40B4-BE49-F238E27FC236}">
                      <a16:creationId xmlns:a16="http://schemas.microsoft.com/office/drawing/2014/main" id="{277ED53C-4412-F10C-1155-382BF35AD0EE}"/>
                    </a:ext>
                  </a:extLst>
                </p14:cNvPr>
                <p14:cNvContentPartPr/>
                <p14:nvPr/>
              </p14:nvContentPartPr>
              <p14:xfrm>
                <a:off x="11407909" y="2252782"/>
                <a:ext cx="93240" cy="26640"/>
              </p14:xfrm>
            </p:contentPart>
          </mc:Choice>
          <mc:Fallback>
            <p:pic>
              <p:nvPicPr>
                <p:cNvPr id="135" name="Freihand 134">
                  <a:extLst>
                    <a:ext uri="{FF2B5EF4-FFF2-40B4-BE49-F238E27FC236}">
                      <a16:creationId xmlns:a16="http://schemas.microsoft.com/office/drawing/2014/main" id="{277ED53C-4412-F10C-1155-382BF35AD0EE}"/>
                    </a:ext>
                  </a:extLst>
                </p:cNvPr>
                <p:cNvPicPr/>
                <p:nvPr/>
              </p:nvPicPr>
              <p:blipFill>
                <a:blip r:embed="rId165"/>
                <a:stretch>
                  <a:fillRect/>
                </a:stretch>
              </p:blipFill>
              <p:spPr>
                <a:xfrm>
                  <a:off x="11399269" y="2243782"/>
                  <a:ext cx="110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6" name="Freihand 135">
                  <a:extLst>
                    <a:ext uri="{FF2B5EF4-FFF2-40B4-BE49-F238E27FC236}">
                      <a16:creationId xmlns:a16="http://schemas.microsoft.com/office/drawing/2014/main" id="{53DCD375-A5AC-EDA3-0EA7-BC3618822BA5}"/>
                    </a:ext>
                  </a:extLst>
                </p14:cNvPr>
                <p14:cNvContentPartPr/>
                <p14:nvPr/>
              </p14:nvContentPartPr>
              <p14:xfrm>
                <a:off x="11540029" y="2114182"/>
                <a:ext cx="113040" cy="193680"/>
              </p14:xfrm>
            </p:contentPart>
          </mc:Choice>
          <mc:Fallback>
            <p:pic>
              <p:nvPicPr>
                <p:cNvPr id="136" name="Freihand 135">
                  <a:extLst>
                    <a:ext uri="{FF2B5EF4-FFF2-40B4-BE49-F238E27FC236}">
                      <a16:creationId xmlns:a16="http://schemas.microsoft.com/office/drawing/2014/main" id="{53DCD375-A5AC-EDA3-0EA7-BC3618822BA5}"/>
                    </a:ext>
                  </a:extLst>
                </p:cNvPr>
                <p:cNvPicPr/>
                <p:nvPr/>
              </p:nvPicPr>
              <p:blipFill>
                <a:blip r:embed="rId167"/>
                <a:stretch>
                  <a:fillRect/>
                </a:stretch>
              </p:blipFill>
              <p:spPr>
                <a:xfrm>
                  <a:off x="11531029" y="2105182"/>
                  <a:ext cx="130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7" name="Freihand 136">
                  <a:extLst>
                    <a:ext uri="{FF2B5EF4-FFF2-40B4-BE49-F238E27FC236}">
                      <a16:creationId xmlns:a16="http://schemas.microsoft.com/office/drawing/2014/main" id="{509DDBCC-63E5-DDA0-39E3-3133EDE70757}"/>
                    </a:ext>
                  </a:extLst>
                </p14:cNvPr>
                <p14:cNvContentPartPr/>
                <p14:nvPr/>
              </p14:nvContentPartPr>
              <p14:xfrm>
                <a:off x="11693029" y="2099422"/>
                <a:ext cx="112320" cy="197640"/>
              </p14:xfrm>
            </p:contentPart>
          </mc:Choice>
          <mc:Fallback>
            <p:pic>
              <p:nvPicPr>
                <p:cNvPr id="137" name="Freihand 136">
                  <a:extLst>
                    <a:ext uri="{FF2B5EF4-FFF2-40B4-BE49-F238E27FC236}">
                      <a16:creationId xmlns:a16="http://schemas.microsoft.com/office/drawing/2014/main" id="{509DDBCC-63E5-DDA0-39E3-3133EDE70757}"/>
                    </a:ext>
                  </a:extLst>
                </p:cNvPr>
                <p:cNvPicPr/>
                <p:nvPr/>
              </p:nvPicPr>
              <p:blipFill>
                <a:blip r:embed="rId169"/>
                <a:stretch>
                  <a:fillRect/>
                </a:stretch>
              </p:blipFill>
              <p:spPr>
                <a:xfrm>
                  <a:off x="11684029" y="2090782"/>
                  <a:ext cx="1299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9" name="Freihand 138">
                  <a:extLst>
                    <a:ext uri="{FF2B5EF4-FFF2-40B4-BE49-F238E27FC236}">
                      <a16:creationId xmlns:a16="http://schemas.microsoft.com/office/drawing/2014/main" id="{0134E494-7F6D-7A3D-4838-769512991FEE}"/>
                    </a:ext>
                  </a:extLst>
                </p14:cNvPr>
                <p14:cNvContentPartPr/>
                <p14:nvPr/>
              </p14:nvContentPartPr>
              <p14:xfrm>
                <a:off x="11873029" y="2121742"/>
                <a:ext cx="61920" cy="149400"/>
              </p14:xfrm>
            </p:contentPart>
          </mc:Choice>
          <mc:Fallback>
            <p:pic>
              <p:nvPicPr>
                <p:cNvPr id="139" name="Freihand 138">
                  <a:extLst>
                    <a:ext uri="{FF2B5EF4-FFF2-40B4-BE49-F238E27FC236}">
                      <a16:creationId xmlns:a16="http://schemas.microsoft.com/office/drawing/2014/main" id="{0134E494-7F6D-7A3D-4838-769512991FEE}"/>
                    </a:ext>
                  </a:extLst>
                </p:cNvPr>
                <p:cNvPicPr/>
                <p:nvPr/>
              </p:nvPicPr>
              <p:blipFill>
                <a:blip r:embed="rId171"/>
                <a:stretch>
                  <a:fillRect/>
                </a:stretch>
              </p:blipFill>
              <p:spPr>
                <a:xfrm>
                  <a:off x="11864389" y="2113102"/>
                  <a:ext cx="79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0" name="Freihand 139">
                  <a:extLst>
                    <a:ext uri="{FF2B5EF4-FFF2-40B4-BE49-F238E27FC236}">
                      <a16:creationId xmlns:a16="http://schemas.microsoft.com/office/drawing/2014/main" id="{54A9EF23-D9DC-6B6A-5507-EAFD9256DB94}"/>
                    </a:ext>
                  </a:extLst>
                </p14:cNvPr>
                <p14:cNvContentPartPr/>
                <p14:nvPr/>
              </p14:nvContentPartPr>
              <p14:xfrm>
                <a:off x="11810749" y="2070622"/>
                <a:ext cx="93600" cy="68040"/>
              </p14:xfrm>
            </p:contentPart>
          </mc:Choice>
          <mc:Fallback>
            <p:pic>
              <p:nvPicPr>
                <p:cNvPr id="140" name="Freihand 139">
                  <a:extLst>
                    <a:ext uri="{FF2B5EF4-FFF2-40B4-BE49-F238E27FC236}">
                      <a16:creationId xmlns:a16="http://schemas.microsoft.com/office/drawing/2014/main" id="{54A9EF23-D9DC-6B6A-5507-EAFD9256DB94}"/>
                    </a:ext>
                  </a:extLst>
                </p:cNvPr>
                <p:cNvPicPr/>
                <p:nvPr/>
              </p:nvPicPr>
              <p:blipFill>
                <a:blip r:embed="rId173"/>
                <a:stretch>
                  <a:fillRect/>
                </a:stretch>
              </p:blipFill>
              <p:spPr>
                <a:xfrm>
                  <a:off x="11801749" y="2061622"/>
                  <a:ext cx="111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1" name="Freihand 140">
                  <a:extLst>
                    <a:ext uri="{FF2B5EF4-FFF2-40B4-BE49-F238E27FC236}">
                      <a16:creationId xmlns:a16="http://schemas.microsoft.com/office/drawing/2014/main" id="{CAD04070-3775-F80D-3D67-677E42D492C6}"/>
                    </a:ext>
                  </a:extLst>
                </p14:cNvPr>
                <p14:cNvContentPartPr/>
                <p14:nvPr/>
              </p14:nvContentPartPr>
              <p14:xfrm>
                <a:off x="11946109" y="2229022"/>
                <a:ext cx="68760" cy="55800"/>
              </p14:xfrm>
            </p:contentPart>
          </mc:Choice>
          <mc:Fallback>
            <p:pic>
              <p:nvPicPr>
                <p:cNvPr id="141" name="Freihand 140">
                  <a:extLst>
                    <a:ext uri="{FF2B5EF4-FFF2-40B4-BE49-F238E27FC236}">
                      <a16:creationId xmlns:a16="http://schemas.microsoft.com/office/drawing/2014/main" id="{CAD04070-3775-F80D-3D67-677E42D492C6}"/>
                    </a:ext>
                  </a:extLst>
                </p:cNvPr>
                <p:cNvPicPr/>
                <p:nvPr/>
              </p:nvPicPr>
              <p:blipFill>
                <a:blip r:embed="rId175"/>
                <a:stretch>
                  <a:fillRect/>
                </a:stretch>
              </p:blipFill>
              <p:spPr>
                <a:xfrm>
                  <a:off x="11937109" y="2220382"/>
                  <a:ext cx="8640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6">
            <p14:nvContentPartPr>
              <p14:cNvPr id="78" name="Freihand 77">
                <a:extLst>
                  <a:ext uri="{FF2B5EF4-FFF2-40B4-BE49-F238E27FC236}">
                    <a16:creationId xmlns:a16="http://schemas.microsoft.com/office/drawing/2014/main" id="{36AD4CFB-C35B-EBA2-24EF-77C7167A0C75}"/>
                  </a:ext>
                </a:extLst>
              </p14:cNvPr>
              <p14:cNvContentPartPr/>
              <p14:nvPr/>
            </p14:nvContentPartPr>
            <p14:xfrm>
              <a:off x="6757789" y="1759942"/>
              <a:ext cx="623880" cy="105120"/>
            </p14:xfrm>
          </p:contentPart>
        </mc:Choice>
        <mc:Fallback>
          <p:pic>
            <p:nvPicPr>
              <p:cNvPr id="78" name="Freihand 77">
                <a:extLst>
                  <a:ext uri="{FF2B5EF4-FFF2-40B4-BE49-F238E27FC236}">
                    <a16:creationId xmlns:a16="http://schemas.microsoft.com/office/drawing/2014/main" id="{36AD4CFB-C35B-EBA2-24EF-77C7167A0C75}"/>
                  </a:ext>
                </a:extLst>
              </p:cNvPr>
              <p:cNvPicPr/>
              <p:nvPr/>
            </p:nvPicPr>
            <p:blipFill>
              <a:blip r:embed="rId177"/>
              <a:stretch>
                <a:fillRect/>
              </a:stretch>
            </p:blipFill>
            <p:spPr>
              <a:xfrm>
                <a:off x="6748789" y="1751302"/>
                <a:ext cx="641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5" name="Freihand 84">
                <a:extLst>
                  <a:ext uri="{FF2B5EF4-FFF2-40B4-BE49-F238E27FC236}">
                    <a16:creationId xmlns:a16="http://schemas.microsoft.com/office/drawing/2014/main" id="{28331504-7A2C-9943-7AC7-EDD2055650E2}"/>
                  </a:ext>
                </a:extLst>
              </p14:cNvPr>
              <p14:cNvContentPartPr/>
              <p14:nvPr/>
            </p14:nvContentPartPr>
            <p14:xfrm>
              <a:off x="7520989" y="1399222"/>
              <a:ext cx="239400" cy="333720"/>
            </p14:xfrm>
          </p:contentPart>
        </mc:Choice>
        <mc:Fallback>
          <p:pic>
            <p:nvPicPr>
              <p:cNvPr id="85" name="Freihand 84">
                <a:extLst>
                  <a:ext uri="{FF2B5EF4-FFF2-40B4-BE49-F238E27FC236}">
                    <a16:creationId xmlns:a16="http://schemas.microsoft.com/office/drawing/2014/main" id="{28331504-7A2C-9943-7AC7-EDD2055650E2}"/>
                  </a:ext>
                </a:extLst>
              </p:cNvPr>
              <p:cNvPicPr/>
              <p:nvPr/>
            </p:nvPicPr>
            <p:blipFill>
              <a:blip r:embed="rId179"/>
              <a:stretch>
                <a:fillRect/>
              </a:stretch>
            </p:blipFill>
            <p:spPr>
              <a:xfrm>
                <a:off x="7511989" y="1390222"/>
                <a:ext cx="25704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 name="Freihand 2">
                <a:extLst>
                  <a:ext uri="{FF2B5EF4-FFF2-40B4-BE49-F238E27FC236}">
                    <a16:creationId xmlns:a16="http://schemas.microsoft.com/office/drawing/2014/main" id="{DCCBDA07-A410-A70E-C259-BDAF8489A370}"/>
                  </a:ext>
                </a:extLst>
              </p14:cNvPr>
              <p14:cNvContentPartPr/>
              <p14:nvPr/>
            </p14:nvContentPartPr>
            <p14:xfrm>
              <a:off x="1343749" y="3905902"/>
              <a:ext cx="4978080" cy="142920"/>
            </p14:xfrm>
          </p:contentPart>
        </mc:Choice>
        <mc:Fallback>
          <p:pic>
            <p:nvPicPr>
              <p:cNvPr id="3" name="Freihand 2">
                <a:extLst>
                  <a:ext uri="{FF2B5EF4-FFF2-40B4-BE49-F238E27FC236}">
                    <a16:creationId xmlns:a16="http://schemas.microsoft.com/office/drawing/2014/main" id="{DCCBDA07-A410-A70E-C259-BDAF8489A370}"/>
                  </a:ext>
                </a:extLst>
              </p:cNvPr>
              <p:cNvPicPr/>
              <p:nvPr/>
            </p:nvPicPr>
            <p:blipFill>
              <a:blip r:embed="rId181"/>
              <a:stretch>
                <a:fillRect/>
              </a:stretch>
            </p:blipFill>
            <p:spPr>
              <a:xfrm>
                <a:off x="1334749" y="3896902"/>
                <a:ext cx="4995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 name="Freihand 3">
                <a:extLst>
                  <a:ext uri="{FF2B5EF4-FFF2-40B4-BE49-F238E27FC236}">
                    <a16:creationId xmlns:a16="http://schemas.microsoft.com/office/drawing/2014/main" id="{9D2E0039-CB64-2ECD-740C-D081CF210062}"/>
                  </a:ext>
                </a:extLst>
              </p14:cNvPr>
              <p14:cNvContentPartPr/>
              <p14:nvPr/>
            </p14:nvContentPartPr>
            <p14:xfrm>
              <a:off x="6317869" y="3861982"/>
              <a:ext cx="137520" cy="242640"/>
            </p14:xfrm>
          </p:contentPart>
        </mc:Choice>
        <mc:Fallback>
          <p:pic>
            <p:nvPicPr>
              <p:cNvPr id="4" name="Freihand 3">
                <a:extLst>
                  <a:ext uri="{FF2B5EF4-FFF2-40B4-BE49-F238E27FC236}">
                    <a16:creationId xmlns:a16="http://schemas.microsoft.com/office/drawing/2014/main" id="{9D2E0039-CB64-2ECD-740C-D081CF210062}"/>
                  </a:ext>
                </a:extLst>
              </p:cNvPr>
              <p:cNvPicPr/>
              <p:nvPr/>
            </p:nvPicPr>
            <p:blipFill>
              <a:blip r:embed="rId183"/>
              <a:stretch>
                <a:fillRect/>
              </a:stretch>
            </p:blipFill>
            <p:spPr>
              <a:xfrm>
                <a:off x="6308869" y="3852982"/>
                <a:ext cx="1551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 name="Freihand 6">
                <a:extLst>
                  <a:ext uri="{FF2B5EF4-FFF2-40B4-BE49-F238E27FC236}">
                    <a16:creationId xmlns:a16="http://schemas.microsoft.com/office/drawing/2014/main" id="{1CB426A7-5650-B5DD-2946-C95E30DFFA47}"/>
                  </a:ext>
                </a:extLst>
              </p14:cNvPr>
              <p14:cNvContentPartPr/>
              <p14:nvPr/>
            </p14:nvContentPartPr>
            <p14:xfrm>
              <a:off x="1209829" y="330382"/>
              <a:ext cx="18000" cy="19440"/>
            </p14:xfrm>
          </p:contentPart>
        </mc:Choice>
        <mc:Fallback>
          <p:pic>
            <p:nvPicPr>
              <p:cNvPr id="7" name="Freihand 6">
                <a:extLst>
                  <a:ext uri="{FF2B5EF4-FFF2-40B4-BE49-F238E27FC236}">
                    <a16:creationId xmlns:a16="http://schemas.microsoft.com/office/drawing/2014/main" id="{1CB426A7-5650-B5DD-2946-C95E30DFFA47}"/>
                  </a:ext>
                </a:extLst>
              </p:cNvPr>
              <p:cNvPicPr/>
              <p:nvPr/>
            </p:nvPicPr>
            <p:blipFill>
              <a:blip r:embed="rId185"/>
              <a:stretch>
                <a:fillRect/>
              </a:stretch>
            </p:blipFill>
            <p:spPr>
              <a:xfrm>
                <a:off x="1201189" y="321382"/>
                <a:ext cx="35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 name="Freihand 7">
                <a:extLst>
                  <a:ext uri="{FF2B5EF4-FFF2-40B4-BE49-F238E27FC236}">
                    <a16:creationId xmlns:a16="http://schemas.microsoft.com/office/drawing/2014/main" id="{769B58DE-E9F7-BB44-3B98-E4D81A1E77AB}"/>
                  </a:ext>
                </a:extLst>
              </p14:cNvPr>
              <p14:cNvContentPartPr/>
              <p14:nvPr/>
            </p14:nvContentPartPr>
            <p14:xfrm>
              <a:off x="6270709" y="4277422"/>
              <a:ext cx="104760" cy="92880"/>
            </p14:xfrm>
          </p:contentPart>
        </mc:Choice>
        <mc:Fallback>
          <p:pic>
            <p:nvPicPr>
              <p:cNvPr id="8" name="Freihand 7">
                <a:extLst>
                  <a:ext uri="{FF2B5EF4-FFF2-40B4-BE49-F238E27FC236}">
                    <a16:creationId xmlns:a16="http://schemas.microsoft.com/office/drawing/2014/main" id="{769B58DE-E9F7-BB44-3B98-E4D81A1E77AB}"/>
                  </a:ext>
                </a:extLst>
              </p:cNvPr>
              <p:cNvPicPr/>
              <p:nvPr/>
            </p:nvPicPr>
            <p:blipFill>
              <a:blip r:embed="rId187"/>
              <a:stretch>
                <a:fillRect/>
              </a:stretch>
            </p:blipFill>
            <p:spPr>
              <a:xfrm>
                <a:off x="6262069" y="4268422"/>
                <a:ext cx="122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 name="Freihand 8">
                <a:extLst>
                  <a:ext uri="{FF2B5EF4-FFF2-40B4-BE49-F238E27FC236}">
                    <a16:creationId xmlns:a16="http://schemas.microsoft.com/office/drawing/2014/main" id="{D4F74677-6F5C-6B5C-45D4-DDF0439F8872}"/>
                  </a:ext>
                </a:extLst>
              </p14:cNvPr>
              <p14:cNvContentPartPr/>
              <p14:nvPr/>
            </p14:nvContentPartPr>
            <p14:xfrm>
              <a:off x="6351349" y="4226662"/>
              <a:ext cx="63360" cy="248400"/>
            </p14:xfrm>
          </p:contentPart>
        </mc:Choice>
        <mc:Fallback>
          <p:pic>
            <p:nvPicPr>
              <p:cNvPr id="9" name="Freihand 8">
                <a:extLst>
                  <a:ext uri="{FF2B5EF4-FFF2-40B4-BE49-F238E27FC236}">
                    <a16:creationId xmlns:a16="http://schemas.microsoft.com/office/drawing/2014/main" id="{D4F74677-6F5C-6B5C-45D4-DDF0439F8872}"/>
                  </a:ext>
                </a:extLst>
              </p:cNvPr>
              <p:cNvPicPr/>
              <p:nvPr/>
            </p:nvPicPr>
            <p:blipFill>
              <a:blip r:embed="rId189"/>
              <a:stretch>
                <a:fillRect/>
              </a:stretch>
            </p:blipFill>
            <p:spPr>
              <a:xfrm>
                <a:off x="6342349" y="4218022"/>
                <a:ext cx="810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73" name="Freihand 72">
                <a:extLst>
                  <a:ext uri="{FF2B5EF4-FFF2-40B4-BE49-F238E27FC236}">
                    <a16:creationId xmlns:a16="http://schemas.microsoft.com/office/drawing/2014/main" id="{8F1557B3-75DD-A4C6-D9A4-9276DCCF6BFF}"/>
                  </a:ext>
                </a:extLst>
              </p14:cNvPr>
              <p14:cNvContentPartPr/>
              <p14:nvPr/>
            </p14:nvContentPartPr>
            <p14:xfrm>
              <a:off x="3932149" y="1452862"/>
              <a:ext cx="19080" cy="45720"/>
            </p14:xfrm>
          </p:contentPart>
        </mc:Choice>
        <mc:Fallback>
          <p:pic>
            <p:nvPicPr>
              <p:cNvPr id="73" name="Freihand 72">
                <a:extLst>
                  <a:ext uri="{FF2B5EF4-FFF2-40B4-BE49-F238E27FC236}">
                    <a16:creationId xmlns:a16="http://schemas.microsoft.com/office/drawing/2014/main" id="{8F1557B3-75DD-A4C6-D9A4-9276DCCF6BFF}"/>
                  </a:ext>
                </a:extLst>
              </p:cNvPr>
              <p:cNvPicPr/>
              <p:nvPr/>
            </p:nvPicPr>
            <p:blipFill>
              <a:blip r:embed="rId191"/>
              <a:stretch>
                <a:fillRect/>
              </a:stretch>
            </p:blipFill>
            <p:spPr>
              <a:xfrm>
                <a:off x="3923509" y="1443862"/>
                <a:ext cx="36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74" name="Freihand 73">
                <a:extLst>
                  <a:ext uri="{FF2B5EF4-FFF2-40B4-BE49-F238E27FC236}">
                    <a16:creationId xmlns:a16="http://schemas.microsoft.com/office/drawing/2014/main" id="{8ABCE510-7C42-C8B2-DFB3-E7892A9624D3}"/>
                  </a:ext>
                </a:extLst>
              </p14:cNvPr>
              <p14:cNvContentPartPr/>
              <p14:nvPr/>
            </p14:nvContentPartPr>
            <p14:xfrm>
              <a:off x="3005509" y="271702"/>
              <a:ext cx="1708560" cy="3736080"/>
            </p14:xfrm>
          </p:contentPart>
        </mc:Choice>
        <mc:Fallback>
          <p:pic>
            <p:nvPicPr>
              <p:cNvPr id="74" name="Freihand 73">
                <a:extLst>
                  <a:ext uri="{FF2B5EF4-FFF2-40B4-BE49-F238E27FC236}">
                    <a16:creationId xmlns:a16="http://schemas.microsoft.com/office/drawing/2014/main" id="{8ABCE510-7C42-C8B2-DFB3-E7892A9624D3}"/>
                  </a:ext>
                </a:extLst>
              </p:cNvPr>
              <p:cNvPicPr/>
              <p:nvPr/>
            </p:nvPicPr>
            <p:blipFill>
              <a:blip r:embed="rId193"/>
              <a:stretch>
                <a:fillRect/>
              </a:stretch>
            </p:blipFill>
            <p:spPr>
              <a:xfrm>
                <a:off x="2996869" y="263062"/>
                <a:ext cx="1726200" cy="3753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5" name="Freihand 74">
                <a:extLst>
                  <a:ext uri="{FF2B5EF4-FFF2-40B4-BE49-F238E27FC236}">
                    <a16:creationId xmlns:a16="http://schemas.microsoft.com/office/drawing/2014/main" id="{285F5C9B-6763-42F8-AC2F-4DEF0218E4EF}"/>
                  </a:ext>
                </a:extLst>
              </p14:cNvPr>
              <p14:cNvContentPartPr/>
              <p14:nvPr/>
            </p14:nvContentPartPr>
            <p14:xfrm>
              <a:off x="4882549" y="247942"/>
              <a:ext cx="209160" cy="228600"/>
            </p14:xfrm>
          </p:contentPart>
        </mc:Choice>
        <mc:Fallback>
          <p:pic>
            <p:nvPicPr>
              <p:cNvPr id="75" name="Freihand 74">
                <a:extLst>
                  <a:ext uri="{FF2B5EF4-FFF2-40B4-BE49-F238E27FC236}">
                    <a16:creationId xmlns:a16="http://schemas.microsoft.com/office/drawing/2014/main" id="{285F5C9B-6763-42F8-AC2F-4DEF0218E4EF}"/>
                  </a:ext>
                </a:extLst>
              </p:cNvPr>
              <p:cNvPicPr/>
              <p:nvPr/>
            </p:nvPicPr>
            <p:blipFill>
              <a:blip r:embed="rId195"/>
              <a:stretch>
                <a:fillRect/>
              </a:stretch>
            </p:blipFill>
            <p:spPr>
              <a:xfrm>
                <a:off x="4873549" y="239302"/>
                <a:ext cx="2268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6" name="Freihand 75">
                <a:extLst>
                  <a:ext uri="{FF2B5EF4-FFF2-40B4-BE49-F238E27FC236}">
                    <a16:creationId xmlns:a16="http://schemas.microsoft.com/office/drawing/2014/main" id="{07D0AB8C-8C9A-5A2C-EB39-0D6BA7FD0B6E}"/>
                  </a:ext>
                </a:extLst>
              </p14:cNvPr>
              <p14:cNvContentPartPr/>
              <p14:nvPr/>
            </p14:nvContentPartPr>
            <p14:xfrm>
              <a:off x="5110789" y="173422"/>
              <a:ext cx="222840" cy="252000"/>
            </p14:xfrm>
          </p:contentPart>
        </mc:Choice>
        <mc:Fallback>
          <p:pic>
            <p:nvPicPr>
              <p:cNvPr id="76" name="Freihand 75">
                <a:extLst>
                  <a:ext uri="{FF2B5EF4-FFF2-40B4-BE49-F238E27FC236}">
                    <a16:creationId xmlns:a16="http://schemas.microsoft.com/office/drawing/2014/main" id="{07D0AB8C-8C9A-5A2C-EB39-0D6BA7FD0B6E}"/>
                  </a:ext>
                </a:extLst>
              </p:cNvPr>
              <p:cNvPicPr/>
              <p:nvPr/>
            </p:nvPicPr>
            <p:blipFill>
              <a:blip r:embed="rId197"/>
              <a:stretch>
                <a:fillRect/>
              </a:stretch>
            </p:blipFill>
            <p:spPr>
              <a:xfrm>
                <a:off x="5102149" y="164422"/>
                <a:ext cx="2404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6" name="Freihand 145">
                <a:extLst>
                  <a:ext uri="{FF2B5EF4-FFF2-40B4-BE49-F238E27FC236}">
                    <a16:creationId xmlns:a16="http://schemas.microsoft.com/office/drawing/2014/main" id="{A24C6B17-E122-E833-9E33-BC2AE242714F}"/>
                  </a:ext>
                </a:extLst>
              </p14:cNvPr>
              <p14:cNvContentPartPr/>
              <p14:nvPr/>
            </p14:nvContentPartPr>
            <p14:xfrm>
              <a:off x="1465789" y="3971422"/>
              <a:ext cx="7920" cy="1440"/>
            </p14:xfrm>
          </p:contentPart>
        </mc:Choice>
        <mc:Fallback>
          <p:pic>
            <p:nvPicPr>
              <p:cNvPr id="146" name="Freihand 145">
                <a:extLst>
                  <a:ext uri="{FF2B5EF4-FFF2-40B4-BE49-F238E27FC236}">
                    <a16:creationId xmlns:a16="http://schemas.microsoft.com/office/drawing/2014/main" id="{A24C6B17-E122-E833-9E33-BC2AE242714F}"/>
                  </a:ext>
                </a:extLst>
              </p:cNvPr>
              <p:cNvPicPr/>
              <p:nvPr/>
            </p:nvPicPr>
            <p:blipFill>
              <a:blip r:embed="rId199"/>
              <a:stretch>
                <a:fillRect/>
              </a:stretch>
            </p:blipFill>
            <p:spPr>
              <a:xfrm>
                <a:off x="1457149" y="3962422"/>
                <a:ext cx="25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1" name="Freihand 150">
                <a:extLst>
                  <a:ext uri="{FF2B5EF4-FFF2-40B4-BE49-F238E27FC236}">
                    <a16:creationId xmlns:a16="http://schemas.microsoft.com/office/drawing/2014/main" id="{BE97FEC7-0473-75D2-9420-872646E676D1}"/>
                  </a:ext>
                </a:extLst>
              </p14:cNvPr>
              <p14:cNvContentPartPr/>
              <p14:nvPr/>
            </p14:nvContentPartPr>
            <p14:xfrm>
              <a:off x="225229" y="229582"/>
              <a:ext cx="156960" cy="3923640"/>
            </p14:xfrm>
          </p:contentPart>
        </mc:Choice>
        <mc:Fallback>
          <p:pic>
            <p:nvPicPr>
              <p:cNvPr id="151" name="Freihand 150">
                <a:extLst>
                  <a:ext uri="{FF2B5EF4-FFF2-40B4-BE49-F238E27FC236}">
                    <a16:creationId xmlns:a16="http://schemas.microsoft.com/office/drawing/2014/main" id="{BE97FEC7-0473-75D2-9420-872646E676D1}"/>
                  </a:ext>
                </a:extLst>
              </p:cNvPr>
              <p:cNvPicPr/>
              <p:nvPr/>
            </p:nvPicPr>
            <p:blipFill>
              <a:blip r:embed="rId201"/>
              <a:stretch>
                <a:fillRect/>
              </a:stretch>
            </p:blipFill>
            <p:spPr>
              <a:xfrm>
                <a:off x="216589" y="220942"/>
                <a:ext cx="174600" cy="3941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2" name="Freihand 151">
                <a:extLst>
                  <a:ext uri="{FF2B5EF4-FFF2-40B4-BE49-F238E27FC236}">
                    <a16:creationId xmlns:a16="http://schemas.microsoft.com/office/drawing/2014/main" id="{65B51AD1-93DB-2E76-785A-8DAF1AE3AFEE}"/>
                  </a:ext>
                </a:extLst>
              </p14:cNvPr>
              <p14:cNvContentPartPr/>
              <p14:nvPr/>
            </p14:nvContentPartPr>
            <p14:xfrm>
              <a:off x="320629" y="85222"/>
              <a:ext cx="136440" cy="203040"/>
            </p14:xfrm>
          </p:contentPart>
        </mc:Choice>
        <mc:Fallback>
          <p:pic>
            <p:nvPicPr>
              <p:cNvPr id="152" name="Freihand 151">
                <a:extLst>
                  <a:ext uri="{FF2B5EF4-FFF2-40B4-BE49-F238E27FC236}">
                    <a16:creationId xmlns:a16="http://schemas.microsoft.com/office/drawing/2014/main" id="{65B51AD1-93DB-2E76-785A-8DAF1AE3AFEE}"/>
                  </a:ext>
                </a:extLst>
              </p:cNvPr>
              <p:cNvPicPr/>
              <p:nvPr/>
            </p:nvPicPr>
            <p:blipFill>
              <a:blip r:embed="rId203"/>
              <a:stretch>
                <a:fillRect/>
              </a:stretch>
            </p:blipFill>
            <p:spPr>
              <a:xfrm>
                <a:off x="311629" y="76222"/>
                <a:ext cx="154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4" name="Freihand 153">
                <a:extLst>
                  <a:ext uri="{FF2B5EF4-FFF2-40B4-BE49-F238E27FC236}">
                    <a16:creationId xmlns:a16="http://schemas.microsoft.com/office/drawing/2014/main" id="{2FEE6FAF-58A0-33A7-43B0-83EBD42E8203}"/>
                  </a:ext>
                </a:extLst>
              </p14:cNvPr>
              <p14:cNvContentPartPr/>
              <p14:nvPr/>
            </p14:nvContentPartPr>
            <p14:xfrm>
              <a:off x="128029" y="156862"/>
              <a:ext cx="53640" cy="136080"/>
            </p14:xfrm>
          </p:contentPart>
        </mc:Choice>
        <mc:Fallback>
          <p:pic>
            <p:nvPicPr>
              <p:cNvPr id="154" name="Freihand 153">
                <a:extLst>
                  <a:ext uri="{FF2B5EF4-FFF2-40B4-BE49-F238E27FC236}">
                    <a16:creationId xmlns:a16="http://schemas.microsoft.com/office/drawing/2014/main" id="{2FEE6FAF-58A0-33A7-43B0-83EBD42E8203}"/>
                  </a:ext>
                </a:extLst>
              </p:cNvPr>
              <p:cNvPicPr/>
              <p:nvPr/>
            </p:nvPicPr>
            <p:blipFill>
              <a:blip r:embed="rId205"/>
              <a:stretch>
                <a:fillRect/>
              </a:stretch>
            </p:blipFill>
            <p:spPr>
              <a:xfrm>
                <a:off x="119389" y="148222"/>
                <a:ext cx="71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5" name="Freihand 154">
                <a:extLst>
                  <a:ext uri="{FF2B5EF4-FFF2-40B4-BE49-F238E27FC236}">
                    <a16:creationId xmlns:a16="http://schemas.microsoft.com/office/drawing/2014/main" id="{5A5E17A5-9325-EA34-7F69-543C6EE4809C}"/>
                  </a:ext>
                </a:extLst>
              </p14:cNvPr>
              <p14:cNvContentPartPr/>
              <p14:nvPr/>
            </p14:nvContentPartPr>
            <p14:xfrm>
              <a:off x="127309" y="57862"/>
              <a:ext cx="15840" cy="20520"/>
            </p14:xfrm>
          </p:contentPart>
        </mc:Choice>
        <mc:Fallback>
          <p:pic>
            <p:nvPicPr>
              <p:cNvPr id="155" name="Freihand 154">
                <a:extLst>
                  <a:ext uri="{FF2B5EF4-FFF2-40B4-BE49-F238E27FC236}">
                    <a16:creationId xmlns:a16="http://schemas.microsoft.com/office/drawing/2014/main" id="{5A5E17A5-9325-EA34-7F69-543C6EE4809C}"/>
                  </a:ext>
                </a:extLst>
              </p:cNvPr>
              <p:cNvPicPr/>
              <p:nvPr/>
            </p:nvPicPr>
            <p:blipFill>
              <a:blip r:embed="rId207"/>
              <a:stretch>
                <a:fillRect/>
              </a:stretch>
            </p:blipFill>
            <p:spPr>
              <a:xfrm>
                <a:off x="118669" y="48862"/>
                <a:ext cx="33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7" name="Freihand 156">
                <a:extLst>
                  <a:ext uri="{FF2B5EF4-FFF2-40B4-BE49-F238E27FC236}">
                    <a16:creationId xmlns:a16="http://schemas.microsoft.com/office/drawing/2014/main" id="{62B5D13F-E739-7356-8EC2-B6C5055AAD93}"/>
                  </a:ext>
                </a:extLst>
              </p14:cNvPr>
              <p14:cNvContentPartPr/>
              <p14:nvPr/>
            </p14:nvContentPartPr>
            <p14:xfrm>
              <a:off x="392629" y="524782"/>
              <a:ext cx="4090320" cy="3462840"/>
            </p14:xfrm>
          </p:contentPart>
        </mc:Choice>
        <mc:Fallback>
          <p:pic>
            <p:nvPicPr>
              <p:cNvPr id="157" name="Freihand 156">
                <a:extLst>
                  <a:ext uri="{FF2B5EF4-FFF2-40B4-BE49-F238E27FC236}">
                    <a16:creationId xmlns:a16="http://schemas.microsoft.com/office/drawing/2014/main" id="{62B5D13F-E739-7356-8EC2-B6C5055AAD93}"/>
                  </a:ext>
                </a:extLst>
              </p:cNvPr>
              <p:cNvPicPr/>
              <p:nvPr/>
            </p:nvPicPr>
            <p:blipFill>
              <a:blip r:embed="rId209"/>
              <a:stretch>
                <a:fillRect/>
              </a:stretch>
            </p:blipFill>
            <p:spPr>
              <a:xfrm>
                <a:off x="383989" y="516142"/>
                <a:ext cx="4107960" cy="3480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9" name="Freihand 158">
                <a:extLst>
                  <a:ext uri="{FF2B5EF4-FFF2-40B4-BE49-F238E27FC236}">
                    <a16:creationId xmlns:a16="http://schemas.microsoft.com/office/drawing/2014/main" id="{D948343F-CB58-F154-B245-F8F8211F13FB}"/>
                  </a:ext>
                </a:extLst>
              </p14:cNvPr>
              <p14:cNvContentPartPr/>
              <p14:nvPr/>
            </p14:nvContentPartPr>
            <p14:xfrm>
              <a:off x="124789" y="354142"/>
              <a:ext cx="46440" cy="171000"/>
            </p14:xfrm>
          </p:contentPart>
        </mc:Choice>
        <mc:Fallback>
          <p:pic>
            <p:nvPicPr>
              <p:cNvPr id="159" name="Freihand 158">
                <a:extLst>
                  <a:ext uri="{FF2B5EF4-FFF2-40B4-BE49-F238E27FC236}">
                    <a16:creationId xmlns:a16="http://schemas.microsoft.com/office/drawing/2014/main" id="{D948343F-CB58-F154-B245-F8F8211F13FB}"/>
                  </a:ext>
                </a:extLst>
              </p:cNvPr>
              <p:cNvPicPr/>
              <p:nvPr/>
            </p:nvPicPr>
            <p:blipFill>
              <a:blip r:embed="rId211"/>
              <a:stretch>
                <a:fillRect/>
              </a:stretch>
            </p:blipFill>
            <p:spPr>
              <a:xfrm>
                <a:off x="116149" y="345502"/>
                <a:ext cx="64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0" name="Freihand 159">
                <a:extLst>
                  <a:ext uri="{FF2B5EF4-FFF2-40B4-BE49-F238E27FC236}">
                    <a16:creationId xmlns:a16="http://schemas.microsoft.com/office/drawing/2014/main" id="{9B20BACA-8BB1-EB15-7A74-70AA45302C72}"/>
                  </a:ext>
                </a:extLst>
              </p14:cNvPr>
              <p14:cNvContentPartPr/>
              <p14:nvPr/>
            </p14:nvContentPartPr>
            <p14:xfrm>
              <a:off x="138469" y="540622"/>
              <a:ext cx="64800" cy="107280"/>
            </p14:xfrm>
          </p:contentPart>
        </mc:Choice>
        <mc:Fallback>
          <p:pic>
            <p:nvPicPr>
              <p:cNvPr id="160" name="Freihand 159">
                <a:extLst>
                  <a:ext uri="{FF2B5EF4-FFF2-40B4-BE49-F238E27FC236}">
                    <a16:creationId xmlns:a16="http://schemas.microsoft.com/office/drawing/2014/main" id="{9B20BACA-8BB1-EB15-7A74-70AA45302C72}"/>
                  </a:ext>
                </a:extLst>
              </p:cNvPr>
              <p:cNvPicPr/>
              <p:nvPr/>
            </p:nvPicPr>
            <p:blipFill>
              <a:blip r:embed="rId213"/>
              <a:stretch>
                <a:fillRect/>
              </a:stretch>
            </p:blipFill>
            <p:spPr>
              <a:xfrm>
                <a:off x="129469" y="531982"/>
                <a:ext cx="82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1" name="Freihand 160">
                <a:extLst>
                  <a:ext uri="{FF2B5EF4-FFF2-40B4-BE49-F238E27FC236}">
                    <a16:creationId xmlns:a16="http://schemas.microsoft.com/office/drawing/2014/main" id="{362BCC1B-CCF3-BB29-2ACE-67E0F2B2E232}"/>
                  </a:ext>
                </a:extLst>
              </p14:cNvPr>
              <p14:cNvContentPartPr/>
              <p14:nvPr/>
            </p14:nvContentPartPr>
            <p14:xfrm>
              <a:off x="155389" y="633142"/>
              <a:ext cx="125280" cy="216360"/>
            </p14:xfrm>
          </p:contentPart>
        </mc:Choice>
        <mc:Fallback>
          <p:pic>
            <p:nvPicPr>
              <p:cNvPr id="161" name="Freihand 160">
                <a:extLst>
                  <a:ext uri="{FF2B5EF4-FFF2-40B4-BE49-F238E27FC236}">
                    <a16:creationId xmlns:a16="http://schemas.microsoft.com/office/drawing/2014/main" id="{362BCC1B-CCF3-BB29-2ACE-67E0F2B2E232}"/>
                  </a:ext>
                </a:extLst>
              </p:cNvPr>
              <p:cNvPicPr/>
              <p:nvPr/>
            </p:nvPicPr>
            <p:blipFill>
              <a:blip r:embed="rId215"/>
              <a:stretch>
                <a:fillRect/>
              </a:stretch>
            </p:blipFill>
            <p:spPr>
              <a:xfrm>
                <a:off x="146389" y="624142"/>
                <a:ext cx="1429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94" name="Freihand 193">
                <a:extLst>
                  <a:ext uri="{FF2B5EF4-FFF2-40B4-BE49-F238E27FC236}">
                    <a16:creationId xmlns:a16="http://schemas.microsoft.com/office/drawing/2014/main" id="{31E8E1A4-6DAD-0A6F-1F69-5ECF65EA3DBC}"/>
                  </a:ext>
                </a:extLst>
              </p14:cNvPr>
              <p14:cNvContentPartPr/>
              <p14:nvPr/>
            </p14:nvContentPartPr>
            <p14:xfrm>
              <a:off x="2489629" y="950302"/>
              <a:ext cx="302040" cy="371160"/>
            </p14:xfrm>
          </p:contentPart>
        </mc:Choice>
        <mc:Fallback>
          <p:pic>
            <p:nvPicPr>
              <p:cNvPr id="194" name="Freihand 193">
                <a:extLst>
                  <a:ext uri="{FF2B5EF4-FFF2-40B4-BE49-F238E27FC236}">
                    <a16:creationId xmlns:a16="http://schemas.microsoft.com/office/drawing/2014/main" id="{31E8E1A4-6DAD-0A6F-1F69-5ECF65EA3DBC}"/>
                  </a:ext>
                </a:extLst>
              </p:cNvPr>
              <p:cNvPicPr/>
              <p:nvPr/>
            </p:nvPicPr>
            <p:blipFill>
              <a:blip r:embed="rId217"/>
              <a:stretch>
                <a:fillRect/>
              </a:stretch>
            </p:blipFill>
            <p:spPr>
              <a:xfrm>
                <a:off x="2480629" y="941662"/>
                <a:ext cx="31968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5" name="Freihand 194">
                <a:extLst>
                  <a:ext uri="{FF2B5EF4-FFF2-40B4-BE49-F238E27FC236}">
                    <a16:creationId xmlns:a16="http://schemas.microsoft.com/office/drawing/2014/main" id="{EF9AE831-C505-DC43-A23F-592E54B98A51}"/>
                  </a:ext>
                </a:extLst>
              </p14:cNvPr>
              <p14:cNvContentPartPr/>
              <p14:nvPr/>
            </p14:nvContentPartPr>
            <p14:xfrm>
              <a:off x="2820469" y="970102"/>
              <a:ext cx="303120" cy="399960"/>
            </p14:xfrm>
          </p:contentPart>
        </mc:Choice>
        <mc:Fallback>
          <p:pic>
            <p:nvPicPr>
              <p:cNvPr id="195" name="Freihand 194">
                <a:extLst>
                  <a:ext uri="{FF2B5EF4-FFF2-40B4-BE49-F238E27FC236}">
                    <a16:creationId xmlns:a16="http://schemas.microsoft.com/office/drawing/2014/main" id="{EF9AE831-C505-DC43-A23F-592E54B98A51}"/>
                  </a:ext>
                </a:extLst>
              </p:cNvPr>
              <p:cNvPicPr/>
              <p:nvPr/>
            </p:nvPicPr>
            <p:blipFill>
              <a:blip r:embed="rId219"/>
              <a:stretch>
                <a:fillRect/>
              </a:stretch>
            </p:blipFill>
            <p:spPr>
              <a:xfrm>
                <a:off x="2811469" y="961462"/>
                <a:ext cx="32076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96" name="Freihand 195">
                <a:extLst>
                  <a:ext uri="{FF2B5EF4-FFF2-40B4-BE49-F238E27FC236}">
                    <a16:creationId xmlns:a16="http://schemas.microsoft.com/office/drawing/2014/main" id="{EB72C1AD-BF88-0E6B-0C23-ED18FE54CE89}"/>
                  </a:ext>
                </a:extLst>
              </p14:cNvPr>
              <p14:cNvContentPartPr/>
              <p14:nvPr/>
            </p14:nvContentPartPr>
            <p14:xfrm>
              <a:off x="3181909" y="847702"/>
              <a:ext cx="268920" cy="153000"/>
            </p14:xfrm>
          </p:contentPart>
        </mc:Choice>
        <mc:Fallback>
          <p:pic>
            <p:nvPicPr>
              <p:cNvPr id="196" name="Freihand 195">
                <a:extLst>
                  <a:ext uri="{FF2B5EF4-FFF2-40B4-BE49-F238E27FC236}">
                    <a16:creationId xmlns:a16="http://schemas.microsoft.com/office/drawing/2014/main" id="{EB72C1AD-BF88-0E6B-0C23-ED18FE54CE89}"/>
                  </a:ext>
                </a:extLst>
              </p:cNvPr>
              <p:cNvPicPr/>
              <p:nvPr/>
            </p:nvPicPr>
            <p:blipFill>
              <a:blip r:embed="rId221"/>
              <a:stretch>
                <a:fillRect/>
              </a:stretch>
            </p:blipFill>
            <p:spPr>
              <a:xfrm>
                <a:off x="3173269" y="839062"/>
                <a:ext cx="286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97" name="Freihand 196">
                <a:extLst>
                  <a:ext uri="{FF2B5EF4-FFF2-40B4-BE49-F238E27FC236}">
                    <a16:creationId xmlns:a16="http://schemas.microsoft.com/office/drawing/2014/main" id="{BC5B9AB7-04DA-B094-40E5-2141A8B5F2A3}"/>
                  </a:ext>
                </a:extLst>
              </p14:cNvPr>
              <p14:cNvContentPartPr/>
              <p14:nvPr/>
            </p14:nvContentPartPr>
            <p14:xfrm>
              <a:off x="3366949" y="754822"/>
              <a:ext cx="13320" cy="12600"/>
            </p14:xfrm>
          </p:contentPart>
        </mc:Choice>
        <mc:Fallback>
          <p:pic>
            <p:nvPicPr>
              <p:cNvPr id="197" name="Freihand 196">
                <a:extLst>
                  <a:ext uri="{FF2B5EF4-FFF2-40B4-BE49-F238E27FC236}">
                    <a16:creationId xmlns:a16="http://schemas.microsoft.com/office/drawing/2014/main" id="{BC5B9AB7-04DA-B094-40E5-2141A8B5F2A3}"/>
                  </a:ext>
                </a:extLst>
              </p:cNvPr>
              <p:cNvPicPr/>
              <p:nvPr/>
            </p:nvPicPr>
            <p:blipFill>
              <a:blip r:embed="rId223"/>
              <a:stretch>
                <a:fillRect/>
              </a:stretch>
            </p:blipFill>
            <p:spPr>
              <a:xfrm>
                <a:off x="3357949" y="746182"/>
                <a:ext cx="30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98" name="Freihand 197">
                <a:extLst>
                  <a:ext uri="{FF2B5EF4-FFF2-40B4-BE49-F238E27FC236}">
                    <a16:creationId xmlns:a16="http://schemas.microsoft.com/office/drawing/2014/main" id="{C1B61B0A-A18F-EC42-2429-62F7013ED03B}"/>
                  </a:ext>
                </a:extLst>
              </p14:cNvPr>
              <p14:cNvContentPartPr/>
              <p14:nvPr/>
            </p14:nvContentPartPr>
            <p14:xfrm>
              <a:off x="3477829" y="764182"/>
              <a:ext cx="135720" cy="135360"/>
            </p14:xfrm>
          </p:contentPart>
        </mc:Choice>
        <mc:Fallback>
          <p:pic>
            <p:nvPicPr>
              <p:cNvPr id="198" name="Freihand 197">
                <a:extLst>
                  <a:ext uri="{FF2B5EF4-FFF2-40B4-BE49-F238E27FC236}">
                    <a16:creationId xmlns:a16="http://schemas.microsoft.com/office/drawing/2014/main" id="{C1B61B0A-A18F-EC42-2429-62F7013ED03B}"/>
                  </a:ext>
                </a:extLst>
              </p:cNvPr>
              <p:cNvPicPr/>
              <p:nvPr/>
            </p:nvPicPr>
            <p:blipFill>
              <a:blip r:embed="rId225"/>
              <a:stretch>
                <a:fillRect/>
              </a:stretch>
            </p:blipFill>
            <p:spPr>
              <a:xfrm>
                <a:off x="3469189" y="755542"/>
                <a:ext cx="153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99" name="Freihand 198">
                <a:extLst>
                  <a:ext uri="{FF2B5EF4-FFF2-40B4-BE49-F238E27FC236}">
                    <a16:creationId xmlns:a16="http://schemas.microsoft.com/office/drawing/2014/main" id="{B935A69A-EB54-DDE8-1668-0557D1368412}"/>
                  </a:ext>
                </a:extLst>
              </p14:cNvPr>
              <p14:cNvContentPartPr/>
              <p14:nvPr/>
            </p14:nvContentPartPr>
            <p14:xfrm>
              <a:off x="3594469" y="696502"/>
              <a:ext cx="115560" cy="206640"/>
            </p14:xfrm>
          </p:contentPart>
        </mc:Choice>
        <mc:Fallback>
          <p:pic>
            <p:nvPicPr>
              <p:cNvPr id="199" name="Freihand 198">
                <a:extLst>
                  <a:ext uri="{FF2B5EF4-FFF2-40B4-BE49-F238E27FC236}">
                    <a16:creationId xmlns:a16="http://schemas.microsoft.com/office/drawing/2014/main" id="{B935A69A-EB54-DDE8-1668-0557D1368412}"/>
                  </a:ext>
                </a:extLst>
              </p:cNvPr>
              <p:cNvPicPr/>
              <p:nvPr/>
            </p:nvPicPr>
            <p:blipFill>
              <a:blip r:embed="rId227"/>
              <a:stretch>
                <a:fillRect/>
              </a:stretch>
            </p:blipFill>
            <p:spPr>
              <a:xfrm>
                <a:off x="3585469" y="687862"/>
                <a:ext cx="133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00" name="Freihand 199">
                <a:extLst>
                  <a:ext uri="{FF2B5EF4-FFF2-40B4-BE49-F238E27FC236}">
                    <a16:creationId xmlns:a16="http://schemas.microsoft.com/office/drawing/2014/main" id="{1A9C2787-E5EB-6163-9711-C1BEBC12E12C}"/>
                  </a:ext>
                </a:extLst>
              </p14:cNvPr>
              <p14:cNvContentPartPr/>
              <p14:nvPr/>
            </p14:nvContentPartPr>
            <p14:xfrm>
              <a:off x="2861869" y="1366822"/>
              <a:ext cx="178200" cy="255960"/>
            </p14:xfrm>
          </p:contentPart>
        </mc:Choice>
        <mc:Fallback>
          <p:pic>
            <p:nvPicPr>
              <p:cNvPr id="200" name="Freihand 199">
                <a:extLst>
                  <a:ext uri="{FF2B5EF4-FFF2-40B4-BE49-F238E27FC236}">
                    <a16:creationId xmlns:a16="http://schemas.microsoft.com/office/drawing/2014/main" id="{1A9C2787-E5EB-6163-9711-C1BEBC12E12C}"/>
                  </a:ext>
                </a:extLst>
              </p:cNvPr>
              <p:cNvPicPr/>
              <p:nvPr/>
            </p:nvPicPr>
            <p:blipFill>
              <a:blip r:embed="rId229"/>
              <a:stretch>
                <a:fillRect/>
              </a:stretch>
            </p:blipFill>
            <p:spPr>
              <a:xfrm>
                <a:off x="2852869" y="1358182"/>
                <a:ext cx="1958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01" name="Freihand 200">
                <a:extLst>
                  <a:ext uri="{FF2B5EF4-FFF2-40B4-BE49-F238E27FC236}">
                    <a16:creationId xmlns:a16="http://schemas.microsoft.com/office/drawing/2014/main" id="{5AA2C73C-9C0F-2345-CD64-7022ED0DEB71}"/>
                  </a:ext>
                </a:extLst>
              </p14:cNvPr>
              <p14:cNvContentPartPr/>
              <p14:nvPr/>
            </p14:nvContentPartPr>
            <p14:xfrm>
              <a:off x="3033949" y="1326502"/>
              <a:ext cx="41040" cy="208800"/>
            </p14:xfrm>
          </p:contentPart>
        </mc:Choice>
        <mc:Fallback>
          <p:pic>
            <p:nvPicPr>
              <p:cNvPr id="201" name="Freihand 200">
                <a:extLst>
                  <a:ext uri="{FF2B5EF4-FFF2-40B4-BE49-F238E27FC236}">
                    <a16:creationId xmlns:a16="http://schemas.microsoft.com/office/drawing/2014/main" id="{5AA2C73C-9C0F-2345-CD64-7022ED0DEB71}"/>
                  </a:ext>
                </a:extLst>
              </p:cNvPr>
              <p:cNvPicPr/>
              <p:nvPr/>
            </p:nvPicPr>
            <p:blipFill>
              <a:blip r:embed="rId231"/>
              <a:stretch>
                <a:fillRect/>
              </a:stretch>
            </p:blipFill>
            <p:spPr>
              <a:xfrm>
                <a:off x="3025309" y="1317862"/>
                <a:ext cx="586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02" name="Freihand 201">
                <a:extLst>
                  <a:ext uri="{FF2B5EF4-FFF2-40B4-BE49-F238E27FC236}">
                    <a16:creationId xmlns:a16="http://schemas.microsoft.com/office/drawing/2014/main" id="{7475BB15-A2D2-9B18-7CFB-83D7A6E4C37A}"/>
                  </a:ext>
                </a:extLst>
              </p14:cNvPr>
              <p14:cNvContentPartPr/>
              <p14:nvPr/>
            </p14:nvContentPartPr>
            <p14:xfrm>
              <a:off x="3093709" y="1376182"/>
              <a:ext cx="192960" cy="133920"/>
            </p14:xfrm>
          </p:contentPart>
        </mc:Choice>
        <mc:Fallback>
          <p:pic>
            <p:nvPicPr>
              <p:cNvPr id="202" name="Freihand 201">
                <a:extLst>
                  <a:ext uri="{FF2B5EF4-FFF2-40B4-BE49-F238E27FC236}">
                    <a16:creationId xmlns:a16="http://schemas.microsoft.com/office/drawing/2014/main" id="{7475BB15-A2D2-9B18-7CFB-83D7A6E4C37A}"/>
                  </a:ext>
                </a:extLst>
              </p:cNvPr>
              <p:cNvPicPr/>
              <p:nvPr/>
            </p:nvPicPr>
            <p:blipFill>
              <a:blip r:embed="rId233"/>
              <a:stretch>
                <a:fillRect/>
              </a:stretch>
            </p:blipFill>
            <p:spPr>
              <a:xfrm>
                <a:off x="3085069" y="1367182"/>
                <a:ext cx="210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03" name="Freihand 202">
                <a:extLst>
                  <a:ext uri="{FF2B5EF4-FFF2-40B4-BE49-F238E27FC236}">
                    <a16:creationId xmlns:a16="http://schemas.microsoft.com/office/drawing/2014/main" id="{8897E36D-3A4A-D8DB-D5C6-EC4EA1F94AD1}"/>
                  </a:ext>
                </a:extLst>
              </p14:cNvPr>
              <p14:cNvContentPartPr/>
              <p14:nvPr/>
            </p14:nvContentPartPr>
            <p14:xfrm>
              <a:off x="3224029" y="1254502"/>
              <a:ext cx="45720" cy="36360"/>
            </p14:xfrm>
          </p:contentPart>
        </mc:Choice>
        <mc:Fallback>
          <p:pic>
            <p:nvPicPr>
              <p:cNvPr id="203" name="Freihand 202">
                <a:extLst>
                  <a:ext uri="{FF2B5EF4-FFF2-40B4-BE49-F238E27FC236}">
                    <a16:creationId xmlns:a16="http://schemas.microsoft.com/office/drawing/2014/main" id="{8897E36D-3A4A-D8DB-D5C6-EC4EA1F94AD1}"/>
                  </a:ext>
                </a:extLst>
              </p:cNvPr>
              <p:cNvPicPr/>
              <p:nvPr/>
            </p:nvPicPr>
            <p:blipFill>
              <a:blip r:embed="rId235"/>
              <a:stretch>
                <a:fillRect/>
              </a:stretch>
            </p:blipFill>
            <p:spPr>
              <a:xfrm>
                <a:off x="3215029" y="1245502"/>
                <a:ext cx="63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04" name="Freihand 203">
                <a:extLst>
                  <a:ext uri="{FF2B5EF4-FFF2-40B4-BE49-F238E27FC236}">
                    <a16:creationId xmlns:a16="http://schemas.microsoft.com/office/drawing/2014/main" id="{B1F480F3-E638-4989-553B-67AB8AC7531D}"/>
                  </a:ext>
                </a:extLst>
              </p14:cNvPr>
              <p14:cNvContentPartPr/>
              <p14:nvPr/>
            </p14:nvContentPartPr>
            <p14:xfrm>
              <a:off x="3330949" y="1172422"/>
              <a:ext cx="98280" cy="258480"/>
            </p14:xfrm>
          </p:contentPart>
        </mc:Choice>
        <mc:Fallback>
          <p:pic>
            <p:nvPicPr>
              <p:cNvPr id="204" name="Freihand 203">
                <a:extLst>
                  <a:ext uri="{FF2B5EF4-FFF2-40B4-BE49-F238E27FC236}">
                    <a16:creationId xmlns:a16="http://schemas.microsoft.com/office/drawing/2014/main" id="{B1F480F3-E638-4989-553B-67AB8AC7531D}"/>
                  </a:ext>
                </a:extLst>
              </p:cNvPr>
              <p:cNvPicPr/>
              <p:nvPr/>
            </p:nvPicPr>
            <p:blipFill>
              <a:blip r:embed="rId237"/>
              <a:stretch>
                <a:fillRect/>
              </a:stretch>
            </p:blipFill>
            <p:spPr>
              <a:xfrm>
                <a:off x="3322309" y="1163422"/>
                <a:ext cx="1159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05" name="Freihand 204">
                <a:extLst>
                  <a:ext uri="{FF2B5EF4-FFF2-40B4-BE49-F238E27FC236}">
                    <a16:creationId xmlns:a16="http://schemas.microsoft.com/office/drawing/2014/main" id="{F8932429-C17C-6DF3-70A8-05621A7E0A40}"/>
                  </a:ext>
                </a:extLst>
              </p14:cNvPr>
              <p14:cNvContentPartPr/>
              <p14:nvPr/>
            </p14:nvContentPartPr>
            <p14:xfrm>
              <a:off x="3439309" y="1067302"/>
              <a:ext cx="376200" cy="455400"/>
            </p14:xfrm>
          </p:contentPart>
        </mc:Choice>
        <mc:Fallback>
          <p:pic>
            <p:nvPicPr>
              <p:cNvPr id="205" name="Freihand 204">
                <a:extLst>
                  <a:ext uri="{FF2B5EF4-FFF2-40B4-BE49-F238E27FC236}">
                    <a16:creationId xmlns:a16="http://schemas.microsoft.com/office/drawing/2014/main" id="{F8932429-C17C-6DF3-70A8-05621A7E0A40}"/>
                  </a:ext>
                </a:extLst>
              </p:cNvPr>
              <p:cNvPicPr/>
              <p:nvPr/>
            </p:nvPicPr>
            <p:blipFill>
              <a:blip r:embed="rId239"/>
              <a:stretch>
                <a:fillRect/>
              </a:stretch>
            </p:blipFill>
            <p:spPr>
              <a:xfrm>
                <a:off x="3430309" y="1058302"/>
                <a:ext cx="39384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06" name="Freihand 205">
                <a:extLst>
                  <a:ext uri="{FF2B5EF4-FFF2-40B4-BE49-F238E27FC236}">
                    <a16:creationId xmlns:a16="http://schemas.microsoft.com/office/drawing/2014/main" id="{EB96F728-D739-D128-539F-0EA9C7BA3800}"/>
                  </a:ext>
                </a:extLst>
              </p14:cNvPr>
              <p14:cNvContentPartPr/>
              <p14:nvPr/>
            </p14:nvContentPartPr>
            <p14:xfrm>
              <a:off x="3775909" y="970462"/>
              <a:ext cx="15480" cy="28080"/>
            </p14:xfrm>
          </p:contentPart>
        </mc:Choice>
        <mc:Fallback>
          <p:pic>
            <p:nvPicPr>
              <p:cNvPr id="206" name="Freihand 205">
                <a:extLst>
                  <a:ext uri="{FF2B5EF4-FFF2-40B4-BE49-F238E27FC236}">
                    <a16:creationId xmlns:a16="http://schemas.microsoft.com/office/drawing/2014/main" id="{EB96F728-D739-D128-539F-0EA9C7BA3800}"/>
                  </a:ext>
                </a:extLst>
              </p:cNvPr>
              <p:cNvPicPr/>
              <p:nvPr/>
            </p:nvPicPr>
            <p:blipFill>
              <a:blip r:embed="rId241"/>
              <a:stretch>
                <a:fillRect/>
              </a:stretch>
            </p:blipFill>
            <p:spPr>
              <a:xfrm>
                <a:off x="3767269" y="961822"/>
                <a:ext cx="33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07" name="Freihand 206">
                <a:extLst>
                  <a:ext uri="{FF2B5EF4-FFF2-40B4-BE49-F238E27FC236}">
                    <a16:creationId xmlns:a16="http://schemas.microsoft.com/office/drawing/2014/main" id="{870D3A7F-02F6-5A07-6FB3-2003C458FDF0}"/>
                  </a:ext>
                </a:extLst>
              </p14:cNvPr>
              <p14:cNvContentPartPr/>
              <p14:nvPr/>
            </p14:nvContentPartPr>
            <p14:xfrm>
              <a:off x="3856189" y="804862"/>
              <a:ext cx="243720" cy="325440"/>
            </p14:xfrm>
          </p:contentPart>
        </mc:Choice>
        <mc:Fallback>
          <p:pic>
            <p:nvPicPr>
              <p:cNvPr id="207" name="Freihand 206">
                <a:extLst>
                  <a:ext uri="{FF2B5EF4-FFF2-40B4-BE49-F238E27FC236}">
                    <a16:creationId xmlns:a16="http://schemas.microsoft.com/office/drawing/2014/main" id="{870D3A7F-02F6-5A07-6FB3-2003C458FDF0}"/>
                  </a:ext>
                </a:extLst>
              </p:cNvPr>
              <p:cNvPicPr/>
              <p:nvPr/>
            </p:nvPicPr>
            <p:blipFill>
              <a:blip r:embed="rId243"/>
              <a:stretch>
                <a:fillRect/>
              </a:stretch>
            </p:blipFill>
            <p:spPr>
              <a:xfrm>
                <a:off x="3847189" y="795862"/>
                <a:ext cx="2613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5" name="Freihand 144">
                <a:extLst>
                  <a:ext uri="{FF2B5EF4-FFF2-40B4-BE49-F238E27FC236}">
                    <a16:creationId xmlns:a16="http://schemas.microsoft.com/office/drawing/2014/main" id="{4BC3CF3E-4770-C6E9-F1A8-8426E537EF6B}"/>
                  </a:ext>
                </a:extLst>
              </p14:cNvPr>
              <p14:cNvContentPartPr/>
              <p14:nvPr/>
            </p14:nvContentPartPr>
            <p14:xfrm>
              <a:off x="3008029" y="4065742"/>
              <a:ext cx="7200" cy="18000"/>
            </p14:xfrm>
          </p:contentPart>
        </mc:Choice>
        <mc:Fallback>
          <p:pic>
            <p:nvPicPr>
              <p:cNvPr id="145" name="Freihand 144">
                <a:extLst>
                  <a:ext uri="{FF2B5EF4-FFF2-40B4-BE49-F238E27FC236}">
                    <a16:creationId xmlns:a16="http://schemas.microsoft.com/office/drawing/2014/main" id="{4BC3CF3E-4770-C6E9-F1A8-8426E537EF6B}"/>
                  </a:ext>
                </a:extLst>
              </p:cNvPr>
              <p:cNvPicPr/>
              <p:nvPr/>
            </p:nvPicPr>
            <p:blipFill>
              <a:blip r:embed="rId245"/>
              <a:stretch>
                <a:fillRect/>
              </a:stretch>
            </p:blipFill>
            <p:spPr>
              <a:xfrm>
                <a:off x="2999389" y="4057102"/>
                <a:ext cx="24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79" name="Freihand 78">
                <a:extLst>
                  <a:ext uri="{FF2B5EF4-FFF2-40B4-BE49-F238E27FC236}">
                    <a16:creationId xmlns:a16="http://schemas.microsoft.com/office/drawing/2014/main" id="{B0A6EAF7-981F-C101-F2B3-14B2A46B7F77}"/>
                  </a:ext>
                </a:extLst>
              </p14:cNvPr>
              <p14:cNvContentPartPr/>
              <p14:nvPr/>
            </p14:nvContentPartPr>
            <p14:xfrm>
              <a:off x="4448029" y="3874942"/>
              <a:ext cx="64440" cy="286920"/>
            </p14:xfrm>
          </p:contentPart>
        </mc:Choice>
        <mc:Fallback>
          <p:pic>
            <p:nvPicPr>
              <p:cNvPr id="79" name="Freihand 78">
                <a:extLst>
                  <a:ext uri="{FF2B5EF4-FFF2-40B4-BE49-F238E27FC236}">
                    <a16:creationId xmlns:a16="http://schemas.microsoft.com/office/drawing/2014/main" id="{B0A6EAF7-981F-C101-F2B3-14B2A46B7F77}"/>
                  </a:ext>
                </a:extLst>
              </p:cNvPr>
              <p:cNvPicPr/>
              <p:nvPr/>
            </p:nvPicPr>
            <p:blipFill>
              <a:blip r:embed="rId247"/>
              <a:stretch>
                <a:fillRect/>
              </a:stretch>
            </p:blipFill>
            <p:spPr>
              <a:xfrm>
                <a:off x="4439029" y="3866302"/>
                <a:ext cx="820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80" name="Freihand 79">
                <a:extLst>
                  <a:ext uri="{FF2B5EF4-FFF2-40B4-BE49-F238E27FC236}">
                    <a16:creationId xmlns:a16="http://schemas.microsoft.com/office/drawing/2014/main" id="{B835155C-D9FE-9A92-3FB7-BE42F9833D62}"/>
                  </a:ext>
                </a:extLst>
              </p14:cNvPr>
              <p14:cNvContentPartPr/>
              <p14:nvPr/>
            </p14:nvContentPartPr>
            <p14:xfrm>
              <a:off x="4281709" y="4252942"/>
              <a:ext cx="133920" cy="217080"/>
            </p14:xfrm>
          </p:contentPart>
        </mc:Choice>
        <mc:Fallback>
          <p:pic>
            <p:nvPicPr>
              <p:cNvPr id="80" name="Freihand 79">
                <a:extLst>
                  <a:ext uri="{FF2B5EF4-FFF2-40B4-BE49-F238E27FC236}">
                    <a16:creationId xmlns:a16="http://schemas.microsoft.com/office/drawing/2014/main" id="{B835155C-D9FE-9A92-3FB7-BE42F9833D62}"/>
                  </a:ext>
                </a:extLst>
              </p:cNvPr>
              <p:cNvPicPr/>
              <p:nvPr/>
            </p:nvPicPr>
            <p:blipFill>
              <a:blip r:embed="rId249"/>
              <a:stretch>
                <a:fillRect/>
              </a:stretch>
            </p:blipFill>
            <p:spPr>
              <a:xfrm>
                <a:off x="4272709" y="4244302"/>
                <a:ext cx="1515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81" name="Freihand 80">
                <a:extLst>
                  <a:ext uri="{FF2B5EF4-FFF2-40B4-BE49-F238E27FC236}">
                    <a16:creationId xmlns:a16="http://schemas.microsoft.com/office/drawing/2014/main" id="{CAF107ED-9D3D-79FA-9BA6-E7C82B6BB59B}"/>
                  </a:ext>
                </a:extLst>
              </p14:cNvPr>
              <p14:cNvContentPartPr/>
              <p14:nvPr/>
            </p14:nvContentPartPr>
            <p14:xfrm>
              <a:off x="4300069" y="4183102"/>
              <a:ext cx="145800" cy="66960"/>
            </p14:xfrm>
          </p:contentPart>
        </mc:Choice>
        <mc:Fallback>
          <p:pic>
            <p:nvPicPr>
              <p:cNvPr id="81" name="Freihand 80">
                <a:extLst>
                  <a:ext uri="{FF2B5EF4-FFF2-40B4-BE49-F238E27FC236}">
                    <a16:creationId xmlns:a16="http://schemas.microsoft.com/office/drawing/2014/main" id="{CAF107ED-9D3D-79FA-9BA6-E7C82B6BB59B}"/>
                  </a:ext>
                </a:extLst>
              </p:cNvPr>
              <p:cNvPicPr/>
              <p:nvPr/>
            </p:nvPicPr>
            <p:blipFill>
              <a:blip r:embed="rId251"/>
              <a:stretch>
                <a:fillRect/>
              </a:stretch>
            </p:blipFill>
            <p:spPr>
              <a:xfrm>
                <a:off x="4291429" y="4174102"/>
                <a:ext cx="163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82" name="Freihand 81">
                <a:extLst>
                  <a:ext uri="{FF2B5EF4-FFF2-40B4-BE49-F238E27FC236}">
                    <a16:creationId xmlns:a16="http://schemas.microsoft.com/office/drawing/2014/main" id="{BD479A5A-3FA7-3349-E002-1F2582AF263E}"/>
                  </a:ext>
                </a:extLst>
              </p14:cNvPr>
              <p14:cNvContentPartPr/>
              <p14:nvPr/>
            </p14:nvContentPartPr>
            <p14:xfrm>
              <a:off x="4487269" y="4180942"/>
              <a:ext cx="133920" cy="227880"/>
            </p14:xfrm>
          </p:contentPart>
        </mc:Choice>
        <mc:Fallback>
          <p:pic>
            <p:nvPicPr>
              <p:cNvPr id="82" name="Freihand 81">
                <a:extLst>
                  <a:ext uri="{FF2B5EF4-FFF2-40B4-BE49-F238E27FC236}">
                    <a16:creationId xmlns:a16="http://schemas.microsoft.com/office/drawing/2014/main" id="{BD479A5A-3FA7-3349-E002-1F2582AF263E}"/>
                  </a:ext>
                </a:extLst>
              </p:cNvPr>
              <p:cNvPicPr/>
              <p:nvPr/>
            </p:nvPicPr>
            <p:blipFill>
              <a:blip r:embed="rId253"/>
              <a:stretch>
                <a:fillRect/>
              </a:stretch>
            </p:blipFill>
            <p:spPr>
              <a:xfrm>
                <a:off x="4478629" y="4172302"/>
                <a:ext cx="1515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83" name="Freihand 82">
                <a:extLst>
                  <a:ext uri="{FF2B5EF4-FFF2-40B4-BE49-F238E27FC236}">
                    <a16:creationId xmlns:a16="http://schemas.microsoft.com/office/drawing/2014/main" id="{CC9198C4-A554-6E0E-0071-D5B7DA1CBD55}"/>
                  </a:ext>
                </a:extLst>
              </p14:cNvPr>
              <p14:cNvContentPartPr/>
              <p14:nvPr/>
            </p14:nvContentPartPr>
            <p14:xfrm>
              <a:off x="4700029" y="4202542"/>
              <a:ext cx="149400" cy="204840"/>
            </p14:xfrm>
          </p:contentPart>
        </mc:Choice>
        <mc:Fallback>
          <p:pic>
            <p:nvPicPr>
              <p:cNvPr id="83" name="Freihand 82">
                <a:extLst>
                  <a:ext uri="{FF2B5EF4-FFF2-40B4-BE49-F238E27FC236}">
                    <a16:creationId xmlns:a16="http://schemas.microsoft.com/office/drawing/2014/main" id="{CC9198C4-A554-6E0E-0071-D5B7DA1CBD55}"/>
                  </a:ext>
                </a:extLst>
              </p:cNvPr>
              <p:cNvPicPr/>
              <p:nvPr/>
            </p:nvPicPr>
            <p:blipFill>
              <a:blip r:embed="rId255"/>
              <a:stretch>
                <a:fillRect/>
              </a:stretch>
            </p:blipFill>
            <p:spPr>
              <a:xfrm>
                <a:off x="4691029" y="4193902"/>
                <a:ext cx="167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3" name="Freihand 142">
                <a:extLst>
                  <a:ext uri="{FF2B5EF4-FFF2-40B4-BE49-F238E27FC236}">
                    <a16:creationId xmlns:a16="http://schemas.microsoft.com/office/drawing/2014/main" id="{6AE1E8BD-0607-96B1-C537-12ED14350446}"/>
                  </a:ext>
                </a:extLst>
              </p14:cNvPr>
              <p14:cNvContentPartPr/>
              <p14:nvPr/>
            </p14:nvContentPartPr>
            <p14:xfrm>
              <a:off x="4468549" y="4074022"/>
              <a:ext cx="18360" cy="3600"/>
            </p14:xfrm>
          </p:contentPart>
        </mc:Choice>
        <mc:Fallback>
          <p:pic>
            <p:nvPicPr>
              <p:cNvPr id="143" name="Freihand 142">
                <a:extLst>
                  <a:ext uri="{FF2B5EF4-FFF2-40B4-BE49-F238E27FC236}">
                    <a16:creationId xmlns:a16="http://schemas.microsoft.com/office/drawing/2014/main" id="{6AE1E8BD-0607-96B1-C537-12ED14350446}"/>
                  </a:ext>
                </a:extLst>
              </p:cNvPr>
              <p:cNvPicPr/>
              <p:nvPr/>
            </p:nvPicPr>
            <p:blipFill>
              <a:blip r:embed="rId257"/>
              <a:stretch>
                <a:fillRect/>
              </a:stretch>
            </p:blipFill>
            <p:spPr>
              <a:xfrm>
                <a:off x="4459549" y="4065382"/>
                <a:ext cx="36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4" name="Freihand 143">
                <a:extLst>
                  <a:ext uri="{FF2B5EF4-FFF2-40B4-BE49-F238E27FC236}">
                    <a16:creationId xmlns:a16="http://schemas.microsoft.com/office/drawing/2014/main" id="{D033F3AA-8784-CC6A-ACA9-F7D42D5C0716}"/>
                  </a:ext>
                </a:extLst>
              </p14:cNvPr>
              <p14:cNvContentPartPr/>
              <p14:nvPr/>
            </p14:nvContentPartPr>
            <p14:xfrm>
              <a:off x="4445869" y="4072942"/>
              <a:ext cx="6480" cy="3960"/>
            </p14:xfrm>
          </p:contentPart>
        </mc:Choice>
        <mc:Fallback>
          <p:pic>
            <p:nvPicPr>
              <p:cNvPr id="144" name="Freihand 143">
                <a:extLst>
                  <a:ext uri="{FF2B5EF4-FFF2-40B4-BE49-F238E27FC236}">
                    <a16:creationId xmlns:a16="http://schemas.microsoft.com/office/drawing/2014/main" id="{D033F3AA-8784-CC6A-ACA9-F7D42D5C0716}"/>
                  </a:ext>
                </a:extLst>
              </p:cNvPr>
              <p:cNvPicPr/>
              <p:nvPr/>
            </p:nvPicPr>
            <p:blipFill>
              <a:blip r:embed="rId259"/>
              <a:stretch>
                <a:fillRect/>
              </a:stretch>
            </p:blipFill>
            <p:spPr>
              <a:xfrm>
                <a:off x="4436869" y="4064302"/>
                <a:ext cx="24120" cy="21600"/>
              </a:xfrm>
              <a:prstGeom prst="rect">
                <a:avLst/>
              </a:prstGeom>
            </p:spPr>
          </p:pic>
        </mc:Fallback>
      </mc:AlternateContent>
      <p:grpSp>
        <p:nvGrpSpPr>
          <p:cNvPr id="229" name="Gruppieren 228">
            <a:extLst>
              <a:ext uri="{FF2B5EF4-FFF2-40B4-BE49-F238E27FC236}">
                <a16:creationId xmlns:a16="http://schemas.microsoft.com/office/drawing/2014/main" id="{BF05DC5F-E65C-EF5C-5137-E830CD527639}"/>
              </a:ext>
            </a:extLst>
          </p:cNvPr>
          <p:cNvGrpSpPr/>
          <p:nvPr/>
        </p:nvGrpSpPr>
        <p:grpSpPr>
          <a:xfrm>
            <a:off x="-43691" y="1793062"/>
            <a:ext cx="4101480" cy="3354120"/>
            <a:chOff x="-43691" y="1793062"/>
            <a:chExt cx="4101480" cy="3354120"/>
          </a:xfrm>
        </p:grpSpPr>
        <mc:AlternateContent xmlns:mc="http://schemas.openxmlformats.org/markup-compatibility/2006">
          <mc:Choice xmlns:p14="http://schemas.microsoft.com/office/powerpoint/2010/main" Requires="p14">
            <p:contentPart p14:bwMode="auto" r:id="rId260">
              <p14:nvContentPartPr>
                <p14:cNvPr id="148" name="Freihand 147">
                  <a:extLst>
                    <a:ext uri="{FF2B5EF4-FFF2-40B4-BE49-F238E27FC236}">
                      <a16:creationId xmlns:a16="http://schemas.microsoft.com/office/drawing/2014/main" id="{8D520D1C-24AE-771B-1015-4745CDE9E782}"/>
                    </a:ext>
                  </a:extLst>
                </p14:cNvPr>
                <p14:cNvContentPartPr/>
                <p14:nvPr/>
              </p14:nvContentPartPr>
              <p14:xfrm>
                <a:off x="1291549" y="3945502"/>
                <a:ext cx="10800" cy="4320"/>
              </p14:xfrm>
            </p:contentPart>
          </mc:Choice>
          <mc:Fallback>
            <p:pic>
              <p:nvPicPr>
                <p:cNvPr id="148" name="Freihand 147">
                  <a:extLst>
                    <a:ext uri="{FF2B5EF4-FFF2-40B4-BE49-F238E27FC236}">
                      <a16:creationId xmlns:a16="http://schemas.microsoft.com/office/drawing/2014/main" id="{8D520D1C-24AE-771B-1015-4745CDE9E782}"/>
                    </a:ext>
                  </a:extLst>
                </p:cNvPr>
                <p:cNvPicPr/>
                <p:nvPr/>
              </p:nvPicPr>
              <p:blipFill>
                <a:blip r:embed="rId261"/>
                <a:stretch>
                  <a:fillRect/>
                </a:stretch>
              </p:blipFill>
              <p:spPr>
                <a:xfrm>
                  <a:off x="1282549" y="3936862"/>
                  <a:ext cx="28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9" name="Freihand 148">
                  <a:extLst>
                    <a:ext uri="{FF2B5EF4-FFF2-40B4-BE49-F238E27FC236}">
                      <a16:creationId xmlns:a16="http://schemas.microsoft.com/office/drawing/2014/main" id="{ABC55F78-173B-7B63-8595-26A6171267A0}"/>
                    </a:ext>
                  </a:extLst>
                </p14:cNvPr>
                <p14:cNvContentPartPr/>
                <p14:nvPr/>
              </p14:nvContentPartPr>
              <p14:xfrm>
                <a:off x="156109" y="3940102"/>
                <a:ext cx="1266480" cy="29880"/>
              </p14:xfrm>
            </p:contentPart>
          </mc:Choice>
          <mc:Fallback>
            <p:pic>
              <p:nvPicPr>
                <p:cNvPr id="149" name="Freihand 148">
                  <a:extLst>
                    <a:ext uri="{FF2B5EF4-FFF2-40B4-BE49-F238E27FC236}">
                      <a16:creationId xmlns:a16="http://schemas.microsoft.com/office/drawing/2014/main" id="{ABC55F78-173B-7B63-8595-26A6171267A0}"/>
                    </a:ext>
                  </a:extLst>
                </p:cNvPr>
                <p:cNvPicPr/>
                <p:nvPr/>
              </p:nvPicPr>
              <p:blipFill>
                <a:blip r:embed="rId263"/>
                <a:stretch>
                  <a:fillRect/>
                </a:stretch>
              </p:blipFill>
              <p:spPr>
                <a:xfrm>
                  <a:off x="147469" y="3931462"/>
                  <a:ext cx="1284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6" name="Freihand 165">
                  <a:extLst>
                    <a:ext uri="{FF2B5EF4-FFF2-40B4-BE49-F238E27FC236}">
                      <a16:creationId xmlns:a16="http://schemas.microsoft.com/office/drawing/2014/main" id="{167B1B06-CC92-E86E-FAAB-5D8ECAD9E35F}"/>
                    </a:ext>
                  </a:extLst>
                </p14:cNvPr>
                <p14:cNvContentPartPr/>
                <p14:nvPr/>
              </p14:nvContentPartPr>
              <p14:xfrm>
                <a:off x="1038109" y="3019582"/>
                <a:ext cx="603000" cy="39600"/>
              </p14:xfrm>
            </p:contentPart>
          </mc:Choice>
          <mc:Fallback>
            <p:pic>
              <p:nvPicPr>
                <p:cNvPr id="166" name="Freihand 165">
                  <a:extLst>
                    <a:ext uri="{FF2B5EF4-FFF2-40B4-BE49-F238E27FC236}">
                      <a16:creationId xmlns:a16="http://schemas.microsoft.com/office/drawing/2014/main" id="{167B1B06-CC92-E86E-FAAB-5D8ECAD9E35F}"/>
                    </a:ext>
                  </a:extLst>
                </p:cNvPr>
                <p:cNvPicPr/>
                <p:nvPr/>
              </p:nvPicPr>
              <p:blipFill>
                <a:blip r:embed="rId265"/>
                <a:stretch>
                  <a:fillRect/>
                </a:stretch>
              </p:blipFill>
              <p:spPr>
                <a:xfrm>
                  <a:off x="1029469" y="3010582"/>
                  <a:ext cx="620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7" name="Freihand 166">
                  <a:extLst>
                    <a:ext uri="{FF2B5EF4-FFF2-40B4-BE49-F238E27FC236}">
                      <a16:creationId xmlns:a16="http://schemas.microsoft.com/office/drawing/2014/main" id="{46C684AA-13D7-1FC8-DB3B-204F4C237166}"/>
                    </a:ext>
                  </a:extLst>
                </p14:cNvPr>
                <p14:cNvContentPartPr/>
                <p14:nvPr/>
              </p14:nvContentPartPr>
              <p14:xfrm>
                <a:off x="390109" y="3026782"/>
                <a:ext cx="532800" cy="29520"/>
              </p14:xfrm>
            </p:contentPart>
          </mc:Choice>
          <mc:Fallback>
            <p:pic>
              <p:nvPicPr>
                <p:cNvPr id="167" name="Freihand 166">
                  <a:extLst>
                    <a:ext uri="{FF2B5EF4-FFF2-40B4-BE49-F238E27FC236}">
                      <a16:creationId xmlns:a16="http://schemas.microsoft.com/office/drawing/2014/main" id="{46C684AA-13D7-1FC8-DB3B-204F4C237166}"/>
                    </a:ext>
                  </a:extLst>
                </p:cNvPr>
                <p:cNvPicPr/>
                <p:nvPr/>
              </p:nvPicPr>
              <p:blipFill>
                <a:blip r:embed="rId267"/>
                <a:stretch>
                  <a:fillRect/>
                </a:stretch>
              </p:blipFill>
              <p:spPr>
                <a:xfrm>
                  <a:off x="381109" y="3017782"/>
                  <a:ext cx="5504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8" name="Freihand 167">
                  <a:extLst>
                    <a:ext uri="{FF2B5EF4-FFF2-40B4-BE49-F238E27FC236}">
                      <a16:creationId xmlns:a16="http://schemas.microsoft.com/office/drawing/2014/main" id="{485EE199-4F09-2A30-5E53-BE30B579CD1E}"/>
                    </a:ext>
                  </a:extLst>
                </p14:cNvPr>
                <p14:cNvContentPartPr/>
                <p14:nvPr/>
              </p14:nvContentPartPr>
              <p14:xfrm>
                <a:off x="61429" y="2964862"/>
                <a:ext cx="79560" cy="223560"/>
              </p14:xfrm>
            </p:contentPart>
          </mc:Choice>
          <mc:Fallback>
            <p:pic>
              <p:nvPicPr>
                <p:cNvPr id="168" name="Freihand 167">
                  <a:extLst>
                    <a:ext uri="{FF2B5EF4-FFF2-40B4-BE49-F238E27FC236}">
                      <a16:creationId xmlns:a16="http://schemas.microsoft.com/office/drawing/2014/main" id="{485EE199-4F09-2A30-5E53-BE30B579CD1E}"/>
                    </a:ext>
                  </a:extLst>
                </p:cNvPr>
                <p:cNvPicPr/>
                <p:nvPr/>
              </p:nvPicPr>
              <p:blipFill>
                <a:blip r:embed="rId269"/>
                <a:stretch>
                  <a:fillRect/>
                </a:stretch>
              </p:blipFill>
              <p:spPr>
                <a:xfrm>
                  <a:off x="52429" y="2955862"/>
                  <a:ext cx="972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9" name="Freihand 168">
                  <a:extLst>
                    <a:ext uri="{FF2B5EF4-FFF2-40B4-BE49-F238E27FC236}">
                      <a16:creationId xmlns:a16="http://schemas.microsoft.com/office/drawing/2014/main" id="{C9FE6804-6151-BA24-891C-D0318C06C25F}"/>
                    </a:ext>
                  </a:extLst>
                </p14:cNvPr>
                <p14:cNvContentPartPr/>
                <p14:nvPr/>
              </p14:nvContentPartPr>
              <p14:xfrm>
                <a:off x="113629" y="2899342"/>
                <a:ext cx="87480" cy="155160"/>
              </p14:xfrm>
            </p:contentPart>
          </mc:Choice>
          <mc:Fallback>
            <p:pic>
              <p:nvPicPr>
                <p:cNvPr id="169" name="Freihand 168">
                  <a:extLst>
                    <a:ext uri="{FF2B5EF4-FFF2-40B4-BE49-F238E27FC236}">
                      <a16:creationId xmlns:a16="http://schemas.microsoft.com/office/drawing/2014/main" id="{C9FE6804-6151-BA24-891C-D0318C06C25F}"/>
                    </a:ext>
                  </a:extLst>
                </p:cNvPr>
                <p:cNvPicPr/>
                <p:nvPr/>
              </p:nvPicPr>
              <p:blipFill>
                <a:blip r:embed="rId271"/>
                <a:stretch>
                  <a:fillRect/>
                </a:stretch>
              </p:blipFill>
              <p:spPr>
                <a:xfrm>
                  <a:off x="104629" y="2890342"/>
                  <a:ext cx="105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0" name="Freihand 169">
                  <a:extLst>
                    <a:ext uri="{FF2B5EF4-FFF2-40B4-BE49-F238E27FC236}">
                      <a16:creationId xmlns:a16="http://schemas.microsoft.com/office/drawing/2014/main" id="{4318EFB0-AA5D-3281-D1E6-3C9BAC9886D8}"/>
                    </a:ext>
                  </a:extLst>
                </p14:cNvPr>
                <p14:cNvContentPartPr/>
                <p14:nvPr/>
              </p14:nvContentPartPr>
              <p14:xfrm>
                <a:off x="93469" y="2823742"/>
                <a:ext cx="81360" cy="100440"/>
              </p14:xfrm>
            </p:contentPart>
          </mc:Choice>
          <mc:Fallback>
            <p:pic>
              <p:nvPicPr>
                <p:cNvPr id="170" name="Freihand 169">
                  <a:extLst>
                    <a:ext uri="{FF2B5EF4-FFF2-40B4-BE49-F238E27FC236}">
                      <a16:creationId xmlns:a16="http://schemas.microsoft.com/office/drawing/2014/main" id="{4318EFB0-AA5D-3281-D1E6-3C9BAC9886D8}"/>
                    </a:ext>
                  </a:extLst>
                </p:cNvPr>
                <p:cNvPicPr/>
                <p:nvPr/>
              </p:nvPicPr>
              <p:blipFill>
                <a:blip r:embed="rId273"/>
                <a:stretch>
                  <a:fillRect/>
                </a:stretch>
              </p:blipFill>
              <p:spPr>
                <a:xfrm>
                  <a:off x="84469" y="2815102"/>
                  <a:ext cx="99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1" name="Freihand 170">
                  <a:extLst>
                    <a:ext uri="{FF2B5EF4-FFF2-40B4-BE49-F238E27FC236}">
                      <a16:creationId xmlns:a16="http://schemas.microsoft.com/office/drawing/2014/main" id="{98C20584-4235-FBF4-E421-D4E0DBA27E11}"/>
                    </a:ext>
                  </a:extLst>
                </p14:cNvPr>
                <p14:cNvContentPartPr/>
                <p14:nvPr/>
              </p14:nvContentPartPr>
              <p14:xfrm>
                <a:off x="235309" y="2912662"/>
                <a:ext cx="53280" cy="123120"/>
              </p14:xfrm>
            </p:contentPart>
          </mc:Choice>
          <mc:Fallback>
            <p:pic>
              <p:nvPicPr>
                <p:cNvPr id="171" name="Freihand 170">
                  <a:extLst>
                    <a:ext uri="{FF2B5EF4-FFF2-40B4-BE49-F238E27FC236}">
                      <a16:creationId xmlns:a16="http://schemas.microsoft.com/office/drawing/2014/main" id="{98C20584-4235-FBF4-E421-D4E0DBA27E11}"/>
                    </a:ext>
                  </a:extLst>
                </p:cNvPr>
                <p:cNvPicPr/>
                <p:nvPr/>
              </p:nvPicPr>
              <p:blipFill>
                <a:blip r:embed="rId275"/>
                <a:stretch>
                  <a:fillRect/>
                </a:stretch>
              </p:blipFill>
              <p:spPr>
                <a:xfrm>
                  <a:off x="226309" y="2903662"/>
                  <a:ext cx="70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1" name="Freihand 180">
                  <a:extLst>
                    <a:ext uri="{FF2B5EF4-FFF2-40B4-BE49-F238E27FC236}">
                      <a16:creationId xmlns:a16="http://schemas.microsoft.com/office/drawing/2014/main" id="{5AAB7797-1929-A158-711A-7E75A9EC5744}"/>
                    </a:ext>
                  </a:extLst>
                </p14:cNvPr>
                <p14:cNvContentPartPr/>
                <p14:nvPr/>
              </p14:nvContentPartPr>
              <p14:xfrm>
                <a:off x="378949" y="2288422"/>
                <a:ext cx="515880" cy="23400"/>
              </p14:xfrm>
            </p:contentPart>
          </mc:Choice>
          <mc:Fallback>
            <p:pic>
              <p:nvPicPr>
                <p:cNvPr id="181" name="Freihand 180">
                  <a:extLst>
                    <a:ext uri="{FF2B5EF4-FFF2-40B4-BE49-F238E27FC236}">
                      <a16:creationId xmlns:a16="http://schemas.microsoft.com/office/drawing/2014/main" id="{5AAB7797-1929-A158-711A-7E75A9EC5744}"/>
                    </a:ext>
                  </a:extLst>
                </p:cNvPr>
                <p:cNvPicPr/>
                <p:nvPr/>
              </p:nvPicPr>
              <p:blipFill>
                <a:blip r:embed="rId277"/>
                <a:stretch>
                  <a:fillRect/>
                </a:stretch>
              </p:blipFill>
              <p:spPr>
                <a:xfrm>
                  <a:off x="369949" y="2279422"/>
                  <a:ext cx="533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5" name="Freihand 184">
                  <a:extLst>
                    <a:ext uri="{FF2B5EF4-FFF2-40B4-BE49-F238E27FC236}">
                      <a16:creationId xmlns:a16="http://schemas.microsoft.com/office/drawing/2014/main" id="{509718F3-83F1-E014-8426-045B29D03F55}"/>
                    </a:ext>
                  </a:extLst>
                </p14:cNvPr>
                <p14:cNvContentPartPr/>
                <p14:nvPr/>
              </p14:nvContentPartPr>
              <p14:xfrm>
                <a:off x="-43691" y="2312902"/>
                <a:ext cx="125640" cy="209880"/>
              </p14:xfrm>
            </p:contentPart>
          </mc:Choice>
          <mc:Fallback>
            <p:pic>
              <p:nvPicPr>
                <p:cNvPr id="185" name="Freihand 184">
                  <a:extLst>
                    <a:ext uri="{FF2B5EF4-FFF2-40B4-BE49-F238E27FC236}">
                      <a16:creationId xmlns:a16="http://schemas.microsoft.com/office/drawing/2014/main" id="{509718F3-83F1-E014-8426-045B29D03F55}"/>
                    </a:ext>
                  </a:extLst>
                </p:cNvPr>
                <p:cNvPicPr/>
                <p:nvPr/>
              </p:nvPicPr>
              <p:blipFill>
                <a:blip r:embed="rId279"/>
                <a:stretch>
                  <a:fillRect/>
                </a:stretch>
              </p:blipFill>
              <p:spPr>
                <a:xfrm>
                  <a:off x="-52691" y="2304262"/>
                  <a:ext cx="1432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6" name="Freihand 185">
                  <a:extLst>
                    <a:ext uri="{FF2B5EF4-FFF2-40B4-BE49-F238E27FC236}">
                      <a16:creationId xmlns:a16="http://schemas.microsoft.com/office/drawing/2014/main" id="{DE511802-0824-DC58-2076-DCDC80FB4610}"/>
                    </a:ext>
                  </a:extLst>
                </p14:cNvPr>
                <p14:cNvContentPartPr/>
                <p14:nvPr/>
              </p14:nvContentPartPr>
              <p14:xfrm>
                <a:off x="112909" y="2250262"/>
                <a:ext cx="41400" cy="202320"/>
              </p14:xfrm>
            </p:contentPart>
          </mc:Choice>
          <mc:Fallback>
            <p:pic>
              <p:nvPicPr>
                <p:cNvPr id="186" name="Freihand 185">
                  <a:extLst>
                    <a:ext uri="{FF2B5EF4-FFF2-40B4-BE49-F238E27FC236}">
                      <a16:creationId xmlns:a16="http://schemas.microsoft.com/office/drawing/2014/main" id="{DE511802-0824-DC58-2076-DCDC80FB4610}"/>
                    </a:ext>
                  </a:extLst>
                </p:cNvPr>
                <p:cNvPicPr/>
                <p:nvPr/>
              </p:nvPicPr>
              <p:blipFill>
                <a:blip r:embed="rId281"/>
                <a:stretch>
                  <a:fillRect/>
                </a:stretch>
              </p:blipFill>
              <p:spPr>
                <a:xfrm>
                  <a:off x="104269" y="2241262"/>
                  <a:ext cx="590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7" name="Freihand 186">
                  <a:extLst>
                    <a:ext uri="{FF2B5EF4-FFF2-40B4-BE49-F238E27FC236}">
                      <a16:creationId xmlns:a16="http://schemas.microsoft.com/office/drawing/2014/main" id="{8ACF74DC-7605-F570-0E5F-91713F7B613E}"/>
                    </a:ext>
                  </a:extLst>
                </p14:cNvPr>
                <p14:cNvContentPartPr/>
                <p14:nvPr/>
              </p14:nvContentPartPr>
              <p14:xfrm>
                <a:off x="209029" y="2204902"/>
                <a:ext cx="28800" cy="162360"/>
              </p14:xfrm>
            </p:contentPart>
          </mc:Choice>
          <mc:Fallback>
            <p:pic>
              <p:nvPicPr>
                <p:cNvPr id="187" name="Freihand 186">
                  <a:extLst>
                    <a:ext uri="{FF2B5EF4-FFF2-40B4-BE49-F238E27FC236}">
                      <a16:creationId xmlns:a16="http://schemas.microsoft.com/office/drawing/2014/main" id="{8ACF74DC-7605-F570-0E5F-91713F7B613E}"/>
                    </a:ext>
                  </a:extLst>
                </p:cNvPr>
                <p:cNvPicPr/>
                <p:nvPr/>
              </p:nvPicPr>
              <p:blipFill>
                <a:blip r:embed="rId283"/>
                <a:stretch>
                  <a:fillRect/>
                </a:stretch>
              </p:blipFill>
              <p:spPr>
                <a:xfrm>
                  <a:off x="200029" y="2195902"/>
                  <a:ext cx="46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8" name="Freihand 187">
                  <a:extLst>
                    <a:ext uri="{FF2B5EF4-FFF2-40B4-BE49-F238E27FC236}">
                      <a16:creationId xmlns:a16="http://schemas.microsoft.com/office/drawing/2014/main" id="{02934548-FC85-1B5D-DAB4-9482C125972C}"/>
                    </a:ext>
                  </a:extLst>
                </p14:cNvPr>
                <p14:cNvContentPartPr/>
                <p14:nvPr/>
              </p14:nvContentPartPr>
              <p14:xfrm>
                <a:off x="108949" y="2154142"/>
                <a:ext cx="60480" cy="131760"/>
              </p14:xfrm>
            </p:contentPart>
          </mc:Choice>
          <mc:Fallback>
            <p:pic>
              <p:nvPicPr>
                <p:cNvPr id="188" name="Freihand 187">
                  <a:extLst>
                    <a:ext uri="{FF2B5EF4-FFF2-40B4-BE49-F238E27FC236}">
                      <a16:creationId xmlns:a16="http://schemas.microsoft.com/office/drawing/2014/main" id="{02934548-FC85-1B5D-DAB4-9482C125972C}"/>
                    </a:ext>
                  </a:extLst>
                </p:cNvPr>
                <p:cNvPicPr/>
                <p:nvPr/>
              </p:nvPicPr>
              <p:blipFill>
                <a:blip r:embed="rId285"/>
                <a:stretch>
                  <a:fillRect/>
                </a:stretch>
              </p:blipFill>
              <p:spPr>
                <a:xfrm>
                  <a:off x="99949" y="2145502"/>
                  <a:ext cx="78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9" name="Freihand 188">
                  <a:extLst>
                    <a:ext uri="{FF2B5EF4-FFF2-40B4-BE49-F238E27FC236}">
                      <a16:creationId xmlns:a16="http://schemas.microsoft.com/office/drawing/2014/main" id="{98AF6DD0-A8F7-DEC9-33B1-7C51AC4311BD}"/>
                    </a:ext>
                  </a:extLst>
                </p14:cNvPr>
                <p14:cNvContentPartPr/>
                <p14:nvPr/>
              </p14:nvContentPartPr>
              <p14:xfrm>
                <a:off x="276709" y="2294542"/>
                <a:ext cx="15120" cy="81360"/>
              </p14:xfrm>
            </p:contentPart>
          </mc:Choice>
          <mc:Fallback>
            <p:pic>
              <p:nvPicPr>
                <p:cNvPr id="189" name="Freihand 188">
                  <a:extLst>
                    <a:ext uri="{FF2B5EF4-FFF2-40B4-BE49-F238E27FC236}">
                      <a16:creationId xmlns:a16="http://schemas.microsoft.com/office/drawing/2014/main" id="{98AF6DD0-A8F7-DEC9-33B1-7C51AC4311BD}"/>
                    </a:ext>
                  </a:extLst>
                </p:cNvPr>
                <p:cNvPicPr/>
                <p:nvPr/>
              </p:nvPicPr>
              <p:blipFill>
                <a:blip r:embed="rId287"/>
                <a:stretch>
                  <a:fillRect/>
                </a:stretch>
              </p:blipFill>
              <p:spPr>
                <a:xfrm>
                  <a:off x="267709" y="2285542"/>
                  <a:ext cx="32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 name="Freihand 173">
                  <a:extLst>
                    <a:ext uri="{FF2B5EF4-FFF2-40B4-BE49-F238E27FC236}">
                      <a16:creationId xmlns:a16="http://schemas.microsoft.com/office/drawing/2014/main" id="{59FE3385-F56E-EA5F-7EF7-7888402BEFC8}"/>
                    </a:ext>
                  </a:extLst>
                </p14:cNvPr>
                <p14:cNvContentPartPr/>
                <p14:nvPr/>
              </p14:nvContentPartPr>
              <p14:xfrm>
                <a:off x="3789949" y="2199142"/>
                <a:ext cx="3600" cy="42120"/>
              </p14:xfrm>
            </p:contentPart>
          </mc:Choice>
          <mc:Fallback>
            <p:pic>
              <p:nvPicPr>
                <p:cNvPr id="174" name="Freihand 173">
                  <a:extLst>
                    <a:ext uri="{FF2B5EF4-FFF2-40B4-BE49-F238E27FC236}">
                      <a16:creationId xmlns:a16="http://schemas.microsoft.com/office/drawing/2014/main" id="{59FE3385-F56E-EA5F-7EF7-7888402BEFC8}"/>
                    </a:ext>
                  </a:extLst>
                </p:cNvPr>
                <p:cNvPicPr/>
                <p:nvPr/>
              </p:nvPicPr>
              <p:blipFill>
                <a:blip r:embed="rId289"/>
                <a:stretch>
                  <a:fillRect/>
                </a:stretch>
              </p:blipFill>
              <p:spPr>
                <a:xfrm>
                  <a:off x="3780949" y="2190142"/>
                  <a:ext cx="21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5" name="Freihand 174">
                  <a:extLst>
                    <a:ext uri="{FF2B5EF4-FFF2-40B4-BE49-F238E27FC236}">
                      <a16:creationId xmlns:a16="http://schemas.microsoft.com/office/drawing/2014/main" id="{BE81C530-A6C9-B083-D7D0-26DEC3A5B6D7}"/>
                    </a:ext>
                  </a:extLst>
                </p14:cNvPr>
                <p14:cNvContentPartPr/>
                <p14:nvPr/>
              </p14:nvContentPartPr>
              <p14:xfrm>
                <a:off x="3778069" y="2298502"/>
                <a:ext cx="11160" cy="559080"/>
              </p14:xfrm>
            </p:contentPart>
          </mc:Choice>
          <mc:Fallback>
            <p:pic>
              <p:nvPicPr>
                <p:cNvPr id="175" name="Freihand 174">
                  <a:extLst>
                    <a:ext uri="{FF2B5EF4-FFF2-40B4-BE49-F238E27FC236}">
                      <a16:creationId xmlns:a16="http://schemas.microsoft.com/office/drawing/2014/main" id="{BE81C530-A6C9-B083-D7D0-26DEC3A5B6D7}"/>
                    </a:ext>
                  </a:extLst>
                </p:cNvPr>
                <p:cNvPicPr/>
                <p:nvPr/>
              </p:nvPicPr>
              <p:blipFill>
                <a:blip r:embed="rId291"/>
                <a:stretch>
                  <a:fillRect/>
                </a:stretch>
              </p:blipFill>
              <p:spPr>
                <a:xfrm>
                  <a:off x="3769069" y="2289862"/>
                  <a:ext cx="2880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8" name="Freihand 177">
                  <a:extLst>
                    <a:ext uri="{FF2B5EF4-FFF2-40B4-BE49-F238E27FC236}">
                      <a16:creationId xmlns:a16="http://schemas.microsoft.com/office/drawing/2014/main" id="{C24694C2-A30A-2D49-2FB9-D63D107D241D}"/>
                    </a:ext>
                  </a:extLst>
                </p14:cNvPr>
                <p14:cNvContentPartPr/>
                <p14:nvPr/>
              </p14:nvContentPartPr>
              <p14:xfrm>
                <a:off x="3325189" y="2166742"/>
                <a:ext cx="453960" cy="48600"/>
              </p14:xfrm>
            </p:contentPart>
          </mc:Choice>
          <mc:Fallback>
            <p:pic>
              <p:nvPicPr>
                <p:cNvPr id="178" name="Freihand 177">
                  <a:extLst>
                    <a:ext uri="{FF2B5EF4-FFF2-40B4-BE49-F238E27FC236}">
                      <a16:creationId xmlns:a16="http://schemas.microsoft.com/office/drawing/2014/main" id="{C24694C2-A30A-2D49-2FB9-D63D107D241D}"/>
                    </a:ext>
                  </a:extLst>
                </p:cNvPr>
                <p:cNvPicPr/>
                <p:nvPr/>
              </p:nvPicPr>
              <p:blipFill>
                <a:blip r:embed="rId293"/>
                <a:stretch>
                  <a:fillRect/>
                </a:stretch>
              </p:blipFill>
              <p:spPr>
                <a:xfrm>
                  <a:off x="3316189" y="2157742"/>
                  <a:ext cx="471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9" name="Freihand 178">
                  <a:extLst>
                    <a:ext uri="{FF2B5EF4-FFF2-40B4-BE49-F238E27FC236}">
                      <a16:creationId xmlns:a16="http://schemas.microsoft.com/office/drawing/2014/main" id="{AE410E5E-5E92-A8C1-41B4-B61FE3C14FE4}"/>
                    </a:ext>
                  </a:extLst>
                </p14:cNvPr>
                <p14:cNvContentPartPr/>
                <p14:nvPr/>
              </p14:nvContentPartPr>
              <p14:xfrm>
                <a:off x="2821909" y="2186542"/>
                <a:ext cx="188640" cy="29880"/>
              </p14:xfrm>
            </p:contentPart>
          </mc:Choice>
          <mc:Fallback>
            <p:pic>
              <p:nvPicPr>
                <p:cNvPr id="179" name="Freihand 178">
                  <a:extLst>
                    <a:ext uri="{FF2B5EF4-FFF2-40B4-BE49-F238E27FC236}">
                      <a16:creationId xmlns:a16="http://schemas.microsoft.com/office/drawing/2014/main" id="{AE410E5E-5E92-A8C1-41B4-B61FE3C14FE4}"/>
                    </a:ext>
                  </a:extLst>
                </p:cNvPr>
                <p:cNvPicPr/>
                <p:nvPr/>
              </p:nvPicPr>
              <p:blipFill>
                <a:blip r:embed="rId295"/>
                <a:stretch>
                  <a:fillRect/>
                </a:stretch>
              </p:blipFill>
              <p:spPr>
                <a:xfrm>
                  <a:off x="2813269" y="2177902"/>
                  <a:ext cx="206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0" name="Freihand 179">
                  <a:extLst>
                    <a:ext uri="{FF2B5EF4-FFF2-40B4-BE49-F238E27FC236}">
                      <a16:creationId xmlns:a16="http://schemas.microsoft.com/office/drawing/2014/main" id="{3EBE3676-6547-955F-3B95-DDA702D17461}"/>
                    </a:ext>
                  </a:extLst>
                </p14:cNvPr>
                <p14:cNvContentPartPr/>
                <p14:nvPr/>
              </p14:nvContentPartPr>
              <p14:xfrm>
                <a:off x="1416469" y="2190862"/>
                <a:ext cx="1188000" cy="41760"/>
              </p14:xfrm>
            </p:contentPart>
          </mc:Choice>
          <mc:Fallback>
            <p:pic>
              <p:nvPicPr>
                <p:cNvPr id="180" name="Freihand 179">
                  <a:extLst>
                    <a:ext uri="{FF2B5EF4-FFF2-40B4-BE49-F238E27FC236}">
                      <a16:creationId xmlns:a16="http://schemas.microsoft.com/office/drawing/2014/main" id="{3EBE3676-6547-955F-3B95-DDA702D17461}"/>
                    </a:ext>
                  </a:extLst>
                </p:cNvPr>
                <p:cNvPicPr/>
                <p:nvPr/>
              </p:nvPicPr>
              <p:blipFill>
                <a:blip r:embed="rId297"/>
                <a:stretch>
                  <a:fillRect/>
                </a:stretch>
              </p:blipFill>
              <p:spPr>
                <a:xfrm>
                  <a:off x="1407469" y="2181862"/>
                  <a:ext cx="12056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1" name="Freihand 190">
                  <a:extLst>
                    <a:ext uri="{FF2B5EF4-FFF2-40B4-BE49-F238E27FC236}">
                      <a16:creationId xmlns:a16="http://schemas.microsoft.com/office/drawing/2014/main" id="{B4CE0187-BF54-D784-4EA6-10DB0C6C00CD}"/>
                    </a:ext>
                  </a:extLst>
                </p14:cNvPr>
                <p14:cNvContentPartPr/>
                <p14:nvPr/>
              </p14:nvContentPartPr>
              <p14:xfrm>
                <a:off x="3225109" y="1793062"/>
                <a:ext cx="109080" cy="900000"/>
              </p14:xfrm>
            </p:contentPart>
          </mc:Choice>
          <mc:Fallback>
            <p:pic>
              <p:nvPicPr>
                <p:cNvPr id="191" name="Freihand 190">
                  <a:extLst>
                    <a:ext uri="{FF2B5EF4-FFF2-40B4-BE49-F238E27FC236}">
                      <a16:creationId xmlns:a16="http://schemas.microsoft.com/office/drawing/2014/main" id="{B4CE0187-BF54-D784-4EA6-10DB0C6C00CD}"/>
                    </a:ext>
                  </a:extLst>
                </p:cNvPr>
                <p:cNvPicPr/>
                <p:nvPr/>
              </p:nvPicPr>
              <p:blipFill>
                <a:blip r:embed="rId299"/>
                <a:stretch>
                  <a:fillRect/>
                </a:stretch>
              </p:blipFill>
              <p:spPr>
                <a:xfrm>
                  <a:off x="3216109" y="1784422"/>
                  <a:ext cx="126720" cy="917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2" name="Freihand 191">
                  <a:extLst>
                    <a:ext uri="{FF2B5EF4-FFF2-40B4-BE49-F238E27FC236}">
                      <a16:creationId xmlns:a16="http://schemas.microsoft.com/office/drawing/2014/main" id="{298B29E1-C7EF-A076-88D2-952617575CD3}"/>
                    </a:ext>
                  </a:extLst>
                </p14:cNvPr>
                <p14:cNvContentPartPr/>
                <p14:nvPr/>
              </p14:nvContentPartPr>
              <p14:xfrm>
                <a:off x="3263629" y="2481382"/>
                <a:ext cx="154800" cy="328680"/>
              </p14:xfrm>
            </p:contentPart>
          </mc:Choice>
          <mc:Fallback>
            <p:pic>
              <p:nvPicPr>
                <p:cNvPr id="192" name="Freihand 191">
                  <a:extLst>
                    <a:ext uri="{FF2B5EF4-FFF2-40B4-BE49-F238E27FC236}">
                      <a16:creationId xmlns:a16="http://schemas.microsoft.com/office/drawing/2014/main" id="{298B29E1-C7EF-A076-88D2-952617575CD3}"/>
                    </a:ext>
                  </a:extLst>
                </p:cNvPr>
                <p:cNvPicPr/>
                <p:nvPr/>
              </p:nvPicPr>
              <p:blipFill>
                <a:blip r:embed="rId301"/>
                <a:stretch>
                  <a:fillRect/>
                </a:stretch>
              </p:blipFill>
              <p:spPr>
                <a:xfrm>
                  <a:off x="3254629" y="2472382"/>
                  <a:ext cx="17244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2" name="Freihand 51">
                  <a:extLst>
                    <a:ext uri="{FF2B5EF4-FFF2-40B4-BE49-F238E27FC236}">
                      <a16:creationId xmlns:a16="http://schemas.microsoft.com/office/drawing/2014/main" id="{2DBD0F3F-AEF6-52BB-328E-6C73427666CF}"/>
                    </a:ext>
                  </a:extLst>
                </p14:cNvPr>
                <p14:cNvContentPartPr/>
                <p14:nvPr/>
              </p14:nvContentPartPr>
              <p14:xfrm>
                <a:off x="2971669" y="3903022"/>
                <a:ext cx="54720" cy="227880"/>
              </p14:xfrm>
            </p:contentPart>
          </mc:Choice>
          <mc:Fallback>
            <p:pic>
              <p:nvPicPr>
                <p:cNvPr id="52" name="Freihand 51">
                  <a:extLst>
                    <a:ext uri="{FF2B5EF4-FFF2-40B4-BE49-F238E27FC236}">
                      <a16:creationId xmlns:a16="http://schemas.microsoft.com/office/drawing/2014/main" id="{2DBD0F3F-AEF6-52BB-328E-6C73427666CF}"/>
                    </a:ext>
                  </a:extLst>
                </p:cNvPr>
                <p:cNvPicPr/>
                <p:nvPr/>
              </p:nvPicPr>
              <p:blipFill>
                <a:blip r:embed="rId303"/>
                <a:stretch>
                  <a:fillRect/>
                </a:stretch>
              </p:blipFill>
              <p:spPr>
                <a:xfrm>
                  <a:off x="2962669" y="3894382"/>
                  <a:ext cx="723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3" name="Freihand 52">
                  <a:extLst>
                    <a:ext uri="{FF2B5EF4-FFF2-40B4-BE49-F238E27FC236}">
                      <a16:creationId xmlns:a16="http://schemas.microsoft.com/office/drawing/2014/main" id="{8B2F97E3-097D-50B0-D001-4146D46A5EDA}"/>
                    </a:ext>
                  </a:extLst>
                </p14:cNvPr>
                <p14:cNvContentPartPr/>
                <p14:nvPr/>
              </p14:nvContentPartPr>
              <p14:xfrm>
                <a:off x="2673229" y="4206502"/>
                <a:ext cx="146160" cy="188280"/>
              </p14:xfrm>
            </p:contentPart>
          </mc:Choice>
          <mc:Fallback>
            <p:pic>
              <p:nvPicPr>
                <p:cNvPr id="53" name="Freihand 52">
                  <a:extLst>
                    <a:ext uri="{FF2B5EF4-FFF2-40B4-BE49-F238E27FC236}">
                      <a16:creationId xmlns:a16="http://schemas.microsoft.com/office/drawing/2014/main" id="{8B2F97E3-097D-50B0-D001-4146D46A5EDA}"/>
                    </a:ext>
                  </a:extLst>
                </p:cNvPr>
                <p:cNvPicPr/>
                <p:nvPr/>
              </p:nvPicPr>
              <p:blipFill>
                <a:blip r:embed="rId305"/>
                <a:stretch>
                  <a:fillRect/>
                </a:stretch>
              </p:blipFill>
              <p:spPr>
                <a:xfrm>
                  <a:off x="2664229" y="4197502"/>
                  <a:ext cx="163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4" name="Freihand 53">
                  <a:extLst>
                    <a:ext uri="{FF2B5EF4-FFF2-40B4-BE49-F238E27FC236}">
                      <a16:creationId xmlns:a16="http://schemas.microsoft.com/office/drawing/2014/main" id="{76EEA6CB-098E-2938-9B8B-098EF1CD9655}"/>
                    </a:ext>
                  </a:extLst>
                </p14:cNvPr>
                <p14:cNvContentPartPr/>
                <p14:nvPr/>
              </p14:nvContentPartPr>
              <p14:xfrm>
                <a:off x="2783389" y="4299022"/>
                <a:ext cx="26280" cy="136440"/>
              </p14:xfrm>
            </p:contentPart>
          </mc:Choice>
          <mc:Fallback>
            <p:pic>
              <p:nvPicPr>
                <p:cNvPr id="54" name="Freihand 53">
                  <a:extLst>
                    <a:ext uri="{FF2B5EF4-FFF2-40B4-BE49-F238E27FC236}">
                      <a16:creationId xmlns:a16="http://schemas.microsoft.com/office/drawing/2014/main" id="{76EEA6CB-098E-2938-9B8B-098EF1CD9655}"/>
                    </a:ext>
                  </a:extLst>
                </p:cNvPr>
                <p:cNvPicPr/>
                <p:nvPr/>
              </p:nvPicPr>
              <p:blipFill>
                <a:blip r:embed="rId307"/>
                <a:stretch>
                  <a:fillRect/>
                </a:stretch>
              </p:blipFill>
              <p:spPr>
                <a:xfrm>
                  <a:off x="2774389" y="4290382"/>
                  <a:ext cx="43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55" name="Freihand 54">
                  <a:extLst>
                    <a:ext uri="{FF2B5EF4-FFF2-40B4-BE49-F238E27FC236}">
                      <a16:creationId xmlns:a16="http://schemas.microsoft.com/office/drawing/2014/main" id="{085F1B61-85EC-8B8F-8D34-27205413EE08}"/>
                    </a:ext>
                  </a:extLst>
                </p14:cNvPr>
                <p14:cNvContentPartPr/>
                <p14:nvPr/>
              </p14:nvContentPartPr>
              <p14:xfrm>
                <a:off x="2867989" y="4287862"/>
                <a:ext cx="68760" cy="143280"/>
              </p14:xfrm>
            </p:contentPart>
          </mc:Choice>
          <mc:Fallback>
            <p:pic>
              <p:nvPicPr>
                <p:cNvPr id="55" name="Freihand 54">
                  <a:extLst>
                    <a:ext uri="{FF2B5EF4-FFF2-40B4-BE49-F238E27FC236}">
                      <a16:creationId xmlns:a16="http://schemas.microsoft.com/office/drawing/2014/main" id="{085F1B61-85EC-8B8F-8D34-27205413EE08}"/>
                    </a:ext>
                  </a:extLst>
                </p:cNvPr>
                <p:cNvPicPr/>
                <p:nvPr/>
              </p:nvPicPr>
              <p:blipFill>
                <a:blip r:embed="rId309"/>
                <a:stretch>
                  <a:fillRect/>
                </a:stretch>
              </p:blipFill>
              <p:spPr>
                <a:xfrm>
                  <a:off x="2859349" y="4278862"/>
                  <a:ext cx="86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56" name="Freihand 55">
                  <a:extLst>
                    <a:ext uri="{FF2B5EF4-FFF2-40B4-BE49-F238E27FC236}">
                      <a16:creationId xmlns:a16="http://schemas.microsoft.com/office/drawing/2014/main" id="{04E19159-EA0C-A4E2-BC2A-4CE617FE22ED}"/>
                    </a:ext>
                  </a:extLst>
                </p14:cNvPr>
                <p14:cNvContentPartPr/>
                <p14:nvPr/>
              </p14:nvContentPartPr>
              <p14:xfrm>
                <a:off x="2999389" y="4258702"/>
                <a:ext cx="81360" cy="177840"/>
              </p14:xfrm>
            </p:contentPart>
          </mc:Choice>
          <mc:Fallback>
            <p:pic>
              <p:nvPicPr>
                <p:cNvPr id="56" name="Freihand 55">
                  <a:extLst>
                    <a:ext uri="{FF2B5EF4-FFF2-40B4-BE49-F238E27FC236}">
                      <a16:creationId xmlns:a16="http://schemas.microsoft.com/office/drawing/2014/main" id="{04E19159-EA0C-A4E2-BC2A-4CE617FE22ED}"/>
                    </a:ext>
                  </a:extLst>
                </p:cNvPr>
                <p:cNvPicPr/>
                <p:nvPr/>
              </p:nvPicPr>
              <p:blipFill>
                <a:blip r:embed="rId311"/>
                <a:stretch>
                  <a:fillRect/>
                </a:stretch>
              </p:blipFill>
              <p:spPr>
                <a:xfrm>
                  <a:off x="2990749" y="4250062"/>
                  <a:ext cx="99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72" name="Freihand 71">
                  <a:extLst>
                    <a:ext uri="{FF2B5EF4-FFF2-40B4-BE49-F238E27FC236}">
                      <a16:creationId xmlns:a16="http://schemas.microsoft.com/office/drawing/2014/main" id="{70D910B4-401F-9657-2F15-25272D4CA881}"/>
                    </a:ext>
                  </a:extLst>
                </p14:cNvPr>
                <p14:cNvContentPartPr/>
                <p14:nvPr/>
              </p14:nvContentPartPr>
              <p14:xfrm>
                <a:off x="2989309" y="3967462"/>
                <a:ext cx="37800" cy="65160"/>
              </p14:xfrm>
            </p:contentPart>
          </mc:Choice>
          <mc:Fallback>
            <p:pic>
              <p:nvPicPr>
                <p:cNvPr id="72" name="Freihand 71">
                  <a:extLst>
                    <a:ext uri="{FF2B5EF4-FFF2-40B4-BE49-F238E27FC236}">
                      <a16:creationId xmlns:a16="http://schemas.microsoft.com/office/drawing/2014/main" id="{70D910B4-401F-9657-2F15-25272D4CA881}"/>
                    </a:ext>
                  </a:extLst>
                </p:cNvPr>
                <p:cNvPicPr/>
                <p:nvPr/>
              </p:nvPicPr>
              <p:blipFill>
                <a:blip r:embed="rId313"/>
                <a:stretch>
                  <a:fillRect/>
                </a:stretch>
              </p:blipFill>
              <p:spPr>
                <a:xfrm>
                  <a:off x="2980309" y="3958462"/>
                  <a:ext cx="55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6" name="Freihand 175">
                  <a:extLst>
                    <a:ext uri="{FF2B5EF4-FFF2-40B4-BE49-F238E27FC236}">
                      <a16:creationId xmlns:a16="http://schemas.microsoft.com/office/drawing/2014/main" id="{370C964C-E5B2-531B-62A3-70FB9AA9E2BE}"/>
                    </a:ext>
                  </a:extLst>
                </p14:cNvPr>
                <p14:cNvContentPartPr/>
                <p14:nvPr/>
              </p14:nvContentPartPr>
              <p14:xfrm>
                <a:off x="3763669" y="3118942"/>
                <a:ext cx="11160" cy="297720"/>
              </p14:xfrm>
            </p:contentPart>
          </mc:Choice>
          <mc:Fallback>
            <p:pic>
              <p:nvPicPr>
                <p:cNvPr id="176" name="Freihand 175">
                  <a:extLst>
                    <a:ext uri="{FF2B5EF4-FFF2-40B4-BE49-F238E27FC236}">
                      <a16:creationId xmlns:a16="http://schemas.microsoft.com/office/drawing/2014/main" id="{370C964C-E5B2-531B-62A3-70FB9AA9E2BE}"/>
                    </a:ext>
                  </a:extLst>
                </p:cNvPr>
                <p:cNvPicPr/>
                <p:nvPr/>
              </p:nvPicPr>
              <p:blipFill>
                <a:blip r:embed="rId315"/>
                <a:stretch>
                  <a:fillRect/>
                </a:stretch>
              </p:blipFill>
              <p:spPr>
                <a:xfrm>
                  <a:off x="3754669" y="3110302"/>
                  <a:ext cx="288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65" name="Freihand 64">
                  <a:extLst>
                    <a:ext uri="{FF2B5EF4-FFF2-40B4-BE49-F238E27FC236}">
                      <a16:creationId xmlns:a16="http://schemas.microsoft.com/office/drawing/2014/main" id="{6B6380F8-7C43-9D19-751A-882E3E38B55B}"/>
                    </a:ext>
                  </a:extLst>
                </p14:cNvPr>
                <p14:cNvContentPartPr/>
                <p14:nvPr/>
              </p14:nvContentPartPr>
              <p14:xfrm>
                <a:off x="3786349" y="4058182"/>
                <a:ext cx="27360" cy="46440"/>
              </p14:xfrm>
            </p:contentPart>
          </mc:Choice>
          <mc:Fallback>
            <p:pic>
              <p:nvPicPr>
                <p:cNvPr id="65" name="Freihand 64">
                  <a:extLst>
                    <a:ext uri="{FF2B5EF4-FFF2-40B4-BE49-F238E27FC236}">
                      <a16:creationId xmlns:a16="http://schemas.microsoft.com/office/drawing/2014/main" id="{6B6380F8-7C43-9D19-751A-882E3E38B55B}"/>
                    </a:ext>
                  </a:extLst>
                </p:cNvPr>
                <p:cNvPicPr/>
                <p:nvPr/>
              </p:nvPicPr>
              <p:blipFill>
                <a:blip r:embed="rId317"/>
                <a:stretch>
                  <a:fillRect/>
                </a:stretch>
              </p:blipFill>
              <p:spPr>
                <a:xfrm>
                  <a:off x="3777349" y="4049182"/>
                  <a:ext cx="450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66" name="Freihand 65">
                  <a:extLst>
                    <a:ext uri="{FF2B5EF4-FFF2-40B4-BE49-F238E27FC236}">
                      <a16:creationId xmlns:a16="http://schemas.microsoft.com/office/drawing/2014/main" id="{4374425E-31BE-3B87-DBF3-27563C36C521}"/>
                    </a:ext>
                  </a:extLst>
                </p14:cNvPr>
                <p14:cNvContentPartPr/>
                <p14:nvPr/>
              </p14:nvContentPartPr>
              <p14:xfrm>
                <a:off x="3767269" y="3846862"/>
                <a:ext cx="62640" cy="292320"/>
              </p14:xfrm>
            </p:contentPart>
          </mc:Choice>
          <mc:Fallback>
            <p:pic>
              <p:nvPicPr>
                <p:cNvPr id="66" name="Freihand 65">
                  <a:extLst>
                    <a:ext uri="{FF2B5EF4-FFF2-40B4-BE49-F238E27FC236}">
                      <a16:creationId xmlns:a16="http://schemas.microsoft.com/office/drawing/2014/main" id="{4374425E-31BE-3B87-DBF3-27563C36C521}"/>
                    </a:ext>
                  </a:extLst>
                </p:cNvPr>
                <p:cNvPicPr/>
                <p:nvPr/>
              </p:nvPicPr>
              <p:blipFill>
                <a:blip r:embed="rId319"/>
                <a:stretch>
                  <a:fillRect/>
                </a:stretch>
              </p:blipFill>
              <p:spPr>
                <a:xfrm>
                  <a:off x="3758269" y="3838222"/>
                  <a:ext cx="802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67" name="Freihand 66">
                  <a:extLst>
                    <a:ext uri="{FF2B5EF4-FFF2-40B4-BE49-F238E27FC236}">
                      <a16:creationId xmlns:a16="http://schemas.microsoft.com/office/drawing/2014/main" id="{5A014BEA-6118-5762-0F19-0916DF82F43C}"/>
                    </a:ext>
                  </a:extLst>
                </p14:cNvPr>
                <p14:cNvContentPartPr/>
                <p14:nvPr/>
              </p14:nvContentPartPr>
              <p14:xfrm>
                <a:off x="3569629" y="4188862"/>
                <a:ext cx="114480" cy="150840"/>
              </p14:xfrm>
            </p:contentPart>
          </mc:Choice>
          <mc:Fallback>
            <p:pic>
              <p:nvPicPr>
                <p:cNvPr id="67" name="Freihand 66">
                  <a:extLst>
                    <a:ext uri="{FF2B5EF4-FFF2-40B4-BE49-F238E27FC236}">
                      <a16:creationId xmlns:a16="http://schemas.microsoft.com/office/drawing/2014/main" id="{5A014BEA-6118-5762-0F19-0916DF82F43C}"/>
                    </a:ext>
                  </a:extLst>
                </p:cNvPr>
                <p:cNvPicPr/>
                <p:nvPr/>
              </p:nvPicPr>
              <p:blipFill>
                <a:blip r:embed="rId321"/>
                <a:stretch>
                  <a:fillRect/>
                </a:stretch>
              </p:blipFill>
              <p:spPr>
                <a:xfrm>
                  <a:off x="3560629" y="4179862"/>
                  <a:ext cx="132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68" name="Freihand 67">
                  <a:extLst>
                    <a:ext uri="{FF2B5EF4-FFF2-40B4-BE49-F238E27FC236}">
                      <a16:creationId xmlns:a16="http://schemas.microsoft.com/office/drawing/2014/main" id="{12D15BDB-44A4-98C5-89E0-DD2C99C02227}"/>
                    </a:ext>
                  </a:extLst>
                </p14:cNvPr>
                <p14:cNvContentPartPr/>
                <p14:nvPr/>
              </p14:nvContentPartPr>
              <p14:xfrm>
                <a:off x="3658909" y="4224142"/>
                <a:ext cx="16200" cy="197280"/>
              </p14:xfrm>
            </p:contentPart>
          </mc:Choice>
          <mc:Fallback>
            <p:pic>
              <p:nvPicPr>
                <p:cNvPr id="68" name="Freihand 67">
                  <a:extLst>
                    <a:ext uri="{FF2B5EF4-FFF2-40B4-BE49-F238E27FC236}">
                      <a16:creationId xmlns:a16="http://schemas.microsoft.com/office/drawing/2014/main" id="{12D15BDB-44A4-98C5-89E0-DD2C99C02227}"/>
                    </a:ext>
                  </a:extLst>
                </p:cNvPr>
                <p:cNvPicPr/>
                <p:nvPr/>
              </p:nvPicPr>
              <p:blipFill>
                <a:blip r:embed="rId323"/>
                <a:stretch>
                  <a:fillRect/>
                </a:stretch>
              </p:blipFill>
              <p:spPr>
                <a:xfrm>
                  <a:off x="3649909" y="4215502"/>
                  <a:ext cx="338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69" name="Freihand 68">
                  <a:extLst>
                    <a:ext uri="{FF2B5EF4-FFF2-40B4-BE49-F238E27FC236}">
                      <a16:creationId xmlns:a16="http://schemas.microsoft.com/office/drawing/2014/main" id="{805075B4-2736-1441-24DD-C45288F26145}"/>
                    </a:ext>
                  </a:extLst>
                </p14:cNvPr>
                <p14:cNvContentPartPr/>
                <p14:nvPr/>
              </p14:nvContentPartPr>
              <p14:xfrm>
                <a:off x="3735229" y="4185622"/>
                <a:ext cx="95760" cy="223560"/>
              </p14:xfrm>
            </p:contentPart>
          </mc:Choice>
          <mc:Fallback>
            <p:pic>
              <p:nvPicPr>
                <p:cNvPr id="69" name="Freihand 68">
                  <a:extLst>
                    <a:ext uri="{FF2B5EF4-FFF2-40B4-BE49-F238E27FC236}">
                      <a16:creationId xmlns:a16="http://schemas.microsoft.com/office/drawing/2014/main" id="{805075B4-2736-1441-24DD-C45288F26145}"/>
                    </a:ext>
                  </a:extLst>
                </p:cNvPr>
                <p:cNvPicPr/>
                <p:nvPr/>
              </p:nvPicPr>
              <p:blipFill>
                <a:blip r:embed="rId325"/>
                <a:stretch>
                  <a:fillRect/>
                </a:stretch>
              </p:blipFill>
              <p:spPr>
                <a:xfrm>
                  <a:off x="3726229" y="4176622"/>
                  <a:ext cx="1134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70" name="Freihand 69">
                  <a:extLst>
                    <a:ext uri="{FF2B5EF4-FFF2-40B4-BE49-F238E27FC236}">
                      <a16:creationId xmlns:a16="http://schemas.microsoft.com/office/drawing/2014/main" id="{3D58F304-C2BB-DB58-E09F-E469496EEAA8}"/>
                    </a:ext>
                  </a:extLst>
                </p14:cNvPr>
                <p14:cNvContentPartPr/>
                <p14:nvPr/>
              </p14:nvContentPartPr>
              <p14:xfrm>
                <a:off x="3880669" y="4179502"/>
                <a:ext cx="108000" cy="188280"/>
              </p14:xfrm>
            </p:contentPart>
          </mc:Choice>
          <mc:Fallback>
            <p:pic>
              <p:nvPicPr>
                <p:cNvPr id="70" name="Freihand 69">
                  <a:extLst>
                    <a:ext uri="{FF2B5EF4-FFF2-40B4-BE49-F238E27FC236}">
                      <a16:creationId xmlns:a16="http://schemas.microsoft.com/office/drawing/2014/main" id="{3D58F304-C2BB-DB58-E09F-E469496EEAA8}"/>
                    </a:ext>
                  </a:extLst>
                </p:cNvPr>
                <p:cNvPicPr/>
                <p:nvPr/>
              </p:nvPicPr>
              <p:blipFill>
                <a:blip r:embed="rId327"/>
                <a:stretch>
                  <a:fillRect/>
                </a:stretch>
              </p:blipFill>
              <p:spPr>
                <a:xfrm>
                  <a:off x="3871669" y="4170502"/>
                  <a:ext cx="125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7" name="Freihand 176">
                  <a:extLst>
                    <a:ext uri="{FF2B5EF4-FFF2-40B4-BE49-F238E27FC236}">
                      <a16:creationId xmlns:a16="http://schemas.microsoft.com/office/drawing/2014/main" id="{223728D3-6AFD-D44F-C6A2-7A1994539D77}"/>
                    </a:ext>
                  </a:extLst>
                </p14:cNvPr>
                <p14:cNvContentPartPr/>
                <p14:nvPr/>
              </p14:nvContentPartPr>
              <p14:xfrm>
                <a:off x="3726589" y="3679822"/>
                <a:ext cx="14760" cy="421200"/>
              </p14:xfrm>
            </p:contentPart>
          </mc:Choice>
          <mc:Fallback>
            <p:pic>
              <p:nvPicPr>
                <p:cNvPr id="177" name="Freihand 176">
                  <a:extLst>
                    <a:ext uri="{FF2B5EF4-FFF2-40B4-BE49-F238E27FC236}">
                      <a16:creationId xmlns:a16="http://schemas.microsoft.com/office/drawing/2014/main" id="{223728D3-6AFD-D44F-C6A2-7A1994539D77}"/>
                    </a:ext>
                  </a:extLst>
                </p:cNvPr>
                <p:cNvPicPr/>
                <p:nvPr/>
              </p:nvPicPr>
              <p:blipFill>
                <a:blip r:embed="rId329"/>
                <a:stretch>
                  <a:fillRect/>
                </a:stretch>
              </p:blipFill>
              <p:spPr>
                <a:xfrm>
                  <a:off x="3717589" y="3671182"/>
                  <a:ext cx="3240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3" name="Freihand 162">
                  <a:extLst>
                    <a:ext uri="{FF2B5EF4-FFF2-40B4-BE49-F238E27FC236}">
                      <a16:creationId xmlns:a16="http://schemas.microsoft.com/office/drawing/2014/main" id="{1AB20512-FF87-8DBD-1232-E36604C7C51D}"/>
                    </a:ext>
                  </a:extLst>
                </p14:cNvPr>
                <p14:cNvContentPartPr/>
                <p14:nvPr/>
              </p14:nvContentPartPr>
              <p14:xfrm>
                <a:off x="3367309" y="3045862"/>
                <a:ext cx="19440" cy="14760"/>
              </p14:xfrm>
            </p:contentPart>
          </mc:Choice>
          <mc:Fallback>
            <p:pic>
              <p:nvPicPr>
                <p:cNvPr id="163" name="Freihand 162">
                  <a:extLst>
                    <a:ext uri="{FF2B5EF4-FFF2-40B4-BE49-F238E27FC236}">
                      <a16:creationId xmlns:a16="http://schemas.microsoft.com/office/drawing/2014/main" id="{1AB20512-FF87-8DBD-1232-E36604C7C51D}"/>
                    </a:ext>
                  </a:extLst>
                </p:cNvPr>
                <p:cNvPicPr/>
                <p:nvPr/>
              </p:nvPicPr>
              <p:blipFill>
                <a:blip r:embed="rId331"/>
                <a:stretch>
                  <a:fillRect/>
                </a:stretch>
              </p:blipFill>
              <p:spPr>
                <a:xfrm>
                  <a:off x="3358669" y="3036862"/>
                  <a:ext cx="37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4" name="Freihand 163">
                  <a:extLst>
                    <a:ext uri="{FF2B5EF4-FFF2-40B4-BE49-F238E27FC236}">
                      <a16:creationId xmlns:a16="http://schemas.microsoft.com/office/drawing/2014/main" id="{2B9EED8C-1C7B-3CD4-D5E3-C9EC7CEF176B}"/>
                    </a:ext>
                  </a:extLst>
                </p14:cNvPr>
                <p14:cNvContentPartPr/>
                <p14:nvPr/>
              </p14:nvContentPartPr>
              <p14:xfrm>
                <a:off x="2527429" y="3062422"/>
                <a:ext cx="754200" cy="65520"/>
              </p14:xfrm>
            </p:contentPart>
          </mc:Choice>
          <mc:Fallback>
            <p:pic>
              <p:nvPicPr>
                <p:cNvPr id="164" name="Freihand 163">
                  <a:extLst>
                    <a:ext uri="{FF2B5EF4-FFF2-40B4-BE49-F238E27FC236}">
                      <a16:creationId xmlns:a16="http://schemas.microsoft.com/office/drawing/2014/main" id="{2B9EED8C-1C7B-3CD4-D5E3-C9EC7CEF176B}"/>
                    </a:ext>
                  </a:extLst>
                </p:cNvPr>
                <p:cNvPicPr/>
                <p:nvPr/>
              </p:nvPicPr>
              <p:blipFill>
                <a:blip r:embed="rId333"/>
                <a:stretch>
                  <a:fillRect/>
                </a:stretch>
              </p:blipFill>
              <p:spPr>
                <a:xfrm>
                  <a:off x="2518429" y="3053782"/>
                  <a:ext cx="771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5" name="Freihand 164">
                  <a:extLst>
                    <a:ext uri="{FF2B5EF4-FFF2-40B4-BE49-F238E27FC236}">
                      <a16:creationId xmlns:a16="http://schemas.microsoft.com/office/drawing/2014/main" id="{A9DBECA0-25D1-CCD6-09C2-75FAC3121C5E}"/>
                    </a:ext>
                  </a:extLst>
                </p14:cNvPr>
                <p14:cNvContentPartPr/>
                <p14:nvPr/>
              </p14:nvContentPartPr>
              <p14:xfrm>
                <a:off x="2296669" y="3090142"/>
                <a:ext cx="137520" cy="7920"/>
              </p14:xfrm>
            </p:contentPart>
          </mc:Choice>
          <mc:Fallback>
            <p:pic>
              <p:nvPicPr>
                <p:cNvPr id="165" name="Freihand 164">
                  <a:extLst>
                    <a:ext uri="{FF2B5EF4-FFF2-40B4-BE49-F238E27FC236}">
                      <a16:creationId xmlns:a16="http://schemas.microsoft.com/office/drawing/2014/main" id="{A9DBECA0-25D1-CCD6-09C2-75FAC3121C5E}"/>
                    </a:ext>
                  </a:extLst>
                </p:cNvPr>
                <p:cNvPicPr/>
                <p:nvPr/>
              </p:nvPicPr>
              <p:blipFill>
                <a:blip r:embed="rId335"/>
                <a:stretch>
                  <a:fillRect/>
                </a:stretch>
              </p:blipFill>
              <p:spPr>
                <a:xfrm>
                  <a:off x="2287669" y="3081502"/>
                  <a:ext cx="1551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9" name="Freihand 208">
                  <a:extLst>
                    <a:ext uri="{FF2B5EF4-FFF2-40B4-BE49-F238E27FC236}">
                      <a16:creationId xmlns:a16="http://schemas.microsoft.com/office/drawing/2014/main" id="{CF49D1D3-651B-6A87-84A2-42CF7F658D48}"/>
                    </a:ext>
                  </a:extLst>
                </p14:cNvPr>
                <p14:cNvContentPartPr/>
                <p14:nvPr/>
              </p14:nvContentPartPr>
              <p14:xfrm>
                <a:off x="3392509" y="3057022"/>
                <a:ext cx="10800" cy="169560"/>
              </p14:xfrm>
            </p:contentPart>
          </mc:Choice>
          <mc:Fallback>
            <p:pic>
              <p:nvPicPr>
                <p:cNvPr id="209" name="Freihand 208">
                  <a:extLst>
                    <a:ext uri="{FF2B5EF4-FFF2-40B4-BE49-F238E27FC236}">
                      <a16:creationId xmlns:a16="http://schemas.microsoft.com/office/drawing/2014/main" id="{CF49D1D3-651B-6A87-84A2-42CF7F658D48}"/>
                    </a:ext>
                  </a:extLst>
                </p:cNvPr>
                <p:cNvPicPr/>
                <p:nvPr/>
              </p:nvPicPr>
              <p:blipFill>
                <a:blip r:embed="rId337"/>
                <a:stretch>
                  <a:fillRect/>
                </a:stretch>
              </p:blipFill>
              <p:spPr>
                <a:xfrm>
                  <a:off x="3383869" y="3048382"/>
                  <a:ext cx="28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0" name="Freihand 209">
                  <a:extLst>
                    <a:ext uri="{FF2B5EF4-FFF2-40B4-BE49-F238E27FC236}">
                      <a16:creationId xmlns:a16="http://schemas.microsoft.com/office/drawing/2014/main" id="{DC3795CA-65C8-D329-4F6E-C7F38AF2C66B}"/>
                    </a:ext>
                  </a:extLst>
                </p14:cNvPr>
                <p14:cNvContentPartPr/>
                <p14:nvPr/>
              </p14:nvContentPartPr>
              <p14:xfrm>
                <a:off x="3371989" y="3377062"/>
                <a:ext cx="27720" cy="563400"/>
              </p14:xfrm>
            </p:contentPart>
          </mc:Choice>
          <mc:Fallback>
            <p:pic>
              <p:nvPicPr>
                <p:cNvPr id="210" name="Freihand 209">
                  <a:extLst>
                    <a:ext uri="{FF2B5EF4-FFF2-40B4-BE49-F238E27FC236}">
                      <a16:creationId xmlns:a16="http://schemas.microsoft.com/office/drawing/2014/main" id="{DC3795CA-65C8-D329-4F6E-C7F38AF2C66B}"/>
                    </a:ext>
                  </a:extLst>
                </p:cNvPr>
                <p:cNvPicPr/>
                <p:nvPr/>
              </p:nvPicPr>
              <p:blipFill>
                <a:blip r:embed="rId339"/>
                <a:stretch>
                  <a:fillRect/>
                </a:stretch>
              </p:blipFill>
              <p:spPr>
                <a:xfrm>
                  <a:off x="3362989" y="3368062"/>
                  <a:ext cx="4536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1" name="Freihand 210">
                  <a:extLst>
                    <a:ext uri="{FF2B5EF4-FFF2-40B4-BE49-F238E27FC236}">
                      <a16:creationId xmlns:a16="http://schemas.microsoft.com/office/drawing/2014/main" id="{A256EB6D-A2E9-19D1-A206-D9F5F3B57447}"/>
                    </a:ext>
                  </a:extLst>
                </p14:cNvPr>
                <p14:cNvContentPartPr/>
                <p14:nvPr/>
              </p14:nvContentPartPr>
              <p14:xfrm>
                <a:off x="3370549" y="3997342"/>
                <a:ext cx="10800" cy="42840"/>
              </p14:xfrm>
            </p:contentPart>
          </mc:Choice>
          <mc:Fallback>
            <p:pic>
              <p:nvPicPr>
                <p:cNvPr id="211" name="Freihand 210">
                  <a:extLst>
                    <a:ext uri="{FF2B5EF4-FFF2-40B4-BE49-F238E27FC236}">
                      <a16:creationId xmlns:a16="http://schemas.microsoft.com/office/drawing/2014/main" id="{A256EB6D-A2E9-19D1-A206-D9F5F3B57447}"/>
                    </a:ext>
                  </a:extLst>
                </p:cNvPr>
                <p:cNvPicPr/>
                <p:nvPr/>
              </p:nvPicPr>
              <p:blipFill>
                <a:blip r:embed="rId341"/>
                <a:stretch>
                  <a:fillRect/>
                </a:stretch>
              </p:blipFill>
              <p:spPr>
                <a:xfrm>
                  <a:off x="3361549" y="3988342"/>
                  <a:ext cx="284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4" name="Freihand 213">
                  <a:extLst>
                    <a:ext uri="{FF2B5EF4-FFF2-40B4-BE49-F238E27FC236}">
                      <a16:creationId xmlns:a16="http://schemas.microsoft.com/office/drawing/2014/main" id="{90788D32-DE04-2D5A-6017-A36B65AB4251}"/>
                    </a:ext>
                  </a:extLst>
                </p14:cNvPr>
                <p14:cNvContentPartPr/>
                <p14:nvPr/>
              </p14:nvContentPartPr>
              <p14:xfrm>
                <a:off x="3274789" y="4184542"/>
                <a:ext cx="87120" cy="451800"/>
              </p14:xfrm>
            </p:contentPart>
          </mc:Choice>
          <mc:Fallback>
            <p:pic>
              <p:nvPicPr>
                <p:cNvPr id="214" name="Freihand 213">
                  <a:extLst>
                    <a:ext uri="{FF2B5EF4-FFF2-40B4-BE49-F238E27FC236}">
                      <a16:creationId xmlns:a16="http://schemas.microsoft.com/office/drawing/2014/main" id="{90788D32-DE04-2D5A-6017-A36B65AB4251}"/>
                    </a:ext>
                  </a:extLst>
                </p:cNvPr>
                <p:cNvPicPr/>
                <p:nvPr/>
              </p:nvPicPr>
              <p:blipFill>
                <a:blip r:embed="rId343"/>
                <a:stretch>
                  <a:fillRect/>
                </a:stretch>
              </p:blipFill>
              <p:spPr>
                <a:xfrm>
                  <a:off x="3265789" y="4175542"/>
                  <a:ext cx="10476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5" name="Freihand 214">
                  <a:extLst>
                    <a:ext uri="{FF2B5EF4-FFF2-40B4-BE49-F238E27FC236}">
                      <a16:creationId xmlns:a16="http://schemas.microsoft.com/office/drawing/2014/main" id="{6B785324-11F1-8066-BB4E-84CF256FDD1A}"/>
                    </a:ext>
                  </a:extLst>
                </p14:cNvPr>
                <p14:cNvContentPartPr/>
                <p14:nvPr/>
              </p14:nvContentPartPr>
              <p14:xfrm>
                <a:off x="3309709" y="4107862"/>
                <a:ext cx="67680" cy="94320"/>
              </p14:xfrm>
            </p:contentPart>
          </mc:Choice>
          <mc:Fallback>
            <p:pic>
              <p:nvPicPr>
                <p:cNvPr id="215" name="Freihand 214">
                  <a:extLst>
                    <a:ext uri="{FF2B5EF4-FFF2-40B4-BE49-F238E27FC236}">
                      <a16:creationId xmlns:a16="http://schemas.microsoft.com/office/drawing/2014/main" id="{6B785324-11F1-8066-BB4E-84CF256FDD1A}"/>
                    </a:ext>
                  </a:extLst>
                </p:cNvPr>
                <p:cNvPicPr/>
                <p:nvPr/>
              </p:nvPicPr>
              <p:blipFill>
                <a:blip r:embed="rId345"/>
                <a:stretch>
                  <a:fillRect/>
                </a:stretch>
              </p:blipFill>
              <p:spPr>
                <a:xfrm>
                  <a:off x="3301069" y="4099222"/>
                  <a:ext cx="85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6" name="Freihand 215">
                  <a:extLst>
                    <a:ext uri="{FF2B5EF4-FFF2-40B4-BE49-F238E27FC236}">
                      <a16:creationId xmlns:a16="http://schemas.microsoft.com/office/drawing/2014/main" id="{87F7268A-E8BE-798F-D1D6-F5ADDE9C0D9C}"/>
                    </a:ext>
                  </a:extLst>
                </p14:cNvPr>
                <p14:cNvContentPartPr/>
                <p14:nvPr/>
              </p14:nvContentPartPr>
              <p14:xfrm>
                <a:off x="3145189" y="4891942"/>
                <a:ext cx="135360" cy="255240"/>
              </p14:xfrm>
            </p:contentPart>
          </mc:Choice>
          <mc:Fallback>
            <p:pic>
              <p:nvPicPr>
                <p:cNvPr id="216" name="Freihand 215">
                  <a:extLst>
                    <a:ext uri="{FF2B5EF4-FFF2-40B4-BE49-F238E27FC236}">
                      <a16:creationId xmlns:a16="http://schemas.microsoft.com/office/drawing/2014/main" id="{87F7268A-E8BE-798F-D1D6-F5ADDE9C0D9C}"/>
                    </a:ext>
                  </a:extLst>
                </p:cNvPr>
                <p:cNvPicPr/>
                <p:nvPr/>
              </p:nvPicPr>
              <p:blipFill>
                <a:blip r:embed="rId347"/>
                <a:stretch>
                  <a:fillRect/>
                </a:stretch>
              </p:blipFill>
              <p:spPr>
                <a:xfrm>
                  <a:off x="3136549" y="4882942"/>
                  <a:ext cx="1530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7" name="Freihand 216">
                  <a:extLst>
                    <a:ext uri="{FF2B5EF4-FFF2-40B4-BE49-F238E27FC236}">
                      <a16:creationId xmlns:a16="http://schemas.microsoft.com/office/drawing/2014/main" id="{2491A2F1-9E11-832E-E878-8F10FA801DF5}"/>
                    </a:ext>
                  </a:extLst>
                </p14:cNvPr>
                <p14:cNvContentPartPr/>
                <p14:nvPr/>
              </p14:nvContentPartPr>
              <p14:xfrm>
                <a:off x="3305029" y="4790062"/>
                <a:ext cx="120240" cy="167040"/>
              </p14:xfrm>
            </p:contentPart>
          </mc:Choice>
          <mc:Fallback>
            <p:pic>
              <p:nvPicPr>
                <p:cNvPr id="217" name="Freihand 216">
                  <a:extLst>
                    <a:ext uri="{FF2B5EF4-FFF2-40B4-BE49-F238E27FC236}">
                      <a16:creationId xmlns:a16="http://schemas.microsoft.com/office/drawing/2014/main" id="{2491A2F1-9E11-832E-E878-8F10FA801DF5}"/>
                    </a:ext>
                  </a:extLst>
                </p:cNvPr>
                <p:cNvPicPr/>
                <p:nvPr/>
              </p:nvPicPr>
              <p:blipFill>
                <a:blip r:embed="rId349"/>
                <a:stretch>
                  <a:fillRect/>
                </a:stretch>
              </p:blipFill>
              <p:spPr>
                <a:xfrm>
                  <a:off x="3296029" y="4781062"/>
                  <a:ext cx="137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8" name="Freihand 217">
                  <a:extLst>
                    <a:ext uri="{FF2B5EF4-FFF2-40B4-BE49-F238E27FC236}">
                      <a16:creationId xmlns:a16="http://schemas.microsoft.com/office/drawing/2014/main" id="{E00D9FD4-95ED-F735-A5E8-AB0BA8205FF8}"/>
                    </a:ext>
                  </a:extLst>
                </p14:cNvPr>
                <p14:cNvContentPartPr/>
                <p14:nvPr/>
              </p14:nvContentPartPr>
              <p14:xfrm>
                <a:off x="3436429" y="4891222"/>
                <a:ext cx="125280" cy="120240"/>
              </p14:xfrm>
            </p:contentPart>
          </mc:Choice>
          <mc:Fallback>
            <p:pic>
              <p:nvPicPr>
                <p:cNvPr id="218" name="Freihand 217">
                  <a:extLst>
                    <a:ext uri="{FF2B5EF4-FFF2-40B4-BE49-F238E27FC236}">
                      <a16:creationId xmlns:a16="http://schemas.microsoft.com/office/drawing/2014/main" id="{E00D9FD4-95ED-F735-A5E8-AB0BA8205FF8}"/>
                    </a:ext>
                  </a:extLst>
                </p:cNvPr>
                <p:cNvPicPr/>
                <p:nvPr/>
              </p:nvPicPr>
              <p:blipFill>
                <a:blip r:embed="rId351"/>
                <a:stretch>
                  <a:fillRect/>
                </a:stretch>
              </p:blipFill>
              <p:spPr>
                <a:xfrm>
                  <a:off x="3427789" y="4882582"/>
                  <a:ext cx="142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9" name="Freihand 218">
                  <a:extLst>
                    <a:ext uri="{FF2B5EF4-FFF2-40B4-BE49-F238E27FC236}">
                      <a16:creationId xmlns:a16="http://schemas.microsoft.com/office/drawing/2014/main" id="{C6C2B194-74B7-28C3-BE62-ABBAE21F3FD6}"/>
                    </a:ext>
                  </a:extLst>
                </p14:cNvPr>
                <p14:cNvContentPartPr/>
                <p14:nvPr/>
              </p14:nvContentPartPr>
              <p14:xfrm>
                <a:off x="3608869" y="4762342"/>
                <a:ext cx="112320" cy="154800"/>
              </p14:xfrm>
            </p:contentPart>
          </mc:Choice>
          <mc:Fallback>
            <p:pic>
              <p:nvPicPr>
                <p:cNvPr id="219" name="Freihand 218">
                  <a:extLst>
                    <a:ext uri="{FF2B5EF4-FFF2-40B4-BE49-F238E27FC236}">
                      <a16:creationId xmlns:a16="http://schemas.microsoft.com/office/drawing/2014/main" id="{C6C2B194-74B7-28C3-BE62-ABBAE21F3FD6}"/>
                    </a:ext>
                  </a:extLst>
                </p:cNvPr>
                <p:cNvPicPr/>
                <p:nvPr/>
              </p:nvPicPr>
              <p:blipFill>
                <a:blip r:embed="rId353"/>
                <a:stretch>
                  <a:fillRect/>
                </a:stretch>
              </p:blipFill>
              <p:spPr>
                <a:xfrm>
                  <a:off x="3599869" y="4753702"/>
                  <a:ext cx="129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0" name="Freihand 219">
                  <a:extLst>
                    <a:ext uri="{FF2B5EF4-FFF2-40B4-BE49-F238E27FC236}">
                      <a16:creationId xmlns:a16="http://schemas.microsoft.com/office/drawing/2014/main" id="{FE437B2F-E5C9-D945-8B90-7D83A1DB6EF4}"/>
                    </a:ext>
                  </a:extLst>
                </p14:cNvPr>
                <p14:cNvContentPartPr/>
                <p14:nvPr/>
              </p14:nvContentPartPr>
              <p14:xfrm>
                <a:off x="3713989" y="4731742"/>
                <a:ext cx="174600" cy="241920"/>
              </p14:xfrm>
            </p:contentPart>
          </mc:Choice>
          <mc:Fallback>
            <p:pic>
              <p:nvPicPr>
                <p:cNvPr id="220" name="Freihand 219">
                  <a:extLst>
                    <a:ext uri="{FF2B5EF4-FFF2-40B4-BE49-F238E27FC236}">
                      <a16:creationId xmlns:a16="http://schemas.microsoft.com/office/drawing/2014/main" id="{FE437B2F-E5C9-D945-8B90-7D83A1DB6EF4}"/>
                    </a:ext>
                  </a:extLst>
                </p:cNvPr>
                <p:cNvPicPr/>
                <p:nvPr/>
              </p:nvPicPr>
              <p:blipFill>
                <a:blip r:embed="rId355"/>
                <a:stretch>
                  <a:fillRect/>
                </a:stretch>
              </p:blipFill>
              <p:spPr>
                <a:xfrm>
                  <a:off x="3705349" y="4723102"/>
                  <a:ext cx="1922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1" name="Freihand 220">
                  <a:extLst>
                    <a:ext uri="{FF2B5EF4-FFF2-40B4-BE49-F238E27FC236}">
                      <a16:creationId xmlns:a16="http://schemas.microsoft.com/office/drawing/2014/main" id="{5B71EF84-F67D-AF51-F42D-5CDD0B71CFE5}"/>
                    </a:ext>
                  </a:extLst>
                </p14:cNvPr>
                <p14:cNvContentPartPr/>
                <p14:nvPr/>
              </p14:nvContentPartPr>
              <p14:xfrm>
                <a:off x="3940429" y="4677742"/>
                <a:ext cx="117360" cy="196200"/>
              </p14:xfrm>
            </p:contentPart>
          </mc:Choice>
          <mc:Fallback>
            <p:pic>
              <p:nvPicPr>
                <p:cNvPr id="221" name="Freihand 220">
                  <a:extLst>
                    <a:ext uri="{FF2B5EF4-FFF2-40B4-BE49-F238E27FC236}">
                      <a16:creationId xmlns:a16="http://schemas.microsoft.com/office/drawing/2014/main" id="{5B71EF84-F67D-AF51-F42D-5CDD0B71CFE5}"/>
                    </a:ext>
                  </a:extLst>
                </p:cNvPr>
                <p:cNvPicPr/>
                <p:nvPr/>
              </p:nvPicPr>
              <p:blipFill>
                <a:blip r:embed="rId357"/>
                <a:stretch>
                  <a:fillRect/>
                </a:stretch>
              </p:blipFill>
              <p:spPr>
                <a:xfrm>
                  <a:off x="3931789" y="4669102"/>
                  <a:ext cx="135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2" name="Freihand 221">
                  <a:extLst>
                    <a:ext uri="{FF2B5EF4-FFF2-40B4-BE49-F238E27FC236}">
                      <a16:creationId xmlns:a16="http://schemas.microsoft.com/office/drawing/2014/main" id="{1E151993-65A5-50EB-3933-C854D13BD38E}"/>
                    </a:ext>
                  </a:extLst>
                </p14:cNvPr>
                <p14:cNvContentPartPr/>
                <p14:nvPr/>
              </p14:nvContentPartPr>
              <p14:xfrm>
                <a:off x="3940429" y="4608982"/>
                <a:ext cx="83880" cy="84960"/>
              </p14:xfrm>
            </p:contentPart>
          </mc:Choice>
          <mc:Fallback>
            <p:pic>
              <p:nvPicPr>
                <p:cNvPr id="222" name="Freihand 221">
                  <a:extLst>
                    <a:ext uri="{FF2B5EF4-FFF2-40B4-BE49-F238E27FC236}">
                      <a16:creationId xmlns:a16="http://schemas.microsoft.com/office/drawing/2014/main" id="{1E151993-65A5-50EB-3933-C854D13BD38E}"/>
                    </a:ext>
                  </a:extLst>
                </p:cNvPr>
                <p:cNvPicPr/>
                <p:nvPr/>
              </p:nvPicPr>
              <p:blipFill>
                <a:blip r:embed="rId359"/>
                <a:stretch>
                  <a:fillRect/>
                </a:stretch>
              </p:blipFill>
              <p:spPr>
                <a:xfrm>
                  <a:off x="3931789" y="4600342"/>
                  <a:ext cx="101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4" name="Freihand 223">
                  <a:extLst>
                    <a:ext uri="{FF2B5EF4-FFF2-40B4-BE49-F238E27FC236}">
                      <a16:creationId xmlns:a16="http://schemas.microsoft.com/office/drawing/2014/main" id="{B834FFEA-EB2B-1274-7851-4699272B1940}"/>
                    </a:ext>
                  </a:extLst>
                </p14:cNvPr>
                <p14:cNvContentPartPr/>
                <p14:nvPr/>
              </p14:nvContentPartPr>
              <p14:xfrm>
                <a:off x="269869" y="2675062"/>
                <a:ext cx="214200" cy="153720"/>
              </p14:xfrm>
            </p:contentPart>
          </mc:Choice>
          <mc:Fallback>
            <p:pic>
              <p:nvPicPr>
                <p:cNvPr id="224" name="Freihand 223">
                  <a:extLst>
                    <a:ext uri="{FF2B5EF4-FFF2-40B4-BE49-F238E27FC236}">
                      <a16:creationId xmlns:a16="http://schemas.microsoft.com/office/drawing/2014/main" id="{B834FFEA-EB2B-1274-7851-4699272B1940}"/>
                    </a:ext>
                  </a:extLst>
                </p:cNvPr>
                <p:cNvPicPr/>
                <p:nvPr/>
              </p:nvPicPr>
              <p:blipFill>
                <a:blip r:embed="rId361"/>
                <a:stretch>
                  <a:fillRect/>
                </a:stretch>
              </p:blipFill>
              <p:spPr>
                <a:xfrm>
                  <a:off x="260869" y="2666422"/>
                  <a:ext cx="231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5" name="Freihand 224">
                  <a:extLst>
                    <a:ext uri="{FF2B5EF4-FFF2-40B4-BE49-F238E27FC236}">
                      <a16:creationId xmlns:a16="http://schemas.microsoft.com/office/drawing/2014/main" id="{B5B52001-7AF3-109D-9871-72B96F3F421B}"/>
                    </a:ext>
                  </a:extLst>
                </p14:cNvPr>
                <p14:cNvContentPartPr/>
                <p14:nvPr/>
              </p14:nvContentPartPr>
              <p14:xfrm>
                <a:off x="232789" y="2686222"/>
                <a:ext cx="155880" cy="209880"/>
              </p14:xfrm>
            </p:contentPart>
          </mc:Choice>
          <mc:Fallback>
            <p:pic>
              <p:nvPicPr>
                <p:cNvPr id="225" name="Freihand 224">
                  <a:extLst>
                    <a:ext uri="{FF2B5EF4-FFF2-40B4-BE49-F238E27FC236}">
                      <a16:creationId xmlns:a16="http://schemas.microsoft.com/office/drawing/2014/main" id="{B5B52001-7AF3-109D-9871-72B96F3F421B}"/>
                    </a:ext>
                  </a:extLst>
                </p:cNvPr>
                <p:cNvPicPr/>
                <p:nvPr/>
              </p:nvPicPr>
              <p:blipFill>
                <a:blip r:embed="rId363"/>
                <a:stretch>
                  <a:fillRect/>
                </a:stretch>
              </p:blipFill>
              <p:spPr>
                <a:xfrm>
                  <a:off x="223789" y="2677222"/>
                  <a:ext cx="173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6" name="Freihand 225">
                  <a:extLst>
                    <a:ext uri="{FF2B5EF4-FFF2-40B4-BE49-F238E27FC236}">
                      <a16:creationId xmlns:a16="http://schemas.microsoft.com/office/drawing/2014/main" id="{D9BC2506-EE7D-2B2E-CFD2-757FF08F1C4E}"/>
                    </a:ext>
                  </a:extLst>
                </p14:cNvPr>
                <p14:cNvContentPartPr/>
                <p14:nvPr/>
              </p14:nvContentPartPr>
              <p14:xfrm>
                <a:off x="646789" y="2482462"/>
                <a:ext cx="77040" cy="195120"/>
              </p14:xfrm>
            </p:contentPart>
          </mc:Choice>
          <mc:Fallback>
            <p:pic>
              <p:nvPicPr>
                <p:cNvPr id="226" name="Freihand 225">
                  <a:extLst>
                    <a:ext uri="{FF2B5EF4-FFF2-40B4-BE49-F238E27FC236}">
                      <a16:creationId xmlns:a16="http://schemas.microsoft.com/office/drawing/2014/main" id="{D9BC2506-EE7D-2B2E-CFD2-757FF08F1C4E}"/>
                    </a:ext>
                  </a:extLst>
                </p:cNvPr>
                <p:cNvPicPr/>
                <p:nvPr/>
              </p:nvPicPr>
              <p:blipFill>
                <a:blip r:embed="rId365"/>
                <a:stretch>
                  <a:fillRect/>
                </a:stretch>
              </p:blipFill>
              <p:spPr>
                <a:xfrm>
                  <a:off x="638149" y="2473462"/>
                  <a:ext cx="946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7" name="Freihand 226">
                  <a:extLst>
                    <a:ext uri="{FF2B5EF4-FFF2-40B4-BE49-F238E27FC236}">
                      <a16:creationId xmlns:a16="http://schemas.microsoft.com/office/drawing/2014/main" id="{15C7FBAB-0965-4053-EEA9-8EC547778501}"/>
                    </a:ext>
                  </a:extLst>
                </p14:cNvPr>
                <p14:cNvContentPartPr/>
                <p14:nvPr/>
              </p14:nvContentPartPr>
              <p14:xfrm>
                <a:off x="628429" y="2431702"/>
                <a:ext cx="16200" cy="29880"/>
              </p14:xfrm>
            </p:contentPart>
          </mc:Choice>
          <mc:Fallback>
            <p:pic>
              <p:nvPicPr>
                <p:cNvPr id="227" name="Freihand 226">
                  <a:extLst>
                    <a:ext uri="{FF2B5EF4-FFF2-40B4-BE49-F238E27FC236}">
                      <a16:creationId xmlns:a16="http://schemas.microsoft.com/office/drawing/2014/main" id="{15C7FBAB-0965-4053-EEA9-8EC547778501}"/>
                    </a:ext>
                  </a:extLst>
                </p:cNvPr>
                <p:cNvPicPr/>
                <p:nvPr/>
              </p:nvPicPr>
              <p:blipFill>
                <a:blip r:embed="rId367"/>
                <a:stretch>
                  <a:fillRect/>
                </a:stretch>
              </p:blipFill>
              <p:spPr>
                <a:xfrm>
                  <a:off x="619789" y="2423062"/>
                  <a:ext cx="33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8" name="Freihand 227">
                  <a:extLst>
                    <a:ext uri="{FF2B5EF4-FFF2-40B4-BE49-F238E27FC236}">
                      <a16:creationId xmlns:a16="http://schemas.microsoft.com/office/drawing/2014/main" id="{34D2DDC2-76BB-F730-1D6B-C65F93B5A8DA}"/>
                    </a:ext>
                  </a:extLst>
                </p14:cNvPr>
                <p14:cNvContentPartPr/>
                <p14:nvPr/>
              </p14:nvContentPartPr>
              <p14:xfrm>
                <a:off x="756229" y="2406502"/>
                <a:ext cx="106560" cy="129960"/>
              </p14:xfrm>
            </p:contentPart>
          </mc:Choice>
          <mc:Fallback>
            <p:pic>
              <p:nvPicPr>
                <p:cNvPr id="228" name="Freihand 227">
                  <a:extLst>
                    <a:ext uri="{FF2B5EF4-FFF2-40B4-BE49-F238E27FC236}">
                      <a16:creationId xmlns:a16="http://schemas.microsoft.com/office/drawing/2014/main" id="{34D2DDC2-76BB-F730-1D6B-C65F93B5A8DA}"/>
                    </a:ext>
                  </a:extLst>
                </p:cNvPr>
                <p:cNvPicPr/>
                <p:nvPr/>
              </p:nvPicPr>
              <p:blipFill>
                <a:blip r:embed="rId369"/>
                <a:stretch>
                  <a:fillRect/>
                </a:stretch>
              </p:blipFill>
              <p:spPr>
                <a:xfrm>
                  <a:off x="747229" y="2397502"/>
                  <a:ext cx="124200" cy="147600"/>
                </a:xfrm>
                <a:prstGeom prst="rect">
                  <a:avLst/>
                </a:prstGeom>
              </p:spPr>
            </p:pic>
          </mc:Fallback>
        </mc:AlternateContent>
      </p:grpSp>
    </p:spTree>
    <p:extLst>
      <p:ext uri="{BB962C8B-B14F-4D97-AF65-F5344CB8AC3E}">
        <p14:creationId xmlns:p14="http://schemas.microsoft.com/office/powerpoint/2010/main" val="373134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6B2C130-A21E-8495-582B-458D5DB79C8B}"/>
                  </a:ext>
                </a:extLst>
              </p14:cNvPr>
              <p14:cNvContentPartPr/>
              <p14:nvPr/>
            </p14:nvContentPartPr>
            <p14:xfrm>
              <a:off x="432949" y="457102"/>
              <a:ext cx="1544040" cy="97200"/>
            </p14:xfrm>
          </p:contentPart>
        </mc:Choice>
        <mc:Fallback>
          <p:pic>
            <p:nvPicPr>
              <p:cNvPr id="2" name="Freihand 1">
                <a:extLst>
                  <a:ext uri="{FF2B5EF4-FFF2-40B4-BE49-F238E27FC236}">
                    <a16:creationId xmlns:a16="http://schemas.microsoft.com/office/drawing/2014/main" id="{96B2C130-A21E-8495-582B-458D5DB79C8B}"/>
                  </a:ext>
                </a:extLst>
              </p:cNvPr>
              <p:cNvPicPr/>
              <p:nvPr/>
            </p:nvPicPr>
            <p:blipFill>
              <a:blip r:embed="rId4"/>
              <a:stretch>
                <a:fillRect/>
              </a:stretch>
            </p:blipFill>
            <p:spPr>
              <a:xfrm>
                <a:off x="423949" y="448462"/>
                <a:ext cx="1561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2C541A6-112F-5827-1981-582A6785EB46}"/>
                  </a:ext>
                </a:extLst>
              </p14:cNvPr>
              <p14:cNvContentPartPr/>
              <p14:nvPr/>
            </p14:nvContentPartPr>
            <p14:xfrm>
              <a:off x="1920109" y="2695582"/>
              <a:ext cx="19440" cy="52920"/>
            </p14:xfrm>
          </p:contentPart>
        </mc:Choice>
        <mc:Fallback>
          <p:pic>
            <p:nvPicPr>
              <p:cNvPr id="3" name="Freihand 2">
                <a:extLst>
                  <a:ext uri="{FF2B5EF4-FFF2-40B4-BE49-F238E27FC236}">
                    <a16:creationId xmlns:a16="http://schemas.microsoft.com/office/drawing/2014/main" id="{72C541A6-112F-5827-1981-582A6785EB46}"/>
                  </a:ext>
                </a:extLst>
              </p:cNvPr>
              <p:cNvPicPr/>
              <p:nvPr/>
            </p:nvPicPr>
            <p:blipFill>
              <a:blip r:embed="rId6"/>
              <a:stretch>
                <a:fillRect/>
              </a:stretch>
            </p:blipFill>
            <p:spPr>
              <a:xfrm>
                <a:off x="1911469" y="2686582"/>
                <a:ext cx="37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26234E2-284E-B4BE-3829-A2958E5E0EE8}"/>
                  </a:ext>
                </a:extLst>
              </p14:cNvPr>
              <p14:cNvContentPartPr/>
              <p14:nvPr/>
            </p14:nvContentPartPr>
            <p14:xfrm>
              <a:off x="775669" y="2929942"/>
              <a:ext cx="143280" cy="84600"/>
            </p14:xfrm>
          </p:contentPart>
        </mc:Choice>
        <mc:Fallback>
          <p:pic>
            <p:nvPicPr>
              <p:cNvPr id="6" name="Freihand 5">
                <a:extLst>
                  <a:ext uri="{FF2B5EF4-FFF2-40B4-BE49-F238E27FC236}">
                    <a16:creationId xmlns:a16="http://schemas.microsoft.com/office/drawing/2014/main" id="{F26234E2-284E-B4BE-3829-A2958E5E0EE8}"/>
                  </a:ext>
                </a:extLst>
              </p:cNvPr>
              <p:cNvPicPr/>
              <p:nvPr/>
            </p:nvPicPr>
            <p:blipFill>
              <a:blip r:embed="rId8"/>
              <a:stretch>
                <a:fillRect/>
              </a:stretch>
            </p:blipFill>
            <p:spPr>
              <a:xfrm>
                <a:off x="767029" y="2920942"/>
                <a:ext cx="160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55F4DB8F-55F9-E645-82E0-260827CD5B54}"/>
                  </a:ext>
                </a:extLst>
              </p14:cNvPr>
              <p14:cNvContentPartPr/>
              <p14:nvPr/>
            </p14:nvContentPartPr>
            <p14:xfrm>
              <a:off x="7182589" y="452782"/>
              <a:ext cx="729360" cy="97200"/>
            </p14:xfrm>
          </p:contentPart>
        </mc:Choice>
        <mc:Fallback>
          <p:pic>
            <p:nvPicPr>
              <p:cNvPr id="7" name="Freihand 6">
                <a:extLst>
                  <a:ext uri="{FF2B5EF4-FFF2-40B4-BE49-F238E27FC236}">
                    <a16:creationId xmlns:a16="http://schemas.microsoft.com/office/drawing/2014/main" id="{55F4DB8F-55F9-E645-82E0-260827CD5B54}"/>
                  </a:ext>
                </a:extLst>
              </p:cNvPr>
              <p:cNvPicPr/>
              <p:nvPr/>
            </p:nvPicPr>
            <p:blipFill>
              <a:blip r:embed="rId10"/>
              <a:stretch>
                <a:fillRect/>
              </a:stretch>
            </p:blipFill>
            <p:spPr>
              <a:xfrm>
                <a:off x="7173589" y="443782"/>
                <a:ext cx="747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1A1153D7-FD5F-A474-94C0-FA3BD6086CB3}"/>
                  </a:ext>
                </a:extLst>
              </p14:cNvPr>
              <p14:cNvContentPartPr/>
              <p14:nvPr/>
            </p14:nvContentPartPr>
            <p14:xfrm>
              <a:off x="4598509" y="2211382"/>
              <a:ext cx="550080" cy="57960"/>
            </p14:xfrm>
          </p:contentPart>
        </mc:Choice>
        <mc:Fallback>
          <p:pic>
            <p:nvPicPr>
              <p:cNvPr id="8" name="Freihand 7">
                <a:extLst>
                  <a:ext uri="{FF2B5EF4-FFF2-40B4-BE49-F238E27FC236}">
                    <a16:creationId xmlns:a16="http://schemas.microsoft.com/office/drawing/2014/main" id="{1A1153D7-FD5F-A474-94C0-FA3BD6086CB3}"/>
                  </a:ext>
                </a:extLst>
              </p:cNvPr>
              <p:cNvPicPr/>
              <p:nvPr/>
            </p:nvPicPr>
            <p:blipFill>
              <a:blip r:embed="rId12"/>
              <a:stretch>
                <a:fillRect/>
              </a:stretch>
            </p:blipFill>
            <p:spPr>
              <a:xfrm>
                <a:off x="4589509" y="2202742"/>
                <a:ext cx="567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68A643B2-2E40-E6A1-C39E-3240FCDDF823}"/>
                  </a:ext>
                </a:extLst>
              </p14:cNvPr>
              <p14:cNvContentPartPr/>
              <p14:nvPr/>
            </p14:nvContentPartPr>
            <p14:xfrm>
              <a:off x="765229" y="2964142"/>
              <a:ext cx="135720" cy="41760"/>
            </p14:xfrm>
          </p:contentPart>
        </mc:Choice>
        <mc:Fallback>
          <p:pic>
            <p:nvPicPr>
              <p:cNvPr id="9" name="Freihand 8">
                <a:extLst>
                  <a:ext uri="{FF2B5EF4-FFF2-40B4-BE49-F238E27FC236}">
                    <a16:creationId xmlns:a16="http://schemas.microsoft.com/office/drawing/2014/main" id="{68A643B2-2E40-E6A1-C39E-3240FCDDF823}"/>
                  </a:ext>
                </a:extLst>
              </p:cNvPr>
              <p:cNvPicPr/>
              <p:nvPr/>
            </p:nvPicPr>
            <p:blipFill>
              <a:blip r:embed="rId14"/>
              <a:stretch>
                <a:fillRect/>
              </a:stretch>
            </p:blipFill>
            <p:spPr>
              <a:xfrm>
                <a:off x="756229" y="2955502"/>
                <a:ext cx="153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A72B5D63-6C11-0F2A-55B3-777B1BCCD179}"/>
                  </a:ext>
                </a:extLst>
              </p14:cNvPr>
              <p14:cNvContentPartPr/>
              <p14:nvPr/>
            </p14:nvContentPartPr>
            <p14:xfrm>
              <a:off x="454189" y="2959462"/>
              <a:ext cx="152640" cy="41760"/>
            </p14:xfrm>
          </p:contentPart>
        </mc:Choice>
        <mc:Fallback>
          <p:pic>
            <p:nvPicPr>
              <p:cNvPr id="10" name="Freihand 9">
                <a:extLst>
                  <a:ext uri="{FF2B5EF4-FFF2-40B4-BE49-F238E27FC236}">
                    <a16:creationId xmlns:a16="http://schemas.microsoft.com/office/drawing/2014/main" id="{A72B5D63-6C11-0F2A-55B3-777B1BCCD179}"/>
                  </a:ext>
                </a:extLst>
              </p:cNvPr>
              <p:cNvPicPr/>
              <p:nvPr/>
            </p:nvPicPr>
            <p:blipFill>
              <a:blip r:embed="rId16"/>
              <a:stretch>
                <a:fillRect/>
              </a:stretch>
            </p:blipFill>
            <p:spPr>
              <a:xfrm>
                <a:off x="445189" y="2950462"/>
                <a:ext cx="1702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49186A5A-4C81-F3EA-46CD-F237015984DC}"/>
                  </a:ext>
                </a:extLst>
              </p14:cNvPr>
              <p14:cNvContentPartPr/>
              <p14:nvPr/>
            </p14:nvContentPartPr>
            <p14:xfrm>
              <a:off x="793309" y="2956222"/>
              <a:ext cx="141840" cy="41040"/>
            </p14:xfrm>
          </p:contentPart>
        </mc:Choice>
        <mc:Fallback>
          <p:pic>
            <p:nvPicPr>
              <p:cNvPr id="11" name="Freihand 10">
                <a:extLst>
                  <a:ext uri="{FF2B5EF4-FFF2-40B4-BE49-F238E27FC236}">
                    <a16:creationId xmlns:a16="http://schemas.microsoft.com/office/drawing/2014/main" id="{49186A5A-4C81-F3EA-46CD-F237015984DC}"/>
                  </a:ext>
                </a:extLst>
              </p:cNvPr>
              <p:cNvPicPr/>
              <p:nvPr/>
            </p:nvPicPr>
            <p:blipFill>
              <a:blip r:embed="rId18"/>
              <a:stretch>
                <a:fillRect/>
              </a:stretch>
            </p:blipFill>
            <p:spPr>
              <a:xfrm>
                <a:off x="784669" y="2947222"/>
                <a:ext cx="159480" cy="58680"/>
              </a:xfrm>
              <a:prstGeom prst="rect">
                <a:avLst/>
              </a:prstGeom>
            </p:spPr>
          </p:pic>
        </mc:Fallback>
      </mc:AlternateContent>
      <p:grpSp>
        <p:nvGrpSpPr>
          <p:cNvPr id="32" name="Gruppieren 31">
            <a:extLst>
              <a:ext uri="{FF2B5EF4-FFF2-40B4-BE49-F238E27FC236}">
                <a16:creationId xmlns:a16="http://schemas.microsoft.com/office/drawing/2014/main" id="{17D07037-A542-1E78-B0FE-4CE8496CF3DA}"/>
              </a:ext>
            </a:extLst>
          </p:cNvPr>
          <p:cNvGrpSpPr/>
          <p:nvPr/>
        </p:nvGrpSpPr>
        <p:grpSpPr>
          <a:xfrm>
            <a:off x="1307029" y="894862"/>
            <a:ext cx="4173840" cy="1276560"/>
            <a:chOff x="1307029" y="894862"/>
            <a:chExt cx="4173840" cy="1276560"/>
          </a:xfrm>
        </p:grpSpPr>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799E749D-F6B7-FCFB-2292-D9E4C0E43759}"/>
                    </a:ext>
                  </a:extLst>
                </p14:cNvPr>
                <p14:cNvContentPartPr/>
                <p14:nvPr/>
              </p14:nvContentPartPr>
              <p14:xfrm>
                <a:off x="1307029" y="1182142"/>
                <a:ext cx="3134880" cy="989280"/>
              </p14:xfrm>
            </p:contentPart>
          </mc:Choice>
          <mc:Fallback>
            <p:pic>
              <p:nvPicPr>
                <p:cNvPr id="12" name="Freihand 11">
                  <a:extLst>
                    <a:ext uri="{FF2B5EF4-FFF2-40B4-BE49-F238E27FC236}">
                      <a16:creationId xmlns:a16="http://schemas.microsoft.com/office/drawing/2014/main" id="{799E749D-F6B7-FCFB-2292-D9E4C0E43759}"/>
                    </a:ext>
                  </a:extLst>
                </p:cNvPr>
                <p:cNvPicPr/>
                <p:nvPr/>
              </p:nvPicPr>
              <p:blipFill>
                <a:blip r:embed="rId20"/>
                <a:stretch>
                  <a:fillRect/>
                </a:stretch>
              </p:blipFill>
              <p:spPr>
                <a:xfrm>
                  <a:off x="1298029" y="1173502"/>
                  <a:ext cx="3152520" cy="1006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EE04F88D-6C39-F318-05A0-C313542FD40A}"/>
                    </a:ext>
                  </a:extLst>
                </p14:cNvPr>
                <p14:cNvContentPartPr/>
                <p14:nvPr/>
              </p14:nvContentPartPr>
              <p14:xfrm>
                <a:off x="4535149" y="1117702"/>
                <a:ext cx="85320" cy="52200"/>
              </p14:xfrm>
            </p:contentPart>
          </mc:Choice>
          <mc:Fallback>
            <p:pic>
              <p:nvPicPr>
                <p:cNvPr id="13" name="Freihand 12">
                  <a:extLst>
                    <a:ext uri="{FF2B5EF4-FFF2-40B4-BE49-F238E27FC236}">
                      <a16:creationId xmlns:a16="http://schemas.microsoft.com/office/drawing/2014/main" id="{EE04F88D-6C39-F318-05A0-C313542FD40A}"/>
                    </a:ext>
                  </a:extLst>
                </p:cNvPr>
                <p:cNvPicPr/>
                <p:nvPr/>
              </p:nvPicPr>
              <p:blipFill>
                <a:blip r:embed="rId22"/>
                <a:stretch>
                  <a:fillRect/>
                </a:stretch>
              </p:blipFill>
              <p:spPr>
                <a:xfrm>
                  <a:off x="4526149" y="1108702"/>
                  <a:ext cx="102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61D1410D-5892-CA9B-9EE2-91E7384C6A76}"/>
                    </a:ext>
                  </a:extLst>
                </p14:cNvPr>
                <p14:cNvContentPartPr/>
                <p14:nvPr/>
              </p14:nvContentPartPr>
              <p14:xfrm>
                <a:off x="4586989" y="1046062"/>
                <a:ext cx="48960" cy="217080"/>
              </p14:xfrm>
            </p:contentPart>
          </mc:Choice>
          <mc:Fallback>
            <p:pic>
              <p:nvPicPr>
                <p:cNvPr id="14" name="Freihand 13">
                  <a:extLst>
                    <a:ext uri="{FF2B5EF4-FFF2-40B4-BE49-F238E27FC236}">
                      <a16:creationId xmlns:a16="http://schemas.microsoft.com/office/drawing/2014/main" id="{61D1410D-5892-CA9B-9EE2-91E7384C6A76}"/>
                    </a:ext>
                  </a:extLst>
                </p:cNvPr>
                <p:cNvPicPr/>
                <p:nvPr/>
              </p:nvPicPr>
              <p:blipFill>
                <a:blip r:embed="rId24"/>
                <a:stretch>
                  <a:fillRect/>
                </a:stretch>
              </p:blipFill>
              <p:spPr>
                <a:xfrm>
                  <a:off x="4578349" y="1037062"/>
                  <a:ext cx="666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0C50F48A-BFB9-7513-DA59-ACCB43E48640}"/>
                    </a:ext>
                  </a:extLst>
                </p14:cNvPr>
                <p14:cNvContentPartPr/>
                <p14:nvPr/>
              </p14:nvContentPartPr>
              <p14:xfrm>
                <a:off x="4662589" y="951742"/>
                <a:ext cx="12240" cy="106920"/>
              </p14:xfrm>
            </p:contentPart>
          </mc:Choice>
          <mc:Fallback>
            <p:pic>
              <p:nvPicPr>
                <p:cNvPr id="16" name="Freihand 15">
                  <a:extLst>
                    <a:ext uri="{FF2B5EF4-FFF2-40B4-BE49-F238E27FC236}">
                      <a16:creationId xmlns:a16="http://schemas.microsoft.com/office/drawing/2014/main" id="{0C50F48A-BFB9-7513-DA59-ACCB43E48640}"/>
                    </a:ext>
                  </a:extLst>
                </p:cNvPr>
                <p:cNvPicPr/>
                <p:nvPr/>
              </p:nvPicPr>
              <p:blipFill>
                <a:blip r:embed="rId26"/>
                <a:stretch>
                  <a:fillRect/>
                </a:stretch>
              </p:blipFill>
              <p:spPr>
                <a:xfrm>
                  <a:off x="4653589" y="943102"/>
                  <a:ext cx="29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74892675-8018-C9AD-F08F-E341020CC52F}"/>
                    </a:ext>
                  </a:extLst>
                </p14:cNvPr>
                <p14:cNvContentPartPr/>
                <p14:nvPr/>
              </p14:nvContentPartPr>
              <p14:xfrm>
                <a:off x="4607149" y="922222"/>
                <a:ext cx="127800" cy="125280"/>
              </p14:xfrm>
            </p:contentPart>
          </mc:Choice>
          <mc:Fallback>
            <p:pic>
              <p:nvPicPr>
                <p:cNvPr id="17" name="Freihand 16">
                  <a:extLst>
                    <a:ext uri="{FF2B5EF4-FFF2-40B4-BE49-F238E27FC236}">
                      <a16:creationId xmlns:a16="http://schemas.microsoft.com/office/drawing/2014/main" id="{74892675-8018-C9AD-F08F-E341020CC52F}"/>
                    </a:ext>
                  </a:extLst>
                </p:cNvPr>
                <p:cNvPicPr/>
                <p:nvPr/>
              </p:nvPicPr>
              <p:blipFill>
                <a:blip r:embed="rId28"/>
                <a:stretch>
                  <a:fillRect/>
                </a:stretch>
              </p:blipFill>
              <p:spPr>
                <a:xfrm>
                  <a:off x="4598509" y="913222"/>
                  <a:ext cx="145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DFBD18D5-DEAB-F72A-82C3-416A62BDB43D}"/>
                    </a:ext>
                  </a:extLst>
                </p14:cNvPr>
                <p14:cNvContentPartPr/>
                <p14:nvPr/>
              </p14:nvContentPartPr>
              <p14:xfrm>
                <a:off x="4773829" y="938422"/>
                <a:ext cx="86040" cy="255600"/>
              </p14:xfrm>
            </p:contentPart>
          </mc:Choice>
          <mc:Fallback>
            <p:pic>
              <p:nvPicPr>
                <p:cNvPr id="19" name="Freihand 18">
                  <a:extLst>
                    <a:ext uri="{FF2B5EF4-FFF2-40B4-BE49-F238E27FC236}">
                      <a16:creationId xmlns:a16="http://schemas.microsoft.com/office/drawing/2014/main" id="{DFBD18D5-DEAB-F72A-82C3-416A62BDB43D}"/>
                    </a:ext>
                  </a:extLst>
                </p:cNvPr>
                <p:cNvPicPr/>
                <p:nvPr/>
              </p:nvPicPr>
              <p:blipFill>
                <a:blip r:embed="rId30"/>
                <a:stretch>
                  <a:fillRect/>
                </a:stretch>
              </p:blipFill>
              <p:spPr>
                <a:xfrm>
                  <a:off x="4764829" y="929422"/>
                  <a:ext cx="1036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71ED9D18-3F4E-14CB-57A3-510F05C808D4}"/>
                    </a:ext>
                  </a:extLst>
                </p14:cNvPr>
                <p14:cNvContentPartPr/>
                <p14:nvPr/>
              </p14:nvContentPartPr>
              <p14:xfrm>
                <a:off x="4896949" y="975862"/>
                <a:ext cx="110880" cy="190800"/>
              </p14:xfrm>
            </p:contentPart>
          </mc:Choice>
          <mc:Fallback>
            <p:pic>
              <p:nvPicPr>
                <p:cNvPr id="21" name="Freihand 20">
                  <a:extLst>
                    <a:ext uri="{FF2B5EF4-FFF2-40B4-BE49-F238E27FC236}">
                      <a16:creationId xmlns:a16="http://schemas.microsoft.com/office/drawing/2014/main" id="{71ED9D18-3F4E-14CB-57A3-510F05C808D4}"/>
                    </a:ext>
                  </a:extLst>
                </p:cNvPr>
                <p:cNvPicPr/>
                <p:nvPr/>
              </p:nvPicPr>
              <p:blipFill>
                <a:blip r:embed="rId32"/>
                <a:stretch>
                  <a:fillRect/>
                </a:stretch>
              </p:blipFill>
              <p:spPr>
                <a:xfrm>
                  <a:off x="4888309" y="966862"/>
                  <a:ext cx="128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32DD5E29-75C3-4986-4AF6-3124439BE69D}"/>
                    </a:ext>
                  </a:extLst>
                </p14:cNvPr>
                <p14:cNvContentPartPr/>
                <p14:nvPr/>
              </p14:nvContentPartPr>
              <p14:xfrm>
                <a:off x="5049589" y="1003582"/>
                <a:ext cx="83520" cy="122040"/>
              </p14:xfrm>
            </p:contentPart>
          </mc:Choice>
          <mc:Fallback>
            <p:pic>
              <p:nvPicPr>
                <p:cNvPr id="24" name="Freihand 23">
                  <a:extLst>
                    <a:ext uri="{FF2B5EF4-FFF2-40B4-BE49-F238E27FC236}">
                      <a16:creationId xmlns:a16="http://schemas.microsoft.com/office/drawing/2014/main" id="{32DD5E29-75C3-4986-4AF6-3124439BE69D}"/>
                    </a:ext>
                  </a:extLst>
                </p:cNvPr>
                <p:cNvPicPr/>
                <p:nvPr/>
              </p:nvPicPr>
              <p:blipFill>
                <a:blip r:embed="rId34"/>
                <a:stretch>
                  <a:fillRect/>
                </a:stretch>
              </p:blipFill>
              <p:spPr>
                <a:xfrm>
                  <a:off x="5040589" y="994942"/>
                  <a:ext cx="101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F472A5F8-FC55-FEAF-90B6-18384C6BA7A3}"/>
                    </a:ext>
                  </a:extLst>
                </p14:cNvPr>
                <p14:cNvContentPartPr/>
                <p14:nvPr/>
              </p14:nvContentPartPr>
              <p14:xfrm>
                <a:off x="5187469" y="908902"/>
                <a:ext cx="82080" cy="162360"/>
              </p14:xfrm>
            </p:contentPart>
          </mc:Choice>
          <mc:Fallback>
            <p:pic>
              <p:nvPicPr>
                <p:cNvPr id="29" name="Freihand 28">
                  <a:extLst>
                    <a:ext uri="{FF2B5EF4-FFF2-40B4-BE49-F238E27FC236}">
                      <a16:creationId xmlns:a16="http://schemas.microsoft.com/office/drawing/2014/main" id="{F472A5F8-FC55-FEAF-90B6-18384C6BA7A3}"/>
                    </a:ext>
                  </a:extLst>
                </p:cNvPr>
                <p:cNvPicPr/>
                <p:nvPr/>
              </p:nvPicPr>
              <p:blipFill>
                <a:blip r:embed="rId36"/>
                <a:stretch>
                  <a:fillRect/>
                </a:stretch>
              </p:blipFill>
              <p:spPr>
                <a:xfrm>
                  <a:off x="5178829" y="900262"/>
                  <a:ext cx="99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29042788-F3CE-D0A4-996C-DFF353968A77}"/>
                    </a:ext>
                  </a:extLst>
                </p14:cNvPr>
                <p14:cNvContentPartPr/>
                <p14:nvPr/>
              </p14:nvContentPartPr>
              <p14:xfrm>
                <a:off x="5186749" y="917902"/>
                <a:ext cx="124560" cy="161280"/>
              </p14:xfrm>
            </p:contentPart>
          </mc:Choice>
          <mc:Fallback>
            <p:pic>
              <p:nvPicPr>
                <p:cNvPr id="30" name="Freihand 29">
                  <a:extLst>
                    <a:ext uri="{FF2B5EF4-FFF2-40B4-BE49-F238E27FC236}">
                      <a16:creationId xmlns:a16="http://schemas.microsoft.com/office/drawing/2014/main" id="{29042788-F3CE-D0A4-996C-DFF353968A77}"/>
                    </a:ext>
                  </a:extLst>
                </p:cNvPr>
                <p:cNvPicPr/>
                <p:nvPr/>
              </p:nvPicPr>
              <p:blipFill>
                <a:blip r:embed="rId38"/>
                <a:stretch>
                  <a:fillRect/>
                </a:stretch>
              </p:blipFill>
              <p:spPr>
                <a:xfrm>
                  <a:off x="5177749" y="909262"/>
                  <a:ext cx="142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FB6A1F82-C9CF-FB05-9E1C-1C7CADA0FDB6}"/>
                    </a:ext>
                  </a:extLst>
                </p14:cNvPr>
                <p14:cNvContentPartPr/>
                <p14:nvPr/>
              </p14:nvContentPartPr>
              <p14:xfrm>
                <a:off x="5335069" y="894862"/>
                <a:ext cx="145800" cy="239400"/>
              </p14:xfrm>
            </p:contentPart>
          </mc:Choice>
          <mc:Fallback>
            <p:pic>
              <p:nvPicPr>
                <p:cNvPr id="31" name="Freihand 30">
                  <a:extLst>
                    <a:ext uri="{FF2B5EF4-FFF2-40B4-BE49-F238E27FC236}">
                      <a16:creationId xmlns:a16="http://schemas.microsoft.com/office/drawing/2014/main" id="{FB6A1F82-C9CF-FB05-9E1C-1C7CADA0FDB6}"/>
                    </a:ext>
                  </a:extLst>
                </p:cNvPr>
                <p:cNvPicPr/>
                <p:nvPr/>
              </p:nvPicPr>
              <p:blipFill>
                <a:blip r:embed="rId40"/>
                <a:stretch>
                  <a:fillRect/>
                </a:stretch>
              </p:blipFill>
              <p:spPr>
                <a:xfrm>
                  <a:off x="5326069" y="886222"/>
                  <a:ext cx="163440" cy="257040"/>
                </a:xfrm>
                <a:prstGeom prst="rect">
                  <a:avLst/>
                </a:prstGeom>
              </p:spPr>
            </p:pic>
          </mc:Fallback>
        </mc:AlternateContent>
      </p:grpSp>
      <p:grpSp>
        <p:nvGrpSpPr>
          <p:cNvPr id="63" name="Gruppieren 62">
            <a:extLst>
              <a:ext uri="{FF2B5EF4-FFF2-40B4-BE49-F238E27FC236}">
                <a16:creationId xmlns:a16="http://schemas.microsoft.com/office/drawing/2014/main" id="{61FDD848-A3AC-FBE5-7923-5D467463ADC9}"/>
              </a:ext>
            </a:extLst>
          </p:cNvPr>
          <p:cNvGrpSpPr/>
          <p:nvPr/>
        </p:nvGrpSpPr>
        <p:grpSpPr>
          <a:xfrm>
            <a:off x="96709" y="1846342"/>
            <a:ext cx="1108800" cy="654840"/>
            <a:chOff x="96709" y="1846342"/>
            <a:chExt cx="1108800" cy="654840"/>
          </a:xfrm>
        </p:grpSpPr>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002C8C29-604B-8EBA-CD01-9FF1E8A17F2C}"/>
                    </a:ext>
                  </a:extLst>
                </p14:cNvPr>
                <p14:cNvContentPartPr/>
                <p14:nvPr/>
              </p14:nvContentPartPr>
              <p14:xfrm>
                <a:off x="96709" y="1950382"/>
                <a:ext cx="86760" cy="188640"/>
              </p14:xfrm>
            </p:contentPart>
          </mc:Choice>
          <mc:Fallback>
            <p:pic>
              <p:nvPicPr>
                <p:cNvPr id="33" name="Freihand 32">
                  <a:extLst>
                    <a:ext uri="{FF2B5EF4-FFF2-40B4-BE49-F238E27FC236}">
                      <a16:creationId xmlns:a16="http://schemas.microsoft.com/office/drawing/2014/main" id="{002C8C29-604B-8EBA-CD01-9FF1E8A17F2C}"/>
                    </a:ext>
                  </a:extLst>
                </p:cNvPr>
                <p:cNvPicPr/>
                <p:nvPr/>
              </p:nvPicPr>
              <p:blipFill>
                <a:blip r:embed="rId42"/>
                <a:stretch>
                  <a:fillRect/>
                </a:stretch>
              </p:blipFill>
              <p:spPr>
                <a:xfrm>
                  <a:off x="88069" y="1941742"/>
                  <a:ext cx="1044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2A9093F0-FE68-4C74-D7AF-4C688AFE2583}"/>
                    </a:ext>
                  </a:extLst>
                </p14:cNvPr>
                <p14:cNvContentPartPr/>
                <p14:nvPr/>
              </p14:nvContentPartPr>
              <p14:xfrm>
                <a:off x="206509" y="2095822"/>
                <a:ext cx="86040" cy="100800"/>
              </p14:xfrm>
            </p:contentPart>
          </mc:Choice>
          <mc:Fallback>
            <p:pic>
              <p:nvPicPr>
                <p:cNvPr id="34" name="Freihand 33">
                  <a:extLst>
                    <a:ext uri="{FF2B5EF4-FFF2-40B4-BE49-F238E27FC236}">
                      <a16:creationId xmlns:a16="http://schemas.microsoft.com/office/drawing/2014/main" id="{2A9093F0-FE68-4C74-D7AF-4C688AFE2583}"/>
                    </a:ext>
                  </a:extLst>
                </p:cNvPr>
                <p:cNvPicPr/>
                <p:nvPr/>
              </p:nvPicPr>
              <p:blipFill>
                <a:blip r:embed="rId44"/>
                <a:stretch>
                  <a:fillRect/>
                </a:stretch>
              </p:blipFill>
              <p:spPr>
                <a:xfrm>
                  <a:off x="197869" y="2086822"/>
                  <a:ext cx="103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7" name="Freihand 36">
                  <a:extLst>
                    <a:ext uri="{FF2B5EF4-FFF2-40B4-BE49-F238E27FC236}">
                      <a16:creationId xmlns:a16="http://schemas.microsoft.com/office/drawing/2014/main" id="{BC55FF6E-CFF8-96B4-6C8E-48849019C4F7}"/>
                    </a:ext>
                  </a:extLst>
                </p14:cNvPr>
                <p14:cNvContentPartPr/>
                <p14:nvPr/>
              </p14:nvContentPartPr>
              <p14:xfrm>
                <a:off x="353389" y="1968022"/>
                <a:ext cx="14760" cy="146160"/>
              </p14:xfrm>
            </p:contentPart>
          </mc:Choice>
          <mc:Fallback>
            <p:pic>
              <p:nvPicPr>
                <p:cNvPr id="37" name="Freihand 36">
                  <a:extLst>
                    <a:ext uri="{FF2B5EF4-FFF2-40B4-BE49-F238E27FC236}">
                      <a16:creationId xmlns:a16="http://schemas.microsoft.com/office/drawing/2014/main" id="{BC55FF6E-CFF8-96B4-6C8E-48849019C4F7}"/>
                    </a:ext>
                  </a:extLst>
                </p:cNvPr>
                <p:cNvPicPr/>
                <p:nvPr/>
              </p:nvPicPr>
              <p:blipFill>
                <a:blip r:embed="rId46"/>
                <a:stretch>
                  <a:fillRect/>
                </a:stretch>
              </p:blipFill>
              <p:spPr>
                <a:xfrm>
                  <a:off x="344749" y="1959022"/>
                  <a:ext cx="32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2" name="Freihand 41">
                  <a:extLst>
                    <a:ext uri="{FF2B5EF4-FFF2-40B4-BE49-F238E27FC236}">
                      <a16:creationId xmlns:a16="http://schemas.microsoft.com/office/drawing/2014/main" id="{08CA0AA1-14FC-18B0-3E35-9969B90CB6BC}"/>
                    </a:ext>
                  </a:extLst>
                </p14:cNvPr>
                <p14:cNvContentPartPr/>
                <p14:nvPr/>
              </p14:nvContentPartPr>
              <p14:xfrm>
                <a:off x="310189" y="2037502"/>
                <a:ext cx="78840" cy="11160"/>
              </p14:xfrm>
            </p:contentPart>
          </mc:Choice>
          <mc:Fallback>
            <p:pic>
              <p:nvPicPr>
                <p:cNvPr id="42" name="Freihand 41">
                  <a:extLst>
                    <a:ext uri="{FF2B5EF4-FFF2-40B4-BE49-F238E27FC236}">
                      <a16:creationId xmlns:a16="http://schemas.microsoft.com/office/drawing/2014/main" id="{08CA0AA1-14FC-18B0-3E35-9969B90CB6BC}"/>
                    </a:ext>
                  </a:extLst>
                </p:cNvPr>
                <p:cNvPicPr/>
                <p:nvPr/>
              </p:nvPicPr>
              <p:blipFill>
                <a:blip r:embed="rId48"/>
                <a:stretch>
                  <a:fillRect/>
                </a:stretch>
              </p:blipFill>
              <p:spPr>
                <a:xfrm>
                  <a:off x="301189" y="2028862"/>
                  <a:ext cx="96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3" name="Freihand 42">
                  <a:extLst>
                    <a:ext uri="{FF2B5EF4-FFF2-40B4-BE49-F238E27FC236}">
                      <a16:creationId xmlns:a16="http://schemas.microsoft.com/office/drawing/2014/main" id="{0AE43B19-5459-3D29-65C7-C2570F9E0A17}"/>
                    </a:ext>
                  </a:extLst>
                </p14:cNvPr>
                <p14:cNvContentPartPr/>
                <p14:nvPr/>
              </p14:nvContentPartPr>
              <p14:xfrm>
                <a:off x="419989" y="1934902"/>
                <a:ext cx="112680" cy="196560"/>
              </p14:xfrm>
            </p:contentPart>
          </mc:Choice>
          <mc:Fallback>
            <p:pic>
              <p:nvPicPr>
                <p:cNvPr id="43" name="Freihand 42">
                  <a:extLst>
                    <a:ext uri="{FF2B5EF4-FFF2-40B4-BE49-F238E27FC236}">
                      <a16:creationId xmlns:a16="http://schemas.microsoft.com/office/drawing/2014/main" id="{0AE43B19-5459-3D29-65C7-C2570F9E0A17}"/>
                    </a:ext>
                  </a:extLst>
                </p:cNvPr>
                <p:cNvPicPr/>
                <p:nvPr/>
              </p:nvPicPr>
              <p:blipFill>
                <a:blip r:embed="rId50"/>
                <a:stretch>
                  <a:fillRect/>
                </a:stretch>
              </p:blipFill>
              <p:spPr>
                <a:xfrm>
                  <a:off x="411349" y="1925902"/>
                  <a:ext cx="1303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4" name="Freihand 43">
                  <a:extLst>
                    <a:ext uri="{FF2B5EF4-FFF2-40B4-BE49-F238E27FC236}">
                      <a16:creationId xmlns:a16="http://schemas.microsoft.com/office/drawing/2014/main" id="{4C57A9E1-245A-E9A3-5DBC-C11BE8B14C82}"/>
                    </a:ext>
                  </a:extLst>
                </p14:cNvPr>
                <p14:cNvContentPartPr/>
                <p14:nvPr/>
              </p14:nvContentPartPr>
              <p14:xfrm>
                <a:off x="399469" y="1905022"/>
                <a:ext cx="153720" cy="34560"/>
              </p14:xfrm>
            </p:contentPart>
          </mc:Choice>
          <mc:Fallback>
            <p:pic>
              <p:nvPicPr>
                <p:cNvPr id="44" name="Freihand 43">
                  <a:extLst>
                    <a:ext uri="{FF2B5EF4-FFF2-40B4-BE49-F238E27FC236}">
                      <a16:creationId xmlns:a16="http://schemas.microsoft.com/office/drawing/2014/main" id="{4C57A9E1-245A-E9A3-5DBC-C11BE8B14C82}"/>
                    </a:ext>
                  </a:extLst>
                </p:cNvPr>
                <p:cNvPicPr/>
                <p:nvPr/>
              </p:nvPicPr>
              <p:blipFill>
                <a:blip r:embed="rId52"/>
                <a:stretch>
                  <a:fillRect/>
                </a:stretch>
              </p:blipFill>
              <p:spPr>
                <a:xfrm>
                  <a:off x="390469" y="1896022"/>
                  <a:ext cx="1713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5" name="Freihand 44">
                  <a:extLst>
                    <a:ext uri="{FF2B5EF4-FFF2-40B4-BE49-F238E27FC236}">
                      <a16:creationId xmlns:a16="http://schemas.microsoft.com/office/drawing/2014/main" id="{B4C65EF6-5987-2598-F199-AA0B9005C3CD}"/>
                    </a:ext>
                  </a:extLst>
                </p14:cNvPr>
                <p14:cNvContentPartPr/>
                <p14:nvPr/>
              </p14:nvContentPartPr>
              <p14:xfrm>
                <a:off x="580909" y="1846342"/>
                <a:ext cx="109440" cy="273240"/>
              </p14:xfrm>
            </p:contentPart>
          </mc:Choice>
          <mc:Fallback>
            <p:pic>
              <p:nvPicPr>
                <p:cNvPr id="45" name="Freihand 44">
                  <a:extLst>
                    <a:ext uri="{FF2B5EF4-FFF2-40B4-BE49-F238E27FC236}">
                      <a16:creationId xmlns:a16="http://schemas.microsoft.com/office/drawing/2014/main" id="{B4C65EF6-5987-2598-F199-AA0B9005C3CD}"/>
                    </a:ext>
                  </a:extLst>
                </p:cNvPr>
                <p:cNvPicPr/>
                <p:nvPr/>
              </p:nvPicPr>
              <p:blipFill>
                <a:blip r:embed="rId54"/>
                <a:stretch>
                  <a:fillRect/>
                </a:stretch>
              </p:blipFill>
              <p:spPr>
                <a:xfrm>
                  <a:off x="571909" y="1837342"/>
                  <a:ext cx="1270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6" name="Freihand 45">
                  <a:extLst>
                    <a:ext uri="{FF2B5EF4-FFF2-40B4-BE49-F238E27FC236}">
                      <a16:creationId xmlns:a16="http://schemas.microsoft.com/office/drawing/2014/main" id="{E23F2675-8B49-5083-15A4-F92956B3A176}"/>
                    </a:ext>
                  </a:extLst>
                </p14:cNvPr>
                <p14:cNvContentPartPr/>
                <p14:nvPr/>
              </p14:nvContentPartPr>
              <p14:xfrm>
                <a:off x="667669" y="1890982"/>
                <a:ext cx="10800" cy="20880"/>
              </p14:xfrm>
            </p:contentPart>
          </mc:Choice>
          <mc:Fallback>
            <p:pic>
              <p:nvPicPr>
                <p:cNvPr id="46" name="Freihand 45">
                  <a:extLst>
                    <a:ext uri="{FF2B5EF4-FFF2-40B4-BE49-F238E27FC236}">
                      <a16:creationId xmlns:a16="http://schemas.microsoft.com/office/drawing/2014/main" id="{E23F2675-8B49-5083-15A4-F92956B3A176}"/>
                    </a:ext>
                  </a:extLst>
                </p:cNvPr>
                <p:cNvPicPr/>
                <p:nvPr/>
              </p:nvPicPr>
              <p:blipFill>
                <a:blip r:embed="rId56"/>
                <a:stretch>
                  <a:fillRect/>
                </a:stretch>
              </p:blipFill>
              <p:spPr>
                <a:xfrm>
                  <a:off x="659029" y="1882342"/>
                  <a:ext cx="28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21C2CEF8-2A51-833D-D0B4-42F85B94DB0D}"/>
                    </a:ext>
                  </a:extLst>
                </p14:cNvPr>
                <p14:cNvContentPartPr/>
                <p14:nvPr/>
              </p14:nvContentPartPr>
              <p14:xfrm>
                <a:off x="683149" y="2058742"/>
                <a:ext cx="64440" cy="85320"/>
              </p14:xfrm>
            </p:contentPart>
          </mc:Choice>
          <mc:Fallback>
            <p:pic>
              <p:nvPicPr>
                <p:cNvPr id="49" name="Freihand 48">
                  <a:extLst>
                    <a:ext uri="{FF2B5EF4-FFF2-40B4-BE49-F238E27FC236}">
                      <a16:creationId xmlns:a16="http://schemas.microsoft.com/office/drawing/2014/main" id="{21C2CEF8-2A51-833D-D0B4-42F85B94DB0D}"/>
                    </a:ext>
                  </a:extLst>
                </p:cNvPr>
                <p:cNvPicPr/>
                <p:nvPr/>
              </p:nvPicPr>
              <p:blipFill>
                <a:blip r:embed="rId58"/>
                <a:stretch>
                  <a:fillRect/>
                </a:stretch>
              </p:blipFill>
              <p:spPr>
                <a:xfrm>
                  <a:off x="674509" y="2050102"/>
                  <a:ext cx="82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2" name="Freihand 51">
                  <a:extLst>
                    <a:ext uri="{FF2B5EF4-FFF2-40B4-BE49-F238E27FC236}">
                      <a16:creationId xmlns:a16="http://schemas.microsoft.com/office/drawing/2014/main" id="{F8FFECFF-C647-AC0C-79D9-A1DC9EAEC920}"/>
                    </a:ext>
                  </a:extLst>
                </p14:cNvPr>
                <p14:cNvContentPartPr/>
                <p14:nvPr/>
              </p14:nvContentPartPr>
              <p14:xfrm>
                <a:off x="786829" y="1851382"/>
                <a:ext cx="41400" cy="274680"/>
              </p14:xfrm>
            </p:contentPart>
          </mc:Choice>
          <mc:Fallback>
            <p:pic>
              <p:nvPicPr>
                <p:cNvPr id="52" name="Freihand 51">
                  <a:extLst>
                    <a:ext uri="{FF2B5EF4-FFF2-40B4-BE49-F238E27FC236}">
                      <a16:creationId xmlns:a16="http://schemas.microsoft.com/office/drawing/2014/main" id="{F8FFECFF-C647-AC0C-79D9-A1DC9EAEC920}"/>
                    </a:ext>
                  </a:extLst>
                </p:cNvPr>
                <p:cNvPicPr/>
                <p:nvPr/>
              </p:nvPicPr>
              <p:blipFill>
                <a:blip r:embed="rId60"/>
                <a:stretch>
                  <a:fillRect/>
                </a:stretch>
              </p:blipFill>
              <p:spPr>
                <a:xfrm>
                  <a:off x="778189" y="1842382"/>
                  <a:ext cx="590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4" name="Freihand 53">
                  <a:extLst>
                    <a:ext uri="{FF2B5EF4-FFF2-40B4-BE49-F238E27FC236}">
                      <a16:creationId xmlns:a16="http://schemas.microsoft.com/office/drawing/2014/main" id="{D97DF44C-D131-9DFB-32C2-4042C3F3D95C}"/>
                    </a:ext>
                  </a:extLst>
                </p14:cNvPr>
                <p14:cNvContentPartPr/>
                <p14:nvPr/>
              </p14:nvContentPartPr>
              <p14:xfrm>
                <a:off x="892309" y="1942102"/>
                <a:ext cx="47160" cy="171360"/>
              </p14:xfrm>
            </p:contentPart>
          </mc:Choice>
          <mc:Fallback>
            <p:pic>
              <p:nvPicPr>
                <p:cNvPr id="54" name="Freihand 53">
                  <a:extLst>
                    <a:ext uri="{FF2B5EF4-FFF2-40B4-BE49-F238E27FC236}">
                      <a16:creationId xmlns:a16="http://schemas.microsoft.com/office/drawing/2014/main" id="{D97DF44C-D131-9DFB-32C2-4042C3F3D95C}"/>
                    </a:ext>
                  </a:extLst>
                </p:cNvPr>
                <p:cNvPicPr/>
                <p:nvPr/>
              </p:nvPicPr>
              <p:blipFill>
                <a:blip r:embed="rId62"/>
                <a:stretch>
                  <a:fillRect/>
                </a:stretch>
              </p:blipFill>
              <p:spPr>
                <a:xfrm>
                  <a:off x="883309" y="1933462"/>
                  <a:ext cx="648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6" name="Freihand 55">
                  <a:extLst>
                    <a:ext uri="{FF2B5EF4-FFF2-40B4-BE49-F238E27FC236}">
                      <a16:creationId xmlns:a16="http://schemas.microsoft.com/office/drawing/2014/main" id="{B48578E7-6094-1036-5310-4A21B6936B10}"/>
                    </a:ext>
                  </a:extLst>
                </p14:cNvPr>
                <p14:cNvContentPartPr/>
                <p14:nvPr/>
              </p14:nvContentPartPr>
              <p14:xfrm>
                <a:off x="855949" y="2026702"/>
                <a:ext cx="121680" cy="5040"/>
              </p14:xfrm>
            </p:contentPart>
          </mc:Choice>
          <mc:Fallback>
            <p:pic>
              <p:nvPicPr>
                <p:cNvPr id="56" name="Freihand 55">
                  <a:extLst>
                    <a:ext uri="{FF2B5EF4-FFF2-40B4-BE49-F238E27FC236}">
                      <a16:creationId xmlns:a16="http://schemas.microsoft.com/office/drawing/2014/main" id="{B48578E7-6094-1036-5310-4A21B6936B10}"/>
                    </a:ext>
                  </a:extLst>
                </p:cNvPr>
                <p:cNvPicPr/>
                <p:nvPr/>
              </p:nvPicPr>
              <p:blipFill>
                <a:blip r:embed="rId64"/>
                <a:stretch>
                  <a:fillRect/>
                </a:stretch>
              </p:blipFill>
              <p:spPr>
                <a:xfrm>
                  <a:off x="847309" y="2018062"/>
                  <a:ext cx="139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7" name="Freihand 56">
                  <a:extLst>
                    <a:ext uri="{FF2B5EF4-FFF2-40B4-BE49-F238E27FC236}">
                      <a16:creationId xmlns:a16="http://schemas.microsoft.com/office/drawing/2014/main" id="{B4BC90AC-4016-0CE0-2EE2-AA0E464B9AD1}"/>
                    </a:ext>
                  </a:extLst>
                </p14:cNvPr>
                <p14:cNvContentPartPr/>
                <p14:nvPr/>
              </p14:nvContentPartPr>
              <p14:xfrm>
                <a:off x="992389" y="1885582"/>
                <a:ext cx="86040" cy="244080"/>
              </p14:xfrm>
            </p:contentPart>
          </mc:Choice>
          <mc:Fallback>
            <p:pic>
              <p:nvPicPr>
                <p:cNvPr id="57" name="Freihand 56">
                  <a:extLst>
                    <a:ext uri="{FF2B5EF4-FFF2-40B4-BE49-F238E27FC236}">
                      <a16:creationId xmlns:a16="http://schemas.microsoft.com/office/drawing/2014/main" id="{B4BC90AC-4016-0CE0-2EE2-AA0E464B9AD1}"/>
                    </a:ext>
                  </a:extLst>
                </p:cNvPr>
                <p:cNvPicPr/>
                <p:nvPr/>
              </p:nvPicPr>
              <p:blipFill>
                <a:blip r:embed="rId66"/>
                <a:stretch>
                  <a:fillRect/>
                </a:stretch>
              </p:blipFill>
              <p:spPr>
                <a:xfrm>
                  <a:off x="983749" y="1876582"/>
                  <a:ext cx="1036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9" name="Freihand 58">
                  <a:extLst>
                    <a:ext uri="{FF2B5EF4-FFF2-40B4-BE49-F238E27FC236}">
                      <a16:creationId xmlns:a16="http://schemas.microsoft.com/office/drawing/2014/main" id="{98EB05BF-4387-E567-1E5F-784B433EB3FC}"/>
                    </a:ext>
                  </a:extLst>
                </p14:cNvPr>
                <p14:cNvContentPartPr/>
                <p14:nvPr/>
              </p14:nvContentPartPr>
              <p14:xfrm>
                <a:off x="865309" y="2258182"/>
                <a:ext cx="43200" cy="123120"/>
              </p14:xfrm>
            </p:contentPart>
          </mc:Choice>
          <mc:Fallback>
            <p:pic>
              <p:nvPicPr>
                <p:cNvPr id="59" name="Freihand 58">
                  <a:extLst>
                    <a:ext uri="{FF2B5EF4-FFF2-40B4-BE49-F238E27FC236}">
                      <a16:creationId xmlns:a16="http://schemas.microsoft.com/office/drawing/2014/main" id="{98EB05BF-4387-E567-1E5F-784B433EB3FC}"/>
                    </a:ext>
                  </a:extLst>
                </p:cNvPr>
                <p:cNvPicPr/>
                <p:nvPr/>
              </p:nvPicPr>
              <p:blipFill>
                <a:blip r:embed="rId68"/>
                <a:stretch>
                  <a:fillRect/>
                </a:stretch>
              </p:blipFill>
              <p:spPr>
                <a:xfrm>
                  <a:off x="856669" y="2249542"/>
                  <a:ext cx="60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0" name="Freihand 59">
                  <a:extLst>
                    <a:ext uri="{FF2B5EF4-FFF2-40B4-BE49-F238E27FC236}">
                      <a16:creationId xmlns:a16="http://schemas.microsoft.com/office/drawing/2014/main" id="{4B512AFB-B00A-9A3B-30DC-F064F6B1C050}"/>
                    </a:ext>
                  </a:extLst>
                </p14:cNvPr>
                <p14:cNvContentPartPr/>
                <p14:nvPr/>
              </p14:nvContentPartPr>
              <p14:xfrm>
                <a:off x="847309" y="2237662"/>
                <a:ext cx="172080" cy="162000"/>
              </p14:xfrm>
            </p:contentPart>
          </mc:Choice>
          <mc:Fallback>
            <p:pic>
              <p:nvPicPr>
                <p:cNvPr id="60" name="Freihand 59">
                  <a:extLst>
                    <a:ext uri="{FF2B5EF4-FFF2-40B4-BE49-F238E27FC236}">
                      <a16:creationId xmlns:a16="http://schemas.microsoft.com/office/drawing/2014/main" id="{4B512AFB-B00A-9A3B-30DC-F064F6B1C050}"/>
                    </a:ext>
                  </a:extLst>
                </p:cNvPr>
                <p:cNvPicPr/>
                <p:nvPr/>
              </p:nvPicPr>
              <p:blipFill>
                <a:blip r:embed="rId70"/>
                <a:stretch>
                  <a:fillRect/>
                </a:stretch>
              </p:blipFill>
              <p:spPr>
                <a:xfrm>
                  <a:off x="838309" y="2229022"/>
                  <a:ext cx="189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1" name="Freihand 60">
                  <a:extLst>
                    <a:ext uri="{FF2B5EF4-FFF2-40B4-BE49-F238E27FC236}">
                      <a16:creationId xmlns:a16="http://schemas.microsoft.com/office/drawing/2014/main" id="{D1C1F00C-6E23-11DD-2C07-3B1C940D2147}"/>
                    </a:ext>
                  </a:extLst>
                </p14:cNvPr>
                <p14:cNvContentPartPr/>
                <p14:nvPr/>
              </p14:nvContentPartPr>
              <p14:xfrm>
                <a:off x="958549" y="2223262"/>
                <a:ext cx="106560" cy="223200"/>
              </p14:xfrm>
            </p:contentPart>
          </mc:Choice>
          <mc:Fallback>
            <p:pic>
              <p:nvPicPr>
                <p:cNvPr id="61" name="Freihand 60">
                  <a:extLst>
                    <a:ext uri="{FF2B5EF4-FFF2-40B4-BE49-F238E27FC236}">
                      <a16:creationId xmlns:a16="http://schemas.microsoft.com/office/drawing/2014/main" id="{D1C1F00C-6E23-11DD-2C07-3B1C940D2147}"/>
                    </a:ext>
                  </a:extLst>
                </p:cNvPr>
                <p:cNvPicPr/>
                <p:nvPr/>
              </p:nvPicPr>
              <p:blipFill>
                <a:blip r:embed="rId72"/>
                <a:stretch>
                  <a:fillRect/>
                </a:stretch>
              </p:blipFill>
              <p:spPr>
                <a:xfrm>
                  <a:off x="949909" y="2214262"/>
                  <a:ext cx="1242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2" name="Freihand 61">
                  <a:extLst>
                    <a:ext uri="{FF2B5EF4-FFF2-40B4-BE49-F238E27FC236}">
                      <a16:creationId xmlns:a16="http://schemas.microsoft.com/office/drawing/2014/main" id="{611D94E3-C5CD-EEB0-5E94-CFBB46993613}"/>
                    </a:ext>
                  </a:extLst>
                </p14:cNvPr>
                <p14:cNvContentPartPr/>
                <p14:nvPr/>
              </p14:nvContentPartPr>
              <p14:xfrm>
                <a:off x="1080229" y="2231182"/>
                <a:ext cx="125280" cy="270000"/>
              </p14:xfrm>
            </p:contentPart>
          </mc:Choice>
          <mc:Fallback>
            <p:pic>
              <p:nvPicPr>
                <p:cNvPr id="62" name="Freihand 61">
                  <a:extLst>
                    <a:ext uri="{FF2B5EF4-FFF2-40B4-BE49-F238E27FC236}">
                      <a16:creationId xmlns:a16="http://schemas.microsoft.com/office/drawing/2014/main" id="{611D94E3-C5CD-EEB0-5E94-CFBB46993613}"/>
                    </a:ext>
                  </a:extLst>
                </p:cNvPr>
                <p:cNvPicPr/>
                <p:nvPr/>
              </p:nvPicPr>
              <p:blipFill>
                <a:blip r:embed="rId74"/>
                <a:stretch>
                  <a:fillRect/>
                </a:stretch>
              </p:blipFill>
              <p:spPr>
                <a:xfrm>
                  <a:off x="1071229" y="2222182"/>
                  <a:ext cx="142920" cy="28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94" name="Freihand 93">
                <a:extLst>
                  <a:ext uri="{FF2B5EF4-FFF2-40B4-BE49-F238E27FC236}">
                    <a16:creationId xmlns:a16="http://schemas.microsoft.com/office/drawing/2014/main" id="{E243B3DA-A7DD-F810-12D8-0E8264360191}"/>
                  </a:ext>
                </a:extLst>
              </p14:cNvPr>
              <p14:cNvContentPartPr/>
              <p14:nvPr/>
            </p14:nvContentPartPr>
            <p14:xfrm>
              <a:off x="3093709" y="1622782"/>
              <a:ext cx="14760" cy="138240"/>
            </p14:xfrm>
          </p:contentPart>
        </mc:Choice>
        <mc:Fallback>
          <p:pic>
            <p:nvPicPr>
              <p:cNvPr id="94" name="Freihand 93">
                <a:extLst>
                  <a:ext uri="{FF2B5EF4-FFF2-40B4-BE49-F238E27FC236}">
                    <a16:creationId xmlns:a16="http://schemas.microsoft.com/office/drawing/2014/main" id="{E243B3DA-A7DD-F810-12D8-0E8264360191}"/>
                  </a:ext>
                </a:extLst>
              </p:cNvPr>
              <p:cNvPicPr/>
              <p:nvPr/>
            </p:nvPicPr>
            <p:blipFill>
              <a:blip r:embed="rId76"/>
              <a:stretch>
                <a:fillRect/>
              </a:stretch>
            </p:blipFill>
            <p:spPr>
              <a:xfrm>
                <a:off x="3085069" y="1613782"/>
                <a:ext cx="32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5" name="Freihand 94">
                <a:extLst>
                  <a:ext uri="{FF2B5EF4-FFF2-40B4-BE49-F238E27FC236}">
                    <a16:creationId xmlns:a16="http://schemas.microsoft.com/office/drawing/2014/main" id="{7CA2EF05-062F-D170-1600-F2C153CA0BC6}"/>
                  </a:ext>
                </a:extLst>
              </p14:cNvPr>
              <p14:cNvContentPartPr/>
              <p14:nvPr/>
            </p14:nvContentPartPr>
            <p14:xfrm>
              <a:off x="3063469" y="1986022"/>
              <a:ext cx="26280" cy="599760"/>
            </p14:xfrm>
          </p:contentPart>
        </mc:Choice>
        <mc:Fallback>
          <p:pic>
            <p:nvPicPr>
              <p:cNvPr id="95" name="Freihand 94">
                <a:extLst>
                  <a:ext uri="{FF2B5EF4-FFF2-40B4-BE49-F238E27FC236}">
                    <a16:creationId xmlns:a16="http://schemas.microsoft.com/office/drawing/2014/main" id="{7CA2EF05-062F-D170-1600-F2C153CA0BC6}"/>
                  </a:ext>
                </a:extLst>
              </p:cNvPr>
              <p:cNvPicPr/>
              <p:nvPr/>
            </p:nvPicPr>
            <p:blipFill>
              <a:blip r:embed="rId78"/>
              <a:stretch>
                <a:fillRect/>
              </a:stretch>
            </p:blipFill>
            <p:spPr>
              <a:xfrm>
                <a:off x="3054469" y="1977022"/>
                <a:ext cx="43920" cy="617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6" name="Freihand 95">
                <a:extLst>
                  <a:ext uri="{FF2B5EF4-FFF2-40B4-BE49-F238E27FC236}">
                    <a16:creationId xmlns:a16="http://schemas.microsoft.com/office/drawing/2014/main" id="{760402FF-0FED-7065-BD9D-661520D982EB}"/>
                  </a:ext>
                </a:extLst>
              </p14:cNvPr>
              <p14:cNvContentPartPr/>
              <p14:nvPr/>
            </p14:nvContentPartPr>
            <p14:xfrm>
              <a:off x="2981749" y="2796742"/>
              <a:ext cx="54360" cy="353880"/>
            </p14:xfrm>
          </p:contentPart>
        </mc:Choice>
        <mc:Fallback>
          <p:pic>
            <p:nvPicPr>
              <p:cNvPr id="96" name="Freihand 95">
                <a:extLst>
                  <a:ext uri="{FF2B5EF4-FFF2-40B4-BE49-F238E27FC236}">
                    <a16:creationId xmlns:a16="http://schemas.microsoft.com/office/drawing/2014/main" id="{760402FF-0FED-7065-BD9D-661520D982EB}"/>
                  </a:ext>
                </a:extLst>
              </p:cNvPr>
              <p:cNvPicPr/>
              <p:nvPr/>
            </p:nvPicPr>
            <p:blipFill>
              <a:blip r:embed="rId80"/>
              <a:stretch>
                <a:fillRect/>
              </a:stretch>
            </p:blipFill>
            <p:spPr>
              <a:xfrm>
                <a:off x="2973109" y="2787742"/>
                <a:ext cx="7200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7" name="Freihand 96">
                <a:extLst>
                  <a:ext uri="{FF2B5EF4-FFF2-40B4-BE49-F238E27FC236}">
                    <a16:creationId xmlns:a16="http://schemas.microsoft.com/office/drawing/2014/main" id="{395C3AE6-EDD3-8EFE-508B-2C4293A7B3E8}"/>
                  </a:ext>
                </a:extLst>
              </p14:cNvPr>
              <p14:cNvContentPartPr/>
              <p14:nvPr/>
            </p14:nvContentPartPr>
            <p14:xfrm>
              <a:off x="441949" y="2635822"/>
              <a:ext cx="261720" cy="425520"/>
            </p14:xfrm>
          </p:contentPart>
        </mc:Choice>
        <mc:Fallback>
          <p:pic>
            <p:nvPicPr>
              <p:cNvPr id="97" name="Freihand 96">
                <a:extLst>
                  <a:ext uri="{FF2B5EF4-FFF2-40B4-BE49-F238E27FC236}">
                    <a16:creationId xmlns:a16="http://schemas.microsoft.com/office/drawing/2014/main" id="{395C3AE6-EDD3-8EFE-508B-2C4293A7B3E8}"/>
                  </a:ext>
                </a:extLst>
              </p:cNvPr>
              <p:cNvPicPr/>
              <p:nvPr/>
            </p:nvPicPr>
            <p:blipFill>
              <a:blip r:embed="rId82"/>
              <a:stretch>
                <a:fillRect/>
              </a:stretch>
            </p:blipFill>
            <p:spPr>
              <a:xfrm>
                <a:off x="433309" y="2627182"/>
                <a:ext cx="27936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8" name="Freihand 97">
                <a:extLst>
                  <a:ext uri="{FF2B5EF4-FFF2-40B4-BE49-F238E27FC236}">
                    <a16:creationId xmlns:a16="http://schemas.microsoft.com/office/drawing/2014/main" id="{BB9406C9-83F2-F05C-11DE-BBC88FAEBC1E}"/>
                  </a:ext>
                </a:extLst>
              </p14:cNvPr>
              <p14:cNvContentPartPr/>
              <p14:nvPr/>
            </p14:nvContentPartPr>
            <p14:xfrm>
              <a:off x="1220629" y="3263662"/>
              <a:ext cx="776520" cy="473400"/>
            </p14:xfrm>
          </p:contentPart>
        </mc:Choice>
        <mc:Fallback>
          <p:pic>
            <p:nvPicPr>
              <p:cNvPr id="98" name="Freihand 97">
                <a:extLst>
                  <a:ext uri="{FF2B5EF4-FFF2-40B4-BE49-F238E27FC236}">
                    <a16:creationId xmlns:a16="http://schemas.microsoft.com/office/drawing/2014/main" id="{BB9406C9-83F2-F05C-11DE-BBC88FAEBC1E}"/>
                  </a:ext>
                </a:extLst>
              </p:cNvPr>
              <p:cNvPicPr/>
              <p:nvPr/>
            </p:nvPicPr>
            <p:blipFill>
              <a:blip r:embed="rId84"/>
              <a:stretch>
                <a:fillRect/>
              </a:stretch>
            </p:blipFill>
            <p:spPr>
              <a:xfrm>
                <a:off x="1211989" y="3254662"/>
                <a:ext cx="79416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4" name="Freihand 63">
                <a:extLst>
                  <a:ext uri="{FF2B5EF4-FFF2-40B4-BE49-F238E27FC236}">
                    <a16:creationId xmlns:a16="http://schemas.microsoft.com/office/drawing/2014/main" id="{F060A859-3432-A5E4-F9AB-DD62C74B1BD2}"/>
                  </a:ext>
                </a:extLst>
              </p14:cNvPr>
              <p14:cNvContentPartPr/>
              <p14:nvPr/>
            </p14:nvContentPartPr>
            <p14:xfrm>
              <a:off x="7440349" y="712702"/>
              <a:ext cx="239400" cy="29880"/>
            </p14:xfrm>
          </p:contentPart>
        </mc:Choice>
        <mc:Fallback>
          <p:pic>
            <p:nvPicPr>
              <p:cNvPr id="64" name="Freihand 63">
                <a:extLst>
                  <a:ext uri="{FF2B5EF4-FFF2-40B4-BE49-F238E27FC236}">
                    <a16:creationId xmlns:a16="http://schemas.microsoft.com/office/drawing/2014/main" id="{F060A859-3432-A5E4-F9AB-DD62C74B1BD2}"/>
                  </a:ext>
                </a:extLst>
              </p:cNvPr>
              <p:cNvPicPr/>
              <p:nvPr/>
            </p:nvPicPr>
            <p:blipFill>
              <a:blip r:embed="rId86"/>
              <a:stretch>
                <a:fillRect/>
              </a:stretch>
            </p:blipFill>
            <p:spPr>
              <a:xfrm>
                <a:off x="7431709" y="703702"/>
                <a:ext cx="2570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7" name="Freihand 66">
                <a:extLst>
                  <a:ext uri="{FF2B5EF4-FFF2-40B4-BE49-F238E27FC236}">
                    <a16:creationId xmlns:a16="http://schemas.microsoft.com/office/drawing/2014/main" id="{7B355598-5B85-C834-EB5C-1086A23CA758}"/>
                  </a:ext>
                </a:extLst>
              </p14:cNvPr>
              <p14:cNvContentPartPr/>
              <p14:nvPr/>
            </p14:nvContentPartPr>
            <p14:xfrm>
              <a:off x="7438189" y="749062"/>
              <a:ext cx="250920" cy="62280"/>
            </p14:xfrm>
          </p:contentPart>
        </mc:Choice>
        <mc:Fallback>
          <p:pic>
            <p:nvPicPr>
              <p:cNvPr id="67" name="Freihand 66">
                <a:extLst>
                  <a:ext uri="{FF2B5EF4-FFF2-40B4-BE49-F238E27FC236}">
                    <a16:creationId xmlns:a16="http://schemas.microsoft.com/office/drawing/2014/main" id="{7B355598-5B85-C834-EB5C-1086A23CA758}"/>
                  </a:ext>
                </a:extLst>
              </p:cNvPr>
              <p:cNvPicPr/>
              <p:nvPr/>
            </p:nvPicPr>
            <p:blipFill>
              <a:blip r:embed="rId88"/>
              <a:stretch>
                <a:fillRect/>
              </a:stretch>
            </p:blipFill>
            <p:spPr>
              <a:xfrm>
                <a:off x="7429549" y="740422"/>
                <a:ext cx="268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1" name="Freihand 70">
                <a:extLst>
                  <a:ext uri="{FF2B5EF4-FFF2-40B4-BE49-F238E27FC236}">
                    <a16:creationId xmlns:a16="http://schemas.microsoft.com/office/drawing/2014/main" id="{D6D81B3A-075B-4423-FB64-B43ECF35077E}"/>
                  </a:ext>
                </a:extLst>
              </p14:cNvPr>
              <p14:cNvContentPartPr/>
              <p14:nvPr/>
            </p14:nvContentPartPr>
            <p14:xfrm>
              <a:off x="7709989" y="674902"/>
              <a:ext cx="173880" cy="254160"/>
            </p14:xfrm>
          </p:contentPart>
        </mc:Choice>
        <mc:Fallback>
          <p:pic>
            <p:nvPicPr>
              <p:cNvPr id="71" name="Freihand 70">
                <a:extLst>
                  <a:ext uri="{FF2B5EF4-FFF2-40B4-BE49-F238E27FC236}">
                    <a16:creationId xmlns:a16="http://schemas.microsoft.com/office/drawing/2014/main" id="{D6D81B3A-075B-4423-FB64-B43ECF35077E}"/>
                  </a:ext>
                </a:extLst>
              </p:cNvPr>
              <p:cNvPicPr/>
              <p:nvPr/>
            </p:nvPicPr>
            <p:blipFill>
              <a:blip r:embed="rId90"/>
              <a:stretch>
                <a:fillRect/>
              </a:stretch>
            </p:blipFill>
            <p:spPr>
              <a:xfrm>
                <a:off x="7701349" y="665902"/>
                <a:ext cx="1915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2" name="Freihand 71">
                <a:extLst>
                  <a:ext uri="{FF2B5EF4-FFF2-40B4-BE49-F238E27FC236}">
                    <a16:creationId xmlns:a16="http://schemas.microsoft.com/office/drawing/2014/main" id="{48020297-98A6-CED6-2678-7F9965A29F92}"/>
                  </a:ext>
                </a:extLst>
              </p14:cNvPr>
              <p14:cNvContentPartPr/>
              <p14:nvPr/>
            </p14:nvContentPartPr>
            <p14:xfrm>
              <a:off x="8035069" y="673462"/>
              <a:ext cx="144720" cy="245520"/>
            </p14:xfrm>
          </p:contentPart>
        </mc:Choice>
        <mc:Fallback>
          <p:pic>
            <p:nvPicPr>
              <p:cNvPr id="72" name="Freihand 71">
                <a:extLst>
                  <a:ext uri="{FF2B5EF4-FFF2-40B4-BE49-F238E27FC236}">
                    <a16:creationId xmlns:a16="http://schemas.microsoft.com/office/drawing/2014/main" id="{48020297-98A6-CED6-2678-7F9965A29F92}"/>
                  </a:ext>
                </a:extLst>
              </p:cNvPr>
              <p:cNvPicPr/>
              <p:nvPr/>
            </p:nvPicPr>
            <p:blipFill>
              <a:blip r:embed="rId92"/>
              <a:stretch>
                <a:fillRect/>
              </a:stretch>
            </p:blipFill>
            <p:spPr>
              <a:xfrm>
                <a:off x="8026429" y="664822"/>
                <a:ext cx="1623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3" name="Freihand 72">
                <a:extLst>
                  <a:ext uri="{FF2B5EF4-FFF2-40B4-BE49-F238E27FC236}">
                    <a16:creationId xmlns:a16="http://schemas.microsoft.com/office/drawing/2014/main" id="{03FB2C61-BC97-25C3-5BFB-EA8000447B4B}"/>
                  </a:ext>
                </a:extLst>
              </p14:cNvPr>
              <p14:cNvContentPartPr/>
              <p14:nvPr/>
            </p14:nvContentPartPr>
            <p14:xfrm>
              <a:off x="8275549" y="557902"/>
              <a:ext cx="23760" cy="169560"/>
            </p14:xfrm>
          </p:contentPart>
        </mc:Choice>
        <mc:Fallback>
          <p:pic>
            <p:nvPicPr>
              <p:cNvPr id="73" name="Freihand 72">
                <a:extLst>
                  <a:ext uri="{FF2B5EF4-FFF2-40B4-BE49-F238E27FC236}">
                    <a16:creationId xmlns:a16="http://schemas.microsoft.com/office/drawing/2014/main" id="{03FB2C61-BC97-25C3-5BFB-EA8000447B4B}"/>
                  </a:ext>
                </a:extLst>
              </p:cNvPr>
              <p:cNvPicPr/>
              <p:nvPr/>
            </p:nvPicPr>
            <p:blipFill>
              <a:blip r:embed="rId94"/>
              <a:stretch>
                <a:fillRect/>
              </a:stretch>
            </p:blipFill>
            <p:spPr>
              <a:xfrm>
                <a:off x="8266549" y="548902"/>
                <a:ext cx="41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4" name="Freihand 73">
                <a:extLst>
                  <a:ext uri="{FF2B5EF4-FFF2-40B4-BE49-F238E27FC236}">
                    <a16:creationId xmlns:a16="http://schemas.microsoft.com/office/drawing/2014/main" id="{681BDE15-D6FE-3B12-B92C-FA252F5AA573}"/>
                  </a:ext>
                </a:extLst>
              </p14:cNvPr>
              <p14:cNvContentPartPr/>
              <p14:nvPr/>
            </p14:nvContentPartPr>
            <p14:xfrm>
              <a:off x="8238829" y="540622"/>
              <a:ext cx="164520" cy="221400"/>
            </p14:xfrm>
          </p:contentPart>
        </mc:Choice>
        <mc:Fallback>
          <p:pic>
            <p:nvPicPr>
              <p:cNvPr id="74" name="Freihand 73">
                <a:extLst>
                  <a:ext uri="{FF2B5EF4-FFF2-40B4-BE49-F238E27FC236}">
                    <a16:creationId xmlns:a16="http://schemas.microsoft.com/office/drawing/2014/main" id="{681BDE15-D6FE-3B12-B92C-FA252F5AA573}"/>
                  </a:ext>
                </a:extLst>
              </p:cNvPr>
              <p:cNvPicPr/>
              <p:nvPr/>
            </p:nvPicPr>
            <p:blipFill>
              <a:blip r:embed="rId96"/>
              <a:stretch>
                <a:fillRect/>
              </a:stretch>
            </p:blipFill>
            <p:spPr>
              <a:xfrm>
                <a:off x="8229829" y="531622"/>
                <a:ext cx="182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6" name="Freihand 75">
                <a:extLst>
                  <a:ext uri="{FF2B5EF4-FFF2-40B4-BE49-F238E27FC236}">
                    <a16:creationId xmlns:a16="http://schemas.microsoft.com/office/drawing/2014/main" id="{FB582442-316C-4601-3FE5-9DDD69E4B798}"/>
                  </a:ext>
                </a:extLst>
              </p14:cNvPr>
              <p14:cNvContentPartPr/>
              <p14:nvPr/>
            </p14:nvContentPartPr>
            <p14:xfrm>
              <a:off x="8594869" y="639982"/>
              <a:ext cx="302400" cy="141480"/>
            </p14:xfrm>
          </p:contentPart>
        </mc:Choice>
        <mc:Fallback>
          <p:pic>
            <p:nvPicPr>
              <p:cNvPr id="76" name="Freihand 75">
                <a:extLst>
                  <a:ext uri="{FF2B5EF4-FFF2-40B4-BE49-F238E27FC236}">
                    <a16:creationId xmlns:a16="http://schemas.microsoft.com/office/drawing/2014/main" id="{FB582442-316C-4601-3FE5-9DDD69E4B798}"/>
                  </a:ext>
                </a:extLst>
              </p:cNvPr>
              <p:cNvPicPr/>
              <p:nvPr/>
            </p:nvPicPr>
            <p:blipFill>
              <a:blip r:embed="rId98"/>
              <a:stretch>
                <a:fillRect/>
              </a:stretch>
            </p:blipFill>
            <p:spPr>
              <a:xfrm>
                <a:off x="8585869" y="630982"/>
                <a:ext cx="320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7" name="Freihand 76">
                <a:extLst>
                  <a:ext uri="{FF2B5EF4-FFF2-40B4-BE49-F238E27FC236}">
                    <a16:creationId xmlns:a16="http://schemas.microsoft.com/office/drawing/2014/main" id="{DF144FF5-3A93-C280-F618-BC18DDDE89AF}"/>
                  </a:ext>
                </a:extLst>
              </p14:cNvPr>
              <p14:cNvContentPartPr/>
              <p14:nvPr/>
            </p14:nvContentPartPr>
            <p14:xfrm>
              <a:off x="8950549" y="640342"/>
              <a:ext cx="106920" cy="113400"/>
            </p14:xfrm>
          </p:contentPart>
        </mc:Choice>
        <mc:Fallback>
          <p:pic>
            <p:nvPicPr>
              <p:cNvPr id="77" name="Freihand 76">
                <a:extLst>
                  <a:ext uri="{FF2B5EF4-FFF2-40B4-BE49-F238E27FC236}">
                    <a16:creationId xmlns:a16="http://schemas.microsoft.com/office/drawing/2014/main" id="{DF144FF5-3A93-C280-F618-BC18DDDE89AF}"/>
                  </a:ext>
                </a:extLst>
              </p:cNvPr>
              <p:cNvPicPr/>
              <p:nvPr/>
            </p:nvPicPr>
            <p:blipFill>
              <a:blip r:embed="rId100"/>
              <a:stretch>
                <a:fillRect/>
              </a:stretch>
            </p:blipFill>
            <p:spPr>
              <a:xfrm>
                <a:off x="8941909" y="631702"/>
                <a:ext cx="124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8" name="Freihand 77">
                <a:extLst>
                  <a:ext uri="{FF2B5EF4-FFF2-40B4-BE49-F238E27FC236}">
                    <a16:creationId xmlns:a16="http://schemas.microsoft.com/office/drawing/2014/main" id="{050AF130-6BB6-296F-5BCB-7ACF30185E10}"/>
                  </a:ext>
                </a:extLst>
              </p14:cNvPr>
              <p14:cNvContentPartPr/>
              <p14:nvPr/>
            </p14:nvContentPartPr>
            <p14:xfrm>
              <a:off x="9122269" y="472942"/>
              <a:ext cx="185400" cy="260640"/>
            </p14:xfrm>
          </p:contentPart>
        </mc:Choice>
        <mc:Fallback>
          <p:pic>
            <p:nvPicPr>
              <p:cNvPr id="78" name="Freihand 77">
                <a:extLst>
                  <a:ext uri="{FF2B5EF4-FFF2-40B4-BE49-F238E27FC236}">
                    <a16:creationId xmlns:a16="http://schemas.microsoft.com/office/drawing/2014/main" id="{050AF130-6BB6-296F-5BCB-7ACF30185E10}"/>
                  </a:ext>
                </a:extLst>
              </p:cNvPr>
              <p:cNvPicPr/>
              <p:nvPr/>
            </p:nvPicPr>
            <p:blipFill>
              <a:blip r:embed="rId102"/>
              <a:stretch>
                <a:fillRect/>
              </a:stretch>
            </p:blipFill>
            <p:spPr>
              <a:xfrm>
                <a:off x="9113629" y="463942"/>
                <a:ext cx="2030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9" name="Freihand 78">
                <a:extLst>
                  <a:ext uri="{FF2B5EF4-FFF2-40B4-BE49-F238E27FC236}">
                    <a16:creationId xmlns:a16="http://schemas.microsoft.com/office/drawing/2014/main" id="{7EFAD0DC-A078-0254-0AFF-2D434AF1FE27}"/>
                  </a:ext>
                </a:extLst>
              </p14:cNvPr>
              <p14:cNvContentPartPr/>
              <p14:nvPr/>
            </p14:nvContentPartPr>
            <p14:xfrm>
              <a:off x="9370309" y="598942"/>
              <a:ext cx="33480" cy="117000"/>
            </p14:xfrm>
          </p:contentPart>
        </mc:Choice>
        <mc:Fallback>
          <p:pic>
            <p:nvPicPr>
              <p:cNvPr id="79" name="Freihand 78">
                <a:extLst>
                  <a:ext uri="{FF2B5EF4-FFF2-40B4-BE49-F238E27FC236}">
                    <a16:creationId xmlns:a16="http://schemas.microsoft.com/office/drawing/2014/main" id="{7EFAD0DC-A078-0254-0AFF-2D434AF1FE27}"/>
                  </a:ext>
                </a:extLst>
              </p:cNvPr>
              <p:cNvPicPr/>
              <p:nvPr/>
            </p:nvPicPr>
            <p:blipFill>
              <a:blip r:embed="rId104"/>
              <a:stretch>
                <a:fillRect/>
              </a:stretch>
            </p:blipFill>
            <p:spPr>
              <a:xfrm>
                <a:off x="9361309" y="590302"/>
                <a:ext cx="51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0" name="Freihand 79">
                <a:extLst>
                  <a:ext uri="{FF2B5EF4-FFF2-40B4-BE49-F238E27FC236}">
                    <a16:creationId xmlns:a16="http://schemas.microsoft.com/office/drawing/2014/main" id="{1B96B9FC-CC32-2A1C-5E38-4DBF4CCA732B}"/>
                  </a:ext>
                </a:extLst>
              </p14:cNvPr>
              <p14:cNvContentPartPr/>
              <p14:nvPr/>
            </p14:nvContentPartPr>
            <p14:xfrm>
              <a:off x="9441589" y="453502"/>
              <a:ext cx="120960" cy="268560"/>
            </p14:xfrm>
          </p:contentPart>
        </mc:Choice>
        <mc:Fallback>
          <p:pic>
            <p:nvPicPr>
              <p:cNvPr id="80" name="Freihand 79">
                <a:extLst>
                  <a:ext uri="{FF2B5EF4-FFF2-40B4-BE49-F238E27FC236}">
                    <a16:creationId xmlns:a16="http://schemas.microsoft.com/office/drawing/2014/main" id="{1B96B9FC-CC32-2A1C-5E38-4DBF4CCA732B}"/>
                  </a:ext>
                </a:extLst>
              </p:cNvPr>
              <p:cNvPicPr/>
              <p:nvPr/>
            </p:nvPicPr>
            <p:blipFill>
              <a:blip r:embed="rId106"/>
              <a:stretch>
                <a:fillRect/>
              </a:stretch>
            </p:blipFill>
            <p:spPr>
              <a:xfrm>
                <a:off x="9432949" y="444862"/>
                <a:ext cx="1386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1" name="Freihand 80">
                <a:extLst>
                  <a:ext uri="{FF2B5EF4-FFF2-40B4-BE49-F238E27FC236}">
                    <a16:creationId xmlns:a16="http://schemas.microsoft.com/office/drawing/2014/main" id="{016CB032-16A7-9EDB-0084-145A81780C7E}"/>
                  </a:ext>
                </a:extLst>
              </p14:cNvPr>
              <p14:cNvContentPartPr/>
              <p14:nvPr/>
            </p14:nvContentPartPr>
            <p14:xfrm>
              <a:off x="9599269" y="429382"/>
              <a:ext cx="92160" cy="278640"/>
            </p14:xfrm>
          </p:contentPart>
        </mc:Choice>
        <mc:Fallback>
          <p:pic>
            <p:nvPicPr>
              <p:cNvPr id="81" name="Freihand 80">
                <a:extLst>
                  <a:ext uri="{FF2B5EF4-FFF2-40B4-BE49-F238E27FC236}">
                    <a16:creationId xmlns:a16="http://schemas.microsoft.com/office/drawing/2014/main" id="{016CB032-16A7-9EDB-0084-145A81780C7E}"/>
                  </a:ext>
                </a:extLst>
              </p:cNvPr>
              <p:cNvPicPr/>
              <p:nvPr/>
            </p:nvPicPr>
            <p:blipFill>
              <a:blip r:embed="rId108"/>
              <a:stretch>
                <a:fillRect/>
              </a:stretch>
            </p:blipFill>
            <p:spPr>
              <a:xfrm>
                <a:off x="9590269" y="420382"/>
                <a:ext cx="1098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2" name="Freihand 81">
                <a:extLst>
                  <a:ext uri="{FF2B5EF4-FFF2-40B4-BE49-F238E27FC236}">
                    <a16:creationId xmlns:a16="http://schemas.microsoft.com/office/drawing/2014/main" id="{CF485F6B-8ACC-68DD-A155-9F5676F1B30A}"/>
                  </a:ext>
                </a:extLst>
              </p14:cNvPr>
              <p14:cNvContentPartPr/>
              <p14:nvPr/>
            </p14:nvContentPartPr>
            <p14:xfrm>
              <a:off x="9774589" y="407062"/>
              <a:ext cx="110160" cy="282960"/>
            </p14:xfrm>
          </p:contentPart>
        </mc:Choice>
        <mc:Fallback>
          <p:pic>
            <p:nvPicPr>
              <p:cNvPr id="82" name="Freihand 81">
                <a:extLst>
                  <a:ext uri="{FF2B5EF4-FFF2-40B4-BE49-F238E27FC236}">
                    <a16:creationId xmlns:a16="http://schemas.microsoft.com/office/drawing/2014/main" id="{CF485F6B-8ACC-68DD-A155-9F5676F1B30A}"/>
                  </a:ext>
                </a:extLst>
              </p:cNvPr>
              <p:cNvPicPr/>
              <p:nvPr/>
            </p:nvPicPr>
            <p:blipFill>
              <a:blip r:embed="rId110"/>
              <a:stretch>
                <a:fillRect/>
              </a:stretch>
            </p:blipFill>
            <p:spPr>
              <a:xfrm>
                <a:off x="9765589" y="398422"/>
                <a:ext cx="1278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3" name="Freihand 82">
                <a:extLst>
                  <a:ext uri="{FF2B5EF4-FFF2-40B4-BE49-F238E27FC236}">
                    <a16:creationId xmlns:a16="http://schemas.microsoft.com/office/drawing/2014/main" id="{71B433C3-C21A-CFA1-C82E-B19152F89C4E}"/>
                  </a:ext>
                </a:extLst>
              </p14:cNvPr>
              <p14:cNvContentPartPr/>
              <p14:nvPr/>
            </p14:nvContentPartPr>
            <p14:xfrm>
              <a:off x="10053949" y="534862"/>
              <a:ext cx="209520" cy="167400"/>
            </p14:xfrm>
          </p:contentPart>
        </mc:Choice>
        <mc:Fallback>
          <p:pic>
            <p:nvPicPr>
              <p:cNvPr id="83" name="Freihand 82">
                <a:extLst>
                  <a:ext uri="{FF2B5EF4-FFF2-40B4-BE49-F238E27FC236}">
                    <a16:creationId xmlns:a16="http://schemas.microsoft.com/office/drawing/2014/main" id="{71B433C3-C21A-CFA1-C82E-B19152F89C4E}"/>
                  </a:ext>
                </a:extLst>
              </p:cNvPr>
              <p:cNvPicPr/>
              <p:nvPr/>
            </p:nvPicPr>
            <p:blipFill>
              <a:blip r:embed="rId112"/>
              <a:stretch>
                <a:fillRect/>
              </a:stretch>
            </p:blipFill>
            <p:spPr>
              <a:xfrm>
                <a:off x="10044949" y="525862"/>
                <a:ext cx="2271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4" name="Freihand 83">
                <a:extLst>
                  <a:ext uri="{FF2B5EF4-FFF2-40B4-BE49-F238E27FC236}">
                    <a16:creationId xmlns:a16="http://schemas.microsoft.com/office/drawing/2014/main" id="{7F4FEF2A-24B0-1A9A-24D6-CEEF52357E1D}"/>
                  </a:ext>
                </a:extLst>
              </p14:cNvPr>
              <p14:cNvContentPartPr/>
              <p14:nvPr/>
            </p14:nvContentPartPr>
            <p14:xfrm>
              <a:off x="10245469" y="474382"/>
              <a:ext cx="44280" cy="36360"/>
            </p14:xfrm>
          </p:contentPart>
        </mc:Choice>
        <mc:Fallback>
          <p:pic>
            <p:nvPicPr>
              <p:cNvPr id="84" name="Freihand 83">
                <a:extLst>
                  <a:ext uri="{FF2B5EF4-FFF2-40B4-BE49-F238E27FC236}">
                    <a16:creationId xmlns:a16="http://schemas.microsoft.com/office/drawing/2014/main" id="{7F4FEF2A-24B0-1A9A-24D6-CEEF52357E1D}"/>
                  </a:ext>
                </a:extLst>
              </p:cNvPr>
              <p:cNvPicPr/>
              <p:nvPr/>
            </p:nvPicPr>
            <p:blipFill>
              <a:blip r:embed="rId114"/>
              <a:stretch>
                <a:fillRect/>
              </a:stretch>
            </p:blipFill>
            <p:spPr>
              <a:xfrm>
                <a:off x="10236469" y="465382"/>
                <a:ext cx="61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5" name="Freihand 84">
                <a:extLst>
                  <a:ext uri="{FF2B5EF4-FFF2-40B4-BE49-F238E27FC236}">
                    <a16:creationId xmlns:a16="http://schemas.microsoft.com/office/drawing/2014/main" id="{AE463654-A7CD-270A-A58E-EAAD8BD55D15}"/>
                  </a:ext>
                </a:extLst>
              </p14:cNvPr>
              <p14:cNvContentPartPr/>
              <p14:nvPr/>
            </p14:nvContentPartPr>
            <p14:xfrm>
              <a:off x="10354549" y="343702"/>
              <a:ext cx="178560" cy="303480"/>
            </p14:xfrm>
          </p:contentPart>
        </mc:Choice>
        <mc:Fallback>
          <p:pic>
            <p:nvPicPr>
              <p:cNvPr id="85" name="Freihand 84">
                <a:extLst>
                  <a:ext uri="{FF2B5EF4-FFF2-40B4-BE49-F238E27FC236}">
                    <a16:creationId xmlns:a16="http://schemas.microsoft.com/office/drawing/2014/main" id="{AE463654-A7CD-270A-A58E-EAAD8BD55D15}"/>
                  </a:ext>
                </a:extLst>
              </p:cNvPr>
              <p:cNvPicPr/>
              <p:nvPr/>
            </p:nvPicPr>
            <p:blipFill>
              <a:blip r:embed="rId116"/>
              <a:stretch>
                <a:fillRect/>
              </a:stretch>
            </p:blipFill>
            <p:spPr>
              <a:xfrm>
                <a:off x="10345549" y="335062"/>
                <a:ext cx="1962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6" name="Freihand 85">
                <a:extLst>
                  <a:ext uri="{FF2B5EF4-FFF2-40B4-BE49-F238E27FC236}">
                    <a16:creationId xmlns:a16="http://schemas.microsoft.com/office/drawing/2014/main" id="{953E1F69-6416-8EAC-00C0-C586D53B0578}"/>
                  </a:ext>
                </a:extLst>
              </p14:cNvPr>
              <p14:cNvContentPartPr/>
              <p14:nvPr/>
            </p14:nvContentPartPr>
            <p14:xfrm>
              <a:off x="10717069" y="497782"/>
              <a:ext cx="112320" cy="147600"/>
            </p14:xfrm>
          </p:contentPart>
        </mc:Choice>
        <mc:Fallback>
          <p:pic>
            <p:nvPicPr>
              <p:cNvPr id="86" name="Freihand 85">
                <a:extLst>
                  <a:ext uri="{FF2B5EF4-FFF2-40B4-BE49-F238E27FC236}">
                    <a16:creationId xmlns:a16="http://schemas.microsoft.com/office/drawing/2014/main" id="{953E1F69-6416-8EAC-00C0-C586D53B0578}"/>
                  </a:ext>
                </a:extLst>
              </p:cNvPr>
              <p:cNvPicPr/>
              <p:nvPr/>
            </p:nvPicPr>
            <p:blipFill>
              <a:blip r:embed="rId118"/>
              <a:stretch>
                <a:fillRect/>
              </a:stretch>
            </p:blipFill>
            <p:spPr>
              <a:xfrm>
                <a:off x="10708429" y="489142"/>
                <a:ext cx="129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7" name="Freihand 86">
                <a:extLst>
                  <a:ext uri="{FF2B5EF4-FFF2-40B4-BE49-F238E27FC236}">
                    <a16:creationId xmlns:a16="http://schemas.microsoft.com/office/drawing/2014/main" id="{4570C53D-6FFA-DC8A-368A-90D798879EC5}"/>
                  </a:ext>
                </a:extLst>
              </p14:cNvPr>
              <p14:cNvContentPartPr/>
              <p14:nvPr/>
            </p14:nvContentPartPr>
            <p14:xfrm>
              <a:off x="10868629" y="495622"/>
              <a:ext cx="121680" cy="108000"/>
            </p14:xfrm>
          </p:contentPart>
        </mc:Choice>
        <mc:Fallback>
          <p:pic>
            <p:nvPicPr>
              <p:cNvPr id="87" name="Freihand 86">
                <a:extLst>
                  <a:ext uri="{FF2B5EF4-FFF2-40B4-BE49-F238E27FC236}">
                    <a16:creationId xmlns:a16="http://schemas.microsoft.com/office/drawing/2014/main" id="{4570C53D-6FFA-DC8A-368A-90D798879EC5}"/>
                  </a:ext>
                </a:extLst>
              </p:cNvPr>
              <p:cNvPicPr/>
              <p:nvPr/>
            </p:nvPicPr>
            <p:blipFill>
              <a:blip r:embed="rId120"/>
              <a:stretch>
                <a:fillRect/>
              </a:stretch>
            </p:blipFill>
            <p:spPr>
              <a:xfrm>
                <a:off x="10859989" y="486982"/>
                <a:ext cx="139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8" name="Freihand 87">
                <a:extLst>
                  <a:ext uri="{FF2B5EF4-FFF2-40B4-BE49-F238E27FC236}">
                    <a16:creationId xmlns:a16="http://schemas.microsoft.com/office/drawing/2014/main" id="{8607E159-5067-F4D9-F049-450072BF7058}"/>
                  </a:ext>
                </a:extLst>
              </p14:cNvPr>
              <p14:cNvContentPartPr/>
              <p14:nvPr/>
            </p14:nvContentPartPr>
            <p14:xfrm>
              <a:off x="11067349" y="337222"/>
              <a:ext cx="216000" cy="237960"/>
            </p14:xfrm>
          </p:contentPart>
        </mc:Choice>
        <mc:Fallback>
          <p:pic>
            <p:nvPicPr>
              <p:cNvPr id="88" name="Freihand 87">
                <a:extLst>
                  <a:ext uri="{FF2B5EF4-FFF2-40B4-BE49-F238E27FC236}">
                    <a16:creationId xmlns:a16="http://schemas.microsoft.com/office/drawing/2014/main" id="{8607E159-5067-F4D9-F049-450072BF7058}"/>
                  </a:ext>
                </a:extLst>
              </p:cNvPr>
              <p:cNvPicPr/>
              <p:nvPr/>
            </p:nvPicPr>
            <p:blipFill>
              <a:blip r:embed="rId122"/>
              <a:stretch>
                <a:fillRect/>
              </a:stretch>
            </p:blipFill>
            <p:spPr>
              <a:xfrm>
                <a:off x="11058349" y="328582"/>
                <a:ext cx="2336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9" name="Freihand 88">
                <a:extLst>
                  <a:ext uri="{FF2B5EF4-FFF2-40B4-BE49-F238E27FC236}">
                    <a16:creationId xmlns:a16="http://schemas.microsoft.com/office/drawing/2014/main" id="{2ECE5C4C-AA27-F284-893C-AA835A4D2055}"/>
                  </a:ext>
                </a:extLst>
              </p14:cNvPr>
              <p14:cNvContentPartPr/>
              <p14:nvPr/>
            </p14:nvContentPartPr>
            <p14:xfrm>
              <a:off x="11368309" y="459622"/>
              <a:ext cx="105480" cy="157320"/>
            </p14:xfrm>
          </p:contentPart>
        </mc:Choice>
        <mc:Fallback>
          <p:pic>
            <p:nvPicPr>
              <p:cNvPr id="89" name="Freihand 88">
                <a:extLst>
                  <a:ext uri="{FF2B5EF4-FFF2-40B4-BE49-F238E27FC236}">
                    <a16:creationId xmlns:a16="http://schemas.microsoft.com/office/drawing/2014/main" id="{2ECE5C4C-AA27-F284-893C-AA835A4D2055}"/>
                  </a:ext>
                </a:extLst>
              </p:cNvPr>
              <p:cNvPicPr/>
              <p:nvPr/>
            </p:nvPicPr>
            <p:blipFill>
              <a:blip r:embed="rId124"/>
              <a:stretch>
                <a:fillRect/>
              </a:stretch>
            </p:blipFill>
            <p:spPr>
              <a:xfrm>
                <a:off x="11359309" y="450622"/>
                <a:ext cx="1231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0" name="Freihand 89">
                <a:extLst>
                  <a:ext uri="{FF2B5EF4-FFF2-40B4-BE49-F238E27FC236}">
                    <a16:creationId xmlns:a16="http://schemas.microsoft.com/office/drawing/2014/main" id="{9BE6F97D-D0B3-F617-E3D9-AA2B9CCCEC74}"/>
                  </a:ext>
                </a:extLst>
              </p14:cNvPr>
              <p14:cNvContentPartPr/>
              <p14:nvPr/>
            </p14:nvContentPartPr>
            <p14:xfrm>
              <a:off x="11463709" y="366022"/>
              <a:ext cx="113400" cy="215640"/>
            </p14:xfrm>
          </p:contentPart>
        </mc:Choice>
        <mc:Fallback>
          <p:pic>
            <p:nvPicPr>
              <p:cNvPr id="90" name="Freihand 89">
                <a:extLst>
                  <a:ext uri="{FF2B5EF4-FFF2-40B4-BE49-F238E27FC236}">
                    <a16:creationId xmlns:a16="http://schemas.microsoft.com/office/drawing/2014/main" id="{9BE6F97D-D0B3-F617-E3D9-AA2B9CCCEC74}"/>
                  </a:ext>
                </a:extLst>
              </p:cNvPr>
              <p:cNvPicPr/>
              <p:nvPr/>
            </p:nvPicPr>
            <p:blipFill>
              <a:blip r:embed="rId126"/>
              <a:stretch>
                <a:fillRect/>
              </a:stretch>
            </p:blipFill>
            <p:spPr>
              <a:xfrm>
                <a:off x="11454709" y="357022"/>
                <a:ext cx="1310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1" name="Freihand 90">
                <a:extLst>
                  <a:ext uri="{FF2B5EF4-FFF2-40B4-BE49-F238E27FC236}">
                    <a16:creationId xmlns:a16="http://schemas.microsoft.com/office/drawing/2014/main" id="{B993AF1E-D452-11E0-6EB0-4A8C948F8AA6}"/>
                  </a:ext>
                </a:extLst>
              </p14:cNvPr>
              <p14:cNvContentPartPr/>
              <p14:nvPr/>
            </p14:nvContentPartPr>
            <p14:xfrm>
              <a:off x="11580349" y="468262"/>
              <a:ext cx="270000" cy="114120"/>
            </p14:xfrm>
          </p:contentPart>
        </mc:Choice>
        <mc:Fallback>
          <p:pic>
            <p:nvPicPr>
              <p:cNvPr id="91" name="Freihand 90">
                <a:extLst>
                  <a:ext uri="{FF2B5EF4-FFF2-40B4-BE49-F238E27FC236}">
                    <a16:creationId xmlns:a16="http://schemas.microsoft.com/office/drawing/2014/main" id="{B993AF1E-D452-11E0-6EB0-4A8C948F8AA6}"/>
                  </a:ext>
                </a:extLst>
              </p:cNvPr>
              <p:cNvPicPr/>
              <p:nvPr/>
            </p:nvPicPr>
            <p:blipFill>
              <a:blip r:embed="rId128"/>
              <a:stretch>
                <a:fillRect/>
              </a:stretch>
            </p:blipFill>
            <p:spPr>
              <a:xfrm>
                <a:off x="11571349" y="459262"/>
                <a:ext cx="287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3" name="Freihand 122">
                <a:extLst>
                  <a:ext uri="{FF2B5EF4-FFF2-40B4-BE49-F238E27FC236}">
                    <a16:creationId xmlns:a16="http://schemas.microsoft.com/office/drawing/2014/main" id="{D20E5EAA-58C7-F970-C010-FF1937377F9C}"/>
                  </a:ext>
                </a:extLst>
              </p14:cNvPr>
              <p14:cNvContentPartPr/>
              <p14:nvPr/>
            </p14:nvContentPartPr>
            <p14:xfrm>
              <a:off x="9367429" y="967942"/>
              <a:ext cx="129600" cy="203400"/>
            </p14:xfrm>
          </p:contentPart>
        </mc:Choice>
        <mc:Fallback>
          <p:pic>
            <p:nvPicPr>
              <p:cNvPr id="123" name="Freihand 122">
                <a:extLst>
                  <a:ext uri="{FF2B5EF4-FFF2-40B4-BE49-F238E27FC236}">
                    <a16:creationId xmlns:a16="http://schemas.microsoft.com/office/drawing/2014/main" id="{D20E5EAA-58C7-F970-C010-FF1937377F9C}"/>
                  </a:ext>
                </a:extLst>
              </p:cNvPr>
              <p:cNvPicPr/>
              <p:nvPr/>
            </p:nvPicPr>
            <p:blipFill>
              <a:blip r:embed="rId130"/>
              <a:stretch>
                <a:fillRect/>
              </a:stretch>
            </p:blipFill>
            <p:spPr>
              <a:xfrm>
                <a:off x="9358789" y="958942"/>
                <a:ext cx="1472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4" name="Freihand 123">
                <a:extLst>
                  <a:ext uri="{FF2B5EF4-FFF2-40B4-BE49-F238E27FC236}">
                    <a16:creationId xmlns:a16="http://schemas.microsoft.com/office/drawing/2014/main" id="{2010D71C-4001-006D-B569-9CEAC2FB0EFC}"/>
                  </a:ext>
                </a:extLst>
              </p14:cNvPr>
              <p14:cNvContentPartPr/>
              <p14:nvPr/>
            </p14:nvContentPartPr>
            <p14:xfrm>
              <a:off x="9360589" y="1060822"/>
              <a:ext cx="95400" cy="30240"/>
            </p14:xfrm>
          </p:contentPart>
        </mc:Choice>
        <mc:Fallback>
          <p:pic>
            <p:nvPicPr>
              <p:cNvPr id="124" name="Freihand 123">
                <a:extLst>
                  <a:ext uri="{FF2B5EF4-FFF2-40B4-BE49-F238E27FC236}">
                    <a16:creationId xmlns:a16="http://schemas.microsoft.com/office/drawing/2014/main" id="{2010D71C-4001-006D-B569-9CEAC2FB0EFC}"/>
                  </a:ext>
                </a:extLst>
              </p:cNvPr>
              <p:cNvPicPr/>
              <p:nvPr/>
            </p:nvPicPr>
            <p:blipFill>
              <a:blip r:embed="rId132"/>
              <a:stretch>
                <a:fillRect/>
              </a:stretch>
            </p:blipFill>
            <p:spPr>
              <a:xfrm>
                <a:off x="9351589" y="1052182"/>
                <a:ext cx="113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5" name="Freihand 124">
                <a:extLst>
                  <a:ext uri="{FF2B5EF4-FFF2-40B4-BE49-F238E27FC236}">
                    <a16:creationId xmlns:a16="http://schemas.microsoft.com/office/drawing/2014/main" id="{CB7B1DD4-C969-D76A-0307-9126965E3443}"/>
                  </a:ext>
                </a:extLst>
              </p14:cNvPr>
              <p14:cNvContentPartPr/>
              <p14:nvPr/>
            </p14:nvContentPartPr>
            <p14:xfrm>
              <a:off x="9569749" y="988102"/>
              <a:ext cx="241920" cy="149760"/>
            </p14:xfrm>
          </p:contentPart>
        </mc:Choice>
        <mc:Fallback>
          <p:pic>
            <p:nvPicPr>
              <p:cNvPr id="125" name="Freihand 124">
                <a:extLst>
                  <a:ext uri="{FF2B5EF4-FFF2-40B4-BE49-F238E27FC236}">
                    <a16:creationId xmlns:a16="http://schemas.microsoft.com/office/drawing/2014/main" id="{CB7B1DD4-C969-D76A-0307-9126965E3443}"/>
                  </a:ext>
                </a:extLst>
              </p:cNvPr>
              <p:cNvPicPr/>
              <p:nvPr/>
            </p:nvPicPr>
            <p:blipFill>
              <a:blip r:embed="rId134"/>
              <a:stretch>
                <a:fillRect/>
              </a:stretch>
            </p:blipFill>
            <p:spPr>
              <a:xfrm>
                <a:off x="9561109" y="979462"/>
                <a:ext cx="259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6" name="Freihand 125">
                <a:extLst>
                  <a:ext uri="{FF2B5EF4-FFF2-40B4-BE49-F238E27FC236}">
                    <a16:creationId xmlns:a16="http://schemas.microsoft.com/office/drawing/2014/main" id="{888588CA-6B19-F195-6B34-2461E1D0922E}"/>
                  </a:ext>
                </a:extLst>
              </p14:cNvPr>
              <p14:cNvContentPartPr/>
              <p14:nvPr/>
            </p14:nvContentPartPr>
            <p14:xfrm>
              <a:off x="9804829" y="985582"/>
              <a:ext cx="237960" cy="146880"/>
            </p14:xfrm>
          </p:contentPart>
        </mc:Choice>
        <mc:Fallback>
          <p:pic>
            <p:nvPicPr>
              <p:cNvPr id="126" name="Freihand 125">
                <a:extLst>
                  <a:ext uri="{FF2B5EF4-FFF2-40B4-BE49-F238E27FC236}">
                    <a16:creationId xmlns:a16="http://schemas.microsoft.com/office/drawing/2014/main" id="{888588CA-6B19-F195-6B34-2461E1D0922E}"/>
                  </a:ext>
                </a:extLst>
              </p:cNvPr>
              <p:cNvPicPr/>
              <p:nvPr/>
            </p:nvPicPr>
            <p:blipFill>
              <a:blip r:embed="rId136"/>
              <a:stretch>
                <a:fillRect/>
              </a:stretch>
            </p:blipFill>
            <p:spPr>
              <a:xfrm>
                <a:off x="9795829" y="976582"/>
                <a:ext cx="255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7" name="Freihand 126">
                <a:extLst>
                  <a:ext uri="{FF2B5EF4-FFF2-40B4-BE49-F238E27FC236}">
                    <a16:creationId xmlns:a16="http://schemas.microsoft.com/office/drawing/2014/main" id="{47CFA7A5-FEAB-AA55-B4AA-91DF9C2B471D}"/>
                  </a:ext>
                </a:extLst>
              </p14:cNvPr>
              <p14:cNvContentPartPr/>
              <p14:nvPr/>
            </p14:nvContentPartPr>
            <p14:xfrm>
              <a:off x="10061149" y="985942"/>
              <a:ext cx="142200" cy="122760"/>
            </p14:xfrm>
          </p:contentPart>
        </mc:Choice>
        <mc:Fallback>
          <p:pic>
            <p:nvPicPr>
              <p:cNvPr id="127" name="Freihand 126">
                <a:extLst>
                  <a:ext uri="{FF2B5EF4-FFF2-40B4-BE49-F238E27FC236}">
                    <a16:creationId xmlns:a16="http://schemas.microsoft.com/office/drawing/2014/main" id="{47CFA7A5-FEAB-AA55-B4AA-91DF9C2B471D}"/>
                  </a:ext>
                </a:extLst>
              </p:cNvPr>
              <p:cNvPicPr/>
              <p:nvPr/>
            </p:nvPicPr>
            <p:blipFill>
              <a:blip r:embed="rId138"/>
              <a:stretch>
                <a:fillRect/>
              </a:stretch>
            </p:blipFill>
            <p:spPr>
              <a:xfrm>
                <a:off x="10052509" y="977302"/>
                <a:ext cx="159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8" name="Freihand 127">
                <a:extLst>
                  <a:ext uri="{FF2B5EF4-FFF2-40B4-BE49-F238E27FC236}">
                    <a16:creationId xmlns:a16="http://schemas.microsoft.com/office/drawing/2014/main" id="{0C9E2151-7C20-7C74-2D62-CD7E0A741469}"/>
                  </a:ext>
                </a:extLst>
              </p14:cNvPr>
              <p14:cNvContentPartPr/>
              <p14:nvPr/>
            </p14:nvContentPartPr>
            <p14:xfrm>
              <a:off x="10191829" y="858502"/>
              <a:ext cx="197640" cy="231480"/>
            </p14:xfrm>
          </p:contentPart>
        </mc:Choice>
        <mc:Fallback>
          <p:pic>
            <p:nvPicPr>
              <p:cNvPr id="128" name="Freihand 127">
                <a:extLst>
                  <a:ext uri="{FF2B5EF4-FFF2-40B4-BE49-F238E27FC236}">
                    <a16:creationId xmlns:a16="http://schemas.microsoft.com/office/drawing/2014/main" id="{0C9E2151-7C20-7C74-2D62-CD7E0A741469}"/>
                  </a:ext>
                </a:extLst>
              </p:cNvPr>
              <p:cNvPicPr/>
              <p:nvPr/>
            </p:nvPicPr>
            <p:blipFill>
              <a:blip r:embed="rId140"/>
              <a:stretch>
                <a:fillRect/>
              </a:stretch>
            </p:blipFill>
            <p:spPr>
              <a:xfrm>
                <a:off x="10182829" y="849862"/>
                <a:ext cx="2152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9" name="Freihand 128">
                <a:extLst>
                  <a:ext uri="{FF2B5EF4-FFF2-40B4-BE49-F238E27FC236}">
                    <a16:creationId xmlns:a16="http://schemas.microsoft.com/office/drawing/2014/main" id="{C64240F8-DA62-B0D4-5926-47DF9EFA4612}"/>
                  </a:ext>
                </a:extLst>
              </p14:cNvPr>
              <p14:cNvContentPartPr/>
              <p14:nvPr/>
            </p14:nvContentPartPr>
            <p14:xfrm>
              <a:off x="10550749" y="827182"/>
              <a:ext cx="78120" cy="207720"/>
            </p14:xfrm>
          </p:contentPart>
        </mc:Choice>
        <mc:Fallback>
          <p:pic>
            <p:nvPicPr>
              <p:cNvPr id="129" name="Freihand 128">
                <a:extLst>
                  <a:ext uri="{FF2B5EF4-FFF2-40B4-BE49-F238E27FC236}">
                    <a16:creationId xmlns:a16="http://schemas.microsoft.com/office/drawing/2014/main" id="{C64240F8-DA62-B0D4-5926-47DF9EFA4612}"/>
                  </a:ext>
                </a:extLst>
              </p:cNvPr>
              <p:cNvPicPr/>
              <p:nvPr/>
            </p:nvPicPr>
            <p:blipFill>
              <a:blip r:embed="rId142"/>
              <a:stretch>
                <a:fillRect/>
              </a:stretch>
            </p:blipFill>
            <p:spPr>
              <a:xfrm>
                <a:off x="10542109" y="818182"/>
                <a:ext cx="957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0" name="Freihand 129">
                <a:extLst>
                  <a:ext uri="{FF2B5EF4-FFF2-40B4-BE49-F238E27FC236}">
                    <a16:creationId xmlns:a16="http://schemas.microsoft.com/office/drawing/2014/main" id="{5E7DDBA7-6992-4F39-0444-8DE96D2B13E7}"/>
                  </a:ext>
                </a:extLst>
              </p14:cNvPr>
              <p14:cNvContentPartPr/>
              <p14:nvPr/>
            </p14:nvContentPartPr>
            <p14:xfrm>
              <a:off x="10662349" y="983422"/>
              <a:ext cx="145440" cy="148680"/>
            </p14:xfrm>
          </p:contentPart>
        </mc:Choice>
        <mc:Fallback>
          <p:pic>
            <p:nvPicPr>
              <p:cNvPr id="130" name="Freihand 129">
                <a:extLst>
                  <a:ext uri="{FF2B5EF4-FFF2-40B4-BE49-F238E27FC236}">
                    <a16:creationId xmlns:a16="http://schemas.microsoft.com/office/drawing/2014/main" id="{5E7DDBA7-6992-4F39-0444-8DE96D2B13E7}"/>
                  </a:ext>
                </a:extLst>
              </p:cNvPr>
              <p:cNvPicPr/>
              <p:nvPr/>
            </p:nvPicPr>
            <p:blipFill>
              <a:blip r:embed="rId144"/>
              <a:stretch>
                <a:fillRect/>
              </a:stretch>
            </p:blipFill>
            <p:spPr>
              <a:xfrm>
                <a:off x="10653709" y="974422"/>
                <a:ext cx="163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3" name="Freihand 132">
                <a:extLst>
                  <a:ext uri="{FF2B5EF4-FFF2-40B4-BE49-F238E27FC236}">
                    <a16:creationId xmlns:a16="http://schemas.microsoft.com/office/drawing/2014/main" id="{CC8B873A-64E5-675F-21C3-0262D7682CBF}"/>
                  </a:ext>
                </a:extLst>
              </p14:cNvPr>
              <p14:cNvContentPartPr/>
              <p14:nvPr/>
            </p14:nvContentPartPr>
            <p14:xfrm>
              <a:off x="10984909" y="788302"/>
              <a:ext cx="306720" cy="442440"/>
            </p14:xfrm>
          </p:contentPart>
        </mc:Choice>
        <mc:Fallback>
          <p:pic>
            <p:nvPicPr>
              <p:cNvPr id="133" name="Freihand 132">
                <a:extLst>
                  <a:ext uri="{FF2B5EF4-FFF2-40B4-BE49-F238E27FC236}">
                    <a16:creationId xmlns:a16="http://schemas.microsoft.com/office/drawing/2014/main" id="{CC8B873A-64E5-675F-21C3-0262D7682CBF}"/>
                  </a:ext>
                </a:extLst>
              </p:cNvPr>
              <p:cNvPicPr/>
              <p:nvPr/>
            </p:nvPicPr>
            <p:blipFill>
              <a:blip r:embed="rId146"/>
              <a:stretch>
                <a:fillRect/>
              </a:stretch>
            </p:blipFill>
            <p:spPr>
              <a:xfrm>
                <a:off x="10975909" y="779302"/>
                <a:ext cx="32436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4" name="Freihand 133">
                <a:extLst>
                  <a:ext uri="{FF2B5EF4-FFF2-40B4-BE49-F238E27FC236}">
                    <a16:creationId xmlns:a16="http://schemas.microsoft.com/office/drawing/2014/main" id="{1466CDF0-A0DB-A2EB-B808-8FD6F913269F}"/>
                  </a:ext>
                </a:extLst>
              </p14:cNvPr>
              <p14:cNvContentPartPr/>
              <p14:nvPr/>
            </p14:nvContentPartPr>
            <p14:xfrm>
              <a:off x="11354629" y="758422"/>
              <a:ext cx="356760" cy="228960"/>
            </p14:xfrm>
          </p:contentPart>
        </mc:Choice>
        <mc:Fallback>
          <p:pic>
            <p:nvPicPr>
              <p:cNvPr id="134" name="Freihand 133">
                <a:extLst>
                  <a:ext uri="{FF2B5EF4-FFF2-40B4-BE49-F238E27FC236}">
                    <a16:creationId xmlns:a16="http://schemas.microsoft.com/office/drawing/2014/main" id="{1466CDF0-A0DB-A2EB-B808-8FD6F913269F}"/>
                  </a:ext>
                </a:extLst>
              </p:cNvPr>
              <p:cNvPicPr/>
              <p:nvPr/>
            </p:nvPicPr>
            <p:blipFill>
              <a:blip r:embed="rId148"/>
              <a:stretch>
                <a:fillRect/>
              </a:stretch>
            </p:blipFill>
            <p:spPr>
              <a:xfrm>
                <a:off x="11345629" y="749782"/>
                <a:ext cx="3744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5" name="Freihand 114">
                <a:extLst>
                  <a:ext uri="{FF2B5EF4-FFF2-40B4-BE49-F238E27FC236}">
                    <a16:creationId xmlns:a16="http://schemas.microsoft.com/office/drawing/2014/main" id="{B90945F5-28EB-B40C-2F45-81F0F26A5B4F}"/>
                  </a:ext>
                </a:extLst>
              </p14:cNvPr>
              <p14:cNvContentPartPr/>
              <p14:nvPr/>
            </p14:nvContentPartPr>
            <p14:xfrm>
              <a:off x="7484269" y="1230742"/>
              <a:ext cx="235080" cy="33840"/>
            </p14:xfrm>
          </p:contentPart>
        </mc:Choice>
        <mc:Fallback>
          <p:pic>
            <p:nvPicPr>
              <p:cNvPr id="115" name="Freihand 114">
                <a:extLst>
                  <a:ext uri="{FF2B5EF4-FFF2-40B4-BE49-F238E27FC236}">
                    <a16:creationId xmlns:a16="http://schemas.microsoft.com/office/drawing/2014/main" id="{B90945F5-28EB-B40C-2F45-81F0F26A5B4F}"/>
                  </a:ext>
                </a:extLst>
              </p:cNvPr>
              <p:cNvPicPr/>
              <p:nvPr/>
            </p:nvPicPr>
            <p:blipFill>
              <a:blip r:embed="rId150"/>
              <a:stretch>
                <a:fillRect/>
              </a:stretch>
            </p:blipFill>
            <p:spPr>
              <a:xfrm>
                <a:off x="7475629" y="1221742"/>
                <a:ext cx="252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6" name="Freihand 115">
                <a:extLst>
                  <a:ext uri="{FF2B5EF4-FFF2-40B4-BE49-F238E27FC236}">
                    <a16:creationId xmlns:a16="http://schemas.microsoft.com/office/drawing/2014/main" id="{71DF1C12-B62A-C851-73B3-E6E09E1A57CB}"/>
                  </a:ext>
                </a:extLst>
              </p14:cNvPr>
              <p14:cNvContentPartPr/>
              <p14:nvPr/>
            </p14:nvContentPartPr>
            <p14:xfrm>
              <a:off x="7483909" y="1329742"/>
              <a:ext cx="258840" cy="50760"/>
            </p14:xfrm>
          </p:contentPart>
        </mc:Choice>
        <mc:Fallback>
          <p:pic>
            <p:nvPicPr>
              <p:cNvPr id="116" name="Freihand 115">
                <a:extLst>
                  <a:ext uri="{FF2B5EF4-FFF2-40B4-BE49-F238E27FC236}">
                    <a16:creationId xmlns:a16="http://schemas.microsoft.com/office/drawing/2014/main" id="{71DF1C12-B62A-C851-73B3-E6E09E1A57CB}"/>
                  </a:ext>
                </a:extLst>
              </p:cNvPr>
              <p:cNvPicPr/>
              <p:nvPr/>
            </p:nvPicPr>
            <p:blipFill>
              <a:blip r:embed="rId152"/>
              <a:stretch>
                <a:fillRect/>
              </a:stretch>
            </p:blipFill>
            <p:spPr>
              <a:xfrm>
                <a:off x="7474909" y="1320742"/>
                <a:ext cx="2764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7" name="Freihand 116">
                <a:extLst>
                  <a:ext uri="{FF2B5EF4-FFF2-40B4-BE49-F238E27FC236}">
                    <a16:creationId xmlns:a16="http://schemas.microsoft.com/office/drawing/2014/main" id="{CA74F14B-8897-9278-7422-A9E16497032D}"/>
                  </a:ext>
                </a:extLst>
              </p14:cNvPr>
              <p14:cNvContentPartPr/>
              <p14:nvPr/>
            </p14:nvContentPartPr>
            <p14:xfrm>
              <a:off x="7726909" y="1184662"/>
              <a:ext cx="105120" cy="224280"/>
            </p14:xfrm>
          </p:contentPart>
        </mc:Choice>
        <mc:Fallback>
          <p:pic>
            <p:nvPicPr>
              <p:cNvPr id="117" name="Freihand 116">
                <a:extLst>
                  <a:ext uri="{FF2B5EF4-FFF2-40B4-BE49-F238E27FC236}">
                    <a16:creationId xmlns:a16="http://schemas.microsoft.com/office/drawing/2014/main" id="{CA74F14B-8897-9278-7422-A9E16497032D}"/>
                  </a:ext>
                </a:extLst>
              </p:cNvPr>
              <p:cNvPicPr/>
              <p:nvPr/>
            </p:nvPicPr>
            <p:blipFill>
              <a:blip r:embed="rId154"/>
              <a:stretch>
                <a:fillRect/>
              </a:stretch>
            </p:blipFill>
            <p:spPr>
              <a:xfrm>
                <a:off x="7717909" y="1176022"/>
                <a:ext cx="1227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9" name="Freihand 118">
                <a:extLst>
                  <a:ext uri="{FF2B5EF4-FFF2-40B4-BE49-F238E27FC236}">
                    <a16:creationId xmlns:a16="http://schemas.microsoft.com/office/drawing/2014/main" id="{ED53B212-8F63-28AF-F941-3F5D27FA1189}"/>
                  </a:ext>
                </a:extLst>
              </p14:cNvPr>
              <p14:cNvContentPartPr/>
              <p14:nvPr/>
            </p14:nvContentPartPr>
            <p14:xfrm>
              <a:off x="8009869" y="1183222"/>
              <a:ext cx="267120" cy="137160"/>
            </p14:xfrm>
          </p:contentPart>
        </mc:Choice>
        <mc:Fallback>
          <p:pic>
            <p:nvPicPr>
              <p:cNvPr id="119" name="Freihand 118">
                <a:extLst>
                  <a:ext uri="{FF2B5EF4-FFF2-40B4-BE49-F238E27FC236}">
                    <a16:creationId xmlns:a16="http://schemas.microsoft.com/office/drawing/2014/main" id="{ED53B212-8F63-28AF-F941-3F5D27FA1189}"/>
                  </a:ext>
                </a:extLst>
              </p:cNvPr>
              <p:cNvPicPr/>
              <p:nvPr/>
            </p:nvPicPr>
            <p:blipFill>
              <a:blip r:embed="rId156"/>
              <a:stretch>
                <a:fillRect/>
              </a:stretch>
            </p:blipFill>
            <p:spPr>
              <a:xfrm>
                <a:off x="8000869" y="1174582"/>
                <a:ext cx="284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1" name="Freihand 120">
                <a:extLst>
                  <a:ext uri="{FF2B5EF4-FFF2-40B4-BE49-F238E27FC236}">
                    <a16:creationId xmlns:a16="http://schemas.microsoft.com/office/drawing/2014/main" id="{BF8B245C-70D7-4947-484E-CEAC8AB9586C}"/>
                  </a:ext>
                </a:extLst>
              </p14:cNvPr>
              <p14:cNvContentPartPr/>
              <p14:nvPr/>
            </p14:nvContentPartPr>
            <p14:xfrm>
              <a:off x="8528629" y="1070542"/>
              <a:ext cx="183600" cy="166680"/>
            </p14:xfrm>
          </p:contentPart>
        </mc:Choice>
        <mc:Fallback>
          <p:pic>
            <p:nvPicPr>
              <p:cNvPr id="121" name="Freihand 120">
                <a:extLst>
                  <a:ext uri="{FF2B5EF4-FFF2-40B4-BE49-F238E27FC236}">
                    <a16:creationId xmlns:a16="http://schemas.microsoft.com/office/drawing/2014/main" id="{BF8B245C-70D7-4947-484E-CEAC8AB9586C}"/>
                  </a:ext>
                </a:extLst>
              </p:cNvPr>
              <p:cNvPicPr/>
              <p:nvPr/>
            </p:nvPicPr>
            <p:blipFill>
              <a:blip r:embed="rId158"/>
              <a:stretch>
                <a:fillRect/>
              </a:stretch>
            </p:blipFill>
            <p:spPr>
              <a:xfrm>
                <a:off x="8519629" y="1061542"/>
                <a:ext cx="201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2" name="Freihand 121">
                <a:extLst>
                  <a:ext uri="{FF2B5EF4-FFF2-40B4-BE49-F238E27FC236}">
                    <a16:creationId xmlns:a16="http://schemas.microsoft.com/office/drawing/2014/main" id="{8F8FF104-0C62-0E3C-1BB4-223BC48BE170}"/>
                  </a:ext>
                </a:extLst>
              </p14:cNvPr>
              <p14:cNvContentPartPr/>
              <p14:nvPr/>
            </p14:nvContentPartPr>
            <p14:xfrm>
              <a:off x="8752549" y="1124542"/>
              <a:ext cx="395640" cy="113400"/>
            </p14:xfrm>
          </p:contentPart>
        </mc:Choice>
        <mc:Fallback>
          <p:pic>
            <p:nvPicPr>
              <p:cNvPr id="122" name="Freihand 121">
                <a:extLst>
                  <a:ext uri="{FF2B5EF4-FFF2-40B4-BE49-F238E27FC236}">
                    <a16:creationId xmlns:a16="http://schemas.microsoft.com/office/drawing/2014/main" id="{8F8FF104-0C62-0E3C-1BB4-223BC48BE170}"/>
                  </a:ext>
                </a:extLst>
              </p:cNvPr>
              <p:cNvPicPr/>
              <p:nvPr/>
            </p:nvPicPr>
            <p:blipFill>
              <a:blip r:embed="rId160"/>
              <a:stretch>
                <a:fillRect/>
              </a:stretch>
            </p:blipFill>
            <p:spPr>
              <a:xfrm>
                <a:off x="8743549" y="1115542"/>
                <a:ext cx="413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5" name="Freihand 134">
                <a:extLst>
                  <a:ext uri="{FF2B5EF4-FFF2-40B4-BE49-F238E27FC236}">
                    <a16:creationId xmlns:a16="http://schemas.microsoft.com/office/drawing/2014/main" id="{1D1AAB53-8F22-CF83-A096-FA8E40771518}"/>
                  </a:ext>
                </a:extLst>
              </p14:cNvPr>
              <p14:cNvContentPartPr/>
              <p14:nvPr/>
            </p14:nvContentPartPr>
            <p14:xfrm>
              <a:off x="7980349" y="1543222"/>
              <a:ext cx="301320" cy="324720"/>
            </p14:xfrm>
          </p:contentPart>
        </mc:Choice>
        <mc:Fallback>
          <p:pic>
            <p:nvPicPr>
              <p:cNvPr id="135" name="Freihand 134">
                <a:extLst>
                  <a:ext uri="{FF2B5EF4-FFF2-40B4-BE49-F238E27FC236}">
                    <a16:creationId xmlns:a16="http://schemas.microsoft.com/office/drawing/2014/main" id="{1D1AAB53-8F22-CF83-A096-FA8E40771518}"/>
                  </a:ext>
                </a:extLst>
              </p:cNvPr>
              <p:cNvPicPr/>
              <p:nvPr/>
            </p:nvPicPr>
            <p:blipFill>
              <a:blip r:embed="rId162"/>
              <a:stretch>
                <a:fillRect/>
              </a:stretch>
            </p:blipFill>
            <p:spPr>
              <a:xfrm>
                <a:off x="7971349" y="1534222"/>
                <a:ext cx="31896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6" name="Freihand 135">
                <a:extLst>
                  <a:ext uri="{FF2B5EF4-FFF2-40B4-BE49-F238E27FC236}">
                    <a16:creationId xmlns:a16="http://schemas.microsoft.com/office/drawing/2014/main" id="{73A1BD8E-5236-97FD-7DFE-D4EA0700FEAF}"/>
                  </a:ext>
                </a:extLst>
              </p14:cNvPr>
              <p14:cNvContentPartPr/>
              <p14:nvPr/>
            </p14:nvContentPartPr>
            <p14:xfrm>
              <a:off x="8289229" y="1409662"/>
              <a:ext cx="250920" cy="242280"/>
            </p14:xfrm>
          </p:contentPart>
        </mc:Choice>
        <mc:Fallback>
          <p:pic>
            <p:nvPicPr>
              <p:cNvPr id="136" name="Freihand 135">
                <a:extLst>
                  <a:ext uri="{FF2B5EF4-FFF2-40B4-BE49-F238E27FC236}">
                    <a16:creationId xmlns:a16="http://schemas.microsoft.com/office/drawing/2014/main" id="{73A1BD8E-5236-97FD-7DFE-D4EA0700FEAF}"/>
                  </a:ext>
                </a:extLst>
              </p:cNvPr>
              <p:cNvPicPr/>
              <p:nvPr/>
            </p:nvPicPr>
            <p:blipFill>
              <a:blip r:embed="rId164"/>
              <a:stretch>
                <a:fillRect/>
              </a:stretch>
            </p:blipFill>
            <p:spPr>
              <a:xfrm>
                <a:off x="8280229" y="1401022"/>
                <a:ext cx="2685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7" name="Freihand 136">
                <a:extLst>
                  <a:ext uri="{FF2B5EF4-FFF2-40B4-BE49-F238E27FC236}">
                    <a16:creationId xmlns:a16="http://schemas.microsoft.com/office/drawing/2014/main" id="{601A4A72-879B-D8B9-F3D4-3C2DFD9CC959}"/>
                  </a:ext>
                </a:extLst>
              </p14:cNvPr>
              <p14:cNvContentPartPr/>
              <p14:nvPr/>
            </p14:nvContentPartPr>
            <p14:xfrm>
              <a:off x="8215429" y="1421182"/>
              <a:ext cx="38160" cy="6480"/>
            </p14:xfrm>
          </p:contentPart>
        </mc:Choice>
        <mc:Fallback>
          <p:pic>
            <p:nvPicPr>
              <p:cNvPr id="137" name="Freihand 136">
                <a:extLst>
                  <a:ext uri="{FF2B5EF4-FFF2-40B4-BE49-F238E27FC236}">
                    <a16:creationId xmlns:a16="http://schemas.microsoft.com/office/drawing/2014/main" id="{601A4A72-879B-D8B9-F3D4-3C2DFD9CC959}"/>
                  </a:ext>
                </a:extLst>
              </p:cNvPr>
              <p:cNvPicPr/>
              <p:nvPr/>
            </p:nvPicPr>
            <p:blipFill>
              <a:blip r:embed="rId166"/>
              <a:stretch>
                <a:fillRect/>
              </a:stretch>
            </p:blipFill>
            <p:spPr>
              <a:xfrm>
                <a:off x="8206789" y="1412182"/>
                <a:ext cx="55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0" name="Freihand 139">
                <a:extLst>
                  <a:ext uri="{FF2B5EF4-FFF2-40B4-BE49-F238E27FC236}">
                    <a16:creationId xmlns:a16="http://schemas.microsoft.com/office/drawing/2014/main" id="{08CAF8C0-FC35-D247-2055-971A5D0EACDE}"/>
                  </a:ext>
                </a:extLst>
              </p14:cNvPr>
              <p14:cNvContentPartPr/>
              <p14:nvPr/>
            </p14:nvContentPartPr>
            <p14:xfrm>
              <a:off x="8729509" y="1477342"/>
              <a:ext cx="403200" cy="158040"/>
            </p14:xfrm>
          </p:contentPart>
        </mc:Choice>
        <mc:Fallback>
          <p:pic>
            <p:nvPicPr>
              <p:cNvPr id="140" name="Freihand 139">
                <a:extLst>
                  <a:ext uri="{FF2B5EF4-FFF2-40B4-BE49-F238E27FC236}">
                    <a16:creationId xmlns:a16="http://schemas.microsoft.com/office/drawing/2014/main" id="{08CAF8C0-FC35-D247-2055-971A5D0EACDE}"/>
                  </a:ext>
                </a:extLst>
              </p:cNvPr>
              <p:cNvPicPr/>
              <p:nvPr/>
            </p:nvPicPr>
            <p:blipFill>
              <a:blip r:embed="rId168"/>
              <a:stretch>
                <a:fillRect/>
              </a:stretch>
            </p:blipFill>
            <p:spPr>
              <a:xfrm>
                <a:off x="8720509" y="1468702"/>
                <a:ext cx="420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1" name="Freihand 140">
                <a:extLst>
                  <a:ext uri="{FF2B5EF4-FFF2-40B4-BE49-F238E27FC236}">
                    <a16:creationId xmlns:a16="http://schemas.microsoft.com/office/drawing/2014/main" id="{4FA1D48D-825E-0B39-9835-ACB4F05B03E4}"/>
                  </a:ext>
                </a:extLst>
              </p14:cNvPr>
              <p14:cNvContentPartPr/>
              <p14:nvPr/>
            </p14:nvContentPartPr>
            <p14:xfrm>
              <a:off x="9053869" y="1406422"/>
              <a:ext cx="9000" cy="10080"/>
            </p14:xfrm>
          </p:contentPart>
        </mc:Choice>
        <mc:Fallback>
          <p:pic>
            <p:nvPicPr>
              <p:cNvPr id="141" name="Freihand 140">
                <a:extLst>
                  <a:ext uri="{FF2B5EF4-FFF2-40B4-BE49-F238E27FC236}">
                    <a16:creationId xmlns:a16="http://schemas.microsoft.com/office/drawing/2014/main" id="{4FA1D48D-825E-0B39-9835-ACB4F05B03E4}"/>
                  </a:ext>
                </a:extLst>
              </p:cNvPr>
              <p:cNvPicPr/>
              <p:nvPr/>
            </p:nvPicPr>
            <p:blipFill>
              <a:blip r:embed="rId170"/>
              <a:stretch>
                <a:fillRect/>
              </a:stretch>
            </p:blipFill>
            <p:spPr>
              <a:xfrm>
                <a:off x="9045229" y="1397782"/>
                <a:ext cx="26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2" name="Freihand 141">
                <a:extLst>
                  <a:ext uri="{FF2B5EF4-FFF2-40B4-BE49-F238E27FC236}">
                    <a16:creationId xmlns:a16="http://schemas.microsoft.com/office/drawing/2014/main" id="{25652846-B05E-EB7F-AA57-47943203FDF7}"/>
                  </a:ext>
                </a:extLst>
              </p14:cNvPr>
              <p14:cNvContentPartPr/>
              <p14:nvPr/>
            </p14:nvContentPartPr>
            <p14:xfrm>
              <a:off x="9260869" y="1358542"/>
              <a:ext cx="172800" cy="250200"/>
            </p14:xfrm>
          </p:contentPart>
        </mc:Choice>
        <mc:Fallback>
          <p:pic>
            <p:nvPicPr>
              <p:cNvPr id="142" name="Freihand 141">
                <a:extLst>
                  <a:ext uri="{FF2B5EF4-FFF2-40B4-BE49-F238E27FC236}">
                    <a16:creationId xmlns:a16="http://schemas.microsoft.com/office/drawing/2014/main" id="{25652846-B05E-EB7F-AA57-47943203FDF7}"/>
                  </a:ext>
                </a:extLst>
              </p:cNvPr>
              <p:cNvPicPr/>
              <p:nvPr/>
            </p:nvPicPr>
            <p:blipFill>
              <a:blip r:embed="rId172"/>
              <a:stretch>
                <a:fillRect/>
              </a:stretch>
            </p:blipFill>
            <p:spPr>
              <a:xfrm>
                <a:off x="9252229" y="1349542"/>
                <a:ext cx="1904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3" name="Freihand 142">
                <a:extLst>
                  <a:ext uri="{FF2B5EF4-FFF2-40B4-BE49-F238E27FC236}">
                    <a16:creationId xmlns:a16="http://schemas.microsoft.com/office/drawing/2014/main" id="{A2625D72-BC84-5410-6152-FADBA0A63539}"/>
                  </a:ext>
                </a:extLst>
              </p14:cNvPr>
              <p14:cNvContentPartPr/>
              <p14:nvPr/>
            </p14:nvContentPartPr>
            <p14:xfrm>
              <a:off x="9455629" y="1459702"/>
              <a:ext cx="110880" cy="130680"/>
            </p14:xfrm>
          </p:contentPart>
        </mc:Choice>
        <mc:Fallback>
          <p:pic>
            <p:nvPicPr>
              <p:cNvPr id="143" name="Freihand 142">
                <a:extLst>
                  <a:ext uri="{FF2B5EF4-FFF2-40B4-BE49-F238E27FC236}">
                    <a16:creationId xmlns:a16="http://schemas.microsoft.com/office/drawing/2014/main" id="{A2625D72-BC84-5410-6152-FADBA0A63539}"/>
                  </a:ext>
                </a:extLst>
              </p:cNvPr>
              <p:cNvPicPr/>
              <p:nvPr/>
            </p:nvPicPr>
            <p:blipFill>
              <a:blip r:embed="rId174"/>
              <a:stretch>
                <a:fillRect/>
              </a:stretch>
            </p:blipFill>
            <p:spPr>
              <a:xfrm>
                <a:off x="9446989" y="1450702"/>
                <a:ext cx="128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4" name="Freihand 143">
                <a:extLst>
                  <a:ext uri="{FF2B5EF4-FFF2-40B4-BE49-F238E27FC236}">
                    <a16:creationId xmlns:a16="http://schemas.microsoft.com/office/drawing/2014/main" id="{9B838749-661D-E74D-652C-8B7F3E1C7A23}"/>
                  </a:ext>
                </a:extLst>
              </p14:cNvPr>
              <p14:cNvContentPartPr/>
              <p14:nvPr/>
            </p14:nvContentPartPr>
            <p14:xfrm>
              <a:off x="9601429" y="1337302"/>
              <a:ext cx="389520" cy="195840"/>
            </p14:xfrm>
          </p:contentPart>
        </mc:Choice>
        <mc:Fallback>
          <p:pic>
            <p:nvPicPr>
              <p:cNvPr id="144" name="Freihand 143">
                <a:extLst>
                  <a:ext uri="{FF2B5EF4-FFF2-40B4-BE49-F238E27FC236}">
                    <a16:creationId xmlns:a16="http://schemas.microsoft.com/office/drawing/2014/main" id="{9B838749-661D-E74D-652C-8B7F3E1C7A23}"/>
                  </a:ext>
                </a:extLst>
              </p:cNvPr>
              <p:cNvPicPr/>
              <p:nvPr/>
            </p:nvPicPr>
            <p:blipFill>
              <a:blip r:embed="rId176"/>
              <a:stretch>
                <a:fillRect/>
              </a:stretch>
            </p:blipFill>
            <p:spPr>
              <a:xfrm>
                <a:off x="9592789" y="1328662"/>
                <a:ext cx="4071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5" name="Freihand 144">
                <a:extLst>
                  <a:ext uri="{FF2B5EF4-FFF2-40B4-BE49-F238E27FC236}">
                    <a16:creationId xmlns:a16="http://schemas.microsoft.com/office/drawing/2014/main" id="{A48625F1-AB6C-C698-0DFF-495C830D5FFB}"/>
                  </a:ext>
                </a:extLst>
              </p14:cNvPr>
              <p14:cNvContentPartPr/>
              <p14:nvPr/>
            </p14:nvContentPartPr>
            <p14:xfrm>
              <a:off x="9565789" y="1264222"/>
              <a:ext cx="550800" cy="267120"/>
            </p14:xfrm>
          </p:contentPart>
        </mc:Choice>
        <mc:Fallback>
          <p:pic>
            <p:nvPicPr>
              <p:cNvPr id="145" name="Freihand 144">
                <a:extLst>
                  <a:ext uri="{FF2B5EF4-FFF2-40B4-BE49-F238E27FC236}">
                    <a16:creationId xmlns:a16="http://schemas.microsoft.com/office/drawing/2014/main" id="{A48625F1-AB6C-C698-0DFF-495C830D5FFB}"/>
                  </a:ext>
                </a:extLst>
              </p:cNvPr>
              <p:cNvPicPr/>
              <p:nvPr/>
            </p:nvPicPr>
            <p:blipFill>
              <a:blip r:embed="rId178"/>
              <a:stretch>
                <a:fillRect/>
              </a:stretch>
            </p:blipFill>
            <p:spPr>
              <a:xfrm>
                <a:off x="9557149" y="1255222"/>
                <a:ext cx="568440" cy="284760"/>
              </a:xfrm>
              <a:prstGeom prst="rect">
                <a:avLst/>
              </a:prstGeom>
            </p:spPr>
          </p:pic>
        </mc:Fallback>
      </mc:AlternateContent>
      <p:grpSp>
        <p:nvGrpSpPr>
          <p:cNvPr id="162" name="Gruppieren 161">
            <a:extLst>
              <a:ext uri="{FF2B5EF4-FFF2-40B4-BE49-F238E27FC236}">
                <a16:creationId xmlns:a16="http://schemas.microsoft.com/office/drawing/2014/main" id="{AB75F85C-561C-D4C6-E307-89FC0F1B0314}"/>
              </a:ext>
            </a:extLst>
          </p:cNvPr>
          <p:cNvGrpSpPr/>
          <p:nvPr/>
        </p:nvGrpSpPr>
        <p:grpSpPr>
          <a:xfrm>
            <a:off x="10340509" y="1265302"/>
            <a:ext cx="1593360" cy="609840"/>
            <a:chOff x="10340509" y="1265302"/>
            <a:chExt cx="1593360" cy="609840"/>
          </a:xfrm>
        </p:grpSpPr>
        <mc:AlternateContent xmlns:mc="http://schemas.openxmlformats.org/markup-compatibility/2006">
          <mc:Choice xmlns:p14="http://schemas.microsoft.com/office/powerpoint/2010/main" Requires="p14">
            <p:contentPart p14:bwMode="auto" r:id="rId179">
              <p14:nvContentPartPr>
                <p14:cNvPr id="146" name="Freihand 145">
                  <a:extLst>
                    <a:ext uri="{FF2B5EF4-FFF2-40B4-BE49-F238E27FC236}">
                      <a16:creationId xmlns:a16="http://schemas.microsoft.com/office/drawing/2014/main" id="{F7A629C3-749A-0449-72CC-532DD7A61905}"/>
                    </a:ext>
                  </a:extLst>
                </p14:cNvPr>
                <p14:cNvContentPartPr/>
                <p14:nvPr/>
              </p14:nvContentPartPr>
              <p14:xfrm>
                <a:off x="10340509" y="1351702"/>
                <a:ext cx="29160" cy="141120"/>
              </p14:xfrm>
            </p:contentPart>
          </mc:Choice>
          <mc:Fallback>
            <p:pic>
              <p:nvPicPr>
                <p:cNvPr id="146" name="Freihand 145">
                  <a:extLst>
                    <a:ext uri="{FF2B5EF4-FFF2-40B4-BE49-F238E27FC236}">
                      <a16:creationId xmlns:a16="http://schemas.microsoft.com/office/drawing/2014/main" id="{F7A629C3-749A-0449-72CC-532DD7A61905}"/>
                    </a:ext>
                  </a:extLst>
                </p:cNvPr>
                <p:cNvPicPr/>
                <p:nvPr/>
              </p:nvPicPr>
              <p:blipFill>
                <a:blip r:embed="rId180"/>
                <a:stretch>
                  <a:fillRect/>
                </a:stretch>
              </p:blipFill>
              <p:spPr>
                <a:xfrm>
                  <a:off x="10331509" y="1343062"/>
                  <a:ext cx="46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7" name="Freihand 146">
                  <a:extLst>
                    <a:ext uri="{FF2B5EF4-FFF2-40B4-BE49-F238E27FC236}">
                      <a16:creationId xmlns:a16="http://schemas.microsoft.com/office/drawing/2014/main" id="{F20FF998-104F-40EA-6FFB-ED2C516EB94D}"/>
                    </a:ext>
                  </a:extLst>
                </p14:cNvPr>
                <p14:cNvContentPartPr/>
                <p14:nvPr/>
              </p14:nvContentPartPr>
              <p14:xfrm>
                <a:off x="10349149" y="1336222"/>
                <a:ext cx="187200" cy="78840"/>
              </p14:xfrm>
            </p:contentPart>
          </mc:Choice>
          <mc:Fallback>
            <p:pic>
              <p:nvPicPr>
                <p:cNvPr id="147" name="Freihand 146">
                  <a:extLst>
                    <a:ext uri="{FF2B5EF4-FFF2-40B4-BE49-F238E27FC236}">
                      <a16:creationId xmlns:a16="http://schemas.microsoft.com/office/drawing/2014/main" id="{F20FF998-104F-40EA-6FFB-ED2C516EB94D}"/>
                    </a:ext>
                  </a:extLst>
                </p:cNvPr>
                <p:cNvPicPr/>
                <p:nvPr/>
              </p:nvPicPr>
              <p:blipFill>
                <a:blip r:embed="rId182"/>
                <a:stretch>
                  <a:fillRect/>
                </a:stretch>
              </p:blipFill>
              <p:spPr>
                <a:xfrm>
                  <a:off x="10340149" y="1327582"/>
                  <a:ext cx="204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8" name="Freihand 147">
                  <a:extLst>
                    <a:ext uri="{FF2B5EF4-FFF2-40B4-BE49-F238E27FC236}">
                      <a16:creationId xmlns:a16="http://schemas.microsoft.com/office/drawing/2014/main" id="{A8C61740-FE76-BAB7-C05C-E66EA5FAC0D5}"/>
                    </a:ext>
                  </a:extLst>
                </p14:cNvPr>
                <p14:cNvContentPartPr/>
                <p14:nvPr/>
              </p14:nvContentPartPr>
              <p14:xfrm>
                <a:off x="10340869" y="1500382"/>
                <a:ext cx="117360" cy="43560"/>
              </p14:xfrm>
            </p:contentPart>
          </mc:Choice>
          <mc:Fallback>
            <p:pic>
              <p:nvPicPr>
                <p:cNvPr id="148" name="Freihand 147">
                  <a:extLst>
                    <a:ext uri="{FF2B5EF4-FFF2-40B4-BE49-F238E27FC236}">
                      <a16:creationId xmlns:a16="http://schemas.microsoft.com/office/drawing/2014/main" id="{A8C61740-FE76-BAB7-C05C-E66EA5FAC0D5}"/>
                    </a:ext>
                  </a:extLst>
                </p:cNvPr>
                <p:cNvPicPr/>
                <p:nvPr/>
              </p:nvPicPr>
              <p:blipFill>
                <a:blip r:embed="rId184"/>
                <a:stretch>
                  <a:fillRect/>
                </a:stretch>
              </p:blipFill>
              <p:spPr>
                <a:xfrm>
                  <a:off x="10331869" y="1491742"/>
                  <a:ext cx="135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9" name="Freihand 148">
                  <a:extLst>
                    <a:ext uri="{FF2B5EF4-FFF2-40B4-BE49-F238E27FC236}">
                      <a16:creationId xmlns:a16="http://schemas.microsoft.com/office/drawing/2014/main" id="{545A543D-A0B3-505A-C976-520B04890160}"/>
                    </a:ext>
                  </a:extLst>
                </p14:cNvPr>
                <p14:cNvContentPartPr/>
                <p14:nvPr/>
              </p14:nvContentPartPr>
              <p14:xfrm>
                <a:off x="10517989" y="1327222"/>
                <a:ext cx="254880" cy="199800"/>
              </p14:xfrm>
            </p:contentPart>
          </mc:Choice>
          <mc:Fallback>
            <p:pic>
              <p:nvPicPr>
                <p:cNvPr id="149" name="Freihand 148">
                  <a:extLst>
                    <a:ext uri="{FF2B5EF4-FFF2-40B4-BE49-F238E27FC236}">
                      <a16:creationId xmlns:a16="http://schemas.microsoft.com/office/drawing/2014/main" id="{545A543D-A0B3-505A-C976-520B04890160}"/>
                    </a:ext>
                  </a:extLst>
                </p:cNvPr>
                <p:cNvPicPr/>
                <p:nvPr/>
              </p:nvPicPr>
              <p:blipFill>
                <a:blip r:embed="rId186"/>
                <a:stretch>
                  <a:fillRect/>
                </a:stretch>
              </p:blipFill>
              <p:spPr>
                <a:xfrm>
                  <a:off x="10508989" y="1318222"/>
                  <a:ext cx="2725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0" name="Freihand 149">
                  <a:extLst>
                    <a:ext uri="{FF2B5EF4-FFF2-40B4-BE49-F238E27FC236}">
                      <a16:creationId xmlns:a16="http://schemas.microsoft.com/office/drawing/2014/main" id="{8CBE2290-251D-6E8D-296E-3A0D00E78EB2}"/>
                    </a:ext>
                  </a:extLst>
                </p14:cNvPr>
                <p14:cNvContentPartPr/>
                <p14:nvPr/>
              </p14:nvContentPartPr>
              <p14:xfrm>
                <a:off x="10838749" y="1265302"/>
                <a:ext cx="191880" cy="216360"/>
              </p14:xfrm>
            </p:contentPart>
          </mc:Choice>
          <mc:Fallback>
            <p:pic>
              <p:nvPicPr>
                <p:cNvPr id="150" name="Freihand 149">
                  <a:extLst>
                    <a:ext uri="{FF2B5EF4-FFF2-40B4-BE49-F238E27FC236}">
                      <a16:creationId xmlns:a16="http://schemas.microsoft.com/office/drawing/2014/main" id="{8CBE2290-251D-6E8D-296E-3A0D00E78EB2}"/>
                    </a:ext>
                  </a:extLst>
                </p:cNvPr>
                <p:cNvPicPr/>
                <p:nvPr/>
              </p:nvPicPr>
              <p:blipFill>
                <a:blip r:embed="rId188"/>
                <a:stretch>
                  <a:fillRect/>
                </a:stretch>
              </p:blipFill>
              <p:spPr>
                <a:xfrm>
                  <a:off x="10829749" y="1256302"/>
                  <a:ext cx="2095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1" name="Freihand 150">
                  <a:extLst>
                    <a:ext uri="{FF2B5EF4-FFF2-40B4-BE49-F238E27FC236}">
                      <a16:creationId xmlns:a16="http://schemas.microsoft.com/office/drawing/2014/main" id="{A073EB19-5670-FB7B-0406-40E456B2498F}"/>
                    </a:ext>
                  </a:extLst>
                </p14:cNvPr>
                <p14:cNvContentPartPr/>
                <p14:nvPr/>
              </p14:nvContentPartPr>
              <p14:xfrm>
                <a:off x="11067709" y="1391662"/>
                <a:ext cx="435600" cy="84240"/>
              </p14:xfrm>
            </p:contentPart>
          </mc:Choice>
          <mc:Fallback>
            <p:pic>
              <p:nvPicPr>
                <p:cNvPr id="151" name="Freihand 150">
                  <a:extLst>
                    <a:ext uri="{FF2B5EF4-FFF2-40B4-BE49-F238E27FC236}">
                      <a16:creationId xmlns:a16="http://schemas.microsoft.com/office/drawing/2014/main" id="{A073EB19-5670-FB7B-0406-40E456B2498F}"/>
                    </a:ext>
                  </a:extLst>
                </p:cNvPr>
                <p:cNvPicPr/>
                <p:nvPr/>
              </p:nvPicPr>
              <p:blipFill>
                <a:blip r:embed="rId190"/>
                <a:stretch>
                  <a:fillRect/>
                </a:stretch>
              </p:blipFill>
              <p:spPr>
                <a:xfrm>
                  <a:off x="11058709" y="1382662"/>
                  <a:ext cx="453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4" name="Freihand 153">
                  <a:extLst>
                    <a:ext uri="{FF2B5EF4-FFF2-40B4-BE49-F238E27FC236}">
                      <a16:creationId xmlns:a16="http://schemas.microsoft.com/office/drawing/2014/main" id="{B4CEB635-A12A-80F0-F0BF-7BF78D866CAF}"/>
                    </a:ext>
                  </a:extLst>
                </p14:cNvPr>
                <p14:cNvContentPartPr/>
                <p14:nvPr/>
              </p14:nvContentPartPr>
              <p14:xfrm>
                <a:off x="11555149" y="1342342"/>
                <a:ext cx="378720" cy="68400"/>
              </p14:xfrm>
            </p:contentPart>
          </mc:Choice>
          <mc:Fallback>
            <p:pic>
              <p:nvPicPr>
                <p:cNvPr id="154" name="Freihand 153">
                  <a:extLst>
                    <a:ext uri="{FF2B5EF4-FFF2-40B4-BE49-F238E27FC236}">
                      <a16:creationId xmlns:a16="http://schemas.microsoft.com/office/drawing/2014/main" id="{B4CEB635-A12A-80F0-F0BF-7BF78D866CAF}"/>
                    </a:ext>
                  </a:extLst>
                </p:cNvPr>
                <p:cNvPicPr/>
                <p:nvPr/>
              </p:nvPicPr>
              <p:blipFill>
                <a:blip r:embed="rId192"/>
                <a:stretch>
                  <a:fillRect/>
                </a:stretch>
              </p:blipFill>
              <p:spPr>
                <a:xfrm>
                  <a:off x="11546149" y="1333702"/>
                  <a:ext cx="396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6" name="Freihand 155">
                  <a:extLst>
                    <a:ext uri="{FF2B5EF4-FFF2-40B4-BE49-F238E27FC236}">
                      <a16:creationId xmlns:a16="http://schemas.microsoft.com/office/drawing/2014/main" id="{B1A782B0-49A4-326A-391E-4B4E37A27923}"/>
                    </a:ext>
                  </a:extLst>
                </p14:cNvPr>
                <p14:cNvContentPartPr/>
                <p14:nvPr/>
              </p14:nvContentPartPr>
              <p14:xfrm>
                <a:off x="10957909" y="1660582"/>
                <a:ext cx="112680" cy="25560"/>
              </p14:xfrm>
            </p:contentPart>
          </mc:Choice>
          <mc:Fallback>
            <p:pic>
              <p:nvPicPr>
                <p:cNvPr id="156" name="Freihand 155">
                  <a:extLst>
                    <a:ext uri="{FF2B5EF4-FFF2-40B4-BE49-F238E27FC236}">
                      <a16:creationId xmlns:a16="http://schemas.microsoft.com/office/drawing/2014/main" id="{B1A782B0-49A4-326A-391E-4B4E37A27923}"/>
                    </a:ext>
                  </a:extLst>
                </p:cNvPr>
                <p:cNvPicPr/>
                <p:nvPr/>
              </p:nvPicPr>
              <p:blipFill>
                <a:blip r:embed="rId194"/>
                <a:stretch>
                  <a:fillRect/>
                </a:stretch>
              </p:blipFill>
              <p:spPr>
                <a:xfrm>
                  <a:off x="10949269" y="1651582"/>
                  <a:ext cx="130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7" name="Freihand 156">
                  <a:extLst>
                    <a:ext uri="{FF2B5EF4-FFF2-40B4-BE49-F238E27FC236}">
                      <a16:creationId xmlns:a16="http://schemas.microsoft.com/office/drawing/2014/main" id="{4E055AF5-1038-8CE8-4816-826550158D6E}"/>
                    </a:ext>
                  </a:extLst>
                </p14:cNvPr>
                <p14:cNvContentPartPr/>
                <p14:nvPr/>
              </p14:nvContentPartPr>
              <p14:xfrm>
                <a:off x="11013709" y="1614142"/>
                <a:ext cx="107640" cy="236520"/>
              </p14:xfrm>
            </p:contentPart>
          </mc:Choice>
          <mc:Fallback>
            <p:pic>
              <p:nvPicPr>
                <p:cNvPr id="157" name="Freihand 156">
                  <a:extLst>
                    <a:ext uri="{FF2B5EF4-FFF2-40B4-BE49-F238E27FC236}">
                      <a16:creationId xmlns:a16="http://schemas.microsoft.com/office/drawing/2014/main" id="{4E055AF5-1038-8CE8-4816-826550158D6E}"/>
                    </a:ext>
                  </a:extLst>
                </p:cNvPr>
                <p:cNvPicPr/>
                <p:nvPr/>
              </p:nvPicPr>
              <p:blipFill>
                <a:blip r:embed="rId196"/>
                <a:stretch>
                  <a:fillRect/>
                </a:stretch>
              </p:blipFill>
              <p:spPr>
                <a:xfrm>
                  <a:off x="11004709" y="1605142"/>
                  <a:ext cx="1252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9" name="Freihand 158">
                  <a:extLst>
                    <a:ext uri="{FF2B5EF4-FFF2-40B4-BE49-F238E27FC236}">
                      <a16:creationId xmlns:a16="http://schemas.microsoft.com/office/drawing/2014/main" id="{8003F0E0-F759-DB08-0EBB-5C2B6BD5977C}"/>
                    </a:ext>
                  </a:extLst>
                </p14:cNvPr>
                <p14:cNvContentPartPr/>
                <p14:nvPr/>
              </p14:nvContentPartPr>
              <p14:xfrm>
                <a:off x="11071669" y="1768942"/>
                <a:ext cx="108000" cy="106200"/>
              </p14:xfrm>
            </p:contentPart>
          </mc:Choice>
          <mc:Fallback>
            <p:pic>
              <p:nvPicPr>
                <p:cNvPr id="159" name="Freihand 158">
                  <a:extLst>
                    <a:ext uri="{FF2B5EF4-FFF2-40B4-BE49-F238E27FC236}">
                      <a16:creationId xmlns:a16="http://schemas.microsoft.com/office/drawing/2014/main" id="{8003F0E0-F759-DB08-0EBB-5C2B6BD5977C}"/>
                    </a:ext>
                  </a:extLst>
                </p:cNvPr>
                <p:cNvPicPr/>
                <p:nvPr/>
              </p:nvPicPr>
              <p:blipFill>
                <a:blip r:embed="rId198"/>
                <a:stretch>
                  <a:fillRect/>
                </a:stretch>
              </p:blipFill>
              <p:spPr>
                <a:xfrm>
                  <a:off x="11063029" y="1759942"/>
                  <a:ext cx="125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0" name="Freihand 159">
                  <a:extLst>
                    <a:ext uri="{FF2B5EF4-FFF2-40B4-BE49-F238E27FC236}">
                      <a16:creationId xmlns:a16="http://schemas.microsoft.com/office/drawing/2014/main" id="{F7B88382-0AA3-DD62-6969-8234ED504577}"/>
                    </a:ext>
                  </a:extLst>
                </p14:cNvPr>
                <p14:cNvContentPartPr/>
                <p14:nvPr/>
              </p14:nvContentPartPr>
              <p14:xfrm>
                <a:off x="11173189" y="1571302"/>
                <a:ext cx="113760" cy="151200"/>
              </p14:xfrm>
            </p:contentPart>
          </mc:Choice>
          <mc:Fallback>
            <p:pic>
              <p:nvPicPr>
                <p:cNvPr id="160" name="Freihand 159">
                  <a:extLst>
                    <a:ext uri="{FF2B5EF4-FFF2-40B4-BE49-F238E27FC236}">
                      <a16:creationId xmlns:a16="http://schemas.microsoft.com/office/drawing/2014/main" id="{F7B88382-0AA3-DD62-6969-8234ED504577}"/>
                    </a:ext>
                  </a:extLst>
                </p:cNvPr>
                <p:cNvPicPr/>
                <p:nvPr/>
              </p:nvPicPr>
              <p:blipFill>
                <a:blip r:embed="rId200"/>
                <a:stretch>
                  <a:fillRect/>
                </a:stretch>
              </p:blipFill>
              <p:spPr>
                <a:xfrm>
                  <a:off x="11164189" y="1562302"/>
                  <a:ext cx="131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1" name="Freihand 160">
                  <a:extLst>
                    <a:ext uri="{FF2B5EF4-FFF2-40B4-BE49-F238E27FC236}">
                      <a16:creationId xmlns:a16="http://schemas.microsoft.com/office/drawing/2014/main" id="{6616176F-C6FE-6DEA-A20F-017E8644AD9D}"/>
                    </a:ext>
                  </a:extLst>
                </p14:cNvPr>
                <p14:cNvContentPartPr/>
                <p14:nvPr/>
              </p14:nvContentPartPr>
              <p14:xfrm>
                <a:off x="11339869" y="1496782"/>
                <a:ext cx="43560" cy="140040"/>
              </p14:xfrm>
            </p:contentPart>
          </mc:Choice>
          <mc:Fallback>
            <p:pic>
              <p:nvPicPr>
                <p:cNvPr id="161" name="Freihand 160">
                  <a:extLst>
                    <a:ext uri="{FF2B5EF4-FFF2-40B4-BE49-F238E27FC236}">
                      <a16:creationId xmlns:a16="http://schemas.microsoft.com/office/drawing/2014/main" id="{6616176F-C6FE-6DEA-A20F-017E8644AD9D}"/>
                    </a:ext>
                  </a:extLst>
                </p:cNvPr>
                <p:cNvPicPr/>
                <p:nvPr/>
              </p:nvPicPr>
              <p:blipFill>
                <a:blip r:embed="rId202"/>
                <a:stretch>
                  <a:fillRect/>
                </a:stretch>
              </p:blipFill>
              <p:spPr>
                <a:xfrm>
                  <a:off x="11330869" y="1488142"/>
                  <a:ext cx="61200" cy="15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3">
            <p14:nvContentPartPr>
              <p14:cNvPr id="163" name="Freihand 162">
                <a:extLst>
                  <a:ext uri="{FF2B5EF4-FFF2-40B4-BE49-F238E27FC236}">
                    <a16:creationId xmlns:a16="http://schemas.microsoft.com/office/drawing/2014/main" id="{256A18BE-76AF-9A7F-912B-41801DDD634A}"/>
                  </a:ext>
                </a:extLst>
              </p14:cNvPr>
              <p14:cNvContentPartPr/>
              <p14:nvPr/>
            </p14:nvContentPartPr>
            <p14:xfrm>
              <a:off x="2725069" y="6397102"/>
              <a:ext cx="12240" cy="43560"/>
            </p14:xfrm>
          </p:contentPart>
        </mc:Choice>
        <mc:Fallback>
          <p:pic>
            <p:nvPicPr>
              <p:cNvPr id="163" name="Freihand 162">
                <a:extLst>
                  <a:ext uri="{FF2B5EF4-FFF2-40B4-BE49-F238E27FC236}">
                    <a16:creationId xmlns:a16="http://schemas.microsoft.com/office/drawing/2014/main" id="{256A18BE-76AF-9A7F-912B-41801DDD634A}"/>
                  </a:ext>
                </a:extLst>
              </p:cNvPr>
              <p:cNvPicPr/>
              <p:nvPr/>
            </p:nvPicPr>
            <p:blipFill>
              <a:blip r:embed="rId204"/>
              <a:stretch>
                <a:fillRect/>
              </a:stretch>
            </p:blipFill>
            <p:spPr>
              <a:xfrm>
                <a:off x="2716069" y="6388102"/>
                <a:ext cx="29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 name="Freihand 3">
                <a:extLst>
                  <a:ext uri="{FF2B5EF4-FFF2-40B4-BE49-F238E27FC236}">
                    <a16:creationId xmlns:a16="http://schemas.microsoft.com/office/drawing/2014/main" id="{A745C7AC-7919-604E-4E4E-0013E4BD21F2}"/>
                  </a:ext>
                </a:extLst>
              </p14:cNvPr>
              <p14:cNvContentPartPr/>
              <p14:nvPr/>
            </p14:nvContentPartPr>
            <p14:xfrm>
              <a:off x="1652629" y="4114702"/>
              <a:ext cx="16920" cy="19080"/>
            </p14:xfrm>
          </p:contentPart>
        </mc:Choice>
        <mc:Fallback>
          <p:pic>
            <p:nvPicPr>
              <p:cNvPr id="4" name="Freihand 3">
                <a:extLst>
                  <a:ext uri="{FF2B5EF4-FFF2-40B4-BE49-F238E27FC236}">
                    <a16:creationId xmlns:a16="http://schemas.microsoft.com/office/drawing/2014/main" id="{A745C7AC-7919-604E-4E4E-0013E4BD21F2}"/>
                  </a:ext>
                </a:extLst>
              </p:cNvPr>
              <p:cNvPicPr/>
              <p:nvPr/>
            </p:nvPicPr>
            <p:blipFill>
              <a:blip r:embed="rId206"/>
              <a:stretch>
                <a:fillRect/>
              </a:stretch>
            </p:blipFill>
            <p:spPr>
              <a:xfrm>
                <a:off x="1643989" y="4106062"/>
                <a:ext cx="345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 name="Freihand 4">
                <a:extLst>
                  <a:ext uri="{FF2B5EF4-FFF2-40B4-BE49-F238E27FC236}">
                    <a16:creationId xmlns:a16="http://schemas.microsoft.com/office/drawing/2014/main" id="{DD3AC51C-6F5F-C08C-9E26-865A6EC6BA4F}"/>
                  </a:ext>
                </a:extLst>
              </p14:cNvPr>
              <p14:cNvContentPartPr/>
              <p14:nvPr/>
            </p14:nvContentPartPr>
            <p14:xfrm>
              <a:off x="4023229" y="5946022"/>
              <a:ext cx="2880" cy="6120"/>
            </p14:xfrm>
          </p:contentPart>
        </mc:Choice>
        <mc:Fallback>
          <p:pic>
            <p:nvPicPr>
              <p:cNvPr id="5" name="Freihand 4">
                <a:extLst>
                  <a:ext uri="{FF2B5EF4-FFF2-40B4-BE49-F238E27FC236}">
                    <a16:creationId xmlns:a16="http://schemas.microsoft.com/office/drawing/2014/main" id="{DD3AC51C-6F5F-C08C-9E26-865A6EC6BA4F}"/>
                  </a:ext>
                </a:extLst>
              </p:cNvPr>
              <p:cNvPicPr/>
              <p:nvPr/>
            </p:nvPicPr>
            <p:blipFill>
              <a:blip r:embed="rId208"/>
              <a:stretch>
                <a:fillRect/>
              </a:stretch>
            </p:blipFill>
            <p:spPr>
              <a:xfrm>
                <a:off x="4014229" y="5937022"/>
                <a:ext cx="20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1" name="Freihand 170">
                <a:extLst>
                  <a:ext uri="{FF2B5EF4-FFF2-40B4-BE49-F238E27FC236}">
                    <a16:creationId xmlns:a16="http://schemas.microsoft.com/office/drawing/2014/main" id="{C58D8543-2079-F16A-3CB6-F860274052D0}"/>
                  </a:ext>
                </a:extLst>
              </p14:cNvPr>
              <p14:cNvContentPartPr/>
              <p14:nvPr/>
            </p14:nvContentPartPr>
            <p14:xfrm>
              <a:off x="2912269" y="5838742"/>
              <a:ext cx="32400" cy="472320"/>
            </p14:xfrm>
          </p:contentPart>
        </mc:Choice>
        <mc:Fallback>
          <p:pic>
            <p:nvPicPr>
              <p:cNvPr id="171" name="Freihand 170">
                <a:extLst>
                  <a:ext uri="{FF2B5EF4-FFF2-40B4-BE49-F238E27FC236}">
                    <a16:creationId xmlns:a16="http://schemas.microsoft.com/office/drawing/2014/main" id="{C58D8543-2079-F16A-3CB6-F860274052D0}"/>
                  </a:ext>
                </a:extLst>
              </p:cNvPr>
              <p:cNvPicPr/>
              <p:nvPr/>
            </p:nvPicPr>
            <p:blipFill>
              <a:blip r:embed="rId210"/>
              <a:stretch>
                <a:fillRect/>
              </a:stretch>
            </p:blipFill>
            <p:spPr>
              <a:xfrm>
                <a:off x="2903269" y="5829742"/>
                <a:ext cx="5004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99" name="Freihand 98">
                <a:extLst>
                  <a:ext uri="{FF2B5EF4-FFF2-40B4-BE49-F238E27FC236}">
                    <a16:creationId xmlns:a16="http://schemas.microsoft.com/office/drawing/2014/main" id="{241A7169-B539-CD76-E458-C7430C913BB8}"/>
                  </a:ext>
                </a:extLst>
              </p14:cNvPr>
              <p14:cNvContentPartPr/>
              <p14:nvPr/>
            </p14:nvContentPartPr>
            <p14:xfrm>
              <a:off x="2739469" y="3413782"/>
              <a:ext cx="113760" cy="66960"/>
            </p14:xfrm>
          </p:contentPart>
        </mc:Choice>
        <mc:Fallback>
          <p:pic>
            <p:nvPicPr>
              <p:cNvPr id="99" name="Freihand 98">
                <a:extLst>
                  <a:ext uri="{FF2B5EF4-FFF2-40B4-BE49-F238E27FC236}">
                    <a16:creationId xmlns:a16="http://schemas.microsoft.com/office/drawing/2014/main" id="{241A7169-B539-CD76-E458-C7430C913BB8}"/>
                  </a:ext>
                </a:extLst>
              </p:cNvPr>
              <p:cNvPicPr/>
              <p:nvPr/>
            </p:nvPicPr>
            <p:blipFill>
              <a:blip r:embed="rId212"/>
              <a:stretch>
                <a:fillRect/>
              </a:stretch>
            </p:blipFill>
            <p:spPr>
              <a:xfrm>
                <a:off x="2730469" y="3405142"/>
                <a:ext cx="1314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00" name="Freihand 99">
                <a:extLst>
                  <a:ext uri="{FF2B5EF4-FFF2-40B4-BE49-F238E27FC236}">
                    <a16:creationId xmlns:a16="http://schemas.microsoft.com/office/drawing/2014/main" id="{1E288C30-1F15-B24E-2DB3-481C750DFFE9}"/>
                  </a:ext>
                </a:extLst>
              </p14:cNvPr>
              <p14:cNvContentPartPr/>
              <p14:nvPr/>
            </p14:nvContentPartPr>
            <p14:xfrm>
              <a:off x="2813989" y="3383902"/>
              <a:ext cx="45360" cy="255240"/>
            </p14:xfrm>
          </p:contentPart>
        </mc:Choice>
        <mc:Fallback>
          <p:pic>
            <p:nvPicPr>
              <p:cNvPr id="100" name="Freihand 99">
                <a:extLst>
                  <a:ext uri="{FF2B5EF4-FFF2-40B4-BE49-F238E27FC236}">
                    <a16:creationId xmlns:a16="http://schemas.microsoft.com/office/drawing/2014/main" id="{1E288C30-1F15-B24E-2DB3-481C750DFFE9}"/>
                  </a:ext>
                </a:extLst>
              </p:cNvPr>
              <p:cNvPicPr/>
              <p:nvPr/>
            </p:nvPicPr>
            <p:blipFill>
              <a:blip r:embed="rId214"/>
              <a:stretch>
                <a:fillRect/>
              </a:stretch>
            </p:blipFill>
            <p:spPr>
              <a:xfrm>
                <a:off x="2804989" y="3374902"/>
                <a:ext cx="630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02" name="Freihand 101">
                <a:extLst>
                  <a:ext uri="{FF2B5EF4-FFF2-40B4-BE49-F238E27FC236}">
                    <a16:creationId xmlns:a16="http://schemas.microsoft.com/office/drawing/2014/main" id="{D5E0B14E-CCA0-9C1A-18F7-B5D2FC360343}"/>
                  </a:ext>
                </a:extLst>
              </p14:cNvPr>
              <p14:cNvContentPartPr/>
              <p14:nvPr/>
            </p14:nvContentPartPr>
            <p14:xfrm>
              <a:off x="2858989" y="3527182"/>
              <a:ext cx="41760" cy="114480"/>
            </p14:xfrm>
          </p:contentPart>
        </mc:Choice>
        <mc:Fallback>
          <p:pic>
            <p:nvPicPr>
              <p:cNvPr id="102" name="Freihand 101">
                <a:extLst>
                  <a:ext uri="{FF2B5EF4-FFF2-40B4-BE49-F238E27FC236}">
                    <a16:creationId xmlns:a16="http://schemas.microsoft.com/office/drawing/2014/main" id="{D5E0B14E-CCA0-9C1A-18F7-B5D2FC360343}"/>
                  </a:ext>
                </a:extLst>
              </p:cNvPr>
              <p:cNvPicPr/>
              <p:nvPr/>
            </p:nvPicPr>
            <p:blipFill>
              <a:blip r:embed="rId216"/>
              <a:stretch>
                <a:fillRect/>
              </a:stretch>
            </p:blipFill>
            <p:spPr>
              <a:xfrm>
                <a:off x="2849989" y="3518182"/>
                <a:ext cx="59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04" name="Freihand 103">
                <a:extLst>
                  <a:ext uri="{FF2B5EF4-FFF2-40B4-BE49-F238E27FC236}">
                    <a16:creationId xmlns:a16="http://schemas.microsoft.com/office/drawing/2014/main" id="{6DA7E5BC-65D1-2CC3-BFCA-81372C90B44E}"/>
                  </a:ext>
                </a:extLst>
              </p14:cNvPr>
              <p14:cNvContentPartPr/>
              <p14:nvPr/>
            </p14:nvContentPartPr>
            <p14:xfrm>
              <a:off x="2841709" y="3309022"/>
              <a:ext cx="107640" cy="111960"/>
            </p14:xfrm>
          </p:contentPart>
        </mc:Choice>
        <mc:Fallback>
          <p:pic>
            <p:nvPicPr>
              <p:cNvPr id="104" name="Freihand 103">
                <a:extLst>
                  <a:ext uri="{FF2B5EF4-FFF2-40B4-BE49-F238E27FC236}">
                    <a16:creationId xmlns:a16="http://schemas.microsoft.com/office/drawing/2014/main" id="{6DA7E5BC-65D1-2CC3-BFCA-81372C90B44E}"/>
                  </a:ext>
                </a:extLst>
              </p:cNvPr>
              <p:cNvPicPr/>
              <p:nvPr/>
            </p:nvPicPr>
            <p:blipFill>
              <a:blip r:embed="rId218"/>
              <a:stretch>
                <a:fillRect/>
              </a:stretch>
            </p:blipFill>
            <p:spPr>
              <a:xfrm>
                <a:off x="2832709" y="3300022"/>
                <a:ext cx="125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05" name="Freihand 104">
                <a:extLst>
                  <a:ext uri="{FF2B5EF4-FFF2-40B4-BE49-F238E27FC236}">
                    <a16:creationId xmlns:a16="http://schemas.microsoft.com/office/drawing/2014/main" id="{D52D0B3B-4590-87F8-20A7-8BF310875DBE}"/>
                  </a:ext>
                </a:extLst>
              </p14:cNvPr>
              <p14:cNvContentPartPr/>
              <p14:nvPr/>
            </p14:nvContentPartPr>
            <p14:xfrm>
              <a:off x="2967349" y="3222982"/>
              <a:ext cx="12240" cy="142920"/>
            </p14:xfrm>
          </p:contentPart>
        </mc:Choice>
        <mc:Fallback>
          <p:pic>
            <p:nvPicPr>
              <p:cNvPr id="105" name="Freihand 104">
                <a:extLst>
                  <a:ext uri="{FF2B5EF4-FFF2-40B4-BE49-F238E27FC236}">
                    <a16:creationId xmlns:a16="http://schemas.microsoft.com/office/drawing/2014/main" id="{D52D0B3B-4590-87F8-20A7-8BF310875DBE}"/>
                  </a:ext>
                </a:extLst>
              </p:cNvPr>
              <p:cNvPicPr/>
              <p:nvPr/>
            </p:nvPicPr>
            <p:blipFill>
              <a:blip r:embed="rId220"/>
              <a:stretch>
                <a:fillRect/>
              </a:stretch>
            </p:blipFill>
            <p:spPr>
              <a:xfrm>
                <a:off x="2958709" y="3213982"/>
                <a:ext cx="298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06" name="Freihand 105">
                <a:extLst>
                  <a:ext uri="{FF2B5EF4-FFF2-40B4-BE49-F238E27FC236}">
                    <a16:creationId xmlns:a16="http://schemas.microsoft.com/office/drawing/2014/main" id="{905253C2-C119-452C-3E7B-8801145B1C6F}"/>
                  </a:ext>
                </a:extLst>
              </p14:cNvPr>
              <p14:cNvContentPartPr/>
              <p14:nvPr/>
            </p14:nvContentPartPr>
            <p14:xfrm>
              <a:off x="3013069" y="3286702"/>
              <a:ext cx="80280" cy="285480"/>
            </p14:xfrm>
          </p:contentPart>
        </mc:Choice>
        <mc:Fallback>
          <p:pic>
            <p:nvPicPr>
              <p:cNvPr id="106" name="Freihand 105">
                <a:extLst>
                  <a:ext uri="{FF2B5EF4-FFF2-40B4-BE49-F238E27FC236}">
                    <a16:creationId xmlns:a16="http://schemas.microsoft.com/office/drawing/2014/main" id="{905253C2-C119-452C-3E7B-8801145B1C6F}"/>
                  </a:ext>
                </a:extLst>
              </p:cNvPr>
              <p:cNvPicPr/>
              <p:nvPr/>
            </p:nvPicPr>
            <p:blipFill>
              <a:blip r:embed="rId222"/>
              <a:stretch>
                <a:fillRect/>
              </a:stretch>
            </p:blipFill>
            <p:spPr>
              <a:xfrm>
                <a:off x="3004069" y="3278062"/>
                <a:ext cx="979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08" name="Freihand 107">
                <a:extLst>
                  <a:ext uri="{FF2B5EF4-FFF2-40B4-BE49-F238E27FC236}">
                    <a16:creationId xmlns:a16="http://schemas.microsoft.com/office/drawing/2014/main" id="{09292C14-05C3-BB34-DA14-EAF731C553D8}"/>
                  </a:ext>
                </a:extLst>
              </p14:cNvPr>
              <p14:cNvContentPartPr/>
              <p14:nvPr/>
            </p14:nvContentPartPr>
            <p14:xfrm>
              <a:off x="3105229" y="3341062"/>
              <a:ext cx="163080" cy="248760"/>
            </p14:xfrm>
          </p:contentPart>
        </mc:Choice>
        <mc:Fallback>
          <p:pic>
            <p:nvPicPr>
              <p:cNvPr id="108" name="Freihand 107">
                <a:extLst>
                  <a:ext uri="{FF2B5EF4-FFF2-40B4-BE49-F238E27FC236}">
                    <a16:creationId xmlns:a16="http://schemas.microsoft.com/office/drawing/2014/main" id="{09292C14-05C3-BB34-DA14-EAF731C553D8}"/>
                  </a:ext>
                </a:extLst>
              </p:cNvPr>
              <p:cNvPicPr/>
              <p:nvPr/>
            </p:nvPicPr>
            <p:blipFill>
              <a:blip r:embed="rId224"/>
              <a:stretch>
                <a:fillRect/>
              </a:stretch>
            </p:blipFill>
            <p:spPr>
              <a:xfrm>
                <a:off x="3096229" y="3332062"/>
                <a:ext cx="1807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09" name="Freihand 108">
                <a:extLst>
                  <a:ext uri="{FF2B5EF4-FFF2-40B4-BE49-F238E27FC236}">
                    <a16:creationId xmlns:a16="http://schemas.microsoft.com/office/drawing/2014/main" id="{7C10A02F-31C6-22AA-36E0-04C82A5CFD9B}"/>
                  </a:ext>
                </a:extLst>
              </p14:cNvPr>
              <p14:cNvContentPartPr/>
              <p14:nvPr/>
            </p14:nvContentPartPr>
            <p14:xfrm>
              <a:off x="3315109" y="3419902"/>
              <a:ext cx="104400" cy="133200"/>
            </p14:xfrm>
          </p:contentPart>
        </mc:Choice>
        <mc:Fallback>
          <p:pic>
            <p:nvPicPr>
              <p:cNvPr id="109" name="Freihand 108">
                <a:extLst>
                  <a:ext uri="{FF2B5EF4-FFF2-40B4-BE49-F238E27FC236}">
                    <a16:creationId xmlns:a16="http://schemas.microsoft.com/office/drawing/2014/main" id="{7C10A02F-31C6-22AA-36E0-04C82A5CFD9B}"/>
                  </a:ext>
                </a:extLst>
              </p:cNvPr>
              <p:cNvPicPr/>
              <p:nvPr/>
            </p:nvPicPr>
            <p:blipFill>
              <a:blip r:embed="rId226"/>
              <a:stretch>
                <a:fillRect/>
              </a:stretch>
            </p:blipFill>
            <p:spPr>
              <a:xfrm>
                <a:off x="3306109" y="3410902"/>
                <a:ext cx="122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10" name="Freihand 109">
                <a:extLst>
                  <a:ext uri="{FF2B5EF4-FFF2-40B4-BE49-F238E27FC236}">
                    <a16:creationId xmlns:a16="http://schemas.microsoft.com/office/drawing/2014/main" id="{1296A0A6-0CA4-9615-C9A5-B9DEF02317D3}"/>
                  </a:ext>
                </a:extLst>
              </p14:cNvPr>
              <p14:cNvContentPartPr/>
              <p14:nvPr/>
            </p14:nvContentPartPr>
            <p14:xfrm>
              <a:off x="3498709" y="3355462"/>
              <a:ext cx="95040" cy="180360"/>
            </p14:xfrm>
          </p:contentPart>
        </mc:Choice>
        <mc:Fallback>
          <p:pic>
            <p:nvPicPr>
              <p:cNvPr id="110" name="Freihand 109">
                <a:extLst>
                  <a:ext uri="{FF2B5EF4-FFF2-40B4-BE49-F238E27FC236}">
                    <a16:creationId xmlns:a16="http://schemas.microsoft.com/office/drawing/2014/main" id="{1296A0A6-0CA4-9615-C9A5-B9DEF02317D3}"/>
                  </a:ext>
                </a:extLst>
              </p:cNvPr>
              <p:cNvPicPr/>
              <p:nvPr/>
            </p:nvPicPr>
            <p:blipFill>
              <a:blip r:embed="rId228"/>
              <a:stretch>
                <a:fillRect/>
              </a:stretch>
            </p:blipFill>
            <p:spPr>
              <a:xfrm>
                <a:off x="3490069" y="3346462"/>
                <a:ext cx="1126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11" name="Freihand 110">
                <a:extLst>
                  <a:ext uri="{FF2B5EF4-FFF2-40B4-BE49-F238E27FC236}">
                    <a16:creationId xmlns:a16="http://schemas.microsoft.com/office/drawing/2014/main" id="{00BEA54D-2101-B8D2-9368-E2ADBB936C7D}"/>
                  </a:ext>
                </a:extLst>
              </p14:cNvPr>
              <p14:cNvContentPartPr/>
              <p14:nvPr/>
            </p14:nvContentPartPr>
            <p14:xfrm>
              <a:off x="3514549" y="3374902"/>
              <a:ext cx="133560" cy="177480"/>
            </p14:xfrm>
          </p:contentPart>
        </mc:Choice>
        <mc:Fallback>
          <p:pic>
            <p:nvPicPr>
              <p:cNvPr id="111" name="Freihand 110">
                <a:extLst>
                  <a:ext uri="{FF2B5EF4-FFF2-40B4-BE49-F238E27FC236}">
                    <a16:creationId xmlns:a16="http://schemas.microsoft.com/office/drawing/2014/main" id="{00BEA54D-2101-B8D2-9368-E2ADBB936C7D}"/>
                  </a:ext>
                </a:extLst>
              </p:cNvPr>
              <p:cNvPicPr/>
              <p:nvPr/>
            </p:nvPicPr>
            <p:blipFill>
              <a:blip r:embed="rId230"/>
              <a:stretch>
                <a:fillRect/>
              </a:stretch>
            </p:blipFill>
            <p:spPr>
              <a:xfrm>
                <a:off x="3505549" y="3366262"/>
                <a:ext cx="151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12" name="Freihand 111">
                <a:extLst>
                  <a:ext uri="{FF2B5EF4-FFF2-40B4-BE49-F238E27FC236}">
                    <a16:creationId xmlns:a16="http://schemas.microsoft.com/office/drawing/2014/main" id="{1E37F862-9997-C745-F510-96E0B7517D42}"/>
                  </a:ext>
                </a:extLst>
              </p14:cNvPr>
              <p14:cNvContentPartPr/>
              <p14:nvPr/>
            </p14:nvContentPartPr>
            <p14:xfrm>
              <a:off x="3676549" y="3377422"/>
              <a:ext cx="119160" cy="186840"/>
            </p14:xfrm>
          </p:contentPart>
        </mc:Choice>
        <mc:Fallback>
          <p:pic>
            <p:nvPicPr>
              <p:cNvPr id="112" name="Freihand 111">
                <a:extLst>
                  <a:ext uri="{FF2B5EF4-FFF2-40B4-BE49-F238E27FC236}">
                    <a16:creationId xmlns:a16="http://schemas.microsoft.com/office/drawing/2014/main" id="{1E37F862-9997-C745-F510-96E0B7517D42}"/>
                  </a:ext>
                </a:extLst>
              </p:cNvPr>
              <p:cNvPicPr/>
              <p:nvPr/>
            </p:nvPicPr>
            <p:blipFill>
              <a:blip r:embed="rId232"/>
              <a:stretch>
                <a:fillRect/>
              </a:stretch>
            </p:blipFill>
            <p:spPr>
              <a:xfrm>
                <a:off x="3667549" y="3368422"/>
                <a:ext cx="1368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3" name="Freihand 112">
                <a:extLst>
                  <a:ext uri="{FF2B5EF4-FFF2-40B4-BE49-F238E27FC236}">
                    <a16:creationId xmlns:a16="http://schemas.microsoft.com/office/drawing/2014/main" id="{B7124456-2052-7FBF-7D21-8D32A8A51020}"/>
                  </a:ext>
                </a:extLst>
              </p14:cNvPr>
              <p14:cNvContentPartPr/>
              <p14:nvPr/>
            </p14:nvContentPartPr>
            <p14:xfrm>
              <a:off x="3810469" y="3316582"/>
              <a:ext cx="77400" cy="358560"/>
            </p14:xfrm>
          </p:contentPart>
        </mc:Choice>
        <mc:Fallback>
          <p:pic>
            <p:nvPicPr>
              <p:cNvPr id="113" name="Freihand 112">
                <a:extLst>
                  <a:ext uri="{FF2B5EF4-FFF2-40B4-BE49-F238E27FC236}">
                    <a16:creationId xmlns:a16="http://schemas.microsoft.com/office/drawing/2014/main" id="{B7124456-2052-7FBF-7D21-8D32A8A51020}"/>
                  </a:ext>
                </a:extLst>
              </p:cNvPr>
              <p:cNvPicPr/>
              <p:nvPr/>
            </p:nvPicPr>
            <p:blipFill>
              <a:blip r:embed="rId234"/>
              <a:stretch>
                <a:fillRect/>
              </a:stretch>
            </p:blipFill>
            <p:spPr>
              <a:xfrm>
                <a:off x="3801829" y="3307942"/>
                <a:ext cx="9504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4" name="Freihand 163">
                <a:extLst>
                  <a:ext uri="{FF2B5EF4-FFF2-40B4-BE49-F238E27FC236}">
                    <a16:creationId xmlns:a16="http://schemas.microsoft.com/office/drawing/2014/main" id="{4D63CF73-A607-D411-BB7B-40212DA7BBCD}"/>
                  </a:ext>
                </a:extLst>
              </p14:cNvPr>
              <p14:cNvContentPartPr/>
              <p14:nvPr/>
            </p14:nvContentPartPr>
            <p14:xfrm>
              <a:off x="2998309" y="3477502"/>
              <a:ext cx="6120" cy="60840"/>
            </p14:xfrm>
          </p:contentPart>
        </mc:Choice>
        <mc:Fallback>
          <p:pic>
            <p:nvPicPr>
              <p:cNvPr id="164" name="Freihand 163">
                <a:extLst>
                  <a:ext uri="{FF2B5EF4-FFF2-40B4-BE49-F238E27FC236}">
                    <a16:creationId xmlns:a16="http://schemas.microsoft.com/office/drawing/2014/main" id="{4D63CF73-A607-D411-BB7B-40212DA7BBCD}"/>
                  </a:ext>
                </a:extLst>
              </p:cNvPr>
              <p:cNvPicPr/>
              <p:nvPr/>
            </p:nvPicPr>
            <p:blipFill>
              <a:blip r:embed="rId236"/>
              <a:stretch>
                <a:fillRect/>
              </a:stretch>
            </p:blipFill>
            <p:spPr>
              <a:xfrm>
                <a:off x="2989669" y="3468862"/>
                <a:ext cx="23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5" name="Freihand 164">
                <a:extLst>
                  <a:ext uri="{FF2B5EF4-FFF2-40B4-BE49-F238E27FC236}">
                    <a16:creationId xmlns:a16="http://schemas.microsoft.com/office/drawing/2014/main" id="{3CAC136E-1A99-E4E9-6E1D-E22031CC7846}"/>
                  </a:ext>
                </a:extLst>
              </p14:cNvPr>
              <p14:cNvContentPartPr/>
              <p14:nvPr/>
            </p14:nvContentPartPr>
            <p14:xfrm>
              <a:off x="2994349" y="3609262"/>
              <a:ext cx="6480" cy="141840"/>
            </p14:xfrm>
          </p:contentPart>
        </mc:Choice>
        <mc:Fallback>
          <p:pic>
            <p:nvPicPr>
              <p:cNvPr id="165" name="Freihand 164">
                <a:extLst>
                  <a:ext uri="{FF2B5EF4-FFF2-40B4-BE49-F238E27FC236}">
                    <a16:creationId xmlns:a16="http://schemas.microsoft.com/office/drawing/2014/main" id="{3CAC136E-1A99-E4E9-6E1D-E22031CC7846}"/>
                  </a:ext>
                </a:extLst>
              </p:cNvPr>
              <p:cNvPicPr/>
              <p:nvPr/>
            </p:nvPicPr>
            <p:blipFill>
              <a:blip r:embed="rId238"/>
              <a:stretch>
                <a:fillRect/>
              </a:stretch>
            </p:blipFill>
            <p:spPr>
              <a:xfrm>
                <a:off x="2985349" y="3600262"/>
                <a:ext cx="24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6" name="Freihand 165">
                <a:extLst>
                  <a:ext uri="{FF2B5EF4-FFF2-40B4-BE49-F238E27FC236}">
                    <a16:creationId xmlns:a16="http://schemas.microsoft.com/office/drawing/2014/main" id="{1D7FA60D-0A44-A9ED-6A29-746A9CE573CE}"/>
                  </a:ext>
                </a:extLst>
              </p14:cNvPr>
              <p14:cNvContentPartPr/>
              <p14:nvPr/>
            </p14:nvContentPartPr>
            <p14:xfrm>
              <a:off x="3000109" y="3814462"/>
              <a:ext cx="2880" cy="156600"/>
            </p14:xfrm>
          </p:contentPart>
        </mc:Choice>
        <mc:Fallback>
          <p:pic>
            <p:nvPicPr>
              <p:cNvPr id="166" name="Freihand 165">
                <a:extLst>
                  <a:ext uri="{FF2B5EF4-FFF2-40B4-BE49-F238E27FC236}">
                    <a16:creationId xmlns:a16="http://schemas.microsoft.com/office/drawing/2014/main" id="{1D7FA60D-0A44-A9ED-6A29-746A9CE573CE}"/>
                  </a:ext>
                </a:extLst>
              </p:cNvPr>
              <p:cNvPicPr/>
              <p:nvPr/>
            </p:nvPicPr>
            <p:blipFill>
              <a:blip r:embed="rId240"/>
              <a:stretch>
                <a:fillRect/>
              </a:stretch>
            </p:blipFill>
            <p:spPr>
              <a:xfrm>
                <a:off x="2991109" y="3805822"/>
                <a:ext cx="205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9" name="Freihand 168">
                <a:extLst>
                  <a:ext uri="{FF2B5EF4-FFF2-40B4-BE49-F238E27FC236}">
                    <a16:creationId xmlns:a16="http://schemas.microsoft.com/office/drawing/2014/main" id="{E27F5609-A5A1-6101-F4A7-996D27990EBB}"/>
                  </a:ext>
                </a:extLst>
              </p14:cNvPr>
              <p14:cNvContentPartPr/>
              <p14:nvPr/>
            </p14:nvContentPartPr>
            <p14:xfrm>
              <a:off x="2962669" y="5089582"/>
              <a:ext cx="5400" cy="41760"/>
            </p14:xfrm>
          </p:contentPart>
        </mc:Choice>
        <mc:Fallback>
          <p:pic>
            <p:nvPicPr>
              <p:cNvPr id="169" name="Freihand 168">
                <a:extLst>
                  <a:ext uri="{FF2B5EF4-FFF2-40B4-BE49-F238E27FC236}">
                    <a16:creationId xmlns:a16="http://schemas.microsoft.com/office/drawing/2014/main" id="{E27F5609-A5A1-6101-F4A7-996D27990EBB}"/>
                  </a:ext>
                </a:extLst>
              </p:cNvPr>
              <p:cNvPicPr/>
              <p:nvPr/>
            </p:nvPicPr>
            <p:blipFill>
              <a:blip r:embed="rId242"/>
              <a:stretch>
                <a:fillRect/>
              </a:stretch>
            </p:blipFill>
            <p:spPr>
              <a:xfrm>
                <a:off x="2954029" y="5080582"/>
                <a:ext cx="23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0" name="Freihand 169">
                <a:extLst>
                  <a:ext uri="{FF2B5EF4-FFF2-40B4-BE49-F238E27FC236}">
                    <a16:creationId xmlns:a16="http://schemas.microsoft.com/office/drawing/2014/main" id="{09F971E8-6BA7-6930-7161-1317F4D3C4BC}"/>
                  </a:ext>
                </a:extLst>
              </p14:cNvPr>
              <p14:cNvContentPartPr/>
              <p14:nvPr/>
            </p14:nvContentPartPr>
            <p14:xfrm>
              <a:off x="2947909" y="5175622"/>
              <a:ext cx="21960" cy="552600"/>
            </p14:xfrm>
          </p:contentPart>
        </mc:Choice>
        <mc:Fallback>
          <p:pic>
            <p:nvPicPr>
              <p:cNvPr id="170" name="Freihand 169">
                <a:extLst>
                  <a:ext uri="{FF2B5EF4-FFF2-40B4-BE49-F238E27FC236}">
                    <a16:creationId xmlns:a16="http://schemas.microsoft.com/office/drawing/2014/main" id="{09F971E8-6BA7-6930-7161-1317F4D3C4BC}"/>
                  </a:ext>
                </a:extLst>
              </p:cNvPr>
              <p:cNvPicPr/>
              <p:nvPr/>
            </p:nvPicPr>
            <p:blipFill>
              <a:blip r:embed="rId244"/>
              <a:stretch>
                <a:fillRect/>
              </a:stretch>
            </p:blipFill>
            <p:spPr>
              <a:xfrm>
                <a:off x="2938909" y="5166982"/>
                <a:ext cx="3960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7" name="Freihand 166">
                <a:extLst>
                  <a:ext uri="{FF2B5EF4-FFF2-40B4-BE49-F238E27FC236}">
                    <a16:creationId xmlns:a16="http://schemas.microsoft.com/office/drawing/2014/main" id="{DA860B57-2D5A-EF98-1114-C2E27B9C30FA}"/>
                  </a:ext>
                </a:extLst>
              </p14:cNvPr>
              <p14:cNvContentPartPr/>
              <p14:nvPr/>
            </p14:nvContentPartPr>
            <p14:xfrm>
              <a:off x="2952949" y="4246102"/>
              <a:ext cx="20160" cy="145440"/>
            </p14:xfrm>
          </p:contentPart>
        </mc:Choice>
        <mc:Fallback>
          <p:pic>
            <p:nvPicPr>
              <p:cNvPr id="167" name="Freihand 166">
                <a:extLst>
                  <a:ext uri="{FF2B5EF4-FFF2-40B4-BE49-F238E27FC236}">
                    <a16:creationId xmlns:a16="http://schemas.microsoft.com/office/drawing/2014/main" id="{DA860B57-2D5A-EF98-1114-C2E27B9C30FA}"/>
                  </a:ext>
                </a:extLst>
              </p:cNvPr>
              <p:cNvPicPr/>
              <p:nvPr/>
            </p:nvPicPr>
            <p:blipFill>
              <a:blip r:embed="rId246"/>
              <a:stretch>
                <a:fillRect/>
              </a:stretch>
            </p:blipFill>
            <p:spPr>
              <a:xfrm>
                <a:off x="2944309" y="4237102"/>
                <a:ext cx="37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8" name="Freihand 167">
                <a:extLst>
                  <a:ext uri="{FF2B5EF4-FFF2-40B4-BE49-F238E27FC236}">
                    <a16:creationId xmlns:a16="http://schemas.microsoft.com/office/drawing/2014/main" id="{8D765210-087D-18B2-DC2A-E5345C781EC8}"/>
                  </a:ext>
                </a:extLst>
              </p14:cNvPr>
              <p14:cNvContentPartPr/>
              <p14:nvPr/>
            </p14:nvContentPartPr>
            <p14:xfrm>
              <a:off x="2961949" y="4429702"/>
              <a:ext cx="14040" cy="385200"/>
            </p14:xfrm>
          </p:contentPart>
        </mc:Choice>
        <mc:Fallback>
          <p:pic>
            <p:nvPicPr>
              <p:cNvPr id="168" name="Freihand 167">
                <a:extLst>
                  <a:ext uri="{FF2B5EF4-FFF2-40B4-BE49-F238E27FC236}">
                    <a16:creationId xmlns:a16="http://schemas.microsoft.com/office/drawing/2014/main" id="{8D765210-087D-18B2-DC2A-E5345C781EC8}"/>
                  </a:ext>
                </a:extLst>
              </p:cNvPr>
              <p:cNvPicPr/>
              <p:nvPr/>
            </p:nvPicPr>
            <p:blipFill>
              <a:blip r:embed="rId248"/>
              <a:stretch>
                <a:fillRect/>
              </a:stretch>
            </p:blipFill>
            <p:spPr>
              <a:xfrm>
                <a:off x="2953309" y="4420702"/>
                <a:ext cx="3168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5" name="Freihand 174">
                <a:extLst>
                  <a:ext uri="{FF2B5EF4-FFF2-40B4-BE49-F238E27FC236}">
                    <a16:creationId xmlns:a16="http://schemas.microsoft.com/office/drawing/2014/main" id="{FC5E61FC-5B26-DB72-E1ED-754FA34FCEB8}"/>
                  </a:ext>
                </a:extLst>
              </p14:cNvPr>
              <p14:cNvContentPartPr/>
              <p14:nvPr/>
            </p14:nvContentPartPr>
            <p14:xfrm>
              <a:off x="1301269" y="4355182"/>
              <a:ext cx="85320" cy="1800"/>
            </p14:xfrm>
          </p:contentPart>
        </mc:Choice>
        <mc:Fallback>
          <p:pic>
            <p:nvPicPr>
              <p:cNvPr id="175" name="Freihand 174">
                <a:extLst>
                  <a:ext uri="{FF2B5EF4-FFF2-40B4-BE49-F238E27FC236}">
                    <a16:creationId xmlns:a16="http://schemas.microsoft.com/office/drawing/2014/main" id="{FC5E61FC-5B26-DB72-E1ED-754FA34FCEB8}"/>
                  </a:ext>
                </a:extLst>
              </p:cNvPr>
              <p:cNvPicPr/>
              <p:nvPr/>
            </p:nvPicPr>
            <p:blipFill>
              <a:blip r:embed="rId250"/>
              <a:stretch>
                <a:fillRect/>
              </a:stretch>
            </p:blipFill>
            <p:spPr>
              <a:xfrm>
                <a:off x="1292629" y="4346542"/>
                <a:ext cx="102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6" name="Freihand 175">
                <a:extLst>
                  <a:ext uri="{FF2B5EF4-FFF2-40B4-BE49-F238E27FC236}">
                    <a16:creationId xmlns:a16="http://schemas.microsoft.com/office/drawing/2014/main" id="{DC9CBB14-F6F1-D277-44AB-F082A2FA8712}"/>
                  </a:ext>
                </a:extLst>
              </p14:cNvPr>
              <p14:cNvContentPartPr/>
              <p14:nvPr/>
            </p14:nvContentPartPr>
            <p14:xfrm>
              <a:off x="1478749" y="4373182"/>
              <a:ext cx="401760" cy="18000"/>
            </p14:xfrm>
          </p:contentPart>
        </mc:Choice>
        <mc:Fallback>
          <p:pic>
            <p:nvPicPr>
              <p:cNvPr id="176" name="Freihand 175">
                <a:extLst>
                  <a:ext uri="{FF2B5EF4-FFF2-40B4-BE49-F238E27FC236}">
                    <a16:creationId xmlns:a16="http://schemas.microsoft.com/office/drawing/2014/main" id="{DC9CBB14-F6F1-D277-44AB-F082A2FA8712}"/>
                  </a:ext>
                </a:extLst>
              </p:cNvPr>
              <p:cNvPicPr/>
              <p:nvPr/>
            </p:nvPicPr>
            <p:blipFill>
              <a:blip r:embed="rId252"/>
              <a:stretch>
                <a:fillRect/>
              </a:stretch>
            </p:blipFill>
            <p:spPr>
              <a:xfrm>
                <a:off x="1470109" y="4364542"/>
                <a:ext cx="419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7" name="Freihand 176">
                <a:extLst>
                  <a:ext uri="{FF2B5EF4-FFF2-40B4-BE49-F238E27FC236}">
                    <a16:creationId xmlns:a16="http://schemas.microsoft.com/office/drawing/2014/main" id="{85E8BC45-E723-E131-EE2A-CE834F70C8FE}"/>
                  </a:ext>
                </a:extLst>
              </p14:cNvPr>
              <p14:cNvContentPartPr/>
              <p14:nvPr/>
            </p14:nvContentPartPr>
            <p14:xfrm>
              <a:off x="1960789" y="4376782"/>
              <a:ext cx="42840" cy="19440"/>
            </p14:xfrm>
          </p:contentPart>
        </mc:Choice>
        <mc:Fallback>
          <p:pic>
            <p:nvPicPr>
              <p:cNvPr id="177" name="Freihand 176">
                <a:extLst>
                  <a:ext uri="{FF2B5EF4-FFF2-40B4-BE49-F238E27FC236}">
                    <a16:creationId xmlns:a16="http://schemas.microsoft.com/office/drawing/2014/main" id="{85E8BC45-E723-E131-EE2A-CE834F70C8FE}"/>
                  </a:ext>
                </a:extLst>
              </p:cNvPr>
              <p:cNvPicPr/>
              <p:nvPr/>
            </p:nvPicPr>
            <p:blipFill>
              <a:blip r:embed="rId254"/>
              <a:stretch>
                <a:fillRect/>
              </a:stretch>
            </p:blipFill>
            <p:spPr>
              <a:xfrm>
                <a:off x="1951789" y="4368142"/>
                <a:ext cx="604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9" name="Freihand 178">
                <a:extLst>
                  <a:ext uri="{FF2B5EF4-FFF2-40B4-BE49-F238E27FC236}">
                    <a16:creationId xmlns:a16="http://schemas.microsoft.com/office/drawing/2014/main" id="{BDA7D316-C4FB-0519-D77E-56EBC3CEEDAB}"/>
                  </a:ext>
                </a:extLst>
              </p14:cNvPr>
              <p14:cNvContentPartPr/>
              <p14:nvPr/>
            </p14:nvContentPartPr>
            <p14:xfrm>
              <a:off x="2892109" y="4300822"/>
              <a:ext cx="136080" cy="57240"/>
            </p14:xfrm>
          </p:contentPart>
        </mc:Choice>
        <mc:Fallback>
          <p:pic>
            <p:nvPicPr>
              <p:cNvPr id="179" name="Freihand 178">
                <a:extLst>
                  <a:ext uri="{FF2B5EF4-FFF2-40B4-BE49-F238E27FC236}">
                    <a16:creationId xmlns:a16="http://schemas.microsoft.com/office/drawing/2014/main" id="{BDA7D316-C4FB-0519-D77E-56EBC3CEEDAB}"/>
                  </a:ext>
                </a:extLst>
              </p:cNvPr>
              <p:cNvPicPr/>
              <p:nvPr/>
            </p:nvPicPr>
            <p:blipFill>
              <a:blip r:embed="rId256"/>
              <a:stretch>
                <a:fillRect/>
              </a:stretch>
            </p:blipFill>
            <p:spPr>
              <a:xfrm>
                <a:off x="2883469" y="4292182"/>
                <a:ext cx="153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0" name="Freihand 179">
                <a:extLst>
                  <a:ext uri="{FF2B5EF4-FFF2-40B4-BE49-F238E27FC236}">
                    <a16:creationId xmlns:a16="http://schemas.microsoft.com/office/drawing/2014/main" id="{C66B8158-EECE-42CD-9F79-A532C9715B01}"/>
                  </a:ext>
                </a:extLst>
              </p14:cNvPr>
              <p14:cNvContentPartPr/>
              <p14:nvPr/>
            </p14:nvContentPartPr>
            <p14:xfrm>
              <a:off x="2905789" y="4298662"/>
              <a:ext cx="91800" cy="100440"/>
            </p14:xfrm>
          </p:contentPart>
        </mc:Choice>
        <mc:Fallback>
          <p:pic>
            <p:nvPicPr>
              <p:cNvPr id="180" name="Freihand 179">
                <a:extLst>
                  <a:ext uri="{FF2B5EF4-FFF2-40B4-BE49-F238E27FC236}">
                    <a16:creationId xmlns:a16="http://schemas.microsoft.com/office/drawing/2014/main" id="{C66B8158-EECE-42CD-9F79-A532C9715B01}"/>
                  </a:ext>
                </a:extLst>
              </p:cNvPr>
              <p:cNvPicPr/>
              <p:nvPr/>
            </p:nvPicPr>
            <p:blipFill>
              <a:blip r:embed="rId258"/>
              <a:stretch>
                <a:fillRect/>
              </a:stretch>
            </p:blipFill>
            <p:spPr>
              <a:xfrm>
                <a:off x="2896789" y="4289662"/>
                <a:ext cx="109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1" name="Freihand 180">
                <a:extLst>
                  <a:ext uri="{FF2B5EF4-FFF2-40B4-BE49-F238E27FC236}">
                    <a16:creationId xmlns:a16="http://schemas.microsoft.com/office/drawing/2014/main" id="{4DA326BF-8F2A-C941-6300-C8DCF264A696}"/>
                  </a:ext>
                </a:extLst>
              </p14:cNvPr>
              <p14:cNvContentPartPr/>
              <p14:nvPr/>
            </p14:nvContentPartPr>
            <p14:xfrm>
              <a:off x="1915069" y="4325302"/>
              <a:ext cx="27720" cy="45360"/>
            </p14:xfrm>
          </p:contentPart>
        </mc:Choice>
        <mc:Fallback>
          <p:pic>
            <p:nvPicPr>
              <p:cNvPr id="181" name="Freihand 180">
                <a:extLst>
                  <a:ext uri="{FF2B5EF4-FFF2-40B4-BE49-F238E27FC236}">
                    <a16:creationId xmlns:a16="http://schemas.microsoft.com/office/drawing/2014/main" id="{4DA326BF-8F2A-C941-6300-C8DCF264A696}"/>
                  </a:ext>
                </a:extLst>
              </p:cNvPr>
              <p:cNvPicPr/>
              <p:nvPr/>
            </p:nvPicPr>
            <p:blipFill>
              <a:blip r:embed="rId260"/>
              <a:stretch>
                <a:fillRect/>
              </a:stretch>
            </p:blipFill>
            <p:spPr>
              <a:xfrm>
                <a:off x="1906069" y="4316302"/>
                <a:ext cx="45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2" name="Freihand 181">
                <a:extLst>
                  <a:ext uri="{FF2B5EF4-FFF2-40B4-BE49-F238E27FC236}">
                    <a16:creationId xmlns:a16="http://schemas.microsoft.com/office/drawing/2014/main" id="{17CEDF4A-7BC0-0339-4ED7-E1A301F7A90B}"/>
                  </a:ext>
                </a:extLst>
              </p14:cNvPr>
              <p14:cNvContentPartPr/>
              <p14:nvPr/>
            </p14:nvContentPartPr>
            <p14:xfrm>
              <a:off x="1923349" y="4333582"/>
              <a:ext cx="21240" cy="19440"/>
            </p14:xfrm>
          </p:contentPart>
        </mc:Choice>
        <mc:Fallback>
          <p:pic>
            <p:nvPicPr>
              <p:cNvPr id="182" name="Freihand 181">
                <a:extLst>
                  <a:ext uri="{FF2B5EF4-FFF2-40B4-BE49-F238E27FC236}">
                    <a16:creationId xmlns:a16="http://schemas.microsoft.com/office/drawing/2014/main" id="{17CEDF4A-7BC0-0339-4ED7-E1A301F7A90B}"/>
                  </a:ext>
                </a:extLst>
              </p:cNvPr>
              <p:cNvPicPr/>
              <p:nvPr/>
            </p:nvPicPr>
            <p:blipFill>
              <a:blip r:embed="rId262"/>
              <a:stretch>
                <a:fillRect/>
              </a:stretch>
            </p:blipFill>
            <p:spPr>
              <a:xfrm>
                <a:off x="1914349" y="4324582"/>
                <a:ext cx="388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3" name="Freihand 182">
                <a:extLst>
                  <a:ext uri="{FF2B5EF4-FFF2-40B4-BE49-F238E27FC236}">
                    <a16:creationId xmlns:a16="http://schemas.microsoft.com/office/drawing/2014/main" id="{B3EB69A1-EA2D-2BC8-FCB2-266B5B93FA7E}"/>
                  </a:ext>
                </a:extLst>
              </p14:cNvPr>
              <p14:cNvContentPartPr/>
              <p14:nvPr/>
            </p14:nvContentPartPr>
            <p14:xfrm>
              <a:off x="1946029" y="4350862"/>
              <a:ext cx="675000" cy="36720"/>
            </p14:xfrm>
          </p:contentPart>
        </mc:Choice>
        <mc:Fallback>
          <p:pic>
            <p:nvPicPr>
              <p:cNvPr id="183" name="Freihand 182">
                <a:extLst>
                  <a:ext uri="{FF2B5EF4-FFF2-40B4-BE49-F238E27FC236}">
                    <a16:creationId xmlns:a16="http://schemas.microsoft.com/office/drawing/2014/main" id="{B3EB69A1-EA2D-2BC8-FCB2-266B5B93FA7E}"/>
                  </a:ext>
                </a:extLst>
              </p:cNvPr>
              <p:cNvPicPr/>
              <p:nvPr/>
            </p:nvPicPr>
            <p:blipFill>
              <a:blip r:embed="rId264"/>
              <a:stretch>
                <a:fillRect/>
              </a:stretch>
            </p:blipFill>
            <p:spPr>
              <a:xfrm>
                <a:off x="1937389" y="4341862"/>
                <a:ext cx="692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4" name="Freihand 183">
                <a:extLst>
                  <a:ext uri="{FF2B5EF4-FFF2-40B4-BE49-F238E27FC236}">
                    <a16:creationId xmlns:a16="http://schemas.microsoft.com/office/drawing/2014/main" id="{862E5E2A-51BD-83FF-043E-0C5FAA233D41}"/>
                  </a:ext>
                </a:extLst>
              </p14:cNvPr>
              <p14:cNvContentPartPr/>
              <p14:nvPr/>
            </p14:nvContentPartPr>
            <p14:xfrm>
              <a:off x="2638669" y="4312342"/>
              <a:ext cx="150120" cy="150840"/>
            </p14:xfrm>
          </p:contentPart>
        </mc:Choice>
        <mc:Fallback>
          <p:pic>
            <p:nvPicPr>
              <p:cNvPr id="184" name="Freihand 183">
                <a:extLst>
                  <a:ext uri="{FF2B5EF4-FFF2-40B4-BE49-F238E27FC236}">
                    <a16:creationId xmlns:a16="http://schemas.microsoft.com/office/drawing/2014/main" id="{862E5E2A-51BD-83FF-043E-0C5FAA233D41}"/>
                  </a:ext>
                </a:extLst>
              </p:cNvPr>
              <p:cNvPicPr/>
              <p:nvPr/>
            </p:nvPicPr>
            <p:blipFill>
              <a:blip r:embed="rId266"/>
              <a:stretch>
                <a:fillRect/>
              </a:stretch>
            </p:blipFill>
            <p:spPr>
              <a:xfrm>
                <a:off x="2629669" y="4303702"/>
                <a:ext cx="167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6" name="Freihand 185">
                <a:extLst>
                  <a:ext uri="{FF2B5EF4-FFF2-40B4-BE49-F238E27FC236}">
                    <a16:creationId xmlns:a16="http://schemas.microsoft.com/office/drawing/2014/main" id="{2BE85FFA-8CFD-6780-92D9-F6532BA3E3FA}"/>
                  </a:ext>
                </a:extLst>
              </p14:cNvPr>
              <p14:cNvContentPartPr/>
              <p14:nvPr/>
            </p14:nvContentPartPr>
            <p14:xfrm>
              <a:off x="2103349" y="3718342"/>
              <a:ext cx="2611800" cy="1844640"/>
            </p14:xfrm>
          </p:contentPart>
        </mc:Choice>
        <mc:Fallback>
          <p:pic>
            <p:nvPicPr>
              <p:cNvPr id="186" name="Freihand 185">
                <a:extLst>
                  <a:ext uri="{FF2B5EF4-FFF2-40B4-BE49-F238E27FC236}">
                    <a16:creationId xmlns:a16="http://schemas.microsoft.com/office/drawing/2014/main" id="{2BE85FFA-8CFD-6780-92D9-F6532BA3E3FA}"/>
                  </a:ext>
                </a:extLst>
              </p:cNvPr>
              <p:cNvPicPr/>
              <p:nvPr/>
            </p:nvPicPr>
            <p:blipFill>
              <a:blip r:embed="rId268"/>
              <a:stretch>
                <a:fillRect/>
              </a:stretch>
            </p:blipFill>
            <p:spPr>
              <a:xfrm>
                <a:off x="2094349" y="3709702"/>
                <a:ext cx="2629440" cy="1862280"/>
              </a:xfrm>
              <a:prstGeom prst="rect">
                <a:avLst/>
              </a:prstGeom>
            </p:spPr>
          </p:pic>
        </mc:Fallback>
      </mc:AlternateContent>
      <p:grpSp>
        <p:nvGrpSpPr>
          <p:cNvPr id="198" name="Gruppieren 197">
            <a:extLst>
              <a:ext uri="{FF2B5EF4-FFF2-40B4-BE49-F238E27FC236}">
                <a16:creationId xmlns:a16="http://schemas.microsoft.com/office/drawing/2014/main" id="{952703CA-2E32-69DB-280C-FF646CA98569}"/>
              </a:ext>
            </a:extLst>
          </p:cNvPr>
          <p:cNvGrpSpPr/>
          <p:nvPr/>
        </p:nvGrpSpPr>
        <p:grpSpPr>
          <a:xfrm>
            <a:off x="4863829" y="5214862"/>
            <a:ext cx="1002240" cy="466200"/>
            <a:chOff x="4863829" y="5214862"/>
            <a:chExt cx="1002240" cy="466200"/>
          </a:xfrm>
        </p:grpSpPr>
        <mc:AlternateContent xmlns:mc="http://schemas.openxmlformats.org/markup-compatibility/2006">
          <mc:Choice xmlns:p14="http://schemas.microsoft.com/office/powerpoint/2010/main" Requires="p14">
            <p:contentPart p14:bwMode="auto" r:id="rId269">
              <p14:nvContentPartPr>
                <p14:cNvPr id="188" name="Freihand 187">
                  <a:extLst>
                    <a:ext uri="{FF2B5EF4-FFF2-40B4-BE49-F238E27FC236}">
                      <a16:creationId xmlns:a16="http://schemas.microsoft.com/office/drawing/2014/main" id="{8824D236-EF74-B1DA-D532-EE002DA0227E}"/>
                    </a:ext>
                  </a:extLst>
                </p14:cNvPr>
                <p14:cNvContentPartPr/>
                <p14:nvPr/>
              </p14:nvContentPartPr>
              <p14:xfrm>
                <a:off x="4863829" y="5395582"/>
                <a:ext cx="23400" cy="285480"/>
              </p14:xfrm>
            </p:contentPart>
          </mc:Choice>
          <mc:Fallback>
            <p:pic>
              <p:nvPicPr>
                <p:cNvPr id="188" name="Freihand 187">
                  <a:extLst>
                    <a:ext uri="{FF2B5EF4-FFF2-40B4-BE49-F238E27FC236}">
                      <a16:creationId xmlns:a16="http://schemas.microsoft.com/office/drawing/2014/main" id="{8824D236-EF74-B1DA-D532-EE002DA0227E}"/>
                    </a:ext>
                  </a:extLst>
                </p:cNvPr>
                <p:cNvPicPr/>
                <p:nvPr/>
              </p:nvPicPr>
              <p:blipFill>
                <a:blip r:embed="rId270"/>
                <a:stretch>
                  <a:fillRect/>
                </a:stretch>
              </p:blipFill>
              <p:spPr>
                <a:xfrm>
                  <a:off x="4854829" y="5386582"/>
                  <a:ext cx="410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9" name="Freihand 188">
                  <a:extLst>
                    <a:ext uri="{FF2B5EF4-FFF2-40B4-BE49-F238E27FC236}">
                      <a16:creationId xmlns:a16="http://schemas.microsoft.com/office/drawing/2014/main" id="{0969A5FD-CA7C-8506-D772-B898C59E4520}"/>
                    </a:ext>
                  </a:extLst>
                </p14:cNvPr>
                <p14:cNvContentPartPr/>
                <p14:nvPr/>
              </p14:nvContentPartPr>
              <p14:xfrm>
                <a:off x="4930069" y="5382982"/>
                <a:ext cx="143640" cy="244080"/>
              </p14:xfrm>
            </p:contentPart>
          </mc:Choice>
          <mc:Fallback>
            <p:pic>
              <p:nvPicPr>
                <p:cNvPr id="189" name="Freihand 188">
                  <a:extLst>
                    <a:ext uri="{FF2B5EF4-FFF2-40B4-BE49-F238E27FC236}">
                      <a16:creationId xmlns:a16="http://schemas.microsoft.com/office/drawing/2014/main" id="{0969A5FD-CA7C-8506-D772-B898C59E4520}"/>
                    </a:ext>
                  </a:extLst>
                </p:cNvPr>
                <p:cNvPicPr/>
                <p:nvPr/>
              </p:nvPicPr>
              <p:blipFill>
                <a:blip r:embed="rId272"/>
                <a:stretch>
                  <a:fillRect/>
                </a:stretch>
              </p:blipFill>
              <p:spPr>
                <a:xfrm>
                  <a:off x="4921429" y="5373982"/>
                  <a:ext cx="1612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0" name="Freihand 189">
                  <a:extLst>
                    <a:ext uri="{FF2B5EF4-FFF2-40B4-BE49-F238E27FC236}">
                      <a16:creationId xmlns:a16="http://schemas.microsoft.com/office/drawing/2014/main" id="{F68C606E-1EB5-519D-6B87-3CA35619017B}"/>
                    </a:ext>
                  </a:extLst>
                </p14:cNvPr>
                <p14:cNvContentPartPr/>
                <p14:nvPr/>
              </p14:nvContentPartPr>
              <p14:xfrm>
                <a:off x="5107549" y="5259862"/>
                <a:ext cx="51120" cy="349560"/>
              </p14:xfrm>
            </p:contentPart>
          </mc:Choice>
          <mc:Fallback>
            <p:pic>
              <p:nvPicPr>
                <p:cNvPr id="190" name="Freihand 189">
                  <a:extLst>
                    <a:ext uri="{FF2B5EF4-FFF2-40B4-BE49-F238E27FC236}">
                      <a16:creationId xmlns:a16="http://schemas.microsoft.com/office/drawing/2014/main" id="{F68C606E-1EB5-519D-6B87-3CA35619017B}"/>
                    </a:ext>
                  </a:extLst>
                </p:cNvPr>
                <p:cNvPicPr/>
                <p:nvPr/>
              </p:nvPicPr>
              <p:blipFill>
                <a:blip r:embed="rId274"/>
                <a:stretch>
                  <a:fillRect/>
                </a:stretch>
              </p:blipFill>
              <p:spPr>
                <a:xfrm>
                  <a:off x="5098909" y="5251222"/>
                  <a:ext cx="6876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1" name="Freihand 190">
                  <a:extLst>
                    <a:ext uri="{FF2B5EF4-FFF2-40B4-BE49-F238E27FC236}">
                      <a16:creationId xmlns:a16="http://schemas.microsoft.com/office/drawing/2014/main" id="{A1B44544-B9EA-A295-C7F5-DB52A0D58B4A}"/>
                    </a:ext>
                  </a:extLst>
                </p14:cNvPr>
                <p14:cNvContentPartPr/>
                <p14:nvPr/>
              </p14:nvContentPartPr>
              <p14:xfrm>
                <a:off x="5216269" y="5314942"/>
                <a:ext cx="131400" cy="286560"/>
              </p14:xfrm>
            </p:contentPart>
          </mc:Choice>
          <mc:Fallback>
            <p:pic>
              <p:nvPicPr>
                <p:cNvPr id="191" name="Freihand 190">
                  <a:extLst>
                    <a:ext uri="{FF2B5EF4-FFF2-40B4-BE49-F238E27FC236}">
                      <a16:creationId xmlns:a16="http://schemas.microsoft.com/office/drawing/2014/main" id="{A1B44544-B9EA-A295-C7F5-DB52A0D58B4A}"/>
                    </a:ext>
                  </a:extLst>
                </p:cNvPr>
                <p:cNvPicPr/>
                <p:nvPr/>
              </p:nvPicPr>
              <p:blipFill>
                <a:blip r:embed="rId276"/>
                <a:stretch>
                  <a:fillRect/>
                </a:stretch>
              </p:blipFill>
              <p:spPr>
                <a:xfrm>
                  <a:off x="5207269" y="5306302"/>
                  <a:ext cx="14904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3" name="Freihand 192">
                  <a:extLst>
                    <a:ext uri="{FF2B5EF4-FFF2-40B4-BE49-F238E27FC236}">
                      <a16:creationId xmlns:a16="http://schemas.microsoft.com/office/drawing/2014/main" id="{D81B406A-5F7A-CEED-041D-0553710EE4CB}"/>
                    </a:ext>
                  </a:extLst>
                </p14:cNvPr>
                <p14:cNvContentPartPr/>
                <p14:nvPr/>
              </p14:nvContentPartPr>
              <p14:xfrm>
                <a:off x="5429029" y="5347702"/>
                <a:ext cx="43560" cy="178200"/>
              </p14:xfrm>
            </p:contentPart>
          </mc:Choice>
          <mc:Fallback>
            <p:pic>
              <p:nvPicPr>
                <p:cNvPr id="193" name="Freihand 192">
                  <a:extLst>
                    <a:ext uri="{FF2B5EF4-FFF2-40B4-BE49-F238E27FC236}">
                      <a16:creationId xmlns:a16="http://schemas.microsoft.com/office/drawing/2014/main" id="{D81B406A-5F7A-CEED-041D-0553710EE4CB}"/>
                    </a:ext>
                  </a:extLst>
                </p:cNvPr>
                <p:cNvPicPr/>
                <p:nvPr/>
              </p:nvPicPr>
              <p:blipFill>
                <a:blip r:embed="rId278"/>
                <a:stretch>
                  <a:fillRect/>
                </a:stretch>
              </p:blipFill>
              <p:spPr>
                <a:xfrm>
                  <a:off x="5420389" y="5338702"/>
                  <a:ext cx="612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4" name="Freihand 193">
                  <a:extLst>
                    <a:ext uri="{FF2B5EF4-FFF2-40B4-BE49-F238E27FC236}">
                      <a16:creationId xmlns:a16="http://schemas.microsoft.com/office/drawing/2014/main" id="{1448DC68-2E9B-956B-4E93-02F0EAE8B31D}"/>
                    </a:ext>
                  </a:extLst>
                </p14:cNvPr>
                <p14:cNvContentPartPr/>
                <p14:nvPr/>
              </p14:nvContentPartPr>
              <p14:xfrm>
                <a:off x="5374669" y="5301622"/>
                <a:ext cx="202680" cy="180000"/>
              </p14:xfrm>
            </p:contentPart>
          </mc:Choice>
          <mc:Fallback>
            <p:pic>
              <p:nvPicPr>
                <p:cNvPr id="194" name="Freihand 193">
                  <a:extLst>
                    <a:ext uri="{FF2B5EF4-FFF2-40B4-BE49-F238E27FC236}">
                      <a16:creationId xmlns:a16="http://schemas.microsoft.com/office/drawing/2014/main" id="{1448DC68-2E9B-956B-4E93-02F0EAE8B31D}"/>
                    </a:ext>
                  </a:extLst>
                </p:cNvPr>
                <p:cNvPicPr/>
                <p:nvPr/>
              </p:nvPicPr>
              <p:blipFill>
                <a:blip r:embed="rId280"/>
                <a:stretch>
                  <a:fillRect/>
                </a:stretch>
              </p:blipFill>
              <p:spPr>
                <a:xfrm>
                  <a:off x="5365669" y="5292622"/>
                  <a:ext cx="2203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5" name="Freihand 194">
                  <a:extLst>
                    <a:ext uri="{FF2B5EF4-FFF2-40B4-BE49-F238E27FC236}">
                      <a16:creationId xmlns:a16="http://schemas.microsoft.com/office/drawing/2014/main" id="{FD48B89B-24A4-F4D0-701A-1D25F17C96FD}"/>
                    </a:ext>
                  </a:extLst>
                </p14:cNvPr>
                <p14:cNvContentPartPr/>
                <p14:nvPr/>
              </p14:nvContentPartPr>
              <p14:xfrm>
                <a:off x="5580229" y="5253742"/>
                <a:ext cx="85320" cy="230040"/>
              </p14:xfrm>
            </p:contentPart>
          </mc:Choice>
          <mc:Fallback>
            <p:pic>
              <p:nvPicPr>
                <p:cNvPr id="195" name="Freihand 194">
                  <a:extLst>
                    <a:ext uri="{FF2B5EF4-FFF2-40B4-BE49-F238E27FC236}">
                      <a16:creationId xmlns:a16="http://schemas.microsoft.com/office/drawing/2014/main" id="{FD48B89B-24A4-F4D0-701A-1D25F17C96FD}"/>
                    </a:ext>
                  </a:extLst>
                </p:cNvPr>
                <p:cNvPicPr/>
                <p:nvPr/>
              </p:nvPicPr>
              <p:blipFill>
                <a:blip r:embed="rId282"/>
                <a:stretch>
                  <a:fillRect/>
                </a:stretch>
              </p:blipFill>
              <p:spPr>
                <a:xfrm>
                  <a:off x="5571589" y="5244742"/>
                  <a:ext cx="1029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6" name="Freihand 195">
                  <a:extLst>
                    <a:ext uri="{FF2B5EF4-FFF2-40B4-BE49-F238E27FC236}">
                      <a16:creationId xmlns:a16="http://schemas.microsoft.com/office/drawing/2014/main" id="{57BC4CFE-1222-4FF2-9641-2A697A6FAAE0}"/>
                    </a:ext>
                  </a:extLst>
                </p14:cNvPr>
                <p14:cNvContentPartPr/>
                <p14:nvPr/>
              </p14:nvContentPartPr>
              <p14:xfrm>
                <a:off x="5661589" y="5278942"/>
                <a:ext cx="141480" cy="212760"/>
              </p14:xfrm>
            </p:contentPart>
          </mc:Choice>
          <mc:Fallback>
            <p:pic>
              <p:nvPicPr>
                <p:cNvPr id="196" name="Freihand 195">
                  <a:extLst>
                    <a:ext uri="{FF2B5EF4-FFF2-40B4-BE49-F238E27FC236}">
                      <a16:creationId xmlns:a16="http://schemas.microsoft.com/office/drawing/2014/main" id="{57BC4CFE-1222-4FF2-9641-2A697A6FAAE0}"/>
                    </a:ext>
                  </a:extLst>
                </p:cNvPr>
                <p:cNvPicPr/>
                <p:nvPr/>
              </p:nvPicPr>
              <p:blipFill>
                <a:blip r:embed="rId284"/>
                <a:stretch>
                  <a:fillRect/>
                </a:stretch>
              </p:blipFill>
              <p:spPr>
                <a:xfrm>
                  <a:off x="5652949" y="5269942"/>
                  <a:ext cx="1591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7" name="Freihand 196">
                  <a:extLst>
                    <a:ext uri="{FF2B5EF4-FFF2-40B4-BE49-F238E27FC236}">
                      <a16:creationId xmlns:a16="http://schemas.microsoft.com/office/drawing/2014/main" id="{4A483ED3-22C9-6F23-2EE5-21C7B04FC593}"/>
                    </a:ext>
                  </a:extLst>
                </p14:cNvPr>
                <p14:cNvContentPartPr/>
                <p14:nvPr/>
              </p14:nvContentPartPr>
              <p14:xfrm>
                <a:off x="5798029" y="5214862"/>
                <a:ext cx="68040" cy="362520"/>
              </p14:xfrm>
            </p:contentPart>
          </mc:Choice>
          <mc:Fallback>
            <p:pic>
              <p:nvPicPr>
                <p:cNvPr id="197" name="Freihand 196">
                  <a:extLst>
                    <a:ext uri="{FF2B5EF4-FFF2-40B4-BE49-F238E27FC236}">
                      <a16:creationId xmlns:a16="http://schemas.microsoft.com/office/drawing/2014/main" id="{4A483ED3-22C9-6F23-2EE5-21C7B04FC593}"/>
                    </a:ext>
                  </a:extLst>
                </p:cNvPr>
                <p:cNvPicPr/>
                <p:nvPr/>
              </p:nvPicPr>
              <p:blipFill>
                <a:blip r:embed="rId286"/>
                <a:stretch>
                  <a:fillRect/>
                </a:stretch>
              </p:blipFill>
              <p:spPr>
                <a:xfrm>
                  <a:off x="5789389" y="5206222"/>
                  <a:ext cx="85680" cy="380160"/>
                </a:xfrm>
                <a:prstGeom prst="rect">
                  <a:avLst/>
                </a:prstGeom>
              </p:spPr>
            </p:pic>
          </mc:Fallback>
        </mc:AlternateContent>
      </p:grpSp>
      <p:grpSp>
        <p:nvGrpSpPr>
          <p:cNvPr id="202" name="Gruppieren 201">
            <a:extLst>
              <a:ext uri="{FF2B5EF4-FFF2-40B4-BE49-F238E27FC236}">
                <a16:creationId xmlns:a16="http://schemas.microsoft.com/office/drawing/2014/main" id="{04009611-A71E-EFDF-66BA-D3E2C7F54D89}"/>
              </a:ext>
            </a:extLst>
          </p:cNvPr>
          <p:cNvGrpSpPr/>
          <p:nvPr/>
        </p:nvGrpSpPr>
        <p:grpSpPr>
          <a:xfrm>
            <a:off x="7549429" y="2387422"/>
            <a:ext cx="301680" cy="261360"/>
            <a:chOff x="7549429" y="2387422"/>
            <a:chExt cx="301680" cy="261360"/>
          </a:xfrm>
        </p:grpSpPr>
        <mc:AlternateContent xmlns:mc="http://schemas.openxmlformats.org/markup-compatibility/2006">
          <mc:Choice xmlns:p14="http://schemas.microsoft.com/office/powerpoint/2010/main" Requires="p14">
            <p:contentPart p14:bwMode="auto" r:id="rId287">
              <p14:nvContentPartPr>
                <p14:cNvPr id="199" name="Freihand 198">
                  <a:extLst>
                    <a:ext uri="{FF2B5EF4-FFF2-40B4-BE49-F238E27FC236}">
                      <a16:creationId xmlns:a16="http://schemas.microsoft.com/office/drawing/2014/main" id="{7C928496-4544-7B4E-046D-C38F789E2DAF}"/>
                    </a:ext>
                  </a:extLst>
                </p14:cNvPr>
                <p14:cNvContentPartPr/>
                <p14:nvPr/>
              </p14:nvContentPartPr>
              <p14:xfrm>
                <a:off x="7559149" y="2476342"/>
                <a:ext cx="161280" cy="11160"/>
              </p14:xfrm>
            </p:contentPart>
          </mc:Choice>
          <mc:Fallback>
            <p:pic>
              <p:nvPicPr>
                <p:cNvPr id="199" name="Freihand 198">
                  <a:extLst>
                    <a:ext uri="{FF2B5EF4-FFF2-40B4-BE49-F238E27FC236}">
                      <a16:creationId xmlns:a16="http://schemas.microsoft.com/office/drawing/2014/main" id="{7C928496-4544-7B4E-046D-C38F789E2DAF}"/>
                    </a:ext>
                  </a:extLst>
                </p:cNvPr>
                <p:cNvPicPr/>
                <p:nvPr/>
              </p:nvPicPr>
              <p:blipFill>
                <a:blip r:embed="rId288"/>
                <a:stretch>
                  <a:fillRect/>
                </a:stretch>
              </p:blipFill>
              <p:spPr>
                <a:xfrm>
                  <a:off x="7550509" y="2467342"/>
                  <a:ext cx="178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0" name="Freihand 199">
                  <a:extLst>
                    <a:ext uri="{FF2B5EF4-FFF2-40B4-BE49-F238E27FC236}">
                      <a16:creationId xmlns:a16="http://schemas.microsoft.com/office/drawing/2014/main" id="{25942F8B-175D-9867-7EC2-A88808BC3919}"/>
                    </a:ext>
                  </a:extLst>
                </p14:cNvPr>
                <p14:cNvContentPartPr/>
                <p14:nvPr/>
              </p14:nvContentPartPr>
              <p14:xfrm>
                <a:off x="7549429" y="2549422"/>
                <a:ext cx="206640" cy="32400"/>
              </p14:xfrm>
            </p:contentPart>
          </mc:Choice>
          <mc:Fallback>
            <p:pic>
              <p:nvPicPr>
                <p:cNvPr id="200" name="Freihand 199">
                  <a:extLst>
                    <a:ext uri="{FF2B5EF4-FFF2-40B4-BE49-F238E27FC236}">
                      <a16:creationId xmlns:a16="http://schemas.microsoft.com/office/drawing/2014/main" id="{25942F8B-175D-9867-7EC2-A88808BC3919}"/>
                    </a:ext>
                  </a:extLst>
                </p:cNvPr>
                <p:cNvPicPr/>
                <p:nvPr/>
              </p:nvPicPr>
              <p:blipFill>
                <a:blip r:embed="rId290"/>
                <a:stretch>
                  <a:fillRect/>
                </a:stretch>
              </p:blipFill>
              <p:spPr>
                <a:xfrm>
                  <a:off x="7540429" y="2540422"/>
                  <a:ext cx="224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1" name="Freihand 200">
                  <a:extLst>
                    <a:ext uri="{FF2B5EF4-FFF2-40B4-BE49-F238E27FC236}">
                      <a16:creationId xmlns:a16="http://schemas.microsoft.com/office/drawing/2014/main" id="{4A871BCD-CA21-9173-C8CC-98E6F54143E4}"/>
                    </a:ext>
                  </a:extLst>
                </p14:cNvPr>
                <p14:cNvContentPartPr/>
                <p14:nvPr/>
              </p14:nvContentPartPr>
              <p14:xfrm>
                <a:off x="7765789" y="2387422"/>
                <a:ext cx="85320" cy="261360"/>
              </p14:xfrm>
            </p:contentPart>
          </mc:Choice>
          <mc:Fallback>
            <p:pic>
              <p:nvPicPr>
                <p:cNvPr id="201" name="Freihand 200">
                  <a:extLst>
                    <a:ext uri="{FF2B5EF4-FFF2-40B4-BE49-F238E27FC236}">
                      <a16:creationId xmlns:a16="http://schemas.microsoft.com/office/drawing/2014/main" id="{4A871BCD-CA21-9173-C8CC-98E6F54143E4}"/>
                    </a:ext>
                  </a:extLst>
                </p:cNvPr>
                <p:cNvPicPr/>
                <p:nvPr/>
              </p:nvPicPr>
              <p:blipFill>
                <a:blip r:embed="rId292"/>
                <a:stretch>
                  <a:fillRect/>
                </a:stretch>
              </p:blipFill>
              <p:spPr>
                <a:xfrm>
                  <a:off x="7757149" y="2378422"/>
                  <a:ext cx="102960" cy="279000"/>
                </a:xfrm>
                <a:prstGeom prst="rect">
                  <a:avLst/>
                </a:prstGeom>
              </p:spPr>
            </p:pic>
          </mc:Fallback>
        </mc:AlternateContent>
      </p:grpSp>
      <p:grpSp>
        <p:nvGrpSpPr>
          <p:cNvPr id="262" name="Gruppieren 261">
            <a:extLst>
              <a:ext uri="{FF2B5EF4-FFF2-40B4-BE49-F238E27FC236}">
                <a16:creationId xmlns:a16="http://schemas.microsoft.com/office/drawing/2014/main" id="{73C92078-B992-D439-9C0B-6D608FE5C462}"/>
              </a:ext>
            </a:extLst>
          </p:cNvPr>
          <p:cNvGrpSpPr/>
          <p:nvPr/>
        </p:nvGrpSpPr>
        <p:grpSpPr>
          <a:xfrm>
            <a:off x="7461229" y="3928582"/>
            <a:ext cx="342720" cy="253800"/>
            <a:chOff x="7461229" y="3928582"/>
            <a:chExt cx="342720" cy="253800"/>
          </a:xfrm>
        </p:grpSpPr>
        <mc:AlternateContent xmlns:mc="http://schemas.openxmlformats.org/markup-compatibility/2006">
          <mc:Choice xmlns:p14="http://schemas.microsoft.com/office/powerpoint/2010/main" Requires="p14">
            <p:contentPart p14:bwMode="auto" r:id="rId293">
              <p14:nvContentPartPr>
                <p14:cNvPr id="259" name="Freihand 258">
                  <a:extLst>
                    <a:ext uri="{FF2B5EF4-FFF2-40B4-BE49-F238E27FC236}">
                      <a16:creationId xmlns:a16="http://schemas.microsoft.com/office/drawing/2014/main" id="{03E672E3-FC44-4F3A-6701-C70F480FBD01}"/>
                    </a:ext>
                  </a:extLst>
                </p14:cNvPr>
                <p14:cNvContentPartPr/>
                <p14:nvPr/>
              </p14:nvContentPartPr>
              <p14:xfrm>
                <a:off x="7461229" y="3959182"/>
                <a:ext cx="245520" cy="40680"/>
              </p14:xfrm>
            </p:contentPart>
          </mc:Choice>
          <mc:Fallback>
            <p:pic>
              <p:nvPicPr>
                <p:cNvPr id="259" name="Freihand 258">
                  <a:extLst>
                    <a:ext uri="{FF2B5EF4-FFF2-40B4-BE49-F238E27FC236}">
                      <a16:creationId xmlns:a16="http://schemas.microsoft.com/office/drawing/2014/main" id="{03E672E3-FC44-4F3A-6701-C70F480FBD01}"/>
                    </a:ext>
                  </a:extLst>
                </p:cNvPr>
                <p:cNvPicPr/>
                <p:nvPr/>
              </p:nvPicPr>
              <p:blipFill>
                <a:blip r:embed="rId294"/>
                <a:stretch>
                  <a:fillRect/>
                </a:stretch>
              </p:blipFill>
              <p:spPr>
                <a:xfrm>
                  <a:off x="7452229" y="3950182"/>
                  <a:ext cx="2631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60" name="Freihand 259">
                  <a:extLst>
                    <a:ext uri="{FF2B5EF4-FFF2-40B4-BE49-F238E27FC236}">
                      <a16:creationId xmlns:a16="http://schemas.microsoft.com/office/drawing/2014/main" id="{9B03EEEA-82A9-9A9B-131C-DCF3FF3C3112}"/>
                    </a:ext>
                  </a:extLst>
                </p14:cNvPr>
                <p14:cNvContentPartPr/>
                <p14:nvPr/>
              </p14:nvContentPartPr>
              <p14:xfrm>
                <a:off x="7499389" y="4045222"/>
                <a:ext cx="239760" cy="50760"/>
              </p14:xfrm>
            </p:contentPart>
          </mc:Choice>
          <mc:Fallback>
            <p:pic>
              <p:nvPicPr>
                <p:cNvPr id="260" name="Freihand 259">
                  <a:extLst>
                    <a:ext uri="{FF2B5EF4-FFF2-40B4-BE49-F238E27FC236}">
                      <a16:creationId xmlns:a16="http://schemas.microsoft.com/office/drawing/2014/main" id="{9B03EEEA-82A9-9A9B-131C-DCF3FF3C3112}"/>
                    </a:ext>
                  </a:extLst>
                </p:cNvPr>
                <p:cNvPicPr/>
                <p:nvPr/>
              </p:nvPicPr>
              <p:blipFill>
                <a:blip r:embed="rId296"/>
                <a:stretch>
                  <a:fillRect/>
                </a:stretch>
              </p:blipFill>
              <p:spPr>
                <a:xfrm>
                  <a:off x="7490389" y="4036222"/>
                  <a:ext cx="2574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61" name="Freihand 260">
                  <a:extLst>
                    <a:ext uri="{FF2B5EF4-FFF2-40B4-BE49-F238E27FC236}">
                      <a16:creationId xmlns:a16="http://schemas.microsoft.com/office/drawing/2014/main" id="{D56B21E6-F2A2-519E-7A06-8CB76471C141}"/>
                    </a:ext>
                  </a:extLst>
                </p14:cNvPr>
                <p14:cNvContentPartPr/>
                <p14:nvPr/>
              </p14:nvContentPartPr>
              <p14:xfrm>
                <a:off x="7721869" y="3928582"/>
                <a:ext cx="82080" cy="253800"/>
              </p14:xfrm>
            </p:contentPart>
          </mc:Choice>
          <mc:Fallback>
            <p:pic>
              <p:nvPicPr>
                <p:cNvPr id="261" name="Freihand 260">
                  <a:extLst>
                    <a:ext uri="{FF2B5EF4-FFF2-40B4-BE49-F238E27FC236}">
                      <a16:creationId xmlns:a16="http://schemas.microsoft.com/office/drawing/2014/main" id="{D56B21E6-F2A2-519E-7A06-8CB76471C141}"/>
                    </a:ext>
                  </a:extLst>
                </p:cNvPr>
                <p:cNvPicPr/>
                <p:nvPr/>
              </p:nvPicPr>
              <p:blipFill>
                <a:blip r:embed="rId298"/>
                <a:stretch>
                  <a:fillRect/>
                </a:stretch>
              </p:blipFill>
              <p:spPr>
                <a:xfrm>
                  <a:off x="7712869" y="3919942"/>
                  <a:ext cx="99720" cy="271440"/>
                </a:xfrm>
                <a:prstGeom prst="rect">
                  <a:avLst/>
                </a:prstGeom>
              </p:spPr>
            </p:pic>
          </mc:Fallback>
        </mc:AlternateContent>
      </p:grpSp>
      <p:grpSp>
        <p:nvGrpSpPr>
          <p:cNvPr id="289" name="Gruppieren 288">
            <a:extLst>
              <a:ext uri="{FF2B5EF4-FFF2-40B4-BE49-F238E27FC236}">
                <a16:creationId xmlns:a16="http://schemas.microsoft.com/office/drawing/2014/main" id="{26ACC719-A43F-5DF9-9BE4-F7FF903FFD87}"/>
              </a:ext>
            </a:extLst>
          </p:cNvPr>
          <p:cNvGrpSpPr/>
          <p:nvPr/>
        </p:nvGrpSpPr>
        <p:grpSpPr>
          <a:xfrm>
            <a:off x="8081869" y="2098342"/>
            <a:ext cx="3619800" cy="1979640"/>
            <a:chOff x="8081869" y="2098342"/>
            <a:chExt cx="3619800" cy="1979640"/>
          </a:xfrm>
        </p:grpSpPr>
        <mc:AlternateContent xmlns:mc="http://schemas.openxmlformats.org/markup-compatibility/2006">
          <mc:Choice xmlns:p14="http://schemas.microsoft.com/office/powerpoint/2010/main" Requires="p14">
            <p:contentPart p14:bwMode="auto" r:id="rId299">
              <p14:nvContentPartPr>
                <p14:cNvPr id="203" name="Freihand 202">
                  <a:extLst>
                    <a:ext uri="{FF2B5EF4-FFF2-40B4-BE49-F238E27FC236}">
                      <a16:creationId xmlns:a16="http://schemas.microsoft.com/office/drawing/2014/main" id="{B0B02F04-1F6D-00A3-EB07-42522BAD3369}"/>
                    </a:ext>
                  </a:extLst>
                </p14:cNvPr>
                <p14:cNvContentPartPr/>
                <p14:nvPr/>
              </p14:nvContentPartPr>
              <p14:xfrm>
                <a:off x="8084749" y="2315782"/>
                <a:ext cx="332640" cy="212400"/>
              </p14:xfrm>
            </p:contentPart>
          </mc:Choice>
          <mc:Fallback>
            <p:pic>
              <p:nvPicPr>
                <p:cNvPr id="203" name="Freihand 202">
                  <a:extLst>
                    <a:ext uri="{FF2B5EF4-FFF2-40B4-BE49-F238E27FC236}">
                      <a16:creationId xmlns:a16="http://schemas.microsoft.com/office/drawing/2014/main" id="{B0B02F04-1F6D-00A3-EB07-42522BAD3369}"/>
                    </a:ext>
                  </a:extLst>
                </p:cNvPr>
                <p:cNvPicPr/>
                <p:nvPr/>
              </p:nvPicPr>
              <p:blipFill>
                <a:blip r:embed="rId300"/>
                <a:stretch>
                  <a:fillRect/>
                </a:stretch>
              </p:blipFill>
              <p:spPr>
                <a:xfrm>
                  <a:off x="8075749" y="2307142"/>
                  <a:ext cx="3502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4" name="Freihand 203">
                  <a:extLst>
                    <a:ext uri="{FF2B5EF4-FFF2-40B4-BE49-F238E27FC236}">
                      <a16:creationId xmlns:a16="http://schemas.microsoft.com/office/drawing/2014/main" id="{3545F1B1-36AE-5AE1-8228-321B8891E4E9}"/>
                    </a:ext>
                  </a:extLst>
                </p14:cNvPr>
                <p14:cNvContentPartPr/>
                <p14:nvPr/>
              </p14:nvContentPartPr>
              <p14:xfrm>
                <a:off x="8399029" y="2266822"/>
                <a:ext cx="157320" cy="197280"/>
              </p14:xfrm>
            </p:contentPart>
          </mc:Choice>
          <mc:Fallback>
            <p:pic>
              <p:nvPicPr>
                <p:cNvPr id="204" name="Freihand 203">
                  <a:extLst>
                    <a:ext uri="{FF2B5EF4-FFF2-40B4-BE49-F238E27FC236}">
                      <a16:creationId xmlns:a16="http://schemas.microsoft.com/office/drawing/2014/main" id="{3545F1B1-36AE-5AE1-8228-321B8891E4E9}"/>
                    </a:ext>
                  </a:extLst>
                </p:cNvPr>
                <p:cNvPicPr/>
                <p:nvPr/>
              </p:nvPicPr>
              <p:blipFill>
                <a:blip r:embed="rId302"/>
                <a:stretch>
                  <a:fillRect/>
                </a:stretch>
              </p:blipFill>
              <p:spPr>
                <a:xfrm>
                  <a:off x="8390389" y="2257822"/>
                  <a:ext cx="1749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5" name="Freihand 204">
                  <a:extLst>
                    <a:ext uri="{FF2B5EF4-FFF2-40B4-BE49-F238E27FC236}">
                      <a16:creationId xmlns:a16="http://schemas.microsoft.com/office/drawing/2014/main" id="{B50CE54B-4067-8FD1-7168-EAA9A40A9EAB}"/>
                    </a:ext>
                  </a:extLst>
                </p14:cNvPr>
                <p14:cNvContentPartPr/>
                <p14:nvPr/>
              </p14:nvContentPartPr>
              <p14:xfrm>
                <a:off x="8744629" y="2338102"/>
                <a:ext cx="353880" cy="124920"/>
              </p14:xfrm>
            </p:contentPart>
          </mc:Choice>
          <mc:Fallback>
            <p:pic>
              <p:nvPicPr>
                <p:cNvPr id="205" name="Freihand 204">
                  <a:extLst>
                    <a:ext uri="{FF2B5EF4-FFF2-40B4-BE49-F238E27FC236}">
                      <a16:creationId xmlns:a16="http://schemas.microsoft.com/office/drawing/2014/main" id="{B50CE54B-4067-8FD1-7168-EAA9A40A9EAB}"/>
                    </a:ext>
                  </a:extLst>
                </p:cNvPr>
                <p:cNvPicPr/>
                <p:nvPr/>
              </p:nvPicPr>
              <p:blipFill>
                <a:blip r:embed="rId304"/>
                <a:stretch>
                  <a:fillRect/>
                </a:stretch>
              </p:blipFill>
              <p:spPr>
                <a:xfrm>
                  <a:off x="8735989" y="2329462"/>
                  <a:ext cx="371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6" name="Freihand 205">
                  <a:extLst>
                    <a:ext uri="{FF2B5EF4-FFF2-40B4-BE49-F238E27FC236}">
                      <a16:creationId xmlns:a16="http://schemas.microsoft.com/office/drawing/2014/main" id="{2E1BB6F8-2E74-B9FA-E6D7-97543355F278}"/>
                    </a:ext>
                  </a:extLst>
                </p14:cNvPr>
                <p14:cNvContentPartPr/>
                <p14:nvPr/>
              </p14:nvContentPartPr>
              <p14:xfrm>
                <a:off x="9109309" y="2231902"/>
                <a:ext cx="235440" cy="318600"/>
              </p14:xfrm>
            </p:contentPart>
          </mc:Choice>
          <mc:Fallback>
            <p:pic>
              <p:nvPicPr>
                <p:cNvPr id="206" name="Freihand 205">
                  <a:extLst>
                    <a:ext uri="{FF2B5EF4-FFF2-40B4-BE49-F238E27FC236}">
                      <a16:creationId xmlns:a16="http://schemas.microsoft.com/office/drawing/2014/main" id="{2E1BB6F8-2E74-B9FA-E6D7-97543355F278}"/>
                    </a:ext>
                  </a:extLst>
                </p:cNvPr>
                <p:cNvPicPr/>
                <p:nvPr/>
              </p:nvPicPr>
              <p:blipFill>
                <a:blip r:embed="rId306"/>
                <a:stretch>
                  <a:fillRect/>
                </a:stretch>
              </p:blipFill>
              <p:spPr>
                <a:xfrm>
                  <a:off x="9100309" y="2223262"/>
                  <a:ext cx="25308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7" name="Freihand 206">
                  <a:extLst>
                    <a:ext uri="{FF2B5EF4-FFF2-40B4-BE49-F238E27FC236}">
                      <a16:creationId xmlns:a16="http://schemas.microsoft.com/office/drawing/2014/main" id="{BC71A943-BD16-6EE8-640D-249AF790CADF}"/>
                    </a:ext>
                  </a:extLst>
                </p14:cNvPr>
                <p14:cNvContentPartPr/>
                <p14:nvPr/>
              </p14:nvContentPartPr>
              <p14:xfrm>
                <a:off x="9501349" y="2140462"/>
                <a:ext cx="185400" cy="382680"/>
              </p14:xfrm>
            </p:contentPart>
          </mc:Choice>
          <mc:Fallback>
            <p:pic>
              <p:nvPicPr>
                <p:cNvPr id="207" name="Freihand 206">
                  <a:extLst>
                    <a:ext uri="{FF2B5EF4-FFF2-40B4-BE49-F238E27FC236}">
                      <a16:creationId xmlns:a16="http://schemas.microsoft.com/office/drawing/2014/main" id="{BC71A943-BD16-6EE8-640D-249AF790CADF}"/>
                    </a:ext>
                  </a:extLst>
                </p:cNvPr>
                <p:cNvPicPr/>
                <p:nvPr/>
              </p:nvPicPr>
              <p:blipFill>
                <a:blip r:embed="rId308"/>
                <a:stretch>
                  <a:fillRect/>
                </a:stretch>
              </p:blipFill>
              <p:spPr>
                <a:xfrm>
                  <a:off x="9492709" y="2131822"/>
                  <a:ext cx="20304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8" name="Freihand 207">
                  <a:extLst>
                    <a:ext uri="{FF2B5EF4-FFF2-40B4-BE49-F238E27FC236}">
                      <a16:creationId xmlns:a16="http://schemas.microsoft.com/office/drawing/2014/main" id="{FD5CE3AB-356E-246B-75C6-B01226C51A30}"/>
                    </a:ext>
                  </a:extLst>
                </p14:cNvPr>
                <p14:cNvContentPartPr/>
                <p14:nvPr/>
              </p14:nvContentPartPr>
              <p14:xfrm>
                <a:off x="9678829" y="2257822"/>
                <a:ext cx="257040" cy="116280"/>
              </p14:xfrm>
            </p:contentPart>
          </mc:Choice>
          <mc:Fallback>
            <p:pic>
              <p:nvPicPr>
                <p:cNvPr id="208" name="Freihand 207">
                  <a:extLst>
                    <a:ext uri="{FF2B5EF4-FFF2-40B4-BE49-F238E27FC236}">
                      <a16:creationId xmlns:a16="http://schemas.microsoft.com/office/drawing/2014/main" id="{FD5CE3AB-356E-246B-75C6-B01226C51A30}"/>
                    </a:ext>
                  </a:extLst>
                </p:cNvPr>
                <p:cNvPicPr/>
                <p:nvPr/>
              </p:nvPicPr>
              <p:blipFill>
                <a:blip r:embed="rId310"/>
                <a:stretch>
                  <a:fillRect/>
                </a:stretch>
              </p:blipFill>
              <p:spPr>
                <a:xfrm>
                  <a:off x="9669829" y="2249182"/>
                  <a:ext cx="274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9" name="Freihand 208">
                  <a:extLst>
                    <a:ext uri="{FF2B5EF4-FFF2-40B4-BE49-F238E27FC236}">
                      <a16:creationId xmlns:a16="http://schemas.microsoft.com/office/drawing/2014/main" id="{6796C01A-C3D0-EB7F-5CFA-9E1D08107546}"/>
                    </a:ext>
                  </a:extLst>
                </p14:cNvPr>
                <p14:cNvContentPartPr/>
                <p14:nvPr/>
              </p14:nvContentPartPr>
              <p14:xfrm>
                <a:off x="9820309" y="2166022"/>
                <a:ext cx="54360" cy="6120"/>
              </p14:xfrm>
            </p:contentPart>
          </mc:Choice>
          <mc:Fallback>
            <p:pic>
              <p:nvPicPr>
                <p:cNvPr id="209" name="Freihand 208">
                  <a:extLst>
                    <a:ext uri="{FF2B5EF4-FFF2-40B4-BE49-F238E27FC236}">
                      <a16:creationId xmlns:a16="http://schemas.microsoft.com/office/drawing/2014/main" id="{6796C01A-C3D0-EB7F-5CFA-9E1D08107546}"/>
                    </a:ext>
                  </a:extLst>
                </p:cNvPr>
                <p:cNvPicPr/>
                <p:nvPr/>
              </p:nvPicPr>
              <p:blipFill>
                <a:blip r:embed="rId312"/>
                <a:stretch>
                  <a:fillRect/>
                </a:stretch>
              </p:blipFill>
              <p:spPr>
                <a:xfrm>
                  <a:off x="9811309" y="2157382"/>
                  <a:ext cx="72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0" name="Freihand 209">
                  <a:extLst>
                    <a:ext uri="{FF2B5EF4-FFF2-40B4-BE49-F238E27FC236}">
                      <a16:creationId xmlns:a16="http://schemas.microsoft.com/office/drawing/2014/main" id="{EEE1BD3F-3E06-B319-B083-7F27CDE37C6A}"/>
                    </a:ext>
                  </a:extLst>
                </p14:cNvPr>
                <p14:cNvContentPartPr/>
                <p14:nvPr/>
              </p14:nvContentPartPr>
              <p14:xfrm>
                <a:off x="10187149" y="2218582"/>
                <a:ext cx="176760" cy="136440"/>
              </p14:xfrm>
            </p:contentPart>
          </mc:Choice>
          <mc:Fallback>
            <p:pic>
              <p:nvPicPr>
                <p:cNvPr id="210" name="Freihand 209">
                  <a:extLst>
                    <a:ext uri="{FF2B5EF4-FFF2-40B4-BE49-F238E27FC236}">
                      <a16:creationId xmlns:a16="http://schemas.microsoft.com/office/drawing/2014/main" id="{EEE1BD3F-3E06-B319-B083-7F27CDE37C6A}"/>
                    </a:ext>
                  </a:extLst>
                </p:cNvPr>
                <p:cNvPicPr/>
                <p:nvPr/>
              </p:nvPicPr>
              <p:blipFill>
                <a:blip r:embed="rId314"/>
                <a:stretch>
                  <a:fillRect/>
                </a:stretch>
              </p:blipFill>
              <p:spPr>
                <a:xfrm>
                  <a:off x="10178149" y="2209582"/>
                  <a:ext cx="1944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1" name="Freihand 210">
                  <a:extLst>
                    <a:ext uri="{FF2B5EF4-FFF2-40B4-BE49-F238E27FC236}">
                      <a16:creationId xmlns:a16="http://schemas.microsoft.com/office/drawing/2014/main" id="{EADC2D0C-F30A-6D2E-3D9A-E1C9B9FA3C4B}"/>
                    </a:ext>
                  </a:extLst>
                </p14:cNvPr>
                <p14:cNvContentPartPr/>
                <p14:nvPr/>
              </p14:nvContentPartPr>
              <p14:xfrm>
                <a:off x="10364989" y="2116702"/>
                <a:ext cx="165960" cy="205560"/>
              </p14:xfrm>
            </p:contentPart>
          </mc:Choice>
          <mc:Fallback>
            <p:pic>
              <p:nvPicPr>
                <p:cNvPr id="211" name="Freihand 210">
                  <a:extLst>
                    <a:ext uri="{FF2B5EF4-FFF2-40B4-BE49-F238E27FC236}">
                      <a16:creationId xmlns:a16="http://schemas.microsoft.com/office/drawing/2014/main" id="{EADC2D0C-F30A-6D2E-3D9A-E1C9B9FA3C4B}"/>
                    </a:ext>
                  </a:extLst>
                </p:cNvPr>
                <p:cNvPicPr/>
                <p:nvPr/>
              </p:nvPicPr>
              <p:blipFill>
                <a:blip r:embed="rId316"/>
                <a:stretch>
                  <a:fillRect/>
                </a:stretch>
              </p:blipFill>
              <p:spPr>
                <a:xfrm>
                  <a:off x="10355989" y="2107702"/>
                  <a:ext cx="1836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2" name="Freihand 211">
                  <a:extLst>
                    <a:ext uri="{FF2B5EF4-FFF2-40B4-BE49-F238E27FC236}">
                      <a16:creationId xmlns:a16="http://schemas.microsoft.com/office/drawing/2014/main" id="{E6CF5373-502D-6355-24BC-4374E19B08DC}"/>
                    </a:ext>
                  </a:extLst>
                </p14:cNvPr>
                <p14:cNvContentPartPr/>
                <p14:nvPr/>
              </p14:nvContentPartPr>
              <p14:xfrm>
                <a:off x="10559389" y="2185822"/>
                <a:ext cx="146880" cy="133560"/>
              </p14:xfrm>
            </p:contentPart>
          </mc:Choice>
          <mc:Fallback>
            <p:pic>
              <p:nvPicPr>
                <p:cNvPr id="212" name="Freihand 211">
                  <a:extLst>
                    <a:ext uri="{FF2B5EF4-FFF2-40B4-BE49-F238E27FC236}">
                      <a16:creationId xmlns:a16="http://schemas.microsoft.com/office/drawing/2014/main" id="{E6CF5373-502D-6355-24BC-4374E19B08DC}"/>
                    </a:ext>
                  </a:extLst>
                </p:cNvPr>
                <p:cNvPicPr/>
                <p:nvPr/>
              </p:nvPicPr>
              <p:blipFill>
                <a:blip r:embed="rId318"/>
                <a:stretch>
                  <a:fillRect/>
                </a:stretch>
              </p:blipFill>
              <p:spPr>
                <a:xfrm>
                  <a:off x="10550749" y="2176822"/>
                  <a:ext cx="164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3" name="Freihand 212">
                  <a:extLst>
                    <a:ext uri="{FF2B5EF4-FFF2-40B4-BE49-F238E27FC236}">
                      <a16:creationId xmlns:a16="http://schemas.microsoft.com/office/drawing/2014/main" id="{89D461EA-86DF-8336-8D45-063FECDA92FB}"/>
                    </a:ext>
                  </a:extLst>
                </p14:cNvPr>
                <p14:cNvContentPartPr/>
                <p14:nvPr/>
              </p14:nvContentPartPr>
              <p14:xfrm>
                <a:off x="10929469" y="2098342"/>
                <a:ext cx="104760" cy="227880"/>
              </p14:xfrm>
            </p:contentPart>
          </mc:Choice>
          <mc:Fallback>
            <p:pic>
              <p:nvPicPr>
                <p:cNvPr id="213" name="Freihand 212">
                  <a:extLst>
                    <a:ext uri="{FF2B5EF4-FFF2-40B4-BE49-F238E27FC236}">
                      <a16:creationId xmlns:a16="http://schemas.microsoft.com/office/drawing/2014/main" id="{89D461EA-86DF-8336-8D45-063FECDA92FB}"/>
                    </a:ext>
                  </a:extLst>
                </p:cNvPr>
                <p:cNvPicPr/>
                <p:nvPr/>
              </p:nvPicPr>
              <p:blipFill>
                <a:blip r:embed="rId320"/>
                <a:stretch>
                  <a:fillRect/>
                </a:stretch>
              </p:blipFill>
              <p:spPr>
                <a:xfrm>
                  <a:off x="10920829" y="2089342"/>
                  <a:ext cx="1224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6" name="Freihand 215">
                  <a:extLst>
                    <a:ext uri="{FF2B5EF4-FFF2-40B4-BE49-F238E27FC236}">
                      <a16:creationId xmlns:a16="http://schemas.microsoft.com/office/drawing/2014/main" id="{7858AEFA-E5E6-AD93-3671-E9311903549B}"/>
                    </a:ext>
                  </a:extLst>
                </p14:cNvPr>
                <p14:cNvContentPartPr/>
                <p14:nvPr/>
              </p14:nvContentPartPr>
              <p14:xfrm>
                <a:off x="10917949" y="2191582"/>
                <a:ext cx="352440" cy="114480"/>
              </p14:xfrm>
            </p:contentPart>
          </mc:Choice>
          <mc:Fallback>
            <p:pic>
              <p:nvPicPr>
                <p:cNvPr id="216" name="Freihand 215">
                  <a:extLst>
                    <a:ext uri="{FF2B5EF4-FFF2-40B4-BE49-F238E27FC236}">
                      <a16:creationId xmlns:a16="http://schemas.microsoft.com/office/drawing/2014/main" id="{7858AEFA-E5E6-AD93-3671-E9311903549B}"/>
                    </a:ext>
                  </a:extLst>
                </p:cNvPr>
                <p:cNvPicPr/>
                <p:nvPr/>
              </p:nvPicPr>
              <p:blipFill>
                <a:blip r:embed="rId322"/>
                <a:stretch>
                  <a:fillRect/>
                </a:stretch>
              </p:blipFill>
              <p:spPr>
                <a:xfrm>
                  <a:off x="10908949" y="2182942"/>
                  <a:ext cx="370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7" name="Freihand 216">
                  <a:extLst>
                    <a:ext uri="{FF2B5EF4-FFF2-40B4-BE49-F238E27FC236}">
                      <a16:creationId xmlns:a16="http://schemas.microsoft.com/office/drawing/2014/main" id="{E1CBD8E0-899D-2D2F-BDFC-2EE09F843E5C}"/>
                    </a:ext>
                  </a:extLst>
                </p14:cNvPr>
                <p14:cNvContentPartPr/>
                <p14:nvPr/>
              </p14:nvContentPartPr>
              <p14:xfrm>
                <a:off x="11274709" y="2106262"/>
                <a:ext cx="192240" cy="215280"/>
              </p14:xfrm>
            </p:contentPart>
          </mc:Choice>
          <mc:Fallback>
            <p:pic>
              <p:nvPicPr>
                <p:cNvPr id="217" name="Freihand 216">
                  <a:extLst>
                    <a:ext uri="{FF2B5EF4-FFF2-40B4-BE49-F238E27FC236}">
                      <a16:creationId xmlns:a16="http://schemas.microsoft.com/office/drawing/2014/main" id="{E1CBD8E0-899D-2D2F-BDFC-2EE09F843E5C}"/>
                    </a:ext>
                  </a:extLst>
                </p:cNvPr>
                <p:cNvPicPr/>
                <p:nvPr/>
              </p:nvPicPr>
              <p:blipFill>
                <a:blip r:embed="rId324"/>
                <a:stretch>
                  <a:fillRect/>
                </a:stretch>
              </p:blipFill>
              <p:spPr>
                <a:xfrm>
                  <a:off x="11266069" y="2097262"/>
                  <a:ext cx="2098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8" name="Freihand 217">
                  <a:extLst>
                    <a:ext uri="{FF2B5EF4-FFF2-40B4-BE49-F238E27FC236}">
                      <a16:creationId xmlns:a16="http://schemas.microsoft.com/office/drawing/2014/main" id="{F68957F1-1AA4-3E4C-4766-51F28706E61C}"/>
                    </a:ext>
                  </a:extLst>
                </p14:cNvPr>
                <p14:cNvContentPartPr/>
                <p14:nvPr/>
              </p14:nvContentPartPr>
              <p14:xfrm>
                <a:off x="11534269" y="2196622"/>
                <a:ext cx="82440" cy="26640"/>
              </p14:xfrm>
            </p:contentPart>
          </mc:Choice>
          <mc:Fallback>
            <p:pic>
              <p:nvPicPr>
                <p:cNvPr id="218" name="Freihand 217">
                  <a:extLst>
                    <a:ext uri="{FF2B5EF4-FFF2-40B4-BE49-F238E27FC236}">
                      <a16:creationId xmlns:a16="http://schemas.microsoft.com/office/drawing/2014/main" id="{F68957F1-1AA4-3E4C-4766-51F28706E61C}"/>
                    </a:ext>
                  </a:extLst>
                </p:cNvPr>
                <p:cNvPicPr/>
                <p:nvPr/>
              </p:nvPicPr>
              <p:blipFill>
                <a:blip r:embed="rId326"/>
                <a:stretch>
                  <a:fillRect/>
                </a:stretch>
              </p:blipFill>
              <p:spPr>
                <a:xfrm>
                  <a:off x="11525629" y="2187622"/>
                  <a:ext cx="100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9" name="Freihand 218">
                  <a:extLst>
                    <a:ext uri="{FF2B5EF4-FFF2-40B4-BE49-F238E27FC236}">
                      <a16:creationId xmlns:a16="http://schemas.microsoft.com/office/drawing/2014/main" id="{92FC9F80-1B18-3951-9B16-4C01EB674A06}"/>
                    </a:ext>
                  </a:extLst>
                </p14:cNvPr>
                <p14:cNvContentPartPr/>
                <p14:nvPr/>
              </p14:nvContentPartPr>
              <p14:xfrm>
                <a:off x="8133349" y="2779822"/>
                <a:ext cx="106560" cy="142560"/>
              </p14:xfrm>
            </p:contentPart>
          </mc:Choice>
          <mc:Fallback>
            <p:pic>
              <p:nvPicPr>
                <p:cNvPr id="219" name="Freihand 218">
                  <a:extLst>
                    <a:ext uri="{FF2B5EF4-FFF2-40B4-BE49-F238E27FC236}">
                      <a16:creationId xmlns:a16="http://schemas.microsoft.com/office/drawing/2014/main" id="{92FC9F80-1B18-3951-9B16-4C01EB674A06}"/>
                    </a:ext>
                  </a:extLst>
                </p:cNvPr>
                <p:cNvPicPr/>
                <p:nvPr/>
              </p:nvPicPr>
              <p:blipFill>
                <a:blip r:embed="rId328"/>
                <a:stretch>
                  <a:fillRect/>
                </a:stretch>
              </p:blipFill>
              <p:spPr>
                <a:xfrm>
                  <a:off x="8124349" y="2771182"/>
                  <a:ext cx="124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0" name="Freihand 219">
                  <a:extLst>
                    <a:ext uri="{FF2B5EF4-FFF2-40B4-BE49-F238E27FC236}">
                      <a16:creationId xmlns:a16="http://schemas.microsoft.com/office/drawing/2014/main" id="{E1C62355-9265-E546-BE3B-A67C5A2CA703}"/>
                    </a:ext>
                  </a:extLst>
                </p14:cNvPr>
                <p14:cNvContentPartPr/>
                <p14:nvPr/>
              </p14:nvContentPartPr>
              <p14:xfrm>
                <a:off x="8276989" y="2788822"/>
                <a:ext cx="127800" cy="131400"/>
              </p14:xfrm>
            </p:contentPart>
          </mc:Choice>
          <mc:Fallback>
            <p:pic>
              <p:nvPicPr>
                <p:cNvPr id="220" name="Freihand 219">
                  <a:extLst>
                    <a:ext uri="{FF2B5EF4-FFF2-40B4-BE49-F238E27FC236}">
                      <a16:creationId xmlns:a16="http://schemas.microsoft.com/office/drawing/2014/main" id="{E1C62355-9265-E546-BE3B-A67C5A2CA703}"/>
                    </a:ext>
                  </a:extLst>
                </p:cNvPr>
                <p:cNvPicPr/>
                <p:nvPr/>
              </p:nvPicPr>
              <p:blipFill>
                <a:blip r:embed="rId330"/>
                <a:stretch>
                  <a:fillRect/>
                </a:stretch>
              </p:blipFill>
              <p:spPr>
                <a:xfrm>
                  <a:off x="8268349" y="2780182"/>
                  <a:ext cx="145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1" name="Freihand 220">
                  <a:extLst>
                    <a:ext uri="{FF2B5EF4-FFF2-40B4-BE49-F238E27FC236}">
                      <a16:creationId xmlns:a16="http://schemas.microsoft.com/office/drawing/2014/main" id="{A363C09B-23CE-76CC-1153-FB80D3975D85}"/>
                    </a:ext>
                  </a:extLst>
                </p14:cNvPr>
                <p14:cNvContentPartPr/>
                <p14:nvPr/>
              </p14:nvContentPartPr>
              <p14:xfrm>
                <a:off x="8429629" y="2673622"/>
                <a:ext cx="203040" cy="265320"/>
              </p14:xfrm>
            </p:contentPart>
          </mc:Choice>
          <mc:Fallback>
            <p:pic>
              <p:nvPicPr>
                <p:cNvPr id="221" name="Freihand 220">
                  <a:extLst>
                    <a:ext uri="{FF2B5EF4-FFF2-40B4-BE49-F238E27FC236}">
                      <a16:creationId xmlns:a16="http://schemas.microsoft.com/office/drawing/2014/main" id="{A363C09B-23CE-76CC-1153-FB80D3975D85}"/>
                    </a:ext>
                  </a:extLst>
                </p:cNvPr>
                <p:cNvPicPr/>
                <p:nvPr/>
              </p:nvPicPr>
              <p:blipFill>
                <a:blip r:embed="rId332"/>
                <a:stretch>
                  <a:fillRect/>
                </a:stretch>
              </p:blipFill>
              <p:spPr>
                <a:xfrm>
                  <a:off x="8420989" y="2664982"/>
                  <a:ext cx="2206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2" name="Freihand 221">
                  <a:extLst>
                    <a:ext uri="{FF2B5EF4-FFF2-40B4-BE49-F238E27FC236}">
                      <a16:creationId xmlns:a16="http://schemas.microsoft.com/office/drawing/2014/main" id="{4C8D5A4C-8A69-5F9A-6B1F-4870CE3F0E26}"/>
                    </a:ext>
                  </a:extLst>
                </p14:cNvPr>
                <p14:cNvContentPartPr/>
                <p14:nvPr/>
              </p14:nvContentPartPr>
              <p14:xfrm>
                <a:off x="8324509" y="2658862"/>
                <a:ext cx="195480" cy="111960"/>
              </p14:xfrm>
            </p:contentPart>
          </mc:Choice>
          <mc:Fallback>
            <p:pic>
              <p:nvPicPr>
                <p:cNvPr id="222" name="Freihand 221">
                  <a:extLst>
                    <a:ext uri="{FF2B5EF4-FFF2-40B4-BE49-F238E27FC236}">
                      <a16:creationId xmlns:a16="http://schemas.microsoft.com/office/drawing/2014/main" id="{4C8D5A4C-8A69-5F9A-6B1F-4870CE3F0E26}"/>
                    </a:ext>
                  </a:extLst>
                </p:cNvPr>
                <p:cNvPicPr/>
                <p:nvPr/>
              </p:nvPicPr>
              <p:blipFill>
                <a:blip r:embed="rId334"/>
                <a:stretch>
                  <a:fillRect/>
                </a:stretch>
              </p:blipFill>
              <p:spPr>
                <a:xfrm>
                  <a:off x="8315509" y="2649862"/>
                  <a:ext cx="213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3" name="Freihand 222">
                  <a:extLst>
                    <a:ext uri="{FF2B5EF4-FFF2-40B4-BE49-F238E27FC236}">
                      <a16:creationId xmlns:a16="http://schemas.microsoft.com/office/drawing/2014/main" id="{A1902EA7-E864-7C64-F560-9EC1C118853F}"/>
                    </a:ext>
                  </a:extLst>
                </p14:cNvPr>
                <p14:cNvContentPartPr/>
                <p14:nvPr/>
              </p14:nvContentPartPr>
              <p14:xfrm>
                <a:off x="8410909" y="2636182"/>
                <a:ext cx="10080" cy="28080"/>
              </p14:xfrm>
            </p:contentPart>
          </mc:Choice>
          <mc:Fallback>
            <p:pic>
              <p:nvPicPr>
                <p:cNvPr id="223" name="Freihand 222">
                  <a:extLst>
                    <a:ext uri="{FF2B5EF4-FFF2-40B4-BE49-F238E27FC236}">
                      <a16:creationId xmlns:a16="http://schemas.microsoft.com/office/drawing/2014/main" id="{A1902EA7-E864-7C64-F560-9EC1C118853F}"/>
                    </a:ext>
                  </a:extLst>
                </p:cNvPr>
                <p:cNvPicPr/>
                <p:nvPr/>
              </p:nvPicPr>
              <p:blipFill>
                <a:blip r:embed="rId336"/>
                <a:stretch>
                  <a:fillRect/>
                </a:stretch>
              </p:blipFill>
              <p:spPr>
                <a:xfrm>
                  <a:off x="8402269" y="2627182"/>
                  <a:ext cx="27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4" name="Freihand 223">
                  <a:extLst>
                    <a:ext uri="{FF2B5EF4-FFF2-40B4-BE49-F238E27FC236}">
                      <a16:creationId xmlns:a16="http://schemas.microsoft.com/office/drawing/2014/main" id="{50583246-89B5-46D0-A3D2-0A455E6447A5}"/>
                    </a:ext>
                  </a:extLst>
                </p14:cNvPr>
                <p14:cNvContentPartPr/>
                <p14:nvPr/>
              </p14:nvContentPartPr>
              <p14:xfrm>
                <a:off x="8741029" y="2753902"/>
                <a:ext cx="99360" cy="136800"/>
              </p14:xfrm>
            </p:contentPart>
          </mc:Choice>
          <mc:Fallback>
            <p:pic>
              <p:nvPicPr>
                <p:cNvPr id="224" name="Freihand 223">
                  <a:extLst>
                    <a:ext uri="{FF2B5EF4-FFF2-40B4-BE49-F238E27FC236}">
                      <a16:creationId xmlns:a16="http://schemas.microsoft.com/office/drawing/2014/main" id="{50583246-89B5-46D0-A3D2-0A455E6447A5}"/>
                    </a:ext>
                  </a:extLst>
                </p:cNvPr>
                <p:cNvPicPr/>
                <p:nvPr/>
              </p:nvPicPr>
              <p:blipFill>
                <a:blip r:embed="rId338"/>
                <a:stretch>
                  <a:fillRect/>
                </a:stretch>
              </p:blipFill>
              <p:spPr>
                <a:xfrm>
                  <a:off x="8732029" y="2745262"/>
                  <a:ext cx="117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5" name="Freihand 224">
                  <a:extLst>
                    <a:ext uri="{FF2B5EF4-FFF2-40B4-BE49-F238E27FC236}">
                      <a16:creationId xmlns:a16="http://schemas.microsoft.com/office/drawing/2014/main" id="{6BD6F396-CE1E-99FB-F7BD-D63F94330112}"/>
                    </a:ext>
                  </a:extLst>
                </p14:cNvPr>
                <p14:cNvContentPartPr/>
                <p14:nvPr/>
              </p14:nvContentPartPr>
              <p14:xfrm>
                <a:off x="9055309" y="2760022"/>
                <a:ext cx="597960" cy="117720"/>
              </p14:xfrm>
            </p:contentPart>
          </mc:Choice>
          <mc:Fallback>
            <p:pic>
              <p:nvPicPr>
                <p:cNvPr id="225" name="Freihand 224">
                  <a:extLst>
                    <a:ext uri="{FF2B5EF4-FFF2-40B4-BE49-F238E27FC236}">
                      <a16:creationId xmlns:a16="http://schemas.microsoft.com/office/drawing/2014/main" id="{6BD6F396-CE1E-99FB-F7BD-D63F94330112}"/>
                    </a:ext>
                  </a:extLst>
                </p:cNvPr>
                <p:cNvPicPr/>
                <p:nvPr/>
              </p:nvPicPr>
              <p:blipFill>
                <a:blip r:embed="rId340"/>
                <a:stretch>
                  <a:fillRect/>
                </a:stretch>
              </p:blipFill>
              <p:spPr>
                <a:xfrm>
                  <a:off x="9046309" y="2751022"/>
                  <a:ext cx="615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6" name="Freihand 225">
                  <a:extLst>
                    <a:ext uri="{FF2B5EF4-FFF2-40B4-BE49-F238E27FC236}">
                      <a16:creationId xmlns:a16="http://schemas.microsoft.com/office/drawing/2014/main" id="{61057D28-EA8D-9DA3-2098-6AA029A15CE7}"/>
                    </a:ext>
                  </a:extLst>
                </p14:cNvPr>
                <p14:cNvContentPartPr/>
                <p14:nvPr/>
              </p14:nvContentPartPr>
              <p14:xfrm>
                <a:off x="9884389" y="2743102"/>
                <a:ext cx="145440" cy="95760"/>
              </p14:xfrm>
            </p:contentPart>
          </mc:Choice>
          <mc:Fallback>
            <p:pic>
              <p:nvPicPr>
                <p:cNvPr id="226" name="Freihand 225">
                  <a:extLst>
                    <a:ext uri="{FF2B5EF4-FFF2-40B4-BE49-F238E27FC236}">
                      <a16:creationId xmlns:a16="http://schemas.microsoft.com/office/drawing/2014/main" id="{61057D28-EA8D-9DA3-2098-6AA029A15CE7}"/>
                    </a:ext>
                  </a:extLst>
                </p:cNvPr>
                <p:cNvPicPr/>
                <p:nvPr/>
              </p:nvPicPr>
              <p:blipFill>
                <a:blip r:embed="rId342"/>
                <a:stretch>
                  <a:fillRect/>
                </a:stretch>
              </p:blipFill>
              <p:spPr>
                <a:xfrm>
                  <a:off x="9875749" y="2734462"/>
                  <a:ext cx="163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7" name="Freihand 226">
                  <a:extLst>
                    <a:ext uri="{FF2B5EF4-FFF2-40B4-BE49-F238E27FC236}">
                      <a16:creationId xmlns:a16="http://schemas.microsoft.com/office/drawing/2014/main" id="{B7804C9F-AB19-B116-A555-F25507D7729C}"/>
                    </a:ext>
                  </a:extLst>
                </p14:cNvPr>
                <p14:cNvContentPartPr/>
                <p14:nvPr/>
              </p14:nvContentPartPr>
              <p14:xfrm>
                <a:off x="10099669" y="2705662"/>
                <a:ext cx="279000" cy="112320"/>
              </p14:xfrm>
            </p:contentPart>
          </mc:Choice>
          <mc:Fallback>
            <p:pic>
              <p:nvPicPr>
                <p:cNvPr id="227" name="Freihand 226">
                  <a:extLst>
                    <a:ext uri="{FF2B5EF4-FFF2-40B4-BE49-F238E27FC236}">
                      <a16:creationId xmlns:a16="http://schemas.microsoft.com/office/drawing/2014/main" id="{B7804C9F-AB19-B116-A555-F25507D7729C}"/>
                    </a:ext>
                  </a:extLst>
                </p:cNvPr>
                <p:cNvPicPr/>
                <p:nvPr/>
              </p:nvPicPr>
              <p:blipFill>
                <a:blip r:embed="rId344"/>
                <a:stretch>
                  <a:fillRect/>
                </a:stretch>
              </p:blipFill>
              <p:spPr>
                <a:xfrm>
                  <a:off x="10091029" y="2696662"/>
                  <a:ext cx="296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8" name="Freihand 227">
                  <a:extLst>
                    <a:ext uri="{FF2B5EF4-FFF2-40B4-BE49-F238E27FC236}">
                      <a16:creationId xmlns:a16="http://schemas.microsoft.com/office/drawing/2014/main" id="{00AC9A90-2AFF-94CF-130C-3A1ADB3A053F}"/>
                    </a:ext>
                  </a:extLst>
                </p14:cNvPr>
                <p14:cNvContentPartPr/>
                <p14:nvPr/>
              </p14:nvContentPartPr>
              <p14:xfrm>
                <a:off x="10459309" y="2671102"/>
                <a:ext cx="238320" cy="122760"/>
              </p14:xfrm>
            </p:contentPart>
          </mc:Choice>
          <mc:Fallback>
            <p:pic>
              <p:nvPicPr>
                <p:cNvPr id="228" name="Freihand 227">
                  <a:extLst>
                    <a:ext uri="{FF2B5EF4-FFF2-40B4-BE49-F238E27FC236}">
                      <a16:creationId xmlns:a16="http://schemas.microsoft.com/office/drawing/2014/main" id="{00AC9A90-2AFF-94CF-130C-3A1ADB3A053F}"/>
                    </a:ext>
                  </a:extLst>
                </p:cNvPr>
                <p:cNvPicPr/>
                <p:nvPr/>
              </p:nvPicPr>
              <p:blipFill>
                <a:blip r:embed="rId346"/>
                <a:stretch>
                  <a:fillRect/>
                </a:stretch>
              </p:blipFill>
              <p:spPr>
                <a:xfrm>
                  <a:off x="10450669" y="2662462"/>
                  <a:ext cx="255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9" name="Freihand 228">
                  <a:extLst>
                    <a:ext uri="{FF2B5EF4-FFF2-40B4-BE49-F238E27FC236}">
                      <a16:creationId xmlns:a16="http://schemas.microsoft.com/office/drawing/2014/main" id="{B4BC3155-AC73-5E27-9FDF-1E002A4DE560}"/>
                    </a:ext>
                  </a:extLst>
                </p14:cNvPr>
                <p14:cNvContentPartPr/>
                <p14:nvPr/>
              </p14:nvContentPartPr>
              <p14:xfrm>
                <a:off x="10813909" y="2551222"/>
                <a:ext cx="196920" cy="214560"/>
              </p14:xfrm>
            </p:contentPart>
          </mc:Choice>
          <mc:Fallback>
            <p:pic>
              <p:nvPicPr>
                <p:cNvPr id="229" name="Freihand 228">
                  <a:extLst>
                    <a:ext uri="{FF2B5EF4-FFF2-40B4-BE49-F238E27FC236}">
                      <a16:creationId xmlns:a16="http://schemas.microsoft.com/office/drawing/2014/main" id="{B4BC3155-AC73-5E27-9FDF-1E002A4DE560}"/>
                    </a:ext>
                  </a:extLst>
                </p:cNvPr>
                <p:cNvPicPr/>
                <p:nvPr/>
              </p:nvPicPr>
              <p:blipFill>
                <a:blip r:embed="rId348"/>
                <a:stretch>
                  <a:fillRect/>
                </a:stretch>
              </p:blipFill>
              <p:spPr>
                <a:xfrm>
                  <a:off x="10805269" y="2542222"/>
                  <a:ext cx="2145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0" name="Freihand 229">
                  <a:extLst>
                    <a:ext uri="{FF2B5EF4-FFF2-40B4-BE49-F238E27FC236}">
                      <a16:creationId xmlns:a16="http://schemas.microsoft.com/office/drawing/2014/main" id="{48B68023-E141-C84E-B020-10C3875D5A1E}"/>
                    </a:ext>
                  </a:extLst>
                </p14:cNvPr>
                <p14:cNvContentPartPr/>
                <p14:nvPr/>
              </p14:nvContentPartPr>
              <p14:xfrm>
                <a:off x="11036749" y="2556982"/>
                <a:ext cx="17280" cy="192960"/>
              </p14:xfrm>
            </p:contentPart>
          </mc:Choice>
          <mc:Fallback>
            <p:pic>
              <p:nvPicPr>
                <p:cNvPr id="230" name="Freihand 229">
                  <a:extLst>
                    <a:ext uri="{FF2B5EF4-FFF2-40B4-BE49-F238E27FC236}">
                      <a16:creationId xmlns:a16="http://schemas.microsoft.com/office/drawing/2014/main" id="{48B68023-E141-C84E-B020-10C3875D5A1E}"/>
                    </a:ext>
                  </a:extLst>
                </p:cNvPr>
                <p:cNvPicPr/>
                <p:nvPr/>
              </p:nvPicPr>
              <p:blipFill>
                <a:blip r:embed="rId350"/>
                <a:stretch>
                  <a:fillRect/>
                </a:stretch>
              </p:blipFill>
              <p:spPr>
                <a:xfrm>
                  <a:off x="11028109" y="2548342"/>
                  <a:ext cx="349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1" name="Freihand 230">
                  <a:extLst>
                    <a:ext uri="{FF2B5EF4-FFF2-40B4-BE49-F238E27FC236}">
                      <a16:creationId xmlns:a16="http://schemas.microsoft.com/office/drawing/2014/main" id="{BB04B26E-5171-ACAF-5129-0B1E1C366EF8}"/>
                    </a:ext>
                  </a:extLst>
                </p14:cNvPr>
                <p14:cNvContentPartPr/>
                <p14:nvPr/>
              </p14:nvContentPartPr>
              <p14:xfrm>
                <a:off x="11108029" y="2607382"/>
                <a:ext cx="106920" cy="92880"/>
              </p14:xfrm>
            </p:contentPart>
          </mc:Choice>
          <mc:Fallback>
            <p:pic>
              <p:nvPicPr>
                <p:cNvPr id="231" name="Freihand 230">
                  <a:extLst>
                    <a:ext uri="{FF2B5EF4-FFF2-40B4-BE49-F238E27FC236}">
                      <a16:creationId xmlns:a16="http://schemas.microsoft.com/office/drawing/2014/main" id="{BB04B26E-5171-ACAF-5129-0B1E1C366EF8}"/>
                    </a:ext>
                  </a:extLst>
                </p:cNvPr>
                <p:cNvPicPr/>
                <p:nvPr/>
              </p:nvPicPr>
              <p:blipFill>
                <a:blip r:embed="rId352"/>
                <a:stretch>
                  <a:fillRect/>
                </a:stretch>
              </p:blipFill>
              <p:spPr>
                <a:xfrm>
                  <a:off x="11099029" y="2598742"/>
                  <a:ext cx="124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2" name="Freihand 231">
                  <a:extLst>
                    <a:ext uri="{FF2B5EF4-FFF2-40B4-BE49-F238E27FC236}">
                      <a16:creationId xmlns:a16="http://schemas.microsoft.com/office/drawing/2014/main" id="{8182B113-4BE1-5518-12CA-8D6F6C8C1053}"/>
                    </a:ext>
                  </a:extLst>
                </p14:cNvPr>
                <p14:cNvContentPartPr/>
                <p14:nvPr/>
              </p14:nvContentPartPr>
              <p14:xfrm>
                <a:off x="11136829" y="2594062"/>
                <a:ext cx="343440" cy="168120"/>
              </p14:xfrm>
            </p:contentPart>
          </mc:Choice>
          <mc:Fallback>
            <p:pic>
              <p:nvPicPr>
                <p:cNvPr id="232" name="Freihand 231">
                  <a:extLst>
                    <a:ext uri="{FF2B5EF4-FFF2-40B4-BE49-F238E27FC236}">
                      <a16:creationId xmlns:a16="http://schemas.microsoft.com/office/drawing/2014/main" id="{8182B113-4BE1-5518-12CA-8D6F6C8C1053}"/>
                    </a:ext>
                  </a:extLst>
                </p:cNvPr>
                <p:cNvPicPr/>
                <p:nvPr/>
              </p:nvPicPr>
              <p:blipFill>
                <a:blip r:embed="rId354"/>
                <a:stretch>
                  <a:fillRect/>
                </a:stretch>
              </p:blipFill>
              <p:spPr>
                <a:xfrm>
                  <a:off x="11127829" y="2585062"/>
                  <a:ext cx="3610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3" name="Freihand 232">
                  <a:extLst>
                    <a:ext uri="{FF2B5EF4-FFF2-40B4-BE49-F238E27FC236}">
                      <a16:creationId xmlns:a16="http://schemas.microsoft.com/office/drawing/2014/main" id="{9DAC5C4E-3C42-2A55-FD18-1327598E0842}"/>
                    </a:ext>
                  </a:extLst>
                </p14:cNvPr>
                <p14:cNvContentPartPr/>
                <p14:nvPr/>
              </p14:nvContentPartPr>
              <p14:xfrm>
                <a:off x="11468749" y="2595862"/>
                <a:ext cx="227520" cy="118080"/>
              </p14:xfrm>
            </p:contentPart>
          </mc:Choice>
          <mc:Fallback>
            <p:pic>
              <p:nvPicPr>
                <p:cNvPr id="233" name="Freihand 232">
                  <a:extLst>
                    <a:ext uri="{FF2B5EF4-FFF2-40B4-BE49-F238E27FC236}">
                      <a16:creationId xmlns:a16="http://schemas.microsoft.com/office/drawing/2014/main" id="{9DAC5C4E-3C42-2A55-FD18-1327598E0842}"/>
                    </a:ext>
                  </a:extLst>
                </p:cNvPr>
                <p:cNvPicPr/>
                <p:nvPr/>
              </p:nvPicPr>
              <p:blipFill>
                <a:blip r:embed="rId356"/>
                <a:stretch>
                  <a:fillRect/>
                </a:stretch>
              </p:blipFill>
              <p:spPr>
                <a:xfrm>
                  <a:off x="11459749" y="2587222"/>
                  <a:ext cx="245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4" name="Freihand 233">
                  <a:extLst>
                    <a:ext uri="{FF2B5EF4-FFF2-40B4-BE49-F238E27FC236}">
                      <a16:creationId xmlns:a16="http://schemas.microsoft.com/office/drawing/2014/main" id="{ED57509A-A41A-B28C-1B80-B04A78EFA842}"/>
                    </a:ext>
                  </a:extLst>
                </p14:cNvPr>
                <p14:cNvContentPartPr/>
                <p14:nvPr/>
              </p14:nvContentPartPr>
              <p14:xfrm>
                <a:off x="8180509" y="3124342"/>
                <a:ext cx="348480" cy="184680"/>
              </p14:xfrm>
            </p:contentPart>
          </mc:Choice>
          <mc:Fallback>
            <p:pic>
              <p:nvPicPr>
                <p:cNvPr id="234" name="Freihand 233">
                  <a:extLst>
                    <a:ext uri="{FF2B5EF4-FFF2-40B4-BE49-F238E27FC236}">
                      <a16:creationId xmlns:a16="http://schemas.microsoft.com/office/drawing/2014/main" id="{ED57509A-A41A-B28C-1B80-B04A78EFA842}"/>
                    </a:ext>
                  </a:extLst>
                </p:cNvPr>
                <p:cNvPicPr/>
                <p:nvPr/>
              </p:nvPicPr>
              <p:blipFill>
                <a:blip r:embed="rId358"/>
                <a:stretch>
                  <a:fillRect/>
                </a:stretch>
              </p:blipFill>
              <p:spPr>
                <a:xfrm>
                  <a:off x="8171869" y="3115702"/>
                  <a:ext cx="3661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5" name="Freihand 234">
                  <a:extLst>
                    <a:ext uri="{FF2B5EF4-FFF2-40B4-BE49-F238E27FC236}">
                      <a16:creationId xmlns:a16="http://schemas.microsoft.com/office/drawing/2014/main" id="{3E67F54C-8FB1-805B-90BA-E07AE62A39B9}"/>
                    </a:ext>
                  </a:extLst>
                </p14:cNvPr>
                <p14:cNvContentPartPr/>
                <p14:nvPr/>
              </p14:nvContentPartPr>
              <p14:xfrm>
                <a:off x="8665429" y="3127222"/>
                <a:ext cx="118440" cy="154440"/>
              </p14:xfrm>
            </p:contentPart>
          </mc:Choice>
          <mc:Fallback>
            <p:pic>
              <p:nvPicPr>
                <p:cNvPr id="235" name="Freihand 234">
                  <a:extLst>
                    <a:ext uri="{FF2B5EF4-FFF2-40B4-BE49-F238E27FC236}">
                      <a16:creationId xmlns:a16="http://schemas.microsoft.com/office/drawing/2014/main" id="{3E67F54C-8FB1-805B-90BA-E07AE62A39B9}"/>
                    </a:ext>
                  </a:extLst>
                </p:cNvPr>
                <p:cNvPicPr/>
                <p:nvPr/>
              </p:nvPicPr>
              <p:blipFill>
                <a:blip r:embed="rId360"/>
                <a:stretch>
                  <a:fillRect/>
                </a:stretch>
              </p:blipFill>
              <p:spPr>
                <a:xfrm>
                  <a:off x="8656429" y="3118222"/>
                  <a:ext cx="136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6" name="Freihand 235">
                  <a:extLst>
                    <a:ext uri="{FF2B5EF4-FFF2-40B4-BE49-F238E27FC236}">
                      <a16:creationId xmlns:a16="http://schemas.microsoft.com/office/drawing/2014/main" id="{EFC3589E-BB62-E38E-0A2C-0202552DEA3E}"/>
                    </a:ext>
                  </a:extLst>
                </p14:cNvPr>
                <p14:cNvContentPartPr/>
                <p14:nvPr/>
              </p14:nvContentPartPr>
              <p14:xfrm>
                <a:off x="8807989" y="3052342"/>
                <a:ext cx="270000" cy="205560"/>
              </p14:xfrm>
            </p:contentPart>
          </mc:Choice>
          <mc:Fallback>
            <p:pic>
              <p:nvPicPr>
                <p:cNvPr id="236" name="Freihand 235">
                  <a:extLst>
                    <a:ext uri="{FF2B5EF4-FFF2-40B4-BE49-F238E27FC236}">
                      <a16:creationId xmlns:a16="http://schemas.microsoft.com/office/drawing/2014/main" id="{EFC3589E-BB62-E38E-0A2C-0202552DEA3E}"/>
                    </a:ext>
                  </a:extLst>
                </p:cNvPr>
                <p:cNvPicPr/>
                <p:nvPr/>
              </p:nvPicPr>
              <p:blipFill>
                <a:blip r:embed="rId362"/>
                <a:stretch>
                  <a:fillRect/>
                </a:stretch>
              </p:blipFill>
              <p:spPr>
                <a:xfrm>
                  <a:off x="8798989" y="3043702"/>
                  <a:ext cx="287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7" name="Freihand 236">
                  <a:extLst>
                    <a:ext uri="{FF2B5EF4-FFF2-40B4-BE49-F238E27FC236}">
                      <a16:creationId xmlns:a16="http://schemas.microsoft.com/office/drawing/2014/main" id="{2CB8E096-4A74-DF4B-A5B0-2F3EE66EC798}"/>
                    </a:ext>
                  </a:extLst>
                </p14:cNvPr>
                <p14:cNvContentPartPr/>
                <p14:nvPr/>
              </p14:nvContentPartPr>
              <p14:xfrm>
                <a:off x="9107509" y="3010222"/>
                <a:ext cx="268560" cy="239040"/>
              </p14:xfrm>
            </p:contentPart>
          </mc:Choice>
          <mc:Fallback>
            <p:pic>
              <p:nvPicPr>
                <p:cNvPr id="237" name="Freihand 236">
                  <a:extLst>
                    <a:ext uri="{FF2B5EF4-FFF2-40B4-BE49-F238E27FC236}">
                      <a16:creationId xmlns:a16="http://schemas.microsoft.com/office/drawing/2014/main" id="{2CB8E096-4A74-DF4B-A5B0-2F3EE66EC798}"/>
                    </a:ext>
                  </a:extLst>
                </p:cNvPr>
                <p:cNvPicPr/>
                <p:nvPr/>
              </p:nvPicPr>
              <p:blipFill>
                <a:blip r:embed="rId364"/>
                <a:stretch>
                  <a:fillRect/>
                </a:stretch>
              </p:blipFill>
              <p:spPr>
                <a:xfrm>
                  <a:off x="9098509" y="3001222"/>
                  <a:ext cx="2862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8" name="Freihand 237">
                  <a:extLst>
                    <a:ext uri="{FF2B5EF4-FFF2-40B4-BE49-F238E27FC236}">
                      <a16:creationId xmlns:a16="http://schemas.microsoft.com/office/drawing/2014/main" id="{3AB0D20D-14A9-0914-053D-C957BC6B4C36}"/>
                    </a:ext>
                  </a:extLst>
                </p14:cNvPr>
                <p14:cNvContentPartPr/>
                <p14:nvPr/>
              </p14:nvContentPartPr>
              <p14:xfrm>
                <a:off x="9374989" y="3068542"/>
                <a:ext cx="85320" cy="172080"/>
              </p14:xfrm>
            </p:contentPart>
          </mc:Choice>
          <mc:Fallback>
            <p:pic>
              <p:nvPicPr>
                <p:cNvPr id="238" name="Freihand 237">
                  <a:extLst>
                    <a:ext uri="{FF2B5EF4-FFF2-40B4-BE49-F238E27FC236}">
                      <a16:creationId xmlns:a16="http://schemas.microsoft.com/office/drawing/2014/main" id="{3AB0D20D-14A9-0914-053D-C957BC6B4C36}"/>
                    </a:ext>
                  </a:extLst>
                </p:cNvPr>
                <p:cNvPicPr/>
                <p:nvPr/>
              </p:nvPicPr>
              <p:blipFill>
                <a:blip r:embed="rId366"/>
                <a:stretch>
                  <a:fillRect/>
                </a:stretch>
              </p:blipFill>
              <p:spPr>
                <a:xfrm>
                  <a:off x="9365989" y="3059542"/>
                  <a:ext cx="102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9" name="Freihand 238">
                  <a:extLst>
                    <a:ext uri="{FF2B5EF4-FFF2-40B4-BE49-F238E27FC236}">
                      <a16:creationId xmlns:a16="http://schemas.microsoft.com/office/drawing/2014/main" id="{697A2CBB-7B8E-94EB-52F0-10779CCBF9AD}"/>
                    </a:ext>
                  </a:extLst>
                </p14:cNvPr>
                <p14:cNvContentPartPr/>
                <p14:nvPr/>
              </p14:nvContentPartPr>
              <p14:xfrm>
                <a:off x="9517549" y="3095182"/>
                <a:ext cx="309240" cy="135000"/>
              </p14:xfrm>
            </p:contentPart>
          </mc:Choice>
          <mc:Fallback>
            <p:pic>
              <p:nvPicPr>
                <p:cNvPr id="239" name="Freihand 238">
                  <a:extLst>
                    <a:ext uri="{FF2B5EF4-FFF2-40B4-BE49-F238E27FC236}">
                      <a16:creationId xmlns:a16="http://schemas.microsoft.com/office/drawing/2014/main" id="{697A2CBB-7B8E-94EB-52F0-10779CCBF9AD}"/>
                    </a:ext>
                  </a:extLst>
                </p:cNvPr>
                <p:cNvPicPr/>
                <p:nvPr/>
              </p:nvPicPr>
              <p:blipFill>
                <a:blip r:embed="rId368"/>
                <a:stretch>
                  <a:fillRect/>
                </a:stretch>
              </p:blipFill>
              <p:spPr>
                <a:xfrm>
                  <a:off x="9508549" y="3086182"/>
                  <a:ext cx="326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0" name="Freihand 239">
                  <a:extLst>
                    <a:ext uri="{FF2B5EF4-FFF2-40B4-BE49-F238E27FC236}">
                      <a16:creationId xmlns:a16="http://schemas.microsoft.com/office/drawing/2014/main" id="{98D6888A-79CC-94FC-8043-A9AAE57608F5}"/>
                    </a:ext>
                  </a:extLst>
                </p14:cNvPr>
                <p14:cNvContentPartPr/>
                <p14:nvPr/>
              </p14:nvContentPartPr>
              <p14:xfrm>
                <a:off x="9855229" y="3073582"/>
                <a:ext cx="86760" cy="140400"/>
              </p14:xfrm>
            </p:contentPart>
          </mc:Choice>
          <mc:Fallback>
            <p:pic>
              <p:nvPicPr>
                <p:cNvPr id="240" name="Freihand 239">
                  <a:extLst>
                    <a:ext uri="{FF2B5EF4-FFF2-40B4-BE49-F238E27FC236}">
                      <a16:creationId xmlns:a16="http://schemas.microsoft.com/office/drawing/2014/main" id="{98D6888A-79CC-94FC-8043-A9AAE57608F5}"/>
                    </a:ext>
                  </a:extLst>
                </p:cNvPr>
                <p:cNvPicPr/>
                <p:nvPr/>
              </p:nvPicPr>
              <p:blipFill>
                <a:blip r:embed="rId370"/>
                <a:stretch>
                  <a:fillRect/>
                </a:stretch>
              </p:blipFill>
              <p:spPr>
                <a:xfrm>
                  <a:off x="9846589" y="3064942"/>
                  <a:ext cx="104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1" name="Freihand 240">
                  <a:extLst>
                    <a:ext uri="{FF2B5EF4-FFF2-40B4-BE49-F238E27FC236}">
                      <a16:creationId xmlns:a16="http://schemas.microsoft.com/office/drawing/2014/main" id="{B85E7130-22AD-7BB9-F648-AD3233E73ECD}"/>
                    </a:ext>
                  </a:extLst>
                </p14:cNvPr>
                <p14:cNvContentPartPr/>
                <p14:nvPr/>
              </p14:nvContentPartPr>
              <p14:xfrm>
                <a:off x="9952429" y="3085462"/>
                <a:ext cx="99360" cy="286200"/>
              </p14:xfrm>
            </p:contentPart>
          </mc:Choice>
          <mc:Fallback>
            <p:pic>
              <p:nvPicPr>
                <p:cNvPr id="241" name="Freihand 240">
                  <a:extLst>
                    <a:ext uri="{FF2B5EF4-FFF2-40B4-BE49-F238E27FC236}">
                      <a16:creationId xmlns:a16="http://schemas.microsoft.com/office/drawing/2014/main" id="{B85E7130-22AD-7BB9-F648-AD3233E73ECD}"/>
                    </a:ext>
                  </a:extLst>
                </p:cNvPr>
                <p:cNvPicPr/>
                <p:nvPr/>
              </p:nvPicPr>
              <p:blipFill>
                <a:blip r:embed="rId372"/>
                <a:stretch>
                  <a:fillRect/>
                </a:stretch>
              </p:blipFill>
              <p:spPr>
                <a:xfrm>
                  <a:off x="9943789" y="3076822"/>
                  <a:ext cx="1170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2" name="Freihand 241">
                  <a:extLst>
                    <a:ext uri="{FF2B5EF4-FFF2-40B4-BE49-F238E27FC236}">
                      <a16:creationId xmlns:a16="http://schemas.microsoft.com/office/drawing/2014/main" id="{F28F2ECA-4716-9157-5716-A07277A2726C}"/>
                    </a:ext>
                  </a:extLst>
                </p14:cNvPr>
                <p14:cNvContentPartPr/>
                <p14:nvPr/>
              </p14:nvContentPartPr>
              <p14:xfrm>
                <a:off x="10101829" y="2997622"/>
                <a:ext cx="234720" cy="203400"/>
              </p14:xfrm>
            </p:contentPart>
          </mc:Choice>
          <mc:Fallback>
            <p:pic>
              <p:nvPicPr>
                <p:cNvPr id="242" name="Freihand 241">
                  <a:extLst>
                    <a:ext uri="{FF2B5EF4-FFF2-40B4-BE49-F238E27FC236}">
                      <a16:creationId xmlns:a16="http://schemas.microsoft.com/office/drawing/2014/main" id="{F28F2ECA-4716-9157-5716-A07277A2726C}"/>
                    </a:ext>
                  </a:extLst>
                </p:cNvPr>
                <p:cNvPicPr/>
                <p:nvPr/>
              </p:nvPicPr>
              <p:blipFill>
                <a:blip r:embed="rId374"/>
                <a:stretch>
                  <a:fillRect/>
                </a:stretch>
              </p:blipFill>
              <p:spPr>
                <a:xfrm>
                  <a:off x="10092829" y="2988622"/>
                  <a:ext cx="2523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3" name="Freihand 242">
                  <a:extLst>
                    <a:ext uri="{FF2B5EF4-FFF2-40B4-BE49-F238E27FC236}">
                      <a16:creationId xmlns:a16="http://schemas.microsoft.com/office/drawing/2014/main" id="{13D2499E-BBC3-A49D-1FED-58C6E83067FD}"/>
                    </a:ext>
                  </a:extLst>
                </p14:cNvPr>
                <p14:cNvContentPartPr/>
                <p14:nvPr/>
              </p14:nvContentPartPr>
              <p14:xfrm>
                <a:off x="10348429" y="3046942"/>
                <a:ext cx="260640" cy="135000"/>
              </p14:xfrm>
            </p:contentPart>
          </mc:Choice>
          <mc:Fallback>
            <p:pic>
              <p:nvPicPr>
                <p:cNvPr id="243" name="Freihand 242">
                  <a:extLst>
                    <a:ext uri="{FF2B5EF4-FFF2-40B4-BE49-F238E27FC236}">
                      <a16:creationId xmlns:a16="http://schemas.microsoft.com/office/drawing/2014/main" id="{13D2499E-BBC3-A49D-1FED-58C6E83067FD}"/>
                    </a:ext>
                  </a:extLst>
                </p:cNvPr>
                <p:cNvPicPr/>
                <p:nvPr/>
              </p:nvPicPr>
              <p:blipFill>
                <a:blip r:embed="rId376"/>
                <a:stretch>
                  <a:fillRect/>
                </a:stretch>
              </p:blipFill>
              <p:spPr>
                <a:xfrm>
                  <a:off x="10339789" y="3037942"/>
                  <a:ext cx="278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5" name="Freihand 244">
                  <a:extLst>
                    <a:ext uri="{FF2B5EF4-FFF2-40B4-BE49-F238E27FC236}">
                      <a16:creationId xmlns:a16="http://schemas.microsoft.com/office/drawing/2014/main" id="{24D5D3D9-8A3E-0B64-66F8-69F78363D888}"/>
                    </a:ext>
                  </a:extLst>
                </p14:cNvPr>
                <p14:cNvContentPartPr/>
                <p14:nvPr/>
              </p14:nvContentPartPr>
              <p14:xfrm>
                <a:off x="10844509" y="2946142"/>
                <a:ext cx="230760" cy="250920"/>
              </p14:xfrm>
            </p:contentPart>
          </mc:Choice>
          <mc:Fallback>
            <p:pic>
              <p:nvPicPr>
                <p:cNvPr id="245" name="Freihand 244">
                  <a:extLst>
                    <a:ext uri="{FF2B5EF4-FFF2-40B4-BE49-F238E27FC236}">
                      <a16:creationId xmlns:a16="http://schemas.microsoft.com/office/drawing/2014/main" id="{24D5D3D9-8A3E-0B64-66F8-69F78363D888}"/>
                    </a:ext>
                  </a:extLst>
                </p:cNvPr>
                <p:cNvPicPr/>
                <p:nvPr/>
              </p:nvPicPr>
              <p:blipFill>
                <a:blip r:embed="rId378"/>
                <a:stretch>
                  <a:fillRect/>
                </a:stretch>
              </p:blipFill>
              <p:spPr>
                <a:xfrm>
                  <a:off x="10835869" y="2937502"/>
                  <a:ext cx="2484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6" name="Freihand 245">
                  <a:extLst>
                    <a:ext uri="{FF2B5EF4-FFF2-40B4-BE49-F238E27FC236}">
                      <a16:creationId xmlns:a16="http://schemas.microsoft.com/office/drawing/2014/main" id="{671B7F9B-5C9F-DC7F-D8AA-C1300BE3783D}"/>
                    </a:ext>
                  </a:extLst>
                </p14:cNvPr>
                <p14:cNvContentPartPr/>
                <p14:nvPr/>
              </p14:nvContentPartPr>
              <p14:xfrm>
                <a:off x="11130709" y="3004102"/>
                <a:ext cx="144360" cy="169200"/>
              </p14:xfrm>
            </p:contentPart>
          </mc:Choice>
          <mc:Fallback>
            <p:pic>
              <p:nvPicPr>
                <p:cNvPr id="246" name="Freihand 245">
                  <a:extLst>
                    <a:ext uri="{FF2B5EF4-FFF2-40B4-BE49-F238E27FC236}">
                      <a16:creationId xmlns:a16="http://schemas.microsoft.com/office/drawing/2014/main" id="{671B7F9B-5C9F-DC7F-D8AA-C1300BE3783D}"/>
                    </a:ext>
                  </a:extLst>
                </p:cNvPr>
                <p:cNvPicPr/>
                <p:nvPr/>
              </p:nvPicPr>
              <p:blipFill>
                <a:blip r:embed="rId380"/>
                <a:stretch>
                  <a:fillRect/>
                </a:stretch>
              </p:blipFill>
              <p:spPr>
                <a:xfrm>
                  <a:off x="11122069" y="2995102"/>
                  <a:ext cx="162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7" name="Freihand 246">
                  <a:extLst>
                    <a:ext uri="{FF2B5EF4-FFF2-40B4-BE49-F238E27FC236}">
                      <a16:creationId xmlns:a16="http://schemas.microsoft.com/office/drawing/2014/main" id="{C2658363-F772-85B0-E95E-F4620906B025}"/>
                    </a:ext>
                  </a:extLst>
                </p14:cNvPr>
                <p14:cNvContentPartPr/>
                <p14:nvPr/>
              </p14:nvContentPartPr>
              <p14:xfrm>
                <a:off x="11339869" y="2941462"/>
                <a:ext cx="127800" cy="201600"/>
              </p14:xfrm>
            </p:contentPart>
          </mc:Choice>
          <mc:Fallback>
            <p:pic>
              <p:nvPicPr>
                <p:cNvPr id="247" name="Freihand 246">
                  <a:extLst>
                    <a:ext uri="{FF2B5EF4-FFF2-40B4-BE49-F238E27FC236}">
                      <a16:creationId xmlns:a16="http://schemas.microsoft.com/office/drawing/2014/main" id="{C2658363-F772-85B0-E95E-F4620906B025}"/>
                    </a:ext>
                  </a:extLst>
                </p:cNvPr>
                <p:cNvPicPr/>
                <p:nvPr/>
              </p:nvPicPr>
              <p:blipFill>
                <a:blip r:embed="rId382"/>
                <a:stretch>
                  <a:fillRect/>
                </a:stretch>
              </p:blipFill>
              <p:spPr>
                <a:xfrm>
                  <a:off x="11331229" y="2932822"/>
                  <a:ext cx="145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8" name="Freihand 247">
                  <a:extLst>
                    <a:ext uri="{FF2B5EF4-FFF2-40B4-BE49-F238E27FC236}">
                      <a16:creationId xmlns:a16="http://schemas.microsoft.com/office/drawing/2014/main" id="{5D280631-A612-37B3-944D-7E2A682B3EA7}"/>
                    </a:ext>
                  </a:extLst>
                </p14:cNvPr>
                <p14:cNvContentPartPr/>
                <p14:nvPr/>
              </p14:nvContentPartPr>
              <p14:xfrm>
                <a:off x="11322949" y="3073582"/>
                <a:ext cx="160200" cy="29160"/>
              </p14:xfrm>
            </p:contentPart>
          </mc:Choice>
          <mc:Fallback>
            <p:pic>
              <p:nvPicPr>
                <p:cNvPr id="248" name="Freihand 247">
                  <a:extLst>
                    <a:ext uri="{FF2B5EF4-FFF2-40B4-BE49-F238E27FC236}">
                      <a16:creationId xmlns:a16="http://schemas.microsoft.com/office/drawing/2014/main" id="{5D280631-A612-37B3-944D-7E2A682B3EA7}"/>
                    </a:ext>
                  </a:extLst>
                </p:cNvPr>
                <p:cNvPicPr/>
                <p:nvPr/>
              </p:nvPicPr>
              <p:blipFill>
                <a:blip r:embed="rId384"/>
                <a:stretch>
                  <a:fillRect/>
                </a:stretch>
              </p:blipFill>
              <p:spPr>
                <a:xfrm>
                  <a:off x="11313949" y="3064942"/>
                  <a:ext cx="177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9" name="Freihand 248">
                  <a:extLst>
                    <a:ext uri="{FF2B5EF4-FFF2-40B4-BE49-F238E27FC236}">
                      <a16:creationId xmlns:a16="http://schemas.microsoft.com/office/drawing/2014/main" id="{79BC925C-8DBE-5BA4-94C8-0868D168E5F5}"/>
                    </a:ext>
                  </a:extLst>
                </p14:cNvPr>
                <p14:cNvContentPartPr/>
                <p14:nvPr/>
              </p14:nvContentPartPr>
              <p14:xfrm>
                <a:off x="11513749" y="2951902"/>
                <a:ext cx="187920" cy="247680"/>
              </p14:xfrm>
            </p:contentPart>
          </mc:Choice>
          <mc:Fallback>
            <p:pic>
              <p:nvPicPr>
                <p:cNvPr id="249" name="Freihand 248">
                  <a:extLst>
                    <a:ext uri="{FF2B5EF4-FFF2-40B4-BE49-F238E27FC236}">
                      <a16:creationId xmlns:a16="http://schemas.microsoft.com/office/drawing/2014/main" id="{79BC925C-8DBE-5BA4-94C8-0868D168E5F5}"/>
                    </a:ext>
                  </a:extLst>
                </p:cNvPr>
                <p:cNvPicPr/>
                <p:nvPr/>
              </p:nvPicPr>
              <p:blipFill>
                <a:blip r:embed="rId386"/>
                <a:stretch>
                  <a:fillRect/>
                </a:stretch>
              </p:blipFill>
              <p:spPr>
                <a:xfrm>
                  <a:off x="11505109" y="2942902"/>
                  <a:ext cx="2055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0" name="Freihand 249">
                  <a:extLst>
                    <a:ext uri="{FF2B5EF4-FFF2-40B4-BE49-F238E27FC236}">
                      <a16:creationId xmlns:a16="http://schemas.microsoft.com/office/drawing/2014/main" id="{2540509F-3E0A-585A-240C-B54FD9C4A2AC}"/>
                    </a:ext>
                  </a:extLst>
                </p14:cNvPr>
                <p14:cNvContentPartPr/>
                <p14:nvPr/>
              </p14:nvContentPartPr>
              <p14:xfrm>
                <a:off x="8110309" y="3492622"/>
                <a:ext cx="456840" cy="224280"/>
              </p14:xfrm>
            </p:contentPart>
          </mc:Choice>
          <mc:Fallback>
            <p:pic>
              <p:nvPicPr>
                <p:cNvPr id="250" name="Freihand 249">
                  <a:extLst>
                    <a:ext uri="{FF2B5EF4-FFF2-40B4-BE49-F238E27FC236}">
                      <a16:creationId xmlns:a16="http://schemas.microsoft.com/office/drawing/2014/main" id="{2540509F-3E0A-585A-240C-B54FD9C4A2AC}"/>
                    </a:ext>
                  </a:extLst>
                </p:cNvPr>
                <p:cNvPicPr/>
                <p:nvPr/>
              </p:nvPicPr>
              <p:blipFill>
                <a:blip r:embed="rId388"/>
                <a:stretch>
                  <a:fillRect/>
                </a:stretch>
              </p:blipFill>
              <p:spPr>
                <a:xfrm>
                  <a:off x="8101669" y="3483622"/>
                  <a:ext cx="4744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1" name="Freihand 250">
                  <a:extLst>
                    <a:ext uri="{FF2B5EF4-FFF2-40B4-BE49-F238E27FC236}">
                      <a16:creationId xmlns:a16="http://schemas.microsoft.com/office/drawing/2014/main" id="{1972B767-5B84-49BC-604A-5E6343CEB0A7}"/>
                    </a:ext>
                  </a:extLst>
                </p14:cNvPr>
                <p14:cNvContentPartPr/>
                <p14:nvPr/>
              </p14:nvContentPartPr>
              <p14:xfrm>
                <a:off x="8583709" y="3444382"/>
                <a:ext cx="181800" cy="237960"/>
              </p14:xfrm>
            </p:contentPart>
          </mc:Choice>
          <mc:Fallback>
            <p:pic>
              <p:nvPicPr>
                <p:cNvPr id="251" name="Freihand 250">
                  <a:extLst>
                    <a:ext uri="{FF2B5EF4-FFF2-40B4-BE49-F238E27FC236}">
                      <a16:creationId xmlns:a16="http://schemas.microsoft.com/office/drawing/2014/main" id="{1972B767-5B84-49BC-604A-5E6343CEB0A7}"/>
                    </a:ext>
                  </a:extLst>
                </p:cNvPr>
                <p:cNvPicPr/>
                <p:nvPr/>
              </p:nvPicPr>
              <p:blipFill>
                <a:blip r:embed="rId390"/>
                <a:stretch>
                  <a:fillRect/>
                </a:stretch>
              </p:blipFill>
              <p:spPr>
                <a:xfrm>
                  <a:off x="8574709" y="3435382"/>
                  <a:ext cx="1994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2" name="Freihand 251">
                  <a:extLst>
                    <a:ext uri="{FF2B5EF4-FFF2-40B4-BE49-F238E27FC236}">
                      <a16:creationId xmlns:a16="http://schemas.microsoft.com/office/drawing/2014/main" id="{EF048A2C-27D0-52F1-08C0-BAAF29AA705B}"/>
                    </a:ext>
                  </a:extLst>
                </p14:cNvPr>
                <p14:cNvContentPartPr/>
                <p14:nvPr/>
              </p14:nvContentPartPr>
              <p14:xfrm>
                <a:off x="8820949" y="3381382"/>
                <a:ext cx="300960" cy="482400"/>
              </p14:xfrm>
            </p:contentPart>
          </mc:Choice>
          <mc:Fallback>
            <p:pic>
              <p:nvPicPr>
                <p:cNvPr id="252" name="Freihand 251">
                  <a:extLst>
                    <a:ext uri="{FF2B5EF4-FFF2-40B4-BE49-F238E27FC236}">
                      <a16:creationId xmlns:a16="http://schemas.microsoft.com/office/drawing/2014/main" id="{EF048A2C-27D0-52F1-08C0-BAAF29AA705B}"/>
                    </a:ext>
                  </a:extLst>
                </p:cNvPr>
                <p:cNvPicPr/>
                <p:nvPr/>
              </p:nvPicPr>
              <p:blipFill>
                <a:blip r:embed="rId392"/>
                <a:stretch>
                  <a:fillRect/>
                </a:stretch>
              </p:blipFill>
              <p:spPr>
                <a:xfrm>
                  <a:off x="8811949" y="3372742"/>
                  <a:ext cx="318600" cy="5000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3" name="Freihand 252">
                  <a:extLst>
                    <a:ext uri="{FF2B5EF4-FFF2-40B4-BE49-F238E27FC236}">
                      <a16:creationId xmlns:a16="http://schemas.microsoft.com/office/drawing/2014/main" id="{759F72FF-2A83-2FA9-4281-725FE3B15D1B}"/>
                    </a:ext>
                  </a:extLst>
                </p14:cNvPr>
                <p14:cNvContentPartPr/>
                <p14:nvPr/>
              </p14:nvContentPartPr>
              <p14:xfrm>
                <a:off x="9091669" y="3353302"/>
                <a:ext cx="393840" cy="274680"/>
              </p14:xfrm>
            </p:contentPart>
          </mc:Choice>
          <mc:Fallback>
            <p:pic>
              <p:nvPicPr>
                <p:cNvPr id="253" name="Freihand 252">
                  <a:extLst>
                    <a:ext uri="{FF2B5EF4-FFF2-40B4-BE49-F238E27FC236}">
                      <a16:creationId xmlns:a16="http://schemas.microsoft.com/office/drawing/2014/main" id="{759F72FF-2A83-2FA9-4281-725FE3B15D1B}"/>
                    </a:ext>
                  </a:extLst>
                </p:cNvPr>
                <p:cNvPicPr/>
                <p:nvPr/>
              </p:nvPicPr>
              <p:blipFill>
                <a:blip r:embed="rId394"/>
                <a:stretch>
                  <a:fillRect/>
                </a:stretch>
              </p:blipFill>
              <p:spPr>
                <a:xfrm>
                  <a:off x="9082669" y="3344662"/>
                  <a:ext cx="4114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4" name="Freihand 253">
                  <a:extLst>
                    <a:ext uri="{FF2B5EF4-FFF2-40B4-BE49-F238E27FC236}">
                      <a16:creationId xmlns:a16="http://schemas.microsoft.com/office/drawing/2014/main" id="{3C7C5B58-F55F-6A94-FE95-47C6509EA72F}"/>
                    </a:ext>
                  </a:extLst>
                </p14:cNvPr>
                <p14:cNvContentPartPr/>
                <p14:nvPr/>
              </p14:nvContentPartPr>
              <p14:xfrm>
                <a:off x="9192109" y="3387862"/>
                <a:ext cx="81360" cy="10800"/>
              </p14:xfrm>
            </p:contentPart>
          </mc:Choice>
          <mc:Fallback>
            <p:pic>
              <p:nvPicPr>
                <p:cNvPr id="254" name="Freihand 253">
                  <a:extLst>
                    <a:ext uri="{FF2B5EF4-FFF2-40B4-BE49-F238E27FC236}">
                      <a16:creationId xmlns:a16="http://schemas.microsoft.com/office/drawing/2014/main" id="{3C7C5B58-F55F-6A94-FE95-47C6509EA72F}"/>
                    </a:ext>
                  </a:extLst>
                </p:cNvPr>
                <p:cNvPicPr/>
                <p:nvPr/>
              </p:nvPicPr>
              <p:blipFill>
                <a:blip r:embed="rId396"/>
                <a:stretch>
                  <a:fillRect/>
                </a:stretch>
              </p:blipFill>
              <p:spPr>
                <a:xfrm>
                  <a:off x="9183469" y="3378862"/>
                  <a:ext cx="99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5" name="Freihand 254">
                  <a:extLst>
                    <a:ext uri="{FF2B5EF4-FFF2-40B4-BE49-F238E27FC236}">
                      <a16:creationId xmlns:a16="http://schemas.microsoft.com/office/drawing/2014/main" id="{23306C58-0CD6-BCFB-CF14-CECCBF0C90B6}"/>
                    </a:ext>
                  </a:extLst>
                </p14:cNvPr>
                <p14:cNvContentPartPr/>
                <p14:nvPr/>
              </p14:nvContentPartPr>
              <p14:xfrm>
                <a:off x="9648229" y="3485062"/>
                <a:ext cx="475200" cy="136800"/>
              </p14:xfrm>
            </p:contentPart>
          </mc:Choice>
          <mc:Fallback>
            <p:pic>
              <p:nvPicPr>
                <p:cNvPr id="255" name="Freihand 254">
                  <a:extLst>
                    <a:ext uri="{FF2B5EF4-FFF2-40B4-BE49-F238E27FC236}">
                      <a16:creationId xmlns:a16="http://schemas.microsoft.com/office/drawing/2014/main" id="{23306C58-0CD6-BCFB-CF14-CECCBF0C90B6}"/>
                    </a:ext>
                  </a:extLst>
                </p:cNvPr>
                <p:cNvPicPr/>
                <p:nvPr/>
              </p:nvPicPr>
              <p:blipFill>
                <a:blip r:embed="rId398"/>
                <a:stretch>
                  <a:fillRect/>
                </a:stretch>
              </p:blipFill>
              <p:spPr>
                <a:xfrm>
                  <a:off x="9639589" y="3476422"/>
                  <a:ext cx="492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6" name="Freihand 255">
                  <a:extLst>
                    <a:ext uri="{FF2B5EF4-FFF2-40B4-BE49-F238E27FC236}">
                      <a16:creationId xmlns:a16="http://schemas.microsoft.com/office/drawing/2014/main" id="{768E7F55-4B34-21A5-0C58-276BE67C0D0C}"/>
                    </a:ext>
                  </a:extLst>
                </p14:cNvPr>
                <p14:cNvContentPartPr/>
                <p14:nvPr/>
              </p14:nvContentPartPr>
              <p14:xfrm>
                <a:off x="10139629" y="3396502"/>
                <a:ext cx="164520" cy="190800"/>
              </p14:xfrm>
            </p:contentPart>
          </mc:Choice>
          <mc:Fallback>
            <p:pic>
              <p:nvPicPr>
                <p:cNvPr id="256" name="Freihand 255">
                  <a:extLst>
                    <a:ext uri="{FF2B5EF4-FFF2-40B4-BE49-F238E27FC236}">
                      <a16:creationId xmlns:a16="http://schemas.microsoft.com/office/drawing/2014/main" id="{768E7F55-4B34-21A5-0C58-276BE67C0D0C}"/>
                    </a:ext>
                  </a:extLst>
                </p:cNvPr>
                <p:cNvPicPr/>
                <p:nvPr/>
              </p:nvPicPr>
              <p:blipFill>
                <a:blip r:embed="rId400"/>
                <a:stretch>
                  <a:fillRect/>
                </a:stretch>
              </p:blipFill>
              <p:spPr>
                <a:xfrm>
                  <a:off x="10130629" y="3387502"/>
                  <a:ext cx="1821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7" name="Freihand 256">
                  <a:extLst>
                    <a:ext uri="{FF2B5EF4-FFF2-40B4-BE49-F238E27FC236}">
                      <a16:creationId xmlns:a16="http://schemas.microsoft.com/office/drawing/2014/main" id="{8F2D1942-6B76-7920-E92B-28DD05F52E3C}"/>
                    </a:ext>
                  </a:extLst>
                </p14:cNvPr>
                <p14:cNvContentPartPr/>
                <p14:nvPr/>
              </p14:nvContentPartPr>
              <p14:xfrm>
                <a:off x="10328989" y="3465262"/>
                <a:ext cx="264240" cy="102240"/>
              </p14:xfrm>
            </p:contentPart>
          </mc:Choice>
          <mc:Fallback>
            <p:pic>
              <p:nvPicPr>
                <p:cNvPr id="257" name="Freihand 256">
                  <a:extLst>
                    <a:ext uri="{FF2B5EF4-FFF2-40B4-BE49-F238E27FC236}">
                      <a16:creationId xmlns:a16="http://schemas.microsoft.com/office/drawing/2014/main" id="{8F2D1942-6B76-7920-E92B-28DD05F52E3C}"/>
                    </a:ext>
                  </a:extLst>
                </p:cNvPr>
                <p:cNvPicPr/>
                <p:nvPr/>
              </p:nvPicPr>
              <p:blipFill>
                <a:blip r:embed="rId402"/>
                <a:stretch>
                  <a:fillRect/>
                </a:stretch>
              </p:blipFill>
              <p:spPr>
                <a:xfrm>
                  <a:off x="10319989" y="3456622"/>
                  <a:ext cx="281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3" name="Freihand 262">
                  <a:extLst>
                    <a:ext uri="{FF2B5EF4-FFF2-40B4-BE49-F238E27FC236}">
                      <a16:creationId xmlns:a16="http://schemas.microsoft.com/office/drawing/2014/main" id="{86AF8309-0030-5414-69F9-F94A38A36E76}"/>
                    </a:ext>
                  </a:extLst>
                </p14:cNvPr>
                <p14:cNvContentPartPr/>
                <p14:nvPr/>
              </p14:nvContentPartPr>
              <p14:xfrm>
                <a:off x="8081869" y="3913462"/>
                <a:ext cx="328680" cy="164520"/>
              </p14:xfrm>
            </p:contentPart>
          </mc:Choice>
          <mc:Fallback>
            <p:pic>
              <p:nvPicPr>
                <p:cNvPr id="263" name="Freihand 262">
                  <a:extLst>
                    <a:ext uri="{FF2B5EF4-FFF2-40B4-BE49-F238E27FC236}">
                      <a16:creationId xmlns:a16="http://schemas.microsoft.com/office/drawing/2014/main" id="{86AF8309-0030-5414-69F9-F94A38A36E76}"/>
                    </a:ext>
                  </a:extLst>
                </p:cNvPr>
                <p:cNvPicPr/>
                <p:nvPr/>
              </p:nvPicPr>
              <p:blipFill>
                <a:blip r:embed="rId404"/>
                <a:stretch>
                  <a:fillRect/>
                </a:stretch>
              </p:blipFill>
              <p:spPr>
                <a:xfrm>
                  <a:off x="8073229" y="3904462"/>
                  <a:ext cx="346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4" name="Freihand 263">
                  <a:extLst>
                    <a:ext uri="{FF2B5EF4-FFF2-40B4-BE49-F238E27FC236}">
                      <a16:creationId xmlns:a16="http://schemas.microsoft.com/office/drawing/2014/main" id="{1C0F1655-BFCD-46D7-BD1C-A3913892AC9F}"/>
                    </a:ext>
                  </a:extLst>
                </p14:cNvPr>
                <p14:cNvContentPartPr/>
                <p14:nvPr/>
              </p14:nvContentPartPr>
              <p14:xfrm>
                <a:off x="8444029" y="3903742"/>
                <a:ext cx="115200" cy="151920"/>
              </p14:xfrm>
            </p:contentPart>
          </mc:Choice>
          <mc:Fallback>
            <p:pic>
              <p:nvPicPr>
                <p:cNvPr id="264" name="Freihand 263">
                  <a:extLst>
                    <a:ext uri="{FF2B5EF4-FFF2-40B4-BE49-F238E27FC236}">
                      <a16:creationId xmlns:a16="http://schemas.microsoft.com/office/drawing/2014/main" id="{1C0F1655-BFCD-46D7-BD1C-A3913892AC9F}"/>
                    </a:ext>
                  </a:extLst>
                </p:cNvPr>
                <p:cNvPicPr/>
                <p:nvPr/>
              </p:nvPicPr>
              <p:blipFill>
                <a:blip r:embed="rId406"/>
                <a:stretch>
                  <a:fillRect/>
                </a:stretch>
              </p:blipFill>
              <p:spPr>
                <a:xfrm>
                  <a:off x="8435389" y="3895102"/>
                  <a:ext cx="132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5" name="Freihand 264">
                  <a:extLst>
                    <a:ext uri="{FF2B5EF4-FFF2-40B4-BE49-F238E27FC236}">
                      <a16:creationId xmlns:a16="http://schemas.microsoft.com/office/drawing/2014/main" id="{816CC000-17F8-1480-54A9-8FE04C16DD9E}"/>
                    </a:ext>
                  </a:extLst>
                </p14:cNvPr>
                <p14:cNvContentPartPr/>
                <p14:nvPr/>
              </p14:nvContentPartPr>
              <p14:xfrm>
                <a:off x="8675149" y="3782062"/>
                <a:ext cx="123840" cy="279720"/>
              </p14:xfrm>
            </p:contentPart>
          </mc:Choice>
          <mc:Fallback>
            <p:pic>
              <p:nvPicPr>
                <p:cNvPr id="265" name="Freihand 264">
                  <a:extLst>
                    <a:ext uri="{FF2B5EF4-FFF2-40B4-BE49-F238E27FC236}">
                      <a16:creationId xmlns:a16="http://schemas.microsoft.com/office/drawing/2014/main" id="{816CC000-17F8-1480-54A9-8FE04C16DD9E}"/>
                    </a:ext>
                  </a:extLst>
                </p:cNvPr>
                <p:cNvPicPr/>
                <p:nvPr/>
              </p:nvPicPr>
              <p:blipFill>
                <a:blip r:embed="rId408"/>
                <a:stretch>
                  <a:fillRect/>
                </a:stretch>
              </p:blipFill>
              <p:spPr>
                <a:xfrm>
                  <a:off x="8666149" y="3773062"/>
                  <a:ext cx="1414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6" name="Freihand 265">
                  <a:extLst>
                    <a:ext uri="{FF2B5EF4-FFF2-40B4-BE49-F238E27FC236}">
                      <a16:creationId xmlns:a16="http://schemas.microsoft.com/office/drawing/2014/main" id="{D7CAC5FA-3285-C5BD-97F4-21496A6706DA}"/>
                    </a:ext>
                  </a:extLst>
                </p14:cNvPr>
                <p14:cNvContentPartPr/>
                <p14:nvPr/>
              </p14:nvContentPartPr>
              <p14:xfrm>
                <a:off x="8884309" y="3884302"/>
                <a:ext cx="33840" cy="149040"/>
              </p14:xfrm>
            </p:contentPart>
          </mc:Choice>
          <mc:Fallback>
            <p:pic>
              <p:nvPicPr>
                <p:cNvPr id="266" name="Freihand 265">
                  <a:extLst>
                    <a:ext uri="{FF2B5EF4-FFF2-40B4-BE49-F238E27FC236}">
                      <a16:creationId xmlns:a16="http://schemas.microsoft.com/office/drawing/2014/main" id="{D7CAC5FA-3285-C5BD-97F4-21496A6706DA}"/>
                    </a:ext>
                  </a:extLst>
                </p:cNvPr>
                <p:cNvPicPr/>
                <p:nvPr/>
              </p:nvPicPr>
              <p:blipFill>
                <a:blip r:embed="rId410"/>
                <a:stretch>
                  <a:fillRect/>
                </a:stretch>
              </p:blipFill>
              <p:spPr>
                <a:xfrm>
                  <a:off x="8875309" y="3875302"/>
                  <a:ext cx="51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7" name="Freihand 266">
                  <a:extLst>
                    <a:ext uri="{FF2B5EF4-FFF2-40B4-BE49-F238E27FC236}">
                      <a16:creationId xmlns:a16="http://schemas.microsoft.com/office/drawing/2014/main" id="{2A664588-D673-7CF3-4612-FAC5A409882F}"/>
                    </a:ext>
                  </a:extLst>
                </p14:cNvPr>
                <p14:cNvContentPartPr/>
                <p14:nvPr/>
              </p14:nvContentPartPr>
              <p14:xfrm>
                <a:off x="8967469" y="3788182"/>
                <a:ext cx="99000" cy="252720"/>
              </p14:xfrm>
            </p:contentPart>
          </mc:Choice>
          <mc:Fallback>
            <p:pic>
              <p:nvPicPr>
                <p:cNvPr id="267" name="Freihand 266">
                  <a:extLst>
                    <a:ext uri="{FF2B5EF4-FFF2-40B4-BE49-F238E27FC236}">
                      <a16:creationId xmlns:a16="http://schemas.microsoft.com/office/drawing/2014/main" id="{2A664588-D673-7CF3-4612-FAC5A409882F}"/>
                    </a:ext>
                  </a:extLst>
                </p:cNvPr>
                <p:cNvPicPr/>
                <p:nvPr/>
              </p:nvPicPr>
              <p:blipFill>
                <a:blip r:embed="rId412"/>
                <a:stretch>
                  <a:fillRect/>
                </a:stretch>
              </p:blipFill>
              <p:spPr>
                <a:xfrm>
                  <a:off x="8958469" y="3779542"/>
                  <a:ext cx="1166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8" name="Freihand 267">
                  <a:extLst>
                    <a:ext uri="{FF2B5EF4-FFF2-40B4-BE49-F238E27FC236}">
                      <a16:creationId xmlns:a16="http://schemas.microsoft.com/office/drawing/2014/main" id="{87AF800C-E2F5-DB46-0A92-B6377C1F5C7F}"/>
                    </a:ext>
                  </a:extLst>
                </p14:cNvPr>
                <p14:cNvContentPartPr/>
                <p14:nvPr/>
              </p14:nvContentPartPr>
              <p14:xfrm>
                <a:off x="9076189" y="3735622"/>
                <a:ext cx="246960" cy="289440"/>
              </p14:xfrm>
            </p:contentPart>
          </mc:Choice>
          <mc:Fallback>
            <p:pic>
              <p:nvPicPr>
                <p:cNvPr id="268" name="Freihand 267">
                  <a:extLst>
                    <a:ext uri="{FF2B5EF4-FFF2-40B4-BE49-F238E27FC236}">
                      <a16:creationId xmlns:a16="http://schemas.microsoft.com/office/drawing/2014/main" id="{87AF800C-E2F5-DB46-0A92-B6377C1F5C7F}"/>
                    </a:ext>
                  </a:extLst>
                </p:cNvPr>
                <p:cNvPicPr/>
                <p:nvPr/>
              </p:nvPicPr>
              <p:blipFill>
                <a:blip r:embed="rId414"/>
                <a:stretch>
                  <a:fillRect/>
                </a:stretch>
              </p:blipFill>
              <p:spPr>
                <a:xfrm>
                  <a:off x="9067189" y="3726982"/>
                  <a:ext cx="26460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9" name="Freihand 268">
                  <a:extLst>
                    <a:ext uri="{FF2B5EF4-FFF2-40B4-BE49-F238E27FC236}">
                      <a16:creationId xmlns:a16="http://schemas.microsoft.com/office/drawing/2014/main" id="{EFCDF8B6-5137-67FC-91E1-25636288B554}"/>
                    </a:ext>
                  </a:extLst>
                </p14:cNvPr>
                <p14:cNvContentPartPr/>
                <p14:nvPr/>
              </p14:nvContentPartPr>
              <p14:xfrm>
                <a:off x="9538429" y="3842902"/>
                <a:ext cx="118080" cy="172440"/>
              </p14:xfrm>
            </p:contentPart>
          </mc:Choice>
          <mc:Fallback>
            <p:pic>
              <p:nvPicPr>
                <p:cNvPr id="269" name="Freihand 268">
                  <a:extLst>
                    <a:ext uri="{FF2B5EF4-FFF2-40B4-BE49-F238E27FC236}">
                      <a16:creationId xmlns:a16="http://schemas.microsoft.com/office/drawing/2014/main" id="{EFCDF8B6-5137-67FC-91E1-25636288B554}"/>
                    </a:ext>
                  </a:extLst>
                </p:cNvPr>
                <p:cNvPicPr/>
                <p:nvPr/>
              </p:nvPicPr>
              <p:blipFill>
                <a:blip r:embed="rId416"/>
                <a:stretch>
                  <a:fillRect/>
                </a:stretch>
              </p:blipFill>
              <p:spPr>
                <a:xfrm>
                  <a:off x="9529429" y="3833902"/>
                  <a:ext cx="1357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0" name="Freihand 269">
                  <a:extLst>
                    <a:ext uri="{FF2B5EF4-FFF2-40B4-BE49-F238E27FC236}">
                      <a16:creationId xmlns:a16="http://schemas.microsoft.com/office/drawing/2014/main" id="{39CF921C-5450-E766-0AC8-8BCDAFB1FFF4}"/>
                    </a:ext>
                  </a:extLst>
                </p14:cNvPr>
                <p14:cNvContentPartPr/>
                <p14:nvPr/>
              </p14:nvContentPartPr>
              <p14:xfrm>
                <a:off x="9698989" y="3861982"/>
                <a:ext cx="109800" cy="157680"/>
              </p14:xfrm>
            </p:contentPart>
          </mc:Choice>
          <mc:Fallback>
            <p:pic>
              <p:nvPicPr>
                <p:cNvPr id="270" name="Freihand 269">
                  <a:extLst>
                    <a:ext uri="{FF2B5EF4-FFF2-40B4-BE49-F238E27FC236}">
                      <a16:creationId xmlns:a16="http://schemas.microsoft.com/office/drawing/2014/main" id="{39CF921C-5450-E766-0AC8-8BCDAFB1FFF4}"/>
                    </a:ext>
                  </a:extLst>
                </p:cNvPr>
                <p:cNvPicPr/>
                <p:nvPr/>
              </p:nvPicPr>
              <p:blipFill>
                <a:blip r:embed="rId418"/>
                <a:stretch>
                  <a:fillRect/>
                </a:stretch>
              </p:blipFill>
              <p:spPr>
                <a:xfrm>
                  <a:off x="9689989" y="3853342"/>
                  <a:ext cx="127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1" name="Freihand 270">
                  <a:extLst>
                    <a:ext uri="{FF2B5EF4-FFF2-40B4-BE49-F238E27FC236}">
                      <a16:creationId xmlns:a16="http://schemas.microsoft.com/office/drawing/2014/main" id="{D89C2259-507A-72C8-8FEF-657BCB029EBC}"/>
                    </a:ext>
                  </a:extLst>
                </p14:cNvPr>
                <p14:cNvContentPartPr/>
                <p14:nvPr/>
              </p14:nvContentPartPr>
              <p14:xfrm>
                <a:off x="9712309" y="3739582"/>
                <a:ext cx="45000" cy="42120"/>
              </p14:xfrm>
            </p:contentPart>
          </mc:Choice>
          <mc:Fallback>
            <p:pic>
              <p:nvPicPr>
                <p:cNvPr id="271" name="Freihand 270">
                  <a:extLst>
                    <a:ext uri="{FF2B5EF4-FFF2-40B4-BE49-F238E27FC236}">
                      <a16:creationId xmlns:a16="http://schemas.microsoft.com/office/drawing/2014/main" id="{D89C2259-507A-72C8-8FEF-657BCB029EBC}"/>
                    </a:ext>
                  </a:extLst>
                </p:cNvPr>
                <p:cNvPicPr/>
                <p:nvPr/>
              </p:nvPicPr>
              <p:blipFill>
                <a:blip r:embed="rId420"/>
                <a:stretch>
                  <a:fillRect/>
                </a:stretch>
              </p:blipFill>
              <p:spPr>
                <a:xfrm>
                  <a:off x="9703309" y="3730582"/>
                  <a:ext cx="626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2" name="Freihand 271">
                  <a:extLst>
                    <a:ext uri="{FF2B5EF4-FFF2-40B4-BE49-F238E27FC236}">
                      <a16:creationId xmlns:a16="http://schemas.microsoft.com/office/drawing/2014/main" id="{EF1C579D-3287-C5BA-907B-9255C4D92FEE}"/>
                    </a:ext>
                  </a:extLst>
                </p14:cNvPr>
                <p14:cNvContentPartPr/>
                <p14:nvPr/>
              </p14:nvContentPartPr>
              <p14:xfrm>
                <a:off x="9828589" y="3719782"/>
                <a:ext cx="188640" cy="242280"/>
              </p14:xfrm>
            </p:contentPart>
          </mc:Choice>
          <mc:Fallback>
            <p:pic>
              <p:nvPicPr>
                <p:cNvPr id="272" name="Freihand 271">
                  <a:extLst>
                    <a:ext uri="{FF2B5EF4-FFF2-40B4-BE49-F238E27FC236}">
                      <a16:creationId xmlns:a16="http://schemas.microsoft.com/office/drawing/2014/main" id="{EF1C579D-3287-C5BA-907B-9255C4D92FEE}"/>
                    </a:ext>
                  </a:extLst>
                </p:cNvPr>
                <p:cNvPicPr/>
                <p:nvPr/>
              </p:nvPicPr>
              <p:blipFill>
                <a:blip r:embed="rId422"/>
                <a:stretch>
                  <a:fillRect/>
                </a:stretch>
              </p:blipFill>
              <p:spPr>
                <a:xfrm>
                  <a:off x="9819949" y="3710782"/>
                  <a:ext cx="2062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3" name="Freihand 272">
                  <a:extLst>
                    <a:ext uri="{FF2B5EF4-FFF2-40B4-BE49-F238E27FC236}">
                      <a16:creationId xmlns:a16="http://schemas.microsoft.com/office/drawing/2014/main" id="{DC7E283B-7597-9780-6B96-FF0B22139E65}"/>
                    </a:ext>
                  </a:extLst>
                </p14:cNvPr>
                <p14:cNvContentPartPr/>
                <p14:nvPr/>
              </p14:nvContentPartPr>
              <p14:xfrm>
                <a:off x="10204069" y="3724462"/>
                <a:ext cx="403200" cy="180720"/>
              </p14:xfrm>
            </p:contentPart>
          </mc:Choice>
          <mc:Fallback>
            <p:pic>
              <p:nvPicPr>
                <p:cNvPr id="273" name="Freihand 272">
                  <a:extLst>
                    <a:ext uri="{FF2B5EF4-FFF2-40B4-BE49-F238E27FC236}">
                      <a16:creationId xmlns:a16="http://schemas.microsoft.com/office/drawing/2014/main" id="{DC7E283B-7597-9780-6B96-FF0B22139E65}"/>
                    </a:ext>
                  </a:extLst>
                </p:cNvPr>
                <p:cNvPicPr/>
                <p:nvPr/>
              </p:nvPicPr>
              <p:blipFill>
                <a:blip r:embed="rId424"/>
                <a:stretch>
                  <a:fillRect/>
                </a:stretch>
              </p:blipFill>
              <p:spPr>
                <a:xfrm>
                  <a:off x="10195069" y="3715462"/>
                  <a:ext cx="420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4" name="Freihand 273">
                  <a:extLst>
                    <a:ext uri="{FF2B5EF4-FFF2-40B4-BE49-F238E27FC236}">
                      <a16:creationId xmlns:a16="http://schemas.microsoft.com/office/drawing/2014/main" id="{05CC7848-7116-CE80-F8FB-28369D4A1023}"/>
                    </a:ext>
                  </a:extLst>
                </p14:cNvPr>
                <p14:cNvContentPartPr/>
                <p14:nvPr/>
              </p14:nvContentPartPr>
              <p14:xfrm>
                <a:off x="10514389" y="3693862"/>
                <a:ext cx="12240" cy="19800"/>
              </p14:xfrm>
            </p:contentPart>
          </mc:Choice>
          <mc:Fallback>
            <p:pic>
              <p:nvPicPr>
                <p:cNvPr id="274" name="Freihand 273">
                  <a:extLst>
                    <a:ext uri="{FF2B5EF4-FFF2-40B4-BE49-F238E27FC236}">
                      <a16:creationId xmlns:a16="http://schemas.microsoft.com/office/drawing/2014/main" id="{05CC7848-7116-CE80-F8FB-28369D4A1023}"/>
                    </a:ext>
                  </a:extLst>
                </p:cNvPr>
                <p:cNvPicPr/>
                <p:nvPr/>
              </p:nvPicPr>
              <p:blipFill>
                <a:blip r:embed="rId426"/>
                <a:stretch>
                  <a:fillRect/>
                </a:stretch>
              </p:blipFill>
              <p:spPr>
                <a:xfrm>
                  <a:off x="10505389" y="3684862"/>
                  <a:ext cx="29880" cy="37440"/>
                </a:xfrm>
                <a:prstGeom prst="rect">
                  <a:avLst/>
                </a:prstGeom>
              </p:spPr>
            </p:pic>
          </mc:Fallback>
        </mc:AlternateContent>
      </p:grpSp>
      <p:grpSp>
        <p:nvGrpSpPr>
          <p:cNvPr id="288" name="Gruppieren 287">
            <a:extLst>
              <a:ext uri="{FF2B5EF4-FFF2-40B4-BE49-F238E27FC236}">
                <a16:creationId xmlns:a16="http://schemas.microsoft.com/office/drawing/2014/main" id="{A16A7573-8EA6-B0ED-E164-61E99A2A010F}"/>
              </a:ext>
            </a:extLst>
          </p:cNvPr>
          <p:cNvGrpSpPr/>
          <p:nvPr/>
        </p:nvGrpSpPr>
        <p:grpSpPr>
          <a:xfrm>
            <a:off x="7158829" y="4412422"/>
            <a:ext cx="1374840" cy="785160"/>
            <a:chOff x="7158829" y="4412422"/>
            <a:chExt cx="1374840" cy="785160"/>
          </a:xfrm>
        </p:grpSpPr>
        <mc:AlternateContent xmlns:mc="http://schemas.openxmlformats.org/markup-compatibility/2006">
          <mc:Choice xmlns:p14="http://schemas.microsoft.com/office/powerpoint/2010/main" Requires="p14">
            <p:contentPart p14:bwMode="auto" r:id="rId427">
              <p14:nvContentPartPr>
                <p14:cNvPr id="275" name="Freihand 274">
                  <a:extLst>
                    <a:ext uri="{FF2B5EF4-FFF2-40B4-BE49-F238E27FC236}">
                      <a16:creationId xmlns:a16="http://schemas.microsoft.com/office/drawing/2014/main" id="{AF63A303-6B47-B62F-5BEC-72D75445A14C}"/>
                    </a:ext>
                  </a:extLst>
                </p14:cNvPr>
                <p14:cNvContentPartPr/>
                <p14:nvPr/>
              </p14:nvContentPartPr>
              <p14:xfrm>
                <a:off x="7255669" y="4486222"/>
                <a:ext cx="29880" cy="269640"/>
              </p14:xfrm>
            </p:contentPart>
          </mc:Choice>
          <mc:Fallback>
            <p:pic>
              <p:nvPicPr>
                <p:cNvPr id="275" name="Freihand 274">
                  <a:extLst>
                    <a:ext uri="{FF2B5EF4-FFF2-40B4-BE49-F238E27FC236}">
                      <a16:creationId xmlns:a16="http://schemas.microsoft.com/office/drawing/2014/main" id="{AF63A303-6B47-B62F-5BEC-72D75445A14C}"/>
                    </a:ext>
                  </a:extLst>
                </p:cNvPr>
                <p:cNvPicPr/>
                <p:nvPr/>
              </p:nvPicPr>
              <p:blipFill>
                <a:blip r:embed="rId428"/>
                <a:stretch>
                  <a:fillRect/>
                </a:stretch>
              </p:blipFill>
              <p:spPr>
                <a:xfrm>
                  <a:off x="7247029" y="4477582"/>
                  <a:ext cx="475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6" name="Freihand 275">
                  <a:extLst>
                    <a:ext uri="{FF2B5EF4-FFF2-40B4-BE49-F238E27FC236}">
                      <a16:creationId xmlns:a16="http://schemas.microsoft.com/office/drawing/2014/main" id="{4BCB950B-DBE1-7ACB-7F88-52136FA5FF77}"/>
                    </a:ext>
                  </a:extLst>
                </p14:cNvPr>
                <p14:cNvContentPartPr/>
                <p14:nvPr/>
              </p14:nvContentPartPr>
              <p14:xfrm>
                <a:off x="7158829" y="4479742"/>
                <a:ext cx="238320" cy="297000"/>
              </p14:xfrm>
            </p:contentPart>
          </mc:Choice>
          <mc:Fallback>
            <p:pic>
              <p:nvPicPr>
                <p:cNvPr id="276" name="Freihand 275">
                  <a:extLst>
                    <a:ext uri="{FF2B5EF4-FFF2-40B4-BE49-F238E27FC236}">
                      <a16:creationId xmlns:a16="http://schemas.microsoft.com/office/drawing/2014/main" id="{4BCB950B-DBE1-7ACB-7F88-52136FA5FF77}"/>
                    </a:ext>
                  </a:extLst>
                </p:cNvPr>
                <p:cNvPicPr/>
                <p:nvPr/>
              </p:nvPicPr>
              <p:blipFill>
                <a:blip r:embed="rId430"/>
                <a:stretch>
                  <a:fillRect/>
                </a:stretch>
              </p:blipFill>
              <p:spPr>
                <a:xfrm>
                  <a:off x="7149829" y="4470742"/>
                  <a:ext cx="2559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7" name="Freihand 276">
                  <a:extLst>
                    <a:ext uri="{FF2B5EF4-FFF2-40B4-BE49-F238E27FC236}">
                      <a16:creationId xmlns:a16="http://schemas.microsoft.com/office/drawing/2014/main" id="{A577E167-80D8-D67E-8957-83749E22979E}"/>
                    </a:ext>
                  </a:extLst>
                </p14:cNvPr>
                <p14:cNvContentPartPr/>
                <p14:nvPr/>
              </p14:nvContentPartPr>
              <p14:xfrm>
                <a:off x="7370869" y="4464622"/>
                <a:ext cx="136080" cy="278640"/>
              </p14:xfrm>
            </p:contentPart>
          </mc:Choice>
          <mc:Fallback>
            <p:pic>
              <p:nvPicPr>
                <p:cNvPr id="277" name="Freihand 276">
                  <a:extLst>
                    <a:ext uri="{FF2B5EF4-FFF2-40B4-BE49-F238E27FC236}">
                      <a16:creationId xmlns:a16="http://schemas.microsoft.com/office/drawing/2014/main" id="{A577E167-80D8-D67E-8957-83749E22979E}"/>
                    </a:ext>
                  </a:extLst>
                </p:cNvPr>
                <p:cNvPicPr/>
                <p:nvPr/>
              </p:nvPicPr>
              <p:blipFill>
                <a:blip r:embed="rId432"/>
                <a:stretch>
                  <a:fillRect/>
                </a:stretch>
              </p:blipFill>
              <p:spPr>
                <a:xfrm>
                  <a:off x="7362229" y="4455982"/>
                  <a:ext cx="1537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8" name="Freihand 277">
                  <a:extLst>
                    <a:ext uri="{FF2B5EF4-FFF2-40B4-BE49-F238E27FC236}">
                      <a16:creationId xmlns:a16="http://schemas.microsoft.com/office/drawing/2014/main" id="{BC153CC0-415F-E7C0-E908-3A9D997F2ADE}"/>
                    </a:ext>
                  </a:extLst>
                </p14:cNvPr>
                <p14:cNvContentPartPr/>
                <p14:nvPr/>
              </p14:nvContentPartPr>
              <p14:xfrm>
                <a:off x="7549789" y="4564702"/>
                <a:ext cx="81720" cy="19440"/>
              </p14:xfrm>
            </p:contentPart>
          </mc:Choice>
          <mc:Fallback>
            <p:pic>
              <p:nvPicPr>
                <p:cNvPr id="278" name="Freihand 277">
                  <a:extLst>
                    <a:ext uri="{FF2B5EF4-FFF2-40B4-BE49-F238E27FC236}">
                      <a16:creationId xmlns:a16="http://schemas.microsoft.com/office/drawing/2014/main" id="{BC153CC0-415F-E7C0-E908-3A9D997F2ADE}"/>
                    </a:ext>
                  </a:extLst>
                </p:cNvPr>
                <p:cNvPicPr/>
                <p:nvPr/>
              </p:nvPicPr>
              <p:blipFill>
                <a:blip r:embed="rId434"/>
                <a:stretch>
                  <a:fillRect/>
                </a:stretch>
              </p:blipFill>
              <p:spPr>
                <a:xfrm>
                  <a:off x="7541149" y="4556062"/>
                  <a:ext cx="993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9" name="Freihand 278">
                  <a:extLst>
                    <a:ext uri="{FF2B5EF4-FFF2-40B4-BE49-F238E27FC236}">
                      <a16:creationId xmlns:a16="http://schemas.microsoft.com/office/drawing/2014/main" id="{30B25CB4-A68A-3493-E7F1-4B2352474690}"/>
                    </a:ext>
                  </a:extLst>
                </p14:cNvPr>
                <p14:cNvContentPartPr/>
                <p14:nvPr/>
              </p14:nvContentPartPr>
              <p14:xfrm>
                <a:off x="7673989" y="4412422"/>
                <a:ext cx="723960" cy="248760"/>
              </p14:xfrm>
            </p:contentPart>
          </mc:Choice>
          <mc:Fallback>
            <p:pic>
              <p:nvPicPr>
                <p:cNvPr id="279" name="Freihand 278">
                  <a:extLst>
                    <a:ext uri="{FF2B5EF4-FFF2-40B4-BE49-F238E27FC236}">
                      <a16:creationId xmlns:a16="http://schemas.microsoft.com/office/drawing/2014/main" id="{30B25CB4-A68A-3493-E7F1-4B2352474690}"/>
                    </a:ext>
                  </a:extLst>
                </p:cNvPr>
                <p:cNvPicPr/>
                <p:nvPr/>
              </p:nvPicPr>
              <p:blipFill>
                <a:blip r:embed="rId436"/>
                <a:stretch>
                  <a:fillRect/>
                </a:stretch>
              </p:blipFill>
              <p:spPr>
                <a:xfrm>
                  <a:off x="7665349" y="4403782"/>
                  <a:ext cx="7416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0" name="Freihand 279">
                  <a:extLst>
                    <a:ext uri="{FF2B5EF4-FFF2-40B4-BE49-F238E27FC236}">
                      <a16:creationId xmlns:a16="http://schemas.microsoft.com/office/drawing/2014/main" id="{335A2503-A4B9-8CFA-26F7-2044DCD57D30}"/>
                    </a:ext>
                  </a:extLst>
                </p14:cNvPr>
                <p14:cNvContentPartPr/>
                <p14:nvPr/>
              </p14:nvContentPartPr>
              <p14:xfrm>
                <a:off x="7225789" y="5064382"/>
                <a:ext cx="166680" cy="133200"/>
              </p14:xfrm>
            </p:contentPart>
          </mc:Choice>
          <mc:Fallback>
            <p:pic>
              <p:nvPicPr>
                <p:cNvPr id="280" name="Freihand 279">
                  <a:extLst>
                    <a:ext uri="{FF2B5EF4-FFF2-40B4-BE49-F238E27FC236}">
                      <a16:creationId xmlns:a16="http://schemas.microsoft.com/office/drawing/2014/main" id="{335A2503-A4B9-8CFA-26F7-2044DCD57D30}"/>
                    </a:ext>
                  </a:extLst>
                </p:cNvPr>
                <p:cNvPicPr/>
                <p:nvPr/>
              </p:nvPicPr>
              <p:blipFill>
                <a:blip r:embed="rId438"/>
                <a:stretch>
                  <a:fillRect/>
                </a:stretch>
              </p:blipFill>
              <p:spPr>
                <a:xfrm>
                  <a:off x="7216789" y="5055382"/>
                  <a:ext cx="184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1" name="Freihand 280">
                  <a:extLst>
                    <a:ext uri="{FF2B5EF4-FFF2-40B4-BE49-F238E27FC236}">
                      <a16:creationId xmlns:a16="http://schemas.microsoft.com/office/drawing/2014/main" id="{365043B5-FEE1-1DCE-85BB-A1F1E10449B2}"/>
                    </a:ext>
                  </a:extLst>
                </p14:cNvPr>
                <p14:cNvContentPartPr/>
                <p14:nvPr/>
              </p14:nvContentPartPr>
              <p14:xfrm>
                <a:off x="7432789" y="5037742"/>
                <a:ext cx="105840" cy="135720"/>
              </p14:xfrm>
            </p:contentPart>
          </mc:Choice>
          <mc:Fallback>
            <p:pic>
              <p:nvPicPr>
                <p:cNvPr id="281" name="Freihand 280">
                  <a:extLst>
                    <a:ext uri="{FF2B5EF4-FFF2-40B4-BE49-F238E27FC236}">
                      <a16:creationId xmlns:a16="http://schemas.microsoft.com/office/drawing/2014/main" id="{365043B5-FEE1-1DCE-85BB-A1F1E10449B2}"/>
                    </a:ext>
                  </a:extLst>
                </p:cNvPr>
                <p:cNvPicPr/>
                <p:nvPr/>
              </p:nvPicPr>
              <p:blipFill>
                <a:blip r:embed="rId440"/>
                <a:stretch>
                  <a:fillRect/>
                </a:stretch>
              </p:blipFill>
              <p:spPr>
                <a:xfrm>
                  <a:off x="7424149" y="5028742"/>
                  <a:ext cx="123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82" name="Freihand 281">
                  <a:extLst>
                    <a:ext uri="{FF2B5EF4-FFF2-40B4-BE49-F238E27FC236}">
                      <a16:creationId xmlns:a16="http://schemas.microsoft.com/office/drawing/2014/main" id="{DE7248CA-C8FB-37C8-5868-2EE13D10870A}"/>
                    </a:ext>
                  </a:extLst>
                </p14:cNvPr>
                <p14:cNvContentPartPr/>
                <p14:nvPr/>
              </p14:nvContentPartPr>
              <p14:xfrm>
                <a:off x="7596949" y="4895542"/>
                <a:ext cx="170280" cy="241920"/>
              </p14:xfrm>
            </p:contentPart>
          </mc:Choice>
          <mc:Fallback>
            <p:pic>
              <p:nvPicPr>
                <p:cNvPr id="282" name="Freihand 281">
                  <a:extLst>
                    <a:ext uri="{FF2B5EF4-FFF2-40B4-BE49-F238E27FC236}">
                      <a16:creationId xmlns:a16="http://schemas.microsoft.com/office/drawing/2014/main" id="{DE7248CA-C8FB-37C8-5868-2EE13D10870A}"/>
                    </a:ext>
                  </a:extLst>
                </p:cNvPr>
                <p:cNvPicPr/>
                <p:nvPr/>
              </p:nvPicPr>
              <p:blipFill>
                <a:blip r:embed="rId442"/>
                <a:stretch>
                  <a:fillRect/>
                </a:stretch>
              </p:blipFill>
              <p:spPr>
                <a:xfrm>
                  <a:off x="7588309" y="4886902"/>
                  <a:ext cx="1879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3" name="Freihand 282">
                  <a:extLst>
                    <a:ext uri="{FF2B5EF4-FFF2-40B4-BE49-F238E27FC236}">
                      <a16:creationId xmlns:a16="http://schemas.microsoft.com/office/drawing/2014/main" id="{77411835-2BB0-38FE-520F-EB6E663E5635}"/>
                    </a:ext>
                  </a:extLst>
                </p14:cNvPr>
                <p14:cNvContentPartPr/>
                <p14:nvPr/>
              </p14:nvContentPartPr>
              <p14:xfrm>
                <a:off x="7867309" y="4931182"/>
                <a:ext cx="154440" cy="216720"/>
              </p14:xfrm>
            </p:contentPart>
          </mc:Choice>
          <mc:Fallback>
            <p:pic>
              <p:nvPicPr>
                <p:cNvPr id="283" name="Freihand 282">
                  <a:extLst>
                    <a:ext uri="{FF2B5EF4-FFF2-40B4-BE49-F238E27FC236}">
                      <a16:creationId xmlns:a16="http://schemas.microsoft.com/office/drawing/2014/main" id="{77411835-2BB0-38FE-520F-EB6E663E5635}"/>
                    </a:ext>
                  </a:extLst>
                </p:cNvPr>
                <p:cNvPicPr/>
                <p:nvPr/>
              </p:nvPicPr>
              <p:blipFill>
                <a:blip r:embed="rId444"/>
                <a:stretch>
                  <a:fillRect/>
                </a:stretch>
              </p:blipFill>
              <p:spPr>
                <a:xfrm>
                  <a:off x="7858669" y="4922182"/>
                  <a:ext cx="1720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4" name="Freihand 283">
                  <a:extLst>
                    <a:ext uri="{FF2B5EF4-FFF2-40B4-BE49-F238E27FC236}">
                      <a16:creationId xmlns:a16="http://schemas.microsoft.com/office/drawing/2014/main" id="{571353A7-AFBF-61F9-2EFA-2D86AAD6B3E9}"/>
                    </a:ext>
                  </a:extLst>
                </p14:cNvPr>
                <p14:cNvContentPartPr/>
                <p14:nvPr/>
              </p14:nvContentPartPr>
              <p14:xfrm>
                <a:off x="8072869" y="4815622"/>
                <a:ext cx="164160" cy="273600"/>
              </p14:xfrm>
            </p:contentPart>
          </mc:Choice>
          <mc:Fallback>
            <p:pic>
              <p:nvPicPr>
                <p:cNvPr id="284" name="Freihand 283">
                  <a:extLst>
                    <a:ext uri="{FF2B5EF4-FFF2-40B4-BE49-F238E27FC236}">
                      <a16:creationId xmlns:a16="http://schemas.microsoft.com/office/drawing/2014/main" id="{571353A7-AFBF-61F9-2EFA-2D86AAD6B3E9}"/>
                    </a:ext>
                  </a:extLst>
                </p:cNvPr>
                <p:cNvPicPr/>
                <p:nvPr/>
              </p:nvPicPr>
              <p:blipFill>
                <a:blip r:embed="rId446"/>
                <a:stretch>
                  <a:fillRect/>
                </a:stretch>
              </p:blipFill>
              <p:spPr>
                <a:xfrm>
                  <a:off x="8063869" y="4806622"/>
                  <a:ext cx="1818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5" name="Freihand 284">
                  <a:extLst>
                    <a:ext uri="{FF2B5EF4-FFF2-40B4-BE49-F238E27FC236}">
                      <a16:creationId xmlns:a16="http://schemas.microsoft.com/office/drawing/2014/main" id="{E56675FF-8DE1-349A-D8FF-0B579019C514}"/>
                    </a:ext>
                  </a:extLst>
                </p14:cNvPr>
                <p14:cNvContentPartPr/>
                <p14:nvPr/>
              </p14:nvContentPartPr>
              <p14:xfrm>
                <a:off x="8275549" y="4783582"/>
                <a:ext cx="152280" cy="294120"/>
              </p14:xfrm>
            </p:contentPart>
          </mc:Choice>
          <mc:Fallback>
            <p:pic>
              <p:nvPicPr>
                <p:cNvPr id="285" name="Freihand 284">
                  <a:extLst>
                    <a:ext uri="{FF2B5EF4-FFF2-40B4-BE49-F238E27FC236}">
                      <a16:creationId xmlns:a16="http://schemas.microsoft.com/office/drawing/2014/main" id="{E56675FF-8DE1-349A-D8FF-0B579019C514}"/>
                    </a:ext>
                  </a:extLst>
                </p:cNvPr>
                <p:cNvPicPr/>
                <p:nvPr/>
              </p:nvPicPr>
              <p:blipFill>
                <a:blip r:embed="rId448"/>
                <a:stretch>
                  <a:fillRect/>
                </a:stretch>
              </p:blipFill>
              <p:spPr>
                <a:xfrm>
                  <a:off x="8266909" y="4774582"/>
                  <a:ext cx="1699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6" name="Freihand 285">
                  <a:extLst>
                    <a:ext uri="{FF2B5EF4-FFF2-40B4-BE49-F238E27FC236}">
                      <a16:creationId xmlns:a16="http://schemas.microsoft.com/office/drawing/2014/main" id="{A165B873-4BA0-053B-367A-579EE6C688E1}"/>
                    </a:ext>
                  </a:extLst>
                </p14:cNvPr>
                <p14:cNvContentPartPr/>
                <p14:nvPr/>
              </p14:nvContentPartPr>
              <p14:xfrm>
                <a:off x="8512069" y="4605022"/>
                <a:ext cx="15480" cy="265680"/>
              </p14:xfrm>
            </p:contentPart>
          </mc:Choice>
          <mc:Fallback>
            <p:pic>
              <p:nvPicPr>
                <p:cNvPr id="286" name="Freihand 285">
                  <a:extLst>
                    <a:ext uri="{FF2B5EF4-FFF2-40B4-BE49-F238E27FC236}">
                      <a16:creationId xmlns:a16="http://schemas.microsoft.com/office/drawing/2014/main" id="{A165B873-4BA0-053B-367A-579EE6C688E1}"/>
                    </a:ext>
                  </a:extLst>
                </p:cNvPr>
                <p:cNvPicPr/>
                <p:nvPr/>
              </p:nvPicPr>
              <p:blipFill>
                <a:blip r:embed="rId450"/>
                <a:stretch>
                  <a:fillRect/>
                </a:stretch>
              </p:blipFill>
              <p:spPr>
                <a:xfrm>
                  <a:off x="8503429" y="4596022"/>
                  <a:ext cx="331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7" name="Freihand 286">
                  <a:extLst>
                    <a:ext uri="{FF2B5EF4-FFF2-40B4-BE49-F238E27FC236}">
                      <a16:creationId xmlns:a16="http://schemas.microsoft.com/office/drawing/2014/main" id="{5C03A1BF-8855-ABA3-0953-4E42142DA7C6}"/>
                    </a:ext>
                  </a:extLst>
                </p14:cNvPr>
                <p14:cNvContentPartPr/>
                <p14:nvPr/>
              </p14:nvContentPartPr>
              <p14:xfrm>
                <a:off x="8525029" y="4979062"/>
                <a:ext cx="8640" cy="28800"/>
              </p14:xfrm>
            </p:contentPart>
          </mc:Choice>
          <mc:Fallback>
            <p:pic>
              <p:nvPicPr>
                <p:cNvPr id="287" name="Freihand 286">
                  <a:extLst>
                    <a:ext uri="{FF2B5EF4-FFF2-40B4-BE49-F238E27FC236}">
                      <a16:creationId xmlns:a16="http://schemas.microsoft.com/office/drawing/2014/main" id="{5C03A1BF-8855-ABA3-0953-4E42142DA7C6}"/>
                    </a:ext>
                  </a:extLst>
                </p:cNvPr>
                <p:cNvPicPr/>
                <p:nvPr/>
              </p:nvPicPr>
              <p:blipFill>
                <a:blip r:embed="rId452"/>
                <a:stretch>
                  <a:fillRect/>
                </a:stretch>
              </p:blipFill>
              <p:spPr>
                <a:xfrm>
                  <a:off x="8516389" y="4970422"/>
                  <a:ext cx="26280" cy="4644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584443"/>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783510"/>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34844ED3-0A0E-21B5-FE55-404AD96546A6}"/>
                  </a:ext>
                </a:extLst>
              </p14:cNvPr>
              <p14:cNvContentPartPr/>
              <p14:nvPr/>
            </p14:nvContentPartPr>
            <p14:xfrm>
              <a:off x="5566909" y="15709"/>
              <a:ext cx="384480" cy="441360"/>
            </p14:xfrm>
          </p:contentPart>
        </mc:Choice>
        <mc:Fallback>
          <p:pic>
            <p:nvPicPr>
              <p:cNvPr id="3" name="Freihand 2">
                <a:extLst>
                  <a:ext uri="{FF2B5EF4-FFF2-40B4-BE49-F238E27FC236}">
                    <a16:creationId xmlns:a16="http://schemas.microsoft.com/office/drawing/2014/main" id="{34844ED3-0A0E-21B5-FE55-404AD96546A6}"/>
                  </a:ext>
                </a:extLst>
              </p:cNvPr>
              <p:cNvPicPr/>
              <p:nvPr/>
            </p:nvPicPr>
            <p:blipFill>
              <a:blip r:embed="rId4"/>
              <a:stretch>
                <a:fillRect/>
              </a:stretch>
            </p:blipFill>
            <p:spPr>
              <a:xfrm>
                <a:off x="5557909" y="6709"/>
                <a:ext cx="40212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34" name="Freihand 233">
                <a:extLst>
                  <a:ext uri="{FF2B5EF4-FFF2-40B4-BE49-F238E27FC236}">
                    <a16:creationId xmlns:a16="http://schemas.microsoft.com/office/drawing/2014/main" id="{51382585-DAFA-1DC5-0D77-63C7DA7FC3DE}"/>
                  </a:ext>
                </a:extLst>
              </p14:cNvPr>
              <p14:cNvContentPartPr/>
              <p14:nvPr/>
            </p14:nvContentPartPr>
            <p14:xfrm>
              <a:off x="3996949" y="4656829"/>
              <a:ext cx="518400" cy="786960"/>
            </p14:xfrm>
          </p:contentPart>
        </mc:Choice>
        <mc:Fallback>
          <p:pic>
            <p:nvPicPr>
              <p:cNvPr id="234" name="Freihand 233">
                <a:extLst>
                  <a:ext uri="{FF2B5EF4-FFF2-40B4-BE49-F238E27FC236}">
                    <a16:creationId xmlns:a16="http://schemas.microsoft.com/office/drawing/2014/main" id="{51382585-DAFA-1DC5-0D77-63C7DA7FC3DE}"/>
                  </a:ext>
                </a:extLst>
              </p:cNvPr>
              <p:cNvPicPr/>
              <p:nvPr/>
            </p:nvPicPr>
            <p:blipFill>
              <a:blip r:embed="rId6"/>
              <a:stretch>
                <a:fillRect/>
              </a:stretch>
            </p:blipFill>
            <p:spPr>
              <a:xfrm>
                <a:off x="3988309" y="4647829"/>
                <a:ext cx="536040" cy="804600"/>
              </a:xfrm>
              <a:prstGeom prst="rect">
                <a:avLst/>
              </a:prstGeom>
            </p:spPr>
          </p:pic>
        </mc:Fallback>
      </mc:AlternateContent>
      <p:grpSp>
        <p:nvGrpSpPr>
          <p:cNvPr id="333" name="Gruppieren 332">
            <a:extLst>
              <a:ext uri="{FF2B5EF4-FFF2-40B4-BE49-F238E27FC236}">
                <a16:creationId xmlns:a16="http://schemas.microsoft.com/office/drawing/2014/main" id="{26BDBF73-B2F8-8CD0-907D-4DAD44A068C6}"/>
              </a:ext>
            </a:extLst>
          </p:cNvPr>
          <p:cNvGrpSpPr/>
          <p:nvPr/>
        </p:nvGrpSpPr>
        <p:grpSpPr>
          <a:xfrm>
            <a:off x="495949" y="45229"/>
            <a:ext cx="11573280" cy="6767640"/>
            <a:chOff x="495949" y="45229"/>
            <a:chExt cx="11573280" cy="676764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8D0E2F61-9906-9B76-E93B-F3D2B5022362}"/>
                    </a:ext>
                  </a:extLst>
                </p14:cNvPr>
                <p14:cNvContentPartPr/>
                <p14:nvPr/>
              </p14:nvContentPartPr>
              <p14:xfrm>
                <a:off x="6550429" y="112189"/>
                <a:ext cx="177480" cy="200520"/>
              </p14:xfrm>
            </p:contentPart>
          </mc:Choice>
          <mc:Fallback>
            <p:pic>
              <p:nvPicPr>
                <p:cNvPr id="5" name="Freihand 4">
                  <a:extLst>
                    <a:ext uri="{FF2B5EF4-FFF2-40B4-BE49-F238E27FC236}">
                      <a16:creationId xmlns:a16="http://schemas.microsoft.com/office/drawing/2014/main" id="{8D0E2F61-9906-9B76-E93B-F3D2B5022362}"/>
                    </a:ext>
                  </a:extLst>
                </p:cNvPr>
                <p:cNvPicPr/>
                <p:nvPr/>
              </p:nvPicPr>
              <p:blipFill>
                <a:blip r:embed="rId8"/>
                <a:stretch>
                  <a:fillRect/>
                </a:stretch>
              </p:blipFill>
              <p:spPr>
                <a:xfrm>
                  <a:off x="6541429" y="103189"/>
                  <a:ext cx="1951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0CC61808-D115-EC20-5784-B08B5C75AAA8}"/>
                    </a:ext>
                  </a:extLst>
                </p14:cNvPr>
                <p14:cNvContentPartPr/>
                <p14:nvPr/>
              </p14:nvContentPartPr>
              <p14:xfrm>
                <a:off x="6856789" y="121189"/>
                <a:ext cx="73080" cy="123840"/>
              </p14:xfrm>
            </p:contentPart>
          </mc:Choice>
          <mc:Fallback>
            <p:pic>
              <p:nvPicPr>
                <p:cNvPr id="7" name="Freihand 6">
                  <a:extLst>
                    <a:ext uri="{FF2B5EF4-FFF2-40B4-BE49-F238E27FC236}">
                      <a16:creationId xmlns:a16="http://schemas.microsoft.com/office/drawing/2014/main" id="{0CC61808-D115-EC20-5784-B08B5C75AAA8}"/>
                    </a:ext>
                  </a:extLst>
                </p:cNvPr>
                <p:cNvPicPr/>
                <p:nvPr/>
              </p:nvPicPr>
              <p:blipFill>
                <a:blip r:embed="rId10"/>
                <a:stretch>
                  <a:fillRect/>
                </a:stretch>
              </p:blipFill>
              <p:spPr>
                <a:xfrm>
                  <a:off x="6848149" y="112549"/>
                  <a:ext cx="90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a:extLst>
                    <a:ext uri="{FF2B5EF4-FFF2-40B4-BE49-F238E27FC236}">
                      <a16:creationId xmlns:a16="http://schemas.microsoft.com/office/drawing/2014/main" id="{D6648AF0-2A9B-67DC-BCB9-1B69999D0E43}"/>
                    </a:ext>
                  </a:extLst>
                </p14:cNvPr>
                <p14:cNvContentPartPr/>
                <p14:nvPr/>
              </p14:nvContentPartPr>
              <p14:xfrm>
                <a:off x="7078189" y="56749"/>
                <a:ext cx="100800" cy="187560"/>
              </p14:xfrm>
            </p:contentPart>
          </mc:Choice>
          <mc:Fallback>
            <p:pic>
              <p:nvPicPr>
                <p:cNvPr id="17" name="Freihand 16">
                  <a:extLst>
                    <a:ext uri="{FF2B5EF4-FFF2-40B4-BE49-F238E27FC236}">
                      <a16:creationId xmlns:a16="http://schemas.microsoft.com/office/drawing/2014/main" id="{D6648AF0-2A9B-67DC-BCB9-1B69999D0E43}"/>
                    </a:ext>
                  </a:extLst>
                </p:cNvPr>
                <p:cNvPicPr/>
                <p:nvPr/>
              </p:nvPicPr>
              <p:blipFill>
                <a:blip r:embed="rId12"/>
                <a:stretch>
                  <a:fillRect/>
                </a:stretch>
              </p:blipFill>
              <p:spPr>
                <a:xfrm>
                  <a:off x="7069189" y="47749"/>
                  <a:ext cx="118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E42F620C-4093-9E6B-9EB5-ABFDE1AD6448}"/>
                    </a:ext>
                  </a:extLst>
                </p14:cNvPr>
                <p14:cNvContentPartPr/>
                <p14:nvPr/>
              </p14:nvContentPartPr>
              <p14:xfrm>
                <a:off x="7101589" y="45229"/>
                <a:ext cx="120600" cy="211320"/>
              </p14:xfrm>
            </p:contentPart>
          </mc:Choice>
          <mc:Fallback>
            <p:pic>
              <p:nvPicPr>
                <p:cNvPr id="18" name="Freihand 17">
                  <a:extLst>
                    <a:ext uri="{FF2B5EF4-FFF2-40B4-BE49-F238E27FC236}">
                      <a16:creationId xmlns:a16="http://schemas.microsoft.com/office/drawing/2014/main" id="{E42F620C-4093-9E6B-9EB5-ABFDE1AD6448}"/>
                    </a:ext>
                  </a:extLst>
                </p:cNvPr>
                <p:cNvPicPr/>
                <p:nvPr/>
              </p:nvPicPr>
              <p:blipFill>
                <a:blip r:embed="rId14"/>
                <a:stretch>
                  <a:fillRect/>
                </a:stretch>
              </p:blipFill>
              <p:spPr>
                <a:xfrm>
                  <a:off x="7092589" y="36589"/>
                  <a:ext cx="1382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a:extLst>
                    <a:ext uri="{FF2B5EF4-FFF2-40B4-BE49-F238E27FC236}">
                      <a16:creationId xmlns:a16="http://schemas.microsoft.com/office/drawing/2014/main" id="{A82C2FF3-1537-310E-ECF8-3F82FF4807E1}"/>
                    </a:ext>
                  </a:extLst>
                </p14:cNvPr>
                <p14:cNvContentPartPr/>
                <p14:nvPr/>
              </p14:nvContentPartPr>
              <p14:xfrm>
                <a:off x="7292749" y="58189"/>
                <a:ext cx="146880" cy="215640"/>
              </p14:xfrm>
            </p:contentPart>
          </mc:Choice>
          <mc:Fallback>
            <p:pic>
              <p:nvPicPr>
                <p:cNvPr id="20" name="Freihand 19">
                  <a:extLst>
                    <a:ext uri="{FF2B5EF4-FFF2-40B4-BE49-F238E27FC236}">
                      <a16:creationId xmlns:a16="http://schemas.microsoft.com/office/drawing/2014/main" id="{A82C2FF3-1537-310E-ECF8-3F82FF4807E1}"/>
                    </a:ext>
                  </a:extLst>
                </p:cNvPr>
                <p:cNvPicPr/>
                <p:nvPr/>
              </p:nvPicPr>
              <p:blipFill>
                <a:blip r:embed="rId16"/>
                <a:stretch>
                  <a:fillRect/>
                </a:stretch>
              </p:blipFill>
              <p:spPr>
                <a:xfrm>
                  <a:off x="7283749" y="49549"/>
                  <a:ext cx="1645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Freihand 22">
                  <a:extLst>
                    <a:ext uri="{FF2B5EF4-FFF2-40B4-BE49-F238E27FC236}">
                      <a16:creationId xmlns:a16="http://schemas.microsoft.com/office/drawing/2014/main" id="{80ED1AB3-E71E-FA21-746B-C0088A217FF3}"/>
                    </a:ext>
                  </a:extLst>
                </p14:cNvPr>
                <p14:cNvContentPartPr/>
                <p14:nvPr/>
              </p14:nvContentPartPr>
              <p14:xfrm>
                <a:off x="7534309" y="126229"/>
                <a:ext cx="123120" cy="111240"/>
              </p14:xfrm>
            </p:contentPart>
          </mc:Choice>
          <mc:Fallback>
            <p:pic>
              <p:nvPicPr>
                <p:cNvPr id="23" name="Freihand 22">
                  <a:extLst>
                    <a:ext uri="{FF2B5EF4-FFF2-40B4-BE49-F238E27FC236}">
                      <a16:creationId xmlns:a16="http://schemas.microsoft.com/office/drawing/2014/main" id="{80ED1AB3-E71E-FA21-746B-C0088A217FF3}"/>
                    </a:ext>
                  </a:extLst>
                </p:cNvPr>
                <p:cNvPicPr/>
                <p:nvPr/>
              </p:nvPicPr>
              <p:blipFill>
                <a:blip r:embed="rId18"/>
                <a:stretch>
                  <a:fillRect/>
                </a:stretch>
              </p:blipFill>
              <p:spPr>
                <a:xfrm>
                  <a:off x="7525669" y="117589"/>
                  <a:ext cx="140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Freihand 23">
                  <a:extLst>
                    <a:ext uri="{FF2B5EF4-FFF2-40B4-BE49-F238E27FC236}">
                      <a16:creationId xmlns:a16="http://schemas.microsoft.com/office/drawing/2014/main" id="{D7DDD446-6F4E-ED4F-548F-E0A407F3DBE8}"/>
                    </a:ext>
                  </a:extLst>
                </p14:cNvPr>
                <p14:cNvContentPartPr/>
                <p14:nvPr/>
              </p14:nvContentPartPr>
              <p14:xfrm>
                <a:off x="7787389" y="53869"/>
                <a:ext cx="153720" cy="209160"/>
              </p14:xfrm>
            </p:contentPart>
          </mc:Choice>
          <mc:Fallback>
            <p:pic>
              <p:nvPicPr>
                <p:cNvPr id="24" name="Freihand 23">
                  <a:extLst>
                    <a:ext uri="{FF2B5EF4-FFF2-40B4-BE49-F238E27FC236}">
                      <a16:creationId xmlns:a16="http://schemas.microsoft.com/office/drawing/2014/main" id="{D7DDD446-6F4E-ED4F-548F-E0A407F3DBE8}"/>
                    </a:ext>
                  </a:extLst>
                </p:cNvPr>
                <p:cNvPicPr/>
                <p:nvPr/>
              </p:nvPicPr>
              <p:blipFill>
                <a:blip r:embed="rId20"/>
                <a:stretch>
                  <a:fillRect/>
                </a:stretch>
              </p:blipFill>
              <p:spPr>
                <a:xfrm>
                  <a:off x="7778389" y="45229"/>
                  <a:ext cx="171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EC3F1CC4-21A5-67FB-F23B-91A8A066C0A5}"/>
                    </a:ext>
                  </a:extLst>
                </p14:cNvPr>
                <p14:cNvContentPartPr/>
                <p14:nvPr/>
              </p14:nvContentPartPr>
              <p14:xfrm>
                <a:off x="7979269" y="234949"/>
                <a:ext cx="90000" cy="129600"/>
              </p14:xfrm>
            </p:contentPart>
          </mc:Choice>
          <mc:Fallback>
            <p:pic>
              <p:nvPicPr>
                <p:cNvPr id="25" name="Freihand 24">
                  <a:extLst>
                    <a:ext uri="{FF2B5EF4-FFF2-40B4-BE49-F238E27FC236}">
                      <a16:creationId xmlns:a16="http://schemas.microsoft.com/office/drawing/2014/main" id="{EC3F1CC4-21A5-67FB-F23B-91A8A066C0A5}"/>
                    </a:ext>
                  </a:extLst>
                </p:cNvPr>
                <p:cNvPicPr/>
                <p:nvPr/>
              </p:nvPicPr>
              <p:blipFill>
                <a:blip r:embed="rId22"/>
                <a:stretch>
                  <a:fillRect/>
                </a:stretch>
              </p:blipFill>
              <p:spPr>
                <a:xfrm>
                  <a:off x="7970629" y="225949"/>
                  <a:ext cx="107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5" name="Freihand 54">
                  <a:extLst>
                    <a:ext uri="{FF2B5EF4-FFF2-40B4-BE49-F238E27FC236}">
                      <a16:creationId xmlns:a16="http://schemas.microsoft.com/office/drawing/2014/main" id="{D83DC92D-2F0E-C5CA-9E24-D1243E6C2ADB}"/>
                    </a:ext>
                  </a:extLst>
                </p14:cNvPr>
                <p14:cNvContentPartPr/>
                <p14:nvPr/>
              </p14:nvContentPartPr>
              <p14:xfrm>
                <a:off x="3436429" y="4630909"/>
                <a:ext cx="310680" cy="24840"/>
              </p14:xfrm>
            </p:contentPart>
          </mc:Choice>
          <mc:Fallback>
            <p:pic>
              <p:nvPicPr>
                <p:cNvPr id="55" name="Freihand 54">
                  <a:extLst>
                    <a:ext uri="{FF2B5EF4-FFF2-40B4-BE49-F238E27FC236}">
                      <a16:creationId xmlns:a16="http://schemas.microsoft.com/office/drawing/2014/main" id="{D83DC92D-2F0E-C5CA-9E24-D1243E6C2ADB}"/>
                    </a:ext>
                  </a:extLst>
                </p:cNvPr>
                <p:cNvPicPr/>
                <p:nvPr/>
              </p:nvPicPr>
              <p:blipFill>
                <a:blip r:embed="rId24"/>
                <a:stretch>
                  <a:fillRect/>
                </a:stretch>
              </p:blipFill>
              <p:spPr>
                <a:xfrm>
                  <a:off x="3427429" y="4621909"/>
                  <a:ext cx="3283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6" name="Freihand 55">
                  <a:extLst>
                    <a:ext uri="{FF2B5EF4-FFF2-40B4-BE49-F238E27FC236}">
                      <a16:creationId xmlns:a16="http://schemas.microsoft.com/office/drawing/2014/main" id="{31889D65-53CC-486D-97E5-F34623807137}"/>
                    </a:ext>
                  </a:extLst>
                </p14:cNvPr>
                <p14:cNvContentPartPr/>
                <p14:nvPr/>
              </p14:nvContentPartPr>
              <p14:xfrm>
                <a:off x="3708229" y="4599229"/>
                <a:ext cx="89280" cy="239040"/>
              </p14:xfrm>
            </p:contentPart>
          </mc:Choice>
          <mc:Fallback>
            <p:pic>
              <p:nvPicPr>
                <p:cNvPr id="56" name="Freihand 55">
                  <a:extLst>
                    <a:ext uri="{FF2B5EF4-FFF2-40B4-BE49-F238E27FC236}">
                      <a16:creationId xmlns:a16="http://schemas.microsoft.com/office/drawing/2014/main" id="{31889D65-53CC-486D-97E5-F34623807137}"/>
                    </a:ext>
                  </a:extLst>
                </p:cNvPr>
                <p:cNvPicPr/>
                <p:nvPr/>
              </p:nvPicPr>
              <p:blipFill>
                <a:blip r:embed="rId26"/>
                <a:stretch>
                  <a:fillRect/>
                </a:stretch>
              </p:blipFill>
              <p:spPr>
                <a:xfrm>
                  <a:off x="3699589" y="4590589"/>
                  <a:ext cx="1069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9" name="Freihand 58">
                  <a:extLst>
                    <a:ext uri="{FF2B5EF4-FFF2-40B4-BE49-F238E27FC236}">
                      <a16:creationId xmlns:a16="http://schemas.microsoft.com/office/drawing/2014/main" id="{8C4A7815-8C3A-8A67-B2CC-2100FD8E0B9C}"/>
                    </a:ext>
                  </a:extLst>
                </p14:cNvPr>
                <p14:cNvContentPartPr/>
                <p14:nvPr/>
              </p14:nvContentPartPr>
              <p14:xfrm>
                <a:off x="3868789" y="4275229"/>
                <a:ext cx="122040" cy="89280"/>
              </p14:xfrm>
            </p:contentPart>
          </mc:Choice>
          <mc:Fallback>
            <p:pic>
              <p:nvPicPr>
                <p:cNvPr id="59" name="Freihand 58">
                  <a:extLst>
                    <a:ext uri="{FF2B5EF4-FFF2-40B4-BE49-F238E27FC236}">
                      <a16:creationId xmlns:a16="http://schemas.microsoft.com/office/drawing/2014/main" id="{8C4A7815-8C3A-8A67-B2CC-2100FD8E0B9C}"/>
                    </a:ext>
                  </a:extLst>
                </p:cNvPr>
                <p:cNvPicPr/>
                <p:nvPr/>
              </p:nvPicPr>
              <p:blipFill>
                <a:blip r:embed="rId28"/>
                <a:stretch>
                  <a:fillRect/>
                </a:stretch>
              </p:blipFill>
              <p:spPr>
                <a:xfrm>
                  <a:off x="3860149" y="4266589"/>
                  <a:ext cx="139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0" name="Freihand 59">
                  <a:extLst>
                    <a:ext uri="{FF2B5EF4-FFF2-40B4-BE49-F238E27FC236}">
                      <a16:creationId xmlns:a16="http://schemas.microsoft.com/office/drawing/2014/main" id="{6A5E5CEA-2B50-8D22-D083-65F66B4D5E96}"/>
                    </a:ext>
                  </a:extLst>
                </p14:cNvPr>
                <p14:cNvContentPartPr/>
                <p14:nvPr/>
              </p14:nvContentPartPr>
              <p14:xfrm>
                <a:off x="3990469" y="4232029"/>
                <a:ext cx="11880" cy="303120"/>
              </p14:xfrm>
            </p:contentPart>
          </mc:Choice>
          <mc:Fallback>
            <p:pic>
              <p:nvPicPr>
                <p:cNvPr id="60" name="Freihand 59">
                  <a:extLst>
                    <a:ext uri="{FF2B5EF4-FFF2-40B4-BE49-F238E27FC236}">
                      <a16:creationId xmlns:a16="http://schemas.microsoft.com/office/drawing/2014/main" id="{6A5E5CEA-2B50-8D22-D083-65F66B4D5E96}"/>
                    </a:ext>
                  </a:extLst>
                </p:cNvPr>
                <p:cNvPicPr/>
                <p:nvPr/>
              </p:nvPicPr>
              <p:blipFill>
                <a:blip r:embed="rId30"/>
                <a:stretch>
                  <a:fillRect/>
                </a:stretch>
              </p:blipFill>
              <p:spPr>
                <a:xfrm>
                  <a:off x="3981469" y="4223029"/>
                  <a:ext cx="2952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2" name="Freihand 61">
                  <a:extLst>
                    <a:ext uri="{FF2B5EF4-FFF2-40B4-BE49-F238E27FC236}">
                      <a16:creationId xmlns:a16="http://schemas.microsoft.com/office/drawing/2014/main" id="{32742D76-B48B-6F71-DBA6-F1778C48B20E}"/>
                    </a:ext>
                  </a:extLst>
                </p14:cNvPr>
                <p14:cNvContentPartPr/>
                <p14:nvPr/>
              </p14:nvContentPartPr>
              <p14:xfrm>
                <a:off x="4022509" y="4187389"/>
                <a:ext cx="140040" cy="144720"/>
              </p14:xfrm>
            </p:contentPart>
          </mc:Choice>
          <mc:Fallback>
            <p:pic>
              <p:nvPicPr>
                <p:cNvPr id="62" name="Freihand 61">
                  <a:extLst>
                    <a:ext uri="{FF2B5EF4-FFF2-40B4-BE49-F238E27FC236}">
                      <a16:creationId xmlns:a16="http://schemas.microsoft.com/office/drawing/2014/main" id="{32742D76-B48B-6F71-DBA6-F1778C48B20E}"/>
                    </a:ext>
                  </a:extLst>
                </p:cNvPr>
                <p:cNvPicPr/>
                <p:nvPr/>
              </p:nvPicPr>
              <p:blipFill>
                <a:blip r:embed="rId32"/>
                <a:stretch>
                  <a:fillRect/>
                </a:stretch>
              </p:blipFill>
              <p:spPr>
                <a:xfrm>
                  <a:off x="4013869" y="4178749"/>
                  <a:ext cx="157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3" name="Freihand 62">
                  <a:extLst>
                    <a:ext uri="{FF2B5EF4-FFF2-40B4-BE49-F238E27FC236}">
                      <a16:creationId xmlns:a16="http://schemas.microsoft.com/office/drawing/2014/main" id="{BF70AF11-CFC4-1BEF-8E88-C80A7B64DF68}"/>
                    </a:ext>
                  </a:extLst>
                </p14:cNvPr>
                <p14:cNvContentPartPr/>
                <p14:nvPr/>
              </p14:nvContentPartPr>
              <p14:xfrm>
                <a:off x="4167229" y="4159669"/>
                <a:ext cx="78120" cy="292680"/>
              </p14:xfrm>
            </p:contentPart>
          </mc:Choice>
          <mc:Fallback>
            <p:pic>
              <p:nvPicPr>
                <p:cNvPr id="63" name="Freihand 62">
                  <a:extLst>
                    <a:ext uri="{FF2B5EF4-FFF2-40B4-BE49-F238E27FC236}">
                      <a16:creationId xmlns:a16="http://schemas.microsoft.com/office/drawing/2014/main" id="{BF70AF11-CFC4-1BEF-8E88-C80A7B64DF68}"/>
                    </a:ext>
                  </a:extLst>
                </p:cNvPr>
                <p:cNvPicPr/>
                <p:nvPr/>
              </p:nvPicPr>
              <p:blipFill>
                <a:blip r:embed="rId34"/>
                <a:stretch>
                  <a:fillRect/>
                </a:stretch>
              </p:blipFill>
              <p:spPr>
                <a:xfrm>
                  <a:off x="4158229" y="4150669"/>
                  <a:ext cx="9576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4" name="Freihand 63">
                  <a:extLst>
                    <a:ext uri="{FF2B5EF4-FFF2-40B4-BE49-F238E27FC236}">
                      <a16:creationId xmlns:a16="http://schemas.microsoft.com/office/drawing/2014/main" id="{F0DE1641-BE57-119D-5AB1-7C4C323F65F5}"/>
                    </a:ext>
                  </a:extLst>
                </p14:cNvPr>
                <p14:cNvContentPartPr/>
                <p14:nvPr/>
              </p14:nvContentPartPr>
              <p14:xfrm>
                <a:off x="4283149" y="4220509"/>
                <a:ext cx="141840" cy="201600"/>
              </p14:xfrm>
            </p:contentPart>
          </mc:Choice>
          <mc:Fallback>
            <p:pic>
              <p:nvPicPr>
                <p:cNvPr id="64" name="Freihand 63">
                  <a:extLst>
                    <a:ext uri="{FF2B5EF4-FFF2-40B4-BE49-F238E27FC236}">
                      <a16:creationId xmlns:a16="http://schemas.microsoft.com/office/drawing/2014/main" id="{F0DE1641-BE57-119D-5AB1-7C4C323F65F5}"/>
                    </a:ext>
                  </a:extLst>
                </p:cNvPr>
                <p:cNvPicPr/>
                <p:nvPr/>
              </p:nvPicPr>
              <p:blipFill>
                <a:blip r:embed="rId36"/>
                <a:stretch>
                  <a:fillRect/>
                </a:stretch>
              </p:blipFill>
              <p:spPr>
                <a:xfrm>
                  <a:off x="4274509" y="4211869"/>
                  <a:ext cx="1594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5" name="Freihand 64">
                  <a:extLst>
                    <a:ext uri="{FF2B5EF4-FFF2-40B4-BE49-F238E27FC236}">
                      <a16:creationId xmlns:a16="http://schemas.microsoft.com/office/drawing/2014/main" id="{25D1CEA1-B136-7B0E-2ECC-D23C592AC73E}"/>
                    </a:ext>
                  </a:extLst>
                </p14:cNvPr>
                <p14:cNvContentPartPr/>
                <p14:nvPr/>
              </p14:nvContentPartPr>
              <p14:xfrm>
                <a:off x="4462429" y="4329229"/>
                <a:ext cx="84600" cy="147960"/>
              </p14:xfrm>
            </p:contentPart>
          </mc:Choice>
          <mc:Fallback>
            <p:pic>
              <p:nvPicPr>
                <p:cNvPr id="65" name="Freihand 64">
                  <a:extLst>
                    <a:ext uri="{FF2B5EF4-FFF2-40B4-BE49-F238E27FC236}">
                      <a16:creationId xmlns:a16="http://schemas.microsoft.com/office/drawing/2014/main" id="{25D1CEA1-B136-7B0E-2ECC-D23C592AC73E}"/>
                    </a:ext>
                  </a:extLst>
                </p:cNvPr>
                <p:cNvPicPr/>
                <p:nvPr/>
              </p:nvPicPr>
              <p:blipFill>
                <a:blip r:embed="rId38"/>
                <a:stretch>
                  <a:fillRect/>
                </a:stretch>
              </p:blipFill>
              <p:spPr>
                <a:xfrm>
                  <a:off x="4453789" y="4320589"/>
                  <a:ext cx="1022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6" name="Freihand 65">
                  <a:extLst>
                    <a:ext uri="{FF2B5EF4-FFF2-40B4-BE49-F238E27FC236}">
                      <a16:creationId xmlns:a16="http://schemas.microsoft.com/office/drawing/2014/main" id="{FF8CBB24-A739-2045-9CF5-0ECDD92050CB}"/>
                    </a:ext>
                  </a:extLst>
                </p14:cNvPr>
                <p14:cNvContentPartPr/>
                <p14:nvPr/>
              </p14:nvContentPartPr>
              <p14:xfrm>
                <a:off x="4590589" y="4196389"/>
                <a:ext cx="55080" cy="318600"/>
              </p14:xfrm>
            </p:contentPart>
          </mc:Choice>
          <mc:Fallback>
            <p:pic>
              <p:nvPicPr>
                <p:cNvPr id="66" name="Freihand 65">
                  <a:extLst>
                    <a:ext uri="{FF2B5EF4-FFF2-40B4-BE49-F238E27FC236}">
                      <a16:creationId xmlns:a16="http://schemas.microsoft.com/office/drawing/2014/main" id="{FF8CBB24-A739-2045-9CF5-0ECDD92050CB}"/>
                    </a:ext>
                  </a:extLst>
                </p:cNvPr>
                <p:cNvPicPr/>
                <p:nvPr/>
              </p:nvPicPr>
              <p:blipFill>
                <a:blip r:embed="rId40"/>
                <a:stretch>
                  <a:fillRect/>
                </a:stretch>
              </p:blipFill>
              <p:spPr>
                <a:xfrm>
                  <a:off x="4581949" y="4187389"/>
                  <a:ext cx="7272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8" name="Freihand 67">
                  <a:extLst>
                    <a:ext uri="{FF2B5EF4-FFF2-40B4-BE49-F238E27FC236}">
                      <a16:creationId xmlns:a16="http://schemas.microsoft.com/office/drawing/2014/main" id="{3DA54A09-0A38-0213-44F4-C92B51779543}"/>
                    </a:ext>
                  </a:extLst>
                </p14:cNvPr>
                <p14:cNvContentPartPr/>
                <p14:nvPr/>
              </p14:nvContentPartPr>
              <p14:xfrm>
                <a:off x="815269" y="1763149"/>
                <a:ext cx="97200" cy="67320"/>
              </p14:xfrm>
            </p:contentPart>
          </mc:Choice>
          <mc:Fallback>
            <p:pic>
              <p:nvPicPr>
                <p:cNvPr id="68" name="Freihand 67">
                  <a:extLst>
                    <a:ext uri="{FF2B5EF4-FFF2-40B4-BE49-F238E27FC236}">
                      <a16:creationId xmlns:a16="http://schemas.microsoft.com/office/drawing/2014/main" id="{3DA54A09-0A38-0213-44F4-C92B51779543}"/>
                    </a:ext>
                  </a:extLst>
                </p:cNvPr>
                <p:cNvPicPr/>
                <p:nvPr/>
              </p:nvPicPr>
              <p:blipFill>
                <a:blip r:embed="rId42"/>
                <a:stretch>
                  <a:fillRect/>
                </a:stretch>
              </p:blipFill>
              <p:spPr>
                <a:xfrm>
                  <a:off x="806269" y="1754149"/>
                  <a:ext cx="114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9" name="Freihand 68">
                  <a:extLst>
                    <a:ext uri="{FF2B5EF4-FFF2-40B4-BE49-F238E27FC236}">
                      <a16:creationId xmlns:a16="http://schemas.microsoft.com/office/drawing/2014/main" id="{AC0C9FAB-11A3-D343-C2A2-7D9A1181B144}"/>
                    </a:ext>
                  </a:extLst>
                </p14:cNvPr>
                <p14:cNvContentPartPr/>
                <p14:nvPr/>
              </p14:nvContentPartPr>
              <p14:xfrm>
                <a:off x="1193629" y="1710949"/>
                <a:ext cx="568080" cy="47880"/>
              </p14:xfrm>
            </p:contentPart>
          </mc:Choice>
          <mc:Fallback>
            <p:pic>
              <p:nvPicPr>
                <p:cNvPr id="69" name="Freihand 68">
                  <a:extLst>
                    <a:ext uri="{FF2B5EF4-FFF2-40B4-BE49-F238E27FC236}">
                      <a16:creationId xmlns:a16="http://schemas.microsoft.com/office/drawing/2014/main" id="{AC0C9FAB-11A3-D343-C2A2-7D9A1181B144}"/>
                    </a:ext>
                  </a:extLst>
                </p:cNvPr>
                <p:cNvPicPr/>
                <p:nvPr/>
              </p:nvPicPr>
              <p:blipFill>
                <a:blip r:embed="rId44"/>
                <a:stretch>
                  <a:fillRect/>
                </a:stretch>
              </p:blipFill>
              <p:spPr>
                <a:xfrm>
                  <a:off x="1184629" y="1701949"/>
                  <a:ext cx="585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4" name="Freihand 73">
                  <a:extLst>
                    <a:ext uri="{FF2B5EF4-FFF2-40B4-BE49-F238E27FC236}">
                      <a16:creationId xmlns:a16="http://schemas.microsoft.com/office/drawing/2014/main" id="{9B1BB3BD-6EAB-1FED-F796-AAB700505481}"/>
                    </a:ext>
                  </a:extLst>
                </p14:cNvPr>
                <p14:cNvContentPartPr/>
                <p14:nvPr/>
              </p14:nvContentPartPr>
              <p14:xfrm>
                <a:off x="495949" y="1725349"/>
                <a:ext cx="220680" cy="517320"/>
              </p14:xfrm>
            </p:contentPart>
          </mc:Choice>
          <mc:Fallback>
            <p:pic>
              <p:nvPicPr>
                <p:cNvPr id="74" name="Freihand 73">
                  <a:extLst>
                    <a:ext uri="{FF2B5EF4-FFF2-40B4-BE49-F238E27FC236}">
                      <a16:creationId xmlns:a16="http://schemas.microsoft.com/office/drawing/2014/main" id="{9B1BB3BD-6EAB-1FED-F796-AAB700505481}"/>
                    </a:ext>
                  </a:extLst>
                </p:cNvPr>
                <p:cNvPicPr/>
                <p:nvPr/>
              </p:nvPicPr>
              <p:blipFill>
                <a:blip r:embed="rId46"/>
                <a:stretch>
                  <a:fillRect/>
                </a:stretch>
              </p:blipFill>
              <p:spPr>
                <a:xfrm>
                  <a:off x="486949" y="1716709"/>
                  <a:ext cx="23832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5" name="Freihand 74">
                  <a:extLst>
                    <a:ext uri="{FF2B5EF4-FFF2-40B4-BE49-F238E27FC236}">
                      <a16:creationId xmlns:a16="http://schemas.microsoft.com/office/drawing/2014/main" id="{4716AF6B-03A6-7FFA-717E-FB1AE7E16334}"/>
                    </a:ext>
                  </a:extLst>
                </p14:cNvPr>
                <p14:cNvContentPartPr/>
                <p14:nvPr/>
              </p14:nvContentPartPr>
              <p14:xfrm>
                <a:off x="7942549" y="545989"/>
                <a:ext cx="32400" cy="225360"/>
              </p14:xfrm>
            </p:contentPart>
          </mc:Choice>
          <mc:Fallback>
            <p:pic>
              <p:nvPicPr>
                <p:cNvPr id="75" name="Freihand 74">
                  <a:extLst>
                    <a:ext uri="{FF2B5EF4-FFF2-40B4-BE49-F238E27FC236}">
                      <a16:creationId xmlns:a16="http://schemas.microsoft.com/office/drawing/2014/main" id="{4716AF6B-03A6-7FFA-717E-FB1AE7E16334}"/>
                    </a:ext>
                  </a:extLst>
                </p:cNvPr>
                <p:cNvPicPr/>
                <p:nvPr/>
              </p:nvPicPr>
              <p:blipFill>
                <a:blip r:embed="rId48"/>
                <a:stretch>
                  <a:fillRect/>
                </a:stretch>
              </p:blipFill>
              <p:spPr>
                <a:xfrm>
                  <a:off x="7933909" y="536989"/>
                  <a:ext cx="500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6" name="Freihand 75">
                  <a:extLst>
                    <a:ext uri="{FF2B5EF4-FFF2-40B4-BE49-F238E27FC236}">
                      <a16:creationId xmlns:a16="http://schemas.microsoft.com/office/drawing/2014/main" id="{030BABE7-0DBD-4717-72DE-48DC1543ACA9}"/>
                    </a:ext>
                  </a:extLst>
                </p14:cNvPr>
                <p14:cNvContentPartPr/>
                <p14:nvPr/>
              </p14:nvContentPartPr>
              <p14:xfrm>
                <a:off x="7871989" y="520069"/>
                <a:ext cx="190800" cy="274320"/>
              </p14:xfrm>
            </p:contentPart>
          </mc:Choice>
          <mc:Fallback>
            <p:pic>
              <p:nvPicPr>
                <p:cNvPr id="76" name="Freihand 75">
                  <a:extLst>
                    <a:ext uri="{FF2B5EF4-FFF2-40B4-BE49-F238E27FC236}">
                      <a16:creationId xmlns:a16="http://schemas.microsoft.com/office/drawing/2014/main" id="{030BABE7-0DBD-4717-72DE-48DC1543ACA9}"/>
                    </a:ext>
                  </a:extLst>
                </p:cNvPr>
                <p:cNvPicPr/>
                <p:nvPr/>
              </p:nvPicPr>
              <p:blipFill>
                <a:blip r:embed="rId50"/>
                <a:stretch>
                  <a:fillRect/>
                </a:stretch>
              </p:blipFill>
              <p:spPr>
                <a:xfrm>
                  <a:off x="7862989" y="511429"/>
                  <a:ext cx="2084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7" name="Freihand 76">
                  <a:extLst>
                    <a:ext uri="{FF2B5EF4-FFF2-40B4-BE49-F238E27FC236}">
                      <a16:creationId xmlns:a16="http://schemas.microsoft.com/office/drawing/2014/main" id="{14D17F37-F28F-5587-9F95-D2BCAB526F8C}"/>
                    </a:ext>
                  </a:extLst>
                </p14:cNvPr>
                <p14:cNvContentPartPr/>
                <p14:nvPr/>
              </p14:nvContentPartPr>
              <p14:xfrm>
                <a:off x="8090149" y="623389"/>
                <a:ext cx="133920" cy="119880"/>
              </p14:xfrm>
            </p:contentPart>
          </mc:Choice>
          <mc:Fallback>
            <p:pic>
              <p:nvPicPr>
                <p:cNvPr id="77" name="Freihand 76">
                  <a:extLst>
                    <a:ext uri="{FF2B5EF4-FFF2-40B4-BE49-F238E27FC236}">
                      <a16:creationId xmlns:a16="http://schemas.microsoft.com/office/drawing/2014/main" id="{14D17F37-F28F-5587-9F95-D2BCAB526F8C}"/>
                    </a:ext>
                  </a:extLst>
                </p:cNvPr>
                <p:cNvPicPr/>
                <p:nvPr/>
              </p:nvPicPr>
              <p:blipFill>
                <a:blip r:embed="rId52"/>
                <a:stretch>
                  <a:fillRect/>
                </a:stretch>
              </p:blipFill>
              <p:spPr>
                <a:xfrm>
                  <a:off x="8081149" y="614389"/>
                  <a:ext cx="151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8" name="Freihand 77">
                  <a:extLst>
                    <a:ext uri="{FF2B5EF4-FFF2-40B4-BE49-F238E27FC236}">
                      <a16:creationId xmlns:a16="http://schemas.microsoft.com/office/drawing/2014/main" id="{6B0875D7-F794-D538-9965-FF14EE95CEEC}"/>
                    </a:ext>
                  </a:extLst>
                </p14:cNvPr>
                <p14:cNvContentPartPr/>
                <p14:nvPr/>
              </p14:nvContentPartPr>
              <p14:xfrm>
                <a:off x="8255749" y="592429"/>
                <a:ext cx="82440" cy="158760"/>
              </p14:xfrm>
            </p:contentPart>
          </mc:Choice>
          <mc:Fallback>
            <p:pic>
              <p:nvPicPr>
                <p:cNvPr id="78" name="Freihand 77">
                  <a:extLst>
                    <a:ext uri="{FF2B5EF4-FFF2-40B4-BE49-F238E27FC236}">
                      <a16:creationId xmlns:a16="http://schemas.microsoft.com/office/drawing/2014/main" id="{6B0875D7-F794-D538-9965-FF14EE95CEEC}"/>
                    </a:ext>
                  </a:extLst>
                </p:cNvPr>
                <p:cNvPicPr/>
                <p:nvPr/>
              </p:nvPicPr>
              <p:blipFill>
                <a:blip r:embed="rId54"/>
                <a:stretch>
                  <a:fillRect/>
                </a:stretch>
              </p:blipFill>
              <p:spPr>
                <a:xfrm>
                  <a:off x="8247109" y="583429"/>
                  <a:ext cx="100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9" name="Freihand 78">
                  <a:extLst>
                    <a:ext uri="{FF2B5EF4-FFF2-40B4-BE49-F238E27FC236}">
                      <a16:creationId xmlns:a16="http://schemas.microsoft.com/office/drawing/2014/main" id="{EED38864-FAD8-A5BF-86CC-9C9A90559502}"/>
                    </a:ext>
                  </a:extLst>
                </p14:cNvPr>
                <p14:cNvContentPartPr/>
                <p14:nvPr/>
              </p14:nvContentPartPr>
              <p14:xfrm>
                <a:off x="8427829" y="540949"/>
                <a:ext cx="221400" cy="370080"/>
              </p14:xfrm>
            </p:contentPart>
          </mc:Choice>
          <mc:Fallback>
            <p:pic>
              <p:nvPicPr>
                <p:cNvPr id="79" name="Freihand 78">
                  <a:extLst>
                    <a:ext uri="{FF2B5EF4-FFF2-40B4-BE49-F238E27FC236}">
                      <a16:creationId xmlns:a16="http://schemas.microsoft.com/office/drawing/2014/main" id="{EED38864-FAD8-A5BF-86CC-9C9A90559502}"/>
                    </a:ext>
                  </a:extLst>
                </p:cNvPr>
                <p:cNvPicPr/>
                <p:nvPr/>
              </p:nvPicPr>
              <p:blipFill>
                <a:blip r:embed="rId56"/>
                <a:stretch>
                  <a:fillRect/>
                </a:stretch>
              </p:blipFill>
              <p:spPr>
                <a:xfrm>
                  <a:off x="8419189" y="531949"/>
                  <a:ext cx="23904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0" name="Freihand 79">
                  <a:extLst>
                    <a:ext uri="{FF2B5EF4-FFF2-40B4-BE49-F238E27FC236}">
                      <a16:creationId xmlns:a16="http://schemas.microsoft.com/office/drawing/2014/main" id="{0676FAC4-9268-9AA1-CBBE-AFEAA7B4FB45}"/>
                    </a:ext>
                  </a:extLst>
                </p14:cNvPr>
                <p14:cNvContentPartPr/>
                <p14:nvPr/>
              </p14:nvContentPartPr>
              <p14:xfrm>
                <a:off x="8687749" y="539149"/>
                <a:ext cx="118440" cy="181800"/>
              </p14:xfrm>
            </p:contentPart>
          </mc:Choice>
          <mc:Fallback>
            <p:pic>
              <p:nvPicPr>
                <p:cNvPr id="80" name="Freihand 79">
                  <a:extLst>
                    <a:ext uri="{FF2B5EF4-FFF2-40B4-BE49-F238E27FC236}">
                      <a16:creationId xmlns:a16="http://schemas.microsoft.com/office/drawing/2014/main" id="{0676FAC4-9268-9AA1-CBBE-AFEAA7B4FB45}"/>
                    </a:ext>
                  </a:extLst>
                </p:cNvPr>
                <p:cNvPicPr/>
                <p:nvPr/>
              </p:nvPicPr>
              <p:blipFill>
                <a:blip r:embed="rId58"/>
                <a:stretch>
                  <a:fillRect/>
                </a:stretch>
              </p:blipFill>
              <p:spPr>
                <a:xfrm>
                  <a:off x="8679109" y="530509"/>
                  <a:ext cx="1360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1" name="Freihand 80">
                  <a:extLst>
                    <a:ext uri="{FF2B5EF4-FFF2-40B4-BE49-F238E27FC236}">
                      <a16:creationId xmlns:a16="http://schemas.microsoft.com/office/drawing/2014/main" id="{0BC7087D-3C1D-2927-ED73-F1BB9CBF3A6F}"/>
                    </a:ext>
                  </a:extLst>
                </p14:cNvPr>
                <p14:cNvContentPartPr/>
                <p14:nvPr/>
              </p14:nvContentPartPr>
              <p14:xfrm>
                <a:off x="8831749" y="566869"/>
                <a:ext cx="384120" cy="97200"/>
              </p14:xfrm>
            </p:contentPart>
          </mc:Choice>
          <mc:Fallback>
            <p:pic>
              <p:nvPicPr>
                <p:cNvPr id="81" name="Freihand 80">
                  <a:extLst>
                    <a:ext uri="{FF2B5EF4-FFF2-40B4-BE49-F238E27FC236}">
                      <a16:creationId xmlns:a16="http://schemas.microsoft.com/office/drawing/2014/main" id="{0BC7087D-3C1D-2927-ED73-F1BB9CBF3A6F}"/>
                    </a:ext>
                  </a:extLst>
                </p:cNvPr>
                <p:cNvPicPr/>
                <p:nvPr/>
              </p:nvPicPr>
              <p:blipFill>
                <a:blip r:embed="rId60"/>
                <a:stretch>
                  <a:fillRect/>
                </a:stretch>
              </p:blipFill>
              <p:spPr>
                <a:xfrm>
                  <a:off x="8822749" y="558229"/>
                  <a:ext cx="401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2" name="Freihand 81">
                  <a:extLst>
                    <a:ext uri="{FF2B5EF4-FFF2-40B4-BE49-F238E27FC236}">
                      <a16:creationId xmlns:a16="http://schemas.microsoft.com/office/drawing/2014/main" id="{0AFD21AB-2935-5463-94E0-760ABC9B61ED}"/>
                    </a:ext>
                  </a:extLst>
                </p14:cNvPr>
                <p14:cNvContentPartPr/>
                <p14:nvPr/>
              </p14:nvContentPartPr>
              <p14:xfrm>
                <a:off x="9225589" y="385069"/>
                <a:ext cx="147600" cy="296280"/>
              </p14:xfrm>
            </p:contentPart>
          </mc:Choice>
          <mc:Fallback>
            <p:pic>
              <p:nvPicPr>
                <p:cNvPr id="82" name="Freihand 81">
                  <a:extLst>
                    <a:ext uri="{FF2B5EF4-FFF2-40B4-BE49-F238E27FC236}">
                      <a16:creationId xmlns:a16="http://schemas.microsoft.com/office/drawing/2014/main" id="{0AFD21AB-2935-5463-94E0-760ABC9B61ED}"/>
                    </a:ext>
                  </a:extLst>
                </p:cNvPr>
                <p:cNvPicPr/>
                <p:nvPr/>
              </p:nvPicPr>
              <p:blipFill>
                <a:blip r:embed="rId62"/>
                <a:stretch>
                  <a:fillRect/>
                </a:stretch>
              </p:blipFill>
              <p:spPr>
                <a:xfrm>
                  <a:off x="9216589" y="376069"/>
                  <a:ext cx="16524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4" name="Freihand 83">
                  <a:extLst>
                    <a:ext uri="{FF2B5EF4-FFF2-40B4-BE49-F238E27FC236}">
                      <a16:creationId xmlns:a16="http://schemas.microsoft.com/office/drawing/2014/main" id="{2B3775BC-FF34-A70A-A33C-FE3053912272}"/>
                    </a:ext>
                  </a:extLst>
                </p14:cNvPr>
                <p14:cNvContentPartPr/>
                <p14:nvPr/>
              </p14:nvContentPartPr>
              <p14:xfrm>
                <a:off x="9606829" y="549589"/>
                <a:ext cx="91080" cy="168840"/>
              </p14:xfrm>
            </p:contentPart>
          </mc:Choice>
          <mc:Fallback>
            <p:pic>
              <p:nvPicPr>
                <p:cNvPr id="84" name="Freihand 83">
                  <a:extLst>
                    <a:ext uri="{FF2B5EF4-FFF2-40B4-BE49-F238E27FC236}">
                      <a16:creationId xmlns:a16="http://schemas.microsoft.com/office/drawing/2014/main" id="{2B3775BC-FF34-A70A-A33C-FE3053912272}"/>
                    </a:ext>
                  </a:extLst>
                </p:cNvPr>
                <p:cNvPicPr/>
                <p:nvPr/>
              </p:nvPicPr>
              <p:blipFill>
                <a:blip r:embed="rId64"/>
                <a:stretch>
                  <a:fillRect/>
                </a:stretch>
              </p:blipFill>
              <p:spPr>
                <a:xfrm>
                  <a:off x="9597829" y="540589"/>
                  <a:ext cx="108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5" name="Freihand 84">
                  <a:extLst>
                    <a:ext uri="{FF2B5EF4-FFF2-40B4-BE49-F238E27FC236}">
                      <a16:creationId xmlns:a16="http://schemas.microsoft.com/office/drawing/2014/main" id="{DDC7F9B4-AA6D-4291-8403-4F1F78C2AC9A}"/>
                    </a:ext>
                  </a:extLst>
                </p14:cNvPr>
                <p14:cNvContentPartPr/>
                <p14:nvPr/>
              </p14:nvContentPartPr>
              <p14:xfrm>
                <a:off x="9761269" y="439069"/>
                <a:ext cx="291600" cy="213840"/>
              </p14:xfrm>
            </p:contentPart>
          </mc:Choice>
          <mc:Fallback>
            <p:pic>
              <p:nvPicPr>
                <p:cNvPr id="85" name="Freihand 84">
                  <a:extLst>
                    <a:ext uri="{FF2B5EF4-FFF2-40B4-BE49-F238E27FC236}">
                      <a16:creationId xmlns:a16="http://schemas.microsoft.com/office/drawing/2014/main" id="{DDC7F9B4-AA6D-4291-8403-4F1F78C2AC9A}"/>
                    </a:ext>
                  </a:extLst>
                </p:cNvPr>
                <p:cNvPicPr/>
                <p:nvPr/>
              </p:nvPicPr>
              <p:blipFill>
                <a:blip r:embed="rId66"/>
                <a:stretch>
                  <a:fillRect/>
                </a:stretch>
              </p:blipFill>
              <p:spPr>
                <a:xfrm>
                  <a:off x="9752269" y="430429"/>
                  <a:ext cx="3092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6" name="Freihand 85">
                  <a:extLst>
                    <a:ext uri="{FF2B5EF4-FFF2-40B4-BE49-F238E27FC236}">
                      <a16:creationId xmlns:a16="http://schemas.microsoft.com/office/drawing/2014/main" id="{96D9D71F-0BEE-9EBB-185E-619B387531D3}"/>
                    </a:ext>
                  </a:extLst>
                </p14:cNvPr>
                <p14:cNvContentPartPr/>
                <p14:nvPr/>
              </p14:nvContentPartPr>
              <p14:xfrm>
                <a:off x="10042069" y="447709"/>
                <a:ext cx="34920" cy="46800"/>
              </p14:xfrm>
            </p:contentPart>
          </mc:Choice>
          <mc:Fallback>
            <p:pic>
              <p:nvPicPr>
                <p:cNvPr id="86" name="Freihand 85">
                  <a:extLst>
                    <a:ext uri="{FF2B5EF4-FFF2-40B4-BE49-F238E27FC236}">
                      <a16:creationId xmlns:a16="http://schemas.microsoft.com/office/drawing/2014/main" id="{96D9D71F-0BEE-9EBB-185E-619B387531D3}"/>
                    </a:ext>
                  </a:extLst>
                </p:cNvPr>
                <p:cNvPicPr/>
                <p:nvPr/>
              </p:nvPicPr>
              <p:blipFill>
                <a:blip r:embed="rId68"/>
                <a:stretch>
                  <a:fillRect/>
                </a:stretch>
              </p:blipFill>
              <p:spPr>
                <a:xfrm>
                  <a:off x="10033429" y="439069"/>
                  <a:ext cx="52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7" name="Freihand 86">
                  <a:extLst>
                    <a:ext uri="{FF2B5EF4-FFF2-40B4-BE49-F238E27FC236}">
                      <a16:creationId xmlns:a16="http://schemas.microsoft.com/office/drawing/2014/main" id="{C8D36428-0E3D-138C-5BA8-D132AC16E316}"/>
                    </a:ext>
                  </a:extLst>
                </p14:cNvPr>
                <p14:cNvContentPartPr/>
                <p14:nvPr/>
              </p14:nvContentPartPr>
              <p14:xfrm>
                <a:off x="10083109" y="419629"/>
                <a:ext cx="220320" cy="384840"/>
              </p14:xfrm>
            </p:contentPart>
          </mc:Choice>
          <mc:Fallback>
            <p:pic>
              <p:nvPicPr>
                <p:cNvPr id="87" name="Freihand 86">
                  <a:extLst>
                    <a:ext uri="{FF2B5EF4-FFF2-40B4-BE49-F238E27FC236}">
                      <a16:creationId xmlns:a16="http://schemas.microsoft.com/office/drawing/2014/main" id="{C8D36428-0E3D-138C-5BA8-D132AC16E316}"/>
                    </a:ext>
                  </a:extLst>
                </p:cNvPr>
                <p:cNvPicPr/>
                <p:nvPr/>
              </p:nvPicPr>
              <p:blipFill>
                <a:blip r:embed="rId70"/>
                <a:stretch>
                  <a:fillRect/>
                </a:stretch>
              </p:blipFill>
              <p:spPr>
                <a:xfrm>
                  <a:off x="10074469" y="410629"/>
                  <a:ext cx="23796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8" name="Freihand 87">
                  <a:extLst>
                    <a:ext uri="{FF2B5EF4-FFF2-40B4-BE49-F238E27FC236}">
                      <a16:creationId xmlns:a16="http://schemas.microsoft.com/office/drawing/2014/main" id="{A3874680-5A1B-617C-A22C-2F08539E7B53}"/>
                    </a:ext>
                  </a:extLst>
                </p14:cNvPr>
                <p14:cNvContentPartPr/>
                <p14:nvPr/>
              </p14:nvContentPartPr>
              <p14:xfrm>
                <a:off x="10565149" y="499549"/>
                <a:ext cx="155160" cy="115200"/>
              </p14:xfrm>
            </p:contentPart>
          </mc:Choice>
          <mc:Fallback>
            <p:pic>
              <p:nvPicPr>
                <p:cNvPr id="88" name="Freihand 87">
                  <a:extLst>
                    <a:ext uri="{FF2B5EF4-FFF2-40B4-BE49-F238E27FC236}">
                      <a16:creationId xmlns:a16="http://schemas.microsoft.com/office/drawing/2014/main" id="{A3874680-5A1B-617C-A22C-2F08539E7B53}"/>
                    </a:ext>
                  </a:extLst>
                </p:cNvPr>
                <p:cNvPicPr/>
                <p:nvPr/>
              </p:nvPicPr>
              <p:blipFill>
                <a:blip r:embed="rId72"/>
                <a:stretch>
                  <a:fillRect/>
                </a:stretch>
              </p:blipFill>
              <p:spPr>
                <a:xfrm>
                  <a:off x="10556509" y="490549"/>
                  <a:ext cx="172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9" name="Freihand 88">
                  <a:extLst>
                    <a:ext uri="{FF2B5EF4-FFF2-40B4-BE49-F238E27FC236}">
                      <a16:creationId xmlns:a16="http://schemas.microsoft.com/office/drawing/2014/main" id="{CC3FBD70-6660-9C73-7CEB-4FE68475E038}"/>
                    </a:ext>
                  </a:extLst>
                </p14:cNvPr>
                <p14:cNvContentPartPr/>
                <p14:nvPr/>
              </p14:nvContentPartPr>
              <p14:xfrm>
                <a:off x="10777189" y="496309"/>
                <a:ext cx="132840" cy="112680"/>
              </p14:xfrm>
            </p:contentPart>
          </mc:Choice>
          <mc:Fallback>
            <p:pic>
              <p:nvPicPr>
                <p:cNvPr id="89" name="Freihand 88">
                  <a:extLst>
                    <a:ext uri="{FF2B5EF4-FFF2-40B4-BE49-F238E27FC236}">
                      <a16:creationId xmlns:a16="http://schemas.microsoft.com/office/drawing/2014/main" id="{CC3FBD70-6660-9C73-7CEB-4FE68475E038}"/>
                    </a:ext>
                  </a:extLst>
                </p:cNvPr>
                <p:cNvPicPr/>
                <p:nvPr/>
              </p:nvPicPr>
              <p:blipFill>
                <a:blip r:embed="rId74"/>
                <a:stretch>
                  <a:fillRect/>
                </a:stretch>
              </p:blipFill>
              <p:spPr>
                <a:xfrm>
                  <a:off x="10768189" y="487669"/>
                  <a:ext cx="150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0" name="Freihand 89">
                  <a:extLst>
                    <a:ext uri="{FF2B5EF4-FFF2-40B4-BE49-F238E27FC236}">
                      <a16:creationId xmlns:a16="http://schemas.microsoft.com/office/drawing/2014/main" id="{578145C0-21A8-3F4E-B49E-F1C175BD6FF2}"/>
                    </a:ext>
                  </a:extLst>
                </p14:cNvPr>
                <p14:cNvContentPartPr/>
                <p14:nvPr/>
              </p14:nvContentPartPr>
              <p14:xfrm>
                <a:off x="10932709" y="427909"/>
                <a:ext cx="130680" cy="156960"/>
              </p14:xfrm>
            </p:contentPart>
          </mc:Choice>
          <mc:Fallback>
            <p:pic>
              <p:nvPicPr>
                <p:cNvPr id="90" name="Freihand 89">
                  <a:extLst>
                    <a:ext uri="{FF2B5EF4-FFF2-40B4-BE49-F238E27FC236}">
                      <a16:creationId xmlns:a16="http://schemas.microsoft.com/office/drawing/2014/main" id="{578145C0-21A8-3F4E-B49E-F1C175BD6FF2}"/>
                    </a:ext>
                  </a:extLst>
                </p:cNvPr>
                <p:cNvPicPr/>
                <p:nvPr/>
              </p:nvPicPr>
              <p:blipFill>
                <a:blip r:embed="rId76"/>
                <a:stretch>
                  <a:fillRect/>
                </a:stretch>
              </p:blipFill>
              <p:spPr>
                <a:xfrm>
                  <a:off x="10924069" y="418909"/>
                  <a:ext cx="148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1" name="Freihand 90">
                  <a:extLst>
                    <a:ext uri="{FF2B5EF4-FFF2-40B4-BE49-F238E27FC236}">
                      <a16:creationId xmlns:a16="http://schemas.microsoft.com/office/drawing/2014/main" id="{C1B49352-8455-1B8D-04CE-6B038A519DFE}"/>
                    </a:ext>
                  </a:extLst>
                </p14:cNvPr>
                <p14:cNvContentPartPr/>
                <p14:nvPr/>
              </p14:nvContentPartPr>
              <p14:xfrm>
                <a:off x="11210269" y="427549"/>
                <a:ext cx="379440" cy="149400"/>
              </p14:xfrm>
            </p:contentPart>
          </mc:Choice>
          <mc:Fallback>
            <p:pic>
              <p:nvPicPr>
                <p:cNvPr id="91" name="Freihand 90">
                  <a:extLst>
                    <a:ext uri="{FF2B5EF4-FFF2-40B4-BE49-F238E27FC236}">
                      <a16:creationId xmlns:a16="http://schemas.microsoft.com/office/drawing/2014/main" id="{C1B49352-8455-1B8D-04CE-6B038A519DFE}"/>
                    </a:ext>
                  </a:extLst>
                </p:cNvPr>
                <p:cNvPicPr/>
                <p:nvPr/>
              </p:nvPicPr>
              <p:blipFill>
                <a:blip r:embed="rId78"/>
                <a:stretch>
                  <a:fillRect/>
                </a:stretch>
              </p:blipFill>
              <p:spPr>
                <a:xfrm>
                  <a:off x="11201269" y="418549"/>
                  <a:ext cx="397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2" name="Freihand 91">
                  <a:extLst>
                    <a:ext uri="{FF2B5EF4-FFF2-40B4-BE49-F238E27FC236}">
                      <a16:creationId xmlns:a16="http://schemas.microsoft.com/office/drawing/2014/main" id="{42CF7F56-B8C3-D5C3-5969-464AD07FCB36}"/>
                    </a:ext>
                  </a:extLst>
                </p14:cNvPr>
                <p14:cNvContentPartPr/>
                <p14:nvPr/>
              </p14:nvContentPartPr>
              <p14:xfrm>
                <a:off x="7916989" y="1045309"/>
                <a:ext cx="212760" cy="299160"/>
              </p14:xfrm>
            </p:contentPart>
          </mc:Choice>
          <mc:Fallback>
            <p:pic>
              <p:nvPicPr>
                <p:cNvPr id="92" name="Freihand 91">
                  <a:extLst>
                    <a:ext uri="{FF2B5EF4-FFF2-40B4-BE49-F238E27FC236}">
                      <a16:creationId xmlns:a16="http://schemas.microsoft.com/office/drawing/2014/main" id="{42CF7F56-B8C3-D5C3-5969-464AD07FCB36}"/>
                    </a:ext>
                  </a:extLst>
                </p:cNvPr>
                <p:cNvPicPr/>
                <p:nvPr/>
              </p:nvPicPr>
              <p:blipFill>
                <a:blip r:embed="rId80"/>
                <a:stretch>
                  <a:fillRect/>
                </a:stretch>
              </p:blipFill>
              <p:spPr>
                <a:xfrm>
                  <a:off x="7908349" y="1036669"/>
                  <a:ext cx="2304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3" name="Freihand 92">
                  <a:extLst>
                    <a:ext uri="{FF2B5EF4-FFF2-40B4-BE49-F238E27FC236}">
                      <a16:creationId xmlns:a16="http://schemas.microsoft.com/office/drawing/2014/main" id="{84B75AAA-6480-DC9C-0C85-A617FCAD1247}"/>
                    </a:ext>
                  </a:extLst>
                </p14:cNvPr>
                <p14:cNvContentPartPr/>
                <p14:nvPr/>
              </p14:nvContentPartPr>
              <p14:xfrm>
                <a:off x="8103469" y="1216669"/>
                <a:ext cx="206280" cy="124920"/>
              </p14:xfrm>
            </p:contentPart>
          </mc:Choice>
          <mc:Fallback>
            <p:pic>
              <p:nvPicPr>
                <p:cNvPr id="93" name="Freihand 92">
                  <a:extLst>
                    <a:ext uri="{FF2B5EF4-FFF2-40B4-BE49-F238E27FC236}">
                      <a16:creationId xmlns:a16="http://schemas.microsoft.com/office/drawing/2014/main" id="{84B75AAA-6480-DC9C-0C85-A617FCAD1247}"/>
                    </a:ext>
                  </a:extLst>
                </p:cNvPr>
                <p:cNvPicPr/>
                <p:nvPr/>
              </p:nvPicPr>
              <p:blipFill>
                <a:blip r:embed="rId82"/>
                <a:stretch>
                  <a:fillRect/>
                </a:stretch>
              </p:blipFill>
              <p:spPr>
                <a:xfrm>
                  <a:off x="8094829" y="1207669"/>
                  <a:ext cx="223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4" name="Freihand 93">
                  <a:extLst>
                    <a:ext uri="{FF2B5EF4-FFF2-40B4-BE49-F238E27FC236}">
                      <a16:creationId xmlns:a16="http://schemas.microsoft.com/office/drawing/2014/main" id="{03CA9D25-C6ED-D221-550A-BF6B71A1E171}"/>
                    </a:ext>
                  </a:extLst>
                </p14:cNvPr>
                <p14:cNvContentPartPr/>
                <p14:nvPr/>
              </p14:nvContentPartPr>
              <p14:xfrm>
                <a:off x="8336389" y="1166989"/>
                <a:ext cx="150120" cy="176400"/>
              </p14:xfrm>
            </p:contentPart>
          </mc:Choice>
          <mc:Fallback>
            <p:pic>
              <p:nvPicPr>
                <p:cNvPr id="94" name="Freihand 93">
                  <a:extLst>
                    <a:ext uri="{FF2B5EF4-FFF2-40B4-BE49-F238E27FC236}">
                      <a16:creationId xmlns:a16="http://schemas.microsoft.com/office/drawing/2014/main" id="{03CA9D25-C6ED-D221-550A-BF6B71A1E171}"/>
                    </a:ext>
                  </a:extLst>
                </p:cNvPr>
                <p:cNvPicPr/>
                <p:nvPr/>
              </p:nvPicPr>
              <p:blipFill>
                <a:blip r:embed="rId84"/>
                <a:stretch>
                  <a:fillRect/>
                </a:stretch>
              </p:blipFill>
              <p:spPr>
                <a:xfrm>
                  <a:off x="8327389" y="1158349"/>
                  <a:ext cx="1677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5" name="Freihand 94">
                  <a:extLst>
                    <a:ext uri="{FF2B5EF4-FFF2-40B4-BE49-F238E27FC236}">
                      <a16:creationId xmlns:a16="http://schemas.microsoft.com/office/drawing/2014/main" id="{B3EB06A2-77D4-C57F-3675-51B14DDA5C08}"/>
                    </a:ext>
                  </a:extLst>
                </p14:cNvPr>
                <p14:cNvContentPartPr/>
                <p14:nvPr/>
              </p14:nvContentPartPr>
              <p14:xfrm>
                <a:off x="8549509" y="995629"/>
                <a:ext cx="180360" cy="288360"/>
              </p14:xfrm>
            </p:contentPart>
          </mc:Choice>
          <mc:Fallback>
            <p:pic>
              <p:nvPicPr>
                <p:cNvPr id="95" name="Freihand 94">
                  <a:extLst>
                    <a:ext uri="{FF2B5EF4-FFF2-40B4-BE49-F238E27FC236}">
                      <a16:creationId xmlns:a16="http://schemas.microsoft.com/office/drawing/2014/main" id="{B3EB06A2-77D4-C57F-3675-51B14DDA5C08}"/>
                    </a:ext>
                  </a:extLst>
                </p:cNvPr>
                <p:cNvPicPr/>
                <p:nvPr/>
              </p:nvPicPr>
              <p:blipFill>
                <a:blip r:embed="rId86"/>
                <a:stretch>
                  <a:fillRect/>
                </a:stretch>
              </p:blipFill>
              <p:spPr>
                <a:xfrm>
                  <a:off x="8540869" y="986989"/>
                  <a:ext cx="19800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6" name="Freihand 95">
                  <a:extLst>
                    <a:ext uri="{FF2B5EF4-FFF2-40B4-BE49-F238E27FC236}">
                      <a16:creationId xmlns:a16="http://schemas.microsoft.com/office/drawing/2014/main" id="{EC159B78-165C-A4AF-BEE0-D821070C755B}"/>
                    </a:ext>
                  </a:extLst>
                </p14:cNvPr>
                <p14:cNvContentPartPr/>
                <p14:nvPr/>
              </p14:nvContentPartPr>
              <p14:xfrm>
                <a:off x="8795389" y="1120549"/>
                <a:ext cx="55080" cy="115920"/>
              </p14:xfrm>
            </p:contentPart>
          </mc:Choice>
          <mc:Fallback>
            <p:pic>
              <p:nvPicPr>
                <p:cNvPr id="96" name="Freihand 95">
                  <a:extLst>
                    <a:ext uri="{FF2B5EF4-FFF2-40B4-BE49-F238E27FC236}">
                      <a16:creationId xmlns:a16="http://schemas.microsoft.com/office/drawing/2014/main" id="{EC159B78-165C-A4AF-BEE0-D821070C755B}"/>
                    </a:ext>
                  </a:extLst>
                </p:cNvPr>
                <p:cNvPicPr/>
                <p:nvPr/>
              </p:nvPicPr>
              <p:blipFill>
                <a:blip r:embed="rId88"/>
                <a:stretch>
                  <a:fillRect/>
                </a:stretch>
              </p:blipFill>
              <p:spPr>
                <a:xfrm>
                  <a:off x="8786749" y="1111909"/>
                  <a:ext cx="72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7" name="Freihand 96">
                  <a:extLst>
                    <a:ext uri="{FF2B5EF4-FFF2-40B4-BE49-F238E27FC236}">
                      <a16:creationId xmlns:a16="http://schemas.microsoft.com/office/drawing/2014/main" id="{DD10E29B-3A44-5DF6-A09B-5DD88B228C7E}"/>
                    </a:ext>
                  </a:extLst>
                </p14:cNvPr>
                <p14:cNvContentPartPr/>
                <p14:nvPr/>
              </p14:nvContentPartPr>
              <p14:xfrm>
                <a:off x="8939389" y="936589"/>
                <a:ext cx="90000" cy="284040"/>
              </p14:xfrm>
            </p:contentPart>
          </mc:Choice>
          <mc:Fallback>
            <p:pic>
              <p:nvPicPr>
                <p:cNvPr id="97" name="Freihand 96">
                  <a:extLst>
                    <a:ext uri="{FF2B5EF4-FFF2-40B4-BE49-F238E27FC236}">
                      <a16:creationId xmlns:a16="http://schemas.microsoft.com/office/drawing/2014/main" id="{DD10E29B-3A44-5DF6-A09B-5DD88B228C7E}"/>
                    </a:ext>
                  </a:extLst>
                </p:cNvPr>
                <p:cNvPicPr/>
                <p:nvPr/>
              </p:nvPicPr>
              <p:blipFill>
                <a:blip r:embed="rId90"/>
                <a:stretch>
                  <a:fillRect/>
                </a:stretch>
              </p:blipFill>
              <p:spPr>
                <a:xfrm>
                  <a:off x="8930389" y="927589"/>
                  <a:ext cx="1076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8" name="Freihand 97">
                  <a:extLst>
                    <a:ext uri="{FF2B5EF4-FFF2-40B4-BE49-F238E27FC236}">
                      <a16:creationId xmlns:a16="http://schemas.microsoft.com/office/drawing/2014/main" id="{6EBE0133-A8D6-3DD7-091C-816CC6D04F6F}"/>
                    </a:ext>
                  </a:extLst>
                </p14:cNvPr>
                <p14:cNvContentPartPr/>
                <p14:nvPr/>
              </p14:nvContentPartPr>
              <p14:xfrm>
                <a:off x="9106429" y="907429"/>
                <a:ext cx="110520" cy="313200"/>
              </p14:xfrm>
            </p:contentPart>
          </mc:Choice>
          <mc:Fallback>
            <p:pic>
              <p:nvPicPr>
                <p:cNvPr id="98" name="Freihand 97">
                  <a:extLst>
                    <a:ext uri="{FF2B5EF4-FFF2-40B4-BE49-F238E27FC236}">
                      <a16:creationId xmlns:a16="http://schemas.microsoft.com/office/drawing/2014/main" id="{6EBE0133-A8D6-3DD7-091C-816CC6D04F6F}"/>
                    </a:ext>
                  </a:extLst>
                </p:cNvPr>
                <p:cNvPicPr/>
                <p:nvPr/>
              </p:nvPicPr>
              <p:blipFill>
                <a:blip r:embed="rId92"/>
                <a:stretch>
                  <a:fillRect/>
                </a:stretch>
              </p:blipFill>
              <p:spPr>
                <a:xfrm>
                  <a:off x="9097429" y="898789"/>
                  <a:ext cx="1281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9" name="Freihand 98">
                  <a:extLst>
                    <a:ext uri="{FF2B5EF4-FFF2-40B4-BE49-F238E27FC236}">
                      <a16:creationId xmlns:a16="http://schemas.microsoft.com/office/drawing/2014/main" id="{17176CB6-159C-26CE-D158-6C2B1FEAA35A}"/>
                    </a:ext>
                  </a:extLst>
                </p14:cNvPr>
                <p14:cNvContentPartPr/>
                <p14:nvPr/>
              </p14:nvContentPartPr>
              <p14:xfrm>
                <a:off x="9340429" y="1089229"/>
                <a:ext cx="252360" cy="301320"/>
              </p14:xfrm>
            </p:contentPart>
          </mc:Choice>
          <mc:Fallback>
            <p:pic>
              <p:nvPicPr>
                <p:cNvPr id="99" name="Freihand 98">
                  <a:extLst>
                    <a:ext uri="{FF2B5EF4-FFF2-40B4-BE49-F238E27FC236}">
                      <a16:creationId xmlns:a16="http://schemas.microsoft.com/office/drawing/2014/main" id="{17176CB6-159C-26CE-D158-6C2B1FEAA35A}"/>
                    </a:ext>
                  </a:extLst>
                </p:cNvPr>
                <p:cNvPicPr/>
                <p:nvPr/>
              </p:nvPicPr>
              <p:blipFill>
                <a:blip r:embed="rId94"/>
                <a:stretch>
                  <a:fillRect/>
                </a:stretch>
              </p:blipFill>
              <p:spPr>
                <a:xfrm>
                  <a:off x="9331429" y="1080229"/>
                  <a:ext cx="27000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0" name="Freihand 99">
                  <a:extLst>
                    <a:ext uri="{FF2B5EF4-FFF2-40B4-BE49-F238E27FC236}">
                      <a16:creationId xmlns:a16="http://schemas.microsoft.com/office/drawing/2014/main" id="{195CEABA-390A-8C99-1E5B-6A393CBC5042}"/>
                    </a:ext>
                  </a:extLst>
                </p14:cNvPr>
                <p14:cNvContentPartPr/>
                <p14:nvPr/>
              </p14:nvContentPartPr>
              <p14:xfrm>
                <a:off x="9748309" y="986989"/>
                <a:ext cx="397080" cy="198360"/>
              </p14:xfrm>
            </p:contentPart>
          </mc:Choice>
          <mc:Fallback>
            <p:pic>
              <p:nvPicPr>
                <p:cNvPr id="100" name="Freihand 99">
                  <a:extLst>
                    <a:ext uri="{FF2B5EF4-FFF2-40B4-BE49-F238E27FC236}">
                      <a16:creationId xmlns:a16="http://schemas.microsoft.com/office/drawing/2014/main" id="{195CEABA-390A-8C99-1E5B-6A393CBC5042}"/>
                    </a:ext>
                  </a:extLst>
                </p:cNvPr>
                <p:cNvPicPr/>
                <p:nvPr/>
              </p:nvPicPr>
              <p:blipFill>
                <a:blip r:embed="rId96"/>
                <a:stretch>
                  <a:fillRect/>
                </a:stretch>
              </p:blipFill>
              <p:spPr>
                <a:xfrm>
                  <a:off x="9739309" y="977989"/>
                  <a:ext cx="414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1" name="Freihand 100">
                  <a:extLst>
                    <a:ext uri="{FF2B5EF4-FFF2-40B4-BE49-F238E27FC236}">
                      <a16:creationId xmlns:a16="http://schemas.microsoft.com/office/drawing/2014/main" id="{827B9557-9F38-015E-454F-6F3E67A965D1}"/>
                    </a:ext>
                  </a:extLst>
                </p14:cNvPr>
                <p14:cNvContentPartPr/>
                <p14:nvPr/>
              </p14:nvContentPartPr>
              <p14:xfrm>
                <a:off x="10413229" y="966829"/>
                <a:ext cx="55440" cy="217080"/>
              </p14:xfrm>
            </p:contentPart>
          </mc:Choice>
          <mc:Fallback>
            <p:pic>
              <p:nvPicPr>
                <p:cNvPr id="101" name="Freihand 100">
                  <a:extLst>
                    <a:ext uri="{FF2B5EF4-FFF2-40B4-BE49-F238E27FC236}">
                      <a16:creationId xmlns:a16="http://schemas.microsoft.com/office/drawing/2014/main" id="{827B9557-9F38-015E-454F-6F3E67A965D1}"/>
                    </a:ext>
                  </a:extLst>
                </p:cNvPr>
                <p:cNvPicPr/>
                <p:nvPr/>
              </p:nvPicPr>
              <p:blipFill>
                <a:blip r:embed="rId98"/>
                <a:stretch>
                  <a:fillRect/>
                </a:stretch>
              </p:blipFill>
              <p:spPr>
                <a:xfrm>
                  <a:off x="10404229" y="958189"/>
                  <a:ext cx="730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2" name="Freihand 101">
                  <a:extLst>
                    <a:ext uri="{FF2B5EF4-FFF2-40B4-BE49-F238E27FC236}">
                      <a16:creationId xmlns:a16="http://schemas.microsoft.com/office/drawing/2014/main" id="{B5EFB1C6-264E-34EA-20DE-519A1F3D76F7}"/>
                    </a:ext>
                  </a:extLst>
                </p14:cNvPr>
                <p14:cNvContentPartPr/>
                <p14:nvPr/>
              </p14:nvContentPartPr>
              <p14:xfrm>
                <a:off x="10317469" y="956029"/>
                <a:ext cx="228960" cy="230040"/>
              </p14:xfrm>
            </p:contentPart>
          </mc:Choice>
          <mc:Fallback>
            <p:pic>
              <p:nvPicPr>
                <p:cNvPr id="102" name="Freihand 101">
                  <a:extLst>
                    <a:ext uri="{FF2B5EF4-FFF2-40B4-BE49-F238E27FC236}">
                      <a16:creationId xmlns:a16="http://schemas.microsoft.com/office/drawing/2014/main" id="{B5EFB1C6-264E-34EA-20DE-519A1F3D76F7}"/>
                    </a:ext>
                  </a:extLst>
                </p:cNvPr>
                <p:cNvPicPr/>
                <p:nvPr/>
              </p:nvPicPr>
              <p:blipFill>
                <a:blip r:embed="rId100"/>
                <a:stretch>
                  <a:fillRect/>
                </a:stretch>
              </p:blipFill>
              <p:spPr>
                <a:xfrm>
                  <a:off x="10308829" y="947389"/>
                  <a:ext cx="2466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3" name="Freihand 102">
                  <a:extLst>
                    <a:ext uri="{FF2B5EF4-FFF2-40B4-BE49-F238E27FC236}">
                      <a16:creationId xmlns:a16="http://schemas.microsoft.com/office/drawing/2014/main" id="{78A855FE-50CA-49A4-B4BB-F59EBD6BCD27}"/>
                    </a:ext>
                  </a:extLst>
                </p14:cNvPr>
                <p14:cNvContentPartPr/>
                <p14:nvPr/>
              </p14:nvContentPartPr>
              <p14:xfrm>
                <a:off x="10583869" y="921469"/>
                <a:ext cx="280440" cy="236160"/>
              </p14:xfrm>
            </p:contentPart>
          </mc:Choice>
          <mc:Fallback>
            <p:pic>
              <p:nvPicPr>
                <p:cNvPr id="103" name="Freihand 102">
                  <a:extLst>
                    <a:ext uri="{FF2B5EF4-FFF2-40B4-BE49-F238E27FC236}">
                      <a16:creationId xmlns:a16="http://schemas.microsoft.com/office/drawing/2014/main" id="{78A855FE-50CA-49A4-B4BB-F59EBD6BCD27}"/>
                    </a:ext>
                  </a:extLst>
                </p:cNvPr>
                <p:cNvPicPr/>
                <p:nvPr/>
              </p:nvPicPr>
              <p:blipFill>
                <a:blip r:embed="rId102"/>
                <a:stretch>
                  <a:fillRect/>
                </a:stretch>
              </p:blipFill>
              <p:spPr>
                <a:xfrm>
                  <a:off x="10575229" y="912829"/>
                  <a:ext cx="2980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4" name="Freihand 103">
                  <a:extLst>
                    <a:ext uri="{FF2B5EF4-FFF2-40B4-BE49-F238E27FC236}">
                      <a16:creationId xmlns:a16="http://schemas.microsoft.com/office/drawing/2014/main" id="{0CC01EAD-295F-609C-2720-5440F8DB687E}"/>
                    </a:ext>
                  </a:extLst>
                </p14:cNvPr>
                <p14:cNvContentPartPr/>
                <p14:nvPr/>
              </p14:nvContentPartPr>
              <p14:xfrm>
                <a:off x="10998589" y="819229"/>
                <a:ext cx="194040" cy="259200"/>
              </p14:xfrm>
            </p:contentPart>
          </mc:Choice>
          <mc:Fallback>
            <p:pic>
              <p:nvPicPr>
                <p:cNvPr id="104" name="Freihand 103">
                  <a:extLst>
                    <a:ext uri="{FF2B5EF4-FFF2-40B4-BE49-F238E27FC236}">
                      <a16:creationId xmlns:a16="http://schemas.microsoft.com/office/drawing/2014/main" id="{0CC01EAD-295F-609C-2720-5440F8DB687E}"/>
                    </a:ext>
                  </a:extLst>
                </p:cNvPr>
                <p:cNvPicPr/>
                <p:nvPr/>
              </p:nvPicPr>
              <p:blipFill>
                <a:blip r:embed="rId104"/>
                <a:stretch>
                  <a:fillRect/>
                </a:stretch>
              </p:blipFill>
              <p:spPr>
                <a:xfrm>
                  <a:off x="10989949" y="810229"/>
                  <a:ext cx="2116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5" name="Freihand 104">
                  <a:extLst>
                    <a:ext uri="{FF2B5EF4-FFF2-40B4-BE49-F238E27FC236}">
                      <a16:creationId xmlns:a16="http://schemas.microsoft.com/office/drawing/2014/main" id="{403A9F1E-9140-3DE3-BD06-FD5301484C9D}"/>
                    </a:ext>
                  </a:extLst>
                </p14:cNvPr>
                <p14:cNvContentPartPr/>
                <p14:nvPr/>
              </p14:nvContentPartPr>
              <p14:xfrm>
                <a:off x="11079589" y="941629"/>
                <a:ext cx="632880" cy="158760"/>
              </p14:xfrm>
            </p:contentPart>
          </mc:Choice>
          <mc:Fallback>
            <p:pic>
              <p:nvPicPr>
                <p:cNvPr id="105" name="Freihand 104">
                  <a:extLst>
                    <a:ext uri="{FF2B5EF4-FFF2-40B4-BE49-F238E27FC236}">
                      <a16:creationId xmlns:a16="http://schemas.microsoft.com/office/drawing/2014/main" id="{403A9F1E-9140-3DE3-BD06-FD5301484C9D}"/>
                    </a:ext>
                  </a:extLst>
                </p:cNvPr>
                <p:cNvPicPr/>
                <p:nvPr/>
              </p:nvPicPr>
              <p:blipFill>
                <a:blip r:embed="rId106"/>
                <a:stretch>
                  <a:fillRect/>
                </a:stretch>
              </p:blipFill>
              <p:spPr>
                <a:xfrm>
                  <a:off x="11070949" y="932629"/>
                  <a:ext cx="650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6" name="Freihand 105">
                  <a:extLst>
                    <a:ext uri="{FF2B5EF4-FFF2-40B4-BE49-F238E27FC236}">
                      <a16:creationId xmlns:a16="http://schemas.microsoft.com/office/drawing/2014/main" id="{C88D42E4-222F-BAF6-4134-9C2F3120BF2F}"/>
                    </a:ext>
                  </a:extLst>
                </p14:cNvPr>
                <p14:cNvContentPartPr/>
                <p14:nvPr/>
              </p14:nvContentPartPr>
              <p14:xfrm>
                <a:off x="7907629" y="1616629"/>
                <a:ext cx="176040" cy="186120"/>
              </p14:xfrm>
            </p:contentPart>
          </mc:Choice>
          <mc:Fallback>
            <p:pic>
              <p:nvPicPr>
                <p:cNvPr id="106" name="Freihand 105">
                  <a:extLst>
                    <a:ext uri="{FF2B5EF4-FFF2-40B4-BE49-F238E27FC236}">
                      <a16:creationId xmlns:a16="http://schemas.microsoft.com/office/drawing/2014/main" id="{C88D42E4-222F-BAF6-4134-9C2F3120BF2F}"/>
                    </a:ext>
                  </a:extLst>
                </p:cNvPr>
                <p:cNvPicPr/>
                <p:nvPr/>
              </p:nvPicPr>
              <p:blipFill>
                <a:blip r:embed="rId108"/>
                <a:stretch>
                  <a:fillRect/>
                </a:stretch>
              </p:blipFill>
              <p:spPr>
                <a:xfrm>
                  <a:off x="7898989" y="1607629"/>
                  <a:ext cx="1936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7" name="Freihand 106">
                  <a:extLst>
                    <a:ext uri="{FF2B5EF4-FFF2-40B4-BE49-F238E27FC236}">
                      <a16:creationId xmlns:a16="http://schemas.microsoft.com/office/drawing/2014/main" id="{2520C3CB-1D6E-B728-3095-69D8D231A883}"/>
                    </a:ext>
                  </a:extLst>
                </p14:cNvPr>
                <p14:cNvContentPartPr/>
                <p14:nvPr/>
              </p14:nvContentPartPr>
              <p14:xfrm>
                <a:off x="8117869" y="1640749"/>
                <a:ext cx="144720" cy="142920"/>
              </p14:xfrm>
            </p:contentPart>
          </mc:Choice>
          <mc:Fallback>
            <p:pic>
              <p:nvPicPr>
                <p:cNvPr id="107" name="Freihand 106">
                  <a:extLst>
                    <a:ext uri="{FF2B5EF4-FFF2-40B4-BE49-F238E27FC236}">
                      <a16:creationId xmlns:a16="http://schemas.microsoft.com/office/drawing/2014/main" id="{2520C3CB-1D6E-B728-3095-69D8D231A883}"/>
                    </a:ext>
                  </a:extLst>
                </p:cNvPr>
                <p:cNvPicPr/>
                <p:nvPr/>
              </p:nvPicPr>
              <p:blipFill>
                <a:blip r:embed="rId110"/>
                <a:stretch>
                  <a:fillRect/>
                </a:stretch>
              </p:blipFill>
              <p:spPr>
                <a:xfrm>
                  <a:off x="8109229" y="1632109"/>
                  <a:ext cx="162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8" name="Freihand 107">
                  <a:extLst>
                    <a:ext uri="{FF2B5EF4-FFF2-40B4-BE49-F238E27FC236}">
                      <a16:creationId xmlns:a16="http://schemas.microsoft.com/office/drawing/2014/main" id="{27C3704C-11E7-9A9C-24EC-2C0267B775B9}"/>
                    </a:ext>
                  </a:extLst>
                </p14:cNvPr>
                <p14:cNvContentPartPr/>
                <p14:nvPr/>
              </p14:nvContentPartPr>
              <p14:xfrm>
                <a:off x="8317669" y="1574149"/>
                <a:ext cx="170280" cy="221400"/>
              </p14:xfrm>
            </p:contentPart>
          </mc:Choice>
          <mc:Fallback>
            <p:pic>
              <p:nvPicPr>
                <p:cNvPr id="108" name="Freihand 107">
                  <a:extLst>
                    <a:ext uri="{FF2B5EF4-FFF2-40B4-BE49-F238E27FC236}">
                      <a16:creationId xmlns:a16="http://schemas.microsoft.com/office/drawing/2014/main" id="{27C3704C-11E7-9A9C-24EC-2C0267B775B9}"/>
                    </a:ext>
                  </a:extLst>
                </p:cNvPr>
                <p:cNvPicPr/>
                <p:nvPr/>
              </p:nvPicPr>
              <p:blipFill>
                <a:blip r:embed="rId112"/>
                <a:stretch>
                  <a:fillRect/>
                </a:stretch>
              </p:blipFill>
              <p:spPr>
                <a:xfrm>
                  <a:off x="8309029" y="1565509"/>
                  <a:ext cx="1879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9" name="Freihand 108">
                  <a:extLst>
                    <a:ext uri="{FF2B5EF4-FFF2-40B4-BE49-F238E27FC236}">
                      <a16:creationId xmlns:a16="http://schemas.microsoft.com/office/drawing/2014/main" id="{8375F9B3-9B99-5C84-26B2-38953947D353}"/>
                    </a:ext>
                  </a:extLst>
                </p14:cNvPr>
                <p14:cNvContentPartPr/>
                <p14:nvPr/>
              </p14:nvContentPartPr>
              <p14:xfrm>
                <a:off x="8559229" y="1615549"/>
                <a:ext cx="254160" cy="161640"/>
              </p14:xfrm>
            </p:contentPart>
          </mc:Choice>
          <mc:Fallback>
            <p:pic>
              <p:nvPicPr>
                <p:cNvPr id="109" name="Freihand 108">
                  <a:extLst>
                    <a:ext uri="{FF2B5EF4-FFF2-40B4-BE49-F238E27FC236}">
                      <a16:creationId xmlns:a16="http://schemas.microsoft.com/office/drawing/2014/main" id="{8375F9B3-9B99-5C84-26B2-38953947D353}"/>
                    </a:ext>
                  </a:extLst>
                </p:cNvPr>
                <p:cNvPicPr/>
                <p:nvPr/>
              </p:nvPicPr>
              <p:blipFill>
                <a:blip r:embed="rId114"/>
                <a:stretch>
                  <a:fillRect/>
                </a:stretch>
              </p:blipFill>
              <p:spPr>
                <a:xfrm>
                  <a:off x="8550229" y="1606549"/>
                  <a:ext cx="271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0" name="Freihand 109">
                  <a:extLst>
                    <a:ext uri="{FF2B5EF4-FFF2-40B4-BE49-F238E27FC236}">
                      <a16:creationId xmlns:a16="http://schemas.microsoft.com/office/drawing/2014/main" id="{9093BB7B-410B-1E2D-1529-4C5DB01DA89D}"/>
                    </a:ext>
                  </a:extLst>
                </p14:cNvPr>
                <p14:cNvContentPartPr/>
                <p14:nvPr/>
              </p14:nvContentPartPr>
              <p14:xfrm>
                <a:off x="8872789" y="1498549"/>
                <a:ext cx="380160" cy="236160"/>
              </p14:xfrm>
            </p:contentPart>
          </mc:Choice>
          <mc:Fallback>
            <p:pic>
              <p:nvPicPr>
                <p:cNvPr id="110" name="Freihand 109">
                  <a:extLst>
                    <a:ext uri="{FF2B5EF4-FFF2-40B4-BE49-F238E27FC236}">
                      <a16:creationId xmlns:a16="http://schemas.microsoft.com/office/drawing/2014/main" id="{9093BB7B-410B-1E2D-1529-4C5DB01DA89D}"/>
                    </a:ext>
                  </a:extLst>
                </p:cNvPr>
                <p:cNvPicPr/>
                <p:nvPr/>
              </p:nvPicPr>
              <p:blipFill>
                <a:blip r:embed="rId116"/>
                <a:stretch>
                  <a:fillRect/>
                </a:stretch>
              </p:blipFill>
              <p:spPr>
                <a:xfrm>
                  <a:off x="8863789" y="1489909"/>
                  <a:ext cx="3978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1" name="Freihand 110">
                  <a:extLst>
                    <a:ext uri="{FF2B5EF4-FFF2-40B4-BE49-F238E27FC236}">
                      <a16:creationId xmlns:a16="http://schemas.microsoft.com/office/drawing/2014/main" id="{EF66A096-2B15-3FEF-9CBF-B1CC182210B5}"/>
                    </a:ext>
                  </a:extLst>
                </p14:cNvPr>
                <p14:cNvContentPartPr/>
                <p14:nvPr/>
              </p14:nvContentPartPr>
              <p14:xfrm>
                <a:off x="9229909" y="1551109"/>
                <a:ext cx="144720" cy="151560"/>
              </p14:xfrm>
            </p:contentPart>
          </mc:Choice>
          <mc:Fallback>
            <p:pic>
              <p:nvPicPr>
                <p:cNvPr id="111" name="Freihand 110">
                  <a:extLst>
                    <a:ext uri="{FF2B5EF4-FFF2-40B4-BE49-F238E27FC236}">
                      <a16:creationId xmlns:a16="http://schemas.microsoft.com/office/drawing/2014/main" id="{EF66A096-2B15-3FEF-9CBF-B1CC182210B5}"/>
                    </a:ext>
                  </a:extLst>
                </p:cNvPr>
                <p:cNvPicPr/>
                <p:nvPr/>
              </p:nvPicPr>
              <p:blipFill>
                <a:blip r:embed="rId118"/>
                <a:stretch>
                  <a:fillRect/>
                </a:stretch>
              </p:blipFill>
              <p:spPr>
                <a:xfrm>
                  <a:off x="9221269" y="1542109"/>
                  <a:ext cx="1623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4" name="Freihand 113">
                  <a:extLst>
                    <a:ext uri="{FF2B5EF4-FFF2-40B4-BE49-F238E27FC236}">
                      <a16:creationId xmlns:a16="http://schemas.microsoft.com/office/drawing/2014/main" id="{8634BCDE-AFD3-0042-E587-F4517DEA10AE}"/>
                    </a:ext>
                  </a:extLst>
                </p14:cNvPr>
                <p14:cNvContentPartPr/>
                <p14:nvPr/>
              </p14:nvContentPartPr>
              <p14:xfrm>
                <a:off x="9644269" y="1458949"/>
                <a:ext cx="174240" cy="188280"/>
              </p14:xfrm>
            </p:contentPart>
          </mc:Choice>
          <mc:Fallback>
            <p:pic>
              <p:nvPicPr>
                <p:cNvPr id="114" name="Freihand 113">
                  <a:extLst>
                    <a:ext uri="{FF2B5EF4-FFF2-40B4-BE49-F238E27FC236}">
                      <a16:creationId xmlns:a16="http://schemas.microsoft.com/office/drawing/2014/main" id="{8634BCDE-AFD3-0042-E587-F4517DEA10AE}"/>
                    </a:ext>
                  </a:extLst>
                </p:cNvPr>
                <p:cNvPicPr/>
                <p:nvPr/>
              </p:nvPicPr>
              <p:blipFill>
                <a:blip r:embed="rId120"/>
                <a:stretch>
                  <a:fillRect/>
                </a:stretch>
              </p:blipFill>
              <p:spPr>
                <a:xfrm>
                  <a:off x="9635629" y="1449949"/>
                  <a:ext cx="1918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5" name="Freihand 114">
                  <a:extLst>
                    <a:ext uri="{FF2B5EF4-FFF2-40B4-BE49-F238E27FC236}">
                      <a16:creationId xmlns:a16="http://schemas.microsoft.com/office/drawing/2014/main" id="{C335CA14-C1B5-AD5B-AEE5-1142DAFF5E21}"/>
                    </a:ext>
                  </a:extLst>
                </p14:cNvPr>
                <p14:cNvContentPartPr/>
                <p14:nvPr/>
              </p14:nvContentPartPr>
              <p14:xfrm>
                <a:off x="9857029" y="1514389"/>
                <a:ext cx="168480" cy="115560"/>
              </p14:xfrm>
            </p:contentPart>
          </mc:Choice>
          <mc:Fallback>
            <p:pic>
              <p:nvPicPr>
                <p:cNvPr id="115" name="Freihand 114">
                  <a:extLst>
                    <a:ext uri="{FF2B5EF4-FFF2-40B4-BE49-F238E27FC236}">
                      <a16:creationId xmlns:a16="http://schemas.microsoft.com/office/drawing/2014/main" id="{C335CA14-C1B5-AD5B-AEE5-1142DAFF5E21}"/>
                    </a:ext>
                  </a:extLst>
                </p:cNvPr>
                <p:cNvPicPr/>
                <p:nvPr/>
              </p:nvPicPr>
              <p:blipFill>
                <a:blip r:embed="rId122"/>
                <a:stretch>
                  <a:fillRect/>
                </a:stretch>
              </p:blipFill>
              <p:spPr>
                <a:xfrm>
                  <a:off x="9848029" y="1505389"/>
                  <a:ext cx="186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6" name="Freihand 115">
                  <a:extLst>
                    <a:ext uri="{FF2B5EF4-FFF2-40B4-BE49-F238E27FC236}">
                      <a16:creationId xmlns:a16="http://schemas.microsoft.com/office/drawing/2014/main" id="{EF64DAC6-A67C-B9F1-0AAF-5DC1E10D13C8}"/>
                    </a:ext>
                  </a:extLst>
                </p14:cNvPr>
                <p14:cNvContentPartPr/>
                <p14:nvPr/>
              </p14:nvContentPartPr>
              <p14:xfrm>
                <a:off x="10048189" y="1476229"/>
                <a:ext cx="115200" cy="177120"/>
              </p14:xfrm>
            </p:contentPart>
          </mc:Choice>
          <mc:Fallback>
            <p:pic>
              <p:nvPicPr>
                <p:cNvPr id="116" name="Freihand 115">
                  <a:extLst>
                    <a:ext uri="{FF2B5EF4-FFF2-40B4-BE49-F238E27FC236}">
                      <a16:creationId xmlns:a16="http://schemas.microsoft.com/office/drawing/2014/main" id="{EF64DAC6-A67C-B9F1-0AAF-5DC1E10D13C8}"/>
                    </a:ext>
                  </a:extLst>
                </p:cNvPr>
                <p:cNvPicPr/>
                <p:nvPr/>
              </p:nvPicPr>
              <p:blipFill>
                <a:blip r:embed="rId124"/>
                <a:stretch>
                  <a:fillRect/>
                </a:stretch>
              </p:blipFill>
              <p:spPr>
                <a:xfrm>
                  <a:off x="10039549" y="1467229"/>
                  <a:ext cx="1328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7" name="Freihand 116">
                  <a:extLst>
                    <a:ext uri="{FF2B5EF4-FFF2-40B4-BE49-F238E27FC236}">
                      <a16:creationId xmlns:a16="http://schemas.microsoft.com/office/drawing/2014/main" id="{A141F075-EE37-E325-CA80-FB5DE1B46318}"/>
                    </a:ext>
                  </a:extLst>
                </p14:cNvPr>
                <p14:cNvContentPartPr/>
                <p14:nvPr/>
              </p14:nvContentPartPr>
              <p14:xfrm>
                <a:off x="10354189" y="1380469"/>
                <a:ext cx="424800" cy="408600"/>
              </p14:xfrm>
            </p:contentPart>
          </mc:Choice>
          <mc:Fallback>
            <p:pic>
              <p:nvPicPr>
                <p:cNvPr id="117" name="Freihand 116">
                  <a:extLst>
                    <a:ext uri="{FF2B5EF4-FFF2-40B4-BE49-F238E27FC236}">
                      <a16:creationId xmlns:a16="http://schemas.microsoft.com/office/drawing/2014/main" id="{A141F075-EE37-E325-CA80-FB5DE1B46318}"/>
                    </a:ext>
                  </a:extLst>
                </p:cNvPr>
                <p:cNvPicPr/>
                <p:nvPr/>
              </p:nvPicPr>
              <p:blipFill>
                <a:blip r:embed="rId126"/>
                <a:stretch>
                  <a:fillRect/>
                </a:stretch>
              </p:blipFill>
              <p:spPr>
                <a:xfrm>
                  <a:off x="10345189" y="1371829"/>
                  <a:ext cx="44244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8" name="Freihand 117">
                  <a:extLst>
                    <a:ext uri="{FF2B5EF4-FFF2-40B4-BE49-F238E27FC236}">
                      <a16:creationId xmlns:a16="http://schemas.microsoft.com/office/drawing/2014/main" id="{6ADAB520-59ED-BCDF-A2F8-13FCC1E62C00}"/>
                    </a:ext>
                  </a:extLst>
                </p14:cNvPr>
                <p14:cNvContentPartPr/>
                <p14:nvPr/>
              </p14:nvContentPartPr>
              <p14:xfrm>
                <a:off x="10796629" y="1383709"/>
                <a:ext cx="18360" cy="41040"/>
              </p14:xfrm>
            </p:contentPart>
          </mc:Choice>
          <mc:Fallback>
            <p:pic>
              <p:nvPicPr>
                <p:cNvPr id="118" name="Freihand 117">
                  <a:extLst>
                    <a:ext uri="{FF2B5EF4-FFF2-40B4-BE49-F238E27FC236}">
                      <a16:creationId xmlns:a16="http://schemas.microsoft.com/office/drawing/2014/main" id="{6ADAB520-59ED-BCDF-A2F8-13FCC1E62C00}"/>
                    </a:ext>
                  </a:extLst>
                </p:cNvPr>
                <p:cNvPicPr/>
                <p:nvPr/>
              </p:nvPicPr>
              <p:blipFill>
                <a:blip r:embed="rId128"/>
                <a:stretch>
                  <a:fillRect/>
                </a:stretch>
              </p:blipFill>
              <p:spPr>
                <a:xfrm>
                  <a:off x="10787629" y="1375069"/>
                  <a:ext cx="36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9" name="Freihand 118">
                  <a:extLst>
                    <a:ext uri="{FF2B5EF4-FFF2-40B4-BE49-F238E27FC236}">
                      <a16:creationId xmlns:a16="http://schemas.microsoft.com/office/drawing/2014/main" id="{820A0B83-74FB-ED75-D641-5A77A1674904}"/>
                    </a:ext>
                  </a:extLst>
                </p14:cNvPr>
                <p14:cNvContentPartPr/>
                <p14:nvPr/>
              </p14:nvContentPartPr>
              <p14:xfrm>
                <a:off x="10857109" y="1330429"/>
                <a:ext cx="162000" cy="216720"/>
              </p14:xfrm>
            </p:contentPart>
          </mc:Choice>
          <mc:Fallback>
            <p:pic>
              <p:nvPicPr>
                <p:cNvPr id="119" name="Freihand 118">
                  <a:extLst>
                    <a:ext uri="{FF2B5EF4-FFF2-40B4-BE49-F238E27FC236}">
                      <a16:creationId xmlns:a16="http://schemas.microsoft.com/office/drawing/2014/main" id="{820A0B83-74FB-ED75-D641-5A77A1674904}"/>
                    </a:ext>
                  </a:extLst>
                </p:cNvPr>
                <p:cNvPicPr/>
                <p:nvPr/>
              </p:nvPicPr>
              <p:blipFill>
                <a:blip r:embed="rId130"/>
                <a:stretch>
                  <a:fillRect/>
                </a:stretch>
              </p:blipFill>
              <p:spPr>
                <a:xfrm>
                  <a:off x="10848469" y="1321429"/>
                  <a:ext cx="1796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0" name="Freihand 119">
                  <a:extLst>
                    <a:ext uri="{FF2B5EF4-FFF2-40B4-BE49-F238E27FC236}">
                      <a16:creationId xmlns:a16="http://schemas.microsoft.com/office/drawing/2014/main" id="{803C6290-F10F-2187-7CFB-0C1B218E3DE9}"/>
                    </a:ext>
                  </a:extLst>
                </p14:cNvPr>
                <p14:cNvContentPartPr/>
                <p14:nvPr/>
              </p14:nvContentPartPr>
              <p14:xfrm>
                <a:off x="11011189" y="1405669"/>
                <a:ext cx="511560" cy="340560"/>
              </p14:xfrm>
            </p:contentPart>
          </mc:Choice>
          <mc:Fallback>
            <p:pic>
              <p:nvPicPr>
                <p:cNvPr id="120" name="Freihand 119">
                  <a:extLst>
                    <a:ext uri="{FF2B5EF4-FFF2-40B4-BE49-F238E27FC236}">
                      <a16:creationId xmlns:a16="http://schemas.microsoft.com/office/drawing/2014/main" id="{803C6290-F10F-2187-7CFB-0C1B218E3DE9}"/>
                    </a:ext>
                  </a:extLst>
                </p:cNvPr>
                <p:cNvPicPr/>
                <p:nvPr/>
              </p:nvPicPr>
              <p:blipFill>
                <a:blip r:embed="rId132"/>
                <a:stretch>
                  <a:fillRect/>
                </a:stretch>
              </p:blipFill>
              <p:spPr>
                <a:xfrm>
                  <a:off x="11002189" y="1397029"/>
                  <a:ext cx="52920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1" name="Freihand 120">
                  <a:extLst>
                    <a:ext uri="{FF2B5EF4-FFF2-40B4-BE49-F238E27FC236}">
                      <a16:creationId xmlns:a16="http://schemas.microsoft.com/office/drawing/2014/main" id="{B614F5CC-F854-17A4-8118-81756C0EB89C}"/>
                    </a:ext>
                  </a:extLst>
                </p14:cNvPr>
                <p14:cNvContentPartPr/>
                <p14:nvPr/>
              </p14:nvContentPartPr>
              <p14:xfrm>
                <a:off x="11532829" y="1340509"/>
                <a:ext cx="13320" cy="56520"/>
              </p14:xfrm>
            </p:contentPart>
          </mc:Choice>
          <mc:Fallback>
            <p:pic>
              <p:nvPicPr>
                <p:cNvPr id="121" name="Freihand 120">
                  <a:extLst>
                    <a:ext uri="{FF2B5EF4-FFF2-40B4-BE49-F238E27FC236}">
                      <a16:creationId xmlns:a16="http://schemas.microsoft.com/office/drawing/2014/main" id="{B614F5CC-F854-17A4-8118-81756C0EB89C}"/>
                    </a:ext>
                  </a:extLst>
                </p:cNvPr>
                <p:cNvPicPr/>
                <p:nvPr/>
              </p:nvPicPr>
              <p:blipFill>
                <a:blip r:embed="rId134"/>
                <a:stretch>
                  <a:fillRect/>
                </a:stretch>
              </p:blipFill>
              <p:spPr>
                <a:xfrm>
                  <a:off x="11523829" y="1331509"/>
                  <a:ext cx="30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2" name="Freihand 121">
                  <a:extLst>
                    <a:ext uri="{FF2B5EF4-FFF2-40B4-BE49-F238E27FC236}">
                      <a16:creationId xmlns:a16="http://schemas.microsoft.com/office/drawing/2014/main" id="{BF462A64-1AD5-9924-C9BE-AFB50D667B62}"/>
                    </a:ext>
                  </a:extLst>
                </p14:cNvPr>
                <p14:cNvContentPartPr/>
                <p14:nvPr/>
              </p14:nvContentPartPr>
              <p14:xfrm>
                <a:off x="11554429" y="1260229"/>
                <a:ext cx="363600" cy="255960"/>
              </p14:xfrm>
            </p:contentPart>
          </mc:Choice>
          <mc:Fallback>
            <p:pic>
              <p:nvPicPr>
                <p:cNvPr id="122" name="Freihand 121">
                  <a:extLst>
                    <a:ext uri="{FF2B5EF4-FFF2-40B4-BE49-F238E27FC236}">
                      <a16:creationId xmlns:a16="http://schemas.microsoft.com/office/drawing/2014/main" id="{BF462A64-1AD5-9924-C9BE-AFB50D667B62}"/>
                    </a:ext>
                  </a:extLst>
                </p:cNvPr>
                <p:cNvPicPr/>
                <p:nvPr/>
              </p:nvPicPr>
              <p:blipFill>
                <a:blip r:embed="rId136"/>
                <a:stretch>
                  <a:fillRect/>
                </a:stretch>
              </p:blipFill>
              <p:spPr>
                <a:xfrm>
                  <a:off x="11545429" y="1251589"/>
                  <a:ext cx="3812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3" name="Freihand 122">
                  <a:extLst>
                    <a:ext uri="{FF2B5EF4-FFF2-40B4-BE49-F238E27FC236}">
                      <a16:creationId xmlns:a16="http://schemas.microsoft.com/office/drawing/2014/main" id="{6C86E572-528D-A5C9-AF22-1F87BDB46A72}"/>
                    </a:ext>
                  </a:extLst>
                </p14:cNvPr>
                <p14:cNvContentPartPr/>
                <p14:nvPr/>
              </p14:nvContentPartPr>
              <p14:xfrm>
                <a:off x="11919109" y="1371829"/>
                <a:ext cx="13680" cy="50400"/>
              </p14:xfrm>
            </p:contentPart>
          </mc:Choice>
          <mc:Fallback>
            <p:pic>
              <p:nvPicPr>
                <p:cNvPr id="123" name="Freihand 122">
                  <a:extLst>
                    <a:ext uri="{FF2B5EF4-FFF2-40B4-BE49-F238E27FC236}">
                      <a16:creationId xmlns:a16="http://schemas.microsoft.com/office/drawing/2014/main" id="{6C86E572-528D-A5C9-AF22-1F87BDB46A72}"/>
                    </a:ext>
                  </a:extLst>
                </p:cNvPr>
                <p:cNvPicPr/>
                <p:nvPr/>
              </p:nvPicPr>
              <p:blipFill>
                <a:blip r:embed="rId138"/>
                <a:stretch>
                  <a:fillRect/>
                </a:stretch>
              </p:blipFill>
              <p:spPr>
                <a:xfrm>
                  <a:off x="11910469" y="1363189"/>
                  <a:ext cx="31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4" name="Freihand 123">
                  <a:extLst>
                    <a:ext uri="{FF2B5EF4-FFF2-40B4-BE49-F238E27FC236}">
                      <a16:creationId xmlns:a16="http://schemas.microsoft.com/office/drawing/2014/main" id="{377C8436-C7A5-EDA4-99D6-C2A1BA74A6E6}"/>
                    </a:ext>
                  </a:extLst>
                </p14:cNvPr>
                <p14:cNvContentPartPr/>
                <p14:nvPr/>
              </p14:nvContentPartPr>
              <p14:xfrm>
                <a:off x="11878429" y="1409989"/>
                <a:ext cx="190800" cy="241920"/>
              </p14:xfrm>
            </p:contentPart>
          </mc:Choice>
          <mc:Fallback>
            <p:pic>
              <p:nvPicPr>
                <p:cNvPr id="124" name="Freihand 123">
                  <a:extLst>
                    <a:ext uri="{FF2B5EF4-FFF2-40B4-BE49-F238E27FC236}">
                      <a16:creationId xmlns:a16="http://schemas.microsoft.com/office/drawing/2014/main" id="{377C8436-C7A5-EDA4-99D6-C2A1BA74A6E6}"/>
                    </a:ext>
                  </a:extLst>
                </p:cNvPr>
                <p:cNvPicPr/>
                <p:nvPr/>
              </p:nvPicPr>
              <p:blipFill>
                <a:blip r:embed="rId140"/>
                <a:stretch>
                  <a:fillRect/>
                </a:stretch>
              </p:blipFill>
              <p:spPr>
                <a:xfrm>
                  <a:off x="11869429" y="1401349"/>
                  <a:ext cx="2084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6" name="Freihand 125">
                  <a:extLst>
                    <a:ext uri="{FF2B5EF4-FFF2-40B4-BE49-F238E27FC236}">
                      <a16:creationId xmlns:a16="http://schemas.microsoft.com/office/drawing/2014/main" id="{681ED95F-1D56-C692-DEED-8F6465F93FB4}"/>
                    </a:ext>
                  </a:extLst>
                </p14:cNvPr>
                <p14:cNvContentPartPr/>
                <p14:nvPr/>
              </p14:nvContentPartPr>
              <p14:xfrm>
                <a:off x="7900429" y="2104069"/>
                <a:ext cx="13320" cy="257760"/>
              </p14:xfrm>
            </p:contentPart>
          </mc:Choice>
          <mc:Fallback>
            <p:pic>
              <p:nvPicPr>
                <p:cNvPr id="126" name="Freihand 125">
                  <a:extLst>
                    <a:ext uri="{FF2B5EF4-FFF2-40B4-BE49-F238E27FC236}">
                      <a16:creationId xmlns:a16="http://schemas.microsoft.com/office/drawing/2014/main" id="{681ED95F-1D56-C692-DEED-8F6465F93FB4}"/>
                    </a:ext>
                  </a:extLst>
                </p:cNvPr>
                <p:cNvPicPr/>
                <p:nvPr/>
              </p:nvPicPr>
              <p:blipFill>
                <a:blip r:embed="rId142"/>
                <a:stretch>
                  <a:fillRect/>
                </a:stretch>
              </p:blipFill>
              <p:spPr>
                <a:xfrm>
                  <a:off x="7891429" y="2095429"/>
                  <a:ext cx="309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7" name="Freihand 126">
                  <a:extLst>
                    <a:ext uri="{FF2B5EF4-FFF2-40B4-BE49-F238E27FC236}">
                      <a16:creationId xmlns:a16="http://schemas.microsoft.com/office/drawing/2014/main" id="{5EF9F741-750F-FE8B-E611-7F748CD7B7C6}"/>
                    </a:ext>
                  </a:extLst>
                </p14:cNvPr>
                <p14:cNvContentPartPr/>
                <p14:nvPr/>
              </p14:nvContentPartPr>
              <p14:xfrm>
                <a:off x="7917349" y="2097949"/>
                <a:ext cx="190800" cy="141840"/>
              </p14:xfrm>
            </p:contentPart>
          </mc:Choice>
          <mc:Fallback>
            <p:pic>
              <p:nvPicPr>
                <p:cNvPr id="127" name="Freihand 126">
                  <a:extLst>
                    <a:ext uri="{FF2B5EF4-FFF2-40B4-BE49-F238E27FC236}">
                      <a16:creationId xmlns:a16="http://schemas.microsoft.com/office/drawing/2014/main" id="{5EF9F741-750F-FE8B-E611-7F748CD7B7C6}"/>
                    </a:ext>
                  </a:extLst>
                </p:cNvPr>
                <p:cNvPicPr/>
                <p:nvPr/>
              </p:nvPicPr>
              <p:blipFill>
                <a:blip r:embed="rId144"/>
                <a:stretch>
                  <a:fillRect/>
                </a:stretch>
              </p:blipFill>
              <p:spPr>
                <a:xfrm>
                  <a:off x="7908349" y="2088949"/>
                  <a:ext cx="208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8" name="Freihand 127">
                  <a:extLst>
                    <a:ext uri="{FF2B5EF4-FFF2-40B4-BE49-F238E27FC236}">
                      <a16:creationId xmlns:a16="http://schemas.microsoft.com/office/drawing/2014/main" id="{2396F925-A932-08B5-AF65-38F744670871}"/>
                    </a:ext>
                  </a:extLst>
                </p14:cNvPr>
                <p14:cNvContentPartPr/>
                <p14:nvPr/>
              </p14:nvContentPartPr>
              <p14:xfrm>
                <a:off x="7918789" y="2333029"/>
                <a:ext cx="132480" cy="31320"/>
              </p14:xfrm>
            </p:contentPart>
          </mc:Choice>
          <mc:Fallback>
            <p:pic>
              <p:nvPicPr>
                <p:cNvPr id="128" name="Freihand 127">
                  <a:extLst>
                    <a:ext uri="{FF2B5EF4-FFF2-40B4-BE49-F238E27FC236}">
                      <a16:creationId xmlns:a16="http://schemas.microsoft.com/office/drawing/2014/main" id="{2396F925-A932-08B5-AF65-38F744670871}"/>
                    </a:ext>
                  </a:extLst>
                </p:cNvPr>
                <p:cNvPicPr/>
                <p:nvPr/>
              </p:nvPicPr>
              <p:blipFill>
                <a:blip r:embed="rId146"/>
                <a:stretch>
                  <a:fillRect/>
                </a:stretch>
              </p:blipFill>
              <p:spPr>
                <a:xfrm>
                  <a:off x="7910149" y="2324389"/>
                  <a:ext cx="150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9" name="Freihand 128">
                  <a:extLst>
                    <a:ext uri="{FF2B5EF4-FFF2-40B4-BE49-F238E27FC236}">
                      <a16:creationId xmlns:a16="http://schemas.microsoft.com/office/drawing/2014/main" id="{76367013-C07A-64D5-24D8-0D4F483907FB}"/>
                    </a:ext>
                  </a:extLst>
                </p14:cNvPr>
                <p14:cNvContentPartPr/>
                <p14:nvPr/>
              </p14:nvContentPartPr>
              <p14:xfrm>
                <a:off x="8131549" y="2108749"/>
                <a:ext cx="285120" cy="248040"/>
              </p14:xfrm>
            </p:contentPart>
          </mc:Choice>
          <mc:Fallback>
            <p:pic>
              <p:nvPicPr>
                <p:cNvPr id="129" name="Freihand 128">
                  <a:extLst>
                    <a:ext uri="{FF2B5EF4-FFF2-40B4-BE49-F238E27FC236}">
                      <a16:creationId xmlns:a16="http://schemas.microsoft.com/office/drawing/2014/main" id="{76367013-C07A-64D5-24D8-0D4F483907FB}"/>
                    </a:ext>
                  </a:extLst>
                </p:cNvPr>
                <p:cNvPicPr/>
                <p:nvPr/>
              </p:nvPicPr>
              <p:blipFill>
                <a:blip r:embed="rId148"/>
                <a:stretch>
                  <a:fillRect/>
                </a:stretch>
              </p:blipFill>
              <p:spPr>
                <a:xfrm>
                  <a:off x="8122909" y="2099749"/>
                  <a:ext cx="3027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0" name="Freihand 129">
                  <a:extLst>
                    <a:ext uri="{FF2B5EF4-FFF2-40B4-BE49-F238E27FC236}">
                      <a16:creationId xmlns:a16="http://schemas.microsoft.com/office/drawing/2014/main" id="{287226AF-3244-A78D-4726-C546666B4449}"/>
                    </a:ext>
                  </a:extLst>
                </p14:cNvPr>
                <p14:cNvContentPartPr/>
                <p14:nvPr/>
              </p14:nvContentPartPr>
              <p14:xfrm>
                <a:off x="8446909" y="2067349"/>
                <a:ext cx="220320" cy="274680"/>
              </p14:xfrm>
            </p:contentPart>
          </mc:Choice>
          <mc:Fallback>
            <p:pic>
              <p:nvPicPr>
                <p:cNvPr id="130" name="Freihand 129">
                  <a:extLst>
                    <a:ext uri="{FF2B5EF4-FFF2-40B4-BE49-F238E27FC236}">
                      <a16:creationId xmlns:a16="http://schemas.microsoft.com/office/drawing/2014/main" id="{287226AF-3244-A78D-4726-C546666B4449}"/>
                    </a:ext>
                  </a:extLst>
                </p:cNvPr>
                <p:cNvPicPr/>
                <p:nvPr/>
              </p:nvPicPr>
              <p:blipFill>
                <a:blip r:embed="rId150"/>
                <a:stretch>
                  <a:fillRect/>
                </a:stretch>
              </p:blipFill>
              <p:spPr>
                <a:xfrm>
                  <a:off x="8437909" y="2058709"/>
                  <a:ext cx="2379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2" name="Freihand 131">
                  <a:extLst>
                    <a:ext uri="{FF2B5EF4-FFF2-40B4-BE49-F238E27FC236}">
                      <a16:creationId xmlns:a16="http://schemas.microsoft.com/office/drawing/2014/main" id="{25DE9404-74CF-8943-08A4-82A973DCF762}"/>
                    </a:ext>
                  </a:extLst>
                </p14:cNvPr>
                <p14:cNvContentPartPr/>
                <p14:nvPr/>
              </p14:nvContentPartPr>
              <p14:xfrm>
                <a:off x="8699629" y="2217109"/>
                <a:ext cx="385200" cy="93600"/>
              </p14:xfrm>
            </p:contentPart>
          </mc:Choice>
          <mc:Fallback>
            <p:pic>
              <p:nvPicPr>
                <p:cNvPr id="132" name="Freihand 131">
                  <a:extLst>
                    <a:ext uri="{FF2B5EF4-FFF2-40B4-BE49-F238E27FC236}">
                      <a16:creationId xmlns:a16="http://schemas.microsoft.com/office/drawing/2014/main" id="{25DE9404-74CF-8943-08A4-82A973DCF762}"/>
                    </a:ext>
                  </a:extLst>
                </p:cNvPr>
                <p:cNvPicPr/>
                <p:nvPr/>
              </p:nvPicPr>
              <p:blipFill>
                <a:blip r:embed="rId152"/>
                <a:stretch>
                  <a:fillRect/>
                </a:stretch>
              </p:blipFill>
              <p:spPr>
                <a:xfrm>
                  <a:off x="8690989" y="2208109"/>
                  <a:ext cx="402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3" name="Freihand 132">
                  <a:extLst>
                    <a:ext uri="{FF2B5EF4-FFF2-40B4-BE49-F238E27FC236}">
                      <a16:creationId xmlns:a16="http://schemas.microsoft.com/office/drawing/2014/main" id="{E947BCDA-1136-6F93-4E3E-C2A0D36CEF23}"/>
                    </a:ext>
                  </a:extLst>
                </p14:cNvPr>
                <p14:cNvContentPartPr/>
                <p14:nvPr/>
              </p14:nvContentPartPr>
              <p14:xfrm>
                <a:off x="9164389" y="2174989"/>
                <a:ext cx="261000" cy="96480"/>
              </p14:xfrm>
            </p:contentPart>
          </mc:Choice>
          <mc:Fallback>
            <p:pic>
              <p:nvPicPr>
                <p:cNvPr id="133" name="Freihand 132">
                  <a:extLst>
                    <a:ext uri="{FF2B5EF4-FFF2-40B4-BE49-F238E27FC236}">
                      <a16:creationId xmlns:a16="http://schemas.microsoft.com/office/drawing/2014/main" id="{E947BCDA-1136-6F93-4E3E-C2A0D36CEF23}"/>
                    </a:ext>
                  </a:extLst>
                </p:cNvPr>
                <p:cNvPicPr/>
                <p:nvPr/>
              </p:nvPicPr>
              <p:blipFill>
                <a:blip r:embed="rId154"/>
                <a:stretch>
                  <a:fillRect/>
                </a:stretch>
              </p:blipFill>
              <p:spPr>
                <a:xfrm>
                  <a:off x="9155749" y="2165989"/>
                  <a:ext cx="278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4" name="Freihand 133">
                  <a:extLst>
                    <a:ext uri="{FF2B5EF4-FFF2-40B4-BE49-F238E27FC236}">
                      <a16:creationId xmlns:a16="http://schemas.microsoft.com/office/drawing/2014/main" id="{7679D932-4B88-98BD-F591-140CFB661FDD}"/>
                    </a:ext>
                  </a:extLst>
                </p14:cNvPr>
                <p14:cNvContentPartPr/>
                <p14:nvPr/>
              </p14:nvContentPartPr>
              <p14:xfrm>
                <a:off x="9443749" y="2143309"/>
                <a:ext cx="337320" cy="135720"/>
              </p14:xfrm>
            </p:contentPart>
          </mc:Choice>
          <mc:Fallback>
            <p:pic>
              <p:nvPicPr>
                <p:cNvPr id="134" name="Freihand 133">
                  <a:extLst>
                    <a:ext uri="{FF2B5EF4-FFF2-40B4-BE49-F238E27FC236}">
                      <a16:creationId xmlns:a16="http://schemas.microsoft.com/office/drawing/2014/main" id="{7679D932-4B88-98BD-F591-140CFB661FDD}"/>
                    </a:ext>
                  </a:extLst>
                </p:cNvPr>
                <p:cNvPicPr/>
                <p:nvPr/>
              </p:nvPicPr>
              <p:blipFill>
                <a:blip r:embed="rId156"/>
                <a:stretch>
                  <a:fillRect/>
                </a:stretch>
              </p:blipFill>
              <p:spPr>
                <a:xfrm>
                  <a:off x="9435109" y="2134309"/>
                  <a:ext cx="354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6" name="Freihand 135">
                  <a:extLst>
                    <a:ext uri="{FF2B5EF4-FFF2-40B4-BE49-F238E27FC236}">
                      <a16:creationId xmlns:a16="http://schemas.microsoft.com/office/drawing/2014/main" id="{B7045735-16E0-6D08-F2BC-C389ED481ECD}"/>
                    </a:ext>
                  </a:extLst>
                </p14:cNvPr>
                <p14:cNvContentPartPr/>
                <p14:nvPr/>
              </p14:nvContentPartPr>
              <p14:xfrm>
                <a:off x="9902749" y="2206309"/>
                <a:ext cx="39600" cy="169560"/>
              </p14:xfrm>
            </p:contentPart>
          </mc:Choice>
          <mc:Fallback>
            <p:pic>
              <p:nvPicPr>
                <p:cNvPr id="136" name="Freihand 135">
                  <a:extLst>
                    <a:ext uri="{FF2B5EF4-FFF2-40B4-BE49-F238E27FC236}">
                      <a16:creationId xmlns:a16="http://schemas.microsoft.com/office/drawing/2014/main" id="{B7045735-16E0-6D08-F2BC-C389ED481ECD}"/>
                    </a:ext>
                  </a:extLst>
                </p:cNvPr>
                <p:cNvPicPr/>
                <p:nvPr/>
              </p:nvPicPr>
              <p:blipFill>
                <a:blip r:embed="rId158"/>
                <a:stretch>
                  <a:fillRect/>
                </a:stretch>
              </p:blipFill>
              <p:spPr>
                <a:xfrm>
                  <a:off x="9894109" y="2197309"/>
                  <a:ext cx="572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7" name="Freihand 136">
                  <a:extLst>
                    <a:ext uri="{FF2B5EF4-FFF2-40B4-BE49-F238E27FC236}">
                      <a16:creationId xmlns:a16="http://schemas.microsoft.com/office/drawing/2014/main" id="{5867E52D-B66C-C85B-65E8-B0AC7CE5F0E6}"/>
                    </a:ext>
                  </a:extLst>
                </p14:cNvPr>
                <p14:cNvContentPartPr/>
                <p14:nvPr/>
              </p14:nvContentPartPr>
              <p14:xfrm>
                <a:off x="10108669" y="2115589"/>
                <a:ext cx="146880" cy="125640"/>
              </p14:xfrm>
            </p:contentPart>
          </mc:Choice>
          <mc:Fallback>
            <p:pic>
              <p:nvPicPr>
                <p:cNvPr id="137" name="Freihand 136">
                  <a:extLst>
                    <a:ext uri="{FF2B5EF4-FFF2-40B4-BE49-F238E27FC236}">
                      <a16:creationId xmlns:a16="http://schemas.microsoft.com/office/drawing/2014/main" id="{5867E52D-B66C-C85B-65E8-B0AC7CE5F0E6}"/>
                    </a:ext>
                  </a:extLst>
                </p:cNvPr>
                <p:cNvPicPr/>
                <p:nvPr/>
              </p:nvPicPr>
              <p:blipFill>
                <a:blip r:embed="rId160"/>
                <a:stretch>
                  <a:fillRect/>
                </a:stretch>
              </p:blipFill>
              <p:spPr>
                <a:xfrm>
                  <a:off x="10099669" y="2106949"/>
                  <a:ext cx="164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8" name="Freihand 137">
                  <a:extLst>
                    <a:ext uri="{FF2B5EF4-FFF2-40B4-BE49-F238E27FC236}">
                      <a16:creationId xmlns:a16="http://schemas.microsoft.com/office/drawing/2014/main" id="{682F4161-435B-5F0B-6857-CAA3ABB498CA}"/>
                    </a:ext>
                  </a:extLst>
                </p14:cNvPr>
                <p14:cNvContentPartPr/>
                <p14:nvPr/>
              </p14:nvContentPartPr>
              <p14:xfrm>
                <a:off x="10300189" y="1981669"/>
                <a:ext cx="154080" cy="261360"/>
              </p14:xfrm>
            </p:contentPart>
          </mc:Choice>
          <mc:Fallback>
            <p:pic>
              <p:nvPicPr>
                <p:cNvPr id="138" name="Freihand 137">
                  <a:extLst>
                    <a:ext uri="{FF2B5EF4-FFF2-40B4-BE49-F238E27FC236}">
                      <a16:creationId xmlns:a16="http://schemas.microsoft.com/office/drawing/2014/main" id="{682F4161-435B-5F0B-6857-CAA3ABB498CA}"/>
                    </a:ext>
                  </a:extLst>
                </p:cNvPr>
                <p:cNvPicPr/>
                <p:nvPr/>
              </p:nvPicPr>
              <p:blipFill>
                <a:blip r:embed="rId162"/>
                <a:stretch>
                  <a:fillRect/>
                </a:stretch>
              </p:blipFill>
              <p:spPr>
                <a:xfrm>
                  <a:off x="10291549" y="1973029"/>
                  <a:ext cx="1717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0" name="Freihand 139">
                  <a:extLst>
                    <a:ext uri="{FF2B5EF4-FFF2-40B4-BE49-F238E27FC236}">
                      <a16:creationId xmlns:a16="http://schemas.microsoft.com/office/drawing/2014/main" id="{89C12669-3D78-F927-B623-BDE11E2D12B1}"/>
                    </a:ext>
                  </a:extLst>
                </p14:cNvPr>
                <p14:cNvContentPartPr/>
                <p14:nvPr/>
              </p14:nvContentPartPr>
              <p14:xfrm>
                <a:off x="10508269" y="2083189"/>
                <a:ext cx="234360" cy="100440"/>
              </p14:xfrm>
            </p:contentPart>
          </mc:Choice>
          <mc:Fallback>
            <p:pic>
              <p:nvPicPr>
                <p:cNvPr id="140" name="Freihand 139">
                  <a:extLst>
                    <a:ext uri="{FF2B5EF4-FFF2-40B4-BE49-F238E27FC236}">
                      <a16:creationId xmlns:a16="http://schemas.microsoft.com/office/drawing/2014/main" id="{89C12669-3D78-F927-B623-BDE11E2D12B1}"/>
                    </a:ext>
                  </a:extLst>
                </p:cNvPr>
                <p:cNvPicPr/>
                <p:nvPr/>
              </p:nvPicPr>
              <p:blipFill>
                <a:blip r:embed="rId164"/>
                <a:stretch>
                  <a:fillRect/>
                </a:stretch>
              </p:blipFill>
              <p:spPr>
                <a:xfrm>
                  <a:off x="10499269" y="2074549"/>
                  <a:ext cx="252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1" name="Freihand 140">
                  <a:extLst>
                    <a:ext uri="{FF2B5EF4-FFF2-40B4-BE49-F238E27FC236}">
                      <a16:creationId xmlns:a16="http://schemas.microsoft.com/office/drawing/2014/main" id="{547F4F7A-DB86-B69A-2FB6-EE87CD07F00D}"/>
                    </a:ext>
                  </a:extLst>
                </p14:cNvPr>
                <p14:cNvContentPartPr/>
                <p14:nvPr/>
              </p14:nvContentPartPr>
              <p14:xfrm>
                <a:off x="10915789" y="2032069"/>
                <a:ext cx="113760" cy="131040"/>
              </p14:xfrm>
            </p:contentPart>
          </mc:Choice>
          <mc:Fallback>
            <p:pic>
              <p:nvPicPr>
                <p:cNvPr id="141" name="Freihand 140">
                  <a:extLst>
                    <a:ext uri="{FF2B5EF4-FFF2-40B4-BE49-F238E27FC236}">
                      <a16:creationId xmlns:a16="http://schemas.microsoft.com/office/drawing/2014/main" id="{547F4F7A-DB86-B69A-2FB6-EE87CD07F00D}"/>
                    </a:ext>
                  </a:extLst>
                </p:cNvPr>
                <p:cNvPicPr/>
                <p:nvPr/>
              </p:nvPicPr>
              <p:blipFill>
                <a:blip r:embed="rId166"/>
                <a:stretch>
                  <a:fillRect/>
                </a:stretch>
              </p:blipFill>
              <p:spPr>
                <a:xfrm>
                  <a:off x="10906789" y="2023429"/>
                  <a:ext cx="131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2" name="Freihand 141">
                  <a:extLst>
                    <a:ext uri="{FF2B5EF4-FFF2-40B4-BE49-F238E27FC236}">
                      <a16:creationId xmlns:a16="http://schemas.microsoft.com/office/drawing/2014/main" id="{1B1FE2EA-1AFE-EC26-1EF8-384078DDC56D}"/>
                    </a:ext>
                  </a:extLst>
                </p14:cNvPr>
                <p14:cNvContentPartPr/>
                <p14:nvPr/>
              </p14:nvContentPartPr>
              <p14:xfrm>
                <a:off x="11047909" y="1982749"/>
                <a:ext cx="145440" cy="184320"/>
              </p14:xfrm>
            </p:contentPart>
          </mc:Choice>
          <mc:Fallback>
            <p:pic>
              <p:nvPicPr>
                <p:cNvPr id="142" name="Freihand 141">
                  <a:extLst>
                    <a:ext uri="{FF2B5EF4-FFF2-40B4-BE49-F238E27FC236}">
                      <a16:creationId xmlns:a16="http://schemas.microsoft.com/office/drawing/2014/main" id="{1B1FE2EA-1AFE-EC26-1EF8-384078DDC56D}"/>
                    </a:ext>
                  </a:extLst>
                </p:cNvPr>
                <p:cNvPicPr/>
                <p:nvPr/>
              </p:nvPicPr>
              <p:blipFill>
                <a:blip r:embed="rId168"/>
                <a:stretch>
                  <a:fillRect/>
                </a:stretch>
              </p:blipFill>
              <p:spPr>
                <a:xfrm>
                  <a:off x="11038909" y="1974109"/>
                  <a:ext cx="1630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3" name="Freihand 142">
                  <a:extLst>
                    <a:ext uri="{FF2B5EF4-FFF2-40B4-BE49-F238E27FC236}">
                      <a16:creationId xmlns:a16="http://schemas.microsoft.com/office/drawing/2014/main" id="{099B31A7-0A25-BA07-181B-66A668615814}"/>
                    </a:ext>
                  </a:extLst>
                </p14:cNvPr>
                <p14:cNvContentPartPr/>
                <p14:nvPr/>
              </p14:nvContentPartPr>
              <p14:xfrm>
                <a:off x="7901509" y="2645509"/>
                <a:ext cx="113760" cy="207360"/>
              </p14:xfrm>
            </p:contentPart>
          </mc:Choice>
          <mc:Fallback>
            <p:pic>
              <p:nvPicPr>
                <p:cNvPr id="143" name="Freihand 142">
                  <a:extLst>
                    <a:ext uri="{FF2B5EF4-FFF2-40B4-BE49-F238E27FC236}">
                      <a16:creationId xmlns:a16="http://schemas.microsoft.com/office/drawing/2014/main" id="{099B31A7-0A25-BA07-181B-66A668615814}"/>
                    </a:ext>
                  </a:extLst>
                </p:cNvPr>
                <p:cNvPicPr/>
                <p:nvPr/>
              </p:nvPicPr>
              <p:blipFill>
                <a:blip r:embed="rId170"/>
                <a:stretch>
                  <a:fillRect/>
                </a:stretch>
              </p:blipFill>
              <p:spPr>
                <a:xfrm>
                  <a:off x="7892509" y="2636509"/>
                  <a:ext cx="1314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4" name="Freihand 143">
                  <a:extLst>
                    <a:ext uri="{FF2B5EF4-FFF2-40B4-BE49-F238E27FC236}">
                      <a16:creationId xmlns:a16="http://schemas.microsoft.com/office/drawing/2014/main" id="{153F655E-EEDC-BA2D-5EBF-75A60F0DEBE1}"/>
                    </a:ext>
                  </a:extLst>
                </p14:cNvPr>
                <p14:cNvContentPartPr/>
                <p14:nvPr/>
              </p14:nvContentPartPr>
              <p14:xfrm>
                <a:off x="8079709" y="2572429"/>
                <a:ext cx="302760" cy="231120"/>
              </p14:xfrm>
            </p:contentPart>
          </mc:Choice>
          <mc:Fallback>
            <p:pic>
              <p:nvPicPr>
                <p:cNvPr id="144" name="Freihand 143">
                  <a:extLst>
                    <a:ext uri="{FF2B5EF4-FFF2-40B4-BE49-F238E27FC236}">
                      <a16:creationId xmlns:a16="http://schemas.microsoft.com/office/drawing/2014/main" id="{153F655E-EEDC-BA2D-5EBF-75A60F0DEBE1}"/>
                    </a:ext>
                  </a:extLst>
                </p:cNvPr>
                <p:cNvPicPr/>
                <p:nvPr/>
              </p:nvPicPr>
              <p:blipFill>
                <a:blip r:embed="rId172"/>
                <a:stretch>
                  <a:fillRect/>
                </a:stretch>
              </p:blipFill>
              <p:spPr>
                <a:xfrm>
                  <a:off x="8070709" y="2563789"/>
                  <a:ext cx="3204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5" name="Freihand 144">
                  <a:extLst>
                    <a:ext uri="{FF2B5EF4-FFF2-40B4-BE49-F238E27FC236}">
                      <a16:creationId xmlns:a16="http://schemas.microsoft.com/office/drawing/2014/main" id="{FBAD091D-3CD4-B8FA-1E27-9F8EA9248880}"/>
                    </a:ext>
                  </a:extLst>
                </p14:cNvPr>
                <p14:cNvContentPartPr/>
                <p14:nvPr/>
              </p14:nvContentPartPr>
              <p14:xfrm>
                <a:off x="8444749" y="2524189"/>
                <a:ext cx="276840" cy="447840"/>
              </p14:xfrm>
            </p:contentPart>
          </mc:Choice>
          <mc:Fallback>
            <p:pic>
              <p:nvPicPr>
                <p:cNvPr id="145" name="Freihand 144">
                  <a:extLst>
                    <a:ext uri="{FF2B5EF4-FFF2-40B4-BE49-F238E27FC236}">
                      <a16:creationId xmlns:a16="http://schemas.microsoft.com/office/drawing/2014/main" id="{FBAD091D-3CD4-B8FA-1E27-9F8EA9248880}"/>
                    </a:ext>
                  </a:extLst>
                </p:cNvPr>
                <p:cNvPicPr/>
                <p:nvPr/>
              </p:nvPicPr>
              <p:blipFill>
                <a:blip r:embed="rId174"/>
                <a:stretch>
                  <a:fillRect/>
                </a:stretch>
              </p:blipFill>
              <p:spPr>
                <a:xfrm>
                  <a:off x="8436109" y="2515549"/>
                  <a:ext cx="29448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6" name="Freihand 145">
                  <a:extLst>
                    <a:ext uri="{FF2B5EF4-FFF2-40B4-BE49-F238E27FC236}">
                      <a16:creationId xmlns:a16="http://schemas.microsoft.com/office/drawing/2014/main" id="{954EC4EE-F8D0-6B69-D20A-EC8848082E49}"/>
                    </a:ext>
                  </a:extLst>
                </p14:cNvPr>
                <p14:cNvContentPartPr/>
                <p14:nvPr/>
              </p14:nvContentPartPr>
              <p14:xfrm>
                <a:off x="8870269" y="2617429"/>
                <a:ext cx="341280" cy="161640"/>
              </p14:xfrm>
            </p:contentPart>
          </mc:Choice>
          <mc:Fallback>
            <p:pic>
              <p:nvPicPr>
                <p:cNvPr id="146" name="Freihand 145">
                  <a:extLst>
                    <a:ext uri="{FF2B5EF4-FFF2-40B4-BE49-F238E27FC236}">
                      <a16:creationId xmlns:a16="http://schemas.microsoft.com/office/drawing/2014/main" id="{954EC4EE-F8D0-6B69-D20A-EC8848082E49}"/>
                    </a:ext>
                  </a:extLst>
                </p:cNvPr>
                <p:cNvPicPr/>
                <p:nvPr/>
              </p:nvPicPr>
              <p:blipFill>
                <a:blip r:embed="rId176"/>
                <a:stretch>
                  <a:fillRect/>
                </a:stretch>
              </p:blipFill>
              <p:spPr>
                <a:xfrm>
                  <a:off x="8861269" y="2608429"/>
                  <a:ext cx="358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7" name="Freihand 146">
                  <a:extLst>
                    <a:ext uri="{FF2B5EF4-FFF2-40B4-BE49-F238E27FC236}">
                      <a16:creationId xmlns:a16="http://schemas.microsoft.com/office/drawing/2014/main" id="{0B957C44-56AB-D879-B93F-2790F0D9F8AA}"/>
                    </a:ext>
                  </a:extLst>
                </p14:cNvPr>
                <p14:cNvContentPartPr/>
                <p14:nvPr/>
              </p14:nvContentPartPr>
              <p14:xfrm>
                <a:off x="9310549" y="2509069"/>
                <a:ext cx="201240" cy="239760"/>
              </p14:xfrm>
            </p:contentPart>
          </mc:Choice>
          <mc:Fallback>
            <p:pic>
              <p:nvPicPr>
                <p:cNvPr id="147" name="Freihand 146">
                  <a:extLst>
                    <a:ext uri="{FF2B5EF4-FFF2-40B4-BE49-F238E27FC236}">
                      <a16:creationId xmlns:a16="http://schemas.microsoft.com/office/drawing/2014/main" id="{0B957C44-56AB-D879-B93F-2790F0D9F8AA}"/>
                    </a:ext>
                  </a:extLst>
                </p:cNvPr>
                <p:cNvPicPr/>
                <p:nvPr/>
              </p:nvPicPr>
              <p:blipFill>
                <a:blip r:embed="rId178"/>
                <a:stretch>
                  <a:fillRect/>
                </a:stretch>
              </p:blipFill>
              <p:spPr>
                <a:xfrm>
                  <a:off x="9301909" y="2500069"/>
                  <a:ext cx="2188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8" name="Freihand 147">
                  <a:extLst>
                    <a:ext uri="{FF2B5EF4-FFF2-40B4-BE49-F238E27FC236}">
                      <a16:creationId xmlns:a16="http://schemas.microsoft.com/office/drawing/2014/main" id="{822C9E92-4A1F-9D4C-1802-47F736142F42}"/>
                    </a:ext>
                  </a:extLst>
                </p14:cNvPr>
                <p14:cNvContentPartPr/>
                <p14:nvPr/>
              </p14:nvContentPartPr>
              <p14:xfrm>
                <a:off x="9746509" y="2499709"/>
                <a:ext cx="389520" cy="209160"/>
              </p14:xfrm>
            </p:contentPart>
          </mc:Choice>
          <mc:Fallback>
            <p:pic>
              <p:nvPicPr>
                <p:cNvPr id="148" name="Freihand 147">
                  <a:extLst>
                    <a:ext uri="{FF2B5EF4-FFF2-40B4-BE49-F238E27FC236}">
                      <a16:creationId xmlns:a16="http://schemas.microsoft.com/office/drawing/2014/main" id="{822C9E92-4A1F-9D4C-1802-47F736142F42}"/>
                    </a:ext>
                  </a:extLst>
                </p:cNvPr>
                <p:cNvPicPr/>
                <p:nvPr/>
              </p:nvPicPr>
              <p:blipFill>
                <a:blip r:embed="rId180"/>
                <a:stretch>
                  <a:fillRect/>
                </a:stretch>
              </p:blipFill>
              <p:spPr>
                <a:xfrm>
                  <a:off x="9737509" y="2491069"/>
                  <a:ext cx="4071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9" name="Freihand 148">
                  <a:extLst>
                    <a:ext uri="{FF2B5EF4-FFF2-40B4-BE49-F238E27FC236}">
                      <a16:creationId xmlns:a16="http://schemas.microsoft.com/office/drawing/2014/main" id="{B694A431-B278-87E3-86F7-3908F8A6E550}"/>
                    </a:ext>
                  </a:extLst>
                </p14:cNvPr>
                <p14:cNvContentPartPr/>
                <p14:nvPr/>
              </p14:nvContentPartPr>
              <p14:xfrm>
                <a:off x="10358509" y="2442109"/>
                <a:ext cx="183600" cy="239040"/>
              </p14:xfrm>
            </p:contentPart>
          </mc:Choice>
          <mc:Fallback>
            <p:pic>
              <p:nvPicPr>
                <p:cNvPr id="149" name="Freihand 148">
                  <a:extLst>
                    <a:ext uri="{FF2B5EF4-FFF2-40B4-BE49-F238E27FC236}">
                      <a16:creationId xmlns:a16="http://schemas.microsoft.com/office/drawing/2014/main" id="{B694A431-B278-87E3-86F7-3908F8A6E550}"/>
                    </a:ext>
                  </a:extLst>
                </p:cNvPr>
                <p:cNvPicPr/>
                <p:nvPr/>
              </p:nvPicPr>
              <p:blipFill>
                <a:blip r:embed="rId182"/>
                <a:stretch>
                  <a:fillRect/>
                </a:stretch>
              </p:blipFill>
              <p:spPr>
                <a:xfrm>
                  <a:off x="10349509" y="2433469"/>
                  <a:ext cx="2012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0" name="Freihand 149">
                  <a:extLst>
                    <a:ext uri="{FF2B5EF4-FFF2-40B4-BE49-F238E27FC236}">
                      <a16:creationId xmlns:a16="http://schemas.microsoft.com/office/drawing/2014/main" id="{90CF208F-27DD-164B-A5A6-11653B8ABF22}"/>
                    </a:ext>
                  </a:extLst>
                </p14:cNvPr>
                <p14:cNvContentPartPr/>
                <p14:nvPr/>
              </p14:nvContentPartPr>
              <p14:xfrm>
                <a:off x="10377949" y="2558749"/>
                <a:ext cx="144360" cy="21600"/>
              </p14:xfrm>
            </p:contentPart>
          </mc:Choice>
          <mc:Fallback>
            <p:pic>
              <p:nvPicPr>
                <p:cNvPr id="150" name="Freihand 149">
                  <a:extLst>
                    <a:ext uri="{FF2B5EF4-FFF2-40B4-BE49-F238E27FC236}">
                      <a16:creationId xmlns:a16="http://schemas.microsoft.com/office/drawing/2014/main" id="{90CF208F-27DD-164B-A5A6-11653B8ABF22}"/>
                    </a:ext>
                  </a:extLst>
                </p:cNvPr>
                <p:cNvPicPr/>
                <p:nvPr/>
              </p:nvPicPr>
              <p:blipFill>
                <a:blip r:embed="rId184"/>
                <a:stretch>
                  <a:fillRect/>
                </a:stretch>
              </p:blipFill>
              <p:spPr>
                <a:xfrm>
                  <a:off x="10369309" y="2549749"/>
                  <a:ext cx="162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1" name="Freihand 150">
                  <a:extLst>
                    <a:ext uri="{FF2B5EF4-FFF2-40B4-BE49-F238E27FC236}">
                      <a16:creationId xmlns:a16="http://schemas.microsoft.com/office/drawing/2014/main" id="{E64716FF-2DC2-CF95-50D6-8AE89707619B}"/>
                    </a:ext>
                  </a:extLst>
                </p14:cNvPr>
                <p14:cNvContentPartPr/>
                <p14:nvPr/>
              </p14:nvContentPartPr>
              <p14:xfrm>
                <a:off x="10586029" y="2463709"/>
                <a:ext cx="304200" cy="158760"/>
              </p14:xfrm>
            </p:contentPart>
          </mc:Choice>
          <mc:Fallback>
            <p:pic>
              <p:nvPicPr>
                <p:cNvPr id="151" name="Freihand 150">
                  <a:extLst>
                    <a:ext uri="{FF2B5EF4-FFF2-40B4-BE49-F238E27FC236}">
                      <a16:creationId xmlns:a16="http://schemas.microsoft.com/office/drawing/2014/main" id="{E64716FF-2DC2-CF95-50D6-8AE89707619B}"/>
                    </a:ext>
                  </a:extLst>
                </p:cNvPr>
                <p:cNvPicPr/>
                <p:nvPr/>
              </p:nvPicPr>
              <p:blipFill>
                <a:blip r:embed="rId186"/>
                <a:stretch>
                  <a:fillRect/>
                </a:stretch>
              </p:blipFill>
              <p:spPr>
                <a:xfrm>
                  <a:off x="10577029" y="2455069"/>
                  <a:ext cx="321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2" name="Freihand 151">
                  <a:extLst>
                    <a:ext uri="{FF2B5EF4-FFF2-40B4-BE49-F238E27FC236}">
                      <a16:creationId xmlns:a16="http://schemas.microsoft.com/office/drawing/2014/main" id="{9F83FF8C-749D-7F40-4FD6-286B9142BD47}"/>
                    </a:ext>
                  </a:extLst>
                </p14:cNvPr>
                <p14:cNvContentPartPr/>
                <p14:nvPr/>
              </p14:nvContentPartPr>
              <p14:xfrm>
                <a:off x="10868629" y="2524549"/>
                <a:ext cx="116280" cy="133200"/>
              </p14:xfrm>
            </p:contentPart>
          </mc:Choice>
          <mc:Fallback>
            <p:pic>
              <p:nvPicPr>
                <p:cNvPr id="152" name="Freihand 151">
                  <a:extLst>
                    <a:ext uri="{FF2B5EF4-FFF2-40B4-BE49-F238E27FC236}">
                      <a16:creationId xmlns:a16="http://schemas.microsoft.com/office/drawing/2014/main" id="{9F83FF8C-749D-7F40-4FD6-286B9142BD47}"/>
                    </a:ext>
                  </a:extLst>
                </p:cNvPr>
                <p:cNvPicPr/>
                <p:nvPr/>
              </p:nvPicPr>
              <p:blipFill>
                <a:blip r:embed="rId188"/>
                <a:stretch>
                  <a:fillRect/>
                </a:stretch>
              </p:blipFill>
              <p:spPr>
                <a:xfrm>
                  <a:off x="10859989" y="2515909"/>
                  <a:ext cx="133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3" name="Freihand 152">
                  <a:extLst>
                    <a:ext uri="{FF2B5EF4-FFF2-40B4-BE49-F238E27FC236}">
                      <a16:creationId xmlns:a16="http://schemas.microsoft.com/office/drawing/2014/main" id="{6711EF99-ED5C-65FB-B8A1-037172F3830B}"/>
                    </a:ext>
                  </a:extLst>
                </p14:cNvPr>
                <p14:cNvContentPartPr/>
                <p14:nvPr/>
              </p14:nvContentPartPr>
              <p14:xfrm>
                <a:off x="11038549" y="2543269"/>
                <a:ext cx="154800" cy="117000"/>
              </p14:xfrm>
            </p:contentPart>
          </mc:Choice>
          <mc:Fallback>
            <p:pic>
              <p:nvPicPr>
                <p:cNvPr id="153" name="Freihand 152">
                  <a:extLst>
                    <a:ext uri="{FF2B5EF4-FFF2-40B4-BE49-F238E27FC236}">
                      <a16:creationId xmlns:a16="http://schemas.microsoft.com/office/drawing/2014/main" id="{6711EF99-ED5C-65FB-B8A1-037172F3830B}"/>
                    </a:ext>
                  </a:extLst>
                </p:cNvPr>
                <p:cNvPicPr/>
                <p:nvPr/>
              </p:nvPicPr>
              <p:blipFill>
                <a:blip r:embed="rId190"/>
                <a:stretch>
                  <a:fillRect/>
                </a:stretch>
              </p:blipFill>
              <p:spPr>
                <a:xfrm>
                  <a:off x="11029549" y="2534629"/>
                  <a:ext cx="172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4" name="Freihand 153">
                  <a:extLst>
                    <a:ext uri="{FF2B5EF4-FFF2-40B4-BE49-F238E27FC236}">
                      <a16:creationId xmlns:a16="http://schemas.microsoft.com/office/drawing/2014/main" id="{C1F5F46E-270E-1777-CF20-6E06E728CED8}"/>
                    </a:ext>
                  </a:extLst>
                </p14:cNvPr>
                <p14:cNvContentPartPr/>
                <p14:nvPr/>
              </p14:nvContentPartPr>
              <p14:xfrm>
                <a:off x="11202349" y="2367589"/>
                <a:ext cx="238680" cy="300600"/>
              </p14:xfrm>
            </p:contentPart>
          </mc:Choice>
          <mc:Fallback>
            <p:pic>
              <p:nvPicPr>
                <p:cNvPr id="154" name="Freihand 153">
                  <a:extLst>
                    <a:ext uri="{FF2B5EF4-FFF2-40B4-BE49-F238E27FC236}">
                      <a16:creationId xmlns:a16="http://schemas.microsoft.com/office/drawing/2014/main" id="{C1F5F46E-270E-1777-CF20-6E06E728CED8}"/>
                    </a:ext>
                  </a:extLst>
                </p:cNvPr>
                <p:cNvPicPr/>
                <p:nvPr/>
              </p:nvPicPr>
              <p:blipFill>
                <a:blip r:embed="rId192"/>
                <a:stretch>
                  <a:fillRect/>
                </a:stretch>
              </p:blipFill>
              <p:spPr>
                <a:xfrm>
                  <a:off x="11193349" y="2358949"/>
                  <a:ext cx="25632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5" name="Freihand 154">
                  <a:extLst>
                    <a:ext uri="{FF2B5EF4-FFF2-40B4-BE49-F238E27FC236}">
                      <a16:creationId xmlns:a16="http://schemas.microsoft.com/office/drawing/2014/main" id="{5F75CD99-1668-0D8A-37C9-5DADB6AF3748}"/>
                    </a:ext>
                  </a:extLst>
                </p14:cNvPr>
                <p14:cNvContentPartPr/>
                <p14:nvPr/>
              </p14:nvContentPartPr>
              <p14:xfrm>
                <a:off x="11168509" y="2449309"/>
                <a:ext cx="192960" cy="47160"/>
              </p14:xfrm>
            </p:contentPart>
          </mc:Choice>
          <mc:Fallback>
            <p:pic>
              <p:nvPicPr>
                <p:cNvPr id="155" name="Freihand 154">
                  <a:extLst>
                    <a:ext uri="{FF2B5EF4-FFF2-40B4-BE49-F238E27FC236}">
                      <a16:creationId xmlns:a16="http://schemas.microsoft.com/office/drawing/2014/main" id="{5F75CD99-1668-0D8A-37C9-5DADB6AF3748}"/>
                    </a:ext>
                  </a:extLst>
                </p:cNvPr>
                <p:cNvPicPr/>
                <p:nvPr/>
              </p:nvPicPr>
              <p:blipFill>
                <a:blip r:embed="rId194"/>
                <a:stretch>
                  <a:fillRect/>
                </a:stretch>
              </p:blipFill>
              <p:spPr>
                <a:xfrm>
                  <a:off x="11159509" y="2440309"/>
                  <a:ext cx="210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6" name="Freihand 155">
                  <a:extLst>
                    <a:ext uri="{FF2B5EF4-FFF2-40B4-BE49-F238E27FC236}">
                      <a16:creationId xmlns:a16="http://schemas.microsoft.com/office/drawing/2014/main" id="{47834174-6562-B3FD-AE09-74467B09E1B9}"/>
                    </a:ext>
                  </a:extLst>
                </p14:cNvPr>
                <p14:cNvContentPartPr/>
                <p14:nvPr/>
              </p14:nvContentPartPr>
              <p14:xfrm>
                <a:off x="11598349" y="2195509"/>
                <a:ext cx="57240" cy="301680"/>
              </p14:xfrm>
            </p:contentPart>
          </mc:Choice>
          <mc:Fallback>
            <p:pic>
              <p:nvPicPr>
                <p:cNvPr id="156" name="Freihand 155">
                  <a:extLst>
                    <a:ext uri="{FF2B5EF4-FFF2-40B4-BE49-F238E27FC236}">
                      <a16:creationId xmlns:a16="http://schemas.microsoft.com/office/drawing/2014/main" id="{47834174-6562-B3FD-AE09-74467B09E1B9}"/>
                    </a:ext>
                  </a:extLst>
                </p:cNvPr>
                <p:cNvPicPr/>
                <p:nvPr/>
              </p:nvPicPr>
              <p:blipFill>
                <a:blip r:embed="rId196"/>
                <a:stretch>
                  <a:fillRect/>
                </a:stretch>
              </p:blipFill>
              <p:spPr>
                <a:xfrm>
                  <a:off x="11589349" y="2186509"/>
                  <a:ext cx="7488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7" name="Freihand 156">
                  <a:extLst>
                    <a:ext uri="{FF2B5EF4-FFF2-40B4-BE49-F238E27FC236}">
                      <a16:creationId xmlns:a16="http://schemas.microsoft.com/office/drawing/2014/main" id="{BD407FC8-BD9A-26A0-8D08-20E0B0376D63}"/>
                    </a:ext>
                  </a:extLst>
                </p14:cNvPr>
                <p14:cNvContentPartPr/>
                <p14:nvPr/>
              </p14:nvContentPartPr>
              <p14:xfrm>
                <a:off x="11549389" y="2633629"/>
                <a:ext cx="11880" cy="19800"/>
              </p14:xfrm>
            </p:contentPart>
          </mc:Choice>
          <mc:Fallback>
            <p:pic>
              <p:nvPicPr>
                <p:cNvPr id="157" name="Freihand 156">
                  <a:extLst>
                    <a:ext uri="{FF2B5EF4-FFF2-40B4-BE49-F238E27FC236}">
                      <a16:creationId xmlns:a16="http://schemas.microsoft.com/office/drawing/2014/main" id="{BD407FC8-BD9A-26A0-8D08-20E0B0376D63}"/>
                    </a:ext>
                  </a:extLst>
                </p:cNvPr>
                <p:cNvPicPr/>
                <p:nvPr/>
              </p:nvPicPr>
              <p:blipFill>
                <a:blip r:embed="rId198"/>
                <a:stretch>
                  <a:fillRect/>
                </a:stretch>
              </p:blipFill>
              <p:spPr>
                <a:xfrm>
                  <a:off x="11540389" y="2624629"/>
                  <a:ext cx="29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9" name="Freihand 158">
                  <a:extLst>
                    <a:ext uri="{FF2B5EF4-FFF2-40B4-BE49-F238E27FC236}">
                      <a16:creationId xmlns:a16="http://schemas.microsoft.com/office/drawing/2014/main" id="{15AEC353-C528-3D90-7528-0894775E7818}"/>
                    </a:ext>
                  </a:extLst>
                </p14:cNvPr>
                <p14:cNvContentPartPr/>
                <p14:nvPr/>
              </p14:nvContentPartPr>
              <p14:xfrm>
                <a:off x="748309" y="5074069"/>
                <a:ext cx="127440" cy="289800"/>
              </p14:xfrm>
            </p:contentPart>
          </mc:Choice>
          <mc:Fallback>
            <p:pic>
              <p:nvPicPr>
                <p:cNvPr id="159" name="Freihand 158">
                  <a:extLst>
                    <a:ext uri="{FF2B5EF4-FFF2-40B4-BE49-F238E27FC236}">
                      <a16:creationId xmlns:a16="http://schemas.microsoft.com/office/drawing/2014/main" id="{15AEC353-C528-3D90-7528-0894775E7818}"/>
                    </a:ext>
                  </a:extLst>
                </p:cNvPr>
                <p:cNvPicPr/>
                <p:nvPr/>
              </p:nvPicPr>
              <p:blipFill>
                <a:blip r:embed="rId200"/>
                <a:stretch>
                  <a:fillRect/>
                </a:stretch>
              </p:blipFill>
              <p:spPr>
                <a:xfrm>
                  <a:off x="739309" y="5065069"/>
                  <a:ext cx="1450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0" name="Freihand 159">
                  <a:extLst>
                    <a:ext uri="{FF2B5EF4-FFF2-40B4-BE49-F238E27FC236}">
                      <a16:creationId xmlns:a16="http://schemas.microsoft.com/office/drawing/2014/main" id="{108E52F7-4690-318E-C88B-ACE7BC0B1C1A}"/>
                    </a:ext>
                  </a:extLst>
                </p14:cNvPr>
                <p14:cNvContentPartPr/>
                <p14:nvPr/>
              </p14:nvContentPartPr>
              <p14:xfrm>
                <a:off x="1019749" y="5090269"/>
                <a:ext cx="12240" cy="175680"/>
              </p14:xfrm>
            </p:contentPart>
          </mc:Choice>
          <mc:Fallback>
            <p:pic>
              <p:nvPicPr>
                <p:cNvPr id="160" name="Freihand 159">
                  <a:extLst>
                    <a:ext uri="{FF2B5EF4-FFF2-40B4-BE49-F238E27FC236}">
                      <a16:creationId xmlns:a16="http://schemas.microsoft.com/office/drawing/2014/main" id="{108E52F7-4690-318E-C88B-ACE7BC0B1C1A}"/>
                    </a:ext>
                  </a:extLst>
                </p:cNvPr>
                <p:cNvPicPr/>
                <p:nvPr/>
              </p:nvPicPr>
              <p:blipFill>
                <a:blip r:embed="rId202"/>
                <a:stretch>
                  <a:fillRect/>
                </a:stretch>
              </p:blipFill>
              <p:spPr>
                <a:xfrm>
                  <a:off x="1010749" y="5081269"/>
                  <a:ext cx="298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1" name="Freihand 160">
                  <a:extLst>
                    <a:ext uri="{FF2B5EF4-FFF2-40B4-BE49-F238E27FC236}">
                      <a16:creationId xmlns:a16="http://schemas.microsoft.com/office/drawing/2014/main" id="{FC22DD18-8B32-E8F9-D83D-3FCED31AC10D}"/>
                    </a:ext>
                  </a:extLst>
                </p14:cNvPr>
                <p14:cNvContentPartPr/>
                <p14:nvPr/>
              </p14:nvContentPartPr>
              <p14:xfrm>
                <a:off x="932269" y="4953829"/>
                <a:ext cx="123120" cy="153360"/>
              </p14:xfrm>
            </p:contentPart>
          </mc:Choice>
          <mc:Fallback>
            <p:pic>
              <p:nvPicPr>
                <p:cNvPr id="161" name="Freihand 160">
                  <a:extLst>
                    <a:ext uri="{FF2B5EF4-FFF2-40B4-BE49-F238E27FC236}">
                      <a16:creationId xmlns:a16="http://schemas.microsoft.com/office/drawing/2014/main" id="{FC22DD18-8B32-E8F9-D83D-3FCED31AC10D}"/>
                    </a:ext>
                  </a:extLst>
                </p:cNvPr>
                <p:cNvPicPr/>
                <p:nvPr/>
              </p:nvPicPr>
              <p:blipFill>
                <a:blip r:embed="rId204"/>
                <a:stretch>
                  <a:fillRect/>
                </a:stretch>
              </p:blipFill>
              <p:spPr>
                <a:xfrm>
                  <a:off x="923629" y="4945189"/>
                  <a:ext cx="140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3" name="Freihand 162">
                  <a:extLst>
                    <a:ext uri="{FF2B5EF4-FFF2-40B4-BE49-F238E27FC236}">
                      <a16:creationId xmlns:a16="http://schemas.microsoft.com/office/drawing/2014/main" id="{46690971-3F0E-9B76-3ACD-0980FFDC1F94}"/>
                    </a:ext>
                  </a:extLst>
                </p14:cNvPr>
                <p14:cNvContentPartPr/>
                <p14:nvPr/>
              </p14:nvContentPartPr>
              <p14:xfrm>
                <a:off x="1246189" y="5213389"/>
                <a:ext cx="166680" cy="7920"/>
              </p14:xfrm>
            </p:contentPart>
          </mc:Choice>
          <mc:Fallback>
            <p:pic>
              <p:nvPicPr>
                <p:cNvPr id="163" name="Freihand 162">
                  <a:extLst>
                    <a:ext uri="{FF2B5EF4-FFF2-40B4-BE49-F238E27FC236}">
                      <a16:creationId xmlns:a16="http://schemas.microsoft.com/office/drawing/2014/main" id="{46690971-3F0E-9B76-3ACD-0980FFDC1F94}"/>
                    </a:ext>
                  </a:extLst>
                </p:cNvPr>
                <p:cNvPicPr/>
                <p:nvPr/>
              </p:nvPicPr>
              <p:blipFill>
                <a:blip r:embed="rId206"/>
                <a:stretch>
                  <a:fillRect/>
                </a:stretch>
              </p:blipFill>
              <p:spPr>
                <a:xfrm>
                  <a:off x="1237549" y="5204389"/>
                  <a:ext cx="184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4" name="Freihand 163">
                  <a:extLst>
                    <a:ext uri="{FF2B5EF4-FFF2-40B4-BE49-F238E27FC236}">
                      <a16:creationId xmlns:a16="http://schemas.microsoft.com/office/drawing/2014/main" id="{5D992050-2467-2B7E-E54C-79C5FCC59A06}"/>
                    </a:ext>
                  </a:extLst>
                </p14:cNvPr>
                <p14:cNvContentPartPr/>
                <p14:nvPr/>
              </p14:nvContentPartPr>
              <p14:xfrm>
                <a:off x="1418989" y="5135269"/>
                <a:ext cx="76320" cy="189720"/>
              </p14:xfrm>
            </p:contentPart>
          </mc:Choice>
          <mc:Fallback>
            <p:pic>
              <p:nvPicPr>
                <p:cNvPr id="164" name="Freihand 163">
                  <a:extLst>
                    <a:ext uri="{FF2B5EF4-FFF2-40B4-BE49-F238E27FC236}">
                      <a16:creationId xmlns:a16="http://schemas.microsoft.com/office/drawing/2014/main" id="{5D992050-2467-2B7E-E54C-79C5FCC59A06}"/>
                    </a:ext>
                  </a:extLst>
                </p:cNvPr>
                <p:cNvPicPr/>
                <p:nvPr/>
              </p:nvPicPr>
              <p:blipFill>
                <a:blip r:embed="rId208"/>
                <a:stretch>
                  <a:fillRect/>
                </a:stretch>
              </p:blipFill>
              <p:spPr>
                <a:xfrm>
                  <a:off x="1409989" y="5126269"/>
                  <a:ext cx="939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6" name="Freihand 165">
                  <a:extLst>
                    <a:ext uri="{FF2B5EF4-FFF2-40B4-BE49-F238E27FC236}">
                      <a16:creationId xmlns:a16="http://schemas.microsoft.com/office/drawing/2014/main" id="{6F0879EA-8A1E-98AB-BB23-B77E702AD88C}"/>
                    </a:ext>
                  </a:extLst>
                </p14:cNvPr>
                <p14:cNvContentPartPr/>
                <p14:nvPr/>
              </p14:nvContentPartPr>
              <p14:xfrm>
                <a:off x="1655509" y="5117629"/>
                <a:ext cx="99720" cy="238680"/>
              </p14:xfrm>
            </p:contentPart>
          </mc:Choice>
          <mc:Fallback>
            <p:pic>
              <p:nvPicPr>
                <p:cNvPr id="166" name="Freihand 165">
                  <a:extLst>
                    <a:ext uri="{FF2B5EF4-FFF2-40B4-BE49-F238E27FC236}">
                      <a16:creationId xmlns:a16="http://schemas.microsoft.com/office/drawing/2014/main" id="{6F0879EA-8A1E-98AB-BB23-B77E702AD88C}"/>
                    </a:ext>
                  </a:extLst>
                </p:cNvPr>
                <p:cNvPicPr/>
                <p:nvPr/>
              </p:nvPicPr>
              <p:blipFill>
                <a:blip r:embed="rId210"/>
                <a:stretch>
                  <a:fillRect/>
                </a:stretch>
              </p:blipFill>
              <p:spPr>
                <a:xfrm>
                  <a:off x="1646869" y="5108629"/>
                  <a:ext cx="1173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8" name="Freihand 167">
                  <a:extLst>
                    <a:ext uri="{FF2B5EF4-FFF2-40B4-BE49-F238E27FC236}">
                      <a16:creationId xmlns:a16="http://schemas.microsoft.com/office/drawing/2014/main" id="{276F0B5C-06CA-E444-56FB-38339938886A}"/>
                    </a:ext>
                  </a:extLst>
                </p14:cNvPr>
                <p14:cNvContentPartPr/>
                <p14:nvPr/>
              </p14:nvContentPartPr>
              <p14:xfrm>
                <a:off x="1917949" y="5125549"/>
                <a:ext cx="10800" cy="148680"/>
              </p14:xfrm>
            </p:contentPart>
          </mc:Choice>
          <mc:Fallback>
            <p:pic>
              <p:nvPicPr>
                <p:cNvPr id="168" name="Freihand 167">
                  <a:extLst>
                    <a:ext uri="{FF2B5EF4-FFF2-40B4-BE49-F238E27FC236}">
                      <a16:creationId xmlns:a16="http://schemas.microsoft.com/office/drawing/2014/main" id="{276F0B5C-06CA-E444-56FB-38339938886A}"/>
                    </a:ext>
                  </a:extLst>
                </p:cNvPr>
                <p:cNvPicPr/>
                <p:nvPr/>
              </p:nvPicPr>
              <p:blipFill>
                <a:blip r:embed="rId212"/>
                <a:stretch>
                  <a:fillRect/>
                </a:stretch>
              </p:blipFill>
              <p:spPr>
                <a:xfrm>
                  <a:off x="1908949" y="5116909"/>
                  <a:ext cx="28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9" name="Freihand 168">
                  <a:extLst>
                    <a:ext uri="{FF2B5EF4-FFF2-40B4-BE49-F238E27FC236}">
                      <a16:creationId xmlns:a16="http://schemas.microsoft.com/office/drawing/2014/main" id="{7F4B990C-CE8F-505C-2DF9-3078B010A93C}"/>
                    </a:ext>
                  </a:extLst>
                </p14:cNvPr>
                <p14:cNvContentPartPr/>
                <p14:nvPr/>
              </p14:nvContentPartPr>
              <p14:xfrm>
                <a:off x="1829029" y="4965709"/>
                <a:ext cx="145440" cy="149400"/>
              </p14:xfrm>
            </p:contentPart>
          </mc:Choice>
          <mc:Fallback>
            <p:pic>
              <p:nvPicPr>
                <p:cNvPr id="169" name="Freihand 168">
                  <a:extLst>
                    <a:ext uri="{FF2B5EF4-FFF2-40B4-BE49-F238E27FC236}">
                      <a16:creationId xmlns:a16="http://schemas.microsoft.com/office/drawing/2014/main" id="{7F4B990C-CE8F-505C-2DF9-3078B010A93C}"/>
                    </a:ext>
                  </a:extLst>
                </p:cNvPr>
                <p:cNvPicPr/>
                <p:nvPr/>
              </p:nvPicPr>
              <p:blipFill>
                <a:blip r:embed="rId214"/>
                <a:stretch>
                  <a:fillRect/>
                </a:stretch>
              </p:blipFill>
              <p:spPr>
                <a:xfrm>
                  <a:off x="1820389" y="4956709"/>
                  <a:ext cx="163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1" name="Freihand 170">
                  <a:extLst>
                    <a:ext uri="{FF2B5EF4-FFF2-40B4-BE49-F238E27FC236}">
                      <a16:creationId xmlns:a16="http://schemas.microsoft.com/office/drawing/2014/main" id="{18F54887-F5C2-2C6D-EAE7-63A4BBB7615D}"/>
                    </a:ext>
                  </a:extLst>
                </p14:cNvPr>
                <p14:cNvContentPartPr/>
                <p14:nvPr/>
              </p14:nvContentPartPr>
              <p14:xfrm>
                <a:off x="2161309" y="5211589"/>
                <a:ext cx="157680" cy="12600"/>
              </p14:xfrm>
            </p:contentPart>
          </mc:Choice>
          <mc:Fallback>
            <p:pic>
              <p:nvPicPr>
                <p:cNvPr id="171" name="Freihand 170">
                  <a:extLst>
                    <a:ext uri="{FF2B5EF4-FFF2-40B4-BE49-F238E27FC236}">
                      <a16:creationId xmlns:a16="http://schemas.microsoft.com/office/drawing/2014/main" id="{18F54887-F5C2-2C6D-EAE7-63A4BBB7615D}"/>
                    </a:ext>
                  </a:extLst>
                </p:cNvPr>
                <p:cNvPicPr/>
                <p:nvPr/>
              </p:nvPicPr>
              <p:blipFill>
                <a:blip r:embed="rId216"/>
                <a:stretch>
                  <a:fillRect/>
                </a:stretch>
              </p:blipFill>
              <p:spPr>
                <a:xfrm>
                  <a:off x="2152309" y="5202949"/>
                  <a:ext cx="175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2" name="Freihand 171">
                  <a:extLst>
                    <a:ext uri="{FF2B5EF4-FFF2-40B4-BE49-F238E27FC236}">
                      <a16:creationId xmlns:a16="http://schemas.microsoft.com/office/drawing/2014/main" id="{639FBD83-5B0F-3F7D-5500-F258D14EF113}"/>
                    </a:ext>
                  </a:extLst>
                </p14:cNvPr>
                <p14:cNvContentPartPr/>
                <p14:nvPr/>
              </p14:nvContentPartPr>
              <p14:xfrm>
                <a:off x="2299189" y="5144989"/>
                <a:ext cx="84600" cy="179280"/>
              </p14:xfrm>
            </p:contentPart>
          </mc:Choice>
          <mc:Fallback>
            <p:pic>
              <p:nvPicPr>
                <p:cNvPr id="172" name="Freihand 171">
                  <a:extLst>
                    <a:ext uri="{FF2B5EF4-FFF2-40B4-BE49-F238E27FC236}">
                      <a16:creationId xmlns:a16="http://schemas.microsoft.com/office/drawing/2014/main" id="{639FBD83-5B0F-3F7D-5500-F258D14EF113}"/>
                    </a:ext>
                  </a:extLst>
                </p:cNvPr>
                <p:cNvPicPr/>
                <p:nvPr/>
              </p:nvPicPr>
              <p:blipFill>
                <a:blip r:embed="rId218"/>
                <a:stretch>
                  <a:fillRect/>
                </a:stretch>
              </p:blipFill>
              <p:spPr>
                <a:xfrm>
                  <a:off x="2290549" y="5136349"/>
                  <a:ext cx="102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4" name="Freihand 173">
                  <a:extLst>
                    <a:ext uri="{FF2B5EF4-FFF2-40B4-BE49-F238E27FC236}">
                      <a16:creationId xmlns:a16="http://schemas.microsoft.com/office/drawing/2014/main" id="{6F764178-0550-1EEF-B1A5-BAE11FDD21DD}"/>
                    </a:ext>
                  </a:extLst>
                </p14:cNvPr>
                <p14:cNvContentPartPr/>
                <p14:nvPr/>
              </p14:nvContentPartPr>
              <p14:xfrm>
                <a:off x="2533549" y="5065069"/>
                <a:ext cx="99720" cy="263520"/>
              </p14:xfrm>
            </p:contentPart>
          </mc:Choice>
          <mc:Fallback>
            <p:pic>
              <p:nvPicPr>
                <p:cNvPr id="174" name="Freihand 173">
                  <a:extLst>
                    <a:ext uri="{FF2B5EF4-FFF2-40B4-BE49-F238E27FC236}">
                      <a16:creationId xmlns:a16="http://schemas.microsoft.com/office/drawing/2014/main" id="{6F764178-0550-1EEF-B1A5-BAE11FDD21DD}"/>
                    </a:ext>
                  </a:extLst>
                </p:cNvPr>
                <p:cNvPicPr/>
                <p:nvPr/>
              </p:nvPicPr>
              <p:blipFill>
                <a:blip r:embed="rId220"/>
                <a:stretch>
                  <a:fillRect/>
                </a:stretch>
              </p:blipFill>
              <p:spPr>
                <a:xfrm>
                  <a:off x="2524909" y="5056429"/>
                  <a:ext cx="1173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5" name="Freihand 174">
                  <a:extLst>
                    <a:ext uri="{FF2B5EF4-FFF2-40B4-BE49-F238E27FC236}">
                      <a16:creationId xmlns:a16="http://schemas.microsoft.com/office/drawing/2014/main" id="{F84AEB06-4133-67CC-4711-583A09011B4B}"/>
                    </a:ext>
                  </a:extLst>
                </p14:cNvPr>
                <p14:cNvContentPartPr/>
                <p14:nvPr/>
              </p14:nvContentPartPr>
              <p14:xfrm>
                <a:off x="2748469" y="5041309"/>
                <a:ext cx="67320" cy="247320"/>
              </p14:xfrm>
            </p:contentPart>
          </mc:Choice>
          <mc:Fallback>
            <p:pic>
              <p:nvPicPr>
                <p:cNvPr id="175" name="Freihand 174">
                  <a:extLst>
                    <a:ext uri="{FF2B5EF4-FFF2-40B4-BE49-F238E27FC236}">
                      <a16:creationId xmlns:a16="http://schemas.microsoft.com/office/drawing/2014/main" id="{F84AEB06-4133-67CC-4711-583A09011B4B}"/>
                    </a:ext>
                  </a:extLst>
                </p:cNvPr>
                <p:cNvPicPr/>
                <p:nvPr/>
              </p:nvPicPr>
              <p:blipFill>
                <a:blip r:embed="rId222"/>
                <a:stretch>
                  <a:fillRect/>
                </a:stretch>
              </p:blipFill>
              <p:spPr>
                <a:xfrm>
                  <a:off x="2739829" y="5032309"/>
                  <a:ext cx="849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6" name="Freihand 175">
                  <a:extLst>
                    <a:ext uri="{FF2B5EF4-FFF2-40B4-BE49-F238E27FC236}">
                      <a16:creationId xmlns:a16="http://schemas.microsoft.com/office/drawing/2014/main" id="{B55FBE5A-22D1-B509-AB5D-6428B652C3F2}"/>
                    </a:ext>
                  </a:extLst>
                </p14:cNvPr>
                <p14:cNvContentPartPr/>
                <p14:nvPr/>
              </p14:nvContentPartPr>
              <p14:xfrm>
                <a:off x="2864749" y="5123749"/>
                <a:ext cx="79920" cy="185760"/>
              </p14:xfrm>
            </p:contentPart>
          </mc:Choice>
          <mc:Fallback>
            <p:pic>
              <p:nvPicPr>
                <p:cNvPr id="176" name="Freihand 175">
                  <a:extLst>
                    <a:ext uri="{FF2B5EF4-FFF2-40B4-BE49-F238E27FC236}">
                      <a16:creationId xmlns:a16="http://schemas.microsoft.com/office/drawing/2014/main" id="{B55FBE5A-22D1-B509-AB5D-6428B652C3F2}"/>
                    </a:ext>
                  </a:extLst>
                </p:cNvPr>
                <p:cNvPicPr/>
                <p:nvPr/>
              </p:nvPicPr>
              <p:blipFill>
                <a:blip r:embed="rId224"/>
                <a:stretch>
                  <a:fillRect/>
                </a:stretch>
              </p:blipFill>
              <p:spPr>
                <a:xfrm>
                  <a:off x="2856109" y="5115109"/>
                  <a:ext cx="97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7" name="Freihand 176">
                  <a:extLst>
                    <a:ext uri="{FF2B5EF4-FFF2-40B4-BE49-F238E27FC236}">
                      <a16:creationId xmlns:a16="http://schemas.microsoft.com/office/drawing/2014/main" id="{3818F13D-6EA6-A329-981F-1D3D8138E8E6}"/>
                    </a:ext>
                  </a:extLst>
                </p14:cNvPr>
                <p14:cNvContentPartPr/>
                <p14:nvPr/>
              </p14:nvContentPartPr>
              <p14:xfrm>
                <a:off x="3026389" y="5218069"/>
                <a:ext cx="11160" cy="95400"/>
              </p14:xfrm>
            </p:contentPart>
          </mc:Choice>
          <mc:Fallback>
            <p:pic>
              <p:nvPicPr>
                <p:cNvPr id="177" name="Freihand 176">
                  <a:extLst>
                    <a:ext uri="{FF2B5EF4-FFF2-40B4-BE49-F238E27FC236}">
                      <a16:creationId xmlns:a16="http://schemas.microsoft.com/office/drawing/2014/main" id="{3818F13D-6EA6-A329-981F-1D3D8138E8E6}"/>
                    </a:ext>
                  </a:extLst>
                </p:cNvPr>
                <p:cNvPicPr/>
                <p:nvPr/>
              </p:nvPicPr>
              <p:blipFill>
                <a:blip r:embed="rId226"/>
                <a:stretch>
                  <a:fillRect/>
                </a:stretch>
              </p:blipFill>
              <p:spPr>
                <a:xfrm>
                  <a:off x="3017389" y="5209069"/>
                  <a:ext cx="28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8" name="Freihand 177">
                  <a:extLst>
                    <a:ext uri="{FF2B5EF4-FFF2-40B4-BE49-F238E27FC236}">
                      <a16:creationId xmlns:a16="http://schemas.microsoft.com/office/drawing/2014/main" id="{EE3A0C7B-2C3A-FB90-0DEB-C52D8C8A3C43}"/>
                    </a:ext>
                  </a:extLst>
                </p14:cNvPr>
                <p14:cNvContentPartPr/>
                <p14:nvPr/>
              </p14:nvContentPartPr>
              <p14:xfrm>
                <a:off x="3129349" y="5057869"/>
                <a:ext cx="33480" cy="160200"/>
              </p14:xfrm>
            </p:contentPart>
          </mc:Choice>
          <mc:Fallback>
            <p:pic>
              <p:nvPicPr>
                <p:cNvPr id="178" name="Freihand 177">
                  <a:extLst>
                    <a:ext uri="{FF2B5EF4-FFF2-40B4-BE49-F238E27FC236}">
                      <a16:creationId xmlns:a16="http://schemas.microsoft.com/office/drawing/2014/main" id="{EE3A0C7B-2C3A-FB90-0DEB-C52D8C8A3C43}"/>
                    </a:ext>
                  </a:extLst>
                </p:cNvPr>
                <p:cNvPicPr/>
                <p:nvPr/>
              </p:nvPicPr>
              <p:blipFill>
                <a:blip r:embed="rId228"/>
                <a:stretch>
                  <a:fillRect/>
                </a:stretch>
              </p:blipFill>
              <p:spPr>
                <a:xfrm>
                  <a:off x="3120709" y="5049229"/>
                  <a:ext cx="51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9" name="Freihand 178">
                  <a:extLst>
                    <a:ext uri="{FF2B5EF4-FFF2-40B4-BE49-F238E27FC236}">
                      <a16:creationId xmlns:a16="http://schemas.microsoft.com/office/drawing/2014/main" id="{8E2DA320-AC73-3858-83A6-C94723C384DA}"/>
                    </a:ext>
                  </a:extLst>
                </p14:cNvPr>
                <p14:cNvContentPartPr/>
                <p14:nvPr/>
              </p14:nvContentPartPr>
              <p14:xfrm>
                <a:off x="3234829" y="5052109"/>
                <a:ext cx="36000" cy="232200"/>
              </p14:xfrm>
            </p:contentPart>
          </mc:Choice>
          <mc:Fallback>
            <p:pic>
              <p:nvPicPr>
                <p:cNvPr id="179" name="Freihand 178">
                  <a:extLst>
                    <a:ext uri="{FF2B5EF4-FFF2-40B4-BE49-F238E27FC236}">
                      <a16:creationId xmlns:a16="http://schemas.microsoft.com/office/drawing/2014/main" id="{8E2DA320-AC73-3858-83A6-C94723C384DA}"/>
                    </a:ext>
                  </a:extLst>
                </p:cNvPr>
                <p:cNvPicPr/>
                <p:nvPr/>
              </p:nvPicPr>
              <p:blipFill>
                <a:blip r:embed="rId230"/>
                <a:stretch>
                  <a:fillRect/>
                </a:stretch>
              </p:blipFill>
              <p:spPr>
                <a:xfrm>
                  <a:off x="3225829" y="5043469"/>
                  <a:ext cx="536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81" name="Freihand 180">
                  <a:extLst>
                    <a:ext uri="{FF2B5EF4-FFF2-40B4-BE49-F238E27FC236}">
                      <a16:creationId xmlns:a16="http://schemas.microsoft.com/office/drawing/2014/main" id="{1D3D4658-D08E-7588-7FB2-F8F0708594B5}"/>
                    </a:ext>
                  </a:extLst>
                </p14:cNvPr>
                <p14:cNvContentPartPr/>
                <p14:nvPr/>
              </p14:nvContentPartPr>
              <p14:xfrm>
                <a:off x="3353269" y="5012509"/>
                <a:ext cx="21960" cy="198360"/>
              </p14:xfrm>
            </p:contentPart>
          </mc:Choice>
          <mc:Fallback>
            <p:pic>
              <p:nvPicPr>
                <p:cNvPr id="181" name="Freihand 180">
                  <a:extLst>
                    <a:ext uri="{FF2B5EF4-FFF2-40B4-BE49-F238E27FC236}">
                      <a16:creationId xmlns:a16="http://schemas.microsoft.com/office/drawing/2014/main" id="{1D3D4658-D08E-7588-7FB2-F8F0708594B5}"/>
                    </a:ext>
                  </a:extLst>
                </p:cNvPr>
                <p:cNvPicPr/>
                <p:nvPr/>
              </p:nvPicPr>
              <p:blipFill>
                <a:blip r:embed="rId232"/>
                <a:stretch>
                  <a:fillRect/>
                </a:stretch>
              </p:blipFill>
              <p:spPr>
                <a:xfrm>
                  <a:off x="3344629" y="5003869"/>
                  <a:ext cx="39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2" name="Freihand 181">
                  <a:extLst>
                    <a:ext uri="{FF2B5EF4-FFF2-40B4-BE49-F238E27FC236}">
                      <a16:creationId xmlns:a16="http://schemas.microsoft.com/office/drawing/2014/main" id="{5E548C4F-B30A-2622-0AA6-A30D72BA6AF1}"/>
                    </a:ext>
                  </a:extLst>
                </p14:cNvPr>
                <p14:cNvContentPartPr/>
                <p14:nvPr/>
              </p14:nvContentPartPr>
              <p14:xfrm>
                <a:off x="3296389" y="4883629"/>
                <a:ext cx="90720" cy="150840"/>
              </p14:xfrm>
            </p:contentPart>
          </mc:Choice>
          <mc:Fallback>
            <p:pic>
              <p:nvPicPr>
                <p:cNvPr id="182" name="Freihand 181">
                  <a:extLst>
                    <a:ext uri="{FF2B5EF4-FFF2-40B4-BE49-F238E27FC236}">
                      <a16:creationId xmlns:a16="http://schemas.microsoft.com/office/drawing/2014/main" id="{5E548C4F-B30A-2622-0AA6-A30D72BA6AF1}"/>
                    </a:ext>
                  </a:extLst>
                </p:cNvPr>
                <p:cNvPicPr/>
                <p:nvPr/>
              </p:nvPicPr>
              <p:blipFill>
                <a:blip r:embed="rId234"/>
                <a:stretch>
                  <a:fillRect/>
                </a:stretch>
              </p:blipFill>
              <p:spPr>
                <a:xfrm>
                  <a:off x="3287749" y="4874989"/>
                  <a:ext cx="1083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84" name="Freihand 183">
                  <a:extLst>
                    <a:ext uri="{FF2B5EF4-FFF2-40B4-BE49-F238E27FC236}">
                      <a16:creationId xmlns:a16="http://schemas.microsoft.com/office/drawing/2014/main" id="{772A194D-EE68-D73B-354F-79922E35C291}"/>
                    </a:ext>
                  </a:extLst>
                </p14:cNvPr>
                <p14:cNvContentPartPr/>
                <p14:nvPr/>
              </p14:nvContentPartPr>
              <p14:xfrm>
                <a:off x="3603109" y="5106829"/>
                <a:ext cx="181080" cy="18720"/>
              </p14:xfrm>
            </p:contentPart>
          </mc:Choice>
          <mc:Fallback>
            <p:pic>
              <p:nvPicPr>
                <p:cNvPr id="184" name="Freihand 183">
                  <a:extLst>
                    <a:ext uri="{FF2B5EF4-FFF2-40B4-BE49-F238E27FC236}">
                      <a16:creationId xmlns:a16="http://schemas.microsoft.com/office/drawing/2014/main" id="{772A194D-EE68-D73B-354F-79922E35C291}"/>
                    </a:ext>
                  </a:extLst>
                </p:cNvPr>
                <p:cNvPicPr/>
                <p:nvPr/>
              </p:nvPicPr>
              <p:blipFill>
                <a:blip r:embed="rId236"/>
                <a:stretch>
                  <a:fillRect/>
                </a:stretch>
              </p:blipFill>
              <p:spPr>
                <a:xfrm>
                  <a:off x="3594469" y="5098189"/>
                  <a:ext cx="198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85" name="Freihand 184">
                  <a:extLst>
                    <a:ext uri="{FF2B5EF4-FFF2-40B4-BE49-F238E27FC236}">
                      <a16:creationId xmlns:a16="http://schemas.microsoft.com/office/drawing/2014/main" id="{C202DACF-E76A-ACC0-D884-11D836A1F5BB}"/>
                    </a:ext>
                  </a:extLst>
                </p14:cNvPr>
                <p14:cNvContentPartPr/>
                <p14:nvPr/>
              </p14:nvContentPartPr>
              <p14:xfrm>
                <a:off x="3795709" y="5048509"/>
                <a:ext cx="88200" cy="213120"/>
              </p14:xfrm>
            </p:contentPart>
          </mc:Choice>
          <mc:Fallback>
            <p:pic>
              <p:nvPicPr>
                <p:cNvPr id="185" name="Freihand 184">
                  <a:extLst>
                    <a:ext uri="{FF2B5EF4-FFF2-40B4-BE49-F238E27FC236}">
                      <a16:creationId xmlns:a16="http://schemas.microsoft.com/office/drawing/2014/main" id="{C202DACF-E76A-ACC0-D884-11D836A1F5BB}"/>
                    </a:ext>
                  </a:extLst>
                </p:cNvPr>
                <p:cNvPicPr/>
                <p:nvPr/>
              </p:nvPicPr>
              <p:blipFill>
                <a:blip r:embed="rId238"/>
                <a:stretch>
                  <a:fillRect/>
                </a:stretch>
              </p:blipFill>
              <p:spPr>
                <a:xfrm>
                  <a:off x="3786709" y="5039869"/>
                  <a:ext cx="1058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87" name="Freihand 186">
                  <a:extLst>
                    <a:ext uri="{FF2B5EF4-FFF2-40B4-BE49-F238E27FC236}">
                      <a16:creationId xmlns:a16="http://schemas.microsoft.com/office/drawing/2014/main" id="{29837BBB-0B3D-54A8-1017-399DC97923EA}"/>
                    </a:ext>
                  </a:extLst>
                </p14:cNvPr>
                <p14:cNvContentPartPr/>
                <p14:nvPr/>
              </p14:nvContentPartPr>
              <p14:xfrm>
                <a:off x="4102069" y="5057149"/>
                <a:ext cx="47880" cy="131760"/>
              </p14:xfrm>
            </p:contentPart>
          </mc:Choice>
          <mc:Fallback>
            <p:pic>
              <p:nvPicPr>
                <p:cNvPr id="187" name="Freihand 186">
                  <a:extLst>
                    <a:ext uri="{FF2B5EF4-FFF2-40B4-BE49-F238E27FC236}">
                      <a16:creationId xmlns:a16="http://schemas.microsoft.com/office/drawing/2014/main" id="{29837BBB-0B3D-54A8-1017-399DC97923EA}"/>
                    </a:ext>
                  </a:extLst>
                </p:cNvPr>
                <p:cNvPicPr/>
                <p:nvPr/>
              </p:nvPicPr>
              <p:blipFill>
                <a:blip r:embed="rId240"/>
                <a:stretch>
                  <a:fillRect/>
                </a:stretch>
              </p:blipFill>
              <p:spPr>
                <a:xfrm>
                  <a:off x="4093429" y="5048509"/>
                  <a:ext cx="65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8" name="Freihand 187">
                  <a:extLst>
                    <a:ext uri="{FF2B5EF4-FFF2-40B4-BE49-F238E27FC236}">
                      <a16:creationId xmlns:a16="http://schemas.microsoft.com/office/drawing/2014/main" id="{0B3658F1-BCA4-F8C6-05AB-36645B783EBE}"/>
                    </a:ext>
                  </a:extLst>
                </p14:cNvPr>
                <p14:cNvContentPartPr/>
                <p14:nvPr/>
              </p14:nvContentPartPr>
              <p14:xfrm>
                <a:off x="4120069" y="4917469"/>
                <a:ext cx="8280" cy="6480"/>
              </p14:xfrm>
            </p:contentPart>
          </mc:Choice>
          <mc:Fallback>
            <p:pic>
              <p:nvPicPr>
                <p:cNvPr id="188" name="Freihand 187">
                  <a:extLst>
                    <a:ext uri="{FF2B5EF4-FFF2-40B4-BE49-F238E27FC236}">
                      <a16:creationId xmlns:a16="http://schemas.microsoft.com/office/drawing/2014/main" id="{0B3658F1-BCA4-F8C6-05AB-36645B783EBE}"/>
                    </a:ext>
                  </a:extLst>
                </p:cNvPr>
                <p:cNvPicPr/>
                <p:nvPr/>
              </p:nvPicPr>
              <p:blipFill>
                <a:blip r:embed="rId242"/>
                <a:stretch>
                  <a:fillRect/>
                </a:stretch>
              </p:blipFill>
              <p:spPr>
                <a:xfrm>
                  <a:off x="4111429" y="4908829"/>
                  <a:ext cx="25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9" name="Freihand 188">
                  <a:extLst>
                    <a:ext uri="{FF2B5EF4-FFF2-40B4-BE49-F238E27FC236}">
                      <a16:creationId xmlns:a16="http://schemas.microsoft.com/office/drawing/2014/main" id="{AA3FE002-153A-FD77-C491-96026E1098B2}"/>
                    </a:ext>
                  </a:extLst>
                </p14:cNvPr>
                <p14:cNvContentPartPr/>
                <p14:nvPr/>
              </p14:nvContentPartPr>
              <p14:xfrm>
                <a:off x="4321309" y="4995229"/>
                <a:ext cx="57600" cy="184680"/>
              </p14:xfrm>
            </p:contentPart>
          </mc:Choice>
          <mc:Fallback>
            <p:pic>
              <p:nvPicPr>
                <p:cNvPr id="189" name="Freihand 188">
                  <a:extLst>
                    <a:ext uri="{FF2B5EF4-FFF2-40B4-BE49-F238E27FC236}">
                      <a16:creationId xmlns:a16="http://schemas.microsoft.com/office/drawing/2014/main" id="{AA3FE002-153A-FD77-C491-96026E1098B2}"/>
                    </a:ext>
                  </a:extLst>
                </p:cNvPr>
                <p:cNvPicPr/>
                <p:nvPr/>
              </p:nvPicPr>
              <p:blipFill>
                <a:blip r:embed="rId244"/>
                <a:stretch>
                  <a:fillRect/>
                </a:stretch>
              </p:blipFill>
              <p:spPr>
                <a:xfrm>
                  <a:off x="4312669" y="4986229"/>
                  <a:ext cx="75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0" name="Freihand 189">
                  <a:extLst>
                    <a:ext uri="{FF2B5EF4-FFF2-40B4-BE49-F238E27FC236}">
                      <a16:creationId xmlns:a16="http://schemas.microsoft.com/office/drawing/2014/main" id="{CC83270E-FB10-7D8D-76EA-BACD8B66F0DC}"/>
                    </a:ext>
                  </a:extLst>
                </p14:cNvPr>
                <p14:cNvContentPartPr/>
                <p14:nvPr/>
              </p14:nvContentPartPr>
              <p14:xfrm>
                <a:off x="4257229" y="4831789"/>
                <a:ext cx="181440" cy="175320"/>
              </p14:xfrm>
            </p:contentPart>
          </mc:Choice>
          <mc:Fallback>
            <p:pic>
              <p:nvPicPr>
                <p:cNvPr id="190" name="Freihand 189">
                  <a:extLst>
                    <a:ext uri="{FF2B5EF4-FFF2-40B4-BE49-F238E27FC236}">
                      <a16:creationId xmlns:a16="http://schemas.microsoft.com/office/drawing/2014/main" id="{CC83270E-FB10-7D8D-76EA-BACD8B66F0DC}"/>
                    </a:ext>
                  </a:extLst>
                </p:cNvPr>
                <p:cNvPicPr/>
                <p:nvPr/>
              </p:nvPicPr>
              <p:blipFill>
                <a:blip r:embed="rId246"/>
                <a:stretch>
                  <a:fillRect/>
                </a:stretch>
              </p:blipFill>
              <p:spPr>
                <a:xfrm>
                  <a:off x="4248589" y="4823149"/>
                  <a:ext cx="199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92" name="Freihand 191">
                  <a:extLst>
                    <a:ext uri="{FF2B5EF4-FFF2-40B4-BE49-F238E27FC236}">
                      <a16:creationId xmlns:a16="http://schemas.microsoft.com/office/drawing/2014/main" id="{EA3A58D2-8568-3748-0FE7-46FA3A41AFF6}"/>
                    </a:ext>
                  </a:extLst>
                </p14:cNvPr>
                <p14:cNvContentPartPr/>
                <p14:nvPr/>
              </p14:nvContentPartPr>
              <p14:xfrm>
                <a:off x="4587709" y="5090629"/>
                <a:ext cx="208800" cy="24480"/>
              </p14:xfrm>
            </p:contentPart>
          </mc:Choice>
          <mc:Fallback>
            <p:pic>
              <p:nvPicPr>
                <p:cNvPr id="192" name="Freihand 191">
                  <a:extLst>
                    <a:ext uri="{FF2B5EF4-FFF2-40B4-BE49-F238E27FC236}">
                      <a16:creationId xmlns:a16="http://schemas.microsoft.com/office/drawing/2014/main" id="{EA3A58D2-8568-3748-0FE7-46FA3A41AFF6}"/>
                    </a:ext>
                  </a:extLst>
                </p:cNvPr>
                <p:cNvPicPr/>
                <p:nvPr/>
              </p:nvPicPr>
              <p:blipFill>
                <a:blip r:embed="rId248"/>
                <a:stretch>
                  <a:fillRect/>
                </a:stretch>
              </p:blipFill>
              <p:spPr>
                <a:xfrm>
                  <a:off x="4578709" y="5081629"/>
                  <a:ext cx="226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3" name="Freihand 192">
                  <a:extLst>
                    <a:ext uri="{FF2B5EF4-FFF2-40B4-BE49-F238E27FC236}">
                      <a16:creationId xmlns:a16="http://schemas.microsoft.com/office/drawing/2014/main" id="{EDC5E744-2E28-74FD-6793-3F86F33A4866}"/>
                    </a:ext>
                  </a:extLst>
                </p14:cNvPr>
                <p14:cNvContentPartPr/>
                <p14:nvPr/>
              </p14:nvContentPartPr>
              <p14:xfrm>
                <a:off x="4805869" y="5025109"/>
                <a:ext cx="120960" cy="189360"/>
              </p14:xfrm>
            </p:contentPart>
          </mc:Choice>
          <mc:Fallback>
            <p:pic>
              <p:nvPicPr>
                <p:cNvPr id="193" name="Freihand 192">
                  <a:extLst>
                    <a:ext uri="{FF2B5EF4-FFF2-40B4-BE49-F238E27FC236}">
                      <a16:creationId xmlns:a16="http://schemas.microsoft.com/office/drawing/2014/main" id="{EDC5E744-2E28-74FD-6793-3F86F33A4866}"/>
                    </a:ext>
                  </a:extLst>
                </p:cNvPr>
                <p:cNvPicPr/>
                <p:nvPr/>
              </p:nvPicPr>
              <p:blipFill>
                <a:blip r:embed="rId250"/>
                <a:stretch>
                  <a:fillRect/>
                </a:stretch>
              </p:blipFill>
              <p:spPr>
                <a:xfrm>
                  <a:off x="4797229" y="5016109"/>
                  <a:ext cx="1386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95" name="Freihand 194">
                  <a:extLst>
                    <a:ext uri="{FF2B5EF4-FFF2-40B4-BE49-F238E27FC236}">
                      <a16:creationId xmlns:a16="http://schemas.microsoft.com/office/drawing/2014/main" id="{256EAC35-DFD4-9389-2504-41A19ED5D2C3}"/>
                    </a:ext>
                  </a:extLst>
                </p14:cNvPr>
                <p14:cNvContentPartPr/>
                <p14:nvPr/>
              </p14:nvContentPartPr>
              <p14:xfrm>
                <a:off x="5156149" y="4968589"/>
                <a:ext cx="42480" cy="245160"/>
              </p14:xfrm>
            </p:contentPart>
          </mc:Choice>
          <mc:Fallback>
            <p:pic>
              <p:nvPicPr>
                <p:cNvPr id="195" name="Freihand 194">
                  <a:extLst>
                    <a:ext uri="{FF2B5EF4-FFF2-40B4-BE49-F238E27FC236}">
                      <a16:creationId xmlns:a16="http://schemas.microsoft.com/office/drawing/2014/main" id="{256EAC35-DFD4-9389-2504-41A19ED5D2C3}"/>
                    </a:ext>
                  </a:extLst>
                </p:cNvPr>
                <p:cNvPicPr/>
                <p:nvPr/>
              </p:nvPicPr>
              <p:blipFill>
                <a:blip r:embed="rId252"/>
                <a:stretch>
                  <a:fillRect/>
                </a:stretch>
              </p:blipFill>
              <p:spPr>
                <a:xfrm>
                  <a:off x="5147509" y="4959949"/>
                  <a:ext cx="601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6" name="Freihand 195">
                  <a:extLst>
                    <a:ext uri="{FF2B5EF4-FFF2-40B4-BE49-F238E27FC236}">
                      <a16:creationId xmlns:a16="http://schemas.microsoft.com/office/drawing/2014/main" id="{CCDE20A8-0A6C-BCC7-1495-81BF3813BA9A}"/>
                    </a:ext>
                  </a:extLst>
                </p14:cNvPr>
                <p14:cNvContentPartPr/>
                <p14:nvPr/>
              </p14:nvContentPartPr>
              <p14:xfrm>
                <a:off x="5093149" y="5164789"/>
                <a:ext cx="161280" cy="55440"/>
              </p14:xfrm>
            </p:contentPart>
          </mc:Choice>
          <mc:Fallback>
            <p:pic>
              <p:nvPicPr>
                <p:cNvPr id="196" name="Freihand 195">
                  <a:extLst>
                    <a:ext uri="{FF2B5EF4-FFF2-40B4-BE49-F238E27FC236}">
                      <a16:creationId xmlns:a16="http://schemas.microsoft.com/office/drawing/2014/main" id="{CCDE20A8-0A6C-BCC7-1495-81BF3813BA9A}"/>
                    </a:ext>
                  </a:extLst>
                </p:cNvPr>
                <p:cNvPicPr/>
                <p:nvPr/>
              </p:nvPicPr>
              <p:blipFill>
                <a:blip r:embed="rId254"/>
                <a:stretch>
                  <a:fillRect/>
                </a:stretch>
              </p:blipFill>
              <p:spPr>
                <a:xfrm>
                  <a:off x="5084509" y="5155789"/>
                  <a:ext cx="1789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7" name="Freihand 196">
                  <a:extLst>
                    <a:ext uri="{FF2B5EF4-FFF2-40B4-BE49-F238E27FC236}">
                      <a16:creationId xmlns:a16="http://schemas.microsoft.com/office/drawing/2014/main" id="{04539800-22C4-3BCD-9256-3D020C1EA223}"/>
                    </a:ext>
                  </a:extLst>
                </p14:cNvPr>
                <p14:cNvContentPartPr/>
                <p14:nvPr/>
              </p14:nvContentPartPr>
              <p14:xfrm>
                <a:off x="5111149" y="4924309"/>
                <a:ext cx="136080" cy="64800"/>
              </p14:xfrm>
            </p:contentPart>
          </mc:Choice>
          <mc:Fallback>
            <p:pic>
              <p:nvPicPr>
                <p:cNvPr id="197" name="Freihand 196">
                  <a:extLst>
                    <a:ext uri="{FF2B5EF4-FFF2-40B4-BE49-F238E27FC236}">
                      <a16:creationId xmlns:a16="http://schemas.microsoft.com/office/drawing/2014/main" id="{04539800-22C4-3BCD-9256-3D020C1EA223}"/>
                    </a:ext>
                  </a:extLst>
                </p:cNvPr>
                <p:cNvPicPr/>
                <p:nvPr/>
              </p:nvPicPr>
              <p:blipFill>
                <a:blip r:embed="rId256"/>
                <a:stretch>
                  <a:fillRect/>
                </a:stretch>
              </p:blipFill>
              <p:spPr>
                <a:xfrm>
                  <a:off x="5102509" y="4915669"/>
                  <a:ext cx="153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8" name="Freihand 197">
                  <a:extLst>
                    <a:ext uri="{FF2B5EF4-FFF2-40B4-BE49-F238E27FC236}">
                      <a16:creationId xmlns:a16="http://schemas.microsoft.com/office/drawing/2014/main" id="{8BE19C27-C0D7-1A14-BE92-C8A9111682AE}"/>
                    </a:ext>
                  </a:extLst>
                </p14:cNvPr>
                <p14:cNvContentPartPr/>
                <p14:nvPr/>
              </p14:nvContentPartPr>
              <p14:xfrm>
                <a:off x="5344789" y="4902709"/>
                <a:ext cx="63360" cy="267120"/>
              </p14:xfrm>
            </p:contentPart>
          </mc:Choice>
          <mc:Fallback>
            <p:pic>
              <p:nvPicPr>
                <p:cNvPr id="198" name="Freihand 197">
                  <a:extLst>
                    <a:ext uri="{FF2B5EF4-FFF2-40B4-BE49-F238E27FC236}">
                      <a16:creationId xmlns:a16="http://schemas.microsoft.com/office/drawing/2014/main" id="{8BE19C27-C0D7-1A14-BE92-C8A9111682AE}"/>
                    </a:ext>
                  </a:extLst>
                </p:cNvPr>
                <p:cNvPicPr/>
                <p:nvPr/>
              </p:nvPicPr>
              <p:blipFill>
                <a:blip r:embed="rId258"/>
                <a:stretch>
                  <a:fillRect/>
                </a:stretch>
              </p:blipFill>
              <p:spPr>
                <a:xfrm>
                  <a:off x="5335789" y="4893709"/>
                  <a:ext cx="810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9" name="Freihand 198">
                  <a:extLst>
                    <a:ext uri="{FF2B5EF4-FFF2-40B4-BE49-F238E27FC236}">
                      <a16:creationId xmlns:a16="http://schemas.microsoft.com/office/drawing/2014/main" id="{29F14B56-DA54-92E8-E6B9-BB635F1D3491}"/>
                    </a:ext>
                  </a:extLst>
                </p14:cNvPr>
                <p14:cNvContentPartPr/>
                <p14:nvPr/>
              </p14:nvContentPartPr>
              <p14:xfrm>
                <a:off x="5504989" y="5019709"/>
                <a:ext cx="21960" cy="84600"/>
              </p14:xfrm>
            </p:contentPart>
          </mc:Choice>
          <mc:Fallback>
            <p:pic>
              <p:nvPicPr>
                <p:cNvPr id="199" name="Freihand 198">
                  <a:extLst>
                    <a:ext uri="{FF2B5EF4-FFF2-40B4-BE49-F238E27FC236}">
                      <a16:creationId xmlns:a16="http://schemas.microsoft.com/office/drawing/2014/main" id="{29F14B56-DA54-92E8-E6B9-BB635F1D3491}"/>
                    </a:ext>
                  </a:extLst>
                </p:cNvPr>
                <p:cNvPicPr/>
                <p:nvPr/>
              </p:nvPicPr>
              <p:blipFill>
                <a:blip r:embed="rId260"/>
                <a:stretch>
                  <a:fillRect/>
                </a:stretch>
              </p:blipFill>
              <p:spPr>
                <a:xfrm>
                  <a:off x="5496349" y="5011069"/>
                  <a:ext cx="39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00" name="Freihand 199">
                  <a:extLst>
                    <a:ext uri="{FF2B5EF4-FFF2-40B4-BE49-F238E27FC236}">
                      <a16:creationId xmlns:a16="http://schemas.microsoft.com/office/drawing/2014/main" id="{92FC7110-3AF1-190A-AD54-25EE7417A793}"/>
                    </a:ext>
                  </a:extLst>
                </p14:cNvPr>
                <p14:cNvContentPartPr/>
                <p14:nvPr/>
              </p14:nvContentPartPr>
              <p14:xfrm>
                <a:off x="5514349" y="4900189"/>
                <a:ext cx="6120" cy="11880"/>
              </p14:xfrm>
            </p:contentPart>
          </mc:Choice>
          <mc:Fallback>
            <p:pic>
              <p:nvPicPr>
                <p:cNvPr id="200" name="Freihand 199">
                  <a:extLst>
                    <a:ext uri="{FF2B5EF4-FFF2-40B4-BE49-F238E27FC236}">
                      <a16:creationId xmlns:a16="http://schemas.microsoft.com/office/drawing/2014/main" id="{92FC7110-3AF1-190A-AD54-25EE7417A793}"/>
                    </a:ext>
                  </a:extLst>
                </p:cNvPr>
                <p:cNvPicPr/>
                <p:nvPr/>
              </p:nvPicPr>
              <p:blipFill>
                <a:blip r:embed="rId262"/>
                <a:stretch>
                  <a:fillRect/>
                </a:stretch>
              </p:blipFill>
              <p:spPr>
                <a:xfrm>
                  <a:off x="5505349" y="4891189"/>
                  <a:ext cx="237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01" name="Freihand 200">
                  <a:extLst>
                    <a:ext uri="{FF2B5EF4-FFF2-40B4-BE49-F238E27FC236}">
                      <a16:creationId xmlns:a16="http://schemas.microsoft.com/office/drawing/2014/main" id="{6EFF292C-05D1-7060-4D98-4AF699A1199F}"/>
                    </a:ext>
                  </a:extLst>
                </p14:cNvPr>
                <p14:cNvContentPartPr/>
                <p14:nvPr/>
              </p14:nvContentPartPr>
              <p14:xfrm>
                <a:off x="5597509" y="4885429"/>
                <a:ext cx="44280" cy="271800"/>
              </p14:xfrm>
            </p:contentPart>
          </mc:Choice>
          <mc:Fallback>
            <p:pic>
              <p:nvPicPr>
                <p:cNvPr id="201" name="Freihand 200">
                  <a:extLst>
                    <a:ext uri="{FF2B5EF4-FFF2-40B4-BE49-F238E27FC236}">
                      <a16:creationId xmlns:a16="http://schemas.microsoft.com/office/drawing/2014/main" id="{6EFF292C-05D1-7060-4D98-4AF699A1199F}"/>
                    </a:ext>
                  </a:extLst>
                </p:cNvPr>
                <p:cNvPicPr/>
                <p:nvPr/>
              </p:nvPicPr>
              <p:blipFill>
                <a:blip r:embed="rId264"/>
                <a:stretch>
                  <a:fillRect/>
                </a:stretch>
              </p:blipFill>
              <p:spPr>
                <a:xfrm>
                  <a:off x="5588509" y="4876789"/>
                  <a:ext cx="619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02" name="Freihand 201">
                  <a:extLst>
                    <a:ext uri="{FF2B5EF4-FFF2-40B4-BE49-F238E27FC236}">
                      <a16:creationId xmlns:a16="http://schemas.microsoft.com/office/drawing/2014/main" id="{F6643FA2-EED4-B95E-D0C0-6526B999480C}"/>
                    </a:ext>
                  </a:extLst>
                </p14:cNvPr>
                <p14:cNvContentPartPr/>
                <p14:nvPr/>
              </p14:nvContentPartPr>
              <p14:xfrm>
                <a:off x="5796229" y="4817389"/>
                <a:ext cx="24480" cy="261720"/>
              </p14:xfrm>
            </p:contentPart>
          </mc:Choice>
          <mc:Fallback>
            <p:pic>
              <p:nvPicPr>
                <p:cNvPr id="202" name="Freihand 201">
                  <a:extLst>
                    <a:ext uri="{FF2B5EF4-FFF2-40B4-BE49-F238E27FC236}">
                      <a16:creationId xmlns:a16="http://schemas.microsoft.com/office/drawing/2014/main" id="{F6643FA2-EED4-B95E-D0C0-6526B999480C}"/>
                    </a:ext>
                  </a:extLst>
                </p:cNvPr>
                <p:cNvPicPr/>
                <p:nvPr/>
              </p:nvPicPr>
              <p:blipFill>
                <a:blip r:embed="rId266"/>
                <a:stretch>
                  <a:fillRect/>
                </a:stretch>
              </p:blipFill>
              <p:spPr>
                <a:xfrm>
                  <a:off x="5787229" y="4808749"/>
                  <a:ext cx="421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03" name="Freihand 202">
                  <a:extLst>
                    <a:ext uri="{FF2B5EF4-FFF2-40B4-BE49-F238E27FC236}">
                      <a16:creationId xmlns:a16="http://schemas.microsoft.com/office/drawing/2014/main" id="{E1A419E7-9D66-F266-A32E-5CC6AD5EA839}"/>
                    </a:ext>
                  </a:extLst>
                </p14:cNvPr>
                <p14:cNvContentPartPr/>
                <p14:nvPr/>
              </p14:nvContentPartPr>
              <p14:xfrm>
                <a:off x="5725309" y="4978669"/>
                <a:ext cx="158760" cy="224280"/>
              </p14:xfrm>
            </p:contentPart>
          </mc:Choice>
          <mc:Fallback>
            <p:pic>
              <p:nvPicPr>
                <p:cNvPr id="203" name="Freihand 202">
                  <a:extLst>
                    <a:ext uri="{FF2B5EF4-FFF2-40B4-BE49-F238E27FC236}">
                      <a16:creationId xmlns:a16="http://schemas.microsoft.com/office/drawing/2014/main" id="{E1A419E7-9D66-F266-A32E-5CC6AD5EA839}"/>
                    </a:ext>
                  </a:extLst>
                </p:cNvPr>
                <p:cNvPicPr/>
                <p:nvPr/>
              </p:nvPicPr>
              <p:blipFill>
                <a:blip r:embed="rId268"/>
                <a:stretch>
                  <a:fillRect/>
                </a:stretch>
              </p:blipFill>
              <p:spPr>
                <a:xfrm>
                  <a:off x="5716669" y="4969669"/>
                  <a:ext cx="1764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1" name="Freihand 30">
                  <a:extLst>
                    <a:ext uri="{FF2B5EF4-FFF2-40B4-BE49-F238E27FC236}">
                      <a16:creationId xmlns:a16="http://schemas.microsoft.com/office/drawing/2014/main" id="{B60AE56B-C828-9019-71CB-58FC4E458429}"/>
                    </a:ext>
                  </a:extLst>
                </p14:cNvPr>
                <p14:cNvContentPartPr/>
                <p14:nvPr/>
              </p14:nvContentPartPr>
              <p14:xfrm>
                <a:off x="2793829" y="878269"/>
                <a:ext cx="2320560" cy="1924560"/>
              </p14:xfrm>
            </p:contentPart>
          </mc:Choice>
          <mc:Fallback>
            <p:pic>
              <p:nvPicPr>
                <p:cNvPr id="31" name="Freihand 30">
                  <a:extLst>
                    <a:ext uri="{FF2B5EF4-FFF2-40B4-BE49-F238E27FC236}">
                      <a16:creationId xmlns:a16="http://schemas.microsoft.com/office/drawing/2014/main" id="{B60AE56B-C828-9019-71CB-58FC4E458429}"/>
                    </a:ext>
                  </a:extLst>
                </p:cNvPr>
                <p:cNvPicPr/>
                <p:nvPr/>
              </p:nvPicPr>
              <p:blipFill>
                <a:blip r:embed="rId270"/>
                <a:stretch>
                  <a:fillRect/>
                </a:stretch>
              </p:blipFill>
              <p:spPr>
                <a:xfrm>
                  <a:off x="2785189" y="869269"/>
                  <a:ext cx="2338200" cy="1942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2" name="Freihand 31">
                  <a:extLst>
                    <a:ext uri="{FF2B5EF4-FFF2-40B4-BE49-F238E27FC236}">
                      <a16:creationId xmlns:a16="http://schemas.microsoft.com/office/drawing/2014/main" id="{300B3791-AD01-EF97-F783-7F788808DFD6}"/>
                    </a:ext>
                  </a:extLst>
                </p14:cNvPr>
                <p14:cNvContentPartPr/>
                <p14:nvPr/>
              </p14:nvContentPartPr>
              <p14:xfrm>
                <a:off x="4179469" y="2532829"/>
                <a:ext cx="234000" cy="87120"/>
              </p14:xfrm>
            </p:contentPart>
          </mc:Choice>
          <mc:Fallback>
            <p:pic>
              <p:nvPicPr>
                <p:cNvPr id="32" name="Freihand 31">
                  <a:extLst>
                    <a:ext uri="{FF2B5EF4-FFF2-40B4-BE49-F238E27FC236}">
                      <a16:creationId xmlns:a16="http://schemas.microsoft.com/office/drawing/2014/main" id="{300B3791-AD01-EF97-F783-7F788808DFD6}"/>
                    </a:ext>
                  </a:extLst>
                </p:cNvPr>
                <p:cNvPicPr/>
                <p:nvPr/>
              </p:nvPicPr>
              <p:blipFill>
                <a:blip r:embed="rId272"/>
                <a:stretch>
                  <a:fillRect/>
                </a:stretch>
              </p:blipFill>
              <p:spPr>
                <a:xfrm>
                  <a:off x="4170829" y="2523829"/>
                  <a:ext cx="251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3" name="Freihand 32">
                  <a:extLst>
                    <a:ext uri="{FF2B5EF4-FFF2-40B4-BE49-F238E27FC236}">
                      <a16:creationId xmlns:a16="http://schemas.microsoft.com/office/drawing/2014/main" id="{A75F9697-0A76-20A9-765F-97F7A911104C}"/>
                    </a:ext>
                  </a:extLst>
                </p14:cNvPr>
                <p14:cNvContentPartPr/>
                <p14:nvPr/>
              </p14:nvContentPartPr>
              <p14:xfrm>
                <a:off x="4383949" y="2470909"/>
                <a:ext cx="119520" cy="245160"/>
              </p14:xfrm>
            </p:contentPart>
          </mc:Choice>
          <mc:Fallback>
            <p:pic>
              <p:nvPicPr>
                <p:cNvPr id="33" name="Freihand 32">
                  <a:extLst>
                    <a:ext uri="{FF2B5EF4-FFF2-40B4-BE49-F238E27FC236}">
                      <a16:creationId xmlns:a16="http://schemas.microsoft.com/office/drawing/2014/main" id="{A75F9697-0A76-20A9-765F-97F7A911104C}"/>
                    </a:ext>
                  </a:extLst>
                </p:cNvPr>
                <p:cNvPicPr/>
                <p:nvPr/>
              </p:nvPicPr>
              <p:blipFill>
                <a:blip r:embed="rId274"/>
                <a:stretch>
                  <a:fillRect/>
                </a:stretch>
              </p:blipFill>
              <p:spPr>
                <a:xfrm>
                  <a:off x="4374949" y="2461909"/>
                  <a:ext cx="1371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4" name="Freihand 33">
                  <a:extLst>
                    <a:ext uri="{FF2B5EF4-FFF2-40B4-BE49-F238E27FC236}">
                      <a16:creationId xmlns:a16="http://schemas.microsoft.com/office/drawing/2014/main" id="{656C9707-7167-DDAA-57DC-47542BF93454}"/>
                    </a:ext>
                  </a:extLst>
                </p14:cNvPr>
                <p14:cNvContentPartPr/>
                <p14:nvPr/>
              </p14:nvContentPartPr>
              <p14:xfrm>
                <a:off x="5115829" y="2133589"/>
                <a:ext cx="16920" cy="216000"/>
              </p14:xfrm>
            </p:contentPart>
          </mc:Choice>
          <mc:Fallback>
            <p:pic>
              <p:nvPicPr>
                <p:cNvPr id="34" name="Freihand 33">
                  <a:extLst>
                    <a:ext uri="{FF2B5EF4-FFF2-40B4-BE49-F238E27FC236}">
                      <a16:creationId xmlns:a16="http://schemas.microsoft.com/office/drawing/2014/main" id="{656C9707-7167-DDAA-57DC-47542BF93454}"/>
                    </a:ext>
                  </a:extLst>
                </p:cNvPr>
                <p:cNvPicPr/>
                <p:nvPr/>
              </p:nvPicPr>
              <p:blipFill>
                <a:blip r:embed="rId276"/>
                <a:stretch>
                  <a:fillRect/>
                </a:stretch>
              </p:blipFill>
              <p:spPr>
                <a:xfrm>
                  <a:off x="5107189" y="2124589"/>
                  <a:ext cx="345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5" name="Freihand 34">
                  <a:extLst>
                    <a:ext uri="{FF2B5EF4-FFF2-40B4-BE49-F238E27FC236}">
                      <a16:creationId xmlns:a16="http://schemas.microsoft.com/office/drawing/2014/main" id="{63814CD6-0F30-80B6-5AFA-7F83D836DF13}"/>
                    </a:ext>
                  </a:extLst>
                </p14:cNvPr>
                <p14:cNvContentPartPr/>
                <p14:nvPr/>
              </p14:nvContentPartPr>
              <p14:xfrm>
                <a:off x="5070469" y="2315749"/>
                <a:ext cx="128160" cy="67320"/>
              </p14:xfrm>
            </p:contentPart>
          </mc:Choice>
          <mc:Fallback>
            <p:pic>
              <p:nvPicPr>
                <p:cNvPr id="35" name="Freihand 34">
                  <a:extLst>
                    <a:ext uri="{FF2B5EF4-FFF2-40B4-BE49-F238E27FC236}">
                      <a16:creationId xmlns:a16="http://schemas.microsoft.com/office/drawing/2014/main" id="{63814CD6-0F30-80B6-5AFA-7F83D836DF13}"/>
                    </a:ext>
                  </a:extLst>
                </p:cNvPr>
                <p:cNvPicPr/>
                <p:nvPr/>
              </p:nvPicPr>
              <p:blipFill>
                <a:blip r:embed="rId278"/>
                <a:stretch>
                  <a:fillRect/>
                </a:stretch>
              </p:blipFill>
              <p:spPr>
                <a:xfrm>
                  <a:off x="5061829" y="2306749"/>
                  <a:ext cx="145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6" name="Freihand 35">
                  <a:extLst>
                    <a:ext uri="{FF2B5EF4-FFF2-40B4-BE49-F238E27FC236}">
                      <a16:creationId xmlns:a16="http://schemas.microsoft.com/office/drawing/2014/main" id="{41DD56B9-DECC-B874-667C-7EEAF0F49A05}"/>
                    </a:ext>
                  </a:extLst>
                </p14:cNvPr>
                <p14:cNvContentPartPr/>
                <p14:nvPr/>
              </p14:nvContentPartPr>
              <p14:xfrm>
                <a:off x="5023669" y="2096509"/>
                <a:ext cx="178920" cy="74160"/>
              </p14:xfrm>
            </p:contentPart>
          </mc:Choice>
          <mc:Fallback>
            <p:pic>
              <p:nvPicPr>
                <p:cNvPr id="36" name="Freihand 35">
                  <a:extLst>
                    <a:ext uri="{FF2B5EF4-FFF2-40B4-BE49-F238E27FC236}">
                      <a16:creationId xmlns:a16="http://schemas.microsoft.com/office/drawing/2014/main" id="{41DD56B9-DECC-B874-667C-7EEAF0F49A05}"/>
                    </a:ext>
                  </a:extLst>
                </p:cNvPr>
                <p:cNvPicPr/>
                <p:nvPr/>
              </p:nvPicPr>
              <p:blipFill>
                <a:blip r:embed="rId280"/>
                <a:stretch>
                  <a:fillRect/>
                </a:stretch>
              </p:blipFill>
              <p:spPr>
                <a:xfrm>
                  <a:off x="5014669" y="2087509"/>
                  <a:ext cx="1965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7" name="Freihand 36">
                  <a:extLst>
                    <a:ext uri="{FF2B5EF4-FFF2-40B4-BE49-F238E27FC236}">
                      <a16:creationId xmlns:a16="http://schemas.microsoft.com/office/drawing/2014/main" id="{40F96319-5204-08B4-A1A7-D908413F2E07}"/>
                    </a:ext>
                  </a:extLst>
                </p14:cNvPr>
                <p14:cNvContentPartPr/>
                <p14:nvPr/>
              </p14:nvContentPartPr>
              <p14:xfrm>
                <a:off x="5271349" y="2007229"/>
                <a:ext cx="113760" cy="298800"/>
              </p14:xfrm>
            </p:contentPart>
          </mc:Choice>
          <mc:Fallback>
            <p:pic>
              <p:nvPicPr>
                <p:cNvPr id="37" name="Freihand 36">
                  <a:extLst>
                    <a:ext uri="{FF2B5EF4-FFF2-40B4-BE49-F238E27FC236}">
                      <a16:creationId xmlns:a16="http://schemas.microsoft.com/office/drawing/2014/main" id="{40F96319-5204-08B4-A1A7-D908413F2E07}"/>
                    </a:ext>
                  </a:extLst>
                </p:cNvPr>
                <p:cNvPicPr/>
                <p:nvPr/>
              </p:nvPicPr>
              <p:blipFill>
                <a:blip r:embed="rId282"/>
                <a:stretch>
                  <a:fillRect/>
                </a:stretch>
              </p:blipFill>
              <p:spPr>
                <a:xfrm>
                  <a:off x="5262709" y="1998229"/>
                  <a:ext cx="13140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8" name="Freihand 37">
                  <a:extLst>
                    <a:ext uri="{FF2B5EF4-FFF2-40B4-BE49-F238E27FC236}">
                      <a16:creationId xmlns:a16="http://schemas.microsoft.com/office/drawing/2014/main" id="{2B89853E-DA3B-16FE-BBC6-05419CF09012}"/>
                    </a:ext>
                  </a:extLst>
                </p14:cNvPr>
                <p14:cNvContentPartPr/>
                <p14:nvPr/>
              </p14:nvContentPartPr>
              <p14:xfrm>
                <a:off x="5502469" y="1844869"/>
                <a:ext cx="75600" cy="403920"/>
              </p14:xfrm>
            </p:contentPart>
          </mc:Choice>
          <mc:Fallback>
            <p:pic>
              <p:nvPicPr>
                <p:cNvPr id="38" name="Freihand 37">
                  <a:extLst>
                    <a:ext uri="{FF2B5EF4-FFF2-40B4-BE49-F238E27FC236}">
                      <a16:creationId xmlns:a16="http://schemas.microsoft.com/office/drawing/2014/main" id="{2B89853E-DA3B-16FE-BBC6-05419CF09012}"/>
                    </a:ext>
                  </a:extLst>
                </p:cNvPr>
                <p:cNvPicPr/>
                <p:nvPr/>
              </p:nvPicPr>
              <p:blipFill>
                <a:blip r:embed="rId284"/>
                <a:stretch>
                  <a:fillRect/>
                </a:stretch>
              </p:blipFill>
              <p:spPr>
                <a:xfrm>
                  <a:off x="5493829" y="1836229"/>
                  <a:ext cx="9324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9" name="Freihand 38">
                  <a:extLst>
                    <a:ext uri="{FF2B5EF4-FFF2-40B4-BE49-F238E27FC236}">
                      <a16:creationId xmlns:a16="http://schemas.microsoft.com/office/drawing/2014/main" id="{6BC20EA5-134A-7896-8215-D8237A214DBD}"/>
                    </a:ext>
                  </a:extLst>
                </p14:cNvPr>
                <p14:cNvContentPartPr/>
                <p14:nvPr/>
              </p14:nvContentPartPr>
              <p14:xfrm>
                <a:off x="5620189" y="1893469"/>
                <a:ext cx="191160" cy="311040"/>
              </p14:xfrm>
            </p:contentPart>
          </mc:Choice>
          <mc:Fallback>
            <p:pic>
              <p:nvPicPr>
                <p:cNvPr id="39" name="Freihand 38">
                  <a:extLst>
                    <a:ext uri="{FF2B5EF4-FFF2-40B4-BE49-F238E27FC236}">
                      <a16:creationId xmlns:a16="http://schemas.microsoft.com/office/drawing/2014/main" id="{6BC20EA5-134A-7896-8215-D8237A214DBD}"/>
                    </a:ext>
                  </a:extLst>
                </p:cNvPr>
                <p:cNvPicPr/>
                <p:nvPr/>
              </p:nvPicPr>
              <p:blipFill>
                <a:blip r:embed="rId286"/>
                <a:stretch>
                  <a:fillRect/>
                </a:stretch>
              </p:blipFill>
              <p:spPr>
                <a:xfrm>
                  <a:off x="5611189" y="1884469"/>
                  <a:ext cx="20880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0" name="Freihand 39">
                  <a:extLst>
                    <a:ext uri="{FF2B5EF4-FFF2-40B4-BE49-F238E27FC236}">
                      <a16:creationId xmlns:a16="http://schemas.microsoft.com/office/drawing/2014/main" id="{69E03C5B-E0B4-946C-D798-D30303390EEE}"/>
                    </a:ext>
                  </a:extLst>
                </p14:cNvPr>
                <p14:cNvContentPartPr/>
                <p14:nvPr/>
              </p14:nvContentPartPr>
              <p14:xfrm>
                <a:off x="5836189" y="2088229"/>
                <a:ext cx="157320" cy="196200"/>
              </p14:xfrm>
            </p:contentPart>
          </mc:Choice>
          <mc:Fallback>
            <p:pic>
              <p:nvPicPr>
                <p:cNvPr id="40" name="Freihand 39">
                  <a:extLst>
                    <a:ext uri="{FF2B5EF4-FFF2-40B4-BE49-F238E27FC236}">
                      <a16:creationId xmlns:a16="http://schemas.microsoft.com/office/drawing/2014/main" id="{69E03C5B-E0B4-946C-D798-D30303390EEE}"/>
                    </a:ext>
                  </a:extLst>
                </p:cNvPr>
                <p:cNvPicPr/>
                <p:nvPr/>
              </p:nvPicPr>
              <p:blipFill>
                <a:blip r:embed="rId288"/>
                <a:stretch>
                  <a:fillRect/>
                </a:stretch>
              </p:blipFill>
              <p:spPr>
                <a:xfrm>
                  <a:off x="5827549" y="2079229"/>
                  <a:ext cx="1749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1" name="Freihand 40">
                  <a:extLst>
                    <a:ext uri="{FF2B5EF4-FFF2-40B4-BE49-F238E27FC236}">
                      <a16:creationId xmlns:a16="http://schemas.microsoft.com/office/drawing/2014/main" id="{22A2F9B7-55D1-7C5E-DDBB-6FA39FD64386}"/>
                    </a:ext>
                  </a:extLst>
                </p14:cNvPr>
                <p14:cNvContentPartPr/>
                <p14:nvPr/>
              </p14:nvContentPartPr>
              <p14:xfrm>
                <a:off x="6007549" y="1908589"/>
                <a:ext cx="152640" cy="136440"/>
              </p14:xfrm>
            </p:contentPart>
          </mc:Choice>
          <mc:Fallback>
            <p:pic>
              <p:nvPicPr>
                <p:cNvPr id="41" name="Freihand 40">
                  <a:extLst>
                    <a:ext uri="{FF2B5EF4-FFF2-40B4-BE49-F238E27FC236}">
                      <a16:creationId xmlns:a16="http://schemas.microsoft.com/office/drawing/2014/main" id="{22A2F9B7-55D1-7C5E-DDBB-6FA39FD64386}"/>
                    </a:ext>
                  </a:extLst>
                </p:cNvPr>
                <p:cNvPicPr/>
                <p:nvPr/>
              </p:nvPicPr>
              <p:blipFill>
                <a:blip r:embed="rId290"/>
                <a:stretch>
                  <a:fillRect/>
                </a:stretch>
              </p:blipFill>
              <p:spPr>
                <a:xfrm>
                  <a:off x="5998909" y="1899589"/>
                  <a:ext cx="170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3" name="Freihand 42">
                  <a:extLst>
                    <a:ext uri="{FF2B5EF4-FFF2-40B4-BE49-F238E27FC236}">
                      <a16:creationId xmlns:a16="http://schemas.microsoft.com/office/drawing/2014/main" id="{9708E07E-2BE2-3B05-25E2-3E45312B0BE8}"/>
                    </a:ext>
                  </a:extLst>
                </p14:cNvPr>
                <p14:cNvContentPartPr/>
                <p14:nvPr/>
              </p14:nvContentPartPr>
              <p14:xfrm>
                <a:off x="6264229" y="1755229"/>
                <a:ext cx="171000" cy="309960"/>
              </p14:xfrm>
            </p:contentPart>
          </mc:Choice>
          <mc:Fallback>
            <p:pic>
              <p:nvPicPr>
                <p:cNvPr id="43" name="Freihand 42">
                  <a:extLst>
                    <a:ext uri="{FF2B5EF4-FFF2-40B4-BE49-F238E27FC236}">
                      <a16:creationId xmlns:a16="http://schemas.microsoft.com/office/drawing/2014/main" id="{9708E07E-2BE2-3B05-25E2-3E45312B0BE8}"/>
                    </a:ext>
                  </a:extLst>
                </p:cNvPr>
                <p:cNvPicPr/>
                <p:nvPr/>
              </p:nvPicPr>
              <p:blipFill>
                <a:blip r:embed="rId292"/>
                <a:stretch>
                  <a:fillRect/>
                </a:stretch>
              </p:blipFill>
              <p:spPr>
                <a:xfrm>
                  <a:off x="6255589" y="1746229"/>
                  <a:ext cx="18864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4" name="Freihand 43">
                  <a:extLst>
                    <a:ext uri="{FF2B5EF4-FFF2-40B4-BE49-F238E27FC236}">
                      <a16:creationId xmlns:a16="http://schemas.microsoft.com/office/drawing/2014/main" id="{935F13E6-3FD3-8A96-0FA1-895A87038EF6}"/>
                    </a:ext>
                  </a:extLst>
                </p14:cNvPr>
                <p14:cNvContentPartPr/>
                <p14:nvPr/>
              </p14:nvContentPartPr>
              <p14:xfrm>
                <a:off x="6501469" y="1913989"/>
                <a:ext cx="109080" cy="184680"/>
              </p14:xfrm>
            </p:contentPart>
          </mc:Choice>
          <mc:Fallback>
            <p:pic>
              <p:nvPicPr>
                <p:cNvPr id="44" name="Freihand 43">
                  <a:extLst>
                    <a:ext uri="{FF2B5EF4-FFF2-40B4-BE49-F238E27FC236}">
                      <a16:creationId xmlns:a16="http://schemas.microsoft.com/office/drawing/2014/main" id="{935F13E6-3FD3-8A96-0FA1-895A87038EF6}"/>
                    </a:ext>
                  </a:extLst>
                </p:cNvPr>
                <p:cNvPicPr/>
                <p:nvPr/>
              </p:nvPicPr>
              <p:blipFill>
                <a:blip r:embed="rId294"/>
                <a:stretch>
                  <a:fillRect/>
                </a:stretch>
              </p:blipFill>
              <p:spPr>
                <a:xfrm>
                  <a:off x="6492469" y="1905349"/>
                  <a:ext cx="1267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5" name="Freihand 44">
                  <a:extLst>
                    <a:ext uri="{FF2B5EF4-FFF2-40B4-BE49-F238E27FC236}">
                      <a16:creationId xmlns:a16="http://schemas.microsoft.com/office/drawing/2014/main" id="{CA4F5754-753A-53E4-7CE9-EF915D982AAE}"/>
                    </a:ext>
                  </a:extLst>
                </p14:cNvPr>
                <p14:cNvContentPartPr/>
                <p14:nvPr/>
              </p14:nvContentPartPr>
              <p14:xfrm>
                <a:off x="6599029" y="1755589"/>
                <a:ext cx="129960" cy="155880"/>
              </p14:xfrm>
            </p:contentPart>
          </mc:Choice>
          <mc:Fallback>
            <p:pic>
              <p:nvPicPr>
                <p:cNvPr id="45" name="Freihand 44">
                  <a:extLst>
                    <a:ext uri="{FF2B5EF4-FFF2-40B4-BE49-F238E27FC236}">
                      <a16:creationId xmlns:a16="http://schemas.microsoft.com/office/drawing/2014/main" id="{CA4F5754-753A-53E4-7CE9-EF915D982AAE}"/>
                    </a:ext>
                  </a:extLst>
                </p:cNvPr>
                <p:cNvPicPr/>
                <p:nvPr/>
              </p:nvPicPr>
              <p:blipFill>
                <a:blip r:embed="rId296"/>
                <a:stretch>
                  <a:fillRect/>
                </a:stretch>
              </p:blipFill>
              <p:spPr>
                <a:xfrm>
                  <a:off x="6590029" y="1746949"/>
                  <a:ext cx="147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6" name="Freihand 45">
                  <a:extLst>
                    <a:ext uri="{FF2B5EF4-FFF2-40B4-BE49-F238E27FC236}">
                      <a16:creationId xmlns:a16="http://schemas.microsoft.com/office/drawing/2014/main" id="{2AD51516-57D3-53F4-9059-D56AC6A301C8}"/>
                    </a:ext>
                  </a:extLst>
                </p14:cNvPr>
                <p14:cNvContentPartPr/>
                <p14:nvPr/>
              </p14:nvContentPartPr>
              <p14:xfrm>
                <a:off x="6766789" y="1623469"/>
                <a:ext cx="151920" cy="241560"/>
              </p14:xfrm>
            </p:contentPart>
          </mc:Choice>
          <mc:Fallback>
            <p:pic>
              <p:nvPicPr>
                <p:cNvPr id="46" name="Freihand 45">
                  <a:extLst>
                    <a:ext uri="{FF2B5EF4-FFF2-40B4-BE49-F238E27FC236}">
                      <a16:creationId xmlns:a16="http://schemas.microsoft.com/office/drawing/2014/main" id="{2AD51516-57D3-53F4-9059-D56AC6A301C8}"/>
                    </a:ext>
                  </a:extLst>
                </p:cNvPr>
                <p:cNvPicPr/>
                <p:nvPr/>
              </p:nvPicPr>
              <p:blipFill>
                <a:blip r:embed="rId298"/>
                <a:stretch>
                  <a:fillRect/>
                </a:stretch>
              </p:blipFill>
              <p:spPr>
                <a:xfrm>
                  <a:off x="6757789" y="1614469"/>
                  <a:ext cx="1695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7" name="Freihand 46">
                  <a:extLst>
                    <a:ext uri="{FF2B5EF4-FFF2-40B4-BE49-F238E27FC236}">
                      <a16:creationId xmlns:a16="http://schemas.microsoft.com/office/drawing/2014/main" id="{89317F73-7420-D84A-4503-26F3BF527ED5}"/>
                    </a:ext>
                  </a:extLst>
                </p14:cNvPr>
                <p14:cNvContentPartPr/>
                <p14:nvPr/>
              </p14:nvContentPartPr>
              <p14:xfrm>
                <a:off x="6967309" y="1602949"/>
                <a:ext cx="164160" cy="241560"/>
              </p14:xfrm>
            </p:contentPart>
          </mc:Choice>
          <mc:Fallback>
            <p:pic>
              <p:nvPicPr>
                <p:cNvPr id="47" name="Freihand 46">
                  <a:extLst>
                    <a:ext uri="{FF2B5EF4-FFF2-40B4-BE49-F238E27FC236}">
                      <a16:creationId xmlns:a16="http://schemas.microsoft.com/office/drawing/2014/main" id="{89317F73-7420-D84A-4503-26F3BF527ED5}"/>
                    </a:ext>
                  </a:extLst>
                </p:cNvPr>
                <p:cNvPicPr/>
                <p:nvPr/>
              </p:nvPicPr>
              <p:blipFill>
                <a:blip r:embed="rId300"/>
                <a:stretch>
                  <a:fillRect/>
                </a:stretch>
              </p:blipFill>
              <p:spPr>
                <a:xfrm>
                  <a:off x="6958309" y="1594309"/>
                  <a:ext cx="1818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8" name="Freihand 47">
                  <a:extLst>
                    <a:ext uri="{FF2B5EF4-FFF2-40B4-BE49-F238E27FC236}">
                      <a16:creationId xmlns:a16="http://schemas.microsoft.com/office/drawing/2014/main" id="{096EE90C-81B0-A496-BDEF-A99BBA34222E}"/>
                    </a:ext>
                  </a:extLst>
                </p14:cNvPr>
                <p14:cNvContentPartPr/>
                <p14:nvPr/>
              </p14:nvContentPartPr>
              <p14:xfrm>
                <a:off x="7176829" y="1455349"/>
                <a:ext cx="45360" cy="440640"/>
              </p14:xfrm>
            </p:contentPart>
          </mc:Choice>
          <mc:Fallback>
            <p:pic>
              <p:nvPicPr>
                <p:cNvPr id="48" name="Freihand 47">
                  <a:extLst>
                    <a:ext uri="{FF2B5EF4-FFF2-40B4-BE49-F238E27FC236}">
                      <a16:creationId xmlns:a16="http://schemas.microsoft.com/office/drawing/2014/main" id="{096EE90C-81B0-A496-BDEF-A99BBA34222E}"/>
                    </a:ext>
                  </a:extLst>
                </p:cNvPr>
                <p:cNvPicPr/>
                <p:nvPr/>
              </p:nvPicPr>
              <p:blipFill>
                <a:blip r:embed="rId302"/>
                <a:stretch>
                  <a:fillRect/>
                </a:stretch>
              </p:blipFill>
              <p:spPr>
                <a:xfrm>
                  <a:off x="7168189" y="1446709"/>
                  <a:ext cx="6300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50" name="Freihand 49">
                  <a:extLst>
                    <a:ext uri="{FF2B5EF4-FFF2-40B4-BE49-F238E27FC236}">
                      <a16:creationId xmlns:a16="http://schemas.microsoft.com/office/drawing/2014/main" id="{C61FAF14-3167-3BCC-2722-4E4045F269DA}"/>
                    </a:ext>
                  </a:extLst>
                </p14:cNvPr>
                <p14:cNvContentPartPr/>
                <p14:nvPr/>
              </p14:nvContentPartPr>
              <p14:xfrm>
                <a:off x="3947269" y="1876909"/>
                <a:ext cx="10800" cy="145440"/>
              </p14:xfrm>
            </p:contentPart>
          </mc:Choice>
          <mc:Fallback>
            <p:pic>
              <p:nvPicPr>
                <p:cNvPr id="50" name="Freihand 49">
                  <a:extLst>
                    <a:ext uri="{FF2B5EF4-FFF2-40B4-BE49-F238E27FC236}">
                      <a16:creationId xmlns:a16="http://schemas.microsoft.com/office/drawing/2014/main" id="{C61FAF14-3167-3BCC-2722-4E4045F269DA}"/>
                    </a:ext>
                  </a:extLst>
                </p:cNvPr>
                <p:cNvPicPr/>
                <p:nvPr/>
              </p:nvPicPr>
              <p:blipFill>
                <a:blip r:embed="rId304"/>
                <a:stretch>
                  <a:fillRect/>
                </a:stretch>
              </p:blipFill>
              <p:spPr>
                <a:xfrm>
                  <a:off x="3938629" y="1868269"/>
                  <a:ext cx="28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51" name="Freihand 50">
                  <a:extLst>
                    <a:ext uri="{FF2B5EF4-FFF2-40B4-BE49-F238E27FC236}">
                      <a16:creationId xmlns:a16="http://schemas.microsoft.com/office/drawing/2014/main" id="{873B415F-29E6-D588-7114-70D57C67275B}"/>
                    </a:ext>
                  </a:extLst>
                </p14:cNvPr>
                <p14:cNvContentPartPr/>
                <p14:nvPr/>
              </p14:nvContentPartPr>
              <p14:xfrm>
                <a:off x="3964189" y="2204869"/>
                <a:ext cx="4320" cy="122040"/>
              </p14:xfrm>
            </p:contentPart>
          </mc:Choice>
          <mc:Fallback>
            <p:pic>
              <p:nvPicPr>
                <p:cNvPr id="51" name="Freihand 50">
                  <a:extLst>
                    <a:ext uri="{FF2B5EF4-FFF2-40B4-BE49-F238E27FC236}">
                      <a16:creationId xmlns:a16="http://schemas.microsoft.com/office/drawing/2014/main" id="{873B415F-29E6-D588-7114-70D57C67275B}"/>
                    </a:ext>
                  </a:extLst>
                </p:cNvPr>
                <p:cNvPicPr/>
                <p:nvPr/>
              </p:nvPicPr>
              <p:blipFill>
                <a:blip r:embed="rId306"/>
                <a:stretch>
                  <a:fillRect/>
                </a:stretch>
              </p:blipFill>
              <p:spPr>
                <a:xfrm>
                  <a:off x="3955549" y="2195869"/>
                  <a:ext cx="21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52" name="Freihand 51">
                  <a:extLst>
                    <a:ext uri="{FF2B5EF4-FFF2-40B4-BE49-F238E27FC236}">
                      <a16:creationId xmlns:a16="http://schemas.microsoft.com/office/drawing/2014/main" id="{7E9853EB-8F01-4ED7-EE77-AB00E883D2AD}"/>
                    </a:ext>
                  </a:extLst>
                </p14:cNvPr>
                <p14:cNvContentPartPr/>
                <p14:nvPr/>
              </p14:nvContentPartPr>
              <p14:xfrm>
                <a:off x="3976789" y="2501869"/>
                <a:ext cx="20880" cy="851040"/>
              </p14:xfrm>
            </p:contentPart>
          </mc:Choice>
          <mc:Fallback>
            <p:pic>
              <p:nvPicPr>
                <p:cNvPr id="52" name="Freihand 51">
                  <a:extLst>
                    <a:ext uri="{FF2B5EF4-FFF2-40B4-BE49-F238E27FC236}">
                      <a16:creationId xmlns:a16="http://schemas.microsoft.com/office/drawing/2014/main" id="{7E9853EB-8F01-4ED7-EE77-AB00E883D2AD}"/>
                    </a:ext>
                  </a:extLst>
                </p:cNvPr>
                <p:cNvPicPr/>
                <p:nvPr/>
              </p:nvPicPr>
              <p:blipFill>
                <a:blip r:embed="rId308"/>
                <a:stretch>
                  <a:fillRect/>
                </a:stretch>
              </p:blipFill>
              <p:spPr>
                <a:xfrm>
                  <a:off x="3967789" y="2493229"/>
                  <a:ext cx="38520" cy="8686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53" name="Freihand 52">
                  <a:extLst>
                    <a:ext uri="{FF2B5EF4-FFF2-40B4-BE49-F238E27FC236}">
                      <a16:creationId xmlns:a16="http://schemas.microsoft.com/office/drawing/2014/main" id="{EA9C34A1-E3FB-FB27-A12D-2DFC793A5BC2}"/>
                    </a:ext>
                  </a:extLst>
                </p14:cNvPr>
                <p14:cNvContentPartPr/>
                <p14:nvPr/>
              </p14:nvContentPartPr>
              <p14:xfrm>
                <a:off x="3934309" y="3577549"/>
                <a:ext cx="41760" cy="488880"/>
              </p14:xfrm>
            </p:contentPart>
          </mc:Choice>
          <mc:Fallback>
            <p:pic>
              <p:nvPicPr>
                <p:cNvPr id="53" name="Freihand 52">
                  <a:extLst>
                    <a:ext uri="{FF2B5EF4-FFF2-40B4-BE49-F238E27FC236}">
                      <a16:creationId xmlns:a16="http://schemas.microsoft.com/office/drawing/2014/main" id="{EA9C34A1-E3FB-FB27-A12D-2DFC793A5BC2}"/>
                    </a:ext>
                  </a:extLst>
                </p:cNvPr>
                <p:cNvPicPr/>
                <p:nvPr/>
              </p:nvPicPr>
              <p:blipFill>
                <a:blip r:embed="rId310"/>
                <a:stretch>
                  <a:fillRect/>
                </a:stretch>
              </p:blipFill>
              <p:spPr>
                <a:xfrm>
                  <a:off x="3925669" y="3568909"/>
                  <a:ext cx="5940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7" name="Freihand 26">
                  <a:extLst>
                    <a:ext uri="{FF2B5EF4-FFF2-40B4-BE49-F238E27FC236}">
                      <a16:creationId xmlns:a16="http://schemas.microsoft.com/office/drawing/2014/main" id="{30C0CA23-7E09-3F2A-F16C-E7E7FA8FB5BE}"/>
                    </a:ext>
                  </a:extLst>
                </p14:cNvPr>
                <p14:cNvContentPartPr/>
                <p14:nvPr/>
              </p14:nvContentPartPr>
              <p14:xfrm>
                <a:off x="2961949" y="1694749"/>
                <a:ext cx="191520" cy="35280"/>
              </p14:xfrm>
            </p:contentPart>
          </mc:Choice>
          <mc:Fallback>
            <p:pic>
              <p:nvPicPr>
                <p:cNvPr id="27" name="Freihand 26">
                  <a:extLst>
                    <a:ext uri="{FF2B5EF4-FFF2-40B4-BE49-F238E27FC236}">
                      <a16:creationId xmlns:a16="http://schemas.microsoft.com/office/drawing/2014/main" id="{30C0CA23-7E09-3F2A-F16C-E7E7FA8FB5BE}"/>
                    </a:ext>
                  </a:extLst>
                </p:cNvPr>
                <p:cNvPicPr/>
                <p:nvPr/>
              </p:nvPicPr>
              <p:blipFill>
                <a:blip r:embed="rId312"/>
                <a:stretch>
                  <a:fillRect/>
                </a:stretch>
              </p:blipFill>
              <p:spPr>
                <a:xfrm>
                  <a:off x="2952949" y="1686109"/>
                  <a:ext cx="209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9" name="Freihand 28">
                  <a:extLst>
                    <a:ext uri="{FF2B5EF4-FFF2-40B4-BE49-F238E27FC236}">
                      <a16:creationId xmlns:a16="http://schemas.microsoft.com/office/drawing/2014/main" id="{70F4D004-EC91-3BD0-1B3C-A0CF56155BB1}"/>
                    </a:ext>
                  </a:extLst>
                </p14:cNvPr>
                <p14:cNvContentPartPr/>
                <p14:nvPr/>
              </p14:nvContentPartPr>
              <p14:xfrm>
                <a:off x="3142309" y="1615909"/>
                <a:ext cx="173520" cy="163080"/>
              </p14:xfrm>
            </p:contentPart>
          </mc:Choice>
          <mc:Fallback>
            <p:pic>
              <p:nvPicPr>
                <p:cNvPr id="29" name="Freihand 28">
                  <a:extLst>
                    <a:ext uri="{FF2B5EF4-FFF2-40B4-BE49-F238E27FC236}">
                      <a16:creationId xmlns:a16="http://schemas.microsoft.com/office/drawing/2014/main" id="{70F4D004-EC91-3BD0-1B3C-A0CF56155BB1}"/>
                    </a:ext>
                  </a:extLst>
                </p:cNvPr>
                <p:cNvPicPr/>
                <p:nvPr/>
              </p:nvPicPr>
              <p:blipFill>
                <a:blip r:embed="rId314"/>
                <a:stretch>
                  <a:fillRect/>
                </a:stretch>
              </p:blipFill>
              <p:spPr>
                <a:xfrm>
                  <a:off x="3133669" y="1607269"/>
                  <a:ext cx="1911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70" name="Freihand 69">
                  <a:extLst>
                    <a:ext uri="{FF2B5EF4-FFF2-40B4-BE49-F238E27FC236}">
                      <a16:creationId xmlns:a16="http://schemas.microsoft.com/office/drawing/2014/main" id="{DD02C4CE-575D-E94E-2F09-7F69F87AB530}"/>
                    </a:ext>
                  </a:extLst>
                </p14:cNvPr>
                <p14:cNvContentPartPr/>
                <p14:nvPr/>
              </p14:nvContentPartPr>
              <p14:xfrm>
                <a:off x="2001469" y="1685029"/>
                <a:ext cx="1415160" cy="63000"/>
              </p14:xfrm>
            </p:contentPart>
          </mc:Choice>
          <mc:Fallback>
            <p:pic>
              <p:nvPicPr>
                <p:cNvPr id="70" name="Freihand 69">
                  <a:extLst>
                    <a:ext uri="{FF2B5EF4-FFF2-40B4-BE49-F238E27FC236}">
                      <a16:creationId xmlns:a16="http://schemas.microsoft.com/office/drawing/2014/main" id="{DD02C4CE-575D-E94E-2F09-7F69F87AB530}"/>
                    </a:ext>
                  </a:extLst>
                </p:cNvPr>
                <p:cNvPicPr/>
                <p:nvPr/>
              </p:nvPicPr>
              <p:blipFill>
                <a:blip r:embed="rId316"/>
                <a:stretch>
                  <a:fillRect/>
                </a:stretch>
              </p:blipFill>
              <p:spPr>
                <a:xfrm>
                  <a:off x="1992829" y="1676389"/>
                  <a:ext cx="1432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71" name="Freihand 70">
                  <a:extLst>
                    <a:ext uri="{FF2B5EF4-FFF2-40B4-BE49-F238E27FC236}">
                      <a16:creationId xmlns:a16="http://schemas.microsoft.com/office/drawing/2014/main" id="{8FA2F420-2875-CD5E-AE69-95D3EFCBDACD}"/>
                    </a:ext>
                  </a:extLst>
                </p14:cNvPr>
                <p14:cNvContentPartPr/>
                <p14:nvPr/>
              </p14:nvContentPartPr>
              <p14:xfrm>
                <a:off x="3623269" y="1723189"/>
                <a:ext cx="275040" cy="68040"/>
              </p14:xfrm>
            </p:contentPart>
          </mc:Choice>
          <mc:Fallback>
            <p:pic>
              <p:nvPicPr>
                <p:cNvPr id="71" name="Freihand 70">
                  <a:extLst>
                    <a:ext uri="{FF2B5EF4-FFF2-40B4-BE49-F238E27FC236}">
                      <a16:creationId xmlns:a16="http://schemas.microsoft.com/office/drawing/2014/main" id="{8FA2F420-2875-CD5E-AE69-95D3EFCBDACD}"/>
                    </a:ext>
                  </a:extLst>
                </p:cNvPr>
                <p:cNvPicPr/>
                <p:nvPr/>
              </p:nvPicPr>
              <p:blipFill>
                <a:blip r:embed="rId318"/>
                <a:stretch>
                  <a:fillRect/>
                </a:stretch>
              </p:blipFill>
              <p:spPr>
                <a:xfrm>
                  <a:off x="3614269" y="1714549"/>
                  <a:ext cx="292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5" name="Freihand 204">
                  <a:extLst>
                    <a:ext uri="{FF2B5EF4-FFF2-40B4-BE49-F238E27FC236}">
                      <a16:creationId xmlns:a16="http://schemas.microsoft.com/office/drawing/2014/main" id="{D519DDCC-CB77-3539-10D9-823B82FFF83D}"/>
                    </a:ext>
                  </a:extLst>
                </p14:cNvPr>
                <p14:cNvContentPartPr/>
                <p14:nvPr/>
              </p14:nvContentPartPr>
              <p14:xfrm>
                <a:off x="3355069" y="2168149"/>
                <a:ext cx="1053360" cy="98640"/>
              </p14:xfrm>
            </p:contentPart>
          </mc:Choice>
          <mc:Fallback>
            <p:pic>
              <p:nvPicPr>
                <p:cNvPr id="205" name="Freihand 204">
                  <a:extLst>
                    <a:ext uri="{FF2B5EF4-FFF2-40B4-BE49-F238E27FC236}">
                      <a16:creationId xmlns:a16="http://schemas.microsoft.com/office/drawing/2014/main" id="{D519DDCC-CB77-3539-10D9-823B82FFF83D}"/>
                    </a:ext>
                  </a:extLst>
                </p:cNvPr>
                <p:cNvPicPr/>
                <p:nvPr/>
              </p:nvPicPr>
              <p:blipFill>
                <a:blip r:embed="rId320"/>
                <a:stretch>
                  <a:fillRect/>
                </a:stretch>
              </p:blipFill>
              <p:spPr>
                <a:xfrm>
                  <a:off x="3346429" y="2159509"/>
                  <a:ext cx="1071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6" name="Freihand 205">
                  <a:extLst>
                    <a:ext uri="{FF2B5EF4-FFF2-40B4-BE49-F238E27FC236}">
                      <a16:creationId xmlns:a16="http://schemas.microsoft.com/office/drawing/2014/main" id="{061B4023-BAA0-C03F-9459-9BF1CFA4128B}"/>
                    </a:ext>
                  </a:extLst>
                </p14:cNvPr>
                <p14:cNvContentPartPr/>
                <p14:nvPr/>
              </p14:nvContentPartPr>
              <p14:xfrm>
                <a:off x="3469549" y="2238349"/>
                <a:ext cx="496440" cy="218160"/>
              </p14:xfrm>
            </p:contentPart>
          </mc:Choice>
          <mc:Fallback>
            <p:pic>
              <p:nvPicPr>
                <p:cNvPr id="206" name="Freihand 205">
                  <a:extLst>
                    <a:ext uri="{FF2B5EF4-FFF2-40B4-BE49-F238E27FC236}">
                      <a16:creationId xmlns:a16="http://schemas.microsoft.com/office/drawing/2014/main" id="{061B4023-BAA0-C03F-9459-9BF1CFA4128B}"/>
                    </a:ext>
                  </a:extLst>
                </p:cNvPr>
                <p:cNvPicPr/>
                <p:nvPr/>
              </p:nvPicPr>
              <p:blipFill>
                <a:blip r:embed="rId322"/>
                <a:stretch>
                  <a:fillRect/>
                </a:stretch>
              </p:blipFill>
              <p:spPr>
                <a:xfrm>
                  <a:off x="3460909" y="2229349"/>
                  <a:ext cx="5140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7" name="Freihand 206">
                  <a:extLst>
                    <a:ext uri="{FF2B5EF4-FFF2-40B4-BE49-F238E27FC236}">
                      <a16:creationId xmlns:a16="http://schemas.microsoft.com/office/drawing/2014/main" id="{988EFD59-5288-A040-6FA7-B803322E3567}"/>
                    </a:ext>
                  </a:extLst>
                </p14:cNvPr>
                <p14:cNvContentPartPr/>
                <p14:nvPr/>
              </p14:nvContentPartPr>
              <p14:xfrm>
                <a:off x="3983989" y="2268589"/>
                <a:ext cx="501120" cy="203400"/>
              </p14:xfrm>
            </p:contentPart>
          </mc:Choice>
          <mc:Fallback>
            <p:pic>
              <p:nvPicPr>
                <p:cNvPr id="207" name="Freihand 206">
                  <a:extLst>
                    <a:ext uri="{FF2B5EF4-FFF2-40B4-BE49-F238E27FC236}">
                      <a16:creationId xmlns:a16="http://schemas.microsoft.com/office/drawing/2014/main" id="{988EFD59-5288-A040-6FA7-B803322E3567}"/>
                    </a:ext>
                  </a:extLst>
                </p:cNvPr>
                <p:cNvPicPr/>
                <p:nvPr/>
              </p:nvPicPr>
              <p:blipFill>
                <a:blip r:embed="rId324"/>
                <a:stretch>
                  <a:fillRect/>
                </a:stretch>
              </p:blipFill>
              <p:spPr>
                <a:xfrm>
                  <a:off x="3974989" y="2259589"/>
                  <a:ext cx="5187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8" name="Freihand 207">
                  <a:extLst>
                    <a:ext uri="{FF2B5EF4-FFF2-40B4-BE49-F238E27FC236}">
                      <a16:creationId xmlns:a16="http://schemas.microsoft.com/office/drawing/2014/main" id="{204BC15D-EFD3-0C47-F4C2-36FB7C435018}"/>
                    </a:ext>
                  </a:extLst>
                </p14:cNvPr>
                <p14:cNvContentPartPr/>
                <p14:nvPr/>
              </p14:nvContentPartPr>
              <p14:xfrm>
                <a:off x="4018909" y="2516989"/>
                <a:ext cx="1758960" cy="1106280"/>
              </p14:xfrm>
            </p:contentPart>
          </mc:Choice>
          <mc:Fallback>
            <p:pic>
              <p:nvPicPr>
                <p:cNvPr id="208" name="Freihand 207">
                  <a:extLst>
                    <a:ext uri="{FF2B5EF4-FFF2-40B4-BE49-F238E27FC236}">
                      <a16:creationId xmlns:a16="http://schemas.microsoft.com/office/drawing/2014/main" id="{204BC15D-EFD3-0C47-F4C2-36FB7C435018}"/>
                    </a:ext>
                  </a:extLst>
                </p:cNvPr>
                <p:cNvPicPr/>
                <p:nvPr/>
              </p:nvPicPr>
              <p:blipFill>
                <a:blip r:embed="rId326"/>
                <a:stretch>
                  <a:fillRect/>
                </a:stretch>
              </p:blipFill>
              <p:spPr>
                <a:xfrm>
                  <a:off x="4010269" y="2507989"/>
                  <a:ext cx="1776600" cy="1123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9" name="Freihand 208">
                  <a:extLst>
                    <a:ext uri="{FF2B5EF4-FFF2-40B4-BE49-F238E27FC236}">
                      <a16:creationId xmlns:a16="http://schemas.microsoft.com/office/drawing/2014/main" id="{6C9F94CB-F55F-8701-7CEC-756ED7EAEFB9}"/>
                    </a:ext>
                  </a:extLst>
                </p14:cNvPr>
                <p14:cNvContentPartPr/>
                <p14:nvPr/>
              </p14:nvContentPartPr>
              <p14:xfrm>
                <a:off x="3996229" y="2441749"/>
                <a:ext cx="243360" cy="240480"/>
              </p14:xfrm>
            </p:contentPart>
          </mc:Choice>
          <mc:Fallback>
            <p:pic>
              <p:nvPicPr>
                <p:cNvPr id="209" name="Freihand 208">
                  <a:extLst>
                    <a:ext uri="{FF2B5EF4-FFF2-40B4-BE49-F238E27FC236}">
                      <a16:creationId xmlns:a16="http://schemas.microsoft.com/office/drawing/2014/main" id="{6C9F94CB-F55F-8701-7CEC-756ED7EAEFB9}"/>
                    </a:ext>
                  </a:extLst>
                </p:cNvPr>
                <p:cNvPicPr/>
                <p:nvPr/>
              </p:nvPicPr>
              <p:blipFill>
                <a:blip r:embed="rId328"/>
                <a:stretch>
                  <a:fillRect/>
                </a:stretch>
              </p:blipFill>
              <p:spPr>
                <a:xfrm>
                  <a:off x="3987589" y="2432749"/>
                  <a:ext cx="2610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1" name="Freihand 210">
                  <a:extLst>
                    <a:ext uri="{FF2B5EF4-FFF2-40B4-BE49-F238E27FC236}">
                      <a16:creationId xmlns:a16="http://schemas.microsoft.com/office/drawing/2014/main" id="{98E3D360-4A2E-9187-DE0B-CA90E387F60D}"/>
                    </a:ext>
                  </a:extLst>
                </p14:cNvPr>
                <p14:cNvContentPartPr/>
                <p14:nvPr/>
              </p14:nvContentPartPr>
              <p14:xfrm>
                <a:off x="5870029" y="3314029"/>
                <a:ext cx="153000" cy="278640"/>
              </p14:xfrm>
            </p:contentPart>
          </mc:Choice>
          <mc:Fallback>
            <p:pic>
              <p:nvPicPr>
                <p:cNvPr id="211" name="Freihand 210">
                  <a:extLst>
                    <a:ext uri="{FF2B5EF4-FFF2-40B4-BE49-F238E27FC236}">
                      <a16:creationId xmlns:a16="http://schemas.microsoft.com/office/drawing/2014/main" id="{98E3D360-4A2E-9187-DE0B-CA90E387F60D}"/>
                    </a:ext>
                  </a:extLst>
                </p:cNvPr>
                <p:cNvPicPr/>
                <p:nvPr/>
              </p:nvPicPr>
              <p:blipFill>
                <a:blip r:embed="rId330"/>
                <a:stretch>
                  <a:fillRect/>
                </a:stretch>
              </p:blipFill>
              <p:spPr>
                <a:xfrm>
                  <a:off x="5861029" y="3305029"/>
                  <a:ext cx="1706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2" name="Freihand 211">
                  <a:extLst>
                    <a:ext uri="{FF2B5EF4-FFF2-40B4-BE49-F238E27FC236}">
                      <a16:creationId xmlns:a16="http://schemas.microsoft.com/office/drawing/2014/main" id="{B414D511-F0DF-87E9-632A-F63AE0D828F0}"/>
                    </a:ext>
                  </a:extLst>
                </p14:cNvPr>
                <p14:cNvContentPartPr/>
                <p14:nvPr/>
              </p14:nvContentPartPr>
              <p14:xfrm>
                <a:off x="5915389" y="3396109"/>
                <a:ext cx="267480" cy="116640"/>
              </p14:xfrm>
            </p:contentPart>
          </mc:Choice>
          <mc:Fallback>
            <p:pic>
              <p:nvPicPr>
                <p:cNvPr id="212" name="Freihand 211">
                  <a:extLst>
                    <a:ext uri="{FF2B5EF4-FFF2-40B4-BE49-F238E27FC236}">
                      <a16:creationId xmlns:a16="http://schemas.microsoft.com/office/drawing/2014/main" id="{B414D511-F0DF-87E9-632A-F63AE0D828F0}"/>
                    </a:ext>
                  </a:extLst>
                </p:cNvPr>
                <p:cNvPicPr/>
                <p:nvPr/>
              </p:nvPicPr>
              <p:blipFill>
                <a:blip r:embed="rId332"/>
                <a:stretch>
                  <a:fillRect/>
                </a:stretch>
              </p:blipFill>
              <p:spPr>
                <a:xfrm>
                  <a:off x="5906389" y="3387469"/>
                  <a:ext cx="285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3" name="Freihand 212">
                  <a:extLst>
                    <a:ext uri="{FF2B5EF4-FFF2-40B4-BE49-F238E27FC236}">
                      <a16:creationId xmlns:a16="http://schemas.microsoft.com/office/drawing/2014/main" id="{10167021-042D-5073-5717-FC95385A61FF}"/>
                    </a:ext>
                  </a:extLst>
                </p14:cNvPr>
                <p14:cNvContentPartPr/>
                <p14:nvPr/>
              </p14:nvContentPartPr>
              <p14:xfrm>
                <a:off x="6224269" y="3336709"/>
                <a:ext cx="120240" cy="129240"/>
              </p14:xfrm>
            </p:contentPart>
          </mc:Choice>
          <mc:Fallback>
            <p:pic>
              <p:nvPicPr>
                <p:cNvPr id="213" name="Freihand 212">
                  <a:extLst>
                    <a:ext uri="{FF2B5EF4-FFF2-40B4-BE49-F238E27FC236}">
                      <a16:creationId xmlns:a16="http://schemas.microsoft.com/office/drawing/2014/main" id="{10167021-042D-5073-5717-FC95385A61FF}"/>
                    </a:ext>
                  </a:extLst>
                </p:cNvPr>
                <p:cNvPicPr/>
                <p:nvPr/>
              </p:nvPicPr>
              <p:blipFill>
                <a:blip r:embed="rId334"/>
                <a:stretch>
                  <a:fillRect/>
                </a:stretch>
              </p:blipFill>
              <p:spPr>
                <a:xfrm>
                  <a:off x="6215629" y="3328069"/>
                  <a:ext cx="137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4" name="Freihand 213">
                  <a:extLst>
                    <a:ext uri="{FF2B5EF4-FFF2-40B4-BE49-F238E27FC236}">
                      <a16:creationId xmlns:a16="http://schemas.microsoft.com/office/drawing/2014/main" id="{12D2FDED-5DE4-B11B-2F56-DCE14C1F26B1}"/>
                    </a:ext>
                  </a:extLst>
                </p14:cNvPr>
                <p14:cNvContentPartPr/>
                <p14:nvPr/>
              </p14:nvContentPartPr>
              <p14:xfrm>
                <a:off x="6419389" y="3273709"/>
                <a:ext cx="78840" cy="138600"/>
              </p14:xfrm>
            </p:contentPart>
          </mc:Choice>
          <mc:Fallback>
            <p:pic>
              <p:nvPicPr>
                <p:cNvPr id="214" name="Freihand 213">
                  <a:extLst>
                    <a:ext uri="{FF2B5EF4-FFF2-40B4-BE49-F238E27FC236}">
                      <a16:creationId xmlns:a16="http://schemas.microsoft.com/office/drawing/2014/main" id="{12D2FDED-5DE4-B11B-2F56-DCE14C1F26B1}"/>
                    </a:ext>
                  </a:extLst>
                </p:cNvPr>
                <p:cNvPicPr/>
                <p:nvPr/>
              </p:nvPicPr>
              <p:blipFill>
                <a:blip r:embed="rId336"/>
                <a:stretch>
                  <a:fillRect/>
                </a:stretch>
              </p:blipFill>
              <p:spPr>
                <a:xfrm>
                  <a:off x="6410389" y="3265069"/>
                  <a:ext cx="96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5" name="Freihand 214">
                  <a:extLst>
                    <a:ext uri="{FF2B5EF4-FFF2-40B4-BE49-F238E27FC236}">
                      <a16:creationId xmlns:a16="http://schemas.microsoft.com/office/drawing/2014/main" id="{55E72F9A-46DE-D367-8383-2C2981E08955}"/>
                    </a:ext>
                  </a:extLst>
                </p14:cNvPr>
                <p14:cNvContentPartPr/>
                <p14:nvPr/>
              </p14:nvContentPartPr>
              <p14:xfrm>
                <a:off x="6510469" y="3102349"/>
                <a:ext cx="449280" cy="227160"/>
              </p14:xfrm>
            </p:contentPart>
          </mc:Choice>
          <mc:Fallback>
            <p:pic>
              <p:nvPicPr>
                <p:cNvPr id="215" name="Freihand 214">
                  <a:extLst>
                    <a:ext uri="{FF2B5EF4-FFF2-40B4-BE49-F238E27FC236}">
                      <a16:creationId xmlns:a16="http://schemas.microsoft.com/office/drawing/2014/main" id="{55E72F9A-46DE-D367-8383-2C2981E08955}"/>
                    </a:ext>
                  </a:extLst>
                </p:cNvPr>
                <p:cNvPicPr/>
                <p:nvPr/>
              </p:nvPicPr>
              <p:blipFill>
                <a:blip r:embed="rId338"/>
                <a:stretch>
                  <a:fillRect/>
                </a:stretch>
              </p:blipFill>
              <p:spPr>
                <a:xfrm>
                  <a:off x="6501829" y="3093709"/>
                  <a:ext cx="4669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6" name="Freihand 215">
                  <a:extLst>
                    <a:ext uri="{FF2B5EF4-FFF2-40B4-BE49-F238E27FC236}">
                      <a16:creationId xmlns:a16="http://schemas.microsoft.com/office/drawing/2014/main" id="{610A72C2-C312-7F65-291D-CBE82D18C191}"/>
                    </a:ext>
                  </a:extLst>
                </p14:cNvPr>
                <p14:cNvContentPartPr/>
                <p14:nvPr/>
              </p14:nvContentPartPr>
              <p14:xfrm>
                <a:off x="7031029" y="3026749"/>
                <a:ext cx="97920" cy="188640"/>
              </p14:xfrm>
            </p:contentPart>
          </mc:Choice>
          <mc:Fallback>
            <p:pic>
              <p:nvPicPr>
                <p:cNvPr id="216" name="Freihand 215">
                  <a:extLst>
                    <a:ext uri="{FF2B5EF4-FFF2-40B4-BE49-F238E27FC236}">
                      <a16:creationId xmlns:a16="http://schemas.microsoft.com/office/drawing/2014/main" id="{610A72C2-C312-7F65-291D-CBE82D18C191}"/>
                    </a:ext>
                  </a:extLst>
                </p:cNvPr>
                <p:cNvPicPr/>
                <p:nvPr/>
              </p:nvPicPr>
              <p:blipFill>
                <a:blip r:embed="rId340"/>
                <a:stretch>
                  <a:fillRect/>
                </a:stretch>
              </p:blipFill>
              <p:spPr>
                <a:xfrm>
                  <a:off x="7022389" y="3018109"/>
                  <a:ext cx="1155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7" name="Freihand 216">
                  <a:extLst>
                    <a:ext uri="{FF2B5EF4-FFF2-40B4-BE49-F238E27FC236}">
                      <a16:creationId xmlns:a16="http://schemas.microsoft.com/office/drawing/2014/main" id="{82EA583E-C989-B7BC-24D5-4E56207C3D86}"/>
                    </a:ext>
                  </a:extLst>
                </p14:cNvPr>
                <p14:cNvContentPartPr/>
                <p14:nvPr/>
              </p14:nvContentPartPr>
              <p14:xfrm>
                <a:off x="7198429" y="2961229"/>
                <a:ext cx="430200" cy="204480"/>
              </p14:xfrm>
            </p:contentPart>
          </mc:Choice>
          <mc:Fallback>
            <p:pic>
              <p:nvPicPr>
                <p:cNvPr id="217" name="Freihand 216">
                  <a:extLst>
                    <a:ext uri="{FF2B5EF4-FFF2-40B4-BE49-F238E27FC236}">
                      <a16:creationId xmlns:a16="http://schemas.microsoft.com/office/drawing/2014/main" id="{82EA583E-C989-B7BC-24D5-4E56207C3D86}"/>
                    </a:ext>
                  </a:extLst>
                </p:cNvPr>
                <p:cNvPicPr/>
                <p:nvPr/>
              </p:nvPicPr>
              <p:blipFill>
                <a:blip r:embed="rId342"/>
                <a:stretch>
                  <a:fillRect/>
                </a:stretch>
              </p:blipFill>
              <p:spPr>
                <a:xfrm>
                  <a:off x="7189789" y="2952589"/>
                  <a:ext cx="4478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8" name="Freihand 217">
                  <a:extLst>
                    <a:ext uri="{FF2B5EF4-FFF2-40B4-BE49-F238E27FC236}">
                      <a16:creationId xmlns:a16="http://schemas.microsoft.com/office/drawing/2014/main" id="{38D70D43-0A0A-1A8F-CDDA-268F03740B91}"/>
                    </a:ext>
                  </a:extLst>
                </p14:cNvPr>
                <p14:cNvContentPartPr/>
                <p14:nvPr/>
              </p14:nvContentPartPr>
              <p14:xfrm>
                <a:off x="6529189" y="3652789"/>
                <a:ext cx="169920" cy="222480"/>
              </p14:xfrm>
            </p:contentPart>
          </mc:Choice>
          <mc:Fallback>
            <p:pic>
              <p:nvPicPr>
                <p:cNvPr id="218" name="Freihand 217">
                  <a:extLst>
                    <a:ext uri="{FF2B5EF4-FFF2-40B4-BE49-F238E27FC236}">
                      <a16:creationId xmlns:a16="http://schemas.microsoft.com/office/drawing/2014/main" id="{38D70D43-0A0A-1A8F-CDDA-268F03740B91}"/>
                    </a:ext>
                  </a:extLst>
                </p:cNvPr>
                <p:cNvPicPr/>
                <p:nvPr/>
              </p:nvPicPr>
              <p:blipFill>
                <a:blip r:embed="rId344"/>
                <a:stretch>
                  <a:fillRect/>
                </a:stretch>
              </p:blipFill>
              <p:spPr>
                <a:xfrm>
                  <a:off x="6520549" y="3644149"/>
                  <a:ext cx="1875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0" name="Freihand 219">
                  <a:extLst>
                    <a:ext uri="{FF2B5EF4-FFF2-40B4-BE49-F238E27FC236}">
                      <a16:creationId xmlns:a16="http://schemas.microsoft.com/office/drawing/2014/main" id="{9A842FEE-8044-5B2B-DC60-9EFCFFD196A0}"/>
                    </a:ext>
                  </a:extLst>
                </p14:cNvPr>
                <p14:cNvContentPartPr/>
                <p14:nvPr/>
              </p14:nvContentPartPr>
              <p14:xfrm>
                <a:off x="6880189" y="3580789"/>
                <a:ext cx="284760" cy="137520"/>
              </p14:xfrm>
            </p:contentPart>
          </mc:Choice>
          <mc:Fallback>
            <p:pic>
              <p:nvPicPr>
                <p:cNvPr id="220" name="Freihand 219">
                  <a:extLst>
                    <a:ext uri="{FF2B5EF4-FFF2-40B4-BE49-F238E27FC236}">
                      <a16:creationId xmlns:a16="http://schemas.microsoft.com/office/drawing/2014/main" id="{9A842FEE-8044-5B2B-DC60-9EFCFFD196A0}"/>
                    </a:ext>
                  </a:extLst>
                </p:cNvPr>
                <p:cNvPicPr/>
                <p:nvPr/>
              </p:nvPicPr>
              <p:blipFill>
                <a:blip r:embed="rId346"/>
                <a:stretch>
                  <a:fillRect/>
                </a:stretch>
              </p:blipFill>
              <p:spPr>
                <a:xfrm>
                  <a:off x="6871549" y="3572149"/>
                  <a:ext cx="302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1" name="Freihand 220">
                  <a:extLst>
                    <a:ext uri="{FF2B5EF4-FFF2-40B4-BE49-F238E27FC236}">
                      <a16:creationId xmlns:a16="http://schemas.microsoft.com/office/drawing/2014/main" id="{129923FE-FA09-DCDC-4280-76B1C28AA486}"/>
                    </a:ext>
                  </a:extLst>
                </p14:cNvPr>
                <p14:cNvContentPartPr/>
                <p14:nvPr/>
              </p14:nvContentPartPr>
              <p14:xfrm>
                <a:off x="7044709" y="3477109"/>
                <a:ext cx="18000" cy="10800"/>
              </p14:xfrm>
            </p:contentPart>
          </mc:Choice>
          <mc:Fallback>
            <p:pic>
              <p:nvPicPr>
                <p:cNvPr id="221" name="Freihand 220">
                  <a:extLst>
                    <a:ext uri="{FF2B5EF4-FFF2-40B4-BE49-F238E27FC236}">
                      <a16:creationId xmlns:a16="http://schemas.microsoft.com/office/drawing/2014/main" id="{129923FE-FA09-DCDC-4280-76B1C28AA486}"/>
                    </a:ext>
                  </a:extLst>
                </p:cNvPr>
                <p:cNvPicPr/>
                <p:nvPr/>
              </p:nvPicPr>
              <p:blipFill>
                <a:blip r:embed="rId348"/>
                <a:stretch>
                  <a:fillRect/>
                </a:stretch>
              </p:blipFill>
              <p:spPr>
                <a:xfrm>
                  <a:off x="7036069" y="3468109"/>
                  <a:ext cx="356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2" name="Freihand 221">
                  <a:extLst>
                    <a:ext uri="{FF2B5EF4-FFF2-40B4-BE49-F238E27FC236}">
                      <a16:creationId xmlns:a16="http://schemas.microsoft.com/office/drawing/2014/main" id="{0936DE3E-9AB3-5D34-25C9-605B69CB3153}"/>
                    </a:ext>
                  </a:extLst>
                </p14:cNvPr>
                <p14:cNvContentPartPr/>
                <p14:nvPr/>
              </p14:nvContentPartPr>
              <p14:xfrm>
                <a:off x="7340269" y="3404029"/>
                <a:ext cx="573840" cy="284400"/>
              </p14:xfrm>
            </p:contentPart>
          </mc:Choice>
          <mc:Fallback>
            <p:pic>
              <p:nvPicPr>
                <p:cNvPr id="222" name="Freihand 221">
                  <a:extLst>
                    <a:ext uri="{FF2B5EF4-FFF2-40B4-BE49-F238E27FC236}">
                      <a16:creationId xmlns:a16="http://schemas.microsoft.com/office/drawing/2014/main" id="{0936DE3E-9AB3-5D34-25C9-605B69CB3153}"/>
                    </a:ext>
                  </a:extLst>
                </p:cNvPr>
                <p:cNvPicPr/>
                <p:nvPr/>
              </p:nvPicPr>
              <p:blipFill>
                <a:blip r:embed="rId350"/>
                <a:stretch>
                  <a:fillRect/>
                </a:stretch>
              </p:blipFill>
              <p:spPr>
                <a:xfrm>
                  <a:off x="7331629" y="3395029"/>
                  <a:ext cx="5914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3" name="Freihand 222">
                  <a:extLst>
                    <a:ext uri="{FF2B5EF4-FFF2-40B4-BE49-F238E27FC236}">
                      <a16:creationId xmlns:a16="http://schemas.microsoft.com/office/drawing/2014/main" id="{88E466D3-FB98-28B2-9408-14BE425241A2}"/>
                    </a:ext>
                  </a:extLst>
                </p14:cNvPr>
                <p14:cNvContentPartPr/>
                <p14:nvPr/>
              </p14:nvContentPartPr>
              <p14:xfrm>
                <a:off x="7753189" y="3279469"/>
                <a:ext cx="10080" cy="12600"/>
              </p14:xfrm>
            </p:contentPart>
          </mc:Choice>
          <mc:Fallback>
            <p:pic>
              <p:nvPicPr>
                <p:cNvPr id="223" name="Freihand 222">
                  <a:extLst>
                    <a:ext uri="{FF2B5EF4-FFF2-40B4-BE49-F238E27FC236}">
                      <a16:creationId xmlns:a16="http://schemas.microsoft.com/office/drawing/2014/main" id="{88E466D3-FB98-28B2-9408-14BE425241A2}"/>
                    </a:ext>
                  </a:extLst>
                </p:cNvPr>
                <p:cNvPicPr/>
                <p:nvPr/>
              </p:nvPicPr>
              <p:blipFill>
                <a:blip r:embed="rId352"/>
                <a:stretch>
                  <a:fillRect/>
                </a:stretch>
              </p:blipFill>
              <p:spPr>
                <a:xfrm>
                  <a:off x="7744549" y="3270469"/>
                  <a:ext cx="27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4" name="Freihand 223">
                  <a:extLst>
                    <a:ext uri="{FF2B5EF4-FFF2-40B4-BE49-F238E27FC236}">
                      <a16:creationId xmlns:a16="http://schemas.microsoft.com/office/drawing/2014/main" id="{3EE872D6-0A21-E02B-E8EE-94C855F5DCB7}"/>
                    </a:ext>
                  </a:extLst>
                </p14:cNvPr>
                <p14:cNvContentPartPr/>
                <p14:nvPr/>
              </p14:nvContentPartPr>
              <p14:xfrm>
                <a:off x="7011589" y="3933589"/>
                <a:ext cx="215280" cy="289800"/>
              </p14:xfrm>
            </p:contentPart>
          </mc:Choice>
          <mc:Fallback>
            <p:pic>
              <p:nvPicPr>
                <p:cNvPr id="224" name="Freihand 223">
                  <a:extLst>
                    <a:ext uri="{FF2B5EF4-FFF2-40B4-BE49-F238E27FC236}">
                      <a16:creationId xmlns:a16="http://schemas.microsoft.com/office/drawing/2014/main" id="{3EE872D6-0A21-E02B-E8EE-94C855F5DCB7}"/>
                    </a:ext>
                  </a:extLst>
                </p:cNvPr>
                <p:cNvPicPr/>
                <p:nvPr/>
              </p:nvPicPr>
              <p:blipFill>
                <a:blip r:embed="rId354"/>
                <a:stretch>
                  <a:fillRect/>
                </a:stretch>
              </p:blipFill>
              <p:spPr>
                <a:xfrm>
                  <a:off x="7002589" y="3924589"/>
                  <a:ext cx="2329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5" name="Freihand 224">
                  <a:extLst>
                    <a:ext uri="{FF2B5EF4-FFF2-40B4-BE49-F238E27FC236}">
                      <a16:creationId xmlns:a16="http://schemas.microsoft.com/office/drawing/2014/main" id="{AE6D4700-8E39-2900-DB7A-C8B370221DBA}"/>
                    </a:ext>
                  </a:extLst>
                </p14:cNvPr>
                <p14:cNvContentPartPr/>
                <p14:nvPr/>
              </p14:nvContentPartPr>
              <p14:xfrm>
                <a:off x="7272229" y="3793189"/>
                <a:ext cx="356040" cy="342720"/>
              </p14:xfrm>
            </p:contentPart>
          </mc:Choice>
          <mc:Fallback>
            <p:pic>
              <p:nvPicPr>
                <p:cNvPr id="225" name="Freihand 224">
                  <a:extLst>
                    <a:ext uri="{FF2B5EF4-FFF2-40B4-BE49-F238E27FC236}">
                      <a16:creationId xmlns:a16="http://schemas.microsoft.com/office/drawing/2014/main" id="{AE6D4700-8E39-2900-DB7A-C8B370221DBA}"/>
                    </a:ext>
                  </a:extLst>
                </p:cNvPr>
                <p:cNvPicPr/>
                <p:nvPr/>
              </p:nvPicPr>
              <p:blipFill>
                <a:blip r:embed="rId356"/>
                <a:stretch>
                  <a:fillRect/>
                </a:stretch>
              </p:blipFill>
              <p:spPr>
                <a:xfrm>
                  <a:off x="7263589" y="3784549"/>
                  <a:ext cx="37368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6" name="Freihand 225">
                  <a:extLst>
                    <a:ext uri="{FF2B5EF4-FFF2-40B4-BE49-F238E27FC236}">
                      <a16:creationId xmlns:a16="http://schemas.microsoft.com/office/drawing/2014/main" id="{0A14A10F-46A1-996D-0084-DB52187709D4}"/>
                    </a:ext>
                  </a:extLst>
                </p14:cNvPr>
                <p14:cNvContentPartPr/>
                <p14:nvPr/>
              </p14:nvContentPartPr>
              <p14:xfrm>
                <a:off x="7258909" y="3870589"/>
                <a:ext cx="88200" cy="33480"/>
              </p14:xfrm>
            </p:contentPart>
          </mc:Choice>
          <mc:Fallback>
            <p:pic>
              <p:nvPicPr>
                <p:cNvPr id="226" name="Freihand 225">
                  <a:extLst>
                    <a:ext uri="{FF2B5EF4-FFF2-40B4-BE49-F238E27FC236}">
                      <a16:creationId xmlns:a16="http://schemas.microsoft.com/office/drawing/2014/main" id="{0A14A10F-46A1-996D-0084-DB52187709D4}"/>
                    </a:ext>
                  </a:extLst>
                </p:cNvPr>
                <p:cNvPicPr/>
                <p:nvPr/>
              </p:nvPicPr>
              <p:blipFill>
                <a:blip r:embed="rId358"/>
                <a:stretch>
                  <a:fillRect/>
                </a:stretch>
              </p:blipFill>
              <p:spPr>
                <a:xfrm>
                  <a:off x="7249909" y="3861949"/>
                  <a:ext cx="105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7" name="Freihand 226">
                  <a:extLst>
                    <a:ext uri="{FF2B5EF4-FFF2-40B4-BE49-F238E27FC236}">
                      <a16:creationId xmlns:a16="http://schemas.microsoft.com/office/drawing/2014/main" id="{1680BA81-4BB5-50C7-4543-593CA87288E7}"/>
                    </a:ext>
                  </a:extLst>
                </p14:cNvPr>
                <p14:cNvContentPartPr/>
                <p14:nvPr/>
              </p14:nvContentPartPr>
              <p14:xfrm>
                <a:off x="7657069" y="3861949"/>
                <a:ext cx="182520" cy="135360"/>
              </p14:xfrm>
            </p:contentPart>
          </mc:Choice>
          <mc:Fallback>
            <p:pic>
              <p:nvPicPr>
                <p:cNvPr id="227" name="Freihand 226">
                  <a:extLst>
                    <a:ext uri="{FF2B5EF4-FFF2-40B4-BE49-F238E27FC236}">
                      <a16:creationId xmlns:a16="http://schemas.microsoft.com/office/drawing/2014/main" id="{1680BA81-4BB5-50C7-4543-593CA87288E7}"/>
                    </a:ext>
                  </a:extLst>
                </p:cNvPr>
                <p:cNvPicPr/>
                <p:nvPr/>
              </p:nvPicPr>
              <p:blipFill>
                <a:blip r:embed="rId360"/>
                <a:stretch>
                  <a:fillRect/>
                </a:stretch>
              </p:blipFill>
              <p:spPr>
                <a:xfrm>
                  <a:off x="7648429" y="3853309"/>
                  <a:ext cx="200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8" name="Freihand 227">
                  <a:extLst>
                    <a:ext uri="{FF2B5EF4-FFF2-40B4-BE49-F238E27FC236}">
                      <a16:creationId xmlns:a16="http://schemas.microsoft.com/office/drawing/2014/main" id="{6E2E59D6-E476-D05F-264D-1B2227F15AB5}"/>
                    </a:ext>
                  </a:extLst>
                </p14:cNvPr>
                <p14:cNvContentPartPr/>
                <p14:nvPr/>
              </p14:nvContentPartPr>
              <p14:xfrm>
                <a:off x="7857229" y="3538309"/>
                <a:ext cx="316440" cy="392760"/>
              </p14:xfrm>
            </p:contentPart>
          </mc:Choice>
          <mc:Fallback>
            <p:pic>
              <p:nvPicPr>
                <p:cNvPr id="228" name="Freihand 227">
                  <a:extLst>
                    <a:ext uri="{FF2B5EF4-FFF2-40B4-BE49-F238E27FC236}">
                      <a16:creationId xmlns:a16="http://schemas.microsoft.com/office/drawing/2014/main" id="{6E2E59D6-E476-D05F-264D-1B2227F15AB5}"/>
                    </a:ext>
                  </a:extLst>
                </p:cNvPr>
                <p:cNvPicPr/>
                <p:nvPr/>
              </p:nvPicPr>
              <p:blipFill>
                <a:blip r:embed="rId362"/>
                <a:stretch>
                  <a:fillRect/>
                </a:stretch>
              </p:blipFill>
              <p:spPr>
                <a:xfrm>
                  <a:off x="7848589" y="3529309"/>
                  <a:ext cx="33408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9" name="Freihand 228">
                  <a:extLst>
                    <a:ext uri="{FF2B5EF4-FFF2-40B4-BE49-F238E27FC236}">
                      <a16:creationId xmlns:a16="http://schemas.microsoft.com/office/drawing/2014/main" id="{93877C1F-78C1-4079-A3D2-8113C48E891B}"/>
                    </a:ext>
                  </a:extLst>
                </p14:cNvPr>
                <p14:cNvContentPartPr/>
                <p14:nvPr/>
              </p14:nvContentPartPr>
              <p14:xfrm>
                <a:off x="8286349" y="3648829"/>
                <a:ext cx="211680" cy="176400"/>
              </p14:xfrm>
            </p:contentPart>
          </mc:Choice>
          <mc:Fallback>
            <p:pic>
              <p:nvPicPr>
                <p:cNvPr id="229" name="Freihand 228">
                  <a:extLst>
                    <a:ext uri="{FF2B5EF4-FFF2-40B4-BE49-F238E27FC236}">
                      <a16:creationId xmlns:a16="http://schemas.microsoft.com/office/drawing/2014/main" id="{93877C1F-78C1-4079-A3D2-8113C48E891B}"/>
                    </a:ext>
                  </a:extLst>
                </p:cNvPr>
                <p:cNvPicPr/>
                <p:nvPr/>
              </p:nvPicPr>
              <p:blipFill>
                <a:blip r:embed="rId364"/>
                <a:stretch>
                  <a:fillRect/>
                </a:stretch>
              </p:blipFill>
              <p:spPr>
                <a:xfrm>
                  <a:off x="8277709" y="3639829"/>
                  <a:ext cx="2293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0" name="Freihand 229">
                  <a:extLst>
                    <a:ext uri="{FF2B5EF4-FFF2-40B4-BE49-F238E27FC236}">
                      <a16:creationId xmlns:a16="http://schemas.microsoft.com/office/drawing/2014/main" id="{9DDB7710-DDA9-0A5E-6ECA-4432054A87EA}"/>
                    </a:ext>
                  </a:extLst>
                </p14:cNvPr>
                <p14:cNvContentPartPr/>
                <p14:nvPr/>
              </p14:nvContentPartPr>
              <p14:xfrm>
                <a:off x="8527189" y="3617149"/>
                <a:ext cx="90360" cy="149400"/>
              </p14:xfrm>
            </p:contentPart>
          </mc:Choice>
          <mc:Fallback>
            <p:pic>
              <p:nvPicPr>
                <p:cNvPr id="230" name="Freihand 229">
                  <a:extLst>
                    <a:ext uri="{FF2B5EF4-FFF2-40B4-BE49-F238E27FC236}">
                      <a16:creationId xmlns:a16="http://schemas.microsoft.com/office/drawing/2014/main" id="{9DDB7710-DDA9-0A5E-6ECA-4432054A87EA}"/>
                    </a:ext>
                  </a:extLst>
                </p:cNvPr>
                <p:cNvPicPr/>
                <p:nvPr/>
              </p:nvPicPr>
              <p:blipFill>
                <a:blip r:embed="rId366"/>
                <a:stretch>
                  <a:fillRect/>
                </a:stretch>
              </p:blipFill>
              <p:spPr>
                <a:xfrm>
                  <a:off x="8518549" y="3608149"/>
                  <a:ext cx="108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1" name="Freihand 230">
                  <a:extLst>
                    <a:ext uri="{FF2B5EF4-FFF2-40B4-BE49-F238E27FC236}">
                      <a16:creationId xmlns:a16="http://schemas.microsoft.com/office/drawing/2014/main" id="{5042D600-9D39-570F-F79F-9A8A8AF6FBC5}"/>
                    </a:ext>
                  </a:extLst>
                </p14:cNvPr>
                <p14:cNvContentPartPr/>
                <p14:nvPr/>
              </p14:nvContentPartPr>
              <p14:xfrm>
                <a:off x="8688829" y="3449749"/>
                <a:ext cx="69480" cy="245160"/>
              </p14:xfrm>
            </p:contentPart>
          </mc:Choice>
          <mc:Fallback>
            <p:pic>
              <p:nvPicPr>
                <p:cNvPr id="231" name="Freihand 230">
                  <a:extLst>
                    <a:ext uri="{FF2B5EF4-FFF2-40B4-BE49-F238E27FC236}">
                      <a16:creationId xmlns:a16="http://schemas.microsoft.com/office/drawing/2014/main" id="{5042D600-9D39-570F-F79F-9A8A8AF6FBC5}"/>
                    </a:ext>
                  </a:extLst>
                </p:cNvPr>
                <p:cNvPicPr/>
                <p:nvPr/>
              </p:nvPicPr>
              <p:blipFill>
                <a:blip r:embed="rId368"/>
                <a:stretch>
                  <a:fillRect/>
                </a:stretch>
              </p:blipFill>
              <p:spPr>
                <a:xfrm>
                  <a:off x="8679829" y="3440749"/>
                  <a:ext cx="871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2" name="Freihand 231">
                  <a:extLst>
                    <a:ext uri="{FF2B5EF4-FFF2-40B4-BE49-F238E27FC236}">
                      <a16:creationId xmlns:a16="http://schemas.microsoft.com/office/drawing/2014/main" id="{C05042E1-0F4E-0F2D-32F7-92A6B97340A4}"/>
                    </a:ext>
                  </a:extLst>
                </p14:cNvPr>
                <p14:cNvContentPartPr/>
                <p14:nvPr/>
              </p14:nvContentPartPr>
              <p14:xfrm>
                <a:off x="8802229" y="3365869"/>
                <a:ext cx="299160" cy="287640"/>
              </p14:xfrm>
            </p:contentPart>
          </mc:Choice>
          <mc:Fallback>
            <p:pic>
              <p:nvPicPr>
                <p:cNvPr id="232" name="Freihand 231">
                  <a:extLst>
                    <a:ext uri="{FF2B5EF4-FFF2-40B4-BE49-F238E27FC236}">
                      <a16:creationId xmlns:a16="http://schemas.microsoft.com/office/drawing/2014/main" id="{C05042E1-0F4E-0F2D-32F7-92A6B97340A4}"/>
                    </a:ext>
                  </a:extLst>
                </p:cNvPr>
                <p:cNvPicPr/>
                <p:nvPr/>
              </p:nvPicPr>
              <p:blipFill>
                <a:blip r:embed="rId370"/>
                <a:stretch>
                  <a:fillRect/>
                </a:stretch>
              </p:blipFill>
              <p:spPr>
                <a:xfrm>
                  <a:off x="8793229" y="3356869"/>
                  <a:ext cx="3168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6" name="Freihand 235">
                  <a:extLst>
                    <a:ext uri="{FF2B5EF4-FFF2-40B4-BE49-F238E27FC236}">
                      <a16:creationId xmlns:a16="http://schemas.microsoft.com/office/drawing/2014/main" id="{C03D733B-80AB-B597-8366-087B3100CD46}"/>
                    </a:ext>
                  </a:extLst>
                </p14:cNvPr>
                <p14:cNvContentPartPr/>
                <p14:nvPr/>
              </p14:nvContentPartPr>
              <p14:xfrm>
                <a:off x="9327109" y="3315829"/>
                <a:ext cx="207720" cy="250920"/>
              </p14:xfrm>
            </p:contentPart>
          </mc:Choice>
          <mc:Fallback>
            <p:pic>
              <p:nvPicPr>
                <p:cNvPr id="236" name="Freihand 235">
                  <a:extLst>
                    <a:ext uri="{FF2B5EF4-FFF2-40B4-BE49-F238E27FC236}">
                      <a16:creationId xmlns:a16="http://schemas.microsoft.com/office/drawing/2014/main" id="{C03D733B-80AB-B597-8366-087B3100CD46}"/>
                    </a:ext>
                  </a:extLst>
                </p:cNvPr>
                <p:cNvPicPr/>
                <p:nvPr/>
              </p:nvPicPr>
              <p:blipFill>
                <a:blip r:embed="rId372"/>
                <a:stretch>
                  <a:fillRect/>
                </a:stretch>
              </p:blipFill>
              <p:spPr>
                <a:xfrm>
                  <a:off x="9318469" y="3306829"/>
                  <a:ext cx="2253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7" name="Freihand 236">
                  <a:extLst>
                    <a:ext uri="{FF2B5EF4-FFF2-40B4-BE49-F238E27FC236}">
                      <a16:creationId xmlns:a16="http://schemas.microsoft.com/office/drawing/2014/main" id="{53B1BE8E-5281-42B0-40FE-A579BB8F5294}"/>
                    </a:ext>
                  </a:extLst>
                </p14:cNvPr>
                <p14:cNvContentPartPr/>
                <p14:nvPr/>
              </p14:nvContentPartPr>
              <p14:xfrm>
                <a:off x="9596749" y="3358309"/>
                <a:ext cx="166320" cy="125640"/>
              </p14:xfrm>
            </p:contentPart>
          </mc:Choice>
          <mc:Fallback>
            <p:pic>
              <p:nvPicPr>
                <p:cNvPr id="237" name="Freihand 236">
                  <a:extLst>
                    <a:ext uri="{FF2B5EF4-FFF2-40B4-BE49-F238E27FC236}">
                      <a16:creationId xmlns:a16="http://schemas.microsoft.com/office/drawing/2014/main" id="{53B1BE8E-5281-42B0-40FE-A579BB8F5294}"/>
                    </a:ext>
                  </a:extLst>
                </p:cNvPr>
                <p:cNvPicPr/>
                <p:nvPr/>
              </p:nvPicPr>
              <p:blipFill>
                <a:blip r:embed="rId374"/>
                <a:stretch>
                  <a:fillRect/>
                </a:stretch>
              </p:blipFill>
              <p:spPr>
                <a:xfrm>
                  <a:off x="9588109" y="3349669"/>
                  <a:ext cx="183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9" name="Freihand 238">
                  <a:extLst>
                    <a:ext uri="{FF2B5EF4-FFF2-40B4-BE49-F238E27FC236}">
                      <a16:creationId xmlns:a16="http://schemas.microsoft.com/office/drawing/2014/main" id="{16DDFD70-A049-4C93-3F57-30654BECE538}"/>
                    </a:ext>
                  </a:extLst>
                </p14:cNvPr>
                <p14:cNvContentPartPr/>
                <p14:nvPr/>
              </p14:nvContentPartPr>
              <p14:xfrm>
                <a:off x="9923629" y="3104149"/>
                <a:ext cx="478440" cy="305640"/>
              </p14:xfrm>
            </p:contentPart>
          </mc:Choice>
          <mc:Fallback>
            <p:pic>
              <p:nvPicPr>
                <p:cNvPr id="239" name="Freihand 238">
                  <a:extLst>
                    <a:ext uri="{FF2B5EF4-FFF2-40B4-BE49-F238E27FC236}">
                      <a16:creationId xmlns:a16="http://schemas.microsoft.com/office/drawing/2014/main" id="{16DDFD70-A049-4C93-3F57-30654BECE538}"/>
                    </a:ext>
                  </a:extLst>
                </p:cNvPr>
                <p:cNvPicPr/>
                <p:nvPr/>
              </p:nvPicPr>
              <p:blipFill>
                <a:blip r:embed="rId376"/>
                <a:stretch>
                  <a:fillRect/>
                </a:stretch>
              </p:blipFill>
              <p:spPr>
                <a:xfrm>
                  <a:off x="9914989" y="3095149"/>
                  <a:ext cx="4960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0" name="Freihand 239">
                  <a:extLst>
                    <a:ext uri="{FF2B5EF4-FFF2-40B4-BE49-F238E27FC236}">
                      <a16:creationId xmlns:a16="http://schemas.microsoft.com/office/drawing/2014/main" id="{5021CA95-A7FF-6079-6EA6-0E91464777C8}"/>
                    </a:ext>
                  </a:extLst>
                </p14:cNvPr>
                <p14:cNvContentPartPr/>
                <p14:nvPr/>
              </p14:nvContentPartPr>
              <p14:xfrm>
                <a:off x="10546429" y="3060229"/>
                <a:ext cx="153720" cy="212400"/>
              </p14:xfrm>
            </p:contentPart>
          </mc:Choice>
          <mc:Fallback>
            <p:pic>
              <p:nvPicPr>
                <p:cNvPr id="240" name="Freihand 239">
                  <a:extLst>
                    <a:ext uri="{FF2B5EF4-FFF2-40B4-BE49-F238E27FC236}">
                      <a16:creationId xmlns:a16="http://schemas.microsoft.com/office/drawing/2014/main" id="{5021CA95-A7FF-6079-6EA6-0E91464777C8}"/>
                    </a:ext>
                  </a:extLst>
                </p:cNvPr>
                <p:cNvPicPr/>
                <p:nvPr/>
              </p:nvPicPr>
              <p:blipFill>
                <a:blip r:embed="rId378"/>
                <a:stretch>
                  <a:fillRect/>
                </a:stretch>
              </p:blipFill>
              <p:spPr>
                <a:xfrm>
                  <a:off x="10537789" y="3051229"/>
                  <a:ext cx="1713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1" name="Freihand 240">
                  <a:extLst>
                    <a:ext uri="{FF2B5EF4-FFF2-40B4-BE49-F238E27FC236}">
                      <a16:creationId xmlns:a16="http://schemas.microsoft.com/office/drawing/2014/main" id="{51FBAA5C-2E67-720E-6594-9D19B315D6F1}"/>
                    </a:ext>
                  </a:extLst>
                </p14:cNvPr>
                <p14:cNvContentPartPr/>
                <p14:nvPr/>
              </p14:nvContentPartPr>
              <p14:xfrm>
                <a:off x="10717789" y="3080389"/>
                <a:ext cx="214920" cy="160920"/>
              </p14:xfrm>
            </p:contentPart>
          </mc:Choice>
          <mc:Fallback>
            <p:pic>
              <p:nvPicPr>
                <p:cNvPr id="241" name="Freihand 240">
                  <a:extLst>
                    <a:ext uri="{FF2B5EF4-FFF2-40B4-BE49-F238E27FC236}">
                      <a16:creationId xmlns:a16="http://schemas.microsoft.com/office/drawing/2014/main" id="{51FBAA5C-2E67-720E-6594-9D19B315D6F1}"/>
                    </a:ext>
                  </a:extLst>
                </p:cNvPr>
                <p:cNvPicPr/>
                <p:nvPr/>
              </p:nvPicPr>
              <p:blipFill>
                <a:blip r:embed="rId380"/>
                <a:stretch>
                  <a:fillRect/>
                </a:stretch>
              </p:blipFill>
              <p:spPr>
                <a:xfrm>
                  <a:off x="10708789" y="3071389"/>
                  <a:ext cx="232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2" name="Freihand 241">
                  <a:extLst>
                    <a:ext uri="{FF2B5EF4-FFF2-40B4-BE49-F238E27FC236}">
                      <a16:creationId xmlns:a16="http://schemas.microsoft.com/office/drawing/2014/main" id="{64BAB3F9-A1E1-8EB9-0797-C2D368C741B2}"/>
                    </a:ext>
                  </a:extLst>
                </p14:cNvPr>
                <p14:cNvContentPartPr/>
                <p14:nvPr/>
              </p14:nvContentPartPr>
              <p14:xfrm>
                <a:off x="6977389" y="4402669"/>
                <a:ext cx="123120" cy="295920"/>
              </p14:xfrm>
            </p:contentPart>
          </mc:Choice>
          <mc:Fallback>
            <p:pic>
              <p:nvPicPr>
                <p:cNvPr id="242" name="Freihand 241">
                  <a:extLst>
                    <a:ext uri="{FF2B5EF4-FFF2-40B4-BE49-F238E27FC236}">
                      <a16:creationId xmlns:a16="http://schemas.microsoft.com/office/drawing/2014/main" id="{64BAB3F9-A1E1-8EB9-0797-C2D368C741B2}"/>
                    </a:ext>
                  </a:extLst>
                </p:cNvPr>
                <p:cNvPicPr/>
                <p:nvPr/>
              </p:nvPicPr>
              <p:blipFill>
                <a:blip r:embed="rId382"/>
                <a:stretch>
                  <a:fillRect/>
                </a:stretch>
              </p:blipFill>
              <p:spPr>
                <a:xfrm>
                  <a:off x="6968749" y="4394029"/>
                  <a:ext cx="1407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3" name="Freihand 242">
                  <a:extLst>
                    <a:ext uri="{FF2B5EF4-FFF2-40B4-BE49-F238E27FC236}">
                      <a16:creationId xmlns:a16="http://schemas.microsoft.com/office/drawing/2014/main" id="{A7977E88-80B6-0FDC-7659-CFA3C537004F}"/>
                    </a:ext>
                  </a:extLst>
                </p14:cNvPr>
                <p14:cNvContentPartPr/>
                <p14:nvPr/>
              </p14:nvContentPartPr>
              <p14:xfrm>
                <a:off x="7168549" y="4391869"/>
                <a:ext cx="259920" cy="265320"/>
              </p14:xfrm>
            </p:contentPart>
          </mc:Choice>
          <mc:Fallback>
            <p:pic>
              <p:nvPicPr>
                <p:cNvPr id="243" name="Freihand 242">
                  <a:extLst>
                    <a:ext uri="{FF2B5EF4-FFF2-40B4-BE49-F238E27FC236}">
                      <a16:creationId xmlns:a16="http://schemas.microsoft.com/office/drawing/2014/main" id="{A7977E88-80B6-0FDC-7659-CFA3C537004F}"/>
                    </a:ext>
                  </a:extLst>
                </p:cNvPr>
                <p:cNvPicPr/>
                <p:nvPr/>
              </p:nvPicPr>
              <p:blipFill>
                <a:blip r:embed="rId384"/>
                <a:stretch>
                  <a:fillRect/>
                </a:stretch>
              </p:blipFill>
              <p:spPr>
                <a:xfrm>
                  <a:off x="7159909" y="4382869"/>
                  <a:ext cx="2775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4" name="Freihand 243">
                  <a:extLst>
                    <a:ext uri="{FF2B5EF4-FFF2-40B4-BE49-F238E27FC236}">
                      <a16:creationId xmlns:a16="http://schemas.microsoft.com/office/drawing/2014/main" id="{D0B26B32-C631-C950-B048-877B6F95B25B}"/>
                    </a:ext>
                  </a:extLst>
                </p14:cNvPr>
                <p14:cNvContentPartPr/>
                <p14:nvPr/>
              </p14:nvContentPartPr>
              <p14:xfrm>
                <a:off x="7421269" y="4363429"/>
                <a:ext cx="33480" cy="40680"/>
              </p14:xfrm>
            </p:contentPart>
          </mc:Choice>
          <mc:Fallback>
            <p:pic>
              <p:nvPicPr>
                <p:cNvPr id="244" name="Freihand 243">
                  <a:extLst>
                    <a:ext uri="{FF2B5EF4-FFF2-40B4-BE49-F238E27FC236}">
                      <a16:creationId xmlns:a16="http://schemas.microsoft.com/office/drawing/2014/main" id="{D0B26B32-C631-C950-B048-877B6F95B25B}"/>
                    </a:ext>
                  </a:extLst>
                </p:cNvPr>
                <p:cNvPicPr/>
                <p:nvPr/>
              </p:nvPicPr>
              <p:blipFill>
                <a:blip r:embed="rId386"/>
                <a:stretch>
                  <a:fillRect/>
                </a:stretch>
              </p:blipFill>
              <p:spPr>
                <a:xfrm>
                  <a:off x="7412629" y="4354789"/>
                  <a:ext cx="511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5" name="Freihand 244">
                  <a:extLst>
                    <a:ext uri="{FF2B5EF4-FFF2-40B4-BE49-F238E27FC236}">
                      <a16:creationId xmlns:a16="http://schemas.microsoft.com/office/drawing/2014/main" id="{A8F545DC-296E-FBD2-7E8D-06A468C39AF7}"/>
                    </a:ext>
                  </a:extLst>
                </p14:cNvPr>
                <p14:cNvContentPartPr/>
                <p14:nvPr/>
              </p14:nvContentPartPr>
              <p14:xfrm>
                <a:off x="7504069" y="4367389"/>
                <a:ext cx="219960" cy="274680"/>
              </p14:xfrm>
            </p:contentPart>
          </mc:Choice>
          <mc:Fallback>
            <p:pic>
              <p:nvPicPr>
                <p:cNvPr id="245" name="Freihand 244">
                  <a:extLst>
                    <a:ext uri="{FF2B5EF4-FFF2-40B4-BE49-F238E27FC236}">
                      <a16:creationId xmlns:a16="http://schemas.microsoft.com/office/drawing/2014/main" id="{A8F545DC-296E-FBD2-7E8D-06A468C39AF7}"/>
                    </a:ext>
                  </a:extLst>
                </p:cNvPr>
                <p:cNvPicPr/>
                <p:nvPr/>
              </p:nvPicPr>
              <p:blipFill>
                <a:blip r:embed="rId388"/>
                <a:stretch>
                  <a:fillRect/>
                </a:stretch>
              </p:blipFill>
              <p:spPr>
                <a:xfrm>
                  <a:off x="7495069" y="4358389"/>
                  <a:ext cx="2376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6" name="Freihand 245">
                  <a:extLst>
                    <a:ext uri="{FF2B5EF4-FFF2-40B4-BE49-F238E27FC236}">
                      <a16:creationId xmlns:a16="http://schemas.microsoft.com/office/drawing/2014/main" id="{F97BC2CD-ADE8-BFA3-3917-FB456B475392}"/>
                    </a:ext>
                  </a:extLst>
                </p14:cNvPr>
                <p14:cNvContentPartPr/>
                <p14:nvPr/>
              </p14:nvContentPartPr>
              <p14:xfrm>
                <a:off x="7954069" y="4135909"/>
                <a:ext cx="282600" cy="209520"/>
              </p14:xfrm>
            </p:contentPart>
          </mc:Choice>
          <mc:Fallback>
            <p:pic>
              <p:nvPicPr>
                <p:cNvPr id="246" name="Freihand 245">
                  <a:extLst>
                    <a:ext uri="{FF2B5EF4-FFF2-40B4-BE49-F238E27FC236}">
                      <a16:creationId xmlns:a16="http://schemas.microsoft.com/office/drawing/2014/main" id="{F97BC2CD-ADE8-BFA3-3917-FB456B475392}"/>
                    </a:ext>
                  </a:extLst>
                </p:cNvPr>
                <p:cNvPicPr/>
                <p:nvPr/>
              </p:nvPicPr>
              <p:blipFill>
                <a:blip r:embed="rId390"/>
                <a:stretch>
                  <a:fillRect/>
                </a:stretch>
              </p:blipFill>
              <p:spPr>
                <a:xfrm>
                  <a:off x="7945069" y="4126909"/>
                  <a:ext cx="300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7" name="Freihand 246">
                  <a:extLst>
                    <a:ext uri="{FF2B5EF4-FFF2-40B4-BE49-F238E27FC236}">
                      <a16:creationId xmlns:a16="http://schemas.microsoft.com/office/drawing/2014/main" id="{C13B0649-F798-DACB-C2CE-B7DF5A52E592}"/>
                    </a:ext>
                  </a:extLst>
                </p14:cNvPr>
                <p14:cNvContentPartPr/>
                <p14:nvPr/>
              </p14:nvContentPartPr>
              <p14:xfrm>
                <a:off x="8435749" y="3955189"/>
                <a:ext cx="148320" cy="241920"/>
              </p14:xfrm>
            </p:contentPart>
          </mc:Choice>
          <mc:Fallback>
            <p:pic>
              <p:nvPicPr>
                <p:cNvPr id="247" name="Freihand 246">
                  <a:extLst>
                    <a:ext uri="{FF2B5EF4-FFF2-40B4-BE49-F238E27FC236}">
                      <a16:creationId xmlns:a16="http://schemas.microsoft.com/office/drawing/2014/main" id="{C13B0649-F798-DACB-C2CE-B7DF5A52E592}"/>
                    </a:ext>
                  </a:extLst>
                </p:cNvPr>
                <p:cNvPicPr/>
                <p:nvPr/>
              </p:nvPicPr>
              <p:blipFill>
                <a:blip r:embed="rId392"/>
                <a:stretch>
                  <a:fillRect/>
                </a:stretch>
              </p:blipFill>
              <p:spPr>
                <a:xfrm>
                  <a:off x="8427109" y="3946549"/>
                  <a:ext cx="1659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8" name="Freihand 247">
                  <a:extLst>
                    <a:ext uri="{FF2B5EF4-FFF2-40B4-BE49-F238E27FC236}">
                      <a16:creationId xmlns:a16="http://schemas.microsoft.com/office/drawing/2014/main" id="{9750A9FC-13BE-24F2-19C5-0341DAD84877}"/>
                    </a:ext>
                  </a:extLst>
                </p14:cNvPr>
                <p14:cNvContentPartPr/>
                <p14:nvPr/>
              </p14:nvContentPartPr>
              <p14:xfrm>
                <a:off x="8434309" y="4032229"/>
                <a:ext cx="96480" cy="65520"/>
              </p14:xfrm>
            </p:contentPart>
          </mc:Choice>
          <mc:Fallback>
            <p:pic>
              <p:nvPicPr>
                <p:cNvPr id="248" name="Freihand 247">
                  <a:extLst>
                    <a:ext uri="{FF2B5EF4-FFF2-40B4-BE49-F238E27FC236}">
                      <a16:creationId xmlns:a16="http://schemas.microsoft.com/office/drawing/2014/main" id="{9750A9FC-13BE-24F2-19C5-0341DAD84877}"/>
                    </a:ext>
                  </a:extLst>
                </p:cNvPr>
                <p:cNvPicPr/>
                <p:nvPr/>
              </p:nvPicPr>
              <p:blipFill>
                <a:blip r:embed="rId394"/>
                <a:stretch>
                  <a:fillRect/>
                </a:stretch>
              </p:blipFill>
              <p:spPr>
                <a:xfrm>
                  <a:off x="8425309" y="4023589"/>
                  <a:ext cx="114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9" name="Freihand 248">
                  <a:extLst>
                    <a:ext uri="{FF2B5EF4-FFF2-40B4-BE49-F238E27FC236}">
                      <a16:creationId xmlns:a16="http://schemas.microsoft.com/office/drawing/2014/main" id="{FA3A05ED-E379-68BA-B1C1-C07B8F96D8B7}"/>
                    </a:ext>
                  </a:extLst>
                </p14:cNvPr>
                <p14:cNvContentPartPr/>
                <p14:nvPr/>
              </p14:nvContentPartPr>
              <p14:xfrm>
                <a:off x="8624749" y="3898669"/>
                <a:ext cx="237600" cy="175680"/>
              </p14:xfrm>
            </p:contentPart>
          </mc:Choice>
          <mc:Fallback>
            <p:pic>
              <p:nvPicPr>
                <p:cNvPr id="249" name="Freihand 248">
                  <a:extLst>
                    <a:ext uri="{FF2B5EF4-FFF2-40B4-BE49-F238E27FC236}">
                      <a16:creationId xmlns:a16="http://schemas.microsoft.com/office/drawing/2014/main" id="{FA3A05ED-E379-68BA-B1C1-C07B8F96D8B7}"/>
                    </a:ext>
                  </a:extLst>
                </p:cNvPr>
                <p:cNvPicPr/>
                <p:nvPr/>
              </p:nvPicPr>
              <p:blipFill>
                <a:blip r:embed="rId396"/>
                <a:stretch>
                  <a:fillRect/>
                </a:stretch>
              </p:blipFill>
              <p:spPr>
                <a:xfrm>
                  <a:off x="8615749" y="3889669"/>
                  <a:ext cx="255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0" name="Freihand 249">
                  <a:extLst>
                    <a:ext uri="{FF2B5EF4-FFF2-40B4-BE49-F238E27FC236}">
                      <a16:creationId xmlns:a16="http://schemas.microsoft.com/office/drawing/2014/main" id="{66998EB8-B394-DDA0-A468-F6864FCE19FB}"/>
                    </a:ext>
                  </a:extLst>
                </p14:cNvPr>
                <p14:cNvContentPartPr/>
                <p14:nvPr/>
              </p14:nvContentPartPr>
              <p14:xfrm>
                <a:off x="8902309" y="3885349"/>
                <a:ext cx="83880" cy="143640"/>
              </p14:xfrm>
            </p:contentPart>
          </mc:Choice>
          <mc:Fallback>
            <p:pic>
              <p:nvPicPr>
                <p:cNvPr id="250" name="Freihand 249">
                  <a:extLst>
                    <a:ext uri="{FF2B5EF4-FFF2-40B4-BE49-F238E27FC236}">
                      <a16:creationId xmlns:a16="http://schemas.microsoft.com/office/drawing/2014/main" id="{66998EB8-B394-DDA0-A468-F6864FCE19FB}"/>
                    </a:ext>
                  </a:extLst>
                </p:cNvPr>
                <p:cNvPicPr/>
                <p:nvPr/>
              </p:nvPicPr>
              <p:blipFill>
                <a:blip r:embed="rId398"/>
                <a:stretch>
                  <a:fillRect/>
                </a:stretch>
              </p:blipFill>
              <p:spPr>
                <a:xfrm>
                  <a:off x="8893669" y="3876349"/>
                  <a:ext cx="101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1" name="Freihand 250">
                  <a:extLst>
                    <a:ext uri="{FF2B5EF4-FFF2-40B4-BE49-F238E27FC236}">
                      <a16:creationId xmlns:a16="http://schemas.microsoft.com/office/drawing/2014/main" id="{98B5B4F8-22BA-E1F6-189A-15FA3B695ED5}"/>
                    </a:ext>
                  </a:extLst>
                </p14:cNvPr>
                <p14:cNvContentPartPr/>
                <p14:nvPr/>
              </p14:nvContentPartPr>
              <p14:xfrm>
                <a:off x="9050989" y="3854389"/>
                <a:ext cx="273240" cy="80280"/>
              </p14:xfrm>
            </p:contentPart>
          </mc:Choice>
          <mc:Fallback>
            <p:pic>
              <p:nvPicPr>
                <p:cNvPr id="251" name="Freihand 250">
                  <a:extLst>
                    <a:ext uri="{FF2B5EF4-FFF2-40B4-BE49-F238E27FC236}">
                      <a16:creationId xmlns:a16="http://schemas.microsoft.com/office/drawing/2014/main" id="{98B5B4F8-22BA-E1F6-189A-15FA3B695ED5}"/>
                    </a:ext>
                  </a:extLst>
                </p:cNvPr>
                <p:cNvPicPr/>
                <p:nvPr/>
              </p:nvPicPr>
              <p:blipFill>
                <a:blip r:embed="rId400"/>
                <a:stretch>
                  <a:fillRect/>
                </a:stretch>
              </p:blipFill>
              <p:spPr>
                <a:xfrm>
                  <a:off x="9042349" y="3845749"/>
                  <a:ext cx="290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2" name="Freihand 251">
                  <a:extLst>
                    <a:ext uri="{FF2B5EF4-FFF2-40B4-BE49-F238E27FC236}">
                      <a16:creationId xmlns:a16="http://schemas.microsoft.com/office/drawing/2014/main" id="{B4B37C66-C504-71E2-233B-D879FF2616B2}"/>
                    </a:ext>
                  </a:extLst>
                </p14:cNvPr>
                <p14:cNvContentPartPr/>
                <p14:nvPr/>
              </p14:nvContentPartPr>
              <p14:xfrm>
                <a:off x="9512149" y="3774829"/>
                <a:ext cx="151200" cy="121320"/>
              </p14:xfrm>
            </p:contentPart>
          </mc:Choice>
          <mc:Fallback>
            <p:pic>
              <p:nvPicPr>
                <p:cNvPr id="252" name="Freihand 251">
                  <a:extLst>
                    <a:ext uri="{FF2B5EF4-FFF2-40B4-BE49-F238E27FC236}">
                      <a16:creationId xmlns:a16="http://schemas.microsoft.com/office/drawing/2014/main" id="{B4B37C66-C504-71E2-233B-D879FF2616B2}"/>
                    </a:ext>
                  </a:extLst>
                </p:cNvPr>
                <p:cNvPicPr/>
                <p:nvPr/>
              </p:nvPicPr>
              <p:blipFill>
                <a:blip r:embed="rId402"/>
                <a:stretch>
                  <a:fillRect/>
                </a:stretch>
              </p:blipFill>
              <p:spPr>
                <a:xfrm>
                  <a:off x="9503509" y="3765829"/>
                  <a:ext cx="168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3" name="Freihand 252">
                  <a:extLst>
                    <a:ext uri="{FF2B5EF4-FFF2-40B4-BE49-F238E27FC236}">
                      <a16:creationId xmlns:a16="http://schemas.microsoft.com/office/drawing/2014/main" id="{A464E13D-8E15-427B-0991-B47B2A20A18A}"/>
                    </a:ext>
                  </a:extLst>
                </p14:cNvPr>
                <p14:cNvContentPartPr/>
                <p14:nvPr/>
              </p14:nvContentPartPr>
              <p14:xfrm>
                <a:off x="9668389" y="3660709"/>
                <a:ext cx="123480" cy="203400"/>
              </p14:xfrm>
            </p:contentPart>
          </mc:Choice>
          <mc:Fallback>
            <p:pic>
              <p:nvPicPr>
                <p:cNvPr id="253" name="Freihand 252">
                  <a:extLst>
                    <a:ext uri="{FF2B5EF4-FFF2-40B4-BE49-F238E27FC236}">
                      <a16:creationId xmlns:a16="http://schemas.microsoft.com/office/drawing/2014/main" id="{A464E13D-8E15-427B-0991-B47B2A20A18A}"/>
                    </a:ext>
                  </a:extLst>
                </p:cNvPr>
                <p:cNvPicPr/>
                <p:nvPr/>
              </p:nvPicPr>
              <p:blipFill>
                <a:blip r:embed="rId404"/>
                <a:stretch>
                  <a:fillRect/>
                </a:stretch>
              </p:blipFill>
              <p:spPr>
                <a:xfrm>
                  <a:off x="9659389" y="3652069"/>
                  <a:ext cx="1411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4" name="Freihand 253">
                  <a:extLst>
                    <a:ext uri="{FF2B5EF4-FFF2-40B4-BE49-F238E27FC236}">
                      <a16:creationId xmlns:a16="http://schemas.microsoft.com/office/drawing/2014/main" id="{9F20C16A-35BF-4D51-8F37-30657F5F6CEB}"/>
                    </a:ext>
                  </a:extLst>
                </p14:cNvPr>
                <p14:cNvContentPartPr/>
                <p14:nvPr/>
              </p14:nvContentPartPr>
              <p14:xfrm>
                <a:off x="9840829" y="3688789"/>
                <a:ext cx="191160" cy="92520"/>
              </p14:xfrm>
            </p:contentPart>
          </mc:Choice>
          <mc:Fallback>
            <p:pic>
              <p:nvPicPr>
                <p:cNvPr id="254" name="Freihand 253">
                  <a:extLst>
                    <a:ext uri="{FF2B5EF4-FFF2-40B4-BE49-F238E27FC236}">
                      <a16:creationId xmlns:a16="http://schemas.microsoft.com/office/drawing/2014/main" id="{9F20C16A-35BF-4D51-8F37-30657F5F6CEB}"/>
                    </a:ext>
                  </a:extLst>
                </p:cNvPr>
                <p:cNvPicPr/>
                <p:nvPr/>
              </p:nvPicPr>
              <p:blipFill>
                <a:blip r:embed="rId406"/>
                <a:stretch>
                  <a:fillRect/>
                </a:stretch>
              </p:blipFill>
              <p:spPr>
                <a:xfrm>
                  <a:off x="9832189" y="3680149"/>
                  <a:ext cx="208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5" name="Freihand 254">
                  <a:extLst>
                    <a:ext uri="{FF2B5EF4-FFF2-40B4-BE49-F238E27FC236}">
                      <a16:creationId xmlns:a16="http://schemas.microsoft.com/office/drawing/2014/main" id="{2715835E-1838-250D-05C0-85DD1BB5D1FA}"/>
                    </a:ext>
                  </a:extLst>
                </p14:cNvPr>
                <p14:cNvContentPartPr/>
                <p14:nvPr/>
              </p14:nvContentPartPr>
              <p14:xfrm>
                <a:off x="10175269" y="3562789"/>
                <a:ext cx="361080" cy="171360"/>
              </p14:xfrm>
            </p:contentPart>
          </mc:Choice>
          <mc:Fallback>
            <p:pic>
              <p:nvPicPr>
                <p:cNvPr id="255" name="Freihand 254">
                  <a:extLst>
                    <a:ext uri="{FF2B5EF4-FFF2-40B4-BE49-F238E27FC236}">
                      <a16:creationId xmlns:a16="http://schemas.microsoft.com/office/drawing/2014/main" id="{2715835E-1838-250D-05C0-85DD1BB5D1FA}"/>
                    </a:ext>
                  </a:extLst>
                </p:cNvPr>
                <p:cNvPicPr/>
                <p:nvPr/>
              </p:nvPicPr>
              <p:blipFill>
                <a:blip r:embed="rId408"/>
                <a:stretch>
                  <a:fillRect/>
                </a:stretch>
              </p:blipFill>
              <p:spPr>
                <a:xfrm>
                  <a:off x="10166269" y="3554149"/>
                  <a:ext cx="378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6" name="Freihand 255">
                  <a:extLst>
                    <a:ext uri="{FF2B5EF4-FFF2-40B4-BE49-F238E27FC236}">
                      <a16:creationId xmlns:a16="http://schemas.microsoft.com/office/drawing/2014/main" id="{0156FB45-5E4D-88EA-9C56-E33E6AD187BB}"/>
                    </a:ext>
                  </a:extLst>
                </p14:cNvPr>
                <p14:cNvContentPartPr/>
                <p14:nvPr/>
              </p14:nvContentPartPr>
              <p14:xfrm>
                <a:off x="10673509" y="3469909"/>
                <a:ext cx="174240" cy="192960"/>
              </p14:xfrm>
            </p:contentPart>
          </mc:Choice>
          <mc:Fallback>
            <p:pic>
              <p:nvPicPr>
                <p:cNvPr id="256" name="Freihand 255">
                  <a:extLst>
                    <a:ext uri="{FF2B5EF4-FFF2-40B4-BE49-F238E27FC236}">
                      <a16:creationId xmlns:a16="http://schemas.microsoft.com/office/drawing/2014/main" id="{0156FB45-5E4D-88EA-9C56-E33E6AD187BB}"/>
                    </a:ext>
                  </a:extLst>
                </p:cNvPr>
                <p:cNvPicPr/>
                <p:nvPr/>
              </p:nvPicPr>
              <p:blipFill>
                <a:blip r:embed="rId410"/>
                <a:stretch>
                  <a:fillRect/>
                </a:stretch>
              </p:blipFill>
              <p:spPr>
                <a:xfrm>
                  <a:off x="10664869" y="3460909"/>
                  <a:ext cx="191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7" name="Freihand 256">
                  <a:extLst>
                    <a:ext uri="{FF2B5EF4-FFF2-40B4-BE49-F238E27FC236}">
                      <a16:creationId xmlns:a16="http://schemas.microsoft.com/office/drawing/2014/main" id="{9A1EB3B4-0EC6-88F3-3AA1-D8CB670EFFE5}"/>
                    </a:ext>
                  </a:extLst>
                </p14:cNvPr>
                <p14:cNvContentPartPr/>
                <p14:nvPr/>
              </p14:nvContentPartPr>
              <p14:xfrm>
                <a:off x="10899589" y="3334909"/>
                <a:ext cx="252000" cy="299880"/>
              </p14:xfrm>
            </p:contentPart>
          </mc:Choice>
          <mc:Fallback>
            <p:pic>
              <p:nvPicPr>
                <p:cNvPr id="257" name="Freihand 256">
                  <a:extLst>
                    <a:ext uri="{FF2B5EF4-FFF2-40B4-BE49-F238E27FC236}">
                      <a16:creationId xmlns:a16="http://schemas.microsoft.com/office/drawing/2014/main" id="{9A1EB3B4-0EC6-88F3-3AA1-D8CB670EFFE5}"/>
                    </a:ext>
                  </a:extLst>
                </p:cNvPr>
                <p:cNvPicPr/>
                <p:nvPr/>
              </p:nvPicPr>
              <p:blipFill>
                <a:blip r:embed="rId412"/>
                <a:stretch>
                  <a:fillRect/>
                </a:stretch>
              </p:blipFill>
              <p:spPr>
                <a:xfrm>
                  <a:off x="10890949" y="3326269"/>
                  <a:ext cx="26964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8" name="Freihand 257">
                  <a:extLst>
                    <a:ext uri="{FF2B5EF4-FFF2-40B4-BE49-F238E27FC236}">
                      <a16:creationId xmlns:a16="http://schemas.microsoft.com/office/drawing/2014/main" id="{C7A3511F-68B5-7FD6-4C64-953F4D582225}"/>
                    </a:ext>
                  </a:extLst>
                </p14:cNvPr>
                <p14:cNvContentPartPr/>
                <p14:nvPr/>
              </p14:nvContentPartPr>
              <p14:xfrm>
                <a:off x="11189749" y="3323749"/>
                <a:ext cx="128880" cy="234000"/>
              </p14:xfrm>
            </p:contentPart>
          </mc:Choice>
          <mc:Fallback>
            <p:pic>
              <p:nvPicPr>
                <p:cNvPr id="258" name="Freihand 257">
                  <a:extLst>
                    <a:ext uri="{FF2B5EF4-FFF2-40B4-BE49-F238E27FC236}">
                      <a16:creationId xmlns:a16="http://schemas.microsoft.com/office/drawing/2014/main" id="{C7A3511F-68B5-7FD6-4C64-953F4D582225}"/>
                    </a:ext>
                  </a:extLst>
                </p:cNvPr>
                <p:cNvPicPr/>
                <p:nvPr/>
              </p:nvPicPr>
              <p:blipFill>
                <a:blip r:embed="rId414"/>
                <a:stretch>
                  <a:fillRect/>
                </a:stretch>
              </p:blipFill>
              <p:spPr>
                <a:xfrm>
                  <a:off x="11180749" y="3315109"/>
                  <a:ext cx="1465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9" name="Freihand 258">
                  <a:extLst>
                    <a:ext uri="{FF2B5EF4-FFF2-40B4-BE49-F238E27FC236}">
                      <a16:creationId xmlns:a16="http://schemas.microsoft.com/office/drawing/2014/main" id="{95A834E0-4C46-B2C2-F346-F7CD080A41D3}"/>
                    </a:ext>
                  </a:extLst>
                </p14:cNvPr>
                <p14:cNvContentPartPr/>
                <p14:nvPr/>
              </p14:nvContentPartPr>
              <p14:xfrm>
                <a:off x="11374429" y="3238429"/>
                <a:ext cx="546840" cy="295560"/>
              </p14:xfrm>
            </p:contentPart>
          </mc:Choice>
          <mc:Fallback>
            <p:pic>
              <p:nvPicPr>
                <p:cNvPr id="259" name="Freihand 258">
                  <a:extLst>
                    <a:ext uri="{FF2B5EF4-FFF2-40B4-BE49-F238E27FC236}">
                      <a16:creationId xmlns:a16="http://schemas.microsoft.com/office/drawing/2014/main" id="{95A834E0-4C46-B2C2-F346-F7CD080A41D3}"/>
                    </a:ext>
                  </a:extLst>
                </p:cNvPr>
                <p:cNvPicPr/>
                <p:nvPr/>
              </p:nvPicPr>
              <p:blipFill>
                <a:blip r:embed="rId416"/>
                <a:stretch>
                  <a:fillRect/>
                </a:stretch>
              </p:blipFill>
              <p:spPr>
                <a:xfrm>
                  <a:off x="11365429" y="3229429"/>
                  <a:ext cx="5644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1" name="Freihand 260">
                  <a:extLst>
                    <a:ext uri="{FF2B5EF4-FFF2-40B4-BE49-F238E27FC236}">
                      <a16:creationId xmlns:a16="http://schemas.microsoft.com/office/drawing/2014/main" id="{B8D00176-27E9-9D62-0749-CF619C232D6C}"/>
                    </a:ext>
                  </a:extLst>
                </p14:cNvPr>
                <p14:cNvContentPartPr/>
                <p14:nvPr/>
              </p14:nvContentPartPr>
              <p14:xfrm>
                <a:off x="6219229" y="5111869"/>
                <a:ext cx="433800" cy="212400"/>
              </p14:xfrm>
            </p:contentPart>
          </mc:Choice>
          <mc:Fallback>
            <p:pic>
              <p:nvPicPr>
                <p:cNvPr id="261" name="Freihand 260">
                  <a:extLst>
                    <a:ext uri="{FF2B5EF4-FFF2-40B4-BE49-F238E27FC236}">
                      <a16:creationId xmlns:a16="http://schemas.microsoft.com/office/drawing/2014/main" id="{B8D00176-27E9-9D62-0749-CF619C232D6C}"/>
                    </a:ext>
                  </a:extLst>
                </p:cNvPr>
                <p:cNvPicPr/>
                <p:nvPr/>
              </p:nvPicPr>
              <p:blipFill>
                <a:blip r:embed="rId418"/>
                <a:stretch>
                  <a:fillRect/>
                </a:stretch>
              </p:blipFill>
              <p:spPr>
                <a:xfrm>
                  <a:off x="6210229" y="5102869"/>
                  <a:ext cx="4514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2" name="Freihand 261">
                  <a:extLst>
                    <a:ext uri="{FF2B5EF4-FFF2-40B4-BE49-F238E27FC236}">
                      <a16:creationId xmlns:a16="http://schemas.microsoft.com/office/drawing/2014/main" id="{8A253876-9548-012A-D443-13BDF9DD40E0}"/>
                    </a:ext>
                  </a:extLst>
                </p14:cNvPr>
                <p14:cNvContentPartPr/>
                <p14:nvPr/>
              </p14:nvContentPartPr>
              <p14:xfrm>
                <a:off x="6687589" y="4949869"/>
                <a:ext cx="99360" cy="234360"/>
              </p14:xfrm>
            </p:contentPart>
          </mc:Choice>
          <mc:Fallback>
            <p:pic>
              <p:nvPicPr>
                <p:cNvPr id="262" name="Freihand 261">
                  <a:extLst>
                    <a:ext uri="{FF2B5EF4-FFF2-40B4-BE49-F238E27FC236}">
                      <a16:creationId xmlns:a16="http://schemas.microsoft.com/office/drawing/2014/main" id="{8A253876-9548-012A-D443-13BDF9DD40E0}"/>
                    </a:ext>
                  </a:extLst>
                </p:cNvPr>
                <p:cNvPicPr/>
                <p:nvPr/>
              </p:nvPicPr>
              <p:blipFill>
                <a:blip r:embed="rId420"/>
                <a:stretch>
                  <a:fillRect/>
                </a:stretch>
              </p:blipFill>
              <p:spPr>
                <a:xfrm>
                  <a:off x="6678589" y="4941229"/>
                  <a:ext cx="1170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3" name="Freihand 262">
                  <a:extLst>
                    <a:ext uri="{FF2B5EF4-FFF2-40B4-BE49-F238E27FC236}">
                      <a16:creationId xmlns:a16="http://schemas.microsoft.com/office/drawing/2014/main" id="{D8446BF9-D26F-CA2E-9B6E-6F70E7E7E5B7}"/>
                    </a:ext>
                  </a:extLst>
                </p14:cNvPr>
                <p14:cNvContentPartPr/>
                <p14:nvPr/>
              </p14:nvContentPartPr>
              <p14:xfrm>
                <a:off x="6845629" y="4995229"/>
                <a:ext cx="265680" cy="174960"/>
              </p14:xfrm>
            </p:contentPart>
          </mc:Choice>
          <mc:Fallback>
            <p:pic>
              <p:nvPicPr>
                <p:cNvPr id="263" name="Freihand 262">
                  <a:extLst>
                    <a:ext uri="{FF2B5EF4-FFF2-40B4-BE49-F238E27FC236}">
                      <a16:creationId xmlns:a16="http://schemas.microsoft.com/office/drawing/2014/main" id="{D8446BF9-D26F-CA2E-9B6E-6F70E7E7E5B7}"/>
                    </a:ext>
                  </a:extLst>
                </p:cNvPr>
                <p:cNvPicPr/>
                <p:nvPr/>
              </p:nvPicPr>
              <p:blipFill>
                <a:blip r:embed="rId422"/>
                <a:stretch>
                  <a:fillRect/>
                </a:stretch>
              </p:blipFill>
              <p:spPr>
                <a:xfrm>
                  <a:off x="6836989" y="4986229"/>
                  <a:ext cx="2833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5" name="Freihand 264">
                  <a:extLst>
                    <a:ext uri="{FF2B5EF4-FFF2-40B4-BE49-F238E27FC236}">
                      <a16:creationId xmlns:a16="http://schemas.microsoft.com/office/drawing/2014/main" id="{49675416-C195-4B42-E57A-8812F0C065F3}"/>
                    </a:ext>
                  </a:extLst>
                </p14:cNvPr>
                <p14:cNvContentPartPr/>
                <p14:nvPr/>
              </p14:nvContentPartPr>
              <p14:xfrm>
                <a:off x="7307869" y="4882909"/>
                <a:ext cx="75960" cy="365040"/>
              </p14:xfrm>
            </p:contentPart>
          </mc:Choice>
          <mc:Fallback>
            <p:pic>
              <p:nvPicPr>
                <p:cNvPr id="265" name="Freihand 264">
                  <a:extLst>
                    <a:ext uri="{FF2B5EF4-FFF2-40B4-BE49-F238E27FC236}">
                      <a16:creationId xmlns:a16="http://schemas.microsoft.com/office/drawing/2014/main" id="{49675416-C195-4B42-E57A-8812F0C065F3}"/>
                    </a:ext>
                  </a:extLst>
                </p:cNvPr>
                <p:cNvPicPr/>
                <p:nvPr/>
              </p:nvPicPr>
              <p:blipFill>
                <a:blip r:embed="rId424"/>
                <a:stretch>
                  <a:fillRect/>
                </a:stretch>
              </p:blipFill>
              <p:spPr>
                <a:xfrm>
                  <a:off x="7299229" y="4874269"/>
                  <a:ext cx="9360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6" name="Freihand 265">
                  <a:extLst>
                    <a:ext uri="{FF2B5EF4-FFF2-40B4-BE49-F238E27FC236}">
                      <a16:creationId xmlns:a16="http://schemas.microsoft.com/office/drawing/2014/main" id="{B5366C6A-6D95-005A-67AA-B0A143572017}"/>
                    </a:ext>
                  </a:extLst>
                </p14:cNvPr>
                <p14:cNvContentPartPr/>
                <p14:nvPr/>
              </p14:nvContentPartPr>
              <p14:xfrm>
                <a:off x="7424509" y="4843669"/>
                <a:ext cx="241920" cy="164160"/>
              </p14:xfrm>
            </p:contentPart>
          </mc:Choice>
          <mc:Fallback>
            <p:pic>
              <p:nvPicPr>
                <p:cNvPr id="266" name="Freihand 265">
                  <a:extLst>
                    <a:ext uri="{FF2B5EF4-FFF2-40B4-BE49-F238E27FC236}">
                      <a16:creationId xmlns:a16="http://schemas.microsoft.com/office/drawing/2014/main" id="{B5366C6A-6D95-005A-67AA-B0A143572017}"/>
                    </a:ext>
                  </a:extLst>
                </p:cNvPr>
                <p:cNvPicPr/>
                <p:nvPr/>
              </p:nvPicPr>
              <p:blipFill>
                <a:blip r:embed="rId426"/>
                <a:stretch>
                  <a:fillRect/>
                </a:stretch>
              </p:blipFill>
              <p:spPr>
                <a:xfrm>
                  <a:off x="7415869" y="4835029"/>
                  <a:ext cx="259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7" name="Freihand 266">
                  <a:extLst>
                    <a:ext uri="{FF2B5EF4-FFF2-40B4-BE49-F238E27FC236}">
                      <a16:creationId xmlns:a16="http://schemas.microsoft.com/office/drawing/2014/main" id="{F421E39D-9EA5-D18E-AC8E-294E2394B89A}"/>
                    </a:ext>
                  </a:extLst>
                </p14:cNvPr>
                <p14:cNvContentPartPr/>
                <p14:nvPr/>
              </p14:nvContentPartPr>
              <p14:xfrm>
                <a:off x="7577869" y="4793629"/>
                <a:ext cx="64800" cy="6480"/>
              </p14:xfrm>
            </p:contentPart>
          </mc:Choice>
          <mc:Fallback>
            <p:pic>
              <p:nvPicPr>
                <p:cNvPr id="267" name="Freihand 266">
                  <a:extLst>
                    <a:ext uri="{FF2B5EF4-FFF2-40B4-BE49-F238E27FC236}">
                      <a16:creationId xmlns:a16="http://schemas.microsoft.com/office/drawing/2014/main" id="{F421E39D-9EA5-D18E-AC8E-294E2394B89A}"/>
                    </a:ext>
                  </a:extLst>
                </p:cNvPr>
                <p:cNvPicPr/>
                <p:nvPr/>
              </p:nvPicPr>
              <p:blipFill>
                <a:blip r:embed="rId428"/>
                <a:stretch>
                  <a:fillRect/>
                </a:stretch>
              </p:blipFill>
              <p:spPr>
                <a:xfrm>
                  <a:off x="7568869" y="4784989"/>
                  <a:ext cx="82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8" name="Freihand 267">
                  <a:extLst>
                    <a:ext uri="{FF2B5EF4-FFF2-40B4-BE49-F238E27FC236}">
                      <a16:creationId xmlns:a16="http://schemas.microsoft.com/office/drawing/2014/main" id="{88D26175-1CBD-EA2C-577E-AADA6BA4A7CA}"/>
                    </a:ext>
                  </a:extLst>
                </p14:cNvPr>
                <p14:cNvContentPartPr/>
                <p14:nvPr/>
              </p14:nvContentPartPr>
              <p14:xfrm>
                <a:off x="7679029" y="4615429"/>
                <a:ext cx="353160" cy="282600"/>
              </p14:xfrm>
            </p:contentPart>
          </mc:Choice>
          <mc:Fallback>
            <p:pic>
              <p:nvPicPr>
                <p:cNvPr id="268" name="Freihand 267">
                  <a:extLst>
                    <a:ext uri="{FF2B5EF4-FFF2-40B4-BE49-F238E27FC236}">
                      <a16:creationId xmlns:a16="http://schemas.microsoft.com/office/drawing/2014/main" id="{88D26175-1CBD-EA2C-577E-AADA6BA4A7CA}"/>
                    </a:ext>
                  </a:extLst>
                </p:cNvPr>
                <p:cNvPicPr/>
                <p:nvPr/>
              </p:nvPicPr>
              <p:blipFill>
                <a:blip r:embed="rId430"/>
                <a:stretch>
                  <a:fillRect/>
                </a:stretch>
              </p:blipFill>
              <p:spPr>
                <a:xfrm>
                  <a:off x="7670389" y="4606429"/>
                  <a:ext cx="3708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9" name="Freihand 268">
                  <a:extLst>
                    <a:ext uri="{FF2B5EF4-FFF2-40B4-BE49-F238E27FC236}">
                      <a16:creationId xmlns:a16="http://schemas.microsoft.com/office/drawing/2014/main" id="{FE0C2750-091B-5AE0-A0B8-14E80F218FE2}"/>
                    </a:ext>
                  </a:extLst>
                </p14:cNvPr>
                <p14:cNvContentPartPr/>
                <p14:nvPr/>
              </p14:nvContentPartPr>
              <p14:xfrm>
                <a:off x="6393109" y="5506789"/>
                <a:ext cx="57240" cy="214920"/>
              </p14:xfrm>
            </p:contentPart>
          </mc:Choice>
          <mc:Fallback>
            <p:pic>
              <p:nvPicPr>
                <p:cNvPr id="269" name="Freihand 268">
                  <a:extLst>
                    <a:ext uri="{FF2B5EF4-FFF2-40B4-BE49-F238E27FC236}">
                      <a16:creationId xmlns:a16="http://schemas.microsoft.com/office/drawing/2014/main" id="{FE0C2750-091B-5AE0-A0B8-14E80F218FE2}"/>
                    </a:ext>
                  </a:extLst>
                </p:cNvPr>
                <p:cNvPicPr/>
                <p:nvPr/>
              </p:nvPicPr>
              <p:blipFill>
                <a:blip r:embed="rId432"/>
                <a:stretch>
                  <a:fillRect/>
                </a:stretch>
              </p:blipFill>
              <p:spPr>
                <a:xfrm>
                  <a:off x="6384109" y="5498149"/>
                  <a:ext cx="748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0" name="Freihand 269">
                  <a:extLst>
                    <a:ext uri="{FF2B5EF4-FFF2-40B4-BE49-F238E27FC236}">
                      <a16:creationId xmlns:a16="http://schemas.microsoft.com/office/drawing/2014/main" id="{996635D3-5836-66E4-E010-027455D46EA2}"/>
                    </a:ext>
                  </a:extLst>
                </p14:cNvPr>
                <p14:cNvContentPartPr/>
                <p14:nvPr/>
              </p14:nvContentPartPr>
              <p14:xfrm>
                <a:off x="6323269" y="5524429"/>
                <a:ext cx="199440" cy="246600"/>
              </p14:xfrm>
            </p:contentPart>
          </mc:Choice>
          <mc:Fallback>
            <p:pic>
              <p:nvPicPr>
                <p:cNvPr id="270" name="Freihand 269">
                  <a:extLst>
                    <a:ext uri="{FF2B5EF4-FFF2-40B4-BE49-F238E27FC236}">
                      <a16:creationId xmlns:a16="http://schemas.microsoft.com/office/drawing/2014/main" id="{996635D3-5836-66E4-E010-027455D46EA2}"/>
                    </a:ext>
                  </a:extLst>
                </p:cNvPr>
                <p:cNvPicPr/>
                <p:nvPr/>
              </p:nvPicPr>
              <p:blipFill>
                <a:blip r:embed="rId434"/>
                <a:stretch>
                  <a:fillRect/>
                </a:stretch>
              </p:blipFill>
              <p:spPr>
                <a:xfrm>
                  <a:off x="6314629" y="5515429"/>
                  <a:ext cx="2170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1" name="Freihand 270">
                  <a:extLst>
                    <a:ext uri="{FF2B5EF4-FFF2-40B4-BE49-F238E27FC236}">
                      <a16:creationId xmlns:a16="http://schemas.microsoft.com/office/drawing/2014/main" id="{E9E5CEBD-811B-694E-408E-619CB0F5AF19}"/>
                    </a:ext>
                  </a:extLst>
                </p14:cNvPr>
                <p14:cNvContentPartPr/>
                <p14:nvPr/>
              </p14:nvContentPartPr>
              <p14:xfrm>
                <a:off x="6516229" y="5563309"/>
                <a:ext cx="136440" cy="115560"/>
              </p14:xfrm>
            </p:contentPart>
          </mc:Choice>
          <mc:Fallback>
            <p:pic>
              <p:nvPicPr>
                <p:cNvPr id="271" name="Freihand 270">
                  <a:extLst>
                    <a:ext uri="{FF2B5EF4-FFF2-40B4-BE49-F238E27FC236}">
                      <a16:creationId xmlns:a16="http://schemas.microsoft.com/office/drawing/2014/main" id="{E9E5CEBD-811B-694E-408E-619CB0F5AF19}"/>
                    </a:ext>
                  </a:extLst>
                </p:cNvPr>
                <p:cNvPicPr/>
                <p:nvPr/>
              </p:nvPicPr>
              <p:blipFill>
                <a:blip r:embed="rId436"/>
                <a:stretch>
                  <a:fillRect/>
                </a:stretch>
              </p:blipFill>
              <p:spPr>
                <a:xfrm>
                  <a:off x="6507589" y="5554309"/>
                  <a:ext cx="154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2" name="Freihand 271">
                  <a:extLst>
                    <a:ext uri="{FF2B5EF4-FFF2-40B4-BE49-F238E27FC236}">
                      <a16:creationId xmlns:a16="http://schemas.microsoft.com/office/drawing/2014/main" id="{A06868F2-DE66-885F-1961-F2E25AD39AF8}"/>
                    </a:ext>
                  </a:extLst>
                </p14:cNvPr>
                <p14:cNvContentPartPr/>
                <p14:nvPr/>
              </p14:nvContentPartPr>
              <p14:xfrm>
                <a:off x="6710989" y="5439109"/>
                <a:ext cx="223560" cy="203400"/>
              </p14:xfrm>
            </p:contentPart>
          </mc:Choice>
          <mc:Fallback>
            <p:pic>
              <p:nvPicPr>
                <p:cNvPr id="272" name="Freihand 271">
                  <a:extLst>
                    <a:ext uri="{FF2B5EF4-FFF2-40B4-BE49-F238E27FC236}">
                      <a16:creationId xmlns:a16="http://schemas.microsoft.com/office/drawing/2014/main" id="{A06868F2-DE66-885F-1961-F2E25AD39AF8}"/>
                    </a:ext>
                  </a:extLst>
                </p:cNvPr>
                <p:cNvPicPr/>
                <p:nvPr/>
              </p:nvPicPr>
              <p:blipFill>
                <a:blip r:embed="rId438"/>
                <a:stretch>
                  <a:fillRect/>
                </a:stretch>
              </p:blipFill>
              <p:spPr>
                <a:xfrm>
                  <a:off x="6702349" y="5430109"/>
                  <a:ext cx="241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3" name="Freihand 272">
                  <a:extLst>
                    <a:ext uri="{FF2B5EF4-FFF2-40B4-BE49-F238E27FC236}">
                      <a16:creationId xmlns:a16="http://schemas.microsoft.com/office/drawing/2014/main" id="{A7BDA223-12E9-E4E3-7824-78A65289F978}"/>
                    </a:ext>
                  </a:extLst>
                </p14:cNvPr>
                <p14:cNvContentPartPr/>
                <p14:nvPr/>
              </p14:nvContentPartPr>
              <p14:xfrm>
                <a:off x="6942829" y="5438389"/>
                <a:ext cx="118800" cy="169200"/>
              </p14:xfrm>
            </p:contentPart>
          </mc:Choice>
          <mc:Fallback>
            <p:pic>
              <p:nvPicPr>
                <p:cNvPr id="273" name="Freihand 272">
                  <a:extLst>
                    <a:ext uri="{FF2B5EF4-FFF2-40B4-BE49-F238E27FC236}">
                      <a16:creationId xmlns:a16="http://schemas.microsoft.com/office/drawing/2014/main" id="{A7BDA223-12E9-E4E3-7824-78A65289F978}"/>
                    </a:ext>
                  </a:extLst>
                </p:cNvPr>
                <p:cNvPicPr/>
                <p:nvPr/>
              </p:nvPicPr>
              <p:blipFill>
                <a:blip r:embed="rId440"/>
                <a:stretch>
                  <a:fillRect/>
                </a:stretch>
              </p:blipFill>
              <p:spPr>
                <a:xfrm>
                  <a:off x="6933829" y="5429389"/>
                  <a:ext cx="136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4" name="Freihand 273">
                  <a:extLst>
                    <a:ext uri="{FF2B5EF4-FFF2-40B4-BE49-F238E27FC236}">
                      <a16:creationId xmlns:a16="http://schemas.microsoft.com/office/drawing/2014/main" id="{5A94B01E-E9A7-98DF-36B3-2E3A8FF68120}"/>
                    </a:ext>
                  </a:extLst>
                </p14:cNvPr>
                <p14:cNvContentPartPr/>
                <p14:nvPr/>
              </p14:nvContentPartPr>
              <p14:xfrm>
                <a:off x="7097989" y="5283589"/>
                <a:ext cx="224640" cy="255240"/>
              </p14:xfrm>
            </p:contentPart>
          </mc:Choice>
          <mc:Fallback>
            <p:pic>
              <p:nvPicPr>
                <p:cNvPr id="274" name="Freihand 273">
                  <a:extLst>
                    <a:ext uri="{FF2B5EF4-FFF2-40B4-BE49-F238E27FC236}">
                      <a16:creationId xmlns:a16="http://schemas.microsoft.com/office/drawing/2014/main" id="{5A94B01E-E9A7-98DF-36B3-2E3A8FF68120}"/>
                    </a:ext>
                  </a:extLst>
                </p:cNvPr>
                <p:cNvPicPr/>
                <p:nvPr/>
              </p:nvPicPr>
              <p:blipFill>
                <a:blip r:embed="rId442"/>
                <a:stretch>
                  <a:fillRect/>
                </a:stretch>
              </p:blipFill>
              <p:spPr>
                <a:xfrm>
                  <a:off x="7089349" y="5274589"/>
                  <a:ext cx="2422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5" name="Freihand 274">
                  <a:extLst>
                    <a:ext uri="{FF2B5EF4-FFF2-40B4-BE49-F238E27FC236}">
                      <a16:creationId xmlns:a16="http://schemas.microsoft.com/office/drawing/2014/main" id="{FF087AEA-555C-36D8-93B9-3EF360021026}"/>
                    </a:ext>
                  </a:extLst>
                </p14:cNvPr>
                <p14:cNvContentPartPr/>
                <p14:nvPr/>
              </p14:nvContentPartPr>
              <p14:xfrm>
                <a:off x="7335589" y="5233549"/>
                <a:ext cx="205560" cy="203400"/>
              </p14:xfrm>
            </p:contentPart>
          </mc:Choice>
          <mc:Fallback>
            <p:pic>
              <p:nvPicPr>
                <p:cNvPr id="275" name="Freihand 274">
                  <a:extLst>
                    <a:ext uri="{FF2B5EF4-FFF2-40B4-BE49-F238E27FC236}">
                      <a16:creationId xmlns:a16="http://schemas.microsoft.com/office/drawing/2014/main" id="{FF087AEA-555C-36D8-93B9-3EF360021026}"/>
                    </a:ext>
                  </a:extLst>
                </p:cNvPr>
                <p:cNvPicPr/>
                <p:nvPr/>
              </p:nvPicPr>
              <p:blipFill>
                <a:blip r:embed="rId444"/>
                <a:stretch>
                  <a:fillRect/>
                </a:stretch>
              </p:blipFill>
              <p:spPr>
                <a:xfrm>
                  <a:off x="7326949" y="5224549"/>
                  <a:ext cx="223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6" name="Freihand 275">
                  <a:extLst>
                    <a:ext uri="{FF2B5EF4-FFF2-40B4-BE49-F238E27FC236}">
                      <a16:creationId xmlns:a16="http://schemas.microsoft.com/office/drawing/2014/main" id="{5E7B9DBB-D9E7-9A15-E8AE-D2661C6C9AA0}"/>
                    </a:ext>
                  </a:extLst>
                </p14:cNvPr>
                <p14:cNvContentPartPr/>
                <p14:nvPr/>
              </p14:nvContentPartPr>
              <p14:xfrm>
                <a:off x="7470949" y="5146069"/>
                <a:ext cx="5400" cy="63720"/>
              </p14:xfrm>
            </p:contentPart>
          </mc:Choice>
          <mc:Fallback>
            <p:pic>
              <p:nvPicPr>
                <p:cNvPr id="276" name="Freihand 275">
                  <a:extLst>
                    <a:ext uri="{FF2B5EF4-FFF2-40B4-BE49-F238E27FC236}">
                      <a16:creationId xmlns:a16="http://schemas.microsoft.com/office/drawing/2014/main" id="{5E7B9DBB-D9E7-9A15-E8AE-D2661C6C9AA0}"/>
                    </a:ext>
                  </a:extLst>
                </p:cNvPr>
                <p:cNvPicPr/>
                <p:nvPr/>
              </p:nvPicPr>
              <p:blipFill>
                <a:blip r:embed="rId446"/>
                <a:stretch>
                  <a:fillRect/>
                </a:stretch>
              </p:blipFill>
              <p:spPr>
                <a:xfrm>
                  <a:off x="7462309" y="5137429"/>
                  <a:ext cx="23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7" name="Freihand 276">
                  <a:extLst>
                    <a:ext uri="{FF2B5EF4-FFF2-40B4-BE49-F238E27FC236}">
                      <a16:creationId xmlns:a16="http://schemas.microsoft.com/office/drawing/2014/main" id="{D9EE0D6F-D2FA-C370-470B-7B3A33F8CBC8}"/>
                    </a:ext>
                  </a:extLst>
                </p14:cNvPr>
                <p14:cNvContentPartPr/>
                <p14:nvPr/>
              </p14:nvContentPartPr>
              <p14:xfrm>
                <a:off x="7543669" y="5215189"/>
                <a:ext cx="418680" cy="136800"/>
              </p14:xfrm>
            </p:contentPart>
          </mc:Choice>
          <mc:Fallback>
            <p:pic>
              <p:nvPicPr>
                <p:cNvPr id="277" name="Freihand 276">
                  <a:extLst>
                    <a:ext uri="{FF2B5EF4-FFF2-40B4-BE49-F238E27FC236}">
                      <a16:creationId xmlns:a16="http://schemas.microsoft.com/office/drawing/2014/main" id="{D9EE0D6F-D2FA-C370-470B-7B3A33F8CBC8}"/>
                    </a:ext>
                  </a:extLst>
                </p:cNvPr>
                <p:cNvPicPr/>
                <p:nvPr/>
              </p:nvPicPr>
              <p:blipFill>
                <a:blip r:embed="rId448"/>
                <a:stretch>
                  <a:fillRect/>
                </a:stretch>
              </p:blipFill>
              <p:spPr>
                <a:xfrm>
                  <a:off x="7534669" y="5206549"/>
                  <a:ext cx="436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8" name="Freihand 277">
                  <a:extLst>
                    <a:ext uri="{FF2B5EF4-FFF2-40B4-BE49-F238E27FC236}">
                      <a16:creationId xmlns:a16="http://schemas.microsoft.com/office/drawing/2014/main" id="{BC6E61BE-617E-9F8C-A0DB-3449FA0750D1}"/>
                    </a:ext>
                  </a:extLst>
                </p14:cNvPr>
                <p14:cNvContentPartPr/>
                <p14:nvPr/>
              </p14:nvContentPartPr>
              <p14:xfrm>
                <a:off x="7219309" y="5174149"/>
                <a:ext cx="6120" cy="7920"/>
              </p14:xfrm>
            </p:contentPart>
          </mc:Choice>
          <mc:Fallback>
            <p:pic>
              <p:nvPicPr>
                <p:cNvPr id="278" name="Freihand 277">
                  <a:extLst>
                    <a:ext uri="{FF2B5EF4-FFF2-40B4-BE49-F238E27FC236}">
                      <a16:creationId xmlns:a16="http://schemas.microsoft.com/office/drawing/2014/main" id="{BC6E61BE-617E-9F8C-A0DB-3449FA0750D1}"/>
                    </a:ext>
                  </a:extLst>
                </p:cNvPr>
                <p:cNvPicPr/>
                <p:nvPr/>
              </p:nvPicPr>
              <p:blipFill>
                <a:blip r:embed="rId450"/>
                <a:stretch>
                  <a:fillRect/>
                </a:stretch>
              </p:blipFill>
              <p:spPr>
                <a:xfrm>
                  <a:off x="7210309" y="5165149"/>
                  <a:ext cx="23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9" name="Freihand 278">
                  <a:extLst>
                    <a:ext uri="{FF2B5EF4-FFF2-40B4-BE49-F238E27FC236}">
                      <a16:creationId xmlns:a16="http://schemas.microsoft.com/office/drawing/2014/main" id="{87873BB9-1619-927E-514D-D0EF5C28DC0E}"/>
                    </a:ext>
                  </a:extLst>
                </p14:cNvPr>
                <p14:cNvContentPartPr/>
                <p14:nvPr/>
              </p14:nvContentPartPr>
              <p14:xfrm>
                <a:off x="6328669" y="5963629"/>
                <a:ext cx="465840" cy="267840"/>
              </p14:xfrm>
            </p:contentPart>
          </mc:Choice>
          <mc:Fallback>
            <p:pic>
              <p:nvPicPr>
                <p:cNvPr id="279" name="Freihand 278">
                  <a:extLst>
                    <a:ext uri="{FF2B5EF4-FFF2-40B4-BE49-F238E27FC236}">
                      <a16:creationId xmlns:a16="http://schemas.microsoft.com/office/drawing/2014/main" id="{87873BB9-1619-927E-514D-D0EF5C28DC0E}"/>
                    </a:ext>
                  </a:extLst>
                </p:cNvPr>
                <p:cNvPicPr/>
                <p:nvPr/>
              </p:nvPicPr>
              <p:blipFill>
                <a:blip r:embed="rId452"/>
                <a:stretch>
                  <a:fillRect/>
                </a:stretch>
              </p:blipFill>
              <p:spPr>
                <a:xfrm>
                  <a:off x="6319669" y="5954989"/>
                  <a:ext cx="4834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0" name="Freihand 279">
                  <a:extLst>
                    <a:ext uri="{FF2B5EF4-FFF2-40B4-BE49-F238E27FC236}">
                      <a16:creationId xmlns:a16="http://schemas.microsoft.com/office/drawing/2014/main" id="{74C33E79-1A33-F0E1-E3A3-4FD7B147E571}"/>
                    </a:ext>
                  </a:extLst>
                </p14:cNvPr>
                <p14:cNvContentPartPr/>
                <p14:nvPr/>
              </p14:nvContentPartPr>
              <p14:xfrm>
                <a:off x="6857869" y="5798389"/>
                <a:ext cx="131400" cy="244080"/>
              </p14:xfrm>
            </p:contentPart>
          </mc:Choice>
          <mc:Fallback>
            <p:pic>
              <p:nvPicPr>
                <p:cNvPr id="280" name="Freihand 279">
                  <a:extLst>
                    <a:ext uri="{FF2B5EF4-FFF2-40B4-BE49-F238E27FC236}">
                      <a16:creationId xmlns:a16="http://schemas.microsoft.com/office/drawing/2014/main" id="{74C33E79-1A33-F0E1-E3A3-4FD7B147E571}"/>
                    </a:ext>
                  </a:extLst>
                </p:cNvPr>
                <p:cNvPicPr/>
                <p:nvPr/>
              </p:nvPicPr>
              <p:blipFill>
                <a:blip r:embed="rId454"/>
                <a:stretch>
                  <a:fillRect/>
                </a:stretch>
              </p:blipFill>
              <p:spPr>
                <a:xfrm>
                  <a:off x="6849229" y="5789749"/>
                  <a:ext cx="1490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1" name="Freihand 280">
                  <a:extLst>
                    <a:ext uri="{FF2B5EF4-FFF2-40B4-BE49-F238E27FC236}">
                      <a16:creationId xmlns:a16="http://schemas.microsoft.com/office/drawing/2014/main" id="{EB679256-BA30-EA03-A185-57EC3303C582}"/>
                    </a:ext>
                  </a:extLst>
                </p14:cNvPr>
                <p14:cNvContentPartPr/>
                <p14:nvPr/>
              </p14:nvContentPartPr>
              <p14:xfrm>
                <a:off x="6999349" y="5880829"/>
                <a:ext cx="120240" cy="232560"/>
              </p14:xfrm>
            </p:contentPart>
          </mc:Choice>
          <mc:Fallback>
            <p:pic>
              <p:nvPicPr>
                <p:cNvPr id="281" name="Freihand 280">
                  <a:extLst>
                    <a:ext uri="{FF2B5EF4-FFF2-40B4-BE49-F238E27FC236}">
                      <a16:creationId xmlns:a16="http://schemas.microsoft.com/office/drawing/2014/main" id="{EB679256-BA30-EA03-A185-57EC3303C582}"/>
                    </a:ext>
                  </a:extLst>
                </p:cNvPr>
                <p:cNvPicPr/>
                <p:nvPr/>
              </p:nvPicPr>
              <p:blipFill>
                <a:blip r:embed="rId456"/>
                <a:stretch>
                  <a:fillRect/>
                </a:stretch>
              </p:blipFill>
              <p:spPr>
                <a:xfrm>
                  <a:off x="6990349" y="5872189"/>
                  <a:ext cx="1378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2" name="Freihand 281">
                  <a:extLst>
                    <a:ext uri="{FF2B5EF4-FFF2-40B4-BE49-F238E27FC236}">
                      <a16:creationId xmlns:a16="http://schemas.microsoft.com/office/drawing/2014/main" id="{1158A910-61BD-3E00-8307-708BA276D926}"/>
                    </a:ext>
                  </a:extLst>
                </p14:cNvPr>
                <p14:cNvContentPartPr/>
                <p14:nvPr/>
              </p14:nvContentPartPr>
              <p14:xfrm>
                <a:off x="7193389" y="5737189"/>
                <a:ext cx="251280" cy="168120"/>
              </p14:xfrm>
            </p:contentPart>
          </mc:Choice>
          <mc:Fallback>
            <p:pic>
              <p:nvPicPr>
                <p:cNvPr id="282" name="Freihand 281">
                  <a:extLst>
                    <a:ext uri="{FF2B5EF4-FFF2-40B4-BE49-F238E27FC236}">
                      <a16:creationId xmlns:a16="http://schemas.microsoft.com/office/drawing/2014/main" id="{1158A910-61BD-3E00-8307-708BA276D926}"/>
                    </a:ext>
                  </a:extLst>
                </p:cNvPr>
                <p:cNvPicPr/>
                <p:nvPr/>
              </p:nvPicPr>
              <p:blipFill>
                <a:blip r:embed="rId458"/>
                <a:stretch>
                  <a:fillRect/>
                </a:stretch>
              </p:blipFill>
              <p:spPr>
                <a:xfrm>
                  <a:off x="7184389" y="5728189"/>
                  <a:ext cx="268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3" name="Freihand 282">
                  <a:extLst>
                    <a:ext uri="{FF2B5EF4-FFF2-40B4-BE49-F238E27FC236}">
                      <a16:creationId xmlns:a16="http://schemas.microsoft.com/office/drawing/2014/main" id="{BAE14A51-61C8-A7A4-B324-72A48B6A7F19}"/>
                    </a:ext>
                  </a:extLst>
                </p14:cNvPr>
                <p14:cNvContentPartPr/>
                <p14:nvPr/>
              </p14:nvContentPartPr>
              <p14:xfrm>
                <a:off x="7501549" y="5434789"/>
                <a:ext cx="479160" cy="360000"/>
              </p14:xfrm>
            </p:contentPart>
          </mc:Choice>
          <mc:Fallback>
            <p:pic>
              <p:nvPicPr>
                <p:cNvPr id="283" name="Freihand 282">
                  <a:extLst>
                    <a:ext uri="{FF2B5EF4-FFF2-40B4-BE49-F238E27FC236}">
                      <a16:creationId xmlns:a16="http://schemas.microsoft.com/office/drawing/2014/main" id="{BAE14A51-61C8-A7A4-B324-72A48B6A7F19}"/>
                    </a:ext>
                  </a:extLst>
                </p:cNvPr>
                <p:cNvPicPr/>
                <p:nvPr/>
              </p:nvPicPr>
              <p:blipFill>
                <a:blip r:embed="rId460"/>
                <a:stretch>
                  <a:fillRect/>
                </a:stretch>
              </p:blipFill>
              <p:spPr>
                <a:xfrm>
                  <a:off x="7492909" y="5426149"/>
                  <a:ext cx="49680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4" name="Freihand 283">
                  <a:extLst>
                    <a:ext uri="{FF2B5EF4-FFF2-40B4-BE49-F238E27FC236}">
                      <a16:creationId xmlns:a16="http://schemas.microsoft.com/office/drawing/2014/main" id="{4A5B9FF8-D86F-8FB4-7543-9C9F41CA34D3}"/>
                    </a:ext>
                  </a:extLst>
                </p14:cNvPr>
                <p14:cNvContentPartPr/>
                <p14:nvPr/>
              </p14:nvContentPartPr>
              <p14:xfrm>
                <a:off x="7625389" y="5458189"/>
                <a:ext cx="14760" cy="25200"/>
              </p14:xfrm>
            </p:contentPart>
          </mc:Choice>
          <mc:Fallback>
            <p:pic>
              <p:nvPicPr>
                <p:cNvPr id="284" name="Freihand 283">
                  <a:extLst>
                    <a:ext uri="{FF2B5EF4-FFF2-40B4-BE49-F238E27FC236}">
                      <a16:creationId xmlns:a16="http://schemas.microsoft.com/office/drawing/2014/main" id="{4A5B9FF8-D86F-8FB4-7543-9C9F41CA34D3}"/>
                    </a:ext>
                  </a:extLst>
                </p:cNvPr>
                <p:cNvPicPr/>
                <p:nvPr/>
              </p:nvPicPr>
              <p:blipFill>
                <a:blip r:embed="rId462"/>
                <a:stretch>
                  <a:fillRect/>
                </a:stretch>
              </p:blipFill>
              <p:spPr>
                <a:xfrm>
                  <a:off x="7616389" y="5449549"/>
                  <a:ext cx="32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5" name="Freihand 284">
                  <a:extLst>
                    <a:ext uri="{FF2B5EF4-FFF2-40B4-BE49-F238E27FC236}">
                      <a16:creationId xmlns:a16="http://schemas.microsoft.com/office/drawing/2014/main" id="{0052D470-EF59-3A32-2998-7A9623E7F016}"/>
                    </a:ext>
                  </a:extLst>
                </p14:cNvPr>
                <p14:cNvContentPartPr/>
                <p14:nvPr/>
              </p14:nvContentPartPr>
              <p14:xfrm>
                <a:off x="8103469" y="5466109"/>
                <a:ext cx="258480" cy="101520"/>
              </p14:xfrm>
            </p:contentPart>
          </mc:Choice>
          <mc:Fallback>
            <p:pic>
              <p:nvPicPr>
                <p:cNvPr id="285" name="Freihand 284">
                  <a:extLst>
                    <a:ext uri="{FF2B5EF4-FFF2-40B4-BE49-F238E27FC236}">
                      <a16:creationId xmlns:a16="http://schemas.microsoft.com/office/drawing/2014/main" id="{0052D470-EF59-3A32-2998-7A9623E7F016}"/>
                    </a:ext>
                  </a:extLst>
                </p:cNvPr>
                <p:cNvPicPr/>
                <p:nvPr/>
              </p:nvPicPr>
              <p:blipFill>
                <a:blip r:embed="rId464"/>
                <a:stretch>
                  <a:fillRect/>
                </a:stretch>
              </p:blipFill>
              <p:spPr>
                <a:xfrm>
                  <a:off x="8094829" y="5457109"/>
                  <a:ext cx="276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6" name="Freihand 285">
                  <a:extLst>
                    <a:ext uri="{FF2B5EF4-FFF2-40B4-BE49-F238E27FC236}">
                      <a16:creationId xmlns:a16="http://schemas.microsoft.com/office/drawing/2014/main" id="{6AE1C2BB-07F4-9A9E-4A03-0294B32569D1}"/>
                    </a:ext>
                  </a:extLst>
                </p14:cNvPr>
                <p14:cNvContentPartPr/>
                <p14:nvPr/>
              </p14:nvContentPartPr>
              <p14:xfrm>
                <a:off x="8425309" y="5344429"/>
                <a:ext cx="96840" cy="154800"/>
              </p14:xfrm>
            </p:contentPart>
          </mc:Choice>
          <mc:Fallback>
            <p:pic>
              <p:nvPicPr>
                <p:cNvPr id="286" name="Freihand 285">
                  <a:extLst>
                    <a:ext uri="{FF2B5EF4-FFF2-40B4-BE49-F238E27FC236}">
                      <a16:creationId xmlns:a16="http://schemas.microsoft.com/office/drawing/2014/main" id="{6AE1C2BB-07F4-9A9E-4A03-0294B32569D1}"/>
                    </a:ext>
                  </a:extLst>
                </p:cNvPr>
                <p:cNvPicPr/>
                <p:nvPr/>
              </p:nvPicPr>
              <p:blipFill>
                <a:blip r:embed="rId466"/>
                <a:stretch>
                  <a:fillRect/>
                </a:stretch>
              </p:blipFill>
              <p:spPr>
                <a:xfrm>
                  <a:off x="8416669" y="5335789"/>
                  <a:ext cx="114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8" name="Freihand 287">
                  <a:extLst>
                    <a:ext uri="{FF2B5EF4-FFF2-40B4-BE49-F238E27FC236}">
                      <a16:creationId xmlns:a16="http://schemas.microsoft.com/office/drawing/2014/main" id="{DC343CD6-0D62-DCA9-870A-BE6A7FB91517}"/>
                    </a:ext>
                  </a:extLst>
                </p14:cNvPr>
                <p14:cNvContentPartPr/>
                <p14:nvPr/>
              </p14:nvContentPartPr>
              <p14:xfrm>
                <a:off x="754789" y="6490669"/>
                <a:ext cx="199800" cy="173520"/>
              </p14:xfrm>
            </p:contentPart>
          </mc:Choice>
          <mc:Fallback>
            <p:pic>
              <p:nvPicPr>
                <p:cNvPr id="288" name="Freihand 287">
                  <a:extLst>
                    <a:ext uri="{FF2B5EF4-FFF2-40B4-BE49-F238E27FC236}">
                      <a16:creationId xmlns:a16="http://schemas.microsoft.com/office/drawing/2014/main" id="{DC343CD6-0D62-DCA9-870A-BE6A7FB91517}"/>
                    </a:ext>
                  </a:extLst>
                </p:cNvPr>
                <p:cNvPicPr/>
                <p:nvPr/>
              </p:nvPicPr>
              <p:blipFill>
                <a:blip r:embed="rId468"/>
                <a:stretch>
                  <a:fillRect/>
                </a:stretch>
              </p:blipFill>
              <p:spPr>
                <a:xfrm>
                  <a:off x="746149" y="6482029"/>
                  <a:ext cx="217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9" name="Freihand 288">
                  <a:extLst>
                    <a:ext uri="{FF2B5EF4-FFF2-40B4-BE49-F238E27FC236}">
                      <a16:creationId xmlns:a16="http://schemas.microsoft.com/office/drawing/2014/main" id="{245195C8-1C04-1504-1B1F-A7EF7C1664E8}"/>
                    </a:ext>
                  </a:extLst>
                </p14:cNvPr>
                <p14:cNvContentPartPr/>
                <p14:nvPr/>
              </p14:nvContentPartPr>
              <p14:xfrm>
                <a:off x="858469" y="6476989"/>
                <a:ext cx="37440" cy="24480"/>
              </p14:xfrm>
            </p:contentPart>
          </mc:Choice>
          <mc:Fallback>
            <p:pic>
              <p:nvPicPr>
                <p:cNvPr id="289" name="Freihand 288">
                  <a:extLst>
                    <a:ext uri="{FF2B5EF4-FFF2-40B4-BE49-F238E27FC236}">
                      <a16:creationId xmlns:a16="http://schemas.microsoft.com/office/drawing/2014/main" id="{245195C8-1C04-1504-1B1F-A7EF7C1664E8}"/>
                    </a:ext>
                  </a:extLst>
                </p:cNvPr>
                <p:cNvPicPr/>
                <p:nvPr/>
              </p:nvPicPr>
              <p:blipFill>
                <a:blip r:embed="rId470"/>
                <a:stretch>
                  <a:fillRect/>
                </a:stretch>
              </p:blipFill>
              <p:spPr>
                <a:xfrm>
                  <a:off x="849829" y="6467989"/>
                  <a:ext cx="55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0" name="Freihand 289">
                  <a:extLst>
                    <a:ext uri="{FF2B5EF4-FFF2-40B4-BE49-F238E27FC236}">
                      <a16:creationId xmlns:a16="http://schemas.microsoft.com/office/drawing/2014/main" id="{CC990E6A-66D4-B904-4CF0-1F7022B36CCE}"/>
                    </a:ext>
                  </a:extLst>
                </p14:cNvPr>
                <p14:cNvContentPartPr/>
                <p14:nvPr/>
              </p14:nvContentPartPr>
              <p14:xfrm>
                <a:off x="1010389" y="6522349"/>
                <a:ext cx="52560" cy="146160"/>
              </p14:xfrm>
            </p:contentPart>
          </mc:Choice>
          <mc:Fallback>
            <p:pic>
              <p:nvPicPr>
                <p:cNvPr id="290" name="Freihand 289">
                  <a:extLst>
                    <a:ext uri="{FF2B5EF4-FFF2-40B4-BE49-F238E27FC236}">
                      <a16:creationId xmlns:a16="http://schemas.microsoft.com/office/drawing/2014/main" id="{CC990E6A-66D4-B904-4CF0-1F7022B36CCE}"/>
                    </a:ext>
                  </a:extLst>
                </p:cNvPr>
                <p:cNvPicPr/>
                <p:nvPr/>
              </p:nvPicPr>
              <p:blipFill>
                <a:blip r:embed="rId472"/>
                <a:stretch>
                  <a:fillRect/>
                </a:stretch>
              </p:blipFill>
              <p:spPr>
                <a:xfrm>
                  <a:off x="1001389" y="6513349"/>
                  <a:ext cx="70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1" name="Freihand 290">
                  <a:extLst>
                    <a:ext uri="{FF2B5EF4-FFF2-40B4-BE49-F238E27FC236}">
                      <a16:creationId xmlns:a16="http://schemas.microsoft.com/office/drawing/2014/main" id="{3C5496F7-39F6-265D-62BD-18C053A8FC2F}"/>
                    </a:ext>
                  </a:extLst>
                </p14:cNvPr>
                <p14:cNvContentPartPr/>
                <p14:nvPr/>
              </p14:nvContentPartPr>
              <p14:xfrm>
                <a:off x="1173109" y="6479149"/>
                <a:ext cx="203760" cy="333720"/>
              </p14:xfrm>
            </p:contentPart>
          </mc:Choice>
          <mc:Fallback>
            <p:pic>
              <p:nvPicPr>
                <p:cNvPr id="291" name="Freihand 290">
                  <a:extLst>
                    <a:ext uri="{FF2B5EF4-FFF2-40B4-BE49-F238E27FC236}">
                      <a16:creationId xmlns:a16="http://schemas.microsoft.com/office/drawing/2014/main" id="{3C5496F7-39F6-265D-62BD-18C053A8FC2F}"/>
                    </a:ext>
                  </a:extLst>
                </p:cNvPr>
                <p:cNvPicPr/>
                <p:nvPr/>
              </p:nvPicPr>
              <p:blipFill>
                <a:blip r:embed="rId474"/>
                <a:stretch>
                  <a:fillRect/>
                </a:stretch>
              </p:blipFill>
              <p:spPr>
                <a:xfrm>
                  <a:off x="1164469" y="6470149"/>
                  <a:ext cx="22140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2" name="Freihand 291">
                  <a:extLst>
                    <a:ext uri="{FF2B5EF4-FFF2-40B4-BE49-F238E27FC236}">
                      <a16:creationId xmlns:a16="http://schemas.microsoft.com/office/drawing/2014/main" id="{6EDBBF36-023E-E774-DDC0-153B299F2848}"/>
                    </a:ext>
                  </a:extLst>
                </p14:cNvPr>
                <p14:cNvContentPartPr/>
                <p14:nvPr/>
              </p14:nvContentPartPr>
              <p14:xfrm>
                <a:off x="1458229" y="6516589"/>
                <a:ext cx="43200" cy="144000"/>
              </p14:xfrm>
            </p:contentPart>
          </mc:Choice>
          <mc:Fallback>
            <p:pic>
              <p:nvPicPr>
                <p:cNvPr id="292" name="Freihand 291">
                  <a:extLst>
                    <a:ext uri="{FF2B5EF4-FFF2-40B4-BE49-F238E27FC236}">
                      <a16:creationId xmlns:a16="http://schemas.microsoft.com/office/drawing/2014/main" id="{6EDBBF36-023E-E774-DDC0-153B299F2848}"/>
                    </a:ext>
                  </a:extLst>
                </p:cNvPr>
                <p:cNvPicPr/>
                <p:nvPr/>
              </p:nvPicPr>
              <p:blipFill>
                <a:blip r:embed="rId476"/>
                <a:stretch>
                  <a:fillRect/>
                </a:stretch>
              </p:blipFill>
              <p:spPr>
                <a:xfrm>
                  <a:off x="1449229" y="6507949"/>
                  <a:ext cx="60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3" name="Freihand 292">
                  <a:extLst>
                    <a:ext uri="{FF2B5EF4-FFF2-40B4-BE49-F238E27FC236}">
                      <a16:creationId xmlns:a16="http://schemas.microsoft.com/office/drawing/2014/main" id="{8487A819-3572-A925-D389-9173204F302E}"/>
                    </a:ext>
                  </a:extLst>
                </p14:cNvPr>
                <p14:cNvContentPartPr/>
                <p14:nvPr/>
              </p14:nvContentPartPr>
              <p14:xfrm>
                <a:off x="1600069" y="6515509"/>
                <a:ext cx="336600" cy="155880"/>
              </p14:xfrm>
            </p:contentPart>
          </mc:Choice>
          <mc:Fallback>
            <p:pic>
              <p:nvPicPr>
                <p:cNvPr id="293" name="Freihand 292">
                  <a:extLst>
                    <a:ext uri="{FF2B5EF4-FFF2-40B4-BE49-F238E27FC236}">
                      <a16:creationId xmlns:a16="http://schemas.microsoft.com/office/drawing/2014/main" id="{8487A819-3572-A925-D389-9173204F302E}"/>
                    </a:ext>
                  </a:extLst>
                </p:cNvPr>
                <p:cNvPicPr/>
                <p:nvPr/>
              </p:nvPicPr>
              <p:blipFill>
                <a:blip r:embed="rId478"/>
                <a:stretch>
                  <a:fillRect/>
                </a:stretch>
              </p:blipFill>
              <p:spPr>
                <a:xfrm>
                  <a:off x="1591429" y="6506509"/>
                  <a:ext cx="3542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4" name="Freihand 293">
                  <a:extLst>
                    <a:ext uri="{FF2B5EF4-FFF2-40B4-BE49-F238E27FC236}">
                      <a16:creationId xmlns:a16="http://schemas.microsoft.com/office/drawing/2014/main" id="{0B36BC68-5A3F-75D6-82BC-4F55F9B35E88}"/>
                    </a:ext>
                  </a:extLst>
                </p14:cNvPr>
                <p14:cNvContentPartPr/>
                <p14:nvPr/>
              </p14:nvContentPartPr>
              <p14:xfrm>
                <a:off x="1935229" y="6389149"/>
                <a:ext cx="96480" cy="254880"/>
              </p14:xfrm>
            </p:contentPart>
          </mc:Choice>
          <mc:Fallback>
            <p:pic>
              <p:nvPicPr>
                <p:cNvPr id="294" name="Freihand 293">
                  <a:extLst>
                    <a:ext uri="{FF2B5EF4-FFF2-40B4-BE49-F238E27FC236}">
                      <a16:creationId xmlns:a16="http://schemas.microsoft.com/office/drawing/2014/main" id="{0B36BC68-5A3F-75D6-82BC-4F55F9B35E88}"/>
                    </a:ext>
                  </a:extLst>
                </p:cNvPr>
                <p:cNvPicPr/>
                <p:nvPr/>
              </p:nvPicPr>
              <p:blipFill>
                <a:blip r:embed="rId480"/>
                <a:stretch>
                  <a:fillRect/>
                </a:stretch>
              </p:blipFill>
              <p:spPr>
                <a:xfrm>
                  <a:off x="1926589" y="6380509"/>
                  <a:ext cx="1141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6" name="Freihand 295">
                  <a:extLst>
                    <a:ext uri="{FF2B5EF4-FFF2-40B4-BE49-F238E27FC236}">
                      <a16:creationId xmlns:a16="http://schemas.microsoft.com/office/drawing/2014/main" id="{70B79614-9FDE-E87B-4A88-73DCE20039EA}"/>
                    </a:ext>
                  </a:extLst>
                </p14:cNvPr>
                <p14:cNvContentPartPr/>
                <p14:nvPr/>
              </p14:nvContentPartPr>
              <p14:xfrm>
                <a:off x="2191189" y="6325069"/>
                <a:ext cx="132120" cy="321840"/>
              </p14:xfrm>
            </p:contentPart>
          </mc:Choice>
          <mc:Fallback>
            <p:pic>
              <p:nvPicPr>
                <p:cNvPr id="296" name="Freihand 295">
                  <a:extLst>
                    <a:ext uri="{FF2B5EF4-FFF2-40B4-BE49-F238E27FC236}">
                      <a16:creationId xmlns:a16="http://schemas.microsoft.com/office/drawing/2014/main" id="{70B79614-9FDE-E87B-4A88-73DCE20039EA}"/>
                    </a:ext>
                  </a:extLst>
                </p:cNvPr>
                <p:cNvPicPr/>
                <p:nvPr/>
              </p:nvPicPr>
              <p:blipFill>
                <a:blip r:embed="rId482"/>
                <a:stretch>
                  <a:fillRect/>
                </a:stretch>
              </p:blipFill>
              <p:spPr>
                <a:xfrm>
                  <a:off x="2182189" y="6316429"/>
                  <a:ext cx="14976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7" name="Freihand 296">
                  <a:extLst>
                    <a:ext uri="{FF2B5EF4-FFF2-40B4-BE49-F238E27FC236}">
                      <a16:creationId xmlns:a16="http://schemas.microsoft.com/office/drawing/2014/main" id="{7AFDE8E1-26D2-BE74-86E2-CA39109F3724}"/>
                    </a:ext>
                  </a:extLst>
                </p14:cNvPr>
                <p14:cNvContentPartPr/>
                <p14:nvPr/>
              </p14:nvContentPartPr>
              <p14:xfrm>
                <a:off x="2352109" y="6341629"/>
                <a:ext cx="196200" cy="279360"/>
              </p14:xfrm>
            </p:contentPart>
          </mc:Choice>
          <mc:Fallback>
            <p:pic>
              <p:nvPicPr>
                <p:cNvPr id="297" name="Freihand 296">
                  <a:extLst>
                    <a:ext uri="{FF2B5EF4-FFF2-40B4-BE49-F238E27FC236}">
                      <a16:creationId xmlns:a16="http://schemas.microsoft.com/office/drawing/2014/main" id="{7AFDE8E1-26D2-BE74-86E2-CA39109F3724}"/>
                    </a:ext>
                  </a:extLst>
                </p:cNvPr>
                <p:cNvPicPr/>
                <p:nvPr/>
              </p:nvPicPr>
              <p:blipFill>
                <a:blip r:embed="rId484"/>
                <a:stretch>
                  <a:fillRect/>
                </a:stretch>
              </p:blipFill>
              <p:spPr>
                <a:xfrm>
                  <a:off x="2343109" y="6332629"/>
                  <a:ext cx="2138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8" name="Freihand 297">
                  <a:extLst>
                    <a:ext uri="{FF2B5EF4-FFF2-40B4-BE49-F238E27FC236}">
                      <a16:creationId xmlns:a16="http://schemas.microsoft.com/office/drawing/2014/main" id="{1199B418-BF6A-0282-E628-52342797B069}"/>
                    </a:ext>
                  </a:extLst>
                </p14:cNvPr>
                <p14:cNvContentPartPr/>
                <p14:nvPr/>
              </p14:nvContentPartPr>
              <p14:xfrm>
                <a:off x="2576749" y="6280429"/>
                <a:ext cx="79560" cy="223920"/>
              </p14:xfrm>
            </p:contentPart>
          </mc:Choice>
          <mc:Fallback>
            <p:pic>
              <p:nvPicPr>
                <p:cNvPr id="298" name="Freihand 297">
                  <a:extLst>
                    <a:ext uri="{FF2B5EF4-FFF2-40B4-BE49-F238E27FC236}">
                      <a16:creationId xmlns:a16="http://schemas.microsoft.com/office/drawing/2014/main" id="{1199B418-BF6A-0282-E628-52342797B069}"/>
                    </a:ext>
                  </a:extLst>
                </p:cNvPr>
                <p:cNvPicPr/>
                <p:nvPr/>
              </p:nvPicPr>
              <p:blipFill>
                <a:blip r:embed="rId486"/>
                <a:stretch>
                  <a:fillRect/>
                </a:stretch>
              </p:blipFill>
              <p:spPr>
                <a:xfrm>
                  <a:off x="2567749" y="6271429"/>
                  <a:ext cx="972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9" name="Freihand 298">
                  <a:extLst>
                    <a:ext uri="{FF2B5EF4-FFF2-40B4-BE49-F238E27FC236}">
                      <a16:creationId xmlns:a16="http://schemas.microsoft.com/office/drawing/2014/main" id="{6540264C-4D10-EB7E-C99E-8CBB8A58B71A}"/>
                    </a:ext>
                  </a:extLst>
                </p14:cNvPr>
                <p14:cNvContentPartPr/>
                <p14:nvPr/>
              </p14:nvContentPartPr>
              <p14:xfrm>
                <a:off x="2355349" y="6262069"/>
                <a:ext cx="31320" cy="19080"/>
              </p14:xfrm>
            </p:contentPart>
          </mc:Choice>
          <mc:Fallback>
            <p:pic>
              <p:nvPicPr>
                <p:cNvPr id="299" name="Freihand 298">
                  <a:extLst>
                    <a:ext uri="{FF2B5EF4-FFF2-40B4-BE49-F238E27FC236}">
                      <a16:creationId xmlns:a16="http://schemas.microsoft.com/office/drawing/2014/main" id="{6540264C-4D10-EB7E-C99E-8CBB8A58B71A}"/>
                    </a:ext>
                  </a:extLst>
                </p:cNvPr>
                <p:cNvPicPr/>
                <p:nvPr/>
              </p:nvPicPr>
              <p:blipFill>
                <a:blip r:embed="rId488"/>
                <a:stretch>
                  <a:fillRect/>
                </a:stretch>
              </p:blipFill>
              <p:spPr>
                <a:xfrm>
                  <a:off x="2346709" y="6253429"/>
                  <a:ext cx="48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0" name="Freihand 299">
                  <a:extLst>
                    <a:ext uri="{FF2B5EF4-FFF2-40B4-BE49-F238E27FC236}">
                      <a16:creationId xmlns:a16="http://schemas.microsoft.com/office/drawing/2014/main" id="{5AEC7D88-8520-A8DF-743C-6F9FD07437A2}"/>
                    </a:ext>
                  </a:extLst>
                </p14:cNvPr>
                <p14:cNvContentPartPr/>
                <p14:nvPr/>
              </p14:nvContentPartPr>
              <p14:xfrm>
                <a:off x="2808949" y="6242989"/>
                <a:ext cx="553320" cy="279000"/>
              </p14:xfrm>
            </p:contentPart>
          </mc:Choice>
          <mc:Fallback>
            <p:pic>
              <p:nvPicPr>
                <p:cNvPr id="300" name="Freihand 299">
                  <a:extLst>
                    <a:ext uri="{FF2B5EF4-FFF2-40B4-BE49-F238E27FC236}">
                      <a16:creationId xmlns:a16="http://schemas.microsoft.com/office/drawing/2014/main" id="{5AEC7D88-8520-A8DF-743C-6F9FD07437A2}"/>
                    </a:ext>
                  </a:extLst>
                </p:cNvPr>
                <p:cNvPicPr/>
                <p:nvPr/>
              </p:nvPicPr>
              <p:blipFill>
                <a:blip r:embed="rId490"/>
                <a:stretch>
                  <a:fillRect/>
                </a:stretch>
              </p:blipFill>
              <p:spPr>
                <a:xfrm>
                  <a:off x="2799949" y="6233989"/>
                  <a:ext cx="5709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1" name="Freihand 300">
                  <a:extLst>
                    <a:ext uri="{FF2B5EF4-FFF2-40B4-BE49-F238E27FC236}">
                      <a16:creationId xmlns:a16="http://schemas.microsoft.com/office/drawing/2014/main" id="{B2905612-6DED-9F96-9E29-78B0D7FACA90}"/>
                    </a:ext>
                  </a:extLst>
                </p14:cNvPr>
                <p14:cNvContentPartPr/>
                <p14:nvPr/>
              </p14:nvContentPartPr>
              <p14:xfrm>
                <a:off x="3206389" y="6277549"/>
                <a:ext cx="19800" cy="7560"/>
              </p14:xfrm>
            </p:contentPart>
          </mc:Choice>
          <mc:Fallback>
            <p:pic>
              <p:nvPicPr>
                <p:cNvPr id="301" name="Freihand 300">
                  <a:extLst>
                    <a:ext uri="{FF2B5EF4-FFF2-40B4-BE49-F238E27FC236}">
                      <a16:creationId xmlns:a16="http://schemas.microsoft.com/office/drawing/2014/main" id="{B2905612-6DED-9F96-9E29-78B0D7FACA90}"/>
                    </a:ext>
                  </a:extLst>
                </p:cNvPr>
                <p:cNvPicPr/>
                <p:nvPr/>
              </p:nvPicPr>
              <p:blipFill>
                <a:blip r:embed="rId492"/>
                <a:stretch>
                  <a:fillRect/>
                </a:stretch>
              </p:blipFill>
              <p:spPr>
                <a:xfrm>
                  <a:off x="3197389" y="6268909"/>
                  <a:ext cx="37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2" name="Freihand 301">
                  <a:extLst>
                    <a:ext uri="{FF2B5EF4-FFF2-40B4-BE49-F238E27FC236}">
                      <a16:creationId xmlns:a16="http://schemas.microsoft.com/office/drawing/2014/main" id="{E9502BCD-7E04-A196-3DC0-6C77D105AF95}"/>
                    </a:ext>
                  </a:extLst>
                </p14:cNvPr>
                <p14:cNvContentPartPr/>
                <p14:nvPr/>
              </p14:nvContentPartPr>
              <p14:xfrm>
                <a:off x="3529669" y="6276829"/>
                <a:ext cx="321840" cy="235800"/>
              </p14:xfrm>
            </p:contentPart>
          </mc:Choice>
          <mc:Fallback>
            <p:pic>
              <p:nvPicPr>
                <p:cNvPr id="302" name="Freihand 301">
                  <a:extLst>
                    <a:ext uri="{FF2B5EF4-FFF2-40B4-BE49-F238E27FC236}">
                      <a16:creationId xmlns:a16="http://schemas.microsoft.com/office/drawing/2014/main" id="{E9502BCD-7E04-A196-3DC0-6C77D105AF95}"/>
                    </a:ext>
                  </a:extLst>
                </p:cNvPr>
                <p:cNvPicPr/>
                <p:nvPr/>
              </p:nvPicPr>
              <p:blipFill>
                <a:blip r:embed="rId494"/>
                <a:stretch>
                  <a:fillRect/>
                </a:stretch>
              </p:blipFill>
              <p:spPr>
                <a:xfrm>
                  <a:off x="3520669" y="6268189"/>
                  <a:ext cx="3394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3" name="Freihand 302">
                  <a:extLst>
                    <a:ext uri="{FF2B5EF4-FFF2-40B4-BE49-F238E27FC236}">
                      <a16:creationId xmlns:a16="http://schemas.microsoft.com/office/drawing/2014/main" id="{6AE577EB-3B98-AD0C-B268-830AD0DFA82A}"/>
                    </a:ext>
                  </a:extLst>
                </p14:cNvPr>
                <p14:cNvContentPartPr/>
                <p14:nvPr/>
              </p14:nvContentPartPr>
              <p14:xfrm>
                <a:off x="3753949" y="6273949"/>
                <a:ext cx="6120" cy="5400"/>
              </p14:xfrm>
            </p:contentPart>
          </mc:Choice>
          <mc:Fallback>
            <p:pic>
              <p:nvPicPr>
                <p:cNvPr id="303" name="Freihand 302">
                  <a:extLst>
                    <a:ext uri="{FF2B5EF4-FFF2-40B4-BE49-F238E27FC236}">
                      <a16:creationId xmlns:a16="http://schemas.microsoft.com/office/drawing/2014/main" id="{6AE577EB-3B98-AD0C-B268-830AD0DFA82A}"/>
                    </a:ext>
                  </a:extLst>
                </p:cNvPr>
                <p:cNvPicPr/>
                <p:nvPr/>
              </p:nvPicPr>
              <p:blipFill>
                <a:blip r:embed="rId496"/>
                <a:stretch>
                  <a:fillRect/>
                </a:stretch>
              </p:blipFill>
              <p:spPr>
                <a:xfrm>
                  <a:off x="3744949" y="6265309"/>
                  <a:ext cx="23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4" name="Freihand 303">
                  <a:extLst>
                    <a:ext uri="{FF2B5EF4-FFF2-40B4-BE49-F238E27FC236}">
                      <a16:creationId xmlns:a16="http://schemas.microsoft.com/office/drawing/2014/main" id="{DB2DFF2C-BE24-F006-4C6F-75107DB61DD0}"/>
                    </a:ext>
                  </a:extLst>
                </p14:cNvPr>
                <p14:cNvContentPartPr/>
                <p14:nvPr/>
              </p14:nvContentPartPr>
              <p14:xfrm>
                <a:off x="3899749" y="6192589"/>
                <a:ext cx="305280" cy="305640"/>
              </p14:xfrm>
            </p:contentPart>
          </mc:Choice>
          <mc:Fallback>
            <p:pic>
              <p:nvPicPr>
                <p:cNvPr id="304" name="Freihand 303">
                  <a:extLst>
                    <a:ext uri="{FF2B5EF4-FFF2-40B4-BE49-F238E27FC236}">
                      <a16:creationId xmlns:a16="http://schemas.microsoft.com/office/drawing/2014/main" id="{DB2DFF2C-BE24-F006-4C6F-75107DB61DD0}"/>
                    </a:ext>
                  </a:extLst>
                </p:cNvPr>
                <p:cNvPicPr/>
                <p:nvPr/>
              </p:nvPicPr>
              <p:blipFill>
                <a:blip r:embed="rId498"/>
                <a:stretch>
                  <a:fillRect/>
                </a:stretch>
              </p:blipFill>
              <p:spPr>
                <a:xfrm>
                  <a:off x="3891109" y="6183949"/>
                  <a:ext cx="32292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5" name="Freihand 304">
                  <a:extLst>
                    <a:ext uri="{FF2B5EF4-FFF2-40B4-BE49-F238E27FC236}">
                      <a16:creationId xmlns:a16="http://schemas.microsoft.com/office/drawing/2014/main" id="{3D173E42-95B4-D255-529B-BBCB297698BF}"/>
                    </a:ext>
                  </a:extLst>
                </p14:cNvPr>
                <p14:cNvContentPartPr/>
                <p14:nvPr/>
              </p14:nvContentPartPr>
              <p14:xfrm>
                <a:off x="4232749" y="6323989"/>
                <a:ext cx="124560" cy="147240"/>
              </p14:xfrm>
            </p:contentPart>
          </mc:Choice>
          <mc:Fallback>
            <p:pic>
              <p:nvPicPr>
                <p:cNvPr id="305" name="Freihand 304">
                  <a:extLst>
                    <a:ext uri="{FF2B5EF4-FFF2-40B4-BE49-F238E27FC236}">
                      <a16:creationId xmlns:a16="http://schemas.microsoft.com/office/drawing/2014/main" id="{3D173E42-95B4-D255-529B-BBCB297698BF}"/>
                    </a:ext>
                  </a:extLst>
                </p:cNvPr>
                <p:cNvPicPr/>
                <p:nvPr/>
              </p:nvPicPr>
              <p:blipFill>
                <a:blip r:embed="rId500"/>
                <a:stretch>
                  <a:fillRect/>
                </a:stretch>
              </p:blipFill>
              <p:spPr>
                <a:xfrm>
                  <a:off x="4224109" y="6315349"/>
                  <a:ext cx="142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6" name="Freihand 305">
                  <a:extLst>
                    <a:ext uri="{FF2B5EF4-FFF2-40B4-BE49-F238E27FC236}">
                      <a16:creationId xmlns:a16="http://schemas.microsoft.com/office/drawing/2014/main" id="{55835F46-4E6E-3C36-4B0D-FE9229CF119B}"/>
                    </a:ext>
                  </a:extLst>
                </p14:cNvPr>
                <p14:cNvContentPartPr/>
                <p14:nvPr/>
              </p14:nvContentPartPr>
              <p14:xfrm>
                <a:off x="4403029" y="6300229"/>
                <a:ext cx="73080" cy="174960"/>
              </p14:xfrm>
            </p:contentPart>
          </mc:Choice>
          <mc:Fallback>
            <p:pic>
              <p:nvPicPr>
                <p:cNvPr id="306" name="Freihand 305">
                  <a:extLst>
                    <a:ext uri="{FF2B5EF4-FFF2-40B4-BE49-F238E27FC236}">
                      <a16:creationId xmlns:a16="http://schemas.microsoft.com/office/drawing/2014/main" id="{55835F46-4E6E-3C36-4B0D-FE9229CF119B}"/>
                    </a:ext>
                  </a:extLst>
                </p:cNvPr>
                <p:cNvPicPr/>
                <p:nvPr/>
              </p:nvPicPr>
              <p:blipFill>
                <a:blip r:embed="rId502"/>
                <a:stretch>
                  <a:fillRect/>
                </a:stretch>
              </p:blipFill>
              <p:spPr>
                <a:xfrm>
                  <a:off x="4394389" y="6291589"/>
                  <a:ext cx="90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7" name="Freihand 306">
                  <a:extLst>
                    <a:ext uri="{FF2B5EF4-FFF2-40B4-BE49-F238E27FC236}">
                      <a16:creationId xmlns:a16="http://schemas.microsoft.com/office/drawing/2014/main" id="{64434496-6490-ABB5-D3E2-C895E95336BD}"/>
                    </a:ext>
                  </a:extLst>
                </p14:cNvPr>
                <p14:cNvContentPartPr/>
                <p14:nvPr/>
              </p14:nvContentPartPr>
              <p14:xfrm>
                <a:off x="4498789" y="6154429"/>
                <a:ext cx="354240" cy="319320"/>
              </p14:xfrm>
            </p:contentPart>
          </mc:Choice>
          <mc:Fallback>
            <p:pic>
              <p:nvPicPr>
                <p:cNvPr id="307" name="Freihand 306">
                  <a:extLst>
                    <a:ext uri="{FF2B5EF4-FFF2-40B4-BE49-F238E27FC236}">
                      <a16:creationId xmlns:a16="http://schemas.microsoft.com/office/drawing/2014/main" id="{64434496-6490-ABB5-D3E2-C895E95336BD}"/>
                    </a:ext>
                  </a:extLst>
                </p:cNvPr>
                <p:cNvPicPr/>
                <p:nvPr/>
              </p:nvPicPr>
              <p:blipFill>
                <a:blip r:embed="rId504"/>
                <a:stretch>
                  <a:fillRect/>
                </a:stretch>
              </p:blipFill>
              <p:spPr>
                <a:xfrm>
                  <a:off x="4490149" y="6145429"/>
                  <a:ext cx="37188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8" name="Freihand 307">
                  <a:extLst>
                    <a:ext uri="{FF2B5EF4-FFF2-40B4-BE49-F238E27FC236}">
                      <a16:creationId xmlns:a16="http://schemas.microsoft.com/office/drawing/2014/main" id="{2B7BC4FD-B99A-9D5B-14B9-C88BC7E377A0}"/>
                    </a:ext>
                  </a:extLst>
                </p14:cNvPr>
                <p14:cNvContentPartPr/>
                <p14:nvPr/>
              </p14:nvContentPartPr>
              <p14:xfrm>
                <a:off x="4932589" y="6230749"/>
                <a:ext cx="86760" cy="241200"/>
              </p14:xfrm>
            </p:contentPart>
          </mc:Choice>
          <mc:Fallback>
            <p:pic>
              <p:nvPicPr>
                <p:cNvPr id="308" name="Freihand 307">
                  <a:extLst>
                    <a:ext uri="{FF2B5EF4-FFF2-40B4-BE49-F238E27FC236}">
                      <a16:creationId xmlns:a16="http://schemas.microsoft.com/office/drawing/2014/main" id="{2B7BC4FD-B99A-9D5B-14B9-C88BC7E377A0}"/>
                    </a:ext>
                  </a:extLst>
                </p:cNvPr>
                <p:cNvPicPr/>
                <p:nvPr/>
              </p:nvPicPr>
              <p:blipFill>
                <a:blip r:embed="rId506"/>
                <a:stretch>
                  <a:fillRect/>
                </a:stretch>
              </p:blipFill>
              <p:spPr>
                <a:xfrm>
                  <a:off x="4923949" y="6222109"/>
                  <a:ext cx="1044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9" name="Freihand 308">
                  <a:extLst>
                    <a:ext uri="{FF2B5EF4-FFF2-40B4-BE49-F238E27FC236}">
                      <a16:creationId xmlns:a16="http://schemas.microsoft.com/office/drawing/2014/main" id="{BC438217-76AE-C229-3E3A-20CB190EBCFB}"/>
                    </a:ext>
                  </a:extLst>
                </p14:cNvPr>
                <p14:cNvContentPartPr/>
                <p14:nvPr/>
              </p14:nvContentPartPr>
              <p14:xfrm>
                <a:off x="5104309" y="6373309"/>
                <a:ext cx="187560" cy="132840"/>
              </p14:xfrm>
            </p:contentPart>
          </mc:Choice>
          <mc:Fallback>
            <p:pic>
              <p:nvPicPr>
                <p:cNvPr id="309" name="Freihand 308">
                  <a:extLst>
                    <a:ext uri="{FF2B5EF4-FFF2-40B4-BE49-F238E27FC236}">
                      <a16:creationId xmlns:a16="http://schemas.microsoft.com/office/drawing/2014/main" id="{BC438217-76AE-C229-3E3A-20CB190EBCFB}"/>
                    </a:ext>
                  </a:extLst>
                </p:cNvPr>
                <p:cNvPicPr/>
                <p:nvPr/>
              </p:nvPicPr>
              <p:blipFill>
                <a:blip r:embed="rId508"/>
                <a:stretch>
                  <a:fillRect/>
                </a:stretch>
              </p:blipFill>
              <p:spPr>
                <a:xfrm>
                  <a:off x="5095309" y="6364309"/>
                  <a:ext cx="205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0" name="Freihand 309">
                  <a:extLst>
                    <a:ext uri="{FF2B5EF4-FFF2-40B4-BE49-F238E27FC236}">
                      <a16:creationId xmlns:a16="http://schemas.microsoft.com/office/drawing/2014/main" id="{47E1C2CF-BF0D-F7F1-4A17-611C49D6AC46}"/>
                    </a:ext>
                  </a:extLst>
                </p14:cNvPr>
                <p14:cNvContentPartPr/>
                <p14:nvPr/>
              </p14:nvContentPartPr>
              <p14:xfrm>
                <a:off x="5300509" y="6380509"/>
                <a:ext cx="147240" cy="90720"/>
              </p14:xfrm>
            </p:contentPart>
          </mc:Choice>
          <mc:Fallback>
            <p:pic>
              <p:nvPicPr>
                <p:cNvPr id="310" name="Freihand 309">
                  <a:extLst>
                    <a:ext uri="{FF2B5EF4-FFF2-40B4-BE49-F238E27FC236}">
                      <a16:creationId xmlns:a16="http://schemas.microsoft.com/office/drawing/2014/main" id="{47E1C2CF-BF0D-F7F1-4A17-611C49D6AC46}"/>
                    </a:ext>
                  </a:extLst>
                </p:cNvPr>
                <p:cNvPicPr/>
                <p:nvPr/>
              </p:nvPicPr>
              <p:blipFill>
                <a:blip r:embed="rId510"/>
                <a:stretch>
                  <a:fillRect/>
                </a:stretch>
              </p:blipFill>
              <p:spPr>
                <a:xfrm>
                  <a:off x="5291509" y="6371509"/>
                  <a:ext cx="164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2" name="Freihand 311">
                  <a:extLst>
                    <a:ext uri="{FF2B5EF4-FFF2-40B4-BE49-F238E27FC236}">
                      <a16:creationId xmlns:a16="http://schemas.microsoft.com/office/drawing/2014/main" id="{73C125DF-FF01-BB98-1ECE-A6D6B85BE154}"/>
                    </a:ext>
                  </a:extLst>
                </p14:cNvPr>
                <p14:cNvContentPartPr/>
                <p14:nvPr/>
              </p14:nvContentPartPr>
              <p14:xfrm>
                <a:off x="5558269" y="6294109"/>
                <a:ext cx="113400" cy="160200"/>
              </p14:xfrm>
            </p:contentPart>
          </mc:Choice>
          <mc:Fallback>
            <p:pic>
              <p:nvPicPr>
                <p:cNvPr id="312" name="Freihand 311">
                  <a:extLst>
                    <a:ext uri="{FF2B5EF4-FFF2-40B4-BE49-F238E27FC236}">
                      <a16:creationId xmlns:a16="http://schemas.microsoft.com/office/drawing/2014/main" id="{73C125DF-FF01-BB98-1ECE-A6D6B85BE154}"/>
                    </a:ext>
                  </a:extLst>
                </p:cNvPr>
                <p:cNvPicPr/>
                <p:nvPr/>
              </p:nvPicPr>
              <p:blipFill>
                <a:blip r:embed="rId512"/>
                <a:stretch>
                  <a:fillRect/>
                </a:stretch>
              </p:blipFill>
              <p:spPr>
                <a:xfrm>
                  <a:off x="5549269" y="6285469"/>
                  <a:ext cx="131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3" name="Freihand 312">
                  <a:extLst>
                    <a:ext uri="{FF2B5EF4-FFF2-40B4-BE49-F238E27FC236}">
                      <a16:creationId xmlns:a16="http://schemas.microsoft.com/office/drawing/2014/main" id="{48D9E99F-6A6F-C509-7F54-7344BC6001BE}"/>
                    </a:ext>
                  </a:extLst>
                </p14:cNvPr>
                <p14:cNvContentPartPr/>
                <p14:nvPr/>
              </p14:nvContentPartPr>
              <p14:xfrm>
                <a:off x="5677069" y="6282949"/>
                <a:ext cx="26280" cy="354600"/>
              </p14:xfrm>
            </p:contentPart>
          </mc:Choice>
          <mc:Fallback>
            <p:pic>
              <p:nvPicPr>
                <p:cNvPr id="313" name="Freihand 312">
                  <a:extLst>
                    <a:ext uri="{FF2B5EF4-FFF2-40B4-BE49-F238E27FC236}">
                      <a16:creationId xmlns:a16="http://schemas.microsoft.com/office/drawing/2014/main" id="{48D9E99F-6A6F-C509-7F54-7344BC6001BE}"/>
                    </a:ext>
                  </a:extLst>
                </p:cNvPr>
                <p:cNvPicPr/>
                <p:nvPr/>
              </p:nvPicPr>
              <p:blipFill>
                <a:blip r:embed="rId514"/>
                <a:stretch>
                  <a:fillRect/>
                </a:stretch>
              </p:blipFill>
              <p:spPr>
                <a:xfrm>
                  <a:off x="5668429" y="6273949"/>
                  <a:ext cx="4392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4" name="Freihand 313">
                  <a:extLst>
                    <a:ext uri="{FF2B5EF4-FFF2-40B4-BE49-F238E27FC236}">
                      <a16:creationId xmlns:a16="http://schemas.microsoft.com/office/drawing/2014/main" id="{A31593A2-7560-23FA-23D6-759DB9F01AE5}"/>
                    </a:ext>
                  </a:extLst>
                </p14:cNvPr>
                <p14:cNvContentPartPr/>
                <p14:nvPr/>
              </p14:nvContentPartPr>
              <p14:xfrm>
                <a:off x="6005029" y="6429109"/>
                <a:ext cx="466560" cy="260640"/>
              </p14:xfrm>
            </p:contentPart>
          </mc:Choice>
          <mc:Fallback>
            <p:pic>
              <p:nvPicPr>
                <p:cNvPr id="314" name="Freihand 313">
                  <a:extLst>
                    <a:ext uri="{FF2B5EF4-FFF2-40B4-BE49-F238E27FC236}">
                      <a16:creationId xmlns:a16="http://schemas.microsoft.com/office/drawing/2014/main" id="{A31593A2-7560-23FA-23D6-759DB9F01AE5}"/>
                    </a:ext>
                  </a:extLst>
                </p:cNvPr>
                <p:cNvPicPr/>
                <p:nvPr/>
              </p:nvPicPr>
              <p:blipFill>
                <a:blip r:embed="rId516"/>
                <a:stretch>
                  <a:fillRect/>
                </a:stretch>
              </p:blipFill>
              <p:spPr>
                <a:xfrm>
                  <a:off x="5996029" y="6420109"/>
                  <a:ext cx="4842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5" name="Freihand 314">
                  <a:extLst>
                    <a:ext uri="{FF2B5EF4-FFF2-40B4-BE49-F238E27FC236}">
                      <a16:creationId xmlns:a16="http://schemas.microsoft.com/office/drawing/2014/main" id="{EA4663F8-0B41-61D7-2A54-9BAC576F9B27}"/>
                    </a:ext>
                  </a:extLst>
                </p14:cNvPr>
                <p14:cNvContentPartPr/>
                <p14:nvPr/>
              </p14:nvContentPartPr>
              <p14:xfrm>
                <a:off x="6437029" y="6321469"/>
                <a:ext cx="15840" cy="61200"/>
              </p14:xfrm>
            </p:contentPart>
          </mc:Choice>
          <mc:Fallback>
            <p:pic>
              <p:nvPicPr>
                <p:cNvPr id="315" name="Freihand 314">
                  <a:extLst>
                    <a:ext uri="{FF2B5EF4-FFF2-40B4-BE49-F238E27FC236}">
                      <a16:creationId xmlns:a16="http://schemas.microsoft.com/office/drawing/2014/main" id="{EA4663F8-0B41-61D7-2A54-9BAC576F9B27}"/>
                    </a:ext>
                  </a:extLst>
                </p:cNvPr>
                <p:cNvPicPr/>
                <p:nvPr/>
              </p:nvPicPr>
              <p:blipFill>
                <a:blip r:embed="rId518"/>
                <a:stretch>
                  <a:fillRect/>
                </a:stretch>
              </p:blipFill>
              <p:spPr>
                <a:xfrm>
                  <a:off x="6428029" y="6312829"/>
                  <a:ext cx="33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6" name="Freihand 315">
                  <a:extLst>
                    <a:ext uri="{FF2B5EF4-FFF2-40B4-BE49-F238E27FC236}">
                      <a16:creationId xmlns:a16="http://schemas.microsoft.com/office/drawing/2014/main" id="{6456ABA3-7537-C295-A434-9209925884C2}"/>
                    </a:ext>
                  </a:extLst>
                </p14:cNvPr>
                <p14:cNvContentPartPr/>
                <p14:nvPr/>
              </p14:nvContentPartPr>
              <p14:xfrm>
                <a:off x="6559069" y="6354229"/>
                <a:ext cx="194400" cy="273960"/>
              </p14:xfrm>
            </p:contentPart>
          </mc:Choice>
          <mc:Fallback>
            <p:pic>
              <p:nvPicPr>
                <p:cNvPr id="316" name="Freihand 315">
                  <a:extLst>
                    <a:ext uri="{FF2B5EF4-FFF2-40B4-BE49-F238E27FC236}">
                      <a16:creationId xmlns:a16="http://schemas.microsoft.com/office/drawing/2014/main" id="{6456ABA3-7537-C295-A434-9209925884C2}"/>
                    </a:ext>
                  </a:extLst>
                </p:cNvPr>
                <p:cNvPicPr/>
                <p:nvPr/>
              </p:nvPicPr>
              <p:blipFill>
                <a:blip r:embed="rId520"/>
                <a:stretch>
                  <a:fillRect/>
                </a:stretch>
              </p:blipFill>
              <p:spPr>
                <a:xfrm>
                  <a:off x="6550069" y="6345229"/>
                  <a:ext cx="2120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7" name="Freihand 316">
                  <a:extLst>
                    <a:ext uri="{FF2B5EF4-FFF2-40B4-BE49-F238E27FC236}">
                      <a16:creationId xmlns:a16="http://schemas.microsoft.com/office/drawing/2014/main" id="{5F4E41D4-A57B-CED7-2B30-EDFAFE8DBFDC}"/>
                    </a:ext>
                  </a:extLst>
                </p14:cNvPr>
                <p14:cNvContentPartPr/>
                <p14:nvPr/>
              </p14:nvContentPartPr>
              <p14:xfrm>
                <a:off x="6935629" y="6293749"/>
                <a:ext cx="256320" cy="201240"/>
              </p14:xfrm>
            </p:contentPart>
          </mc:Choice>
          <mc:Fallback>
            <p:pic>
              <p:nvPicPr>
                <p:cNvPr id="317" name="Freihand 316">
                  <a:extLst>
                    <a:ext uri="{FF2B5EF4-FFF2-40B4-BE49-F238E27FC236}">
                      <a16:creationId xmlns:a16="http://schemas.microsoft.com/office/drawing/2014/main" id="{5F4E41D4-A57B-CED7-2B30-EDFAFE8DBFDC}"/>
                    </a:ext>
                  </a:extLst>
                </p:cNvPr>
                <p:cNvPicPr/>
                <p:nvPr/>
              </p:nvPicPr>
              <p:blipFill>
                <a:blip r:embed="rId522"/>
                <a:stretch>
                  <a:fillRect/>
                </a:stretch>
              </p:blipFill>
              <p:spPr>
                <a:xfrm>
                  <a:off x="6926629" y="6285109"/>
                  <a:ext cx="273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8" name="Freihand 317">
                  <a:extLst>
                    <a:ext uri="{FF2B5EF4-FFF2-40B4-BE49-F238E27FC236}">
                      <a16:creationId xmlns:a16="http://schemas.microsoft.com/office/drawing/2014/main" id="{F9D730B2-3A77-DBA1-742B-8C41DD63E9B7}"/>
                    </a:ext>
                  </a:extLst>
                </p14:cNvPr>
                <p14:cNvContentPartPr/>
                <p14:nvPr/>
              </p14:nvContentPartPr>
              <p14:xfrm>
                <a:off x="7268269" y="6231109"/>
                <a:ext cx="127800" cy="163440"/>
              </p14:xfrm>
            </p:contentPart>
          </mc:Choice>
          <mc:Fallback>
            <p:pic>
              <p:nvPicPr>
                <p:cNvPr id="318" name="Freihand 317">
                  <a:extLst>
                    <a:ext uri="{FF2B5EF4-FFF2-40B4-BE49-F238E27FC236}">
                      <a16:creationId xmlns:a16="http://schemas.microsoft.com/office/drawing/2014/main" id="{F9D730B2-3A77-DBA1-742B-8C41DD63E9B7}"/>
                    </a:ext>
                  </a:extLst>
                </p:cNvPr>
                <p:cNvPicPr/>
                <p:nvPr/>
              </p:nvPicPr>
              <p:blipFill>
                <a:blip r:embed="rId524"/>
                <a:stretch>
                  <a:fillRect/>
                </a:stretch>
              </p:blipFill>
              <p:spPr>
                <a:xfrm>
                  <a:off x="7259629" y="6222469"/>
                  <a:ext cx="1454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2" name="Freihand 321">
                  <a:extLst>
                    <a:ext uri="{FF2B5EF4-FFF2-40B4-BE49-F238E27FC236}">
                      <a16:creationId xmlns:a16="http://schemas.microsoft.com/office/drawing/2014/main" id="{6F80F063-A4B1-F554-D896-9645EFED4330}"/>
                    </a:ext>
                  </a:extLst>
                </p14:cNvPr>
                <p14:cNvContentPartPr/>
                <p14:nvPr/>
              </p14:nvContentPartPr>
              <p14:xfrm>
                <a:off x="3425269" y="2030629"/>
                <a:ext cx="42840" cy="312120"/>
              </p14:xfrm>
            </p:contentPart>
          </mc:Choice>
          <mc:Fallback>
            <p:pic>
              <p:nvPicPr>
                <p:cNvPr id="322" name="Freihand 321">
                  <a:extLst>
                    <a:ext uri="{FF2B5EF4-FFF2-40B4-BE49-F238E27FC236}">
                      <a16:creationId xmlns:a16="http://schemas.microsoft.com/office/drawing/2014/main" id="{6F80F063-A4B1-F554-D896-9645EFED4330}"/>
                    </a:ext>
                  </a:extLst>
                </p:cNvPr>
                <p:cNvPicPr/>
                <p:nvPr/>
              </p:nvPicPr>
              <p:blipFill>
                <a:blip r:embed="rId526"/>
                <a:stretch>
                  <a:fillRect/>
                </a:stretch>
              </p:blipFill>
              <p:spPr>
                <a:xfrm>
                  <a:off x="3416629" y="2021989"/>
                  <a:ext cx="6048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1" name="Freihand 320">
                  <a:extLst>
                    <a:ext uri="{FF2B5EF4-FFF2-40B4-BE49-F238E27FC236}">
                      <a16:creationId xmlns:a16="http://schemas.microsoft.com/office/drawing/2014/main" id="{2B5C54FF-AECE-AEDB-6622-9D63B4FC77CA}"/>
                    </a:ext>
                  </a:extLst>
                </p14:cNvPr>
                <p14:cNvContentPartPr/>
                <p14:nvPr/>
              </p14:nvContentPartPr>
              <p14:xfrm>
                <a:off x="4362349" y="2097229"/>
                <a:ext cx="31320" cy="190440"/>
              </p14:xfrm>
            </p:contentPart>
          </mc:Choice>
          <mc:Fallback>
            <p:pic>
              <p:nvPicPr>
                <p:cNvPr id="321" name="Freihand 320">
                  <a:extLst>
                    <a:ext uri="{FF2B5EF4-FFF2-40B4-BE49-F238E27FC236}">
                      <a16:creationId xmlns:a16="http://schemas.microsoft.com/office/drawing/2014/main" id="{2B5C54FF-AECE-AEDB-6622-9D63B4FC77CA}"/>
                    </a:ext>
                  </a:extLst>
                </p:cNvPr>
                <p:cNvPicPr/>
                <p:nvPr/>
              </p:nvPicPr>
              <p:blipFill>
                <a:blip r:embed="rId528"/>
                <a:stretch>
                  <a:fillRect/>
                </a:stretch>
              </p:blipFill>
              <p:spPr>
                <a:xfrm>
                  <a:off x="4353709" y="2088229"/>
                  <a:ext cx="489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3" name="Freihand 322">
                  <a:extLst>
                    <a:ext uri="{FF2B5EF4-FFF2-40B4-BE49-F238E27FC236}">
                      <a16:creationId xmlns:a16="http://schemas.microsoft.com/office/drawing/2014/main" id="{1A6195AB-AC1D-2DA2-F947-5C4876298F78}"/>
                    </a:ext>
                  </a:extLst>
                </p14:cNvPr>
                <p14:cNvContentPartPr/>
                <p14:nvPr/>
              </p14:nvContentPartPr>
              <p14:xfrm>
                <a:off x="4358029" y="2169589"/>
                <a:ext cx="79560" cy="39240"/>
              </p14:xfrm>
            </p:contentPart>
          </mc:Choice>
          <mc:Fallback>
            <p:pic>
              <p:nvPicPr>
                <p:cNvPr id="323" name="Freihand 322">
                  <a:extLst>
                    <a:ext uri="{FF2B5EF4-FFF2-40B4-BE49-F238E27FC236}">
                      <a16:creationId xmlns:a16="http://schemas.microsoft.com/office/drawing/2014/main" id="{1A6195AB-AC1D-2DA2-F947-5C4876298F78}"/>
                    </a:ext>
                  </a:extLst>
                </p:cNvPr>
                <p:cNvPicPr/>
                <p:nvPr/>
              </p:nvPicPr>
              <p:blipFill>
                <a:blip r:embed="rId530"/>
                <a:stretch>
                  <a:fillRect/>
                </a:stretch>
              </p:blipFill>
              <p:spPr>
                <a:xfrm>
                  <a:off x="4349389" y="2160949"/>
                  <a:ext cx="972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6" name="Freihand 325">
                  <a:extLst>
                    <a:ext uri="{FF2B5EF4-FFF2-40B4-BE49-F238E27FC236}">
                      <a16:creationId xmlns:a16="http://schemas.microsoft.com/office/drawing/2014/main" id="{D901E778-FEB4-9DFC-3560-B2908BFA3D75}"/>
                    </a:ext>
                  </a:extLst>
                </p14:cNvPr>
                <p14:cNvContentPartPr/>
                <p14:nvPr/>
              </p14:nvContentPartPr>
              <p14:xfrm>
                <a:off x="3397189" y="3969229"/>
                <a:ext cx="1220760" cy="61200"/>
              </p14:xfrm>
            </p:contentPart>
          </mc:Choice>
          <mc:Fallback>
            <p:pic>
              <p:nvPicPr>
                <p:cNvPr id="326" name="Freihand 325">
                  <a:extLst>
                    <a:ext uri="{FF2B5EF4-FFF2-40B4-BE49-F238E27FC236}">
                      <a16:creationId xmlns:a16="http://schemas.microsoft.com/office/drawing/2014/main" id="{D901E778-FEB4-9DFC-3560-B2908BFA3D75}"/>
                    </a:ext>
                  </a:extLst>
                </p:cNvPr>
                <p:cNvPicPr/>
                <p:nvPr/>
              </p:nvPicPr>
              <p:blipFill>
                <a:blip r:embed="rId532"/>
                <a:stretch>
                  <a:fillRect/>
                </a:stretch>
              </p:blipFill>
              <p:spPr>
                <a:xfrm>
                  <a:off x="3388549" y="3960229"/>
                  <a:ext cx="1238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27" name="Freihand 326">
                  <a:extLst>
                    <a:ext uri="{FF2B5EF4-FFF2-40B4-BE49-F238E27FC236}">
                      <a16:creationId xmlns:a16="http://schemas.microsoft.com/office/drawing/2014/main" id="{F17BB395-4D26-AABE-2D46-FC650103BB91}"/>
                    </a:ext>
                  </a:extLst>
                </p14:cNvPr>
                <p14:cNvContentPartPr/>
                <p14:nvPr/>
              </p14:nvContentPartPr>
              <p14:xfrm>
                <a:off x="4349029" y="2262469"/>
                <a:ext cx="36720" cy="283680"/>
              </p14:xfrm>
            </p:contentPart>
          </mc:Choice>
          <mc:Fallback>
            <p:pic>
              <p:nvPicPr>
                <p:cNvPr id="327" name="Freihand 326">
                  <a:extLst>
                    <a:ext uri="{FF2B5EF4-FFF2-40B4-BE49-F238E27FC236}">
                      <a16:creationId xmlns:a16="http://schemas.microsoft.com/office/drawing/2014/main" id="{F17BB395-4D26-AABE-2D46-FC650103BB91}"/>
                    </a:ext>
                  </a:extLst>
                </p:cNvPr>
                <p:cNvPicPr/>
                <p:nvPr/>
              </p:nvPicPr>
              <p:blipFill>
                <a:blip r:embed="rId534"/>
                <a:stretch>
                  <a:fillRect/>
                </a:stretch>
              </p:blipFill>
              <p:spPr>
                <a:xfrm>
                  <a:off x="4340029" y="2253829"/>
                  <a:ext cx="543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8" name="Freihand 327">
                  <a:extLst>
                    <a:ext uri="{FF2B5EF4-FFF2-40B4-BE49-F238E27FC236}">
                      <a16:creationId xmlns:a16="http://schemas.microsoft.com/office/drawing/2014/main" id="{F192CE6A-B925-3BF6-8468-97E170273272}"/>
                    </a:ext>
                  </a:extLst>
                </p14:cNvPr>
                <p14:cNvContentPartPr/>
                <p14:nvPr/>
              </p14:nvContentPartPr>
              <p14:xfrm>
                <a:off x="4440469" y="2946829"/>
                <a:ext cx="15480" cy="232200"/>
              </p14:xfrm>
            </p:contentPart>
          </mc:Choice>
          <mc:Fallback>
            <p:pic>
              <p:nvPicPr>
                <p:cNvPr id="328" name="Freihand 327">
                  <a:extLst>
                    <a:ext uri="{FF2B5EF4-FFF2-40B4-BE49-F238E27FC236}">
                      <a16:creationId xmlns:a16="http://schemas.microsoft.com/office/drawing/2014/main" id="{F192CE6A-B925-3BF6-8468-97E170273272}"/>
                    </a:ext>
                  </a:extLst>
                </p:cNvPr>
                <p:cNvPicPr/>
                <p:nvPr/>
              </p:nvPicPr>
              <p:blipFill>
                <a:blip r:embed="rId536"/>
                <a:stretch>
                  <a:fillRect/>
                </a:stretch>
              </p:blipFill>
              <p:spPr>
                <a:xfrm>
                  <a:off x="4431829" y="2937829"/>
                  <a:ext cx="331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9" name="Freihand 328">
                  <a:extLst>
                    <a:ext uri="{FF2B5EF4-FFF2-40B4-BE49-F238E27FC236}">
                      <a16:creationId xmlns:a16="http://schemas.microsoft.com/office/drawing/2014/main" id="{67A57DD6-4572-05F9-2FFB-0E13130B9B09}"/>
                    </a:ext>
                  </a:extLst>
                </p14:cNvPr>
                <p14:cNvContentPartPr/>
                <p14:nvPr/>
              </p14:nvContentPartPr>
              <p14:xfrm>
                <a:off x="4454149" y="3372349"/>
                <a:ext cx="40680" cy="574200"/>
              </p14:xfrm>
            </p:contentPart>
          </mc:Choice>
          <mc:Fallback>
            <p:pic>
              <p:nvPicPr>
                <p:cNvPr id="329" name="Freihand 328">
                  <a:extLst>
                    <a:ext uri="{FF2B5EF4-FFF2-40B4-BE49-F238E27FC236}">
                      <a16:creationId xmlns:a16="http://schemas.microsoft.com/office/drawing/2014/main" id="{67A57DD6-4572-05F9-2FFB-0E13130B9B09}"/>
                    </a:ext>
                  </a:extLst>
                </p:cNvPr>
                <p:cNvPicPr/>
                <p:nvPr/>
              </p:nvPicPr>
              <p:blipFill>
                <a:blip r:embed="rId538"/>
                <a:stretch>
                  <a:fillRect/>
                </a:stretch>
              </p:blipFill>
              <p:spPr>
                <a:xfrm>
                  <a:off x="4445149" y="3363349"/>
                  <a:ext cx="5832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0" name="Freihand 329">
                  <a:extLst>
                    <a:ext uri="{FF2B5EF4-FFF2-40B4-BE49-F238E27FC236}">
                      <a16:creationId xmlns:a16="http://schemas.microsoft.com/office/drawing/2014/main" id="{0EFBD0A5-9D67-8784-D635-1912244A6495}"/>
                    </a:ext>
                  </a:extLst>
                </p14:cNvPr>
                <p14:cNvContentPartPr/>
                <p14:nvPr/>
              </p14:nvContentPartPr>
              <p14:xfrm>
                <a:off x="4379629" y="3886789"/>
                <a:ext cx="192960" cy="207720"/>
              </p14:xfrm>
            </p:contentPart>
          </mc:Choice>
          <mc:Fallback>
            <p:pic>
              <p:nvPicPr>
                <p:cNvPr id="330" name="Freihand 329">
                  <a:extLst>
                    <a:ext uri="{FF2B5EF4-FFF2-40B4-BE49-F238E27FC236}">
                      <a16:creationId xmlns:a16="http://schemas.microsoft.com/office/drawing/2014/main" id="{0EFBD0A5-9D67-8784-D635-1912244A6495}"/>
                    </a:ext>
                  </a:extLst>
                </p:cNvPr>
                <p:cNvPicPr/>
                <p:nvPr/>
              </p:nvPicPr>
              <p:blipFill>
                <a:blip r:embed="rId540"/>
                <a:stretch>
                  <a:fillRect/>
                </a:stretch>
              </p:blipFill>
              <p:spPr>
                <a:xfrm>
                  <a:off x="4370989" y="3877789"/>
                  <a:ext cx="2106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1" name="Freihand 330">
                  <a:extLst>
                    <a:ext uri="{FF2B5EF4-FFF2-40B4-BE49-F238E27FC236}">
                      <a16:creationId xmlns:a16="http://schemas.microsoft.com/office/drawing/2014/main" id="{3F714E77-8DAD-BDBC-17A9-B92B11F15F16}"/>
                    </a:ext>
                  </a:extLst>
                </p14:cNvPr>
                <p14:cNvContentPartPr/>
                <p14:nvPr/>
              </p14:nvContentPartPr>
              <p14:xfrm>
                <a:off x="4109629" y="3830629"/>
                <a:ext cx="285120" cy="33840"/>
              </p14:xfrm>
            </p:contentPart>
          </mc:Choice>
          <mc:Fallback>
            <p:pic>
              <p:nvPicPr>
                <p:cNvPr id="331" name="Freihand 330">
                  <a:extLst>
                    <a:ext uri="{FF2B5EF4-FFF2-40B4-BE49-F238E27FC236}">
                      <a16:creationId xmlns:a16="http://schemas.microsoft.com/office/drawing/2014/main" id="{3F714E77-8DAD-BDBC-17A9-B92B11F15F16}"/>
                    </a:ext>
                  </a:extLst>
                </p:cNvPr>
                <p:cNvPicPr/>
                <p:nvPr/>
              </p:nvPicPr>
              <p:blipFill>
                <a:blip r:embed="rId542"/>
                <a:stretch>
                  <a:fillRect/>
                </a:stretch>
              </p:blipFill>
              <p:spPr>
                <a:xfrm>
                  <a:off x="4100989" y="3821629"/>
                  <a:ext cx="302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2" name="Freihand 331">
                  <a:extLst>
                    <a:ext uri="{FF2B5EF4-FFF2-40B4-BE49-F238E27FC236}">
                      <a16:creationId xmlns:a16="http://schemas.microsoft.com/office/drawing/2014/main" id="{DE63E443-334E-8C94-C048-FBFB355033E7}"/>
                    </a:ext>
                  </a:extLst>
                </p14:cNvPr>
                <p14:cNvContentPartPr/>
                <p14:nvPr/>
              </p14:nvContentPartPr>
              <p14:xfrm>
                <a:off x="3989749" y="3780949"/>
                <a:ext cx="185400" cy="179280"/>
              </p14:xfrm>
            </p:contentPart>
          </mc:Choice>
          <mc:Fallback>
            <p:pic>
              <p:nvPicPr>
                <p:cNvPr id="332" name="Freihand 331">
                  <a:extLst>
                    <a:ext uri="{FF2B5EF4-FFF2-40B4-BE49-F238E27FC236}">
                      <a16:creationId xmlns:a16="http://schemas.microsoft.com/office/drawing/2014/main" id="{DE63E443-334E-8C94-C048-FBFB355033E7}"/>
                    </a:ext>
                  </a:extLst>
                </p:cNvPr>
                <p:cNvPicPr/>
                <p:nvPr/>
              </p:nvPicPr>
              <p:blipFill>
                <a:blip r:embed="rId544"/>
                <a:stretch>
                  <a:fillRect/>
                </a:stretch>
              </p:blipFill>
              <p:spPr>
                <a:xfrm>
                  <a:off x="3980749" y="3771949"/>
                  <a:ext cx="203040" cy="19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5">
            <p14:nvContentPartPr>
              <p14:cNvPr id="334" name="Freihand 333">
                <a:extLst>
                  <a:ext uri="{FF2B5EF4-FFF2-40B4-BE49-F238E27FC236}">
                    <a16:creationId xmlns:a16="http://schemas.microsoft.com/office/drawing/2014/main" id="{330EF3C1-DD72-F038-8487-17BDA145F2A8}"/>
                  </a:ext>
                </a:extLst>
              </p14:cNvPr>
              <p14:cNvContentPartPr/>
              <p14:nvPr/>
            </p14:nvContentPartPr>
            <p14:xfrm>
              <a:off x="8782429" y="3324469"/>
              <a:ext cx="13320" cy="11880"/>
            </p14:xfrm>
          </p:contentPart>
        </mc:Choice>
        <mc:Fallback>
          <p:pic>
            <p:nvPicPr>
              <p:cNvPr id="334" name="Freihand 333">
                <a:extLst>
                  <a:ext uri="{FF2B5EF4-FFF2-40B4-BE49-F238E27FC236}">
                    <a16:creationId xmlns:a16="http://schemas.microsoft.com/office/drawing/2014/main" id="{330EF3C1-DD72-F038-8487-17BDA145F2A8}"/>
                  </a:ext>
                </a:extLst>
              </p:cNvPr>
              <p:cNvPicPr/>
              <p:nvPr/>
            </p:nvPicPr>
            <p:blipFill>
              <a:blip r:embed="rId546"/>
              <a:stretch>
                <a:fillRect/>
              </a:stretch>
            </p:blipFill>
            <p:spPr>
              <a:xfrm>
                <a:off x="8773789" y="3315469"/>
                <a:ext cx="30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35" name="Freihand 334">
                <a:extLst>
                  <a:ext uri="{FF2B5EF4-FFF2-40B4-BE49-F238E27FC236}">
                    <a16:creationId xmlns:a16="http://schemas.microsoft.com/office/drawing/2014/main" id="{41910DEE-E450-704A-1C31-44B7997EC683}"/>
                  </a:ext>
                </a:extLst>
              </p14:cNvPr>
              <p14:cNvContentPartPr/>
              <p14:nvPr/>
            </p14:nvContentPartPr>
            <p14:xfrm>
              <a:off x="5890549" y="4616149"/>
              <a:ext cx="2329920" cy="1656000"/>
            </p14:xfrm>
          </p:contentPart>
        </mc:Choice>
        <mc:Fallback>
          <p:pic>
            <p:nvPicPr>
              <p:cNvPr id="335" name="Freihand 334">
                <a:extLst>
                  <a:ext uri="{FF2B5EF4-FFF2-40B4-BE49-F238E27FC236}">
                    <a16:creationId xmlns:a16="http://schemas.microsoft.com/office/drawing/2014/main" id="{41910DEE-E450-704A-1C31-44B7997EC683}"/>
                  </a:ext>
                </a:extLst>
              </p:cNvPr>
              <p:cNvPicPr/>
              <p:nvPr/>
            </p:nvPicPr>
            <p:blipFill>
              <a:blip r:embed="rId548"/>
              <a:stretch>
                <a:fillRect/>
              </a:stretch>
            </p:blipFill>
            <p:spPr>
              <a:xfrm>
                <a:off x="5881549" y="4607509"/>
                <a:ext cx="2347560" cy="16736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9" name="Freihand 348">
                <a:extLst>
                  <a:ext uri="{FF2B5EF4-FFF2-40B4-BE49-F238E27FC236}">
                    <a16:creationId xmlns:a16="http://schemas.microsoft.com/office/drawing/2014/main" id="{321F50B9-1656-FABB-B57B-E12E2F5C8E1B}"/>
                  </a:ext>
                </a:extLst>
              </p14:cNvPr>
              <p14:cNvContentPartPr/>
              <p14:nvPr/>
            </p14:nvContentPartPr>
            <p14:xfrm>
              <a:off x="6965869" y="589"/>
              <a:ext cx="540720" cy="508680"/>
            </p14:xfrm>
          </p:contentPart>
        </mc:Choice>
        <mc:Fallback>
          <p:pic>
            <p:nvPicPr>
              <p:cNvPr id="349" name="Freihand 348">
                <a:extLst>
                  <a:ext uri="{FF2B5EF4-FFF2-40B4-BE49-F238E27FC236}">
                    <a16:creationId xmlns:a16="http://schemas.microsoft.com/office/drawing/2014/main" id="{321F50B9-1656-FABB-B57B-E12E2F5C8E1B}"/>
                  </a:ext>
                </a:extLst>
              </p:cNvPr>
              <p:cNvPicPr/>
              <p:nvPr/>
            </p:nvPicPr>
            <p:blipFill>
              <a:blip r:embed="rId550"/>
              <a:stretch>
                <a:fillRect/>
              </a:stretch>
            </p:blipFill>
            <p:spPr>
              <a:xfrm>
                <a:off x="6957229" y="-8411"/>
                <a:ext cx="558360" cy="526320"/>
              </a:xfrm>
              <a:prstGeom prst="rect">
                <a:avLst/>
              </a:prstGeom>
            </p:spPr>
          </p:pic>
        </mc:Fallback>
      </mc:AlternateContent>
      <p:grpSp>
        <p:nvGrpSpPr>
          <p:cNvPr id="391" name="Gruppieren 390">
            <a:extLst>
              <a:ext uri="{FF2B5EF4-FFF2-40B4-BE49-F238E27FC236}">
                <a16:creationId xmlns:a16="http://schemas.microsoft.com/office/drawing/2014/main" id="{E444F9E5-9D0D-10F7-A63F-0C23CE067923}"/>
              </a:ext>
            </a:extLst>
          </p:cNvPr>
          <p:cNvGrpSpPr/>
          <p:nvPr/>
        </p:nvGrpSpPr>
        <p:grpSpPr>
          <a:xfrm>
            <a:off x="410629" y="5151829"/>
            <a:ext cx="5183280" cy="1152720"/>
            <a:chOff x="410629" y="5151829"/>
            <a:chExt cx="5183280" cy="1152720"/>
          </a:xfrm>
        </p:grpSpPr>
        <mc:AlternateContent xmlns:mc="http://schemas.openxmlformats.org/markup-compatibility/2006">
          <mc:Choice xmlns:p14="http://schemas.microsoft.com/office/powerpoint/2010/main" Requires="p14">
            <p:contentPart p14:bwMode="auto" r:id="rId551">
              <p14:nvContentPartPr>
                <p14:cNvPr id="336" name="Freihand 335">
                  <a:extLst>
                    <a:ext uri="{FF2B5EF4-FFF2-40B4-BE49-F238E27FC236}">
                      <a16:creationId xmlns:a16="http://schemas.microsoft.com/office/drawing/2014/main" id="{0CF52AF8-3932-F6F4-1DDC-6FF133593F3D}"/>
                    </a:ext>
                  </a:extLst>
                </p14:cNvPr>
                <p14:cNvContentPartPr/>
                <p14:nvPr/>
              </p14:nvContentPartPr>
              <p14:xfrm>
                <a:off x="5060749" y="5563669"/>
                <a:ext cx="469440" cy="100440"/>
              </p14:xfrm>
            </p:contentPart>
          </mc:Choice>
          <mc:Fallback>
            <p:pic>
              <p:nvPicPr>
                <p:cNvPr id="336" name="Freihand 335">
                  <a:extLst>
                    <a:ext uri="{FF2B5EF4-FFF2-40B4-BE49-F238E27FC236}">
                      <a16:creationId xmlns:a16="http://schemas.microsoft.com/office/drawing/2014/main" id="{0CF52AF8-3932-F6F4-1DDC-6FF133593F3D}"/>
                    </a:ext>
                  </a:extLst>
                </p:cNvPr>
                <p:cNvPicPr/>
                <p:nvPr/>
              </p:nvPicPr>
              <p:blipFill>
                <a:blip r:embed="rId552"/>
                <a:stretch>
                  <a:fillRect/>
                </a:stretch>
              </p:blipFill>
              <p:spPr>
                <a:xfrm>
                  <a:off x="5051749" y="5554669"/>
                  <a:ext cx="487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37" name="Freihand 336">
                  <a:extLst>
                    <a:ext uri="{FF2B5EF4-FFF2-40B4-BE49-F238E27FC236}">
                      <a16:creationId xmlns:a16="http://schemas.microsoft.com/office/drawing/2014/main" id="{87505E47-3DC6-8F16-B381-A0B1A61A40F8}"/>
                    </a:ext>
                  </a:extLst>
                </p14:cNvPr>
                <p14:cNvContentPartPr/>
                <p14:nvPr/>
              </p14:nvContentPartPr>
              <p14:xfrm>
                <a:off x="5485549" y="5411749"/>
                <a:ext cx="108360" cy="410400"/>
              </p14:xfrm>
            </p:contentPart>
          </mc:Choice>
          <mc:Fallback>
            <p:pic>
              <p:nvPicPr>
                <p:cNvPr id="337" name="Freihand 336">
                  <a:extLst>
                    <a:ext uri="{FF2B5EF4-FFF2-40B4-BE49-F238E27FC236}">
                      <a16:creationId xmlns:a16="http://schemas.microsoft.com/office/drawing/2014/main" id="{87505E47-3DC6-8F16-B381-A0B1A61A40F8}"/>
                    </a:ext>
                  </a:extLst>
                </p:cNvPr>
                <p:cNvPicPr/>
                <p:nvPr/>
              </p:nvPicPr>
              <p:blipFill>
                <a:blip r:embed="rId554"/>
                <a:stretch>
                  <a:fillRect/>
                </a:stretch>
              </p:blipFill>
              <p:spPr>
                <a:xfrm>
                  <a:off x="5476549" y="5403109"/>
                  <a:ext cx="12600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39" name="Freihand 338">
                  <a:extLst>
                    <a:ext uri="{FF2B5EF4-FFF2-40B4-BE49-F238E27FC236}">
                      <a16:creationId xmlns:a16="http://schemas.microsoft.com/office/drawing/2014/main" id="{52560FE1-EB62-0DED-9D7D-68F677321419}"/>
                    </a:ext>
                  </a:extLst>
                </p14:cNvPr>
                <p14:cNvContentPartPr/>
                <p14:nvPr/>
              </p14:nvContentPartPr>
              <p14:xfrm>
                <a:off x="2401069" y="5588869"/>
                <a:ext cx="105120" cy="178200"/>
              </p14:xfrm>
            </p:contentPart>
          </mc:Choice>
          <mc:Fallback>
            <p:pic>
              <p:nvPicPr>
                <p:cNvPr id="339" name="Freihand 338">
                  <a:extLst>
                    <a:ext uri="{FF2B5EF4-FFF2-40B4-BE49-F238E27FC236}">
                      <a16:creationId xmlns:a16="http://schemas.microsoft.com/office/drawing/2014/main" id="{52560FE1-EB62-0DED-9D7D-68F677321419}"/>
                    </a:ext>
                  </a:extLst>
                </p:cNvPr>
                <p:cNvPicPr/>
                <p:nvPr/>
              </p:nvPicPr>
              <p:blipFill>
                <a:blip r:embed="rId556"/>
                <a:stretch>
                  <a:fillRect/>
                </a:stretch>
              </p:blipFill>
              <p:spPr>
                <a:xfrm>
                  <a:off x="2392429" y="5580229"/>
                  <a:ext cx="122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0" name="Freihand 339">
                  <a:extLst>
                    <a:ext uri="{FF2B5EF4-FFF2-40B4-BE49-F238E27FC236}">
                      <a16:creationId xmlns:a16="http://schemas.microsoft.com/office/drawing/2014/main" id="{3ADECA31-94C7-72E6-3667-14F9D6080869}"/>
                    </a:ext>
                  </a:extLst>
                </p14:cNvPr>
                <p14:cNvContentPartPr/>
                <p14:nvPr/>
              </p14:nvContentPartPr>
              <p14:xfrm>
                <a:off x="2582509" y="5574109"/>
                <a:ext cx="55800" cy="138240"/>
              </p14:xfrm>
            </p:contentPart>
          </mc:Choice>
          <mc:Fallback>
            <p:pic>
              <p:nvPicPr>
                <p:cNvPr id="340" name="Freihand 339">
                  <a:extLst>
                    <a:ext uri="{FF2B5EF4-FFF2-40B4-BE49-F238E27FC236}">
                      <a16:creationId xmlns:a16="http://schemas.microsoft.com/office/drawing/2014/main" id="{3ADECA31-94C7-72E6-3667-14F9D6080869}"/>
                    </a:ext>
                  </a:extLst>
                </p:cNvPr>
                <p:cNvPicPr/>
                <p:nvPr/>
              </p:nvPicPr>
              <p:blipFill>
                <a:blip r:embed="rId558"/>
                <a:stretch>
                  <a:fillRect/>
                </a:stretch>
              </p:blipFill>
              <p:spPr>
                <a:xfrm>
                  <a:off x="2573869" y="5565469"/>
                  <a:ext cx="73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1" name="Freihand 340">
                  <a:extLst>
                    <a:ext uri="{FF2B5EF4-FFF2-40B4-BE49-F238E27FC236}">
                      <a16:creationId xmlns:a16="http://schemas.microsoft.com/office/drawing/2014/main" id="{E0FEB268-EE37-FDD2-8DDE-8BAF8A8FF3EC}"/>
                    </a:ext>
                  </a:extLst>
                </p14:cNvPr>
                <p14:cNvContentPartPr/>
                <p14:nvPr/>
              </p14:nvContentPartPr>
              <p14:xfrm>
                <a:off x="2687629" y="5543869"/>
                <a:ext cx="219960" cy="140040"/>
              </p14:xfrm>
            </p:contentPart>
          </mc:Choice>
          <mc:Fallback>
            <p:pic>
              <p:nvPicPr>
                <p:cNvPr id="341" name="Freihand 340">
                  <a:extLst>
                    <a:ext uri="{FF2B5EF4-FFF2-40B4-BE49-F238E27FC236}">
                      <a16:creationId xmlns:a16="http://schemas.microsoft.com/office/drawing/2014/main" id="{E0FEB268-EE37-FDD2-8DDE-8BAF8A8FF3EC}"/>
                    </a:ext>
                  </a:extLst>
                </p:cNvPr>
                <p:cNvPicPr/>
                <p:nvPr/>
              </p:nvPicPr>
              <p:blipFill>
                <a:blip r:embed="rId560"/>
                <a:stretch>
                  <a:fillRect/>
                </a:stretch>
              </p:blipFill>
              <p:spPr>
                <a:xfrm>
                  <a:off x="2678629" y="5534869"/>
                  <a:ext cx="237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2" name="Freihand 341">
                  <a:extLst>
                    <a:ext uri="{FF2B5EF4-FFF2-40B4-BE49-F238E27FC236}">
                      <a16:creationId xmlns:a16="http://schemas.microsoft.com/office/drawing/2014/main" id="{40C5D4E3-184A-4C37-59BF-CDE49A9A9819}"/>
                    </a:ext>
                  </a:extLst>
                </p14:cNvPr>
                <p14:cNvContentPartPr/>
                <p14:nvPr/>
              </p14:nvContentPartPr>
              <p14:xfrm>
                <a:off x="3004429" y="5431909"/>
                <a:ext cx="328680" cy="167040"/>
              </p14:xfrm>
            </p:contentPart>
          </mc:Choice>
          <mc:Fallback>
            <p:pic>
              <p:nvPicPr>
                <p:cNvPr id="342" name="Freihand 341">
                  <a:extLst>
                    <a:ext uri="{FF2B5EF4-FFF2-40B4-BE49-F238E27FC236}">
                      <a16:creationId xmlns:a16="http://schemas.microsoft.com/office/drawing/2014/main" id="{40C5D4E3-184A-4C37-59BF-CDE49A9A9819}"/>
                    </a:ext>
                  </a:extLst>
                </p:cNvPr>
                <p:cNvPicPr/>
                <p:nvPr/>
              </p:nvPicPr>
              <p:blipFill>
                <a:blip r:embed="rId562"/>
                <a:stretch>
                  <a:fillRect/>
                </a:stretch>
              </p:blipFill>
              <p:spPr>
                <a:xfrm>
                  <a:off x="2995789" y="5423269"/>
                  <a:ext cx="346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3" name="Freihand 342">
                  <a:extLst>
                    <a:ext uri="{FF2B5EF4-FFF2-40B4-BE49-F238E27FC236}">
                      <a16:creationId xmlns:a16="http://schemas.microsoft.com/office/drawing/2014/main" id="{4CEFB39D-FA1D-8C35-14FB-FC652BC5B994}"/>
                    </a:ext>
                  </a:extLst>
                </p14:cNvPr>
                <p14:cNvContentPartPr/>
                <p14:nvPr/>
              </p14:nvContentPartPr>
              <p14:xfrm>
                <a:off x="3346789" y="5501749"/>
                <a:ext cx="78840" cy="195840"/>
              </p14:xfrm>
            </p:contentPart>
          </mc:Choice>
          <mc:Fallback>
            <p:pic>
              <p:nvPicPr>
                <p:cNvPr id="343" name="Freihand 342">
                  <a:extLst>
                    <a:ext uri="{FF2B5EF4-FFF2-40B4-BE49-F238E27FC236}">
                      <a16:creationId xmlns:a16="http://schemas.microsoft.com/office/drawing/2014/main" id="{4CEFB39D-FA1D-8C35-14FB-FC652BC5B994}"/>
                    </a:ext>
                  </a:extLst>
                </p:cNvPr>
                <p:cNvPicPr/>
                <p:nvPr/>
              </p:nvPicPr>
              <p:blipFill>
                <a:blip r:embed="rId564"/>
                <a:stretch>
                  <a:fillRect/>
                </a:stretch>
              </p:blipFill>
              <p:spPr>
                <a:xfrm>
                  <a:off x="3338149" y="5492749"/>
                  <a:ext cx="964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5" name="Freihand 344">
                  <a:extLst>
                    <a:ext uri="{FF2B5EF4-FFF2-40B4-BE49-F238E27FC236}">
                      <a16:creationId xmlns:a16="http://schemas.microsoft.com/office/drawing/2014/main" id="{8D5FDB30-0483-2F9A-76D2-BF61F45B9CC8}"/>
                    </a:ext>
                  </a:extLst>
                </p14:cNvPr>
                <p14:cNvContentPartPr/>
                <p14:nvPr/>
              </p14:nvContentPartPr>
              <p14:xfrm>
                <a:off x="3672589" y="5303749"/>
                <a:ext cx="361440" cy="240120"/>
              </p14:xfrm>
            </p:contentPart>
          </mc:Choice>
          <mc:Fallback>
            <p:pic>
              <p:nvPicPr>
                <p:cNvPr id="345" name="Freihand 344">
                  <a:extLst>
                    <a:ext uri="{FF2B5EF4-FFF2-40B4-BE49-F238E27FC236}">
                      <a16:creationId xmlns:a16="http://schemas.microsoft.com/office/drawing/2014/main" id="{8D5FDB30-0483-2F9A-76D2-BF61F45B9CC8}"/>
                    </a:ext>
                  </a:extLst>
                </p:cNvPr>
                <p:cNvPicPr/>
                <p:nvPr/>
              </p:nvPicPr>
              <p:blipFill>
                <a:blip r:embed="rId566"/>
                <a:stretch>
                  <a:fillRect/>
                </a:stretch>
              </p:blipFill>
              <p:spPr>
                <a:xfrm>
                  <a:off x="3663589" y="5294749"/>
                  <a:ext cx="3790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46" name="Freihand 345">
                  <a:extLst>
                    <a:ext uri="{FF2B5EF4-FFF2-40B4-BE49-F238E27FC236}">
                      <a16:creationId xmlns:a16="http://schemas.microsoft.com/office/drawing/2014/main" id="{982F343A-2F75-AE04-A1E4-CB3123037891}"/>
                    </a:ext>
                  </a:extLst>
                </p14:cNvPr>
                <p14:cNvContentPartPr/>
                <p14:nvPr/>
              </p14:nvContentPartPr>
              <p14:xfrm>
                <a:off x="4165429" y="5151829"/>
                <a:ext cx="41040" cy="219600"/>
              </p14:xfrm>
            </p:contentPart>
          </mc:Choice>
          <mc:Fallback>
            <p:pic>
              <p:nvPicPr>
                <p:cNvPr id="346" name="Freihand 345">
                  <a:extLst>
                    <a:ext uri="{FF2B5EF4-FFF2-40B4-BE49-F238E27FC236}">
                      <a16:creationId xmlns:a16="http://schemas.microsoft.com/office/drawing/2014/main" id="{982F343A-2F75-AE04-A1E4-CB3123037891}"/>
                    </a:ext>
                  </a:extLst>
                </p:cNvPr>
                <p:cNvPicPr/>
                <p:nvPr/>
              </p:nvPicPr>
              <p:blipFill>
                <a:blip r:embed="rId568"/>
                <a:stretch>
                  <a:fillRect/>
                </a:stretch>
              </p:blipFill>
              <p:spPr>
                <a:xfrm>
                  <a:off x="4156789" y="5143189"/>
                  <a:ext cx="586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7" name="Freihand 346">
                  <a:extLst>
                    <a:ext uri="{FF2B5EF4-FFF2-40B4-BE49-F238E27FC236}">
                      <a16:creationId xmlns:a16="http://schemas.microsoft.com/office/drawing/2014/main" id="{A14931CC-D918-5659-58C4-B770BA03DF7C}"/>
                    </a:ext>
                  </a:extLst>
                </p14:cNvPr>
                <p14:cNvContentPartPr/>
                <p14:nvPr/>
              </p14:nvContentPartPr>
              <p14:xfrm>
                <a:off x="4201069" y="5463949"/>
                <a:ext cx="11880" cy="20880"/>
              </p14:xfrm>
            </p:contentPart>
          </mc:Choice>
          <mc:Fallback>
            <p:pic>
              <p:nvPicPr>
                <p:cNvPr id="347" name="Freihand 346">
                  <a:extLst>
                    <a:ext uri="{FF2B5EF4-FFF2-40B4-BE49-F238E27FC236}">
                      <a16:creationId xmlns:a16="http://schemas.microsoft.com/office/drawing/2014/main" id="{A14931CC-D918-5659-58C4-B770BA03DF7C}"/>
                    </a:ext>
                  </a:extLst>
                </p:cNvPr>
                <p:cNvPicPr/>
                <p:nvPr/>
              </p:nvPicPr>
              <p:blipFill>
                <a:blip r:embed="rId570"/>
                <a:stretch>
                  <a:fillRect/>
                </a:stretch>
              </p:blipFill>
              <p:spPr>
                <a:xfrm>
                  <a:off x="4192429" y="5455309"/>
                  <a:ext cx="29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0" name="Freihand 349">
                  <a:extLst>
                    <a:ext uri="{FF2B5EF4-FFF2-40B4-BE49-F238E27FC236}">
                      <a16:creationId xmlns:a16="http://schemas.microsoft.com/office/drawing/2014/main" id="{60D83727-36F7-4096-587A-312452B6326E}"/>
                    </a:ext>
                  </a:extLst>
                </p14:cNvPr>
                <p14:cNvContentPartPr/>
                <p14:nvPr/>
              </p14:nvContentPartPr>
              <p14:xfrm>
                <a:off x="410629" y="6133909"/>
                <a:ext cx="151560" cy="23040"/>
              </p14:xfrm>
            </p:contentPart>
          </mc:Choice>
          <mc:Fallback>
            <p:pic>
              <p:nvPicPr>
                <p:cNvPr id="350" name="Freihand 349">
                  <a:extLst>
                    <a:ext uri="{FF2B5EF4-FFF2-40B4-BE49-F238E27FC236}">
                      <a16:creationId xmlns:a16="http://schemas.microsoft.com/office/drawing/2014/main" id="{60D83727-36F7-4096-587A-312452B6326E}"/>
                    </a:ext>
                  </a:extLst>
                </p:cNvPr>
                <p:cNvPicPr/>
                <p:nvPr/>
              </p:nvPicPr>
              <p:blipFill>
                <a:blip r:embed="rId572"/>
                <a:stretch>
                  <a:fillRect/>
                </a:stretch>
              </p:blipFill>
              <p:spPr>
                <a:xfrm>
                  <a:off x="401989" y="6124909"/>
                  <a:ext cx="169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1" name="Freihand 350">
                  <a:extLst>
                    <a:ext uri="{FF2B5EF4-FFF2-40B4-BE49-F238E27FC236}">
                      <a16:creationId xmlns:a16="http://schemas.microsoft.com/office/drawing/2014/main" id="{C9B7B93E-0E79-0AB7-463E-2164992E9C01}"/>
                    </a:ext>
                  </a:extLst>
                </p14:cNvPr>
                <p14:cNvContentPartPr/>
                <p14:nvPr/>
              </p14:nvContentPartPr>
              <p14:xfrm>
                <a:off x="447349" y="6223189"/>
                <a:ext cx="133560" cy="7200"/>
              </p14:xfrm>
            </p:contentPart>
          </mc:Choice>
          <mc:Fallback>
            <p:pic>
              <p:nvPicPr>
                <p:cNvPr id="351" name="Freihand 350">
                  <a:extLst>
                    <a:ext uri="{FF2B5EF4-FFF2-40B4-BE49-F238E27FC236}">
                      <a16:creationId xmlns:a16="http://schemas.microsoft.com/office/drawing/2014/main" id="{C9B7B93E-0E79-0AB7-463E-2164992E9C01}"/>
                    </a:ext>
                  </a:extLst>
                </p:cNvPr>
                <p:cNvPicPr/>
                <p:nvPr/>
              </p:nvPicPr>
              <p:blipFill>
                <a:blip r:embed="rId574"/>
                <a:stretch>
                  <a:fillRect/>
                </a:stretch>
              </p:blipFill>
              <p:spPr>
                <a:xfrm>
                  <a:off x="438709" y="6214189"/>
                  <a:ext cx="151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2" name="Freihand 351">
                  <a:extLst>
                    <a:ext uri="{FF2B5EF4-FFF2-40B4-BE49-F238E27FC236}">
                      <a16:creationId xmlns:a16="http://schemas.microsoft.com/office/drawing/2014/main" id="{610120D9-27DF-1EE5-7296-1DE5B7693F52}"/>
                    </a:ext>
                  </a:extLst>
                </p14:cNvPr>
                <p14:cNvContentPartPr/>
                <p14:nvPr/>
              </p14:nvContentPartPr>
              <p14:xfrm>
                <a:off x="586669" y="6100789"/>
                <a:ext cx="78120" cy="155160"/>
              </p14:xfrm>
            </p:contentPart>
          </mc:Choice>
          <mc:Fallback>
            <p:pic>
              <p:nvPicPr>
                <p:cNvPr id="352" name="Freihand 351">
                  <a:extLst>
                    <a:ext uri="{FF2B5EF4-FFF2-40B4-BE49-F238E27FC236}">
                      <a16:creationId xmlns:a16="http://schemas.microsoft.com/office/drawing/2014/main" id="{610120D9-27DF-1EE5-7296-1DE5B7693F52}"/>
                    </a:ext>
                  </a:extLst>
                </p:cNvPr>
                <p:cNvPicPr/>
                <p:nvPr/>
              </p:nvPicPr>
              <p:blipFill>
                <a:blip r:embed="rId576"/>
                <a:stretch>
                  <a:fillRect/>
                </a:stretch>
              </p:blipFill>
              <p:spPr>
                <a:xfrm>
                  <a:off x="578029" y="6091789"/>
                  <a:ext cx="95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3" name="Freihand 352">
                  <a:extLst>
                    <a:ext uri="{FF2B5EF4-FFF2-40B4-BE49-F238E27FC236}">
                      <a16:creationId xmlns:a16="http://schemas.microsoft.com/office/drawing/2014/main" id="{E407F700-A192-348D-EF9F-575DB1ECA2B7}"/>
                    </a:ext>
                  </a:extLst>
                </p14:cNvPr>
                <p14:cNvContentPartPr/>
                <p14:nvPr/>
              </p14:nvContentPartPr>
              <p14:xfrm>
                <a:off x="800869" y="6071629"/>
                <a:ext cx="64800" cy="177120"/>
              </p14:xfrm>
            </p:contentPart>
          </mc:Choice>
          <mc:Fallback>
            <p:pic>
              <p:nvPicPr>
                <p:cNvPr id="353" name="Freihand 352">
                  <a:extLst>
                    <a:ext uri="{FF2B5EF4-FFF2-40B4-BE49-F238E27FC236}">
                      <a16:creationId xmlns:a16="http://schemas.microsoft.com/office/drawing/2014/main" id="{E407F700-A192-348D-EF9F-575DB1ECA2B7}"/>
                    </a:ext>
                  </a:extLst>
                </p:cNvPr>
                <p:cNvPicPr/>
                <p:nvPr/>
              </p:nvPicPr>
              <p:blipFill>
                <a:blip r:embed="rId578"/>
                <a:stretch>
                  <a:fillRect/>
                </a:stretch>
              </p:blipFill>
              <p:spPr>
                <a:xfrm>
                  <a:off x="792229" y="6062989"/>
                  <a:ext cx="82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4" name="Freihand 353">
                  <a:extLst>
                    <a:ext uri="{FF2B5EF4-FFF2-40B4-BE49-F238E27FC236}">
                      <a16:creationId xmlns:a16="http://schemas.microsoft.com/office/drawing/2014/main" id="{10CADCF4-9D92-20E9-CABF-3980F0C4C619}"/>
                    </a:ext>
                  </a:extLst>
                </p14:cNvPr>
                <p14:cNvContentPartPr/>
                <p14:nvPr/>
              </p14:nvContentPartPr>
              <p14:xfrm>
                <a:off x="867829" y="6065149"/>
                <a:ext cx="175680" cy="185040"/>
              </p14:xfrm>
            </p:contentPart>
          </mc:Choice>
          <mc:Fallback>
            <p:pic>
              <p:nvPicPr>
                <p:cNvPr id="354" name="Freihand 353">
                  <a:extLst>
                    <a:ext uri="{FF2B5EF4-FFF2-40B4-BE49-F238E27FC236}">
                      <a16:creationId xmlns:a16="http://schemas.microsoft.com/office/drawing/2014/main" id="{10CADCF4-9D92-20E9-CABF-3980F0C4C619}"/>
                    </a:ext>
                  </a:extLst>
                </p:cNvPr>
                <p:cNvPicPr/>
                <p:nvPr/>
              </p:nvPicPr>
              <p:blipFill>
                <a:blip r:embed="rId580"/>
                <a:stretch>
                  <a:fillRect/>
                </a:stretch>
              </p:blipFill>
              <p:spPr>
                <a:xfrm>
                  <a:off x="859189" y="6056509"/>
                  <a:ext cx="1933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5" name="Freihand 354">
                  <a:extLst>
                    <a:ext uri="{FF2B5EF4-FFF2-40B4-BE49-F238E27FC236}">
                      <a16:creationId xmlns:a16="http://schemas.microsoft.com/office/drawing/2014/main" id="{7FADC2D6-7EC6-AE6D-5156-4BA4C49F504B}"/>
                    </a:ext>
                  </a:extLst>
                </p14:cNvPr>
                <p14:cNvContentPartPr/>
                <p14:nvPr/>
              </p14:nvContentPartPr>
              <p14:xfrm>
                <a:off x="1063669" y="6026989"/>
                <a:ext cx="232560" cy="201240"/>
              </p14:xfrm>
            </p:contentPart>
          </mc:Choice>
          <mc:Fallback>
            <p:pic>
              <p:nvPicPr>
                <p:cNvPr id="355" name="Freihand 354">
                  <a:extLst>
                    <a:ext uri="{FF2B5EF4-FFF2-40B4-BE49-F238E27FC236}">
                      <a16:creationId xmlns:a16="http://schemas.microsoft.com/office/drawing/2014/main" id="{7FADC2D6-7EC6-AE6D-5156-4BA4C49F504B}"/>
                    </a:ext>
                  </a:extLst>
                </p:cNvPr>
                <p:cNvPicPr/>
                <p:nvPr/>
              </p:nvPicPr>
              <p:blipFill>
                <a:blip r:embed="rId582"/>
                <a:stretch>
                  <a:fillRect/>
                </a:stretch>
              </p:blipFill>
              <p:spPr>
                <a:xfrm>
                  <a:off x="1055029" y="6018349"/>
                  <a:ext cx="2502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57" name="Freihand 356">
                  <a:extLst>
                    <a:ext uri="{FF2B5EF4-FFF2-40B4-BE49-F238E27FC236}">
                      <a16:creationId xmlns:a16="http://schemas.microsoft.com/office/drawing/2014/main" id="{595497EF-9187-179B-A2E6-C01F088442ED}"/>
                    </a:ext>
                  </a:extLst>
                </p14:cNvPr>
                <p14:cNvContentPartPr/>
                <p14:nvPr/>
              </p14:nvContentPartPr>
              <p14:xfrm>
                <a:off x="1368949" y="6087829"/>
                <a:ext cx="103680" cy="216720"/>
              </p14:xfrm>
            </p:contentPart>
          </mc:Choice>
          <mc:Fallback>
            <p:pic>
              <p:nvPicPr>
                <p:cNvPr id="357" name="Freihand 356">
                  <a:extLst>
                    <a:ext uri="{FF2B5EF4-FFF2-40B4-BE49-F238E27FC236}">
                      <a16:creationId xmlns:a16="http://schemas.microsoft.com/office/drawing/2014/main" id="{595497EF-9187-179B-A2E6-C01F088442ED}"/>
                    </a:ext>
                  </a:extLst>
                </p:cNvPr>
                <p:cNvPicPr/>
                <p:nvPr/>
              </p:nvPicPr>
              <p:blipFill>
                <a:blip r:embed="rId584"/>
                <a:stretch>
                  <a:fillRect/>
                </a:stretch>
              </p:blipFill>
              <p:spPr>
                <a:xfrm>
                  <a:off x="1360309" y="6078829"/>
                  <a:ext cx="1213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58" name="Freihand 357">
                  <a:extLst>
                    <a:ext uri="{FF2B5EF4-FFF2-40B4-BE49-F238E27FC236}">
                      <a16:creationId xmlns:a16="http://schemas.microsoft.com/office/drawing/2014/main" id="{2C4E13D0-DA91-09A6-5FD2-FF59A0536726}"/>
                    </a:ext>
                  </a:extLst>
                </p14:cNvPr>
                <p14:cNvContentPartPr/>
                <p14:nvPr/>
              </p14:nvContentPartPr>
              <p14:xfrm>
                <a:off x="1483789" y="6096109"/>
                <a:ext cx="71640" cy="119160"/>
              </p14:xfrm>
            </p:contentPart>
          </mc:Choice>
          <mc:Fallback>
            <p:pic>
              <p:nvPicPr>
                <p:cNvPr id="358" name="Freihand 357">
                  <a:extLst>
                    <a:ext uri="{FF2B5EF4-FFF2-40B4-BE49-F238E27FC236}">
                      <a16:creationId xmlns:a16="http://schemas.microsoft.com/office/drawing/2014/main" id="{2C4E13D0-DA91-09A6-5FD2-FF59A0536726}"/>
                    </a:ext>
                  </a:extLst>
                </p:cNvPr>
                <p:cNvPicPr/>
                <p:nvPr/>
              </p:nvPicPr>
              <p:blipFill>
                <a:blip r:embed="rId586"/>
                <a:stretch>
                  <a:fillRect/>
                </a:stretch>
              </p:blipFill>
              <p:spPr>
                <a:xfrm>
                  <a:off x="1475149" y="6087469"/>
                  <a:ext cx="89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59" name="Freihand 358">
                  <a:extLst>
                    <a:ext uri="{FF2B5EF4-FFF2-40B4-BE49-F238E27FC236}">
                      <a16:creationId xmlns:a16="http://schemas.microsoft.com/office/drawing/2014/main" id="{C40C0D38-E3D7-439A-99B1-9B2308DCF51F}"/>
                    </a:ext>
                  </a:extLst>
                </p14:cNvPr>
                <p14:cNvContentPartPr/>
                <p14:nvPr/>
              </p14:nvContentPartPr>
              <p14:xfrm>
                <a:off x="1561909" y="5996029"/>
                <a:ext cx="95400" cy="212400"/>
              </p14:xfrm>
            </p:contentPart>
          </mc:Choice>
          <mc:Fallback>
            <p:pic>
              <p:nvPicPr>
                <p:cNvPr id="359" name="Freihand 358">
                  <a:extLst>
                    <a:ext uri="{FF2B5EF4-FFF2-40B4-BE49-F238E27FC236}">
                      <a16:creationId xmlns:a16="http://schemas.microsoft.com/office/drawing/2014/main" id="{C40C0D38-E3D7-439A-99B1-9B2308DCF51F}"/>
                    </a:ext>
                  </a:extLst>
                </p:cNvPr>
                <p:cNvPicPr/>
                <p:nvPr/>
              </p:nvPicPr>
              <p:blipFill>
                <a:blip r:embed="rId588"/>
                <a:stretch>
                  <a:fillRect/>
                </a:stretch>
              </p:blipFill>
              <p:spPr>
                <a:xfrm>
                  <a:off x="1552909" y="5987029"/>
                  <a:ext cx="1130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0" name="Freihand 359">
                  <a:extLst>
                    <a:ext uri="{FF2B5EF4-FFF2-40B4-BE49-F238E27FC236}">
                      <a16:creationId xmlns:a16="http://schemas.microsoft.com/office/drawing/2014/main" id="{960631CE-D17B-7266-6693-8D6F57C1645D}"/>
                    </a:ext>
                  </a:extLst>
                </p14:cNvPr>
                <p14:cNvContentPartPr/>
                <p14:nvPr/>
              </p14:nvContentPartPr>
              <p14:xfrm>
                <a:off x="1687189" y="6074149"/>
                <a:ext cx="142560" cy="103680"/>
              </p14:xfrm>
            </p:contentPart>
          </mc:Choice>
          <mc:Fallback>
            <p:pic>
              <p:nvPicPr>
                <p:cNvPr id="360" name="Freihand 359">
                  <a:extLst>
                    <a:ext uri="{FF2B5EF4-FFF2-40B4-BE49-F238E27FC236}">
                      <a16:creationId xmlns:a16="http://schemas.microsoft.com/office/drawing/2014/main" id="{960631CE-D17B-7266-6693-8D6F57C1645D}"/>
                    </a:ext>
                  </a:extLst>
                </p:cNvPr>
                <p:cNvPicPr/>
                <p:nvPr/>
              </p:nvPicPr>
              <p:blipFill>
                <a:blip r:embed="rId590"/>
                <a:stretch>
                  <a:fillRect/>
                </a:stretch>
              </p:blipFill>
              <p:spPr>
                <a:xfrm>
                  <a:off x="1678549" y="6065509"/>
                  <a:ext cx="160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1" name="Freihand 360">
                  <a:extLst>
                    <a:ext uri="{FF2B5EF4-FFF2-40B4-BE49-F238E27FC236}">
                      <a16:creationId xmlns:a16="http://schemas.microsoft.com/office/drawing/2014/main" id="{EE739BE2-06B2-210A-DFA3-813C03A1E07C}"/>
                    </a:ext>
                  </a:extLst>
                </p14:cNvPr>
                <p14:cNvContentPartPr/>
                <p14:nvPr/>
              </p14:nvContentPartPr>
              <p14:xfrm>
                <a:off x="1890589" y="6060469"/>
                <a:ext cx="108720" cy="119520"/>
              </p14:xfrm>
            </p:contentPart>
          </mc:Choice>
          <mc:Fallback>
            <p:pic>
              <p:nvPicPr>
                <p:cNvPr id="361" name="Freihand 360">
                  <a:extLst>
                    <a:ext uri="{FF2B5EF4-FFF2-40B4-BE49-F238E27FC236}">
                      <a16:creationId xmlns:a16="http://schemas.microsoft.com/office/drawing/2014/main" id="{EE739BE2-06B2-210A-DFA3-813C03A1E07C}"/>
                    </a:ext>
                  </a:extLst>
                </p:cNvPr>
                <p:cNvPicPr/>
                <p:nvPr/>
              </p:nvPicPr>
              <p:blipFill>
                <a:blip r:embed="rId592"/>
                <a:stretch>
                  <a:fillRect/>
                </a:stretch>
              </p:blipFill>
              <p:spPr>
                <a:xfrm>
                  <a:off x="1881589" y="6051829"/>
                  <a:ext cx="126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2" name="Freihand 361">
                  <a:extLst>
                    <a:ext uri="{FF2B5EF4-FFF2-40B4-BE49-F238E27FC236}">
                      <a16:creationId xmlns:a16="http://schemas.microsoft.com/office/drawing/2014/main" id="{0D0867F2-C238-1B2E-6F26-D5870F166D8B}"/>
                    </a:ext>
                  </a:extLst>
                </p14:cNvPr>
                <p14:cNvContentPartPr/>
                <p14:nvPr/>
              </p14:nvContentPartPr>
              <p14:xfrm>
                <a:off x="2040709" y="5997109"/>
                <a:ext cx="110160" cy="171720"/>
              </p14:xfrm>
            </p:contentPart>
          </mc:Choice>
          <mc:Fallback>
            <p:pic>
              <p:nvPicPr>
                <p:cNvPr id="362" name="Freihand 361">
                  <a:extLst>
                    <a:ext uri="{FF2B5EF4-FFF2-40B4-BE49-F238E27FC236}">
                      <a16:creationId xmlns:a16="http://schemas.microsoft.com/office/drawing/2014/main" id="{0D0867F2-C238-1B2E-6F26-D5870F166D8B}"/>
                    </a:ext>
                  </a:extLst>
                </p:cNvPr>
                <p:cNvPicPr/>
                <p:nvPr/>
              </p:nvPicPr>
              <p:blipFill>
                <a:blip r:embed="rId594"/>
                <a:stretch>
                  <a:fillRect/>
                </a:stretch>
              </p:blipFill>
              <p:spPr>
                <a:xfrm>
                  <a:off x="2031709" y="5988109"/>
                  <a:ext cx="127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63" name="Freihand 362">
                  <a:extLst>
                    <a:ext uri="{FF2B5EF4-FFF2-40B4-BE49-F238E27FC236}">
                      <a16:creationId xmlns:a16="http://schemas.microsoft.com/office/drawing/2014/main" id="{E302EF2F-D3C0-4FD9-191A-3CEB12331544}"/>
                    </a:ext>
                  </a:extLst>
                </p14:cNvPr>
                <p14:cNvContentPartPr/>
                <p14:nvPr/>
              </p14:nvContentPartPr>
              <p14:xfrm>
                <a:off x="2170309" y="6068389"/>
                <a:ext cx="34920" cy="88920"/>
              </p14:xfrm>
            </p:contentPart>
          </mc:Choice>
          <mc:Fallback>
            <p:pic>
              <p:nvPicPr>
                <p:cNvPr id="363" name="Freihand 362">
                  <a:extLst>
                    <a:ext uri="{FF2B5EF4-FFF2-40B4-BE49-F238E27FC236}">
                      <a16:creationId xmlns:a16="http://schemas.microsoft.com/office/drawing/2014/main" id="{E302EF2F-D3C0-4FD9-191A-3CEB12331544}"/>
                    </a:ext>
                  </a:extLst>
                </p:cNvPr>
                <p:cNvPicPr/>
                <p:nvPr/>
              </p:nvPicPr>
              <p:blipFill>
                <a:blip r:embed="rId596"/>
                <a:stretch>
                  <a:fillRect/>
                </a:stretch>
              </p:blipFill>
              <p:spPr>
                <a:xfrm>
                  <a:off x="2161309" y="6059389"/>
                  <a:ext cx="52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4" name="Freihand 363">
                  <a:extLst>
                    <a:ext uri="{FF2B5EF4-FFF2-40B4-BE49-F238E27FC236}">
                      <a16:creationId xmlns:a16="http://schemas.microsoft.com/office/drawing/2014/main" id="{5C229842-D8F6-E346-5719-8BFD5BBCEBB9}"/>
                    </a:ext>
                  </a:extLst>
                </p14:cNvPr>
                <p14:cNvContentPartPr/>
                <p14:nvPr/>
              </p14:nvContentPartPr>
              <p14:xfrm>
                <a:off x="2202709" y="5989189"/>
                <a:ext cx="329040" cy="252360"/>
              </p14:xfrm>
            </p:contentPart>
          </mc:Choice>
          <mc:Fallback>
            <p:pic>
              <p:nvPicPr>
                <p:cNvPr id="364" name="Freihand 363">
                  <a:extLst>
                    <a:ext uri="{FF2B5EF4-FFF2-40B4-BE49-F238E27FC236}">
                      <a16:creationId xmlns:a16="http://schemas.microsoft.com/office/drawing/2014/main" id="{5C229842-D8F6-E346-5719-8BFD5BBCEBB9}"/>
                    </a:ext>
                  </a:extLst>
                </p:cNvPr>
                <p:cNvPicPr/>
                <p:nvPr/>
              </p:nvPicPr>
              <p:blipFill>
                <a:blip r:embed="rId598"/>
                <a:stretch>
                  <a:fillRect/>
                </a:stretch>
              </p:blipFill>
              <p:spPr>
                <a:xfrm>
                  <a:off x="2194069" y="5980549"/>
                  <a:ext cx="3466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65" name="Freihand 364">
                  <a:extLst>
                    <a:ext uri="{FF2B5EF4-FFF2-40B4-BE49-F238E27FC236}">
                      <a16:creationId xmlns:a16="http://schemas.microsoft.com/office/drawing/2014/main" id="{7A0DEB02-91D3-544E-FB31-D44FC1A86C81}"/>
                    </a:ext>
                  </a:extLst>
                </p14:cNvPr>
                <p14:cNvContentPartPr/>
                <p14:nvPr/>
              </p14:nvContentPartPr>
              <p14:xfrm>
                <a:off x="2621749" y="6021949"/>
                <a:ext cx="274320" cy="124200"/>
              </p14:xfrm>
            </p:contentPart>
          </mc:Choice>
          <mc:Fallback>
            <p:pic>
              <p:nvPicPr>
                <p:cNvPr id="365" name="Freihand 364">
                  <a:extLst>
                    <a:ext uri="{FF2B5EF4-FFF2-40B4-BE49-F238E27FC236}">
                      <a16:creationId xmlns:a16="http://schemas.microsoft.com/office/drawing/2014/main" id="{7A0DEB02-91D3-544E-FB31-D44FC1A86C81}"/>
                    </a:ext>
                  </a:extLst>
                </p:cNvPr>
                <p:cNvPicPr/>
                <p:nvPr/>
              </p:nvPicPr>
              <p:blipFill>
                <a:blip r:embed="rId600"/>
                <a:stretch>
                  <a:fillRect/>
                </a:stretch>
              </p:blipFill>
              <p:spPr>
                <a:xfrm>
                  <a:off x="2612749" y="6012949"/>
                  <a:ext cx="291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66" name="Freihand 365">
                  <a:extLst>
                    <a:ext uri="{FF2B5EF4-FFF2-40B4-BE49-F238E27FC236}">
                      <a16:creationId xmlns:a16="http://schemas.microsoft.com/office/drawing/2014/main" id="{C49B47AF-87FF-6322-2DC7-FBA221C521DC}"/>
                    </a:ext>
                  </a:extLst>
                </p14:cNvPr>
                <p14:cNvContentPartPr/>
                <p14:nvPr/>
              </p14:nvContentPartPr>
              <p14:xfrm>
                <a:off x="2970229" y="5913589"/>
                <a:ext cx="237600" cy="154080"/>
              </p14:xfrm>
            </p:contentPart>
          </mc:Choice>
          <mc:Fallback>
            <p:pic>
              <p:nvPicPr>
                <p:cNvPr id="366" name="Freihand 365">
                  <a:extLst>
                    <a:ext uri="{FF2B5EF4-FFF2-40B4-BE49-F238E27FC236}">
                      <a16:creationId xmlns:a16="http://schemas.microsoft.com/office/drawing/2014/main" id="{C49B47AF-87FF-6322-2DC7-FBA221C521DC}"/>
                    </a:ext>
                  </a:extLst>
                </p:cNvPr>
                <p:cNvPicPr/>
                <p:nvPr/>
              </p:nvPicPr>
              <p:blipFill>
                <a:blip r:embed="rId602"/>
                <a:stretch>
                  <a:fillRect/>
                </a:stretch>
              </p:blipFill>
              <p:spPr>
                <a:xfrm>
                  <a:off x="2961589" y="5904589"/>
                  <a:ext cx="255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67" name="Freihand 366">
                  <a:extLst>
                    <a:ext uri="{FF2B5EF4-FFF2-40B4-BE49-F238E27FC236}">
                      <a16:creationId xmlns:a16="http://schemas.microsoft.com/office/drawing/2014/main" id="{E827CEA4-2F43-5775-3CC9-1A17E7FE6746}"/>
                    </a:ext>
                  </a:extLst>
                </p14:cNvPr>
                <p14:cNvContentPartPr/>
                <p14:nvPr/>
              </p14:nvContentPartPr>
              <p14:xfrm>
                <a:off x="3222589" y="5824309"/>
                <a:ext cx="259920" cy="343440"/>
              </p14:xfrm>
            </p:contentPart>
          </mc:Choice>
          <mc:Fallback>
            <p:pic>
              <p:nvPicPr>
                <p:cNvPr id="367" name="Freihand 366">
                  <a:extLst>
                    <a:ext uri="{FF2B5EF4-FFF2-40B4-BE49-F238E27FC236}">
                      <a16:creationId xmlns:a16="http://schemas.microsoft.com/office/drawing/2014/main" id="{E827CEA4-2F43-5775-3CC9-1A17E7FE6746}"/>
                    </a:ext>
                  </a:extLst>
                </p:cNvPr>
                <p:cNvPicPr/>
                <p:nvPr/>
              </p:nvPicPr>
              <p:blipFill>
                <a:blip r:embed="rId604"/>
                <a:stretch>
                  <a:fillRect/>
                </a:stretch>
              </p:blipFill>
              <p:spPr>
                <a:xfrm>
                  <a:off x="3213949" y="5815309"/>
                  <a:ext cx="27756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68" name="Freihand 367">
                  <a:extLst>
                    <a:ext uri="{FF2B5EF4-FFF2-40B4-BE49-F238E27FC236}">
                      <a16:creationId xmlns:a16="http://schemas.microsoft.com/office/drawing/2014/main" id="{A618058A-B2C9-BA02-F449-BFE4ABBDC138}"/>
                    </a:ext>
                  </a:extLst>
                </p14:cNvPr>
                <p14:cNvContentPartPr/>
                <p14:nvPr/>
              </p14:nvContentPartPr>
              <p14:xfrm>
                <a:off x="3206749" y="5829349"/>
                <a:ext cx="83520" cy="53640"/>
              </p14:xfrm>
            </p:contentPart>
          </mc:Choice>
          <mc:Fallback>
            <p:pic>
              <p:nvPicPr>
                <p:cNvPr id="368" name="Freihand 367">
                  <a:extLst>
                    <a:ext uri="{FF2B5EF4-FFF2-40B4-BE49-F238E27FC236}">
                      <a16:creationId xmlns:a16="http://schemas.microsoft.com/office/drawing/2014/main" id="{A618058A-B2C9-BA02-F449-BFE4ABBDC138}"/>
                    </a:ext>
                  </a:extLst>
                </p:cNvPr>
                <p:cNvPicPr/>
                <p:nvPr/>
              </p:nvPicPr>
              <p:blipFill>
                <a:blip r:embed="rId606"/>
                <a:stretch>
                  <a:fillRect/>
                </a:stretch>
              </p:blipFill>
              <p:spPr>
                <a:xfrm>
                  <a:off x="3198109" y="5820349"/>
                  <a:ext cx="101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69" name="Freihand 368">
                  <a:extLst>
                    <a:ext uri="{FF2B5EF4-FFF2-40B4-BE49-F238E27FC236}">
                      <a16:creationId xmlns:a16="http://schemas.microsoft.com/office/drawing/2014/main" id="{642FEC39-8F88-84EE-BAFC-FC09FD48B606}"/>
                    </a:ext>
                  </a:extLst>
                </p14:cNvPr>
                <p14:cNvContentPartPr/>
                <p14:nvPr/>
              </p14:nvContentPartPr>
              <p14:xfrm>
                <a:off x="3541189" y="5819989"/>
                <a:ext cx="243360" cy="234000"/>
              </p14:xfrm>
            </p:contentPart>
          </mc:Choice>
          <mc:Fallback>
            <p:pic>
              <p:nvPicPr>
                <p:cNvPr id="369" name="Freihand 368">
                  <a:extLst>
                    <a:ext uri="{FF2B5EF4-FFF2-40B4-BE49-F238E27FC236}">
                      <a16:creationId xmlns:a16="http://schemas.microsoft.com/office/drawing/2014/main" id="{642FEC39-8F88-84EE-BAFC-FC09FD48B606}"/>
                    </a:ext>
                  </a:extLst>
                </p:cNvPr>
                <p:cNvPicPr/>
                <p:nvPr/>
              </p:nvPicPr>
              <p:blipFill>
                <a:blip r:embed="rId608"/>
                <a:stretch>
                  <a:fillRect/>
                </a:stretch>
              </p:blipFill>
              <p:spPr>
                <a:xfrm>
                  <a:off x="3532549" y="5811349"/>
                  <a:ext cx="2610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0" name="Freihand 369">
                  <a:extLst>
                    <a:ext uri="{FF2B5EF4-FFF2-40B4-BE49-F238E27FC236}">
                      <a16:creationId xmlns:a16="http://schemas.microsoft.com/office/drawing/2014/main" id="{BB8C215F-FA97-6644-1AAB-76FDD954CF03}"/>
                    </a:ext>
                  </a:extLst>
                </p14:cNvPr>
                <p14:cNvContentPartPr/>
                <p14:nvPr/>
              </p14:nvContentPartPr>
              <p14:xfrm>
                <a:off x="3722989" y="5714869"/>
                <a:ext cx="109080" cy="265680"/>
              </p14:xfrm>
            </p:contentPart>
          </mc:Choice>
          <mc:Fallback>
            <p:pic>
              <p:nvPicPr>
                <p:cNvPr id="370" name="Freihand 369">
                  <a:extLst>
                    <a:ext uri="{FF2B5EF4-FFF2-40B4-BE49-F238E27FC236}">
                      <a16:creationId xmlns:a16="http://schemas.microsoft.com/office/drawing/2014/main" id="{BB8C215F-FA97-6644-1AAB-76FDD954CF03}"/>
                    </a:ext>
                  </a:extLst>
                </p:cNvPr>
                <p:cNvPicPr/>
                <p:nvPr/>
              </p:nvPicPr>
              <p:blipFill>
                <a:blip r:embed="rId610"/>
                <a:stretch>
                  <a:fillRect/>
                </a:stretch>
              </p:blipFill>
              <p:spPr>
                <a:xfrm>
                  <a:off x="3713989" y="5705869"/>
                  <a:ext cx="1267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1" name="Freihand 370">
                  <a:extLst>
                    <a:ext uri="{FF2B5EF4-FFF2-40B4-BE49-F238E27FC236}">
                      <a16:creationId xmlns:a16="http://schemas.microsoft.com/office/drawing/2014/main" id="{B4ADFE06-3544-345E-33D2-F99F6C9D8440}"/>
                    </a:ext>
                  </a:extLst>
                </p14:cNvPr>
                <p14:cNvContentPartPr/>
                <p14:nvPr/>
              </p14:nvContentPartPr>
              <p14:xfrm>
                <a:off x="3893269" y="5789749"/>
                <a:ext cx="277200" cy="181440"/>
              </p14:xfrm>
            </p:contentPart>
          </mc:Choice>
          <mc:Fallback>
            <p:pic>
              <p:nvPicPr>
                <p:cNvPr id="371" name="Freihand 370">
                  <a:extLst>
                    <a:ext uri="{FF2B5EF4-FFF2-40B4-BE49-F238E27FC236}">
                      <a16:creationId xmlns:a16="http://schemas.microsoft.com/office/drawing/2014/main" id="{B4ADFE06-3544-345E-33D2-F99F6C9D8440}"/>
                    </a:ext>
                  </a:extLst>
                </p:cNvPr>
                <p:cNvPicPr/>
                <p:nvPr/>
              </p:nvPicPr>
              <p:blipFill>
                <a:blip r:embed="rId612"/>
                <a:stretch>
                  <a:fillRect/>
                </a:stretch>
              </p:blipFill>
              <p:spPr>
                <a:xfrm>
                  <a:off x="3884269" y="5781109"/>
                  <a:ext cx="2948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2" name="Freihand 371">
                  <a:extLst>
                    <a:ext uri="{FF2B5EF4-FFF2-40B4-BE49-F238E27FC236}">
                      <a16:creationId xmlns:a16="http://schemas.microsoft.com/office/drawing/2014/main" id="{D360A498-0CAB-1680-9AE3-05D7571B7AB5}"/>
                    </a:ext>
                  </a:extLst>
                </p14:cNvPr>
                <p14:cNvContentPartPr/>
                <p14:nvPr/>
              </p14:nvContentPartPr>
              <p14:xfrm>
                <a:off x="4133389" y="5733229"/>
                <a:ext cx="120960" cy="195840"/>
              </p14:xfrm>
            </p:contentPart>
          </mc:Choice>
          <mc:Fallback>
            <p:pic>
              <p:nvPicPr>
                <p:cNvPr id="372" name="Freihand 371">
                  <a:extLst>
                    <a:ext uri="{FF2B5EF4-FFF2-40B4-BE49-F238E27FC236}">
                      <a16:creationId xmlns:a16="http://schemas.microsoft.com/office/drawing/2014/main" id="{D360A498-0CAB-1680-9AE3-05D7571B7AB5}"/>
                    </a:ext>
                  </a:extLst>
                </p:cNvPr>
                <p:cNvPicPr/>
                <p:nvPr/>
              </p:nvPicPr>
              <p:blipFill>
                <a:blip r:embed="rId614"/>
                <a:stretch>
                  <a:fillRect/>
                </a:stretch>
              </p:blipFill>
              <p:spPr>
                <a:xfrm>
                  <a:off x="4124749" y="5724589"/>
                  <a:ext cx="1386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3" name="Freihand 372">
                  <a:extLst>
                    <a:ext uri="{FF2B5EF4-FFF2-40B4-BE49-F238E27FC236}">
                      <a16:creationId xmlns:a16="http://schemas.microsoft.com/office/drawing/2014/main" id="{A677755A-FBB0-E6BA-8759-68CC3CCF4F58}"/>
                    </a:ext>
                  </a:extLst>
                </p14:cNvPr>
                <p14:cNvContentPartPr/>
                <p14:nvPr/>
              </p14:nvContentPartPr>
              <p14:xfrm>
                <a:off x="4272709" y="5762389"/>
                <a:ext cx="97920" cy="103680"/>
              </p14:xfrm>
            </p:contentPart>
          </mc:Choice>
          <mc:Fallback>
            <p:pic>
              <p:nvPicPr>
                <p:cNvPr id="373" name="Freihand 372">
                  <a:extLst>
                    <a:ext uri="{FF2B5EF4-FFF2-40B4-BE49-F238E27FC236}">
                      <a16:creationId xmlns:a16="http://schemas.microsoft.com/office/drawing/2014/main" id="{A677755A-FBB0-E6BA-8759-68CC3CCF4F58}"/>
                    </a:ext>
                  </a:extLst>
                </p:cNvPr>
                <p:cNvPicPr/>
                <p:nvPr/>
              </p:nvPicPr>
              <p:blipFill>
                <a:blip r:embed="rId616"/>
                <a:stretch>
                  <a:fillRect/>
                </a:stretch>
              </p:blipFill>
              <p:spPr>
                <a:xfrm>
                  <a:off x="4264069" y="5753749"/>
                  <a:ext cx="115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4" name="Freihand 373">
                  <a:extLst>
                    <a:ext uri="{FF2B5EF4-FFF2-40B4-BE49-F238E27FC236}">
                      <a16:creationId xmlns:a16="http://schemas.microsoft.com/office/drawing/2014/main" id="{6F2AF292-9AF7-08C8-1F43-F7699AED0286}"/>
                    </a:ext>
                  </a:extLst>
                </p14:cNvPr>
                <p14:cNvContentPartPr/>
                <p14:nvPr/>
              </p14:nvContentPartPr>
              <p14:xfrm>
                <a:off x="4448389" y="5663749"/>
                <a:ext cx="102600" cy="261360"/>
              </p14:xfrm>
            </p:contentPart>
          </mc:Choice>
          <mc:Fallback>
            <p:pic>
              <p:nvPicPr>
                <p:cNvPr id="374" name="Freihand 373">
                  <a:extLst>
                    <a:ext uri="{FF2B5EF4-FFF2-40B4-BE49-F238E27FC236}">
                      <a16:creationId xmlns:a16="http://schemas.microsoft.com/office/drawing/2014/main" id="{6F2AF292-9AF7-08C8-1F43-F7699AED0286}"/>
                    </a:ext>
                  </a:extLst>
                </p:cNvPr>
                <p:cNvPicPr/>
                <p:nvPr/>
              </p:nvPicPr>
              <p:blipFill>
                <a:blip r:embed="rId618"/>
                <a:stretch>
                  <a:fillRect/>
                </a:stretch>
              </p:blipFill>
              <p:spPr>
                <a:xfrm>
                  <a:off x="4439389" y="5654749"/>
                  <a:ext cx="1202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6" name="Freihand 375">
                  <a:extLst>
                    <a:ext uri="{FF2B5EF4-FFF2-40B4-BE49-F238E27FC236}">
                      <a16:creationId xmlns:a16="http://schemas.microsoft.com/office/drawing/2014/main" id="{78DBA726-18E6-EC9F-DF26-A2FFC5DD9D4C}"/>
                    </a:ext>
                  </a:extLst>
                </p14:cNvPr>
                <p14:cNvContentPartPr/>
                <p14:nvPr/>
              </p14:nvContentPartPr>
              <p14:xfrm>
                <a:off x="4585909" y="5579149"/>
                <a:ext cx="176040" cy="189720"/>
              </p14:xfrm>
            </p:contentPart>
          </mc:Choice>
          <mc:Fallback>
            <p:pic>
              <p:nvPicPr>
                <p:cNvPr id="376" name="Freihand 375">
                  <a:extLst>
                    <a:ext uri="{FF2B5EF4-FFF2-40B4-BE49-F238E27FC236}">
                      <a16:creationId xmlns:a16="http://schemas.microsoft.com/office/drawing/2014/main" id="{78DBA726-18E6-EC9F-DF26-A2FFC5DD9D4C}"/>
                    </a:ext>
                  </a:extLst>
                </p:cNvPr>
                <p:cNvPicPr/>
                <p:nvPr/>
              </p:nvPicPr>
              <p:blipFill>
                <a:blip r:embed="rId620"/>
                <a:stretch>
                  <a:fillRect/>
                </a:stretch>
              </p:blipFill>
              <p:spPr>
                <a:xfrm>
                  <a:off x="4577269" y="5570509"/>
                  <a:ext cx="193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7" name="Freihand 376">
                  <a:extLst>
                    <a:ext uri="{FF2B5EF4-FFF2-40B4-BE49-F238E27FC236}">
                      <a16:creationId xmlns:a16="http://schemas.microsoft.com/office/drawing/2014/main" id="{5411BC8F-C672-8F76-159C-F9877BBA4677}"/>
                    </a:ext>
                  </a:extLst>
                </p14:cNvPr>
                <p14:cNvContentPartPr/>
                <p14:nvPr/>
              </p14:nvContentPartPr>
              <p14:xfrm>
                <a:off x="4708309" y="5553229"/>
                <a:ext cx="30240" cy="23040"/>
              </p14:xfrm>
            </p:contentPart>
          </mc:Choice>
          <mc:Fallback>
            <p:pic>
              <p:nvPicPr>
                <p:cNvPr id="377" name="Freihand 376">
                  <a:extLst>
                    <a:ext uri="{FF2B5EF4-FFF2-40B4-BE49-F238E27FC236}">
                      <a16:creationId xmlns:a16="http://schemas.microsoft.com/office/drawing/2014/main" id="{5411BC8F-C672-8F76-159C-F9877BBA4677}"/>
                    </a:ext>
                  </a:extLst>
                </p:cNvPr>
                <p:cNvPicPr/>
                <p:nvPr/>
              </p:nvPicPr>
              <p:blipFill>
                <a:blip r:embed="rId622"/>
                <a:stretch>
                  <a:fillRect/>
                </a:stretch>
              </p:blipFill>
              <p:spPr>
                <a:xfrm>
                  <a:off x="4699669" y="5544589"/>
                  <a:ext cx="478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8" name="Freihand 377">
                  <a:extLst>
                    <a:ext uri="{FF2B5EF4-FFF2-40B4-BE49-F238E27FC236}">
                      <a16:creationId xmlns:a16="http://schemas.microsoft.com/office/drawing/2014/main" id="{002364F3-AD9B-9AE2-3CC7-B58495E0B78B}"/>
                    </a:ext>
                  </a:extLst>
                </p14:cNvPr>
                <p14:cNvContentPartPr/>
                <p14:nvPr/>
              </p14:nvContentPartPr>
              <p14:xfrm>
                <a:off x="4774189" y="5448109"/>
                <a:ext cx="280800" cy="222120"/>
              </p14:xfrm>
            </p:contentPart>
          </mc:Choice>
          <mc:Fallback>
            <p:pic>
              <p:nvPicPr>
                <p:cNvPr id="378" name="Freihand 377">
                  <a:extLst>
                    <a:ext uri="{FF2B5EF4-FFF2-40B4-BE49-F238E27FC236}">
                      <a16:creationId xmlns:a16="http://schemas.microsoft.com/office/drawing/2014/main" id="{002364F3-AD9B-9AE2-3CC7-B58495E0B78B}"/>
                    </a:ext>
                  </a:extLst>
                </p:cNvPr>
                <p:cNvPicPr/>
                <p:nvPr/>
              </p:nvPicPr>
              <p:blipFill>
                <a:blip r:embed="rId624"/>
                <a:stretch>
                  <a:fillRect/>
                </a:stretch>
              </p:blipFill>
              <p:spPr>
                <a:xfrm>
                  <a:off x="4765189" y="5439109"/>
                  <a:ext cx="2984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79" name="Freihand 378">
                  <a:extLst>
                    <a:ext uri="{FF2B5EF4-FFF2-40B4-BE49-F238E27FC236}">
                      <a16:creationId xmlns:a16="http://schemas.microsoft.com/office/drawing/2014/main" id="{39E5E5F7-A6C2-632C-81A2-6D6F26ABA7AE}"/>
                    </a:ext>
                  </a:extLst>
                </p14:cNvPr>
                <p14:cNvContentPartPr/>
                <p14:nvPr/>
              </p14:nvContentPartPr>
              <p14:xfrm>
                <a:off x="4359469" y="6016549"/>
                <a:ext cx="61560" cy="149400"/>
              </p14:xfrm>
            </p:contentPart>
          </mc:Choice>
          <mc:Fallback>
            <p:pic>
              <p:nvPicPr>
                <p:cNvPr id="379" name="Freihand 378">
                  <a:extLst>
                    <a:ext uri="{FF2B5EF4-FFF2-40B4-BE49-F238E27FC236}">
                      <a16:creationId xmlns:a16="http://schemas.microsoft.com/office/drawing/2014/main" id="{39E5E5F7-A6C2-632C-81A2-6D6F26ABA7AE}"/>
                    </a:ext>
                  </a:extLst>
                </p:cNvPr>
                <p:cNvPicPr/>
                <p:nvPr/>
              </p:nvPicPr>
              <p:blipFill>
                <a:blip r:embed="rId626"/>
                <a:stretch>
                  <a:fillRect/>
                </a:stretch>
              </p:blipFill>
              <p:spPr>
                <a:xfrm>
                  <a:off x="4350829" y="6007909"/>
                  <a:ext cx="79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0" name="Freihand 379">
                  <a:extLst>
                    <a:ext uri="{FF2B5EF4-FFF2-40B4-BE49-F238E27FC236}">
                      <a16:creationId xmlns:a16="http://schemas.microsoft.com/office/drawing/2014/main" id="{9F04E7EC-0309-0BB7-435E-78411D32E154}"/>
                    </a:ext>
                  </a:extLst>
                </p14:cNvPr>
                <p14:cNvContentPartPr/>
                <p14:nvPr/>
              </p14:nvContentPartPr>
              <p14:xfrm>
                <a:off x="4296109" y="6019789"/>
                <a:ext cx="181440" cy="181080"/>
              </p14:xfrm>
            </p:contentPart>
          </mc:Choice>
          <mc:Fallback>
            <p:pic>
              <p:nvPicPr>
                <p:cNvPr id="380" name="Freihand 379">
                  <a:extLst>
                    <a:ext uri="{FF2B5EF4-FFF2-40B4-BE49-F238E27FC236}">
                      <a16:creationId xmlns:a16="http://schemas.microsoft.com/office/drawing/2014/main" id="{9F04E7EC-0309-0BB7-435E-78411D32E154}"/>
                    </a:ext>
                  </a:extLst>
                </p:cNvPr>
                <p:cNvPicPr/>
                <p:nvPr/>
              </p:nvPicPr>
              <p:blipFill>
                <a:blip r:embed="rId628"/>
                <a:stretch>
                  <a:fillRect/>
                </a:stretch>
              </p:blipFill>
              <p:spPr>
                <a:xfrm>
                  <a:off x="4287109" y="6010789"/>
                  <a:ext cx="199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1" name="Freihand 380">
                  <a:extLst>
                    <a:ext uri="{FF2B5EF4-FFF2-40B4-BE49-F238E27FC236}">
                      <a16:creationId xmlns:a16="http://schemas.microsoft.com/office/drawing/2014/main" id="{CA5981F8-A3B3-62E1-D57C-9DA19DFDF1FF}"/>
                    </a:ext>
                  </a:extLst>
                </p14:cNvPr>
                <p14:cNvContentPartPr/>
                <p14:nvPr/>
              </p14:nvContentPartPr>
              <p14:xfrm>
                <a:off x="4454149" y="6034189"/>
                <a:ext cx="132480" cy="102960"/>
              </p14:xfrm>
            </p:contentPart>
          </mc:Choice>
          <mc:Fallback>
            <p:pic>
              <p:nvPicPr>
                <p:cNvPr id="381" name="Freihand 380">
                  <a:extLst>
                    <a:ext uri="{FF2B5EF4-FFF2-40B4-BE49-F238E27FC236}">
                      <a16:creationId xmlns:a16="http://schemas.microsoft.com/office/drawing/2014/main" id="{CA5981F8-A3B3-62E1-D57C-9DA19DFDF1FF}"/>
                    </a:ext>
                  </a:extLst>
                </p:cNvPr>
                <p:cNvPicPr/>
                <p:nvPr/>
              </p:nvPicPr>
              <p:blipFill>
                <a:blip r:embed="rId630"/>
                <a:stretch>
                  <a:fillRect/>
                </a:stretch>
              </p:blipFill>
              <p:spPr>
                <a:xfrm>
                  <a:off x="4445149" y="6025549"/>
                  <a:ext cx="150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2" name="Freihand 381">
                  <a:extLst>
                    <a:ext uri="{FF2B5EF4-FFF2-40B4-BE49-F238E27FC236}">
                      <a16:creationId xmlns:a16="http://schemas.microsoft.com/office/drawing/2014/main" id="{5F9FAAEC-263B-6F40-6E3E-C1BDB19693C9}"/>
                    </a:ext>
                  </a:extLst>
                </p14:cNvPr>
                <p14:cNvContentPartPr/>
                <p14:nvPr/>
              </p14:nvContentPartPr>
              <p14:xfrm>
                <a:off x="4606789" y="5969389"/>
                <a:ext cx="144360" cy="158040"/>
              </p14:xfrm>
            </p:contentPart>
          </mc:Choice>
          <mc:Fallback>
            <p:pic>
              <p:nvPicPr>
                <p:cNvPr id="382" name="Freihand 381">
                  <a:extLst>
                    <a:ext uri="{FF2B5EF4-FFF2-40B4-BE49-F238E27FC236}">
                      <a16:creationId xmlns:a16="http://schemas.microsoft.com/office/drawing/2014/main" id="{5F9FAAEC-263B-6F40-6E3E-C1BDB19693C9}"/>
                    </a:ext>
                  </a:extLst>
                </p:cNvPr>
                <p:cNvPicPr/>
                <p:nvPr/>
              </p:nvPicPr>
              <p:blipFill>
                <a:blip r:embed="rId632"/>
                <a:stretch>
                  <a:fillRect/>
                </a:stretch>
              </p:blipFill>
              <p:spPr>
                <a:xfrm>
                  <a:off x="4597789" y="5960389"/>
                  <a:ext cx="162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3" name="Freihand 382">
                  <a:extLst>
                    <a:ext uri="{FF2B5EF4-FFF2-40B4-BE49-F238E27FC236}">
                      <a16:creationId xmlns:a16="http://schemas.microsoft.com/office/drawing/2014/main" id="{8524544F-910A-07E8-A985-1B65616F442C}"/>
                    </a:ext>
                  </a:extLst>
                </p14:cNvPr>
                <p14:cNvContentPartPr/>
                <p14:nvPr/>
              </p14:nvContentPartPr>
              <p14:xfrm>
                <a:off x="4766629" y="5935549"/>
                <a:ext cx="101160" cy="136440"/>
              </p14:xfrm>
            </p:contentPart>
          </mc:Choice>
          <mc:Fallback>
            <p:pic>
              <p:nvPicPr>
                <p:cNvPr id="383" name="Freihand 382">
                  <a:extLst>
                    <a:ext uri="{FF2B5EF4-FFF2-40B4-BE49-F238E27FC236}">
                      <a16:creationId xmlns:a16="http://schemas.microsoft.com/office/drawing/2014/main" id="{8524544F-910A-07E8-A985-1B65616F442C}"/>
                    </a:ext>
                  </a:extLst>
                </p:cNvPr>
                <p:cNvPicPr/>
                <p:nvPr/>
              </p:nvPicPr>
              <p:blipFill>
                <a:blip r:embed="rId634"/>
                <a:stretch>
                  <a:fillRect/>
                </a:stretch>
              </p:blipFill>
              <p:spPr>
                <a:xfrm>
                  <a:off x="4757989" y="5926909"/>
                  <a:ext cx="118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84" name="Freihand 383">
                  <a:extLst>
                    <a:ext uri="{FF2B5EF4-FFF2-40B4-BE49-F238E27FC236}">
                      <a16:creationId xmlns:a16="http://schemas.microsoft.com/office/drawing/2014/main" id="{0E3B752D-3BEF-436C-B355-CD2AE9F9EF52}"/>
                    </a:ext>
                  </a:extLst>
                </p14:cNvPr>
                <p14:cNvContentPartPr/>
                <p14:nvPr/>
              </p14:nvContentPartPr>
              <p14:xfrm>
                <a:off x="4854829" y="5829349"/>
                <a:ext cx="118080" cy="236520"/>
              </p14:xfrm>
            </p:contentPart>
          </mc:Choice>
          <mc:Fallback>
            <p:pic>
              <p:nvPicPr>
                <p:cNvPr id="384" name="Freihand 383">
                  <a:extLst>
                    <a:ext uri="{FF2B5EF4-FFF2-40B4-BE49-F238E27FC236}">
                      <a16:creationId xmlns:a16="http://schemas.microsoft.com/office/drawing/2014/main" id="{0E3B752D-3BEF-436C-B355-CD2AE9F9EF52}"/>
                    </a:ext>
                  </a:extLst>
                </p:cNvPr>
                <p:cNvPicPr/>
                <p:nvPr/>
              </p:nvPicPr>
              <p:blipFill>
                <a:blip r:embed="rId636"/>
                <a:stretch>
                  <a:fillRect/>
                </a:stretch>
              </p:blipFill>
              <p:spPr>
                <a:xfrm>
                  <a:off x="4845829" y="5820349"/>
                  <a:ext cx="1357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85" name="Freihand 384">
                  <a:extLst>
                    <a:ext uri="{FF2B5EF4-FFF2-40B4-BE49-F238E27FC236}">
                      <a16:creationId xmlns:a16="http://schemas.microsoft.com/office/drawing/2014/main" id="{B044E014-B64A-E77A-0060-E465ECDF9612}"/>
                    </a:ext>
                  </a:extLst>
                </p14:cNvPr>
                <p14:cNvContentPartPr/>
                <p14:nvPr/>
              </p14:nvContentPartPr>
              <p14:xfrm>
                <a:off x="4965709" y="5770669"/>
                <a:ext cx="165960" cy="249840"/>
              </p14:xfrm>
            </p:contentPart>
          </mc:Choice>
          <mc:Fallback>
            <p:pic>
              <p:nvPicPr>
                <p:cNvPr id="385" name="Freihand 384">
                  <a:extLst>
                    <a:ext uri="{FF2B5EF4-FFF2-40B4-BE49-F238E27FC236}">
                      <a16:creationId xmlns:a16="http://schemas.microsoft.com/office/drawing/2014/main" id="{B044E014-B64A-E77A-0060-E465ECDF9612}"/>
                    </a:ext>
                  </a:extLst>
                </p:cNvPr>
                <p:cNvPicPr/>
                <p:nvPr/>
              </p:nvPicPr>
              <p:blipFill>
                <a:blip r:embed="rId638"/>
                <a:stretch>
                  <a:fillRect/>
                </a:stretch>
              </p:blipFill>
              <p:spPr>
                <a:xfrm>
                  <a:off x="4957069" y="5761669"/>
                  <a:ext cx="1836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86" name="Freihand 385">
                  <a:extLst>
                    <a:ext uri="{FF2B5EF4-FFF2-40B4-BE49-F238E27FC236}">
                      <a16:creationId xmlns:a16="http://schemas.microsoft.com/office/drawing/2014/main" id="{47500CCA-58EE-4814-E8E5-41C58EE40638}"/>
                    </a:ext>
                  </a:extLst>
                </p14:cNvPr>
                <p14:cNvContentPartPr/>
                <p14:nvPr/>
              </p14:nvContentPartPr>
              <p14:xfrm>
                <a:off x="5092789" y="5772109"/>
                <a:ext cx="17280" cy="32760"/>
              </p14:xfrm>
            </p:contentPart>
          </mc:Choice>
          <mc:Fallback>
            <p:pic>
              <p:nvPicPr>
                <p:cNvPr id="386" name="Freihand 385">
                  <a:extLst>
                    <a:ext uri="{FF2B5EF4-FFF2-40B4-BE49-F238E27FC236}">
                      <a16:creationId xmlns:a16="http://schemas.microsoft.com/office/drawing/2014/main" id="{47500CCA-58EE-4814-E8E5-41C58EE40638}"/>
                    </a:ext>
                  </a:extLst>
                </p:cNvPr>
                <p:cNvPicPr/>
                <p:nvPr/>
              </p:nvPicPr>
              <p:blipFill>
                <a:blip r:embed="rId640"/>
                <a:stretch>
                  <a:fillRect/>
                </a:stretch>
              </p:blipFill>
              <p:spPr>
                <a:xfrm>
                  <a:off x="5083789" y="5763109"/>
                  <a:ext cx="34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7" name="Freihand 386">
                  <a:extLst>
                    <a:ext uri="{FF2B5EF4-FFF2-40B4-BE49-F238E27FC236}">
                      <a16:creationId xmlns:a16="http://schemas.microsoft.com/office/drawing/2014/main" id="{8DE58733-8448-F133-C52D-A03CDAD07F5C}"/>
                    </a:ext>
                  </a:extLst>
                </p14:cNvPr>
                <p14:cNvContentPartPr/>
                <p14:nvPr/>
              </p14:nvContentPartPr>
              <p14:xfrm>
                <a:off x="5167669" y="5835109"/>
                <a:ext cx="186840" cy="86760"/>
              </p14:xfrm>
            </p:contentPart>
          </mc:Choice>
          <mc:Fallback>
            <p:pic>
              <p:nvPicPr>
                <p:cNvPr id="387" name="Freihand 386">
                  <a:extLst>
                    <a:ext uri="{FF2B5EF4-FFF2-40B4-BE49-F238E27FC236}">
                      <a16:creationId xmlns:a16="http://schemas.microsoft.com/office/drawing/2014/main" id="{8DE58733-8448-F133-C52D-A03CDAD07F5C}"/>
                    </a:ext>
                  </a:extLst>
                </p:cNvPr>
                <p:cNvPicPr/>
                <p:nvPr/>
              </p:nvPicPr>
              <p:blipFill>
                <a:blip r:embed="rId642"/>
                <a:stretch>
                  <a:fillRect/>
                </a:stretch>
              </p:blipFill>
              <p:spPr>
                <a:xfrm>
                  <a:off x="5159029" y="5826109"/>
                  <a:ext cx="204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8" name="Freihand 387">
                  <a:extLst>
                    <a:ext uri="{FF2B5EF4-FFF2-40B4-BE49-F238E27FC236}">
                      <a16:creationId xmlns:a16="http://schemas.microsoft.com/office/drawing/2014/main" id="{052DEE86-C295-642A-FC0E-B2B0CC64DCAD}"/>
                    </a:ext>
                  </a:extLst>
                </p14:cNvPr>
                <p14:cNvContentPartPr/>
                <p14:nvPr/>
              </p14:nvContentPartPr>
              <p14:xfrm>
                <a:off x="5358829" y="5789029"/>
                <a:ext cx="183600" cy="91800"/>
              </p14:xfrm>
            </p:contentPart>
          </mc:Choice>
          <mc:Fallback>
            <p:pic>
              <p:nvPicPr>
                <p:cNvPr id="388" name="Freihand 387">
                  <a:extLst>
                    <a:ext uri="{FF2B5EF4-FFF2-40B4-BE49-F238E27FC236}">
                      <a16:creationId xmlns:a16="http://schemas.microsoft.com/office/drawing/2014/main" id="{052DEE86-C295-642A-FC0E-B2B0CC64DCAD}"/>
                    </a:ext>
                  </a:extLst>
                </p:cNvPr>
                <p:cNvPicPr/>
                <p:nvPr/>
              </p:nvPicPr>
              <p:blipFill>
                <a:blip r:embed="rId644"/>
                <a:stretch>
                  <a:fillRect/>
                </a:stretch>
              </p:blipFill>
              <p:spPr>
                <a:xfrm>
                  <a:off x="5350189" y="5780389"/>
                  <a:ext cx="201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9" name="Freihand 388">
                  <a:extLst>
                    <a:ext uri="{FF2B5EF4-FFF2-40B4-BE49-F238E27FC236}">
                      <a16:creationId xmlns:a16="http://schemas.microsoft.com/office/drawing/2014/main" id="{86CC6BD1-AC0C-4C72-F0FB-526F6363CFDE}"/>
                    </a:ext>
                  </a:extLst>
                </p14:cNvPr>
                <p14:cNvContentPartPr/>
                <p14:nvPr/>
              </p14:nvContentPartPr>
              <p14:xfrm>
                <a:off x="4876069" y="5777149"/>
                <a:ext cx="22680" cy="2880"/>
              </p14:xfrm>
            </p:contentPart>
          </mc:Choice>
          <mc:Fallback>
            <p:pic>
              <p:nvPicPr>
                <p:cNvPr id="389" name="Freihand 388">
                  <a:extLst>
                    <a:ext uri="{FF2B5EF4-FFF2-40B4-BE49-F238E27FC236}">
                      <a16:creationId xmlns:a16="http://schemas.microsoft.com/office/drawing/2014/main" id="{86CC6BD1-AC0C-4C72-F0FB-526F6363CFDE}"/>
                    </a:ext>
                  </a:extLst>
                </p:cNvPr>
                <p:cNvPicPr/>
                <p:nvPr/>
              </p:nvPicPr>
              <p:blipFill>
                <a:blip r:embed="rId646"/>
                <a:stretch>
                  <a:fillRect/>
                </a:stretch>
              </p:blipFill>
              <p:spPr>
                <a:xfrm>
                  <a:off x="4867069" y="5768509"/>
                  <a:ext cx="40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0" name="Freihand 389">
                  <a:extLst>
                    <a:ext uri="{FF2B5EF4-FFF2-40B4-BE49-F238E27FC236}">
                      <a16:creationId xmlns:a16="http://schemas.microsoft.com/office/drawing/2014/main" id="{BDCD0E9E-6F64-2AC7-6F17-E0B983E817F3}"/>
                    </a:ext>
                  </a:extLst>
                </p14:cNvPr>
                <p14:cNvContentPartPr/>
                <p14:nvPr/>
              </p14:nvContentPartPr>
              <p14:xfrm>
                <a:off x="5465389" y="5546029"/>
                <a:ext cx="108720" cy="312480"/>
              </p14:xfrm>
            </p:contentPart>
          </mc:Choice>
          <mc:Fallback>
            <p:pic>
              <p:nvPicPr>
                <p:cNvPr id="390" name="Freihand 389">
                  <a:extLst>
                    <a:ext uri="{FF2B5EF4-FFF2-40B4-BE49-F238E27FC236}">
                      <a16:creationId xmlns:a16="http://schemas.microsoft.com/office/drawing/2014/main" id="{BDCD0E9E-6F64-2AC7-6F17-E0B983E817F3}"/>
                    </a:ext>
                  </a:extLst>
                </p:cNvPr>
                <p:cNvPicPr/>
                <p:nvPr/>
              </p:nvPicPr>
              <p:blipFill>
                <a:blip r:embed="rId648"/>
                <a:stretch>
                  <a:fillRect/>
                </a:stretch>
              </p:blipFill>
              <p:spPr>
                <a:xfrm>
                  <a:off x="5456389" y="5537389"/>
                  <a:ext cx="126360" cy="33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9">
            <p14:nvContentPartPr>
              <p14:cNvPr id="392" name="Freihand 391">
                <a:extLst>
                  <a:ext uri="{FF2B5EF4-FFF2-40B4-BE49-F238E27FC236}">
                    <a16:creationId xmlns:a16="http://schemas.microsoft.com/office/drawing/2014/main" id="{0D600A78-F140-0CF0-B6D2-A1E2A9F6A326}"/>
                  </a:ext>
                </a:extLst>
              </p14:cNvPr>
              <p14:cNvContentPartPr/>
              <p14:nvPr/>
            </p14:nvContentPartPr>
            <p14:xfrm>
              <a:off x="2991109" y="4022869"/>
              <a:ext cx="1230120" cy="558360"/>
            </p14:xfrm>
          </p:contentPart>
        </mc:Choice>
        <mc:Fallback>
          <p:pic>
            <p:nvPicPr>
              <p:cNvPr id="392" name="Freihand 391">
                <a:extLst>
                  <a:ext uri="{FF2B5EF4-FFF2-40B4-BE49-F238E27FC236}">
                    <a16:creationId xmlns:a16="http://schemas.microsoft.com/office/drawing/2014/main" id="{0D600A78-F140-0CF0-B6D2-A1E2A9F6A326}"/>
                  </a:ext>
                </a:extLst>
              </p:cNvPr>
              <p:cNvPicPr/>
              <p:nvPr/>
            </p:nvPicPr>
            <p:blipFill>
              <a:blip r:embed="rId650"/>
              <a:stretch>
                <a:fillRect/>
              </a:stretch>
            </p:blipFill>
            <p:spPr>
              <a:xfrm>
                <a:off x="2982109" y="4013869"/>
                <a:ext cx="1247760" cy="5760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93" name="Freihand 392">
                <a:extLst>
                  <a:ext uri="{FF2B5EF4-FFF2-40B4-BE49-F238E27FC236}">
                    <a16:creationId xmlns:a16="http://schemas.microsoft.com/office/drawing/2014/main" id="{627FD3A7-9B3A-3859-8180-385034A2AECA}"/>
                  </a:ext>
                </a:extLst>
              </p14:cNvPr>
              <p14:cNvContentPartPr/>
              <p14:nvPr/>
            </p14:nvContentPartPr>
            <p14:xfrm>
              <a:off x="4823149" y="400909"/>
              <a:ext cx="729000" cy="869760"/>
            </p14:xfrm>
          </p:contentPart>
        </mc:Choice>
        <mc:Fallback>
          <p:pic>
            <p:nvPicPr>
              <p:cNvPr id="393" name="Freihand 392">
                <a:extLst>
                  <a:ext uri="{FF2B5EF4-FFF2-40B4-BE49-F238E27FC236}">
                    <a16:creationId xmlns:a16="http://schemas.microsoft.com/office/drawing/2014/main" id="{627FD3A7-9B3A-3859-8180-385034A2AECA}"/>
                  </a:ext>
                </a:extLst>
              </p:cNvPr>
              <p:cNvPicPr/>
              <p:nvPr/>
            </p:nvPicPr>
            <p:blipFill>
              <a:blip r:embed="rId652"/>
              <a:stretch>
                <a:fillRect/>
              </a:stretch>
            </p:blipFill>
            <p:spPr>
              <a:xfrm>
                <a:off x="4814149" y="392269"/>
                <a:ext cx="746640" cy="887400"/>
              </a:xfrm>
              <a:prstGeom prst="rect">
                <a:avLst/>
              </a:prstGeom>
            </p:spPr>
          </p:pic>
        </mc:Fallback>
      </mc:AlternateContent>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E49AF08E-918C-CF62-1AE5-F5C63D7AFE97}"/>
                  </a:ext>
                </a:extLst>
              </p14:cNvPr>
              <p14:cNvContentPartPr/>
              <p14:nvPr/>
            </p14:nvContentPartPr>
            <p14:xfrm>
              <a:off x="378229" y="1619542"/>
              <a:ext cx="13320" cy="7920"/>
            </p14:xfrm>
          </p:contentPart>
        </mc:Choice>
        <mc:Fallback>
          <p:pic>
            <p:nvPicPr>
              <p:cNvPr id="2" name="Freihand 1">
                <a:extLst>
                  <a:ext uri="{FF2B5EF4-FFF2-40B4-BE49-F238E27FC236}">
                    <a16:creationId xmlns:a16="http://schemas.microsoft.com/office/drawing/2014/main" id="{E49AF08E-918C-CF62-1AE5-F5C63D7AFE97}"/>
                  </a:ext>
                </a:extLst>
              </p:cNvPr>
              <p:cNvPicPr/>
              <p:nvPr/>
            </p:nvPicPr>
            <p:blipFill>
              <a:blip r:embed="rId10"/>
              <a:stretch>
                <a:fillRect/>
              </a:stretch>
            </p:blipFill>
            <p:spPr>
              <a:xfrm>
                <a:off x="369229" y="1610902"/>
                <a:ext cx="30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AF0A6ECC-2DBE-8674-C8AF-2F82DF79B857}"/>
                  </a:ext>
                </a:extLst>
              </p14:cNvPr>
              <p14:cNvContentPartPr/>
              <p14:nvPr/>
            </p14:nvContentPartPr>
            <p14:xfrm>
              <a:off x="8075749" y="337942"/>
              <a:ext cx="690120" cy="145800"/>
            </p14:xfrm>
          </p:contentPart>
        </mc:Choice>
        <mc:Fallback>
          <p:pic>
            <p:nvPicPr>
              <p:cNvPr id="3" name="Freihand 2">
                <a:extLst>
                  <a:ext uri="{FF2B5EF4-FFF2-40B4-BE49-F238E27FC236}">
                    <a16:creationId xmlns:a16="http://schemas.microsoft.com/office/drawing/2014/main" id="{AF0A6ECC-2DBE-8674-C8AF-2F82DF79B857}"/>
                  </a:ext>
                </a:extLst>
              </p:cNvPr>
              <p:cNvPicPr/>
              <p:nvPr/>
            </p:nvPicPr>
            <p:blipFill>
              <a:blip r:embed="rId12"/>
              <a:stretch>
                <a:fillRect/>
              </a:stretch>
            </p:blipFill>
            <p:spPr>
              <a:xfrm>
                <a:off x="8066749" y="329302"/>
                <a:ext cx="707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F3AA4663-5724-8169-6D32-E3B8E891E40E}"/>
                  </a:ext>
                </a:extLst>
              </p14:cNvPr>
              <p14:cNvContentPartPr/>
              <p14:nvPr/>
            </p14:nvContentPartPr>
            <p14:xfrm>
              <a:off x="8151709" y="529462"/>
              <a:ext cx="1131840" cy="446040"/>
            </p14:xfrm>
          </p:contentPart>
        </mc:Choice>
        <mc:Fallback>
          <p:pic>
            <p:nvPicPr>
              <p:cNvPr id="4" name="Freihand 3">
                <a:extLst>
                  <a:ext uri="{FF2B5EF4-FFF2-40B4-BE49-F238E27FC236}">
                    <a16:creationId xmlns:a16="http://schemas.microsoft.com/office/drawing/2014/main" id="{F3AA4663-5724-8169-6D32-E3B8E891E40E}"/>
                  </a:ext>
                </a:extLst>
              </p:cNvPr>
              <p:cNvPicPr/>
              <p:nvPr/>
            </p:nvPicPr>
            <p:blipFill>
              <a:blip r:embed="rId14"/>
              <a:stretch>
                <a:fillRect/>
              </a:stretch>
            </p:blipFill>
            <p:spPr>
              <a:xfrm>
                <a:off x="8143069" y="520822"/>
                <a:ext cx="114948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5" name="Freihand 34">
                <a:extLst>
                  <a:ext uri="{FF2B5EF4-FFF2-40B4-BE49-F238E27FC236}">
                    <a16:creationId xmlns:a16="http://schemas.microsoft.com/office/drawing/2014/main" id="{1D3B7034-9EFB-08DD-764D-36421FF4796A}"/>
                  </a:ext>
                </a:extLst>
              </p14:cNvPr>
              <p14:cNvContentPartPr/>
              <p14:nvPr/>
            </p14:nvContentPartPr>
            <p14:xfrm>
              <a:off x="1060789" y="482302"/>
              <a:ext cx="3442680" cy="97200"/>
            </p14:xfrm>
          </p:contentPart>
        </mc:Choice>
        <mc:Fallback>
          <p:pic>
            <p:nvPicPr>
              <p:cNvPr id="35" name="Freihand 34">
                <a:extLst>
                  <a:ext uri="{FF2B5EF4-FFF2-40B4-BE49-F238E27FC236}">
                    <a16:creationId xmlns:a16="http://schemas.microsoft.com/office/drawing/2014/main" id="{1D3B7034-9EFB-08DD-764D-36421FF4796A}"/>
                  </a:ext>
                </a:extLst>
              </p:cNvPr>
              <p:cNvPicPr/>
              <p:nvPr/>
            </p:nvPicPr>
            <p:blipFill>
              <a:blip r:embed="rId16"/>
              <a:stretch>
                <a:fillRect/>
              </a:stretch>
            </p:blipFill>
            <p:spPr>
              <a:xfrm>
                <a:off x="1052149" y="473662"/>
                <a:ext cx="3460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Freihand 35">
                <a:extLst>
                  <a:ext uri="{FF2B5EF4-FFF2-40B4-BE49-F238E27FC236}">
                    <a16:creationId xmlns:a16="http://schemas.microsoft.com/office/drawing/2014/main" id="{0ACE6282-5A71-BD39-FDE1-B771A2F60B60}"/>
                  </a:ext>
                </a:extLst>
              </p14:cNvPr>
              <p14:cNvContentPartPr/>
              <p14:nvPr/>
            </p14:nvContentPartPr>
            <p14:xfrm>
              <a:off x="8076109" y="389062"/>
              <a:ext cx="642960" cy="119160"/>
            </p14:xfrm>
          </p:contentPart>
        </mc:Choice>
        <mc:Fallback>
          <p:pic>
            <p:nvPicPr>
              <p:cNvPr id="36" name="Freihand 35">
                <a:extLst>
                  <a:ext uri="{FF2B5EF4-FFF2-40B4-BE49-F238E27FC236}">
                    <a16:creationId xmlns:a16="http://schemas.microsoft.com/office/drawing/2014/main" id="{0ACE6282-5A71-BD39-FDE1-B771A2F60B60}"/>
                  </a:ext>
                </a:extLst>
              </p:cNvPr>
              <p:cNvPicPr/>
              <p:nvPr/>
            </p:nvPicPr>
            <p:blipFill>
              <a:blip r:embed="rId18"/>
              <a:stretch>
                <a:fillRect/>
              </a:stretch>
            </p:blipFill>
            <p:spPr>
              <a:xfrm>
                <a:off x="8067469" y="380062"/>
                <a:ext cx="660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3" name="Freihand 62">
                <a:extLst>
                  <a:ext uri="{FF2B5EF4-FFF2-40B4-BE49-F238E27FC236}">
                    <a16:creationId xmlns:a16="http://schemas.microsoft.com/office/drawing/2014/main" id="{052A726B-EF1B-2866-904E-BFEE85160E3A}"/>
                  </a:ext>
                </a:extLst>
              </p14:cNvPr>
              <p14:cNvContentPartPr/>
              <p14:nvPr/>
            </p14:nvContentPartPr>
            <p14:xfrm>
              <a:off x="1676029" y="871102"/>
              <a:ext cx="599040" cy="101520"/>
            </p14:xfrm>
          </p:contentPart>
        </mc:Choice>
        <mc:Fallback>
          <p:pic>
            <p:nvPicPr>
              <p:cNvPr id="63" name="Freihand 62">
                <a:extLst>
                  <a:ext uri="{FF2B5EF4-FFF2-40B4-BE49-F238E27FC236}">
                    <a16:creationId xmlns:a16="http://schemas.microsoft.com/office/drawing/2014/main" id="{052A726B-EF1B-2866-904E-BFEE85160E3A}"/>
                  </a:ext>
                </a:extLst>
              </p:cNvPr>
              <p:cNvPicPr/>
              <p:nvPr/>
            </p:nvPicPr>
            <p:blipFill>
              <a:blip r:embed="rId20"/>
              <a:stretch>
                <a:fillRect/>
              </a:stretch>
            </p:blipFill>
            <p:spPr>
              <a:xfrm>
                <a:off x="1667029" y="862102"/>
                <a:ext cx="6166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3" name="Freihand 72">
                <a:extLst>
                  <a:ext uri="{FF2B5EF4-FFF2-40B4-BE49-F238E27FC236}">
                    <a16:creationId xmlns:a16="http://schemas.microsoft.com/office/drawing/2014/main" id="{3BB7E423-1EBF-9D4A-18B1-CFE53F00DEF1}"/>
                  </a:ext>
                </a:extLst>
              </p14:cNvPr>
              <p14:cNvContentPartPr/>
              <p14:nvPr/>
            </p14:nvContentPartPr>
            <p14:xfrm>
              <a:off x="10000669" y="399142"/>
              <a:ext cx="1016280" cy="69480"/>
            </p14:xfrm>
          </p:contentPart>
        </mc:Choice>
        <mc:Fallback>
          <p:pic>
            <p:nvPicPr>
              <p:cNvPr id="73" name="Freihand 72">
                <a:extLst>
                  <a:ext uri="{FF2B5EF4-FFF2-40B4-BE49-F238E27FC236}">
                    <a16:creationId xmlns:a16="http://schemas.microsoft.com/office/drawing/2014/main" id="{3BB7E423-1EBF-9D4A-18B1-CFE53F00DEF1}"/>
                  </a:ext>
                </a:extLst>
              </p:cNvPr>
              <p:cNvPicPr/>
              <p:nvPr/>
            </p:nvPicPr>
            <p:blipFill>
              <a:blip r:embed="rId22"/>
              <a:stretch>
                <a:fillRect/>
              </a:stretch>
            </p:blipFill>
            <p:spPr>
              <a:xfrm>
                <a:off x="9991669" y="390502"/>
                <a:ext cx="1033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4" name="Freihand 73">
                <a:extLst>
                  <a:ext uri="{FF2B5EF4-FFF2-40B4-BE49-F238E27FC236}">
                    <a16:creationId xmlns:a16="http://schemas.microsoft.com/office/drawing/2014/main" id="{591105D0-52FE-A3FD-06A3-4C448C690A14}"/>
                  </a:ext>
                </a:extLst>
              </p14:cNvPr>
              <p14:cNvContentPartPr/>
              <p14:nvPr/>
            </p14:nvContentPartPr>
            <p14:xfrm>
              <a:off x="1942069" y="3739942"/>
              <a:ext cx="24840" cy="189360"/>
            </p14:xfrm>
          </p:contentPart>
        </mc:Choice>
        <mc:Fallback>
          <p:pic>
            <p:nvPicPr>
              <p:cNvPr id="74" name="Freihand 73">
                <a:extLst>
                  <a:ext uri="{FF2B5EF4-FFF2-40B4-BE49-F238E27FC236}">
                    <a16:creationId xmlns:a16="http://schemas.microsoft.com/office/drawing/2014/main" id="{591105D0-52FE-A3FD-06A3-4C448C690A14}"/>
                  </a:ext>
                </a:extLst>
              </p:cNvPr>
              <p:cNvPicPr/>
              <p:nvPr/>
            </p:nvPicPr>
            <p:blipFill>
              <a:blip r:embed="rId24"/>
              <a:stretch>
                <a:fillRect/>
              </a:stretch>
            </p:blipFill>
            <p:spPr>
              <a:xfrm>
                <a:off x="1933429" y="3731302"/>
                <a:ext cx="42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9" name="Freihand 88">
                <a:extLst>
                  <a:ext uri="{FF2B5EF4-FFF2-40B4-BE49-F238E27FC236}">
                    <a16:creationId xmlns:a16="http://schemas.microsoft.com/office/drawing/2014/main" id="{B42D9D65-396B-08AE-8AE7-B114679BAD4C}"/>
                  </a:ext>
                </a:extLst>
              </p14:cNvPr>
              <p14:cNvContentPartPr/>
              <p14:nvPr/>
            </p14:nvContentPartPr>
            <p14:xfrm>
              <a:off x="4585549" y="3768382"/>
              <a:ext cx="136800" cy="38520"/>
            </p14:xfrm>
          </p:contentPart>
        </mc:Choice>
        <mc:Fallback>
          <p:pic>
            <p:nvPicPr>
              <p:cNvPr id="89" name="Freihand 88">
                <a:extLst>
                  <a:ext uri="{FF2B5EF4-FFF2-40B4-BE49-F238E27FC236}">
                    <a16:creationId xmlns:a16="http://schemas.microsoft.com/office/drawing/2014/main" id="{B42D9D65-396B-08AE-8AE7-B114679BAD4C}"/>
                  </a:ext>
                </a:extLst>
              </p:cNvPr>
              <p:cNvPicPr/>
              <p:nvPr/>
            </p:nvPicPr>
            <p:blipFill>
              <a:blip r:embed="rId26"/>
              <a:stretch>
                <a:fillRect/>
              </a:stretch>
            </p:blipFill>
            <p:spPr>
              <a:xfrm>
                <a:off x="4576549" y="3759742"/>
                <a:ext cx="154440" cy="56160"/>
              </a:xfrm>
              <a:prstGeom prst="rect">
                <a:avLst/>
              </a:prstGeom>
            </p:spPr>
          </p:pic>
        </mc:Fallback>
      </mc:AlternateContent>
      <p:grpSp>
        <p:nvGrpSpPr>
          <p:cNvPr id="335" name="Gruppieren 334">
            <a:extLst>
              <a:ext uri="{FF2B5EF4-FFF2-40B4-BE49-F238E27FC236}">
                <a16:creationId xmlns:a16="http://schemas.microsoft.com/office/drawing/2014/main" id="{D75376EB-7E9C-90FC-9E35-8E2F0F2AADF0}"/>
              </a:ext>
            </a:extLst>
          </p:cNvPr>
          <p:cNvGrpSpPr/>
          <p:nvPr/>
        </p:nvGrpSpPr>
        <p:grpSpPr>
          <a:xfrm>
            <a:off x="338629" y="17542"/>
            <a:ext cx="11791800" cy="5008320"/>
            <a:chOff x="338629" y="17542"/>
            <a:chExt cx="11791800" cy="5008320"/>
          </a:xfrm>
        </p:grpSpPr>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4E698077-4FAB-9AEC-6245-6559A742E9F8}"/>
                    </a:ext>
                  </a:extLst>
                </p14:cNvPr>
                <p14:cNvContentPartPr/>
                <p14:nvPr/>
              </p14:nvContentPartPr>
              <p14:xfrm>
                <a:off x="5357389" y="1829062"/>
                <a:ext cx="82080" cy="235800"/>
              </p14:xfrm>
            </p:contentPart>
          </mc:Choice>
          <mc:Fallback>
            <p:pic>
              <p:nvPicPr>
                <p:cNvPr id="21" name="Freihand 20">
                  <a:extLst>
                    <a:ext uri="{FF2B5EF4-FFF2-40B4-BE49-F238E27FC236}">
                      <a16:creationId xmlns:a16="http://schemas.microsoft.com/office/drawing/2014/main" id="{4E698077-4FAB-9AEC-6245-6559A742E9F8}"/>
                    </a:ext>
                  </a:extLst>
                </p:cNvPr>
                <p:cNvPicPr/>
                <p:nvPr/>
              </p:nvPicPr>
              <p:blipFill>
                <a:blip r:embed="rId28"/>
                <a:stretch>
                  <a:fillRect/>
                </a:stretch>
              </p:blipFill>
              <p:spPr>
                <a:xfrm>
                  <a:off x="5348389" y="1820062"/>
                  <a:ext cx="997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CD8AA4EC-F946-8926-EEB5-43D348DD3B30}"/>
                    </a:ext>
                  </a:extLst>
                </p14:cNvPr>
                <p14:cNvContentPartPr/>
                <p14:nvPr/>
              </p14:nvContentPartPr>
              <p14:xfrm>
                <a:off x="5381149" y="1782622"/>
                <a:ext cx="7200" cy="4320"/>
              </p14:xfrm>
            </p:contentPart>
          </mc:Choice>
          <mc:Fallback>
            <p:pic>
              <p:nvPicPr>
                <p:cNvPr id="22" name="Freihand 21">
                  <a:extLst>
                    <a:ext uri="{FF2B5EF4-FFF2-40B4-BE49-F238E27FC236}">
                      <a16:creationId xmlns:a16="http://schemas.microsoft.com/office/drawing/2014/main" id="{CD8AA4EC-F946-8926-EEB5-43D348DD3B30}"/>
                    </a:ext>
                  </a:extLst>
                </p:cNvPr>
                <p:cNvPicPr/>
                <p:nvPr/>
              </p:nvPicPr>
              <p:blipFill>
                <a:blip r:embed="rId30"/>
                <a:stretch>
                  <a:fillRect/>
                </a:stretch>
              </p:blipFill>
              <p:spPr>
                <a:xfrm>
                  <a:off x="5372509" y="1773982"/>
                  <a:ext cx="24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3BCCF2BE-40A1-18A8-72D6-54EE8463E30C}"/>
                    </a:ext>
                  </a:extLst>
                </p14:cNvPr>
                <p14:cNvContentPartPr/>
                <p14:nvPr/>
              </p14:nvContentPartPr>
              <p14:xfrm>
                <a:off x="5449189" y="1996822"/>
                <a:ext cx="63720" cy="152280"/>
              </p14:xfrm>
            </p:contentPart>
          </mc:Choice>
          <mc:Fallback>
            <p:pic>
              <p:nvPicPr>
                <p:cNvPr id="23" name="Freihand 22">
                  <a:extLst>
                    <a:ext uri="{FF2B5EF4-FFF2-40B4-BE49-F238E27FC236}">
                      <a16:creationId xmlns:a16="http://schemas.microsoft.com/office/drawing/2014/main" id="{3BCCF2BE-40A1-18A8-72D6-54EE8463E30C}"/>
                    </a:ext>
                  </a:extLst>
                </p:cNvPr>
                <p:cNvPicPr/>
                <p:nvPr/>
              </p:nvPicPr>
              <p:blipFill>
                <a:blip r:embed="rId32"/>
                <a:stretch>
                  <a:fillRect/>
                </a:stretch>
              </p:blipFill>
              <p:spPr>
                <a:xfrm>
                  <a:off x="5440189" y="1988182"/>
                  <a:ext cx="813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350A124A-4A0F-A2EA-0F4D-429A130F42BF}"/>
                    </a:ext>
                  </a:extLst>
                </p14:cNvPr>
                <p14:cNvContentPartPr/>
                <p14:nvPr/>
              </p14:nvContentPartPr>
              <p14:xfrm>
                <a:off x="5529109" y="1803862"/>
                <a:ext cx="30600" cy="230400"/>
              </p14:xfrm>
            </p:contentPart>
          </mc:Choice>
          <mc:Fallback>
            <p:pic>
              <p:nvPicPr>
                <p:cNvPr id="27" name="Freihand 26">
                  <a:extLst>
                    <a:ext uri="{FF2B5EF4-FFF2-40B4-BE49-F238E27FC236}">
                      <a16:creationId xmlns:a16="http://schemas.microsoft.com/office/drawing/2014/main" id="{350A124A-4A0F-A2EA-0F4D-429A130F42BF}"/>
                    </a:ext>
                  </a:extLst>
                </p:cNvPr>
                <p:cNvPicPr/>
                <p:nvPr/>
              </p:nvPicPr>
              <p:blipFill>
                <a:blip r:embed="rId34"/>
                <a:stretch>
                  <a:fillRect/>
                </a:stretch>
              </p:blipFill>
              <p:spPr>
                <a:xfrm>
                  <a:off x="5520109" y="1795222"/>
                  <a:ext cx="482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BA4C5EEF-155C-945B-DE45-E235C2E203C3}"/>
                    </a:ext>
                  </a:extLst>
                </p14:cNvPr>
                <p14:cNvContentPartPr/>
                <p14:nvPr/>
              </p14:nvContentPartPr>
              <p14:xfrm>
                <a:off x="5572669" y="1791262"/>
                <a:ext cx="86040" cy="253080"/>
              </p14:xfrm>
            </p:contentPart>
          </mc:Choice>
          <mc:Fallback>
            <p:pic>
              <p:nvPicPr>
                <p:cNvPr id="29" name="Freihand 28">
                  <a:extLst>
                    <a:ext uri="{FF2B5EF4-FFF2-40B4-BE49-F238E27FC236}">
                      <a16:creationId xmlns:a16="http://schemas.microsoft.com/office/drawing/2014/main" id="{BA4C5EEF-155C-945B-DE45-E235C2E203C3}"/>
                    </a:ext>
                  </a:extLst>
                </p:cNvPr>
                <p:cNvPicPr/>
                <p:nvPr/>
              </p:nvPicPr>
              <p:blipFill>
                <a:blip r:embed="rId36"/>
                <a:stretch>
                  <a:fillRect/>
                </a:stretch>
              </p:blipFill>
              <p:spPr>
                <a:xfrm>
                  <a:off x="5563669" y="1782622"/>
                  <a:ext cx="1036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6EC5CBA0-08D2-EE0C-A13A-5CEFEA35B174}"/>
                    </a:ext>
                  </a:extLst>
                </p14:cNvPr>
                <p14:cNvContentPartPr/>
                <p14:nvPr/>
              </p14:nvContentPartPr>
              <p14:xfrm>
                <a:off x="5661949" y="1695142"/>
                <a:ext cx="51840" cy="437400"/>
              </p14:xfrm>
            </p:contentPart>
          </mc:Choice>
          <mc:Fallback>
            <p:pic>
              <p:nvPicPr>
                <p:cNvPr id="30" name="Freihand 29">
                  <a:extLst>
                    <a:ext uri="{FF2B5EF4-FFF2-40B4-BE49-F238E27FC236}">
                      <a16:creationId xmlns:a16="http://schemas.microsoft.com/office/drawing/2014/main" id="{6EC5CBA0-08D2-EE0C-A13A-5CEFEA35B174}"/>
                    </a:ext>
                  </a:extLst>
                </p:cNvPr>
                <p:cNvPicPr/>
                <p:nvPr/>
              </p:nvPicPr>
              <p:blipFill>
                <a:blip r:embed="rId38"/>
                <a:stretch>
                  <a:fillRect/>
                </a:stretch>
              </p:blipFill>
              <p:spPr>
                <a:xfrm>
                  <a:off x="5652949" y="1686142"/>
                  <a:ext cx="69480" cy="455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ABBBC61F-DAAB-8D03-BDAB-DFAB98575431}"/>
                    </a:ext>
                  </a:extLst>
                </p14:cNvPr>
                <p14:cNvContentPartPr/>
                <p14:nvPr/>
              </p14:nvContentPartPr>
              <p14:xfrm>
                <a:off x="5326429" y="2216062"/>
                <a:ext cx="212040" cy="50400"/>
              </p14:xfrm>
            </p:contentPart>
          </mc:Choice>
          <mc:Fallback>
            <p:pic>
              <p:nvPicPr>
                <p:cNvPr id="31" name="Freihand 30">
                  <a:extLst>
                    <a:ext uri="{FF2B5EF4-FFF2-40B4-BE49-F238E27FC236}">
                      <a16:creationId xmlns:a16="http://schemas.microsoft.com/office/drawing/2014/main" id="{ABBBC61F-DAAB-8D03-BDAB-DFAB98575431}"/>
                    </a:ext>
                  </a:extLst>
                </p:cNvPr>
                <p:cNvPicPr/>
                <p:nvPr/>
              </p:nvPicPr>
              <p:blipFill>
                <a:blip r:embed="rId40"/>
                <a:stretch>
                  <a:fillRect/>
                </a:stretch>
              </p:blipFill>
              <p:spPr>
                <a:xfrm>
                  <a:off x="5317789" y="2207422"/>
                  <a:ext cx="229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63874418-4FF2-EC94-5876-E60836970EC5}"/>
                    </a:ext>
                  </a:extLst>
                </p14:cNvPr>
                <p14:cNvContentPartPr/>
                <p14:nvPr/>
              </p14:nvContentPartPr>
              <p14:xfrm>
                <a:off x="7310749" y="4158262"/>
                <a:ext cx="210240" cy="51480"/>
              </p14:xfrm>
            </p:contentPart>
          </mc:Choice>
          <mc:Fallback>
            <p:pic>
              <p:nvPicPr>
                <p:cNvPr id="33" name="Freihand 32">
                  <a:extLst>
                    <a:ext uri="{FF2B5EF4-FFF2-40B4-BE49-F238E27FC236}">
                      <a16:creationId xmlns:a16="http://schemas.microsoft.com/office/drawing/2014/main" id="{63874418-4FF2-EC94-5876-E60836970EC5}"/>
                    </a:ext>
                  </a:extLst>
                </p:cNvPr>
                <p:cNvPicPr/>
                <p:nvPr/>
              </p:nvPicPr>
              <p:blipFill>
                <a:blip r:embed="rId42"/>
                <a:stretch>
                  <a:fillRect/>
                </a:stretch>
              </p:blipFill>
              <p:spPr>
                <a:xfrm>
                  <a:off x="7301749" y="4149262"/>
                  <a:ext cx="227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9" name="Freihand 38">
                  <a:extLst>
                    <a:ext uri="{FF2B5EF4-FFF2-40B4-BE49-F238E27FC236}">
                      <a16:creationId xmlns:a16="http://schemas.microsoft.com/office/drawing/2014/main" id="{7AAA9968-111D-639C-2ED7-8C682EDF6275}"/>
                    </a:ext>
                  </a:extLst>
                </p14:cNvPr>
                <p14:cNvContentPartPr/>
                <p14:nvPr/>
              </p14:nvContentPartPr>
              <p14:xfrm>
                <a:off x="9307669" y="32662"/>
                <a:ext cx="126000" cy="232560"/>
              </p14:xfrm>
            </p:contentPart>
          </mc:Choice>
          <mc:Fallback>
            <p:pic>
              <p:nvPicPr>
                <p:cNvPr id="39" name="Freihand 38">
                  <a:extLst>
                    <a:ext uri="{FF2B5EF4-FFF2-40B4-BE49-F238E27FC236}">
                      <a16:creationId xmlns:a16="http://schemas.microsoft.com/office/drawing/2014/main" id="{7AAA9968-111D-639C-2ED7-8C682EDF6275}"/>
                    </a:ext>
                  </a:extLst>
                </p:cNvPr>
                <p:cNvPicPr/>
                <p:nvPr/>
              </p:nvPicPr>
              <p:blipFill>
                <a:blip r:embed="rId44"/>
                <a:stretch>
                  <a:fillRect/>
                </a:stretch>
              </p:blipFill>
              <p:spPr>
                <a:xfrm>
                  <a:off x="9298669" y="23662"/>
                  <a:ext cx="1436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66FE624E-B856-EEF2-93A8-F960716B5842}"/>
                    </a:ext>
                  </a:extLst>
                </p14:cNvPr>
                <p14:cNvContentPartPr/>
                <p14:nvPr/>
              </p14:nvContentPartPr>
              <p14:xfrm>
                <a:off x="9596029" y="180982"/>
                <a:ext cx="140040" cy="36720"/>
              </p14:xfrm>
            </p:contentPart>
          </mc:Choice>
          <mc:Fallback>
            <p:pic>
              <p:nvPicPr>
                <p:cNvPr id="42" name="Freihand 41">
                  <a:extLst>
                    <a:ext uri="{FF2B5EF4-FFF2-40B4-BE49-F238E27FC236}">
                      <a16:creationId xmlns:a16="http://schemas.microsoft.com/office/drawing/2014/main" id="{66FE624E-B856-EEF2-93A8-F960716B5842}"/>
                    </a:ext>
                  </a:extLst>
                </p:cNvPr>
                <p:cNvPicPr/>
                <p:nvPr/>
              </p:nvPicPr>
              <p:blipFill>
                <a:blip r:embed="rId46"/>
                <a:stretch>
                  <a:fillRect/>
                </a:stretch>
              </p:blipFill>
              <p:spPr>
                <a:xfrm>
                  <a:off x="9587389" y="172342"/>
                  <a:ext cx="1576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4" name="Freihand 43">
                  <a:extLst>
                    <a:ext uri="{FF2B5EF4-FFF2-40B4-BE49-F238E27FC236}">
                      <a16:creationId xmlns:a16="http://schemas.microsoft.com/office/drawing/2014/main" id="{76CEC7ED-5F5F-9F8A-D1E3-E79FBFED9DE6}"/>
                    </a:ext>
                  </a:extLst>
                </p14:cNvPr>
                <p14:cNvContentPartPr/>
                <p14:nvPr/>
              </p14:nvContentPartPr>
              <p14:xfrm>
                <a:off x="9701509" y="116542"/>
                <a:ext cx="165240" cy="167040"/>
              </p14:xfrm>
            </p:contentPart>
          </mc:Choice>
          <mc:Fallback>
            <p:pic>
              <p:nvPicPr>
                <p:cNvPr id="44" name="Freihand 43">
                  <a:extLst>
                    <a:ext uri="{FF2B5EF4-FFF2-40B4-BE49-F238E27FC236}">
                      <a16:creationId xmlns:a16="http://schemas.microsoft.com/office/drawing/2014/main" id="{76CEC7ED-5F5F-9F8A-D1E3-E79FBFED9DE6}"/>
                    </a:ext>
                  </a:extLst>
                </p:cNvPr>
                <p:cNvPicPr/>
                <p:nvPr/>
              </p:nvPicPr>
              <p:blipFill>
                <a:blip r:embed="rId48"/>
                <a:stretch>
                  <a:fillRect/>
                </a:stretch>
              </p:blipFill>
              <p:spPr>
                <a:xfrm>
                  <a:off x="9692509" y="107542"/>
                  <a:ext cx="182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Freihand 45">
                  <a:extLst>
                    <a:ext uri="{FF2B5EF4-FFF2-40B4-BE49-F238E27FC236}">
                      <a16:creationId xmlns:a16="http://schemas.microsoft.com/office/drawing/2014/main" id="{2436D7D2-9F37-EE66-F4CD-13F9D6F86935}"/>
                    </a:ext>
                  </a:extLst>
                </p14:cNvPr>
                <p14:cNvContentPartPr/>
                <p14:nvPr/>
              </p14:nvContentPartPr>
              <p14:xfrm>
                <a:off x="10049989" y="76222"/>
                <a:ext cx="141120" cy="187200"/>
              </p14:xfrm>
            </p:contentPart>
          </mc:Choice>
          <mc:Fallback>
            <p:pic>
              <p:nvPicPr>
                <p:cNvPr id="46" name="Freihand 45">
                  <a:extLst>
                    <a:ext uri="{FF2B5EF4-FFF2-40B4-BE49-F238E27FC236}">
                      <a16:creationId xmlns:a16="http://schemas.microsoft.com/office/drawing/2014/main" id="{2436D7D2-9F37-EE66-F4CD-13F9D6F86935}"/>
                    </a:ext>
                  </a:extLst>
                </p:cNvPr>
                <p:cNvPicPr/>
                <p:nvPr/>
              </p:nvPicPr>
              <p:blipFill>
                <a:blip r:embed="rId50"/>
                <a:stretch>
                  <a:fillRect/>
                </a:stretch>
              </p:blipFill>
              <p:spPr>
                <a:xfrm>
                  <a:off x="10041349" y="67222"/>
                  <a:ext cx="1587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 name="Freihand 46">
                  <a:extLst>
                    <a:ext uri="{FF2B5EF4-FFF2-40B4-BE49-F238E27FC236}">
                      <a16:creationId xmlns:a16="http://schemas.microsoft.com/office/drawing/2014/main" id="{47C4C83B-3665-46A9-81C5-454FDFCF19F0}"/>
                    </a:ext>
                  </a:extLst>
                </p14:cNvPr>
                <p14:cNvContentPartPr/>
                <p14:nvPr/>
              </p14:nvContentPartPr>
              <p14:xfrm>
                <a:off x="10321429" y="119782"/>
                <a:ext cx="21960" cy="163800"/>
              </p14:xfrm>
            </p:contentPart>
          </mc:Choice>
          <mc:Fallback>
            <p:pic>
              <p:nvPicPr>
                <p:cNvPr id="47" name="Freihand 46">
                  <a:extLst>
                    <a:ext uri="{FF2B5EF4-FFF2-40B4-BE49-F238E27FC236}">
                      <a16:creationId xmlns:a16="http://schemas.microsoft.com/office/drawing/2014/main" id="{47C4C83B-3665-46A9-81C5-454FDFCF19F0}"/>
                    </a:ext>
                  </a:extLst>
                </p:cNvPr>
                <p:cNvPicPr/>
                <p:nvPr/>
              </p:nvPicPr>
              <p:blipFill>
                <a:blip r:embed="rId52"/>
                <a:stretch>
                  <a:fillRect/>
                </a:stretch>
              </p:blipFill>
              <p:spPr>
                <a:xfrm>
                  <a:off x="10312429" y="110782"/>
                  <a:ext cx="396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70BA3A21-3B16-3DC8-D7BD-8EBB51CFCA13}"/>
                    </a:ext>
                  </a:extLst>
                </p14:cNvPr>
                <p14:cNvContentPartPr/>
                <p14:nvPr/>
              </p14:nvContentPartPr>
              <p14:xfrm>
                <a:off x="10283629" y="85222"/>
                <a:ext cx="354240" cy="186480"/>
              </p14:xfrm>
            </p:contentPart>
          </mc:Choice>
          <mc:Fallback>
            <p:pic>
              <p:nvPicPr>
                <p:cNvPr id="48" name="Freihand 47">
                  <a:extLst>
                    <a:ext uri="{FF2B5EF4-FFF2-40B4-BE49-F238E27FC236}">
                      <a16:creationId xmlns:a16="http://schemas.microsoft.com/office/drawing/2014/main" id="{70BA3A21-3B16-3DC8-D7BD-8EBB51CFCA13}"/>
                    </a:ext>
                  </a:extLst>
                </p:cNvPr>
                <p:cNvPicPr/>
                <p:nvPr/>
              </p:nvPicPr>
              <p:blipFill>
                <a:blip r:embed="rId54"/>
                <a:stretch>
                  <a:fillRect/>
                </a:stretch>
              </p:blipFill>
              <p:spPr>
                <a:xfrm>
                  <a:off x="10274629" y="76222"/>
                  <a:ext cx="3718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9" name="Freihand 48">
                  <a:extLst>
                    <a:ext uri="{FF2B5EF4-FFF2-40B4-BE49-F238E27FC236}">
                      <a16:creationId xmlns:a16="http://schemas.microsoft.com/office/drawing/2014/main" id="{9FE9F73D-3AFA-0BA1-B007-F2EFD88A6598}"/>
                    </a:ext>
                  </a:extLst>
                </p14:cNvPr>
                <p14:cNvContentPartPr/>
                <p14:nvPr/>
              </p14:nvContentPartPr>
              <p14:xfrm>
                <a:off x="10534189" y="90262"/>
                <a:ext cx="183600" cy="204840"/>
              </p14:xfrm>
            </p:contentPart>
          </mc:Choice>
          <mc:Fallback>
            <p:pic>
              <p:nvPicPr>
                <p:cNvPr id="49" name="Freihand 48">
                  <a:extLst>
                    <a:ext uri="{FF2B5EF4-FFF2-40B4-BE49-F238E27FC236}">
                      <a16:creationId xmlns:a16="http://schemas.microsoft.com/office/drawing/2014/main" id="{9FE9F73D-3AFA-0BA1-B007-F2EFD88A6598}"/>
                    </a:ext>
                  </a:extLst>
                </p:cNvPr>
                <p:cNvPicPr/>
                <p:nvPr/>
              </p:nvPicPr>
              <p:blipFill>
                <a:blip r:embed="rId56"/>
                <a:stretch>
                  <a:fillRect/>
                </a:stretch>
              </p:blipFill>
              <p:spPr>
                <a:xfrm>
                  <a:off x="10525549" y="81622"/>
                  <a:ext cx="2012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0" name="Freihand 49">
                  <a:extLst>
                    <a:ext uri="{FF2B5EF4-FFF2-40B4-BE49-F238E27FC236}">
                      <a16:creationId xmlns:a16="http://schemas.microsoft.com/office/drawing/2014/main" id="{1C236F0F-4532-4D17-EFEE-EF9F7588E0F0}"/>
                    </a:ext>
                  </a:extLst>
                </p14:cNvPr>
                <p14:cNvContentPartPr/>
                <p14:nvPr/>
              </p14:nvContentPartPr>
              <p14:xfrm>
                <a:off x="10766389" y="62182"/>
                <a:ext cx="155520" cy="226080"/>
              </p14:xfrm>
            </p:contentPart>
          </mc:Choice>
          <mc:Fallback>
            <p:pic>
              <p:nvPicPr>
                <p:cNvPr id="50" name="Freihand 49">
                  <a:extLst>
                    <a:ext uri="{FF2B5EF4-FFF2-40B4-BE49-F238E27FC236}">
                      <a16:creationId xmlns:a16="http://schemas.microsoft.com/office/drawing/2014/main" id="{1C236F0F-4532-4D17-EFEE-EF9F7588E0F0}"/>
                    </a:ext>
                  </a:extLst>
                </p:cNvPr>
                <p:cNvPicPr/>
                <p:nvPr/>
              </p:nvPicPr>
              <p:blipFill>
                <a:blip r:embed="rId58"/>
                <a:stretch>
                  <a:fillRect/>
                </a:stretch>
              </p:blipFill>
              <p:spPr>
                <a:xfrm>
                  <a:off x="10757749" y="53542"/>
                  <a:ext cx="1731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2" name="Freihand 51">
                  <a:extLst>
                    <a:ext uri="{FF2B5EF4-FFF2-40B4-BE49-F238E27FC236}">
                      <a16:creationId xmlns:a16="http://schemas.microsoft.com/office/drawing/2014/main" id="{91BCEBBD-C182-50B4-956A-208388610C35}"/>
                    </a:ext>
                  </a:extLst>
                </p14:cNvPr>
                <p14:cNvContentPartPr/>
                <p14:nvPr/>
              </p14:nvContentPartPr>
              <p14:xfrm>
                <a:off x="9957109" y="304822"/>
                <a:ext cx="1119600" cy="132480"/>
              </p14:xfrm>
            </p:contentPart>
          </mc:Choice>
          <mc:Fallback>
            <p:pic>
              <p:nvPicPr>
                <p:cNvPr id="52" name="Freihand 51">
                  <a:extLst>
                    <a:ext uri="{FF2B5EF4-FFF2-40B4-BE49-F238E27FC236}">
                      <a16:creationId xmlns:a16="http://schemas.microsoft.com/office/drawing/2014/main" id="{91BCEBBD-C182-50B4-956A-208388610C35}"/>
                    </a:ext>
                  </a:extLst>
                </p:cNvPr>
                <p:cNvPicPr/>
                <p:nvPr/>
              </p:nvPicPr>
              <p:blipFill>
                <a:blip r:embed="rId60"/>
                <a:stretch>
                  <a:fillRect/>
                </a:stretch>
              </p:blipFill>
              <p:spPr>
                <a:xfrm>
                  <a:off x="9948109" y="296182"/>
                  <a:ext cx="1137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9" name="Freihand 58">
                  <a:extLst>
                    <a:ext uri="{FF2B5EF4-FFF2-40B4-BE49-F238E27FC236}">
                      <a16:creationId xmlns:a16="http://schemas.microsoft.com/office/drawing/2014/main" id="{C1CDD90F-53B8-637B-9029-44E616F27A39}"/>
                    </a:ext>
                  </a:extLst>
                </p14:cNvPr>
                <p14:cNvContentPartPr/>
                <p14:nvPr/>
              </p14:nvContentPartPr>
              <p14:xfrm>
                <a:off x="926149" y="504262"/>
                <a:ext cx="3640680" cy="68400"/>
              </p14:xfrm>
            </p:contentPart>
          </mc:Choice>
          <mc:Fallback>
            <p:pic>
              <p:nvPicPr>
                <p:cNvPr id="59" name="Freihand 58">
                  <a:extLst>
                    <a:ext uri="{FF2B5EF4-FFF2-40B4-BE49-F238E27FC236}">
                      <a16:creationId xmlns:a16="http://schemas.microsoft.com/office/drawing/2014/main" id="{C1CDD90F-53B8-637B-9029-44E616F27A39}"/>
                    </a:ext>
                  </a:extLst>
                </p:cNvPr>
                <p:cNvPicPr/>
                <p:nvPr/>
              </p:nvPicPr>
              <p:blipFill>
                <a:blip r:embed="rId62"/>
                <a:stretch>
                  <a:fillRect/>
                </a:stretch>
              </p:blipFill>
              <p:spPr>
                <a:xfrm>
                  <a:off x="917149" y="495262"/>
                  <a:ext cx="3658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0" name="Freihand 59">
                  <a:extLst>
                    <a:ext uri="{FF2B5EF4-FFF2-40B4-BE49-F238E27FC236}">
                      <a16:creationId xmlns:a16="http://schemas.microsoft.com/office/drawing/2014/main" id="{B1C6E4B0-7A04-6E14-CFE6-B8D80F439348}"/>
                    </a:ext>
                  </a:extLst>
                </p14:cNvPr>
                <p14:cNvContentPartPr/>
                <p14:nvPr/>
              </p14:nvContentPartPr>
              <p14:xfrm>
                <a:off x="1651549" y="368182"/>
                <a:ext cx="2719080" cy="172080"/>
              </p14:xfrm>
            </p:contentPart>
          </mc:Choice>
          <mc:Fallback>
            <p:pic>
              <p:nvPicPr>
                <p:cNvPr id="60" name="Freihand 59">
                  <a:extLst>
                    <a:ext uri="{FF2B5EF4-FFF2-40B4-BE49-F238E27FC236}">
                      <a16:creationId xmlns:a16="http://schemas.microsoft.com/office/drawing/2014/main" id="{B1C6E4B0-7A04-6E14-CFE6-B8D80F439348}"/>
                    </a:ext>
                  </a:extLst>
                </p:cNvPr>
                <p:cNvPicPr/>
                <p:nvPr/>
              </p:nvPicPr>
              <p:blipFill>
                <a:blip r:embed="rId64"/>
                <a:stretch>
                  <a:fillRect/>
                </a:stretch>
              </p:blipFill>
              <p:spPr>
                <a:xfrm>
                  <a:off x="1642909" y="359182"/>
                  <a:ext cx="2736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4" name="Freihand 63">
                  <a:extLst>
                    <a:ext uri="{FF2B5EF4-FFF2-40B4-BE49-F238E27FC236}">
                      <a16:creationId xmlns:a16="http://schemas.microsoft.com/office/drawing/2014/main" id="{8E912F8B-DB89-F70D-30D9-BB4DFF597088}"/>
                    </a:ext>
                  </a:extLst>
                </p14:cNvPr>
                <p14:cNvContentPartPr/>
                <p14:nvPr/>
              </p14:nvContentPartPr>
              <p14:xfrm>
                <a:off x="1922989" y="297262"/>
                <a:ext cx="33840" cy="273600"/>
              </p14:xfrm>
            </p:contentPart>
          </mc:Choice>
          <mc:Fallback>
            <p:pic>
              <p:nvPicPr>
                <p:cNvPr id="64" name="Freihand 63">
                  <a:extLst>
                    <a:ext uri="{FF2B5EF4-FFF2-40B4-BE49-F238E27FC236}">
                      <a16:creationId xmlns:a16="http://schemas.microsoft.com/office/drawing/2014/main" id="{8E912F8B-DB89-F70D-30D9-BB4DFF597088}"/>
                    </a:ext>
                  </a:extLst>
                </p:cNvPr>
                <p:cNvPicPr/>
                <p:nvPr/>
              </p:nvPicPr>
              <p:blipFill>
                <a:blip r:embed="rId66"/>
                <a:stretch>
                  <a:fillRect/>
                </a:stretch>
              </p:blipFill>
              <p:spPr>
                <a:xfrm>
                  <a:off x="1913989" y="288622"/>
                  <a:ext cx="5148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5" name="Freihand 64">
                  <a:extLst>
                    <a:ext uri="{FF2B5EF4-FFF2-40B4-BE49-F238E27FC236}">
                      <a16:creationId xmlns:a16="http://schemas.microsoft.com/office/drawing/2014/main" id="{00B922D0-F75F-1A03-9797-86F8E32DCCF5}"/>
                    </a:ext>
                  </a:extLst>
                </p14:cNvPr>
                <p14:cNvContentPartPr/>
                <p14:nvPr/>
              </p14:nvContentPartPr>
              <p14:xfrm>
                <a:off x="1864669" y="418942"/>
                <a:ext cx="169560" cy="227520"/>
              </p14:xfrm>
            </p:contentPart>
          </mc:Choice>
          <mc:Fallback>
            <p:pic>
              <p:nvPicPr>
                <p:cNvPr id="65" name="Freihand 64">
                  <a:extLst>
                    <a:ext uri="{FF2B5EF4-FFF2-40B4-BE49-F238E27FC236}">
                      <a16:creationId xmlns:a16="http://schemas.microsoft.com/office/drawing/2014/main" id="{00B922D0-F75F-1A03-9797-86F8E32DCCF5}"/>
                    </a:ext>
                  </a:extLst>
                </p:cNvPr>
                <p:cNvPicPr/>
                <p:nvPr/>
              </p:nvPicPr>
              <p:blipFill>
                <a:blip r:embed="rId68"/>
                <a:stretch>
                  <a:fillRect/>
                </a:stretch>
              </p:blipFill>
              <p:spPr>
                <a:xfrm>
                  <a:off x="1856029" y="410302"/>
                  <a:ext cx="1872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6" name="Freihand 65">
                  <a:extLst>
                    <a:ext uri="{FF2B5EF4-FFF2-40B4-BE49-F238E27FC236}">
                      <a16:creationId xmlns:a16="http://schemas.microsoft.com/office/drawing/2014/main" id="{74EE8639-CE8C-D4B3-8EC6-FFA8194DA6A1}"/>
                    </a:ext>
                  </a:extLst>
                </p14:cNvPr>
                <p14:cNvContentPartPr/>
                <p14:nvPr/>
              </p14:nvContentPartPr>
              <p14:xfrm>
                <a:off x="1411789" y="60742"/>
                <a:ext cx="133200" cy="267480"/>
              </p14:xfrm>
            </p:contentPart>
          </mc:Choice>
          <mc:Fallback>
            <p:pic>
              <p:nvPicPr>
                <p:cNvPr id="66" name="Freihand 65">
                  <a:extLst>
                    <a:ext uri="{FF2B5EF4-FFF2-40B4-BE49-F238E27FC236}">
                      <a16:creationId xmlns:a16="http://schemas.microsoft.com/office/drawing/2014/main" id="{74EE8639-CE8C-D4B3-8EC6-FFA8194DA6A1}"/>
                    </a:ext>
                  </a:extLst>
                </p:cNvPr>
                <p:cNvPicPr/>
                <p:nvPr/>
              </p:nvPicPr>
              <p:blipFill>
                <a:blip r:embed="rId70"/>
                <a:stretch>
                  <a:fillRect/>
                </a:stretch>
              </p:blipFill>
              <p:spPr>
                <a:xfrm>
                  <a:off x="1403149" y="52102"/>
                  <a:ext cx="1508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8" name="Freihand 67">
                  <a:extLst>
                    <a:ext uri="{FF2B5EF4-FFF2-40B4-BE49-F238E27FC236}">
                      <a16:creationId xmlns:a16="http://schemas.microsoft.com/office/drawing/2014/main" id="{A1D36AC1-B7C4-5DF3-4E72-9E9D6D81E366}"/>
                    </a:ext>
                  </a:extLst>
                </p14:cNvPr>
                <p14:cNvContentPartPr/>
                <p14:nvPr/>
              </p14:nvContentPartPr>
              <p14:xfrm>
                <a:off x="1574149" y="40222"/>
                <a:ext cx="161280" cy="239760"/>
              </p14:xfrm>
            </p:contentPart>
          </mc:Choice>
          <mc:Fallback>
            <p:pic>
              <p:nvPicPr>
                <p:cNvPr id="68" name="Freihand 67">
                  <a:extLst>
                    <a:ext uri="{FF2B5EF4-FFF2-40B4-BE49-F238E27FC236}">
                      <a16:creationId xmlns:a16="http://schemas.microsoft.com/office/drawing/2014/main" id="{A1D36AC1-B7C4-5DF3-4E72-9E9D6D81E366}"/>
                    </a:ext>
                  </a:extLst>
                </p:cNvPr>
                <p:cNvPicPr/>
                <p:nvPr/>
              </p:nvPicPr>
              <p:blipFill>
                <a:blip r:embed="rId72"/>
                <a:stretch>
                  <a:fillRect/>
                </a:stretch>
              </p:blipFill>
              <p:spPr>
                <a:xfrm>
                  <a:off x="1565509" y="31582"/>
                  <a:ext cx="1789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9" name="Freihand 68">
                  <a:extLst>
                    <a:ext uri="{FF2B5EF4-FFF2-40B4-BE49-F238E27FC236}">
                      <a16:creationId xmlns:a16="http://schemas.microsoft.com/office/drawing/2014/main" id="{FF53DC54-5034-2360-D157-E830C006D6F8}"/>
                    </a:ext>
                  </a:extLst>
                </p14:cNvPr>
                <p14:cNvContentPartPr/>
                <p14:nvPr/>
              </p14:nvContentPartPr>
              <p14:xfrm>
                <a:off x="1767469" y="54262"/>
                <a:ext cx="110880" cy="196200"/>
              </p14:xfrm>
            </p:contentPart>
          </mc:Choice>
          <mc:Fallback>
            <p:pic>
              <p:nvPicPr>
                <p:cNvPr id="69" name="Freihand 68">
                  <a:extLst>
                    <a:ext uri="{FF2B5EF4-FFF2-40B4-BE49-F238E27FC236}">
                      <a16:creationId xmlns:a16="http://schemas.microsoft.com/office/drawing/2014/main" id="{FF53DC54-5034-2360-D157-E830C006D6F8}"/>
                    </a:ext>
                  </a:extLst>
                </p:cNvPr>
                <p:cNvPicPr/>
                <p:nvPr/>
              </p:nvPicPr>
              <p:blipFill>
                <a:blip r:embed="rId74"/>
                <a:stretch>
                  <a:fillRect/>
                </a:stretch>
              </p:blipFill>
              <p:spPr>
                <a:xfrm>
                  <a:off x="1758829" y="45262"/>
                  <a:ext cx="1285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0" name="Freihand 69">
                  <a:extLst>
                    <a:ext uri="{FF2B5EF4-FFF2-40B4-BE49-F238E27FC236}">
                      <a16:creationId xmlns:a16="http://schemas.microsoft.com/office/drawing/2014/main" id="{629F5AC1-C2B5-25CD-8F4B-AED441161E27}"/>
                    </a:ext>
                  </a:extLst>
                </p14:cNvPr>
                <p14:cNvContentPartPr/>
                <p14:nvPr/>
              </p14:nvContentPartPr>
              <p14:xfrm>
                <a:off x="1917229" y="147142"/>
                <a:ext cx="261000" cy="181080"/>
              </p14:xfrm>
            </p:contentPart>
          </mc:Choice>
          <mc:Fallback>
            <p:pic>
              <p:nvPicPr>
                <p:cNvPr id="70" name="Freihand 69">
                  <a:extLst>
                    <a:ext uri="{FF2B5EF4-FFF2-40B4-BE49-F238E27FC236}">
                      <a16:creationId xmlns:a16="http://schemas.microsoft.com/office/drawing/2014/main" id="{629F5AC1-C2B5-25CD-8F4B-AED441161E27}"/>
                    </a:ext>
                  </a:extLst>
                </p:cNvPr>
                <p:cNvPicPr/>
                <p:nvPr/>
              </p:nvPicPr>
              <p:blipFill>
                <a:blip r:embed="rId76"/>
                <a:stretch>
                  <a:fillRect/>
                </a:stretch>
              </p:blipFill>
              <p:spPr>
                <a:xfrm>
                  <a:off x="1908589" y="138142"/>
                  <a:ext cx="2786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1" name="Freihand 70">
                  <a:extLst>
                    <a:ext uri="{FF2B5EF4-FFF2-40B4-BE49-F238E27FC236}">
                      <a16:creationId xmlns:a16="http://schemas.microsoft.com/office/drawing/2014/main" id="{68CE9F8B-2FE5-A8CC-0B7D-9D6EA2217B44}"/>
                    </a:ext>
                  </a:extLst>
                </p14:cNvPr>
                <p14:cNvContentPartPr/>
                <p14:nvPr/>
              </p14:nvContentPartPr>
              <p14:xfrm>
                <a:off x="2167429" y="17542"/>
                <a:ext cx="270000" cy="220680"/>
              </p14:xfrm>
            </p:contentPart>
          </mc:Choice>
          <mc:Fallback>
            <p:pic>
              <p:nvPicPr>
                <p:cNvPr id="71" name="Freihand 70">
                  <a:extLst>
                    <a:ext uri="{FF2B5EF4-FFF2-40B4-BE49-F238E27FC236}">
                      <a16:creationId xmlns:a16="http://schemas.microsoft.com/office/drawing/2014/main" id="{68CE9F8B-2FE5-A8CC-0B7D-9D6EA2217B44}"/>
                    </a:ext>
                  </a:extLst>
                </p:cNvPr>
                <p:cNvPicPr/>
                <p:nvPr/>
              </p:nvPicPr>
              <p:blipFill>
                <a:blip r:embed="rId78"/>
                <a:stretch>
                  <a:fillRect/>
                </a:stretch>
              </p:blipFill>
              <p:spPr>
                <a:xfrm>
                  <a:off x="2158789" y="8542"/>
                  <a:ext cx="2876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5" name="Freihand 74">
                  <a:extLst>
                    <a:ext uri="{FF2B5EF4-FFF2-40B4-BE49-F238E27FC236}">
                      <a16:creationId xmlns:a16="http://schemas.microsoft.com/office/drawing/2014/main" id="{BAEABBA6-946D-68D2-A219-4D8183A41F35}"/>
                    </a:ext>
                  </a:extLst>
                </p14:cNvPr>
                <p14:cNvContentPartPr/>
                <p14:nvPr/>
              </p14:nvContentPartPr>
              <p14:xfrm>
                <a:off x="2046829" y="1204822"/>
                <a:ext cx="251640" cy="21960"/>
              </p14:xfrm>
            </p:contentPart>
          </mc:Choice>
          <mc:Fallback>
            <p:pic>
              <p:nvPicPr>
                <p:cNvPr id="75" name="Freihand 74">
                  <a:extLst>
                    <a:ext uri="{FF2B5EF4-FFF2-40B4-BE49-F238E27FC236}">
                      <a16:creationId xmlns:a16="http://schemas.microsoft.com/office/drawing/2014/main" id="{BAEABBA6-946D-68D2-A219-4D8183A41F35}"/>
                    </a:ext>
                  </a:extLst>
                </p:cNvPr>
                <p:cNvPicPr/>
                <p:nvPr/>
              </p:nvPicPr>
              <p:blipFill>
                <a:blip r:embed="rId80"/>
                <a:stretch>
                  <a:fillRect/>
                </a:stretch>
              </p:blipFill>
              <p:spPr>
                <a:xfrm>
                  <a:off x="2038189" y="1195822"/>
                  <a:ext cx="2692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6" name="Freihand 75">
                  <a:extLst>
                    <a:ext uri="{FF2B5EF4-FFF2-40B4-BE49-F238E27FC236}">
                      <a16:creationId xmlns:a16="http://schemas.microsoft.com/office/drawing/2014/main" id="{32ECC00F-95DD-80C0-39FE-D6616B28B1C0}"/>
                    </a:ext>
                  </a:extLst>
                </p14:cNvPr>
                <p14:cNvContentPartPr/>
                <p14:nvPr/>
              </p14:nvContentPartPr>
              <p14:xfrm>
                <a:off x="2238349" y="1146862"/>
                <a:ext cx="150120" cy="188640"/>
              </p14:xfrm>
            </p:contentPart>
          </mc:Choice>
          <mc:Fallback>
            <p:pic>
              <p:nvPicPr>
                <p:cNvPr id="76" name="Freihand 75">
                  <a:extLst>
                    <a:ext uri="{FF2B5EF4-FFF2-40B4-BE49-F238E27FC236}">
                      <a16:creationId xmlns:a16="http://schemas.microsoft.com/office/drawing/2014/main" id="{32ECC00F-95DD-80C0-39FE-D6616B28B1C0}"/>
                    </a:ext>
                  </a:extLst>
                </p:cNvPr>
                <p:cNvPicPr/>
                <p:nvPr/>
              </p:nvPicPr>
              <p:blipFill>
                <a:blip r:embed="rId82"/>
                <a:stretch>
                  <a:fillRect/>
                </a:stretch>
              </p:blipFill>
              <p:spPr>
                <a:xfrm>
                  <a:off x="2229709" y="1137862"/>
                  <a:ext cx="1677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8" name="Freihand 77">
                  <a:extLst>
                    <a:ext uri="{FF2B5EF4-FFF2-40B4-BE49-F238E27FC236}">
                      <a16:creationId xmlns:a16="http://schemas.microsoft.com/office/drawing/2014/main" id="{9E894FAF-F085-BA55-506A-F0F1C3D84D0A}"/>
                    </a:ext>
                  </a:extLst>
                </p14:cNvPr>
                <p14:cNvContentPartPr/>
                <p14:nvPr/>
              </p14:nvContentPartPr>
              <p14:xfrm>
                <a:off x="2792389" y="850942"/>
                <a:ext cx="51480" cy="3254400"/>
              </p14:xfrm>
            </p:contentPart>
          </mc:Choice>
          <mc:Fallback>
            <p:pic>
              <p:nvPicPr>
                <p:cNvPr id="78" name="Freihand 77">
                  <a:extLst>
                    <a:ext uri="{FF2B5EF4-FFF2-40B4-BE49-F238E27FC236}">
                      <a16:creationId xmlns:a16="http://schemas.microsoft.com/office/drawing/2014/main" id="{9E894FAF-F085-BA55-506A-F0F1C3D84D0A}"/>
                    </a:ext>
                  </a:extLst>
                </p:cNvPr>
                <p:cNvPicPr/>
                <p:nvPr/>
              </p:nvPicPr>
              <p:blipFill>
                <a:blip r:embed="rId84"/>
                <a:stretch>
                  <a:fillRect/>
                </a:stretch>
              </p:blipFill>
              <p:spPr>
                <a:xfrm>
                  <a:off x="2783749" y="842302"/>
                  <a:ext cx="69120" cy="3272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0" name="Freihand 79">
                  <a:extLst>
                    <a:ext uri="{FF2B5EF4-FFF2-40B4-BE49-F238E27FC236}">
                      <a16:creationId xmlns:a16="http://schemas.microsoft.com/office/drawing/2014/main" id="{7913B647-8735-2B2F-3FAD-92C7A4B26850}"/>
                    </a:ext>
                  </a:extLst>
                </p14:cNvPr>
                <p14:cNvContentPartPr/>
                <p14:nvPr/>
              </p14:nvContentPartPr>
              <p14:xfrm>
                <a:off x="2434189" y="626302"/>
                <a:ext cx="110160" cy="169920"/>
              </p14:xfrm>
            </p:contentPart>
          </mc:Choice>
          <mc:Fallback>
            <p:pic>
              <p:nvPicPr>
                <p:cNvPr id="80" name="Freihand 79">
                  <a:extLst>
                    <a:ext uri="{FF2B5EF4-FFF2-40B4-BE49-F238E27FC236}">
                      <a16:creationId xmlns:a16="http://schemas.microsoft.com/office/drawing/2014/main" id="{7913B647-8735-2B2F-3FAD-92C7A4B26850}"/>
                    </a:ext>
                  </a:extLst>
                </p:cNvPr>
                <p:cNvPicPr/>
                <p:nvPr/>
              </p:nvPicPr>
              <p:blipFill>
                <a:blip r:embed="rId86"/>
                <a:stretch>
                  <a:fillRect/>
                </a:stretch>
              </p:blipFill>
              <p:spPr>
                <a:xfrm>
                  <a:off x="2425549" y="617302"/>
                  <a:ext cx="127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1" name="Freihand 80">
                  <a:extLst>
                    <a:ext uri="{FF2B5EF4-FFF2-40B4-BE49-F238E27FC236}">
                      <a16:creationId xmlns:a16="http://schemas.microsoft.com/office/drawing/2014/main" id="{97A0657D-6294-1728-3926-DCF2BB80F222}"/>
                    </a:ext>
                  </a:extLst>
                </p14:cNvPr>
                <p14:cNvContentPartPr/>
                <p14:nvPr/>
              </p14:nvContentPartPr>
              <p14:xfrm>
                <a:off x="2614549" y="630622"/>
                <a:ext cx="15840" cy="133560"/>
              </p14:xfrm>
            </p:contentPart>
          </mc:Choice>
          <mc:Fallback>
            <p:pic>
              <p:nvPicPr>
                <p:cNvPr id="81" name="Freihand 80">
                  <a:extLst>
                    <a:ext uri="{FF2B5EF4-FFF2-40B4-BE49-F238E27FC236}">
                      <a16:creationId xmlns:a16="http://schemas.microsoft.com/office/drawing/2014/main" id="{97A0657D-6294-1728-3926-DCF2BB80F222}"/>
                    </a:ext>
                  </a:extLst>
                </p:cNvPr>
                <p:cNvPicPr/>
                <p:nvPr/>
              </p:nvPicPr>
              <p:blipFill>
                <a:blip r:embed="rId88"/>
                <a:stretch>
                  <a:fillRect/>
                </a:stretch>
              </p:blipFill>
              <p:spPr>
                <a:xfrm>
                  <a:off x="2605549" y="621622"/>
                  <a:ext cx="33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2" name="Freihand 81">
                  <a:extLst>
                    <a:ext uri="{FF2B5EF4-FFF2-40B4-BE49-F238E27FC236}">
                      <a16:creationId xmlns:a16="http://schemas.microsoft.com/office/drawing/2014/main" id="{C94C1C62-2477-16D2-96DE-23ABD10082C4}"/>
                    </a:ext>
                  </a:extLst>
                </p14:cNvPr>
                <p14:cNvContentPartPr/>
                <p14:nvPr/>
              </p14:nvContentPartPr>
              <p14:xfrm>
                <a:off x="2580349" y="668782"/>
                <a:ext cx="82440" cy="33480"/>
              </p14:xfrm>
            </p:contentPart>
          </mc:Choice>
          <mc:Fallback>
            <p:pic>
              <p:nvPicPr>
                <p:cNvPr id="82" name="Freihand 81">
                  <a:extLst>
                    <a:ext uri="{FF2B5EF4-FFF2-40B4-BE49-F238E27FC236}">
                      <a16:creationId xmlns:a16="http://schemas.microsoft.com/office/drawing/2014/main" id="{C94C1C62-2477-16D2-96DE-23ABD10082C4}"/>
                    </a:ext>
                  </a:extLst>
                </p:cNvPr>
                <p:cNvPicPr/>
                <p:nvPr/>
              </p:nvPicPr>
              <p:blipFill>
                <a:blip r:embed="rId90"/>
                <a:stretch>
                  <a:fillRect/>
                </a:stretch>
              </p:blipFill>
              <p:spPr>
                <a:xfrm>
                  <a:off x="2571709" y="659782"/>
                  <a:ext cx="1000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3" name="Freihand 82">
                  <a:extLst>
                    <a:ext uri="{FF2B5EF4-FFF2-40B4-BE49-F238E27FC236}">
                      <a16:creationId xmlns:a16="http://schemas.microsoft.com/office/drawing/2014/main" id="{36581B78-01AC-40A3-1B0C-65B7B6E4EEA7}"/>
                    </a:ext>
                  </a:extLst>
                </p14:cNvPr>
                <p14:cNvContentPartPr/>
                <p14:nvPr/>
              </p14:nvContentPartPr>
              <p14:xfrm>
                <a:off x="2696629" y="563662"/>
                <a:ext cx="98280" cy="166680"/>
              </p14:xfrm>
            </p:contentPart>
          </mc:Choice>
          <mc:Fallback>
            <p:pic>
              <p:nvPicPr>
                <p:cNvPr id="83" name="Freihand 82">
                  <a:extLst>
                    <a:ext uri="{FF2B5EF4-FFF2-40B4-BE49-F238E27FC236}">
                      <a16:creationId xmlns:a16="http://schemas.microsoft.com/office/drawing/2014/main" id="{36581B78-01AC-40A3-1B0C-65B7B6E4EEA7}"/>
                    </a:ext>
                  </a:extLst>
                </p:cNvPr>
                <p:cNvPicPr/>
                <p:nvPr/>
              </p:nvPicPr>
              <p:blipFill>
                <a:blip r:embed="rId92"/>
                <a:stretch>
                  <a:fillRect/>
                </a:stretch>
              </p:blipFill>
              <p:spPr>
                <a:xfrm>
                  <a:off x="2687629" y="555022"/>
                  <a:ext cx="1159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4" name="Freihand 83">
                  <a:extLst>
                    <a:ext uri="{FF2B5EF4-FFF2-40B4-BE49-F238E27FC236}">
                      <a16:creationId xmlns:a16="http://schemas.microsoft.com/office/drawing/2014/main" id="{A01E6271-8CF5-5981-C19F-6698D35C222F}"/>
                    </a:ext>
                  </a:extLst>
                </p14:cNvPr>
                <p14:cNvContentPartPr/>
                <p14:nvPr/>
              </p14:nvContentPartPr>
              <p14:xfrm>
                <a:off x="2701669" y="673822"/>
                <a:ext cx="120240" cy="58680"/>
              </p14:xfrm>
            </p:contentPart>
          </mc:Choice>
          <mc:Fallback>
            <p:pic>
              <p:nvPicPr>
                <p:cNvPr id="84" name="Freihand 83">
                  <a:extLst>
                    <a:ext uri="{FF2B5EF4-FFF2-40B4-BE49-F238E27FC236}">
                      <a16:creationId xmlns:a16="http://schemas.microsoft.com/office/drawing/2014/main" id="{A01E6271-8CF5-5981-C19F-6698D35C222F}"/>
                    </a:ext>
                  </a:extLst>
                </p:cNvPr>
                <p:cNvPicPr/>
                <p:nvPr/>
              </p:nvPicPr>
              <p:blipFill>
                <a:blip r:embed="rId94"/>
                <a:stretch>
                  <a:fillRect/>
                </a:stretch>
              </p:blipFill>
              <p:spPr>
                <a:xfrm>
                  <a:off x="2693029" y="665182"/>
                  <a:ext cx="137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5" name="Freihand 84">
                  <a:extLst>
                    <a:ext uri="{FF2B5EF4-FFF2-40B4-BE49-F238E27FC236}">
                      <a16:creationId xmlns:a16="http://schemas.microsoft.com/office/drawing/2014/main" id="{F69EF0FD-8119-1C2C-F97D-69672F226A23}"/>
                    </a:ext>
                  </a:extLst>
                </p14:cNvPr>
                <p14:cNvContentPartPr/>
                <p14:nvPr/>
              </p14:nvContentPartPr>
              <p14:xfrm>
                <a:off x="2844229" y="526582"/>
                <a:ext cx="103680" cy="167760"/>
              </p14:xfrm>
            </p:contentPart>
          </mc:Choice>
          <mc:Fallback>
            <p:pic>
              <p:nvPicPr>
                <p:cNvPr id="85" name="Freihand 84">
                  <a:extLst>
                    <a:ext uri="{FF2B5EF4-FFF2-40B4-BE49-F238E27FC236}">
                      <a16:creationId xmlns:a16="http://schemas.microsoft.com/office/drawing/2014/main" id="{F69EF0FD-8119-1C2C-F97D-69672F226A23}"/>
                    </a:ext>
                  </a:extLst>
                </p:cNvPr>
                <p:cNvPicPr/>
                <p:nvPr/>
              </p:nvPicPr>
              <p:blipFill>
                <a:blip r:embed="rId96"/>
                <a:stretch>
                  <a:fillRect/>
                </a:stretch>
              </p:blipFill>
              <p:spPr>
                <a:xfrm>
                  <a:off x="2835229" y="517582"/>
                  <a:ext cx="121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6" name="Freihand 85">
                  <a:extLst>
                    <a:ext uri="{FF2B5EF4-FFF2-40B4-BE49-F238E27FC236}">
                      <a16:creationId xmlns:a16="http://schemas.microsoft.com/office/drawing/2014/main" id="{62AB734B-9D3E-A908-1426-B8F8476FC287}"/>
                    </a:ext>
                  </a:extLst>
                </p14:cNvPr>
                <p14:cNvContentPartPr/>
                <p14:nvPr/>
              </p14:nvContentPartPr>
              <p14:xfrm>
                <a:off x="2413309" y="623422"/>
                <a:ext cx="667080" cy="336960"/>
              </p14:xfrm>
            </p:contentPart>
          </mc:Choice>
          <mc:Fallback>
            <p:pic>
              <p:nvPicPr>
                <p:cNvPr id="86" name="Freihand 85">
                  <a:extLst>
                    <a:ext uri="{FF2B5EF4-FFF2-40B4-BE49-F238E27FC236}">
                      <a16:creationId xmlns:a16="http://schemas.microsoft.com/office/drawing/2014/main" id="{62AB734B-9D3E-A908-1426-B8F8476FC287}"/>
                    </a:ext>
                  </a:extLst>
                </p:cNvPr>
                <p:cNvPicPr/>
                <p:nvPr/>
              </p:nvPicPr>
              <p:blipFill>
                <a:blip r:embed="rId98"/>
                <a:stretch>
                  <a:fillRect/>
                </a:stretch>
              </p:blipFill>
              <p:spPr>
                <a:xfrm>
                  <a:off x="2404309" y="614782"/>
                  <a:ext cx="68472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7" name="Freihand 86">
                  <a:extLst>
                    <a:ext uri="{FF2B5EF4-FFF2-40B4-BE49-F238E27FC236}">
                      <a16:creationId xmlns:a16="http://schemas.microsoft.com/office/drawing/2014/main" id="{9D72B68A-6CDE-BB11-6587-637E568C28DF}"/>
                    </a:ext>
                  </a:extLst>
                </p14:cNvPr>
                <p14:cNvContentPartPr/>
                <p14:nvPr/>
              </p14:nvContentPartPr>
              <p14:xfrm>
                <a:off x="2887789" y="760942"/>
                <a:ext cx="192960" cy="282960"/>
              </p14:xfrm>
            </p:contentPart>
          </mc:Choice>
          <mc:Fallback>
            <p:pic>
              <p:nvPicPr>
                <p:cNvPr id="87" name="Freihand 86">
                  <a:extLst>
                    <a:ext uri="{FF2B5EF4-FFF2-40B4-BE49-F238E27FC236}">
                      <a16:creationId xmlns:a16="http://schemas.microsoft.com/office/drawing/2014/main" id="{9D72B68A-6CDE-BB11-6587-637E568C28DF}"/>
                    </a:ext>
                  </a:extLst>
                </p:cNvPr>
                <p:cNvPicPr/>
                <p:nvPr/>
              </p:nvPicPr>
              <p:blipFill>
                <a:blip r:embed="rId100"/>
                <a:stretch>
                  <a:fillRect/>
                </a:stretch>
              </p:blipFill>
              <p:spPr>
                <a:xfrm>
                  <a:off x="2878789" y="751942"/>
                  <a:ext cx="2106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0" name="Freihand 89">
                  <a:extLst>
                    <a:ext uri="{FF2B5EF4-FFF2-40B4-BE49-F238E27FC236}">
                      <a16:creationId xmlns:a16="http://schemas.microsoft.com/office/drawing/2014/main" id="{3CE819FD-2421-EF76-DEE9-B04601913E74}"/>
                    </a:ext>
                  </a:extLst>
                </p14:cNvPr>
                <p14:cNvContentPartPr/>
                <p14:nvPr/>
              </p14:nvContentPartPr>
              <p14:xfrm>
                <a:off x="1260589" y="2649862"/>
                <a:ext cx="125640" cy="16200"/>
              </p14:xfrm>
            </p:contentPart>
          </mc:Choice>
          <mc:Fallback>
            <p:pic>
              <p:nvPicPr>
                <p:cNvPr id="90" name="Freihand 89">
                  <a:extLst>
                    <a:ext uri="{FF2B5EF4-FFF2-40B4-BE49-F238E27FC236}">
                      <a16:creationId xmlns:a16="http://schemas.microsoft.com/office/drawing/2014/main" id="{3CE819FD-2421-EF76-DEE9-B04601913E74}"/>
                    </a:ext>
                  </a:extLst>
                </p:cNvPr>
                <p:cNvPicPr/>
                <p:nvPr/>
              </p:nvPicPr>
              <p:blipFill>
                <a:blip r:embed="rId102"/>
                <a:stretch>
                  <a:fillRect/>
                </a:stretch>
              </p:blipFill>
              <p:spPr>
                <a:xfrm>
                  <a:off x="1251589" y="2641222"/>
                  <a:ext cx="1432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1" name="Freihand 90">
                  <a:extLst>
                    <a:ext uri="{FF2B5EF4-FFF2-40B4-BE49-F238E27FC236}">
                      <a16:creationId xmlns:a16="http://schemas.microsoft.com/office/drawing/2014/main" id="{3E015433-8080-D74C-9434-5B76283A11AB}"/>
                    </a:ext>
                  </a:extLst>
                </p14:cNvPr>
                <p14:cNvContentPartPr/>
                <p14:nvPr/>
              </p14:nvContentPartPr>
              <p14:xfrm>
                <a:off x="1503949" y="2596942"/>
                <a:ext cx="451800" cy="42840"/>
              </p14:xfrm>
            </p:contentPart>
          </mc:Choice>
          <mc:Fallback>
            <p:pic>
              <p:nvPicPr>
                <p:cNvPr id="91" name="Freihand 90">
                  <a:extLst>
                    <a:ext uri="{FF2B5EF4-FFF2-40B4-BE49-F238E27FC236}">
                      <a16:creationId xmlns:a16="http://schemas.microsoft.com/office/drawing/2014/main" id="{3E015433-8080-D74C-9434-5B76283A11AB}"/>
                    </a:ext>
                  </a:extLst>
                </p:cNvPr>
                <p:cNvPicPr/>
                <p:nvPr/>
              </p:nvPicPr>
              <p:blipFill>
                <a:blip r:embed="rId104"/>
                <a:stretch>
                  <a:fillRect/>
                </a:stretch>
              </p:blipFill>
              <p:spPr>
                <a:xfrm>
                  <a:off x="1495309" y="2587942"/>
                  <a:ext cx="4694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2" name="Freihand 91">
                  <a:extLst>
                    <a:ext uri="{FF2B5EF4-FFF2-40B4-BE49-F238E27FC236}">
                      <a16:creationId xmlns:a16="http://schemas.microsoft.com/office/drawing/2014/main" id="{289ECFA5-C816-936F-883C-081FAEEC1CD6}"/>
                    </a:ext>
                  </a:extLst>
                </p14:cNvPr>
                <p14:cNvContentPartPr/>
                <p14:nvPr/>
              </p14:nvContentPartPr>
              <p14:xfrm>
                <a:off x="2185069" y="2600902"/>
                <a:ext cx="151200" cy="21960"/>
              </p14:xfrm>
            </p:contentPart>
          </mc:Choice>
          <mc:Fallback>
            <p:pic>
              <p:nvPicPr>
                <p:cNvPr id="92" name="Freihand 91">
                  <a:extLst>
                    <a:ext uri="{FF2B5EF4-FFF2-40B4-BE49-F238E27FC236}">
                      <a16:creationId xmlns:a16="http://schemas.microsoft.com/office/drawing/2014/main" id="{289ECFA5-C816-936F-883C-081FAEEC1CD6}"/>
                    </a:ext>
                  </a:extLst>
                </p:cNvPr>
                <p:cNvPicPr/>
                <p:nvPr/>
              </p:nvPicPr>
              <p:blipFill>
                <a:blip r:embed="rId106"/>
                <a:stretch>
                  <a:fillRect/>
                </a:stretch>
              </p:blipFill>
              <p:spPr>
                <a:xfrm>
                  <a:off x="2176429" y="2592262"/>
                  <a:ext cx="168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3" name="Freihand 92">
                  <a:extLst>
                    <a:ext uri="{FF2B5EF4-FFF2-40B4-BE49-F238E27FC236}">
                      <a16:creationId xmlns:a16="http://schemas.microsoft.com/office/drawing/2014/main" id="{7AF3A152-8030-934F-6761-A48994C8824F}"/>
                    </a:ext>
                  </a:extLst>
                </p14:cNvPr>
                <p14:cNvContentPartPr/>
                <p14:nvPr/>
              </p14:nvContentPartPr>
              <p14:xfrm>
                <a:off x="2628949" y="2547982"/>
                <a:ext cx="235800" cy="24120"/>
              </p14:xfrm>
            </p:contentPart>
          </mc:Choice>
          <mc:Fallback>
            <p:pic>
              <p:nvPicPr>
                <p:cNvPr id="93" name="Freihand 92">
                  <a:extLst>
                    <a:ext uri="{FF2B5EF4-FFF2-40B4-BE49-F238E27FC236}">
                      <a16:creationId xmlns:a16="http://schemas.microsoft.com/office/drawing/2014/main" id="{7AF3A152-8030-934F-6761-A48994C8824F}"/>
                    </a:ext>
                  </a:extLst>
                </p:cNvPr>
                <p:cNvPicPr/>
                <p:nvPr/>
              </p:nvPicPr>
              <p:blipFill>
                <a:blip r:embed="rId108"/>
                <a:stretch>
                  <a:fillRect/>
                </a:stretch>
              </p:blipFill>
              <p:spPr>
                <a:xfrm>
                  <a:off x="2620309" y="2539342"/>
                  <a:ext cx="2534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4" name="Freihand 93">
                  <a:extLst>
                    <a:ext uri="{FF2B5EF4-FFF2-40B4-BE49-F238E27FC236}">
                      <a16:creationId xmlns:a16="http://schemas.microsoft.com/office/drawing/2014/main" id="{29E31BC1-1D4D-491A-E443-4C0215405DF5}"/>
                    </a:ext>
                  </a:extLst>
                </p14:cNvPr>
                <p14:cNvContentPartPr/>
                <p14:nvPr/>
              </p14:nvContentPartPr>
              <p14:xfrm>
                <a:off x="583789" y="2598382"/>
                <a:ext cx="59760" cy="214920"/>
              </p14:xfrm>
            </p:contentPart>
          </mc:Choice>
          <mc:Fallback>
            <p:pic>
              <p:nvPicPr>
                <p:cNvPr id="94" name="Freihand 93">
                  <a:extLst>
                    <a:ext uri="{FF2B5EF4-FFF2-40B4-BE49-F238E27FC236}">
                      <a16:creationId xmlns:a16="http://schemas.microsoft.com/office/drawing/2014/main" id="{29E31BC1-1D4D-491A-E443-4C0215405DF5}"/>
                    </a:ext>
                  </a:extLst>
                </p:cNvPr>
                <p:cNvPicPr/>
                <p:nvPr/>
              </p:nvPicPr>
              <p:blipFill>
                <a:blip r:embed="rId110"/>
                <a:stretch>
                  <a:fillRect/>
                </a:stretch>
              </p:blipFill>
              <p:spPr>
                <a:xfrm>
                  <a:off x="574789" y="2589742"/>
                  <a:ext cx="774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5" name="Freihand 94">
                  <a:extLst>
                    <a:ext uri="{FF2B5EF4-FFF2-40B4-BE49-F238E27FC236}">
                      <a16:creationId xmlns:a16="http://schemas.microsoft.com/office/drawing/2014/main" id="{3021957B-2307-5A02-3F4C-9D625CC54EAA}"/>
                    </a:ext>
                  </a:extLst>
                </p14:cNvPr>
                <p14:cNvContentPartPr/>
                <p14:nvPr/>
              </p14:nvContentPartPr>
              <p14:xfrm>
                <a:off x="590989" y="2547262"/>
                <a:ext cx="4320" cy="18360"/>
              </p14:xfrm>
            </p:contentPart>
          </mc:Choice>
          <mc:Fallback>
            <p:pic>
              <p:nvPicPr>
                <p:cNvPr id="95" name="Freihand 94">
                  <a:extLst>
                    <a:ext uri="{FF2B5EF4-FFF2-40B4-BE49-F238E27FC236}">
                      <a16:creationId xmlns:a16="http://schemas.microsoft.com/office/drawing/2014/main" id="{3021957B-2307-5A02-3F4C-9D625CC54EAA}"/>
                    </a:ext>
                  </a:extLst>
                </p:cNvPr>
                <p:cNvPicPr/>
                <p:nvPr/>
              </p:nvPicPr>
              <p:blipFill>
                <a:blip r:embed="rId112"/>
                <a:stretch>
                  <a:fillRect/>
                </a:stretch>
              </p:blipFill>
              <p:spPr>
                <a:xfrm>
                  <a:off x="581989" y="2538622"/>
                  <a:ext cx="21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6" name="Freihand 95">
                  <a:extLst>
                    <a:ext uri="{FF2B5EF4-FFF2-40B4-BE49-F238E27FC236}">
                      <a16:creationId xmlns:a16="http://schemas.microsoft.com/office/drawing/2014/main" id="{8BF48DEB-4EFD-B3A9-C8B4-D873841E0741}"/>
                    </a:ext>
                  </a:extLst>
                </p14:cNvPr>
                <p14:cNvContentPartPr/>
                <p14:nvPr/>
              </p14:nvContentPartPr>
              <p14:xfrm>
                <a:off x="717709" y="2693782"/>
                <a:ext cx="76680" cy="159480"/>
              </p14:xfrm>
            </p:contentPart>
          </mc:Choice>
          <mc:Fallback>
            <p:pic>
              <p:nvPicPr>
                <p:cNvPr id="96" name="Freihand 95">
                  <a:extLst>
                    <a:ext uri="{FF2B5EF4-FFF2-40B4-BE49-F238E27FC236}">
                      <a16:creationId xmlns:a16="http://schemas.microsoft.com/office/drawing/2014/main" id="{8BF48DEB-4EFD-B3A9-C8B4-D873841E0741}"/>
                    </a:ext>
                  </a:extLst>
                </p:cNvPr>
                <p:cNvPicPr/>
                <p:nvPr/>
              </p:nvPicPr>
              <p:blipFill>
                <a:blip r:embed="rId114"/>
                <a:stretch>
                  <a:fillRect/>
                </a:stretch>
              </p:blipFill>
              <p:spPr>
                <a:xfrm>
                  <a:off x="709069" y="2685142"/>
                  <a:ext cx="94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7" name="Freihand 96">
                  <a:extLst>
                    <a:ext uri="{FF2B5EF4-FFF2-40B4-BE49-F238E27FC236}">
                      <a16:creationId xmlns:a16="http://schemas.microsoft.com/office/drawing/2014/main" id="{2B76441E-8BE0-65F7-F106-28C4DE6F7C34}"/>
                    </a:ext>
                  </a:extLst>
                </p14:cNvPr>
                <p14:cNvContentPartPr/>
                <p14:nvPr/>
              </p14:nvContentPartPr>
              <p14:xfrm>
                <a:off x="778909" y="2472022"/>
                <a:ext cx="55080" cy="303120"/>
              </p14:xfrm>
            </p:contentPart>
          </mc:Choice>
          <mc:Fallback>
            <p:pic>
              <p:nvPicPr>
                <p:cNvPr id="97" name="Freihand 96">
                  <a:extLst>
                    <a:ext uri="{FF2B5EF4-FFF2-40B4-BE49-F238E27FC236}">
                      <a16:creationId xmlns:a16="http://schemas.microsoft.com/office/drawing/2014/main" id="{2B76441E-8BE0-65F7-F106-28C4DE6F7C34}"/>
                    </a:ext>
                  </a:extLst>
                </p:cNvPr>
                <p:cNvPicPr/>
                <p:nvPr/>
              </p:nvPicPr>
              <p:blipFill>
                <a:blip r:embed="rId116"/>
                <a:stretch>
                  <a:fillRect/>
                </a:stretch>
              </p:blipFill>
              <p:spPr>
                <a:xfrm>
                  <a:off x="770269" y="2463022"/>
                  <a:ext cx="7272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8" name="Freihand 97">
                  <a:extLst>
                    <a:ext uri="{FF2B5EF4-FFF2-40B4-BE49-F238E27FC236}">
                      <a16:creationId xmlns:a16="http://schemas.microsoft.com/office/drawing/2014/main" id="{3907413D-D9E0-A26A-ADE1-FB9462DE7C1A}"/>
                    </a:ext>
                  </a:extLst>
                </p14:cNvPr>
                <p14:cNvContentPartPr/>
                <p14:nvPr/>
              </p14:nvContentPartPr>
              <p14:xfrm>
                <a:off x="850549" y="2453662"/>
                <a:ext cx="105840" cy="258120"/>
              </p14:xfrm>
            </p:contentPart>
          </mc:Choice>
          <mc:Fallback>
            <p:pic>
              <p:nvPicPr>
                <p:cNvPr id="98" name="Freihand 97">
                  <a:extLst>
                    <a:ext uri="{FF2B5EF4-FFF2-40B4-BE49-F238E27FC236}">
                      <a16:creationId xmlns:a16="http://schemas.microsoft.com/office/drawing/2014/main" id="{3907413D-D9E0-A26A-ADE1-FB9462DE7C1A}"/>
                    </a:ext>
                  </a:extLst>
                </p:cNvPr>
                <p:cNvPicPr/>
                <p:nvPr/>
              </p:nvPicPr>
              <p:blipFill>
                <a:blip r:embed="rId118"/>
                <a:stretch>
                  <a:fillRect/>
                </a:stretch>
              </p:blipFill>
              <p:spPr>
                <a:xfrm>
                  <a:off x="841549" y="2444662"/>
                  <a:ext cx="1234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9" name="Freihand 98">
                  <a:extLst>
                    <a:ext uri="{FF2B5EF4-FFF2-40B4-BE49-F238E27FC236}">
                      <a16:creationId xmlns:a16="http://schemas.microsoft.com/office/drawing/2014/main" id="{08E8A3D9-8584-55A1-C16C-3520FEE9792C}"/>
                    </a:ext>
                  </a:extLst>
                </p14:cNvPr>
                <p14:cNvContentPartPr/>
                <p14:nvPr/>
              </p14:nvContentPartPr>
              <p14:xfrm>
                <a:off x="985909" y="2514142"/>
                <a:ext cx="44280" cy="148320"/>
              </p14:xfrm>
            </p:contentPart>
          </mc:Choice>
          <mc:Fallback>
            <p:pic>
              <p:nvPicPr>
                <p:cNvPr id="99" name="Freihand 98">
                  <a:extLst>
                    <a:ext uri="{FF2B5EF4-FFF2-40B4-BE49-F238E27FC236}">
                      <a16:creationId xmlns:a16="http://schemas.microsoft.com/office/drawing/2014/main" id="{08E8A3D9-8584-55A1-C16C-3520FEE9792C}"/>
                    </a:ext>
                  </a:extLst>
                </p:cNvPr>
                <p:cNvPicPr/>
                <p:nvPr/>
              </p:nvPicPr>
              <p:blipFill>
                <a:blip r:embed="rId120"/>
                <a:stretch>
                  <a:fillRect/>
                </a:stretch>
              </p:blipFill>
              <p:spPr>
                <a:xfrm>
                  <a:off x="977269" y="2505142"/>
                  <a:ext cx="61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0" name="Freihand 99">
                  <a:extLst>
                    <a:ext uri="{FF2B5EF4-FFF2-40B4-BE49-F238E27FC236}">
                      <a16:creationId xmlns:a16="http://schemas.microsoft.com/office/drawing/2014/main" id="{F9538301-EEB8-F364-5F8E-EC95D6CA4C48}"/>
                    </a:ext>
                  </a:extLst>
                </p14:cNvPr>
                <p14:cNvContentPartPr/>
                <p14:nvPr/>
              </p14:nvContentPartPr>
              <p14:xfrm>
                <a:off x="964309" y="2405062"/>
                <a:ext cx="89280" cy="214560"/>
              </p14:xfrm>
            </p:contentPart>
          </mc:Choice>
          <mc:Fallback>
            <p:pic>
              <p:nvPicPr>
                <p:cNvPr id="100" name="Freihand 99">
                  <a:extLst>
                    <a:ext uri="{FF2B5EF4-FFF2-40B4-BE49-F238E27FC236}">
                      <a16:creationId xmlns:a16="http://schemas.microsoft.com/office/drawing/2014/main" id="{F9538301-EEB8-F364-5F8E-EC95D6CA4C48}"/>
                    </a:ext>
                  </a:extLst>
                </p:cNvPr>
                <p:cNvPicPr/>
                <p:nvPr/>
              </p:nvPicPr>
              <p:blipFill>
                <a:blip r:embed="rId122"/>
                <a:stretch>
                  <a:fillRect/>
                </a:stretch>
              </p:blipFill>
              <p:spPr>
                <a:xfrm>
                  <a:off x="955669" y="2396062"/>
                  <a:ext cx="106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1" name="Freihand 100">
                  <a:extLst>
                    <a:ext uri="{FF2B5EF4-FFF2-40B4-BE49-F238E27FC236}">
                      <a16:creationId xmlns:a16="http://schemas.microsoft.com/office/drawing/2014/main" id="{584BADFD-960D-734A-19C6-7A6EFEDE9979}"/>
                    </a:ext>
                  </a:extLst>
                </p14:cNvPr>
                <p14:cNvContentPartPr/>
                <p14:nvPr/>
              </p14:nvContentPartPr>
              <p14:xfrm>
                <a:off x="1041709" y="2408662"/>
                <a:ext cx="74520" cy="230760"/>
              </p14:xfrm>
            </p:contentPart>
          </mc:Choice>
          <mc:Fallback>
            <p:pic>
              <p:nvPicPr>
                <p:cNvPr id="101" name="Freihand 100">
                  <a:extLst>
                    <a:ext uri="{FF2B5EF4-FFF2-40B4-BE49-F238E27FC236}">
                      <a16:creationId xmlns:a16="http://schemas.microsoft.com/office/drawing/2014/main" id="{584BADFD-960D-734A-19C6-7A6EFEDE9979}"/>
                    </a:ext>
                  </a:extLst>
                </p:cNvPr>
                <p:cNvPicPr/>
                <p:nvPr/>
              </p:nvPicPr>
              <p:blipFill>
                <a:blip r:embed="rId124"/>
                <a:stretch>
                  <a:fillRect/>
                </a:stretch>
              </p:blipFill>
              <p:spPr>
                <a:xfrm>
                  <a:off x="1033069" y="2400022"/>
                  <a:ext cx="921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2" name="Freihand 101">
                  <a:extLst>
                    <a:ext uri="{FF2B5EF4-FFF2-40B4-BE49-F238E27FC236}">
                      <a16:creationId xmlns:a16="http://schemas.microsoft.com/office/drawing/2014/main" id="{B8B18DE3-D52E-88BD-0C4D-E4CC67FD3905}"/>
                    </a:ext>
                  </a:extLst>
                </p14:cNvPr>
                <p14:cNvContentPartPr/>
                <p14:nvPr/>
              </p14:nvContentPartPr>
              <p14:xfrm>
                <a:off x="1085269" y="2381662"/>
                <a:ext cx="107280" cy="181440"/>
              </p14:xfrm>
            </p:contentPart>
          </mc:Choice>
          <mc:Fallback>
            <p:pic>
              <p:nvPicPr>
                <p:cNvPr id="102" name="Freihand 101">
                  <a:extLst>
                    <a:ext uri="{FF2B5EF4-FFF2-40B4-BE49-F238E27FC236}">
                      <a16:creationId xmlns:a16="http://schemas.microsoft.com/office/drawing/2014/main" id="{B8B18DE3-D52E-88BD-0C4D-E4CC67FD3905}"/>
                    </a:ext>
                  </a:extLst>
                </p:cNvPr>
                <p:cNvPicPr/>
                <p:nvPr/>
              </p:nvPicPr>
              <p:blipFill>
                <a:blip r:embed="rId126"/>
                <a:stretch>
                  <a:fillRect/>
                </a:stretch>
              </p:blipFill>
              <p:spPr>
                <a:xfrm>
                  <a:off x="1076269" y="2373022"/>
                  <a:ext cx="124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3" name="Freihand 102">
                  <a:extLst>
                    <a:ext uri="{FF2B5EF4-FFF2-40B4-BE49-F238E27FC236}">
                      <a16:creationId xmlns:a16="http://schemas.microsoft.com/office/drawing/2014/main" id="{56BA3ABF-BA55-AAAA-6D44-4DEFD01471C7}"/>
                    </a:ext>
                  </a:extLst>
                </p14:cNvPr>
                <p14:cNvContentPartPr/>
                <p14:nvPr/>
              </p14:nvContentPartPr>
              <p14:xfrm>
                <a:off x="1128829" y="2285902"/>
                <a:ext cx="111960" cy="351000"/>
              </p14:xfrm>
            </p:contentPart>
          </mc:Choice>
          <mc:Fallback>
            <p:pic>
              <p:nvPicPr>
                <p:cNvPr id="103" name="Freihand 102">
                  <a:extLst>
                    <a:ext uri="{FF2B5EF4-FFF2-40B4-BE49-F238E27FC236}">
                      <a16:creationId xmlns:a16="http://schemas.microsoft.com/office/drawing/2014/main" id="{56BA3ABF-BA55-AAAA-6D44-4DEFD01471C7}"/>
                    </a:ext>
                  </a:extLst>
                </p:cNvPr>
                <p:cNvPicPr/>
                <p:nvPr/>
              </p:nvPicPr>
              <p:blipFill>
                <a:blip r:embed="rId128"/>
                <a:stretch>
                  <a:fillRect/>
                </a:stretch>
              </p:blipFill>
              <p:spPr>
                <a:xfrm>
                  <a:off x="1120189" y="2277262"/>
                  <a:ext cx="12960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5" name="Freihand 104">
                  <a:extLst>
                    <a:ext uri="{FF2B5EF4-FFF2-40B4-BE49-F238E27FC236}">
                      <a16:creationId xmlns:a16="http://schemas.microsoft.com/office/drawing/2014/main" id="{D431429B-D984-CAA2-22B3-E0176B6815DE}"/>
                    </a:ext>
                  </a:extLst>
                </p14:cNvPr>
                <p14:cNvContentPartPr/>
                <p14:nvPr/>
              </p14:nvContentPartPr>
              <p14:xfrm>
                <a:off x="4598149" y="3777382"/>
                <a:ext cx="177840" cy="51840"/>
              </p14:xfrm>
            </p:contentPart>
          </mc:Choice>
          <mc:Fallback>
            <p:pic>
              <p:nvPicPr>
                <p:cNvPr id="105" name="Freihand 104">
                  <a:extLst>
                    <a:ext uri="{FF2B5EF4-FFF2-40B4-BE49-F238E27FC236}">
                      <a16:creationId xmlns:a16="http://schemas.microsoft.com/office/drawing/2014/main" id="{D431429B-D984-CAA2-22B3-E0176B6815DE}"/>
                    </a:ext>
                  </a:extLst>
                </p:cNvPr>
                <p:cNvPicPr/>
                <p:nvPr/>
              </p:nvPicPr>
              <p:blipFill>
                <a:blip r:embed="rId130"/>
                <a:stretch>
                  <a:fillRect/>
                </a:stretch>
              </p:blipFill>
              <p:spPr>
                <a:xfrm>
                  <a:off x="4589149" y="3768742"/>
                  <a:ext cx="195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6" name="Freihand 105">
                  <a:extLst>
                    <a:ext uri="{FF2B5EF4-FFF2-40B4-BE49-F238E27FC236}">
                      <a16:creationId xmlns:a16="http://schemas.microsoft.com/office/drawing/2014/main" id="{F838E88D-079B-C963-9CD4-D7F4E52C9034}"/>
                    </a:ext>
                  </a:extLst>
                </p14:cNvPr>
                <p14:cNvContentPartPr/>
                <p14:nvPr/>
              </p14:nvContentPartPr>
              <p14:xfrm>
                <a:off x="2865109" y="2527102"/>
                <a:ext cx="169560" cy="35280"/>
              </p14:xfrm>
            </p:contentPart>
          </mc:Choice>
          <mc:Fallback>
            <p:pic>
              <p:nvPicPr>
                <p:cNvPr id="106" name="Freihand 105">
                  <a:extLst>
                    <a:ext uri="{FF2B5EF4-FFF2-40B4-BE49-F238E27FC236}">
                      <a16:creationId xmlns:a16="http://schemas.microsoft.com/office/drawing/2014/main" id="{F838E88D-079B-C963-9CD4-D7F4E52C9034}"/>
                    </a:ext>
                  </a:extLst>
                </p:cNvPr>
                <p:cNvPicPr/>
                <p:nvPr/>
              </p:nvPicPr>
              <p:blipFill>
                <a:blip r:embed="rId132"/>
                <a:stretch>
                  <a:fillRect/>
                </a:stretch>
              </p:blipFill>
              <p:spPr>
                <a:xfrm>
                  <a:off x="2856469" y="2518462"/>
                  <a:ext cx="187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7" name="Freihand 106">
                  <a:extLst>
                    <a:ext uri="{FF2B5EF4-FFF2-40B4-BE49-F238E27FC236}">
                      <a16:creationId xmlns:a16="http://schemas.microsoft.com/office/drawing/2014/main" id="{2238F59C-F506-4460-BE14-C5792664508A}"/>
                    </a:ext>
                  </a:extLst>
                </p14:cNvPr>
                <p14:cNvContentPartPr/>
                <p14:nvPr/>
              </p14:nvContentPartPr>
              <p14:xfrm>
                <a:off x="3123949" y="2509102"/>
                <a:ext cx="434160" cy="41760"/>
              </p14:xfrm>
            </p:contentPart>
          </mc:Choice>
          <mc:Fallback>
            <p:pic>
              <p:nvPicPr>
                <p:cNvPr id="107" name="Freihand 106">
                  <a:extLst>
                    <a:ext uri="{FF2B5EF4-FFF2-40B4-BE49-F238E27FC236}">
                      <a16:creationId xmlns:a16="http://schemas.microsoft.com/office/drawing/2014/main" id="{2238F59C-F506-4460-BE14-C5792664508A}"/>
                    </a:ext>
                  </a:extLst>
                </p:cNvPr>
                <p:cNvPicPr/>
                <p:nvPr/>
              </p:nvPicPr>
              <p:blipFill>
                <a:blip r:embed="rId134"/>
                <a:stretch>
                  <a:fillRect/>
                </a:stretch>
              </p:blipFill>
              <p:spPr>
                <a:xfrm>
                  <a:off x="3114949" y="2500462"/>
                  <a:ext cx="4518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8" name="Freihand 107">
                  <a:extLst>
                    <a:ext uri="{FF2B5EF4-FFF2-40B4-BE49-F238E27FC236}">
                      <a16:creationId xmlns:a16="http://schemas.microsoft.com/office/drawing/2014/main" id="{B7A12981-74BD-1B2A-D249-603CA2360D6C}"/>
                    </a:ext>
                  </a:extLst>
                </p14:cNvPr>
                <p14:cNvContentPartPr/>
                <p14:nvPr/>
              </p14:nvContentPartPr>
              <p14:xfrm>
                <a:off x="3723349" y="2519902"/>
                <a:ext cx="555120" cy="26280"/>
              </p14:xfrm>
            </p:contentPart>
          </mc:Choice>
          <mc:Fallback>
            <p:pic>
              <p:nvPicPr>
                <p:cNvPr id="108" name="Freihand 107">
                  <a:extLst>
                    <a:ext uri="{FF2B5EF4-FFF2-40B4-BE49-F238E27FC236}">
                      <a16:creationId xmlns:a16="http://schemas.microsoft.com/office/drawing/2014/main" id="{B7A12981-74BD-1B2A-D249-603CA2360D6C}"/>
                    </a:ext>
                  </a:extLst>
                </p:cNvPr>
                <p:cNvPicPr/>
                <p:nvPr/>
              </p:nvPicPr>
              <p:blipFill>
                <a:blip r:embed="rId136"/>
                <a:stretch>
                  <a:fillRect/>
                </a:stretch>
              </p:blipFill>
              <p:spPr>
                <a:xfrm>
                  <a:off x="3714709" y="2511262"/>
                  <a:ext cx="572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9" name="Freihand 108">
                  <a:extLst>
                    <a:ext uri="{FF2B5EF4-FFF2-40B4-BE49-F238E27FC236}">
                      <a16:creationId xmlns:a16="http://schemas.microsoft.com/office/drawing/2014/main" id="{B604888C-6829-A5DD-B1B1-7B37ED80E301}"/>
                    </a:ext>
                  </a:extLst>
                </p14:cNvPr>
                <p14:cNvContentPartPr/>
                <p14:nvPr/>
              </p14:nvContentPartPr>
              <p14:xfrm>
                <a:off x="4434349" y="2528182"/>
                <a:ext cx="678960" cy="20160"/>
              </p14:xfrm>
            </p:contentPart>
          </mc:Choice>
          <mc:Fallback>
            <p:pic>
              <p:nvPicPr>
                <p:cNvPr id="109" name="Freihand 108">
                  <a:extLst>
                    <a:ext uri="{FF2B5EF4-FFF2-40B4-BE49-F238E27FC236}">
                      <a16:creationId xmlns:a16="http://schemas.microsoft.com/office/drawing/2014/main" id="{B604888C-6829-A5DD-B1B1-7B37ED80E301}"/>
                    </a:ext>
                  </a:extLst>
                </p:cNvPr>
                <p:cNvPicPr/>
                <p:nvPr/>
              </p:nvPicPr>
              <p:blipFill>
                <a:blip r:embed="rId138"/>
                <a:stretch>
                  <a:fillRect/>
                </a:stretch>
              </p:blipFill>
              <p:spPr>
                <a:xfrm>
                  <a:off x="4425709" y="2519542"/>
                  <a:ext cx="6966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0" name="Freihand 109">
                  <a:extLst>
                    <a:ext uri="{FF2B5EF4-FFF2-40B4-BE49-F238E27FC236}">
                      <a16:creationId xmlns:a16="http://schemas.microsoft.com/office/drawing/2014/main" id="{0F1C9B84-35A2-8EF4-2E29-D511D30CC0FF}"/>
                    </a:ext>
                  </a:extLst>
                </p14:cNvPr>
                <p14:cNvContentPartPr/>
                <p14:nvPr/>
              </p14:nvContentPartPr>
              <p14:xfrm>
                <a:off x="5240389" y="2488582"/>
                <a:ext cx="432360" cy="51840"/>
              </p14:xfrm>
            </p:contentPart>
          </mc:Choice>
          <mc:Fallback>
            <p:pic>
              <p:nvPicPr>
                <p:cNvPr id="110" name="Freihand 109">
                  <a:extLst>
                    <a:ext uri="{FF2B5EF4-FFF2-40B4-BE49-F238E27FC236}">
                      <a16:creationId xmlns:a16="http://schemas.microsoft.com/office/drawing/2014/main" id="{0F1C9B84-35A2-8EF4-2E29-D511D30CC0FF}"/>
                    </a:ext>
                  </a:extLst>
                </p:cNvPr>
                <p:cNvPicPr/>
                <p:nvPr/>
              </p:nvPicPr>
              <p:blipFill>
                <a:blip r:embed="rId140"/>
                <a:stretch>
                  <a:fillRect/>
                </a:stretch>
              </p:blipFill>
              <p:spPr>
                <a:xfrm>
                  <a:off x="5231389" y="2479582"/>
                  <a:ext cx="450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1" name="Freihand 110">
                  <a:extLst>
                    <a:ext uri="{FF2B5EF4-FFF2-40B4-BE49-F238E27FC236}">
                      <a16:creationId xmlns:a16="http://schemas.microsoft.com/office/drawing/2014/main" id="{8EB3D258-1139-616B-4A45-7447AF352E37}"/>
                    </a:ext>
                  </a:extLst>
                </p14:cNvPr>
                <p14:cNvContentPartPr/>
                <p14:nvPr/>
              </p14:nvContentPartPr>
              <p14:xfrm>
                <a:off x="5772469" y="2497942"/>
                <a:ext cx="287640" cy="36720"/>
              </p14:xfrm>
            </p:contentPart>
          </mc:Choice>
          <mc:Fallback>
            <p:pic>
              <p:nvPicPr>
                <p:cNvPr id="111" name="Freihand 110">
                  <a:extLst>
                    <a:ext uri="{FF2B5EF4-FFF2-40B4-BE49-F238E27FC236}">
                      <a16:creationId xmlns:a16="http://schemas.microsoft.com/office/drawing/2014/main" id="{8EB3D258-1139-616B-4A45-7447AF352E37}"/>
                    </a:ext>
                  </a:extLst>
                </p:cNvPr>
                <p:cNvPicPr/>
                <p:nvPr/>
              </p:nvPicPr>
              <p:blipFill>
                <a:blip r:embed="rId142"/>
                <a:stretch>
                  <a:fillRect/>
                </a:stretch>
              </p:blipFill>
              <p:spPr>
                <a:xfrm>
                  <a:off x="5763469" y="2488942"/>
                  <a:ext cx="3052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3" name="Freihand 112">
                  <a:extLst>
                    <a:ext uri="{FF2B5EF4-FFF2-40B4-BE49-F238E27FC236}">
                      <a16:creationId xmlns:a16="http://schemas.microsoft.com/office/drawing/2014/main" id="{2A7EE7EF-08DE-2998-4133-09555621EF63}"/>
                    </a:ext>
                  </a:extLst>
                </p14:cNvPr>
                <p14:cNvContentPartPr/>
                <p14:nvPr/>
              </p14:nvContentPartPr>
              <p14:xfrm>
                <a:off x="5185669" y="2526742"/>
                <a:ext cx="29880" cy="6480"/>
              </p14:xfrm>
            </p:contentPart>
          </mc:Choice>
          <mc:Fallback>
            <p:pic>
              <p:nvPicPr>
                <p:cNvPr id="113" name="Freihand 112">
                  <a:extLst>
                    <a:ext uri="{FF2B5EF4-FFF2-40B4-BE49-F238E27FC236}">
                      <a16:creationId xmlns:a16="http://schemas.microsoft.com/office/drawing/2014/main" id="{2A7EE7EF-08DE-2998-4133-09555621EF63}"/>
                    </a:ext>
                  </a:extLst>
                </p:cNvPr>
                <p:cNvPicPr/>
                <p:nvPr/>
              </p:nvPicPr>
              <p:blipFill>
                <a:blip r:embed="rId144"/>
                <a:stretch>
                  <a:fillRect/>
                </a:stretch>
              </p:blipFill>
              <p:spPr>
                <a:xfrm>
                  <a:off x="5176669" y="2517742"/>
                  <a:ext cx="47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4" name="Freihand 113">
                  <a:extLst>
                    <a:ext uri="{FF2B5EF4-FFF2-40B4-BE49-F238E27FC236}">
                      <a16:creationId xmlns:a16="http://schemas.microsoft.com/office/drawing/2014/main" id="{8C1F8827-A7BC-D6AB-043B-C5729F0E681C}"/>
                    </a:ext>
                  </a:extLst>
                </p14:cNvPr>
                <p14:cNvContentPartPr/>
                <p14:nvPr/>
              </p14:nvContentPartPr>
              <p14:xfrm>
                <a:off x="4944109" y="2440342"/>
                <a:ext cx="129600" cy="320400"/>
              </p14:xfrm>
            </p:contentPart>
          </mc:Choice>
          <mc:Fallback>
            <p:pic>
              <p:nvPicPr>
                <p:cNvPr id="114" name="Freihand 113">
                  <a:extLst>
                    <a:ext uri="{FF2B5EF4-FFF2-40B4-BE49-F238E27FC236}">
                      <a16:creationId xmlns:a16="http://schemas.microsoft.com/office/drawing/2014/main" id="{8C1F8827-A7BC-D6AB-043B-C5729F0E681C}"/>
                    </a:ext>
                  </a:extLst>
                </p:cNvPr>
                <p:cNvPicPr/>
                <p:nvPr/>
              </p:nvPicPr>
              <p:blipFill>
                <a:blip r:embed="rId146"/>
                <a:stretch>
                  <a:fillRect/>
                </a:stretch>
              </p:blipFill>
              <p:spPr>
                <a:xfrm>
                  <a:off x="4935469" y="2431342"/>
                  <a:ext cx="14724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5" name="Freihand 114">
                  <a:extLst>
                    <a:ext uri="{FF2B5EF4-FFF2-40B4-BE49-F238E27FC236}">
                      <a16:creationId xmlns:a16="http://schemas.microsoft.com/office/drawing/2014/main" id="{3FAE1684-ACF3-DDB4-029F-BEB831FC0115}"/>
                    </a:ext>
                  </a:extLst>
                </p14:cNvPr>
                <p14:cNvContentPartPr/>
                <p14:nvPr/>
              </p14:nvContentPartPr>
              <p14:xfrm>
                <a:off x="4982989" y="2357542"/>
                <a:ext cx="12240" cy="33840"/>
              </p14:xfrm>
            </p:contentPart>
          </mc:Choice>
          <mc:Fallback>
            <p:pic>
              <p:nvPicPr>
                <p:cNvPr id="115" name="Freihand 114">
                  <a:extLst>
                    <a:ext uri="{FF2B5EF4-FFF2-40B4-BE49-F238E27FC236}">
                      <a16:creationId xmlns:a16="http://schemas.microsoft.com/office/drawing/2014/main" id="{3FAE1684-ACF3-DDB4-029F-BEB831FC0115}"/>
                    </a:ext>
                  </a:extLst>
                </p:cNvPr>
                <p:cNvPicPr/>
                <p:nvPr/>
              </p:nvPicPr>
              <p:blipFill>
                <a:blip r:embed="rId148"/>
                <a:stretch>
                  <a:fillRect/>
                </a:stretch>
              </p:blipFill>
              <p:spPr>
                <a:xfrm>
                  <a:off x="4973989" y="2348542"/>
                  <a:ext cx="298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6" name="Freihand 115">
                  <a:extLst>
                    <a:ext uri="{FF2B5EF4-FFF2-40B4-BE49-F238E27FC236}">
                      <a16:creationId xmlns:a16="http://schemas.microsoft.com/office/drawing/2014/main" id="{03CEC606-0A26-C606-750E-4D6221FEDBCB}"/>
                    </a:ext>
                  </a:extLst>
                </p14:cNvPr>
                <p14:cNvContentPartPr/>
                <p14:nvPr/>
              </p14:nvContentPartPr>
              <p14:xfrm>
                <a:off x="5105749" y="2612782"/>
                <a:ext cx="25920" cy="167760"/>
              </p14:xfrm>
            </p:contentPart>
          </mc:Choice>
          <mc:Fallback>
            <p:pic>
              <p:nvPicPr>
                <p:cNvPr id="116" name="Freihand 115">
                  <a:extLst>
                    <a:ext uri="{FF2B5EF4-FFF2-40B4-BE49-F238E27FC236}">
                      <a16:creationId xmlns:a16="http://schemas.microsoft.com/office/drawing/2014/main" id="{03CEC606-0A26-C606-750E-4D6221FEDBCB}"/>
                    </a:ext>
                  </a:extLst>
                </p:cNvPr>
                <p:cNvPicPr/>
                <p:nvPr/>
              </p:nvPicPr>
              <p:blipFill>
                <a:blip r:embed="rId150"/>
                <a:stretch>
                  <a:fillRect/>
                </a:stretch>
              </p:blipFill>
              <p:spPr>
                <a:xfrm>
                  <a:off x="5096749" y="2603782"/>
                  <a:ext cx="43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7" name="Freihand 116">
                  <a:extLst>
                    <a:ext uri="{FF2B5EF4-FFF2-40B4-BE49-F238E27FC236}">
                      <a16:creationId xmlns:a16="http://schemas.microsoft.com/office/drawing/2014/main" id="{6DA35A5B-BBCB-E71E-0025-3EEC1932B5B8}"/>
                    </a:ext>
                  </a:extLst>
                </p14:cNvPr>
                <p14:cNvContentPartPr/>
                <p14:nvPr/>
              </p14:nvContentPartPr>
              <p14:xfrm>
                <a:off x="5151469" y="2351782"/>
                <a:ext cx="98640" cy="365400"/>
              </p14:xfrm>
            </p:contentPart>
          </mc:Choice>
          <mc:Fallback>
            <p:pic>
              <p:nvPicPr>
                <p:cNvPr id="117" name="Freihand 116">
                  <a:extLst>
                    <a:ext uri="{FF2B5EF4-FFF2-40B4-BE49-F238E27FC236}">
                      <a16:creationId xmlns:a16="http://schemas.microsoft.com/office/drawing/2014/main" id="{6DA35A5B-BBCB-E71E-0025-3EEC1932B5B8}"/>
                    </a:ext>
                  </a:extLst>
                </p:cNvPr>
                <p:cNvPicPr/>
                <p:nvPr/>
              </p:nvPicPr>
              <p:blipFill>
                <a:blip r:embed="rId152"/>
                <a:stretch>
                  <a:fillRect/>
                </a:stretch>
              </p:blipFill>
              <p:spPr>
                <a:xfrm>
                  <a:off x="5142469" y="2342782"/>
                  <a:ext cx="11628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8" name="Freihand 117">
                  <a:extLst>
                    <a:ext uri="{FF2B5EF4-FFF2-40B4-BE49-F238E27FC236}">
                      <a16:creationId xmlns:a16="http://schemas.microsoft.com/office/drawing/2014/main" id="{DF709C8C-58AF-156E-C5D0-98A530D67F98}"/>
                    </a:ext>
                  </a:extLst>
                </p14:cNvPr>
                <p14:cNvContentPartPr/>
                <p14:nvPr/>
              </p14:nvContentPartPr>
              <p14:xfrm>
                <a:off x="5262349" y="2414062"/>
                <a:ext cx="94320" cy="288720"/>
              </p14:xfrm>
            </p:contentPart>
          </mc:Choice>
          <mc:Fallback>
            <p:pic>
              <p:nvPicPr>
                <p:cNvPr id="118" name="Freihand 117">
                  <a:extLst>
                    <a:ext uri="{FF2B5EF4-FFF2-40B4-BE49-F238E27FC236}">
                      <a16:creationId xmlns:a16="http://schemas.microsoft.com/office/drawing/2014/main" id="{DF709C8C-58AF-156E-C5D0-98A530D67F98}"/>
                    </a:ext>
                  </a:extLst>
                </p:cNvPr>
                <p:cNvPicPr/>
                <p:nvPr/>
              </p:nvPicPr>
              <p:blipFill>
                <a:blip r:embed="rId154"/>
                <a:stretch>
                  <a:fillRect/>
                </a:stretch>
              </p:blipFill>
              <p:spPr>
                <a:xfrm>
                  <a:off x="5253709" y="2405062"/>
                  <a:ext cx="11196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9" name="Freihand 118">
                  <a:extLst>
                    <a:ext uri="{FF2B5EF4-FFF2-40B4-BE49-F238E27FC236}">
                      <a16:creationId xmlns:a16="http://schemas.microsoft.com/office/drawing/2014/main" id="{008B780F-E9E1-02D4-EB14-21A25350313F}"/>
                    </a:ext>
                  </a:extLst>
                </p14:cNvPr>
                <p14:cNvContentPartPr/>
                <p14:nvPr/>
              </p14:nvContentPartPr>
              <p14:xfrm>
                <a:off x="5378629" y="2468782"/>
                <a:ext cx="127800" cy="163080"/>
              </p14:xfrm>
            </p:contentPart>
          </mc:Choice>
          <mc:Fallback>
            <p:pic>
              <p:nvPicPr>
                <p:cNvPr id="119" name="Freihand 118">
                  <a:extLst>
                    <a:ext uri="{FF2B5EF4-FFF2-40B4-BE49-F238E27FC236}">
                      <a16:creationId xmlns:a16="http://schemas.microsoft.com/office/drawing/2014/main" id="{008B780F-E9E1-02D4-EB14-21A25350313F}"/>
                    </a:ext>
                  </a:extLst>
                </p:cNvPr>
                <p:cNvPicPr/>
                <p:nvPr/>
              </p:nvPicPr>
              <p:blipFill>
                <a:blip r:embed="rId156"/>
                <a:stretch>
                  <a:fillRect/>
                </a:stretch>
              </p:blipFill>
              <p:spPr>
                <a:xfrm>
                  <a:off x="5369989" y="2460142"/>
                  <a:ext cx="145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0" name="Freihand 119">
                  <a:extLst>
                    <a:ext uri="{FF2B5EF4-FFF2-40B4-BE49-F238E27FC236}">
                      <a16:creationId xmlns:a16="http://schemas.microsoft.com/office/drawing/2014/main" id="{1256C3F5-61F2-0BC2-FF0C-93ED7F39C56A}"/>
                    </a:ext>
                  </a:extLst>
                </p14:cNvPr>
                <p14:cNvContentPartPr/>
                <p14:nvPr/>
              </p14:nvContentPartPr>
              <p14:xfrm>
                <a:off x="5525149" y="2392102"/>
                <a:ext cx="18360" cy="178200"/>
              </p14:xfrm>
            </p:contentPart>
          </mc:Choice>
          <mc:Fallback>
            <p:pic>
              <p:nvPicPr>
                <p:cNvPr id="120" name="Freihand 119">
                  <a:extLst>
                    <a:ext uri="{FF2B5EF4-FFF2-40B4-BE49-F238E27FC236}">
                      <a16:creationId xmlns:a16="http://schemas.microsoft.com/office/drawing/2014/main" id="{1256C3F5-61F2-0BC2-FF0C-93ED7F39C56A}"/>
                    </a:ext>
                  </a:extLst>
                </p:cNvPr>
                <p:cNvPicPr/>
                <p:nvPr/>
              </p:nvPicPr>
              <p:blipFill>
                <a:blip r:embed="rId158"/>
                <a:stretch>
                  <a:fillRect/>
                </a:stretch>
              </p:blipFill>
              <p:spPr>
                <a:xfrm>
                  <a:off x="5516509" y="2383102"/>
                  <a:ext cx="36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1" name="Freihand 120">
                  <a:extLst>
                    <a:ext uri="{FF2B5EF4-FFF2-40B4-BE49-F238E27FC236}">
                      <a16:creationId xmlns:a16="http://schemas.microsoft.com/office/drawing/2014/main" id="{3F326399-36DD-75AD-0A56-1A2CFFA25C8B}"/>
                    </a:ext>
                  </a:extLst>
                </p14:cNvPr>
                <p14:cNvContentPartPr/>
                <p14:nvPr/>
              </p14:nvContentPartPr>
              <p14:xfrm>
                <a:off x="5540989" y="2398222"/>
                <a:ext cx="63720" cy="204480"/>
              </p14:xfrm>
            </p:contentPart>
          </mc:Choice>
          <mc:Fallback>
            <p:pic>
              <p:nvPicPr>
                <p:cNvPr id="121" name="Freihand 120">
                  <a:extLst>
                    <a:ext uri="{FF2B5EF4-FFF2-40B4-BE49-F238E27FC236}">
                      <a16:creationId xmlns:a16="http://schemas.microsoft.com/office/drawing/2014/main" id="{3F326399-36DD-75AD-0A56-1A2CFFA25C8B}"/>
                    </a:ext>
                  </a:extLst>
                </p:cNvPr>
                <p:cNvPicPr/>
                <p:nvPr/>
              </p:nvPicPr>
              <p:blipFill>
                <a:blip r:embed="rId160"/>
                <a:stretch>
                  <a:fillRect/>
                </a:stretch>
              </p:blipFill>
              <p:spPr>
                <a:xfrm>
                  <a:off x="5532349" y="2389582"/>
                  <a:ext cx="813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2" name="Freihand 121">
                  <a:extLst>
                    <a:ext uri="{FF2B5EF4-FFF2-40B4-BE49-F238E27FC236}">
                      <a16:creationId xmlns:a16="http://schemas.microsoft.com/office/drawing/2014/main" id="{B8E4EDCC-D141-EF19-70B5-091B3ECC6386}"/>
                    </a:ext>
                  </a:extLst>
                </p14:cNvPr>
                <p14:cNvContentPartPr/>
                <p14:nvPr/>
              </p14:nvContentPartPr>
              <p14:xfrm>
                <a:off x="5595349" y="2340262"/>
                <a:ext cx="75240" cy="224640"/>
              </p14:xfrm>
            </p:contentPart>
          </mc:Choice>
          <mc:Fallback>
            <p:pic>
              <p:nvPicPr>
                <p:cNvPr id="122" name="Freihand 121">
                  <a:extLst>
                    <a:ext uri="{FF2B5EF4-FFF2-40B4-BE49-F238E27FC236}">
                      <a16:creationId xmlns:a16="http://schemas.microsoft.com/office/drawing/2014/main" id="{B8E4EDCC-D141-EF19-70B5-091B3ECC6386}"/>
                    </a:ext>
                  </a:extLst>
                </p:cNvPr>
                <p:cNvPicPr/>
                <p:nvPr/>
              </p:nvPicPr>
              <p:blipFill>
                <a:blip r:embed="rId162"/>
                <a:stretch>
                  <a:fillRect/>
                </a:stretch>
              </p:blipFill>
              <p:spPr>
                <a:xfrm>
                  <a:off x="5586349" y="2331622"/>
                  <a:ext cx="928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3" name="Freihand 122">
                  <a:extLst>
                    <a:ext uri="{FF2B5EF4-FFF2-40B4-BE49-F238E27FC236}">
                      <a16:creationId xmlns:a16="http://schemas.microsoft.com/office/drawing/2014/main" id="{54617B88-D7A5-3BC3-6888-595F9EA89451}"/>
                    </a:ext>
                  </a:extLst>
                </p14:cNvPr>
                <p14:cNvContentPartPr/>
                <p14:nvPr/>
              </p14:nvContentPartPr>
              <p14:xfrm>
                <a:off x="5658709" y="2310742"/>
                <a:ext cx="78840" cy="345240"/>
              </p14:xfrm>
            </p:contentPart>
          </mc:Choice>
          <mc:Fallback>
            <p:pic>
              <p:nvPicPr>
                <p:cNvPr id="123" name="Freihand 122">
                  <a:extLst>
                    <a:ext uri="{FF2B5EF4-FFF2-40B4-BE49-F238E27FC236}">
                      <a16:creationId xmlns:a16="http://schemas.microsoft.com/office/drawing/2014/main" id="{54617B88-D7A5-3BC3-6888-595F9EA89451}"/>
                    </a:ext>
                  </a:extLst>
                </p:cNvPr>
                <p:cNvPicPr/>
                <p:nvPr/>
              </p:nvPicPr>
              <p:blipFill>
                <a:blip r:embed="rId164"/>
                <a:stretch>
                  <a:fillRect/>
                </a:stretch>
              </p:blipFill>
              <p:spPr>
                <a:xfrm>
                  <a:off x="5650069" y="2302102"/>
                  <a:ext cx="9648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 name="Freihand 13">
                  <a:extLst>
                    <a:ext uri="{FF2B5EF4-FFF2-40B4-BE49-F238E27FC236}">
                      <a16:creationId xmlns:a16="http://schemas.microsoft.com/office/drawing/2014/main" id="{9814CACF-C989-93B5-8DE8-E4EAFA983F0B}"/>
                    </a:ext>
                  </a:extLst>
                </p14:cNvPr>
                <p14:cNvContentPartPr/>
                <p14:nvPr/>
              </p14:nvContentPartPr>
              <p14:xfrm>
                <a:off x="7353229" y="2993302"/>
                <a:ext cx="7920" cy="126360"/>
              </p14:xfrm>
            </p:contentPart>
          </mc:Choice>
          <mc:Fallback>
            <p:pic>
              <p:nvPicPr>
                <p:cNvPr id="14" name="Freihand 13">
                  <a:extLst>
                    <a:ext uri="{FF2B5EF4-FFF2-40B4-BE49-F238E27FC236}">
                      <a16:creationId xmlns:a16="http://schemas.microsoft.com/office/drawing/2014/main" id="{9814CACF-C989-93B5-8DE8-E4EAFA983F0B}"/>
                    </a:ext>
                  </a:extLst>
                </p:cNvPr>
                <p:cNvPicPr/>
                <p:nvPr/>
              </p:nvPicPr>
              <p:blipFill>
                <a:blip r:embed="rId166"/>
                <a:stretch>
                  <a:fillRect/>
                </a:stretch>
              </p:blipFill>
              <p:spPr>
                <a:xfrm>
                  <a:off x="7344589" y="2984302"/>
                  <a:ext cx="25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5" name="Freihand 54">
                  <a:extLst>
                    <a:ext uri="{FF2B5EF4-FFF2-40B4-BE49-F238E27FC236}">
                      <a16:creationId xmlns:a16="http://schemas.microsoft.com/office/drawing/2014/main" id="{1A96A709-5207-5EE6-0075-9CB8CAD7B18E}"/>
                    </a:ext>
                  </a:extLst>
                </p14:cNvPr>
                <p14:cNvContentPartPr/>
                <p14:nvPr/>
              </p14:nvContentPartPr>
              <p14:xfrm>
                <a:off x="6045349" y="414262"/>
                <a:ext cx="980280" cy="156600"/>
              </p14:xfrm>
            </p:contentPart>
          </mc:Choice>
          <mc:Fallback>
            <p:pic>
              <p:nvPicPr>
                <p:cNvPr id="55" name="Freihand 54">
                  <a:extLst>
                    <a:ext uri="{FF2B5EF4-FFF2-40B4-BE49-F238E27FC236}">
                      <a16:creationId xmlns:a16="http://schemas.microsoft.com/office/drawing/2014/main" id="{1A96A709-5207-5EE6-0075-9CB8CAD7B18E}"/>
                    </a:ext>
                  </a:extLst>
                </p:cNvPr>
                <p:cNvPicPr/>
                <p:nvPr/>
              </p:nvPicPr>
              <p:blipFill>
                <a:blip r:embed="rId168"/>
                <a:stretch>
                  <a:fillRect/>
                </a:stretch>
              </p:blipFill>
              <p:spPr>
                <a:xfrm>
                  <a:off x="6036349" y="405622"/>
                  <a:ext cx="997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6" name="Freihand 55">
                  <a:extLst>
                    <a:ext uri="{FF2B5EF4-FFF2-40B4-BE49-F238E27FC236}">
                      <a16:creationId xmlns:a16="http://schemas.microsoft.com/office/drawing/2014/main" id="{C933AC5A-C14B-48D3-E58C-D982BC2E417F}"/>
                    </a:ext>
                  </a:extLst>
                </p14:cNvPr>
                <p14:cNvContentPartPr/>
                <p14:nvPr/>
              </p14:nvContentPartPr>
              <p14:xfrm>
                <a:off x="6343069" y="485542"/>
                <a:ext cx="288720" cy="33840"/>
              </p14:xfrm>
            </p:contentPart>
          </mc:Choice>
          <mc:Fallback>
            <p:pic>
              <p:nvPicPr>
                <p:cNvPr id="56" name="Freihand 55">
                  <a:extLst>
                    <a:ext uri="{FF2B5EF4-FFF2-40B4-BE49-F238E27FC236}">
                      <a16:creationId xmlns:a16="http://schemas.microsoft.com/office/drawing/2014/main" id="{C933AC5A-C14B-48D3-E58C-D982BC2E417F}"/>
                    </a:ext>
                  </a:extLst>
                </p:cNvPr>
                <p:cNvPicPr/>
                <p:nvPr/>
              </p:nvPicPr>
              <p:blipFill>
                <a:blip r:embed="rId170"/>
                <a:stretch>
                  <a:fillRect/>
                </a:stretch>
              </p:blipFill>
              <p:spPr>
                <a:xfrm>
                  <a:off x="6334069" y="476902"/>
                  <a:ext cx="3063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7" name="Freihand 56">
                  <a:extLst>
                    <a:ext uri="{FF2B5EF4-FFF2-40B4-BE49-F238E27FC236}">
                      <a16:creationId xmlns:a16="http://schemas.microsoft.com/office/drawing/2014/main" id="{40C3A926-2537-295E-F11C-11EDCBC9D58D}"/>
                    </a:ext>
                  </a:extLst>
                </p14:cNvPr>
                <p14:cNvContentPartPr/>
                <p14:nvPr/>
              </p14:nvContentPartPr>
              <p14:xfrm>
                <a:off x="6254509" y="517222"/>
                <a:ext cx="42480" cy="15120"/>
              </p14:xfrm>
            </p:contentPart>
          </mc:Choice>
          <mc:Fallback>
            <p:pic>
              <p:nvPicPr>
                <p:cNvPr id="57" name="Freihand 56">
                  <a:extLst>
                    <a:ext uri="{FF2B5EF4-FFF2-40B4-BE49-F238E27FC236}">
                      <a16:creationId xmlns:a16="http://schemas.microsoft.com/office/drawing/2014/main" id="{40C3A926-2537-295E-F11C-11EDCBC9D58D}"/>
                    </a:ext>
                  </a:extLst>
                </p:cNvPr>
                <p:cNvPicPr/>
                <p:nvPr/>
              </p:nvPicPr>
              <p:blipFill>
                <a:blip r:embed="rId172"/>
                <a:stretch>
                  <a:fillRect/>
                </a:stretch>
              </p:blipFill>
              <p:spPr>
                <a:xfrm>
                  <a:off x="6245869" y="508222"/>
                  <a:ext cx="60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8" name="Freihand 57">
                  <a:extLst>
                    <a:ext uri="{FF2B5EF4-FFF2-40B4-BE49-F238E27FC236}">
                      <a16:creationId xmlns:a16="http://schemas.microsoft.com/office/drawing/2014/main" id="{4695E1FF-6EB6-39F2-3A02-E18568C2C3CF}"/>
                    </a:ext>
                  </a:extLst>
                </p14:cNvPr>
                <p14:cNvContentPartPr/>
                <p14:nvPr/>
              </p14:nvContentPartPr>
              <p14:xfrm>
                <a:off x="6221749" y="519742"/>
                <a:ext cx="21960" cy="13320"/>
              </p14:xfrm>
            </p:contentPart>
          </mc:Choice>
          <mc:Fallback>
            <p:pic>
              <p:nvPicPr>
                <p:cNvPr id="58" name="Freihand 57">
                  <a:extLst>
                    <a:ext uri="{FF2B5EF4-FFF2-40B4-BE49-F238E27FC236}">
                      <a16:creationId xmlns:a16="http://schemas.microsoft.com/office/drawing/2014/main" id="{4695E1FF-6EB6-39F2-3A02-E18568C2C3CF}"/>
                    </a:ext>
                  </a:extLst>
                </p:cNvPr>
                <p:cNvPicPr/>
                <p:nvPr/>
              </p:nvPicPr>
              <p:blipFill>
                <a:blip r:embed="rId174"/>
                <a:stretch>
                  <a:fillRect/>
                </a:stretch>
              </p:blipFill>
              <p:spPr>
                <a:xfrm>
                  <a:off x="6213109" y="510742"/>
                  <a:ext cx="396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 name="Freihand 11">
                  <a:extLst>
                    <a:ext uri="{FF2B5EF4-FFF2-40B4-BE49-F238E27FC236}">
                      <a16:creationId xmlns:a16="http://schemas.microsoft.com/office/drawing/2014/main" id="{5DDCE59A-8E2F-8D9A-52D9-0537F1950A57}"/>
                    </a:ext>
                  </a:extLst>
                </p14:cNvPr>
                <p14:cNvContentPartPr/>
                <p14:nvPr/>
              </p14:nvContentPartPr>
              <p14:xfrm>
                <a:off x="7358629" y="3772702"/>
                <a:ext cx="3600" cy="46440"/>
              </p14:xfrm>
            </p:contentPart>
          </mc:Choice>
          <mc:Fallback>
            <p:pic>
              <p:nvPicPr>
                <p:cNvPr id="12" name="Freihand 11">
                  <a:extLst>
                    <a:ext uri="{FF2B5EF4-FFF2-40B4-BE49-F238E27FC236}">
                      <a16:creationId xmlns:a16="http://schemas.microsoft.com/office/drawing/2014/main" id="{5DDCE59A-8E2F-8D9A-52D9-0537F1950A57}"/>
                    </a:ext>
                  </a:extLst>
                </p:cNvPr>
                <p:cNvPicPr/>
                <p:nvPr/>
              </p:nvPicPr>
              <p:blipFill>
                <a:blip r:embed="rId176"/>
                <a:stretch>
                  <a:fillRect/>
                </a:stretch>
              </p:blipFill>
              <p:spPr>
                <a:xfrm>
                  <a:off x="7349629" y="3764062"/>
                  <a:ext cx="21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 name="Freihand 14">
                  <a:extLst>
                    <a:ext uri="{FF2B5EF4-FFF2-40B4-BE49-F238E27FC236}">
                      <a16:creationId xmlns:a16="http://schemas.microsoft.com/office/drawing/2014/main" id="{291483E3-FDAA-9C16-1E98-C22C05BB535C}"/>
                    </a:ext>
                  </a:extLst>
                </p14:cNvPr>
                <p14:cNvContentPartPr/>
                <p14:nvPr/>
              </p14:nvContentPartPr>
              <p14:xfrm>
                <a:off x="7351069" y="3735982"/>
                <a:ext cx="9720" cy="95760"/>
              </p14:xfrm>
            </p:contentPart>
          </mc:Choice>
          <mc:Fallback>
            <p:pic>
              <p:nvPicPr>
                <p:cNvPr id="15" name="Freihand 14">
                  <a:extLst>
                    <a:ext uri="{FF2B5EF4-FFF2-40B4-BE49-F238E27FC236}">
                      <a16:creationId xmlns:a16="http://schemas.microsoft.com/office/drawing/2014/main" id="{291483E3-FDAA-9C16-1E98-C22C05BB535C}"/>
                    </a:ext>
                  </a:extLst>
                </p:cNvPr>
                <p:cNvPicPr/>
                <p:nvPr/>
              </p:nvPicPr>
              <p:blipFill>
                <a:blip r:embed="rId178"/>
                <a:stretch>
                  <a:fillRect/>
                </a:stretch>
              </p:blipFill>
              <p:spPr>
                <a:xfrm>
                  <a:off x="7342429" y="3727342"/>
                  <a:ext cx="27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8" name="Freihand 17">
                  <a:extLst>
                    <a:ext uri="{FF2B5EF4-FFF2-40B4-BE49-F238E27FC236}">
                      <a16:creationId xmlns:a16="http://schemas.microsoft.com/office/drawing/2014/main" id="{C9987B5F-BA89-6B43-77C0-B673B0C1A631}"/>
                    </a:ext>
                  </a:extLst>
                </p14:cNvPr>
                <p14:cNvContentPartPr/>
                <p14:nvPr/>
              </p14:nvContentPartPr>
              <p14:xfrm>
                <a:off x="7324789" y="3310102"/>
                <a:ext cx="36360" cy="452520"/>
              </p14:xfrm>
            </p:contentPart>
          </mc:Choice>
          <mc:Fallback>
            <p:pic>
              <p:nvPicPr>
                <p:cNvPr id="18" name="Freihand 17">
                  <a:extLst>
                    <a:ext uri="{FF2B5EF4-FFF2-40B4-BE49-F238E27FC236}">
                      <a16:creationId xmlns:a16="http://schemas.microsoft.com/office/drawing/2014/main" id="{C9987B5F-BA89-6B43-77C0-B673B0C1A631}"/>
                    </a:ext>
                  </a:extLst>
                </p:cNvPr>
                <p:cNvPicPr/>
                <p:nvPr/>
              </p:nvPicPr>
              <p:blipFill>
                <a:blip r:embed="rId180"/>
                <a:stretch>
                  <a:fillRect/>
                </a:stretch>
              </p:blipFill>
              <p:spPr>
                <a:xfrm>
                  <a:off x="7316149" y="3301102"/>
                  <a:ext cx="5400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0" name="Freihand 129">
                  <a:extLst>
                    <a:ext uri="{FF2B5EF4-FFF2-40B4-BE49-F238E27FC236}">
                      <a16:creationId xmlns:a16="http://schemas.microsoft.com/office/drawing/2014/main" id="{364E1F4E-469A-FB22-2C3B-6DD93F422464}"/>
                    </a:ext>
                  </a:extLst>
                </p14:cNvPr>
                <p14:cNvContentPartPr/>
                <p14:nvPr/>
              </p14:nvContentPartPr>
              <p14:xfrm>
                <a:off x="7265389" y="3847222"/>
                <a:ext cx="306720" cy="449640"/>
              </p14:xfrm>
            </p:contentPart>
          </mc:Choice>
          <mc:Fallback>
            <p:pic>
              <p:nvPicPr>
                <p:cNvPr id="130" name="Freihand 129">
                  <a:extLst>
                    <a:ext uri="{FF2B5EF4-FFF2-40B4-BE49-F238E27FC236}">
                      <a16:creationId xmlns:a16="http://schemas.microsoft.com/office/drawing/2014/main" id="{364E1F4E-469A-FB22-2C3B-6DD93F422464}"/>
                    </a:ext>
                  </a:extLst>
                </p:cNvPr>
                <p:cNvPicPr/>
                <p:nvPr/>
              </p:nvPicPr>
              <p:blipFill>
                <a:blip r:embed="rId182"/>
                <a:stretch>
                  <a:fillRect/>
                </a:stretch>
              </p:blipFill>
              <p:spPr>
                <a:xfrm>
                  <a:off x="7256749" y="3838222"/>
                  <a:ext cx="32436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 name="Freihand 4">
                  <a:extLst>
                    <a:ext uri="{FF2B5EF4-FFF2-40B4-BE49-F238E27FC236}">
                      <a16:creationId xmlns:a16="http://schemas.microsoft.com/office/drawing/2014/main" id="{49BF1BB6-FDEB-F9DF-B5C7-6315E4B969AF}"/>
                    </a:ext>
                  </a:extLst>
                </p14:cNvPr>
                <p14:cNvContentPartPr/>
                <p14:nvPr/>
              </p14:nvContentPartPr>
              <p14:xfrm>
                <a:off x="7387789" y="2033902"/>
                <a:ext cx="3600" cy="126000"/>
              </p14:xfrm>
            </p:contentPart>
          </mc:Choice>
          <mc:Fallback>
            <p:pic>
              <p:nvPicPr>
                <p:cNvPr id="5" name="Freihand 4">
                  <a:extLst>
                    <a:ext uri="{FF2B5EF4-FFF2-40B4-BE49-F238E27FC236}">
                      <a16:creationId xmlns:a16="http://schemas.microsoft.com/office/drawing/2014/main" id="{49BF1BB6-FDEB-F9DF-B5C7-6315E4B969AF}"/>
                    </a:ext>
                  </a:extLst>
                </p:cNvPr>
                <p:cNvPicPr/>
                <p:nvPr/>
              </p:nvPicPr>
              <p:blipFill>
                <a:blip r:embed="rId184"/>
                <a:stretch>
                  <a:fillRect/>
                </a:stretch>
              </p:blipFill>
              <p:spPr>
                <a:xfrm>
                  <a:off x="7379149" y="2025262"/>
                  <a:ext cx="21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 name="Freihand 9">
                  <a:extLst>
                    <a:ext uri="{FF2B5EF4-FFF2-40B4-BE49-F238E27FC236}">
                      <a16:creationId xmlns:a16="http://schemas.microsoft.com/office/drawing/2014/main" id="{D31175BA-44AE-3100-E1D9-4C09BB2BB978}"/>
                    </a:ext>
                  </a:extLst>
                </p14:cNvPr>
                <p14:cNvContentPartPr/>
                <p14:nvPr/>
              </p14:nvContentPartPr>
              <p14:xfrm>
                <a:off x="7367269" y="2253142"/>
                <a:ext cx="14400" cy="557640"/>
              </p14:xfrm>
            </p:contentPart>
          </mc:Choice>
          <mc:Fallback>
            <p:pic>
              <p:nvPicPr>
                <p:cNvPr id="10" name="Freihand 9">
                  <a:extLst>
                    <a:ext uri="{FF2B5EF4-FFF2-40B4-BE49-F238E27FC236}">
                      <a16:creationId xmlns:a16="http://schemas.microsoft.com/office/drawing/2014/main" id="{D31175BA-44AE-3100-E1D9-4C09BB2BB978}"/>
                    </a:ext>
                  </a:extLst>
                </p:cNvPr>
                <p:cNvPicPr/>
                <p:nvPr/>
              </p:nvPicPr>
              <p:blipFill>
                <a:blip r:embed="rId186"/>
                <a:stretch>
                  <a:fillRect/>
                </a:stretch>
              </p:blipFill>
              <p:spPr>
                <a:xfrm>
                  <a:off x="7358269" y="2244502"/>
                  <a:ext cx="32040" cy="575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5" name="Freihand 124">
                  <a:extLst>
                    <a:ext uri="{FF2B5EF4-FFF2-40B4-BE49-F238E27FC236}">
                      <a16:creationId xmlns:a16="http://schemas.microsoft.com/office/drawing/2014/main" id="{1C529A86-D21C-B7CF-3456-A21D9F9273C9}"/>
                    </a:ext>
                  </a:extLst>
                </p14:cNvPr>
                <p14:cNvContentPartPr/>
                <p14:nvPr/>
              </p14:nvContentPartPr>
              <p14:xfrm>
                <a:off x="5997469" y="2476342"/>
                <a:ext cx="1334880" cy="74880"/>
              </p14:xfrm>
            </p:contentPart>
          </mc:Choice>
          <mc:Fallback>
            <p:pic>
              <p:nvPicPr>
                <p:cNvPr id="125" name="Freihand 124">
                  <a:extLst>
                    <a:ext uri="{FF2B5EF4-FFF2-40B4-BE49-F238E27FC236}">
                      <a16:creationId xmlns:a16="http://schemas.microsoft.com/office/drawing/2014/main" id="{1C529A86-D21C-B7CF-3456-A21D9F9273C9}"/>
                    </a:ext>
                  </a:extLst>
                </p:cNvPr>
                <p:cNvPicPr/>
                <p:nvPr/>
              </p:nvPicPr>
              <p:blipFill>
                <a:blip r:embed="rId188"/>
                <a:stretch>
                  <a:fillRect/>
                </a:stretch>
              </p:blipFill>
              <p:spPr>
                <a:xfrm>
                  <a:off x="5988469" y="2467702"/>
                  <a:ext cx="1352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6" name="Freihand 125">
                  <a:extLst>
                    <a:ext uri="{FF2B5EF4-FFF2-40B4-BE49-F238E27FC236}">
                      <a16:creationId xmlns:a16="http://schemas.microsoft.com/office/drawing/2014/main" id="{A05061CE-3553-74AE-3714-58FB8FB351FA}"/>
                    </a:ext>
                  </a:extLst>
                </p14:cNvPr>
                <p14:cNvContentPartPr/>
                <p14:nvPr/>
              </p14:nvContentPartPr>
              <p14:xfrm>
                <a:off x="7303909" y="2455462"/>
                <a:ext cx="86040" cy="102600"/>
              </p14:xfrm>
            </p:contentPart>
          </mc:Choice>
          <mc:Fallback>
            <p:pic>
              <p:nvPicPr>
                <p:cNvPr id="126" name="Freihand 125">
                  <a:extLst>
                    <a:ext uri="{FF2B5EF4-FFF2-40B4-BE49-F238E27FC236}">
                      <a16:creationId xmlns:a16="http://schemas.microsoft.com/office/drawing/2014/main" id="{A05061CE-3553-74AE-3714-58FB8FB351FA}"/>
                    </a:ext>
                  </a:extLst>
                </p:cNvPr>
                <p:cNvPicPr/>
                <p:nvPr/>
              </p:nvPicPr>
              <p:blipFill>
                <a:blip r:embed="rId190"/>
                <a:stretch>
                  <a:fillRect/>
                </a:stretch>
              </p:blipFill>
              <p:spPr>
                <a:xfrm>
                  <a:off x="7294909" y="2446822"/>
                  <a:ext cx="103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8" name="Freihand 127">
                  <a:extLst>
                    <a:ext uri="{FF2B5EF4-FFF2-40B4-BE49-F238E27FC236}">
                      <a16:creationId xmlns:a16="http://schemas.microsoft.com/office/drawing/2014/main" id="{FECE4605-993D-447F-5CB2-34A01383A1FD}"/>
                    </a:ext>
                  </a:extLst>
                </p14:cNvPr>
                <p14:cNvContentPartPr/>
                <p14:nvPr/>
              </p14:nvContentPartPr>
              <p14:xfrm>
                <a:off x="7365109" y="2452582"/>
                <a:ext cx="8280" cy="20880"/>
              </p14:xfrm>
            </p:contentPart>
          </mc:Choice>
          <mc:Fallback>
            <p:pic>
              <p:nvPicPr>
                <p:cNvPr id="128" name="Freihand 127">
                  <a:extLst>
                    <a:ext uri="{FF2B5EF4-FFF2-40B4-BE49-F238E27FC236}">
                      <a16:creationId xmlns:a16="http://schemas.microsoft.com/office/drawing/2014/main" id="{FECE4605-993D-447F-5CB2-34A01383A1FD}"/>
                    </a:ext>
                  </a:extLst>
                </p:cNvPr>
                <p:cNvPicPr/>
                <p:nvPr/>
              </p:nvPicPr>
              <p:blipFill>
                <a:blip r:embed="rId192"/>
                <a:stretch>
                  <a:fillRect/>
                </a:stretch>
              </p:blipFill>
              <p:spPr>
                <a:xfrm>
                  <a:off x="7356469" y="2443582"/>
                  <a:ext cx="25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2" name="Freihand 131">
                  <a:extLst>
                    <a:ext uri="{FF2B5EF4-FFF2-40B4-BE49-F238E27FC236}">
                      <a16:creationId xmlns:a16="http://schemas.microsoft.com/office/drawing/2014/main" id="{388AA064-28AB-E7B0-C765-5555598F670F}"/>
                    </a:ext>
                  </a:extLst>
                </p14:cNvPr>
                <p14:cNvContentPartPr/>
                <p14:nvPr/>
              </p14:nvContentPartPr>
              <p14:xfrm>
                <a:off x="7377709" y="1925182"/>
                <a:ext cx="31680" cy="94680"/>
              </p14:xfrm>
            </p:contentPart>
          </mc:Choice>
          <mc:Fallback>
            <p:pic>
              <p:nvPicPr>
                <p:cNvPr id="132" name="Freihand 131">
                  <a:extLst>
                    <a:ext uri="{FF2B5EF4-FFF2-40B4-BE49-F238E27FC236}">
                      <a16:creationId xmlns:a16="http://schemas.microsoft.com/office/drawing/2014/main" id="{388AA064-28AB-E7B0-C765-5555598F670F}"/>
                    </a:ext>
                  </a:extLst>
                </p:cNvPr>
                <p:cNvPicPr/>
                <p:nvPr/>
              </p:nvPicPr>
              <p:blipFill>
                <a:blip r:embed="rId194"/>
                <a:stretch>
                  <a:fillRect/>
                </a:stretch>
              </p:blipFill>
              <p:spPr>
                <a:xfrm>
                  <a:off x="7368709" y="1916182"/>
                  <a:ext cx="49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3" name="Freihand 132">
                  <a:extLst>
                    <a:ext uri="{FF2B5EF4-FFF2-40B4-BE49-F238E27FC236}">
                      <a16:creationId xmlns:a16="http://schemas.microsoft.com/office/drawing/2014/main" id="{9CA30A1D-CBF9-F719-A8BE-C93F41260184}"/>
                    </a:ext>
                  </a:extLst>
                </p14:cNvPr>
                <p14:cNvContentPartPr/>
                <p14:nvPr/>
              </p14:nvContentPartPr>
              <p14:xfrm>
                <a:off x="7347469" y="2029222"/>
                <a:ext cx="30240" cy="411120"/>
              </p14:xfrm>
            </p:contentPart>
          </mc:Choice>
          <mc:Fallback>
            <p:pic>
              <p:nvPicPr>
                <p:cNvPr id="133" name="Freihand 132">
                  <a:extLst>
                    <a:ext uri="{FF2B5EF4-FFF2-40B4-BE49-F238E27FC236}">
                      <a16:creationId xmlns:a16="http://schemas.microsoft.com/office/drawing/2014/main" id="{9CA30A1D-CBF9-F719-A8BE-C93F41260184}"/>
                    </a:ext>
                  </a:extLst>
                </p:cNvPr>
                <p:cNvPicPr/>
                <p:nvPr/>
              </p:nvPicPr>
              <p:blipFill>
                <a:blip r:embed="rId196"/>
                <a:stretch>
                  <a:fillRect/>
                </a:stretch>
              </p:blipFill>
              <p:spPr>
                <a:xfrm>
                  <a:off x="7338829" y="2020222"/>
                  <a:ext cx="4788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4" name="Freihand 133">
                  <a:extLst>
                    <a:ext uri="{FF2B5EF4-FFF2-40B4-BE49-F238E27FC236}">
                      <a16:creationId xmlns:a16="http://schemas.microsoft.com/office/drawing/2014/main" id="{AF5C0741-1A94-8A0B-9970-21D7970E3629}"/>
                    </a:ext>
                  </a:extLst>
                </p14:cNvPr>
                <p14:cNvContentPartPr/>
                <p14:nvPr/>
              </p14:nvContentPartPr>
              <p14:xfrm>
                <a:off x="7320109" y="2264662"/>
                <a:ext cx="129600" cy="219960"/>
              </p14:xfrm>
            </p:contentPart>
          </mc:Choice>
          <mc:Fallback>
            <p:pic>
              <p:nvPicPr>
                <p:cNvPr id="134" name="Freihand 133">
                  <a:extLst>
                    <a:ext uri="{FF2B5EF4-FFF2-40B4-BE49-F238E27FC236}">
                      <a16:creationId xmlns:a16="http://schemas.microsoft.com/office/drawing/2014/main" id="{AF5C0741-1A94-8A0B-9970-21D7970E3629}"/>
                    </a:ext>
                  </a:extLst>
                </p:cNvPr>
                <p:cNvPicPr/>
                <p:nvPr/>
              </p:nvPicPr>
              <p:blipFill>
                <a:blip r:embed="rId198"/>
                <a:stretch>
                  <a:fillRect/>
                </a:stretch>
              </p:blipFill>
              <p:spPr>
                <a:xfrm>
                  <a:off x="7311469" y="2255662"/>
                  <a:ext cx="1472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6" name="Freihand 135">
                  <a:extLst>
                    <a:ext uri="{FF2B5EF4-FFF2-40B4-BE49-F238E27FC236}">
                      <a16:creationId xmlns:a16="http://schemas.microsoft.com/office/drawing/2014/main" id="{6F958C5F-C6A4-D023-B74F-B8225017B723}"/>
                    </a:ext>
                  </a:extLst>
                </p14:cNvPr>
                <p14:cNvContentPartPr/>
                <p14:nvPr/>
              </p14:nvContentPartPr>
              <p14:xfrm>
                <a:off x="9629509" y="777862"/>
                <a:ext cx="194760" cy="29880"/>
              </p14:xfrm>
            </p:contentPart>
          </mc:Choice>
          <mc:Fallback>
            <p:pic>
              <p:nvPicPr>
                <p:cNvPr id="136" name="Freihand 135">
                  <a:extLst>
                    <a:ext uri="{FF2B5EF4-FFF2-40B4-BE49-F238E27FC236}">
                      <a16:creationId xmlns:a16="http://schemas.microsoft.com/office/drawing/2014/main" id="{6F958C5F-C6A4-D023-B74F-B8225017B723}"/>
                    </a:ext>
                  </a:extLst>
                </p:cNvPr>
                <p:cNvPicPr/>
                <p:nvPr/>
              </p:nvPicPr>
              <p:blipFill>
                <a:blip r:embed="rId200"/>
                <a:stretch>
                  <a:fillRect/>
                </a:stretch>
              </p:blipFill>
              <p:spPr>
                <a:xfrm>
                  <a:off x="9620509" y="769222"/>
                  <a:ext cx="2124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7" name="Freihand 136">
                  <a:extLst>
                    <a:ext uri="{FF2B5EF4-FFF2-40B4-BE49-F238E27FC236}">
                      <a16:creationId xmlns:a16="http://schemas.microsoft.com/office/drawing/2014/main" id="{8C8E6A3E-C772-9A81-A011-A7D422657911}"/>
                    </a:ext>
                  </a:extLst>
                </p14:cNvPr>
                <p14:cNvContentPartPr/>
                <p14:nvPr/>
              </p14:nvContentPartPr>
              <p14:xfrm>
                <a:off x="9618349" y="690382"/>
                <a:ext cx="272520" cy="239760"/>
              </p14:xfrm>
            </p:contentPart>
          </mc:Choice>
          <mc:Fallback>
            <p:pic>
              <p:nvPicPr>
                <p:cNvPr id="137" name="Freihand 136">
                  <a:extLst>
                    <a:ext uri="{FF2B5EF4-FFF2-40B4-BE49-F238E27FC236}">
                      <a16:creationId xmlns:a16="http://schemas.microsoft.com/office/drawing/2014/main" id="{8C8E6A3E-C772-9A81-A011-A7D422657911}"/>
                    </a:ext>
                  </a:extLst>
                </p:cNvPr>
                <p:cNvPicPr/>
                <p:nvPr/>
              </p:nvPicPr>
              <p:blipFill>
                <a:blip r:embed="rId202"/>
                <a:stretch>
                  <a:fillRect/>
                </a:stretch>
              </p:blipFill>
              <p:spPr>
                <a:xfrm>
                  <a:off x="9609709" y="681742"/>
                  <a:ext cx="2901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9" name="Freihand 138">
                  <a:extLst>
                    <a:ext uri="{FF2B5EF4-FFF2-40B4-BE49-F238E27FC236}">
                      <a16:creationId xmlns:a16="http://schemas.microsoft.com/office/drawing/2014/main" id="{ECFC10FE-3AC7-E814-068A-0E0FF259D7CD}"/>
                    </a:ext>
                  </a:extLst>
                </p14:cNvPr>
                <p14:cNvContentPartPr/>
                <p14:nvPr/>
              </p14:nvContentPartPr>
              <p14:xfrm>
                <a:off x="10076269" y="682102"/>
                <a:ext cx="74520" cy="199800"/>
              </p14:xfrm>
            </p:contentPart>
          </mc:Choice>
          <mc:Fallback>
            <p:pic>
              <p:nvPicPr>
                <p:cNvPr id="139" name="Freihand 138">
                  <a:extLst>
                    <a:ext uri="{FF2B5EF4-FFF2-40B4-BE49-F238E27FC236}">
                      <a16:creationId xmlns:a16="http://schemas.microsoft.com/office/drawing/2014/main" id="{ECFC10FE-3AC7-E814-068A-0E0FF259D7CD}"/>
                    </a:ext>
                  </a:extLst>
                </p:cNvPr>
                <p:cNvPicPr/>
                <p:nvPr/>
              </p:nvPicPr>
              <p:blipFill>
                <a:blip r:embed="rId204"/>
                <a:stretch>
                  <a:fillRect/>
                </a:stretch>
              </p:blipFill>
              <p:spPr>
                <a:xfrm>
                  <a:off x="10067269" y="673462"/>
                  <a:ext cx="921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0" name="Freihand 139">
                  <a:extLst>
                    <a:ext uri="{FF2B5EF4-FFF2-40B4-BE49-F238E27FC236}">
                      <a16:creationId xmlns:a16="http://schemas.microsoft.com/office/drawing/2014/main" id="{9C6D07B9-30DD-7B2A-B023-4680C7B72288}"/>
                    </a:ext>
                  </a:extLst>
                </p14:cNvPr>
                <p14:cNvContentPartPr/>
                <p14:nvPr/>
              </p14:nvContentPartPr>
              <p14:xfrm>
                <a:off x="10169149" y="722422"/>
                <a:ext cx="159120" cy="108000"/>
              </p14:xfrm>
            </p:contentPart>
          </mc:Choice>
          <mc:Fallback>
            <p:pic>
              <p:nvPicPr>
                <p:cNvPr id="140" name="Freihand 139">
                  <a:extLst>
                    <a:ext uri="{FF2B5EF4-FFF2-40B4-BE49-F238E27FC236}">
                      <a16:creationId xmlns:a16="http://schemas.microsoft.com/office/drawing/2014/main" id="{9C6D07B9-30DD-7B2A-B023-4680C7B72288}"/>
                    </a:ext>
                  </a:extLst>
                </p:cNvPr>
                <p:cNvPicPr/>
                <p:nvPr/>
              </p:nvPicPr>
              <p:blipFill>
                <a:blip r:embed="rId206"/>
                <a:stretch>
                  <a:fillRect/>
                </a:stretch>
              </p:blipFill>
              <p:spPr>
                <a:xfrm>
                  <a:off x="10160149" y="713422"/>
                  <a:ext cx="176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1" name="Freihand 140">
                  <a:extLst>
                    <a:ext uri="{FF2B5EF4-FFF2-40B4-BE49-F238E27FC236}">
                      <a16:creationId xmlns:a16="http://schemas.microsoft.com/office/drawing/2014/main" id="{98CAA177-DE83-4EF8-C7B1-C11869A3ECF0}"/>
                    </a:ext>
                  </a:extLst>
                </p14:cNvPr>
                <p14:cNvContentPartPr/>
                <p14:nvPr/>
              </p14:nvContentPartPr>
              <p14:xfrm>
                <a:off x="10363549" y="699022"/>
                <a:ext cx="100800" cy="115920"/>
              </p14:xfrm>
            </p:contentPart>
          </mc:Choice>
          <mc:Fallback>
            <p:pic>
              <p:nvPicPr>
                <p:cNvPr id="141" name="Freihand 140">
                  <a:extLst>
                    <a:ext uri="{FF2B5EF4-FFF2-40B4-BE49-F238E27FC236}">
                      <a16:creationId xmlns:a16="http://schemas.microsoft.com/office/drawing/2014/main" id="{98CAA177-DE83-4EF8-C7B1-C11869A3ECF0}"/>
                    </a:ext>
                  </a:extLst>
                </p:cNvPr>
                <p:cNvPicPr/>
                <p:nvPr/>
              </p:nvPicPr>
              <p:blipFill>
                <a:blip r:embed="rId208"/>
                <a:stretch>
                  <a:fillRect/>
                </a:stretch>
              </p:blipFill>
              <p:spPr>
                <a:xfrm>
                  <a:off x="10354549" y="690382"/>
                  <a:ext cx="118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2" name="Freihand 141">
                  <a:extLst>
                    <a:ext uri="{FF2B5EF4-FFF2-40B4-BE49-F238E27FC236}">
                      <a16:creationId xmlns:a16="http://schemas.microsoft.com/office/drawing/2014/main" id="{45EB309A-68B6-16C5-2A18-E80E64C7D245}"/>
                    </a:ext>
                  </a:extLst>
                </p14:cNvPr>
                <p14:cNvContentPartPr/>
                <p14:nvPr/>
              </p14:nvContentPartPr>
              <p14:xfrm>
                <a:off x="10523029" y="600382"/>
                <a:ext cx="122400" cy="185400"/>
              </p14:xfrm>
            </p:contentPart>
          </mc:Choice>
          <mc:Fallback>
            <p:pic>
              <p:nvPicPr>
                <p:cNvPr id="142" name="Freihand 141">
                  <a:extLst>
                    <a:ext uri="{FF2B5EF4-FFF2-40B4-BE49-F238E27FC236}">
                      <a16:creationId xmlns:a16="http://schemas.microsoft.com/office/drawing/2014/main" id="{45EB309A-68B6-16C5-2A18-E80E64C7D245}"/>
                    </a:ext>
                  </a:extLst>
                </p:cNvPr>
                <p:cNvPicPr/>
                <p:nvPr/>
              </p:nvPicPr>
              <p:blipFill>
                <a:blip r:embed="rId210"/>
                <a:stretch>
                  <a:fillRect/>
                </a:stretch>
              </p:blipFill>
              <p:spPr>
                <a:xfrm>
                  <a:off x="10514029" y="591382"/>
                  <a:ext cx="140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3" name="Freihand 142">
                  <a:extLst>
                    <a:ext uri="{FF2B5EF4-FFF2-40B4-BE49-F238E27FC236}">
                      <a16:creationId xmlns:a16="http://schemas.microsoft.com/office/drawing/2014/main" id="{CCF929D3-4FE3-BF4E-021B-A5B9D813C6FD}"/>
                    </a:ext>
                  </a:extLst>
                </p14:cNvPr>
                <p14:cNvContentPartPr/>
                <p14:nvPr/>
              </p14:nvContentPartPr>
              <p14:xfrm>
                <a:off x="10690789" y="661582"/>
                <a:ext cx="41040" cy="88560"/>
              </p14:xfrm>
            </p:contentPart>
          </mc:Choice>
          <mc:Fallback>
            <p:pic>
              <p:nvPicPr>
                <p:cNvPr id="143" name="Freihand 142">
                  <a:extLst>
                    <a:ext uri="{FF2B5EF4-FFF2-40B4-BE49-F238E27FC236}">
                      <a16:creationId xmlns:a16="http://schemas.microsoft.com/office/drawing/2014/main" id="{CCF929D3-4FE3-BF4E-021B-A5B9D813C6FD}"/>
                    </a:ext>
                  </a:extLst>
                </p:cNvPr>
                <p:cNvPicPr/>
                <p:nvPr/>
              </p:nvPicPr>
              <p:blipFill>
                <a:blip r:embed="rId212"/>
                <a:stretch>
                  <a:fillRect/>
                </a:stretch>
              </p:blipFill>
              <p:spPr>
                <a:xfrm>
                  <a:off x="10681789" y="652582"/>
                  <a:ext cx="58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4" name="Freihand 143">
                  <a:extLst>
                    <a:ext uri="{FF2B5EF4-FFF2-40B4-BE49-F238E27FC236}">
                      <a16:creationId xmlns:a16="http://schemas.microsoft.com/office/drawing/2014/main" id="{E3A7EBB8-E099-B9BD-0291-DEECC13E13AF}"/>
                    </a:ext>
                  </a:extLst>
                </p14:cNvPr>
                <p14:cNvContentPartPr/>
                <p14:nvPr/>
              </p14:nvContentPartPr>
              <p14:xfrm>
                <a:off x="10773229" y="531982"/>
                <a:ext cx="92880" cy="232560"/>
              </p14:xfrm>
            </p:contentPart>
          </mc:Choice>
          <mc:Fallback>
            <p:pic>
              <p:nvPicPr>
                <p:cNvPr id="144" name="Freihand 143">
                  <a:extLst>
                    <a:ext uri="{FF2B5EF4-FFF2-40B4-BE49-F238E27FC236}">
                      <a16:creationId xmlns:a16="http://schemas.microsoft.com/office/drawing/2014/main" id="{E3A7EBB8-E099-B9BD-0291-DEECC13E13AF}"/>
                    </a:ext>
                  </a:extLst>
                </p:cNvPr>
                <p:cNvPicPr/>
                <p:nvPr/>
              </p:nvPicPr>
              <p:blipFill>
                <a:blip r:embed="rId214"/>
                <a:stretch>
                  <a:fillRect/>
                </a:stretch>
              </p:blipFill>
              <p:spPr>
                <a:xfrm>
                  <a:off x="10764589" y="523342"/>
                  <a:ext cx="1105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5" name="Freihand 144">
                  <a:extLst>
                    <a:ext uri="{FF2B5EF4-FFF2-40B4-BE49-F238E27FC236}">
                      <a16:creationId xmlns:a16="http://schemas.microsoft.com/office/drawing/2014/main" id="{B5EE433D-C02F-502F-FBBD-B6BD08D7821E}"/>
                    </a:ext>
                  </a:extLst>
                </p14:cNvPr>
                <p14:cNvContentPartPr/>
                <p14:nvPr/>
              </p14:nvContentPartPr>
              <p14:xfrm>
                <a:off x="10904989" y="551782"/>
                <a:ext cx="118440" cy="217440"/>
              </p14:xfrm>
            </p:contentPart>
          </mc:Choice>
          <mc:Fallback>
            <p:pic>
              <p:nvPicPr>
                <p:cNvPr id="145" name="Freihand 144">
                  <a:extLst>
                    <a:ext uri="{FF2B5EF4-FFF2-40B4-BE49-F238E27FC236}">
                      <a16:creationId xmlns:a16="http://schemas.microsoft.com/office/drawing/2014/main" id="{B5EE433D-C02F-502F-FBBD-B6BD08D7821E}"/>
                    </a:ext>
                  </a:extLst>
                </p:cNvPr>
                <p:cNvPicPr/>
                <p:nvPr/>
              </p:nvPicPr>
              <p:blipFill>
                <a:blip r:embed="rId216"/>
                <a:stretch>
                  <a:fillRect/>
                </a:stretch>
              </p:blipFill>
              <p:spPr>
                <a:xfrm>
                  <a:off x="10896349" y="542782"/>
                  <a:ext cx="1360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6" name="Freihand 145">
                  <a:extLst>
                    <a:ext uri="{FF2B5EF4-FFF2-40B4-BE49-F238E27FC236}">
                      <a16:creationId xmlns:a16="http://schemas.microsoft.com/office/drawing/2014/main" id="{F061D508-7509-0E1D-7541-4CF5F50F5D9F}"/>
                    </a:ext>
                  </a:extLst>
                </p14:cNvPr>
                <p14:cNvContentPartPr/>
                <p14:nvPr/>
              </p14:nvContentPartPr>
              <p14:xfrm>
                <a:off x="11015869" y="508222"/>
                <a:ext cx="295920" cy="237960"/>
              </p14:xfrm>
            </p:contentPart>
          </mc:Choice>
          <mc:Fallback>
            <p:pic>
              <p:nvPicPr>
                <p:cNvPr id="146" name="Freihand 145">
                  <a:extLst>
                    <a:ext uri="{FF2B5EF4-FFF2-40B4-BE49-F238E27FC236}">
                      <a16:creationId xmlns:a16="http://schemas.microsoft.com/office/drawing/2014/main" id="{F061D508-7509-0E1D-7541-4CF5F50F5D9F}"/>
                    </a:ext>
                  </a:extLst>
                </p:cNvPr>
                <p:cNvPicPr/>
                <p:nvPr/>
              </p:nvPicPr>
              <p:blipFill>
                <a:blip r:embed="rId218"/>
                <a:stretch>
                  <a:fillRect/>
                </a:stretch>
              </p:blipFill>
              <p:spPr>
                <a:xfrm>
                  <a:off x="11006869" y="499582"/>
                  <a:ext cx="3135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7" name="Freihand 146">
                  <a:extLst>
                    <a:ext uri="{FF2B5EF4-FFF2-40B4-BE49-F238E27FC236}">
                      <a16:creationId xmlns:a16="http://schemas.microsoft.com/office/drawing/2014/main" id="{3625D0A0-115B-8627-FB88-5EB860423FB9}"/>
                    </a:ext>
                  </a:extLst>
                </p14:cNvPr>
                <p14:cNvContentPartPr/>
                <p14:nvPr/>
              </p14:nvContentPartPr>
              <p14:xfrm>
                <a:off x="11378029" y="516502"/>
                <a:ext cx="41040" cy="212400"/>
              </p14:xfrm>
            </p:contentPart>
          </mc:Choice>
          <mc:Fallback>
            <p:pic>
              <p:nvPicPr>
                <p:cNvPr id="147" name="Freihand 146">
                  <a:extLst>
                    <a:ext uri="{FF2B5EF4-FFF2-40B4-BE49-F238E27FC236}">
                      <a16:creationId xmlns:a16="http://schemas.microsoft.com/office/drawing/2014/main" id="{3625D0A0-115B-8627-FB88-5EB860423FB9}"/>
                    </a:ext>
                  </a:extLst>
                </p:cNvPr>
                <p:cNvPicPr/>
                <p:nvPr/>
              </p:nvPicPr>
              <p:blipFill>
                <a:blip r:embed="rId220"/>
                <a:stretch>
                  <a:fillRect/>
                </a:stretch>
              </p:blipFill>
              <p:spPr>
                <a:xfrm>
                  <a:off x="11369029" y="507862"/>
                  <a:ext cx="586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8" name="Freihand 147">
                  <a:extLst>
                    <a:ext uri="{FF2B5EF4-FFF2-40B4-BE49-F238E27FC236}">
                      <a16:creationId xmlns:a16="http://schemas.microsoft.com/office/drawing/2014/main" id="{CDA3EF3D-166A-E967-1E2E-A21888CD1C5B}"/>
                    </a:ext>
                  </a:extLst>
                </p14:cNvPr>
                <p14:cNvContentPartPr/>
                <p14:nvPr/>
              </p14:nvContentPartPr>
              <p14:xfrm>
                <a:off x="11470909" y="448462"/>
                <a:ext cx="171000" cy="258840"/>
              </p14:xfrm>
            </p:contentPart>
          </mc:Choice>
          <mc:Fallback>
            <p:pic>
              <p:nvPicPr>
                <p:cNvPr id="148" name="Freihand 147">
                  <a:extLst>
                    <a:ext uri="{FF2B5EF4-FFF2-40B4-BE49-F238E27FC236}">
                      <a16:creationId xmlns:a16="http://schemas.microsoft.com/office/drawing/2014/main" id="{CDA3EF3D-166A-E967-1E2E-A21888CD1C5B}"/>
                    </a:ext>
                  </a:extLst>
                </p:cNvPr>
                <p:cNvPicPr/>
                <p:nvPr/>
              </p:nvPicPr>
              <p:blipFill>
                <a:blip r:embed="rId222"/>
                <a:stretch>
                  <a:fillRect/>
                </a:stretch>
              </p:blipFill>
              <p:spPr>
                <a:xfrm>
                  <a:off x="11461909" y="439462"/>
                  <a:ext cx="1886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0" name="Freihand 149">
                  <a:extLst>
                    <a:ext uri="{FF2B5EF4-FFF2-40B4-BE49-F238E27FC236}">
                      <a16:creationId xmlns:a16="http://schemas.microsoft.com/office/drawing/2014/main" id="{1A4E8A0E-6438-B6A2-E167-5B23CB662313}"/>
                    </a:ext>
                  </a:extLst>
                </p14:cNvPr>
                <p14:cNvContentPartPr/>
                <p14:nvPr/>
              </p14:nvContentPartPr>
              <p14:xfrm>
                <a:off x="9426829" y="1150102"/>
                <a:ext cx="339120" cy="207720"/>
              </p14:xfrm>
            </p:contentPart>
          </mc:Choice>
          <mc:Fallback>
            <p:pic>
              <p:nvPicPr>
                <p:cNvPr id="150" name="Freihand 149">
                  <a:extLst>
                    <a:ext uri="{FF2B5EF4-FFF2-40B4-BE49-F238E27FC236}">
                      <a16:creationId xmlns:a16="http://schemas.microsoft.com/office/drawing/2014/main" id="{1A4E8A0E-6438-B6A2-E167-5B23CB662313}"/>
                    </a:ext>
                  </a:extLst>
                </p:cNvPr>
                <p:cNvPicPr/>
                <p:nvPr/>
              </p:nvPicPr>
              <p:blipFill>
                <a:blip r:embed="rId224"/>
                <a:stretch>
                  <a:fillRect/>
                </a:stretch>
              </p:blipFill>
              <p:spPr>
                <a:xfrm>
                  <a:off x="9418189" y="1141102"/>
                  <a:ext cx="3567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1" name="Freihand 150">
                  <a:extLst>
                    <a:ext uri="{FF2B5EF4-FFF2-40B4-BE49-F238E27FC236}">
                      <a16:creationId xmlns:a16="http://schemas.microsoft.com/office/drawing/2014/main" id="{20E4F6A1-2F73-EBCA-775E-EE06C9D998DA}"/>
                    </a:ext>
                  </a:extLst>
                </p14:cNvPr>
                <p14:cNvContentPartPr/>
                <p14:nvPr/>
              </p14:nvContentPartPr>
              <p14:xfrm>
                <a:off x="9747589" y="1091782"/>
                <a:ext cx="11160" cy="40680"/>
              </p14:xfrm>
            </p:contentPart>
          </mc:Choice>
          <mc:Fallback>
            <p:pic>
              <p:nvPicPr>
                <p:cNvPr id="151" name="Freihand 150">
                  <a:extLst>
                    <a:ext uri="{FF2B5EF4-FFF2-40B4-BE49-F238E27FC236}">
                      <a16:creationId xmlns:a16="http://schemas.microsoft.com/office/drawing/2014/main" id="{20E4F6A1-2F73-EBCA-775E-EE06C9D998DA}"/>
                    </a:ext>
                  </a:extLst>
                </p:cNvPr>
                <p:cNvPicPr/>
                <p:nvPr/>
              </p:nvPicPr>
              <p:blipFill>
                <a:blip r:embed="rId226"/>
                <a:stretch>
                  <a:fillRect/>
                </a:stretch>
              </p:blipFill>
              <p:spPr>
                <a:xfrm>
                  <a:off x="9738589" y="1083142"/>
                  <a:ext cx="288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2" name="Freihand 151">
                  <a:extLst>
                    <a:ext uri="{FF2B5EF4-FFF2-40B4-BE49-F238E27FC236}">
                      <a16:creationId xmlns:a16="http://schemas.microsoft.com/office/drawing/2014/main" id="{E9B13547-D543-80D6-2475-7865C33D6908}"/>
                    </a:ext>
                  </a:extLst>
                </p14:cNvPr>
                <p14:cNvContentPartPr/>
                <p14:nvPr/>
              </p14:nvContentPartPr>
              <p14:xfrm>
                <a:off x="9891229" y="1048942"/>
                <a:ext cx="176040" cy="226080"/>
              </p14:xfrm>
            </p:contentPart>
          </mc:Choice>
          <mc:Fallback>
            <p:pic>
              <p:nvPicPr>
                <p:cNvPr id="152" name="Freihand 151">
                  <a:extLst>
                    <a:ext uri="{FF2B5EF4-FFF2-40B4-BE49-F238E27FC236}">
                      <a16:creationId xmlns:a16="http://schemas.microsoft.com/office/drawing/2014/main" id="{E9B13547-D543-80D6-2475-7865C33D6908}"/>
                    </a:ext>
                  </a:extLst>
                </p:cNvPr>
                <p:cNvPicPr/>
                <p:nvPr/>
              </p:nvPicPr>
              <p:blipFill>
                <a:blip r:embed="rId228"/>
                <a:stretch>
                  <a:fillRect/>
                </a:stretch>
              </p:blipFill>
              <p:spPr>
                <a:xfrm>
                  <a:off x="9882229" y="1039942"/>
                  <a:ext cx="1936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3" name="Freihand 152">
                  <a:extLst>
                    <a:ext uri="{FF2B5EF4-FFF2-40B4-BE49-F238E27FC236}">
                      <a16:creationId xmlns:a16="http://schemas.microsoft.com/office/drawing/2014/main" id="{3CEF0BC3-DFF1-CBCD-ECE7-E7CDE630EC5B}"/>
                    </a:ext>
                  </a:extLst>
                </p14:cNvPr>
                <p14:cNvContentPartPr/>
                <p14:nvPr/>
              </p14:nvContentPartPr>
              <p14:xfrm>
                <a:off x="10139269" y="976942"/>
                <a:ext cx="204120" cy="271440"/>
              </p14:xfrm>
            </p:contentPart>
          </mc:Choice>
          <mc:Fallback>
            <p:pic>
              <p:nvPicPr>
                <p:cNvPr id="153" name="Freihand 152">
                  <a:extLst>
                    <a:ext uri="{FF2B5EF4-FFF2-40B4-BE49-F238E27FC236}">
                      <a16:creationId xmlns:a16="http://schemas.microsoft.com/office/drawing/2014/main" id="{3CEF0BC3-DFF1-CBCD-ECE7-E7CDE630EC5B}"/>
                    </a:ext>
                  </a:extLst>
                </p:cNvPr>
                <p:cNvPicPr/>
                <p:nvPr/>
              </p:nvPicPr>
              <p:blipFill>
                <a:blip r:embed="rId230"/>
                <a:stretch>
                  <a:fillRect/>
                </a:stretch>
              </p:blipFill>
              <p:spPr>
                <a:xfrm>
                  <a:off x="10130629" y="968302"/>
                  <a:ext cx="2217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4" name="Freihand 153">
                  <a:extLst>
                    <a:ext uri="{FF2B5EF4-FFF2-40B4-BE49-F238E27FC236}">
                      <a16:creationId xmlns:a16="http://schemas.microsoft.com/office/drawing/2014/main" id="{D2D1B771-DE14-88EE-696D-08EB900424ED}"/>
                    </a:ext>
                  </a:extLst>
                </p14:cNvPr>
                <p14:cNvContentPartPr/>
                <p14:nvPr/>
              </p14:nvContentPartPr>
              <p14:xfrm>
                <a:off x="10346629" y="1000342"/>
                <a:ext cx="175320" cy="222840"/>
              </p14:xfrm>
            </p:contentPart>
          </mc:Choice>
          <mc:Fallback>
            <p:pic>
              <p:nvPicPr>
                <p:cNvPr id="154" name="Freihand 153">
                  <a:extLst>
                    <a:ext uri="{FF2B5EF4-FFF2-40B4-BE49-F238E27FC236}">
                      <a16:creationId xmlns:a16="http://schemas.microsoft.com/office/drawing/2014/main" id="{D2D1B771-DE14-88EE-696D-08EB900424ED}"/>
                    </a:ext>
                  </a:extLst>
                </p:cNvPr>
                <p:cNvPicPr/>
                <p:nvPr/>
              </p:nvPicPr>
              <p:blipFill>
                <a:blip r:embed="rId232"/>
                <a:stretch>
                  <a:fillRect/>
                </a:stretch>
              </p:blipFill>
              <p:spPr>
                <a:xfrm>
                  <a:off x="10337629" y="991702"/>
                  <a:ext cx="192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5" name="Freihand 154">
                  <a:extLst>
                    <a:ext uri="{FF2B5EF4-FFF2-40B4-BE49-F238E27FC236}">
                      <a16:creationId xmlns:a16="http://schemas.microsoft.com/office/drawing/2014/main" id="{975EBEA6-D59B-3624-0567-84842DFCEDA3}"/>
                    </a:ext>
                  </a:extLst>
                </p14:cNvPr>
                <p14:cNvContentPartPr/>
                <p14:nvPr/>
              </p14:nvContentPartPr>
              <p14:xfrm>
                <a:off x="10543909" y="1089262"/>
                <a:ext cx="307440" cy="273240"/>
              </p14:xfrm>
            </p:contentPart>
          </mc:Choice>
          <mc:Fallback>
            <p:pic>
              <p:nvPicPr>
                <p:cNvPr id="155" name="Freihand 154">
                  <a:extLst>
                    <a:ext uri="{FF2B5EF4-FFF2-40B4-BE49-F238E27FC236}">
                      <a16:creationId xmlns:a16="http://schemas.microsoft.com/office/drawing/2014/main" id="{975EBEA6-D59B-3624-0567-84842DFCEDA3}"/>
                    </a:ext>
                  </a:extLst>
                </p:cNvPr>
                <p:cNvPicPr/>
                <p:nvPr/>
              </p:nvPicPr>
              <p:blipFill>
                <a:blip r:embed="rId234"/>
                <a:stretch>
                  <a:fillRect/>
                </a:stretch>
              </p:blipFill>
              <p:spPr>
                <a:xfrm>
                  <a:off x="10534909" y="1080262"/>
                  <a:ext cx="3250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6" name="Freihand 155">
                  <a:extLst>
                    <a:ext uri="{FF2B5EF4-FFF2-40B4-BE49-F238E27FC236}">
                      <a16:creationId xmlns:a16="http://schemas.microsoft.com/office/drawing/2014/main" id="{57646806-09F4-6A3D-6C24-DB1F67E233D0}"/>
                    </a:ext>
                  </a:extLst>
                </p14:cNvPr>
                <p14:cNvContentPartPr/>
                <p14:nvPr/>
              </p14:nvContentPartPr>
              <p14:xfrm>
                <a:off x="10914709" y="974782"/>
                <a:ext cx="76680" cy="204480"/>
              </p14:xfrm>
            </p:contentPart>
          </mc:Choice>
          <mc:Fallback>
            <p:pic>
              <p:nvPicPr>
                <p:cNvPr id="156" name="Freihand 155">
                  <a:extLst>
                    <a:ext uri="{FF2B5EF4-FFF2-40B4-BE49-F238E27FC236}">
                      <a16:creationId xmlns:a16="http://schemas.microsoft.com/office/drawing/2014/main" id="{57646806-09F4-6A3D-6C24-DB1F67E233D0}"/>
                    </a:ext>
                  </a:extLst>
                </p:cNvPr>
                <p:cNvPicPr/>
                <p:nvPr/>
              </p:nvPicPr>
              <p:blipFill>
                <a:blip r:embed="rId236"/>
                <a:stretch>
                  <a:fillRect/>
                </a:stretch>
              </p:blipFill>
              <p:spPr>
                <a:xfrm>
                  <a:off x="10906069" y="966142"/>
                  <a:ext cx="943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7" name="Freihand 156">
                  <a:extLst>
                    <a:ext uri="{FF2B5EF4-FFF2-40B4-BE49-F238E27FC236}">
                      <a16:creationId xmlns:a16="http://schemas.microsoft.com/office/drawing/2014/main" id="{F3242677-1180-E10D-EB44-D007F0A2EFF6}"/>
                    </a:ext>
                  </a:extLst>
                </p14:cNvPr>
                <p14:cNvContentPartPr/>
                <p14:nvPr/>
              </p14:nvContentPartPr>
              <p14:xfrm>
                <a:off x="11040709" y="939502"/>
                <a:ext cx="297720" cy="237600"/>
              </p14:xfrm>
            </p:contentPart>
          </mc:Choice>
          <mc:Fallback>
            <p:pic>
              <p:nvPicPr>
                <p:cNvPr id="157" name="Freihand 156">
                  <a:extLst>
                    <a:ext uri="{FF2B5EF4-FFF2-40B4-BE49-F238E27FC236}">
                      <a16:creationId xmlns:a16="http://schemas.microsoft.com/office/drawing/2014/main" id="{F3242677-1180-E10D-EB44-D007F0A2EFF6}"/>
                    </a:ext>
                  </a:extLst>
                </p:cNvPr>
                <p:cNvPicPr/>
                <p:nvPr/>
              </p:nvPicPr>
              <p:blipFill>
                <a:blip r:embed="rId238"/>
                <a:stretch>
                  <a:fillRect/>
                </a:stretch>
              </p:blipFill>
              <p:spPr>
                <a:xfrm>
                  <a:off x="11032069" y="930862"/>
                  <a:ext cx="3153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8" name="Freihand 157">
                  <a:extLst>
                    <a:ext uri="{FF2B5EF4-FFF2-40B4-BE49-F238E27FC236}">
                      <a16:creationId xmlns:a16="http://schemas.microsoft.com/office/drawing/2014/main" id="{4E3C8822-65A7-8B59-3289-EDCD901C5C19}"/>
                    </a:ext>
                  </a:extLst>
                </p14:cNvPr>
                <p14:cNvContentPartPr/>
                <p14:nvPr/>
              </p14:nvContentPartPr>
              <p14:xfrm>
                <a:off x="11313589" y="1008982"/>
                <a:ext cx="107640" cy="145440"/>
              </p14:xfrm>
            </p:contentPart>
          </mc:Choice>
          <mc:Fallback>
            <p:pic>
              <p:nvPicPr>
                <p:cNvPr id="158" name="Freihand 157">
                  <a:extLst>
                    <a:ext uri="{FF2B5EF4-FFF2-40B4-BE49-F238E27FC236}">
                      <a16:creationId xmlns:a16="http://schemas.microsoft.com/office/drawing/2014/main" id="{4E3C8822-65A7-8B59-3289-EDCD901C5C19}"/>
                    </a:ext>
                  </a:extLst>
                </p:cNvPr>
                <p:cNvPicPr/>
                <p:nvPr/>
              </p:nvPicPr>
              <p:blipFill>
                <a:blip r:embed="rId240"/>
                <a:stretch>
                  <a:fillRect/>
                </a:stretch>
              </p:blipFill>
              <p:spPr>
                <a:xfrm>
                  <a:off x="11304589" y="999982"/>
                  <a:ext cx="125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9" name="Freihand 158">
                  <a:extLst>
                    <a:ext uri="{FF2B5EF4-FFF2-40B4-BE49-F238E27FC236}">
                      <a16:creationId xmlns:a16="http://schemas.microsoft.com/office/drawing/2014/main" id="{DBADEDB0-7F96-4352-448D-24A1056EB04D}"/>
                    </a:ext>
                  </a:extLst>
                </p14:cNvPr>
                <p14:cNvContentPartPr/>
                <p14:nvPr/>
              </p14:nvContentPartPr>
              <p14:xfrm>
                <a:off x="11486749" y="898822"/>
                <a:ext cx="132120" cy="252360"/>
              </p14:xfrm>
            </p:contentPart>
          </mc:Choice>
          <mc:Fallback>
            <p:pic>
              <p:nvPicPr>
                <p:cNvPr id="159" name="Freihand 158">
                  <a:extLst>
                    <a:ext uri="{FF2B5EF4-FFF2-40B4-BE49-F238E27FC236}">
                      <a16:creationId xmlns:a16="http://schemas.microsoft.com/office/drawing/2014/main" id="{DBADEDB0-7F96-4352-448D-24A1056EB04D}"/>
                    </a:ext>
                  </a:extLst>
                </p:cNvPr>
                <p:cNvPicPr/>
                <p:nvPr/>
              </p:nvPicPr>
              <p:blipFill>
                <a:blip r:embed="rId242"/>
                <a:stretch>
                  <a:fillRect/>
                </a:stretch>
              </p:blipFill>
              <p:spPr>
                <a:xfrm>
                  <a:off x="11478109" y="889822"/>
                  <a:ext cx="1497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0" name="Freihand 159">
                  <a:extLst>
                    <a:ext uri="{FF2B5EF4-FFF2-40B4-BE49-F238E27FC236}">
                      <a16:creationId xmlns:a16="http://schemas.microsoft.com/office/drawing/2014/main" id="{30C61CA4-470E-CDCD-87E1-98C25AF62B8A}"/>
                    </a:ext>
                  </a:extLst>
                </p14:cNvPr>
                <p14:cNvContentPartPr/>
                <p14:nvPr/>
              </p14:nvContentPartPr>
              <p14:xfrm>
                <a:off x="11522029" y="987742"/>
                <a:ext cx="481680" cy="157680"/>
              </p14:xfrm>
            </p:contentPart>
          </mc:Choice>
          <mc:Fallback>
            <p:pic>
              <p:nvPicPr>
                <p:cNvPr id="160" name="Freihand 159">
                  <a:extLst>
                    <a:ext uri="{FF2B5EF4-FFF2-40B4-BE49-F238E27FC236}">
                      <a16:creationId xmlns:a16="http://schemas.microsoft.com/office/drawing/2014/main" id="{30C61CA4-470E-CDCD-87E1-98C25AF62B8A}"/>
                    </a:ext>
                  </a:extLst>
                </p:cNvPr>
                <p:cNvPicPr/>
                <p:nvPr/>
              </p:nvPicPr>
              <p:blipFill>
                <a:blip r:embed="rId244"/>
                <a:stretch>
                  <a:fillRect/>
                </a:stretch>
              </p:blipFill>
              <p:spPr>
                <a:xfrm>
                  <a:off x="11513029" y="979102"/>
                  <a:ext cx="4993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2" name="Freihand 161">
                  <a:extLst>
                    <a:ext uri="{FF2B5EF4-FFF2-40B4-BE49-F238E27FC236}">
                      <a16:creationId xmlns:a16="http://schemas.microsoft.com/office/drawing/2014/main" id="{54E9B1F7-802C-3CF1-09A7-43D7126A0B1D}"/>
                    </a:ext>
                  </a:extLst>
                </p14:cNvPr>
                <p14:cNvContentPartPr/>
                <p14:nvPr/>
              </p14:nvContentPartPr>
              <p14:xfrm>
                <a:off x="9021469" y="1417582"/>
                <a:ext cx="177840" cy="201600"/>
              </p14:xfrm>
            </p:contentPart>
          </mc:Choice>
          <mc:Fallback>
            <p:pic>
              <p:nvPicPr>
                <p:cNvPr id="162" name="Freihand 161">
                  <a:extLst>
                    <a:ext uri="{FF2B5EF4-FFF2-40B4-BE49-F238E27FC236}">
                      <a16:creationId xmlns:a16="http://schemas.microsoft.com/office/drawing/2014/main" id="{54E9B1F7-802C-3CF1-09A7-43D7126A0B1D}"/>
                    </a:ext>
                  </a:extLst>
                </p:cNvPr>
                <p:cNvPicPr/>
                <p:nvPr/>
              </p:nvPicPr>
              <p:blipFill>
                <a:blip r:embed="rId246"/>
                <a:stretch>
                  <a:fillRect/>
                </a:stretch>
              </p:blipFill>
              <p:spPr>
                <a:xfrm>
                  <a:off x="9012469" y="1408942"/>
                  <a:ext cx="1954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3" name="Freihand 162">
                  <a:extLst>
                    <a:ext uri="{FF2B5EF4-FFF2-40B4-BE49-F238E27FC236}">
                      <a16:creationId xmlns:a16="http://schemas.microsoft.com/office/drawing/2014/main" id="{D3A41854-8826-8419-B189-C75A17D800EC}"/>
                    </a:ext>
                  </a:extLst>
                </p14:cNvPr>
                <p14:cNvContentPartPr/>
                <p14:nvPr/>
              </p14:nvContentPartPr>
              <p14:xfrm>
                <a:off x="8956309" y="1610542"/>
                <a:ext cx="270360" cy="64800"/>
              </p14:xfrm>
            </p:contentPart>
          </mc:Choice>
          <mc:Fallback>
            <p:pic>
              <p:nvPicPr>
                <p:cNvPr id="163" name="Freihand 162">
                  <a:extLst>
                    <a:ext uri="{FF2B5EF4-FFF2-40B4-BE49-F238E27FC236}">
                      <a16:creationId xmlns:a16="http://schemas.microsoft.com/office/drawing/2014/main" id="{D3A41854-8826-8419-B189-C75A17D800EC}"/>
                    </a:ext>
                  </a:extLst>
                </p:cNvPr>
                <p:cNvPicPr/>
                <p:nvPr/>
              </p:nvPicPr>
              <p:blipFill>
                <a:blip r:embed="rId248"/>
                <a:stretch>
                  <a:fillRect/>
                </a:stretch>
              </p:blipFill>
              <p:spPr>
                <a:xfrm>
                  <a:off x="8947309" y="1601542"/>
                  <a:ext cx="288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4" name="Freihand 163">
                  <a:extLst>
                    <a:ext uri="{FF2B5EF4-FFF2-40B4-BE49-F238E27FC236}">
                      <a16:creationId xmlns:a16="http://schemas.microsoft.com/office/drawing/2014/main" id="{4AB7C307-21FB-43EB-1257-81210F8AE795}"/>
                    </a:ext>
                  </a:extLst>
                </p14:cNvPr>
                <p14:cNvContentPartPr/>
                <p14:nvPr/>
              </p14:nvContentPartPr>
              <p14:xfrm>
                <a:off x="9006349" y="1709902"/>
                <a:ext cx="150120" cy="293040"/>
              </p14:xfrm>
            </p:contentPart>
          </mc:Choice>
          <mc:Fallback>
            <p:pic>
              <p:nvPicPr>
                <p:cNvPr id="164" name="Freihand 163">
                  <a:extLst>
                    <a:ext uri="{FF2B5EF4-FFF2-40B4-BE49-F238E27FC236}">
                      <a16:creationId xmlns:a16="http://schemas.microsoft.com/office/drawing/2014/main" id="{4AB7C307-21FB-43EB-1257-81210F8AE795}"/>
                    </a:ext>
                  </a:extLst>
                </p:cNvPr>
                <p:cNvPicPr/>
                <p:nvPr/>
              </p:nvPicPr>
              <p:blipFill>
                <a:blip r:embed="rId250"/>
                <a:stretch>
                  <a:fillRect/>
                </a:stretch>
              </p:blipFill>
              <p:spPr>
                <a:xfrm>
                  <a:off x="8997709" y="1701262"/>
                  <a:ext cx="16776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5" name="Freihand 164">
                  <a:extLst>
                    <a:ext uri="{FF2B5EF4-FFF2-40B4-BE49-F238E27FC236}">
                      <a16:creationId xmlns:a16="http://schemas.microsoft.com/office/drawing/2014/main" id="{74B68D23-644E-9CEC-F943-43847B69B2FB}"/>
                    </a:ext>
                  </a:extLst>
                </p14:cNvPr>
                <p14:cNvContentPartPr/>
                <p14:nvPr/>
              </p14:nvContentPartPr>
              <p14:xfrm>
                <a:off x="9328189" y="1635022"/>
                <a:ext cx="245880" cy="14400"/>
              </p14:xfrm>
            </p:contentPart>
          </mc:Choice>
          <mc:Fallback>
            <p:pic>
              <p:nvPicPr>
                <p:cNvPr id="165" name="Freihand 164">
                  <a:extLst>
                    <a:ext uri="{FF2B5EF4-FFF2-40B4-BE49-F238E27FC236}">
                      <a16:creationId xmlns:a16="http://schemas.microsoft.com/office/drawing/2014/main" id="{74B68D23-644E-9CEC-F943-43847B69B2FB}"/>
                    </a:ext>
                  </a:extLst>
                </p:cNvPr>
                <p:cNvPicPr/>
                <p:nvPr/>
              </p:nvPicPr>
              <p:blipFill>
                <a:blip r:embed="rId252"/>
                <a:stretch>
                  <a:fillRect/>
                </a:stretch>
              </p:blipFill>
              <p:spPr>
                <a:xfrm>
                  <a:off x="9319549" y="1626382"/>
                  <a:ext cx="263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6" name="Freihand 165">
                  <a:extLst>
                    <a:ext uri="{FF2B5EF4-FFF2-40B4-BE49-F238E27FC236}">
                      <a16:creationId xmlns:a16="http://schemas.microsoft.com/office/drawing/2014/main" id="{9883FDDB-3F29-EA95-1E03-D60C94593F80}"/>
                    </a:ext>
                  </a:extLst>
                </p14:cNvPr>
                <p14:cNvContentPartPr/>
                <p14:nvPr/>
              </p14:nvContentPartPr>
              <p14:xfrm>
                <a:off x="9522589" y="1548262"/>
                <a:ext cx="112680" cy="209520"/>
              </p14:xfrm>
            </p:contentPart>
          </mc:Choice>
          <mc:Fallback>
            <p:pic>
              <p:nvPicPr>
                <p:cNvPr id="166" name="Freihand 165">
                  <a:extLst>
                    <a:ext uri="{FF2B5EF4-FFF2-40B4-BE49-F238E27FC236}">
                      <a16:creationId xmlns:a16="http://schemas.microsoft.com/office/drawing/2014/main" id="{9883FDDB-3F29-EA95-1E03-D60C94593F80}"/>
                    </a:ext>
                  </a:extLst>
                </p:cNvPr>
                <p:cNvPicPr/>
                <p:nvPr/>
              </p:nvPicPr>
              <p:blipFill>
                <a:blip r:embed="rId254"/>
                <a:stretch>
                  <a:fillRect/>
                </a:stretch>
              </p:blipFill>
              <p:spPr>
                <a:xfrm>
                  <a:off x="9513589" y="1539262"/>
                  <a:ext cx="130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7" name="Freihand 166">
                  <a:extLst>
                    <a:ext uri="{FF2B5EF4-FFF2-40B4-BE49-F238E27FC236}">
                      <a16:creationId xmlns:a16="http://schemas.microsoft.com/office/drawing/2014/main" id="{113C2465-F28E-C5F2-7489-A96DFA3C5D53}"/>
                    </a:ext>
                  </a:extLst>
                </p14:cNvPr>
                <p14:cNvContentPartPr/>
                <p14:nvPr/>
              </p14:nvContentPartPr>
              <p14:xfrm>
                <a:off x="9849109" y="1354582"/>
                <a:ext cx="149040" cy="217800"/>
              </p14:xfrm>
            </p:contentPart>
          </mc:Choice>
          <mc:Fallback>
            <p:pic>
              <p:nvPicPr>
                <p:cNvPr id="167" name="Freihand 166">
                  <a:extLst>
                    <a:ext uri="{FF2B5EF4-FFF2-40B4-BE49-F238E27FC236}">
                      <a16:creationId xmlns:a16="http://schemas.microsoft.com/office/drawing/2014/main" id="{113C2465-F28E-C5F2-7489-A96DFA3C5D53}"/>
                    </a:ext>
                  </a:extLst>
                </p:cNvPr>
                <p:cNvPicPr/>
                <p:nvPr/>
              </p:nvPicPr>
              <p:blipFill>
                <a:blip r:embed="rId256"/>
                <a:stretch>
                  <a:fillRect/>
                </a:stretch>
              </p:blipFill>
              <p:spPr>
                <a:xfrm>
                  <a:off x="9840109" y="1345582"/>
                  <a:ext cx="1666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8" name="Freihand 167">
                  <a:extLst>
                    <a:ext uri="{FF2B5EF4-FFF2-40B4-BE49-F238E27FC236}">
                      <a16:creationId xmlns:a16="http://schemas.microsoft.com/office/drawing/2014/main" id="{93C6EB82-041C-7BC5-07D7-9F923919D659}"/>
                    </a:ext>
                  </a:extLst>
                </p14:cNvPr>
                <p14:cNvContentPartPr/>
                <p14:nvPr/>
              </p14:nvContentPartPr>
              <p14:xfrm>
                <a:off x="9862429" y="1339102"/>
                <a:ext cx="200160" cy="222120"/>
              </p14:xfrm>
            </p:contentPart>
          </mc:Choice>
          <mc:Fallback>
            <p:pic>
              <p:nvPicPr>
                <p:cNvPr id="168" name="Freihand 167">
                  <a:extLst>
                    <a:ext uri="{FF2B5EF4-FFF2-40B4-BE49-F238E27FC236}">
                      <a16:creationId xmlns:a16="http://schemas.microsoft.com/office/drawing/2014/main" id="{93C6EB82-041C-7BC5-07D7-9F923919D659}"/>
                    </a:ext>
                  </a:extLst>
                </p:cNvPr>
                <p:cNvPicPr/>
                <p:nvPr/>
              </p:nvPicPr>
              <p:blipFill>
                <a:blip r:embed="rId258"/>
                <a:stretch>
                  <a:fillRect/>
                </a:stretch>
              </p:blipFill>
              <p:spPr>
                <a:xfrm>
                  <a:off x="9853789" y="1330102"/>
                  <a:ext cx="2178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9" name="Freihand 168">
                  <a:extLst>
                    <a:ext uri="{FF2B5EF4-FFF2-40B4-BE49-F238E27FC236}">
                      <a16:creationId xmlns:a16="http://schemas.microsoft.com/office/drawing/2014/main" id="{41D0E1AF-1C67-1B2E-0B46-F827A7D584E4}"/>
                    </a:ext>
                  </a:extLst>
                </p14:cNvPr>
                <p14:cNvContentPartPr/>
                <p14:nvPr/>
              </p14:nvContentPartPr>
              <p14:xfrm>
                <a:off x="10103269" y="1350262"/>
                <a:ext cx="176400" cy="180720"/>
              </p14:xfrm>
            </p:contentPart>
          </mc:Choice>
          <mc:Fallback>
            <p:pic>
              <p:nvPicPr>
                <p:cNvPr id="169" name="Freihand 168">
                  <a:extLst>
                    <a:ext uri="{FF2B5EF4-FFF2-40B4-BE49-F238E27FC236}">
                      <a16:creationId xmlns:a16="http://schemas.microsoft.com/office/drawing/2014/main" id="{41D0E1AF-1C67-1B2E-0B46-F827A7D584E4}"/>
                    </a:ext>
                  </a:extLst>
                </p:cNvPr>
                <p:cNvPicPr/>
                <p:nvPr/>
              </p:nvPicPr>
              <p:blipFill>
                <a:blip r:embed="rId260"/>
                <a:stretch>
                  <a:fillRect/>
                </a:stretch>
              </p:blipFill>
              <p:spPr>
                <a:xfrm>
                  <a:off x="10094269" y="1341262"/>
                  <a:ext cx="194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0" name="Freihand 169">
                  <a:extLst>
                    <a:ext uri="{FF2B5EF4-FFF2-40B4-BE49-F238E27FC236}">
                      <a16:creationId xmlns:a16="http://schemas.microsoft.com/office/drawing/2014/main" id="{57180A0B-5D54-3208-3537-EAD58379D223}"/>
                    </a:ext>
                  </a:extLst>
                </p14:cNvPr>
                <p14:cNvContentPartPr/>
                <p14:nvPr/>
              </p14:nvContentPartPr>
              <p14:xfrm>
                <a:off x="10324309" y="1359622"/>
                <a:ext cx="165600" cy="149400"/>
              </p14:xfrm>
            </p:contentPart>
          </mc:Choice>
          <mc:Fallback>
            <p:pic>
              <p:nvPicPr>
                <p:cNvPr id="170" name="Freihand 169">
                  <a:extLst>
                    <a:ext uri="{FF2B5EF4-FFF2-40B4-BE49-F238E27FC236}">
                      <a16:creationId xmlns:a16="http://schemas.microsoft.com/office/drawing/2014/main" id="{57180A0B-5D54-3208-3537-EAD58379D223}"/>
                    </a:ext>
                  </a:extLst>
                </p:cNvPr>
                <p:cNvPicPr/>
                <p:nvPr/>
              </p:nvPicPr>
              <p:blipFill>
                <a:blip r:embed="rId262"/>
                <a:stretch>
                  <a:fillRect/>
                </a:stretch>
              </p:blipFill>
              <p:spPr>
                <a:xfrm>
                  <a:off x="10315669" y="1350622"/>
                  <a:ext cx="183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1" name="Freihand 170">
                  <a:extLst>
                    <a:ext uri="{FF2B5EF4-FFF2-40B4-BE49-F238E27FC236}">
                      <a16:creationId xmlns:a16="http://schemas.microsoft.com/office/drawing/2014/main" id="{34DB63D7-AC26-304C-8C4D-664BF0995A1D}"/>
                    </a:ext>
                  </a:extLst>
                </p14:cNvPr>
                <p14:cNvContentPartPr/>
                <p14:nvPr/>
              </p14:nvContentPartPr>
              <p14:xfrm>
                <a:off x="10514389" y="1302022"/>
                <a:ext cx="161280" cy="195840"/>
              </p14:xfrm>
            </p:contentPart>
          </mc:Choice>
          <mc:Fallback>
            <p:pic>
              <p:nvPicPr>
                <p:cNvPr id="171" name="Freihand 170">
                  <a:extLst>
                    <a:ext uri="{FF2B5EF4-FFF2-40B4-BE49-F238E27FC236}">
                      <a16:creationId xmlns:a16="http://schemas.microsoft.com/office/drawing/2014/main" id="{34DB63D7-AC26-304C-8C4D-664BF0995A1D}"/>
                    </a:ext>
                  </a:extLst>
                </p:cNvPr>
                <p:cNvPicPr/>
                <p:nvPr/>
              </p:nvPicPr>
              <p:blipFill>
                <a:blip r:embed="rId264"/>
                <a:stretch>
                  <a:fillRect/>
                </a:stretch>
              </p:blipFill>
              <p:spPr>
                <a:xfrm>
                  <a:off x="10505389" y="1293382"/>
                  <a:ext cx="1789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2" name="Freihand 171">
                  <a:extLst>
                    <a:ext uri="{FF2B5EF4-FFF2-40B4-BE49-F238E27FC236}">
                      <a16:creationId xmlns:a16="http://schemas.microsoft.com/office/drawing/2014/main" id="{B116226A-C3DA-52FC-636B-613A9F443DAC}"/>
                    </a:ext>
                  </a:extLst>
                </p14:cNvPr>
                <p14:cNvContentPartPr/>
                <p14:nvPr/>
              </p14:nvContentPartPr>
              <p14:xfrm>
                <a:off x="9892309" y="1532782"/>
                <a:ext cx="751680" cy="113400"/>
              </p14:xfrm>
            </p:contentPart>
          </mc:Choice>
          <mc:Fallback>
            <p:pic>
              <p:nvPicPr>
                <p:cNvPr id="172" name="Freihand 171">
                  <a:extLst>
                    <a:ext uri="{FF2B5EF4-FFF2-40B4-BE49-F238E27FC236}">
                      <a16:creationId xmlns:a16="http://schemas.microsoft.com/office/drawing/2014/main" id="{B116226A-C3DA-52FC-636B-613A9F443DAC}"/>
                    </a:ext>
                  </a:extLst>
                </p:cNvPr>
                <p:cNvPicPr/>
                <p:nvPr/>
              </p:nvPicPr>
              <p:blipFill>
                <a:blip r:embed="rId266"/>
                <a:stretch>
                  <a:fillRect/>
                </a:stretch>
              </p:blipFill>
              <p:spPr>
                <a:xfrm>
                  <a:off x="9883669" y="1523782"/>
                  <a:ext cx="769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3" name="Freihand 172">
                  <a:extLst>
                    <a:ext uri="{FF2B5EF4-FFF2-40B4-BE49-F238E27FC236}">
                      <a16:creationId xmlns:a16="http://schemas.microsoft.com/office/drawing/2014/main" id="{AF09A742-1B59-B7C8-ACC4-4C3C749E826D}"/>
                    </a:ext>
                  </a:extLst>
                </p14:cNvPr>
                <p14:cNvContentPartPr/>
                <p14:nvPr/>
              </p14:nvContentPartPr>
              <p14:xfrm>
                <a:off x="10244029" y="1695142"/>
                <a:ext cx="144360" cy="267480"/>
              </p14:xfrm>
            </p:contentPart>
          </mc:Choice>
          <mc:Fallback>
            <p:pic>
              <p:nvPicPr>
                <p:cNvPr id="173" name="Freihand 172">
                  <a:extLst>
                    <a:ext uri="{FF2B5EF4-FFF2-40B4-BE49-F238E27FC236}">
                      <a16:creationId xmlns:a16="http://schemas.microsoft.com/office/drawing/2014/main" id="{AF09A742-1B59-B7C8-ACC4-4C3C749E826D}"/>
                    </a:ext>
                  </a:extLst>
                </p:cNvPr>
                <p:cNvPicPr/>
                <p:nvPr/>
              </p:nvPicPr>
              <p:blipFill>
                <a:blip r:embed="rId268"/>
                <a:stretch>
                  <a:fillRect/>
                </a:stretch>
              </p:blipFill>
              <p:spPr>
                <a:xfrm>
                  <a:off x="10235029" y="1686142"/>
                  <a:ext cx="1620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 name="Freihand 173">
                  <a:extLst>
                    <a:ext uri="{FF2B5EF4-FFF2-40B4-BE49-F238E27FC236}">
                      <a16:creationId xmlns:a16="http://schemas.microsoft.com/office/drawing/2014/main" id="{5334B333-4216-BE14-6E8F-AA350156BA61}"/>
                    </a:ext>
                  </a:extLst>
                </p14:cNvPr>
                <p14:cNvContentPartPr/>
                <p14:nvPr/>
              </p14:nvContentPartPr>
              <p14:xfrm>
                <a:off x="10828309" y="1469782"/>
                <a:ext cx="159120" cy="153360"/>
              </p14:xfrm>
            </p:contentPart>
          </mc:Choice>
          <mc:Fallback>
            <p:pic>
              <p:nvPicPr>
                <p:cNvPr id="174" name="Freihand 173">
                  <a:extLst>
                    <a:ext uri="{FF2B5EF4-FFF2-40B4-BE49-F238E27FC236}">
                      <a16:creationId xmlns:a16="http://schemas.microsoft.com/office/drawing/2014/main" id="{5334B333-4216-BE14-6E8F-AA350156BA61}"/>
                    </a:ext>
                  </a:extLst>
                </p:cNvPr>
                <p:cNvPicPr/>
                <p:nvPr/>
              </p:nvPicPr>
              <p:blipFill>
                <a:blip r:embed="rId270"/>
                <a:stretch>
                  <a:fillRect/>
                </a:stretch>
              </p:blipFill>
              <p:spPr>
                <a:xfrm>
                  <a:off x="10819309" y="1460782"/>
                  <a:ext cx="176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5" name="Freihand 174">
                  <a:extLst>
                    <a:ext uri="{FF2B5EF4-FFF2-40B4-BE49-F238E27FC236}">
                      <a16:creationId xmlns:a16="http://schemas.microsoft.com/office/drawing/2014/main" id="{14A7210B-FB33-D57B-DE01-B3528EF2CEB7}"/>
                    </a:ext>
                  </a:extLst>
                </p14:cNvPr>
                <p14:cNvContentPartPr/>
                <p14:nvPr/>
              </p14:nvContentPartPr>
              <p14:xfrm>
                <a:off x="11023429" y="1471222"/>
                <a:ext cx="100440" cy="140400"/>
              </p14:xfrm>
            </p:contentPart>
          </mc:Choice>
          <mc:Fallback>
            <p:pic>
              <p:nvPicPr>
                <p:cNvPr id="175" name="Freihand 174">
                  <a:extLst>
                    <a:ext uri="{FF2B5EF4-FFF2-40B4-BE49-F238E27FC236}">
                      <a16:creationId xmlns:a16="http://schemas.microsoft.com/office/drawing/2014/main" id="{14A7210B-FB33-D57B-DE01-B3528EF2CEB7}"/>
                    </a:ext>
                  </a:extLst>
                </p:cNvPr>
                <p:cNvPicPr/>
                <p:nvPr/>
              </p:nvPicPr>
              <p:blipFill>
                <a:blip r:embed="rId272"/>
                <a:stretch>
                  <a:fillRect/>
                </a:stretch>
              </p:blipFill>
              <p:spPr>
                <a:xfrm>
                  <a:off x="11014429" y="1462222"/>
                  <a:ext cx="118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6" name="Freihand 175">
                  <a:extLst>
                    <a:ext uri="{FF2B5EF4-FFF2-40B4-BE49-F238E27FC236}">
                      <a16:creationId xmlns:a16="http://schemas.microsoft.com/office/drawing/2014/main" id="{6B3AA76F-853E-CC46-4D95-141377CAAABC}"/>
                    </a:ext>
                  </a:extLst>
                </p14:cNvPr>
                <p14:cNvContentPartPr/>
                <p14:nvPr/>
              </p14:nvContentPartPr>
              <p14:xfrm>
                <a:off x="11190469" y="1371142"/>
                <a:ext cx="123480" cy="219240"/>
              </p14:xfrm>
            </p:contentPart>
          </mc:Choice>
          <mc:Fallback>
            <p:pic>
              <p:nvPicPr>
                <p:cNvPr id="176" name="Freihand 175">
                  <a:extLst>
                    <a:ext uri="{FF2B5EF4-FFF2-40B4-BE49-F238E27FC236}">
                      <a16:creationId xmlns:a16="http://schemas.microsoft.com/office/drawing/2014/main" id="{6B3AA76F-853E-CC46-4D95-141377CAAABC}"/>
                    </a:ext>
                  </a:extLst>
                </p:cNvPr>
                <p:cNvPicPr/>
                <p:nvPr/>
              </p:nvPicPr>
              <p:blipFill>
                <a:blip r:embed="rId274"/>
                <a:stretch>
                  <a:fillRect/>
                </a:stretch>
              </p:blipFill>
              <p:spPr>
                <a:xfrm>
                  <a:off x="11181829" y="1362502"/>
                  <a:ext cx="1411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7" name="Freihand 176">
                  <a:extLst>
                    <a:ext uri="{FF2B5EF4-FFF2-40B4-BE49-F238E27FC236}">
                      <a16:creationId xmlns:a16="http://schemas.microsoft.com/office/drawing/2014/main" id="{0949E55D-45DD-B91F-3625-6BBE60972172}"/>
                    </a:ext>
                  </a:extLst>
                </p14:cNvPr>
                <p14:cNvContentPartPr/>
                <p14:nvPr/>
              </p14:nvContentPartPr>
              <p14:xfrm>
                <a:off x="11417989" y="1424062"/>
                <a:ext cx="140040" cy="141840"/>
              </p14:xfrm>
            </p:contentPart>
          </mc:Choice>
          <mc:Fallback>
            <p:pic>
              <p:nvPicPr>
                <p:cNvPr id="177" name="Freihand 176">
                  <a:extLst>
                    <a:ext uri="{FF2B5EF4-FFF2-40B4-BE49-F238E27FC236}">
                      <a16:creationId xmlns:a16="http://schemas.microsoft.com/office/drawing/2014/main" id="{0949E55D-45DD-B91F-3625-6BBE60972172}"/>
                    </a:ext>
                  </a:extLst>
                </p:cNvPr>
                <p:cNvPicPr/>
                <p:nvPr/>
              </p:nvPicPr>
              <p:blipFill>
                <a:blip r:embed="rId276"/>
                <a:stretch>
                  <a:fillRect/>
                </a:stretch>
              </p:blipFill>
              <p:spPr>
                <a:xfrm>
                  <a:off x="11408989" y="1415062"/>
                  <a:ext cx="157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8" name="Freihand 177">
                  <a:extLst>
                    <a:ext uri="{FF2B5EF4-FFF2-40B4-BE49-F238E27FC236}">
                      <a16:creationId xmlns:a16="http://schemas.microsoft.com/office/drawing/2014/main" id="{BC081E83-2662-4647-C4B8-A613BAFEB31D}"/>
                    </a:ext>
                  </a:extLst>
                </p14:cNvPr>
                <p14:cNvContentPartPr/>
                <p14:nvPr/>
              </p14:nvContentPartPr>
              <p14:xfrm>
                <a:off x="11614909" y="1271062"/>
                <a:ext cx="140400" cy="239040"/>
              </p14:xfrm>
            </p:contentPart>
          </mc:Choice>
          <mc:Fallback>
            <p:pic>
              <p:nvPicPr>
                <p:cNvPr id="178" name="Freihand 177">
                  <a:extLst>
                    <a:ext uri="{FF2B5EF4-FFF2-40B4-BE49-F238E27FC236}">
                      <a16:creationId xmlns:a16="http://schemas.microsoft.com/office/drawing/2014/main" id="{BC081E83-2662-4647-C4B8-A613BAFEB31D}"/>
                    </a:ext>
                  </a:extLst>
                </p:cNvPr>
                <p:cNvPicPr/>
                <p:nvPr/>
              </p:nvPicPr>
              <p:blipFill>
                <a:blip r:embed="rId278"/>
                <a:stretch>
                  <a:fillRect/>
                </a:stretch>
              </p:blipFill>
              <p:spPr>
                <a:xfrm>
                  <a:off x="11606269" y="1262422"/>
                  <a:ext cx="1580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9" name="Freihand 178">
                  <a:extLst>
                    <a:ext uri="{FF2B5EF4-FFF2-40B4-BE49-F238E27FC236}">
                      <a16:creationId xmlns:a16="http://schemas.microsoft.com/office/drawing/2014/main" id="{8A63E45F-4EDA-A835-C804-CD5EAC5D87AC}"/>
                    </a:ext>
                  </a:extLst>
                </p14:cNvPr>
                <p14:cNvContentPartPr/>
                <p14:nvPr/>
              </p14:nvContentPartPr>
              <p14:xfrm>
                <a:off x="11821909" y="1295182"/>
                <a:ext cx="75240" cy="200160"/>
              </p14:xfrm>
            </p:contentPart>
          </mc:Choice>
          <mc:Fallback>
            <p:pic>
              <p:nvPicPr>
                <p:cNvPr id="179" name="Freihand 178">
                  <a:extLst>
                    <a:ext uri="{FF2B5EF4-FFF2-40B4-BE49-F238E27FC236}">
                      <a16:creationId xmlns:a16="http://schemas.microsoft.com/office/drawing/2014/main" id="{8A63E45F-4EDA-A835-C804-CD5EAC5D87AC}"/>
                    </a:ext>
                  </a:extLst>
                </p:cNvPr>
                <p:cNvPicPr/>
                <p:nvPr/>
              </p:nvPicPr>
              <p:blipFill>
                <a:blip r:embed="rId280"/>
                <a:stretch>
                  <a:fillRect/>
                </a:stretch>
              </p:blipFill>
              <p:spPr>
                <a:xfrm>
                  <a:off x="11812909" y="1286182"/>
                  <a:ext cx="92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0" name="Freihand 179">
                  <a:extLst>
                    <a:ext uri="{FF2B5EF4-FFF2-40B4-BE49-F238E27FC236}">
                      <a16:creationId xmlns:a16="http://schemas.microsoft.com/office/drawing/2014/main" id="{BBED4F71-ACE6-6503-07FB-58943800E891}"/>
                    </a:ext>
                  </a:extLst>
                </p14:cNvPr>
                <p14:cNvContentPartPr/>
                <p14:nvPr/>
              </p14:nvContentPartPr>
              <p14:xfrm>
                <a:off x="11901109" y="1389142"/>
                <a:ext cx="72720" cy="148680"/>
              </p14:xfrm>
            </p:contentPart>
          </mc:Choice>
          <mc:Fallback>
            <p:pic>
              <p:nvPicPr>
                <p:cNvPr id="180" name="Freihand 179">
                  <a:extLst>
                    <a:ext uri="{FF2B5EF4-FFF2-40B4-BE49-F238E27FC236}">
                      <a16:creationId xmlns:a16="http://schemas.microsoft.com/office/drawing/2014/main" id="{BBED4F71-ACE6-6503-07FB-58943800E891}"/>
                    </a:ext>
                  </a:extLst>
                </p:cNvPr>
                <p:cNvPicPr/>
                <p:nvPr/>
              </p:nvPicPr>
              <p:blipFill>
                <a:blip r:embed="rId282"/>
                <a:stretch>
                  <a:fillRect/>
                </a:stretch>
              </p:blipFill>
              <p:spPr>
                <a:xfrm>
                  <a:off x="11892109" y="1380142"/>
                  <a:ext cx="90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2" name="Freihand 181">
                  <a:extLst>
                    <a:ext uri="{FF2B5EF4-FFF2-40B4-BE49-F238E27FC236}">
                      <a16:creationId xmlns:a16="http://schemas.microsoft.com/office/drawing/2014/main" id="{73E85D98-8416-2DD8-8FD0-9CECB905A238}"/>
                    </a:ext>
                  </a:extLst>
                </p14:cNvPr>
                <p14:cNvContentPartPr/>
                <p14:nvPr/>
              </p14:nvContentPartPr>
              <p14:xfrm>
                <a:off x="8884669" y="2125342"/>
                <a:ext cx="12600" cy="169560"/>
              </p14:xfrm>
            </p:contentPart>
          </mc:Choice>
          <mc:Fallback>
            <p:pic>
              <p:nvPicPr>
                <p:cNvPr id="182" name="Freihand 181">
                  <a:extLst>
                    <a:ext uri="{FF2B5EF4-FFF2-40B4-BE49-F238E27FC236}">
                      <a16:creationId xmlns:a16="http://schemas.microsoft.com/office/drawing/2014/main" id="{73E85D98-8416-2DD8-8FD0-9CECB905A238}"/>
                    </a:ext>
                  </a:extLst>
                </p:cNvPr>
                <p:cNvPicPr/>
                <p:nvPr/>
              </p:nvPicPr>
              <p:blipFill>
                <a:blip r:embed="rId284"/>
                <a:stretch>
                  <a:fillRect/>
                </a:stretch>
              </p:blipFill>
              <p:spPr>
                <a:xfrm>
                  <a:off x="8876029" y="2116342"/>
                  <a:ext cx="302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3" name="Freihand 182">
                  <a:extLst>
                    <a:ext uri="{FF2B5EF4-FFF2-40B4-BE49-F238E27FC236}">
                      <a16:creationId xmlns:a16="http://schemas.microsoft.com/office/drawing/2014/main" id="{D91C3B5E-744A-55C3-2EAA-E9A92321BEB6}"/>
                    </a:ext>
                  </a:extLst>
                </p14:cNvPr>
                <p14:cNvContentPartPr/>
                <p14:nvPr/>
              </p14:nvContentPartPr>
              <p14:xfrm>
                <a:off x="8774149" y="2126062"/>
                <a:ext cx="200520" cy="227160"/>
              </p14:xfrm>
            </p:contentPart>
          </mc:Choice>
          <mc:Fallback>
            <p:pic>
              <p:nvPicPr>
                <p:cNvPr id="183" name="Freihand 182">
                  <a:extLst>
                    <a:ext uri="{FF2B5EF4-FFF2-40B4-BE49-F238E27FC236}">
                      <a16:creationId xmlns:a16="http://schemas.microsoft.com/office/drawing/2014/main" id="{D91C3B5E-744A-55C3-2EAA-E9A92321BEB6}"/>
                    </a:ext>
                  </a:extLst>
                </p:cNvPr>
                <p:cNvPicPr/>
                <p:nvPr/>
              </p:nvPicPr>
              <p:blipFill>
                <a:blip r:embed="rId286"/>
                <a:stretch>
                  <a:fillRect/>
                </a:stretch>
              </p:blipFill>
              <p:spPr>
                <a:xfrm>
                  <a:off x="8765509" y="2117062"/>
                  <a:ext cx="2181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4" name="Freihand 183">
                  <a:extLst>
                    <a:ext uri="{FF2B5EF4-FFF2-40B4-BE49-F238E27FC236}">
                      <a16:creationId xmlns:a16="http://schemas.microsoft.com/office/drawing/2014/main" id="{614B9C8C-BC44-5D16-C760-BE8863C1E65D}"/>
                    </a:ext>
                  </a:extLst>
                </p14:cNvPr>
                <p14:cNvContentPartPr/>
                <p14:nvPr/>
              </p14:nvContentPartPr>
              <p14:xfrm>
                <a:off x="8994469" y="2056942"/>
                <a:ext cx="447480" cy="252000"/>
              </p14:xfrm>
            </p:contentPart>
          </mc:Choice>
          <mc:Fallback>
            <p:pic>
              <p:nvPicPr>
                <p:cNvPr id="184" name="Freihand 183">
                  <a:extLst>
                    <a:ext uri="{FF2B5EF4-FFF2-40B4-BE49-F238E27FC236}">
                      <a16:creationId xmlns:a16="http://schemas.microsoft.com/office/drawing/2014/main" id="{614B9C8C-BC44-5D16-C760-BE8863C1E65D}"/>
                    </a:ext>
                  </a:extLst>
                </p:cNvPr>
                <p:cNvPicPr/>
                <p:nvPr/>
              </p:nvPicPr>
              <p:blipFill>
                <a:blip r:embed="rId288"/>
                <a:stretch>
                  <a:fillRect/>
                </a:stretch>
              </p:blipFill>
              <p:spPr>
                <a:xfrm>
                  <a:off x="8985469" y="2047942"/>
                  <a:ext cx="4651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5" name="Freihand 184">
                  <a:extLst>
                    <a:ext uri="{FF2B5EF4-FFF2-40B4-BE49-F238E27FC236}">
                      <a16:creationId xmlns:a16="http://schemas.microsoft.com/office/drawing/2014/main" id="{34CA9484-ABC5-6ADF-24FF-5B68192AA2B5}"/>
                    </a:ext>
                  </a:extLst>
                </p14:cNvPr>
                <p14:cNvContentPartPr/>
                <p14:nvPr/>
              </p14:nvContentPartPr>
              <p14:xfrm>
                <a:off x="9309829" y="2117422"/>
                <a:ext cx="21960" cy="19800"/>
              </p14:xfrm>
            </p:contentPart>
          </mc:Choice>
          <mc:Fallback>
            <p:pic>
              <p:nvPicPr>
                <p:cNvPr id="185" name="Freihand 184">
                  <a:extLst>
                    <a:ext uri="{FF2B5EF4-FFF2-40B4-BE49-F238E27FC236}">
                      <a16:creationId xmlns:a16="http://schemas.microsoft.com/office/drawing/2014/main" id="{34CA9484-ABC5-6ADF-24FF-5B68192AA2B5}"/>
                    </a:ext>
                  </a:extLst>
                </p:cNvPr>
                <p:cNvPicPr/>
                <p:nvPr/>
              </p:nvPicPr>
              <p:blipFill>
                <a:blip r:embed="rId290"/>
                <a:stretch>
                  <a:fillRect/>
                </a:stretch>
              </p:blipFill>
              <p:spPr>
                <a:xfrm>
                  <a:off x="9301189" y="2108782"/>
                  <a:ext cx="39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6" name="Freihand 185">
                  <a:extLst>
                    <a:ext uri="{FF2B5EF4-FFF2-40B4-BE49-F238E27FC236}">
                      <a16:creationId xmlns:a16="http://schemas.microsoft.com/office/drawing/2014/main" id="{41DC6F82-FDD3-2775-6AFD-01932FEF34F6}"/>
                    </a:ext>
                  </a:extLst>
                </p14:cNvPr>
                <p14:cNvContentPartPr/>
                <p14:nvPr/>
              </p14:nvContentPartPr>
              <p14:xfrm>
                <a:off x="9602869" y="2135422"/>
                <a:ext cx="200160" cy="286200"/>
              </p14:xfrm>
            </p:contentPart>
          </mc:Choice>
          <mc:Fallback>
            <p:pic>
              <p:nvPicPr>
                <p:cNvPr id="186" name="Freihand 185">
                  <a:extLst>
                    <a:ext uri="{FF2B5EF4-FFF2-40B4-BE49-F238E27FC236}">
                      <a16:creationId xmlns:a16="http://schemas.microsoft.com/office/drawing/2014/main" id="{41DC6F82-FDD3-2775-6AFD-01932FEF34F6}"/>
                    </a:ext>
                  </a:extLst>
                </p:cNvPr>
                <p:cNvPicPr/>
                <p:nvPr/>
              </p:nvPicPr>
              <p:blipFill>
                <a:blip r:embed="rId292"/>
                <a:stretch>
                  <a:fillRect/>
                </a:stretch>
              </p:blipFill>
              <p:spPr>
                <a:xfrm>
                  <a:off x="9594229" y="2126782"/>
                  <a:ext cx="2178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7" name="Freihand 186">
                  <a:extLst>
                    <a:ext uri="{FF2B5EF4-FFF2-40B4-BE49-F238E27FC236}">
                      <a16:creationId xmlns:a16="http://schemas.microsoft.com/office/drawing/2014/main" id="{82932811-8C05-8213-21B2-E9A4F573D51D}"/>
                    </a:ext>
                  </a:extLst>
                </p14:cNvPr>
                <p14:cNvContentPartPr/>
                <p14:nvPr/>
              </p14:nvContentPartPr>
              <p14:xfrm>
                <a:off x="9819229" y="1966222"/>
                <a:ext cx="124920" cy="253800"/>
              </p14:xfrm>
            </p:contentPart>
          </mc:Choice>
          <mc:Fallback>
            <p:pic>
              <p:nvPicPr>
                <p:cNvPr id="187" name="Freihand 186">
                  <a:extLst>
                    <a:ext uri="{FF2B5EF4-FFF2-40B4-BE49-F238E27FC236}">
                      <a16:creationId xmlns:a16="http://schemas.microsoft.com/office/drawing/2014/main" id="{82932811-8C05-8213-21B2-E9A4F573D51D}"/>
                    </a:ext>
                  </a:extLst>
                </p:cNvPr>
                <p:cNvPicPr/>
                <p:nvPr/>
              </p:nvPicPr>
              <p:blipFill>
                <a:blip r:embed="rId294"/>
                <a:stretch>
                  <a:fillRect/>
                </a:stretch>
              </p:blipFill>
              <p:spPr>
                <a:xfrm>
                  <a:off x="9810229" y="1957582"/>
                  <a:ext cx="1425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8" name="Freihand 187">
                  <a:extLst>
                    <a:ext uri="{FF2B5EF4-FFF2-40B4-BE49-F238E27FC236}">
                      <a16:creationId xmlns:a16="http://schemas.microsoft.com/office/drawing/2014/main" id="{8D9289F1-F066-C686-EEE7-0C7BC97D3C39}"/>
                    </a:ext>
                  </a:extLst>
                </p14:cNvPr>
                <p14:cNvContentPartPr/>
                <p14:nvPr/>
              </p14:nvContentPartPr>
              <p14:xfrm>
                <a:off x="9972229" y="1979182"/>
                <a:ext cx="200160" cy="187200"/>
              </p14:xfrm>
            </p:contentPart>
          </mc:Choice>
          <mc:Fallback>
            <p:pic>
              <p:nvPicPr>
                <p:cNvPr id="188" name="Freihand 187">
                  <a:extLst>
                    <a:ext uri="{FF2B5EF4-FFF2-40B4-BE49-F238E27FC236}">
                      <a16:creationId xmlns:a16="http://schemas.microsoft.com/office/drawing/2014/main" id="{8D9289F1-F066-C686-EEE7-0C7BC97D3C39}"/>
                    </a:ext>
                  </a:extLst>
                </p:cNvPr>
                <p:cNvPicPr/>
                <p:nvPr/>
              </p:nvPicPr>
              <p:blipFill>
                <a:blip r:embed="rId296"/>
                <a:stretch>
                  <a:fillRect/>
                </a:stretch>
              </p:blipFill>
              <p:spPr>
                <a:xfrm>
                  <a:off x="9963589" y="1970182"/>
                  <a:ext cx="2178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9" name="Freihand 188">
                  <a:extLst>
                    <a:ext uri="{FF2B5EF4-FFF2-40B4-BE49-F238E27FC236}">
                      <a16:creationId xmlns:a16="http://schemas.microsoft.com/office/drawing/2014/main" id="{05075ACA-816F-4335-F4E9-17E0ECB6FC44}"/>
                    </a:ext>
                  </a:extLst>
                </p14:cNvPr>
                <p14:cNvContentPartPr/>
                <p14:nvPr/>
              </p14:nvContentPartPr>
              <p14:xfrm>
                <a:off x="10044589" y="1926622"/>
                <a:ext cx="51840" cy="13320"/>
              </p14:xfrm>
            </p:contentPart>
          </mc:Choice>
          <mc:Fallback>
            <p:pic>
              <p:nvPicPr>
                <p:cNvPr id="189" name="Freihand 188">
                  <a:extLst>
                    <a:ext uri="{FF2B5EF4-FFF2-40B4-BE49-F238E27FC236}">
                      <a16:creationId xmlns:a16="http://schemas.microsoft.com/office/drawing/2014/main" id="{05075ACA-816F-4335-F4E9-17E0ECB6FC44}"/>
                    </a:ext>
                  </a:extLst>
                </p:cNvPr>
                <p:cNvPicPr/>
                <p:nvPr/>
              </p:nvPicPr>
              <p:blipFill>
                <a:blip r:embed="rId298"/>
                <a:stretch>
                  <a:fillRect/>
                </a:stretch>
              </p:blipFill>
              <p:spPr>
                <a:xfrm>
                  <a:off x="10035949" y="1917982"/>
                  <a:ext cx="69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0" name="Freihand 189">
                  <a:extLst>
                    <a:ext uri="{FF2B5EF4-FFF2-40B4-BE49-F238E27FC236}">
                      <a16:creationId xmlns:a16="http://schemas.microsoft.com/office/drawing/2014/main" id="{F28CCE10-AF2A-3E4B-CA42-D3EA2C45EBF1}"/>
                    </a:ext>
                  </a:extLst>
                </p14:cNvPr>
                <p14:cNvContentPartPr/>
                <p14:nvPr/>
              </p14:nvContentPartPr>
              <p14:xfrm>
                <a:off x="10340869" y="1990702"/>
                <a:ext cx="219240" cy="342360"/>
              </p14:xfrm>
            </p:contentPart>
          </mc:Choice>
          <mc:Fallback>
            <p:pic>
              <p:nvPicPr>
                <p:cNvPr id="190" name="Freihand 189">
                  <a:extLst>
                    <a:ext uri="{FF2B5EF4-FFF2-40B4-BE49-F238E27FC236}">
                      <a16:creationId xmlns:a16="http://schemas.microsoft.com/office/drawing/2014/main" id="{F28CCE10-AF2A-3E4B-CA42-D3EA2C45EBF1}"/>
                    </a:ext>
                  </a:extLst>
                </p:cNvPr>
                <p:cNvPicPr/>
                <p:nvPr/>
              </p:nvPicPr>
              <p:blipFill>
                <a:blip r:embed="rId300"/>
                <a:stretch>
                  <a:fillRect/>
                </a:stretch>
              </p:blipFill>
              <p:spPr>
                <a:xfrm>
                  <a:off x="10332229" y="1981702"/>
                  <a:ext cx="23688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1" name="Freihand 190">
                  <a:extLst>
                    <a:ext uri="{FF2B5EF4-FFF2-40B4-BE49-F238E27FC236}">
                      <a16:creationId xmlns:a16="http://schemas.microsoft.com/office/drawing/2014/main" id="{F6FECFC3-18E4-964B-914C-BB9F3C4A5D4A}"/>
                    </a:ext>
                  </a:extLst>
                </p14:cNvPr>
                <p14:cNvContentPartPr/>
                <p14:nvPr/>
              </p14:nvContentPartPr>
              <p14:xfrm>
                <a:off x="10547869" y="1906102"/>
                <a:ext cx="16920" cy="28080"/>
              </p14:xfrm>
            </p:contentPart>
          </mc:Choice>
          <mc:Fallback>
            <p:pic>
              <p:nvPicPr>
                <p:cNvPr id="191" name="Freihand 190">
                  <a:extLst>
                    <a:ext uri="{FF2B5EF4-FFF2-40B4-BE49-F238E27FC236}">
                      <a16:creationId xmlns:a16="http://schemas.microsoft.com/office/drawing/2014/main" id="{F6FECFC3-18E4-964B-914C-BB9F3C4A5D4A}"/>
                    </a:ext>
                  </a:extLst>
                </p:cNvPr>
                <p:cNvPicPr/>
                <p:nvPr/>
              </p:nvPicPr>
              <p:blipFill>
                <a:blip r:embed="rId302"/>
                <a:stretch>
                  <a:fillRect/>
                </a:stretch>
              </p:blipFill>
              <p:spPr>
                <a:xfrm>
                  <a:off x="10538869" y="1897102"/>
                  <a:ext cx="34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2" name="Freihand 191">
                  <a:extLst>
                    <a:ext uri="{FF2B5EF4-FFF2-40B4-BE49-F238E27FC236}">
                      <a16:creationId xmlns:a16="http://schemas.microsoft.com/office/drawing/2014/main" id="{1E552D1E-ECE5-ACDA-2EDC-420A83C3C90E}"/>
                    </a:ext>
                  </a:extLst>
                </p14:cNvPr>
                <p14:cNvContentPartPr/>
                <p14:nvPr/>
              </p14:nvContentPartPr>
              <p14:xfrm>
                <a:off x="10601509" y="2025982"/>
                <a:ext cx="142920" cy="127080"/>
              </p14:xfrm>
            </p:contentPart>
          </mc:Choice>
          <mc:Fallback>
            <p:pic>
              <p:nvPicPr>
                <p:cNvPr id="192" name="Freihand 191">
                  <a:extLst>
                    <a:ext uri="{FF2B5EF4-FFF2-40B4-BE49-F238E27FC236}">
                      <a16:creationId xmlns:a16="http://schemas.microsoft.com/office/drawing/2014/main" id="{1E552D1E-ECE5-ACDA-2EDC-420A83C3C90E}"/>
                    </a:ext>
                  </a:extLst>
                </p:cNvPr>
                <p:cNvPicPr/>
                <p:nvPr/>
              </p:nvPicPr>
              <p:blipFill>
                <a:blip r:embed="rId304"/>
                <a:stretch>
                  <a:fillRect/>
                </a:stretch>
              </p:blipFill>
              <p:spPr>
                <a:xfrm>
                  <a:off x="10592509" y="2016982"/>
                  <a:ext cx="160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3" name="Freihand 192">
                  <a:extLst>
                    <a:ext uri="{FF2B5EF4-FFF2-40B4-BE49-F238E27FC236}">
                      <a16:creationId xmlns:a16="http://schemas.microsoft.com/office/drawing/2014/main" id="{7F7CC945-6EAB-DC25-2867-4876838A3072}"/>
                    </a:ext>
                  </a:extLst>
                </p14:cNvPr>
                <p14:cNvContentPartPr/>
                <p14:nvPr/>
              </p14:nvContentPartPr>
              <p14:xfrm>
                <a:off x="10665949" y="1876582"/>
                <a:ext cx="2880" cy="1800"/>
              </p14:xfrm>
            </p:contentPart>
          </mc:Choice>
          <mc:Fallback>
            <p:pic>
              <p:nvPicPr>
                <p:cNvPr id="193" name="Freihand 192">
                  <a:extLst>
                    <a:ext uri="{FF2B5EF4-FFF2-40B4-BE49-F238E27FC236}">
                      <a16:creationId xmlns:a16="http://schemas.microsoft.com/office/drawing/2014/main" id="{7F7CC945-6EAB-DC25-2867-4876838A3072}"/>
                    </a:ext>
                  </a:extLst>
                </p:cNvPr>
                <p:cNvPicPr/>
                <p:nvPr/>
              </p:nvPicPr>
              <p:blipFill>
                <a:blip r:embed="rId306"/>
                <a:stretch>
                  <a:fillRect/>
                </a:stretch>
              </p:blipFill>
              <p:spPr>
                <a:xfrm>
                  <a:off x="10656949" y="1867942"/>
                  <a:ext cx="20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4" name="Freihand 193">
                  <a:extLst>
                    <a:ext uri="{FF2B5EF4-FFF2-40B4-BE49-F238E27FC236}">
                      <a16:creationId xmlns:a16="http://schemas.microsoft.com/office/drawing/2014/main" id="{A5821CDB-DCE7-5764-F004-FD5C49680E93}"/>
                    </a:ext>
                  </a:extLst>
                </p14:cNvPr>
                <p14:cNvContentPartPr/>
                <p14:nvPr/>
              </p14:nvContentPartPr>
              <p14:xfrm>
                <a:off x="10583149" y="1860022"/>
                <a:ext cx="56880" cy="329400"/>
              </p14:xfrm>
            </p:contentPart>
          </mc:Choice>
          <mc:Fallback>
            <p:pic>
              <p:nvPicPr>
                <p:cNvPr id="194" name="Freihand 193">
                  <a:extLst>
                    <a:ext uri="{FF2B5EF4-FFF2-40B4-BE49-F238E27FC236}">
                      <a16:creationId xmlns:a16="http://schemas.microsoft.com/office/drawing/2014/main" id="{A5821CDB-DCE7-5764-F004-FD5C49680E93}"/>
                    </a:ext>
                  </a:extLst>
                </p:cNvPr>
                <p:cNvPicPr/>
                <p:nvPr/>
              </p:nvPicPr>
              <p:blipFill>
                <a:blip r:embed="rId308"/>
                <a:stretch>
                  <a:fillRect/>
                </a:stretch>
              </p:blipFill>
              <p:spPr>
                <a:xfrm>
                  <a:off x="10574149" y="1851022"/>
                  <a:ext cx="7452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5" name="Freihand 194">
                  <a:extLst>
                    <a:ext uri="{FF2B5EF4-FFF2-40B4-BE49-F238E27FC236}">
                      <a16:creationId xmlns:a16="http://schemas.microsoft.com/office/drawing/2014/main" id="{751532F4-1E62-1BFB-FDD5-1FF0D0F810D1}"/>
                    </a:ext>
                  </a:extLst>
                </p14:cNvPr>
                <p14:cNvContentPartPr/>
                <p14:nvPr/>
              </p14:nvContentPartPr>
              <p14:xfrm>
                <a:off x="10649029" y="1998622"/>
                <a:ext cx="116640" cy="165960"/>
              </p14:xfrm>
            </p:contentPart>
          </mc:Choice>
          <mc:Fallback>
            <p:pic>
              <p:nvPicPr>
                <p:cNvPr id="195" name="Freihand 194">
                  <a:extLst>
                    <a:ext uri="{FF2B5EF4-FFF2-40B4-BE49-F238E27FC236}">
                      <a16:creationId xmlns:a16="http://schemas.microsoft.com/office/drawing/2014/main" id="{751532F4-1E62-1BFB-FDD5-1FF0D0F810D1}"/>
                    </a:ext>
                  </a:extLst>
                </p:cNvPr>
                <p:cNvPicPr/>
                <p:nvPr/>
              </p:nvPicPr>
              <p:blipFill>
                <a:blip r:embed="rId310"/>
                <a:stretch>
                  <a:fillRect/>
                </a:stretch>
              </p:blipFill>
              <p:spPr>
                <a:xfrm>
                  <a:off x="10640029" y="1989982"/>
                  <a:ext cx="134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6" name="Freihand 195">
                  <a:extLst>
                    <a:ext uri="{FF2B5EF4-FFF2-40B4-BE49-F238E27FC236}">
                      <a16:creationId xmlns:a16="http://schemas.microsoft.com/office/drawing/2014/main" id="{5C372B9A-6CD4-25C0-6925-8852BE70C287}"/>
                    </a:ext>
                  </a:extLst>
                </p14:cNvPr>
                <p14:cNvContentPartPr/>
                <p14:nvPr/>
              </p14:nvContentPartPr>
              <p14:xfrm>
                <a:off x="10657669" y="2087542"/>
                <a:ext cx="109800" cy="21960"/>
              </p14:xfrm>
            </p:contentPart>
          </mc:Choice>
          <mc:Fallback>
            <p:pic>
              <p:nvPicPr>
                <p:cNvPr id="196" name="Freihand 195">
                  <a:extLst>
                    <a:ext uri="{FF2B5EF4-FFF2-40B4-BE49-F238E27FC236}">
                      <a16:creationId xmlns:a16="http://schemas.microsoft.com/office/drawing/2014/main" id="{5C372B9A-6CD4-25C0-6925-8852BE70C287}"/>
                    </a:ext>
                  </a:extLst>
                </p:cNvPr>
                <p:cNvPicPr/>
                <p:nvPr/>
              </p:nvPicPr>
              <p:blipFill>
                <a:blip r:embed="rId312"/>
                <a:stretch>
                  <a:fillRect/>
                </a:stretch>
              </p:blipFill>
              <p:spPr>
                <a:xfrm>
                  <a:off x="10649029" y="2078902"/>
                  <a:ext cx="127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7" name="Freihand 196">
                  <a:extLst>
                    <a:ext uri="{FF2B5EF4-FFF2-40B4-BE49-F238E27FC236}">
                      <a16:creationId xmlns:a16="http://schemas.microsoft.com/office/drawing/2014/main" id="{FC1ED2EF-95CD-60B9-35B1-448A70305291}"/>
                    </a:ext>
                  </a:extLst>
                </p14:cNvPr>
                <p14:cNvContentPartPr/>
                <p14:nvPr/>
              </p14:nvContentPartPr>
              <p14:xfrm>
                <a:off x="10760629" y="1880182"/>
                <a:ext cx="101160" cy="270000"/>
              </p14:xfrm>
            </p:contentPart>
          </mc:Choice>
          <mc:Fallback>
            <p:pic>
              <p:nvPicPr>
                <p:cNvPr id="197" name="Freihand 196">
                  <a:extLst>
                    <a:ext uri="{FF2B5EF4-FFF2-40B4-BE49-F238E27FC236}">
                      <a16:creationId xmlns:a16="http://schemas.microsoft.com/office/drawing/2014/main" id="{FC1ED2EF-95CD-60B9-35B1-448A70305291}"/>
                    </a:ext>
                  </a:extLst>
                </p:cNvPr>
                <p:cNvPicPr/>
                <p:nvPr/>
              </p:nvPicPr>
              <p:blipFill>
                <a:blip r:embed="rId314"/>
                <a:stretch>
                  <a:fillRect/>
                </a:stretch>
              </p:blipFill>
              <p:spPr>
                <a:xfrm>
                  <a:off x="10751989" y="1871542"/>
                  <a:ext cx="1188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8" name="Freihand 197">
                  <a:extLst>
                    <a:ext uri="{FF2B5EF4-FFF2-40B4-BE49-F238E27FC236}">
                      <a16:creationId xmlns:a16="http://schemas.microsoft.com/office/drawing/2014/main" id="{19A72281-E7B6-4B67-1AB9-602CBEEA56BB}"/>
                    </a:ext>
                  </a:extLst>
                </p14:cNvPr>
                <p14:cNvContentPartPr/>
                <p14:nvPr/>
              </p14:nvContentPartPr>
              <p14:xfrm>
                <a:off x="11016949" y="1957942"/>
                <a:ext cx="576720" cy="157680"/>
              </p14:xfrm>
            </p:contentPart>
          </mc:Choice>
          <mc:Fallback>
            <p:pic>
              <p:nvPicPr>
                <p:cNvPr id="198" name="Freihand 197">
                  <a:extLst>
                    <a:ext uri="{FF2B5EF4-FFF2-40B4-BE49-F238E27FC236}">
                      <a16:creationId xmlns:a16="http://schemas.microsoft.com/office/drawing/2014/main" id="{19A72281-E7B6-4B67-1AB9-602CBEEA56BB}"/>
                    </a:ext>
                  </a:extLst>
                </p:cNvPr>
                <p:cNvPicPr/>
                <p:nvPr/>
              </p:nvPicPr>
              <p:blipFill>
                <a:blip r:embed="rId316"/>
                <a:stretch>
                  <a:fillRect/>
                </a:stretch>
              </p:blipFill>
              <p:spPr>
                <a:xfrm>
                  <a:off x="11008309" y="1949302"/>
                  <a:ext cx="594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0" name="Freihand 199">
                  <a:extLst>
                    <a:ext uri="{FF2B5EF4-FFF2-40B4-BE49-F238E27FC236}">
                      <a16:creationId xmlns:a16="http://schemas.microsoft.com/office/drawing/2014/main" id="{5DEC90D1-693E-CD63-0EEC-4A1156335A89}"/>
                    </a:ext>
                  </a:extLst>
                </p14:cNvPr>
                <p14:cNvContentPartPr/>
                <p14:nvPr/>
              </p14:nvContentPartPr>
              <p14:xfrm>
                <a:off x="8769109" y="2534302"/>
                <a:ext cx="14400" cy="177840"/>
              </p14:xfrm>
            </p:contentPart>
          </mc:Choice>
          <mc:Fallback>
            <p:pic>
              <p:nvPicPr>
                <p:cNvPr id="200" name="Freihand 199">
                  <a:extLst>
                    <a:ext uri="{FF2B5EF4-FFF2-40B4-BE49-F238E27FC236}">
                      <a16:creationId xmlns:a16="http://schemas.microsoft.com/office/drawing/2014/main" id="{5DEC90D1-693E-CD63-0EEC-4A1156335A89}"/>
                    </a:ext>
                  </a:extLst>
                </p:cNvPr>
                <p:cNvPicPr/>
                <p:nvPr/>
              </p:nvPicPr>
              <p:blipFill>
                <a:blip r:embed="rId318"/>
                <a:stretch>
                  <a:fillRect/>
                </a:stretch>
              </p:blipFill>
              <p:spPr>
                <a:xfrm>
                  <a:off x="8760469" y="2525662"/>
                  <a:ext cx="32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1" name="Freihand 200">
                  <a:extLst>
                    <a:ext uri="{FF2B5EF4-FFF2-40B4-BE49-F238E27FC236}">
                      <a16:creationId xmlns:a16="http://schemas.microsoft.com/office/drawing/2014/main" id="{765233F2-7F97-E406-4351-3B75DA2D5503}"/>
                    </a:ext>
                  </a:extLst>
                </p14:cNvPr>
                <p14:cNvContentPartPr/>
                <p14:nvPr/>
              </p14:nvContentPartPr>
              <p14:xfrm>
                <a:off x="8793949" y="2474542"/>
                <a:ext cx="186480" cy="114840"/>
              </p14:xfrm>
            </p:contentPart>
          </mc:Choice>
          <mc:Fallback>
            <p:pic>
              <p:nvPicPr>
                <p:cNvPr id="201" name="Freihand 200">
                  <a:extLst>
                    <a:ext uri="{FF2B5EF4-FFF2-40B4-BE49-F238E27FC236}">
                      <a16:creationId xmlns:a16="http://schemas.microsoft.com/office/drawing/2014/main" id="{765233F2-7F97-E406-4351-3B75DA2D5503}"/>
                    </a:ext>
                  </a:extLst>
                </p:cNvPr>
                <p:cNvPicPr/>
                <p:nvPr/>
              </p:nvPicPr>
              <p:blipFill>
                <a:blip r:embed="rId320"/>
                <a:stretch>
                  <a:fillRect/>
                </a:stretch>
              </p:blipFill>
              <p:spPr>
                <a:xfrm>
                  <a:off x="8784949" y="2465902"/>
                  <a:ext cx="204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2" name="Freihand 201">
                  <a:extLst>
                    <a:ext uri="{FF2B5EF4-FFF2-40B4-BE49-F238E27FC236}">
                      <a16:creationId xmlns:a16="http://schemas.microsoft.com/office/drawing/2014/main" id="{6AB187CE-199D-38E4-8522-5EA4029EC52A}"/>
                    </a:ext>
                  </a:extLst>
                </p14:cNvPr>
                <p14:cNvContentPartPr/>
                <p14:nvPr/>
              </p14:nvContentPartPr>
              <p14:xfrm>
                <a:off x="8749669" y="2649142"/>
                <a:ext cx="208800" cy="66240"/>
              </p14:xfrm>
            </p:contentPart>
          </mc:Choice>
          <mc:Fallback>
            <p:pic>
              <p:nvPicPr>
                <p:cNvPr id="202" name="Freihand 201">
                  <a:extLst>
                    <a:ext uri="{FF2B5EF4-FFF2-40B4-BE49-F238E27FC236}">
                      <a16:creationId xmlns:a16="http://schemas.microsoft.com/office/drawing/2014/main" id="{6AB187CE-199D-38E4-8522-5EA4029EC52A}"/>
                    </a:ext>
                  </a:extLst>
                </p:cNvPr>
                <p:cNvPicPr/>
                <p:nvPr/>
              </p:nvPicPr>
              <p:blipFill>
                <a:blip r:embed="rId322"/>
                <a:stretch>
                  <a:fillRect/>
                </a:stretch>
              </p:blipFill>
              <p:spPr>
                <a:xfrm>
                  <a:off x="8740669" y="2640142"/>
                  <a:ext cx="226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3" name="Freihand 202">
                  <a:extLst>
                    <a:ext uri="{FF2B5EF4-FFF2-40B4-BE49-F238E27FC236}">
                      <a16:creationId xmlns:a16="http://schemas.microsoft.com/office/drawing/2014/main" id="{C97523A7-331D-5B7E-68FC-9FC04EC0AD0F}"/>
                    </a:ext>
                  </a:extLst>
                </p14:cNvPr>
                <p14:cNvContentPartPr/>
                <p14:nvPr/>
              </p14:nvContentPartPr>
              <p14:xfrm>
                <a:off x="8980069" y="2444662"/>
                <a:ext cx="258480" cy="236160"/>
              </p14:xfrm>
            </p:contentPart>
          </mc:Choice>
          <mc:Fallback>
            <p:pic>
              <p:nvPicPr>
                <p:cNvPr id="203" name="Freihand 202">
                  <a:extLst>
                    <a:ext uri="{FF2B5EF4-FFF2-40B4-BE49-F238E27FC236}">
                      <a16:creationId xmlns:a16="http://schemas.microsoft.com/office/drawing/2014/main" id="{C97523A7-331D-5B7E-68FC-9FC04EC0AD0F}"/>
                    </a:ext>
                  </a:extLst>
                </p:cNvPr>
                <p:cNvPicPr/>
                <p:nvPr/>
              </p:nvPicPr>
              <p:blipFill>
                <a:blip r:embed="rId324"/>
                <a:stretch>
                  <a:fillRect/>
                </a:stretch>
              </p:blipFill>
              <p:spPr>
                <a:xfrm>
                  <a:off x="8971069" y="2436022"/>
                  <a:ext cx="2761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4" name="Freihand 203">
                  <a:extLst>
                    <a:ext uri="{FF2B5EF4-FFF2-40B4-BE49-F238E27FC236}">
                      <a16:creationId xmlns:a16="http://schemas.microsoft.com/office/drawing/2014/main" id="{8B24AF4D-FDCE-6C96-335E-54A3F1181E78}"/>
                    </a:ext>
                  </a:extLst>
                </p14:cNvPr>
                <p14:cNvContentPartPr/>
                <p14:nvPr/>
              </p14:nvContentPartPr>
              <p14:xfrm>
                <a:off x="9343309" y="2412622"/>
                <a:ext cx="177480" cy="243360"/>
              </p14:xfrm>
            </p:contentPart>
          </mc:Choice>
          <mc:Fallback>
            <p:pic>
              <p:nvPicPr>
                <p:cNvPr id="204" name="Freihand 203">
                  <a:extLst>
                    <a:ext uri="{FF2B5EF4-FFF2-40B4-BE49-F238E27FC236}">
                      <a16:creationId xmlns:a16="http://schemas.microsoft.com/office/drawing/2014/main" id="{8B24AF4D-FDCE-6C96-335E-54A3F1181E78}"/>
                    </a:ext>
                  </a:extLst>
                </p:cNvPr>
                <p:cNvPicPr/>
                <p:nvPr/>
              </p:nvPicPr>
              <p:blipFill>
                <a:blip r:embed="rId326"/>
                <a:stretch>
                  <a:fillRect/>
                </a:stretch>
              </p:blipFill>
              <p:spPr>
                <a:xfrm>
                  <a:off x="9334309" y="2403982"/>
                  <a:ext cx="1951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5" name="Freihand 204">
                  <a:extLst>
                    <a:ext uri="{FF2B5EF4-FFF2-40B4-BE49-F238E27FC236}">
                      <a16:creationId xmlns:a16="http://schemas.microsoft.com/office/drawing/2014/main" id="{82D6D999-F4F2-53E0-9033-47CEDD2AB8F3}"/>
                    </a:ext>
                  </a:extLst>
                </p14:cNvPr>
                <p14:cNvContentPartPr/>
                <p14:nvPr/>
              </p14:nvContentPartPr>
              <p14:xfrm>
                <a:off x="9410629" y="2566342"/>
                <a:ext cx="72000" cy="32760"/>
              </p14:xfrm>
            </p:contentPart>
          </mc:Choice>
          <mc:Fallback>
            <p:pic>
              <p:nvPicPr>
                <p:cNvPr id="205" name="Freihand 204">
                  <a:extLst>
                    <a:ext uri="{FF2B5EF4-FFF2-40B4-BE49-F238E27FC236}">
                      <a16:creationId xmlns:a16="http://schemas.microsoft.com/office/drawing/2014/main" id="{82D6D999-F4F2-53E0-9033-47CEDD2AB8F3}"/>
                    </a:ext>
                  </a:extLst>
                </p:cNvPr>
                <p:cNvPicPr/>
                <p:nvPr/>
              </p:nvPicPr>
              <p:blipFill>
                <a:blip r:embed="rId328"/>
                <a:stretch>
                  <a:fillRect/>
                </a:stretch>
              </p:blipFill>
              <p:spPr>
                <a:xfrm>
                  <a:off x="9401629" y="2557702"/>
                  <a:ext cx="896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6" name="Freihand 205">
                  <a:extLst>
                    <a:ext uri="{FF2B5EF4-FFF2-40B4-BE49-F238E27FC236}">
                      <a16:creationId xmlns:a16="http://schemas.microsoft.com/office/drawing/2014/main" id="{2B3EA3B2-2F56-591D-DF0B-0935AA58372D}"/>
                    </a:ext>
                  </a:extLst>
                </p14:cNvPr>
                <p14:cNvContentPartPr/>
                <p14:nvPr/>
              </p14:nvContentPartPr>
              <p14:xfrm>
                <a:off x="9509269" y="2515582"/>
                <a:ext cx="492840" cy="96480"/>
              </p14:xfrm>
            </p:contentPart>
          </mc:Choice>
          <mc:Fallback>
            <p:pic>
              <p:nvPicPr>
                <p:cNvPr id="206" name="Freihand 205">
                  <a:extLst>
                    <a:ext uri="{FF2B5EF4-FFF2-40B4-BE49-F238E27FC236}">
                      <a16:creationId xmlns:a16="http://schemas.microsoft.com/office/drawing/2014/main" id="{2B3EA3B2-2F56-591D-DF0B-0935AA58372D}"/>
                    </a:ext>
                  </a:extLst>
                </p:cNvPr>
                <p:cNvPicPr/>
                <p:nvPr/>
              </p:nvPicPr>
              <p:blipFill>
                <a:blip r:embed="rId330"/>
                <a:stretch>
                  <a:fillRect/>
                </a:stretch>
              </p:blipFill>
              <p:spPr>
                <a:xfrm>
                  <a:off x="9500269" y="2506582"/>
                  <a:ext cx="510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7" name="Freihand 206">
                  <a:extLst>
                    <a:ext uri="{FF2B5EF4-FFF2-40B4-BE49-F238E27FC236}">
                      <a16:creationId xmlns:a16="http://schemas.microsoft.com/office/drawing/2014/main" id="{CF420C81-56E4-69BE-CD12-77ACCC9CFBDE}"/>
                    </a:ext>
                  </a:extLst>
                </p14:cNvPr>
                <p14:cNvContentPartPr/>
                <p14:nvPr/>
              </p14:nvContentPartPr>
              <p14:xfrm>
                <a:off x="10032709" y="2487862"/>
                <a:ext cx="221400" cy="74520"/>
              </p14:xfrm>
            </p:contentPart>
          </mc:Choice>
          <mc:Fallback>
            <p:pic>
              <p:nvPicPr>
                <p:cNvPr id="207" name="Freihand 206">
                  <a:extLst>
                    <a:ext uri="{FF2B5EF4-FFF2-40B4-BE49-F238E27FC236}">
                      <a16:creationId xmlns:a16="http://schemas.microsoft.com/office/drawing/2014/main" id="{CF420C81-56E4-69BE-CD12-77ACCC9CFBDE}"/>
                    </a:ext>
                  </a:extLst>
                </p:cNvPr>
                <p:cNvPicPr/>
                <p:nvPr/>
              </p:nvPicPr>
              <p:blipFill>
                <a:blip r:embed="rId332"/>
                <a:stretch>
                  <a:fillRect/>
                </a:stretch>
              </p:blipFill>
              <p:spPr>
                <a:xfrm>
                  <a:off x="10023709" y="2479222"/>
                  <a:ext cx="239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8" name="Freihand 207">
                  <a:extLst>
                    <a:ext uri="{FF2B5EF4-FFF2-40B4-BE49-F238E27FC236}">
                      <a16:creationId xmlns:a16="http://schemas.microsoft.com/office/drawing/2014/main" id="{3B1A7F82-43B6-AD37-89A3-72EBEF50E3E6}"/>
                    </a:ext>
                  </a:extLst>
                </p14:cNvPr>
                <p14:cNvContentPartPr/>
                <p14:nvPr/>
              </p14:nvContentPartPr>
              <p14:xfrm>
                <a:off x="10303789" y="2451862"/>
                <a:ext cx="280080" cy="118800"/>
              </p14:xfrm>
            </p:contentPart>
          </mc:Choice>
          <mc:Fallback>
            <p:pic>
              <p:nvPicPr>
                <p:cNvPr id="208" name="Freihand 207">
                  <a:extLst>
                    <a:ext uri="{FF2B5EF4-FFF2-40B4-BE49-F238E27FC236}">
                      <a16:creationId xmlns:a16="http://schemas.microsoft.com/office/drawing/2014/main" id="{3B1A7F82-43B6-AD37-89A3-72EBEF50E3E6}"/>
                    </a:ext>
                  </a:extLst>
                </p:cNvPr>
                <p:cNvPicPr/>
                <p:nvPr/>
              </p:nvPicPr>
              <p:blipFill>
                <a:blip r:embed="rId334"/>
                <a:stretch>
                  <a:fillRect/>
                </a:stretch>
              </p:blipFill>
              <p:spPr>
                <a:xfrm>
                  <a:off x="10294789" y="2442862"/>
                  <a:ext cx="297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9" name="Freihand 208">
                  <a:extLst>
                    <a:ext uri="{FF2B5EF4-FFF2-40B4-BE49-F238E27FC236}">
                      <a16:creationId xmlns:a16="http://schemas.microsoft.com/office/drawing/2014/main" id="{766CBD9C-F0E5-37EC-8A30-2A1E31046F18}"/>
                    </a:ext>
                  </a:extLst>
                </p14:cNvPr>
                <p14:cNvContentPartPr/>
                <p14:nvPr/>
              </p14:nvContentPartPr>
              <p14:xfrm>
                <a:off x="10776829" y="2389942"/>
                <a:ext cx="200520" cy="114480"/>
              </p14:xfrm>
            </p:contentPart>
          </mc:Choice>
          <mc:Fallback>
            <p:pic>
              <p:nvPicPr>
                <p:cNvPr id="209" name="Freihand 208">
                  <a:extLst>
                    <a:ext uri="{FF2B5EF4-FFF2-40B4-BE49-F238E27FC236}">
                      <a16:creationId xmlns:a16="http://schemas.microsoft.com/office/drawing/2014/main" id="{766CBD9C-F0E5-37EC-8A30-2A1E31046F18}"/>
                    </a:ext>
                  </a:extLst>
                </p:cNvPr>
                <p:cNvPicPr/>
                <p:nvPr/>
              </p:nvPicPr>
              <p:blipFill>
                <a:blip r:embed="rId336"/>
                <a:stretch>
                  <a:fillRect/>
                </a:stretch>
              </p:blipFill>
              <p:spPr>
                <a:xfrm>
                  <a:off x="10768189" y="2381302"/>
                  <a:ext cx="218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0" name="Freihand 209">
                  <a:extLst>
                    <a:ext uri="{FF2B5EF4-FFF2-40B4-BE49-F238E27FC236}">
                      <a16:creationId xmlns:a16="http://schemas.microsoft.com/office/drawing/2014/main" id="{176103B6-C7BD-1C3D-C4AD-22F603CD5E8B}"/>
                    </a:ext>
                  </a:extLst>
                </p14:cNvPr>
                <p14:cNvContentPartPr/>
                <p14:nvPr/>
              </p14:nvContentPartPr>
              <p14:xfrm>
                <a:off x="10847389" y="2391022"/>
                <a:ext cx="135000" cy="211320"/>
              </p14:xfrm>
            </p:contentPart>
          </mc:Choice>
          <mc:Fallback>
            <p:pic>
              <p:nvPicPr>
                <p:cNvPr id="210" name="Freihand 209">
                  <a:extLst>
                    <a:ext uri="{FF2B5EF4-FFF2-40B4-BE49-F238E27FC236}">
                      <a16:creationId xmlns:a16="http://schemas.microsoft.com/office/drawing/2014/main" id="{176103B6-C7BD-1C3D-C4AD-22F603CD5E8B}"/>
                    </a:ext>
                  </a:extLst>
                </p:cNvPr>
                <p:cNvPicPr/>
                <p:nvPr/>
              </p:nvPicPr>
              <p:blipFill>
                <a:blip r:embed="rId338"/>
                <a:stretch>
                  <a:fillRect/>
                </a:stretch>
              </p:blipFill>
              <p:spPr>
                <a:xfrm>
                  <a:off x="10838749" y="2382022"/>
                  <a:ext cx="1526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1" name="Freihand 210">
                  <a:extLst>
                    <a:ext uri="{FF2B5EF4-FFF2-40B4-BE49-F238E27FC236}">
                      <a16:creationId xmlns:a16="http://schemas.microsoft.com/office/drawing/2014/main" id="{801DC0A6-5D80-5DA5-DB1F-9AD01E93A56A}"/>
                    </a:ext>
                  </a:extLst>
                </p14:cNvPr>
                <p14:cNvContentPartPr/>
                <p14:nvPr/>
              </p14:nvContentPartPr>
              <p14:xfrm>
                <a:off x="10940269" y="2550142"/>
                <a:ext cx="88920" cy="122040"/>
              </p14:xfrm>
            </p:contentPart>
          </mc:Choice>
          <mc:Fallback>
            <p:pic>
              <p:nvPicPr>
                <p:cNvPr id="211" name="Freihand 210">
                  <a:extLst>
                    <a:ext uri="{FF2B5EF4-FFF2-40B4-BE49-F238E27FC236}">
                      <a16:creationId xmlns:a16="http://schemas.microsoft.com/office/drawing/2014/main" id="{801DC0A6-5D80-5DA5-DB1F-9AD01E93A56A}"/>
                    </a:ext>
                  </a:extLst>
                </p:cNvPr>
                <p:cNvPicPr/>
                <p:nvPr/>
              </p:nvPicPr>
              <p:blipFill>
                <a:blip r:embed="rId340"/>
                <a:stretch>
                  <a:fillRect/>
                </a:stretch>
              </p:blipFill>
              <p:spPr>
                <a:xfrm>
                  <a:off x="10931269" y="2541502"/>
                  <a:ext cx="106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2" name="Freihand 211">
                  <a:extLst>
                    <a:ext uri="{FF2B5EF4-FFF2-40B4-BE49-F238E27FC236}">
                      <a16:creationId xmlns:a16="http://schemas.microsoft.com/office/drawing/2014/main" id="{1950159B-05E4-E395-C81F-6FB2BCBEFEB4}"/>
                    </a:ext>
                  </a:extLst>
                </p14:cNvPr>
                <p14:cNvContentPartPr/>
                <p14:nvPr/>
              </p14:nvContentPartPr>
              <p14:xfrm>
                <a:off x="11244469" y="2357902"/>
                <a:ext cx="438840" cy="174960"/>
              </p14:xfrm>
            </p:contentPart>
          </mc:Choice>
          <mc:Fallback>
            <p:pic>
              <p:nvPicPr>
                <p:cNvPr id="212" name="Freihand 211">
                  <a:extLst>
                    <a:ext uri="{FF2B5EF4-FFF2-40B4-BE49-F238E27FC236}">
                      <a16:creationId xmlns:a16="http://schemas.microsoft.com/office/drawing/2014/main" id="{1950159B-05E4-E395-C81F-6FB2BCBEFEB4}"/>
                    </a:ext>
                  </a:extLst>
                </p:cNvPr>
                <p:cNvPicPr/>
                <p:nvPr/>
              </p:nvPicPr>
              <p:blipFill>
                <a:blip r:embed="rId342"/>
                <a:stretch>
                  <a:fillRect/>
                </a:stretch>
              </p:blipFill>
              <p:spPr>
                <a:xfrm>
                  <a:off x="11235829" y="2349262"/>
                  <a:ext cx="45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3" name="Freihand 212">
                  <a:extLst>
                    <a:ext uri="{FF2B5EF4-FFF2-40B4-BE49-F238E27FC236}">
                      <a16:creationId xmlns:a16="http://schemas.microsoft.com/office/drawing/2014/main" id="{3D6E632E-20D8-0488-5B66-3F89551D2D00}"/>
                    </a:ext>
                  </a:extLst>
                </p14:cNvPr>
                <p14:cNvContentPartPr/>
                <p14:nvPr/>
              </p14:nvContentPartPr>
              <p14:xfrm>
                <a:off x="11585029" y="2285902"/>
                <a:ext cx="11880" cy="7200"/>
              </p14:xfrm>
            </p:contentPart>
          </mc:Choice>
          <mc:Fallback>
            <p:pic>
              <p:nvPicPr>
                <p:cNvPr id="213" name="Freihand 212">
                  <a:extLst>
                    <a:ext uri="{FF2B5EF4-FFF2-40B4-BE49-F238E27FC236}">
                      <a16:creationId xmlns:a16="http://schemas.microsoft.com/office/drawing/2014/main" id="{3D6E632E-20D8-0488-5B66-3F89551D2D00}"/>
                    </a:ext>
                  </a:extLst>
                </p:cNvPr>
                <p:cNvPicPr/>
                <p:nvPr/>
              </p:nvPicPr>
              <p:blipFill>
                <a:blip r:embed="rId344"/>
                <a:stretch>
                  <a:fillRect/>
                </a:stretch>
              </p:blipFill>
              <p:spPr>
                <a:xfrm>
                  <a:off x="11576029" y="2276902"/>
                  <a:ext cx="29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4" name="Freihand 213">
                  <a:extLst>
                    <a:ext uri="{FF2B5EF4-FFF2-40B4-BE49-F238E27FC236}">
                      <a16:creationId xmlns:a16="http://schemas.microsoft.com/office/drawing/2014/main" id="{3FB4FFC4-57E0-FB31-4CBF-C25311CA3BF6}"/>
                    </a:ext>
                  </a:extLst>
                </p14:cNvPr>
                <p14:cNvContentPartPr/>
                <p14:nvPr/>
              </p14:nvContentPartPr>
              <p14:xfrm>
                <a:off x="8708989" y="2923822"/>
                <a:ext cx="347760" cy="158040"/>
              </p14:xfrm>
            </p:contentPart>
          </mc:Choice>
          <mc:Fallback>
            <p:pic>
              <p:nvPicPr>
                <p:cNvPr id="214" name="Freihand 213">
                  <a:extLst>
                    <a:ext uri="{FF2B5EF4-FFF2-40B4-BE49-F238E27FC236}">
                      <a16:creationId xmlns:a16="http://schemas.microsoft.com/office/drawing/2014/main" id="{3FB4FFC4-57E0-FB31-4CBF-C25311CA3BF6}"/>
                    </a:ext>
                  </a:extLst>
                </p:cNvPr>
                <p:cNvPicPr/>
                <p:nvPr/>
              </p:nvPicPr>
              <p:blipFill>
                <a:blip r:embed="rId346"/>
                <a:stretch>
                  <a:fillRect/>
                </a:stretch>
              </p:blipFill>
              <p:spPr>
                <a:xfrm>
                  <a:off x="8700349" y="2914822"/>
                  <a:ext cx="365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5" name="Freihand 214">
                  <a:extLst>
                    <a:ext uri="{FF2B5EF4-FFF2-40B4-BE49-F238E27FC236}">
                      <a16:creationId xmlns:a16="http://schemas.microsoft.com/office/drawing/2014/main" id="{62422562-CCA5-44A2-BE78-C129E62EF0C3}"/>
                    </a:ext>
                  </a:extLst>
                </p14:cNvPr>
                <p14:cNvContentPartPr/>
                <p14:nvPr/>
              </p14:nvContentPartPr>
              <p14:xfrm>
                <a:off x="8986549" y="2824822"/>
                <a:ext cx="29880" cy="39960"/>
              </p14:xfrm>
            </p:contentPart>
          </mc:Choice>
          <mc:Fallback>
            <p:pic>
              <p:nvPicPr>
                <p:cNvPr id="215" name="Freihand 214">
                  <a:extLst>
                    <a:ext uri="{FF2B5EF4-FFF2-40B4-BE49-F238E27FC236}">
                      <a16:creationId xmlns:a16="http://schemas.microsoft.com/office/drawing/2014/main" id="{62422562-CCA5-44A2-BE78-C129E62EF0C3}"/>
                    </a:ext>
                  </a:extLst>
                </p:cNvPr>
                <p:cNvPicPr/>
                <p:nvPr/>
              </p:nvPicPr>
              <p:blipFill>
                <a:blip r:embed="rId348"/>
                <a:stretch>
                  <a:fillRect/>
                </a:stretch>
              </p:blipFill>
              <p:spPr>
                <a:xfrm>
                  <a:off x="8977549" y="2816182"/>
                  <a:ext cx="47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6" name="Freihand 215">
                  <a:extLst>
                    <a:ext uri="{FF2B5EF4-FFF2-40B4-BE49-F238E27FC236}">
                      <a16:creationId xmlns:a16="http://schemas.microsoft.com/office/drawing/2014/main" id="{DC04ECBB-3472-1CB9-50C8-2C57E2A9D5F7}"/>
                    </a:ext>
                  </a:extLst>
                </p14:cNvPr>
                <p14:cNvContentPartPr/>
                <p14:nvPr/>
              </p14:nvContentPartPr>
              <p14:xfrm>
                <a:off x="9061429" y="2841382"/>
                <a:ext cx="361080" cy="210600"/>
              </p14:xfrm>
            </p:contentPart>
          </mc:Choice>
          <mc:Fallback>
            <p:pic>
              <p:nvPicPr>
                <p:cNvPr id="216" name="Freihand 215">
                  <a:extLst>
                    <a:ext uri="{FF2B5EF4-FFF2-40B4-BE49-F238E27FC236}">
                      <a16:creationId xmlns:a16="http://schemas.microsoft.com/office/drawing/2014/main" id="{DC04ECBB-3472-1CB9-50C8-2C57E2A9D5F7}"/>
                    </a:ext>
                  </a:extLst>
                </p:cNvPr>
                <p:cNvPicPr/>
                <p:nvPr/>
              </p:nvPicPr>
              <p:blipFill>
                <a:blip r:embed="rId350"/>
                <a:stretch>
                  <a:fillRect/>
                </a:stretch>
              </p:blipFill>
              <p:spPr>
                <a:xfrm>
                  <a:off x="9052429" y="2832742"/>
                  <a:ext cx="3787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7" name="Freihand 216">
                  <a:extLst>
                    <a:ext uri="{FF2B5EF4-FFF2-40B4-BE49-F238E27FC236}">
                      <a16:creationId xmlns:a16="http://schemas.microsoft.com/office/drawing/2014/main" id="{C4F48CC1-857F-E535-27FE-C95BBFF3AAFD}"/>
                    </a:ext>
                  </a:extLst>
                </p14:cNvPr>
                <p14:cNvContentPartPr/>
                <p14:nvPr/>
              </p14:nvContentPartPr>
              <p14:xfrm>
                <a:off x="9393349" y="2839222"/>
                <a:ext cx="7560" cy="34560"/>
              </p14:xfrm>
            </p:contentPart>
          </mc:Choice>
          <mc:Fallback>
            <p:pic>
              <p:nvPicPr>
                <p:cNvPr id="217" name="Freihand 216">
                  <a:extLst>
                    <a:ext uri="{FF2B5EF4-FFF2-40B4-BE49-F238E27FC236}">
                      <a16:creationId xmlns:a16="http://schemas.microsoft.com/office/drawing/2014/main" id="{C4F48CC1-857F-E535-27FE-C95BBFF3AAFD}"/>
                    </a:ext>
                  </a:extLst>
                </p:cNvPr>
                <p:cNvPicPr/>
                <p:nvPr/>
              </p:nvPicPr>
              <p:blipFill>
                <a:blip r:embed="rId352"/>
                <a:stretch>
                  <a:fillRect/>
                </a:stretch>
              </p:blipFill>
              <p:spPr>
                <a:xfrm>
                  <a:off x="9384709" y="2830582"/>
                  <a:ext cx="25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8" name="Freihand 217">
                  <a:extLst>
                    <a:ext uri="{FF2B5EF4-FFF2-40B4-BE49-F238E27FC236}">
                      <a16:creationId xmlns:a16="http://schemas.microsoft.com/office/drawing/2014/main" id="{0AAB6689-1449-0FD8-C95F-D2FE5C6FAE43}"/>
                    </a:ext>
                  </a:extLst>
                </p14:cNvPr>
                <p14:cNvContentPartPr/>
                <p14:nvPr/>
              </p14:nvContentPartPr>
              <p14:xfrm>
                <a:off x="9402709" y="2920222"/>
                <a:ext cx="495000" cy="327960"/>
              </p14:xfrm>
            </p:contentPart>
          </mc:Choice>
          <mc:Fallback>
            <p:pic>
              <p:nvPicPr>
                <p:cNvPr id="218" name="Freihand 217">
                  <a:extLst>
                    <a:ext uri="{FF2B5EF4-FFF2-40B4-BE49-F238E27FC236}">
                      <a16:creationId xmlns:a16="http://schemas.microsoft.com/office/drawing/2014/main" id="{0AAB6689-1449-0FD8-C95F-D2FE5C6FAE43}"/>
                    </a:ext>
                  </a:extLst>
                </p:cNvPr>
                <p:cNvPicPr/>
                <p:nvPr/>
              </p:nvPicPr>
              <p:blipFill>
                <a:blip r:embed="rId354"/>
                <a:stretch>
                  <a:fillRect/>
                </a:stretch>
              </p:blipFill>
              <p:spPr>
                <a:xfrm>
                  <a:off x="9393709" y="2911582"/>
                  <a:ext cx="5126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9" name="Freihand 218">
                  <a:extLst>
                    <a:ext uri="{FF2B5EF4-FFF2-40B4-BE49-F238E27FC236}">
                      <a16:creationId xmlns:a16="http://schemas.microsoft.com/office/drawing/2014/main" id="{C6D207D2-7938-79A6-2EE9-EC0A73A21101}"/>
                    </a:ext>
                  </a:extLst>
                </p14:cNvPr>
                <p14:cNvContentPartPr/>
                <p14:nvPr/>
              </p14:nvContentPartPr>
              <p14:xfrm>
                <a:off x="10143589" y="2800342"/>
                <a:ext cx="162360" cy="198720"/>
              </p14:xfrm>
            </p:contentPart>
          </mc:Choice>
          <mc:Fallback>
            <p:pic>
              <p:nvPicPr>
                <p:cNvPr id="219" name="Freihand 218">
                  <a:extLst>
                    <a:ext uri="{FF2B5EF4-FFF2-40B4-BE49-F238E27FC236}">
                      <a16:creationId xmlns:a16="http://schemas.microsoft.com/office/drawing/2014/main" id="{C6D207D2-7938-79A6-2EE9-EC0A73A21101}"/>
                    </a:ext>
                  </a:extLst>
                </p:cNvPr>
                <p:cNvPicPr/>
                <p:nvPr/>
              </p:nvPicPr>
              <p:blipFill>
                <a:blip r:embed="rId356"/>
                <a:stretch>
                  <a:fillRect/>
                </a:stretch>
              </p:blipFill>
              <p:spPr>
                <a:xfrm>
                  <a:off x="10134949" y="2791342"/>
                  <a:ext cx="1800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0" name="Freihand 219">
                  <a:extLst>
                    <a:ext uri="{FF2B5EF4-FFF2-40B4-BE49-F238E27FC236}">
                      <a16:creationId xmlns:a16="http://schemas.microsoft.com/office/drawing/2014/main" id="{BB12D573-429F-46C1-4119-24EF5961910B}"/>
                    </a:ext>
                  </a:extLst>
                </p14:cNvPr>
                <p14:cNvContentPartPr/>
                <p14:nvPr/>
              </p14:nvContentPartPr>
              <p14:xfrm>
                <a:off x="10141789" y="2892142"/>
                <a:ext cx="149400" cy="25200"/>
              </p14:xfrm>
            </p:contentPart>
          </mc:Choice>
          <mc:Fallback>
            <p:pic>
              <p:nvPicPr>
                <p:cNvPr id="220" name="Freihand 219">
                  <a:extLst>
                    <a:ext uri="{FF2B5EF4-FFF2-40B4-BE49-F238E27FC236}">
                      <a16:creationId xmlns:a16="http://schemas.microsoft.com/office/drawing/2014/main" id="{BB12D573-429F-46C1-4119-24EF5961910B}"/>
                    </a:ext>
                  </a:extLst>
                </p:cNvPr>
                <p:cNvPicPr/>
                <p:nvPr/>
              </p:nvPicPr>
              <p:blipFill>
                <a:blip r:embed="rId358"/>
                <a:stretch>
                  <a:fillRect/>
                </a:stretch>
              </p:blipFill>
              <p:spPr>
                <a:xfrm>
                  <a:off x="10132789" y="2883142"/>
                  <a:ext cx="167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1" name="Freihand 220">
                  <a:extLst>
                    <a:ext uri="{FF2B5EF4-FFF2-40B4-BE49-F238E27FC236}">
                      <a16:creationId xmlns:a16="http://schemas.microsoft.com/office/drawing/2014/main" id="{C02C8E31-E132-61B9-0456-0F4913A0591D}"/>
                    </a:ext>
                  </a:extLst>
                </p14:cNvPr>
                <p14:cNvContentPartPr/>
                <p14:nvPr/>
              </p14:nvContentPartPr>
              <p14:xfrm>
                <a:off x="10327189" y="2800342"/>
                <a:ext cx="214920" cy="176760"/>
              </p14:xfrm>
            </p:contentPart>
          </mc:Choice>
          <mc:Fallback>
            <p:pic>
              <p:nvPicPr>
                <p:cNvPr id="221" name="Freihand 220">
                  <a:extLst>
                    <a:ext uri="{FF2B5EF4-FFF2-40B4-BE49-F238E27FC236}">
                      <a16:creationId xmlns:a16="http://schemas.microsoft.com/office/drawing/2014/main" id="{C02C8E31-E132-61B9-0456-0F4913A0591D}"/>
                    </a:ext>
                  </a:extLst>
                </p:cNvPr>
                <p:cNvPicPr/>
                <p:nvPr/>
              </p:nvPicPr>
              <p:blipFill>
                <a:blip r:embed="rId360"/>
                <a:stretch>
                  <a:fillRect/>
                </a:stretch>
              </p:blipFill>
              <p:spPr>
                <a:xfrm>
                  <a:off x="10318189" y="2791342"/>
                  <a:ext cx="232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2" name="Freihand 221">
                  <a:extLst>
                    <a:ext uri="{FF2B5EF4-FFF2-40B4-BE49-F238E27FC236}">
                      <a16:creationId xmlns:a16="http://schemas.microsoft.com/office/drawing/2014/main" id="{2115EE41-31D7-0F41-A02B-021AD7727B23}"/>
                    </a:ext>
                  </a:extLst>
                </p14:cNvPr>
                <p14:cNvContentPartPr/>
                <p14:nvPr/>
              </p14:nvContentPartPr>
              <p14:xfrm>
                <a:off x="10584229" y="2837782"/>
                <a:ext cx="104400" cy="151560"/>
              </p14:xfrm>
            </p:contentPart>
          </mc:Choice>
          <mc:Fallback>
            <p:pic>
              <p:nvPicPr>
                <p:cNvPr id="222" name="Freihand 221">
                  <a:extLst>
                    <a:ext uri="{FF2B5EF4-FFF2-40B4-BE49-F238E27FC236}">
                      <a16:creationId xmlns:a16="http://schemas.microsoft.com/office/drawing/2014/main" id="{2115EE41-31D7-0F41-A02B-021AD7727B23}"/>
                    </a:ext>
                  </a:extLst>
                </p:cNvPr>
                <p:cNvPicPr/>
                <p:nvPr/>
              </p:nvPicPr>
              <p:blipFill>
                <a:blip r:embed="rId362"/>
                <a:stretch>
                  <a:fillRect/>
                </a:stretch>
              </p:blipFill>
              <p:spPr>
                <a:xfrm>
                  <a:off x="10575589" y="2829142"/>
                  <a:ext cx="1220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3" name="Freihand 222">
                  <a:extLst>
                    <a:ext uri="{FF2B5EF4-FFF2-40B4-BE49-F238E27FC236}">
                      <a16:creationId xmlns:a16="http://schemas.microsoft.com/office/drawing/2014/main" id="{1F88A2CD-A0F6-8F4D-ED63-9CFD092682E9}"/>
                    </a:ext>
                  </a:extLst>
                </p14:cNvPr>
                <p14:cNvContentPartPr/>
                <p14:nvPr/>
              </p14:nvContentPartPr>
              <p14:xfrm>
                <a:off x="10718869" y="2854342"/>
                <a:ext cx="208440" cy="150120"/>
              </p14:xfrm>
            </p:contentPart>
          </mc:Choice>
          <mc:Fallback>
            <p:pic>
              <p:nvPicPr>
                <p:cNvPr id="223" name="Freihand 222">
                  <a:extLst>
                    <a:ext uri="{FF2B5EF4-FFF2-40B4-BE49-F238E27FC236}">
                      <a16:creationId xmlns:a16="http://schemas.microsoft.com/office/drawing/2014/main" id="{1F88A2CD-A0F6-8F4D-ED63-9CFD092682E9}"/>
                    </a:ext>
                  </a:extLst>
                </p:cNvPr>
                <p:cNvPicPr/>
                <p:nvPr/>
              </p:nvPicPr>
              <p:blipFill>
                <a:blip r:embed="rId364"/>
                <a:stretch>
                  <a:fillRect/>
                </a:stretch>
              </p:blipFill>
              <p:spPr>
                <a:xfrm>
                  <a:off x="10709869" y="2845342"/>
                  <a:ext cx="226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4" name="Freihand 223">
                  <a:extLst>
                    <a:ext uri="{FF2B5EF4-FFF2-40B4-BE49-F238E27FC236}">
                      <a16:creationId xmlns:a16="http://schemas.microsoft.com/office/drawing/2014/main" id="{B5A00076-24B1-1D92-E21C-A108C6F9508F}"/>
                    </a:ext>
                  </a:extLst>
                </p14:cNvPr>
                <p14:cNvContentPartPr/>
                <p14:nvPr/>
              </p14:nvContentPartPr>
              <p14:xfrm>
                <a:off x="10977349" y="2775502"/>
                <a:ext cx="158400" cy="212040"/>
              </p14:xfrm>
            </p:contentPart>
          </mc:Choice>
          <mc:Fallback>
            <p:pic>
              <p:nvPicPr>
                <p:cNvPr id="224" name="Freihand 223">
                  <a:extLst>
                    <a:ext uri="{FF2B5EF4-FFF2-40B4-BE49-F238E27FC236}">
                      <a16:creationId xmlns:a16="http://schemas.microsoft.com/office/drawing/2014/main" id="{B5A00076-24B1-1D92-E21C-A108C6F9508F}"/>
                    </a:ext>
                  </a:extLst>
                </p:cNvPr>
                <p:cNvPicPr/>
                <p:nvPr/>
              </p:nvPicPr>
              <p:blipFill>
                <a:blip r:embed="rId366"/>
                <a:stretch>
                  <a:fillRect/>
                </a:stretch>
              </p:blipFill>
              <p:spPr>
                <a:xfrm>
                  <a:off x="10968349" y="2766502"/>
                  <a:ext cx="1760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5" name="Freihand 224">
                  <a:extLst>
                    <a:ext uri="{FF2B5EF4-FFF2-40B4-BE49-F238E27FC236}">
                      <a16:creationId xmlns:a16="http://schemas.microsoft.com/office/drawing/2014/main" id="{963B8E4D-F2DF-3139-CD7B-15B6402D4E8E}"/>
                    </a:ext>
                  </a:extLst>
                </p14:cNvPr>
                <p14:cNvContentPartPr/>
                <p14:nvPr/>
              </p14:nvContentPartPr>
              <p14:xfrm>
                <a:off x="10933069" y="2838502"/>
                <a:ext cx="127440" cy="14400"/>
              </p14:xfrm>
            </p:contentPart>
          </mc:Choice>
          <mc:Fallback>
            <p:pic>
              <p:nvPicPr>
                <p:cNvPr id="225" name="Freihand 224">
                  <a:extLst>
                    <a:ext uri="{FF2B5EF4-FFF2-40B4-BE49-F238E27FC236}">
                      <a16:creationId xmlns:a16="http://schemas.microsoft.com/office/drawing/2014/main" id="{963B8E4D-F2DF-3139-CD7B-15B6402D4E8E}"/>
                    </a:ext>
                  </a:extLst>
                </p:cNvPr>
                <p:cNvPicPr/>
                <p:nvPr/>
              </p:nvPicPr>
              <p:blipFill>
                <a:blip r:embed="rId368"/>
                <a:stretch>
                  <a:fillRect/>
                </a:stretch>
              </p:blipFill>
              <p:spPr>
                <a:xfrm>
                  <a:off x="10924429" y="2829502"/>
                  <a:ext cx="1450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6" name="Freihand 225">
                  <a:extLst>
                    <a:ext uri="{FF2B5EF4-FFF2-40B4-BE49-F238E27FC236}">
                      <a16:creationId xmlns:a16="http://schemas.microsoft.com/office/drawing/2014/main" id="{B33B3E15-2ADC-E589-02F6-E981F3B9BEDC}"/>
                    </a:ext>
                  </a:extLst>
                </p14:cNvPr>
                <p14:cNvContentPartPr/>
                <p14:nvPr/>
              </p14:nvContentPartPr>
              <p14:xfrm>
                <a:off x="11264629" y="2824822"/>
                <a:ext cx="45000" cy="105120"/>
              </p14:xfrm>
            </p:contentPart>
          </mc:Choice>
          <mc:Fallback>
            <p:pic>
              <p:nvPicPr>
                <p:cNvPr id="226" name="Freihand 225">
                  <a:extLst>
                    <a:ext uri="{FF2B5EF4-FFF2-40B4-BE49-F238E27FC236}">
                      <a16:creationId xmlns:a16="http://schemas.microsoft.com/office/drawing/2014/main" id="{B33B3E15-2ADC-E589-02F6-E981F3B9BEDC}"/>
                    </a:ext>
                  </a:extLst>
                </p:cNvPr>
                <p:cNvPicPr/>
                <p:nvPr/>
              </p:nvPicPr>
              <p:blipFill>
                <a:blip r:embed="rId370"/>
                <a:stretch>
                  <a:fillRect/>
                </a:stretch>
              </p:blipFill>
              <p:spPr>
                <a:xfrm>
                  <a:off x="11255989" y="2816182"/>
                  <a:ext cx="62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7" name="Freihand 226">
                  <a:extLst>
                    <a:ext uri="{FF2B5EF4-FFF2-40B4-BE49-F238E27FC236}">
                      <a16:creationId xmlns:a16="http://schemas.microsoft.com/office/drawing/2014/main" id="{87A75E27-0605-999B-18AB-21A28C0F899D}"/>
                    </a:ext>
                  </a:extLst>
                </p14:cNvPr>
                <p14:cNvContentPartPr/>
                <p14:nvPr/>
              </p14:nvContentPartPr>
              <p14:xfrm>
                <a:off x="11275429" y="2716102"/>
                <a:ext cx="6480" cy="68040"/>
              </p14:xfrm>
            </p:contentPart>
          </mc:Choice>
          <mc:Fallback>
            <p:pic>
              <p:nvPicPr>
                <p:cNvPr id="227" name="Freihand 226">
                  <a:extLst>
                    <a:ext uri="{FF2B5EF4-FFF2-40B4-BE49-F238E27FC236}">
                      <a16:creationId xmlns:a16="http://schemas.microsoft.com/office/drawing/2014/main" id="{87A75E27-0605-999B-18AB-21A28C0F899D}"/>
                    </a:ext>
                  </a:extLst>
                </p:cNvPr>
                <p:cNvPicPr/>
                <p:nvPr/>
              </p:nvPicPr>
              <p:blipFill>
                <a:blip r:embed="rId372"/>
                <a:stretch>
                  <a:fillRect/>
                </a:stretch>
              </p:blipFill>
              <p:spPr>
                <a:xfrm>
                  <a:off x="11266429" y="2707102"/>
                  <a:ext cx="24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8" name="Freihand 227">
                  <a:extLst>
                    <a:ext uri="{FF2B5EF4-FFF2-40B4-BE49-F238E27FC236}">
                      <a16:creationId xmlns:a16="http://schemas.microsoft.com/office/drawing/2014/main" id="{AE588636-6DC8-A707-FDF7-0CE44AACED77}"/>
                    </a:ext>
                  </a:extLst>
                </p14:cNvPr>
                <p14:cNvContentPartPr/>
                <p14:nvPr/>
              </p14:nvContentPartPr>
              <p14:xfrm>
                <a:off x="11311789" y="2968102"/>
                <a:ext cx="85320" cy="96480"/>
              </p14:xfrm>
            </p:contentPart>
          </mc:Choice>
          <mc:Fallback>
            <p:pic>
              <p:nvPicPr>
                <p:cNvPr id="228" name="Freihand 227">
                  <a:extLst>
                    <a:ext uri="{FF2B5EF4-FFF2-40B4-BE49-F238E27FC236}">
                      <a16:creationId xmlns:a16="http://schemas.microsoft.com/office/drawing/2014/main" id="{AE588636-6DC8-A707-FDF7-0CE44AACED77}"/>
                    </a:ext>
                  </a:extLst>
                </p:cNvPr>
                <p:cNvPicPr/>
                <p:nvPr/>
              </p:nvPicPr>
              <p:blipFill>
                <a:blip r:embed="rId374"/>
                <a:stretch>
                  <a:fillRect/>
                </a:stretch>
              </p:blipFill>
              <p:spPr>
                <a:xfrm>
                  <a:off x="11303149" y="2959462"/>
                  <a:ext cx="102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9" name="Freihand 228">
                  <a:extLst>
                    <a:ext uri="{FF2B5EF4-FFF2-40B4-BE49-F238E27FC236}">
                      <a16:creationId xmlns:a16="http://schemas.microsoft.com/office/drawing/2014/main" id="{645472E2-8772-3FDC-FF3B-99002904FCE8}"/>
                    </a:ext>
                  </a:extLst>
                </p14:cNvPr>
                <p14:cNvContentPartPr/>
                <p14:nvPr/>
              </p14:nvContentPartPr>
              <p14:xfrm>
                <a:off x="11441029" y="2721142"/>
                <a:ext cx="46800" cy="295920"/>
              </p14:xfrm>
            </p:contentPart>
          </mc:Choice>
          <mc:Fallback>
            <p:pic>
              <p:nvPicPr>
                <p:cNvPr id="229" name="Freihand 228">
                  <a:extLst>
                    <a:ext uri="{FF2B5EF4-FFF2-40B4-BE49-F238E27FC236}">
                      <a16:creationId xmlns:a16="http://schemas.microsoft.com/office/drawing/2014/main" id="{645472E2-8772-3FDC-FF3B-99002904FCE8}"/>
                    </a:ext>
                  </a:extLst>
                </p:cNvPr>
                <p:cNvPicPr/>
                <p:nvPr/>
              </p:nvPicPr>
              <p:blipFill>
                <a:blip r:embed="rId376"/>
                <a:stretch>
                  <a:fillRect/>
                </a:stretch>
              </p:blipFill>
              <p:spPr>
                <a:xfrm>
                  <a:off x="11432389" y="2712502"/>
                  <a:ext cx="644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0" name="Freihand 229">
                  <a:extLst>
                    <a:ext uri="{FF2B5EF4-FFF2-40B4-BE49-F238E27FC236}">
                      <a16:creationId xmlns:a16="http://schemas.microsoft.com/office/drawing/2014/main" id="{BBFE14A1-D354-9E1F-79DF-DBB54B832448}"/>
                    </a:ext>
                  </a:extLst>
                </p14:cNvPr>
                <p14:cNvContentPartPr/>
                <p14:nvPr/>
              </p14:nvContentPartPr>
              <p14:xfrm>
                <a:off x="11517709" y="2759662"/>
                <a:ext cx="123840" cy="198000"/>
              </p14:xfrm>
            </p:contentPart>
          </mc:Choice>
          <mc:Fallback>
            <p:pic>
              <p:nvPicPr>
                <p:cNvPr id="230" name="Freihand 229">
                  <a:extLst>
                    <a:ext uri="{FF2B5EF4-FFF2-40B4-BE49-F238E27FC236}">
                      <a16:creationId xmlns:a16="http://schemas.microsoft.com/office/drawing/2014/main" id="{BBFE14A1-D354-9E1F-79DF-DBB54B832448}"/>
                    </a:ext>
                  </a:extLst>
                </p:cNvPr>
                <p:cNvPicPr/>
                <p:nvPr/>
              </p:nvPicPr>
              <p:blipFill>
                <a:blip r:embed="rId378"/>
                <a:stretch>
                  <a:fillRect/>
                </a:stretch>
              </p:blipFill>
              <p:spPr>
                <a:xfrm>
                  <a:off x="11508709" y="2751022"/>
                  <a:ext cx="1414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1" name="Freihand 230">
                  <a:extLst>
                    <a:ext uri="{FF2B5EF4-FFF2-40B4-BE49-F238E27FC236}">
                      <a16:creationId xmlns:a16="http://schemas.microsoft.com/office/drawing/2014/main" id="{5FF7C3ED-131A-5664-71D5-4C65D2DB17A5}"/>
                    </a:ext>
                  </a:extLst>
                </p14:cNvPr>
                <p14:cNvContentPartPr/>
                <p14:nvPr/>
              </p14:nvContentPartPr>
              <p14:xfrm>
                <a:off x="11655229" y="2780182"/>
                <a:ext cx="83880" cy="159840"/>
              </p14:xfrm>
            </p:contentPart>
          </mc:Choice>
          <mc:Fallback>
            <p:pic>
              <p:nvPicPr>
                <p:cNvPr id="231" name="Freihand 230">
                  <a:extLst>
                    <a:ext uri="{FF2B5EF4-FFF2-40B4-BE49-F238E27FC236}">
                      <a16:creationId xmlns:a16="http://schemas.microsoft.com/office/drawing/2014/main" id="{5FF7C3ED-131A-5664-71D5-4C65D2DB17A5}"/>
                    </a:ext>
                  </a:extLst>
                </p:cNvPr>
                <p:cNvPicPr/>
                <p:nvPr/>
              </p:nvPicPr>
              <p:blipFill>
                <a:blip r:embed="rId380"/>
                <a:stretch>
                  <a:fillRect/>
                </a:stretch>
              </p:blipFill>
              <p:spPr>
                <a:xfrm>
                  <a:off x="11646229" y="2771182"/>
                  <a:ext cx="101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2" name="Freihand 231">
                  <a:extLst>
                    <a:ext uri="{FF2B5EF4-FFF2-40B4-BE49-F238E27FC236}">
                      <a16:creationId xmlns:a16="http://schemas.microsoft.com/office/drawing/2014/main" id="{D6FF643B-E39A-87B4-6AC5-59401AE71728}"/>
                    </a:ext>
                  </a:extLst>
                </p14:cNvPr>
                <p14:cNvContentPartPr/>
                <p14:nvPr/>
              </p14:nvContentPartPr>
              <p14:xfrm>
                <a:off x="11801029" y="2734822"/>
                <a:ext cx="92520" cy="208440"/>
              </p14:xfrm>
            </p:contentPart>
          </mc:Choice>
          <mc:Fallback>
            <p:pic>
              <p:nvPicPr>
                <p:cNvPr id="232" name="Freihand 231">
                  <a:extLst>
                    <a:ext uri="{FF2B5EF4-FFF2-40B4-BE49-F238E27FC236}">
                      <a16:creationId xmlns:a16="http://schemas.microsoft.com/office/drawing/2014/main" id="{D6FF643B-E39A-87B4-6AC5-59401AE71728}"/>
                    </a:ext>
                  </a:extLst>
                </p:cNvPr>
                <p:cNvPicPr/>
                <p:nvPr/>
              </p:nvPicPr>
              <p:blipFill>
                <a:blip r:embed="rId382"/>
                <a:stretch>
                  <a:fillRect/>
                </a:stretch>
              </p:blipFill>
              <p:spPr>
                <a:xfrm>
                  <a:off x="11792029" y="2725822"/>
                  <a:ext cx="1101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3" name="Freihand 232">
                  <a:extLst>
                    <a:ext uri="{FF2B5EF4-FFF2-40B4-BE49-F238E27FC236}">
                      <a16:creationId xmlns:a16="http://schemas.microsoft.com/office/drawing/2014/main" id="{A1AF2CB1-288A-0B66-3784-5AEA48850A25}"/>
                    </a:ext>
                  </a:extLst>
                </p14:cNvPr>
                <p14:cNvContentPartPr/>
                <p14:nvPr/>
              </p14:nvContentPartPr>
              <p14:xfrm>
                <a:off x="11800669" y="2874862"/>
                <a:ext cx="117360" cy="93240"/>
              </p14:xfrm>
            </p:contentPart>
          </mc:Choice>
          <mc:Fallback>
            <p:pic>
              <p:nvPicPr>
                <p:cNvPr id="233" name="Freihand 232">
                  <a:extLst>
                    <a:ext uri="{FF2B5EF4-FFF2-40B4-BE49-F238E27FC236}">
                      <a16:creationId xmlns:a16="http://schemas.microsoft.com/office/drawing/2014/main" id="{A1AF2CB1-288A-0B66-3784-5AEA48850A25}"/>
                    </a:ext>
                  </a:extLst>
                </p:cNvPr>
                <p:cNvPicPr/>
                <p:nvPr/>
              </p:nvPicPr>
              <p:blipFill>
                <a:blip r:embed="rId384"/>
                <a:stretch>
                  <a:fillRect/>
                </a:stretch>
              </p:blipFill>
              <p:spPr>
                <a:xfrm>
                  <a:off x="11791669" y="2866222"/>
                  <a:ext cx="135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4" name="Freihand 233">
                  <a:extLst>
                    <a:ext uri="{FF2B5EF4-FFF2-40B4-BE49-F238E27FC236}">
                      <a16:creationId xmlns:a16="http://schemas.microsoft.com/office/drawing/2014/main" id="{9C4DF6EA-7DDC-F990-57E5-B829F16F9CFF}"/>
                    </a:ext>
                  </a:extLst>
                </p14:cNvPr>
                <p14:cNvContentPartPr/>
                <p14:nvPr/>
              </p14:nvContentPartPr>
              <p14:xfrm>
                <a:off x="11939269" y="2734822"/>
                <a:ext cx="135360" cy="211680"/>
              </p14:xfrm>
            </p:contentPart>
          </mc:Choice>
          <mc:Fallback>
            <p:pic>
              <p:nvPicPr>
                <p:cNvPr id="234" name="Freihand 233">
                  <a:extLst>
                    <a:ext uri="{FF2B5EF4-FFF2-40B4-BE49-F238E27FC236}">
                      <a16:creationId xmlns:a16="http://schemas.microsoft.com/office/drawing/2014/main" id="{9C4DF6EA-7DDC-F990-57E5-B829F16F9CFF}"/>
                    </a:ext>
                  </a:extLst>
                </p:cNvPr>
                <p:cNvPicPr/>
                <p:nvPr/>
              </p:nvPicPr>
              <p:blipFill>
                <a:blip r:embed="rId386"/>
                <a:stretch>
                  <a:fillRect/>
                </a:stretch>
              </p:blipFill>
              <p:spPr>
                <a:xfrm>
                  <a:off x="11930629" y="2726182"/>
                  <a:ext cx="1530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0" name="Freihand 239">
                  <a:extLst>
                    <a:ext uri="{FF2B5EF4-FFF2-40B4-BE49-F238E27FC236}">
                      <a16:creationId xmlns:a16="http://schemas.microsoft.com/office/drawing/2014/main" id="{E85DDE2E-3C5C-08AD-513A-B0B55F0F6B18}"/>
                    </a:ext>
                  </a:extLst>
                </p14:cNvPr>
                <p14:cNvContentPartPr/>
                <p14:nvPr/>
              </p14:nvContentPartPr>
              <p14:xfrm>
                <a:off x="12006949" y="2582902"/>
                <a:ext cx="123480" cy="542520"/>
              </p14:xfrm>
            </p:contentPart>
          </mc:Choice>
          <mc:Fallback>
            <p:pic>
              <p:nvPicPr>
                <p:cNvPr id="240" name="Freihand 239">
                  <a:extLst>
                    <a:ext uri="{FF2B5EF4-FFF2-40B4-BE49-F238E27FC236}">
                      <a16:creationId xmlns:a16="http://schemas.microsoft.com/office/drawing/2014/main" id="{E85DDE2E-3C5C-08AD-513A-B0B55F0F6B18}"/>
                    </a:ext>
                  </a:extLst>
                </p:cNvPr>
                <p:cNvPicPr/>
                <p:nvPr/>
              </p:nvPicPr>
              <p:blipFill>
                <a:blip r:embed="rId388"/>
                <a:stretch>
                  <a:fillRect/>
                </a:stretch>
              </p:blipFill>
              <p:spPr>
                <a:xfrm>
                  <a:off x="11998309" y="2574262"/>
                  <a:ext cx="14112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2" name="Freihand 241">
                  <a:extLst>
                    <a:ext uri="{FF2B5EF4-FFF2-40B4-BE49-F238E27FC236}">
                      <a16:creationId xmlns:a16="http://schemas.microsoft.com/office/drawing/2014/main" id="{052C714F-82C2-5150-D2F1-752A63E3186D}"/>
                    </a:ext>
                  </a:extLst>
                </p14:cNvPr>
                <p14:cNvContentPartPr/>
                <p14:nvPr/>
              </p14:nvContentPartPr>
              <p14:xfrm>
                <a:off x="8670109" y="3382822"/>
                <a:ext cx="25200" cy="132840"/>
              </p14:xfrm>
            </p:contentPart>
          </mc:Choice>
          <mc:Fallback>
            <p:pic>
              <p:nvPicPr>
                <p:cNvPr id="242" name="Freihand 241">
                  <a:extLst>
                    <a:ext uri="{FF2B5EF4-FFF2-40B4-BE49-F238E27FC236}">
                      <a16:creationId xmlns:a16="http://schemas.microsoft.com/office/drawing/2014/main" id="{052C714F-82C2-5150-D2F1-752A63E3186D}"/>
                    </a:ext>
                  </a:extLst>
                </p:cNvPr>
                <p:cNvPicPr/>
                <p:nvPr/>
              </p:nvPicPr>
              <p:blipFill>
                <a:blip r:embed="rId390"/>
                <a:stretch>
                  <a:fillRect/>
                </a:stretch>
              </p:blipFill>
              <p:spPr>
                <a:xfrm>
                  <a:off x="8661109" y="3373822"/>
                  <a:ext cx="428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3" name="Freihand 242">
                  <a:extLst>
                    <a:ext uri="{FF2B5EF4-FFF2-40B4-BE49-F238E27FC236}">
                      <a16:creationId xmlns:a16="http://schemas.microsoft.com/office/drawing/2014/main" id="{2493710D-D359-7A17-DE45-4EA98905C86C}"/>
                    </a:ext>
                  </a:extLst>
                </p14:cNvPr>
                <p14:cNvContentPartPr/>
                <p14:nvPr/>
              </p14:nvContentPartPr>
              <p14:xfrm>
                <a:off x="8568589" y="3334582"/>
                <a:ext cx="186480" cy="224640"/>
              </p14:xfrm>
            </p:contentPart>
          </mc:Choice>
          <mc:Fallback>
            <p:pic>
              <p:nvPicPr>
                <p:cNvPr id="243" name="Freihand 242">
                  <a:extLst>
                    <a:ext uri="{FF2B5EF4-FFF2-40B4-BE49-F238E27FC236}">
                      <a16:creationId xmlns:a16="http://schemas.microsoft.com/office/drawing/2014/main" id="{2493710D-D359-7A17-DE45-4EA98905C86C}"/>
                    </a:ext>
                  </a:extLst>
                </p:cNvPr>
                <p:cNvPicPr/>
                <p:nvPr/>
              </p:nvPicPr>
              <p:blipFill>
                <a:blip r:embed="rId392"/>
                <a:stretch>
                  <a:fillRect/>
                </a:stretch>
              </p:blipFill>
              <p:spPr>
                <a:xfrm>
                  <a:off x="8559949" y="3325942"/>
                  <a:ext cx="2041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4" name="Freihand 243">
                  <a:extLst>
                    <a:ext uri="{FF2B5EF4-FFF2-40B4-BE49-F238E27FC236}">
                      <a16:creationId xmlns:a16="http://schemas.microsoft.com/office/drawing/2014/main" id="{06CDB9F5-D3B7-61E4-F10A-3AC473E2D924}"/>
                    </a:ext>
                  </a:extLst>
                </p14:cNvPr>
                <p14:cNvContentPartPr/>
                <p14:nvPr/>
              </p14:nvContentPartPr>
              <p14:xfrm>
                <a:off x="8782789" y="3382462"/>
                <a:ext cx="178560" cy="131400"/>
              </p14:xfrm>
            </p:contentPart>
          </mc:Choice>
          <mc:Fallback>
            <p:pic>
              <p:nvPicPr>
                <p:cNvPr id="244" name="Freihand 243">
                  <a:extLst>
                    <a:ext uri="{FF2B5EF4-FFF2-40B4-BE49-F238E27FC236}">
                      <a16:creationId xmlns:a16="http://schemas.microsoft.com/office/drawing/2014/main" id="{06CDB9F5-D3B7-61E4-F10A-3AC473E2D924}"/>
                    </a:ext>
                  </a:extLst>
                </p:cNvPr>
                <p:cNvPicPr/>
                <p:nvPr/>
              </p:nvPicPr>
              <p:blipFill>
                <a:blip r:embed="rId394"/>
                <a:stretch>
                  <a:fillRect/>
                </a:stretch>
              </p:blipFill>
              <p:spPr>
                <a:xfrm>
                  <a:off x="8774149" y="3373462"/>
                  <a:ext cx="196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5" name="Freihand 244">
                  <a:extLst>
                    <a:ext uri="{FF2B5EF4-FFF2-40B4-BE49-F238E27FC236}">
                      <a16:creationId xmlns:a16="http://schemas.microsoft.com/office/drawing/2014/main" id="{27C3149D-11DA-6184-6E7E-F5E155E84A5E}"/>
                    </a:ext>
                  </a:extLst>
                </p14:cNvPr>
                <p14:cNvContentPartPr/>
                <p14:nvPr/>
              </p14:nvContentPartPr>
              <p14:xfrm>
                <a:off x="8922469" y="3267622"/>
                <a:ext cx="145800" cy="242280"/>
              </p14:xfrm>
            </p:contentPart>
          </mc:Choice>
          <mc:Fallback>
            <p:pic>
              <p:nvPicPr>
                <p:cNvPr id="245" name="Freihand 244">
                  <a:extLst>
                    <a:ext uri="{FF2B5EF4-FFF2-40B4-BE49-F238E27FC236}">
                      <a16:creationId xmlns:a16="http://schemas.microsoft.com/office/drawing/2014/main" id="{27C3149D-11DA-6184-6E7E-F5E155E84A5E}"/>
                    </a:ext>
                  </a:extLst>
                </p:cNvPr>
                <p:cNvPicPr/>
                <p:nvPr/>
              </p:nvPicPr>
              <p:blipFill>
                <a:blip r:embed="rId396"/>
                <a:stretch>
                  <a:fillRect/>
                </a:stretch>
              </p:blipFill>
              <p:spPr>
                <a:xfrm>
                  <a:off x="8913829" y="3258982"/>
                  <a:ext cx="1634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6" name="Freihand 245">
                  <a:extLst>
                    <a:ext uri="{FF2B5EF4-FFF2-40B4-BE49-F238E27FC236}">
                      <a16:creationId xmlns:a16="http://schemas.microsoft.com/office/drawing/2014/main" id="{7427B64A-E4D0-80F0-BA26-85F753E8652A}"/>
                    </a:ext>
                  </a:extLst>
                </p14:cNvPr>
                <p14:cNvContentPartPr/>
                <p14:nvPr/>
              </p14:nvContentPartPr>
              <p14:xfrm>
                <a:off x="9117949" y="3348982"/>
                <a:ext cx="87480" cy="139680"/>
              </p14:xfrm>
            </p:contentPart>
          </mc:Choice>
          <mc:Fallback>
            <p:pic>
              <p:nvPicPr>
                <p:cNvPr id="246" name="Freihand 245">
                  <a:extLst>
                    <a:ext uri="{FF2B5EF4-FFF2-40B4-BE49-F238E27FC236}">
                      <a16:creationId xmlns:a16="http://schemas.microsoft.com/office/drawing/2014/main" id="{7427B64A-E4D0-80F0-BA26-85F753E8652A}"/>
                    </a:ext>
                  </a:extLst>
                </p:cNvPr>
                <p:cNvPicPr/>
                <p:nvPr/>
              </p:nvPicPr>
              <p:blipFill>
                <a:blip r:embed="rId398"/>
                <a:stretch>
                  <a:fillRect/>
                </a:stretch>
              </p:blipFill>
              <p:spPr>
                <a:xfrm>
                  <a:off x="9109309" y="3339982"/>
                  <a:ext cx="105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7" name="Freihand 246">
                  <a:extLst>
                    <a:ext uri="{FF2B5EF4-FFF2-40B4-BE49-F238E27FC236}">
                      <a16:creationId xmlns:a16="http://schemas.microsoft.com/office/drawing/2014/main" id="{6074D404-77F5-DA61-53A3-DC8CC8813369}"/>
                    </a:ext>
                  </a:extLst>
                </p14:cNvPr>
                <p14:cNvContentPartPr/>
                <p14:nvPr/>
              </p14:nvContentPartPr>
              <p14:xfrm>
                <a:off x="9449149" y="3240262"/>
                <a:ext cx="217440" cy="210240"/>
              </p14:xfrm>
            </p:contentPart>
          </mc:Choice>
          <mc:Fallback>
            <p:pic>
              <p:nvPicPr>
                <p:cNvPr id="247" name="Freihand 246">
                  <a:extLst>
                    <a:ext uri="{FF2B5EF4-FFF2-40B4-BE49-F238E27FC236}">
                      <a16:creationId xmlns:a16="http://schemas.microsoft.com/office/drawing/2014/main" id="{6074D404-77F5-DA61-53A3-DC8CC8813369}"/>
                    </a:ext>
                  </a:extLst>
                </p:cNvPr>
                <p:cNvPicPr/>
                <p:nvPr/>
              </p:nvPicPr>
              <p:blipFill>
                <a:blip r:embed="rId400"/>
                <a:stretch>
                  <a:fillRect/>
                </a:stretch>
              </p:blipFill>
              <p:spPr>
                <a:xfrm>
                  <a:off x="9440509" y="3231262"/>
                  <a:ext cx="2350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8" name="Freihand 247">
                  <a:extLst>
                    <a:ext uri="{FF2B5EF4-FFF2-40B4-BE49-F238E27FC236}">
                      <a16:creationId xmlns:a16="http://schemas.microsoft.com/office/drawing/2014/main" id="{5AA7165B-B2BB-AA94-5CEC-3193739F65FF}"/>
                    </a:ext>
                  </a:extLst>
                </p14:cNvPr>
                <p14:cNvContentPartPr/>
                <p14:nvPr/>
              </p14:nvContentPartPr>
              <p14:xfrm>
                <a:off x="9669469" y="3210022"/>
                <a:ext cx="132120" cy="243360"/>
              </p14:xfrm>
            </p:contentPart>
          </mc:Choice>
          <mc:Fallback>
            <p:pic>
              <p:nvPicPr>
                <p:cNvPr id="248" name="Freihand 247">
                  <a:extLst>
                    <a:ext uri="{FF2B5EF4-FFF2-40B4-BE49-F238E27FC236}">
                      <a16:creationId xmlns:a16="http://schemas.microsoft.com/office/drawing/2014/main" id="{5AA7165B-B2BB-AA94-5CEC-3193739F65FF}"/>
                    </a:ext>
                  </a:extLst>
                </p:cNvPr>
                <p:cNvPicPr/>
                <p:nvPr/>
              </p:nvPicPr>
              <p:blipFill>
                <a:blip r:embed="rId402"/>
                <a:stretch>
                  <a:fillRect/>
                </a:stretch>
              </p:blipFill>
              <p:spPr>
                <a:xfrm>
                  <a:off x="9660829" y="3201022"/>
                  <a:ext cx="1497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9" name="Freihand 248">
                  <a:extLst>
                    <a:ext uri="{FF2B5EF4-FFF2-40B4-BE49-F238E27FC236}">
                      <a16:creationId xmlns:a16="http://schemas.microsoft.com/office/drawing/2014/main" id="{D26CE1E9-48EC-F272-CBBC-F70AC5CD06EF}"/>
                    </a:ext>
                  </a:extLst>
                </p14:cNvPr>
                <p14:cNvContentPartPr/>
                <p14:nvPr/>
              </p14:nvContentPartPr>
              <p14:xfrm>
                <a:off x="9864589" y="3300022"/>
                <a:ext cx="185760" cy="103680"/>
              </p14:xfrm>
            </p:contentPart>
          </mc:Choice>
          <mc:Fallback>
            <p:pic>
              <p:nvPicPr>
                <p:cNvPr id="249" name="Freihand 248">
                  <a:extLst>
                    <a:ext uri="{FF2B5EF4-FFF2-40B4-BE49-F238E27FC236}">
                      <a16:creationId xmlns:a16="http://schemas.microsoft.com/office/drawing/2014/main" id="{D26CE1E9-48EC-F272-CBBC-F70AC5CD06EF}"/>
                    </a:ext>
                  </a:extLst>
                </p:cNvPr>
                <p:cNvPicPr/>
                <p:nvPr/>
              </p:nvPicPr>
              <p:blipFill>
                <a:blip r:embed="rId404"/>
                <a:stretch>
                  <a:fillRect/>
                </a:stretch>
              </p:blipFill>
              <p:spPr>
                <a:xfrm>
                  <a:off x="9855949" y="3291022"/>
                  <a:ext cx="203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0" name="Freihand 249">
                  <a:extLst>
                    <a:ext uri="{FF2B5EF4-FFF2-40B4-BE49-F238E27FC236}">
                      <a16:creationId xmlns:a16="http://schemas.microsoft.com/office/drawing/2014/main" id="{6DC187DB-8891-A7A2-C42D-26111C99DD25}"/>
                    </a:ext>
                  </a:extLst>
                </p14:cNvPr>
                <p14:cNvContentPartPr/>
                <p14:nvPr/>
              </p14:nvContentPartPr>
              <p14:xfrm>
                <a:off x="9534469" y="3205702"/>
                <a:ext cx="125280" cy="26280"/>
              </p14:xfrm>
            </p:contentPart>
          </mc:Choice>
          <mc:Fallback>
            <p:pic>
              <p:nvPicPr>
                <p:cNvPr id="250" name="Freihand 249">
                  <a:extLst>
                    <a:ext uri="{FF2B5EF4-FFF2-40B4-BE49-F238E27FC236}">
                      <a16:creationId xmlns:a16="http://schemas.microsoft.com/office/drawing/2014/main" id="{6DC187DB-8891-A7A2-C42D-26111C99DD25}"/>
                    </a:ext>
                  </a:extLst>
                </p:cNvPr>
                <p:cNvPicPr/>
                <p:nvPr/>
              </p:nvPicPr>
              <p:blipFill>
                <a:blip r:embed="rId406"/>
                <a:stretch>
                  <a:fillRect/>
                </a:stretch>
              </p:blipFill>
              <p:spPr>
                <a:xfrm>
                  <a:off x="9525469" y="3197062"/>
                  <a:ext cx="1429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1" name="Freihand 250">
                  <a:extLst>
                    <a:ext uri="{FF2B5EF4-FFF2-40B4-BE49-F238E27FC236}">
                      <a16:creationId xmlns:a16="http://schemas.microsoft.com/office/drawing/2014/main" id="{C3EF2D81-89B8-6B29-D698-9A07034A160F}"/>
                    </a:ext>
                  </a:extLst>
                </p14:cNvPr>
                <p14:cNvContentPartPr/>
                <p14:nvPr/>
              </p14:nvContentPartPr>
              <p14:xfrm>
                <a:off x="10106869" y="3215422"/>
                <a:ext cx="235800" cy="195840"/>
              </p14:xfrm>
            </p:contentPart>
          </mc:Choice>
          <mc:Fallback>
            <p:pic>
              <p:nvPicPr>
                <p:cNvPr id="251" name="Freihand 250">
                  <a:extLst>
                    <a:ext uri="{FF2B5EF4-FFF2-40B4-BE49-F238E27FC236}">
                      <a16:creationId xmlns:a16="http://schemas.microsoft.com/office/drawing/2014/main" id="{C3EF2D81-89B8-6B29-D698-9A07034A160F}"/>
                    </a:ext>
                  </a:extLst>
                </p:cNvPr>
                <p:cNvPicPr/>
                <p:nvPr/>
              </p:nvPicPr>
              <p:blipFill>
                <a:blip r:embed="rId408"/>
                <a:stretch>
                  <a:fillRect/>
                </a:stretch>
              </p:blipFill>
              <p:spPr>
                <a:xfrm>
                  <a:off x="10098229" y="3206782"/>
                  <a:ext cx="2534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2" name="Freihand 251">
                  <a:extLst>
                    <a:ext uri="{FF2B5EF4-FFF2-40B4-BE49-F238E27FC236}">
                      <a16:creationId xmlns:a16="http://schemas.microsoft.com/office/drawing/2014/main" id="{B262B5F7-1853-A1DD-A3B5-A473E602EEB5}"/>
                    </a:ext>
                  </a:extLst>
                </p14:cNvPr>
                <p14:cNvContentPartPr/>
                <p14:nvPr/>
              </p14:nvContentPartPr>
              <p14:xfrm>
                <a:off x="10340869" y="3297862"/>
                <a:ext cx="444960" cy="216720"/>
              </p14:xfrm>
            </p:contentPart>
          </mc:Choice>
          <mc:Fallback>
            <p:pic>
              <p:nvPicPr>
                <p:cNvPr id="252" name="Freihand 251">
                  <a:extLst>
                    <a:ext uri="{FF2B5EF4-FFF2-40B4-BE49-F238E27FC236}">
                      <a16:creationId xmlns:a16="http://schemas.microsoft.com/office/drawing/2014/main" id="{B262B5F7-1853-A1DD-A3B5-A473E602EEB5}"/>
                    </a:ext>
                  </a:extLst>
                </p:cNvPr>
                <p:cNvPicPr/>
                <p:nvPr/>
              </p:nvPicPr>
              <p:blipFill>
                <a:blip r:embed="rId410"/>
                <a:stretch>
                  <a:fillRect/>
                </a:stretch>
              </p:blipFill>
              <p:spPr>
                <a:xfrm>
                  <a:off x="10331869" y="3289222"/>
                  <a:ext cx="4626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3" name="Freihand 252">
                  <a:extLst>
                    <a:ext uri="{FF2B5EF4-FFF2-40B4-BE49-F238E27FC236}">
                      <a16:creationId xmlns:a16="http://schemas.microsoft.com/office/drawing/2014/main" id="{11CD4F25-560B-44B5-6D21-F14B7A8C7F53}"/>
                    </a:ext>
                  </a:extLst>
                </p14:cNvPr>
                <p14:cNvContentPartPr/>
                <p14:nvPr/>
              </p14:nvContentPartPr>
              <p14:xfrm>
                <a:off x="10875469" y="3252502"/>
                <a:ext cx="38160" cy="136440"/>
              </p14:xfrm>
            </p:contentPart>
          </mc:Choice>
          <mc:Fallback>
            <p:pic>
              <p:nvPicPr>
                <p:cNvPr id="253" name="Freihand 252">
                  <a:extLst>
                    <a:ext uri="{FF2B5EF4-FFF2-40B4-BE49-F238E27FC236}">
                      <a16:creationId xmlns:a16="http://schemas.microsoft.com/office/drawing/2014/main" id="{11CD4F25-560B-44B5-6D21-F14B7A8C7F53}"/>
                    </a:ext>
                  </a:extLst>
                </p:cNvPr>
                <p:cNvPicPr/>
                <p:nvPr/>
              </p:nvPicPr>
              <p:blipFill>
                <a:blip r:embed="rId412"/>
                <a:stretch>
                  <a:fillRect/>
                </a:stretch>
              </p:blipFill>
              <p:spPr>
                <a:xfrm>
                  <a:off x="10866469" y="3243862"/>
                  <a:ext cx="55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4" name="Freihand 253">
                  <a:extLst>
                    <a:ext uri="{FF2B5EF4-FFF2-40B4-BE49-F238E27FC236}">
                      <a16:creationId xmlns:a16="http://schemas.microsoft.com/office/drawing/2014/main" id="{69CC0A3A-333A-20DA-6519-5E991E07F488}"/>
                    </a:ext>
                  </a:extLst>
                </p14:cNvPr>
                <p14:cNvContentPartPr/>
                <p14:nvPr/>
              </p14:nvContentPartPr>
              <p14:xfrm>
                <a:off x="10910389" y="3181582"/>
                <a:ext cx="197640" cy="225000"/>
              </p14:xfrm>
            </p:contentPart>
          </mc:Choice>
          <mc:Fallback>
            <p:pic>
              <p:nvPicPr>
                <p:cNvPr id="254" name="Freihand 253">
                  <a:extLst>
                    <a:ext uri="{FF2B5EF4-FFF2-40B4-BE49-F238E27FC236}">
                      <a16:creationId xmlns:a16="http://schemas.microsoft.com/office/drawing/2014/main" id="{69CC0A3A-333A-20DA-6519-5E991E07F488}"/>
                    </a:ext>
                  </a:extLst>
                </p:cNvPr>
                <p:cNvPicPr/>
                <p:nvPr/>
              </p:nvPicPr>
              <p:blipFill>
                <a:blip r:embed="rId414"/>
                <a:stretch>
                  <a:fillRect/>
                </a:stretch>
              </p:blipFill>
              <p:spPr>
                <a:xfrm>
                  <a:off x="10901749" y="3172582"/>
                  <a:ext cx="2152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5" name="Freihand 254">
                  <a:extLst>
                    <a:ext uri="{FF2B5EF4-FFF2-40B4-BE49-F238E27FC236}">
                      <a16:creationId xmlns:a16="http://schemas.microsoft.com/office/drawing/2014/main" id="{584680A5-B61A-0835-D4F4-168B67C8E827}"/>
                    </a:ext>
                  </a:extLst>
                </p14:cNvPr>
                <p14:cNvContentPartPr/>
                <p14:nvPr/>
              </p14:nvContentPartPr>
              <p14:xfrm>
                <a:off x="11114869" y="3134062"/>
                <a:ext cx="120240" cy="204120"/>
              </p14:xfrm>
            </p:contentPart>
          </mc:Choice>
          <mc:Fallback>
            <p:pic>
              <p:nvPicPr>
                <p:cNvPr id="255" name="Freihand 254">
                  <a:extLst>
                    <a:ext uri="{FF2B5EF4-FFF2-40B4-BE49-F238E27FC236}">
                      <a16:creationId xmlns:a16="http://schemas.microsoft.com/office/drawing/2014/main" id="{584680A5-B61A-0835-D4F4-168B67C8E827}"/>
                    </a:ext>
                  </a:extLst>
                </p:cNvPr>
                <p:cNvPicPr/>
                <p:nvPr/>
              </p:nvPicPr>
              <p:blipFill>
                <a:blip r:embed="rId416"/>
                <a:stretch>
                  <a:fillRect/>
                </a:stretch>
              </p:blipFill>
              <p:spPr>
                <a:xfrm>
                  <a:off x="11106229" y="3125062"/>
                  <a:ext cx="1378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7" name="Freihand 256">
                  <a:extLst>
                    <a:ext uri="{FF2B5EF4-FFF2-40B4-BE49-F238E27FC236}">
                      <a16:creationId xmlns:a16="http://schemas.microsoft.com/office/drawing/2014/main" id="{3DCE2A71-5547-6C05-A3B9-11F52BA4055B}"/>
                    </a:ext>
                  </a:extLst>
                </p14:cNvPr>
                <p14:cNvContentPartPr/>
                <p14:nvPr/>
              </p14:nvContentPartPr>
              <p14:xfrm>
                <a:off x="11412949" y="3254662"/>
                <a:ext cx="133920" cy="156240"/>
              </p14:xfrm>
            </p:contentPart>
          </mc:Choice>
          <mc:Fallback>
            <p:pic>
              <p:nvPicPr>
                <p:cNvPr id="257" name="Freihand 256">
                  <a:extLst>
                    <a:ext uri="{FF2B5EF4-FFF2-40B4-BE49-F238E27FC236}">
                      <a16:creationId xmlns:a16="http://schemas.microsoft.com/office/drawing/2014/main" id="{3DCE2A71-5547-6C05-A3B9-11F52BA4055B}"/>
                    </a:ext>
                  </a:extLst>
                </p:cNvPr>
                <p:cNvPicPr/>
                <p:nvPr/>
              </p:nvPicPr>
              <p:blipFill>
                <a:blip r:embed="rId418"/>
                <a:stretch>
                  <a:fillRect/>
                </a:stretch>
              </p:blipFill>
              <p:spPr>
                <a:xfrm>
                  <a:off x="11404309" y="3246022"/>
                  <a:ext cx="1515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87" name="Freihand 286">
                  <a:extLst>
                    <a:ext uri="{FF2B5EF4-FFF2-40B4-BE49-F238E27FC236}">
                      <a16:creationId xmlns:a16="http://schemas.microsoft.com/office/drawing/2014/main" id="{0C96AB09-C4FD-838A-E58F-A1783DB43953}"/>
                    </a:ext>
                  </a:extLst>
                </p14:cNvPr>
                <p14:cNvContentPartPr/>
                <p14:nvPr/>
              </p14:nvContentPartPr>
              <p14:xfrm>
                <a:off x="7711429" y="1717102"/>
                <a:ext cx="10080" cy="286560"/>
              </p14:xfrm>
            </p:contentPart>
          </mc:Choice>
          <mc:Fallback>
            <p:pic>
              <p:nvPicPr>
                <p:cNvPr id="287" name="Freihand 286">
                  <a:extLst>
                    <a:ext uri="{FF2B5EF4-FFF2-40B4-BE49-F238E27FC236}">
                      <a16:creationId xmlns:a16="http://schemas.microsoft.com/office/drawing/2014/main" id="{0C96AB09-C4FD-838A-E58F-A1783DB43953}"/>
                    </a:ext>
                  </a:extLst>
                </p:cNvPr>
                <p:cNvPicPr/>
                <p:nvPr/>
              </p:nvPicPr>
              <p:blipFill>
                <a:blip r:embed="rId420"/>
                <a:stretch>
                  <a:fillRect/>
                </a:stretch>
              </p:blipFill>
              <p:spPr>
                <a:xfrm>
                  <a:off x="7702789" y="1708462"/>
                  <a:ext cx="277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88" name="Freihand 287">
                  <a:extLst>
                    <a:ext uri="{FF2B5EF4-FFF2-40B4-BE49-F238E27FC236}">
                      <a16:creationId xmlns:a16="http://schemas.microsoft.com/office/drawing/2014/main" id="{8DBE83B9-BBC5-2995-EAF0-50755C42811B}"/>
                    </a:ext>
                  </a:extLst>
                </p14:cNvPr>
                <p14:cNvContentPartPr/>
                <p14:nvPr/>
              </p14:nvContentPartPr>
              <p14:xfrm>
                <a:off x="8022469" y="1428382"/>
                <a:ext cx="22680" cy="338760"/>
              </p14:xfrm>
            </p:contentPart>
          </mc:Choice>
          <mc:Fallback>
            <p:pic>
              <p:nvPicPr>
                <p:cNvPr id="288" name="Freihand 287">
                  <a:extLst>
                    <a:ext uri="{FF2B5EF4-FFF2-40B4-BE49-F238E27FC236}">
                      <a16:creationId xmlns:a16="http://schemas.microsoft.com/office/drawing/2014/main" id="{8DBE83B9-BBC5-2995-EAF0-50755C42811B}"/>
                    </a:ext>
                  </a:extLst>
                </p:cNvPr>
                <p:cNvPicPr/>
                <p:nvPr/>
              </p:nvPicPr>
              <p:blipFill>
                <a:blip r:embed="rId422"/>
                <a:stretch>
                  <a:fillRect/>
                </a:stretch>
              </p:blipFill>
              <p:spPr>
                <a:xfrm>
                  <a:off x="8013469" y="1419382"/>
                  <a:ext cx="4032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89" name="Freihand 288">
                  <a:extLst>
                    <a:ext uri="{FF2B5EF4-FFF2-40B4-BE49-F238E27FC236}">
                      <a16:creationId xmlns:a16="http://schemas.microsoft.com/office/drawing/2014/main" id="{6F4BB934-786A-2CA6-6697-E9A603A404AF}"/>
                    </a:ext>
                  </a:extLst>
                </p14:cNvPr>
                <p14:cNvContentPartPr/>
                <p14:nvPr/>
              </p14:nvContentPartPr>
              <p14:xfrm>
                <a:off x="8356549" y="1151542"/>
                <a:ext cx="6480" cy="228960"/>
              </p14:xfrm>
            </p:contentPart>
          </mc:Choice>
          <mc:Fallback>
            <p:pic>
              <p:nvPicPr>
                <p:cNvPr id="289" name="Freihand 288">
                  <a:extLst>
                    <a:ext uri="{FF2B5EF4-FFF2-40B4-BE49-F238E27FC236}">
                      <a16:creationId xmlns:a16="http://schemas.microsoft.com/office/drawing/2014/main" id="{6F4BB934-786A-2CA6-6697-E9A603A404AF}"/>
                    </a:ext>
                  </a:extLst>
                </p:cNvPr>
                <p:cNvPicPr/>
                <p:nvPr/>
              </p:nvPicPr>
              <p:blipFill>
                <a:blip r:embed="rId424"/>
                <a:stretch>
                  <a:fillRect/>
                </a:stretch>
              </p:blipFill>
              <p:spPr>
                <a:xfrm>
                  <a:off x="8347549" y="1142902"/>
                  <a:ext cx="241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90" name="Freihand 289">
                  <a:extLst>
                    <a:ext uri="{FF2B5EF4-FFF2-40B4-BE49-F238E27FC236}">
                      <a16:creationId xmlns:a16="http://schemas.microsoft.com/office/drawing/2014/main" id="{5DFB873B-3F4E-827A-C449-F300F9E9142B}"/>
                    </a:ext>
                  </a:extLst>
                </p14:cNvPr>
                <p14:cNvContentPartPr/>
                <p14:nvPr/>
              </p14:nvContentPartPr>
              <p14:xfrm>
                <a:off x="6744829" y="1118782"/>
                <a:ext cx="2058840" cy="1858320"/>
              </p14:xfrm>
            </p:contentPart>
          </mc:Choice>
          <mc:Fallback>
            <p:pic>
              <p:nvPicPr>
                <p:cNvPr id="290" name="Freihand 289">
                  <a:extLst>
                    <a:ext uri="{FF2B5EF4-FFF2-40B4-BE49-F238E27FC236}">
                      <a16:creationId xmlns:a16="http://schemas.microsoft.com/office/drawing/2014/main" id="{5DFB873B-3F4E-827A-C449-F300F9E9142B}"/>
                    </a:ext>
                  </a:extLst>
                </p:cNvPr>
                <p:cNvPicPr/>
                <p:nvPr/>
              </p:nvPicPr>
              <p:blipFill>
                <a:blip r:embed="rId426"/>
                <a:stretch>
                  <a:fillRect/>
                </a:stretch>
              </p:blipFill>
              <p:spPr>
                <a:xfrm>
                  <a:off x="6735829" y="1109782"/>
                  <a:ext cx="2076480" cy="18759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92" name="Freihand 291">
                  <a:extLst>
                    <a:ext uri="{FF2B5EF4-FFF2-40B4-BE49-F238E27FC236}">
                      <a16:creationId xmlns:a16="http://schemas.microsoft.com/office/drawing/2014/main" id="{E05D34ED-15AE-A26A-3CB9-3C4115272BD7}"/>
                    </a:ext>
                  </a:extLst>
                </p14:cNvPr>
                <p14:cNvContentPartPr/>
                <p14:nvPr/>
              </p14:nvContentPartPr>
              <p14:xfrm>
                <a:off x="7910869" y="2008702"/>
                <a:ext cx="192960" cy="256320"/>
              </p14:xfrm>
            </p:contentPart>
          </mc:Choice>
          <mc:Fallback>
            <p:pic>
              <p:nvPicPr>
                <p:cNvPr id="292" name="Freihand 291">
                  <a:extLst>
                    <a:ext uri="{FF2B5EF4-FFF2-40B4-BE49-F238E27FC236}">
                      <a16:creationId xmlns:a16="http://schemas.microsoft.com/office/drawing/2014/main" id="{E05D34ED-15AE-A26A-3CB9-3C4115272BD7}"/>
                    </a:ext>
                  </a:extLst>
                </p:cNvPr>
                <p:cNvPicPr/>
                <p:nvPr/>
              </p:nvPicPr>
              <p:blipFill>
                <a:blip r:embed="rId428"/>
                <a:stretch>
                  <a:fillRect/>
                </a:stretch>
              </p:blipFill>
              <p:spPr>
                <a:xfrm>
                  <a:off x="7902229" y="2000062"/>
                  <a:ext cx="2106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93" name="Freihand 292">
                  <a:extLst>
                    <a:ext uri="{FF2B5EF4-FFF2-40B4-BE49-F238E27FC236}">
                      <a16:creationId xmlns:a16="http://schemas.microsoft.com/office/drawing/2014/main" id="{B127EE4F-041E-835C-C8EE-ACEDA244988A}"/>
                    </a:ext>
                  </a:extLst>
                </p14:cNvPr>
                <p14:cNvContentPartPr/>
                <p14:nvPr/>
              </p14:nvContentPartPr>
              <p14:xfrm>
                <a:off x="8107789" y="1875142"/>
                <a:ext cx="134640" cy="227160"/>
              </p14:xfrm>
            </p:contentPart>
          </mc:Choice>
          <mc:Fallback>
            <p:pic>
              <p:nvPicPr>
                <p:cNvPr id="293" name="Freihand 292">
                  <a:extLst>
                    <a:ext uri="{FF2B5EF4-FFF2-40B4-BE49-F238E27FC236}">
                      <a16:creationId xmlns:a16="http://schemas.microsoft.com/office/drawing/2014/main" id="{B127EE4F-041E-835C-C8EE-ACEDA244988A}"/>
                    </a:ext>
                  </a:extLst>
                </p:cNvPr>
                <p:cNvPicPr/>
                <p:nvPr/>
              </p:nvPicPr>
              <p:blipFill>
                <a:blip r:embed="rId430"/>
                <a:stretch>
                  <a:fillRect/>
                </a:stretch>
              </p:blipFill>
              <p:spPr>
                <a:xfrm>
                  <a:off x="8098789" y="1866142"/>
                  <a:ext cx="1522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94" name="Freihand 293">
                  <a:extLst>
                    <a:ext uri="{FF2B5EF4-FFF2-40B4-BE49-F238E27FC236}">
                      <a16:creationId xmlns:a16="http://schemas.microsoft.com/office/drawing/2014/main" id="{779926CB-D4C4-345E-D1A6-CEC1941F0C83}"/>
                    </a:ext>
                  </a:extLst>
                </p14:cNvPr>
                <p14:cNvContentPartPr/>
                <p14:nvPr/>
              </p14:nvContentPartPr>
              <p14:xfrm>
                <a:off x="8268349" y="1686142"/>
                <a:ext cx="54000" cy="379080"/>
              </p14:xfrm>
            </p:contentPart>
          </mc:Choice>
          <mc:Fallback>
            <p:pic>
              <p:nvPicPr>
                <p:cNvPr id="294" name="Freihand 293">
                  <a:extLst>
                    <a:ext uri="{FF2B5EF4-FFF2-40B4-BE49-F238E27FC236}">
                      <a16:creationId xmlns:a16="http://schemas.microsoft.com/office/drawing/2014/main" id="{779926CB-D4C4-345E-D1A6-CEC1941F0C83}"/>
                    </a:ext>
                  </a:extLst>
                </p:cNvPr>
                <p:cNvPicPr/>
                <p:nvPr/>
              </p:nvPicPr>
              <p:blipFill>
                <a:blip r:embed="rId432"/>
                <a:stretch>
                  <a:fillRect/>
                </a:stretch>
              </p:blipFill>
              <p:spPr>
                <a:xfrm>
                  <a:off x="8259349" y="1677502"/>
                  <a:ext cx="7164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95" name="Freihand 294">
                  <a:extLst>
                    <a:ext uri="{FF2B5EF4-FFF2-40B4-BE49-F238E27FC236}">
                      <a16:creationId xmlns:a16="http://schemas.microsoft.com/office/drawing/2014/main" id="{FBE0A7B1-D9DB-F4AD-65DC-AAFF5F900DF3}"/>
                    </a:ext>
                  </a:extLst>
                </p14:cNvPr>
                <p14:cNvContentPartPr/>
                <p14:nvPr/>
              </p14:nvContentPartPr>
              <p14:xfrm>
                <a:off x="8365909" y="1692982"/>
                <a:ext cx="134280" cy="245160"/>
              </p14:xfrm>
            </p:contentPart>
          </mc:Choice>
          <mc:Fallback>
            <p:pic>
              <p:nvPicPr>
                <p:cNvPr id="295" name="Freihand 294">
                  <a:extLst>
                    <a:ext uri="{FF2B5EF4-FFF2-40B4-BE49-F238E27FC236}">
                      <a16:creationId xmlns:a16="http://schemas.microsoft.com/office/drawing/2014/main" id="{FBE0A7B1-D9DB-F4AD-65DC-AAFF5F900DF3}"/>
                    </a:ext>
                  </a:extLst>
                </p:cNvPr>
                <p:cNvPicPr/>
                <p:nvPr/>
              </p:nvPicPr>
              <p:blipFill>
                <a:blip r:embed="rId434"/>
                <a:stretch>
                  <a:fillRect/>
                </a:stretch>
              </p:blipFill>
              <p:spPr>
                <a:xfrm>
                  <a:off x="8356909" y="1684342"/>
                  <a:ext cx="1519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96" name="Freihand 295">
                  <a:extLst>
                    <a:ext uri="{FF2B5EF4-FFF2-40B4-BE49-F238E27FC236}">
                      <a16:creationId xmlns:a16="http://schemas.microsoft.com/office/drawing/2014/main" id="{211E27EE-CCC7-2C84-89B0-98F0D7677529}"/>
                    </a:ext>
                  </a:extLst>
                </p14:cNvPr>
                <p14:cNvContentPartPr/>
                <p14:nvPr/>
              </p14:nvContentPartPr>
              <p14:xfrm>
                <a:off x="8514229" y="1654822"/>
                <a:ext cx="133920" cy="199440"/>
              </p14:xfrm>
            </p:contentPart>
          </mc:Choice>
          <mc:Fallback>
            <p:pic>
              <p:nvPicPr>
                <p:cNvPr id="296" name="Freihand 295">
                  <a:extLst>
                    <a:ext uri="{FF2B5EF4-FFF2-40B4-BE49-F238E27FC236}">
                      <a16:creationId xmlns:a16="http://schemas.microsoft.com/office/drawing/2014/main" id="{211E27EE-CCC7-2C84-89B0-98F0D7677529}"/>
                    </a:ext>
                  </a:extLst>
                </p:cNvPr>
                <p:cNvPicPr/>
                <p:nvPr/>
              </p:nvPicPr>
              <p:blipFill>
                <a:blip r:embed="rId436"/>
                <a:stretch>
                  <a:fillRect/>
                </a:stretch>
              </p:blipFill>
              <p:spPr>
                <a:xfrm>
                  <a:off x="8505589" y="1645822"/>
                  <a:ext cx="1515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97" name="Freihand 296">
                  <a:extLst>
                    <a:ext uri="{FF2B5EF4-FFF2-40B4-BE49-F238E27FC236}">
                      <a16:creationId xmlns:a16="http://schemas.microsoft.com/office/drawing/2014/main" id="{F73174F7-69E4-45E0-815B-8469F13F79B4}"/>
                    </a:ext>
                  </a:extLst>
                </p14:cNvPr>
                <p14:cNvContentPartPr/>
                <p14:nvPr/>
              </p14:nvContentPartPr>
              <p14:xfrm>
                <a:off x="8669389" y="1552222"/>
                <a:ext cx="84960" cy="191160"/>
              </p14:xfrm>
            </p:contentPart>
          </mc:Choice>
          <mc:Fallback>
            <p:pic>
              <p:nvPicPr>
                <p:cNvPr id="297" name="Freihand 296">
                  <a:extLst>
                    <a:ext uri="{FF2B5EF4-FFF2-40B4-BE49-F238E27FC236}">
                      <a16:creationId xmlns:a16="http://schemas.microsoft.com/office/drawing/2014/main" id="{F73174F7-69E4-45E0-815B-8469F13F79B4}"/>
                    </a:ext>
                  </a:extLst>
                </p:cNvPr>
                <p:cNvPicPr/>
                <p:nvPr/>
              </p:nvPicPr>
              <p:blipFill>
                <a:blip r:embed="rId438"/>
                <a:stretch>
                  <a:fillRect/>
                </a:stretch>
              </p:blipFill>
              <p:spPr>
                <a:xfrm>
                  <a:off x="8660749" y="1543582"/>
                  <a:ext cx="1026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98" name="Freihand 297">
                  <a:extLst>
                    <a:ext uri="{FF2B5EF4-FFF2-40B4-BE49-F238E27FC236}">
                      <a16:creationId xmlns:a16="http://schemas.microsoft.com/office/drawing/2014/main" id="{906C502C-745C-3293-A2C9-17A39E7EBDE5}"/>
                    </a:ext>
                  </a:extLst>
                </p14:cNvPr>
                <p14:cNvContentPartPr/>
                <p14:nvPr/>
              </p14:nvContentPartPr>
              <p14:xfrm>
                <a:off x="8674789" y="1697662"/>
                <a:ext cx="111960" cy="73800"/>
              </p14:xfrm>
            </p:contentPart>
          </mc:Choice>
          <mc:Fallback>
            <p:pic>
              <p:nvPicPr>
                <p:cNvPr id="298" name="Freihand 297">
                  <a:extLst>
                    <a:ext uri="{FF2B5EF4-FFF2-40B4-BE49-F238E27FC236}">
                      <a16:creationId xmlns:a16="http://schemas.microsoft.com/office/drawing/2014/main" id="{906C502C-745C-3293-A2C9-17A39E7EBDE5}"/>
                    </a:ext>
                  </a:extLst>
                </p:cNvPr>
                <p:cNvPicPr/>
                <p:nvPr/>
              </p:nvPicPr>
              <p:blipFill>
                <a:blip r:embed="rId440"/>
                <a:stretch>
                  <a:fillRect/>
                </a:stretch>
              </p:blipFill>
              <p:spPr>
                <a:xfrm>
                  <a:off x="8665789" y="1688662"/>
                  <a:ext cx="129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00" name="Freihand 299">
                  <a:extLst>
                    <a:ext uri="{FF2B5EF4-FFF2-40B4-BE49-F238E27FC236}">
                      <a16:creationId xmlns:a16="http://schemas.microsoft.com/office/drawing/2014/main" id="{6EF74CB8-7B00-A56F-662D-FE72AB6F75F6}"/>
                    </a:ext>
                  </a:extLst>
                </p14:cNvPr>
                <p14:cNvContentPartPr/>
                <p14:nvPr/>
              </p14:nvContentPartPr>
              <p14:xfrm>
                <a:off x="8778109" y="1466902"/>
                <a:ext cx="128160" cy="219600"/>
              </p14:xfrm>
            </p:contentPart>
          </mc:Choice>
          <mc:Fallback>
            <p:pic>
              <p:nvPicPr>
                <p:cNvPr id="300" name="Freihand 299">
                  <a:extLst>
                    <a:ext uri="{FF2B5EF4-FFF2-40B4-BE49-F238E27FC236}">
                      <a16:creationId xmlns:a16="http://schemas.microsoft.com/office/drawing/2014/main" id="{6EF74CB8-7B00-A56F-662D-FE72AB6F75F6}"/>
                    </a:ext>
                  </a:extLst>
                </p:cNvPr>
                <p:cNvPicPr/>
                <p:nvPr/>
              </p:nvPicPr>
              <p:blipFill>
                <a:blip r:embed="rId442"/>
                <a:stretch>
                  <a:fillRect/>
                </a:stretch>
              </p:blipFill>
              <p:spPr>
                <a:xfrm>
                  <a:off x="8769109" y="1458262"/>
                  <a:ext cx="1458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01" name="Freihand 300">
                  <a:extLst>
                    <a:ext uri="{FF2B5EF4-FFF2-40B4-BE49-F238E27FC236}">
                      <a16:creationId xmlns:a16="http://schemas.microsoft.com/office/drawing/2014/main" id="{8EA86916-4979-A25C-D1C1-53C01BC55E46}"/>
                    </a:ext>
                  </a:extLst>
                </p14:cNvPr>
                <p14:cNvContentPartPr/>
                <p14:nvPr/>
              </p14:nvContentPartPr>
              <p14:xfrm>
                <a:off x="8843989" y="1339822"/>
                <a:ext cx="102600" cy="414360"/>
              </p14:xfrm>
            </p:contentPart>
          </mc:Choice>
          <mc:Fallback>
            <p:pic>
              <p:nvPicPr>
                <p:cNvPr id="301" name="Freihand 300">
                  <a:extLst>
                    <a:ext uri="{FF2B5EF4-FFF2-40B4-BE49-F238E27FC236}">
                      <a16:creationId xmlns:a16="http://schemas.microsoft.com/office/drawing/2014/main" id="{8EA86916-4979-A25C-D1C1-53C01BC55E46}"/>
                    </a:ext>
                  </a:extLst>
                </p:cNvPr>
                <p:cNvPicPr/>
                <p:nvPr/>
              </p:nvPicPr>
              <p:blipFill>
                <a:blip r:embed="rId444"/>
                <a:stretch>
                  <a:fillRect/>
                </a:stretch>
              </p:blipFill>
              <p:spPr>
                <a:xfrm>
                  <a:off x="8834989" y="1331182"/>
                  <a:ext cx="12024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8" name="Freihand 257">
                  <a:extLst>
                    <a:ext uri="{FF2B5EF4-FFF2-40B4-BE49-F238E27FC236}">
                      <a16:creationId xmlns:a16="http://schemas.microsoft.com/office/drawing/2014/main" id="{EC6F721E-0958-0151-045D-5949FD3D2E0E}"/>
                    </a:ext>
                  </a:extLst>
                </p14:cNvPr>
                <p14:cNvContentPartPr/>
                <p14:nvPr/>
              </p14:nvContentPartPr>
              <p14:xfrm>
                <a:off x="338629" y="4189222"/>
                <a:ext cx="188280" cy="195840"/>
              </p14:xfrm>
            </p:contentPart>
          </mc:Choice>
          <mc:Fallback>
            <p:pic>
              <p:nvPicPr>
                <p:cNvPr id="258" name="Freihand 257">
                  <a:extLst>
                    <a:ext uri="{FF2B5EF4-FFF2-40B4-BE49-F238E27FC236}">
                      <a16:creationId xmlns:a16="http://schemas.microsoft.com/office/drawing/2014/main" id="{EC6F721E-0958-0151-045D-5949FD3D2E0E}"/>
                    </a:ext>
                  </a:extLst>
                </p:cNvPr>
                <p:cNvPicPr/>
                <p:nvPr/>
              </p:nvPicPr>
              <p:blipFill>
                <a:blip r:embed="rId446"/>
                <a:stretch>
                  <a:fillRect/>
                </a:stretch>
              </p:blipFill>
              <p:spPr>
                <a:xfrm>
                  <a:off x="329629" y="4180222"/>
                  <a:ext cx="2059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9" name="Freihand 258">
                  <a:extLst>
                    <a:ext uri="{FF2B5EF4-FFF2-40B4-BE49-F238E27FC236}">
                      <a16:creationId xmlns:a16="http://schemas.microsoft.com/office/drawing/2014/main" id="{B0DB86E2-CFE9-DD7D-BC89-98BBE1294D01}"/>
                    </a:ext>
                  </a:extLst>
                </p14:cNvPr>
                <p14:cNvContentPartPr/>
                <p14:nvPr/>
              </p14:nvContentPartPr>
              <p14:xfrm>
                <a:off x="654349" y="4092022"/>
                <a:ext cx="168840" cy="372960"/>
              </p14:xfrm>
            </p:contentPart>
          </mc:Choice>
          <mc:Fallback>
            <p:pic>
              <p:nvPicPr>
                <p:cNvPr id="259" name="Freihand 258">
                  <a:extLst>
                    <a:ext uri="{FF2B5EF4-FFF2-40B4-BE49-F238E27FC236}">
                      <a16:creationId xmlns:a16="http://schemas.microsoft.com/office/drawing/2014/main" id="{B0DB86E2-CFE9-DD7D-BC89-98BBE1294D01}"/>
                    </a:ext>
                  </a:extLst>
                </p:cNvPr>
                <p:cNvPicPr/>
                <p:nvPr/>
              </p:nvPicPr>
              <p:blipFill>
                <a:blip r:embed="rId448"/>
                <a:stretch>
                  <a:fillRect/>
                </a:stretch>
              </p:blipFill>
              <p:spPr>
                <a:xfrm>
                  <a:off x="645349" y="4083382"/>
                  <a:ext cx="18648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0" name="Freihand 259">
                  <a:extLst>
                    <a:ext uri="{FF2B5EF4-FFF2-40B4-BE49-F238E27FC236}">
                      <a16:creationId xmlns:a16="http://schemas.microsoft.com/office/drawing/2014/main" id="{F098947D-ED76-D13B-B8B2-9C97AF74EA94}"/>
                    </a:ext>
                  </a:extLst>
                </p14:cNvPr>
                <p14:cNvContentPartPr/>
                <p14:nvPr/>
              </p14:nvContentPartPr>
              <p14:xfrm>
                <a:off x="858109" y="4213342"/>
                <a:ext cx="235080" cy="151200"/>
              </p14:xfrm>
            </p:contentPart>
          </mc:Choice>
          <mc:Fallback>
            <p:pic>
              <p:nvPicPr>
                <p:cNvPr id="260" name="Freihand 259">
                  <a:extLst>
                    <a:ext uri="{FF2B5EF4-FFF2-40B4-BE49-F238E27FC236}">
                      <a16:creationId xmlns:a16="http://schemas.microsoft.com/office/drawing/2014/main" id="{F098947D-ED76-D13B-B8B2-9C97AF74EA94}"/>
                    </a:ext>
                  </a:extLst>
                </p:cNvPr>
                <p:cNvPicPr/>
                <p:nvPr/>
              </p:nvPicPr>
              <p:blipFill>
                <a:blip r:embed="rId450"/>
                <a:stretch>
                  <a:fillRect/>
                </a:stretch>
              </p:blipFill>
              <p:spPr>
                <a:xfrm>
                  <a:off x="849109" y="4204702"/>
                  <a:ext cx="252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1" name="Freihand 260">
                  <a:extLst>
                    <a:ext uri="{FF2B5EF4-FFF2-40B4-BE49-F238E27FC236}">
                      <a16:creationId xmlns:a16="http://schemas.microsoft.com/office/drawing/2014/main" id="{B2A4E79A-F533-354C-C152-76BD59204BD2}"/>
                    </a:ext>
                  </a:extLst>
                </p14:cNvPr>
                <p14:cNvContentPartPr/>
                <p14:nvPr/>
              </p14:nvContentPartPr>
              <p14:xfrm>
                <a:off x="981589" y="4129462"/>
                <a:ext cx="50400" cy="10800"/>
              </p14:xfrm>
            </p:contentPart>
          </mc:Choice>
          <mc:Fallback>
            <p:pic>
              <p:nvPicPr>
                <p:cNvPr id="261" name="Freihand 260">
                  <a:extLst>
                    <a:ext uri="{FF2B5EF4-FFF2-40B4-BE49-F238E27FC236}">
                      <a16:creationId xmlns:a16="http://schemas.microsoft.com/office/drawing/2014/main" id="{B2A4E79A-F533-354C-C152-76BD59204BD2}"/>
                    </a:ext>
                  </a:extLst>
                </p:cNvPr>
                <p:cNvPicPr/>
                <p:nvPr/>
              </p:nvPicPr>
              <p:blipFill>
                <a:blip r:embed="rId452"/>
                <a:stretch>
                  <a:fillRect/>
                </a:stretch>
              </p:blipFill>
              <p:spPr>
                <a:xfrm>
                  <a:off x="972589" y="4120462"/>
                  <a:ext cx="68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2" name="Freihand 261">
                  <a:extLst>
                    <a:ext uri="{FF2B5EF4-FFF2-40B4-BE49-F238E27FC236}">
                      <a16:creationId xmlns:a16="http://schemas.microsoft.com/office/drawing/2014/main" id="{5B34B94D-C5FD-7B57-DF33-CCE34DAE1898}"/>
                    </a:ext>
                  </a:extLst>
                </p14:cNvPr>
                <p14:cNvContentPartPr/>
                <p14:nvPr/>
              </p14:nvContentPartPr>
              <p14:xfrm>
                <a:off x="1224949" y="4209742"/>
                <a:ext cx="132480" cy="167040"/>
              </p14:xfrm>
            </p:contentPart>
          </mc:Choice>
          <mc:Fallback>
            <p:pic>
              <p:nvPicPr>
                <p:cNvPr id="262" name="Freihand 261">
                  <a:extLst>
                    <a:ext uri="{FF2B5EF4-FFF2-40B4-BE49-F238E27FC236}">
                      <a16:creationId xmlns:a16="http://schemas.microsoft.com/office/drawing/2014/main" id="{5B34B94D-C5FD-7B57-DF33-CCE34DAE1898}"/>
                    </a:ext>
                  </a:extLst>
                </p:cNvPr>
                <p:cNvPicPr/>
                <p:nvPr/>
              </p:nvPicPr>
              <p:blipFill>
                <a:blip r:embed="rId454"/>
                <a:stretch>
                  <a:fillRect/>
                </a:stretch>
              </p:blipFill>
              <p:spPr>
                <a:xfrm>
                  <a:off x="1215949" y="4200742"/>
                  <a:ext cx="150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3" name="Freihand 262">
                  <a:extLst>
                    <a:ext uri="{FF2B5EF4-FFF2-40B4-BE49-F238E27FC236}">
                      <a16:creationId xmlns:a16="http://schemas.microsoft.com/office/drawing/2014/main" id="{52D2739A-D655-E611-439B-F9ACFCD2FA4E}"/>
                    </a:ext>
                  </a:extLst>
                </p14:cNvPr>
                <p14:cNvContentPartPr/>
                <p14:nvPr/>
              </p14:nvContentPartPr>
              <p14:xfrm>
                <a:off x="1413229" y="4114342"/>
                <a:ext cx="81360" cy="267480"/>
              </p14:xfrm>
            </p:contentPart>
          </mc:Choice>
          <mc:Fallback>
            <p:pic>
              <p:nvPicPr>
                <p:cNvPr id="263" name="Freihand 262">
                  <a:extLst>
                    <a:ext uri="{FF2B5EF4-FFF2-40B4-BE49-F238E27FC236}">
                      <a16:creationId xmlns:a16="http://schemas.microsoft.com/office/drawing/2014/main" id="{52D2739A-D655-E611-439B-F9ACFCD2FA4E}"/>
                    </a:ext>
                  </a:extLst>
                </p:cNvPr>
                <p:cNvPicPr/>
                <p:nvPr/>
              </p:nvPicPr>
              <p:blipFill>
                <a:blip r:embed="rId456"/>
                <a:stretch>
                  <a:fillRect/>
                </a:stretch>
              </p:blipFill>
              <p:spPr>
                <a:xfrm>
                  <a:off x="1404589" y="4105342"/>
                  <a:ext cx="990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64" name="Freihand 263">
                  <a:extLst>
                    <a:ext uri="{FF2B5EF4-FFF2-40B4-BE49-F238E27FC236}">
                      <a16:creationId xmlns:a16="http://schemas.microsoft.com/office/drawing/2014/main" id="{88FB0571-0119-E588-3FDF-C8FA3A961E5A}"/>
                    </a:ext>
                  </a:extLst>
                </p14:cNvPr>
                <p14:cNvContentPartPr/>
                <p14:nvPr/>
              </p14:nvContentPartPr>
              <p14:xfrm>
                <a:off x="1544989" y="4225582"/>
                <a:ext cx="111960" cy="146160"/>
              </p14:xfrm>
            </p:contentPart>
          </mc:Choice>
          <mc:Fallback>
            <p:pic>
              <p:nvPicPr>
                <p:cNvPr id="264" name="Freihand 263">
                  <a:extLst>
                    <a:ext uri="{FF2B5EF4-FFF2-40B4-BE49-F238E27FC236}">
                      <a16:creationId xmlns:a16="http://schemas.microsoft.com/office/drawing/2014/main" id="{88FB0571-0119-E588-3FDF-C8FA3A961E5A}"/>
                    </a:ext>
                  </a:extLst>
                </p:cNvPr>
                <p:cNvPicPr/>
                <p:nvPr/>
              </p:nvPicPr>
              <p:blipFill>
                <a:blip r:embed="rId458"/>
                <a:stretch>
                  <a:fillRect/>
                </a:stretch>
              </p:blipFill>
              <p:spPr>
                <a:xfrm>
                  <a:off x="1535989" y="4216582"/>
                  <a:ext cx="1296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65" name="Freihand 264">
                  <a:extLst>
                    <a:ext uri="{FF2B5EF4-FFF2-40B4-BE49-F238E27FC236}">
                      <a16:creationId xmlns:a16="http://schemas.microsoft.com/office/drawing/2014/main" id="{5B2431AD-B982-B3F2-65E3-BAC757F10EBD}"/>
                    </a:ext>
                  </a:extLst>
                </p14:cNvPr>
                <p14:cNvContentPartPr/>
                <p14:nvPr/>
              </p14:nvContentPartPr>
              <p14:xfrm>
                <a:off x="1813549" y="4104982"/>
                <a:ext cx="134640" cy="232200"/>
              </p14:xfrm>
            </p:contentPart>
          </mc:Choice>
          <mc:Fallback>
            <p:pic>
              <p:nvPicPr>
                <p:cNvPr id="265" name="Freihand 264">
                  <a:extLst>
                    <a:ext uri="{FF2B5EF4-FFF2-40B4-BE49-F238E27FC236}">
                      <a16:creationId xmlns:a16="http://schemas.microsoft.com/office/drawing/2014/main" id="{5B2431AD-B982-B3F2-65E3-BAC757F10EBD}"/>
                    </a:ext>
                  </a:extLst>
                </p:cNvPr>
                <p:cNvPicPr/>
                <p:nvPr/>
              </p:nvPicPr>
              <p:blipFill>
                <a:blip r:embed="rId460"/>
                <a:stretch>
                  <a:fillRect/>
                </a:stretch>
              </p:blipFill>
              <p:spPr>
                <a:xfrm>
                  <a:off x="1804549" y="4096342"/>
                  <a:ext cx="1522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66" name="Freihand 265">
                  <a:extLst>
                    <a:ext uri="{FF2B5EF4-FFF2-40B4-BE49-F238E27FC236}">
                      <a16:creationId xmlns:a16="http://schemas.microsoft.com/office/drawing/2014/main" id="{7B018820-EB20-0B6C-B3C9-F885BC4C8315}"/>
                    </a:ext>
                  </a:extLst>
                </p14:cNvPr>
                <p14:cNvContentPartPr/>
                <p14:nvPr/>
              </p14:nvContentPartPr>
              <p14:xfrm>
                <a:off x="1811029" y="4196422"/>
                <a:ext cx="153720" cy="165960"/>
              </p14:xfrm>
            </p:contentPart>
          </mc:Choice>
          <mc:Fallback>
            <p:pic>
              <p:nvPicPr>
                <p:cNvPr id="266" name="Freihand 265">
                  <a:extLst>
                    <a:ext uri="{FF2B5EF4-FFF2-40B4-BE49-F238E27FC236}">
                      <a16:creationId xmlns:a16="http://schemas.microsoft.com/office/drawing/2014/main" id="{7B018820-EB20-0B6C-B3C9-F885BC4C8315}"/>
                    </a:ext>
                  </a:extLst>
                </p:cNvPr>
                <p:cNvPicPr/>
                <p:nvPr/>
              </p:nvPicPr>
              <p:blipFill>
                <a:blip r:embed="rId462"/>
                <a:stretch>
                  <a:fillRect/>
                </a:stretch>
              </p:blipFill>
              <p:spPr>
                <a:xfrm>
                  <a:off x="1802389" y="4187422"/>
                  <a:ext cx="171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67" name="Freihand 266">
                  <a:extLst>
                    <a:ext uri="{FF2B5EF4-FFF2-40B4-BE49-F238E27FC236}">
                      <a16:creationId xmlns:a16="http://schemas.microsoft.com/office/drawing/2014/main" id="{4F021F0A-6307-70B8-5520-663061FB2AA3}"/>
                    </a:ext>
                  </a:extLst>
                </p14:cNvPr>
                <p14:cNvContentPartPr/>
                <p14:nvPr/>
              </p14:nvContentPartPr>
              <p14:xfrm>
                <a:off x="1979149" y="4266622"/>
                <a:ext cx="207000" cy="81720"/>
              </p14:xfrm>
            </p:contentPart>
          </mc:Choice>
          <mc:Fallback>
            <p:pic>
              <p:nvPicPr>
                <p:cNvPr id="267" name="Freihand 266">
                  <a:extLst>
                    <a:ext uri="{FF2B5EF4-FFF2-40B4-BE49-F238E27FC236}">
                      <a16:creationId xmlns:a16="http://schemas.microsoft.com/office/drawing/2014/main" id="{4F021F0A-6307-70B8-5520-663061FB2AA3}"/>
                    </a:ext>
                  </a:extLst>
                </p:cNvPr>
                <p:cNvPicPr/>
                <p:nvPr/>
              </p:nvPicPr>
              <p:blipFill>
                <a:blip r:embed="rId464"/>
                <a:stretch>
                  <a:fillRect/>
                </a:stretch>
              </p:blipFill>
              <p:spPr>
                <a:xfrm>
                  <a:off x="1970509" y="4257982"/>
                  <a:ext cx="224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68" name="Freihand 267">
                  <a:extLst>
                    <a:ext uri="{FF2B5EF4-FFF2-40B4-BE49-F238E27FC236}">
                      <a16:creationId xmlns:a16="http://schemas.microsoft.com/office/drawing/2014/main" id="{037A9FCF-359E-93B9-7C14-1C56917BF49D}"/>
                    </a:ext>
                  </a:extLst>
                </p14:cNvPr>
                <p14:cNvContentPartPr/>
                <p14:nvPr/>
              </p14:nvContentPartPr>
              <p14:xfrm>
                <a:off x="2064829" y="4111822"/>
                <a:ext cx="5040" cy="11160"/>
              </p14:xfrm>
            </p:contentPart>
          </mc:Choice>
          <mc:Fallback>
            <p:pic>
              <p:nvPicPr>
                <p:cNvPr id="268" name="Freihand 267">
                  <a:extLst>
                    <a:ext uri="{FF2B5EF4-FFF2-40B4-BE49-F238E27FC236}">
                      <a16:creationId xmlns:a16="http://schemas.microsoft.com/office/drawing/2014/main" id="{037A9FCF-359E-93B9-7C14-1C56917BF49D}"/>
                    </a:ext>
                  </a:extLst>
                </p:cNvPr>
                <p:cNvPicPr/>
                <p:nvPr/>
              </p:nvPicPr>
              <p:blipFill>
                <a:blip r:embed="rId466"/>
                <a:stretch>
                  <a:fillRect/>
                </a:stretch>
              </p:blipFill>
              <p:spPr>
                <a:xfrm>
                  <a:off x="2056189" y="4102822"/>
                  <a:ext cx="22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69" name="Freihand 268">
                  <a:extLst>
                    <a:ext uri="{FF2B5EF4-FFF2-40B4-BE49-F238E27FC236}">
                      <a16:creationId xmlns:a16="http://schemas.microsoft.com/office/drawing/2014/main" id="{4E77AFC7-9DB2-1FE1-4800-15CBE1DC52E8}"/>
                    </a:ext>
                  </a:extLst>
                </p14:cNvPr>
                <p14:cNvContentPartPr/>
                <p14:nvPr/>
              </p14:nvContentPartPr>
              <p14:xfrm>
                <a:off x="2209909" y="4137742"/>
                <a:ext cx="120960" cy="244440"/>
              </p14:xfrm>
            </p:contentPart>
          </mc:Choice>
          <mc:Fallback>
            <p:pic>
              <p:nvPicPr>
                <p:cNvPr id="269" name="Freihand 268">
                  <a:extLst>
                    <a:ext uri="{FF2B5EF4-FFF2-40B4-BE49-F238E27FC236}">
                      <a16:creationId xmlns:a16="http://schemas.microsoft.com/office/drawing/2014/main" id="{4E77AFC7-9DB2-1FE1-4800-15CBE1DC52E8}"/>
                    </a:ext>
                  </a:extLst>
                </p:cNvPr>
                <p:cNvPicPr/>
                <p:nvPr/>
              </p:nvPicPr>
              <p:blipFill>
                <a:blip r:embed="rId468"/>
                <a:stretch>
                  <a:fillRect/>
                </a:stretch>
              </p:blipFill>
              <p:spPr>
                <a:xfrm>
                  <a:off x="2200909" y="4129102"/>
                  <a:ext cx="1386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70" name="Freihand 269">
                  <a:extLst>
                    <a:ext uri="{FF2B5EF4-FFF2-40B4-BE49-F238E27FC236}">
                      <a16:creationId xmlns:a16="http://schemas.microsoft.com/office/drawing/2014/main" id="{918E666D-2949-5A62-6A49-BB9895C1D55F}"/>
                    </a:ext>
                  </a:extLst>
                </p14:cNvPr>
                <p14:cNvContentPartPr/>
                <p14:nvPr/>
              </p14:nvContentPartPr>
              <p14:xfrm>
                <a:off x="2288389" y="4318822"/>
                <a:ext cx="101520" cy="62280"/>
              </p14:xfrm>
            </p:contentPart>
          </mc:Choice>
          <mc:Fallback>
            <p:pic>
              <p:nvPicPr>
                <p:cNvPr id="270" name="Freihand 269">
                  <a:extLst>
                    <a:ext uri="{FF2B5EF4-FFF2-40B4-BE49-F238E27FC236}">
                      <a16:creationId xmlns:a16="http://schemas.microsoft.com/office/drawing/2014/main" id="{918E666D-2949-5A62-6A49-BB9895C1D55F}"/>
                    </a:ext>
                  </a:extLst>
                </p:cNvPr>
                <p:cNvPicPr/>
                <p:nvPr/>
              </p:nvPicPr>
              <p:blipFill>
                <a:blip r:embed="rId470"/>
                <a:stretch>
                  <a:fillRect/>
                </a:stretch>
              </p:blipFill>
              <p:spPr>
                <a:xfrm>
                  <a:off x="2279749" y="4309822"/>
                  <a:ext cx="119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71" name="Freihand 270">
                  <a:extLst>
                    <a:ext uri="{FF2B5EF4-FFF2-40B4-BE49-F238E27FC236}">
                      <a16:creationId xmlns:a16="http://schemas.microsoft.com/office/drawing/2014/main" id="{10F241B3-64B5-AE05-81B2-194E18D75264}"/>
                    </a:ext>
                  </a:extLst>
                </p14:cNvPr>
                <p14:cNvContentPartPr/>
                <p14:nvPr/>
              </p14:nvContentPartPr>
              <p14:xfrm>
                <a:off x="2387749" y="4297582"/>
                <a:ext cx="355320" cy="92880"/>
              </p14:xfrm>
            </p:contentPart>
          </mc:Choice>
          <mc:Fallback>
            <p:pic>
              <p:nvPicPr>
                <p:cNvPr id="271" name="Freihand 270">
                  <a:extLst>
                    <a:ext uri="{FF2B5EF4-FFF2-40B4-BE49-F238E27FC236}">
                      <a16:creationId xmlns:a16="http://schemas.microsoft.com/office/drawing/2014/main" id="{10F241B3-64B5-AE05-81B2-194E18D75264}"/>
                    </a:ext>
                  </a:extLst>
                </p:cNvPr>
                <p:cNvPicPr/>
                <p:nvPr/>
              </p:nvPicPr>
              <p:blipFill>
                <a:blip r:embed="rId472"/>
                <a:stretch>
                  <a:fillRect/>
                </a:stretch>
              </p:blipFill>
              <p:spPr>
                <a:xfrm>
                  <a:off x="2378749" y="4288582"/>
                  <a:ext cx="372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2" name="Freihand 271">
                  <a:extLst>
                    <a:ext uri="{FF2B5EF4-FFF2-40B4-BE49-F238E27FC236}">
                      <a16:creationId xmlns:a16="http://schemas.microsoft.com/office/drawing/2014/main" id="{54BFC5C4-06AD-D3E6-0810-1FE008878C3F}"/>
                    </a:ext>
                  </a:extLst>
                </p14:cNvPr>
                <p14:cNvContentPartPr/>
                <p14:nvPr/>
              </p14:nvContentPartPr>
              <p14:xfrm>
                <a:off x="2835589" y="4365982"/>
                <a:ext cx="217080" cy="85320"/>
              </p14:xfrm>
            </p:contentPart>
          </mc:Choice>
          <mc:Fallback>
            <p:pic>
              <p:nvPicPr>
                <p:cNvPr id="272" name="Freihand 271">
                  <a:extLst>
                    <a:ext uri="{FF2B5EF4-FFF2-40B4-BE49-F238E27FC236}">
                      <a16:creationId xmlns:a16="http://schemas.microsoft.com/office/drawing/2014/main" id="{54BFC5C4-06AD-D3E6-0810-1FE008878C3F}"/>
                    </a:ext>
                  </a:extLst>
                </p:cNvPr>
                <p:cNvPicPr/>
                <p:nvPr/>
              </p:nvPicPr>
              <p:blipFill>
                <a:blip r:embed="rId474"/>
                <a:stretch>
                  <a:fillRect/>
                </a:stretch>
              </p:blipFill>
              <p:spPr>
                <a:xfrm>
                  <a:off x="2826949" y="4356982"/>
                  <a:ext cx="234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73" name="Freihand 272">
                  <a:extLst>
                    <a:ext uri="{FF2B5EF4-FFF2-40B4-BE49-F238E27FC236}">
                      <a16:creationId xmlns:a16="http://schemas.microsoft.com/office/drawing/2014/main" id="{7B7A81E8-0C50-F5F1-AA58-4CD734B65DF2}"/>
                    </a:ext>
                  </a:extLst>
                </p14:cNvPr>
                <p14:cNvContentPartPr/>
                <p14:nvPr/>
              </p14:nvContentPartPr>
              <p14:xfrm>
                <a:off x="3138709" y="4311262"/>
                <a:ext cx="249480" cy="111600"/>
              </p14:xfrm>
            </p:contentPart>
          </mc:Choice>
          <mc:Fallback>
            <p:pic>
              <p:nvPicPr>
                <p:cNvPr id="273" name="Freihand 272">
                  <a:extLst>
                    <a:ext uri="{FF2B5EF4-FFF2-40B4-BE49-F238E27FC236}">
                      <a16:creationId xmlns:a16="http://schemas.microsoft.com/office/drawing/2014/main" id="{7B7A81E8-0C50-F5F1-AA58-4CD734B65DF2}"/>
                    </a:ext>
                  </a:extLst>
                </p:cNvPr>
                <p:cNvPicPr/>
                <p:nvPr/>
              </p:nvPicPr>
              <p:blipFill>
                <a:blip r:embed="rId476"/>
                <a:stretch>
                  <a:fillRect/>
                </a:stretch>
              </p:blipFill>
              <p:spPr>
                <a:xfrm>
                  <a:off x="3130069" y="4302622"/>
                  <a:ext cx="267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76" name="Freihand 275">
                  <a:extLst>
                    <a:ext uri="{FF2B5EF4-FFF2-40B4-BE49-F238E27FC236}">
                      <a16:creationId xmlns:a16="http://schemas.microsoft.com/office/drawing/2014/main" id="{3165D9AA-F2C8-49E6-95CD-126798039355}"/>
                    </a:ext>
                  </a:extLst>
                </p14:cNvPr>
                <p14:cNvContentPartPr/>
                <p14:nvPr/>
              </p14:nvContentPartPr>
              <p14:xfrm>
                <a:off x="3613909" y="4217302"/>
                <a:ext cx="406440" cy="215280"/>
              </p14:xfrm>
            </p:contentPart>
          </mc:Choice>
          <mc:Fallback>
            <p:pic>
              <p:nvPicPr>
                <p:cNvPr id="276" name="Freihand 275">
                  <a:extLst>
                    <a:ext uri="{FF2B5EF4-FFF2-40B4-BE49-F238E27FC236}">
                      <a16:creationId xmlns:a16="http://schemas.microsoft.com/office/drawing/2014/main" id="{3165D9AA-F2C8-49E6-95CD-126798039355}"/>
                    </a:ext>
                  </a:extLst>
                </p:cNvPr>
                <p:cNvPicPr/>
                <p:nvPr/>
              </p:nvPicPr>
              <p:blipFill>
                <a:blip r:embed="rId478"/>
                <a:stretch>
                  <a:fillRect/>
                </a:stretch>
              </p:blipFill>
              <p:spPr>
                <a:xfrm>
                  <a:off x="3604909" y="4208302"/>
                  <a:ext cx="4240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77" name="Freihand 276">
                  <a:extLst>
                    <a:ext uri="{FF2B5EF4-FFF2-40B4-BE49-F238E27FC236}">
                      <a16:creationId xmlns:a16="http://schemas.microsoft.com/office/drawing/2014/main" id="{0160B393-B2DA-2E6B-EAFD-8E5299A8A5CA}"/>
                    </a:ext>
                  </a:extLst>
                </p14:cNvPr>
                <p14:cNvContentPartPr/>
                <p14:nvPr/>
              </p14:nvContentPartPr>
              <p14:xfrm>
                <a:off x="4121509" y="4263742"/>
                <a:ext cx="111960" cy="161640"/>
              </p14:xfrm>
            </p:contentPart>
          </mc:Choice>
          <mc:Fallback>
            <p:pic>
              <p:nvPicPr>
                <p:cNvPr id="277" name="Freihand 276">
                  <a:extLst>
                    <a:ext uri="{FF2B5EF4-FFF2-40B4-BE49-F238E27FC236}">
                      <a16:creationId xmlns:a16="http://schemas.microsoft.com/office/drawing/2014/main" id="{0160B393-B2DA-2E6B-EAFD-8E5299A8A5CA}"/>
                    </a:ext>
                  </a:extLst>
                </p:cNvPr>
                <p:cNvPicPr/>
                <p:nvPr/>
              </p:nvPicPr>
              <p:blipFill>
                <a:blip r:embed="rId480"/>
                <a:stretch>
                  <a:fillRect/>
                </a:stretch>
              </p:blipFill>
              <p:spPr>
                <a:xfrm>
                  <a:off x="4112869" y="4255102"/>
                  <a:ext cx="129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79" name="Freihand 278">
                  <a:extLst>
                    <a:ext uri="{FF2B5EF4-FFF2-40B4-BE49-F238E27FC236}">
                      <a16:creationId xmlns:a16="http://schemas.microsoft.com/office/drawing/2014/main" id="{5908F06D-CD8E-CE3A-0853-F1E359E1F572}"/>
                    </a:ext>
                  </a:extLst>
                </p14:cNvPr>
                <p14:cNvContentPartPr/>
                <p14:nvPr/>
              </p14:nvContentPartPr>
              <p14:xfrm>
                <a:off x="4311589" y="4347982"/>
                <a:ext cx="291960" cy="141120"/>
              </p14:xfrm>
            </p:contentPart>
          </mc:Choice>
          <mc:Fallback>
            <p:pic>
              <p:nvPicPr>
                <p:cNvPr id="279" name="Freihand 278">
                  <a:extLst>
                    <a:ext uri="{FF2B5EF4-FFF2-40B4-BE49-F238E27FC236}">
                      <a16:creationId xmlns:a16="http://schemas.microsoft.com/office/drawing/2014/main" id="{5908F06D-CD8E-CE3A-0853-F1E359E1F572}"/>
                    </a:ext>
                  </a:extLst>
                </p:cNvPr>
                <p:cNvPicPr/>
                <p:nvPr/>
              </p:nvPicPr>
              <p:blipFill>
                <a:blip r:embed="rId482"/>
                <a:stretch>
                  <a:fillRect/>
                </a:stretch>
              </p:blipFill>
              <p:spPr>
                <a:xfrm>
                  <a:off x="4302589" y="4339342"/>
                  <a:ext cx="309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80" name="Freihand 279">
                  <a:extLst>
                    <a:ext uri="{FF2B5EF4-FFF2-40B4-BE49-F238E27FC236}">
                      <a16:creationId xmlns:a16="http://schemas.microsoft.com/office/drawing/2014/main" id="{3E5C18DC-FCE2-381B-6D0E-B6CA91635581}"/>
                    </a:ext>
                  </a:extLst>
                </p14:cNvPr>
                <p14:cNvContentPartPr/>
                <p14:nvPr/>
              </p14:nvContentPartPr>
              <p14:xfrm>
                <a:off x="4694269" y="4282102"/>
                <a:ext cx="703800" cy="317160"/>
              </p14:xfrm>
            </p:contentPart>
          </mc:Choice>
          <mc:Fallback>
            <p:pic>
              <p:nvPicPr>
                <p:cNvPr id="280" name="Freihand 279">
                  <a:extLst>
                    <a:ext uri="{FF2B5EF4-FFF2-40B4-BE49-F238E27FC236}">
                      <a16:creationId xmlns:a16="http://schemas.microsoft.com/office/drawing/2014/main" id="{3E5C18DC-FCE2-381B-6D0E-B6CA91635581}"/>
                    </a:ext>
                  </a:extLst>
                </p:cNvPr>
                <p:cNvPicPr/>
                <p:nvPr/>
              </p:nvPicPr>
              <p:blipFill>
                <a:blip r:embed="rId484"/>
                <a:stretch>
                  <a:fillRect/>
                </a:stretch>
              </p:blipFill>
              <p:spPr>
                <a:xfrm>
                  <a:off x="4685269" y="4273102"/>
                  <a:ext cx="7214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81" name="Freihand 280">
                  <a:extLst>
                    <a:ext uri="{FF2B5EF4-FFF2-40B4-BE49-F238E27FC236}">
                      <a16:creationId xmlns:a16="http://schemas.microsoft.com/office/drawing/2014/main" id="{A35D28C2-0641-CDF1-4E14-0FBCB40D07F4}"/>
                    </a:ext>
                  </a:extLst>
                </p14:cNvPr>
                <p14:cNvContentPartPr/>
                <p14:nvPr/>
              </p14:nvContentPartPr>
              <p14:xfrm>
                <a:off x="4871389" y="4261942"/>
                <a:ext cx="61200" cy="23040"/>
              </p14:xfrm>
            </p:contentPart>
          </mc:Choice>
          <mc:Fallback>
            <p:pic>
              <p:nvPicPr>
                <p:cNvPr id="281" name="Freihand 280">
                  <a:extLst>
                    <a:ext uri="{FF2B5EF4-FFF2-40B4-BE49-F238E27FC236}">
                      <a16:creationId xmlns:a16="http://schemas.microsoft.com/office/drawing/2014/main" id="{A35D28C2-0641-CDF1-4E14-0FBCB40D07F4}"/>
                    </a:ext>
                  </a:extLst>
                </p:cNvPr>
                <p:cNvPicPr/>
                <p:nvPr/>
              </p:nvPicPr>
              <p:blipFill>
                <a:blip r:embed="rId486"/>
                <a:stretch>
                  <a:fillRect/>
                </a:stretch>
              </p:blipFill>
              <p:spPr>
                <a:xfrm>
                  <a:off x="4862749" y="4252942"/>
                  <a:ext cx="78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82" name="Freihand 281">
                  <a:extLst>
                    <a:ext uri="{FF2B5EF4-FFF2-40B4-BE49-F238E27FC236}">
                      <a16:creationId xmlns:a16="http://schemas.microsoft.com/office/drawing/2014/main" id="{4963B406-820A-40FF-C20A-F3AC9A1A8719}"/>
                    </a:ext>
                  </a:extLst>
                </p14:cNvPr>
                <p14:cNvContentPartPr/>
                <p14:nvPr/>
              </p14:nvContentPartPr>
              <p14:xfrm>
                <a:off x="694669" y="4844782"/>
                <a:ext cx="171720" cy="29880"/>
              </p14:xfrm>
            </p:contentPart>
          </mc:Choice>
          <mc:Fallback>
            <p:pic>
              <p:nvPicPr>
                <p:cNvPr id="282" name="Freihand 281">
                  <a:extLst>
                    <a:ext uri="{FF2B5EF4-FFF2-40B4-BE49-F238E27FC236}">
                      <a16:creationId xmlns:a16="http://schemas.microsoft.com/office/drawing/2014/main" id="{4963B406-820A-40FF-C20A-F3AC9A1A8719}"/>
                    </a:ext>
                  </a:extLst>
                </p:cNvPr>
                <p:cNvPicPr/>
                <p:nvPr/>
              </p:nvPicPr>
              <p:blipFill>
                <a:blip r:embed="rId488"/>
                <a:stretch>
                  <a:fillRect/>
                </a:stretch>
              </p:blipFill>
              <p:spPr>
                <a:xfrm>
                  <a:off x="686029" y="4836142"/>
                  <a:ext cx="1893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83" name="Freihand 282">
                  <a:extLst>
                    <a:ext uri="{FF2B5EF4-FFF2-40B4-BE49-F238E27FC236}">
                      <a16:creationId xmlns:a16="http://schemas.microsoft.com/office/drawing/2014/main" id="{977FF5AA-E34F-8DED-D30D-7B1BE2AFDC91}"/>
                    </a:ext>
                  </a:extLst>
                </p14:cNvPr>
                <p14:cNvContentPartPr/>
                <p14:nvPr/>
              </p14:nvContentPartPr>
              <p14:xfrm>
                <a:off x="725989" y="4906702"/>
                <a:ext cx="186120" cy="49320"/>
              </p14:xfrm>
            </p:contentPart>
          </mc:Choice>
          <mc:Fallback>
            <p:pic>
              <p:nvPicPr>
                <p:cNvPr id="283" name="Freihand 282">
                  <a:extLst>
                    <a:ext uri="{FF2B5EF4-FFF2-40B4-BE49-F238E27FC236}">
                      <a16:creationId xmlns:a16="http://schemas.microsoft.com/office/drawing/2014/main" id="{977FF5AA-E34F-8DED-D30D-7B1BE2AFDC91}"/>
                    </a:ext>
                  </a:extLst>
                </p:cNvPr>
                <p:cNvPicPr/>
                <p:nvPr/>
              </p:nvPicPr>
              <p:blipFill>
                <a:blip r:embed="rId490"/>
                <a:stretch>
                  <a:fillRect/>
                </a:stretch>
              </p:blipFill>
              <p:spPr>
                <a:xfrm>
                  <a:off x="717349" y="4898062"/>
                  <a:ext cx="203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84" name="Freihand 283">
                  <a:extLst>
                    <a:ext uri="{FF2B5EF4-FFF2-40B4-BE49-F238E27FC236}">
                      <a16:creationId xmlns:a16="http://schemas.microsoft.com/office/drawing/2014/main" id="{1538465C-1ED2-90B0-244A-A0F8697A70AA}"/>
                    </a:ext>
                  </a:extLst>
                </p14:cNvPr>
                <p14:cNvContentPartPr/>
                <p14:nvPr/>
              </p14:nvContentPartPr>
              <p14:xfrm>
                <a:off x="875029" y="4794742"/>
                <a:ext cx="75240" cy="231120"/>
              </p14:xfrm>
            </p:contentPart>
          </mc:Choice>
          <mc:Fallback>
            <p:pic>
              <p:nvPicPr>
                <p:cNvPr id="284" name="Freihand 283">
                  <a:extLst>
                    <a:ext uri="{FF2B5EF4-FFF2-40B4-BE49-F238E27FC236}">
                      <a16:creationId xmlns:a16="http://schemas.microsoft.com/office/drawing/2014/main" id="{1538465C-1ED2-90B0-244A-A0F8697A70AA}"/>
                    </a:ext>
                  </a:extLst>
                </p:cNvPr>
                <p:cNvPicPr/>
                <p:nvPr/>
              </p:nvPicPr>
              <p:blipFill>
                <a:blip r:embed="rId492"/>
                <a:stretch>
                  <a:fillRect/>
                </a:stretch>
              </p:blipFill>
              <p:spPr>
                <a:xfrm>
                  <a:off x="866389" y="4786102"/>
                  <a:ext cx="928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3" name="Freihand 302">
                  <a:extLst>
                    <a:ext uri="{FF2B5EF4-FFF2-40B4-BE49-F238E27FC236}">
                      <a16:creationId xmlns:a16="http://schemas.microsoft.com/office/drawing/2014/main" id="{864A5A80-6E43-1E3A-8B5C-41359A5BF784}"/>
                    </a:ext>
                  </a:extLst>
                </p14:cNvPr>
                <p14:cNvContentPartPr/>
                <p14:nvPr/>
              </p14:nvContentPartPr>
              <p14:xfrm>
                <a:off x="1117669" y="4743622"/>
                <a:ext cx="64440" cy="201600"/>
              </p14:xfrm>
            </p:contentPart>
          </mc:Choice>
          <mc:Fallback>
            <p:pic>
              <p:nvPicPr>
                <p:cNvPr id="303" name="Freihand 302">
                  <a:extLst>
                    <a:ext uri="{FF2B5EF4-FFF2-40B4-BE49-F238E27FC236}">
                      <a16:creationId xmlns:a16="http://schemas.microsoft.com/office/drawing/2014/main" id="{864A5A80-6E43-1E3A-8B5C-41359A5BF784}"/>
                    </a:ext>
                  </a:extLst>
                </p:cNvPr>
                <p:cNvPicPr/>
                <p:nvPr/>
              </p:nvPicPr>
              <p:blipFill>
                <a:blip r:embed="rId494"/>
                <a:stretch>
                  <a:fillRect/>
                </a:stretch>
              </p:blipFill>
              <p:spPr>
                <a:xfrm>
                  <a:off x="1108669" y="4734622"/>
                  <a:ext cx="820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4" name="Freihand 303">
                  <a:extLst>
                    <a:ext uri="{FF2B5EF4-FFF2-40B4-BE49-F238E27FC236}">
                      <a16:creationId xmlns:a16="http://schemas.microsoft.com/office/drawing/2014/main" id="{D3ECE493-DAD1-1425-0E13-5021BAC1B6E9}"/>
                    </a:ext>
                  </a:extLst>
                </p14:cNvPr>
                <p14:cNvContentPartPr/>
                <p14:nvPr/>
              </p14:nvContentPartPr>
              <p14:xfrm>
                <a:off x="1226389" y="4791502"/>
                <a:ext cx="188640" cy="111240"/>
              </p14:xfrm>
            </p:contentPart>
          </mc:Choice>
          <mc:Fallback>
            <p:pic>
              <p:nvPicPr>
                <p:cNvPr id="304" name="Freihand 303">
                  <a:extLst>
                    <a:ext uri="{FF2B5EF4-FFF2-40B4-BE49-F238E27FC236}">
                      <a16:creationId xmlns:a16="http://schemas.microsoft.com/office/drawing/2014/main" id="{D3ECE493-DAD1-1425-0E13-5021BAC1B6E9}"/>
                    </a:ext>
                  </a:extLst>
                </p:cNvPr>
                <p:cNvPicPr/>
                <p:nvPr/>
              </p:nvPicPr>
              <p:blipFill>
                <a:blip r:embed="rId496"/>
                <a:stretch>
                  <a:fillRect/>
                </a:stretch>
              </p:blipFill>
              <p:spPr>
                <a:xfrm>
                  <a:off x="1217749" y="4782862"/>
                  <a:ext cx="206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5" name="Freihand 304">
                  <a:extLst>
                    <a:ext uri="{FF2B5EF4-FFF2-40B4-BE49-F238E27FC236}">
                      <a16:creationId xmlns:a16="http://schemas.microsoft.com/office/drawing/2014/main" id="{82B4C13E-FCB1-590E-97EA-59760F29171E}"/>
                    </a:ext>
                  </a:extLst>
                </p14:cNvPr>
                <p14:cNvContentPartPr/>
                <p14:nvPr/>
              </p14:nvContentPartPr>
              <p14:xfrm>
                <a:off x="1486669" y="4737142"/>
                <a:ext cx="72000" cy="142920"/>
              </p14:xfrm>
            </p:contentPart>
          </mc:Choice>
          <mc:Fallback>
            <p:pic>
              <p:nvPicPr>
                <p:cNvPr id="305" name="Freihand 304">
                  <a:extLst>
                    <a:ext uri="{FF2B5EF4-FFF2-40B4-BE49-F238E27FC236}">
                      <a16:creationId xmlns:a16="http://schemas.microsoft.com/office/drawing/2014/main" id="{82B4C13E-FCB1-590E-97EA-59760F29171E}"/>
                    </a:ext>
                  </a:extLst>
                </p:cNvPr>
                <p:cNvPicPr/>
                <p:nvPr/>
              </p:nvPicPr>
              <p:blipFill>
                <a:blip r:embed="rId498"/>
                <a:stretch>
                  <a:fillRect/>
                </a:stretch>
              </p:blipFill>
              <p:spPr>
                <a:xfrm>
                  <a:off x="1477669" y="4728502"/>
                  <a:ext cx="89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6" name="Freihand 305">
                  <a:extLst>
                    <a:ext uri="{FF2B5EF4-FFF2-40B4-BE49-F238E27FC236}">
                      <a16:creationId xmlns:a16="http://schemas.microsoft.com/office/drawing/2014/main" id="{037015FB-F45F-6D3C-8A31-B76C5D12F42C}"/>
                    </a:ext>
                  </a:extLst>
                </p14:cNvPr>
                <p14:cNvContentPartPr/>
                <p14:nvPr/>
              </p14:nvContentPartPr>
              <p14:xfrm>
                <a:off x="1666669" y="4647502"/>
                <a:ext cx="87840" cy="224640"/>
              </p14:xfrm>
            </p:contentPart>
          </mc:Choice>
          <mc:Fallback>
            <p:pic>
              <p:nvPicPr>
                <p:cNvPr id="306" name="Freihand 305">
                  <a:extLst>
                    <a:ext uri="{FF2B5EF4-FFF2-40B4-BE49-F238E27FC236}">
                      <a16:creationId xmlns:a16="http://schemas.microsoft.com/office/drawing/2014/main" id="{037015FB-F45F-6D3C-8A31-B76C5D12F42C}"/>
                    </a:ext>
                  </a:extLst>
                </p:cNvPr>
                <p:cNvPicPr/>
                <p:nvPr/>
              </p:nvPicPr>
              <p:blipFill>
                <a:blip r:embed="rId500"/>
                <a:stretch>
                  <a:fillRect/>
                </a:stretch>
              </p:blipFill>
              <p:spPr>
                <a:xfrm>
                  <a:off x="1658029" y="4638862"/>
                  <a:ext cx="1054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7" name="Freihand 306">
                  <a:extLst>
                    <a:ext uri="{FF2B5EF4-FFF2-40B4-BE49-F238E27FC236}">
                      <a16:creationId xmlns:a16="http://schemas.microsoft.com/office/drawing/2014/main" id="{6A4D87EF-28BA-D52F-F2F9-984B12FA9C48}"/>
                    </a:ext>
                  </a:extLst>
                </p14:cNvPr>
                <p14:cNvContentPartPr/>
                <p14:nvPr/>
              </p14:nvContentPartPr>
              <p14:xfrm>
                <a:off x="1836229" y="4760902"/>
                <a:ext cx="18000" cy="116280"/>
              </p14:xfrm>
            </p:contentPart>
          </mc:Choice>
          <mc:Fallback>
            <p:pic>
              <p:nvPicPr>
                <p:cNvPr id="307" name="Freihand 306">
                  <a:extLst>
                    <a:ext uri="{FF2B5EF4-FFF2-40B4-BE49-F238E27FC236}">
                      <a16:creationId xmlns:a16="http://schemas.microsoft.com/office/drawing/2014/main" id="{6A4D87EF-28BA-D52F-F2F9-984B12FA9C48}"/>
                    </a:ext>
                  </a:extLst>
                </p:cNvPr>
                <p:cNvPicPr/>
                <p:nvPr/>
              </p:nvPicPr>
              <p:blipFill>
                <a:blip r:embed="rId502"/>
                <a:stretch>
                  <a:fillRect/>
                </a:stretch>
              </p:blipFill>
              <p:spPr>
                <a:xfrm>
                  <a:off x="1827589" y="4751902"/>
                  <a:ext cx="35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8" name="Freihand 307">
                  <a:extLst>
                    <a:ext uri="{FF2B5EF4-FFF2-40B4-BE49-F238E27FC236}">
                      <a16:creationId xmlns:a16="http://schemas.microsoft.com/office/drawing/2014/main" id="{7B20F868-58BF-DE84-B611-07F87596EB24}"/>
                    </a:ext>
                  </a:extLst>
                </p14:cNvPr>
                <p14:cNvContentPartPr/>
                <p14:nvPr/>
              </p14:nvContentPartPr>
              <p14:xfrm>
                <a:off x="1885549" y="4585582"/>
                <a:ext cx="93600" cy="287640"/>
              </p14:xfrm>
            </p:contentPart>
          </mc:Choice>
          <mc:Fallback>
            <p:pic>
              <p:nvPicPr>
                <p:cNvPr id="308" name="Freihand 307">
                  <a:extLst>
                    <a:ext uri="{FF2B5EF4-FFF2-40B4-BE49-F238E27FC236}">
                      <a16:creationId xmlns:a16="http://schemas.microsoft.com/office/drawing/2014/main" id="{7B20F868-58BF-DE84-B611-07F87596EB24}"/>
                    </a:ext>
                  </a:extLst>
                </p:cNvPr>
                <p:cNvPicPr/>
                <p:nvPr/>
              </p:nvPicPr>
              <p:blipFill>
                <a:blip r:embed="rId504"/>
                <a:stretch>
                  <a:fillRect/>
                </a:stretch>
              </p:blipFill>
              <p:spPr>
                <a:xfrm>
                  <a:off x="1876549" y="4576582"/>
                  <a:ext cx="1112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9" name="Freihand 308">
                  <a:extLst>
                    <a:ext uri="{FF2B5EF4-FFF2-40B4-BE49-F238E27FC236}">
                      <a16:creationId xmlns:a16="http://schemas.microsoft.com/office/drawing/2014/main" id="{C274C31A-1A1B-AFB1-DD4A-4B4323D24582}"/>
                    </a:ext>
                  </a:extLst>
                </p14:cNvPr>
                <p14:cNvContentPartPr/>
                <p14:nvPr/>
              </p14:nvContentPartPr>
              <p14:xfrm>
                <a:off x="2006869" y="4632382"/>
                <a:ext cx="108360" cy="235440"/>
              </p14:xfrm>
            </p:contentPart>
          </mc:Choice>
          <mc:Fallback>
            <p:pic>
              <p:nvPicPr>
                <p:cNvPr id="309" name="Freihand 308">
                  <a:extLst>
                    <a:ext uri="{FF2B5EF4-FFF2-40B4-BE49-F238E27FC236}">
                      <a16:creationId xmlns:a16="http://schemas.microsoft.com/office/drawing/2014/main" id="{C274C31A-1A1B-AFB1-DD4A-4B4323D24582}"/>
                    </a:ext>
                  </a:extLst>
                </p:cNvPr>
                <p:cNvPicPr/>
                <p:nvPr/>
              </p:nvPicPr>
              <p:blipFill>
                <a:blip r:embed="rId506"/>
                <a:stretch>
                  <a:fillRect/>
                </a:stretch>
              </p:blipFill>
              <p:spPr>
                <a:xfrm>
                  <a:off x="1998229" y="4623382"/>
                  <a:ext cx="1260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0" name="Freihand 309">
                  <a:extLst>
                    <a:ext uri="{FF2B5EF4-FFF2-40B4-BE49-F238E27FC236}">
                      <a16:creationId xmlns:a16="http://schemas.microsoft.com/office/drawing/2014/main" id="{4BC16B0A-4C85-1025-E212-2F4D952A77E0}"/>
                    </a:ext>
                  </a:extLst>
                </p14:cNvPr>
                <p14:cNvContentPartPr/>
                <p14:nvPr/>
              </p14:nvContentPartPr>
              <p14:xfrm>
                <a:off x="2127109" y="4565422"/>
                <a:ext cx="86760" cy="247680"/>
              </p14:xfrm>
            </p:contentPart>
          </mc:Choice>
          <mc:Fallback>
            <p:pic>
              <p:nvPicPr>
                <p:cNvPr id="310" name="Freihand 309">
                  <a:extLst>
                    <a:ext uri="{FF2B5EF4-FFF2-40B4-BE49-F238E27FC236}">
                      <a16:creationId xmlns:a16="http://schemas.microsoft.com/office/drawing/2014/main" id="{4BC16B0A-4C85-1025-E212-2F4D952A77E0}"/>
                    </a:ext>
                  </a:extLst>
                </p:cNvPr>
                <p:cNvPicPr/>
                <p:nvPr/>
              </p:nvPicPr>
              <p:blipFill>
                <a:blip r:embed="rId508"/>
                <a:stretch>
                  <a:fillRect/>
                </a:stretch>
              </p:blipFill>
              <p:spPr>
                <a:xfrm>
                  <a:off x="2118109" y="4556422"/>
                  <a:ext cx="1044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2" name="Freihand 311">
                  <a:extLst>
                    <a:ext uri="{FF2B5EF4-FFF2-40B4-BE49-F238E27FC236}">
                      <a16:creationId xmlns:a16="http://schemas.microsoft.com/office/drawing/2014/main" id="{A3D3D464-BBC9-7B86-5D9B-882655E10AC6}"/>
                    </a:ext>
                  </a:extLst>
                </p14:cNvPr>
                <p14:cNvContentPartPr/>
                <p14:nvPr/>
              </p14:nvContentPartPr>
              <p14:xfrm>
                <a:off x="2407909" y="4707622"/>
                <a:ext cx="184680" cy="174600"/>
              </p14:xfrm>
            </p:contentPart>
          </mc:Choice>
          <mc:Fallback>
            <p:pic>
              <p:nvPicPr>
                <p:cNvPr id="312" name="Freihand 311">
                  <a:extLst>
                    <a:ext uri="{FF2B5EF4-FFF2-40B4-BE49-F238E27FC236}">
                      <a16:creationId xmlns:a16="http://schemas.microsoft.com/office/drawing/2014/main" id="{A3D3D464-BBC9-7B86-5D9B-882655E10AC6}"/>
                    </a:ext>
                  </a:extLst>
                </p:cNvPr>
                <p:cNvPicPr/>
                <p:nvPr/>
              </p:nvPicPr>
              <p:blipFill>
                <a:blip r:embed="rId510"/>
                <a:stretch>
                  <a:fillRect/>
                </a:stretch>
              </p:blipFill>
              <p:spPr>
                <a:xfrm>
                  <a:off x="2398909" y="4698622"/>
                  <a:ext cx="202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3" name="Freihand 312">
                  <a:extLst>
                    <a:ext uri="{FF2B5EF4-FFF2-40B4-BE49-F238E27FC236}">
                      <a16:creationId xmlns:a16="http://schemas.microsoft.com/office/drawing/2014/main" id="{6F424269-AF96-B8EC-37C4-A4957C84AAD4}"/>
                    </a:ext>
                  </a:extLst>
                </p14:cNvPr>
                <p14:cNvContentPartPr/>
                <p14:nvPr/>
              </p14:nvContentPartPr>
              <p14:xfrm>
                <a:off x="2555509" y="4619062"/>
                <a:ext cx="49320" cy="54360"/>
              </p14:xfrm>
            </p:contentPart>
          </mc:Choice>
          <mc:Fallback>
            <p:pic>
              <p:nvPicPr>
                <p:cNvPr id="313" name="Freihand 312">
                  <a:extLst>
                    <a:ext uri="{FF2B5EF4-FFF2-40B4-BE49-F238E27FC236}">
                      <a16:creationId xmlns:a16="http://schemas.microsoft.com/office/drawing/2014/main" id="{6F424269-AF96-B8EC-37C4-A4957C84AAD4}"/>
                    </a:ext>
                  </a:extLst>
                </p:cNvPr>
                <p:cNvPicPr/>
                <p:nvPr/>
              </p:nvPicPr>
              <p:blipFill>
                <a:blip r:embed="rId512"/>
                <a:stretch>
                  <a:fillRect/>
                </a:stretch>
              </p:blipFill>
              <p:spPr>
                <a:xfrm>
                  <a:off x="2546869" y="4610062"/>
                  <a:ext cx="66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4" name="Freihand 313">
                  <a:extLst>
                    <a:ext uri="{FF2B5EF4-FFF2-40B4-BE49-F238E27FC236}">
                      <a16:creationId xmlns:a16="http://schemas.microsoft.com/office/drawing/2014/main" id="{24DEB563-30D0-9B6E-BF5D-179E8F589060}"/>
                    </a:ext>
                  </a:extLst>
                </p14:cNvPr>
                <p14:cNvContentPartPr/>
                <p14:nvPr/>
              </p14:nvContentPartPr>
              <p14:xfrm>
                <a:off x="2685109" y="4584862"/>
                <a:ext cx="175320" cy="250200"/>
              </p14:xfrm>
            </p:contentPart>
          </mc:Choice>
          <mc:Fallback>
            <p:pic>
              <p:nvPicPr>
                <p:cNvPr id="314" name="Freihand 313">
                  <a:extLst>
                    <a:ext uri="{FF2B5EF4-FFF2-40B4-BE49-F238E27FC236}">
                      <a16:creationId xmlns:a16="http://schemas.microsoft.com/office/drawing/2014/main" id="{24DEB563-30D0-9B6E-BF5D-179E8F589060}"/>
                    </a:ext>
                  </a:extLst>
                </p:cNvPr>
                <p:cNvPicPr/>
                <p:nvPr/>
              </p:nvPicPr>
              <p:blipFill>
                <a:blip r:embed="rId514"/>
                <a:stretch>
                  <a:fillRect/>
                </a:stretch>
              </p:blipFill>
              <p:spPr>
                <a:xfrm>
                  <a:off x="2676469" y="4575862"/>
                  <a:ext cx="1929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6" name="Freihand 315">
                  <a:extLst>
                    <a:ext uri="{FF2B5EF4-FFF2-40B4-BE49-F238E27FC236}">
                      <a16:creationId xmlns:a16="http://schemas.microsoft.com/office/drawing/2014/main" id="{566BF267-E19B-7FED-55C5-DD8BA8078775}"/>
                    </a:ext>
                  </a:extLst>
                </p14:cNvPr>
                <p14:cNvContentPartPr/>
                <p14:nvPr/>
              </p14:nvContentPartPr>
              <p14:xfrm>
                <a:off x="3110269" y="4656862"/>
                <a:ext cx="370440" cy="211320"/>
              </p14:xfrm>
            </p:contentPart>
          </mc:Choice>
          <mc:Fallback>
            <p:pic>
              <p:nvPicPr>
                <p:cNvPr id="316" name="Freihand 315">
                  <a:extLst>
                    <a:ext uri="{FF2B5EF4-FFF2-40B4-BE49-F238E27FC236}">
                      <a16:creationId xmlns:a16="http://schemas.microsoft.com/office/drawing/2014/main" id="{566BF267-E19B-7FED-55C5-DD8BA8078775}"/>
                    </a:ext>
                  </a:extLst>
                </p:cNvPr>
                <p:cNvPicPr/>
                <p:nvPr/>
              </p:nvPicPr>
              <p:blipFill>
                <a:blip r:embed="rId516"/>
                <a:stretch>
                  <a:fillRect/>
                </a:stretch>
              </p:blipFill>
              <p:spPr>
                <a:xfrm>
                  <a:off x="3101629" y="4647862"/>
                  <a:ext cx="3880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7" name="Freihand 316">
                  <a:extLst>
                    <a:ext uri="{FF2B5EF4-FFF2-40B4-BE49-F238E27FC236}">
                      <a16:creationId xmlns:a16="http://schemas.microsoft.com/office/drawing/2014/main" id="{AE265460-0380-5DF5-D257-1B9D0475200D}"/>
                    </a:ext>
                  </a:extLst>
                </p14:cNvPr>
                <p14:cNvContentPartPr/>
                <p14:nvPr/>
              </p14:nvContentPartPr>
              <p14:xfrm>
                <a:off x="3390709" y="4592782"/>
                <a:ext cx="9720" cy="25200"/>
              </p14:xfrm>
            </p:contentPart>
          </mc:Choice>
          <mc:Fallback>
            <p:pic>
              <p:nvPicPr>
                <p:cNvPr id="317" name="Freihand 316">
                  <a:extLst>
                    <a:ext uri="{FF2B5EF4-FFF2-40B4-BE49-F238E27FC236}">
                      <a16:creationId xmlns:a16="http://schemas.microsoft.com/office/drawing/2014/main" id="{AE265460-0380-5DF5-D257-1B9D0475200D}"/>
                    </a:ext>
                  </a:extLst>
                </p:cNvPr>
                <p:cNvPicPr/>
                <p:nvPr/>
              </p:nvPicPr>
              <p:blipFill>
                <a:blip r:embed="rId518"/>
                <a:stretch>
                  <a:fillRect/>
                </a:stretch>
              </p:blipFill>
              <p:spPr>
                <a:xfrm>
                  <a:off x="3381709" y="4583782"/>
                  <a:ext cx="27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8" name="Freihand 317">
                  <a:extLst>
                    <a:ext uri="{FF2B5EF4-FFF2-40B4-BE49-F238E27FC236}">
                      <a16:creationId xmlns:a16="http://schemas.microsoft.com/office/drawing/2014/main" id="{9A5609B0-EC1A-C387-8316-0A43349B9908}"/>
                    </a:ext>
                  </a:extLst>
                </p14:cNvPr>
                <p14:cNvContentPartPr/>
                <p14:nvPr/>
              </p14:nvContentPartPr>
              <p14:xfrm>
                <a:off x="3712909" y="4643182"/>
                <a:ext cx="120600" cy="249120"/>
              </p14:xfrm>
            </p:contentPart>
          </mc:Choice>
          <mc:Fallback>
            <p:pic>
              <p:nvPicPr>
                <p:cNvPr id="318" name="Freihand 317">
                  <a:extLst>
                    <a:ext uri="{FF2B5EF4-FFF2-40B4-BE49-F238E27FC236}">
                      <a16:creationId xmlns:a16="http://schemas.microsoft.com/office/drawing/2014/main" id="{9A5609B0-EC1A-C387-8316-0A43349B9908}"/>
                    </a:ext>
                  </a:extLst>
                </p:cNvPr>
                <p:cNvPicPr/>
                <p:nvPr/>
              </p:nvPicPr>
              <p:blipFill>
                <a:blip r:embed="rId520"/>
                <a:stretch>
                  <a:fillRect/>
                </a:stretch>
              </p:blipFill>
              <p:spPr>
                <a:xfrm>
                  <a:off x="3704269" y="4634542"/>
                  <a:ext cx="1382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9" name="Freihand 318">
                  <a:extLst>
                    <a:ext uri="{FF2B5EF4-FFF2-40B4-BE49-F238E27FC236}">
                      <a16:creationId xmlns:a16="http://schemas.microsoft.com/office/drawing/2014/main" id="{EA8031E0-910B-5FF6-AA17-D57169F63725}"/>
                    </a:ext>
                  </a:extLst>
                </p14:cNvPr>
                <p14:cNvContentPartPr/>
                <p14:nvPr/>
              </p14:nvContentPartPr>
              <p14:xfrm>
                <a:off x="3905509" y="4658302"/>
                <a:ext cx="124560" cy="209520"/>
              </p14:xfrm>
            </p:contentPart>
          </mc:Choice>
          <mc:Fallback>
            <p:pic>
              <p:nvPicPr>
                <p:cNvPr id="319" name="Freihand 318">
                  <a:extLst>
                    <a:ext uri="{FF2B5EF4-FFF2-40B4-BE49-F238E27FC236}">
                      <a16:creationId xmlns:a16="http://schemas.microsoft.com/office/drawing/2014/main" id="{EA8031E0-910B-5FF6-AA17-D57169F63725}"/>
                    </a:ext>
                  </a:extLst>
                </p:cNvPr>
                <p:cNvPicPr/>
                <p:nvPr/>
              </p:nvPicPr>
              <p:blipFill>
                <a:blip r:embed="rId522"/>
                <a:stretch>
                  <a:fillRect/>
                </a:stretch>
              </p:blipFill>
              <p:spPr>
                <a:xfrm>
                  <a:off x="3896509" y="4649662"/>
                  <a:ext cx="1422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0" name="Freihand 319">
                  <a:extLst>
                    <a:ext uri="{FF2B5EF4-FFF2-40B4-BE49-F238E27FC236}">
                      <a16:creationId xmlns:a16="http://schemas.microsoft.com/office/drawing/2014/main" id="{5A342204-1861-E483-163B-AD3FD25D7940}"/>
                    </a:ext>
                  </a:extLst>
                </p14:cNvPr>
                <p14:cNvContentPartPr/>
                <p14:nvPr/>
              </p14:nvContentPartPr>
              <p14:xfrm>
                <a:off x="4118989" y="4775302"/>
                <a:ext cx="95760" cy="19080"/>
              </p14:xfrm>
            </p:contentPart>
          </mc:Choice>
          <mc:Fallback>
            <p:pic>
              <p:nvPicPr>
                <p:cNvPr id="320" name="Freihand 319">
                  <a:extLst>
                    <a:ext uri="{FF2B5EF4-FFF2-40B4-BE49-F238E27FC236}">
                      <a16:creationId xmlns:a16="http://schemas.microsoft.com/office/drawing/2014/main" id="{5A342204-1861-E483-163B-AD3FD25D7940}"/>
                    </a:ext>
                  </a:extLst>
                </p:cNvPr>
                <p:cNvPicPr/>
                <p:nvPr/>
              </p:nvPicPr>
              <p:blipFill>
                <a:blip r:embed="rId524"/>
                <a:stretch>
                  <a:fillRect/>
                </a:stretch>
              </p:blipFill>
              <p:spPr>
                <a:xfrm>
                  <a:off x="4110349" y="4766302"/>
                  <a:ext cx="113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1" name="Freihand 320">
                  <a:extLst>
                    <a:ext uri="{FF2B5EF4-FFF2-40B4-BE49-F238E27FC236}">
                      <a16:creationId xmlns:a16="http://schemas.microsoft.com/office/drawing/2014/main" id="{7E39C327-4420-5B06-011E-6339F7D94063}"/>
                    </a:ext>
                  </a:extLst>
                </p14:cNvPr>
                <p14:cNvContentPartPr/>
                <p14:nvPr/>
              </p14:nvContentPartPr>
              <p14:xfrm>
                <a:off x="4369189" y="4627342"/>
                <a:ext cx="120960" cy="253440"/>
              </p14:xfrm>
            </p:contentPart>
          </mc:Choice>
          <mc:Fallback>
            <p:pic>
              <p:nvPicPr>
                <p:cNvPr id="321" name="Freihand 320">
                  <a:extLst>
                    <a:ext uri="{FF2B5EF4-FFF2-40B4-BE49-F238E27FC236}">
                      <a16:creationId xmlns:a16="http://schemas.microsoft.com/office/drawing/2014/main" id="{7E39C327-4420-5B06-011E-6339F7D94063}"/>
                    </a:ext>
                  </a:extLst>
                </p:cNvPr>
                <p:cNvPicPr/>
                <p:nvPr/>
              </p:nvPicPr>
              <p:blipFill>
                <a:blip r:embed="rId526"/>
                <a:stretch>
                  <a:fillRect/>
                </a:stretch>
              </p:blipFill>
              <p:spPr>
                <a:xfrm>
                  <a:off x="4360189" y="4618702"/>
                  <a:ext cx="1386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2" name="Freihand 321">
                  <a:extLst>
                    <a:ext uri="{FF2B5EF4-FFF2-40B4-BE49-F238E27FC236}">
                      <a16:creationId xmlns:a16="http://schemas.microsoft.com/office/drawing/2014/main" id="{196147D6-519D-AC27-8F0E-01FB72248E6B}"/>
                    </a:ext>
                  </a:extLst>
                </p14:cNvPr>
                <p14:cNvContentPartPr/>
                <p14:nvPr/>
              </p14:nvContentPartPr>
              <p14:xfrm>
                <a:off x="4425709" y="4774222"/>
                <a:ext cx="621000" cy="155880"/>
              </p14:xfrm>
            </p:contentPart>
          </mc:Choice>
          <mc:Fallback>
            <p:pic>
              <p:nvPicPr>
                <p:cNvPr id="322" name="Freihand 321">
                  <a:extLst>
                    <a:ext uri="{FF2B5EF4-FFF2-40B4-BE49-F238E27FC236}">
                      <a16:creationId xmlns:a16="http://schemas.microsoft.com/office/drawing/2014/main" id="{196147D6-519D-AC27-8F0E-01FB72248E6B}"/>
                    </a:ext>
                  </a:extLst>
                </p:cNvPr>
                <p:cNvPicPr/>
                <p:nvPr/>
              </p:nvPicPr>
              <p:blipFill>
                <a:blip r:embed="rId528"/>
                <a:stretch>
                  <a:fillRect/>
                </a:stretch>
              </p:blipFill>
              <p:spPr>
                <a:xfrm>
                  <a:off x="4416709" y="4765582"/>
                  <a:ext cx="638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3" name="Freihand 322">
                  <a:extLst>
                    <a:ext uri="{FF2B5EF4-FFF2-40B4-BE49-F238E27FC236}">
                      <a16:creationId xmlns:a16="http://schemas.microsoft.com/office/drawing/2014/main" id="{F57C5FD4-25BE-A9F3-418B-0555C04E88C3}"/>
                    </a:ext>
                  </a:extLst>
                </p14:cNvPr>
                <p14:cNvContentPartPr/>
                <p14:nvPr/>
              </p14:nvContentPartPr>
              <p14:xfrm>
                <a:off x="5148589" y="4778182"/>
                <a:ext cx="144720" cy="124920"/>
              </p14:xfrm>
            </p:contentPart>
          </mc:Choice>
          <mc:Fallback>
            <p:pic>
              <p:nvPicPr>
                <p:cNvPr id="323" name="Freihand 322">
                  <a:extLst>
                    <a:ext uri="{FF2B5EF4-FFF2-40B4-BE49-F238E27FC236}">
                      <a16:creationId xmlns:a16="http://schemas.microsoft.com/office/drawing/2014/main" id="{F57C5FD4-25BE-A9F3-418B-0555C04E88C3}"/>
                    </a:ext>
                  </a:extLst>
                </p:cNvPr>
                <p:cNvPicPr/>
                <p:nvPr/>
              </p:nvPicPr>
              <p:blipFill>
                <a:blip r:embed="rId530"/>
                <a:stretch>
                  <a:fillRect/>
                </a:stretch>
              </p:blipFill>
              <p:spPr>
                <a:xfrm>
                  <a:off x="5139589" y="4769182"/>
                  <a:ext cx="162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4" name="Freihand 323">
                  <a:extLst>
                    <a:ext uri="{FF2B5EF4-FFF2-40B4-BE49-F238E27FC236}">
                      <a16:creationId xmlns:a16="http://schemas.microsoft.com/office/drawing/2014/main" id="{F6841497-51E3-7B0A-96CF-A6DFF8B74303}"/>
                    </a:ext>
                  </a:extLst>
                </p14:cNvPr>
                <p14:cNvContentPartPr/>
                <p14:nvPr/>
              </p14:nvContentPartPr>
              <p14:xfrm>
                <a:off x="5355949" y="4771342"/>
                <a:ext cx="120960" cy="101880"/>
              </p14:xfrm>
            </p:contentPart>
          </mc:Choice>
          <mc:Fallback>
            <p:pic>
              <p:nvPicPr>
                <p:cNvPr id="324" name="Freihand 323">
                  <a:extLst>
                    <a:ext uri="{FF2B5EF4-FFF2-40B4-BE49-F238E27FC236}">
                      <a16:creationId xmlns:a16="http://schemas.microsoft.com/office/drawing/2014/main" id="{F6841497-51E3-7B0A-96CF-A6DFF8B74303}"/>
                    </a:ext>
                  </a:extLst>
                </p:cNvPr>
                <p:cNvPicPr/>
                <p:nvPr/>
              </p:nvPicPr>
              <p:blipFill>
                <a:blip r:embed="rId532"/>
                <a:stretch>
                  <a:fillRect/>
                </a:stretch>
              </p:blipFill>
              <p:spPr>
                <a:xfrm>
                  <a:off x="5347309" y="4762702"/>
                  <a:ext cx="138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25" name="Freihand 324">
                  <a:extLst>
                    <a:ext uri="{FF2B5EF4-FFF2-40B4-BE49-F238E27FC236}">
                      <a16:creationId xmlns:a16="http://schemas.microsoft.com/office/drawing/2014/main" id="{AF9F9E78-29E7-A1C1-9345-F22BA36CCBC5}"/>
                    </a:ext>
                  </a:extLst>
                </p14:cNvPr>
                <p14:cNvContentPartPr/>
                <p14:nvPr/>
              </p14:nvContentPartPr>
              <p14:xfrm>
                <a:off x="5522989" y="4647862"/>
                <a:ext cx="88920" cy="225000"/>
              </p14:xfrm>
            </p:contentPart>
          </mc:Choice>
          <mc:Fallback>
            <p:pic>
              <p:nvPicPr>
                <p:cNvPr id="325" name="Freihand 324">
                  <a:extLst>
                    <a:ext uri="{FF2B5EF4-FFF2-40B4-BE49-F238E27FC236}">
                      <a16:creationId xmlns:a16="http://schemas.microsoft.com/office/drawing/2014/main" id="{AF9F9E78-29E7-A1C1-9345-F22BA36CCBC5}"/>
                    </a:ext>
                  </a:extLst>
                </p:cNvPr>
                <p:cNvPicPr/>
                <p:nvPr/>
              </p:nvPicPr>
              <p:blipFill>
                <a:blip r:embed="rId534"/>
                <a:stretch>
                  <a:fillRect/>
                </a:stretch>
              </p:blipFill>
              <p:spPr>
                <a:xfrm>
                  <a:off x="5514349" y="4639222"/>
                  <a:ext cx="1065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6" name="Freihand 325">
                  <a:extLst>
                    <a:ext uri="{FF2B5EF4-FFF2-40B4-BE49-F238E27FC236}">
                      <a16:creationId xmlns:a16="http://schemas.microsoft.com/office/drawing/2014/main" id="{77CCCCAF-F870-5FB1-6B28-5958862AA1BF}"/>
                    </a:ext>
                  </a:extLst>
                </p14:cNvPr>
                <p14:cNvContentPartPr/>
                <p14:nvPr/>
              </p14:nvContentPartPr>
              <p14:xfrm>
                <a:off x="5778949" y="4692862"/>
                <a:ext cx="230040" cy="190440"/>
              </p14:xfrm>
            </p:contentPart>
          </mc:Choice>
          <mc:Fallback>
            <p:pic>
              <p:nvPicPr>
                <p:cNvPr id="326" name="Freihand 325">
                  <a:extLst>
                    <a:ext uri="{FF2B5EF4-FFF2-40B4-BE49-F238E27FC236}">
                      <a16:creationId xmlns:a16="http://schemas.microsoft.com/office/drawing/2014/main" id="{77CCCCAF-F870-5FB1-6B28-5958862AA1BF}"/>
                    </a:ext>
                  </a:extLst>
                </p:cNvPr>
                <p:cNvPicPr/>
                <p:nvPr/>
              </p:nvPicPr>
              <p:blipFill>
                <a:blip r:embed="rId536"/>
                <a:stretch>
                  <a:fillRect/>
                </a:stretch>
              </p:blipFill>
              <p:spPr>
                <a:xfrm>
                  <a:off x="5770309" y="4684222"/>
                  <a:ext cx="2476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7" name="Freihand 326">
                  <a:extLst>
                    <a:ext uri="{FF2B5EF4-FFF2-40B4-BE49-F238E27FC236}">
                      <a16:creationId xmlns:a16="http://schemas.microsoft.com/office/drawing/2014/main" id="{BBFED35F-32DF-C456-14CE-E932E53855FA}"/>
                    </a:ext>
                  </a:extLst>
                </p14:cNvPr>
                <p14:cNvContentPartPr/>
                <p14:nvPr/>
              </p14:nvContentPartPr>
              <p14:xfrm>
                <a:off x="6044269" y="4567942"/>
                <a:ext cx="210240" cy="293400"/>
              </p14:xfrm>
            </p:contentPart>
          </mc:Choice>
          <mc:Fallback>
            <p:pic>
              <p:nvPicPr>
                <p:cNvPr id="327" name="Freihand 326">
                  <a:extLst>
                    <a:ext uri="{FF2B5EF4-FFF2-40B4-BE49-F238E27FC236}">
                      <a16:creationId xmlns:a16="http://schemas.microsoft.com/office/drawing/2014/main" id="{BBFED35F-32DF-C456-14CE-E932E53855FA}"/>
                    </a:ext>
                  </a:extLst>
                </p:cNvPr>
                <p:cNvPicPr/>
                <p:nvPr/>
              </p:nvPicPr>
              <p:blipFill>
                <a:blip r:embed="rId538"/>
                <a:stretch>
                  <a:fillRect/>
                </a:stretch>
              </p:blipFill>
              <p:spPr>
                <a:xfrm>
                  <a:off x="6035269" y="4558942"/>
                  <a:ext cx="22788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8" name="Freihand 327">
                  <a:extLst>
                    <a:ext uri="{FF2B5EF4-FFF2-40B4-BE49-F238E27FC236}">
                      <a16:creationId xmlns:a16="http://schemas.microsoft.com/office/drawing/2014/main" id="{8469F40D-0B29-05F3-970B-C478F9A8082F}"/>
                    </a:ext>
                  </a:extLst>
                </p14:cNvPr>
                <p14:cNvContentPartPr/>
                <p14:nvPr/>
              </p14:nvContentPartPr>
              <p14:xfrm>
                <a:off x="6286549" y="4582702"/>
                <a:ext cx="207720" cy="241920"/>
              </p14:xfrm>
            </p:contentPart>
          </mc:Choice>
          <mc:Fallback>
            <p:pic>
              <p:nvPicPr>
                <p:cNvPr id="328" name="Freihand 327">
                  <a:extLst>
                    <a:ext uri="{FF2B5EF4-FFF2-40B4-BE49-F238E27FC236}">
                      <a16:creationId xmlns:a16="http://schemas.microsoft.com/office/drawing/2014/main" id="{8469F40D-0B29-05F3-970B-C478F9A8082F}"/>
                    </a:ext>
                  </a:extLst>
                </p:cNvPr>
                <p:cNvPicPr/>
                <p:nvPr/>
              </p:nvPicPr>
              <p:blipFill>
                <a:blip r:embed="rId540"/>
                <a:stretch>
                  <a:fillRect/>
                </a:stretch>
              </p:blipFill>
              <p:spPr>
                <a:xfrm>
                  <a:off x="6277909" y="4573702"/>
                  <a:ext cx="2253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29" name="Freihand 328">
                  <a:extLst>
                    <a:ext uri="{FF2B5EF4-FFF2-40B4-BE49-F238E27FC236}">
                      <a16:creationId xmlns:a16="http://schemas.microsoft.com/office/drawing/2014/main" id="{91B49B35-B23A-B086-14E3-0B682AA56E4B}"/>
                    </a:ext>
                  </a:extLst>
                </p14:cNvPr>
                <p14:cNvContentPartPr/>
                <p14:nvPr/>
              </p14:nvContentPartPr>
              <p14:xfrm>
                <a:off x="6654469" y="4543822"/>
                <a:ext cx="709200" cy="300960"/>
              </p14:xfrm>
            </p:contentPart>
          </mc:Choice>
          <mc:Fallback>
            <p:pic>
              <p:nvPicPr>
                <p:cNvPr id="329" name="Freihand 328">
                  <a:extLst>
                    <a:ext uri="{FF2B5EF4-FFF2-40B4-BE49-F238E27FC236}">
                      <a16:creationId xmlns:a16="http://schemas.microsoft.com/office/drawing/2014/main" id="{91B49B35-B23A-B086-14E3-0B682AA56E4B}"/>
                    </a:ext>
                  </a:extLst>
                </p:cNvPr>
                <p:cNvPicPr/>
                <p:nvPr/>
              </p:nvPicPr>
              <p:blipFill>
                <a:blip r:embed="rId542"/>
                <a:stretch>
                  <a:fillRect/>
                </a:stretch>
              </p:blipFill>
              <p:spPr>
                <a:xfrm>
                  <a:off x="6645829" y="4534822"/>
                  <a:ext cx="7268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0" name="Freihand 329">
                  <a:extLst>
                    <a:ext uri="{FF2B5EF4-FFF2-40B4-BE49-F238E27FC236}">
                      <a16:creationId xmlns:a16="http://schemas.microsoft.com/office/drawing/2014/main" id="{386E71B2-93DF-3A01-5F07-5E03F045803E}"/>
                    </a:ext>
                  </a:extLst>
                </p14:cNvPr>
                <p14:cNvContentPartPr/>
                <p14:nvPr/>
              </p14:nvContentPartPr>
              <p14:xfrm>
                <a:off x="7522429" y="4443022"/>
                <a:ext cx="29160" cy="258480"/>
              </p14:xfrm>
            </p:contentPart>
          </mc:Choice>
          <mc:Fallback>
            <p:pic>
              <p:nvPicPr>
                <p:cNvPr id="330" name="Freihand 329">
                  <a:extLst>
                    <a:ext uri="{FF2B5EF4-FFF2-40B4-BE49-F238E27FC236}">
                      <a16:creationId xmlns:a16="http://schemas.microsoft.com/office/drawing/2014/main" id="{386E71B2-93DF-3A01-5F07-5E03F045803E}"/>
                    </a:ext>
                  </a:extLst>
                </p:cNvPr>
                <p:cNvPicPr/>
                <p:nvPr/>
              </p:nvPicPr>
              <p:blipFill>
                <a:blip r:embed="rId544"/>
                <a:stretch>
                  <a:fillRect/>
                </a:stretch>
              </p:blipFill>
              <p:spPr>
                <a:xfrm>
                  <a:off x="7513789" y="4434022"/>
                  <a:ext cx="468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1" name="Freihand 330">
                  <a:extLst>
                    <a:ext uri="{FF2B5EF4-FFF2-40B4-BE49-F238E27FC236}">
                      <a16:creationId xmlns:a16="http://schemas.microsoft.com/office/drawing/2014/main" id="{C52D6BDF-3DD8-4B48-B479-04ABD80B7B11}"/>
                    </a:ext>
                  </a:extLst>
                </p14:cNvPr>
                <p14:cNvContentPartPr/>
                <p14:nvPr/>
              </p14:nvContentPartPr>
              <p14:xfrm>
                <a:off x="7499749" y="4809502"/>
                <a:ext cx="14400" cy="48240"/>
              </p14:xfrm>
            </p:contentPart>
          </mc:Choice>
          <mc:Fallback>
            <p:pic>
              <p:nvPicPr>
                <p:cNvPr id="331" name="Freihand 330">
                  <a:extLst>
                    <a:ext uri="{FF2B5EF4-FFF2-40B4-BE49-F238E27FC236}">
                      <a16:creationId xmlns:a16="http://schemas.microsoft.com/office/drawing/2014/main" id="{C52D6BDF-3DD8-4B48-B479-04ABD80B7B11}"/>
                    </a:ext>
                  </a:extLst>
                </p:cNvPr>
                <p:cNvPicPr/>
                <p:nvPr/>
              </p:nvPicPr>
              <p:blipFill>
                <a:blip r:embed="rId546"/>
                <a:stretch>
                  <a:fillRect/>
                </a:stretch>
              </p:blipFill>
              <p:spPr>
                <a:xfrm>
                  <a:off x="7491109" y="4800502"/>
                  <a:ext cx="32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33" name="Freihand 332">
                  <a:extLst>
                    <a:ext uri="{FF2B5EF4-FFF2-40B4-BE49-F238E27FC236}">
                      <a16:creationId xmlns:a16="http://schemas.microsoft.com/office/drawing/2014/main" id="{69DDDAB1-A51B-19EB-5DDD-678E652A42FE}"/>
                    </a:ext>
                  </a:extLst>
                </p14:cNvPr>
                <p14:cNvContentPartPr/>
                <p14:nvPr/>
              </p14:nvContentPartPr>
              <p14:xfrm>
                <a:off x="2101909" y="1226062"/>
                <a:ext cx="496080" cy="60840"/>
              </p14:xfrm>
            </p:contentPart>
          </mc:Choice>
          <mc:Fallback>
            <p:pic>
              <p:nvPicPr>
                <p:cNvPr id="333" name="Freihand 332">
                  <a:extLst>
                    <a:ext uri="{FF2B5EF4-FFF2-40B4-BE49-F238E27FC236}">
                      <a16:creationId xmlns:a16="http://schemas.microsoft.com/office/drawing/2014/main" id="{69DDDAB1-A51B-19EB-5DDD-678E652A42FE}"/>
                    </a:ext>
                  </a:extLst>
                </p:cNvPr>
                <p:cNvPicPr/>
                <p:nvPr/>
              </p:nvPicPr>
              <p:blipFill>
                <a:blip r:embed="rId548"/>
                <a:stretch>
                  <a:fillRect/>
                </a:stretch>
              </p:blipFill>
              <p:spPr>
                <a:xfrm>
                  <a:off x="2093269" y="1217062"/>
                  <a:ext cx="513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34" name="Freihand 333">
                  <a:extLst>
                    <a:ext uri="{FF2B5EF4-FFF2-40B4-BE49-F238E27FC236}">
                      <a16:creationId xmlns:a16="http://schemas.microsoft.com/office/drawing/2014/main" id="{2942AE1C-71F8-28DB-CB13-11DC49A8088E}"/>
                    </a:ext>
                  </a:extLst>
                </p14:cNvPr>
                <p14:cNvContentPartPr/>
                <p14:nvPr/>
              </p14:nvContentPartPr>
              <p14:xfrm>
                <a:off x="2544349" y="1159102"/>
                <a:ext cx="120240" cy="227160"/>
              </p14:xfrm>
            </p:contentPart>
          </mc:Choice>
          <mc:Fallback>
            <p:pic>
              <p:nvPicPr>
                <p:cNvPr id="334" name="Freihand 333">
                  <a:extLst>
                    <a:ext uri="{FF2B5EF4-FFF2-40B4-BE49-F238E27FC236}">
                      <a16:creationId xmlns:a16="http://schemas.microsoft.com/office/drawing/2014/main" id="{2942AE1C-71F8-28DB-CB13-11DC49A8088E}"/>
                    </a:ext>
                  </a:extLst>
                </p:cNvPr>
                <p:cNvPicPr/>
                <p:nvPr/>
              </p:nvPicPr>
              <p:blipFill>
                <a:blip r:embed="rId550"/>
                <a:stretch>
                  <a:fillRect/>
                </a:stretch>
              </p:blipFill>
              <p:spPr>
                <a:xfrm>
                  <a:off x="2535349" y="1150102"/>
                  <a:ext cx="137880" cy="24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1">
            <p14:nvContentPartPr>
              <p14:cNvPr id="336" name="Freihand 335">
                <a:extLst>
                  <a:ext uri="{FF2B5EF4-FFF2-40B4-BE49-F238E27FC236}">
                    <a16:creationId xmlns:a16="http://schemas.microsoft.com/office/drawing/2014/main" id="{AAED8913-77F8-B3C8-C781-2C7B3DE9E0A2}"/>
                  </a:ext>
                </a:extLst>
              </p14:cNvPr>
              <p14:cNvContentPartPr/>
              <p14:nvPr/>
            </p14:nvContentPartPr>
            <p14:xfrm>
              <a:off x="2838829" y="2468782"/>
              <a:ext cx="3600" cy="16200"/>
            </p14:xfrm>
          </p:contentPart>
        </mc:Choice>
        <mc:Fallback>
          <p:pic>
            <p:nvPicPr>
              <p:cNvPr id="336" name="Freihand 335">
                <a:extLst>
                  <a:ext uri="{FF2B5EF4-FFF2-40B4-BE49-F238E27FC236}">
                    <a16:creationId xmlns:a16="http://schemas.microsoft.com/office/drawing/2014/main" id="{AAED8913-77F8-B3C8-C781-2C7B3DE9E0A2}"/>
                  </a:ext>
                </a:extLst>
              </p:cNvPr>
              <p:cNvPicPr/>
              <p:nvPr/>
            </p:nvPicPr>
            <p:blipFill>
              <a:blip r:embed="rId552"/>
              <a:stretch>
                <a:fillRect/>
              </a:stretch>
            </p:blipFill>
            <p:spPr>
              <a:xfrm>
                <a:off x="2829829" y="2460142"/>
                <a:ext cx="21240" cy="33840"/>
              </a:xfrm>
              <a:prstGeom prst="rect">
                <a:avLst/>
              </a:prstGeom>
            </p:spPr>
          </p:pic>
        </mc:Fallback>
      </mc:AlternateContent>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dirty="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77732775-A9F0-F981-50B3-DD3F53FE6E60}"/>
                  </a:ext>
                </a:extLst>
              </p14:cNvPr>
              <p14:cNvContentPartPr/>
              <p14:nvPr/>
            </p14:nvContentPartPr>
            <p14:xfrm>
              <a:off x="8325589" y="140302"/>
              <a:ext cx="612360" cy="524520"/>
            </p14:xfrm>
          </p:contentPart>
        </mc:Choice>
        <mc:Fallback>
          <p:pic>
            <p:nvPicPr>
              <p:cNvPr id="3" name="Freihand 2">
                <a:extLst>
                  <a:ext uri="{FF2B5EF4-FFF2-40B4-BE49-F238E27FC236}">
                    <a16:creationId xmlns:a16="http://schemas.microsoft.com/office/drawing/2014/main" id="{77732775-A9F0-F981-50B3-DD3F53FE6E60}"/>
                  </a:ext>
                </a:extLst>
              </p:cNvPr>
              <p:cNvPicPr/>
              <p:nvPr/>
            </p:nvPicPr>
            <p:blipFill>
              <a:blip r:embed="rId4"/>
              <a:stretch>
                <a:fillRect/>
              </a:stretch>
            </p:blipFill>
            <p:spPr>
              <a:xfrm>
                <a:off x="8316949" y="131662"/>
                <a:ext cx="630000" cy="542160"/>
              </a:xfrm>
              <a:prstGeom prst="rect">
                <a:avLst/>
              </a:prstGeom>
            </p:spPr>
          </p:pic>
        </mc:Fallback>
      </mc:AlternateContent>
      <p:grpSp>
        <p:nvGrpSpPr>
          <p:cNvPr id="47" name="Gruppieren 46">
            <a:extLst>
              <a:ext uri="{FF2B5EF4-FFF2-40B4-BE49-F238E27FC236}">
                <a16:creationId xmlns:a16="http://schemas.microsoft.com/office/drawing/2014/main" id="{101DF731-EB2B-7D0E-DB55-3DC8B0F9A7B1}"/>
              </a:ext>
            </a:extLst>
          </p:cNvPr>
          <p:cNvGrpSpPr/>
          <p:nvPr/>
        </p:nvGrpSpPr>
        <p:grpSpPr>
          <a:xfrm>
            <a:off x="9320989" y="112222"/>
            <a:ext cx="2005200" cy="429840"/>
            <a:chOff x="9320989" y="112222"/>
            <a:chExt cx="2005200" cy="429840"/>
          </a:xfrm>
        </p:grpSpPr>
        <mc:AlternateContent xmlns:mc="http://schemas.openxmlformats.org/markup-compatibility/2006">
          <mc:Choice xmlns:p14="http://schemas.microsoft.com/office/powerpoint/2010/main" Requires="p14">
            <p:contentPart p14:bwMode="auto" r:id="rId5">
              <p14:nvContentPartPr>
                <p14:cNvPr id="36" name="Freihand 35">
                  <a:extLst>
                    <a:ext uri="{FF2B5EF4-FFF2-40B4-BE49-F238E27FC236}">
                      <a16:creationId xmlns:a16="http://schemas.microsoft.com/office/drawing/2014/main" id="{772B9849-F2FD-0D58-F92E-77CB40B0286C}"/>
                    </a:ext>
                  </a:extLst>
                </p14:cNvPr>
                <p14:cNvContentPartPr/>
                <p14:nvPr/>
              </p14:nvContentPartPr>
              <p14:xfrm>
                <a:off x="9320989" y="229942"/>
                <a:ext cx="117720" cy="258840"/>
              </p14:xfrm>
            </p:contentPart>
          </mc:Choice>
          <mc:Fallback>
            <p:pic>
              <p:nvPicPr>
                <p:cNvPr id="36" name="Freihand 35">
                  <a:extLst>
                    <a:ext uri="{FF2B5EF4-FFF2-40B4-BE49-F238E27FC236}">
                      <a16:creationId xmlns:a16="http://schemas.microsoft.com/office/drawing/2014/main" id="{772B9849-F2FD-0D58-F92E-77CB40B0286C}"/>
                    </a:ext>
                  </a:extLst>
                </p:cNvPr>
                <p:cNvPicPr/>
                <p:nvPr/>
              </p:nvPicPr>
              <p:blipFill>
                <a:blip r:embed="rId6"/>
                <a:stretch>
                  <a:fillRect/>
                </a:stretch>
              </p:blipFill>
              <p:spPr>
                <a:xfrm>
                  <a:off x="9312349" y="221302"/>
                  <a:ext cx="1353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8" name="Freihand 37">
                  <a:extLst>
                    <a:ext uri="{FF2B5EF4-FFF2-40B4-BE49-F238E27FC236}">
                      <a16:creationId xmlns:a16="http://schemas.microsoft.com/office/drawing/2014/main" id="{555747A4-702F-3D98-EC78-0B57055154C5}"/>
                    </a:ext>
                  </a:extLst>
                </p14:cNvPr>
                <p14:cNvContentPartPr/>
                <p14:nvPr/>
              </p14:nvContentPartPr>
              <p14:xfrm>
                <a:off x="9503509" y="430102"/>
                <a:ext cx="95400" cy="111960"/>
              </p14:xfrm>
            </p:contentPart>
          </mc:Choice>
          <mc:Fallback>
            <p:pic>
              <p:nvPicPr>
                <p:cNvPr id="38" name="Freihand 37">
                  <a:extLst>
                    <a:ext uri="{FF2B5EF4-FFF2-40B4-BE49-F238E27FC236}">
                      <a16:creationId xmlns:a16="http://schemas.microsoft.com/office/drawing/2014/main" id="{555747A4-702F-3D98-EC78-0B57055154C5}"/>
                    </a:ext>
                  </a:extLst>
                </p:cNvPr>
                <p:cNvPicPr/>
                <p:nvPr/>
              </p:nvPicPr>
              <p:blipFill>
                <a:blip r:embed="rId8"/>
                <a:stretch>
                  <a:fillRect/>
                </a:stretch>
              </p:blipFill>
              <p:spPr>
                <a:xfrm>
                  <a:off x="9494509" y="421102"/>
                  <a:ext cx="113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0" name="Freihand 39">
                  <a:extLst>
                    <a:ext uri="{FF2B5EF4-FFF2-40B4-BE49-F238E27FC236}">
                      <a16:creationId xmlns:a16="http://schemas.microsoft.com/office/drawing/2014/main" id="{7AE5EE9F-DCF4-DA84-3DAD-FBFCD5A62543}"/>
                    </a:ext>
                  </a:extLst>
                </p14:cNvPr>
                <p14:cNvContentPartPr/>
                <p14:nvPr/>
              </p14:nvContentPartPr>
              <p14:xfrm>
                <a:off x="9681709" y="303022"/>
                <a:ext cx="88920" cy="169560"/>
              </p14:xfrm>
            </p:contentPart>
          </mc:Choice>
          <mc:Fallback>
            <p:pic>
              <p:nvPicPr>
                <p:cNvPr id="40" name="Freihand 39">
                  <a:extLst>
                    <a:ext uri="{FF2B5EF4-FFF2-40B4-BE49-F238E27FC236}">
                      <a16:creationId xmlns:a16="http://schemas.microsoft.com/office/drawing/2014/main" id="{7AE5EE9F-DCF4-DA84-3DAD-FBFCD5A62543}"/>
                    </a:ext>
                  </a:extLst>
                </p:cNvPr>
                <p:cNvPicPr/>
                <p:nvPr/>
              </p:nvPicPr>
              <p:blipFill>
                <a:blip r:embed="rId10"/>
                <a:stretch>
                  <a:fillRect/>
                </a:stretch>
              </p:blipFill>
              <p:spPr>
                <a:xfrm>
                  <a:off x="9672709" y="294022"/>
                  <a:ext cx="1065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1" name="Freihand 40">
                  <a:extLst>
                    <a:ext uri="{FF2B5EF4-FFF2-40B4-BE49-F238E27FC236}">
                      <a16:creationId xmlns:a16="http://schemas.microsoft.com/office/drawing/2014/main" id="{DD2D74BD-2BB3-D1D4-5788-86D16FB2469D}"/>
                    </a:ext>
                  </a:extLst>
                </p14:cNvPr>
                <p14:cNvContentPartPr/>
                <p14:nvPr/>
              </p14:nvContentPartPr>
              <p14:xfrm>
                <a:off x="9829669" y="216622"/>
                <a:ext cx="248040" cy="208080"/>
              </p14:xfrm>
            </p:contentPart>
          </mc:Choice>
          <mc:Fallback>
            <p:pic>
              <p:nvPicPr>
                <p:cNvPr id="41" name="Freihand 40">
                  <a:extLst>
                    <a:ext uri="{FF2B5EF4-FFF2-40B4-BE49-F238E27FC236}">
                      <a16:creationId xmlns:a16="http://schemas.microsoft.com/office/drawing/2014/main" id="{DD2D74BD-2BB3-D1D4-5788-86D16FB2469D}"/>
                    </a:ext>
                  </a:extLst>
                </p:cNvPr>
                <p:cNvPicPr/>
                <p:nvPr/>
              </p:nvPicPr>
              <p:blipFill>
                <a:blip r:embed="rId12"/>
                <a:stretch>
                  <a:fillRect/>
                </a:stretch>
              </p:blipFill>
              <p:spPr>
                <a:xfrm>
                  <a:off x="9820669" y="207982"/>
                  <a:ext cx="2656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2" name="Freihand 41">
                  <a:extLst>
                    <a:ext uri="{FF2B5EF4-FFF2-40B4-BE49-F238E27FC236}">
                      <a16:creationId xmlns:a16="http://schemas.microsoft.com/office/drawing/2014/main" id="{6C544903-28D0-B5CD-7C47-D2E354D6B862}"/>
                    </a:ext>
                  </a:extLst>
                </p14:cNvPr>
                <p14:cNvContentPartPr/>
                <p14:nvPr/>
              </p14:nvContentPartPr>
              <p14:xfrm>
                <a:off x="10035949" y="259102"/>
                <a:ext cx="25560" cy="32760"/>
              </p14:xfrm>
            </p:contentPart>
          </mc:Choice>
          <mc:Fallback>
            <p:pic>
              <p:nvPicPr>
                <p:cNvPr id="42" name="Freihand 41">
                  <a:extLst>
                    <a:ext uri="{FF2B5EF4-FFF2-40B4-BE49-F238E27FC236}">
                      <a16:creationId xmlns:a16="http://schemas.microsoft.com/office/drawing/2014/main" id="{6C544903-28D0-B5CD-7C47-D2E354D6B862}"/>
                    </a:ext>
                  </a:extLst>
                </p:cNvPr>
                <p:cNvPicPr/>
                <p:nvPr/>
              </p:nvPicPr>
              <p:blipFill>
                <a:blip r:embed="rId14"/>
                <a:stretch>
                  <a:fillRect/>
                </a:stretch>
              </p:blipFill>
              <p:spPr>
                <a:xfrm>
                  <a:off x="10026949" y="250102"/>
                  <a:ext cx="432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3" name="Freihand 42">
                  <a:extLst>
                    <a:ext uri="{FF2B5EF4-FFF2-40B4-BE49-F238E27FC236}">
                      <a16:creationId xmlns:a16="http://schemas.microsoft.com/office/drawing/2014/main" id="{0D61A2E5-AF70-F2E9-DE98-948C180A67FA}"/>
                    </a:ext>
                  </a:extLst>
                </p14:cNvPr>
                <p14:cNvContentPartPr/>
                <p14:nvPr/>
              </p14:nvContentPartPr>
              <p14:xfrm>
                <a:off x="10117309" y="197182"/>
                <a:ext cx="167040" cy="343440"/>
              </p14:xfrm>
            </p:contentPart>
          </mc:Choice>
          <mc:Fallback>
            <p:pic>
              <p:nvPicPr>
                <p:cNvPr id="43" name="Freihand 42">
                  <a:extLst>
                    <a:ext uri="{FF2B5EF4-FFF2-40B4-BE49-F238E27FC236}">
                      <a16:creationId xmlns:a16="http://schemas.microsoft.com/office/drawing/2014/main" id="{0D61A2E5-AF70-F2E9-DE98-948C180A67FA}"/>
                    </a:ext>
                  </a:extLst>
                </p:cNvPr>
                <p:cNvPicPr/>
                <p:nvPr/>
              </p:nvPicPr>
              <p:blipFill>
                <a:blip r:embed="rId16"/>
                <a:stretch>
                  <a:fillRect/>
                </a:stretch>
              </p:blipFill>
              <p:spPr>
                <a:xfrm>
                  <a:off x="10108669" y="188542"/>
                  <a:ext cx="18468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4" name="Freihand 43">
                  <a:extLst>
                    <a:ext uri="{FF2B5EF4-FFF2-40B4-BE49-F238E27FC236}">
                      <a16:creationId xmlns:a16="http://schemas.microsoft.com/office/drawing/2014/main" id="{C0DEC601-2EA8-43BB-0E52-8AAC9358BF5D}"/>
                    </a:ext>
                  </a:extLst>
                </p14:cNvPr>
                <p14:cNvContentPartPr/>
                <p14:nvPr/>
              </p14:nvContentPartPr>
              <p14:xfrm>
                <a:off x="10509349" y="156142"/>
                <a:ext cx="402480" cy="357480"/>
              </p14:xfrm>
            </p:contentPart>
          </mc:Choice>
          <mc:Fallback>
            <p:pic>
              <p:nvPicPr>
                <p:cNvPr id="44" name="Freihand 43">
                  <a:extLst>
                    <a:ext uri="{FF2B5EF4-FFF2-40B4-BE49-F238E27FC236}">
                      <a16:creationId xmlns:a16="http://schemas.microsoft.com/office/drawing/2014/main" id="{C0DEC601-2EA8-43BB-0E52-8AAC9358BF5D}"/>
                    </a:ext>
                  </a:extLst>
                </p:cNvPr>
                <p:cNvPicPr/>
                <p:nvPr/>
              </p:nvPicPr>
              <p:blipFill>
                <a:blip r:embed="rId18"/>
                <a:stretch>
                  <a:fillRect/>
                </a:stretch>
              </p:blipFill>
              <p:spPr>
                <a:xfrm>
                  <a:off x="10500349" y="147502"/>
                  <a:ext cx="4201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5" name="Freihand 44">
                  <a:extLst>
                    <a:ext uri="{FF2B5EF4-FFF2-40B4-BE49-F238E27FC236}">
                      <a16:creationId xmlns:a16="http://schemas.microsoft.com/office/drawing/2014/main" id="{E12DFA18-AB95-5CD0-F0C5-0EDA74520825}"/>
                    </a:ext>
                  </a:extLst>
                </p14:cNvPr>
                <p14:cNvContentPartPr/>
                <p14:nvPr/>
              </p14:nvContentPartPr>
              <p14:xfrm>
                <a:off x="11041069" y="112222"/>
                <a:ext cx="149760" cy="201960"/>
              </p14:xfrm>
            </p:contentPart>
          </mc:Choice>
          <mc:Fallback>
            <p:pic>
              <p:nvPicPr>
                <p:cNvPr id="45" name="Freihand 44">
                  <a:extLst>
                    <a:ext uri="{FF2B5EF4-FFF2-40B4-BE49-F238E27FC236}">
                      <a16:creationId xmlns:a16="http://schemas.microsoft.com/office/drawing/2014/main" id="{E12DFA18-AB95-5CD0-F0C5-0EDA74520825}"/>
                    </a:ext>
                  </a:extLst>
                </p:cNvPr>
                <p:cNvPicPr/>
                <p:nvPr/>
              </p:nvPicPr>
              <p:blipFill>
                <a:blip r:embed="rId20"/>
                <a:stretch>
                  <a:fillRect/>
                </a:stretch>
              </p:blipFill>
              <p:spPr>
                <a:xfrm>
                  <a:off x="11032429" y="103582"/>
                  <a:ext cx="1674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6" name="Freihand 45">
                  <a:extLst>
                    <a:ext uri="{FF2B5EF4-FFF2-40B4-BE49-F238E27FC236}">
                      <a16:creationId xmlns:a16="http://schemas.microsoft.com/office/drawing/2014/main" id="{DD92AD9E-EE1E-8E2E-E810-28F7A9B1E18D}"/>
                    </a:ext>
                  </a:extLst>
                </p14:cNvPr>
                <p14:cNvContentPartPr/>
                <p14:nvPr/>
              </p14:nvContentPartPr>
              <p14:xfrm>
                <a:off x="11198389" y="264142"/>
                <a:ext cx="127800" cy="161640"/>
              </p14:xfrm>
            </p:contentPart>
          </mc:Choice>
          <mc:Fallback>
            <p:pic>
              <p:nvPicPr>
                <p:cNvPr id="46" name="Freihand 45">
                  <a:extLst>
                    <a:ext uri="{FF2B5EF4-FFF2-40B4-BE49-F238E27FC236}">
                      <a16:creationId xmlns:a16="http://schemas.microsoft.com/office/drawing/2014/main" id="{DD92AD9E-EE1E-8E2E-E810-28F7A9B1E18D}"/>
                    </a:ext>
                  </a:extLst>
                </p:cNvPr>
                <p:cNvPicPr/>
                <p:nvPr/>
              </p:nvPicPr>
              <p:blipFill>
                <a:blip r:embed="rId22"/>
                <a:stretch>
                  <a:fillRect/>
                </a:stretch>
              </p:blipFill>
              <p:spPr>
                <a:xfrm>
                  <a:off x="11189749" y="255502"/>
                  <a:ext cx="145440" cy="179280"/>
                </a:xfrm>
                <a:prstGeom prst="rect">
                  <a:avLst/>
                </a:prstGeom>
              </p:spPr>
            </p:pic>
          </mc:Fallback>
        </mc:AlternateContent>
      </p:grpSp>
      <p:grpSp>
        <p:nvGrpSpPr>
          <p:cNvPr id="66" name="Gruppieren 65">
            <a:extLst>
              <a:ext uri="{FF2B5EF4-FFF2-40B4-BE49-F238E27FC236}">
                <a16:creationId xmlns:a16="http://schemas.microsoft.com/office/drawing/2014/main" id="{22CD988F-0AE3-53E0-C879-9DCC1F4CBD75}"/>
              </a:ext>
            </a:extLst>
          </p:cNvPr>
          <p:cNvGrpSpPr/>
          <p:nvPr/>
        </p:nvGrpSpPr>
        <p:grpSpPr>
          <a:xfrm>
            <a:off x="2396029" y="661582"/>
            <a:ext cx="5672160" cy="3561120"/>
            <a:chOff x="2396029" y="661582"/>
            <a:chExt cx="5672160" cy="3561120"/>
          </a:xfrm>
        </p:grpSpPr>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B431D672-ADA3-2220-0785-875493884525}"/>
                    </a:ext>
                  </a:extLst>
                </p14:cNvPr>
                <p14:cNvContentPartPr/>
                <p14:nvPr/>
              </p14:nvContentPartPr>
              <p14:xfrm>
                <a:off x="3056629" y="989542"/>
                <a:ext cx="235080" cy="257400"/>
              </p14:xfrm>
            </p:contentPart>
          </mc:Choice>
          <mc:Fallback>
            <p:pic>
              <p:nvPicPr>
                <p:cNvPr id="17" name="Freihand 16">
                  <a:extLst>
                    <a:ext uri="{FF2B5EF4-FFF2-40B4-BE49-F238E27FC236}">
                      <a16:creationId xmlns:a16="http://schemas.microsoft.com/office/drawing/2014/main" id="{B431D672-ADA3-2220-0785-875493884525}"/>
                    </a:ext>
                  </a:extLst>
                </p:cNvPr>
                <p:cNvPicPr/>
                <p:nvPr/>
              </p:nvPicPr>
              <p:blipFill>
                <a:blip r:embed="rId24"/>
                <a:stretch>
                  <a:fillRect/>
                </a:stretch>
              </p:blipFill>
              <p:spPr>
                <a:xfrm>
                  <a:off x="3047629" y="980542"/>
                  <a:ext cx="2527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CB16B65C-D6C6-7D47-439B-BC08CE620573}"/>
                    </a:ext>
                  </a:extLst>
                </p14:cNvPr>
                <p14:cNvContentPartPr/>
                <p14:nvPr/>
              </p14:nvContentPartPr>
              <p14:xfrm>
                <a:off x="3323389" y="974062"/>
                <a:ext cx="68760" cy="145440"/>
              </p14:xfrm>
            </p:contentPart>
          </mc:Choice>
          <mc:Fallback>
            <p:pic>
              <p:nvPicPr>
                <p:cNvPr id="18" name="Freihand 17">
                  <a:extLst>
                    <a:ext uri="{FF2B5EF4-FFF2-40B4-BE49-F238E27FC236}">
                      <a16:creationId xmlns:a16="http://schemas.microsoft.com/office/drawing/2014/main" id="{CB16B65C-D6C6-7D47-439B-BC08CE620573}"/>
                    </a:ext>
                  </a:extLst>
                </p:cNvPr>
                <p:cNvPicPr/>
                <p:nvPr/>
              </p:nvPicPr>
              <p:blipFill>
                <a:blip r:embed="rId26"/>
                <a:stretch>
                  <a:fillRect/>
                </a:stretch>
              </p:blipFill>
              <p:spPr>
                <a:xfrm>
                  <a:off x="3314389" y="965422"/>
                  <a:ext cx="86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416BAE21-48FC-B55E-299C-94E5189AD081}"/>
                    </a:ext>
                  </a:extLst>
                </p14:cNvPr>
                <p14:cNvContentPartPr/>
                <p14:nvPr/>
              </p14:nvContentPartPr>
              <p14:xfrm>
                <a:off x="3424909" y="953182"/>
                <a:ext cx="106560" cy="232560"/>
              </p14:xfrm>
            </p:contentPart>
          </mc:Choice>
          <mc:Fallback>
            <p:pic>
              <p:nvPicPr>
                <p:cNvPr id="24" name="Freihand 23">
                  <a:extLst>
                    <a:ext uri="{FF2B5EF4-FFF2-40B4-BE49-F238E27FC236}">
                      <a16:creationId xmlns:a16="http://schemas.microsoft.com/office/drawing/2014/main" id="{416BAE21-48FC-B55E-299C-94E5189AD081}"/>
                    </a:ext>
                  </a:extLst>
                </p:cNvPr>
                <p:cNvPicPr/>
                <p:nvPr/>
              </p:nvPicPr>
              <p:blipFill>
                <a:blip r:embed="rId28"/>
                <a:stretch>
                  <a:fillRect/>
                </a:stretch>
              </p:blipFill>
              <p:spPr>
                <a:xfrm>
                  <a:off x="3415909" y="944182"/>
                  <a:ext cx="1242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AC6D2B76-18AF-EFAA-7E82-E8D1D214D793}"/>
                    </a:ext>
                  </a:extLst>
                </p14:cNvPr>
                <p14:cNvContentPartPr/>
                <p14:nvPr/>
              </p14:nvContentPartPr>
              <p14:xfrm>
                <a:off x="3578629" y="897742"/>
                <a:ext cx="207720" cy="227160"/>
              </p14:xfrm>
            </p:contentPart>
          </mc:Choice>
          <mc:Fallback>
            <p:pic>
              <p:nvPicPr>
                <p:cNvPr id="25" name="Freihand 24">
                  <a:extLst>
                    <a:ext uri="{FF2B5EF4-FFF2-40B4-BE49-F238E27FC236}">
                      <a16:creationId xmlns:a16="http://schemas.microsoft.com/office/drawing/2014/main" id="{AC6D2B76-18AF-EFAA-7E82-E8D1D214D793}"/>
                    </a:ext>
                  </a:extLst>
                </p:cNvPr>
                <p:cNvPicPr/>
                <p:nvPr/>
              </p:nvPicPr>
              <p:blipFill>
                <a:blip r:embed="rId30"/>
                <a:stretch>
                  <a:fillRect/>
                </a:stretch>
              </p:blipFill>
              <p:spPr>
                <a:xfrm>
                  <a:off x="3569989" y="889102"/>
                  <a:ext cx="2253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569BFC98-1382-047C-725F-8B70B103AA34}"/>
                    </a:ext>
                  </a:extLst>
                </p14:cNvPr>
                <p14:cNvContentPartPr/>
                <p14:nvPr/>
              </p14:nvContentPartPr>
              <p14:xfrm>
                <a:off x="3779869" y="858502"/>
                <a:ext cx="59760" cy="95760"/>
              </p14:xfrm>
            </p:contentPart>
          </mc:Choice>
          <mc:Fallback>
            <p:pic>
              <p:nvPicPr>
                <p:cNvPr id="26" name="Freihand 25">
                  <a:extLst>
                    <a:ext uri="{FF2B5EF4-FFF2-40B4-BE49-F238E27FC236}">
                      <a16:creationId xmlns:a16="http://schemas.microsoft.com/office/drawing/2014/main" id="{569BFC98-1382-047C-725F-8B70B103AA34}"/>
                    </a:ext>
                  </a:extLst>
                </p:cNvPr>
                <p:cNvPicPr/>
                <p:nvPr/>
              </p:nvPicPr>
              <p:blipFill>
                <a:blip r:embed="rId32"/>
                <a:stretch>
                  <a:fillRect/>
                </a:stretch>
              </p:blipFill>
              <p:spPr>
                <a:xfrm>
                  <a:off x="3770869" y="849862"/>
                  <a:ext cx="77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4D01990A-2D7A-76AB-F810-DE4626D5FBEF}"/>
                    </a:ext>
                  </a:extLst>
                </p14:cNvPr>
                <p14:cNvContentPartPr/>
                <p14:nvPr/>
              </p14:nvContentPartPr>
              <p14:xfrm>
                <a:off x="3893989" y="724942"/>
                <a:ext cx="307080" cy="447480"/>
              </p14:xfrm>
            </p:contentPart>
          </mc:Choice>
          <mc:Fallback>
            <p:pic>
              <p:nvPicPr>
                <p:cNvPr id="27" name="Freihand 26">
                  <a:extLst>
                    <a:ext uri="{FF2B5EF4-FFF2-40B4-BE49-F238E27FC236}">
                      <a16:creationId xmlns:a16="http://schemas.microsoft.com/office/drawing/2014/main" id="{4D01990A-2D7A-76AB-F810-DE4626D5FBEF}"/>
                    </a:ext>
                  </a:extLst>
                </p:cNvPr>
                <p:cNvPicPr/>
                <p:nvPr/>
              </p:nvPicPr>
              <p:blipFill>
                <a:blip r:embed="rId34"/>
                <a:stretch>
                  <a:fillRect/>
                </a:stretch>
              </p:blipFill>
              <p:spPr>
                <a:xfrm>
                  <a:off x="3884989" y="715942"/>
                  <a:ext cx="32472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6EBE8924-4F0E-2B68-BE4B-319031FF3B50}"/>
                    </a:ext>
                  </a:extLst>
                </p14:cNvPr>
                <p14:cNvContentPartPr/>
                <p14:nvPr/>
              </p14:nvContentPartPr>
              <p14:xfrm>
                <a:off x="4183069" y="751942"/>
                <a:ext cx="8640" cy="34920"/>
              </p14:xfrm>
            </p:contentPart>
          </mc:Choice>
          <mc:Fallback>
            <p:pic>
              <p:nvPicPr>
                <p:cNvPr id="28" name="Freihand 27">
                  <a:extLst>
                    <a:ext uri="{FF2B5EF4-FFF2-40B4-BE49-F238E27FC236}">
                      <a16:creationId xmlns:a16="http://schemas.microsoft.com/office/drawing/2014/main" id="{6EBE8924-4F0E-2B68-BE4B-319031FF3B50}"/>
                    </a:ext>
                  </a:extLst>
                </p:cNvPr>
                <p:cNvPicPr/>
                <p:nvPr/>
              </p:nvPicPr>
              <p:blipFill>
                <a:blip r:embed="rId36"/>
                <a:stretch>
                  <a:fillRect/>
                </a:stretch>
              </p:blipFill>
              <p:spPr>
                <a:xfrm>
                  <a:off x="4174429" y="742942"/>
                  <a:ext cx="26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6A8CB8AC-4FCC-A5EE-BD6F-9887D7F7C0B1}"/>
                    </a:ext>
                  </a:extLst>
                </p14:cNvPr>
                <p14:cNvContentPartPr/>
                <p14:nvPr/>
              </p14:nvContentPartPr>
              <p14:xfrm>
                <a:off x="4272709" y="685702"/>
                <a:ext cx="111960" cy="199080"/>
              </p14:xfrm>
            </p:contentPart>
          </mc:Choice>
          <mc:Fallback>
            <p:pic>
              <p:nvPicPr>
                <p:cNvPr id="29" name="Freihand 28">
                  <a:extLst>
                    <a:ext uri="{FF2B5EF4-FFF2-40B4-BE49-F238E27FC236}">
                      <a16:creationId xmlns:a16="http://schemas.microsoft.com/office/drawing/2014/main" id="{6A8CB8AC-4FCC-A5EE-BD6F-9887D7F7C0B1}"/>
                    </a:ext>
                  </a:extLst>
                </p:cNvPr>
                <p:cNvPicPr/>
                <p:nvPr/>
              </p:nvPicPr>
              <p:blipFill>
                <a:blip r:embed="rId38"/>
                <a:stretch>
                  <a:fillRect/>
                </a:stretch>
              </p:blipFill>
              <p:spPr>
                <a:xfrm>
                  <a:off x="4264069" y="677062"/>
                  <a:ext cx="1296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0CDF4E6E-F333-737D-98D0-F137569F9B37}"/>
                    </a:ext>
                  </a:extLst>
                </p14:cNvPr>
                <p14:cNvContentPartPr/>
                <p14:nvPr/>
              </p14:nvContentPartPr>
              <p14:xfrm>
                <a:off x="4429309" y="778582"/>
                <a:ext cx="165960" cy="329760"/>
              </p14:xfrm>
            </p:contentPart>
          </mc:Choice>
          <mc:Fallback>
            <p:pic>
              <p:nvPicPr>
                <p:cNvPr id="30" name="Freihand 29">
                  <a:extLst>
                    <a:ext uri="{FF2B5EF4-FFF2-40B4-BE49-F238E27FC236}">
                      <a16:creationId xmlns:a16="http://schemas.microsoft.com/office/drawing/2014/main" id="{0CDF4E6E-F333-737D-98D0-F137569F9B37}"/>
                    </a:ext>
                  </a:extLst>
                </p:cNvPr>
                <p:cNvPicPr/>
                <p:nvPr/>
              </p:nvPicPr>
              <p:blipFill>
                <a:blip r:embed="rId40"/>
                <a:stretch>
                  <a:fillRect/>
                </a:stretch>
              </p:blipFill>
              <p:spPr>
                <a:xfrm>
                  <a:off x="4420309" y="769942"/>
                  <a:ext cx="18360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3D403F61-6927-8C83-0A6E-5B0B579BADC3}"/>
                    </a:ext>
                  </a:extLst>
                </p14:cNvPr>
                <p14:cNvContentPartPr/>
                <p14:nvPr/>
              </p14:nvContentPartPr>
              <p14:xfrm>
                <a:off x="4638109" y="762022"/>
                <a:ext cx="267480" cy="137520"/>
              </p14:xfrm>
            </p:contentPart>
          </mc:Choice>
          <mc:Fallback>
            <p:pic>
              <p:nvPicPr>
                <p:cNvPr id="32" name="Freihand 31">
                  <a:extLst>
                    <a:ext uri="{FF2B5EF4-FFF2-40B4-BE49-F238E27FC236}">
                      <a16:creationId xmlns:a16="http://schemas.microsoft.com/office/drawing/2014/main" id="{3D403F61-6927-8C83-0A6E-5B0B579BADC3}"/>
                    </a:ext>
                  </a:extLst>
                </p:cNvPr>
                <p:cNvPicPr/>
                <p:nvPr/>
              </p:nvPicPr>
              <p:blipFill>
                <a:blip r:embed="rId42"/>
                <a:stretch>
                  <a:fillRect/>
                </a:stretch>
              </p:blipFill>
              <p:spPr>
                <a:xfrm>
                  <a:off x="4629109" y="753382"/>
                  <a:ext cx="285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70232D1D-477F-7B3F-1408-4251F24BF3F4}"/>
                    </a:ext>
                  </a:extLst>
                </p14:cNvPr>
                <p14:cNvContentPartPr/>
                <p14:nvPr/>
              </p14:nvContentPartPr>
              <p14:xfrm>
                <a:off x="4892989" y="700822"/>
                <a:ext cx="23040" cy="38160"/>
              </p14:xfrm>
            </p:contentPart>
          </mc:Choice>
          <mc:Fallback>
            <p:pic>
              <p:nvPicPr>
                <p:cNvPr id="33" name="Freihand 32">
                  <a:extLst>
                    <a:ext uri="{FF2B5EF4-FFF2-40B4-BE49-F238E27FC236}">
                      <a16:creationId xmlns:a16="http://schemas.microsoft.com/office/drawing/2014/main" id="{70232D1D-477F-7B3F-1408-4251F24BF3F4}"/>
                    </a:ext>
                  </a:extLst>
                </p:cNvPr>
                <p:cNvPicPr/>
                <p:nvPr/>
              </p:nvPicPr>
              <p:blipFill>
                <a:blip r:embed="rId44"/>
                <a:stretch>
                  <a:fillRect/>
                </a:stretch>
              </p:blipFill>
              <p:spPr>
                <a:xfrm>
                  <a:off x="4884349" y="691822"/>
                  <a:ext cx="40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CACAFE61-879A-A2B2-1480-78974731EC89}"/>
                    </a:ext>
                  </a:extLst>
                </p14:cNvPr>
                <p14:cNvContentPartPr/>
                <p14:nvPr/>
              </p14:nvContentPartPr>
              <p14:xfrm>
                <a:off x="4977229" y="661582"/>
                <a:ext cx="288000" cy="157320"/>
              </p14:xfrm>
            </p:contentPart>
          </mc:Choice>
          <mc:Fallback>
            <p:pic>
              <p:nvPicPr>
                <p:cNvPr id="34" name="Freihand 33">
                  <a:extLst>
                    <a:ext uri="{FF2B5EF4-FFF2-40B4-BE49-F238E27FC236}">
                      <a16:creationId xmlns:a16="http://schemas.microsoft.com/office/drawing/2014/main" id="{CACAFE61-879A-A2B2-1480-78974731EC89}"/>
                    </a:ext>
                  </a:extLst>
                </p:cNvPr>
                <p:cNvPicPr/>
                <p:nvPr/>
              </p:nvPicPr>
              <p:blipFill>
                <a:blip r:embed="rId46"/>
                <a:stretch>
                  <a:fillRect/>
                </a:stretch>
              </p:blipFill>
              <p:spPr>
                <a:xfrm>
                  <a:off x="4968589" y="652582"/>
                  <a:ext cx="3056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 name="Freihand 4">
                  <a:extLst>
                    <a:ext uri="{FF2B5EF4-FFF2-40B4-BE49-F238E27FC236}">
                      <a16:creationId xmlns:a16="http://schemas.microsoft.com/office/drawing/2014/main" id="{746F2B09-C5CA-0416-9580-B28C308B2C34}"/>
                    </a:ext>
                  </a:extLst>
                </p14:cNvPr>
                <p14:cNvContentPartPr/>
                <p14:nvPr/>
              </p14:nvContentPartPr>
              <p14:xfrm>
                <a:off x="3578989" y="2751382"/>
                <a:ext cx="60840" cy="106560"/>
              </p14:xfrm>
            </p:contentPart>
          </mc:Choice>
          <mc:Fallback>
            <p:pic>
              <p:nvPicPr>
                <p:cNvPr id="5" name="Freihand 4">
                  <a:extLst>
                    <a:ext uri="{FF2B5EF4-FFF2-40B4-BE49-F238E27FC236}">
                      <a16:creationId xmlns:a16="http://schemas.microsoft.com/office/drawing/2014/main" id="{746F2B09-C5CA-0416-9580-B28C308B2C34}"/>
                    </a:ext>
                  </a:extLst>
                </p:cNvPr>
                <p:cNvPicPr/>
                <p:nvPr/>
              </p:nvPicPr>
              <p:blipFill>
                <a:blip r:embed="rId48"/>
                <a:stretch>
                  <a:fillRect/>
                </a:stretch>
              </p:blipFill>
              <p:spPr>
                <a:xfrm>
                  <a:off x="3569989" y="2742382"/>
                  <a:ext cx="78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 name="Freihand 6">
                  <a:extLst>
                    <a:ext uri="{FF2B5EF4-FFF2-40B4-BE49-F238E27FC236}">
                      <a16:creationId xmlns:a16="http://schemas.microsoft.com/office/drawing/2014/main" id="{02CF656A-0672-08E3-4EA3-8D6D7FFD184E}"/>
                    </a:ext>
                  </a:extLst>
                </p14:cNvPr>
                <p14:cNvContentPartPr/>
                <p14:nvPr/>
              </p14:nvContentPartPr>
              <p14:xfrm>
                <a:off x="3514549" y="1612702"/>
                <a:ext cx="59760" cy="725040"/>
              </p14:xfrm>
            </p:contentPart>
          </mc:Choice>
          <mc:Fallback>
            <p:pic>
              <p:nvPicPr>
                <p:cNvPr id="7" name="Freihand 6">
                  <a:extLst>
                    <a:ext uri="{FF2B5EF4-FFF2-40B4-BE49-F238E27FC236}">
                      <a16:creationId xmlns:a16="http://schemas.microsoft.com/office/drawing/2014/main" id="{02CF656A-0672-08E3-4EA3-8D6D7FFD184E}"/>
                    </a:ext>
                  </a:extLst>
                </p:cNvPr>
                <p:cNvPicPr/>
                <p:nvPr/>
              </p:nvPicPr>
              <p:blipFill>
                <a:blip r:embed="rId50"/>
                <a:stretch>
                  <a:fillRect/>
                </a:stretch>
              </p:blipFill>
              <p:spPr>
                <a:xfrm>
                  <a:off x="3505909" y="1603702"/>
                  <a:ext cx="77400" cy="742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5" name="Freihand 14">
                  <a:extLst>
                    <a:ext uri="{FF2B5EF4-FFF2-40B4-BE49-F238E27FC236}">
                      <a16:creationId xmlns:a16="http://schemas.microsoft.com/office/drawing/2014/main" id="{74EAFBCC-D917-6294-D296-968291661491}"/>
                    </a:ext>
                  </a:extLst>
                </p14:cNvPr>
                <p14:cNvContentPartPr/>
                <p14:nvPr/>
              </p14:nvContentPartPr>
              <p14:xfrm>
                <a:off x="3509869" y="2069542"/>
                <a:ext cx="216000" cy="443160"/>
              </p14:xfrm>
            </p:contentPart>
          </mc:Choice>
          <mc:Fallback>
            <p:pic>
              <p:nvPicPr>
                <p:cNvPr id="15" name="Freihand 14">
                  <a:extLst>
                    <a:ext uri="{FF2B5EF4-FFF2-40B4-BE49-F238E27FC236}">
                      <a16:creationId xmlns:a16="http://schemas.microsoft.com/office/drawing/2014/main" id="{74EAFBCC-D917-6294-D296-968291661491}"/>
                    </a:ext>
                  </a:extLst>
                </p:cNvPr>
                <p:cNvPicPr/>
                <p:nvPr/>
              </p:nvPicPr>
              <p:blipFill>
                <a:blip r:embed="rId52"/>
                <a:stretch>
                  <a:fillRect/>
                </a:stretch>
              </p:blipFill>
              <p:spPr>
                <a:xfrm>
                  <a:off x="3500869" y="2060902"/>
                  <a:ext cx="23364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04628A81-7771-9580-FD41-0781B75C885B}"/>
                    </a:ext>
                  </a:extLst>
                </p14:cNvPr>
                <p14:cNvContentPartPr/>
                <p14:nvPr/>
              </p14:nvContentPartPr>
              <p14:xfrm>
                <a:off x="2396029" y="1627462"/>
                <a:ext cx="3546720" cy="2595240"/>
              </p14:xfrm>
            </p:contentPart>
          </mc:Choice>
          <mc:Fallback>
            <p:pic>
              <p:nvPicPr>
                <p:cNvPr id="48" name="Freihand 47">
                  <a:extLst>
                    <a:ext uri="{FF2B5EF4-FFF2-40B4-BE49-F238E27FC236}">
                      <a16:creationId xmlns:a16="http://schemas.microsoft.com/office/drawing/2014/main" id="{04628A81-7771-9580-FD41-0781B75C885B}"/>
                    </a:ext>
                  </a:extLst>
                </p:cNvPr>
                <p:cNvPicPr/>
                <p:nvPr/>
              </p:nvPicPr>
              <p:blipFill>
                <a:blip r:embed="rId54"/>
                <a:stretch>
                  <a:fillRect/>
                </a:stretch>
              </p:blipFill>
              <p:spPr>
                <a:xfrm>
                  <a:off x="2387389" y="1618462"/>
                  <a:ext cx="3564360" cy="2612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9" name="Freihand 48">
                  <a:extLst>
                    <a:ext uri="{FF2B5EF4-FFF2-40B4-BE49-F238E27FC236}">
                      <a16:creationId xmlns:a16="http://schemas.microsoft.com/office/drawing/2014/main" id="{129996F1-5C11-B41A-84B0-01C7E170A545}"/>
                    </a:ext>
                  </a:extLst>
                </p14:cNvPr>
                <p14:cNvContentPartPr/>
                <p14:nvPr/>
              </p14:nvContentPartPr>
              <p14:xfrm>
                <a:off x="4466389" y="2330182"/>
                <a:ext cx="158400" cy="172080"/>
              </p14:xfrm>
            </p:contentPart>
          </mc:Choice>
          <mc:Fallback>
            <p:pic>
              <p:nvPicPr>
                <p:cNvPr id="49" name="Freihand 48">
                  <a:extLst>
                    <a:ext uri="{FF2B5EF4-FFF2-40B4-BE49-F238E27FC236}">
                      <a16:creationId xmlns:a16="http://schemas.microsoft.com/office/drawing/2014/main" id="{129996F1-5C11-B41A-84B0-01C7E170A545}"/>
                    </a:ext>
                  </a:extLst>
                </p:cNvPr>
                <p:cNvPicPr/>
                <p:nvPr/>
              </p:nvPicPr>
              <p:blipFill>
                <a:blip r:embed="rId56"/>
                <a:stretch>
                  <a:fillRect/>
                </a:stretch>
              </p:blipFill>
              <p:spPr>
                <a:xfrm>
                  <a:off x="4457389" y="2321182"/>
                  <a:ext cx="176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0" name="Freihand 49">
                  <a:extLst>
                    <a:ext uri="{FF2B5EF4-FFF2-40B4-BE49-F238E27FC236}">
                      <a16:creationId xmlns:a16="http://schemas.microsoft.com/office/drawing/2014/main" id="{2C4E2023-CDEA-0059-66F7-4EBA6FCB2761}"/>
                    </a:ext>
                  </a:extLst>
                </p14:cNvPr>
                <p14:cNvContentPartPr/>
                <p14:nvPr/>
              </p14:nvContentPartPr>
              <p14:xfrm>
                <a:off x="4468909" y="2361502"/>
                <a:ext cx="201960" cy="214200"/>
              </p14:xfrm>
            </p:contentPart>
          </mc:Choice>
          <mc:Fallback>
            <p:pic>
              <p:nvPicPr>
                <p:cNvPr id="50" name="Freihand 49">
                  <a:extLst>
                    <a:ext uri="{FF2B5EF4-FFF2-40B4-BE49-F238E27FC236}">
                      <a16:creationId xmlns:a16="http://schemas.microsoft.com/office/drawing/2014/main" id="{2C4E2023-CDEA-0059-66F7-4EBA6FCB2761}"/>
                    </a:ext>
                  </a:extLst>
                </p:cNvPr>
                <p:cNvPicPr/>
                <p:nvPr/>
              </p:nvPicPr>
              <p:blipFill>
                <a:blip r:embed="rId58"/>
                <a:stretch>
                  <a:fillRect/>
                </a:stretch>
              </p:blipFill>
              <p:spPr>
                <a:xfrm>
                  <a:off x="4460269" y="2352862"/>
                  <a:ext cx="2196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2" name="Freihand 51">
                  <a:extLst>
                    <a:ext uri="{FF2B5EF4-FFF2-40B4-BE49-F238E27FC236}">
                      <a16:creationId xmlns:a16="http://schemas.microsoft.com/office/drawing/2014/main" id="{0378F2D5-D7D4-AEE9-93B0-281F5E00DA33}"/>
                    </a:ext>
                  </a:extLst>
                </p14:cNvPr>
                <p14:cNvContentPartPr/>
                <p14:nvPr/>
              </p14:nvContentPartPr>
              <p14:xfrm>
                <a:off x="6063709" y="1576342"/>
                <a:ext cx="176760" cy="245880"/>
              </p14:xfrm>
            </p:contentPart>
          </mc:Choice>
          <mc:Fallback>
            <p:pic>
              <p:nvPicPr>
                <p:cNvPr id="52" name="Freihand 51">
                  <a:extLst>
                    <a:ext uri="{FF2B5EF4-FFF2-40B4-BE49-F238E27FC236}">
                      <a16:creationId xmlns:a16="http://schemas.microsoft.com/office/drawing/2014/main" id="{0378F2D5-D7D4-AEE9-93B0-281F5E00DA33}"/>
                    </a:ext>
                  </a:extLst>
                </p:cNvPr>
                <p:cNvPicPr/>
                <p:nvPr/>
              </p:nvPicPr>
              <p:blipFill>
                <a:blip r:embed="rId60"/>
                <a:stretch>
                  <a:fillRect/>
                </a:stretch>
              </p:blipFill>
              <p:spPr>
                <a:xfrm>
                  <a:off x="6055069" y="1567702"/>
                  <a:ext cx="1944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3" name="Freihand 52">
                  <a:extLst>
                    <a:ext uri="{FF2B5EF4-FFF2-40B4-BE49-F238E27FC236}">
                      <a16:creationId xmlns:a16="http://schemas.microsoft.com/office/drawing/2014/main" id="{93993344-D118-4ED9-84D4-DDDC87D82F0C}"/>
                    </a:ext>
                  </a:extLst>
                </p14:cNvPr>
                <p14:cNvContentPartPr/>
                <p14:nvPr/>
              </p14:nvContentPartPr>
              <p14:xfrm>
                <a:off x="6270349" y="1502902"/>
                <a:ext cx="146160" cy="214560"/>
              </p14:xfrm>
            </p:contentPart>
          </mc:Choice>
          <mc:Fallback>
            <p:pic>
              <p:nvPicPr>
                <p:cNvPr id="53" name="Freihand 52">
                  <a:extLst>
                    <a:ext uri="{FF2B5EF4-FFF2-40B4-BE49-F238E27FC236}">
                      <a16:creationId xmlns:a16="http://schemas.microsoft.com/office/drawing/2014/main" id="{93993344-D118-4ED9-84D4-DDDC87D82F0C}"/>
                    </a:ext>
                  </a:extLst>
                </p:cNvPr>
                <p:cNvPicPr/>
                <p:nvPr/>
              </p:nvPicPr>
              <p:blipFill>
                <a:blip r:embed="rId62"/>
                <a:stretch>
                  <a:fillRect/>
                </a:stretch>
              </p:blipFill>
              <p:spPr>
                <a:xfrm>
                  <a:off x="6261709" y="1493902"/>
                  <a:ext cx="1638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4" name="Freihand 53">
                  <a:extLst>
                    <a:ext uri="{FF2B5EF4-FFF2-40B4-BE49-F238E27FC236}">
                      <a16:creationId xmlns:a16="http://schemas.microsoft.com/office/drawing/2014/main" id="{2EF601BA-2C61-1AEB-795E-7C210B403345}"/>
                    </a:ext>
                  </a:extLst>
                </p14:cNvPr>
                <p14:cNvContentPartPr/>
                <p14:nvPr/>
              </p14:nvContentPartPr>
              <p14:xfrm>
                <a:off x="6489229" y="1400302"/>
                <a:ext cx="38160" cy="298080"/>
              </p14:xfrm>
            </p:contentPart>
          </mc:Choice>
          <mc:Fallback>
            <p:pic>
              <p:nvPicPr>
                <p:cNvPr id="54" name="Freihand 53">
                  <a:extLst>
                    <a:ext uri="{FF2B5EF4-FFF2-40B4-BE49-F238E27FC236}">
                      <a16:creationId xmlns:a16="http://schemas.microsoft.com/office/drawing/2014/main" id="{2EF601BA-2C61-1AEB-795E-7C210B403345}"/>
                    </a:ext>
                  </a:extLst>
                </p:cNvPr>
                <p:cNvPicPr/>
                <p:nvPr/>
              </p:nvPicPr>
              <p:blipFill>
                <a:blip r:embed="rId64"/>
                <a:stretch>
                  <a:fillRect/>
                </a:stretch>
              </p:blipFill>
              <p:spPr>
                <a:xfrm>
                  <a:off x="6480229" y="1391302"/>
                  <a:ext cx="558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6" name="Freihand 55">
                  <a:extLst>
                    <a:ext uri="{FF2B5EF4-FFF2-40B4-BE49-F238E27FC236}">
                      <a16:creationId xmlns:a16="http://schemas.microsoft.com/office/drawing/2014/main" id="{0663DCDE-B5DF-911E-73B5-13BCB705130D}"/>
                    </a:ext>
                  </a:extLst>
                </p14:cNvPr>
                <p14:cNvContentPartPr/>
                <p14:nvPr/>
              </p14:nvContentPartPr>
              <p14:xfrm>
                <a:off x="6615589" y="1420102"/>
                <a:ext cx="119520" cy="202680"/>
              </p14:xfrm>
            </p:contentPart>
          </mc:Choice>
          <mc:Fallback>
            <p:pic>
              <p:nvPicPr>
                <p:cNvPr id="56" name="Freihand 55">
                  <a:extLst>
                    <a:ext uri="{FF2B5EF4-FFF2-40B4-BE49-F238E27FC236}">
                      <a16:creationId xmlns:a16="http://schemas.microsoft.com/office/drawing/2014/main" id="{0663DCDE-B5DF-911E-73B5-13BCB705130D}"/>
                    </a:ext>
                  </a:extLst>
                </p:cNvPr>
                <p:cNvPicPr/>
                <p:nvPr/>
              </p:nvPicPr>
              <p:blipFill>
                <a:blip r:embed="rId66"/>
                <a:stretch>
                  <a:fillRect/>
                </a:stretch>
              </p:blipFill>
              <p:spPr>
                <a:xfrm>
                  <a:off x="6606589" y="1411102"/>
                  <a:ext cx="1371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7" name="Freihand 56">
                  <a:extLst>
                    <a:ext uri="{FF2B5EF4-FFF2-40B4-BE49-F238E27FC236}">
                      <a16:creationId xmlns:a16="http://schemas.microsoft.com/office/drawing/2014/main" id="{D5117F85-F0FF-5DAA-332E-AF7EA1BB3949}"/>
                    </a:ext>
                  </a:extLst>
                </p14:cNvPr>
                <p14:cNvContentPartPr/>
                <p14:nvPr/>
              </p14:nvContentPartPr>
              <p14:xfrm>
                <a:off x="6778309" y="1536742"/>
                <a:ext cx="136800" cy="140400"/>
              </p14:xfrm>
            </p:contentPart>
          </mc:Choice>
          <mc:Fallback>
            <p:pic>
              <p:nvPicPr>
                <p:cNvPr id="57" name="Freihand 56">
                  <a:extLst>
                    <a:ext uri="{FF2B5EF4-FFF2-40B4-BE49-F238E27FC236}">
                      <a16:creationId xmlns:a16="http://schemas.microsoft.com/office/drawing/2014/main" id="{D5117F85-F0FF-5DAA-332E-AF7EA1BB3949}"/>
                    </a:ext>
                  </a:extLst>
                </p:cNvPr>
                <p:cNvPicPr/>
                <p:nvPr/>
              </p:nvPicPr>
              <p:blipFill>
                <a:blip r:embed="rId68"/>
                <a:stretch>
                  <a:fillRect/>
                </a:stretch>
              </p:blipFill>
              <p:spPr>
                <a:xfrm>
                  <a:off x="6769669" y="1528102"/>
                  <a:ext cx="154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8" name="Freihand 57">
                  <a:extLst>
                    <a:ext uri="{FF2B5EF4-FFF2-40B4-BE49-F238E27FC236}">
                      <a16:creationId xmlns:a16="http://schemas.microsoft.com/office/drawing/2014/main" id="{C0BF6813-40B5-8EBB-B24C-56D7088C7DAD}"/>
                    </a:ext>
                  </a:extLst>
                </p14:cNvPr>
                <p14:cNvContentPartPr/>
                <p14:nvPr/>
              </p14:nvContentPartPr>
              <p14:xfrm>
                <a:off x="6935989" y="1436662"/>
                <a:ext cx="117360" cy="9720"/>
              </p14:xfrm>
            </p:contentPart>
          </mc:Choice>
          <mc:Fallback>
            <p:pic>
              <p:nvPicPr>
                <p:cNvPr id="58" name="Freihand 57">
                  <a:extLst>
                    <a:ext uri="{FF2B5EF4-FFF2-40B4-BE49-F238E27FC236}">
                      <a16:creationId xmlns:a16="http://schemas.microsoft.com/office/drawing/2014/main" id="{C0BF6813-40B5-8EBB-B24C-56D7088C7DAD}"/>
                    </a:ext>
                  </a:extLst>
                </p:cNvPr>
                <p:cNvPicPr/>
                <p:nvPr/>
              </p:nvPicPr>
              <p:blipFill>
                <a:blip r:embed="rId70"/>
                <a:stretch>
                  <a:fillRect/>
                </a:stretch>
              </p:blipFill>
              <p:spPr>
                <a:xfrm>
                  <a:off x="6926989" y="1427662"/>
                  <a:ext cx="135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9" name="Freihand 58">
                  <a:extLst>
                    <a:ext uri="{FF2B5EF4-FFF2-40B4-BE49-F238E27FC236}">
                      <a16:creationId xmlns:a16="http://schemas.microsoft.com/office/drawing/2014/main" id="{9368DAD3-8CDC-A049-2943-A6D6C3573E71}"/>
                    </a:ext>
                  </a:extLst>
                </p14:cNvPr>
                <p14:cNvContentPartPr/>
                <p14:nvPr/>
              </p14:nvContentPartPr>
              <p14:xfrm>
                <a:off x="6940669" y="1483102"/>
                <a:ext cx="151920" cy="39960"/>
              </p14:xfrm>
            </p:contentPart>
          </mc:Choice>
          <mc:Fallback>
            <p:pic>
              <p:nvPicPr>
                <p:cNvPr id="59" name="Freihand 58">
                  <a:extLst>
                    <a:ext uri="{FF2B5EF4-FFF2-40B4-BE49-F238E27FC236}">
                      <a16:creationId xmlns:a16="http://schemas.microsoft.com/office/drawing/2014/main" id="{9368DAD3-8CDC-A049-2943-A6D6C3573E71}"/>
                    </a:ext>
                  </a:extLst>
                </p:cNvPr>
                <p:cNvPicPr/>
                <p:nvPr/>
              </p:nvPicPr>
              <p:blipFill>
                <a:blip r:embed="rId72"/>
                <a:stretch>
                  <a:fillRect/>
                </a:stretch>
              </p:blipFill>
              <p:spPr>
                <a:xfrm>
                  <a:off x="6931669" y="1474102"/>
                  <a:ext cx="169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0" name="Freihand 59">
                  <a:extLst>
                    <a:ext uri="{FF2B5EF4-FFF2-40B4-BE49-F238E27FC236}">
                      <a16:creationId xmlns:a16="http://schemas.microsoft.com/office/drawing/2014/main" id="{52586CAF-CE19-DD7C-A83E-9E40E4A93F43}"/>
                    </a:ext>
                  </a:extLst>
                </p14:cNvPr>
                <p14:cNvContentPartPr/>
                <p14:nvPr/>
              </p14:nvContentPartPr>
              <p14:xfrm>
                <a:off x="7195909" y="1309582"/>
                <a:ext cx="120600" cy="210600"/>
              </p14:xfrm>
            </p:contentPart>
          </mc:Choice>
          <mc:Fallback>
            <p:pic>
              <p:nvPicPr>
                <p:cNvPr id="60" name="Freihand 59">
                  <a:extLst>
                    <a:ext uri="{FF2B5EF4-FFF2-40B4-BE49-F238E27FC236}">
                      <a16:creationId xmlns:a16="http://schemas.microsoft.com/office/drawing/2014/main" id="{52586CAF-CE19-DD7C-A83E-9E40E4A93F43}"/>
                    </a:ext>
                  </a:extLst>
                </p:cNvPr>
                <p:cNvPicPr/>
                <p:nvPr/>
              </p:nvPicPr>
              <p:blipFill>
                <a:blip r:embed="rId74"/>
                <a:stretch>
                  <a:fillRect/>
                </a:stretch>
              </p:blipFill>
              <p:spPr>
                <a:xfrm>
                  <a:off x="7187269" y="1300582"/>
                  <a:ext cx="1382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1" name="Freihand 60">
                  <a:extLst>
                    <a:ext uri="{FF2B5EF4-FFF2-40B4-BE49-F238E27FC236}">
                      <a16:creationId xmlns:a16="http://schemas.microsoft.com/office/drawing/2014/main" id="{D97F7569-F880-4711-E3E0-0EB9E2F7B77A}"/>
                    </a:ext>
                  </a:extLst>
                </p14:cNvPr>
                <p14:cNvContentPartPr/>
                <p14:nvPr/>
              </p14:nvContentPartPr>
              <p14:xfrm>
                <a:off x="7373389" y="1395982"/>
                <a:ext cx="56160" cy="93600"/>
              </p14:xfrm>
            </p:contentPart>
          </mc:Choice>
          <mc:Fallback>
            <p:pic>
              <p:nvPicPr>
                <p:cNvPr id="61" name="Freihand 60">
                  <a:extLst>
                    <a:ext uri="{FF2B5EF4-FFF2-40B4-BE49-F238E27FC236}">
                      <a16:creationId xmlns:a16="http://schemas.microsoft.com/office/drawing/2014/main" id="{D97F7569-F880-4711-E3E0-0EB9E2F7B77A}"/>
                    </a:ext>
                  </a:extLst>
                </p:cNvPr>
                <p:cNvPicPr/>
                <p:nvPr/>
              </p:nvPicPr>
              <p:blipFill>
                <a:blip r:embed="rId76"/>
                <a:stretch>
                  <a:fillRect/>
                </a:stretch>
              </p:blipFill>
              <p:spPr>
                <a:xfrm>
                  <a:off x="7364749" y="1386982"/>
                  <a:ext cx="73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2" name="Freihand 61">
                  <a:extLst>
                    <a:ext uri="{FF2B5EF4-FFF2-40B4-BE49-F238E27FC236}">
                      <a16:creationId xmlns:a16="http://schemas.microsoft.com/office/drawing/2014/main" id="{F16CA5CD-2649-7E3B-B35A-073F32B64000}"/>
                    </a:ext>
                  </a:extLst>
                </p14:cNvPr>
                <p14:cNvContentPartPr/>
                <p14:nvPr/>
              </p14:nvContentPartPr>
              <p14:xfrm>
                <a:off x="7474189" y="1233622"/>
                <a:ext cx="120600" cy="188280"/>
              </p14:xfrm>
            </p:contentPart>
          </mc:Choice>
          <mc:Fallback>
            <p:pic>
              <p:nvPicPr>
                <p:cNvPr id="62" name="Freihand 61">
                  <a:extLst>
                    <a:ext uri="{FF2B5EF4-FFF2-40B4-BE49-F238E27FC236}">
                      <a16:creationId xmlns:a16="http://schemas.microsoft.com/office/drawing/2014/main" id="{F16CA5CD-2649-7E3B-B35A-073F32B64000}"/>
                    </a:ext>
                  </a:extLst>
                </p:cNvPr>
                <p:cNvPicPr/>
                <p:nvPr/>
              </p:nvPicPr>
              <p:blipFill>
                <a:blip r:embed="rId78"/>
                <a:stretch>
                  <a:fillRect/>
                </a:stretch>
              </p:blipFill>
              <p:spPr>
                <a:xfrm>
                  <a:off x="7465189" y="1224982"/>
                  <a:ext cx="138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3" name="Freihand 62">
                  <a:extLst>
                    <a:ext uri="{FF2B5EF4-FFF2-40B4-BE49-F238E27FC236}">
                      <a16:creationId xmlns:a16="http://schemas.microsoft.com/office/drawing/2014/main" id="{E3044D63-2526-3413-1B76-7727A228D4D4}"/>
                    </a:ext>
                  </a:extLst>
                </p14:cNvPr>
                <p14:cNvContentPartPr/>
                <p14:nvPr/>
              </p14:nvContentPartPr>
              <p14:xfrm>
                <a:off x="7670029" y="1175302"/>
                <a:ext cx="109800" cy="192600"/>
              </p14:xfrm>
            </p:contentPart>
          </mc:Choice>
          <mc:Fallback>
            <p:pic>
              <p:nvPicPr>
                <p:cNvPr id="63" name="Freihand 62">
                  <a:extLst>
                    <a:ext uri="{FF2B5EF4-FFF2-40B4-BE49-F238E27FC236}">
                      <a16:creationId xmlns:a16="http://schemas.microsoft.com/office/drawing/2014/main" id="{E3044D63-2526-3413-1B76-7727A228D4D4}"/>
                    </a:ext>
                  </a:extLst>
                </p:cNvPr>
                <p:cNvPicPr/>
                <p:nvPr/>
              </p:nvPicPr>
              <p:blipFill>
                <a:blip r:embed="rId80"/>
                <a:stretch>
                  <a:fillRect/>
                </a:stretch>
              </p:blipFill>
              <p:spPr>
                <a:xfrm>
                  <a:off x="7661029" y="1166662"/>
                  <a:ext cx="1274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4" name="Freihand 63">
                  <a:extLst>
                    <a:ext uri="{FF2B5EF4-FFF2-40B4-BE49-F238E27FC236}">
                      <a16:creationId xmlns:a16="http://schemas.microsoft.com/office/drawing/2014/main" id="{A368A39C-1B6A-0C55-2A78-573E09E9FEAA}"/>
                    </a:ext>
                  </a:extLst>
                </p14:cNvPr>
                <p14:cNvContentPartPr/>
                <p14:nvPr/>
              </p14:nvContentPartPr>
              <p14:xfrm>
                <a:off x="7648789" y="1280062"/>
                <a:ext cx="170640" cy="104760"/>
              </p14:xfrm>
            </p:contentPart>
          </mc:Choice>
          <mc:Fallback>
            <p:pic>
              <p:nvPicPr>
                <p:cNvPr id="64" name="Freihand 63">
                  <a:extLst>
                    <a:ext uri="{FF2B5EF4-FFF2-40B4-BE49-F238E27FC236}">
                      <a16:creationId xmlns:a16="http://schemas.microsoft.com/office/drawing/2014/main" id="{A368A39C-1B6A-0C55-2A78-573E09E9FEAA}"/>
                    </a:ext>
                  </a:extLst>
                </p:cNvPr>
                <p:cNvPicPr/>
                <p:nvPr/>
              </p:nvPicPr>
              <p:blipFill>
                <a:blip r:embed="rId82"/>
                <a:stretch>
                  <a:fillRect/>
                </a:stretch>
              </p:blipFill>
              <p:spPr>
                <a:xfrm>
                  <a:off x="7640149" y="1271422"/>
                  <a:ext cx="188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5" name="Freihand 64">
                  <a:extLst>
                    <a:ext uri="{FF2B5EF4-FFF2-40B4-BE49-F238E27FC236}">
                      <a16:creationId xmlns:a16="http://schemas.microsoft.com/office/drawing/2014/main" id="{8378696C-9640-0D73-92F5-D6E71E20927A}"/>
                    </a:ext>
                  </a:extLst>
                </p14:cNvPr>
                <p14:cNvContentPartPr/>
                <p14:nvPr/>
              </p14:nvContentPartPr>
              <p14:xfrm>
                <a:off x="7832389" y="1062262"/>
                <a:ext cx="235800" cy="393120"/>
              </p14:xfrm>
            </p:contentPart>
          </mc:Choice>
          <mc:Fallback>
            <p:pic>
              <p:nvPicPr>
                <p:cNvPr id="65" name="Freihand 64">
                  <a:extLst>
                    <a:ext uri="{FF2B5EF4-FFF2-40B4-BE49-F238E27FC236}">
                      <a16:creationId xmlns:a16="http://schemas.microsoft.com/office/drawing/2014/main" id="{8378696C-9640-0D73-92F5-D6E71E20927A}"/>
                    </a:ext>
                  </a:extLst>
                </p:cNvPr>
                <p:cNvPicPr/>
                <p:nvPr/>
              </p:nvPicPr>
              <p:blipFill>
                <a:blip r:embed="rId84"/>
                <a:stretch>
                  <a:fillRect/>
                </a:stretch>
              </p:blipFill>
              <p:spPr>
                <a:xfrm>
                  <a:off x="7823389" y="1053622"/>
                  <a:ext cx="253440" cy="41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67" name="Freihand 66">
                <a:extLst>
                  <a:ext uri="{FF2B5EF4-FFF2-40B4-BE49-F238E27FC236}">
                    <a16:creationId xmlns:a16="http://schemas.microsoft.com/office/drawing/2014/main" id="{BD4579FC-2B49-7C36-48C8-DA5AB7D15F40}"/>
                  </a:ext>
                </a:extLst>
              </p14:cNvPr>
              <p14:cNvContentPartPr/>
              <p14:nvPr/>
            </p14:nvContentPartPr>
            <p14:xfrm>
              <a:off x="939469" y="3337462"/>
              <a:ext cx="129240" cy="18000"/>
            </p14:xfrm>
          </p:contentPart>
        </mc:Choice>
        <mc:Fallback>
          <p:pic>
            <p:nvPicPr>
              <p:cNvPr id="67" name="Freihand 66">
                <a:extLst>
                  <a:ext uri="{FF2B5EF4-FFF2-40B4-BE49-F238E27FC236}">
                    <a16:creationId xmlns:a16="http://schemas.microsoft.com/office/drawing/2014/main" id="{BD4579FC-2B49-7C36-48C8-DA5AB7D15F40}"/>
                  </a:ext>
                </a:extLst>
              </p:cNvPr>
              <p:cNvPicPr/>
              <p:nvPr/>
            </p:nvPicPr>
            <p:blipFill>
              <a:blip r:embed="rId86"/>
              <a:stretch>
                <a:fillRect/>
              </a:stretch>
            </p:blipFill>
            <p:spPr>
              <a:xfrm>
                <a:off x="930829" y="3328462"/>
                <a:ext cx="146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8" name="Freihand 67">
                <a:extLst>
                  <a:ext uri="{FF2B5EF4-FFF2-40B4-BE49-F238E27FC236}">
                    <a16:creationId xmlns:a16="http://schemas.microsoft.com/office/drawing/2014/main" id="{3103BC38-C3B6-A93C-50B9-DCC917CF86B3}"/>
                  </a:ext>
                </a:extLst>
              </p14:cNvPr>
              <p14:cNvContentPartPr/>
              <p14:nvPr/>
            </p14:nvContentPartPr>
            <p14:xfrm>
              <a:off x="1177069" y="3322342"/>
              <a:ext cx="161280" cy="25200"/>
            </p14:xfrm>
          </p:contentPart>
        </mc:Choice>
        <mc:Fallback>
          <p:pic>
            <p:nvPicPr>
              <p:cNvPr id="68" name="Freihand 67">
                <a:extLst>
                  <a:ext uri="{FF2B5EF4-FFF2-40B4-BE49-F238E27FC236}">
                    <a16:creationId xmlns:a16="http://schemas.microsoft.com/office/drawing/2014/main" id="{3103BC38-C3B6-A93C-50B9-DCC917CF86B3}"/>
                  </a:ext>
                </a:extLst>
              </p:cNvPr>
              <p:cNvPicPr/>
              <p:nvPr/>
            </p:nvPicPr>
            <p:blipFill>
              <a:blip r:embed="rId88"/>
              <a:stretch>
                <a:fillRect/>
              </a:stretch>
            </p:blipFill>
            <p:spPr>
              <a:xfrm>
                <a:off x="1168069" y="3313342"/>
                <a:ext cx="178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9" name="Freihand 68">
                <a:extLst>
                  <a:ext uri="{FF2B5EF4-FFF2-40B4-BE49-F238E27FC236}">
                    <a16:creationId xmlns:a16="http://schemas.microsoft.com/office/drawing/2014/main" id="{3A06549C-2F85-716D-FD22-397AA24E2257}"/>
                  </a:ext>
                </a:extLst>
              </p14:cNvPr>
              <p14:cNvContentPartPr/>
              <p14:nvPr/>
            </p14:nvContentPartPr>
            <p14:xfrm>
              <a:off x="1503229" y="3227662"/>
              <a:ext cx="1113480" cy="66240"/>
            </p14:xfrm>
          </p:contentPart>
        </mc:Choice>
        <mc:Fallback>
          <p:pic>
            <p:nvPicPr>
              <p:cNvPr id="69" name="Freihand 68">
                <a:extLst>
                  <a:ext uri="{FF2B5EF4-FFF2-40B4-BE49-F238E27FC236}">
                    <a16:creationId xmlns:a16="http://schemas.microsoft.com/office/drawing/2014/main" id="{3A06549C-2F85-716D-FD22-397AA24E2257}"/>
                  </a:ext>
                </a:extLst>
              </p:cNvPr>
              <p:cNvPicPr/>
              <p:nvPr/>
            </p:nvPicPr>
            <p:blipFill>
              <a:blip r:embed="rId90"/>
              <a:stretch>
                <a:fillRect/>
              </a:stretch>
            </p:blipFill>
            <p:spPr>
              <a:xfrm>
                <a:off x="1494229" y="3218662"/>
                <a:ext cx="1131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0" name="Freihand 69">
                <a:extLst>
                  <a:ext uri="{FF2B5EF4-FFF2-40B4-BE49-F238E27FC236}">
                    <a16:creationId xmlns:a16="http://schemas.microsoft.com/office/drawing/2014/main" id="{395938BF-554E-D21B-CE99-F799CDC89E1D}"/>
                  </a:ext>
                </a:extLst>
              </p14:cNvPr>
              <p14:cNvContentPartPr/>
              <p14:nvPr/>
            </p14:nvContentPartPr>
            <p14:xfrm>
              <a:off x="2759989" y="3228022"/>
              <a:ext cx="143280" cy="34920"/>
            </p14:xfrm>
          </p:contentPart>
        </mc:Choice>
        <mc:Fallback>
          <p:pic>
            <p:nvPicPr>
              <p:cNvPr id="70" name="Freihand 69">
                <a:extLst>
                  <a:ext uri="{FF2B5EF4-FFF2-40B4-BE49-F238E27FC236}">
                    <a16:creationId xmlns:a16="http://schemas.microsoft.com/office/drawing/2014/main" id="{395938BF-554E-D21B-CE99-F799CDC89E1D}"/>
                  </a:ext>
                </a:extLst>
              </p:cNvPr>
              <p:cNvPicPr/>
              <p:nvPr/>
            </p:nvPicPr>
            <p:blipFill>
              <a:blip r:embed="rId92"/>
              <a:stretch>
                <a:fillRect/>
              </a:stretch>
            </p:blipFill>
            <p:spPr>
              <a:xfrm>
                <a:off x="2751349" y="3219022"/>
                <a:ext cx="1609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1" name="Freihand 70">
                <a:extLst>
                  <a:ext uri="{FF2B5EF4-FFF2-40B4-BE49-F238E27FC236}">
                    <a16:creationId xmlns:a16="http://schemas.microsoft.com/office/drawing/2014/main" id="{44FBAE96-029F-22DB-769D-CD71BC3260E4}"/>
                  </a:ext>
                </a:extLst>
              </p14:cNvPr>
              <p14:cNvContentPartPr/>
              <p14:nvPr/>
            </p14:nvContentPartPr>
            <p14:xfrm>
              <a:off x="3021709" y="3134422"/>
              <a:ext cx="929160" cy="97920"/>
            </p14:xfrm>
          </p:contentPart>
        </mc:Choice>
        <mc:Fallback>
          <p:pic>
            <p:nvPicPr>
              <p:cNvPr id="71" name="Freihand 70">
                <a:extLst>
                  <a:ext uri="{FF2B5EF4-FFF2-40B4-BE49-F238E27FC236}">
                    <a16:creationId xmlns:a16="http://schemas.microsoft.com/office/drawing/2014/main" id="{44FBAE96-029F-22DB-769D-CD71BC3260E4}"/>
                  </a:ext>
                </a:extLst>
              </p:cNvPr>
              <p:cNvPicPr/>
              <p:nvPr/>
            </p:nvPicPr>
            <p:blipFill>
              <a:blip r:embed="rId94"/>
              <a:stretch>
                <a:fillRect/>
              </a:stretch>
            </p:blipFill>
            <p:spPr>
              <a:xfrm>
                <a:off x="3012709" y="3125422"/>
                <a:ext cx="946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2" name="Freihand 71">
                <a:extLst>
                  <a:ext uri="{FF2B5EF4-FFF2-40B4-BE49-F238E27FC236}">
                    <a16:creationId xmlns:a16="http://schemas.microsoft.com/office/drawing/2014/main" id="{AE31E3D2-4192-C8D7-3A30-C86D4D065D55}"/>
                  </a:ext>
                </a:extLst>
              </p14:cNvPr>
              <p14:cNvContentPartPr/>
              <p14:nvPr/>
            </p14:nvContentPartPr>
            <p14:xfrm>
              <a:off x="3969589" y="3125782"/>
              <a:ext cx="10800" cy="178920"/>
            </p14:xfrm>
          </p:contentPart>
        </mc:Choice>
        <mc:Fallback>
          <p:pic>
            <p:nvPicPr>
              <p:cNvPr id="72" name="Freihand 71">
                <a:extLst>
                  <a:ext uri="{FF2B5EF4-FFF2-40B4-BE49-F238E27FC236}">
                    <a16:creationId xmlns:a16="http://schemas.microsoft.com/office/drawing/2014/main" id="{AE31E3D2-4192-C8D7-3A30-C86D4D065D55}"/>
                  </a:ext>
                </a:extLst>
              </p:cNvPr>
              <p:cNvPicPr/>
              <p:nvPr/>
            </p:nvPicPr>
            <p:blipFill>
              <a:blip r:embed="rId96"/>
              <a:stretch>
                <a:fillRect/>
              </a:stretch>
            </p:blipFill>
            <p:spPr>
              <a:xfrm>
                <a:off x="3960589" y="3116782"/>
                <a:ext cx="28440" cy="196560"/>
              </a:xfrm>
              <a:prstGeom prst="rect">
                <a:avLst/>
              </a:prstGeom>
            </p:spPr>
          </p:pic>
        </mc:Fallback>
      </mc:AlternateContent>
      <p:grpSp>
        <p:nvGrpSpPr>
          <p:cNvPr id="89" name="Gruppieren 88">
            <a:extLst>
              <a:ext uri="{FF2B5EF4-FFF2-40B4-BE49-F238E27FC236}">
                <a16:creationId xmlns:a16="http://schemas.microsoft.com/office/drawing/2014/main" id="{BFC35B9A-D3E2-42F7-C5E6-6F9F8FA70EA8}"/>
              </a:ext>
            </a:extLst>
          </p:cNvPr>
          <p:cNvGrpSpPr/>
          <p:nvPr/>
        </p:nvGrpSpPr>
        <p:grpSpPr>
          <a:xfrm>
            <a:off x="3987229" y="3459142"/>
            <a:ext cx="1468080" cy="1731960"/>
            <a:chOff x="3987229" y="3459142"/>
            <a:chExt cx="1468080" cy="1731960"/>
          </a:xfrm>
        </p:grpSpPr>
        <mc:AlternateContent xmlns:mc="http://schemas.openxmlformats.org/markup-compatibility/2006">
          <mc:Choice xmlns:p14="http://schemas.microsoft.com/office/powerpoint/2010/main" Requires="p14">
            <p:contentPart p14:bwMode="auto" r:id="rId97">
              <p14:nvContentPartPr>
                <p14:cNvPr id="73" name="Freihand 72">
                  <a:extLst>
                    <a:ext uri="{FF2B5EF4-FFF2-40B4-BE49-F238E27FC236}">
                      <a16:creationId xmlns:a16="http://schemas.microsoft.com/office/drawing/2014/main" id="{F21FE244-A744-88D8-7680-0017EA783E3D}"/>
                    </a:ext>
                  </a:extLst>
                </p14:cNvPr>
                <p14:cNvContentPartPr/>
                <p14:nvPr/>
              </p14:nvContentPartPr>
              <p14:xfrm>
                <a:off x="3987229" y="3459142"/>
                <a:ext cx="33120" cy="1295640"/>
              </p14:xfrm>
            </p:contentPart>
          </mc:Choice>
          <mc:Fallback>
            <p:pic>
              <p:nvPicPr>
                <p:cNvPr id="73" name="Freihand 72">
                  <a:extLst>
                    <a:ext uri="{FF2B5EF4-FFF2-40B4-BE49-F238E27FC236}">
                      <a16:creationId xmlns:a16="http://schemas.microsoft.com/office/drawing/2014/main" id="{F21FE244-A744-88D8-7680-0017EA783E3D}"/>
                    </a:ext>
                  </a:extLst>
                </p:cNvPr>
                <p:cNvPicPr/>
                <p:nvPr/>
              </p:nvPicPr>
              <p:blipFill>
                <a:blip r:embed="rId98"/>
                <a:stretch>
                  <a:fillRect/>
                </a:stretch>
              </p:blipFill>
              <p:spPr>
                <a:xfrm>
                  <a:off x="3978229" y="3450142"/>
                  <a:ext cx="50760" cy="1313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5" name="Freihand 74">
                  <a:extLst>
                    <a:ext uri="{FF2B5EF4-FFF2-40B4-BE49-F238E27FC236}">
                      <a16:creationId xmlns:a16="http://schemas.microsoft.com/office/drawing/2014/main" id="{93BAC872-2D06-EF23-285E-D5F5F3424E0A}"/>
                    </a:ext>
                  </a:extLst>
                </p14:cNvPr>
                <p14:cNvContentPartPr/>
                <p14:nvPr/>
              </p14:nvContentPartPr>
              <p14:xfrm>
                <a:off x="3992989" y="4895902"/>
                <a:ext cx="135360" cy="295200"/>
              </p14:xfrm>
            </p:contentPart>
          </mc:Choice>
          <mc:Fallback>
            <p:pic>
              <p:nvPicPr>
                <p:cNvPr id="75" name="Freihand 74">
                  <a:extLst>
                    <a:ext uri="{FF2B5EF4-FFF2-40B4-BE49-F238E27FC236}">
                      <a16:creationId xmlns:a16="http://schemas.microsoft.com/office/drawing/2014/main" id="{93BAC872-2D06-EF23-285E-D5F5F3424E0A}"/>
                    </a:ext>
                  </a:extLst>
                </p:cNvPr>
                <p:cNvPicPr/>
                <p:nvPr/>
              </p:nvPicPr>
              <p:blipFill>
                <a:blip r:embed="rId100"/>
                <a:stretch>
                  <a:fillRect/>
                </a:stretch>
              </p:blipFill>
              <p:spPr>
                <a:xfrm>
                  <a:off x="3983989" y="4887262"/>
                  <a:ext cx="1530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6" name="Freihand 75">
                  <a:extLst>
                    <a:ext uri="{FF2B5EF4-FFF2-40B4-BE49-F238E27FC236}">
                      <a16:creationId xmlns:a16="http://schemas.microsoft.com/office/drawing/2014/main" id="{DDAD1DAA-7A6E-A8F6-DB6A-6C5A61A31F22}"/>
                    </a:ext>
                  </a:extLst>
                </p14:cNvPr>
                <p14:cNvContentPartPr/>
                <p14:nvPr/>
              </p14:nvContentPartPr>
              <p14:xfrm>
                <a:off x="4135549" y="4846942"/>
                <a:ext cx="102600" cy="142920"/>
              </p14:xfrm>
            </p:contentPart>
          </mc:Choice>
          <mc:Fallback>
            <p:pic>
              <p:nvPicPr>
                <p:cNvPr id="76" name="Freihand 75">
                  <a:extLst>
                    <a:ext uri="{FF2B5EF4-FFF2-40B4-BE49-F238E27FC236}">
                      <a16:creationId xmlns:a16="http://schemas.microsoft.com/office/drawing/2014/main" id="{DDAD1DAA-7A6E-A8F6-DB6A-6C5A61A31F22}"/>
                    </a:ext>
                  </a:extLst>
                </p:cNvPr>
                <p:cNvPicPr/>
                <p:nvPr/>
              </p:nvPicPr>
              <p:blipFill>
                <a:blip r:embed="rId102"/>
                <a:stretch>
                  <a:fillRect/>
                </a:stretch>
              </p:blipFill>
              <p:spPr>
                <a:xfrm>
                  <a:off x="4126549" y="4838302"/>
                  <a:ext cx="120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7" name="Freihand 76">
                  <a:extLst>
                    <a:ext uri="{FF2B5EF4-FFF2-40B4-BE49-F238E27FC236}">
                      <a16:creationId xmlns:a16="http://schemas.microsoft.com/office/drawing/2014/main" id="{EACF9329-3CC4-2406-2291-6A6BC95D22A6}"/>
                    </a:ext>
                  </a:extLst>
                </p14:cNvPr>
                <p14:cNvContentPartPr/>
                <p14:nvPr/>
              </p14:nvContentPartPr>
              <p14:xfrm>
                <a:off x="4215469" y="4763062"/>
                <a:ext cx="32400" cy="91080"/>
              </p14:xfrm>
            </p:contentPart>
          </mc:Choice>
          <mc:Fallback>
            <p:pic>
              <p:nvPicPr>
                <p:cNvPr id="77" name="Freihand 76">
                  <a:extLst>
                    <a:ext uri="{FF2B5EF4-FFF2-40B4-BE49-F238E27FC236}">
                      <a16:creationId xmlns:a16="http://schemas.microsoft.com/office/drawing/2014/main" id="{EACF9329-3CC4-2406-2291-6A6BC95D22A6}"/>
                    </a:ext>
                  </a:extLst>
                </p:cNvPr>
                <p:cNvPicPr/>
                <p:nvPr/>
              </p:nvPicPr>
              <p:blipFill>
                <a:blip r:embed="rId104"/>
                <a:stretch>
                  <a:fillRect/>
                </a:stretch>
              </p:blipFill>
              <p:spPr>
                <a:xfrm>
                  <a:off x="4206829" y="4754062"/>
                  <a:ext cx="50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8" name="Freihand 77">
                  <a:extLst>
                    <a:ext uri="{FF2B5EF4-FFF2-40B4-BE49-F238E27FC236}">
                      <a16:creationId xmlns:a16="http://schemas.microsoft.com/office/drawing/2014/main" id="{A44DD6E2-7715-D891-57E8-21A503DF3779}"/>
                    </a:ext>
                  </a:extLst>
                </p14:cNvPr>
                <p14:cNvContentPartPr/>
                <p14:nvPr/>
              </p14:nvContentPartPr>
              <p14:xfrm>
                <a:off x="4332469" y="4794382"/>
                <a:ext cx="80640" cy="277560"/>
              </p14:xfrm>
            </p:contentPart>
          </mc:Choice>
          <mc:Fallback>
            <p:pic>
              <p:nvPicPr>
                <p:cNvPr id="78" name="Freihand 77">
                  <a:extLst>
                    <a:ext uri="{FF2B5EF4-FFF2-40B4-BE49-F238E27FC236}">
                      <a16:creationId xmlns:a16="http://schemas.microsoft.com/office/drawing/2014/main" id="{A44DD6E2-7715-D891-57E8-21A503DF3779}"/>
                    </a:ext>
                  </a:extLst>
                </p:cNvPr>
                <p:cNvPicPr/>
                <p:nvPr/>
              </p:nvPicPr>
              <p:blipFill>
                <a:blip r:embed="rId106"/>
                <a:stretch>
                  <a:fillRect/>
                </a:stretch>
              </p:blipFill>
              <p:spPr>
                <a:xfrm>
                  <a:off x="4323469" y="4785742"/>
                  <a:ext cx="982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9" name="Freihand 78">
                  <a:extLst>
                    <a:ext uri="{FF2B5EF4-FFF2-40B4-BE49-F238E27FC236}">
                      <a16:creationId xmlns:a16="http://schemas.microsoft.com/office/drawing/2014/main" id="{C30F01D2-DD9F-68B5-C3A6-DBAF69A4FD47}"/>
                    </a:ext>
                  </a:extLst>
                </p14:cNvPr>
                <p14:cNvContentPartPr/>
                <p14:nvPr/>
              </p14:nvContentPartPr>
              <p14:xfrm>
                <a:off x="4436149" y="4821022"/>
                <a:ext cx="113400" cy="208440"/>
              </p14:xfrm>
            </p:contentPart>
          </mc:Choice>
          <mc:Fallback>
            <p:pic>
              <p:nvPicPr>
                <p:cNvPr id="79" name="Freihand 78">
                  <a:extLst>
                    <a:ext uri="{FF2B5EF4-FFF2-40B4-BE49-F238E27FC236}">
                      <a16:creationId xmlns:a16="http://schemas.microsoft.com/office/drawing/2014/main" id="{C30F01D2-DD9F-68B5-C3A6-DBAF69A4FD47}"/>
                    </a:ext>
                  </a:extLst>
                </p:cNvPr>
                <p:cNvPicPr/>
                <p:nvPr/>
              </p:nvPicPr>
              <p:blipFill>
                <a:blip r:embed="rId108"/>
                <a:stretch>
                  <a:fillRect/>
                </a:stretch>
              </p:blipFill>
              <p:spPr>
                <a:xfrm>
                  <a:off x="4427149" y="4812382"/>
                  <a:ext cx="131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0" name="Freihand 79">
                  <a:extLst>
                    <a:ext uri="{FF2B5EF4-FFF2-40B4-BE49-F238E27FC236}">
                      <a16:creationId xmlns:a16="http://schemas.microsoft.com/office/drawing/2014/main" id="{51B3B1B9-95D7-C5FD-E9A0-0453E639EF29}"/>
                    </a:ext>
                  </a:extLst>
                </p14:cNvPr>
                <p14:cNvContentPartPr/>
                <p14:nvPr/>
              </p14:nvContentPartPr>
              <p14:xfrm>
                <a:off x="4587349" y="4958902"/>
                <a:ext cx="96120" cy="157320"/>
              </p14:xfrm>
            </p:contentPart>
          </mc:Choice>
          <mc:Fallback>
            <p:pic>
              <p:nvPicPr>
                <p:cNvPr id="80" name="Freihand 79">
                  <a:extLst>
                    <a:ext uri="{FF2B5EF4-FFF2-40B4-BE49-F238E27FC236}">
                      <a16:creationId xmlns:a16="http://schemas.microsoft.com/office/drawing/2014/main" id="{51B3B1B9-95D7-C5FD-E9A0-0453E639EF29}"/>
                    </a:ext>
                  </a:extLst>
                </p:cNvPr>
                <p:cNvPicPr/>
                <p:nvPr/>
              </p:nvPicPr>
              <p:blipFill>
                <a:blip r:embed="rId110"/>
                <a:stretch>
                  <a:fillRect/>
                </a:stretch>
              </p:blipFill>
              <p:spPr>
                <a:xfrm>
                  <a:off x="4578709" y="4950262"/>
                  <a:ext cx="113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1" name="Freihand 80">
                  <a:extLst>
                    <a:ext uri="{FF2B5EF4-FFF2-40B4-BE49-F238E27FC236}">
                      <a16:creationId xmlns:a16="http://schemas.microsoft.com/office/drawing/2014/main" id="{28596C07-C625-CA4E-5571-16D044C41AF0}"/>
                    </a:ext>
                  </a:extLst>
                </p14:cNvPr>
                <p14:cNvContentPartPr/>
                <p14:nvPr/>
              </p14:nvContentPartPr>
              <p14:xfrm>
                <a:off x="4663309" y="4875742"/>
                <a:ext cx="91080" cy="8640"/>
              </p14:xfrm>
            </p:contentPart>
          </mc:Choice>
          <mc:Fallback>
            <p:pic>
              <p:nvPicPr>
                <p:cNvPr id="81" name="Freihand 80">
                  <a:extLst>
                    <a:ext uri="{FF2B5EF4-FFF2-40B4-BE49-F238E27FC236}">
                      <a16:creationId xmlns:a16="http://schemas.microsoft.com/office/drawing/2014/main" id="{28596C07-C625-CA4E-5571-16D044C41AF0}"/>
                    </a:ext>
                  </a:extLst>
                </p:cNvPr>
                <p:cNvPicPr/>
                <p:nvPr/>
              </p:nvPicPr>
              <p:blipFill>
                <a:blip r:embed="rId112"/>
                <a:stretch>
                  <a:fillRect/>
                </a:stretch>
              </p:blipFill>
              <p:spPr>
                <a:xfrm>
                  <a:off x="4654669" y="4867102"/>
                  <a:ext cx="108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2" name="Freihand 81">
                  <a:extLst>
                    <a:ext uri="{FF2B5EF4-FFF2-40B4-BE49-F238E27FC236}">
                      <a16:creationId xmlns:a16="http://schemas.microsoft.com/office/drawing/2014/main" id="{0AEBD688-7FC0-DDA2-445A-3C926C2DBD4D}"/>
                    </a:ext>
                  </a:extLst>
                </p14:cNvPr>
                <p14:cNvContentPartPr/>
                <p14:nvPr/>
              </p14:nvContentPartPr>
              <p14:xfrm>
                <a:off x="4698949" y="4934782"/>
                <a:ext cx="97920" cy="39960"/>
              </p14:xfrm>
            </p:contentPart>
          </mc:Choice>
          <mc:Fallback>
            <p:pic>
              <p:nvPicPr>
                <p:cNvPr id="82" name="Freihand 81">
                  <a:extLst>
                    <a:ext uri="{FF2B5EF4-FFF2-40B4-BE49-F238E27FC236}">
                      <a16:creationId xmlns:a16="http://schemas.microsoft.com/office/drawing/2014/main" id="{0AEBD688-7FC0-DDA2-445A-3C926C2DBD4D}"/>
                    </a:ext>
                  </a:extLst>
                </p:cNvPr>
                <p:cNvPicPr/>
                <p:nvPr/>
              </p:nvPicPr>
              <p:blipFill>
                <a:blip r:embed="rId114"/>
                <a:stretch>
                  <a:fillRect/>
                </a:stretch>
              </p:blipFill>
              <p:spPr>
                <a:xfrm>
                  <a:off x="4690309" y="4925782"/>
                  <a:ext cx="115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3" name="Freihand 82">
                  <a:extLst>
                    <a:ext uri="{FF2B5EF4-FFF2-40B4-BE49-F238E27FC236}">
                      <a16:creationId xmlns:a16="http://schemas.microsoft.com/office/drawing/2014/main" id="{3CC71E14-763A-3428-842C-AE18239BB567}"/>
                    </a:ext>
                  </a:extLst>
                </p14:cNvPr>
                <p14:cNvContentPartPr/>
                <p14:nvPr/>
              </p14:nvContentPartPr>
              <p14:xfrm>
                <a:off x="4851949" y="4790422"/>
                <a:ext cx="75600" cy="153360"/>
              </p14:xfrm>
            </p:contentPart>
          </mc:Choice>
          <mc:Fallback>
            <p:pic>
              <p:nvPicPr>
                <p:cNvPr id="83" name="Freihand 82">
                  <a:extLst>
                    <a:ext uri="{FF2B5EF4-FFF2-40B4-BE49-F238E27FC236}">
                      <a16:creationId xmlns:a16="http://schemas.microsoft.com/office/drawing/2014/main" id="{3CC71E14-763A-3428-842C-AE18239BB567}"/>
                    </a:ext>
                  </a:extLst>
                </p:cNvPr>
                <p:cNvPicPr/>
                <p:nvPr/>
              </p:nvPicPr>
              <p:blipFill>
                <a:blip r:embed="rId116"/>
                <a:stretch>
                  <a:fillRect/>
                </a:stretch>
              </p:blipFill>
              <p:spPr>
                <a:xfrm>
                  <a:off x="4842949" y="4781422"/>
                  <a:ext cx="93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4" name="Freihand 83">
                  <a:extLst>
                    <a:ext uri="{FF2B5EF4-FFF2-40B4-BE49-F238E27FC236}">
                      <a16:creationId xmlns:a16="http://schemas.microsoft.com/office/drawing/2014/main" id="{66F7CDC6-C127-7C67-0B5B-CFD1F2754B39}"/>
                    </a:ext>
                  </a:extLst>
                </p14:cNvPr>
                <p14:cNvContentPartPr/>
                <p14:nvPr/>
              </p14:nvContentPartPr>
              <p14:xfrm>
                <a:off x="4973629" y="4831102"/>
                <a:ext cx="103680" cy="85320"/>
              </p14:xfrm>
            </p:contentPart>
          </mc:Choice>
          <mc:Fallback>
            <p:pic>
              <p:nvPicPr>
                <p:cNvPr id="84" name="Freihand 83">
                  <a:extLst>
                    <a:ext uri="{FF2B5EF4-FFF2-40B4-BE49-F238E27FC236}">
                      <a16:creationId xmlns:a16="http://schemas.microsoft.com/office/drawing/2014/main" id="{66F7CDC6-C127-7C67-0B5B-CFD1F2754B39}"/>
                    </a:ext>
                  </a:extLst>
                </p:cNvPr>
                <p:cNvPicPr/>
                <p:nvPr/>
              </p:nvPicPr>
              <p:blipFill>
                <a:blip r:embed="rId118"/>
                <a:stretch>
                  <a:fillRect/>
                </a:stretch>
              </p:blipFill>
              <p:spPr>
                <a:xfrm>
                  <a:off x="4964629" y="4822102"/>
                  <a:ext cx="121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5" name="Freihand 84">
                  <a:extLst>
                    <a:ext uri="{FF2B5EF4-FFF2-40B4-BE49-F238E27FC236}">
                      <a16:creationId xmlns:a16="http://schemas.microsoft.com/office/drawing/2014/main" id="{51CEB63C-3C2B-A181-7F04-DF0640FEDBBC}"/>
                    </a:ext>
                  </a:extLst>
                </p14:cNvPr>
                <p14:cNvContentPartPr/>
                <p14:nvPr/>
              </p14:nvContentPartPr>
              <p14:xfrm>
                <a:off x="5123389" y="4790422"/>
                <a:ext cx="77760" cy="150120"/>
              </p14:xfrm>
            </p:contentPart>
          </mc:Choice>
          <mc:Fallback>
            <p:pic>
              <p:nvPicPr>
                <p:cNvPr id="85" name="Freihand 84">
                  <a:extLst>
                    <a:ext uri="{FF2B5EF4-FFF2-40B4-BE49-F238E27FC236}">
                      <a16:creationId xmlns:a16="http://schemas.microsoft.com/office/drawing/2014/main" id="{51CEB63C-3C2B-A181-7F04-DF0640FEDBBC}"/>
                    </a:ext>
                  </a:extLst>
                </p:cNvPr>
                <p:cNvPicPr/>
                <p:nvPr/>
              </p:nvPicPr>
              <p:blipFill>
                <a:blip r:embed="rId120"/>
                <a:stretch>
                  <a:fillRect/>
                </a:stretch>
              </p:blipFill>
              <p:spPr>
                <a:xfrm>
                  <a:off x="5114389" y="4781422"/>
                  <a:ext cx="95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6" name="Freihand 85">
                  <a:extLst>
                    <a:ext uri="{FF2B5EF4-FFF2-40B4-BE49-F238E27FC236}">
                      <a16:creationId xmlns:a16="http://schemas.microsoft.com/office/drawing/2014/main" id="{D74CDF34-DB96-83D7-CBEA-9D004A089B88}"/>
                    </a:ext>
                  </a:extLst>
                </p14:cNvPr>
                <p14:cNvContentPartPr/>
                <p14:nvPr/>
              </p14:nvContentPartPr>
              <p14:xfrm>
                <a:off x="5116909" y="4911382"/>
                <a:ext cx="105480" cy="62640"/>
              </p14:xfrm>
            </p:contentPart>
          </mc:Choice>
          <mc:Fallback>
            <p:pic>
              <p:nvPicPr>
                <p:cNvPr id="86" name="Freihand 85">
                  <a:extLst>
                    <a:ext uri="{FF2B5EF4-FFF2-40B4-BE49-F238E27FC236}">
                      <a16:creationId xmlns:a16="http://schemas.microsoft.com/office/drawing/2014/main" id="{D74CDF34-DB96-83D7-CBEA-9D004A089B88}"/>
                    </a:ext>
                  </a:extLst>
                </p:cNvPr>
                <p:cNvPicPr/>
                <p:nvPr/>
              </p:nvPicPr>
              <p:blipFill>
                <a:blip r:embed="rId122"/>
                <a:stretch>
                  <a:fillRect/>
                </a:stretch>
              </p:blipFill>
              <p:spPr>
                <a:xfrm>
                  <a:off x="5108269" y="4902742"/>
                  <a:ext cx="123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7" name="Freihand 86">
                  <a:extLst>
                    <a:ext uri="{FF2B5EF4-FFF2-40B4-BE49-F238E27FC236}">
                      <a16:creationId xmlns:a16="http://schemas.microsoft.com/office/drawing/2014/main" id="{2B538A1F-D3B0-46D2-D1CD-0AAF717D8354}"/>
                    </a:ext>
                  </a:extLst>
                </p14:cNvPr>
                <p14:cNvContentPartPr/>
                <p14:nvPr/>
              </p14:nvContentPartPr>
              <p14:xfrm>
                <a:off x="5219509" y="4770262"/>
                <a:ext cx="139680" cy="171720"/>
              </p14:xfrm>
            </p:contentPart>
          </mc:Choice>
          <mc:Fallback>
            <p:pic>
              <p:nvPicPr>
                <p:cNvPr id="87" name="Freihand 86">
                  <a:extLst>
                    <a:ext uri="{FF2B5EF4-FFF2-40B4-BE49-F238E27FC236}">
                      <a16:creationId xmlns:a16="http://schemas.microsoft.com/office/drawing/2014/main" id="{2B538A1F-D3B0-46D2-D1CD-0AAF717D8354}"/>
                    </a:ext>
                  </a:extLst>
                </p:cNvPr>
                <p:cNvPicPr/>
                <p:nvPr/>
              </p:nvPicPr>
              <p:blipFill>
                <a:blip r:embed="rId124"/>
                <a:stretch>
                  <a:fillRect/>
                </a:stretch>
              </p:blipFill>
              <p:spPr>
                <a:xfrm>
                  <a:off x="5210869" y="4761622"/>
                  <a:ext cx="157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8" name="Freihand 87">
                  <a:extLst>
                    <a:ext uri="{FF2B5EF4-FFF2-40B4-BE49-F238E27FC236}">
                      <a16:creationId xmlns:a16="http://schemas.microsoft.com/office/drawing/2014/main" id="{C2275FFD-7CCF-AD48-152B-5E0493135C45}"/>
                    </a:ext>
                  </a:extLst>
                </p14:cNvPr>
                <p14:cNvContentPartPr/>
                <p14:nvPr/>
              </p14:nvContentPartPr>
              <p14:xfrm>
                <a:off x="5392669" y="4761262"/>
                <a:ext cx="62640" cy="313200"/>
              </p14:xfrm>
            </p:contentPart>
          </mc:Choice>
          <mc:Fallback>
            <p:pic>
              <p:nvPicPr>
                <p:cNvPr id="88" name="Freihand 87">
                  <a:extLst>
                    <a:ext uri="{FF2B5EF4-FFF2-40B4-BE49-F238E27FC236}">
                      <a16:creationId xmlns:a16="http://schemas.microsoft.com/office/drawing/2014/main" id="{C2275FFD-7CCF-AD48-152B-5E0493135C45}"/>
                    </a:ext>
                  </a:extLst>
                </p:cNvPr>
                <p:cNvPicPr/>
                <p:nvPr/>
              </p:nvPicPr>
              <p:blipFill>
                <a:blip r:embed="rId126"/>
                <a:stretch>
                  <a:fillRect/>
                </a:stretch>
              </p:blipFill>
              <p:spPr>
                <a:xfrm>
                  <a:off x="5383669" y="4752622"/>
                  <a:ext cx="80280" cy="330840"/>
                </a:xfrm>
                <a:prstGeom prst="rect">
                  <a:avLst/>
                </a:prstGeom>
              </p:spPr>
            </p:pic>
          </mc:Fallback>
        </mc:AlternateContent>
      </p:grpSp>
      <p:grpSp>
        <p:nvGrpSpPr>
          <p:cNvPr id="92" name="Gruppieren 91">
            <a:extLst>
              <a:ext uri="{FF2B5EF4-FFF2-40B4-BE49-F238E27FC236}">
                <a16:creationId xmlns:a16="http://schemas.microsoft.com/office/drawing/2014/main" id="{21EED17D-3672-95F9-AE9D-C31870F6C95E}"/>
              </a:ext>
            </a:extLst>
          </p:cNvPr>
          <p:cNvGrpSpPr/>
          <p:nvPr/>
        </p:nvGrpSpPr>
        <p:grpSpPr>
          <a:xfrm>
            <a:off x="3685549" y="5142502"/>
            <a:ext cx="293400" cy="327960"/>
            <a:chOff x="3685549" y="5142502"/>
            <a:chExt cx="293400" cy="327960"/>
          </a:xfrm>
        </p:grpSpPr>
        <mc:AlternateContent xmlns:mc="http://schemas.openxmlformats.org/markup-compatibility/2006">
          <mc:Choice xmlns:p14="http://schemas.microsoft.com/office/powerpoint/2010/main" Requires="p14">
            <p:contentPart p14:bwMode="auto" r:id="rId127">
              <p14:nvContentPartPr>
                <p14:cNvPr id="90" name="Freihand 89">
                  <a:extLst>
                    <a:ext uri="{FF2B5EF4-FFF2-40B4-BE49-F238E27FC236}">
                      <a16:creationId xmlns:a16="http://schemas.microsoft.com/office/drawing/2014/main" id="{089ABA86-CD45-1927-2CDF-7D3291884A64}"/>
                    </a:ext>
                  </a:extLst>
                </p14:cNvPr>
                <p14:cNvContentPartPr/>
                <p14:nvPr/>
              </p14:nvContentPartPr>
              <p14:xfrm>
                <a:off x="3685549" y="5254102"/>
                <a:ext cx="195120" cy="18000"/>
              </p14:xfrm>
            </p:contentPart>
          </mc:Choice>
          <mc:Fallback>
            <p:pic>
              <p:nvPicPr>
                <p:cNvPr id="90" name="Freihand 89">
                  <a:extLst>
                    <a:ext uri="{FF2B5EF4-FFF2-40B4-BE49-F238E27FC236}">
                      <a16:creationId xmlns:a16="http://schemas.microsoft.com/office/drawing/2014/main" id="{089ABA86-CD45-1927-2CDF-7D3291884A64}"/>
                    </a:ext>
                  </a:extLst>
                </p:cNvPr>
                <p:cNvPicPr/>
                <p:nvPr/>
              </p:nvPicPr>
              <p:blipFill>
                <a:blip r:embed="rId128"/>
                <a:stretch>
                  <a:fillRect/>
                </a:stretch>
              </p:blipFill>
              <p:spPr>
                <a:xfrm>
                  <a:off x="3676909" y="5245462"/>
                  <a:ext cx="2127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1" name="Freihand 90">
                  <a:extLst>
                    <a:ext uri="{FF2B5EF4-FFF2-40B4-BE49-F238E27FC236}">
                      <a16:creationId xmlns:a16="http://schemas.microsoft.com/office/drawing/2014/main" id="{9F1C36C3-0D91-E9D7-E1B9-B7849D4236E2}"/>
                    </a:ext>
                  </a:extLst>
                </p14:cNvPr>
                <p14:cNvContentPartPr/>
                <p14:nvPr/>
              </p14:nvContentPartPr>
              <p14:xfrm>
                <a:off x="3817309" y="5142502"/>
                <a:ext cx="161640" cy="327960"/>
              </p14:xfrm>
            </p:contentPart>
          </mc:Choice>
          <mc:Fallback>
            <p:pic>
              <p:nvPicPr>
                <p:cNvPr id="91" name="Freihand 90">
                  <a:extLst>
                    <a:ext uri="{FF2B5EF4-FFF2-40B4-BE49-F238E27FC236}">
                      <a16:creationId xmlns:a16="http://schemas.microsoft.com/office/drawing/2014/main" id="{9F1C36C3-0D91-E9D7-E1B9-B7849D4236E2}"/>
                    </a:ext>
                  </a:extLst>
                </p:cNvPr>
                <p:cNvPicPr/>
                <p:nvPr/>
              </p:nvPicPr>
              <p:blipFill>
                <a:blip r:embed="rId130"/>
                <a:stretch>
                  <a:fillRect/>
                </a:stretch>
              </p:blipFill>
              <p:spPr>
                <a:xfrm>
                  <a:off x="3808309" y="5133862"/>
                  <a:ext cx="179280" cy="345600"/>
                </a:xfrm>
                <a:prstGeom prst="rect">
                  <a:avLst/>
                </a:prstGeom>
              </p:spPr>
            </p:pic>
          </mc:Fallback>
        </mc:AlternateContent>
      </p:grpSp>
      <p:grpSp>
        <p:nvGrpSpPr>
          <p:cNvPr id="95" name="Gruppieren 94">
            <a:extLst>
              <a:ext uri="{FF2B5EF4-FFF2-40B4-BE49-F238E27FC236}">
                <a16:creationId xmlns:a16="http://schemas.microsoft.com/office/drawing/2014/main" id="{88E362DA-112A-4647-5160-983FE6D9D2F3}"/>
              </a:ext>
            </a:extLst>
          </p:cNvPr>
          <p:cNvGrpSpPr/>
          <p:nvPr/>
        </p:nvGrpSpPr>
        <p:grpSpPr>
          <a:xfrm>
            <a:off x="82669" y="2850022"/>
            <a:ext cx="108000" cy="508320"/>
            <a:chOff x="82669" y="2850022"/>
            <a:chExt cx="108000" cy="508320"/>
          </a:xfrm>
        </p:grpSpPr>
        <mc:AlternateContent xmlns:mc="http://schemas.openxmlformats.org/markup-compatibility/2006">
          <mc:Choice xmlns:p14="http://schemas.microsoft.com/office/powerpoint/2010/main" Requires="p14">
            <p:contentPart p14:bwMode="auto" r:id="rId131">
              <p14:nvContentPartPr>
                <p14:cNvPr id="93" name="Freihand 92">
                  <a:extLst>
                    <a:ext uri="{FF2B5EF4-FFF2-40B4-BE49-F238E27FC236}">
                      <a16:creationId xmlns:a16="http://schemas.microsoft.com/office/drawing/2014/main" id="{D47B7F22-BAE6-8DA4-7B05-8258207A8B56}"/>
                    </a:ext>
                  </a:extLst>
                </p14:cNvPr>
                <p14:cNvContentPartPr/>
                <p14:nvPr/>
              </p14:nvContentPartPr>
              <p14:xfrm>
                <a:off x="130189" y="2850022"/>
                <a:ext cx="17640" cy="342720"/>
              </p14:xfrm>
            </p:contentPart>
          </mc:Choice>
          <mc:Fallback>
            <p:pic>
              <p:nvPicPr>
                <p:cNvPr id="93" name="Freihand 92">
                  <a:extLst>
                    <a:ext uri="{FF2B5EF4-FFF2-40B4-BE49-F238E27FC236}">
                      <a16:creationId xmlns:a16="http://schemas.microsoft.com/office/drawing/2014/main" id="{D47B7F22-BAE6-8DA4-7B05-8258207A8B56}"/>
                    </a:ext>
                  </a:extLst>
                </p:cNvPr>
                <p:cNvPicPr/>
                <p:nvPr/>
              </p:nvPicPr>
              <p:blipFill>
                <a:blip r:embed="rId132"/>
                <a:stretch>
                  <a:fillRect/>
                </a:stretch>
              </p:blipFill>
              <p:spPr>
                <a:xfrm>
                  <a:off x="121189" y="2841382"/>
                  <a:ext cx="3528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4" name="Freihand 93">
                  <a:extLst>
                    <a:ext uri="{FF2B5EF4-FFF2-40B4-BE49-F238E27FC236}">
                      <a16:creationId xmlns:a16="http://schemas.microsoft.com/office/drawing/2014/main" id="{C0F241D0-B208-BF53-6F82-AE4250BC7CC3}"/>
                    </a:ext>
                  </a:extLst>
                </p14:cNvPr>
                <p14:cNvContentPartPr/>
                <p14:nvPr/>
              </p14:nvContentPartPr>
              <p14:xfrm>
                <a:off x="82669" y="3134062"/>
                <a:ext cx="108000" cy="224280"/>
              </p14:xfrm>
            </p:contentPart>
          </mc:Choice>
          <mc:Fallback>
            <p:pic>
              <p:nvPicPr>
                <p:cNvPr id="94" name="Freihand 93">
                  <a:extLst>
                    <a:ext uri="{FF2B5EF4-FFF2-40B4-BE49-F238E27FC236}">
                      <a16:creationId xmlns:a16="http://schemas.microsoft.com/office/drawing/2014/main" id="{C0F241D0-B208-BF53-6F82-AE4250BC7CC3}"/>
                    </a:ext>
                  </a:extLst>
                </p:cNvPr>
                <p:cNvPicPr/>
                <p:nvPr/>
              </p:nvPicPr>
              <p:blipFill>
                <a:blip r:embed="rId134"/>
                <a:stretch>
                  <a:fillRect/>
                </a:stretch>
              </p:blipFill>
              <p:spPr>
                <a:xfrm>
                  <a:off x="73669" y="3125062"/>
                  <a:ext cx="125640" cy="241920"/>
                </a:xfrm>
                <a:prstGeom prst="rect">
                  <a:avLst/>
                </a:prstGeom>
              </p:spPr>
            </p:pic>
          </mc:Fallback>
        </mc:AlternateContent>
      </p:grpSp>
      <p:grpSp>
        <p:nvGrpSpPr>
          <p:cNvPr id="183" name="Gruppieren 182">
            <a:extLst>
              <a:ext uri="{FF2B5EF4-FFF2-40B4-BE49-F238E27FC236}">
                <a16:creationId xmlns:a16="http://schemas.microsoft.com/office/drawing/2014/main" id="{3355DD26-B5D9-B90B-ECAF-57087F411033}"/>
              </a:ext>
            </a:extLst>
          </p:cNvPr>
          <p:cNvGrpSpPr/>
          <p:nvPr/>
        </p:nvGrpSpPr>
        <p:grpSpPr>
          <a:xfrm>
            <a:off x="8549509" y="753382"/>
            <a:ext cx="3491280" cy="3113280"/>
            <a:chOff x="8549509" y="753382"/>
            <a:chExt cx="3491280" cy="3113280"/>
          </a:xfrm>
        </p:grpSpPr>
        <mc:AlternateContent xmlns:mc="http://schemas.openxmlformats.org/markup-compatibility/2006">
          <mc:Choice xmlns:p14="http://schemas.microsoft.com/office/powerpoint/2010/main" Requires="p14">
            <p:contentPart p14:bwMode="auto" r:id="rId135">
              <p14:nvContentPartPr>
                <p14:cNvPr id="96" name="Freihand 95">
                  <a:extLst>
                    <a:ext uri="{FF2B5EF4-FFF2-40B4-BE49-F238E27FC236}">
                      <a16:creationId xmlns:a16="http://schemas.microsoft.com/office/drawing/2014/main" id="{75EB353A-8A52-4F1B-FE3E-0675AB01D5DB}"/>
                    </a:ext>
                  </a:extLst>
                </p14:cNvPr>
                <p14:cNvContentPartPr/>
                <p14:nvPr/>
              </p14:nvContentPartPr>
              <p14:xfrm>
                <a:off x="8553109" y="1199782"/>
                <a:ext cx="225000" cy="11160"/>
              </p14:xfrm>
            </p:contentPart>
          </mc:Choice>
          <mc:Fallback>
            <p:pic>
              <p:nvPicPr>
                <p:cNvPr id="96" name="Freihand 95">
                  <a:extLst>
                    <a:ext uri="{FF2B5EF4-FFF2-40B4-BE49-F238E27FC236}">
                      <a16:creationId xmlns:a16="http://schemas.microsoft.com/office/drawing/2014/main" id="{75EB353A-8A52-4F1B-FE3E-0675AB01D5DB}"/>
                    </a:ext>
                  </a:extLst>
                </p:cNvPr>
                <p:cNvPicPr/>
                <p:nvPr/>
              </p:nvPicPr>
              <p:blipFill>
                <a:blip r:embed="rId136"/>
                <a:stretch>
                  <a:fillRect/>
                </a:stretch>
              </p:blipFill>
              <p:spPr>
                <a:xfrm>
                  <a:off x="8544109" y="1190782"/>
                  <a:ext cx="242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7" name="Freihand 96">
                  <a:extLst>
                    <a:ext uri="{FF2B5EF4-FFF2-40B4-BE49-F238E27FC236}">
                      <a16:creationId xmlns:a16="http://schemas.microsoft.com/office/drawing/2014/main" id="{9FA1F299-409F-2BCA-A7AE-317997E4D5FE}"/>
                    </a:ext>
                  </a:extLst>
                </p14:cNvPr>
                <p14:cNvContentPartPr/>
                <p14:nvPr/>
              </p14:nvContentPartPr>
              <p14:xfrm>
                <a:off x="8549509" y="1283662"/>
                <a:ext cx="252720" cy="29160"/>
              </p14:xfrm>
            </p:contentPart>
          </mc:Choice>
          <mc:Fallback>
            <p:pic>
              <p:nvPicPr>
                <p:cNvPr id="97" name="Freihand 96">
                  <a:extLst>
                    <a:ext uri="{FF2B5EF4-FFF2-40B4-BE49-F238E27FC236}">
                      <a16:creationId xmlns:a16="http://schemas.microsoft.com/office/drawing/2014/main" id="{9FA1F299-409F-2BCA-A7AE-317997E4D5FE}"/>
                    </a:ext>
                  </a:extLst>
                </p:cNvPr>
                <p:cNvPicPr/>
                <p:nvPr/>
              </p:nvPicPr>
              <p:blipFill>
                <a:blip r:embed="rId138"/>
                <a:stretch>
                  <a:fillRect/>
                </a:stretch>
              </p:blipFill>
              <p:spPr>
                <a:xfrm>
                  <a:off x="8540509" y="1275022"/>
                  <a:ext cx="2703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8" name="Freihand 97">
                  <a:extLst>
                    <a:ext uri="{FF2B5EF4-FFF2-40B4-BE49-F238E27FC236}">
                      <a16:creationId xmlns:a16="http://schemas.microsoft.com/office/drawing/2014/main" id="{4B444405-7993-7B59-AE16-924CAF36AA65}"/>
                    </a:ext>
                  </a:extLst>
                </p14:cNvPr>
                <p14:cNvContentPartPr/>
                <p14:nvPr/>
              </p14:nvContentPartPr>
              <p14:xfrm>
                <a:off x="8805109" y="1127422"/>
                <a:ext cx="137880" cy="210240"/>
              </p14:xfrm>
            </p:contentPart>
          </mc:Choice>
          <mc:Fallback>
            <p:pic>
              <p:nvPicPr>
                <p:cNvPr id="98" name="Freihand 97">
                  <a:extLst>
                    <a:ext uri="{FF2B5EF4-FFF2-40B4-BE49-F238E27FC236}">
                      <a16:creationId xmlns:a16="http://schemas.microsoft.com/office/drawing/2014/main" id="{4B444405-7993-7B59-AE16-924CAF36AA65}"/>
                    </a:ext>
                  </a:extLst>
                </p:cNvPr>
                <p:cNvPicPr/>
                <p:nvPr/>
              </p:nvPicPr>
              <p:blipFill>
                <a:blip r:embed="rId140"/>
                <a:stretch>
                  <a:fillRect/>
                </a:stretch>
              </p:blipFill>
              <p:spPr>
                <a:xfrm>
                  <a:off x="8796469" y="1118422"/>
                  <a:ext cx="1555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9" name="Freihand 98">
                  <a:extLst>
                    <a:ext uri="{FF2B5EF4-FFF2-40B4-BE49-F238E27FC236}">
                      <a16:creationId xmlns:a16="http://schemas.microsoft.com/office/drawing/2014/main" id="{9964B418-F388-8A1B-48D9-3F2781097B16}"/>
                    </a:ext>
                  </a:extLst>
                </p14:cNvPr>
                <p14:cNvContentPartPr/>
                <p14:nvPr/>
              </p14:nvContentPartPr>
              <p14:xfrm>
                <a:off x="9193909" y="1095382"/>
                <a:ext cx="344520" cy="182160"/>
              </p14:xfrm>
            </p:contentPart>
          </mc:Choice>
          <mc:Fallback>
            <p:pic>
              <p:nvPicPr>
                <p:cNvPr id="99" name="Freihand 98">
                  <a:extLst>
                    <a:ext uri="{FF2B5EF4-FFF2-40B4-BE49-F238E27FC236}">
                      <a16:creationId xmlns:a16="http://schemas.microsoft.com/office/drawing/2014/main" id="{9964B418-F388-8A1B-48D9-3F2781097B16}"/>
                    </a:ext>
                  </a:extLst>
                </p:cNvPr>
                <p:cNvPicPr/>
                <p:nvPr/>
              </p:nvPicPr>
              <p:blipFill>
                <a:blip r:embed="rId142"/>
                <a:stretch>
                  <a:fillRect/>
                </a:stretch>
              </p:blipFill>
              <p:spPr>
                <a:xfrm>
                  <a:off x="9184909" y="1086382"/>
                  <a:ext cx="3621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0" name="Freihand 99">
                  <a:extLst>
                    <a:ext uri="{FF2B5EF4-FFF2-40B4-BE49-F238E27FC236}">
                      <a16:creationId xmlns:a16="http://schemas.microsoft.com/office/drawing/2014/main" id="{63234659-CD2F-70B4-414C-84C14F2CB69B}"/>
                    </a:ext>
                  </a:extLst>
                </p14:cNvPr>
                <p14:cNvContentPartPr/>
                <p14:nvPr/>
              </p14:nvContentPartPr>
              <p14:xfrm>
                <a:off x="9598549" y="1060462"/>
                <a:ext cx="55440" cy="132840"/>
              </p14:xfrm>
            </p:contentPart>
          </mc:Choice>
          <mc:Fallback>
            <p:pic>
              <p:nvPicPr>
                <p:cNvPr id="100" name="Freihand 99">
                  <a:extLst>
                    <a:ext uri="{FF2B5EF4-FFF2-40B4-BE49-F238E27FC236}">
                      <a16:creationId xmlns:a16="http://schemas.microsoft.com/office/drawing/2014/main" id="{63234659-CD2F-70B4-414C-84C14F2CB69B}"/>
                    </a:ext>
                  </a:extLst>
                </p:cNvPr>
                <p:cNvPicPr/>
                <p:nvPr/>
              </p:nvPicPr>
              <p:blipFill>
                <a:blip r:embed="rId144"/>
                <a:stretch>
                  <a:fillRect/>
                </a:stretch>
              </p:blipFill>
              <p:spPr>
                <a:xfrm>
                  <a:off x="9589909" y="1051822"/>
                  <a:ext cx="73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1" name="Freihand 100">
                  <a:extLst>
                    <a:ext uri="{FF2B5EF4-FFF2-40B4-BE49-F238E27FC236}">
                      <a16:creationId xmlns:a16="http://schemas.microsoft.com/office/drawing/2014/main" id="{634CD67A-8275-CF59-844D-14A11E287B37}"/>
                    </a:ext>
                  </a:extLst>
                </p14:cNvPr>
                <p14:cNvContentPartPr/>
                <p14:nvPr/>
              </p14:nvContentPartPr>
              <p14:xfrm>
                <a:off x="9719509" y="953902"/>
                <a:ext cx="183600" cy="216720"/>
              </p14:xfrm>
            </p:contentPart>
          </mc:Choice>
          <mc:Fallback>
            <p:pic>
              <p:nvPicPr>
                <p:cNvPr id="101" name="Freihand 100">
                  <a:extLst>
                    <a:ext uri="{FF2B5EF4-FFF2-40B4-BE49-F238E27FC236}">
                      <a16:creationId xmlns:a16="http://schemas.microsoft.com/office/drawing/2014/main" id="{634CD67A-8275-CF59-844D-14A11E287B37}"/>
                    </a:ext>
                  </a:extLst>
                </p:cNvPr>
                <p:cNvPicPr/>
                <p:nvPr/>
              </p:nvPicPr>
              <p:blipFill>
                <a:blip r:embed="rId146"/>
                <a:stretch>
                  <a:fillRect/>
                </a:stretch>
              </p:blipFill>
              <p:spPr>
                <a:xfrm>
                  <a:off x="9710869" y="945262"/>
                  <a:ext cx="2012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2" name="Freihand 101">
                  <a:extLst>
                    <a:ext uri="{FF2B5EF4-FFF2-40B4-BE49-F238E27FC236}">
                      <a16:creationId xmlns:a16="http://schemas.microsoft.com/office/drawing/2014/main" id="{49C10CE6-F8D8-BC57-0550-400AA755A800}"/>
                    </a:ext>
                  </a:extLst>
                </p14:cNvPr>
                <p14:cNvContentPartPr/>
                <p14:nvPr/>
              </p14:nvContentPartPr>
              <p14:xfrm>
                <a:off x="9966109" y="1016542"/>
                <a:ext cx="59760" cy="144720"/>
              </p14:xfrm>
            </p:contentPart>
          </mc:Choice>
          <mc:Fallback>
            <p:pic>
              <p:nvPicPr>
                <p:cNvPr id="102" name="Freihand 101">
                  <a:extLst>
                    <a:ext uri="{FF2B5EF4-FFF2-40B4-BE49-F238E27FC236}">
                      <a16:creationId xmlns:a16="http://schemas.microsoft.com/office/drawing/2014/main" id="{49C10CE6-F8D8-BC57-0550-400AA755A800}"/>
                    </a:ext>
                  </a:extLst>
                </p:cNvPr>
                <p:cNvPicPr/>
                <p:nvPr/>
              </p:nvPicPr>
              <p:blipFill>
                <a:blip r:embed="rId148"/>
                <a:stretch>
                  <a:fillRect/>
                </a:stretch>
              </p:blipFill>
              <p:spPr>
                <a:xfrm>
                  <a:off x="9957469" y="1007542"/>
                  <a:ext cx="77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3" name="Freihand 102">
                  <a:extLst>
                    <a:ext uri="{FF2B5EF4-FFF2-40B4-BE49-F238E27FC236}">
                      <a16:creationId xmlns:a16="http://schemas.microsoft.com/office/drawing/2014/main" id="{27283E22-B125-EF51-86F3-A80B3381BF9D}"/>
                    </a:ext>
                  </a:extLst>
                </p14:cNvPr>
                <p14:cNvContentPartPr/>
                <p14:nvPr/>
              </p14:nvContentPartPr>
              <p14:xfrm>
                <a:off x="10066189" y="909262"/>
                <a:ext cx="94320" cy="241560"/>
              </p14:xfrm>
            </p:contentPart>
          </mc:Choice>
          <mc:Fallback>
            <p:pic>
              <p:nvPicPr>
                <p:cNvPr id="103" name="Freihand 102">
                  <a:extLst>
                    <a:ext uri="{FF2B5EF4-FFF2-40B4-BE49-F238E27FC236}">
                      <a16:creationId xmlns:a16="http://schemas.microsoft.com/office/drawing/2014/main" id="{27283E22-B125-EF51-86F3-A80B3381BF9D}"/>
                    </a:ext>
                  </a:extLst>
                </p:cNvPr>
                <p:cNvPicPr/>
                <p:nvPr/>
              </p:nvPicPr>
              <p:blipFill>
                <a:blip r:embed="rId150"/>
                <a:stretch>
                  <a:fillRect/>
                </a:stretch>
              </p:blipFill>
              <p:spPr>
                <a:xfrm>
                  <a:off x="10057549" y="900262"/>
                  <a:ext cx="1119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4" name="Freihand 103">
                  <a:extLst>
                    <a:ext uri="{FF2B5EF4-FFF2-40B4-BE49-F238E27FC236}">
                      <a16:creationId xmlns:a16="http://schemas.microsoft.com/office/drawing/2014/main" id="{D7283721-ED50-CAC9-CC46-9205F3B1B9E5}"/>
                    </a:ext>
                  </a:extLst>
                </p14:cNvPr>
                <p14:cNvContentPartPr/>
                <p14:nvPr/>
              </p14:nvContentPartPr>
              <p14:xfrm>
                <a:off x="10202629" y="890182"/>
                <a:ext cx="260280" cy="270000"/>
              </p14:xfrm>
            </p:contentPart>
          </mc:Choice>
          <mc:Fallback>
            <p:pic>
              <p:nvPicPr>
                <p:cNvPr id="104" name="Freihand 103">
                  <a:extLst>
                    <a:ext uri="{FF2B5EF4-FFF2-40B4-BE49-F238E27FC236}">
                      <a16:creationId xmlns:a16="http://schemas.microsoft.com/office/drawing/2014/main" id="{D7283721-ED50-CAC9-CC46-9205F3B1B9E5}"/>
                    </a:ext>
                  </a:extLst>
                </p:cNvPr>
                <p:cNvPicPr/>
                <p:nvPr/>
              </p:nvPicPr>
              <p:blipFill>
                <a:blip r:embed="rId152"/>
                <a:stretch>
                  <a:fillRect/>
                </a:stretch>
              </p:blipFill>
              <p:spPr>
                <a:xfrm>
                  <a:off x="10193989" y="881182"/>
                  <a:ext cx="2779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5" name="Freihand 104">
                  <a:extLst>
                    <a:ext uri="{FF2B5EF4-FFF2-40B4-BE49-F238E27FC236}">
                      <a16:creationId xmlns:a16="http://schemas.microsoft.com/office/drawing/2014/main" id="{34FCB89E-4B2B-89B1-CCA7-559D1E5F4416}"/>
                    </a:ext>
                  </a:extLst>
                </p14:cNvPr>
                <p14:cNvContentPartPr/>
                <p14:nvPr/>
              </p14:nvContentPartPr>
              <p14:xfrm>
                <a:off x="10361029" y="981982"/>
                <a:ext cx="152640" cy="20880"/>
              </p14:xfrm>
            </p:contentPart>
          </mc:Choice>
          <mc:Fallback>
            <p:pic>
              <p:nvPicPr>
                <p:cNvPr id="105" name="Freihand 104">
                  <a:extLst>
                    <a:ext uri="{FF2B5EF4-FFF2-40B4-BE49-F238E27FC236}">
                      <a16:creationId xmlns:a16="http://schemas.microsoft.com/office/drawing/2014/main" id="{34FCB89E-4B2B-89B1-CCA7-559D1E5F4416}"/>
                    </a:ext>
                  </a:extLst>
                </p:cNvPr>
                <p:cNvPicPr/>
                <p:nvPr/>
              </p:nvPicPr>
              <p:blipFill>
                <a:blip r:embed="rId154"/>
                <a:stretch>
                  <a:fillRect/>
                </a:stretch>
              </p:blipFill>
              <p:spPr>
                <a:xfrm>
                  <a:off x="10352029" y="972982"/>
                  <a:ext cx="170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6" name="Freihand 105">
                  <a:extLst>
                    <a:ext uri="{FF2B5EF4-FFF2-40B4-BE49-F238E27FC236}">
                      <a16:creationId xmlns:a16="http://schemas.microsoft.com/office/drawing/2014/main" id="{E2627E06-770F-BF5D-7E71-C61AFB47EB7F}"/>
                    </a:ext>
                  </a:extLst>
                </p14:cNvPr>
                <p14:cNvContentPartPr/>
                <p14:nvPr/>
              </p14:nvContentPartPr>
              <p14:xfrm>
                <a:off x="10629589" y="888382"/>
                <a:ext cx="279000" cy="220680"/>
              </p14:xfrm>
            </p:contentPart>
          </mc:Choice>
          <mc:Fallback>
            <p:pic>
              <p:nvPicPr>
                <p:cNvPr id="106" name="Freihand 105">
                  <a:extLst>
                    <a:ext uri="{FF2B5EF4-FFF2-40B4-BE49-F238E27FC236}">
                      <a16:creationId xmlns:a16="http://schemas.microsoft.com/office/drawing/2014/main" id="{E2627E06-770F-BF5D-7E71-C61AFB47EB7F}"/>
                    </a:ext>
                  </a:extLst>
                </p:cNvPr>
                <p:cNvPicPr/>
                <p:nvPr/>
              </p:nvPicPr>
              <p:blipFill>
                <a:blip r:embed="rId156"/>
                <a:stretch>
                  <a:fillRect/>
                </a:stretch>
              </p:blipFill>
              <p:spPr>
                <a:xfrm>
                  <a:off x="10620949" y="879742"/>
                  <a:ext cx="2966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7" name="Freihand 106">
                  <a:extLst>
                    <a:ext uri="{FF2B5EF4-FFF2-40B4-BE49-F238E27FC236}">
                      <a16:creationId xmlns:a16="http://schemas.microsoft.com/office/drawing/2014/main" id="{FA4F55CA-AEE4-2C89-7BFA-507187F1D271}"/>
                    </a:ext>
                  </a:extLst>
                </p14:cNvPr>
                <p14:cNvContentPartPr/>
                <p14:nvPr/>
              </p14:nvContentPartPr>
              <p14:xfrm>
                <a:off x="10955749" y="807382"/>
                <a:ext cx="157320" cy="267840"/>
              </p14:xfrm>
            </p:contentPart>
          </mc:Choice>
          <mc:Fallback>
            <p:pic>
              <p:nvPicPr>
                <p:cNvPr id="107" name="Freihand 106">
                  <a:extLst>
                    <a:ext uri="{FF2B5EF4-FFF2-40B4-BE49-F238E27FC236}">
                      <a16:creationId xmlns:a16="http://schemas.microsoft.com/office/drawing/2014/main" id="{FA4F55CA-AEE4-2C89-7BFA-507187F1D271}"/>
                    </a:ext>
                  </a:extLst>
                </p:cNvPr>
                <p:cNvPicPr/>
                <p:nvPr/>
              </p:nvPicPr>
              <p:blipFill>
                <a:blip r:embed="rId158"/>
                <a:stretch>
                  <a:fillRect/>
                </a:stretch>
              </p:blipFill>
              <p:spPr>
                <a:xfrm>
                  <a:off x="10946749" y="798742"/>
                  <a:ext cx="1749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0" name="Freihand 109">
                  <a:extLst>
                    <a:ext uri="{FF2B5EF4-FFF2-40B4-BE49-F238E27FC236}">
                      <a16:creationId xmlns:a16="http://schemas.microsoft.com/office/drawing/2014/main" id="{980FCD65-994F-D9C4-00C8-97CEE90722FB}"/>
                    </a:ext>
                  </a:extLst>
                </p14:cNvPr>
                <p14:cNvContentPartPr/>
                <p14:nvPr/>
              </p14:nvContentPartPr>
              <p14:xfrm>
                <a:off x="11255269" y="884062"/>
                <a:ext cx="404280" cy="159480"/>
              </p14:xfrm>
            </p:contentPart>
          </mc:Choice>
          <mc:Fallback>
            <p:pic>
              <p:nvPicPr>
                <p:cNvPr id="110" name="Freihand 109">
                  <a:extLst>
                    <a:ext uri="{FF2B5EF4-FFF2-40B4-BE49-F238E27FC236}">
                      <a16:creationId xmlns:a16="http://schemas.microsoft.com/office/drawing/2014/main" id="{980FCD65-994F-D9C4-00C8-97CEE90722FB}"/>
                    </a:ext>
                  </a:extLst>
                </p:cNvPr>
                <p:cNvPicPr/>
                <p:nvPr/>
              </p:nvPicPr>
              <p:blipFill>
                <a:blip r:embed="rId160"/>
                <a:stretch>
                  <a:fillRect/>
                </a:stretch>
              </p:blipFill>
              <p:spPr>
                <a:xfrm>
                  <a:off x="11246629" y="875062"/>
                  <a:ext cx="4219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1" name="Freihand 110">
                  <a:extLst>
                    <a:ext uri="{FF2B5EF4-FFF2-40B4-BE49-F238E27FC236}">
                      <a16:creationId xmlns:a16="http://schemas.microsoft.com/office/drawing/2014/main" id="{8F5ECF53-926A-10E8-B7EE-F81D494F87BC}"/>
                    </a:ext>
                  </a:extLst>
                </p14:cNvPr>
                <p14:cNvContentPartPr/>
                <p14:nvPr/>
              </p14:nvContentPartPr>
              <p14:xfrm>
                <a:off x="11577109" y="753382"/>
                <a:ext cx="18000" cy="7560"/>
              </p14:xfrm>
            </p:contentPart>
          </mc:Choice>
          <mc:Fallback>
            <p:pic>
              <p:nvPicPr>
                <p:cNvPr id="111" name="Freihand 110">
                  <a:extLst>
                    <a:ext uri="{FF2B5EF4-FFF2-40B4-BE49-F238E27FC236}">
                      <a16:creationId xmlns:a16="http://schemas.microsoft.com/office/drawing/2014/main" id="{8F5ECF53-926A-10E8-B7EE-F81D494F87BC}"/>
                    </a:ext>
                  </a:extLst>
                </p:cNvPr>
                <p:cNvPicPr/>
                <p:nvPr/>
              </p:nvPicPr>
              <p:blipFill>
                <a:blip r:embed="rId162"/>
                <a:stretch>
                  <a:fillRect/>
                </a:stretch>
              </p:blipFill>
              <p:spPr>
                <a:xfrm>
                  <a:off x="11568469" y="744382"/>
                  <a:ext cx="35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3" name="Freihand 112">
                  <a:extLst>
                    <a:ext uri="{FF2B5EF4-FFF2-40B4-BE49-F238E27FC236}">
                      <a16:creationId xmlns:a16="http://schemas.microsoft.com/office/drawing/2014/main" id="{406B5F80-C3AA-1443-B45E-5ED032B25D65}"/>
                    </a:ext>
                  </a:extLst>
                </p14:cNvPr>
                <p14:cNvContentPartPr/>
                <p14:nvPr/>
              </p14:nvContentPartPr>
              <p14:xfrm>
                <a:off x="9086629" y="1482022"/>
                <a:ext cx="172800" cy="336600"/>
              </p14:xfrm>
            </p:contentPart>
          </mc:Choice>
          <mc:Fallback>
            <p:pic>
              <p:nvPicPr>
                <p:cNvPr id="113" name="Freihand 112">
                  <a:extLst>
                    <a:ext uri="{FF2B5EF4-FFF2-40B4-BE49-F238E27FC236}">
                      <a16:creationId xmlns:a16="http://schemas.microsoft.com/office/drawing/2014/main" id="{406B5F80-C3AA-1443-B45E-5ED032B25D65}"/>
                    </a:ext>
                  </a:extLst>
                </p:cNvPr>
                <p:cNvPicPr/>
                <p:nvPr/>
              </p:nvPicPr>
              <p:blipFill>
                <a:blip r:embed="rId164"/>
                <a:stretch>
                  <a:fillRect/>
                </a:stretch>
              </p:blipFill>
              <p:spPr>
                <a:xfrm>
                  <a:off x="9077629" y="1473022"/>
                  <a:ext cx="19044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4" name="Freihand 113">
                  <a:extLst>
                    <a:ext uri="{FF2B5EF4-FFF2-40B4-BE49-F238E27FC236}">
                      <a16:creationId xmlns:a16="http://schemas.microsoft.com/office/drawing/2014/main" id="{7153FE98-D97F-D8CF-7EC7-02176F18AC7A}"/>
                    </a:ext>
                  </a:extLst>
                </p14:cNvPr>
                <p14:cNvContentPartPr/>
                <p14:nvPr/>
              </p14:nvContentPartPr>
              <p14:xfrm>
                <a:off x="9337909" y="1496062"/>
                <a:ext cx="186840" cy="211680"/>
              </p14:xfrm>
            </p:contentPart>
          </mc:Choice>
          <mc:Fallback>
            <p:pic>
              <p:nvPicPr>
                <p:cNvPr id="114" name="Freihand 113">
                  <a:extLst>
                    <a:ext uri="{FF2B5EF4-FFF2-40B4-BE49-F238E27FC236}">
                      <a16:creationId xmlns:a16="http://schemas.microsoft.com/office/drawing/2014/main" id="{7153FE98-D97F-D8CF-7EC7-02176F18AC7A}"/>
                    </a:ext>
                  </a:extLst>
                </p:cNvPr>
                <p:cNvPicPr/>
                <p:nvPr/>
              </p:nvPicPr>
              <p:blipFill>
                <a:blip r:embed="rId166"/>
                <a:stretch>
                  <a:fillRect/>
                </a:stretch>
              </p:blipFill>
              <p:spPr>
                <a:xfrm>
                  <a:off x="9328909" y="1487062"/>
                  <a:ext cx="2044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5" name="Freihand 114">
                  <a:extLst>
                    <a:ext uri="{FF2B5EF4-FFF2-40B4-BE49-F238E27FC236}">
                      <a16:creationId xmlns:a16="http://schemas.microsoft.com/office/drawing/2014/main" id="{EDE3E78A-05EB-E8F2-7611-632492FFE588}"/>
                    </a:ext>
                  </a:extLst>
                </p14:cNvPr>
                <p14:cNvContentPartPr/>
                <p14:nvPr/>
              </p14:nvContentPartPr>
              <p14:xfrm>
                <a:off x="9651109" y="1583542"/>
                <a:ext cx="128880" cy="31320"/>
              </p14:xfrm>
            </p:contentPart>
          </mc:Choice>
          <mc:Fallback>
            <p:pic>
              <p:nvPicPr>
                <p:cNvPr id="115" name="Freihand 114">
                  <a:extLst>
                    <a:ext uri="{FF2B5EF4-FFF2-40B4-BE49-F238E27FC236}">
                      <a16:creationId xmlns:a16="http://schemas.microsoft.com/office/drawing/2014/main" id="{EDE3E78A-05EB-E8F2-7611-632492FFE588}"/>
                    </a:ext>
                  </a:extLst>
                </p:cNvPr>
                <p:cNvPicPr/>
                <p:nvPr/>
              </p:nvPicPr>
              <p:blipFill>
                <a:blip r:embed="rId168"/>
                <a:stretch>
                  <a:fillRect/>
                </a:stretch>
              </p:blipFill>
              <p:spPr>
                <a:xfrm>
                  <a:off x="9642109" y="1574542"/>
                  <a:ext cx="1465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6" name="Freihand 115">
                  <a:extLst>
                    <a:ext uri="{FF2B5EF4-FFF2-40B4-BE49-F238E27FC236}">
                      <a16:creationId xmlns:a16="http://schemas.microsoft.com/office/drawing/2014/main" id="{0A431928-71EE-5841-7076-873B53E7CC7B}"/>
                    </a:ext>
                  </a:extLst>
                </p14:cNvPr>
                <p14:cNvContentPartPr/>
                <p14:nvPr/>
              </p14:nvContentPartPr>
              <p14:xfrm>
                <a:off x="9844429" y="1427302"/>
                <a:ext cx="133920" cy="210240"/>
              </p14:xfrm>
            </p:contentPart>
          </mc:Choice>
          <mc:Fallback>
            <p:pic>
              <p:nvPicPr>
                <p:cNvPr id="116" name="Freihand 115">
                  <a:extLst>
                    <a:ext uri="{FF2B5EF4-FFF2-40B4-BE49-F238E27FC236}">
                      <a16:creationId xmlns:a16="http://schemas.microsoft.com/office/drawing/2014/main" id="{0A431928-71EE-5841-7076-873B53E7CC7B}"/>
                    </a:ext>
                  </a:extLst>
                </p:cNvPr>
                <p:cNvPicPr/>
                <p:nvPr/>
              </p:nvPicPr>
              <p:blipFill>
                <a:blip r:embed="rId170"/>
                <a:stretch>
                  <a:fillRect/>
                </a:stretch>
              </p:blipFill>
              <p:spPr>
                <a:xfrm>
                  <a:off x="9835789" y="1418302"/>
                  <a:ext cx="1515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7" name="Freihand 116">
                  <a:extLst>
                    <a:ext uri="{FF2B5EF4-FFF2-40B4-BE49-F238E27FC236}">
                      <a16:creationId xmlns:a16="http://schemas.microsoft.com/office/drawing/2014/main" id="{8148BB8A-1257-1A8D-5963-3939EF00D4D5}"/>
                    </a:ext>
                  </a:extLst>
                </p14:cNvPr>
                <p14:cNvContentPartPr/>
                <p14:nvPr/>
              </p14:nvContentPartPr>
              <p14:xfrm>
                <a:off x="9907789" y="1481302"/>
                <a:ext cx="632520" cy="164520"/>
              </p14:xfrm>
            </p:contentPart>
          </mc:Choice>
          <mc:Fallback>
            <p:pic>
              <p:nvPicPr>
                <p:cNvPr id="117" name="Freihand 116">
                  <a:extLst>
                    <a:ext uri="{FF2B5EF4-FFF2-40B4-BE49-F238E27FC236}">
                      <a16:creationId xmlns:a16="http://schemas.microsoft.com/office/drawing/2014/main" id="{8148BB8A-1257-1A8D-5963-3939EF00D4D5}"/>
                    </a:ext>
                  </a:extLst>
                </p:cNvPr>
                <p:cNvPicPr/>
                <p:nvPr/>
              </p:nvPicPr>
              <p:blipFill>
                <a:blip r:embed="rId172"/>
                <a:stretch>
                  <a:fillRect/>
                </a:stretch>
              </p:blipFill>
              <p:spPr>
                <a:xfrm>
                  <a:off x="9899149" y="1472662"/>
                  <a:ext cx="650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8" name="Freihand 117">
                  <a:extLst>
                    <a:ext uri="{FF2B5EF4-FFF2-40B4-BE49-F238E27FC236}">
                      <a16:creationId xmlns:a16="http://schemas.microsoft.com/office/drawing/2014/main" id="{81C02FAA-9B03-6AE8-CB88-FA06EC0FE6D4}"/>
                    </a:ext>
                  </a:extLst>
                </p14:cNvPr>
                <p14:cNvContentPartPr/>
                <p14:nvPr/>
              </p14:nvContentPartPr>
              <p14:xfrm>
                <a:off x="10693669" y="1458622"/>
                <a:ext cx="126360" cy="128520"/>
              </p14:xfrm>
            </p:contentPart>
          </mc:Choice>
          <mc:Fallback>
            <p:pic>
              <p:nvPicPr>
                <p:cNvPr id="118" name="Freihand 117">
                  <a:extLst>
                    <a:ext uri="{FF2B5EF4-FFF2-40B4-BE49-F238E27FC236}">
                      <a16:creationId xmlns:a16="http://schemas.microsoft.com/office/drawing/2014/main" id="{81C02FAA-9B03-6AE8-CB88-FA06EC0FE6D4}"/>
                    </a:ext>
                  </a:extLst>
                </p:cNvPr>
                <p:cNvPicPr/>
                <p:nvPr/>
              </p:nvPicPr>
              <p:blipFill>
                <a:blip r:embed="rId174"/>
                <a:stretch>
                  <a:fillRect/>
                </a:stretch>
              </p:blipFill>
              <p:spPr>
                <a:xfrm>
                  <a:off x="10685029" y="1449982"/>
                  <a:ext cx="1440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9" name="Freihand 118">
                  <a:extLst>
                    <a:ext uri="{FF2B5EF4-FFF2-40B4-BE49-F238E27FC236}">
                      <a16:creationId xmlns:a16="http://schemas.microsoft.com/office/drawing/2014/main" id="{A3E25A63-682F-A43F-CDBC-F6AC6492280B}"/>
                    </a:ext>
                  </a:extLst>
                </p14:cNvPr>
                <p14:cNvContentPartPr/>
                <p14:nvPr/>
              </p14:nvContentPartPr>
              <p14:xfrm>
                <a:off x="10873309" y="1448902"/>
                <a:ext cx="115920" cy="116280"/>
              </p14:xfrm>
            </p:contentPart>
          </mc:Choice>
          <mc:Fallback>
            <p:pic>
              <p:nvPicPr>
                <p:cNvPr id="119" name="Freihand 118">
                  <a:extLst>
                    <a:ext uri="{FF2B5EF4-FFF2-40B4-BE49-F238E27FC236}">
                      <a16:creationId xmlns:a16="http://schemas.microsoft.com/office/drawing/2014/main" id="{A3E25A63-682F-A43F-CDBC-F6AC6492280B}"/>
                    </a:ext>
                  </a:extLst>
                </p:cNvPr>
                <p:cNvPicPr/>
                <p:nvPr/>
              </p:nvPicPr>
              <p:blipFill>
                <a:blip r:embed="rId176"/>
                <a:stretch>
                  <a:fillRect/>
                </a:stretch>
              </p:blipFill>
              <p:spPr>
                <a:xfrm>
                  <a:off x="10864669" y="1440262"/>
                  <a:ext cx="133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0" name="Freihand 119">
                  <a:extLst>
                    <a:ext uri="{FF2B5EF4-FFF2-40B4-BE49-F238E27FC236}">
                      <a16:creationId xmlns:a16="http://schemas.microsoft.com/office/drawing/2014/main" id="{90E30DB0-3EEF-0408-22AB-40766495A6E0}"/>
                    </a:ext>
                  </a:extLst>
                </p14:cNvPr>
                <p14:cNvContentPartPr/>
                <p14:nvPr/>
              </p14:nvContentPartPr>
              <p14:xfrm>
                <a:off x="11036029" y="1296262"/>
                <a:ext cx="170640" cy="248040"/>
              </p14:xfrm>
            </p:contentPart>
          </mc:Choice>
          <mc:Fallback>
            <p:pic>
              <p:nvPicPr>
                <p:cNvPr id="120" name="Freihand 119">
                  <a:extLst>
                    <a:ext uri="{FF2B5EF4-FFF2-40B4-BE49-F238E27FC236}">
                      <a16:creationId xmlns:a16="http://schemas.microsoft.com/office/drawing/2014/main" id="{90E30DB0-3EEF-0408-22AB-40766495A6E0}"/>
                    </a:ext>
                  </a:extLst>
                </p:cNvPr>
                <p:cNvPicPr/>
                <p:nvPr/>
              </p:nvPicPr>
              <p:blipFill>
                <a:blip r:embed="rId178"/>
                <a:stretch>
                  <a:fillRect/>
                </a:stretch>
              </p:blipFill>
              <p:spPr>
                <a:xfrm>
                  <a:off x="11027029" y="1287622"/>
                  <a:ext cx="1882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1" name="Freihand 120">
                  <a:extLst>
                    <a:ext uri="{FF2B5EF4-FFF2-40B4-BE49-F238E27FC236}">
                      <a16:creationId xmlns:a16="http://schemas.microsoft.com/office/drawing/2014/main" id="{3780B8E2-F689-2FD8-01B1-D1B104704C53}"/>
                    </a:ext>
                  </a:extLst>
                </p14:cNvPr>
                <p14:cNvContentPartPr/>
                <p14:nvPr/>
              </p14:nvContentPartPr>
              <p14:xfrm>
                <a:off x="9096349" y="1996822"/>
                <a:ext cx="275760" cy="216720"/>
              </p14:xfrm>
            </p:contentPart>
          </mc:Choice>
          <mc:Fallback>
            <p:pic>
              <p:nvPicPr>
                <p:cNvPr id="121" name="Freihand 120">
                  <a:extLst>
                    <a:ext uri="{FF2B5EF4-FFF2-40B4-BE49-F238E27FC236}">
                      <a16:creationId xmlns:a16="http://schemas.microsoft.com/office/drawing/2014/main" id="{3780B8E2-F689-2FD8-01B1-D1B104704C53}"/>
                    </a:ext>
                  </a:extLst>
                </p:cNvPr>
                <p:cNvPicPr/>
                <p:nvPr/>
              </p:nvPicPr>
              <p:blipFill>
                <a:blip r:embed="rId180"/>
                <a:stretch>
                  <a:fillRect/>
                </a:stretch>
              </p:blipFill>
              <p:spPr>
                <a:xfrm>
                  <a:off x="9087709" y="1987822"/>
                  <a:ext cx="2934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2" name="Freihand 121">
                  <a:extLst>
                    <a:ext uri="{FF2B5EF4-FFF2-40B4-BE49-F238E27FC236}">
                      <a16:creationId xmlns:a16="http://schemas.microsoft.com/office/drawing/2014/main" id="{84D88C95-83AC-689B-6499-E2EC9D28A5F1}"/>
                    </a:ext>
                  </a:extLst>
                </p14:cNvPr>
                <p14:cNvContentPartPr/>
                <p14:nvPr/>
              </p14:nvContentPartPr>
              <p14:xfrm>
                <a:off x="9349789" y="1843462"/>
                <a:ext cx="384480" cy="320760"/>
              </p14:xfrm>
            </p:contentPart>
          </mc:Choice>
          <mc:Fallback>
            <p:pic>
              <p:nvPicPr>
                <p:cNvPr id="122" name="Freihand 121">
                  <a:extLst>
                    <a:ext uri="{FF2B5EF4-FFF2-40B4-BE49-F238E27FC236}">
                      <a16:creationId xmlns:a16="http://schemas.microsoft.com/office/drawing/2014/main" id="{84D88C95-83AC-689B-6499-E2EC9D28A5F1}"/>
                    </a:ext>
                  </a:extLst>
                </p:cNvPr>
                <p:cNvPicPr/>
                <p:nvPr/>
              </p:nvPicPr>
              <p:blipFill>
                <a:blip r:embed="rId182"/>
                <a:stretch>
                  <a:fillRect/>
                </a:stretch>
              </p:blipFill>
              <p:spPr>
                <a:xfrm>
                  <a:off x="9341149" y="1834462"/>
                  <a:ext cx="40212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3" name="Freihand 122">
                  <a:extLst>
                    <a:ext uri="{FF2B5EF4-FFF2-40B4-BE49-F238E27FC236}">
                      <a16:creationId xmlns:a16="http://schemas.microsoft.com/office/drawing/2014/main" id="{C86C32B5-1053-AEBB-6153-0B46B4FA54C2}"/>
                    </a:ext>
                  </a:extLst>
                </p14:cNvPr>
                <p14:cNvContentPartPr/>
                <p14:nvPr/>
              </p14:nvContentPartPr>
              <p14:xfrm>
                <a:off x="9806989" y="1932382"/>
                <a:ext cx="56520" cy="181080"/>
              </p14:xfrm>
            </p:contentPart>
          </mc:Choice>
          <mc:Fallback>
            <p:pic>
              <p:nvPicPr>
                <p:cNvPr id="123" name="Freihand 122">
                  <a:extLst>
                    <a:ext uri="{FF2B5EF4-FFF2-40B4-BE49-F238E27FC236}">
                      <a16:creationId xmlns:a16="http://schemas.microsoft.com/office/drawing/2014/main" id="{C86C32B5-1053-AEBB-6153-0B46B4FA54C2}"/>
                    </a:ext>
                  </a:extLst>
                </p:cNvPr>
                <p:cNvPicPr/>
                <p:nvPr/>
              </p:nvPicPr>
              <p:blipFill>
                <a:blip r:embed="rId184"/>
                <a:stretch>
                  <a:fillRect/>
                </a:stretch>
              </p:blipFill>
              <p:spPr>
                <a:xfrm>
                  <a:off x="9798349" y="1923382"/>
                  <a:ext cx="741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4" name="Freihand 123">
                  <a:extLst>
                    <a:ext uri="{FF2B5EF4-FFF2-40B4-BE49-F238E27FC236}">
                      <a16:creationId xmlns:a16="http://schemas.microsoft.com/office/drawing/2014/main" id="{BB0968D7-FEF5-D417-6598-B27C476F0B2C}"/>
                    </a:ext>
                  </a:extLst>
                </p14:cNvPr>
                <p14:cNvContentPartPr/>
                <p14:nvPr/>
              </p14:nvContentPartPr>
              <p14:xfrm>
                <a:off x="10100389" y="1825822"/>
                <a:ext cx="455400" cy="227160"/>
              </p14:xfrm>
            </p:contentPart>
          </mc:Choice>
          <mc:Fallback>
            <p:pic>
              <p:nvPicPr>
                <p:cNvPr id="124" name="Freihand 123">
                  <a:extLst>
                    <a:ext uri="{FF2B5EF4-FFF2-40B4-BE49-F238E27FC236}">
                      <a16:creationId xmlns:a16="http://schemas.microsoft.com/office/drawing/2014/main" id="{BB0968D7-FEF5-D417-6598-B27C476F0B2C}"/>
                    </a:ext>
                  </a:extLst>
                </p:cNvPr>
                <p:cNvPicPr/>
                <p:nvPr/>
              </p:nvPicPr>
              <p:blipFill>
                <a:blip r:embed="rId186"/>
                <a:stretch>
                  <a:fillRect/>
                </a:stretch>
              </p:blipFill>
              <p:spPr>
                <a:xfrm>
                  <a:off x="10091749" y="1817182"/>
                  <a:ext cx="4730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5" name="Freihand 124">
                  <a:extLst>
                    <a:ext uri="{FF2B5EF4-FFF2-40B4-BE49-F238E27FC236}">
                      <a16:creationId xmlns:a16="http://schemas.microsoft.com/office/drawing/2014/main" id="{CF75B4B3-0EF7-FB9C-5E19-D4401FC248B4}"/>
                    </a:ext>
                  </a:extLst>
                </p14:cNvPr>
                <p14:cNvContentPartPr/>
                <p14:nvPr/>
              </p14:nvContentPartPr>
              <p14:xfrm>
                <a:off x="10556149" y="1877302"/>
                <a:ext cx="258480" cy="113760"/>
              </p14:xfrm>
            </p:contentPart>
          </mc:Choice>
          <mc:Fallback>
            <p:pic>
              <p:nvPicPr>
                <p:cNvPr id="125" name="Freihand 124">
                  <a:extLst>
                    <a:ext uri="{FF2B5EF4-FFF2-40B4-BE49-F238E27FC236}">
                      <a16:creationId xmlns:a16="http://schemas.microsoft.com/office/drawing/2014/main" id="{CF75B4B3-0EF7-FB9C-5E19-D4401FC248B4}"/>
                    </a:ext>
                  </a:extLst>
                </p:cNvPr>
                <p:cNvPicPr/>
                <p:nvPr/>
              </p:nvPicPr>
              <p:blipFill>
                <a:blip r:embed="rId188"/>
                <a:stretch>
                  <a:fillRect/>
                </a:stretch>
              </p:blipFill>
              <p:spPr>
                <a:xfrm>
                  <a:off x="10547149" y="1868662"/>
                  <a:ext cx="276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6" name="Freihand 125">
                  <a:extLst>
                    <a:ext uri="{FF2B5EF4-FFF2-40B4-BE49-F238E27FC236}">
                      <a16:creationId xmlns:a16="http://schemas.microsoft.com/office/drawing/2014/main" id="{9057FE36-BB42-F260-AC41-9AC4EFD7995C}"/>
                    </a:ext>
                  </a:extLst>
                </p14:cNvPr>
                <p14:cNvContentPartPr/>
                <p14:nvPr/>
              </p14:nvContentPartPr>
              <p14:xfrm>
                <a:off x="10810309" y="1897822"/>
                <a:ext cx="132840" cy="119160"/>
              </p14:xfrm>
            </p:contentPart>
          </mc:Choice>
          <mc:Fallback>
            <p:pic>
              <p:nvPicPr>
                <p:cNvPr id="126" name="Freihand 125">
                  <a:extLst>
                    <a:ext uri="{FF2B5EF4-FFF2-40B4-BE49-F238E27FC236}">
                      <a16:creationId xmlns:a16="http://schemas.microsoft.com/office/drawing/2014/main" id="{9057FE36-BB42-F260-AC41-9AC4EFD7995C}"/>
                    </a:ext>
                  </a:extLst>
                </p:cNvPr>
                <p:cNvPicPr/>
                <p:nvPr/>
              </p:nvPicPr>
              <p:blipFill>
                <a:blip r:embed="rId190"/>
                <a:stretch>
                  <a:fillRect/>
                </a:stretch>
              </p:blipFill>
              <p:spPr>
                <a:xfrm>
                  <a:off x="10801669" y="1888822"/>
                  <a:ext cx="150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0" name="Freihand 129">
                  <a:extLst>
                    <a:ext uri="{FF2B5EF4-FFF2-40B4-BE49-F238E27FC236}">
                      <a16:creationId xmlns:a16="http://schemas.microsoft.com/office/drawing/2014/main" id="{7DA20E54-3E2E-102B-0492-5562E4739435}"/>
                    </a:ext>
                  </a:extLst>
                </p14:cNvPr>
                <p14:cNvContentPartPr/>
                <p14:nvPr/>
              </p14:nvContentPartPr>
              <p14:xfrm>
                <a:off x="11089309" y="1848862"/>
                <a:ext cx="352800" cy="111960"/>
              </p14:xfrm>
            </p:contentPart>
          </mc:Choice>
          <mc:Fallback>
            <p:pic>
              <p:nvPicPr>
                <p:cNvPr id="130" name="Freihand 129">
                  <a:extLst>
                    <a:ext uri="{FF2B5EF4-FFF2-40B4-BE49-F238E27FC236}">
                      <a16:creationId xmlns:a16="http://schemas.microsoft.com/office/drawing/2014/main" id="{7DA20E54-3E2E-102B-0492-5562E4739435}"/>
                    </a:ext>
                  </a:extLst>
                </p:cNvPr>
                <p:cNvPicPr/>
                <p:nvPr/>
              </p:nvPicPr>
              <p:blipFill>
                <a:blip r:embed="rId192"/>
                <a:stretch>
                  <a:fillRect/>
                </a:stretch>
              </p:blipFill>
              <p:spPr>
                <a:xfrm>
                  <a:off x="11080309" y="1839862"/>
                  <a:ext cx="370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2" name="Freihand 131">
                  <a:extLst>
                    <a:ext uri="{FF2B5EF4-FFF2-40B4-BE49-F238E27FC236}">
                      <a16:creationId xmlns:a16="http://schemas.microsoft.com/office/drawing/2014/main" id="{52627EFC-42F3-1062-377A-9EE2AC1CBAF0}"/>
                    </a:ext>
                  </a:extLst>
                </p14:cNvPr>
                <p14:cNvContentPartPr/>
                <p14:nvPr/>
              </p14:nvContentPartPr>
              <p14:xfrm>
                <a:off x="11496829" y="1740862"/>
                <a:ext cx="227160" cy="236160"/>
              </p14:xfrm>
            </p:contentPart>
          </mc:Choice>
          <mc:Fallback>
            <p:pic>
              <p:nvPicPr>
                <p:cNvPr id="132" name="Freihand 131">
                  <a:extLst>
                    <a:ext uri="{FF2B5EF4-FFF2-40B4-BE49-F238E27FC236}">
                      <a16:creationId xmlns:a16="http://schemas.microsoft.com/office/drawing/2014/main" id="{52627EFC-42F3-1062-377A-9EE2AC1CBAF0}"/>
                    </a:ext>
                  </a:extLst>
                </p:cNvPr>
                <p:cNvPicPr/>
                <p:nvPr/>
              </p:nvPicPr>
              <p:blipFill>
                <a:blip r:embed="rId194"/>
                <a:stretch>
                  <a:fillRect/>
                </a:stretch>
              </p:blipFill>
              <p:spPr>
                <a:xfrm>
                  <a:off x="11487829" y="1731862"/>
                  <a:ext cx="2448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4" name="Freihand 133">
                  <a:extLst>
                    <a:ext uri="{FF2B5EF4-FFF2-40B4-BE49-F238E27FC236}">
                      <a16:creationId xmlns:a16="http://schemas.microsoft.com/office/drawing/2014/main" id="{185CC54D-5BDB-7A58-02FF-9DEF783B0AE4}"/>
                    </a:ext>
                  </a:extLst>
                </p14:cNvPr>
                <p14:cNvContentPartPr/>
                <p14:nvPr/>
              </p14:nvContentPartPr>
              <p14:xfrm>
                <a:off x="9055309" y="2414782"/>
                <a:ext cx="305280" cy="124200"/>
              </p14:xfrm>
            </p:contentPart>
          </mc:Choice>
          <mc:Fallback>
            <p:pic>
              <p:nvPicPr>
                <p:cNvPr id="134" name="Freihand 133">
                  <a:extLst>
                    <a:ext uri="{FF2B5EF4-FFF2-40B4-BE49-F238E27FC236}">
                      <a16:creationId xmlns:a16="http://schemas.microsoft.com/office/drawing/2014/main" id="{185CC54D-5BDB-7A58-02FF-9DEF783B0AE4}"/>
                    </a:ext>
                  </a:extLst>
                </p:cNvPr>
                <p:cNvPicPr/>
                <p:nvPr/>
              </p:nvPicPr>
              <p:blipFill>
                <a:blip r:embed="rId196"/>
                <a:stretch>
                  <a:fillRect/>
                </a:stretch>
              </p:blipFill>
              <p:spPr>
                <a:xfrm>
                  <a:off x="9046309" y="2405782"/>
                  <a:ext cx="322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5" name="Freihand 134">
                  <a:extLst>
                    <a:ext uri="{FF2B5EF4-FFF2-40B4-BE49-F238E27FC236}">
                      <a16:creationId xmlns:a16="http://schemas.microsoft.com/office/drawing/2014/main" id="{AFD8DDE3-4BAB-6F86-16AE-BE62EED0EF25}"/>
                    </a:ext>
                  </a:extLst>
                </p14:cNvPr>
                <p14:cNvContentPartPr/>
                <p14:nvPr/>
              </p14:nvContentPartPr>
              <p14:xfrm>
                <a:off x="9302269" y="2320462"/>
                <a:ext cx="27360" cy="16920"/>
              </p14:xfrm>
            </p:contentPart>
          </mc:Choice>
          <mc:Fallback>
            <p:pic>
              <p:nvPicPr>
                <p:cNvPr id="135" name="Freihand 134">
                  <a:extLst>
                    <a:ext uri="{FF2B5EF4-FFF2-40B4-BE49-F238E27FC236}">
                      <a16:creationId xmlns:a16="http://schemas.microsoft.com/office/drawing/2014/main" id="{AFD8DDE3-4BAB-6F86-16AE-BE62EED0EF25}"/>
                    </a:ext>
                  </a:extLst>
                </p:cNvPr>
                <p:cNvPicPr/>
                <p:nvPr/>
              </p:nvPicPr>
              <p:blipFill>
                <a:blip r:embed="rId198"/>
                <a:stretch>
                  <a:fillRect/>
                </a:stretch>
              </p:blipFill>
              <p:spPr>
                <a:xfrm>
                  <a:off x="9293269" y="2311462"/>
                  <a:ext cx="45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6" name="Freihand 135">
                  <a:extLst>
                    <a:ext uri="{FF2B5EF4-FFF2-40B4-BE49-F238E27FC236}">
                      <a16:creationId xmlns:a16="http://schemas.microsoft.com/office/drawing/2014/main" id="{62284B3C-75E8-3F09-F94D-4DCBC491369C}"/>
                    </a:ext>
                  </a:extLst>
                </p14:cNvPr>
                <p14:cNvContentPartPr/>
                <p14:nvPr/>
              </p14:nvContentPartPr>
              <p14:xfrm>
                <a:off x="9552829" y="2377342"/>
                <a:ext cx="113400" cy="142920"/>
              </p14:xfrm>
            </p:contentPart>
          </mc:Choice>
          <mc:Fallback>
            <p:pic>
              <p:nvPicPr>
                <p:cNvPr id="136" name="Freihand 135">
                  <a:extLst>
                    <a:ext uri="{FF2B5EF4-FFF2-40B4-BE49-F238E27FC236}">
                      <a16:creationId xmlns:a16="http://schemas.microsoft.com/office/drawing/2014/main" id="{62284B3C-75E8-3F09-F94D-4DCBC491369C}"/>
                    </a:ext>
                  </a:extLst>
                </p:cNvPr>
                <p:cNvPicPr/>
                <p:nvPr/>
              </p:nvPicPr>
              <p:blipFill>
                <a:blip r:embed="rId200"/>
                <a:stretch>
                  <a:fillRect/>
                </a:stretch>
              </p:blipFill>
              <p:spPr>
                <a:xfrm>
                  <a:off x="9544189" y="2368702"/>
                  <a:ext cx="1310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7" name="Freihand 136">
                  <a:extLst>
                    <a:ext uri="{FF2B5EF4-FFF2-40B4-BE49-F238E27FC236}">
                      <a16:creationId xmlns:a16="http://schemas.microsoft.com/office/drawing/2014/main" id="{9866A830-D009-B42F-D914-76EDE0CB5CD2}"/>
                    </a:ext>
                  </a:extLst>
                </p14:cNvPr>
                <p14:cNvContentPartPr/>
                <p14:nvPr/>
              </p14:nvContentPartPr>
              <p14:xfrm>
                <a:off x="9735709" y="2343502"/>
                <a:ext cx="520200" cy="152280"/>
              </p14:xfrm>
            </p:contentPart>
          </mc:Choice>
          <mc:Fallback>
            <p:pic>
              <p:nvPicPr>
                <p:cNvPr id="137" name="Freihand 136">
                  <a:extLst>
                    <a:ext uri="{FF2B5EF4-FFF2-40B4-BE49-F238E27FC236}">
                      <a16:creationId xmlns:a16="http://schemas.microsoft.com/office/drawing/2014/main" id="{9866A830-D009-B42F-D914-76EDE0CB5CD2}"/>
                    </a:ext>
                  </a:extLst>
                </p:cNvPr>
                <p:cNvPicPr/>
                <p:nvPr/>
              </p:nvPicPr>
              <p:blipFill>
                <a:blip r:embed="rId202"/>
                <a:stretch>
                  <a:fillRect/>
                </a:stretch>
              </p:blipFill>
              <p:spPr>
                <a:xfrm>
                  <a:off x="9727069" y="2334862"/>
                  <a:ext cx="537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8" name="Freihand 137">
                  <a:extLst>
                    <a:ext uri="{FF2B5EF4-FFF2-40B4-BE49-F238E27FC236}">
                      <a16:creationId xmlns:a16="http://schemas.microsoft.com/office/drawing/2014/main" id="{20E1F1BA-2CCD-0714-B5C7-E7E733403CFB}"/>
                    </a:ext>
                  </a:extLst>
                </p14:cNvPr>
                <p14:cNvContentPartPr/>
                <p14:nvPr/>
              </p14:nvContentPartPr>
              <p14:xfrm>
                <a:off x="10466149" y="2209582"/>
                <a:ext cx="204840" cy="238320"/>
              </p14:xfrm>
            </p:contentPart>
          </mc:Choice>
          <mc:Fallback>
            <p:pic>
              <p:nvPicPr>
                <p:cNvPr id="138" name="Freihand 137">
                  <a:extLst>
                    <a:ext uri="{FF2B5EF4-FFF2-40B4-BE49-F238E27FC236}">
                      <a16:creationId xmlns:a16="http://schemas.microsoft.com/office/drawing/2014/main" id="{20E1F1BA-2CCD-0714-B5C7-E7E733403CFB}"/>
                    </a:ext>
                  </a:extLst>
                </p:cNvPr>
                <p:cNvPicPr/>
                <p:nvPr/>
              </p:nvPicPr>
              <p:blipFill>
                <a:blip r:embed="rId204"/>
                <a:stretch>
                  <a:fillRect/>
                </a:stretch>
              </p:blipFill>
              <p:spPr>
                <a:xfrm>
                  <a:off x="10457149" y="2200582"/>
                  <a:ext cx="2224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9" name="Freihand 138">
                  <a:extLst>
                    <a:ext uri="{FF2B5EF4-FFF2-40B4-BE49-F238E27FC236}">
                      <a16:creationId xmlns:a16="http://schemas.microsoft.com/office/drawing/2014/main" id="{8CB77901-4FDE-4052-1DC5-599FDEE51E2F}"/>
                    </a:ext>
                  </a:extLst>
                </p14:cNvPr>
                <p14:cNvContentPartPr/>
                <p14:nvPr/>
              </p14:nvContentPartPr>
              <p14:xfrm>
                <a:off x="10724629" y="2189062"/>
                <a:ext cx="301320" cy="201600"/>
              </p14:xfrm>
            </p:contentPart>
          </mc:Choice>
          <mc:Fallback>
            <p:pic>
              <p:nvPicPr>
                <p:cNvPr id="139" name="Freihand 138">
                  <a:extLst>
                    <a:ext uri="{FF2B5EF4-FFF2-40B4-BE49-F238E27FC236}">
                      <a16:creationId xmlns:a16="http://schemas.microsoft.com/office/drawing/2014/main" id="{8CB77901-4FDE-4052-1DC5-599FDEE51E2F}"/>
                    </a:ext>
                  </a:extLst>
                </p:cNvPr>
                <p:cNvPicPr/>
                <p:nvPr/>
              </p:nvPicPr>
              <p:blipFill>
                <a:blip r:embed="rId206"/>
                <a:stretch>
                  <a:fillRect/>
                </a:stretch>
              </p:blipFill>
              <p:spPr>
                <a:xfrm>
                  <a:off x="10715989" y="2180062"/>
                  <a:ext cx="318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0" name="Freihand 139">
                  <a:extLst>
                    <a:ext uri="{FF2B5EF4-FFF2-40B4-BE49-F238E27FC236}">
                      <a16:creationId xmlns:a16="http://schemas.microsoft.com/office/drawing/2014/main" id="{5C4633F5-3397-6890-423A-094F1897EA0E}"/>
                    </a:ext>
                  </a:extLst>
                </p14:cNvPr>
                <p14:cNvContentPartPr/>
                <p14:nvPr/>
              </p14:nvContentPartPr>
              <p14:xfrm>
                <a:off x="11042149" y="2175742"/>
                <a:ext cx="27360" cy="50400"/>
              </p14:xfrm>
            </p:contentPart>
          </mc:Choice>
          <mc:Fallback>
            <p:pic>
              <p:nvPicPr>
                <p:cNvPr id="140" name="Freihand 139">
                  <a:extLst>
                    <a:ext uri="{FF2B5EF4-FFF2-40B4-BE49-F238E27FC236}">
                      <a16:creationId xmlns:a16="http://schemas.microsoft.com/office/drawing/2014/main" id="{5C4633F5-3397-6890-423A-094F1897EA0E}"/>
                    </a:ext>
                  </a:extLst>
                </p:cNvPr>
                <p:cNvPicPr/>
                <p:nvPr/>
              </p:nvPicPr>
              <p:blipFill>
                <a:blip r:embed="rId208"/>
                <a:stretch>
                  <a:fillRect/>
                </a:stretch>
              </p:blipFill>
              <p:spPr>
                <a:xfrm>
                  <a:off x="11033149" y="2167102"/>
                  <a:ext cx="45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1" name="Freihand 140">
                  <a:extLst>
                    <a:ext uri="{FF2B5EF4-FFF2-40B4-BE49-F238E27FC236}">
                      <a16:creationId xmlns:a16="http://schemas.microsoft.com/office/drawing/2014/main" id="{898701FA-7BE1-A71B-3082-D18265626280}"/>
                    </a:ext>
                  </a:extLst>
                </p14:cNvPr>
                <p14:cNvContentPartPr/>
                <p14:nvPr/>
              </p14:nvContentPartPr>
              <p14:xfrm>
                <a:off x="11102629" y="2124982"/>
                <a:ext cx="164520" cy="247320"/>
              </p14:xfrm>
            </p:contentPart>
          </mc:Choice>
          <mc:Fallback>
            <p:pic>
              <p:nvPicPr>
                <p:cNvPr id="141" name="Freihand 140">
                  <a:extLst>
                    <a:ext uri="{FF2B5EF4-FFF2-40B4-BE49-F238E27FC236}">
                      <a16:creationId xmlns:a16="http://schemas.microsoft.com/office/drawing/2014/main" id="{898701FA-7BE1-A71B-3082-D18265626280}"/>
                    </a:ext>
                  </a:extLst>
                </p:cNvPr>
                <p:cNvPicPr/>
                <p:nvPr/>
              </p:nvPicPr>
              <p:blipFill>
                <a:blip r:embed="rId210"/>
                <a:stretch>
                  <a:fillRect/>
                </a:stretch>
              </p:blipFill>
              <p:spPr>
                <a:xfrm>
                  <a:off x="11093629" y="2116342"/>
                  <a:ext cx="1821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2" name="Freihand 141">
                  <a:extLst>
                    <a:ext uri="{FF2B5EF4-FFF2-40B4-BE49-F238E27FC236}">
                      <a16:creationId xmlns:a16="http://schemas.microsoft.com/office/drawing/2014/main" id="{E54E8CAF-99B5-F4E0-7A5A-17CA2051A60C}"/>
                    </a:ext>
                  </a:extLst>
                </p14:cNvPr>
                <p14:cNvContentPartPr/>
                <p14:nvPr/>
              </p14:nvContentPartPr>
              <p14:xfrm>
                <a:off x="11251669" y="2181862"/>
                <a:ext cx="504360" cy="418680"/>
              </p14:xfrm>
            </p:contentPart>
          </mc:Choice>
          <mc:Fallback>
            <p:pic>
              <p:nvPicPr>
                <p:cNvPr id="142" name="Freihand 141">
                  <a:extLst>
                    <a:ext uri="{FF2B5EF4-FFF2-40B4-BE49-F238E27FC236}">
                      <a16:creationId xmlns:a16="http://schemas.microsoft.com/office/drawing/2014/main" id="{E54E8CAF-99B5-F4E0-7A5A-17CA2051A60C}"/>
                    </a:ext>
                  </a:extLst>
                </p:cNvPr>
                <p:cNvPicPr/>
                <p:nvPr/>
              </p:nvPicPr>
              <p:blipFill>
                <a:blip r:embed="rId212"/>
                <a:stretch>
                  <a:fillRect/>
                </a:stretch>
              </p:blipFill>
              <p:spPr>
                <a:xfrm>
                  <a:off x="11243029" y="2172862"/>
                  <a:ext cx="522000" cy="436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3" name="Freihand 142">
                  <a:extLst>
                    <a:ext uri="{FF2B5EF4-FFF2-40B4-BE49-F238E27FC236}">
                      <a16:creationId xmlns:a16="http://schemas.microsoft.com/office/drawing/2014/main" id="{57654C24-A66F-1735-CD0F-E0F224C25380}"/>
                    </a:ext>
                  </a:extLst>
                </p14:cNvPr>
                <p14:cNvContentPartPr/>
                <p14:nvPr/>
              </p14:nvContentPartPr>
              <p14:xfrm>
                <a:off x="11744869" y="2108782"/>
                <a:ext cx="16920" cy="38520"/>
              </p14:xfrm>
            </p:contentPart>
          </mc:Choice>
          <mc:Fallback>
            <p:pic>
              <p:nvPicPr>
                <p:cNvPr id="143" name="Freihand 142">
                  <a:extLst>
                    <a:ext uri="{FF2B5EF4-FFF2-40B4-BE49-F238E27FC236}">
                      <a16:creationId xmlns:a16="http://schemas.microsoft.com/office/drawing/2014/main" id="{57654C24-A66F-1735-CD0F-E0F224C25380}"/>
                    </a:ext>
                  </a:extLst>
                </p:cNvPr>
                <p:cNvPicPr/>
                <p:nvPr/>
              </p:nvPicPr>
              <p:blipFill>
                <a:blip r:embed="rId214"/>
                <a:stretch>
                  <a:fillRect/>
                </a:stretch>
              </p:blipFill>
              <p:spPr>
                <a:xfrm>
                  <a:off x="11735869" y="2100142"/>
                  <a:ext cx="345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4" name="Freihand 143">
                  <a:extLst>
                    <a:ext uri="{FF2B5EF4-FFF2-40B4-BE49-F238E27FC236}">
                      <a16:creationId xmlns:a16="http://schemas.microsoft.com/office/drawing/2014/main" id="{42745294-D821-7DEE-B037-394224D99ACF}"/>
                    </a:ext>
                  </a:extLst>
                </p14:cNvPr>
                <p14:cNvContentPartPr/>
                <p14:nvPr/>
              </p14:nvContentPartPr>
              <p14:xfrm>
                <a:off x="11818669" y="2088262"/>
                <a:ext cx="222120" cy="214560"/>
              </p14:xfrm>
            </p:contentPart>
          </mc:Choice>
          <mc:Fallback>
            <p:pic>
              <p:nvPicPr>
                <p:cNvPr id="144" name="Freihand 143">
                  <a:extLst>
                    <a:ext uri="{FF2B5EF4-FFF2-40B4-BE49-F238E27FC236}">
                      <a16:creationId xmlns:a16="http://schemas.microsoft.com/office/drawing/2014/main" id="{42745294-D821-7DEE-B037-394224D99ACF}"/>
                    </a:ext>
                  </a:extLst>
                </p:cNvPr>
                <p:cNvPicPr/>
                <p:nvPr/>
              </p:nvPicPr>
              <p:blipFill>
                <a:blip r:embed="rId216"/>
                <a:stretch>
                  <a:fillRect/>
                </a:stretch>
              </p:blipFill>
              <p:spPr>
                <a:xfrm>
                  <a:off x="11810029" y="2079262"/>
                  <a:ext cx="2397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6" name="Freihand 145">
                  <a:extLst>
                    <a:ext uri="{FF2B5EF4-FFF2-40B4-BE49-F238E27FC236}">
                      <a16:creationId xmlns:a16="http://schemas.microsoft.com/office/drawing/2014/main" id="{6A1B2EDA-11D6-9708-6E18-0ED79B97C457}"/>
                    </a:ext>
                  </a:extLst>
                </p14:cNvPr>
                <p14:cNvContentPartPr/>
                <p14:nvPr/>
              </p14:nvContentPartPr>
              <p14:xfrm>
                <a:off x="8993029" y="2801782"/>
                <a:ext cx="13320" cy="123840"/>
              </p14:xfrm>
            </p:contentPart>
          </mc:Choice>
          <mc:Fallback>
            <p:pic>
              <p:nvPicPr>
                <p:cNvPr id="146" name="Freihand 145">
                  <a:extLst>
                    <a:ext uri="{FF2B5EF4-FFF2-40B4-BE49-F238E27FC236}">
                      <a16:creationId xmlns:a16="http://schemas.microsoft.com/office/drawing/2014/main" id="{6A1B2EDA-11D6-9708-6E18-0ED79B97C457}"/>
                    </a:ext>
                  </a:extLst>
                </p:cNvPr>
                <p:cNvPicPr/>
                <p:nvPr/>
              </p:nvPicPr>
              <p:blipFill>
                <a:blip r:embed="rId218"/>
                <a:stretch>
                  <a:fillRect/>
                </a:stretch>
              </p:blipFill>
              <p:spPr>
                <a:xfrm>
                  <a:off x="8984389" y="2792782"/>
                  <a:ext cx="309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7" name="Freihand 146">
                  <a:extLst>
                    <a:ext uri="{FF2B5EF4-FFF2-40B4-BE49-F238E27FC236}">
                      <a16:creationId xmlns:a16="http://schemas.microsoft.com/office/drawing/2014/main" id="{BE9F4E94-3596-823D-F78B-948123C5B4D2}"/>
                    </a:ext>
                  </a:extLst>
                </p14:cNvPr>
                <p14:cNvContentPartPr/>
                <p14:nvPr/>
              </p14:nvContentPartPr>
              <p14:xfrm>
                <a:off x="9021109" y="2722222"/>
                <a:ext cx="20880" cy="13320"/>
              </p14:xfrm>
            </p:contentPart>
          </mc:Choice>
          <mc:Fallback>
            <p:pic>
              <p:nvPicPr>
                <p:cNvPr id="147" name="Freihand 146">
                  <a:extLst>
                    <a:ext uri="{FF2B5EF4-FFF2-40B4-BE49-F238E27FC236}">
                      <a16:creationId xmlns:a16="http://schemas.microsoft.com/office/drawing/2014/main" id="{BE9F4E94-3596-823D-F78B-948123C5B4D2}"/>
                    </a:ext>
                  </a:extLst>
                </p:cNvPr>
                <p:cNvPicPr/>
                <p:nvPr/>
              </p:nvPicPr>
              <p:blipFill>
                <a:blip r:embed="rId220"/>
                <a:stretch>
                  <a:fillRect/>
                </a:stretch>
              </p:blipFill>
              <p:spPr>
                <a:xfrm>
                  <a:off x="9012109" y="2713582"/>
                  <a:ext cx="38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8" name="Freihand 147">
                  <a:extLst>
                    <a:ext uri="{FF2B5EF4-FFF2-40B4-BE49-F238E27FC236}">
                      <a16:creationId xmlns:a16="http://schemas.microsoft.com/office/drawing/2014/main" id="{AE31CFA8-5A16-ADBE-6E0C-BD4708B3E6D6}"/>
                    </a:ext>
                  </a:extLst>
                </p14:cNvPr>
                <p14:cNvContentPartPr/>
                <p14:nvPr/>
              </p14:nvContentPartPr>
              <p14:xfrm>
                <a:off x="9072949" y="2768302"/>
                <a:ext cx="106200" cy="178560"/>
              </p14:xfrm>
            </p:contentPart>
          </mc:Choice>
          <mc:Fallback>
            <p:pic>
              <p:nvPicPr>
                <p:cNvPr id="148" name="Freihand 147">
                  <a:extLst>
                    <a:ext uri="{FF2B5EF4-FFF2-40B4-BE49-F238E27FC236}">
                      <a16:creationId xmlns:a16="http://schemas.microsoft.com/office/drawing/2014/main" id="{AE31CFA8-5A16-ADBE-6E0C-BD4708B3E6D6}"/>
                    </a:ext>
                  </a:extLst>
                </p:cNvPr>
                <p:cNvPicPr/>
                <p:nvPr/>
              </p:nvPicPr>
              <p:blipFill>
                <a:blip r:embed="rId222"/>
                <a:stretch>
                  <a:fillRect/>
                </a:stretch>
              </p:blipFill>
              <p:spPr>
                <a:xfrm>
                  <a:off x="9063949" y="2759302"/>
                  <a:ext cx="123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9" name="Freihand 148">
                  <a:extLst>
                    <a:ext uri="{FF2B5EF4-FFF2-40B4-BE49-F238E27FC236}">
                      <a16:creationId xmlns:a16="http://schemas.microsoft.com/office/drawing/2014/main" id="{05F60B1F-0E56-2CAD-2F6A-D91226719275}"/>
                    </a:ext>
                  </a:extLst>
                </p14:cNvPr>
                <p14:cNvContentPartPr/>
                <p14:nvPr/>
              </p14:nvContentPartPr>
              <p14:xfrm>
                <a:off x="9209389" y="2657422"/>
                <a:ext cx="102240" cy="252720"/>
              </p14:xfrm>
            </p:contentPart>
          </mc:Choice>
          <mc:Fallback>
            <p:pic>
              <p:nvPicPr>
                <p:cNvPr id="149" name="Freihand 148">
                  <a:extLst>
                    <a:ext uri="{FF2B5EF4-FFF2-40B4-BE49-F238E27FC236}">
                      <a16:creationId xmlns:a16="http://schemas.microsoft.com/office/drawing/2014/main" id="{05F60B1F-0E56-2CAD-2F6A-D91226719275}"/>
                    </a:ext>
                  </a:extLst>
                </p:cNvPr>
                <p:cNvPicPr/>
                <p:nvPr/>
              </p:nvPicPr>
              <p:blipFill>
                <a:blip r:embed="rId224"/>
                <a:stretch>
                  <a:fillRect/>
                </a:stretch>
              </p:blipFill>
              <p:spPr>
                <a:xfrm>
                  <a:off x="9200749" y="2648422"/>
                  <a:ext cx="1198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0" name="Freihand 149">
                  <a:extLst>
                    <a:ext uri="{FF2B5EF4-FFF2-40B4-BE49-F238E27FC236}">
                      <a16:creationId xmlns:a16="http://schemas.microsoft.com/office/drawing/2014/main" id="{0C615E15-FF96-E183-FFF4-C3E378ECDEE7}"/>
                    </a:ext>
                  </a:extLst>
                </p14:cNvPr>
                <p14:cNvContentPartPr/>
                <p14:nvPr/>
              </p14:nvContentPartPr>
              <p14:xfrm>
                <a:off x="9419269" y="2677582"/>
                <a:ext cx="319320" cy="181080"/>
              </p14:xfrm>
            </p:contentPart>
          </mc:Choice>
          <mc:Fallback>
            <p:pic>
              <p:nvPicPr>
                <p:cNvPr id="150" name="Freihand 149">
                  <a:extLst>
                    <a:ext uri="{FF2B5EF4-FFF2-40B4-BE49-F238E27FC236}">
                      <a16:creationId xmlns:a16="http://schemas.microsoft.com/office/drawing/2014/main" id="{0C615E15-FF96-E183-FFF4-C3E378ECDEE7}"/>
                    </a:ext>
                  </a:extLst>
                </p:cNvPr>
                <p:cNvPicPr/>
                <p:nvPr/>
              </p:nvPicPr>
              <p:blipFill>
                <a:blip r:embed="rId226"/>
                <a:stretch>
                  <a:fillRect/>
                </a:stretch>
              </p:blipFill>
              <p:spPr>
                <a:xfrm>
                  <a:off x="9410269" y="2668942"/>
                  <a:ext cx="336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1" name="Freihand 150">
                  <a:extLst>
                    <a:ext uri="{FF2B5EF4-FFF2-40B4-BE49-F238E27FC236}">
                      <a16:creationId xmlns:a16="http://schemas.microsoft.com/office/drawing/2014/main" id="{A023A3CA-4814-E278-41DA-108440208670}"/>
                    </a:ext>
                  </a:extLst>
                </p14:cNvPr>
                <p14:cNvContentPartPr/>
                <p14:nvPr/>
              </p14:nvContentPartPr>
              <p14:xfrm>
                <a:off x="9794029" y="2707462"/>
                <a:ext cx="105120" cy="143280"/>
              </p14:xfrm>
            </p:contentPart>
          </mc:Choice>
          <mc:Fallback>
            <p:pic>
              <p:nvPicPr>
                <p:cNvPr id="151" name="Freihand 150">
                  <a:extLst>
                    <a:ext uri="{FF2B5EF4-FFF2-40B4-BE49-F238E27FC236}">
                      <a16:creationId xmlns:a16="http://schemas.microsoft.com/office/drawing/2014/main" id="{A023A3CA-4814-E278-41DA-108440208670}"/>
                    </a:ext>
                  </a:extLst>
                </p:cNvPr>
                <p:cNvPicPr/>
                <p:nvPr/>
              </p:nvPicPr>
              <p:blipFill>
                <a:blip r:embed="rId228"/>
                <a:stretch>
                  <a:fillRect/>
                </a:stretch>
              </p:blipFill>
              <p:spPr>
                <a:xfrm>
                  <a:off x="9785029" y="2698462"/>
                  <a:ext cx="122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2" name="Freihand 151">
                  <a:extLst>
                    <a:ext uri="{FF2B5EF4-FFF2-40B4-BE49-F238E27FC236}">
                      <a16:creationId xmlns:a16="http://schemas.microsoft.com/office/drawing/2014/main" id="{A52ED339-2456-4D5C-6B72-6B7A6D771AE3}"/>
                    </a:ext>
                  </a:extLst>
                </p14:cNvPr>
                <p14:cNvContentPartPr/>
                <p14:nvPr/>
              </p14:nvContentPartPr>
              <p14:xfrm>
                <a:off x="10088509" y="2593342"/>
                <a:ext cx="26280" cy="252360"/>
              </p14:xfrm>
            </p:contentPart>
          </mc:Choice>
          <mc:Fallback>
            <p:pic>
              <p:nvPicPr>
                <p:cNvPr id="152" name="Freihand 151">
                  <a:extLst>
                    <a:ext uri="{FF2B5EF4-FFF2-40B4-BE49-F238E27FC236}">
                      <a16:creationId xmlns:a16="http://schemas.microsoft.com/office/drawing/2014/main" id="{A52ED339-2456-4D5C-6B72-6B7A6D771AE3}"/>
                    </a:ext>
                  </a:extLst>
                </p:cNvPr>
                <p:cNvPicPr/>
                <p:nvPr/>
              </p:nvPicPr>
              <p:blipFill>
                <a:blip r:embed="rId230"/>
                <a:stretch>
                  <a:fillRect/>
                </a:stretch>
              </p:blipFill>
              <p:spPr>
                <a:xfrm>
                  <a:off x="10079509" y="2584342"/>
                  <a:ext cx="439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3" name="Freihand 152">
                  <a:extLst>
                    <a:ext uri="{FF2B5EF4-FFF2-40B4-BE49-F238E27FC236}">
                      <a16:creationId xmlns:a16="http://schemas.microsoft.com/office/drawing/2014/main" id="{ED88E682-60A3-8103-B5A8-420FB9B9BE41}"/>
                    </a:ext>
                  </a:extLst>
                </p14:cNvPr>
                <p14:cNvContentPartPr/>
                <p14:nvPr/>
              </p14:nvContentPartPr>
              <p14:xfrm>
                <a:off x="10097869" y="2605582"/>
                <a:ext cx="157680" cy="120240"/>
              </p14:xfrm>
            </p:contentPart>
          </mc:Choice>
          <mc:Fallback>
            <p:pic>
              <p:nvPicPr>
                <p:cNvPr id="153" name="Freihand 152">
                  <a:extLst>
                    <a:ext uri="{FF2B5EF4-FFF2-40B4-BE49-F238E27FC236}">
                      <a16:creationId xmlns:a16="http://schemas.microsoft.com/office/drawing/2014/main" id="{ED88E682-60A3-8103-B5A8-420FB9B9BE41}"/>
                    </a:ext>
                  </a:extLst>
                </p:cNvPr>
                <p:cNvPicPr/>
                <p:nvPr/>
              </p:nvPicPr>
              <p:blipFill>
                <a:blip r:embed="rId232"/>
                <a:stretch>
                  <a:fillRect/>
                </a:stretch>
              </p:blipFill>
              <p:spPr>
                <a:xfrm>
                  <a:off x="10088869" y="2596942"/>
                  <a:ext cx="175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4" name="Freihand 153">
                  <a:extLst>
                    <a:ext uri="{FF2B5EF4-FFF2-40B4-BE49-F238E27FC236}">
                      <a16:creationId xmlns:a16="http://schemas.microsoft.com/office/drawing/2014/main" id="{398DE91E-A087-7A80-0C5F-78877B004673}"/>
                    </a:ext>
                  </a:extLst>
                </p14:cNvPr>
                <p14:cNvContentPartPr/>
                <p14:nvPr/>
              </p14:nvContentPartPr>
              <p14:xfrm>
                <a:off x="10103269" y="2755702"/>
                <a:ext cx="432360" cy="95760"/>
              </p14:xfrm>
            </p:contentPart>
          </mc:Choice>
          <mc:Fallback>
            <p:pic>
              <p:nvPicPr>
                <p:cNvPr id="154" name="Freihand 153">
                  <a:extLst>
                    <a:ext uri="{FF2B5EF4-FFF2-40B4-BE49-F238E27FC236}">
                      <a16:creationId xmlns:a16="http://schemas.microsoft.com/office/drawing/2014/main" id="{398DE91E-A087-7A80-0C5F-78877B004673}"/>
                    </a:ext>
                  </a:extLst>
                </p:cNvPr>
                <p:cNvPicPr/>
                <p:nvPr/>
              </p:nvPicPr>
              <p:blipFill>
                <a:blip r:embed="rId234"/>
                <a:stretch>
                  <a:fillRect/>
                </a:stretch>
              </p:blipFill>
              <p:spPr>
                <a:xfrm>
                  <a:off x="10094629" y="2746702"/>
                  <a:ext cx="450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5" name="Freihand 154">
                  <a:extLst>
                    <a:ext uri="{FF2B5EF4-FFF2-40B4-BE49-F238E27FC236}">
                      <a16:creationId xmlns:a16="http://schemas.microsoft.com/office/drawing/2014/main" id="{DFF173CD-B620-43EF-4E18-28EFFBAEC2C3}"/>
                    </a:ext>
                  </a:extLst>
                </p14:cNvPr>
                <p14:cNvContentPartPr/>
                <p14:nvPr/>
              </p14:nvContentPartPr>
              <p14:xfrm>
                <a:off x="10542469" y="2596222"/>
                <a:ext cx="5040" cy="41040"/>
              </p14:xfrm>
            </p:contentPart>
          </mc:Choice>
          <mc:Fallback>
            <p:pic>
              <p:nvPicPr>
                <p:cNvPr id="155" name="Freihand 154">
                  <a:extLst>
                    <a:ext uri="{FF2B5EF4-FFF2-40B4-BE49-F238E27FC236}">
                      <a16:creationId xmlns:a16="http://schemas.microsoft.com/office/drawing/2014/main" id="{DFF173CD-B620-43EF-4E18-28EFFBAEC2C3}"/>
                    </a:ext>
                  </a:extLst>
                </p:cNvPr>
                <p:cNvPicPr/>
                <p:nvPr/>
              </p:nvPicPr>
              <p:blipFill>
                <a:blip r:embed="rId236"/>
                <a:stretch>
                  <a:fillRect/>
                </a:stretch>
              </p:blipFill>
              <p:spPr>
                <a:xfrm>
                  <a:off x="10533829" y="2587582"/>
                  <a:ext cx="22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6" name="Freihand 155">
                  <a:extLst>
                    <a:ext uri="{FF2B5EF4-FFF2-40B4-BE49-F238E27FC236}">
                      <a16:creationId xmlns:a16="http://schemas.microsoft.com/office/drawing/2014/main" id="{6AC5E515-CDCC-E9FD-0D0D-E58C14C84ACB}"/>
                    </a:ext>
                  </a:extLst>
                </p14:cNvPr>
                <p14:cNvContentPartPr/>
                <p14:nvPr/>
              </p14:nvContentPartPr>
              <p14:xfrm>
                <a:off x="10616989" y="2583622"/>
                <a:ext cx="231840" cy="240840"/>
              </p14:xfrm>
            </p:contentPart>
          </mc:Choice>
          <mc:Fallback>
            <p:pic>
              <p:nvPicPr>
                <p:cNvPr id="156" name="Freihand 155">
                  <a:extLst>
                    <a:ext uri="{FF2B5EF4-FFF2-40B4-BE49-F238E27FC236}">
                      <a16:creationId xmlns:a16="http://schemas.microsoft.com/office/drawing/2014/main" id="{6AC5E515-CDCC-E9FD-0D0D-E58C14C84ACB}"/>
                    </a:ext>
                  </a:extLst>
                </p:cNvPr>
                <p:cNvPicPr/>
                <p:nvPr/>
              </p:nvPicPr>
              <p:blipFill>
                <a:blip r:embed="rId238"/>
                <a:stretch>
                  <a:fillRect/>
                </a:stretch>
              </p:blipFill>
              <p:spPr>
                <a:xfrm>
                  <a:off x="10607989" y="2574622"/>
                  <a:ext cx="2494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7" name="Freihand 156">
                  <a:extLst>
                    <a:ext uri="{FF2B5EF4-FFF2-40B4-BE49-F238E27FC236}">
                      <a16:creationId xmlns:a16="http://schemas.microsoft.com/office/drawing/2014/main" id="{9A5791CE-D911-1072-8F75-094E9126E256}"/>
                    </a:ext>
                  </a:extLst>
                </p14:cNvPr>
                <p14:cNvContentPartPr/>
                <p14:nvPr/>
              </p14:nvContentPartPr>
              <p14:xfrm>
                <a:off x="10833349" y="2722942"/>
                <a:ext cx="477720" cy="112680"/>
              </p14:xfrm>
            </p:contentPart>
          </mc:Choice>
          <mc:Fallback>
            <p:pic>
              <p:nvPicPr>
                <p:cNvPr id="157" name="Freihand 156">
                  <a:extLst>
                    <a:ext uri="{FF2B5EF4-FFF2-40B4-BE49-F238E27FC236}">
                      <a16:creationId xmlns:a16="http://schemas.microsoft.com/office/drawing/2014/main" id="{9A5791CE-D911-1072-8F75-094E9126E256}"/>
                    </a:ext>
                  </a:extLst>
                </p:cNvPr>
                <p:cNvPicPr/>
                <p:nvPr/>
              </p:nvPicPr>
              <p:blipFill>
                <a:blip r:embed="rId240"/>
                <a:stretch>
                  <a:fillRect/>
                </a:stretch>
              </p:blipFill>
              <p:spPr>
                <a:xfrm>
                  <a:off x="10824709" y="2713942"/>
                  <a:ext cx="495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8" name="Freihand 157">
                  <a:extLst>
                    <a:ext uri="{FF2B5EF4-FFF2-40B4-BE49-F238E27FC236}">
                      <a16:creationId xmlns:a16="http://schemas.microsoft.com/office/drawing/2014/main" id="{7F9FFF0B-9969-D328-160C-D2EDF3CC3AA7}"/>
                    </a:ext>
                  </a:extLst>
                </p14:cNvPr>
                <p14:cNvContentPartPr/>
                <p14:nvPr/>
              </p14:nvContentPartPr>
              <p14:xfrm>
                <a:off x="11397829" y="2691982"/>
                <a:ext cx="256680" cy="93600"/>
              </p14:xfrm>
            </p:contentPart>
          </mc:Choice>
          <mc:Fallback>
            <p:pic>
              <p:nvPicPr>
                <p:cNvPr id="158" name="Freihand 157">
                  <a:extLst>
                    <a:ext uri="{FF2B5EF4-FFF2-40B4-BE49-F238E27FC236}">
                      <a16:creationId xmlns:a16="http://schemas.microsoft.com/office/drawing/2014/main" id="{7F9FFF0B-9969-D328-160C-D2EDF3CC3AA7}"/>
                    </a:ext>
                  </a:extLst>
                </p:cNvPr>
                <p:cNvPicPr/>
                <p:nvPr/>
              </p:nvPicPr>
              <p:blipFill>
                <a:blip r:embed="rId242"/>
                <a:stretch>
                  <a:fillRect/>
                </a:stretch>
              </p:blipFill>
              <p:spPr>
                <a:xfrm>
                  <a:off x="11388829" y="2683342"/>
                  <a:ext cx="274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9" name="Freihand 158">
                  <a:extLst>
                    <a:ext uri="{FF2B5EF4-FFF2-40B4-BE49-F238E27FC236}">
                      <a16:creationId xmlns:a16="http://schemas.microsoft.com/office/drawing/2014/main" id="{8D850150-CC9C-B735-C034-C664E0DAAA58}"/>
                    </a:ext>
                  </a:extLst>
                </p14:cNvPr>
                <p14:cNvContentPartPr/>
                <p14:nvPr/>
              </p14:nvContentPartPr>
              <p14:xfrm>
                <a:off x="11716789" y="2641582"/>
                <a:ext cx="192960" cy="116640"/>
              </p14:xfrm>
            </p:contentPart>
          </mc:Choice>
          <mc:Fallback>
            <p:pic>
              <p:nvPicPr>
                <p:cNvPr id="159" name="Freihand 158">
                  <a:extLst>
                    <a:ext uri="{FF2B5EF4-FFF2-40B4-BE49-F238E27FC236}">
                      <a16:creationId xmlns:a16="http://schemas.microsoft.com/office/drawing/2014/main" id="{8D850150-CC9C-B735-C034-C664E0DAAA58}"/>
                    </a:ext>
                  </a:extLst>
                </p:cNvPr>
                <p:cNvPicPr/>
                <p:nvPr/>
              </p:nvPicPr>
              <p:blipFill>
                <a:blip r:embed="rId244"/>
                <a:stretch>
                  <a:fillRect/>
                </a:stretch>
              </p:blipFill>
              <p:spPr>
                <a:xfrm>
                  <a:off x="11708149" y="2632582"/>
                  <a:ext cx="210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0" name="Freihand 159">
                  <a:extLst>
                    <a:ext uri="{FF2B5EF4-FFF2-40B4-BE49-F238E27FC236}">
                      <a16:creationId xmlns:a16="http://schemas.microsoft.com/office/drawing/2014/main" id="{A6501350-5FD8-2D27-3A6B-9A1F1E8EF680}"/>
                    </a:ext>
                  </a:extLst>
                </p14:cNvPr>
                <p14:cNvContentPartPr/>
                <p14:nvPr/>
              </p14:nvContentPartPr>
              <p14:xfrm>
                <a:off x="8959189" y="3174742"/>
                <a:ext cx="186480" cy="289080"/>
              </p14:xfrm>
            </p:contentPart>
          </mc:Choice>
          <mc:Fallback>
            <p:pic>
              <p:nvPicPr>
                <p:cNvPr id="160" name="Freihand 159">
                  <a:extLst>
                    <a:ext uri="{FF2B5EF4-FFF2-40B4-BE49-F238E27FC236}">
                      <a16:creationId xmlns:a16="http://schemas.microsoft.com/office/drawing/2014/main" id="{A6501350-5FD8-2D27-3A6B-9A1F1E8EF680}"/>
                    </a:ext>
                  </a:extLst>
                </p:cNvPr>
                <p:cNvPicPr/>
                <p:nvPr/>
              </p:nvPicPr>
              <p:blipFill>
                <a:blip r:embed="rId246"/>
                <a:stretch>
                  <a:fillRect/>
                </a:stretch>
              </p:blipFill>
              <p:spPr>
                <a:xfrm>
                  <a:off x="8950189" y="3166102"/>
                  <a:ext cx="20412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1" name="Freihand 160">
                  <a:extLst>
                    <a:ext uri="{FF2B5EF4-FFF2-40B4-BE49-F238E27FC236}">
                      <a16:creationId xmlns:a16="http://schemas.microsoft.com/office/drawing/2014/main" id="{2B466CF8-9A58-A92E-AB62-29A683AB25D3}"/>
                    </a:ext>
                  </a:extLst>
                </p14:cNvPr>
                <p14:cNvContentPartPr/>
                <p14:nvPr/>
              </p14:nvContentPartPr>
              <p14:xfrm>
                <a:off x="9187789" y="3116422"/>
                <a:ext cx="147240" cy="168840"/>
              </p14:xfrm>
            </p:contentPart>
          </mc:Choice>
          <mc:Fallback>
            <p:pic>
              <p:nvPicPr>
                <p:cNvPr id="161" name="Freihand 160">
                  <a:extLst>
                    <a:ext uri="{FF2B5EF4-FFF2-40B4-BE49-F238E27FC236}">
                      <a16:creationId xmlns:a16="http://schemas.microsoft.com/office/drawing/2014/main" id="{2B466CF8-9A58-A92E-AB62-29A683AB25D3}"/>
                    </a:ext>
                  </a:extLst>
                </p:cNvPr>
                <p:cNvPicPr/>
                <p:nvPr/>
              </p:nvPicPr>
              <p:blipFill>
                <a:blip r:embed="rId248"/>
                <a:stretch>
                  <a:fillRect/>
                </a:stretch>
              </p:blipFill>
              <p:spPr>
                <a:xfrm>
                  <a:off x="9179149" y="3107782"/>
                  <a:ext cx="1648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2" name="Freihand 161">
                  <a:extLst>
                    <a:ext uri="{FF2B5EF4-FFF2-40B4-BE49-F238E27FC236}">
                      <a16:creationId xmlns:a16="http://schemas.microsoft.com/office/drawing/2014/main" id="{200C3521-2699-DA64-DA0F-6A147B9DB7A3}"/>
                    </a:ext>
                  </a:extLst>
                </p14:cNvPr>
                <p14:cNvContentPartPr/>
                <p14:nvPr/>
              </p14:nvContentPartPr>
              <p14:xfrm>
                <a:off x="9360589" y="3016342"/>
                <a:ext cx="288360" cy="223920"/>
              </p14:xfrm>
            </p:contentPart>
          </mc:Choice>
          <mc:Fallback>
            <p:pic>
              <p:nvPicPr>
                <p:cNvPr id="162" name="Freihand 161">
                  <a:extLst>
                    <a:ext uri="{FF2B5EF4-FFF2-40B4-BE49-F238E27FC236}">
                      <a16:creationId xmlns:a16="http://schemas.microsoft.com/office/drawing/2014/main" id="{200C3521-2699-DA64-DA0F-6A147B9DB7A3}"/>
                    </a:ext>
                  </a:extLst>
                </p:cNvPr>
                <p:cNvPicPr/>
                <p:nvPr/>
              </p:nvPicPr>
              <p:blipFill>
                <a:blip r:embed="rId250"/>
                <a:stretch>
                  <a:fillRect/>
                </a:stretch>
              </p:blipFill>
              <p:spPr>
                <a:xfrm>
                  <a:off x="9351949" y="3007702"/>
                  <a:ext cx="3060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3" name="Freihand 162">
                  <a:extLst>
                    <a:ext uri="{FF2B5EF4-FFF2-40B4-BE49-F238E27FC236}">
                      <a16:creationId xmlns:a16="http://schemas.microsoft.com/office/drawing/2014/main" id="{2E3A2BE8-398E-95F3-E3BB-DF38D2380D20}"/>
                    </a:ext>
                  </a:extLst>
                </p14:cNvPr>
                <p14:cNvContentPartPr/>
                <p14:nvPr/>
              </p14:nvContentPartPr>
              <p14:xfrm>
                <a:off x="9617989" y="3028222"/>
                <a:ext cx="16920" cy="36000"/>
              </p14:xfrm>
            </p:contentPart>
          </mc:Choice>
          <mc:Fallback>
            <p:pic>
              <p:nvPicPr>
                <p:cNvPr id="163" name="Freihand 162">
                  <a:extLst>
                    <a:ext uri="{FF2B5EF4-FFF2-40B4-BE49-F238E27FC236}">
                      <a16:creationId xmlns:a16="http://schemas.microsoft.com/office/drawing/2014/main" id="{2E3A2BE8-398E-95F3-E3BB-DF38D2380D20}"/>
                    </a:ext>
                  </a:extLst>
                </p:cNvPr>
                <p:cNvPicPr/>
                <p:nvPr/>
              </p:nvPicPr>
              <p:blipFill>
                <a:blip r:embed="rId252"/>
                <a:stretch>
                  <a:fillRect/>
                </a:stretch>
              </p:blipFill>
              <p:spPr>
                <a:xfrm>
                  <a:off x="9608989" y="3019582"/>
                  <a:ext cx="34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4" name="Freihand 163">
                  <a:extLst>
                    <a:ext uri="{FF2B5EF4-FFF2-40B4-BE49-F238E27FC236}">
                      <a16:creationId xmlns:a16="http://schemas.microsoft.com/office/drawing/2014/main" id="{081031D8-8374-4B9C-173B-53A9EB33E0FB}"/>
                    </a:ext>
                  </a:extLst>
                </p14:cNvPr>
                <p14:cNvContentPartPr/>
                <p14:nvPr/>
              </p14:nvContentPartPr>
              <p14:xfrm>
                <a:off x="9650029" y="3113902"/>
                <a:ext cx="325440" cy="294120"/>
              </p14:xfrm>
            </p:contentPart>
          </mc:Choice>
          <mc:Fallback>
            <p:pic>
              <p:nvPicPr>
                <p:cNvPr id="164" name="Freihand 163">
                  <a:extLst>
                    <a:ext uri="{FF2B5EF4-FFF2-40B4-BE49-F238E27FC236}">
                      <a16:creationId xmlns:a16="http://schemas.microsoft.com/office/drawing/2014/main" id="{081031D8-8374-4B9C-173B-53A9EB33E0FB}"/>
                    </a:ext>
                  </a:extLst>
                </p:cNvPr>
                <p:cNvPicPr/>
                <p:nvPr/>
              </p:nvPicPr>
              <p:blipFill>
                <a:blip r:embed="rId254"/>
                <a:stretch>
                  <a:fillRect/>
                </a:stretch>
              </p:blipFill>
              <p:spPr>
                <a:xfrm>
                  <a:off x="9641029" y="3104902"/>
                  <a:ext cx="34308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5" name="Freihand 164">
                  <a:extLst>
                    <a:ext uri="{FF2B5EF4-FFF2-40B4-BE49-F238E27FC236}">
                      <a16:creationId xmlns:a16="http://schemas.microsoft.com/office/drawing/2014/main" id="{E25A2C3E-0F6B-5166-7A67-524C78437D0B}"/>
                    </a:ext>
                  </a:extLst>
                </p14:cNvPr>
                <p14:cNvContentPartPr/>
                <p14:nvPr/>
              </p14:nvContentPartPr>
              <p14:xfrm>
                <a:off x="10116589" y="3100942"/>
                <a:ext cx="301680" cy="133200"/>
              </p14:xfrm>
            </p:contentPart>
          </mc:Choice>
          <mc:Fallback>
            <p:pic>
              <p:nvPicPr>
                <p:cNvPr id="165" name="Freihand 164">
                  <a:extLst>
                    <a:ext uri="{FF2B5EF4-FFF2-40B4-BE49-F238E27FC236}">
                      <a16:creationId xmlns:a16="http://schemas.microsoft.com/office/drawing/2014/main" id="{E25A2C3E-0F6B-5166-7A67-524C78437D0B}"/>
                    </a:ext>
                  </a:extLst>
                </p:cNvPr>
                <p:cNvPicPr/>
                <p:nvPr/>
              </p:nvPicPr>
              <p:blipFill>
                <a:blip r:embed="rId256"/>
                <a:stretch>
                  <a:fillRect/>
                </a:stretch>
              </p:blipFill>
              <p:spPr>
                <a:xfrm>
                  <a:off x="10107589" y="3092302"/>
                  <a:ext cx="319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6" name="Freihand 165">
                  <a:extLst>
                    <a:ext uri="{FF2B5EF4-FFF2-40B4-BE49-F238E27FC236}">
                      <a16:creationId xmlns:a16="http://schemas.microsoft.com/office/drawing/2014/main" id="{952BA974-3E78-2937-85C5-73706996BBA5}"/>
                    </a:ext>
                  </a:extLst>
                </p14:cNvPr>
                <p14:cNvContentPartPr/>
                <p14:nvPr/>
              </p14:nvContentPartPr>
              <p14:xfrm>
                <a:off x="10474789" y="3032542"/>
                <a:ext cx="152280" cy="202680"/>
              </p14:xfrm>
            </p:contentPart>
          </mc:Choice>
          <mc:Fallback>
            <p:pic>
              <p:nvPicPr>
                <p:cNvPr id="166" name="Freihand 165">
                  <a:extLst>
                    <a:ext uri="{FF2B5EF4-FFF2-40B4-BE49-F238E27FC236}">
                      <a16:creationId xmlns:a16="http://schemas.microsoft.com/office/drawing/2014/main" id="{952BA974-3E78-2937-85C5-73706996BBA5}"/>
                    </a:ext>
                  </a:extLst>
                </p:cNvPr>
                <p:cNvPicPr/>
                <p:nvPr/>
              </p:nvPicPr>
              <p:blipFill>
                <a:blip r:embed="rId258"/>
                <a:stretch>
                  <a:fillRect/>
                </a:stretch>
              </p:blipFill>
              <p:spPr>
                <a:xfrm>
                  <a:off x="10466149" y="3023902"/>
                  <a:ext cx="1699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8" name="Freihand 167">
                  <a:extLst>
                    <a:ext uri="{FF2B5EF4-FFF2-40B4-BE49-F238E27FC236}">
                      <a16:creationId xmlns:a16="http://schemas.microsoft.com/office/drawing/2014/main" id="{F01A7064-70F5-A107-FCCB-9D3939DB3AD4}"/>
                    </a:ext>
                  </a:extLst>
                </p14:cNvPr>
                <p14:cNvContentPartPr/>
                <p14:nvPr/>
              </p14:nvContentPartPr>
              <p14:xfrm>
                <a:off x="10813189" y="3046222"/>
                <a:ext cx="367560" cy="181080"/>
              </p14:xfrm>
            </p:contentPart>
          </mc:Choice>
          <mc:Fallback>
            <p:pic>
              <p:nvPicPr>
                <p:cNvPr id="168" name="Freihand 167">
                  <a:extLst>
                    <a:ext uri="{FF2B5EF4-FFF2-40B4-BE49-F238E27FC236}">
                      <a16:creationId xmlns:a16="http://schemas.microsoft.com/office/drawing/2014/main" id="{F01A7064-70F5-A107-FCCB-9D3939DB3AD4}"/>
                    </a:ext>
                  </a:extLst>
                </p:cNvPr>
                <p:cNvPicPr/>
                <p:nvPr/>
              </p:nvPicPr>
              <p:blipFill>
                <a:blip r:embed="rId260"/>
                <a:stretch>
                  <a:fillRect/>
                </a:stretch>
              </p:blipFill>
              <p:spPr>
                <a:xfrm>
                  <a:off x="10804189" y="3037222"/>
                  <a:ext cx="3852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9" name="Freihand 168">
                  <a:extLst>
                    <a:ext uri="{FF2B5EF4-FFF2-40B4-BE49-F238E27FC236}">
                      <a16:creationId xmlns:a16="http://schemas.microsoft.com/office/drawing/2014/main" id="{0AA80D79-FDAA-1CA0-58C5-337CCD4283FB}"/>
                    </a:ext>
                  </a:extLst>
                </p14:cNvPr>
                <p14:cNvContentPartPr/>
                <p14:nvPr/>
              </p14:nvContentPartPr>
              <p14:xfrm>
                <a:off x="11100829" y="2974942"/>
                <a:ext cx="23400" cy="29160"/>
              </p14:xfrm>
            </p:contentPart>
          </mc:Choice>
          <mc:Fallback>
            <p:pic>
              <p:nvPicPr>
                <p:cNvPr id="169" name="Freihand 168">
                  <a:extLst>
                    <a:ext uri="{FF2B5EF4-FFF2-40B4-BE49-F238E27FC236}">
                      <a16:creationId xmlns:a16="http://schemas.microsoft.com/office/drawing/2014/main" id="{0AA80D79-FDAA-1CA0-58C5-337CCD4283FB}"/>
                    </a:ext>
                  </a:extLst>
                </p:cNvPr>
                <p:cNvPicPr/>
                <p:nvPr/>
              </p:nvPicPr>
              <p:blipFill>
                <a:blip r:embed="rId262"/>
                <a:stretch>
                  <a:fillRect/>
                </a:stretch>
              </p:blipFill>
              <p:spPr>
                <a:xfrm>
                  <a:off x="11092189" y="2966302"/>
                  <a:ext cx="41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1" name="Freihand 170">
                  <a:extLst>
                    <a:ext uri="{FF2B5EF4-FFF2-40B4-BE49-F238E27FC236}">
                      <a16:creationId xmlns:a16="http://schemas.microsoft.com/office/drawing/2014/main" id="{C2470F13-DD2C-EC06-EE24-0F986DC31DF3}"/>
                    </a:ext>
                  </a:extLst>
                </p14:cNvPr>
                <p14:cNvContentPartPr/>
                <p14:nvPr/>
              </p14:nvContentPartPr>
              <p14:xfrm>
                <a:off x="9056749" y="3483262"/>
                <a:ext cx="152280" cy="224640"/>
              </p14:xfrm>
            </p:contentPart>
          </mc:Choice>
          <mc:Fallback>
            <p:pic>
              <p:nvPicPr>
                <p:cNvPr id="171" name="Freihand 170">
                  <a:extLst>
                    <a:ext uri="{FF2B5EF4-FFF2-40B4-BE49-F238E27FC236}">
                      <a16:creationId xmlns:a16="http://schemas.microsoft.com/office/drawing/2014/main" id="{C2470F13-DD2C-EC06-EE24-0F986DC31DF3}"/>
                    </a:ext>
                  </a:extLst>
                </p:cNvPr>
                <p:cNvPicPr/>
                <p:nvPr/>
              </p:nvPicPr>
              <p:blipFill>
                <a:blip r:embed="rId264"/>
                <a:stretch>
                  <a:fillRect/>
                </a:stretch>
              </p:blipFill>
              <p:spPr>
                <a:xfrm>
                  <a:off x="9047749" y="3474622"/>
                  <a:ext cx="1699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2" name="Freihand 171">
                  <a:extLst>
                    <a:ext uri="{FF2B5EF4-FFF2-40B4-BE49-F238E27FC236}">
                      <a16:creationId xmlns:a16="http://schemas.microsoft.com/office/drawing/2014/main" id="{AD0CF912-BC90-09F8-EE1C-F40E36331706}"/>
                    </a:ext>
                  </a:extLst>
                </p14:cNvPr>
                <p14:cNvContentPartPr/>
                <p14:nvPr/>
              </p14:nvContentPartPr>
              <p14:xfrm>
                <a:off x="9055669" y="3563182"/>
                <a:ext cx="131040" cy="38880"/>
              </p14:xfrm>
            </p:contentPart>
          </mc:Choice>
          <mc:Fallback>
            <p:pic>
              <p:nvPicPr>
                <p:cNvPr id="172" name="Freihand 171">
                  <a:extLst>
                    <a:ext uri="{FF2B5EF4-FFF2-40B4-BE49-F238E27FC236}">
                      <a16:creationId xmlns:a16="http://schemas.microsoft.com/office/drawing/2014/main" id="{AD0CF912-BC90-09F8-EE1C-F40E36331706}"/>
                    </a:ext>
                  </a:extLst>
                </p:cNvPr>
                <p:cNvPicPr/>
                <p:nvPr/>
              </p:nvPicPr>
              <p:blipFill>
                <a:blip r:embed="rId266"/>
                <a:stretch>
                  <a:fillRect/>
                </a:stretch>
              </p:blipFill>
              <p:spPr>
                <a:xfrm>
                  <a:off x="9046669" y="3554542"/>
                  <a:ext cx="148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3" name="Freihand 172">
                  <a:extLst>
                    <a:ext uri="{FF2B5EF4-FFF2-40B4-BE49-F238E27FC236}">
                      <a16:creationId xmlns:a16="http://schemas.microsoft.com/office/drawing/2014/main" id="{FEB1EF43-7357-33F3-E9A2-CD9C95ED4E3E}"/>
                    </a:ext>
                  </a:extLst>
                </p14:cNvPr>
                <p14:cNvContentPartPr/>
                <p14:nvPr/>
              </p14:nvContentPartPr>
              <p14:xfrm>
                <a:off x="9226669" y="3451942"/>
                <a:ext cx="248400" cy="228960"/>
              </p14:xfrm>
            </p:contentPart>
          </mc:Choice>
          <mc:Fallback>
            <p:pic>
              <p:nvPicPr>
                <p:cNvPr id="173" name="Freihand 172">
                  <a:extLst>
                    <a:ext uri="{FF2B5EF4-FFF2-40B4-BE49-F238E27FC236}">
                      <a16:creationId xmlns:a16="http://schemas.microsoft.com/office/drawing/2014/main" id="{FEB1EF43-7357-33F3-E9A2-CD9C95ED4E3E}"/>
                    </a:ext>
                  </a:extLst>
                </p:cNvPr>
                <p:cNvPicPr/>
                <p:nvPr/>
              </p:nvPicPr>
              <p:blipFill>
                <a:blip r:embed="rId268"/>
                <a:stretch>
                  <a:fillRect/>
                </a:stretch>
              </p:blipFill>
              <p:spPr>
                <a:xfrm>
                  <a:off x="9218029" y="3442942"/>
                  <a:ext cx="2660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 name="Freihand 173">
                  <a:extLst>
                    <a:ext uri="{FF2B5EF4-FFF2-40B4-BE49-F238E27FC236}">
                      <a16:creationId xmlns:a16="http://schemas.microsoft.com/office/drawing/2014/main" id="{CA992861-A9CB-A184-E3C4-2AE3AC9045B2}"/>
                    </a:ext>
                  </a:extLst>
                </p14:cNvPr>
                <p14:cNvContentPartPr/>
                <p14:nvPr/>
              </p14:nvContentPartPr>
              <p14:xfrm>
                <a:off x="9475789" y="3521422"/>
                <a:ext cx="133200" cy="191520"/>
              </p14:xfrm>
            </p:contentPart>
          </mc:Choice>
          <mc:Fallback>
            <p:pic>
              <p:nvPicPr>
                <p:cNvPr id="174" name="Freihand 173">
                  <a:extLst>
                    <a:ext uri="{FF2B5EF4-FFF2-40B4-BE49-F238E27FC236}">
                      <a16:creationId xmlns:a16="http://schemas.microsoft.com/office/drawing/2014/main" id="{CA992861-A9CB-A184-E3C4-2AE3AC9045B2}"/>
                    </a:ext>
                  </a:extLst>
                </p:cNvPr>
                <p:cNvPicPr/>
                <p:nvPr/>
              </p:nvPicPr>
              <p:blipFill>
                <a:blip r:embed="rId270"/>
                <a:stretch>
                  <a:fillRect/>
                </a:stretch>
              </p:blipFill>
              <p:spPr>
                <a:xfrm>
                  <a:off x="9466789" y="3512782"/>
                  <a:ext cx="150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6" name="Freihand 175">
                  <a:extLst>
                    <a:ext uri="{FF2B5EF4-FFF2-40B4-BE49-F238E27FC236}">
                      <a16:creationId xmlns:a16="http://schemas.microsoft.com/office/drawing/2014/main" id="{4ABD544F-2625-9CD4-6A87-F07CEF4CEEE4}"/>
                    </a:ext>
                  </a:extLst>
                </p14:cNvPr>
                <p14:cNvContentPartPr/>
                <p14:nvPr/>
              </p14:nvContentPartPr>
              <p14:xfrm>
                <a:off x="9662269" y="3525382"/>
                <a:ext cx="271080" cy="153360"/>
              </p14:xfrm>
            </p:contentPart>
          </mc:Choice>
          <mc:Fallback>
            <p:pic>
              <p:nvPicPr>
                <p:cNvPr id="176" name="Freihand 175">
                  <a:extLst>
                    <a:ext uri="{FF2B5EF4-FFF2-40B4-BE49-F238E27FC236}">
                      <a16:creationId xmlns:a16="http://schemas.microsoft.com/office/drawing/2014/main" id="{4ABD544F-2625-9CD4-6A87-F07CEF4CEEE4}"/>
                    </a:ext>
                  </a:extLst>
                </p:cNvPr>
                <p:cNvPicPr/>
                <p:nvPr/>
              </p:nvPicPr>
              <p:blipFill>
                <a:blip r:embed="rId272"/>
                <a:stretch>
                  <a:fillRect/>
                </a:stretch>
              </p:blipFill>
              <p:spPr>
                <a:xfrm>
                  <a:off x="9653629" y="3516742"/>
                  <a:ext cx="288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7" name="Freihand 176">
                  <a:extLst>
                    <a:ext uri="{FF2B5EF4-FFF2-40B4-BE49-F238E27FC236}">
                      <a16:creationId xmlns:a16="http://schemas.microsoft.com/office/drawing/2014/main" id="{25F59EF7-9272-0C87-B828-FD1A17DC0173}"/>
                    </a:ext>
                  </a:extLst>
                </p14:cNvPr>
                <p14:cNvContentPartPr/>
                <p14:nvPr/>
              </p14:nvContentPartPr>
              <p14:xfrm>
                <a:off x="9974749" y="3539422"/>
                <a:ext cx="227160" cy="327240"/>
              </p14:xfrm>
            </p:contentPart>
          </mc:Choice>
          <mc:Fallback>
            <p:pic>
              <p:nvPicPr>
                <p:cNvPr id="177" name="Freihand 176">
                  <a:extLst>
                    <a:ext uri="{FF2B5EF4-FFF2-40B4-BE49-F238E27FC236}">
                      <a16:creationId xmlns:a16="http://schemas.microsoft.com/office/drawing/2014/main" id="{25F59EF7-9272-0C87-B828-FD1A17DC0173}"/>
                    </a:ext>
                  </a:extLst>
                </p:cNvPr>
                <p:cNvPicPr/>
                <p:nvPr/>
              </p:nvPicPr>
              <p:blipFill>
                <a:blip r:embed="rId274"/>
                <a:stretch>
                  <a:fillRect/>
                </a:stretch>
              </p:blipFill>
              <p:spPr>
                <a:xfrm>
                  <a:off x="9965749" y="3530422"/>
                  <a:ext cx="24480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8" name="Freihand 177">
                  <a:extLst>
                    <a:ext uri="{FF2B5EF4-FFF2-40B4-BE49-F238E27FC236}">
                      <a16:creationId xmlns:a16="http://schemas.microsoft.com/office/drawing/2014/main" id="{EFEB7CDD-9F6F-0C0C-2206-27726E6DE896}"/>
                    </a:ext>
                  </a:extLst>
                </p14:cNvPr>
                <p14:cNvContentPartPr/>
                <p14:nvPr/>
              </p14:nvContentPartPr>
              <p14:xfrm>
                <a:off x="10204429" y="3449422"/>
                <a:ext cx="117360" cy="349560"/>
              </p14:xfrm>
            </p:contentPart>
          </mc:Choice>
          <mc:Fallback>
            <p:pic>
              <p:nvPicPr>
                <p:cNvPr id="178" name="Freihand 177">
                  <a:extLst>
                    <a:ext uri="{FF2B5EF4-FFF2-40B4-BE49-F238E27FC236}">
                      <a16:creationId xmlns:a16="http://schemas.microsoft.com/office/drawing/2014/main" id="{EFEB7CDD-9F6F-0C0C-2206-27726E6DE896}"/>
                    </a:ext>
                  </a:extLst>
                </p:cNvPr>
                <p:cNvPicPr/>
                <p:nvPr/>
              </p:nvPicPr>
              <p:blipFill>
                <a:blip r:embed="rId276"/>
                <a:stretch>
                  <a:fillRect/>
                </a:stretch>
              </p:blipFill>
              <p:spPr>
                <a:xfrm>
                  <a:off x="10195429" y="3440422"/>
                  <a:ext cx="1350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9" name="Freihand 178">
                  <a:extLst>
                    <a:ext uri="{FF2B5EF4-FFF2-40B4-BE49-F238E27FC236}">
                      <a16:creationId xmlns:a16="http://schemas.microsoft.com/office/drawing/2014/main" id="{53C1FEDF-4DB5-1843-AD12-D007ADAD1A33}"/>
                    </a:ext>
                  </a:extLst>
                </p14:cNvPr>
                <p14:cNvContentPartPr/>
                <p14:nvPr/>
              </p14:nvContentPartPr>
              <p14:xfrm>
                <a:off x="10340509" y="3500902"/>
                <a:ext cx="178200" cy="181080"/>
              </p14:xfrm>
            </p:contentPart>
          </mc:Choice>
          <mc:Fallback>
            <p:pic>
              <p:nvPicPr>
                <p:cNvPr id="179" name="Freihand 178">
                  <a:extLst>
                    <a:ext uri="{FF2B5EF4-FFF2-40B4-BE49-F238E27FC236}">
                      <a16:creationId xmlns:a16="http://schemas.microsoft.com/office/drawing/2014/main" id="{53C1FEDF-4DB5-1843-AD12-D007ADAD1A33}"/>
                    </a:ext>
                  </a:extLst>
                </p:cNvPr>
                <p:cNvPicPr/>
                <p:nvPr/>
              </p:nvPicPr>
              <p:blipFill>
                <a:blip r:embed="rId278"/>
                <a:stretch>
                  <a:fillRect/>
                </a:stretch>
              </p:blipFill>
              <p:spPr>
                <a:xfrm>
                  <a:off x="10331509" y="3492262"/>
                  <a:ext cx="195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0" name="Freihand 179">
                  <a:extLst>
                    <a:ext uri="{FF2B5EF4-FFF2-40B4-BE49-F238E27FC236}">
                      <a16:creationId xmlns:a16="http://schemas.microsoft.com/office/drawing/2014/main" id="{7DF38B47-8E73-E93A-D329-0B8EDF6E35C0}"/>
                    </a:ext>
                  </a:extLst>
                </p14:cNvPr>
                <p14:cNvContentPartPr/>
                <p14:nvPr/>
              </p14:nvContentPartPr>
              <p14:xfrm>
                <a:off x="10546429" y="3387862"/>
                <a:ext cx="136080" cy="231840"/>
              </p14:xfrm>
            </p:contentPart>
          </mc:Choice>
          <mc:Fallback>
            <p:pic>
              <p:nvPicPr>
                <p:cNvPr id="180" name="Freihand 179">
                  <a:extLst>
                    <a:ext uri="{FF2B5EF4-FFF2-40B4-BE49-F238E27FC236}">
                      <a16:creationId xmlns:a16="http://schemas.microsoft.com/office/drawing/2014/main" id="{7DF38B47-8E73-E93A-D329-0B8EDF6E35C0}"/>
                    </a:ext>
                  </a:extLst>
                </p:cNvPr>
                <p:cNvPicPr/>
                <p:nvPr/>
              </p:nvPicPr>
              <p:blipFill>
                <a:blip r:embed="rId280"/>
                <a:stretch>
                  <a:fillRect/>
                </a:stretch>
              </p:blipFill>
              <p:spPr>
                <a:xfrm>
                  <a:off x="10537429" y="3378862"/>
                  <a:ext cx="1537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2" name="Freihand 181">
                  <a:extLst>
                    <a:ext uri="{FF2B5EF4-FFF2-40B4-BE49-F238E27FC236}">
                      <a16:creationId xmlns:a16="http://schemas.microsoft.com/office/drawing/2014/main" id="{18831DDD-9B96-48AD-800B-37B4A2561E81}"/>
                    </a:ext>
                  </a:extLst>
                </p14:cNvPr>
                <p14:cNvContentPartPr/>
                <p14:nvPr/>
              </p14:nvContentPartPr>
              <p14:xfrm>
                <a:off x="10690069" y="3487942"/>
                <a:ext cx="306360" cy="133920"/>
              </p14:xfrm>
            </p:contentPart>
          </mc:Choice>
          <mc:Fallback>
            <p:pic>
              <p:nvPicPr>
                <p:cNvPr id="182" name="Freihand 181">
                  <a:extLst>
                    <a:ext uri="{FF2B5EF4-FFF2-40B4-BE49-F238E27FC236}">
                      <a16:creationId xmlns:a16="http://schemas.microsoft.com/office/drawing/2014/main" id="{18831DDD-9B96-48AD-800B-37B4A2561E81}"/>
                    </a:ext>
                  </a:extLst>
                </p:cNvPr>
                <p:cNvPicPr/>
                <p:nvPr/>
              </p:nvPicPr>
              <p:blipFill>
                <a:blip r:embed="rId282"/>
                <a:stretch>
                  <a:fillRect/>
                </a:stretch>
              </p:blipFill>
              <p:spPr>
                <a:xfrm>
                  <a:off x="10681069" y="3478942"/>
                  <a:ext cx="324000" cy="151560"/>
                </a:xfrm>
                <a:prstGeom prst="rect">
                  <a:avLst/>
                </a:prstGeom>
              </p:spPr>
            </p:pic>
          </mc:Fallback>
        </mc:AlternateContent>
      </p:grpSp>
      <p:grpSp>
        <p:nvGrpSpPr>
          <p:cNvPr id="186" name="Gruppieren 185">
            <a:extLst>
              <a:ext uri="{FF2B5EF4-FFF2-40B4-BE49-F238E27FC236}">
                <a16:creationId xmlns:a16="http://schemas.microsoft.com/office/drawing/2014/main" id="{DB89DA1F-5A85-BADE-6A73-6C9D9E0EF280}"/>
              </a:ext>
            </a:extLst>
          </p:cNvPr>
          <p:cNvGrpSpPr/>
          <p:nvPr/>
        </p:nvGrpSpPr>
        <p:grpSpPr>
          <a:xfrm>
            <a:off x="11262829" y="3193462"/>
            <a:ext cx="54360" cy="510840"/>
            <a:chOff x="11262829" y="3193462"/>
            <a:chExt cx="54360" cy="510840"/>
          </a:xfrm>
        </p:grpSpPr>
        <mc:AlternateContent xmlns:mc="http://schemas.openxmlformats.org/markup-compatibility/2006">
          <mc:Choice xmlns:p14="http://schemas.microsoft.com/office/powerpoint/2010/main" Requires="p14">
            <p:contentPart p14:bwMode="auto" r:id="rId283">
              <p14:nvContentPartPr>
                <p14:cNvPr id="184" name="Freihand 183">
                  <a:extLst>
                    <a:ext uri="{FF2B5EF4-FFF2-40B4-BE49-F238E27FC236}">
                      <a16:creationId xmlns:a16="http://schemas.microsoft.com/office/drawing/2014/main" id="{BA19DB21-FC88-5815-FE35-27764DD25620}"/>
                    </a:ext>
                  </a:extLst>
                </p14:cNvPr>
                <p14:cNvContentPartPr/>
                <p14:nvPr/>
              </p14:nvContentPartPr>
              <p14:xfrm>
                <a:off x="11262829" y="3193462"/>
                <a:ext cx="54360" cy="325800"/>
              </p14:xfrm>
            </p:contentPart>
          </mc:Choice>
          <mc:Fallback>
            <p:pic>
              <p:nvPicPr>
                <p:cNvPr id="184" name="Freihand 183">
                  <a:extLst>
                    <a:ext uri="{FF2B5EF4-FFF2-40B4-BE49-F238E27FC236}">
                      <a16:creationId xmlns:a16="http://schemas.microsoft.com/office/drawing/2014/main" id="{BA19DB21-FC88-5815-FE35-27764DD25620}"/>
                    </a:ext>
                  </a:extLst>
                </p:cNvPr>
                <p:cNvPicPr/>
                <p:nvPr/>
              </p:nvPicPr>
              <p:blipFill>
                <a:blip r:embed="rId284"/>
                <a:stretch>
                  <a:fillRect/>
                </a:stretch>
              </p:blipFill>
              <p:spPr>
                <a:xfrm>
                  <a:off x="11254189" y="3184462"/>
                  <a:ext cx="7200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5" name="Freihand 184">
                  <a:extLst>
                    <a:ext uri="{FF2B5EF4-FFF2-40B4-BE49-F238E27FC236}">
                      <a16:creationId xmlns:a16="http://schemas.microsoft.com/office/drawing/2014/main" id="{F7001B1A-E50E-A1F7-5653-2C5C29D90AED}"/>
                    </a:ext>
                  </a:extLst>
                </p14:cNvPr>
                <p14:cNvContentPartPr/>
                <p14:nvPr/>
              </p14:nvContentPartPr>
              <p14:xfrm>
                <a:off x="11266069" y="3594142"/>
                <a:ext cx="1800" cy="110160"/>
              </p14:xfrm>
            </p:contentPart>
          </mc:Choice>
          <mc:Fallback>
            <p:pic>
              <p:nvPicPr>
                <p:cNvPr id="185" name="Freihand 184">
                  <a:extLst>
                    <a:ext uri="{FF2B5EF4-FFF2-40B4-BE49-F238E27FC236}">
                      <a16:creationId xmlns:a16="http://schemas.microsoft.com/office/drawing/2014/main" id="{F7001B1A-E50E-A1F7-5653-2C5C29D90AED}"/>
                    </a:ext>
                  </a:extLst>
                </p:cNvPr>
                <p:cNvPicPr/>
                <p:nvPr/>
              </p:nvPicPr>
              <p:blipFill>
                <a:blip r:embed="rId286"/>
                <a:stretch>
                  <a:fillRect/>
                </a:stretch>
              </p:blipFill>
              <p:spPr>
                <a:xfrm>
                  <a:off x="11257069" y="3585502"/>
                  <a:ext cx="19440" cy="12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7">
            <p14:nvContentPartPr>
              <p14:cNvPr id="187" name="Freihand 186">
                <a:extLst>
                  <a:ext uri="{FF2B5EF4-FFF2-40B4-BE49-F238E27FC236}">
                    <a16:creationId xmlns:a16="http://schemas.microsoft.com/office/drawing/2014/main" id="{6EFB6FBD-167E-6C2B-C814-8C4C207EBECB}"/>
                  </a:ext>
                </a:extLst>
              </p14:cNvPr>
              <p14:cNvContentPartPr/>
              <p14:nvPr/>
            </p14:nvContentPartPr>
            <p14:xfrm>
              <a:off x="260149" y="5921902"/>
              <a:ext cx="174600" cy="72000"/>
            </p14:xfrm>
          </p:contentPart>
        </mc:Choice>
        <mc:Fallback>
          <p:pic>
            <p:nvPicPr>
              <p:cNvPr id="187" name="Freihand 186">
                <a:extLst>
                  <a:ext uri="{FF2B5EF4-FFF2-40B4-BE49-F238E27FC236}">
                    <a16:creationId xmlns:a16="http://schemas.microsoft.com/office/drawing/2014/main" id="{6EFB6FBD-167E-6C2B-C814-8C4C207EBECB}"/>
                  </a:ext>
                </a:extLst>
              </p:cNvPr>
              <p:cNvPicPr/>
              <p:nvPr/>
            </p:nvPicPr>
            <p:blipFill>
              <a:blip r:embed="rId288"/>
              <a:stretch>
                <a:fillRect/>
              </a:stretch>
            </p:blipFill>
            <p:spPr>
              <a:xfrm>
                <a:off x="251149" y="5912902"/>
                <a:ext cx="192240" cy="89640"/>
              </a:xfrm>
              <a:prstGeom prst="rect">
                <a:avLst/>
              </a:prstGeom>
            </p:spPr>
          </p:pic>
        </mc:Fallback>
      </mc:AlternateContent>
      <p:grpSp>
        <p:nvGrpSpPr>
          <p:cNvPr id="192" name="Gruppieren 191">
            <a:extLst>
              <a:ext uri="{FF2B5EF4-FFF2-40B4-BE49-F238E27FC236}">
                <a16:creationId xmlns:a16="http://schemas.microsoft.com/office/drawing/2014/main" id="{C1E4809C-7421-08E5-4495-D99EEDBEA946}"/>
              </a:ext>
            </a:extLst>
          </p:cNvPr>
          <p:cNvGrpSpPr/>
          <p:nvPr/>
        </p:nvGrpSpPr>
        <p:grpSpPr>
          <a:xfrm>
            <a:off x="347269" y="5719582"/>
            <a:ext cx="713880" cy="381600"/>
            <a:chOff x="347269" y="5719582"/>
            <a:chExt cx="713880" cy="381600"/>
          </a:xfrm>
        </p:grpSpPr>
        <mc:AlternateContent xmlns:mc="http://schemas.openxmlformats.org/markup-compatibility/2006">
          <mc:Choice xmlns:p14="http://schemas.microsoft.com/office/powerpoint/2010/main" Requires="p14">
            <p:contentPart p14:bwMode="auto" r:id="rId289">
              <p14:nvContentPartPr>
                <p14:cNvPr id="188" name="Freihand 187">
                  <a:extLst>
                    <a:ext uri="{FF2B5EF4-FFF2-40B4-BE49-F238E27FC236}">
                      <a16:creationId xmlns:a16="http://schemas.microsoft.com/office/drawing/2014/main" id="{9A3D34F6-ECF2-9A3A-7F9C-9AAEEC3C0480}"/>
                    </a:ext>
                  </a:extLst>
                </p14:cNvPr>
                <p14:cNvContentPartPr/>
                <p14:nvPr/>
              </p14:nvContentPartPr>
              <p14:xfrm>
                <a:off x="347269" y="5836222"/>
                <a:ext cx="7560" cy="210600"/>
              </p14:xfrm>
            </p:contentPart>
          </mc:Choice>
          <mc:Fallback>
            <p:pic>
              <p:nvPicPr>
                <p:cNvPr id="188" name="Freihand 187">
                  <a:extLst>
                    <a:ext uri="{FF2B5EF4-FFF2-40B4-BE49-F238E27FC236}">
                      <a16:creationId xmlns:a16="http://schemas.microsoft.com/office/drawing/2014/main" id="{9A3D34F6-ECF2-9A3A-7F9C-9AAEEC3C0480}"/>
                    </a:ext>
                  </a:extLst>
                </p:cNvPr>
                <p:cNvPicPr/>
                <p:nvPr/>
              </p:nvPicPr>
              <p:blipFill>
                <a:blip r:embed="rId290"/>
                <a:stretch>
                  <a:fillRect/>
                </a:stretch>
              </p:blipFill>
              <p:spPr>
                <a:xfrm>
                  <a:off x="338269" y="5827222"/>
                  <a:ext cx="252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9" name="Freihand 188">
                  <a:extLst>
                    <a:ext uri="{FF2B5EF4-FFF2-40B4-BE49-F238E27FC236}">
                      <a16:creationId xmlns:a16="http://schemas.microsoft.com/office/drawing/2014/main" id="{41C460C3-8A7E-5D77-15CD-8029359A85C2}"/>
                    </a:ext>
                  </a:extLst>
                </p14:cNvPr>
                <p14:cNvContentPartPr/>
                <p14:nvPr/>
              </p14:nvContentPartPr>
              <p14:xfrm>
                <a:off x="551029" y="5746942"/>
                <a:ext cx="194760" cy="305640"/>
              </p14:xfrm>
            </p:contentPart>
          </mc:Choice>
          <mc:Fallback>
            <p:pic>
              <p:nvPicPr>
                <p:cNvPr id="189" name="Freihand 188">
                  <a:extLst>
                    <a:ext uri="{FF2B5EF4-FFF2-40B4-BE49-F238E27FC236}">
                      <a16:creationId xmlns:a16="http://schemas.microsoft.com/office/drawing/2014/main" id="{41C460C3-8A7E-5D77-15CD-8029359A85C2}"/>
                    </a:ext>
                  </a:extLst>
                </p:cNvPr>
                <p:cNvPicPr/>
                <p:nvPr/>
              </p:nvPicPr>
              <p:blipFill>
                <a:blip r:embed="rId292"/>
                <a:stretch>
                  <a:fillRect/>
                </a:stretch>
              </p:blipFill>
              <p:spPr>
                <a:xfrm>
                  <a:off x="542029" y="5737942"/>
                  <a:ext cx="2124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0" name="Freihand 189">
                  <a:extLst>
                    <a:ext uri="{FF2B5EF4-FFF2-40B4-BE49-F238E27FC236}">
                      <a16:creationId xmlns:a16="http://schemas.microsoft.com/office/drawing/2014/main" id="{9C87477A-37B8-34C7-3219-CB284C347ED9}"/>
                    </a:ext>
                  </a:extLst>
                </p14:cNvPr>
                <p14:cNvContentPartPr/>
                <p14:nvPr/>
              </p14:nvContentPartPr>
              <p14:xfrm>
                <a:off x="566509" y="6028462"/>
                <a:ext cx="190080" cy="72720"/>
              </p14:xfrm>
            </p:contentPart>
          </mc:Choice>
          <mc:Fallback>
            <p:pic>
              <p:nvPicPr>
                <p:cNvPr id="190" name="Freihand 189">
                  <a:extLst>
                    <a:ext uri="{FF2B5EF4-FFF2-40B4-BE49-F238E27FC236}">
                      <a16:creationId xmlns:a16="http://schemas.microsoft.com/office/drawing/2014/main" id="{9C87477A-37B8-34C7-3219-CB284C347ED9}"/>
                    </a:ext>
                  </a:extLst>
                </p:cNvPr>
                <p:cNvPicPr/>
                <p:nvPr/>
              </p:nvPicPr>
              <p:blipFill>
                <a:blip r:embed="rId294"/>
                <a:stretch>
                  <a:fillRect/>
                </a:stretch>
              </p:blipFill>
              <p:spPr>
                <a:xfrm>
                  <a:off x="557509" y="6019822"/>
                  <a:ext cx="207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1" name="Freihand 190">
                  <a:extLst>
                    <a:ext uri="{FF2B5EF4-FFF2-40B4-BE49-F238E27FC236}">
                      <a16:creationId xmlns:a16="http://schemas.microsoft.com/office/drawing/2014/main" id="{DC8FF2DD-A4E0-80F5-EC69-A7F950B902C6}"/>
                    </a:ext>
                  </a:extLst>
                </p14:cNvPr>
                <p14:cNvContentPartPr/>
                <p14:nvPr/>
              </p14:nvContentPartPr>
              <p14:xfrm>
                <a:off x="896629" y="5719582"/>
                <a:ext cx="164520" cy="307440"/>
              </p14:xfrm>
            </p:contentPart>
          </mc:Choice>
          <mc:Fallback>
            <p:pic>
              <p:nvPicPr>
                <p:cNvPr id="191" name="Freihand 190">
                  <a:extLst>
                    <a:ext uri="{FF2B5EF4-FFF2-40B4-BE49-F238E27FC236}">
                      <a16:creationId xmlns:a16="http://schemas.microsoft.com/office/drawing/2014/main" id="{DC8FF2DD-A4E0-80F5-EC69-A7F950B902C6}"/>
                    </a:ext>
                  </a:extLst>
                </p:cNvPr>
                <p:cNvPicPr/>
                <p:nvPr/>
              </p:nvPicPr>
              <p:blipFill>
                <a:blip r:embed="rId296"/>
                <a:stretch>
                  <a:fillRect/>
                </a:stretch>
              </p:blipFill>
              <p:spPr>
                <a:xfrm>
                  <a:off x="887989" y="5710942"/>
                  <a:ext cx="182160" cy="325080"/>
                </a:xfrm>
                <a:prstGeom prst="rect">
                  <a:avLst/>
                </a:prstGeom>
              </p:spPr>
            </p:pic>
          </mc:Fallback>
        </mc:AlternateContent>
      </p:grpSp>
      <p:grpSp>
        <p:nvGrpSpPr>
          <p:cNvPr id="196" name="Gruppieren 195">
            <a:extLst>
              <a:ext uri="{FF2B5EF4-FFF2-40B4-BE49-F238E27FC236}">
                <a16:creationId xmlns:a16="http://schemas.microsoft.com/office/drawing/2014/main" id="{79C55225-C931-0F27-0F6B-F30C6AF4C5FB}"/>
              </a:ext>
            </a:extLst>
          </p:cNvPr>
          <p:cNvGrpSpPr/>
          <p:nvPr/>
        </p:nvGrpSpPr>
        <p:grpSpPr>
          <a:xfrm>
            <a:off x="1327549" y="5804902"/>
            <a:ext cx="335160" cy="218160"/>
            <a:chOff x="1327549" y="5804902"/>
            <a:chExt cx="335160" cy="218160"/>
          </a:xfrm>
        </p:grpSpPr>
        <mc:AlternateContent xmlns:mc="http://schemas.openxmlformats.org/markup-compatibility/2006">
          <mc:Choice xmlns:p14="http://schemas.microsoft.com/office/powerpoint/2010/main" Requires="p14">
            <p:contentPart p14:bwMode="auto" r:id="rId297">
              <p14:nvContentPartPr>
                <p14:cNvPr id="193" name="Freihand 192">
                  <a:extLst>
                    <a:ext uri="{FF2B5EF4-FFF2-40B4-BE49-F238E27FC236}">
                      <a16:creationId xmlns:a16="http://schemas.microsoft.com/office/drawing/2014/main" id="{931A745E-ECE9-212F-B687-9C94572FEDC3}"/>
                    </a:ext>
                  </a:extLst>
                </p14:cNvPr>
                <p14:cNvContentPartPr/>
                <p14:nvPr/>
              </p14:nvContentPartPr>
              <p14:xfrm>
                <a:off x="1327549" y="5842702"/>
                <a:ext cx="189720" cy="33480"/>
              </p14:xfrm>
            </p:contentPart>
          </mc:Choice>
          <mc:Fallback>
            <p:pic>
              <p:nvPicPr>
                <p:cNvPr id="193" name="Freihand 192">
                  <a:extLst>
                    <a:ext uri="{FF2B5EF4-FFF2-40B4-BE49-F238E27FC236}">
                      <a16:creationId xmlns:a16="http://schemas.microsoft.com/office/drawing/2014/main" id="{931A745E-ECE9-212F-B687-9C94572FEDC3}"/>
                    </a:ext>
                  </a:extLst>
                </p:cNvPr>
                <p:cNvPicPr/>
                <p:nvPr/>
              </p:nvPicPr>
              <p:blipFill>
                <a:blip r:embed="rId298"/>
                <a:stretch>
                  <a:fillRect/>
                </a:stretch>
              </p:blipFill>
              <p:spPr>
                <a:xfrm>
                  <a:off x="1318909" y="5834062"/>
                  <a:ext cx="2073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4" name="Freihand 193">
                  <a:extLst>
                    <a:ext uri="{FF2B5EF4-FFF2-40B4-BE49-F238E27FC236}">
                      <a16:creationId xmlns:a16="http://schemas.microsoft.com/office/drawing/2014/main" id="{D2CE8A3F-5944-7FCF-FB8F-41BE01A2180E}"/>
                    </a:ext>
                  </a:extLst>
                </p14:cNvPr>
                <p14:cNvContentPartPr/>
                <p14:nvPr/>
              </p14:nvContentPartPr>
              <p14:xfrm>
                <a:off x="1356349" y="5939902"/>
                <a:ext cx="172440" cy="28800"/>
              </p14:xfrm>
            </p:contentPart>
          </mc:Choice>
          <mc:Fallback>
            <p:pic>
              <p:nvPicPr>
                <p:cNvPr id="194" name="Freihand 193">
                  <a:extLst>
                    <a:ext uri="{FF2B5EF4-FFF2-40B4-BE49-F238E27FC236}">
                      <a16:creationId xmlns:a16="http://schemas.microsoft.com/office/drawing/2014/main" id="{D2CE8A3F-5944-7FCF-FB8F-41BE01A2180E}"/>
                    </a:ext>
                  </a:extLst>
                </p:cNvPr>
                <p:cNvPicPr/>
                <p:nvPr/>
              </p:nvPicPr>
              <p:blipFill>
                <a:blip r:embed="rId300"/>
                <a:stretch>
                  <a:fillRect/>
                </a:stretch>
              </p:blipFill>
              <p:spPr>
                <a:xfrm>
                  <a:off x="1347709" y="5930902"/>
                  <a:ext cx="1900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5" name="Freihand 194">
                  <a:extLst>
                    <a:ext uri="{FF2B5EF4-FFF2-40B4-BE49-F238E27FC236}">
                      <a16:creationId xmlns:a16="http://schemas.microsoft.com/office/drawing/2014/main" id="{25DC6E0F-6ECB-AEC4-FC43-C90327F10849}"/>
                    </a:ext>
                  </a:extLst>
                </p14:cNvPr>
                <p14:cNvContentPartPr/>
                <p14:nvPr/>
              </p14:nvContentPartPr>
              <p14:xfrm>
                <a:off x="1543189" y="5804902"/>
                <a:ext cx="119520" cy="218160"/>
              </p14:xfrm>
            </p:contentPart>
          </mc:Choice>
          <mc:Fallback>
            <p:pic>
              <p:nvPicPr>
                <p:cNvPr id="195" name="Freihand 194">
                  <a:extLst>
                    <a:ext uri="{FF2B5EF4-FFF2-40B4-BE49-F238E27FC236}">
                      <a16:creationId xmlns:a16="http://schemas.microsoft.com/office/drawing/2014/main" id="{25DC6E0F-6ECB-AEC4-FC43-C90327F10849}"/>
                    </a:ext>
                  </a:extLst>
                </p:cNvPr>
                <p:cNvPicPr/>
                <p:nvPr/>
              </p:nvPicPr>
              <p:blipFill>
                <a:blip r:embed="rId302"/>
                <a:stretch>
                  <a:fillRect/>
                </a:stretch>
              </p:blipFill>
              <p:spPr>
                <a:xfrm>
                  <a:off x="1534549" y="5796262"/>
                  <a:ext cx="137160" cy="235800"/>
                </a:xfrm>
                <a:prstGeom prst="rect">
                  <a:avLst/>
                </a:prstGeom>
              </p:spPr>
            </p:pic>
          </mc:Fallback>
        </mc:AlternateContent>
      </p:grpSp>
      <p:grpSp>
        <p:nvGrpSpPr>
          <p:cNvPr id="201" name="Gruppieren 200">
            <a:extLst>
              <a:ext uri="{FF2B5EF4-FFF2-40B4-BE49-F238E27FC236}">
                <a16:creationId xmlns:a16="http://schemas.microsoft.com/office/drawing/2014/main" id="{B1FE3A9A-8698-845F-95B7-5A9DA8243433}"/>
              </a:ext>
            </a:extLst>
          </p:cNvPr>
          <p:cNvGrpSpPr/>
          <p:nvPr/>
        </p:nvGrpSpPr>
        <p:grpSpPr>
          <a:xfrm>
            <a:off x="2047549" y="5611222"/>
            <a:ext cx="402120" cy="452880"/>
            <a:chOff x="2047549" y="5611222"/>
            <a:chExt cx="402120" cy="452880"/>
          </a:xfrm>
        </p:grpSpPr>
        <mc:AlternateContent xmlns:mc="http://schemas.openxmlformats.org/markup-compatibility/2006">
          <mc:Choice xmlns:p14="http://schemas.microsoft.com/office/powerpoint/2010/main" Requires="p14">
            <p:contentPart p14:bwMode="auto" r:id="rId303">
              <p14:nvContentPartPr>
                <p14:cNvPr id="197" name="Freihand 196">
                  <a:extLst>
                    <a:ext uri="{FF2B5EF4-FFF2-40B4-BE49-F238E27FC236}">
                      <a16:creationId xmlns:a16="http://schemas.microsoft.com/office/drawing/2014/main" id="{27A14149-1E4E-C6D9-C78A-56B012161CF2}"/>
                    </a:ext>
                  </a:extLst>
                </p14:cNvPr>
                <p14:cNvContentPartPr/>
                <p14:nvPr/>
              </p14:nvContentPartPr>
              <p14:xfrm>
                <a:off x="2047549" y="5762782"/>
                <a:ext cx="80280" cy="171360"/>
              </p14:xfrm>
            </p:contentPart>
          </mc:Choice>
          <mc:Fallback>
            <p:pic>
              <p:nvPicPr>
                <p:cNvPr id="197" name="Freihand 196">
                  <a:extLst>
                    <a:ext uri="{FF2B5EF4-FFF2-40B4-BE49-F238E27FC236}">
                      <a16:creationId xmlns:a16="http://schemas.microsoft.com/office/drawing/2014/main" id="{27A14149-1E4E-C6D9-C78A-56B012161CF2}"/>
                    </a:ext>
                  </a:extLst>
                </p:cNvPr>
                <p:cNvPicPr/>
                <p:nvPr/>
              </p:nvPicPr>
              <p:blipFill>
                <a:blip r:embed="rId304"/>
                <a:stretch>
                  <a:fillRect/>
                </a:stretch>
              </p:blipFill>
              <p:spPr>
                <a:xfrm>
                  <a:off x="2038549" y="5753782"/>
                  <a:ext cx="979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8" name="Freihand 197">
                  <a:extLst>
                    <a:ext uri="{FF2B5EF4-FFF2-40B4-BE49-F238E27FC236}">
                      <a16:creationId xmlns:a16="http://schemas.microsoft.com/office/drawing/2014/main" id="{E3F525FB-F587-8CE6-D93B-75E53AAA845B}"/>
                    </a:ext>
                  </a:extLst>
                </p14:cNvPr>
                <p14:cNvContentPartPr/>
                <p14:nvPr/>
              </p14:nvContentPartPr>
              <p14:xfrm>
                <a:off x="2077789" y="5611222"/>
                <a:ext cx="5040" cy="6120"/>
              </p14:xfrm>
            </p:contentPart>
          </mc:Choice>
          <mc:Fallback>
            <p:pic>
              <p:nvPicPr>
                <p:cNvPr id="198" name="Freihand 197">
                  <a:extLst>
                    <a:ext uri="{FF2B5EF4-FFF2-40B4-BE49-F238E27FC236}">
                      <a16:creationId xmlns:a16="http://schemas.microsoft.com/office/drawing/2014/main" id="{E3F525FB-F587-8CE6-D93B-75E53AAA845B}"/>
                    </a:ext>
                  </a:extLst>
                </p:cNvPr>
                <p:cNvPicPr/>
                <p:nvPr/>
              </p:nvPicPr>
              <p:blipFill>
                <a:blip r:embed="rId306"/>
                <a:stretch>
                  <a:fillRect/>
                </a:stretch>
              </p:blipFill>
              <p:spPr>
                <a:xfrm>
                  <a:off x="2069149" y="5602222"/>
                  <a:ext cx="22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9" name="Freihand 198">
                  <a:extLst>
                    <a:ext uri="{FF2B5EF4-FFF2-40B4-BE49-F238E27FC236}">
                      <a16:creationId xmlns:a16="http://schemas.microsoft.com/office/drawing/2014/main" id="{4B4E16C2-F93C-DC42-C553-9EEAA2B83094}"/>
                    </a:ext>
                  </a:extLst>
                </p14:cNvPr>
                <p14:cNvContentPartPr/>
                <p14:nvPr/>
              </p14:nvContentPartPr>
              <p14:xfrm>
                <a:off x="2342029" y="5620582"/>
                <a:ext cx="31320" cy="348480"/>
              </p14:xfrm>
            </p:contentPart>
          </mc:Choice>
          <mc:Fallback>
            <p:pic>
              <p:nvPicPr>
                <p:cNvPr id="199" name="Freihand 198">
                  <a:extLst>
                    <a:ext uri="{FF2B5EF4-FFF2-40B4-BE49-F238E27FC236}">
                      <a16:creationId xmlns:a16="http://schemas.microsoft.com/office/drawing/2014/main" id="{4B4E16C2-F93C-DC42-C553-9EEAA2B83094}"/>
                    </a:ext>
                  </a:extLst>
                </p:cNvPr>
                <p:cNvPicPr/>
                <p:nvPr/>
              </p:nvPicPr>
              <p:blipFill>
                <a:blip r:embed="rId308"/>
                <a:stretch>
                  <a:fillRect/>
                </a:stretch>
              </p:blipFill>
              <p:spPr>
                <a:xfrm>
                  <a:off x="2333389" y="5611942"/>
                  <a:ext cx="4896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0" name="Freihand 199">
                  <a:extLst>
                    <a:ext uri="{FF2B5EF4-FFF2-40B4-BE49-F238E27FC236}">
                      <a16:creationId xmlns:a16="http://schemas.microsoft.com/office/drawing/2014/main" id="{7D8E57B0-E29C-8CF5-35E0-7BAC62D1016E}"/>
                    </a:ext>
                  </a:extLst>
                </p14:cNvPr>
                <p14:cNvContentPartPr/>
                <p14:nvPr/>
              </p14:nvContentPartPr>
              <p14:xfrm>
                <a:off x="2257789" y="5863582"/>
                <a:ext cx="191880" cy="200520"/>
              </p14:xfrm>
            </p:contentPart>
          </mc:Choice>
          <mc:Fallback>
            <p:pic>
              <p:nvPicPr>
                <p:cNvPr id="200" name="Freihand 199">
                  <a:extLst>
                    <a:ext uri="{FF2B5EF4-FFF2-40B4-BE49-F238E27FC236}">
                      <a16:creationId xmlns:a16="http://schemas.microsoft.com/office/drawing/2014/main" id="{7D8E57B0-E29C-8CF5-35E0-7BAC62D1016E}"/>
                    </a:ext>
                  </a:extLst>
                </p:cNvPr>
                <p:cNvPicPr/>
                <p:nvPr/>
              </p:nvPicPr>
              <p:blipFill>
                <a:blip r:embed="rId310"/>
                <a:stretch>
                  <a:fillRect/>
                </a:stretch>
              </p:blipFill>
              <p:spPr>
                <a:xfrm>
                  <a:off x="2249149" y="5854942"/>
                  <a:ext cx="209520" cy="218160"/>
                </a:xfrm>
                <a:prstGeom prst="rect">
                  <a:avLst/>
                </a:prstGeom>
              </p:spPr>
            </p:pic>
          </mc:Fallback>
        </mc:AlternateContent>
      </p:grpSp>
      <p:grpSp>
        <p:nvGrpSpPr>
          <p:cNvPr id="205" name="Gruppieren 204">
            <a:extLst>
              <a:ext uri="{FF2B5EF4-FFF2-40B4-BE49-F238E27FC236}">
                <a16:creationId xmlns:a16="http://schemas.microsoft.com/office/drawing/2014/main" id="{1DC33457-B012-3F34-7999-784EC35BC6FE}"/>
              </a:ext>
            </a:extLst>
          </p:cNvPr>
          <p:cNvGrpSpPr/>
          <p:nvPr/>
        </p:nvGrpSpPr>
        <p:grpSpPr>
          <a:xfrm>
            <a:off x="2653069" y="5756302"/>
            <a:ext cx="352440" cy="224640"/>
            <a:chOff x="2653069" y="5756302"/>
            <a:chExt cx="352440" cy="224640"/>
          </a:xfrm>
        </p:grpSpPr>
        <mc:AlternateContent xmlns:mc="http://schemas.openxmlformats.org/markup-compatibility/2006">
          <mc:Choice xmlns:p14="http://schemas.microsoft.com/office/powerpoint/2010/main" Requires="p14">
            <p:contentPart p14:bwMode="auto" r:id="rId311">
              <p14:nvContentPartPr>
                <p14:cNvPr id="202" name="Freihand 201">
                  <a:extLst>
                    <a:ext uri="{FF2B5EF4-FFF2-40B4-BE49-F238E27FC236}">
                      <a16:creationId xmlns:a16="http://schemas.microsoft.com/office/drawing/2014/main" id="{7C599CE4-7533-A8C0-7622-36092163479D}"/>
                    </a:ext>
                  </a:extLst>
                </p14:cNvPr>
                <p14:cNvContentPartPr/>
                <p14:nvPr/>
              </p14:nvContentPartPr>
              <p14:xfrm>
                <a:off x="2653069" y="5780422"/>
                <a:ext cx="195480" cy="24120"/>
              </p14:xfrm>
            </p:contentPart>
          </mc:Choice>
          <mc:Fallback>
            <p:pic>
              <p:nvPicPr>
                <p:cNvPr id="202" name="Freihand 201">
                  <a:extLst>
                    <a:ext uri="{FF2B5EF4-FFF2-40B4-BE49-F238E27FC236}">
                      <a16:creationId xmlns:a16="http://schemas.microsoft.com/office/drawing/2014/main" id="{7C599CE4-7533-A8C0-7622-36092163479D}"/>
                    </a:ext>
                  </a:extLst>
                </p:cNvPr>
                <p:cNvPicPr/>
                <p:nvPr/>
              </p:nvPicPr>
              <p:blipFill>
                <a:blip r:embed="rId312"/>
                <a:stretch>
                  <a:fillRect/>
                </a:stretch>
              </p:blipFill>
              <p:spPr>
                <a:xfrm>
                  <a:off x="2644429" y="5771422"/>
                  <a:ext cx="213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3" name="Freihand 202">
                  <a:extLst>
                    <a:ext uri="{FF2B5EF4-FFF2-40B4-BE49-F238E27FC236}">
                      <a16:creationId xmlns:a16="http://schemas.microsoft.com/office/drawing/2014/main" id="{58620585-1B81-5654-4E62-69759FC3C5CB}"/>
                    </a:ext>
                  </a:extLst>
                </p14:cNvPr>
                <p14:cNvContentPartPr/>
                <p14:nvPr/>
              </p14:nvContentPartPr>
              <p14:xfrm>
                <a:off x="2668549" y="5889142"/>
                <a:ext cx="193320" cy="15840"/>
              </p14:xfrm>
            </p:contentPart>
          </mc:Choice>
          <mc:Fallback>
            <p:pic>
              <p:nvPicPr>
                <p:cNvPr id="203" name="Freihand 202">
                  <a:extLst>
                    <a:ext uri="{FF2B5EF4-FFF2-40B4-BE49-F238E27FC236}">
                      <a16:creationId xmlns:a16="http://schemas.microsoft.com/office/drawing/2014/main" id="{58620585-1B81-5654-4E62-69759FC3C5CB}"/>
                    </a:ext>
                  </a:extLst>
                </p:cNvPr>
                <p:cNvPicPr/>
                <p:nvPr/>
              </p:nvPicPr>
              <p:blipFill>
                <a:blip r:embed="rId314"/>
                <a:stretch>
                  <a:fillRect/>
                </a:stretch>
              </p:blipFill>
              <p:spPr>
                <a:xfrm>
                  <a:off x="2659909" y="5880502"/>
                  <a:ext cx="210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4" name="Freihand 203">
                  <a:extLst>
                    <a:ext uri="{FF2B5EF4-FFF2-40B4-BE49-F238E27FC236}">
                      <a16:creationId xmlns:a16="http://schemas.microsoft.com/office/drawing/2014/main" id="{89ACFA3A-019E-5530-0BBD-208863C9F492}"/>
                    </a:ext>
                  </a:extLst>
                </p14:cNvPr>
                <p14:cNvContentPartPr/>
                <p14:nvPr/>
              </p14:nvContentPartPr>
              <p14:xfrm>
                <a:off x="2887429" y="5756302"/>
                <a:ext cx="118080" cy="224640"/>
              </p14:xfrm>
            </p:contentPart>
          </mc:Choice>
          <mc:Fallback>
            <p:pic>
              <p:nvPicPr>
                <p:cNvPr id="204" name="Freihand 203">
                  <a:extLst>
                    <a:ext uri="{FF2B5EF4-FFF2-40B4-BE49-F238E27FC236}">
                      <a16:creationId xmlns:a16="http://schemas.microsoft.com/office/drawing/2014/main" id="{89ACFA3A-019E-5530-0BBD-208863C9F492}"/>
                    </a:ext>
                  </a:extLst>
                </p:cNvPr>
                <p:cNvPicPr/>
                <p:nvPr/>
              </p:nvPicPr>
              <p:blipFill>
                <a:blip r:embed="rId316"/>
                <a:stretch>
                  <a:fillRect/>
                </a:stretch>
              </p:blipFill>
              <p:spPr>
                <a:xfrm>
                  <a:off x="2878789" y="5747662"/>
                  <a:ext cx="135720" cy="242280"/>
                </a:xfrm>
                <a:prstGeom prst="rect">
                  <a:avLst/>
                </a:prstGeom>
              </p:spPr>
            </p:pic>
          </mc:Fallback>
        </mc:AlternateContent>
      </p:grpSp>
      <p:grpSp>
        <p:nvGrpSpPr>
          <p:cNvPr id="214" name="Gruppieren 213">
            <a:extLst>
              <a:ext uri="{FF2B5EF4-FFF2-40B4-BE49-F238E27FC236}">
                <a16:creationId xmlns:a16="http://schemas.microsoft.com/office/drawing/2014/main" id="{4E23BF43-9E00-8292-90BC-CBBE7621391F}"/>
              </a:ext>
            </a:extLst>
          </p:cNvPr>
          <p:cNvGrpSpPr/>
          <p:nvPr/>
        </p:nvGrpSpPr>
        <p:grpSpPr>
          <a:xfrm>
            <a:off x="3262189" y="5499262"/>
            <a:ext cx="919080" cy="504000"/>
            <a:chOff x="3262189" y="5499262"/>
            <a:chExt cx="919080" cy="504000"/>
          </a:xfrm>
        </p:grpSpPr>
        <mc:AlternateContent xmlns:mc="http://schemas.openxmlformats.org/markup-compatibility/2006">
          <mc:Choice xmlns:p14="http://schemas.microsoft.com/office/powerpoint/2010/main" Requires="p14">
            <p:contentPart p14:bwMode="auto" r:id="rId317">
              <p14:nvContentPartPr>
                <p14:cNvPr id="206" name="Freihand 205">
                  <a:extLst>
                    <a:ext uri="{FF2B5EF4-FFF2-40B4-BE49-F238E27FC236}">
                      <a16:creationId xmlns:a16="http://schemas.microsoft.com/office/drawing/2014/main" id="{143E7385-2139-25D2-D11E-1CCD748CB923}"/>
                    </a:ext>
                  </a:extLst>
                </p14:cNvPr>
                <p14:cNvContentPartPr/>
                <p14:nvPr/>
              </p14:nvContentPartPr>
              <p14:xfrm>
                <a:off x="3353269" y="5730022"/>
                <a:ext cx="12240" cy="254880"/>
              </p14:xfrm>
            </p:contentPart>
          </mc:Choice>
          <mc:Fallback>
            <p:pic>
              <p:nvPicPr>
                <p:cNvPr id="206" name="Freihand 205">
                  <a:extLst>
                    <a:ext uri="{FF2B5EF4-FFF2-40B4-BE49-F238E27FC236}">
                      <a16:creationId xmlns:a16="http://schemas.microsoft.com/office/drawing/2014/main" id="{143E7385-2139-25D2-D11E-1CCD748CB923}"/>
                    </a:ext>
                  </a:extLst>
                </p:cNvPr>
                <p:cNvPicPr/>
                <p:nvPr/>
              </p:nvPicPr>
              <p:blipFill>
                <a:blip r:embed="rId318"/>
                <a:stretch>
                  <a:fillRect/>
                </a:stretch>
              </p:blipFill>
              <p:spPr>
                <a:xfrm>
                  <a:off x="3344269" y="5721382"/>
                  <a:ext cx="298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7" name="Freihand 206">
                  <a:extLst>
                    <a:ext uri="{FF2B5EF4-FFF2-40B4-BE49-F238E27FC236}">
                      <a16:creationId xmlns:a16="http://schemas.microsoft.com/office/drawing/2014/main" id="{CB9D8FBF-FF9D-CFE7-B042-F23B37E4B350}"/>
                    </a:ext>
                  </a:extLst>
                </p14:cNvPr>
                <p14:cNvContentPartPr/>
                <p14:nvPr/>
              </p14:nvContentPartPr>
              <p14:xfrm>
                <a:off x="3284149" y="5937742"/>
                <a:ext cx="176400" cy="65520"/>
              </p14:xfrm>
            </p:contentPart>
          </mc:Choice>
          <mc:Fallback>
            <p:pic>
              <p:nvPicPr>
                <p:cNvPr id="207" name="Freihand 206">
                  <a:extLst>
                    <a:ext uri="{FF2B5EF4-FFF2-40B4-BE49-F238E27FC236}">
                      <a16:creationId xmlns:a16="http://schemas.microsoft.com/office/drawing/2014/main" id="{CB9D8FBF-FF9D-CFE7-B042-F23B37E4B350}"/>
                    </a:ext>
                  </a:extLst>
                </p:cNvPr>
                <p:cNvPicPr/>
                <p:nvPr/>
              </p:nvPicPr>
              <p:blipFill>
                <a:blip r:embed="rId320"/>
                <a:stretch>
                  <a:fillRect/>
                </a:stretch>
              </p:blipFill>
              <p:spPr>
                <a:xfrm>
                  <a:off x="3275149" y="5929102"/>
                  <a:ext cx="194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8" name="Freihand 207">
                  <a:extLst>
                    <a:ext uri="{FF2B5EF4-FFF2-40B4-BE49-F238E27FC236}">
                      <a16:creationId xmlns:a16="http://schemas.microsoft.com/office/drawing/2014/main" id="{DCB65164-B7C1-D325-B3F9-F39E7948BEBD}"/>
                    </a:ext>
                  </a:extLst>
                </p14:cNvPr>
                <p14:cNvContentPartPr/>
                <p14:nvPr/>
              </p14:nvContentPartPr>
              <p14:xfrm>
                <a:off x="3262189" y="5707702"/>
                <a:ext cx="119520" cy="27360"/>
              </p14:xfrm>
            </p:contentPart>
          </mc:Choice>
          <mc:Fallback>
            <p:pic>
              <p:nvPicPr>
                <p:cNvPr id="208" name="Freihand 207">
                  <a:extLst>
                    <a:ext uri="{FF2B5EF4-FFF2-40B4-BE49-F238E27FC236}">
                      <a16:creationId xmlns:a16="http://schemas.microsoft.com/office/drawing/2014/main" id="{DCB65164-B7C1-D325-B3F9-F39E7948BEBD}"/>
                    </a:ext>
                  </a:extLst>
                </p:cNvPr>
                <p:cNvPicPr/>
                <p:nvPr/>
              </p:nvPicPr>
              <p:blipFill>
                <a:blip r:embed="rId322"/>
                <a:stretch>
                  <a:fillRect/>
                </a:stretch>
              </p:blipFill>
              <p:spPr>
                <a:xfrm>
                  <a:off x="3253189" y="5698702"/>
                  <a:ext cx="1371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9" name="Freihand 208">
                  <a:extLst>
                    <a:ext uri="{FF2B5EF4-FFF2-40B4-BE49-F238E27FC236}">
                      <a16:creationId xmlns:a16="http://schemas.microsoft.com/office/drawing/2014/main" id="{589E80AA-EC2E-65B1-64A9-C38B1063F872}"/>
                    </a:ext>
                  </a:extLst>
                </p14:cNvPr>
                <p14:cNvContentPartPr/>
                <p14:nvPr/>
              </p14:nvContentPartPr>
              <p14:xfrm>
                <a:off x="3556309" y="5686822"/>
                <a:ext cx="94320" cy="272160"/>
              </p14:xfrm>
            </p:contentPart>
          </mc:Choice>
          <mc:Fallback>
            <p:pic>
              <p:nvPicPr>
                <p:cNvPr id="209" name="Freihand 208">
                  <a:extLst>
                    <a:ext uri="{FF2B5EF4-FFF2-40B4-BE49-F238E27FC236}">
                      <a16:creationId xmlns:a16="http://schemas.microsoft.com/office/drawing/2014/main" id="{589E80AA-EC2E-65B1-64A9-C38B1063F872}"/>
                    </a:ext>
                  </a:extLst>
                </p:cNvPr>
                <p:cNvPicPr/>
                <p:nvPr/>
              </p:nvPicPr>
              <p:blipFill>
                <a:blip r:embed="rId324"/>
                <a:stretch>
                  <a:fillRect/>
                </a:stretch>
              </p:blipFill>
              <p:spPr>
                <a:xfrm>
                  <a:off x="3547669" y="5677822"/>
                  <a:ext cx="11196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0" name="Freihand 209">
                  <a:extLst>
                    <a:ext uri="{FF2B5EF4-FFF2-40B4-BE49-F238E27FC236}">
                      <a16:creationId xmlns:a16="http://schemas.microsoft.com/office/drawing/2014/main" id="{D94C0D11-9ABF-F882-7500-51B85E684990}"/>
                    </a:ext>
                  </a:extLst>
                </p14:cNvPr>
                <p14:cNvContentPartPr/>
                <p14:nvPr/>
              </p14:nvContentPartPr>
              <p14:xfrm>
                <a:off x="3712909" y="5682502"/>
                <a:ext cx="35280" cy="196920"/>
              </p14:xfrm>
            </p:contentPart>
          </mc:Choice>
          <mc:Fallback>
            <p:pic>
              <p:nvPicPr>
                <p:cNvPr id="210" name="Freihand 209">
                  <a:extLst>
                    <a:ext uri="{FF2B5EF4-FFF2-40B4-BE49-F238E27FC236}">
                      <a16:creationId xmlns:a16="http://schemas.microsoft.com/office/drawing/2014/main" id="{D94C0D11-9ABF-F882-7500-51B85E684990}"/>
                    </a:ext>
                  </a:extLst>
                </p:cNvPr>
                <p:cNvPicPr/>
                <p:nvPr/>
              </p:nvPicPr>
              <p:blipFill>
                <a:blip r:embed="rId326"/>
                <a:stretch>
                  <a:fillRect/>
                </a:stretch>
              </p:blipFill>
              <p:spPr>
                <a:xfrm>
                  <a:off x="3704269" y="5673502"/>
                  <a:ext cx="529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1" name="Freihand 210">
                  <a:extLst>
                    <a:ext uri="{FF2B5EF4-FFF2-40B4-BE49-F238E27FC236}">
                      <a16:creationId xmlns:a16="http://schemas.microsoft.com/office/drawing/2014/main" id="{D5D8DE19-867F-B630-D57D-8D64DF8B2946}"/>
                    </a:ext>
                  </a:extLst>
                </p14:cNvPr>
                <p14:cNvContentPartPr/>
                <p14:nvPr/>
              </p14:nvContentPartPr>
              <p14:xfrm>
                <a:off x="3796069" y="5686462"/>
                <a:ext cx="69120" cy="281520"/>
              </p14:xfrm>
            </p:contentPart>
          </mc:Choice>
          <mc:Fallback>
            <p:pic>
              <p:nvPicPr>
                <p:cNvPr id="211" name="Freihand 210">
                  <a:extLst>
                    <a:ext uri="{FF2B5EF4-FFF2-40B4-BE49-F238E27FC236}">
                      <a16:creationId xmlns:a16="http://schemas.microsoft.com/office/drawing/2014/main" id="{D5D8DE19-867F-B630-D57D-8D64DF8B2946}"/>
                    </a:ext>
                  </a:extLst>
                </p:cNvPr>
                <p:cNvPicPr/>
                <p:nvPr/>
              </p:nvPicPr>
              <p:blipFill>
                <a:blip r:embed="rId328"/>
                <a:stretch>
                  <a:fillRect/>
                </a:stretch>
              </p:blipFill>
              <p:spPr>
                <a:xfrm>
                  <a:off x="3787429" y="5677462"/>
                  <a:ext cx="867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2" name="Freihand 211">
                  <a:extLst>
                    <a:ext uri="{FF2B5EF4-FFF2-40B4-BE49-F238E27FC236}">
                      <a16:creationId xmlns:a16="http://schemas.microsoft.com/office/drawing/2014/main" id="{4505F24C-A16B-A6B0-E3FC-4D817F238B26}"/>
                    </a:ext>
                  </a:extLst>
                </p14:cNvPr>
                <p14:cNvContentPartPr/>
                <p14:nvPr/>
              </p14:nvContentPartPr>
              <p14:xfrm>
                <a:off x="4104589" y="5708782"/>
                <a:ext cx="21960" cy="200160"/>
              </p14:xfrm>
            </p:contentPart>
          </mc:Choice>
          <mc:Fallback>
            <p:pic>
              <p:nvPicPr>
                <p:cNvPr id="212" name="Freihand 211">
                  <a:extLst>
                    <a:ext uri="{FF2B5EF4-FFF2-40B4-BE49-F238E27FC236}">
                      <a16:creationId xmlns:a16="http://schemas.microsoft.com/office/drawing/2014/main" id="{4505F24C-A16B-A6B0-E3FC-4D817F238B26}"/>
                    </a:ext>
                  </a:extLst>
                </p:cNvPr>
                <p:cNvPicPr/>
                <p:nvPr/>
              </p:nvPicPr>
              <p:blipFill>
                <a:blip r:embed="rId330"/>
                <a:stretch>
                  <a:fillRect/>
                </a:stretch>
              </p:blipFill>
              <p:spPr>
                <a:xfrm>
                  <a:off x="4095949" y="5700142"/>
                  <a:ext cx="396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3" name="Freihand 212">
                  <a:extLst>
                    <a:ext uri="{FF2B5EF4-FFF2-40B4-BE49-F238E27FC236}">
                      <a16:creationId xmlns:a16="http://schemas.microsoft.com/office/drawing/2014/main" id="{3A553973-474A-B3CA-CBB5-5397CD44A6A2}"/>
                    </a:ext>
                  </a:extLst>
                </p14:cNvPr>
                <p14:cNvContentPartPr/>
                <p14:nvPr/>
              </p14:nvContentPartPr>
              <p14:xfrm>
                <a:off x="3980029" y="5499262"/>
                <a:ext cx="201240" cy="237960"/>
              </p14:xfrm>
            </p:contentPart>
          </mc:Choice>
          <mc:Fallback>
            <p:pic>
              <p:nvPicPr>
                <p:cNvPr id="213" name="Freihand 212">
                  <a:extLst>
                    <a:ext uri="{FF2B5EF4-FFF2-40B4-BE49-F238E27FC236}">
                      <a16:creationId xmlns:a16="http://schemas.microsoft.com/office/drawing/2014/main" id="{3A553973-474A-B3CA-CBB5-5397CD44A6A2}"/>
                    </a:ext>
                  </a:extLst>
                </p:cNvPr>
                <p:cNvPicPr/>
                <p:nvPr/>
              </p:nvPicPr>
              <p:blipFill>
                <a:blip r:embed="rId332"/>
                <a:stretch>
                  <a:fillRect/>
                </a:stretch>
              </p:blipFill>
              <p:spPr>
                <a:xfrm>
                  <a:off x="3971389" y="5490622"/>
                  <a:ext cx="218880" cy="255600"/>
                </a:xfrm>
                <a:prstGeom prst="rect">
                  <a:avLst/>
                </a:prstGeom>
              </p:spPr>
            </p:pic>
          </mc:Fallback>
        </mc:AlternateContent>
      </p:grpSp>
      <p:grpSp>
        <p:nvGrpSpPr>
          <p:cNvPr id="222" name="Gruppieren 221">
            <a:extLst>
              <a:ext uri="{FF2B5EF4-FFF2-40B4-BE49-F238E27FC236}">
                <a16:creationId xmlns:a16="http://schemas.microsoft.com/office/drawing/2014/main" id="{405F7B51-A863-BEC6-1CC7-5E6CEB3B629C}"/>
              </a:ext>
            </a:extLst>
          </p:cNvPr>
          <p:cNvGrpSpPr/>
          <p:nvPr/>
        </p:nvGrpSpPr>
        <p:grpSpPr>
          <a:xfrm>
            <a:off x="4343629" y="5670982"/>
            <a:ext cx="360360" cy="205200"/>
            <a:chOff x="4343629" y="5670982"/>
            <a:chExt cx="360360" cy="205200"/>
          </a:xfrm>
        </p:grpSpPr>
        <mc:AlternateContent xmlns:mc="http://schemas.openxmlformats.org/markup-compatibility/2006">
          <mc:Choice xmlns:p14="http://schemas.microsoft.com/office/powerpoint/2010/main" Requires="p14">
            <p:contentPart p14:bwMode="auto" r:id="rId333">
              <p14:nvContentPartPr>
                <p14:cNvPr id="215" name="Freihand 214">
                  <a:extLst>
                    <a:ext uri="{FF2B5EF4-FFF2-40B4-BE49-F238E27FC236}">
                      <a16:creationId xmlns:a16="http://schemas.microsoft.com/office/drawing/2014/main" id="{B1EDEAE9-9122-3B3C-977A-EAAC4936B1A1}"/>
                    </a:ext>
                  </a:extLst>
                </p14:cNvPr>
                <p14:cNvContentPartPr/>
                <p14:nvPr/>
              </p14:nvContentPartPr>
              <p14:xfrm>
                <a:off x="4343629" y="5740462"/>
                <a:ext cx="221040" cy="29880"/>
              </p14:xfrm>
            </p:contentPart>
          </mc:Choice>
          <mc:Fallback>
            <p:pic>
              <p:nvPicPr>
                <p:cNvPr id="215" name="Freihand 214">
                  <a:extLst>
                    <a:ext uri="{FF2B5EF4-FFF2-40B4-BE49-F238E27FC236}">
                      <a16:creationId xmlns:a16="http://schemas.microsoft.com/office/drawing/2014/main" id="{B1EDEAE9-9122-3B3C-977A-EAAC4936B1A1}"/>
                    </a:ext>
                  </a:extLst>
                </p:cNvPr>
                <p:cNvPicPr/>
                <p:nvPr/>
              </p:nvPicPr>
              <p:blipFill>
                <a:blip r:embed="rId334"/>
                <a:stretch>
                  <a:fillRect/>
                </a:stretch>
              </p:blipFill>
              <p:spPr>
                <a:xfrm>
                  <a:off x="4334629" y="5731462"/>
                  <a:ext cx="2386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6" name="Freihand 215">
                  <a:extLst>
                    <a:ext uri="{FF2B5EF4-FFF2-40B4-BE49-F238E27FC236}">
                      <a16:creationId xmlns:a16="http://schemas.microsoft.com/office/drawing/2014/main" id="{AD666AF4-5B4B-4F70-2012-A9F60C3C224C}"/>
                    </a:ext>
                  </a:extLst>
                </p14:cNvPr>
                <p14:cNvContentPartPr/>
                <p14:nvPr/>
              </p14:nvContentPartPr>
              <p14:xfrm>
                <a:off x="4404829" y="5826142"/>
                <a:ext cx="173880" cy="15480"/>
              </p14:xfrm>
            </p:contentPart>
          </mc:Choice>
          <mc:Fallback>
            <p:pic>
              <p:nvPicPr>
                <p:cNvPr id="216" name="Freihand 215">
                  <a:extLst>
                    <a:ext uri="{FF2B5EF4-FFF2-40B4-BE49-F238E27FC236}">
                      <a16:creationId xmlns:a16="http://schemas.microsoft.com/office/drawing/2014/main" id="{AD666AF4-5B4B-4F70-2012-A9F60C3C224C}"/>
                    </a:ext>
                  </a:extLst>
                </p:cNvPr>
                <p:cNvPicPr/>
                <p:nvPr/>
              </p:nvPicPr>
              <p:blipFill>
                <a:blip r:embed="rId336"/>
                <a:stretch>
                  <a:fillRect/>
                </a:stretch>
              </p:blipFill>
              <p:spPr>
                <a:xfrm>
                  <a:off x="4396189" y="5817502"/>
                  <a:ext cx="191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7" name="Freihand 216">
                  <a:extLst>
                    <a:ext uri="{FF2B5EF4-FFF2-40B4-BE49-F238E27FC236}">
                      <a16:creationId xmlns:a16="http://schemas.microsoft.com/office/drawing/2014/main" id="{FF4D38B9-F770-24A7-BC97-C90BF3FC2818}"/>
                    </a:ext>
                  </a:extLst>
                </p14:cNvPr>
                <p14:cNvContentPartPr/>
                <p14:nvPr/>
              </p14:nvContentPartPr>
              <p14:xfrm>
                <a:off x="4597069" y="5670982"/>
                <a:ext cx="106920" cy="205200"/>
              </p14:xfrm>
            </p:contentPart>
          </mc:Choice>
          <mc:Fallback>
            <p:pic>
              <p:nvPicPr>
                <p:cNvPr id="217" name="Freihand 216">
                  <a:extLst>
                    <a:ext uri="{FF2B5EF4-FFF2-40B4-BE49-F238E27FC236}">
                      <a16:creationId xmlns:a16="http://schemas.microsoft.com/office/drawing/2014/main" id="{FF4D38B9-F770-24A7-BC97-C90BF3FC2818}"/>
                    </a:ext>
                  </a:extLst>
                </p:cNvPr>
                <p:cNvPicPr/>
                <p:nvPr/>
              </p:nvPicPr>
              <p:blipFill>
                <a:blip r:embed="rId338"/>
                <a:stretch>
                  <a:fillRect/>
                </a:stretch>
              </p:blipFill>
              <p:spPr>
                <a:xfrm>
                  <a:off x="4588069" y="5662342"/>
                  <a:ext cx="124560" cy="222840"/>
                </a:xfrm>
                <a:prstGeom prst="rect">
                  <a:avLst/>
                </a:prstGeom>
              </p:spPr>
            </p:pic>
          </mc:Fallback>
        </mc:AlternateContent>
      </p:grpSp>
      <p:grpSp>
        <p:nvGrpSpPr>
          <p:cNvPr id="221" name="Gruppieren 220">
            <a:extLst>
              <a:ext uri="{FF2B5EF4-FFF2-40B4-BE49-F238E27FC236}">
                <a16:creationId xmlns:a16="http://schemas.microsoft.com/office/drawing/2014/main" id="{83ADAFB0-0370-6C41-A351-E62E49FE7146}"/>
              </a:ext>
            </a:extLst>
          </p:cNvPr>
          <p:cNvGrpSpPr/>
          <p:nvPr/>
        </p:nvGrpSpPr>
        <p:grpSpPr>
          <a:xfrm>
            <a:off x="4937989" y="5433382"/>
            <a:ext cx="527400" cy="522360"/>
            <a:chOff x="4937989" y="5433382"/>
            <a:chExt cx="527400" cy="522360"/>
          </a:xfrm>
        </p:grpSpPr>
        <mc:AlternateContent xmlns:mc="http://schemas.openxmlformats.org/markup-compatibility/2006">
          <mc:Choice xmlns:p14="http://schemas.microsoft.com/office/powerpoint/2010/main" Requires="p14">
            <p:contentPart p14:bwMode="auto" r:id="rId339">
              <p14:nvContentPartPr>
                <p14:cNvPr id="218" name="Freihand 217">
                  <a:extLst>
                    <a:ext uri="{FF2B5EF4-FFF2-40B4-BE49-F238E27FC236}">
                      <a16:creationId xmlns:a16="http://schemas.microsoft.com/office/drawing/2014/main" id="{1FFCB00D-2A9D-0D6D-398A-91ED4C690FD9}"/>
                    </a:ext>
                  </a:extLst>
                </p14:cNvPr>
                <p14:cNvContentPartPr/>
                <p14:nvPr/>
              </p14:nvContentPartPr>
              <p14:xfrm>
                <a:off x="4937989" y="5638222"/>
                <a:ext cx="188640" cy="317520"/>
              </p14:xfrm>
            </p:contentPart>
          </mc:Choice>
          <mc:Fallback>
            <p:pic>
              <p:nvPicPr>
                <p:cNvPr id="218" name="Freihand 217">
                  <a:extLst>
                    <a:ext uri="{FF2B5EF4-FFF2-40B4-BE49-F238E27FC236}">
                      <a16:creationId xmlns:a16="http://schemas.microsoft.com/office/drawing/2014/main" id="{1FFCB00D-2A9D-0D6D-398A-91ED4C690FD9}"/>
                    </a:ext>
                  </a:extLst>
                </p:cNvPr>
                <p:cNvPicPr/>
                <p:nvPr/>
              </p:nvPicPr>
              <p:blipFill>
                <a:blip r:embed="rId340"/>
                <a:stretch>
                  <a:fillRect/>
                </a:stretch>
              </p:blipFill>
              <p:spPr>
                <a:xfrm>
                  <a:off x="4929349" y="5629582"/>
                  <a:ext cx="2062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9" name="Freihand 218">
                  <a:extLst>
                    <a:ext uri="{FF2B5EF4-FFF2-40B4-BE49-F238E27FC236}">
                      <a16:creationId xmlns:a16="http://schemas.microsoft.com/office/drawing/2014/main" id="{A4C5C75F-1F42-E0BC-04BA-C4E9B4133EF7}"/>
                    </a:ext>
                  </a:extLst>
                </p14:cNvPr>
                <p14:cNvContentPartPr/>
                <p14:nvPr/>
              </p14:nvContentPartPr>
              <p14:xfrm>
                <a:off x="5364229" y="5659462"/>
                <a:ext cx="5040" cy="210240"/>
              </p14:xfrm>
            </p:contentPart>
          </mc:Choice>
          <mc:Fallback>
            <p:pic>
              <p:nvPicPr>
                <p:cNvPr id="219" name="Freihand 218">
                  <a:extLst>
                    <a:ext uri="{FF2B5EF4-FFF2-40B4-BE49-F238E27FC236}">
                      <a16:creationId xmlns:a16="http://schemas.microsoft.com/office/drawing/2014/main" id="{A4C5C75F-1F42-E0BC-04BA-C4E9B4133EF7}"/>
                    </a:ext>
                  </a:extLst>
                </p:cNvPr>
                <p:cNvPicPr/>
                <p:nvPr/>
              </p:nvPicPr>
              <p:blipFill>
                <a:blip r:embed="rId342"/>
                <a:stretch>
                  <a:fillRect/>
                </a:stretch>
              </p:blipFill>
              <p:spPr>
                <a:xfrm>
                  <a:off x="5355229" y="5650822"/>
                  <a:ext cx="226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0" name="Freihand 219">
                  <a:extLst>
                    <a:ext uri="{FF2B5EF4-FFF2-40B4-BE49-F238E27FC236}">
                      <a16:creationId xmlns:a16="http://schemas.microsoft.com/office/drawing/2014/main" id="{B2BD937D-9697-D812-F352-2C41A903F8D5}"/>
                    </a:ext>
                  </a:extLst>
                </p14:cNvPr>
                <p14:cNvContentPartPr/>
                <p14:nvPr/>
              </p14:nvContentPartPr>
              <p14:xfrm>
                <a:off x="5247949" y="5433382"/>
                <a:ext cx="217440" cy="260640"/>
              </p14:xfrm>
            </p:contentPart>
          </mc:Choice>
          <mc:Fallback>
            <p:pic>
              <p:nvPicPr>
                <p:cNvPr id="220" name="Freihand 219">
                  <a:extLst>
                    <a:ext uri="{FF2B5EF4-FFF2-40B4-BE49-F238E27FC236}">
                      <a16:creationId xmlns:a16="http://schemas.microsoft.com/office/drawing/2014/main" id="{B2BD937D-9697-D812-F352-2C41A903F8D5}"/>
                    </a:ext>
                  </a:extLst>
                </p:cNvPr>
                <p:cNvPicPr/>
                <p:nvPr/>
              </p:nvPicPr>
              <p:blipFill>
                <a:blip r:embed="rId344"/>
                <a:stretch>
                  <a:fillRect/>
                </a:stretch>
              </p:blipFill>
              <p:spPr>
                <a:xfrm>
                  <a:off x="5239309" y="5424742"/>
                  <a:ext cx="235080" cy="278280"/>
                </a:xfrm>
                <a:prstGeom prst="rect">
                  <a:avLst/>
                </a:prstGeom>
              </p:spPr>
            </p:pic>
          </mc:Fallback>
        </mc:AlternateContent>
      </p:gr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37653" y="0"/>
            <a:ext cx="3013788"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E8F8920D-17B8-0B34-D60C-1F28AD816D90}"/>
                  </a:ext>
                </a:extLst>
              </p14:cNvPr>
              <p14:cNvContentPartPr/>
              <p14:nvPr/>
            </p14:nvContentPartPr>
            <p14:xfrm>
              <a:off x="2754229" y="344782"/>
              <a:ext cx="5040" cy="30600"/>
            </p14:xfrm>
          </p:contentPart>
        </mc:Choice>
        <mc:Fallback>
          <p:pic>
            <p:nvPicPr>
              <p:cNvPr id="5" name="Freihand 4">
                <a:extLst>
                  <a:ext uri="{FF2B5EF4-FFF2-40B4-BE49-F238E27FC236}">
                    <a16:creationId xmlns:a16="http://schemas.microsoft.com/office/drawing/2014/main" id="{E8F8920D-17B8-0B34-D60C-1F28AD816D90}"/>
                  </a:ext>
                </a:extLst>
              </p:cNvPr>
              <p:cNvPicPr/>
              <p:nvPr/>
            </p:nvPicPr>
            <p:blipFill>
              <a:blip r:embed="rId3"/>
              <a:stretch>
                <a:fillRect/>
              </a:stretch>
            </p:blipFill>
            <p:spPr>
              <a:xfrm>
                <a:off x="2745589" y="335782"/>
                <a:ext cx="22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2A49FC85-5E1C-59B7-AFAB-17899A9EFB85}"/>
                  </a:ext>
                </a:extLst>
              </p14:cNvPr>
              <p14:cNvContentPartPr/>
              <p14:nvPr/>
            </p14:nvContentPartPr>
            <p14:xfrm>
              <a:off x="2590429" y="1188262"/>
              <a:ext cx="8280" cy="7200"/>
            </p14:xfrm>
          </p:contentPart>
        </mc:Choice>
        <mc:Fallback>
          <p:pic>
            <p:nvPicPr>
              <p:cNvPr id="6" name="Freihand 5">
                <a:extLst>
                  <a:ext uri="{FF2B5EF4-FFF2-40B4-BE49-F238E27FC236}">
                    <a16:creationId xmlns:a16="http://schemas.microsoft.com/office/drawing/2014/main" id="{2A49FC85-5E1C-59B7-AFAB-17899A9EFB85}"/>
                  </a:ext>
                </a:extLst>
              </p:cNvPr>
              <p:cNvPicPr/>
              <p:nvPr/>
            </p:nvPicPr>
            <p:blipFill>
              <a:blip r:embed="rId5"/>
              <a:stretch>
                <a:fillRect/>
              </a:stretch>
            </p:blipFill>
            <p:spPr>
              <a:xfrm>
                <a:off x="2581429" y="1179622"/>
                <a:ext cx="25920" cy="24840"/>
              </a:xfrm>
              <a:prstGeom prst="rect">
                <a:avLst/>
              </a:prstGeom>
            </p:spPr>
          </p:pic>
        </mc:Fallback>
      </mc:AlternateContent>
      <p:grpSp>
        <p:nvGrpSpPr>
          <p:cNvPr id="11" name="Gruppieren 10">
            <a:extLst>
              <a:ext uri="{FF2B5EF4-FFF2-40B4-BE49-F238E27FC236}">
                <a16:creationId xmlns:a16="http://schemas.microsoft.com/office/drawing/2014/main" id="{42F5F1DD-A328-5A87-4F42-8831F06B95E9}"/>
              </a:ext>
            </a:extLst>
          </p:cNvPr>
          <p:cNvGrpSpPr/>
          <p:nvPr/>
        </p:nvGrpSpPr>
        <p:grpSpPr>
          <a:xfrm>
            <a:off x="3327709" y="103582"/>
            <a:ext cx="522720" cy="219240"/>
            <a:chOff x="3327709" y="103582"/>
            <a:chExt cx="522720" cy="219240"/>
          </a:xfrm>
        </p:grpSpPr>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0831933E-30DB-F7F4-CB3D-493BB00271FF}"/>
                    </a:ext>
                  </a:extLst>
                </p14:cNvPr>
                <p14:cNvContentPartPr/>
                <p14:nvPr/>
              </p14:nvContentPartPr>
              <p14:xfrm>
                <a:off x="3327709" y="143542"/>
                <a:ext cx="99000" cy="168120"/>
              </p14:xfrm>
            </p:contentPart>
          </mc:Choice>
          <mc:Fallback>
            <p:pic>
              <p:nvPicPr>
                <p:cNvPr id="7" name="Freihand 6">
                  <a:extLst>
                    <a:ext uri="{FF2B5EF4-FFF2-40B4-BE49-F238E27FC236}">
                      <a16:creationId xmlns:a16="http://schemas.microsoft.com/office/drawing/2014/main" id="{0831933E-30DB-F7F4-CB3D-493BB00271FF}"/>
                    </a:ext>
                  </a:extLst>
                </p:cNvPr>
                <p:cNvPicPr/>
                <p:nvPr/>
              </p:nvPicPr>
              <p:blipFill>
                <a:blip r:embed="rId7"/>
                <a:stretch>
                  <a:fillRect/>
                </a:stretch>
              </p:blipFill>
              <p:spPr>
                <a:xfrm>
                  <a:off x="3319069" y="134542"/>
                  <a:ext cx="116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2D3208E6-8EDD-A847-D50B-EA0B2E4218EB}"/>
                    </a:ext>
                  </a:extLst>
                </p14:cNvPr>
                <p14:cNvContentPartPr/>
                <p14:nvPr/>
              </p14:nvContentPartPr>
              <p14:xfrm>
                <a:off x="3375229" y="125542"/>
                <a:ext cx="158760" cy="197280"/>
              </p14:xfrm>
            </p:contentPart>
          </mc:Choice>
          <mc:Fallback>
            <p:pic>
              <p:nvPicPr>
                <p:cNvPr id="8" name="Freihand 7">
                  <a:extLst>
                    <a:ext uri="{FF2B5EF4-FFF2-40B4-BE49-F238E27FC236}">
                      <a16:creationId xmlns:a16="http://schemas.microsoft.com/office/drawing/2014/main" id="{2D3208E6-8EDD-A847-D50B-EA0B2E4218EB}"/>
                    </a:ext>
                  </a:extLst>
                </p:cNvPr>
                <p:cNvPicPr/>
                <p:nvPr/>
              </p:nvPicPr>
              <p:blipFill>
                <a:blip r:embed="rId9"/>
                <a:stretch>
                  <a:fillRect/>
                </a:stretch>
              </p:blipFill>
              <p:spPr>
                <a:xfrm>
                  <a:off x="3366229" y="116542"/>
                  <a:ext cx="1764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6AD42F08-3018-F67B-8A4E-363BEE57F4C9}"/>
                    </a:ext>
                  </a:extLst>
                </p14:cNvPr>
                <p14:cNvContentPartPr/>
                <p14:nvPr/>
              </p14:nvContentPartPr>
              <p14:xfrm>
                <a:off x="3607429" y="103582"/>
                <a:ext cx="156960" cy="202680"/>
              </p14:xfrm>
            </p:contentPart>
          </mc:Choice>
          <mc:Fallback>
            <p:pic>
              <p:nvPicPr>
                <p:cNvPr id="9" name="Freihand 8">
                  <a:extLst>
                    <a:ext uri="{FF2B5EF4-FFF2-40B4-BE49-F238E27FC236}">
                      <a16:creationId xmlns:a16="http://schemas.microsoft.com/office/drawing/2014/main" id="{6AD42F08-3018-F67B-8A4E-363BEE57F4C9}"/>
                    </a:ext>
                  </a:extLst>
                </p:cNvPr>
                <p:cNvPicPr/>
                <p:nvPr/>
              </p:nvPicPr>
              <p:blipFill>
                <a:blip r:embed="rId11"/>
                <a:stretch>
                  <a:fillRect/>
                </a:stretch>
              </p:blipFill>
              <p:spPr>
                <a:xfrm>
                  <a:off x="3598789" y="94942"/>
                  <a:ext cx="1746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7472F99F-9B84-681B-8A17-08589430543F}"/>
                    </a:ext>
                  </a:extLst>
                </p14:cNvPr>
                <p14:cNvContentPartPr/>
                <p14:nvPr/>
              </p14:nvContentPartPr>
              <p14:xfrm>
                <a:off x="3784189" y="191062"/>
                <a:ext cx="66240" cy="110880"/>
              </p14:xfrm>
            </p:contentPart>
          </mc:Choice>
          <mc:Fallback>
            <p:pic>
              <p:nvPicPr>
                <p:cNvPr id="10" name="Freihand 9">
                  <a:extLst>
                    <a:ext uri="{FF2B5EF4-FFF2-40B4-BE49-F238E27FC236}">
                      <a16:creationId xmlns:a16="http://schemas.microsoft.com/office/drawing/2014/main" id="{7472F99F-9B84-681B-8A17-08589430543F}"/>
                    </a:ext>
                  </a:extLst>
                </p:cNvPr>
                <p:cNvPicPr/>
                <p:nvPr/>
              </p:nvPicPr>
              <p:blipFill>
                <a:blip r:embed="rId13"/>
                <a:stretch>
                  <a:fillRect/>
                </a:stretch>
              </p:blipFill>
              <p:spPr>
                <a:xfrm>
                  <a:off x="3775549" y="182062"/>
                  <a:ext cx="83880" cy="128520"/>
                </a:xfrm>
                <a:prstGeom prst="rect">
                  <a:avLst/>
                </a:prstGeom>
              </p:spPr>
            </p:pic>
          </mc:Fallback>
        </mc:AlternateContent>
      </p:grpSp>
      <p:grpSp>
        <p:nvGrpSpPr>
          <p:cNvPr id="14" name="Gruppieren 13">
            <a:extLst>
              <a:ext uri="{FF2B5EF4-FFF2-40B4-BE49-F238E27FC236}">
                <a16:creationId xmlns:a16="http://schemas.microsoft.com/office/drawing/2014/main" id="{023960F4-5AB4-DAC9-C202-9EFA401A4B04}"/>
              </a:ext>
            </a:extLst>
          </p:cNvPr>
          <p:cNvGrpSpPr/>
          <p:nvPr/>
        </p:nvGrpSpPr>
        <p:grpSpPr>
          <a:xfrm>
            <a:off x="4015309" y="72262"/>
            <a:ext cx="348480" cy="197280"/>
            <a:chOff x="4015309" y="72262"/>
            <a:chExt cx="348480" cy="197280"/>
          </a:xfrm>
        </p:grpSpPr>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7B5EB3DC-3222-D6C9-5964-7447661302D8}"/>
                    </a:ext>
                  </a:extLst>
                </p14:cNvPr>
                <p14:cNvContentPartPr/>
                <p14:nvPr/>
              </p14:nvContentPartPr>
              <p14:xfrm>
                <a:off x="4015309" y="79102"/>
                <a:ext cx="159120" cy="185400"/>
              </p14:xfrm>
            </p:contentPart>
          </mc:Choice>
          <mc:Fallback>
            <p:pic>
              <p:nvPicPr>
                <p:cNvPr id="12" name="Freihand 11">
                  <a:extLst>
                    <a:ext uri="{FF2B5EF4-FFF2-40B4-BE49-F238E27FC236}">
                      <a16:creationId xmlns:a16="http://schemas.microsoft.com/office/drawing/2014/main" id="{7B5EB3DC-3222-D6C9-5964-7447661302D8}"/>
                    </a:ext>
                  </a:extLst>
                </p:cNvPr>
                <p:cNvPicPr/>
                <p:nvPr/>
              </p:nvPicPr>
              <p:blipFill>
                <a:blip r:embed="rId15"/>
                <a:stretch>
                  <a:fillRect/>
                </a:stretch>
              </p:blipFill>
              <p:spPr>
                <a:xfrm>
                  <a:off x="4006669" y="70462"/>
                  <a:ext cx="176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AE67B4AD-82BB-8EE6-2106-13D90F66AA41}"/>
                    </a:ext>
                  </a:extLst>
                </p14:cNvPr>
                <p14:cNvContentPartPr/>
                <p14:nvPr/>
              </p14:nvContentPartPr>
              <p14:xfrm>
                <a:off x="4224829" y="72262"/>
                <a:ext cx="138960" cy="197280"/>
              </p14:xfrm>
            </p:contentPart>
          </mc:Choice>
          <mc:Fallback>
            <p:pic>
              <p:nvPicPr>
                <p:cNvPr id="13" name="Freihand 12">
                  <a:extLst>
                    <a:ext uri="{FF2B5EF4-FFF2-40B4-BE49-F238E27FC236}">
                      <a16:creationId xmlns:a16="http://schemas.microsoft.com/office/drawing/2014/main" id="{AE67B4AD-82BB-8EE6-2106-13D90F66AA41}"/>
                    </a:ext>
                  </a:extLst>
                </p:cNvPr>
                <p:cNvPicPr/>
                <p:nvPr/>
              </p:nvPicPr>
              <p:blipFill>
                <a:blip r:embed="rId17"/>
                <a:stretch>
                  <a:fillRect/>
                </a:stretch>
              </p:blipFill>
              <p:spPr>
                <a:xfrm>
                  <a:off x="4216189" y="63622"/>
                  <a:ext cx="156600" cy="214920"/>
                </a:xfrm>
                <a:prstGeom prst="rect">
                  <a:avLst/>
                </a:prstGeom>
              </p:spPr>
            </p:pic>
          </mc:Fallback>
        </mc:AlternateContent>
      </p:grpSp>
      <p:grpSp>
        <p:nvGrpSpPr>
          <p:cNvPr id="34" name="Gruppieren 33">
            <a:extLst>
              <a:ext uri="{FF2B5EF4-FFF2-40B4-BE49-F238E27FC236}">
                <a16:creationId xmlns:a16="http://schemas.microsoft.com/office/drawing/2014/main" id="{969BC6DA-464F-6CA8-DA65-704635F57D8F}"/>
              </a:ext>
            </a:extLst>
          </p:cNvPr>
          <p:cNvGrpSpPr/>
          <p:nvPr/>
        </p:nvGrpSpPr>
        <p:grpSpPr>
          <a:xfrm>
            <a:off x="4637029" y="47422"/>
            <a:ext cx="296280" cy="211320"/>
            <a:chOff x="4637029" y="47422"/>
            <a:chExt cx="296280" cy="211320"/>
          </a:xfrm>
        </p:grpSpPr>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46114061-473D-B37D-E364-2B9EC40E23D8}"/>
                    </a:ext>
                  </a:extLst>
                </p14:cNvPr>
                <p14:cNvContentPartPr/>
                <p14:nvPr/>
              </p14:nvContentPartPr>
              <p14:xfrm>
                <a:off x="4639549" y="117622"/>
                <a:ext cx="17640" cy="141120"/>
              </p14:xfrm>
            </p:contentPart>
          </mc:Choice>
          <mc:Fallback>
            <p:pic>
              <p:nvPicPr>
                <p:cNvPr id="15" name="Freihand 14">
                  <a:extLst>
                    <a:ext uri="{FF2B5EF4-FFF2-40B4-BE49-F238E27FC236}">
                      <a16:creationId xmlns:a16="http://schemas.microsoft.com/office/drawing/2014/main" id="{46114061-473D-B37D-E364-2B9EC40E23D8}"/>
                    </a:ext>
                  </a:extLst>
                </p:cNvPr>
                <p:cNvPicPr/>
                <p:nvPr/>
              </p:nvPicPr>
              <p:blipFill>
                <a:blip r:embed="rId19"/>
                <a:stretch>
                  <a:fillRect/>
                </a:stretch>
              </p:blipFill>
              <p:spPr>
                <a:xfrm>
                  <a:off x="4630549" y="108622"/>
                  <a:ext cx="35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F296B65A-D5A8-F30F-C20F-3296139D524D}"/>
                    </a:ext>
                  </a:extLst>
                </p14:cNvPr>
                <p14:cNvContentPartPr/>
                <p14:nvPr/>
              </p14:nvContentPartPr>
              <p14:xfrm>
                <a:off x="4637029" y="47422"/>
                <a:ext cx="18360" cy="19800"/>
              </p14:xfrm>
            </p:contentPart>
          </mc:Choice>
          <mc:Fallback>
            <p:pic>
              <p:nvPicPr>
                <p:cNvPr id="16" name="Freihand 15">
                  <a:extLst>
                    <a:ext uri="{FF2B5EF4-FFF2-40B4-BE49-F238E27FC236}">
                      <a16:creationId xmlns:a16="http://schemas.microsoft.com/office/drawing/2014/main" id="{F296B65A-D5A8-F30F-C20F-3296139D524D}"/>
                    </a:ext>
                  </a:extLst>
                </p:cNvPr>
                <p:cNvPicPr/>
                <p:nvPr/>
              </p:nvPicPr>
              <p:blipFill>
                <a:blip r:embed="rId21"/>
                <a:stretch>
                  <a:fillRect/>
                </a:stretch>
              </p:blipFill>
              <p:spPr>
                <a:xfrm>
                  <a:off x="4628389" y="38782"/>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8110EF34-6E0A-B74D-0952-8FDD75FBA7E5}"/>
                    </a:ext>
                  </a:extLst>
                </p14:cNvPr>
                <p14:cNvContentPartPr/>
                <p14:nvPr/>
              </p14:nvContentPartPr>
              <p14:xfrm>
                <a:off x="4712269" y="71182"/>
                <a:ext cx="111600" cy="93960"/>
              </p14:xfrm>
            </p:contentPart>
          </mc:Choice>
          <mc:Fallback>
            <p:pic>
              <p:nvPicPr>
                <p:cNvPr id="17" name="Freihand 16">
                  <a:extLst>
                    <a:ext uri="{FF2B5EF4-FFF2-40B4-BE49-F238E27FC236}">
                      <a16:creationId xmlns:a16="http://schemas.microsoft.com/office/drawing/2014/main" id="{8110EF34-6E0A-B74D-0952-8FDD75FBA7E5}"/>
                    </a:ext>
                  </a:extLst>
                </p:cNvPr>
                <p:cNvPicPr/>
                <p:nvPr/>
              </p:nvPicPr>
              <p:blipFill>
                <a:blip r:embed="rId23"/>
                <a:stretch>
                  <a:fillRect/>
                </a:stretch>
              </p:blipFill>
              <p:spPr>
                <a:xfrm>
                  <a:off x="4703629" y="62182"/>
                  <a:ext cx="129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DD207E5B-2E3A-7D28-523F-8B146F7E64E6}"/>
                    </a:ext>
                  </a:extLst>
                </p14:cNvPr>
                <p14:cNvContentPartPr/>
                <p14:nvPr/>
              </p14:nvContentPartPr>
              <p14:xfrm>
                <a:off x="4873549" y="161542"/>
                <a:ext cx="59760" cy="80280"/>
              </p14:xfrm>
            </p:contentPart>
          </mc:Choice>
          <mc:Fallback>
            <p:pic>
              <p:nvPicPr>
                <p:cNvPr id="18" name="Freihand 17">
                  <a:extLst>
                    <a:ext uri="{FF2B5EF4-FFF2-40B4-BE49-F238E27FC236}">
                      <a16:creationId xmlns:a16="http://schemas.microsoft.com/office/drawing/2014/main" id="{DD207E5B-2E3A-7D28-523F-8B146F7E64E6}"/>
                    </a:ext>
                  </a:extLst>
                </p:cNvPr>
                <p:cNvPicPr/>
                <p:nvPr/>
              </p:nvPicPr>
              <p:blipFill>
                <a:blip r:embed="rId25"/>
                <a:stretch>
                  <a:fillRect/>
                </a:stretch>
              </p:blipFill>
              <p:spPr>
                <a:xfrm>
                  <a:off x="4864549" y="152902"/>
                  <a:ext cx="77400" cy="97920"/>
                </a:xfrm>
                <a:prstGeom prst="rect">
                  <a:avLst/>
                </a:prstGeom>
              </p:spPr>
            </p:pic>
          </mc:Fallback>
        </mc:AlternateContent>
      </p:grpSp>
      <p:grpSp>
        <p:nvGrpSpPr>
          <p:cNvPr id="33" name="Gruppieren 32">
            <a:extLst>
              <a:ext uri="{FF2B5EF4-FFF2-40B4-BE49-F238E27FC236}">
                <a16:creationId xmlns:a16="http://schemas.microsoft.com/office/drawing/2014/main" id="{B2371DAC-3FB1-1DF6-95B4-346B931AD68C}"/>
              </a:ext>
            </a:extLst>
          </p:cNvPr>
          <p:cNvGrpSpPr/>
          <p:nvPr/>
        </p:nvGrpSpPr>
        <p:grpSpPr>
          <a:xfrm>
            <a:off x="5104309" y="55702"/>
            <a:ext cx="396360" cy="190080"/>
            <a:chOff x="5104309" y="55702"/>
            <a:chExt cx="396360" cy="190080"/>
          </a:xfrm>
        </p:grpSpPr>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25BDC167-0619-BFC6-A2CB-487F37B1321F}"/>
                    </a:ext>
                  </a:extLst>
                </p14:cNvPr>
                <p14:cNvContentPartPr/>
                <p14:nvPr/>
              </p14:nvContentPartPr>
              <p14:xfrm>
                <a:off x="5104309" y="110422"/>
                <a:ext cx="81720" cy="135360"/>
              </p14:xfrm>
            </p:contentPart>
          </mc:Choice>
          <mc:Fallback>
            <p:pic>
              <p:nvPicPr>
                <p:cNvPr id="19" name="Freihand 18">
                  <a:extLst>
                    <a:ext uri="{FF2B5EF4-FFF2-40B4-BE49-F238E27FC236}">
                      <a16:creationId xmlns:a16="http://schemas.microsoft.com/office/drawing/2014/main" id="{25BDC167-0619-BFC6-A2CB-487F37B1321F}"/>
                    </a:ext>
                  </a:extLst>
                </p:cNvPr>
                <p:cNvPicPr/>
                <p:nvPr/>
              </p:nvPicPr>
              <p:blipFill>
                <a:blip r:embed="rId27"/>
                <a:stretch>
                  <a:fillRect/>
                </a:stretch>
              </p:blipFill>
              <p:spPr>
                <a:xfrm>
                  <a:off x="5095309" y="101782"/>
                  <a:ext cx="99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68BCE2C0-C765-8AD3-5A9C-12C1EA2E3F5D}"/>
                    </a:ext>
                  </a:extLst>
                </p14:cNvPr>
                <p14:cNvContentPartPr/>
                <p14:nvPr/>
              </p14:nvContentPartPr>
              <p14:xfrm>
                <a:off x="5121229" y="72622"/>
                <a:ext cx="116280" cy="25200"/>
              </p14:xfrm>
            </p:contentPart>
          </mc:Choice>
          <mc:Fallback>
            <p:pic>
              <p:nvPicPr>
                <p:cNvPr id="20" name="Freihand 19">
                  <a:extLst>
                    <a:ext uri="{FF2B5EF4-FFF2-40B4-BE49-F238E27FC236}">
                      <a16:creationId xmlns:a16="http://schemas.microsoft.com/office/drawing/2014/main" id="{68BCE2C0-C765-8AD3-5A9C-12C1EA2E3F5D}"/>
                    </a:ext>
                  </a:extLst>
                </p:cNvPr>
                <p:cNvPicPr/>
                <p:nvPr/>
              </p:nvPicPr>
              <p:blipFill>
                <a:blip r:embed="rId29"/>
                <a:stretch>
                  <a:fillRect/>
                </a:stretch>
              </p:blipFill>
              <p:spPr>
                <a:xfrm>
                  <a:off x="5112229" y="63982"/>
                  <a:ext cx="133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ED4CC983-1E7B-1A5A-C5D2-E20739C0F754}"/>
                    </a:ext>
                  </a:extLst>
                </p14:cNvPr>
                <p14:cNvContentPartPr/>
                <p14:nvPr/>
              </p14:nvContentPartPr>
              <p14:xfrm>
                <a:off x="5273509" y="55702"/>
                <a:ext cx="101160" cy="163080"/>
              </p14:xfrm>
            </p:contentPart>
          </mc:Choice>
          <mc:Fallback>
            <p:pic>
              <p:nvPicPr>
                <p:cNvPr id="21" name="Freihand 20">
                  <a:extLst>
                    <a:ext uri="{FF2B5EF4-FFF2-40B4-BE49-F238E27FC236}">
                      <a16:creationId xmlns:a16="http://schemas.microsoft.com/office/drawing/2014/main" id="{ED4CC983-1E7B-1A5A-C5D2-E20739C0F754}"/>
                    </a:ext>
                  </a:extLst>
                </p:cNvPr>
                <p:cNvPicPr/>
                <p:nvPr/>
              </p:nvPicPr>
              <p:blipFill>
                <a:blip r:embed="rId31"/>
                <a:stretch>
                  <a:fillRect/>
                </a:stretch>
              </p:blipFill>
              <p:spPr>
                <a:xfrm>
                  <a:off x="5264869" y="46702"/>
                  <a:ext cx="118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6D087035-090D-F0F2-E7E4-1D66313E5D08}"/>
                    </a:ext>
                  </a:extLst>
                </p14:cNvPr>
                <p14:cNvContentPartPr/>
                <p14:nvPr/>
              </p14:nvContentPartPr>
              <p14:xfrm>
                <a:off x="5436589" y="191422"/>
                <a:ext cx="64080" cy="54360"/>
              </p14:xfrm>
            </p:contentPart>
          </mc:Choice>
          <mc:Fallback>
            <p:pic>
              <p:nvPicPr>
                <p:cNvPr id="22" name="Freihand 21">
                  <a:extLst>
                    <a:ext uri="{FF2B5EF4-FFF2-40B4-BE49-F238E27FC236}">
                      <a16:creationId xmlns:a16="http://schemas.microsoft.com/office/drawing/2014/main" id="{6D087035-090D-F0F2-E7E4-1D66313E5D08}"/>
                    </a:ext>
                  </a:extLst>
                </p:cNvPr>
                <p:cNvPicPr/>
                <p:nvPr/>
              </p:nvPicPr>
              <p:blipFill>
                <a:blip r:embed="rId33"/>
                <a:stretch>
                  <a:fillRect/>
                </a:stretch>
              </p:blipFill>
              <p:spPr>
                <a:xfrm>
                  <a:off x="5427589" y="182782"/>
                  <a:ext cx="81720" cy="72000"/>
                </a:xfrm>
                <a:prstGeom prst="rect">
                  <a:avLst/>
                </a:prstGeom>
              </p:spPr>
            </p:pic>
          </mc:Fallback>
        </mc:AlternateContent>
      </p:grpSp>
      <p:grpSp>
        <p:nvGrpSpPr>
          <p:cNvPr id="32" name="Gruppieren 31">
            <a:extLst>
              <a:ext uri="{FF2B5EF4-FFF2-40B4-BE49-F238E27FC236}">
                <a16:creationId xmlns:a16="http://schemas.microsoft.com/office/drawing/2014/main" id="{451C9327-4842-70D4-5163-C138FC78A52C}"/>
              </a:ext>
            </a:extLst>
          </p:cNvPr>
          <p:cNvGrpSpPr/>
          <p:nvPr/>
        </p:nvGrpSpPr>
        <p:grpSpPr>
          <a:xfrm>
            <a:off x="5684269" y="43822"/>
            <a:ext cx="991800" cy="257760"/>
            <a:chOff x="5684269" y="43822"/>
            <a:chExt cx="991800" cy="257760"/>
          </a:xfrm>
        </p:grpSpPr>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D6E22069-2A9A-AB14-8415-8560AD56D2BC}"/>
                    </a:ext>
                  </a:extLst>
                </p14:cNvPr>
                <p14:cNvContentPartPr/>
                <p14:nvPr/>
              </p14:nvContentPartPr>
              <p14:xfrm>
                <a:off x="5684269" y="164062"/>
                <a:ext cx="104760" cy="45360"/>
              </p14:xfrm>
            </p:contentPart>
          </mc:Choice>
          <mc:Fallback>
            <p:pic>
              <p:nvPicPr>
                <p:cNvPr id="23" name="Freihand 22">
                  <a:extLst>
                    <a:ext uri="{FF2B5EF4-FFF2-40B4-BE49-F238E27FC236}">
                      <a16:creationId xmlns:a16="http://schemas.microsoft.com/office/drawing/2014/main" id="{D6E22069-2A9A-AB14-8415-8560AD56D2BC}"/>
                    </a:ext>
                  </a:extLst>
                </p:cNvPr>
                <p:cNvPicPr/>
                <p:nvPr/>
              </p:nvPicPr>
              <p:blipFill>
                <a:blip r:embed="rId35"/>
                <a:stretch>
                  <a:fillRect/>
                </a:stretch>
              </p:blipFill>
              <p:spPr>
                <a:xfrm>
                  <a:off x="5675269" y="155422"/>
                  <a:ext cx="122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DCBFD13B-2566-F347-6FD9-0EAFB830946A}"/>
                    </a:ext>
                  </a:extLst>
                </p14:cNvPr>
                <p14:cNvContentPartPr/>
                <p14:nvPr/>
              </p14:nvContentPartPr>
              <p14:xfrm>
                <a:off x="5768869" y="133102"/>
                <a:ext cx="51480" cy="168480"/>
              </p14:xfrm>
            </p:contentPart>
          </mc:Choice>
          <mc:Fallback>
            <p:pic>
              <p:nvPicPr>
                <p:cNvPr id="24" name="Freihand 23">
                  <a:extLst>
                    <a:ext uri="{FF2B5EF4-FFF2-40B4-BE49-F238E27FC236}">
                      <a16:creationId xmlns:a16="http://schemas.microsoft.com/office/drawing/2014/main" id="{DCBFD13B-2566-F347-6FD9-0EAFB830946A}"/>
                    </a:ext>
                  </a:extLst>
                </p:cNvPr>
                <p:cNvPicPr/>
                <p:nvPr/>
              </p:nvPicPr>
              <p:blipFill>
                <a:blip r:embed="rId37"/>
                <a:stretch>
                  <a:fillRect/>
                </a:stretch>
              </p:blipFill>
              <p:spPr>
                <a:xfrm>
                  <a:off x="5759869" y="124462"/>
                  <a:ext cx="69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3E17460F-70E3-2F50-CEC7-51844B11F41D}"/>
                    </a:ext>
                  </a:extLst>
                </p14:cNvPr>
                <p14:cNvContentPartPr/>
                <p14:nvPr/>
              </p14:nvContentPartPr>
              <p14:xfrm>
                <a:off x="5873269" y="43822"/>
                <a:ext cx="97560" cy="134280"/>
              </p14:xfrm>
            </p:contentPart>
          </mc:Choice>
          <mc:Fallback>
            <p:pic>
              <p:nvPicPr>
                <p:cNvPr id="25" name="Freihand 24">
                  <a:extLst>
                    <a:ext uri="{FF2B5EF4-FFF2-40B4-BE49-F238E27FC236}">
                      <a16:creationId xmlns:a16="http://schemas.microsoft.com/office/drawing/2014/main" id="{3E17460F-70E3-2F50-CEC7-51844B11F41D}"/>
                    </a:ext>
                  </a:extLst>
                </p:cNvPr>
                <p:cNvPicPr/>
                <p:nvPr/>
              </p:nvPicPr>
              <p:blipFill>
                <a:blip r:embed="rId39"/>
                <a:stretch>
                  <a:fillRect/>
                </a:stretch>
              </p:blipFill>
              <p:spPr>
                <a:xfrm>
                  <a:off x="5864629" y="34822"/>
                  <a:ext cx="115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7D8D7524-AD69-4D95-04BE-EA1116DA49AA}"/>
                    </a:ext>
                  </a:extLst>
                </p14:cNvPr>
                <p14:cNvContentPartPr/>
                <p14:nvPr/>
              </p14:nvContentPartPr>
              <p14:xfrm>
                <a:off x="6070909" y="157942"/>
                <a:ext cx="104760" cy="18000"/>
              </p14:xfrm>
            </p:contentPart>
          </mc:Choice>
          <mc:Fallback>
            <p:pic>
              <p:nvPicPr>
                <p:cNvPr id="26" name="Freihand 25">
                  <a:extLst>
                    <a:ext uri="{FF2B5EF4-FFF2-40B4-BE49-F238E27FC236}">
                      <a16:creationId xmlns:a16="http://schemas.microsoft.com/office/drawing/2014/main" id="{7D8D7524-AD69-4D95-04BE-EA1116DA49AA}"/>
                    </a:ext>
                  </a:extLst>
                </p:cNvPr>
                <p:cNvPicPr/>
                <p:nvPr/>
              </p:nvPicPr>
              <p:blipFill>
                <a:blip r:embed="rId41"/>
                <a:stretch>
                  <a:fillRect/>
                </a:stretch>
              </p:blipFill>
              <p:spPr>
                <a:xfrm>
                  <a:off x="6062269" y="148942"/>
                  <a:ext cx="122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23EA8B8F-200F-7FB0-41C2-5517592AA9CB}"/>
                    </a:ext>
                  </a:extLst>
                </p14:cNvPr>
                <p14:cNvContentPartPr/>
                <p14:nvPr/>
              </p14:nvContentPartPr>
              <p14:xfrm>
                <a:off x="6059389" y="207982"/>
                <a:ext cx="126360" cy="26640"/>
              </p14:xfrm>
            </p:contentPart>
          </mc:Choice>
          <mc:Fallback>
            <p:pic>
              <p:nvPicPr>
                <p:cNvPr id="27" name="Freihand 26">
                  <a:extLst>
                    <a:ext uri="{FF2B5EF4-FFF2-40B4-BE49-F238E27FC236}">
                      <a16:creationId xmlns:a16="http://schemas.microsoft.com/office/drawing/2014/main" id="{23EA8B8F-200F-7FB0-41C2-5517592AA9CB}"/>
                    </a:ext>
                  </a:extLst>
                </p:cNvPr>
                <p:cNvPicPr/>
                <p:nvPr/>
              </p:nvPicPr>
              <p:blipFill>
                <a:blip r:embed="rId43"/>
                <a:stretch>
                  <a:fillRect/>
                </a:stretch>
              </p:blipFill>
              <p:spPr>
                <a:xfrm>
                  <a:off x="6050389" y="199342"/>
                  <a:ext cx="144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BC9ACFA3-A7E5-8CE7-8EF6-3664E2CA8D7D}"/>
                    </a:ext>
                  </a:extLst>
                </p14:cNvPr>
                <p14:cNvContentPartPr/>
                <p14:nvPr/>
              </p14:nvContentPartPr>
              <p14:xfrm>
                <a:off x="6282589" y="67222"/>
                <a:ext cx="42120" cy="142560"/>
              </p14:xfrm>
            </p:contentPart>
          </mc:Choice>
          <mc:Fallback>
            <p:pic>
              <p:nvPicPr>
                <p:cNvPr id="28" name="Freihand 27">
                  <a:extLst>
                    <a:ext uri="{FF2B5EF4-FFF2-40B4-BE49-F238E27FC236}">
                      <a16:creationId xmlns:a16="http://schemas.microsoft.com/office/drawing/2014/main" id="{BC9ACFA3-A7E5-8CE7-8EF6-3664E2CA8D7D}"/>
                    </a:ext>
                  </a:extLst>
                </p:cNvPr>
                <p:cNvPicPr/>
                <p:nvPr/>
              </p:nvPicPr>
              <p:blipFill>
                <a:blip r:embed="rId45"/>
                <a:stretch>
                  <a:fillRect/>
                </a:stretch>
              </p:blipFill>
              <p:spPr>
                <a:xfrm>
                  <a:off x="6273949" y="58222"/>
                  <a:ext cx="59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23C6C92E-1FD4-D0EF-3803-86926778FF34}"/>
                    </a:ext>
                  </a:extLst>
                </p14:cNvPr>
                <p14:cNvContentPartPr/>
                <p14:nvPr/>
              </p14:nvContentPartPr>
              <p14:xfrm>
                <a:off x="6336949" y="123742"/>
                <a:ext cx="15840" cy="124560"/>
              </p14:xfrm>
            </p:contentPart>
          </mc:Choice>
          <mc:Fallback>
            <p:pic>
              <p:nvPicPr>
                <p:cNvPr id="29" name="Freihand 28">
                  <a:extLst>
                    <a:ext uri="{FF2B5EF4-FFF2-40B4-BE49-F238E27FC236}">
                      <a16:creationId xmlns:a16="http://schemas.microsoft.com/office/drawing/2014/main" id="{23C6C92E-1FD4-D0EF-3803-86926778FF34}"/>
                    </a:ext>
                  </a:extLst>
                </p:cNvPr>
                <p:cNvPicPr/>
                <p:nvPr/>
              </p:nvPicPr>
              <p:blipFill>
                <a:blip r:embed="rId47"/>
                <a:stretch>
                  <a:fillRect/>
                </a:stretch>
              </p:blipFill>
              <p:spPr>
                <a:xfrm>
                  <a:off x="6327949" y="115102"/>
                  <a:ext cx="33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9D0EA365-AFF2-6668-BE43-5CE24260BCDF}"/>
                    </a:ext>
                  </a:extLst>
                </p14:cNvPr>
                <p14:cNvContentPartPr/>
                <p14:nvPr/>
              </p14:nvContentPartPr>
              <p14:xfrm>
                <a:off x="6420109" y="97462"/>
                <a:ext cx="72720" cy="154800"/>
              </p14:xfrm>
            </p:contentPart>
          </mc:Choice>
          <mc:Fallback>
            <p:pic>
              <p:nvPicPr>
                <p:cNvPr id="30" name="Freihand 29">
                  <a:extLst>
                    <a:ext uri="{FF2B5EF4-FFF2-40B4-BE49-F238E27FC236}">
                      <a16:creationId xmlns:a16="http://schemas.microsoft.com/office/drawing/2014/main" id="{9D0EA365-AFF2-6668-BE43-5CE24260BCDF}"/>
                    </a:ext>
                  </a:extLst>
                </p:cNvPr>
                <p:cNvPicPr/>
                <p:nvPr/>
              </p:nvPicPr>
              <p:blipFill>
                <a:blip r:embed="rId49"/>
                <a:stretch>
                  <a:fillRect/>
                </a:stretch>
              </p:blipFill>
              <p:spPr>
                <a:xfrm>
                  <a:off x="6411469" y="88822"/>
                  <a:ext cx="90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E796E587-882D-7C18-41DD-8B19D9BA3D08}"/>
                    </a:ext>
                  </a:extLst>
                </p14:cNvPr>
                <p14:cNvContentPartPr/>
                <p14:nvPr/>
              </p14:nvContentPartPr>
              <p14:xfrm>
                <a:off x="6539989" y="55342"/>
                <a:ext cx="136080" cy="189360"/>
              </p14:xfrm>
            </p:contentPart>
          </mc:Choice>
          <mc:Fallback>
            <p:pic>
              <p:nvPicPr>
                <p:cNvPr id="31" name="Freihand 30">
                  <a:extLst>
                    <a:ext uri="{FF2B5EF4-FFF2-40B4-BE49-F238E27FC236}">
                      <a16:creationId xmlns:a16="http://schemas.microsoft.com/office/drawing/2014/main" id="{E796E587-882D-7C18-41DD-8B19D9BA3D08}"/>
                    </a:ext>
                  </a:extLst>
                </p:cNvPr>
                <p:cNvPicPr/>
                <p:nvPr/>
              </p:nvPicPr>
              <p:blipFill>
                <a:blip r:embed="rId51"/>
                <a:stretch>
                  <a:fillRect/>
                </a:stretch>
              </p:blipFill>
              <p:spPr>
                <a:xfrm>
                  <a:off x="6531349" y="46342"/>
                  <a:ext cx="153720" cy="20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48D1BDA3-5A15-F35A-5BCF-7F4AD61D7E2E}"/>
                  </a:ext>
                </a:extLst>
              </p14:cNvPr>
              <p14:cNvContentPartPr/>
              <p14:nvPr/>
            </p14:nvContentPartPr>
            <p14:xfrm>
              <a:off x="91309" y="5092102"/>
              <a:ext cx="331200" cy="55080"/>
            </p14:xfrm>
          </p:contentPart>
        </mc:Choice>
        <mc:Fallback>
          <p:pic>
            <p:nvPicPr>
              <p:cNvPr id="35" name="Freihand 34">
                <a:extLst>
                  <a:ext uri="{FF2B5EF4-FFF2-40B4-BE49-F238E27FC236}">
                    <a16:creationId xmlns:a16="http://schemas.microsoft.com/office/drawing/2014/main" id="{48D1BDA3-5A15-F35A-5BCF-7F4AD61D7E2E}"/>
                  </a:ext>
                </a:extLst>
              </p:cNvPr>
              <p:cNvPicPr/>
              <p:nvPr/>
            </p:nvPicPr>
            <p:blipFill>
              <a:blip r:embed="rId53"/>
              <a:stretch>
                <a:fillRect/>
              </a:stretch>
            </p:blipFill>
            <p:spPr>
              <a:xfrm>
                <a:off x="82669" y="5083462"/>
                <a:ext cx="348840" cy="72720"/>
              </a:xfrm>
              <a:prstGeom prst="rect">
                <a:avLst/>
              </a:prstGeom>
            </p:spPr>
          </p:pic>
        </mc:Fallback>
      </mc:AlternateContent>
      <p:grpSp>
        <p:nvGrpSpPr>
          <p:cNvPr id="40" name="Gruppieren 39">
            <a:extLst>
              <a:ext uri="{FF2B5EF4-FFF2-40B4-BE49-F238E27FC236}">
                <a16:creationId xmlns:a16="http://schemas.microsoft.com/office/drawing/2014/main" id="{969128C4-AC72-2B64-E35D-601FF96040BD}"/>
              </a:ext>
            </a:extLst>
          </p:cNvPr>
          <p:cNvGrpSpPr/>
          <p:nvPr/>
        </p:nvGrpSpPr>
        <p:grpSpPr>
          <a:xfrm>
            <a:off x="1035949" y="2153422"/>
            <a:ext cx="468720" cy="396360"/>
            <a:chOff x="1035949" y="2153422"/>
            <a:chExt cx="468720" cy="396360"/>
          </a:xfrm>
        </p:grpSpPr>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C7B80CF9-166B-5E25-FB11-E784F6FD3D04}"/>
                    </a:ext>
                  </a:extLst>
                </p14:cNvPr>
                <p14:cNvContentPartPr/>
                <p14:nvPr/>
              </p14:nvContentPartPr>
              <p14:xfrm>
                <a:off x="1035949" y="2336302"/>
                <a:ext cx="111600" cy="213480"/>
              </p14:xfrm>
            </p:contentPart>
          </mc:Choice>
          <mc:Fallback>
            <p:pic>
              <p:nvPicPr>
                <p:cNvPr id="36" name="Freihand 35">
                  <a:extLst>
                    <a:ext uri="{FF2B5EF4-FFF2-40B4-BE49-F238E27FC236}">
                      <a16:creationId xmlns:a16="http://schemas.microsoft.com/office/drawing/2014/main" id="{C7B80CF9-166B-5E25-FB11-E784F6FD3D04}"/>
                    </a:ext>
                  </a:extLst>
                </p:cNvPr>
                <p:cNvPicPr/>
                <p:nvPr/>
              </p:nvPicPr>
              <p:blipFill>
                <a:blip r:embed="rId55"/>
                <a:stretch>
                  <a:fillRect/>
                </a:stretch>
              </p:blipFill>
              <p:spPr>
                <a:xfrm>
                  <a:off x="1027309" y="2327302"/>
                  <a:ext cx="1292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74066D5D-8FB7-5749-48A4-3491AE43535B}"/>
                    </a:ext>
                  </a:extLst>
                </p14:cNvPr>
                <p14:cNvContentPartPr/>
                <p14:nvPr/>
              </p14:nvContentPartPr>
              <p14:xfrm>
                <a:off x="1088869" y="2299222"/>
                <a:ext cx="33480" cy="20520"/>
              </p14:xfrm>
            </p:contentPart>
          </mc:Choice>
          <mc:Fallback>
            <p:pic>
              <p:nvPicPr>
                <p:cNvPr id="37" name="Freihand 36">
                  <a:extLst>
                    <a:ext uri="{FF2B5EF4-FFF2-40B4-BE49-F238E27FC236}">
                      <a16:creationId xmlns:a16="http://schemas.microsoft.com/office/drawing/2014/main" id="{74066D5D-8FB7-5749-48A4-3491AE43535B}"/>
                    </a:ext>
                  </a:extLst>
                </p:cNvPr>
                <p:cNvPicPr/>
                <p:nvPr/>
              </p:nvPicPr>
              <p:blipFill>
                <a:blip r:embed="rId57"/>
                <a:stretch>
                  <a:fillRect/>
                </a:stretch>
              </p:blipFill>
              <p:spPr>
                <a:xfrm>
                  <a:off x="1079869" y="2290222"/>
                  <a:ext cx="51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C0C4BEC0-DDE1-C941-3585-DD3DD5CAD8A6}"/>
                    </a:ext>
                  </a:extLst>
                </p14:cNvPr>
                <p14:cNvContentPartPr/>
                <p14:nvPr/>
              </p14:nvContentPartPr>
              <p14:xfrm>
                <a:off x="1197589" y="2308222"/>
                <a:ext cx="77760" cy="116280"/>
              </p14:xfrm>
            </p:contentPart>
          </mc:Choice>
          <mc:Fallback>
            <p:pic>
              <p:nvPicPr>
                <p:cNvPr id="38" name="Freihand 37">
                  <a:extLst>
                    <a:ext uri="{FF2B5EF4-FFF2-40B4-BE49-F238E27FC236}">
                      <a16:creationId xmlns:a16="http://schemas.microsoft.com/office/drawing/2014/main" id="{C0C4BEC0-DDE1-C941-3585-DD3DD5CAD8A6}"/>
                    </a:ext>
                  </a:extLst>
                </p:cNvPr>
                <p:cNvPicPr/>
                <p:nvPr/>
              </p:nvPicPr>
              <p:blipFill>
                <a:blip r:embed="rId59"/>
                <a:stretch>
                  <a:fillRect/>
                </a:stretch>
              </p:blipFill>
              <p:spPr>
                <a:xfrm>
                  <a:off x="1188949" y="2299222"/>
                  <a:ext cx="95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0A8460E3-2477-3861-6012-750256EAB961}"/>
                    </a:ext>
                  </a:extLst>
                </p14:cNvPr>
                <p14:cNvContentPartPr/>
                <p14:nvPr/>
              </p14:nvContentPartPr>
              <p14:xfrm>
                <a:off x="1277149" y="2153422"/>
                <a:ext cx="227520" cy="212760"/>
              </p14:xfrm>
            </p:contentPart>
          </mc:Choice>
          <mc:Fallback>
            <p:pic>
              <p:nvPicPr>
                <p:cNvPr id="39" name="Freihand 38">
                  <a:extLst>
                    <a:ext uri="{FF2B5EF4-FFF2-40B4-BE49-F238E27FC236}">
                      <a16:creationId xmlns:a16="http://schemas.microsoft.com/office/drawing/2014/main" id="{0A8460E3-2477-3861-6012-750256EAB961}"/>
                    </a:ext>
                  </a:extLst>
                </p:cNvPr>
                <p:cNvPicPr/>
                <p:nvPr/>
              </p:nvPicPr>
              <p:blipFill>
                <a:blip r:embed="rId61"/>
                <a:stretch>
                  <a:fillRect/>
                </a:stretch>
              </p:blipFill>
              <p:spPr>
                <a:xfrm>
                  <a:off x="1268149" y="2144422"/>
                  <a:ext cx="245160" cy="230400"/>
                </a:xfrm>
                <a:prstGeom prst="rect">
                  <a:avLst/>
                </a:prstGeom>
              </p:spPr>
            </p:pic>
          </mc:Fallback>
        </mc:AlternateContent>
      </p:grpSp>
      <p:grpSp>
        <p:nvGrpSpPr>
          <p:cNvPr id="47" name="Gruppieren 46">
            <a:extLst>
              <a:ext uri="{FF2B5EF4-FFF2-40B4-BE49-F238E27FC236}">
                <a16:creationId xmlns:a16="http://schemas.microsoft.com/office/drawing/2014/main" id="{A8CBEAC6-0021-05A2-4226-3D37A1744CC3}"/>
              </a:ext>
            </a:extLst>
          </p:cNvPr>
          <p:cNvGrpSpPr/>
          <p:nvPr/>
        </p:nvGrpSpPr>
        <p:grpSpPr>
          <a:xfrm>
            <a:off x="1726069" y="2090062"/>
            <a:ext cx="709920" cy="265680"/>
            <a:chOff x="1726069" y="2090062"/>
            <a:chExt cx="709920" cy="265680"/>
          </a:xfrm>
        </p:grpSpPr>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420146C1-24BC-BFEC-1196-8DFB2CCDB78B}"/>
                    </a:ext>
                  </a:extLst>
                </p14:cNvPr>
                <p14:cNvContentPartPr/>
                <p14:nvPr/>
              </p14:nvContentPartPr>
              <p14:xfrm>
                <a:off x="1726069" y="2142622"/>
                <a:ext cx="169200" cy="213120"/>
              </p14:xfrm>
            </p:contentPart>
          </mc:Choice>
          <mc:Fallback>
            <p:pic>
              <p:nvPicPr>
                <p:cNvPr id="41" name="Freihand 40">
                  <a:extLst>
                    <a:ext uri="{FF2B5EF4-FFF2-40B4-BE49-F238E27FC236}">
                      <a16:creationId xmlns:a16="http://schemas.microsoft.com/office/drawing/2014/main" id="{420146C1-24BC-BFEC-1196-8DFB2CCDB78B}"/>
                    </a:ext>
                  </a:extLst>
                </p:cNvPr>
                <p:cNvPicPr/>
                <p:nvPr/>
              </p:nvPicPr>
              <p:blipFill>
                <a:blip r:embed="rId63"/>
                <a:stretch>
                  <a:fillRect/>
                </a:stretch>
              </p:blipFill>
              <p:spPr>
                <a:xfrm>
                  <a:off x="1717069" y="2133622"/>
                  <a:ext cx="1868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A82AC4FE-CE13-E967-D249-6ED0D1E10ADB}"/>
                    </a:ext>
                  </a:extLst>
                </p14:cNvPr>
                <p14:cNvContentPartPr/>
                <p14:nvPr/>
              </p14:nvContentPartPr>
              <p14:xfrm>
                <a:off x="1966909" y="2205622"/>
                <a:ext cx="95400" cy="27720"/>
              </p14:xfrm>
            </p:contentPart>
          </mc:Choice>
          <mc:Fallback>
            <p:pic>
              <p:nvPicPr>
                <p:cNvPr id="42" name="Freihand 41">
                  <a:extLst>
                    <a:ext uri="{FF2B5EF4-FFF2-40B4-BE49-F238E27FC236}">
                      <a16:creationId xmlns:a16="http://schemas.microsoft.com/office/drawing/2014/main" id="{A82AC4FE-CE13-E967-D249-6ED0D1E10ADB}"/>
                    </a:ext>
                  </a:extLst>
                </p:cNvPr>
                <p:cNvPicPr/>
                <p:nvPr/>
              </p:nvPicPr>
              <p:blipFill>
                <a:blip r:embed="rId65"/>
                <a:stretch>
                  <a:fillRect/>
                </a:stretch>
              </p:blipFill>
              <p:spPr>
                <a:xfrm>
                  <a:off x="1958269" y="2196982"/>
                  <a:ext cx="1130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337B2F1C-0549-3BA4-6FDA-9D91A07931EA}"/>
                    </a:ext>
                  </a:extLst>
                </p14:cNvPr>
                <p14:cNvContentPartPr/>
                <p14:nvPr/>
              </p14:nvContentPartPr>
              <p14:xfrm>
                <a:off x="1972669" y="2252062"/>
                <a:ext cx="121680" cy="21600"/>
              </p14:xfrm>
            </p:contentPart>
          </mc:Choice>
          <mc:Fallback>
            <p:pic>
              <p:nvPicPr>
                <p:cNvPr id="43" name="Freihand 42">
                  <a:extLst>
                    <a:ext uri="{FF2B5EF4-FFF2-40B4-BE49-F238E27FC236}">
                      <a16:creationId xmlns:a16="http://schemas.microsoft.com/office/drawing/2014/main" id="{337B2F1C-0549-3BA4-6FDA-9D91A07931EA}"/>
                    </a:ext>
                  </a:extLst>
                </p:cNvPr>
                <p:cNvPicPr/>
                <p:nvPr/>
              </p:nvPicPr>
              <p:blipFill>
                <a:blip r:embed="rId67"/>
                <a:stretch>
                  <a:fillRect/>
                </a:stretch>
              </p:blipFill>
              <p:spPr>
                <a:xfrm>
                  <a:off x="1963669" y="2243422"/>
                  <a:ext cx="139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2D59B37A-192B-4B36-D85D-28226806D420}"/>
                    </a:ext>
                  </a:extLst>
                </p14:cNvPr>
                <p14:cNvContentPartPr/>
                <p14:nvPr/>
              </p14:nvContentPartPr>
              <p14:xfrm>
                <a:off x="2183269" y="2111302"/>
                <a:ext cx="67680" cy="140400"/>
              </p14:xfrm>
            </p:contentPart>
          </mc:Choice>
          <mc:Fallback>
            <p:pic>
              <p:nvPicPr>
                <p:cNvPr id="44" name="Freihand 43">
                  <a:extLst>
                    <a:ext uri="{FF2B5EF4-FFF2-40B4-BE49-F238E27FC236}">
                      <a16:creationId xmlns:a16="http://schemas.microsoft.com/office/drawing/2014/main" id="{2D59B37A-192B-4B36-D85D-28226806D420}"/>
                    </a:ext>
                  </a:extLst>
                </p:cNvPr>
                <p:cNvPicPr/>
                <p:nvPr/>
              </p:nvPicPr>
              <p:blipFill>
                <a:blip r:embed="rId69"/>
                <a:stretch>
                  <a:fillRect/>
                </a:stretch>
              </p:blipFill>
              <p:spPr>
                <a:xfrm>
                  <a:off x="2174629" y="2102662"/>
                  <a:ext cx="85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679195CC-0EA1-3E9D-1E2F-B42FC9775B2B}"/>
                    </a:ext>
                  </a:extLst>
                </p14:cNvPr>
                <p14:cNvContentPartPr/>
                <p14:nvPr/>
              </p14:nvContentPartPr>
              <p14:xfrm>
                <a:off x="2228989" y="2179342"/>
                <a:ext cx="66960" cy="94320"/>
              </p14:xfrm>
            </p:contentPart>
          </mc:Choice>
          <mc:Fallback>
            <p:pic>
              <p:nvPicPr>
                <p:cNvPr id="45" name="Freihand 44">
                  <a:extLst>
                    <a:ext uri="{FF2B5EF4-FFF2-40B4-BE49-F238E27FC236}">
                      <a16:creationId xmlns:a16="http://schemas.microsoft.com/office/drawing/2014/main" id="{679195CC-0EA1-3E9D-1E2F-B42FC9775B2B}"/>
                    </a:ext>
                  </a:extLst>
                </p:cNvPr>
                <p:cNvPicPr/>
                <p:nvPr/>
              </p:nvPicPr>
              <p:blipFill>
                <a:blip r:embed="rId71"/>
                <a:stretch>
                  <a:fillRect/>
                </a:stretch>
              </p:blipFill>
              <p:spPr>
                <a:xfrm>
                  <a:off x="2220349" y="2170702"/>
                  <a:ext cx="84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06A9664E-FBB5-64EC-BDA4-7318E72B5B53}"/>
                    </a:ext>
                  </a:extLst>
                </p14:cNvPr>
                <p14:cNvContentPartPr/>
                <p14:nvPr/>
              </p14:nvContentPartPr>
              <p14:xfrm>
                <a:off x="2343829" y="2090062"/>
                <a:ext cx="92160" cy="171720"/>
              </p14:xfrm>
            </p:contentPart>
          </mc:Choice>
          <mc:Fallback>
            <p:pic>
              <p:nvPicPr>
                <p:cNvPr id="46" name="Freihand 45">
                  <a:extLst>
                    <a:ext uri="{FF2B5EF4-FFF2-40B4-BE49-F238E27FC236}">
                      <a16:creationId xmlns:a16="http://schemas.microsoft.com/office/drawing/2014/main" id="{06A9664E-FBB5-64EC-BDA4-7318E72B5B53}"/>
                    </a:ext>
                  </a:extLst>
                </p:cNvPr>
                <p:cNvPicPr/>
                <p:nvPr/>
              </p:nvPicPr>
              <p:blipFill>
                <a:blip r:embed="rId73"/>
                <a:stretch>
                  <a:fillRect/>
                </a:stretch>
              </p:blipFill>
              <p:spPr>
                <a:xfrm>
                  <a:off x="2334829" y="2081422"/>
                  <a:ext cx="109800" cy="189360"/>
                </a:xfrm>
                <a:prstGeom prst="rect">
                  <a:avLst/>
                </a:prstGeom>
              </p:spPr>
            </p:pic>
          </mc:Fallback>
        </mc:AlternateContent>
      </p:grpSp>
      <p:grpSp>
        <p:nvGrpSpPr>
          <p:cNvPr id="163" name="Gruppieren 162">
            <a:extLst>
              <a:ext uri="{FF2B5EF4-FFF2-40B4-BE49-F238E27FC236}">
                <a16:creationId xmlns:a16="http://schemas.microsoft.com/office/drawing/2014/main" id="{5DED2AD6-7218-4B79-7896-5DE4A3302CAA}"/>
              </a:ext>
            </a:extLst>
          </p:cNvPr>
          <p:cNvGrpSpPr/>
          <p:nvPr/>
        </p:nvGrpSpPr>
        <p:grpSpPr>
          <a:xfrm>
            <a:off x="4803725" y="447525"/>
            <a:ext cx="7203600" cy="1747440"/>
            <a:chOff x="4345069" y="24742"/>
            <a:chExt cx="7203600" cy="1747440"/>
          </a:xfrm>
        </p:grpSpPr>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7A603C1F-790E-8842-84C4-E9FBA7B0D37F}"/>
                    </a:ext>
                  </a:extLst>
                </p14:cNvPr>
                <p14:cNvContentPartPr/>
                <p14:nvPr/>
              </p14:nvContentPartPr>
              <p14:xfrm>
                <a:off x="4872469" y="107542"/>
                <a:ext cx="13320" cy="178560"/>
              </p14:xfrm>
            </p:contentPart>
          </mc:Choice>
          <mc:Fallback>
            <p:pic>
              <p:nvPicPr>
                <p:cNvPr id="48" name="Freihand 47">
                  <a:extLst>
                    <a:ext uri="{FF2B5EF4-FFF2-40B4-BE49-F238E27FC236}">
                      <a16:creationId xmlns:a16="http://schemas.microsoft.com/office/drawing/2014/main" id="{7A603C1F-790E-8842-84C4-E9FBA7B0D37F}"/>
                    </a:ext>
                  </a:extLst>
                </p:cNvPr>
                <p:cNvPicPr/>
                <p:nvPr/>
              </p:nvPicPr>
              <p:blipFill>
                <a:blip r:embed="rId75"/>
                <a:stretch>
                  <a:fillRect/>
                </a:stretch>
              </p:blipFill>
              <p:spPr>
                <a:xfrm>
                  <a:off x="4863469" y="98542"/>
                  <a:ext cx="309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56368EC1-6FFC-155A-7AB1-801AA9F933F9}"/>
                    </a:ext>
                  </a:extLst>
                </p14:cNvPr>
                <p14:cNvContentPartPr/>
                <p14:nvPr/>
              </p14:nvContentPartPr>
              <p14:xfrm>
                <a:off x="4799749" y="64702"/>
                <a:ext cx="133560" cy="61920"/>
              </p14:xfrm>
            </p:contentPart>
          </mc:Choice>
          <mc:Fallback>
            <p:pic>
              <p:nvPicPr>
                <p:cNvPr id="49" name="Freihand 48">
                  <a:extLst>
                    <a:ext uri="{FF2B5EF4-FFF2-40B4-BE49-F238E27FC236}">
                      <a16:creationId xmlns:a16="http://schemas.microsoft.com/office/drawing/2014/main" id="{56368EC1-6FFC-155A-7AB1-801AA9F933F9}"/>
                    </a:ext>
                  </a:extLst>
                </p:cNvPr>
                <p:cNvPicPr/>
                <p:nvPr/>
              </p:nvPicPr>
              <p:blipFill>
                <a:blip r:embed="rId77"/>
                <a:stretch>
                  <a:fillRect/>
                </a:stretch>
              </p:blipFill>
              <p:spPr>
                <a:xfrm>
                  <a:off x="4790749" y="55702"/>
                  <a:ext cx="151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69C3D85B-9F58-EA6D-5008-9D1DF65B5616}"/>
                    </a:ext>
                  </a:extLst>
                </p14:cNvPr>
                <p14:cNvContentPartPr/>
                <p14:nvPr/>
              </p14:nvContentPartPr>
              <p14:xfrm>
                <a:off x="4814149" y="247222"/>
                <a:ext cx="113760" cy="39600"/>
              </p14:xfrm>
            </p:contentPart>
          </mc:Choice>
          <mc:Fallback>
            <p:pic>
              <p:nvPicPr>
                <p:cNvPr id="50" name="Freihand 49">
                  <a:extLst>
                    <a:ext uri="{FF2B5EF4-FFF2-40B4-BE49-F238E27FC236}">
                      <a16:creationId xmlns:a16="http://schemas.microsoft.com/office/drawing/2014/main" id="{69C3D85B-9F58-EA6D-5008-9D1DF65B5616}"/>
                    </a:ext>
                  </a:extLst>
                </p:cNvPr>
                <p:cNvPicPr/>
                <p:nvPr/>
              </p:nvPicPr>
              <p:blipFill>
                <a:blip r:embed="rId79"/>
                <a:stretch>
                  <a:fillRect/>
                </a:stretch>
              </p:blipFill>
              <p:spPr>
                <a:xfrm>
                  <a:off x="4805149" y="238222"/>
                  <a:ext cx="131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D593D387-5AE0-55E5-17AC-88DF8C172207}"/>
                    </a:ext>
                  </a:extLst>
                </p14:cNvPr>
                <p14:cNvContentPartPr/>
                <p14:nvPr/>
              </p14:nvContentPartPr>
              <p14:xfrm>
                <a:off x="5001709" y="44542"/>
                <a:ext cx="91800" cy="233280"/>
              </p14:xfrm>
            </p:contentPart>
          </mc:Choice>
          <mc:Fallback>
            <p:pic>
              <p:nvPicPr>
                <p:cNvPr id="51" name="Freihand 50">
                  <a:extLst>
                    <a:ext uri="{FF2B5EF4-FFF2-40B4-BE49-F238E27FC236}">
                      <a16:creationId xmlns:a16="http://schemas.microsoft.com/office/drawing/2014/main" id="{D593D387-5AE0-55E5-17AC-88DF8C172207}"/>
                    </a:ext>
                  </a:extLst>
                </p:cNvPr>
                <p:cNvPicPr/>
                <p:nvPr/>
              </p:nvPicPr>
              <p:blipFill>
                <a:blip r:embed="rId81"/>
                <a:stretch>
                  <a:fillRect/>
                </a:stretch>
              </p:blipFill>
              <p:spPr>
                <a:xfrm>
                  <a:off x="4992709" y="35542"/>
                  <a:ext cx="1094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DB044154-C92F-16DF-F968-E76770AFBE46}"/>
                    </a:ext>
                  </a:extLst>
                </p14:cNvPr>
                <p14:cNvContentPartPr/>
                <p14:nvPr/>
              </p14:nvContentPartPr>
              <p14:xfrm>
                <a:off x="5197549" y="115102"/>
                <a:ext cx="10800" cy="30960"/>
              </p14:xfrm>
            </p:contentPart>
          </mc:Choice>
          <mc:Fallback>
            <p:pic>
              <p:nvPicPr>
                <p:cNvPr id="52" name="Freihand 51">
                  <a:extLst>
                    <a:ext uri="{FF2B5EF4-FFF2-40B4-BE49-F238E27FC236}">
                      <a16:creationId xmlns:a16="http://schemas.microsoft.com/office/drawing/2014/main" id="{DB044154-C92F-16DF-F968-E76770AFBE46}"/>
                    </a:ext>
                  </a:extLst>
                </p:cNvPr>
                <p:cNvPicPr/>
                <p:nvPr/>
              </p:nvPicPr>
              <p:blipFill>
                <a:blip r:embed="rId83"/>
                <a:stretch>
                  <a:fillRect/>
                </a:stretch>
              </p:blipFill>
              <p:spPr>
                <a:xfrm>
                  <a:off x="5188549" y="106462"/>
                  <a:ext cx="28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6D26DA53-8D92-A60A-95BE-0108010DB9EE}"/>
                    </a:ext>
                  </a:extLst>
                </p14:cNvPr>
                <p14:cNvContentPartPr/>
                <p14:nvPr/>
              </p14:nvContentPartPr>
              <p14:xfrm>
                <a:off x="5190709" y="207982"/>
                <a:ext cx="16200" cy="39600"/>
              </p14:xfrm>
            </p:contentPart>
          </mc:Choice>
          <mc:Fallback>
            <p:pic>
              <p:nvPicPr>
                <p:cNvPr id="53" name="Freihand 52">
                  <a:extLst>
                    <a:ext uri="{FF2B5EF4-FFF2-40B4-BE49-F238E27FC236}">
                      <a16:creationId xmlns:a16="http://schemas.microsoft.com/office/drawing/2014/main" id="{6D26DA53-8D92-A60A-95BE-0108010DB9EE}"/>
                    </a:ext>
                  </a:extLst>
                </p:cNvPr>
                <p:cNvPicPr/>
                <p:nvPr/>
              </p:nvPicPr>
              <p:blipFill>
                <a:blip r:embed="rId85"/>
                <a:stretch>
                  <a:fillRect/>
                </a:stretch>
              </p:blipFill>
              <p:spPr>
                <a:xfrm>
                  <a:off x="5182069" y="199342"/>
                  <a:ext cx="33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E6DC40D0-5F01-2D6D-53A4-2F2DC41890C7}"/>
                    </a:ext>
                  </a:extLst>
                </p14:cNvPr>
                <p14:cNvContentPartPr/>
                <p14:nvPr/>
              </p14:nvContentPartPr>
              <p14:xfrm>
                <a:off x="5390869" y="115822"/>
                <a:ext cx="132120" cy="97560"/>
              </p14:xfrm>
            </p:contentPart>
          </mc:Choice>
          <mc:Fallback>
            <p:pic>
              <p:nvPicPr>
                <p:cNvPr id="54" name="Freihand 53">
                  <a:extLst>
                    <a:ext uri="{FF2B5EF4-FFF2-40B4-BE49-F238E27FC236}">
                      <a16:creationId xmlns:a16="http://schemas.microsoft.com/office/drawing/2014/main" id="{E6DC40D0-5F01-2D6D-53A4-2F2DC41890C7}"/>
                    </a:ext>
                  </a:extLst>
                </p:cNvPr>
                <p:cNvPicPr/>
                <p:nvPr/>
              </p:nvPicPr>
              <p:blipFill>
                <a:blip r:embed="rId87"/>
                <a:stretch>
                  <a:fillRect/>
                </a:stretch>
              </p:blipFill>
              <p:spPr>
                <a:xfrm>
                  <a:off x="5382229" y="107182"/>
                  <a:ext cx="149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CBEC42A3-EC90-1FC2-8101-5C31BA2600C5}"/>
                    </a:ext>
                  </a:extLst>
                </p14:cNvPr>
                <p14:cNvContentPartPr/>
                <p14:nvPr/>
              </p14:nvContentPartPr>
              <p14:xfrm>
                <a:off x="5449189" y="115462"/>
                <a:ext cx="100800" cy="283680"/>
              </p14:xfrm>
            </p:contentPart>
          </mc:Choice>
          <mc:Fallback>
            <p:pic>
              <p:nvPicPr>
                <p:cNvPr id="55" name="Freihand 54">
                  <a:extLst>
                    <a:ext uri="{FF2B5EF4-FFF2-40B4-BE49-F238E27FC236}">
                      <a16:creationId xmlns:a16="http://schemas.microsoft.com/office/drawing/2014/main" id="{CBEC42A3-EC90-1FC2-8101-5C31BA2600C5}"/>
                    </a:ext>
                  </a:extLst>
                </p:cNvPr>
                <p:cNvPicPr/>
                <p:nvPr/>
              </p:nvPicPr>
              <p:blipFill>
                <a:blip r:embed="rId89"/>
                <a:stretch>
                  <a:fillRect/>
                </a:stretch>
              </p:blipFill>
              <p:spPr>
                <a:xfrm>
                  <a:off x="5440549" y="106822"/>
                  <a:ext cx="1184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C64310C6-F4E0-7353-401B-1529D6DF82C8}"/>
                    </a:ext>
                  </a:extLst>
                </p14:cNvPr>
                <p14:cNvContentPartPr/>
                <p14:nvPr/>
              </p14:nvContentPartPr>
              <p14:xfrm>
                <a:off x="5608669" y="63982"/>
                <a:ext cx="14400" cy="86400"/>
              </p14:xfrm>
            </p:contentPart>
          </mc:Choice>
          <mc:Fallback>
            <p:pic>
              <p:nvPicPr>
                <p:cNvPr id="56" name="Freihand 55">
                  <a:extLst>
                    <a:ext uri="{FF2B5EF4-FFF2-40B4-BE49-F238E27FC236}">
                      <a16:creationId xmlns:a16="http://schemas.microsoft.com/office/drawing/2014/main" id="{C64310C6-F4E0-7353-401B-1529D6DF82C8}"/>
                    </a:ext>
                  </a:extLst>
                </p:cNvPr>
                <p:cNvPicPr/>
                <p:nvPr/>
              </p:nvPicPr>
              <p:blipFill>
                <a:blip r:embed="rId91"/>
                <a:stretch>
                  <a:fillRect/>
                </a:stretch>
              </p:blipFill>
              <p:spPr>
                <a:xfrm>
                  <a:off x="5600029" y="55342"/>
                  <a:ext cx="32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3A472EBA-0D13-9FCC-8118-3FD6C5A40845}"/>
                    </a:ext>
                  </a:extLst>
                </p14:cNvPr>
                <p14:cNvContentPartPr/>
                <p14:nvPr/>
              </p14:nvContentPartPr>
              <p14:xfrm>
                <a:off x="5590309" y="49582"/>
                <a:ext cx="80280" cy="124560"/>
              </p14:xfrm>
            </p:contentPart>
          </mc:Choice>
          <mc:Fallback>
            <p:pic>
              <p:nvPicPr>
                <p:cNvPr id="57" name="Freihand 56">
                  <a:extLst>
                    <a:ext uri="{FF2B5EF4-FFF2-40B4-BE49-F238E27FC236}">
                      <a16:creationId xmlns:a16="http://schemas.microsoft.com/office/drawing/2014/main" id="{3A472EBA-0D13-9FCC-8118-3FD6C5A40845}"/>
                    </a:ext>
                  </a:extLst>
                </p:cNvPr>
                <p:cNvPicPr/>
                <p:nvPr/>
              </p:nvPicPr>
              <p:blipFill>
                <a:blip r:embed="rId93"/>
                <a:stretch>
                  <a:fillRect/>
                </a:stretch>
              </p:blipFill>
              <p:spPr>
                <a:xfrm>
                  <a:off x="5581309" y="40582"/>
                  <a:ext cx="97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7106AB97-FB92-D3B1-2201-A645086203C9}"/>
                    </a:ext>
                  </a:extLst>
                </p14:cNvPr>
                <p14:cNvContentPartPr/>
                <p14:nvPr/>
              </p14:nvContentPartPr>
              <p14:xfrm>
                <a:off x="5757709" y="200782"/>
                <a:ext cx="84960" cy="23040"/>
              </p14:xfrm>
            </p:contentPart>
          </mc:Choice>
          <mc:Fallback>
            <p:pic>
              <p:nvPicPr>
                <p:cNvPr id="58" name="Freihand 57">
                  <a:extLst>
                    <a:ext uri="{FF2B5EF4-FFF2-40B4-BE49-F238E27FC236}">
                      <a16:creationId xmlns:a16="http://schemas.microsoft.com/office/drawing/2014/main" id="{7106AB97-FB92-D3B1-2201-A645086203C9}"/>
                    </a:ext>
                  </a:extLst>
                </p:cNvPr>
                <p:cNvPicPr/>
                <p:nvPr/>
              </p:nvPicPr>
              <p:blipFill>
                <a:blip r:embed="rId95"/>
                <a:stretch>
                  <a:fillRect/>
                </a:stretch>
              </p:blipFill>
              <p:spPr>
                <a:xfrm>
                  <a:off x="5749069" y="191782"/>
                  <a:ext cx="102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B71B483E-8D21-A3A8-8E01-CBB43D1E6FAA}"/>
                    </a:ext>
                  </a:extLst>
                </p14:cNvPr>
                <p14:cNvContentPartPr/>
                <p14:nvPr/>
              </p14:nvContentPartPr>
              <p14:xfrm>
                <a:off x="5736109" y="258382"/>
                <a:ext cx="109080" cy="22680"/>
              </p14:xfrm>
            </p:contentPart>
          </mc:Choice>
          <mc:Fallback>
            <p:pic>
              <p:nvPicPr>
                <p:cNvPr id="59" name="Freihand 58">
                  <a:extLst>
                    <a:ext uri="{FF2B5EF4-FFF2-40B4-BE49-F238E27FC236}">
                      <a16:creationId xmlns:a16="http://schemas.microsoft.com/office/drawing/2014/main" id="{B71B483E-8D21-A3A8-8E01-CBB43D1E6FAA}"/>
                    </a:ext>
                  </a:extLst>
                </p:cNvPr>
                <p:cNvPicPr/>
                <p:nvPr/>
              </p:nvPicPr>
              <p:blipFill>
                <a:blip r:embed="rId97"/>
                <a:stretch>
                  <a:fillRect/>
                </a:stretch>
              </p:blipFill>
              <p:spPr>
                <a:xfrm>
                  <a:off x="5727469" y="249742"/>
                  <a:ext cx="126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AF2B0C22-249F-5416-D2CD-88FA6A1E53B6}"/>
                    </a:ext>
                  </a:extLst>
                </p14:cNvPr>
                <p14:cNvContentPartPr/>
                <p14:nvPr/>
              </p14:nvContentPartPr>
              <p14:xfrm>
                <a:off x="5966869" y="154702"/>
                <a:ext cx="107640" cy="230400"/>
              </p14:xfrm>
            </p:contentPart>
          </mc:Choice>
          <mc:Fallback>
            <p:pic>
              <p:nvPicPr>
                <p:cNvPr id="60" name="Freihand 59">
                  <a:extLst>
                    <a:ext uri="{FF2B5EF4-FFF2-40B4-BE49-F238E27FC236}">
                      <a16:creationId xmlns:a16="http://schemas.microsoft.com/office/drawing/2014/main" id="{AF2B0C22-249F-5416-D2CD-88FA6A1E53B6}"/>
                    </a:ext>
                  </a:extLst>
                </p:cNvPr>
                <p:cNvPicPr/>
                <p:nvPr/>
              </p:nvPicPr>
              <p:blipFill>
                <a:blip r:embed="rId99"/>
                <a:stretch>
                  <a:fillRect/>
                </a:stretch>
              </p:blipFill>
              <p:spPr>
                <a:xfrm>
                  <a:off x="5957869" y="146062"/>
                  <a:ext cx="1252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A8A3D0E9-80C5-7508-BBFD-941E39162260}"/>
                    </a:ext>
                  </a:extLst>
                </p14:cNvPr>
                <p14:cNvContentPartPr/>
                <p14:nvPr/>
              </p14:nvContentPartPr>
              <p14:xfrm>
                <a:off x="5257669" y="24742"/>
                <a:ext cx="86040" cy="107640"/>
              </p14:xfrm>
            </p:contentPart>
          </mc:Choice>
          <mc:Fallback>
            <p:pic>
              <p:nvPicPr>
                <p:cNvPr id="61" name="Freihand 60">
                  <a:extLst>
                    <a:ext uri="{FF2B5EF4-FFF2-40B4-BE49-F238E27FC236}">
                      <a16:creationId xmlns:a16="http://schemas.microsoft.com/office/drawing/2014/main" id="{A8A3D0E9-80C5-7508-BBFD-941E39162260}"/>
                    </a:ext>
                  </a:extLst>
                </p:cNvPr>
                <p:cNvPicPr/>
                <p:nvPr/>
              </p:nvPicPr>
              <p:blipFill>
                <a:blip r:embed="rId101"/>
                <a:stretch>
                  <a:fillRect/>
                </a:stretch>
              </p:blipFill>
              <p:spPr>
                <a:xfrm>
                  <a:off x="5249029" y="15742"/>
                  <a:ext cx="103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BC3B2412-78A9-5806-7F48-36ED6B8DE240}"/>
                    </a:ext>
                  </a:extLst>
                </p14:cNvPr>
                <p14:cNvContentPartPr/>
                <p14:nvPr/>
              </p14:nvContentPartPr>
              <p14:xfrm>
                <a:off x="6122749" y="47062"/>
                <a:ext cx="57240" cy="57240"/>
              </p14:xfrm>
            </p:contentPart>
          </mc:Choice>
          <mc:Fallback>
            <p:pic>
              <p:nvPicPr>
                <p:cNvPr id="62" name="Freihand 61">
                  <a:extLst>
                    <a:ext uri="{FF2B5EF4-FFF2-40B4-BE49-F238E27FC236}">
                      <a16:creationId xmlns:a16="http://schemas.microsoft.com/office/drawing/2014/main" id="{BC3B2412-78A9-5806-7F48-36ED6B8DE240}"/>
                    </a:ext>
                  </a:extLst>
                </p:cNvPr>
                <p:cNvPicPr/>
                <p:nvPr/>
              </p:nvPicPr>
              <p:blipFill>
                <a:blip r:embed="rId103"/>
                <a:stretch>
                  <a:fillRect/>
                </a:stretch>
              </p:blipFill>
              <p:spPr>
                <a:xfrm>
                  <a:off x="6113749" y="38422"/>
                  <a:ext cx="74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BBC6D16A-1C71-EF3B-2F8D-1332084FAAAC}"/>
                    </a:ext>
                  </a:extLst>
                </p14:cNvPr>
                <p14:cNvContentPartPr/>
                <p14:nvPr/>
              </p14:nvContentPartPr>
              <p14:xfrm>
                <a:off x="6386269" y="138502"/>
                <a:ext cx="111240" cy="29160"/>
              </p14:xfrm>
            </p:contentPart>
          </mc:Choice>
          <mc:Fallback>
            <p:pic>
              <p:nvPicPr>
                <p:cNvPr id="63" name="Freihand 62">
                  <a:extLst>
                    <a:ext uri="{FF2B5EF4-FFF2-40B4-BE49-F238E27FC236}">
                      <a16:creationId xmlns:a16="http://schemas.microsoft.com/office/drawing/2014/main" id="{BBC6D16A-1C71-EF3B-2F8D-1332084FAAAC}"/>
                    </a:ext>
                  </a:extLst>
                </p:cNvPr>
                <p:cNvPicPr/>
                <p:nvPr/>
              </p:nvPicPr>
              <p:blipFill>
                <a:blip r:embed="rId105"/>
                <a:stretch>
                  <a:fillRect/>
                </a:stretch>
              </p:blipFill>
              <p:spPr>
                <a:xfrm>
                  <a:off x="6377629" y="129502"/>
                  <a:ext cx="128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E3F18D14-3A49-D85A-E95F-F0C374E03D3E}"/>
                    </a:ext>
                  </a:extLst>
                </p14:cNvPr>
                <p14:cNvContentPartPr/>
                <p14:nvPr/>
              </p14:nvContentPartPr>
              <p14:xfrm>
                <a:off x="6404989" y="181702"/>
                <a:ext cx="100080" cy="44640"/>
              </p14:xfrm>
            </p:contentPart>
          </mc:Choice>
          <mc:Fallback>
            <p:pic>
              <p:nvPicPr>
                <p:cNvPr id="64" name="Freihand 63">
                  <a:extLst>
                    <a:ext uri="{FF2B5EF4-FFF2-40B4-BE49-F238E27FC236}">
                      <a16:creationId xmlns:a16="http://schemas.microsoft.com/office/drawing/2014/main" id="{E3F18D14-3A49-D85A-E95F-F0C374E03D3E}"/>
                    </a:ext>
                  </a:extLst>
                </p:cNvPr>
                <p:cNvPicPr/>
                <p:nvPr/>
              </p:nvPicPr>
              <p:blipFill>
                <a:blip r:embed="rId107"/>
                <a:stretch>
                  <a:fillRect/>
                </a:stretch>
              </p:blipFill>
              <p:spPr>
                <a:xfrm>
                  <a:off x="6395989" y="172702"/>
                  <a:ext cx="1177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58E07C00-1E32-09F5-0089-7CCD6FFED819}"/>
                    </a:ext>
                  </a:extLst>
                </p14:cNvPr>
                <p14:cNvContentPartPr/>
                <p14:nvPr/>
              </p14:nvContentPartPr>
              <p14:xfrm>
                <a:off x="6526309" y="98182"/>
                <a:ext cx="120240" cy="172800"/>
              </p14:xfrm>
            </p:contentPart>
          </mc:Choice>
          <mc:Fallback>
            <p:pic>
              <p:nvPicPr>
                <p:cNvPr id="65" name="Freihand 64">
                  <a:extLst>
                    <a:ext uri="{FF2B5EF4-FFF2-40B4-BE49-F238E27FC236}">
                      <a16:creationId xmlns:a16="http://schemas.microsoft.com/office/drawing/2014/main" id="{58E07C00-1E32-09F5-0089-7CCD6FFED819}"/>
                    </a:ext>
                  </a:extLst>
                </p:cNvPr>
                <p:cNvPicPr/>
                <p:nvPr/>
              </p:nvPicPr>
              <p:blipFill>
                <a:blip r:embed="rId109"/>
                <a:stretch>
                  <a:fillRect/>
                </a:stretch>
              </p:blipFill>
              <p:spPr>
                <a:xfrm>
                  <a:off x="6517309" y="89182"/>
                  <a:ext cx="1378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5C81F983-BC2B-510A-4188-CC8F788BD819}"/>
                    </a:ext>
                  </a:extLst>
                </p14:cNvPr>
                <p14:cNvContentPartPr/>
                <p14:nvPr/>
              </p14:nvContentPartPr>
              <p14:xfrm>
                <a:off x="9985909" y="412102"/>
                <a:ext cx="34200" cy="200160"/>
              </p14:xfrm>
            </p:contentPart>
          </mc:Choice>
          <mc:Fallback>
            <p:pic>
              <p:nvPicPr>
                <p:cNvPr id="66" name="Freihand 65">
                  <a:extLst>
                    <a:ext uri="{FF2B5EF4-FFF2-40B4-BE49-F238E27FC236}">
                      <a16:creationId xmlns:a16="http://schemas.microsoft.com/office/drawing/2014/main" id="{5C81F983-BC2B-510A-4188-CC8F788BD819}"/>
                    </a:ext>
                  </a:extLst>
                </p:cNvPr>
                <p:cNvPicPr/>
                <p:nvPr/>
              </p:nvPicPr>
              <p:blipFill>
                <a:blip r:embed="rId111"/>
                <a:stretch>
                  <a:fillRect/>
                </a:stretch>
              </p:blipFill>
              <p:spPr>
                <a:xfrm>
                  <a:off x="9976909" y="403102"/>
                  <a:ext cx="518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26D8A2C6-A495-543B-731B-4A49E9AE65F1}"/>
                    </a:ext>
                  </a:extLst>
                </p14:cNvPr>
                <p14:cNvContentPartPr/>
                <p14:nvPr/>
              </p14:nvContentPartPr>
              <p14:xfrm>
                <a:off x="10294789" y="516142"/>
                <a:ext cx="108720" cy="5400"/>
              </p14:xfrm>
            </p:contentPart>
          </mc:Choice>
          <mc:Fallback>
            <p:pic>
              <p:nvPicPr>
                <p:cNvPr id="67" name="Freihand 66">
                  <a:extLst>
                    <a:ext uri="{FF2B5EF4-FFF2-40B4-BE49-F238E27FC236}">
                      <a16:creationId xmlns:a16="http://schemas.microsoft.com/office/drawing/2014/main" id="{26D8A2C6-A495-543B-731B-4A49E9AE65F1}"/>
                    </a:ext>
                  </a:extLst>
                </p:cNvPr>
                <p:cNvPicPr/>
                <p:nvPr/>
              </p:nvPicPr>
              <p:blipFill>
                <a:blip r:embed="rId113"/>
                <a:stretch>
                  <a:fillRect/>
                </a:stretch>
              </p:blipFill>
              <p:spPr>
                <a:xfrm>
                  <a:off x="10286149" y="507142"/>
                  <a:ext cx="126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724307CF-B976-2E87-C654-B2DAA1985188}"/>
                    </a:ext>
                  </a:extLst>
                </p14:cNvPr>
                <p14:cNvContentPartPr/>
                <p14:nvPr/>
              </p14:nvContentPartPr>
              <p14:xfrm>
                <a:off x="10583509" y="440542"/>
                <a:ext cx="153720" cy="102240"/>
              </p14:xfrm>
            </p:contentPart>
          </mc:Choice>
          <mc:Fallback>
            <p:pic>
              <p:nvPicPr>
                <p:cNvPr id="68" name="Freihand 67">
                  <a:extLst>
                    <a:ext uri="{FF2B5EF4-FFF2-40B4-BE49-F238E27FC236}">
                      <a16:creationId xmlns:a16="http://schemas.microsoft.com/office/drawing/2014/main" id="{724307CF-B976-2E87-C654-B2DAA1985188}"/>
                    </a:ext>
                  </a:extLst>
                </p:cNvPr>
                <p:cNvPicPr/>
                <p:nvPr/>
              </p:nvPicPr>
              <p:blipFill>
                <a:blip r:embed="rId115"/>
                <a:stretch>
                  <a:fillRect/>
                </a:stretch>
              </p:blipFill>
              <p:spPr>
                <a:xfrm>
                  <a:off x="10574509" y="431542"/>
                  <a:ext cx="171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7ECBDC32-3C38-8E91-98DB-A43676F1E1AD}"/>
                    </a:ext>
                  </a:extLst>
                </p14:cNvPr>
                <p14:cNvContentPartPr/>
                <p14:nvPr/>
              </p14:nvContentPartPr>
              <p14:xfrm>
                <a:off x="10738669" y="530902"/>
                <a:ext cx="30240" cy="120600"/>
              </p14:xfrm>
            </p:contentPart>
          </mc:Choice>
          <mc:Fallback>
            <p:pic>
              <p:nvPicPr>
                <p:cNvPr id="69" name="Freihand 68">
                  <a:extLst>
                    <a:ext uri="{FF2B5EF4-FFF2-40B4-BE49-F238E27FC236}">
                      <a16:creationId xmlns:a16="http://schemas.microsoft.com/office/drawing/2014/main" id="{7ECBDC32-3C38-8E91-98DB-A43676F1E1AD}"/>
                    </a:ext>
                  </a:extLst>
                </p:cNvPr>
                <p:cNvPicPr/>
                <p:nvPr/>
              </p:nvPicPr>
              <p:blipFill>
                <a:blip r:embed="rId117"/>
                <a:stretch>
                  <a:fillRect/>
                </a:stretch>
              </p:blipFill>
              <p:spPr>
                <a:xfrm>
                  <a:off x="10730029" y="522262"/>
                  <a:ext cx="47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FE904017-BFA6-7208-9B71-442A270932CE}"/>
                    </a:ext>
                  </a:extLst>
                </p14:cNvPr>
                <p14:cNvContentPartPr/>
                <p14:nvPr/>
              </p14:nvContentPartPr>
              <p14:xfrm>
                <a:off x="10855309" y="412462"/>
                <a:ext cx="117000" cy="141120"/>
              </p14:xfrm>
            </p:contentPart>
          </mc:Choice>
          <mc:Fallback>
            <p:pic>
              <p:nvPicPr>
                <p:cNvPr id="70" name="Freihand 69">
                  <a:extLst>
                    <a:ext uri="{FF2B5EF4-FFF2-40B4-BE49-F238E27FC236}">
                      <a16:creationId xmlns:a16="http://schemas.microsoft.com/office/drawing/2014/main" id="{FE904017-BFA6-7208-9B71-442A270932CE}"/>
                    </a:ext>
                  </a:extLst>
                </p:cNvPr>
                <p:cNvPicPr/>
                <p:nvPr/>
              </p:nvPicPr>
              <p:blipFill>
                <a:blip r:embed="rId119"/>
                <a:stretch>
                  <a:fillRect/>
                </a:stretch>
              </p:blipFill>
              <p:spPr>
                <a:xfrm>
                  <a:off x="10846309" y="403822"/>
                  <a:ext cx="134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5CE19F4D-247C-682B-8DCD-48E0AAD00F8B}"/>
                    </a:ext>
                  </a:extLst>
                </p14:cNvPr>
                <p14:cNvContentPartPr/>
                <p14:nvPr/>
              </p14:nvContentPartPr>
              <p14:xfrm>
                <a:off x="11077789" y="449182"/>
                <a:ext cx="76320" cy="78840"/>
              </p14:xfrm>
            </p:contentPart>
          </mc:Choice>
          <mc:Fallback>
            <p:pic>
              <p:nvPicPr>
                <p:cNvPr id="71" name="Freihand 70">
                  <a:extLst>
                    <a:ext uri="{FF2B5EF4-FFF2-40B4-BE49-F238E27FC236}">
                      <a16:creationId xmlns:a16="http://schemas.microsoft.com/office/drawing/2014/main" id="{5CE19F4D-247C-682B-8DCD-48E0AAD00F8B}"/>
                    </a:ext>
                  </a:extLst>
                </p:cNvPr>
                <p:cNvPicPr/>
                <p:nvPr/>
              </p:nvPicPr>
              <p:blipFill>
                <a:blip r:embed="rId121"/>
                <a:stretch>
                  <a:fillRect/>
                </a:stretch>
              </p:blipFill>
              <p:spPr>
                <a:xfrm>
                  <a:off x="11068789" y="440182"/>
                  <a:ext cx="93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781E6B75-55CD-9CBD-B230-A57E7D82E5B9}"/>
                    </a:ext>
                  </a:extLst>
                </p14:cNvPr>
                <p14:cNvContentPartPr/>
                <p14:nvPr/>
              </p14:nvContentPartPr>
              <p14:xfrm>
                <a:off x="11095069" y="447022"/>
                <a:ext cx="117000" cy="244800"/>
              </p14:xfrm>
            </p:contentPart>
          </mc:Choice>
          <mc:Fallback>
            <p:pic>
              <p:nvPicPr>
                <p:cNvPr id="72" name="Freihand 71">
                  <a:extLst>
                    <a:ext uri="{FF2B5EF4-FFF2-40B4-BE49-F238E27FC236}">
                      <a16:creationId xmlns:a16="http://schemas.microsoft.com/office/drawing/2014/main" id="{781E6B75-55CD-9CBD-B230-A57E7D82E5B9}"/>
                    </a:ext>
                  </a:extLst>
                </p:cNvPr>
                <p:cNvPicPr/>
                <p:nvPr/>
              </p:nvPicPr>
              <p:blipFill>
                <a:blip r:embed="rId123"/>
                <a:stretch>
                  <a:fillRect/>
                </a:stretch>
              </p:blipFill>
              <p:spPr>
                <a:xfrm>
                  <a:off x="11086429" y="438022"/>
                  <a:ext cx="1346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BD125CC8-8831-AD5A-1134-4748C34F4800}"/>
                    </a:ext>
                  </a:extLst>
                </p14:cNvPr>
                <p14:cNvContentPartPr/>
                <p14:nvPr/>
              </p14:nvContentPartPr>
              <p14:xfrm>
                <a:off x="6177829" y="1381942"/>
                <a:ext cx="28080" cy="18000"/>
              </p14:xfrm>
            </p:contentPart>
          </mc:Choice>
          <mc:Fallback>
            <p:pic>
              <p:nvPicPr>
                <p:cNvPr id="73" name="Freihand 72">
                  <a:extLst>
                    <a:ext uri="{FF2B5EF4-FFF2-40B4-BE49-F238E27FC236}">
                      <a16:creationId xmlns:a16="http://schemas.microsoft.com/office/drawing/2014/main" id="{BD125CC8-8831-AD5A-1134-4748C34F4800}"/>
                    </a:ext>
                  </a:extLst>
                </p:cNvPr>
                <p:cNvPicPr/>
                <p:nvPr/>
              </p:nvPicPr>
              <p:blipFill>
                <a:blip r:embed="rId125"/>
                <a:stretch>
                  <a:fillRect/>
                </a:stretch>
              </p:blipFill>
              <p:spPr>
                <a:xfrm>
                  <a:off x="6169189" y="1372942"/>
                  <a:ext cx="45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EED248A7-0ED6-7731-7D17-3BBC169BEDFE}"/>
                    </a:ext>
                  </a:extLst>
                </p14:cNvPr>
                <p14:cNvContentPartPr/>
                <p14:nvPr/>
              </p14:nvContentPartPr>
              <p14:xfrm>
                <a:off x="7127869" y="86302"/>
                <a:ext cx="105480" cy="167760"/>
              </p14:xfrm>
            </p:contentPart>
          </mc:Choice>
          <mc:Fallback>
            <p:pic>
              <p:nvPicPr>
                <p:cNvPr id="74" name="Freihand 73">
                  <a:extLst>
                    <a:ext uri="{FF2B5EF4-FFF2-40B4-BE49-F238E27FC236}">
                      <a16:creationId xmlns:a16="http://schemas.microsoft.com/office/drawing/2014/main" id="{EED248A7-0ED6-7731-7D17-3BBC169BEDFE}"/>
                    </a:ext>
                  </a:extLst>
                </p:cNvPr>
                <p:cNvPicPr/>
                <p:nvPr/>
              </p:nvPicPr>
              <p:blipFill>
                <a:blip r:embed="rId127"/>
                <a:stretch>
                  <a:fillRect/>
                </a:stretch>
              </p:blipFill>
              <p:spPr>
                <a:xfrm>
                  <a:off x="7119229" y="77302"/>
                  <a:ext cx="123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A25E6B1E-168D-F3C7-686A-432D0D1D48A4}"/>
                    </a:ext>
                  </a:extLst>
                </p14:cNvPr>
                <p14:cNvContentPartPr/>
                <p14:nvPr/>
              </p14:nvContentPartPr>
              <p14:xfrm>
                <a:off x="7391029" y="162982"/>
                <a:ext cx="33480" cy="122760"/>
              </p14:xfrm>
            </p:contentPart>
          </mc:Choice>
          <mc:Fallback>
            <p:pic>
              <p:nvPicPr>
                <p:cNvPr id="75" name="Freihand 74">
                  <a:extLst>
                    <a:ext uri="{FF2B5EF4-FFF2-40B4-BE49-F238E27FC236}">
                      <a16:creationId xmlns:a16="http://schemas.microsoft.com/office/drawing/2014/main" id="{A25E6B1E-168D-F3C7-686A-432D0D1D48A4}"/>
                    </a:ext>
                  </a:extLst>
                </p:cNvPr>
                <p:cNvPicPr/>
                <p:nvPr/>
              </p:nvPicPr>
              <p:blipFill>
                <a:blip r:embed="rId129"/>
                <a:stretch>
                  <a:fillRect/>
                </a:stretch>
              </p:blipFill>
              <p:spPr>
                <a:xfrm>
                  <a:off x="7382029" y="154342"/>
                  <a:ext cx="51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DA8A0C82-C8A6-9A99-CE8F-7F129EF46419}"/>
                    </a:ext>
                  </a:extLst>
                </p14:cNvPr>
                <p14:cNvContentPartPr/>
                <p14:nvPr/>
              </p14:nvContentPartPr>
              <p14:xfrm>
                <a:off x="7363669" y="123022"/>
                <a:ext cx="267480" cy="117360"/>
              </p14:xfrm>
            </p:contentPart>
          </mc:Choice>
          <mc:Fallback>
            <p:pic>
              <p:nvPicPr>
                <p:cNvPr id="76" name="Freihand 75">
                  <a:extLst>
                    <a:ext uri="{FF2B5EF4-FFF2-40B4-BE49-F238E27FC236}">
                      <a16:creationId xmlns:a16="http://schemas.microsoft.com/office/drawing/2014/main" id="{DA8A0C82-C8A6-9A99-CE8F-7F129EF46419}"/>
                    </a:ext>
                  </a:extLst>
                </p:cNvPr>
                <p:cNvPicPr/>
                <p:nvPr/>
              </p:nvPicPr>
              <p:blipFill>
                <a:blip r:embed="rId131"/>
                <a:stretch>
                  <a:fillRect/>
                </a:stretch>
              </p:blipFill>
              <p:spPr>
                <a:xfrm>
                  <a:off x="7354669" y="114022"/>
                  <a:ext cx="285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88BBC1AD-AD9D-7FD6-9679-B80F0F7C4633}"/>
                    </a:ext>
                  </a:extLst>
                </p14:cNvPr>
                <p14:cNvContentPartPr/>
                <p14:nvPr/>
              </p14:nvContentPartPr>
              <p14:xfrm>
                <a:off x="7562749" y="261622"/>
                <a:ext cx="134640" cy="19800"/>
              </p14:xfrm>
            </p:contentPart>
          </mc:Choice>
          <mc:Fallback>
            <p:pic>
              <p:nvPicPr>
                <p:cNvPr id="77" name="Freihand 76">
                  <a:extLst>
                    <a:ext uri="{FF2B5EF4-FFF2-40B4-BE49-F238E27FC236}">
                      <a16:creationId xmlns:a16="http://schemas.microsoft.com/office/drawing/2014/main" id="{88BBC1AD-AD9D-7FD6-9679-B80F0F7C4633}"/>
                    </a:ext>
                  </a:extLst>
                </p:cNvPr>
                <p:cNvPicPr/>
                <p:nvPr/>
              </p:nvPicPr>
              <p:blipFill>
                <a:blip r:embed="rId133"/>
                <a:stretch>
                  <a:fillRect/>
                </a:stretch>
              </p:blipFill>
              <p:spPr>
                <a:xfrm>
                  <a:off x="7554109" y="252982"/>
                  <a:ext cx="152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3F269AD8-3752-7E9D-3F03-720E8FF41C09}"/>
                    </a:ext>
                  </a:extLst>
                </p14:cNvPr>
                <p14:cNvContentPartPr/>
                <p14:nvPr/>
              </p14:nvContentPartPr>
              <p14:xfrm>
                <a:off x="7601629" y="111862"/>
                <a:ext cx="291240" cy="129960"/>
              </p14:xfrm>
            </p:contentPart>
          </mc:Choice>
          <mc:Fallback>
            <p:pic>
              <p:nvPicPr>
                <p:cNvPr id="78" name="Freihand 77">
                  <a:extLst>
                    <a:ext uri="{FF2B5EF4-FFF2-40B4-BE49-F238E27FC236}">
                      <a16:creationId xmlns:a16="http://schemas.microsoft.com/office/drawing/2014/main" id="{3F269AD8-3752-7E9D-3F03-720E8FF41C09}"/>
                    </a:ext>
                  </a:extLst>
                </p:cNvPr>
                <p:cNvPicPr/>
                <p:nvPr/>
              </p:nvPicPr>
              <p:blipFill>
                <a:blip r:embed="rId135"/>
                <a:stretch>
                  <a:fillRect/>
                </a:stretch>
              </p:blipFill>
              <p:spPr>
                <a:xfrm>
                  <a:off x="7592629" y="103222"/>
                  <a:ext cx="308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ED5C72C8-ECF3-95B9-F03E-4B92CB59FB8E}"/>
                    </a:ext>
                  </a:extLst>
                </p14:cNvPr>
                <p14:cNvContentPartPr/>
                <p14:nvPr/>
              </p14:nvContentPartPr>
              <p14:xfrm>
                <a:off x="7831669" y="185662"/>
                <a:ext cx="99000" cy="16920"/>
              </p14:xfrm>
            </p:contentPart>
          </mc:Choice>
          <mc:Fallback>
            <p:pic>
              <p:nvPicPr>
                <p:cNvPr id="79" name="Freihand 78">
                  <a:extLst>
                    <a:ext uri="{FF2B5EF4-FFF2-40B4-BE49-F238E27FC236}">
                      <a16:creationId xmlns:a16="http://schemas.microsoft.com/office/drawing/2014/main" id="{ED5C72C8-ECF3-95B9-F03E-4B92CB59FB8E}"/>
                    </a:ext>
                  </a:extLst>
                </p:cNvPr>
                <p:cNvPicPr/>
                <p:nvPr/>
              </p:nvPicPr>
              <p:blipFill>
                <a:blip r:embed="rId137"/>
                <a:stretch>
                  <a:fillRect/>
                </a:stretch>
              </p:blipFill>
              <p:spPr>
                <a:xfrm>
                  <a:off x="7822669" y="177022"/>
                  <a:ext cx="116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31FB5483-9052-A1C8-3486-D3B2B7BB561F}"/>
                    </a:ext>
                  </a:extLst>
                </p14:cNvPr>
                <p14:cNvContentPartPr/>
                <p14:nvPr/>
              </p14:nvContentPartPr>
              <p14:xfrm>
                <a:off x="8015629" y="104302"/>
                <a:ext cx="131040" cy="190440"/>
              </p14:xfrm>
            </p:contentPart>
          </mc:Choice>
          <mc:Fallback>
            <p:pic>
              <p:nvPicPr>
                <p:cNvPr id="80" name="Freihand 79">
                  <a:extLst>
                    <a:ext uri="{FF2B5EF4-FFF2-40B4-BE49-F238E27FC236}">
                      <a16:creationId xmlns:a16="http://schemas.microsoft.com/office/drawing/2014/main" id="{31FB5483-9052-A1C8-3486-D3B2B7BB561F}"/>
                    </a:ext>
                  </a:extLst>
                </p:cNvPr>
                <p:cNvPicPr/>
                <p:nvPr/>
              </p:nvPicPr>
              <p:blipFill>
                <a:blip r:embed="rId139"/>
                <a:stretch>
                  <a:fillRect/>
                </a:stretch>
              </p:blipFill>
              <p:spPr>
                <a:xfrm>
                  <a:off x="8006989" y="95302"/>
                  <a:ext cx="1486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Freihand 80">
                  <a:extLst>
                    <a:ext uri="{FF2B5EF4-FFF2-40B4-BE49-F238E27FC236}">
                      <a16:creationId xmlns:a16="http://schemas.microsoft.com/office/drawing/2014/main" id="{D2C92DF2-B914-38D3-A6D5-A77DF7EC6EC0}"/>
                    </a:ext>
                  </a:extLst>
                </p14:cNvPr>
                <p14:cNvContentPartPr/>
                <p14:nvPr/>
              </p14:nvContentPartPr>
              <p14:xfrm>
                <a:off x="8318029" y="154342"/>
                <a:ext cx="177840" cy="24480"/>
              </p14:xfrm>
            </p:contentPart>
          </mc:Choice>
          <mc:Fallback>
            <p:pic>
              <p:nvPicPr>
                <p:cNvPr id="81" name="Freihand 80">
                  <a:extLst>
                    <a:ext uri="{FF2B5EF4-FFF2-40B4-BE49-F238E27FC236}">
                      <a16:creationId xmlns:a16="http://schemas.microsoft.com/office/drawing/2014/main" id="{D2C92DF2-B914-38D3-A6D5-A77DF7EC6EC0}"/>
                    </a:ext>
                  </a:extLst>
                </p:cNvPr>
                <p:cNvPicPr/>
                <p:nvPr/>
              </p:nvPicPr>
              <p:blipFill>
                <a:blip r:embed="rId141"/>
                <a:stretch>
                  <a:fillRect/>
                </a:stretch>
              </p:blipFill>
              <p:spPr>
                <a:xfrm>
                  <a:off x="8309389" y="145342"/>
                  <a:ext cx="195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2" name="Freihand 81">
                  <a:extLst>
                    <a:ext uri="{FF2B5EF4-FFF2-40B4-BE49-F238E27FC236}">
                      <a16:creationId xmlns:a16="http://schemas.microsoft.com/office/drawing/2014/main" id="{0476CAA0-1008-BDBA-0C69-9DC3925D157E}"/>
                    </a:ext>
                  </a:extLst>
                </p14:cNvPr>
                <p14:cNvContentPartPr/>
                <p14:nvPr/>
              </p14:nvContentPartPr>
              <p14:xfrm>
                <a:off x="8322349" y="218422"/>
                <a:ext cx="197640" cy="29880"/>
              </p14:xfrm>
            </p:contentPart>
          </mc:Choice>
          <mc:Fallback>
            <p:pic>
              <p:nvPicPr>
                <p:cNvPr id="82" name="Freihand 81">
                  <a:extLst>
                    <a:ext uri="{FF2B5EF4-FFF2-40B4-BE49-F238E27FC236}">
                      <a16:creationId xmlns:a16="http://schemas.microsoft.com/office/drawing/2014/main" id="{0476CAA0-1008-BDBA-0C69-9DC3925D157E}"/>
                    </a:ext>
                  </a:extLst>
                </p:cNvPr>
                <p:cNvPicPr/>
                <p:nvPr/>
              </p:nvPicPr>
              <p:blipFill>
                <a:blip r:embed="rId143"/>
                <a:stretch>
                  <a:fillRect/>
                </a:stretch>
              </p:blipFill>
              <p:spPr>
                <a:xfrm>
                  <a:off x="8313349" y="209422"/>
                  <a:ext cx="215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3" name="Freihand 82">
                  <a:extLst>
                    <a:ext uri="{FF2B5EF4-FFF2-40B4-BE49-F238E27FC236}">
                      <a16:creationId xmlns:a16="http://schemas.microsoft.com/office/drawing/2014/main" id="{88E423EF-69B3-EA36-EBEC-E196A5621536}"/>
                    </a:ext>
                  </a:extLst>
                </p14:cNvPr>
                <p14:cNvContentPartPr/>
                <p14:nvPr/>
              </p14:nvContentPartPr>
              <p14:xfrm>
                <a:off x="8674069" y="99622"/>
                <a:ext cx="123120" cy="198360"/>
              </p14:xfrm>
            </p:contentPart>
          </mc:Choice>
          <mc:Fallback>
            <p:pic>
              <p:nvPicPr>
                <p:cNvPr id="83" name="Freihand 82">
                  <a:extLst>
                    <a:ext uri="{FF2B5EF4-FFF2-40B4-BE49-F238E27FC236}">
                      <a16:creationId xmlns:a16="http://schemas.microsoft.com/office/drawing/2014/main" id="{88E423EF-69B3-EA36-EBEC-E196A5621536}"/>
                    </a:ext>
                  </a:extLst>
                </p:cNvPr>
                <p:cNvPicPr/>
                <p:nvPr/>
              </p:nvPicPr>
              <p:blipFill>
                <a:blip r:embed="rId145"/>
                <a:stretch>
                  <a:fillRect/>
                </a:stretch>
              </p:blipFill>
              <p:spPr>
                <a:xfrm>
                  <a:off x="8665429" y="90982"/>
                  <a:ext cx="1407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4" name="Freihand 83">
                  <a:extLst>
                    <a:ext uri="{FF2B5EF4-FFF2-40B4-BE49-F238E27FC236}">
                      <a16:creationId xmlns:a16="http://schemas.microsoft.com/office/drawing/2014/main" id="{0D336BD1-AE1C-E10A-A6D8-03621BD681BF}"/>
                    </a:ext>
                  </a:extLst>
                </p14:cNvPr>
                <p14:cNvContentPartPr/>
                <p14:nvPr/>
              </p14:nvContentPartPr>
              <p14:xfrm>
                <a:off x="6789469" y="515782"/>
                <a:ext cx="104760" cy="207360"/>
              </p14:xfrm>
            </p:contentPart>
          </mc:Choice>
          <mc:Fallback>
            <p:pic>
              <p:nvPicPr>
                <p:cNvPr id="84" name="Freihand 83">
                  <a:extLst>
                    <a:ext uri="{FF2B5EF4-FFF2-40B4-BE49-F238E27FC236}">
                      <a16:creationId xmlns:a16="http://schemas.microsoft.com/office/drawing/2014/main" id="{0D336BD1-AE1C-E10A-A6D8-03621BD681BF}"/>
                    </a:ext>
                  </a:extLst>
                </p:cNvPr>
                <p:cNvPicPr/>
                <p:nvPr/>
              </p:nvPicPr>
              <p:blipFill>
                <a:blip r:embed="rId147"/>
                <a:stretch>
                  <a:fillRect/>
                </a:stretch>
              </p:blipFill>
              <p:spPr>
                <a:xfrm>
                  <a:off x="6780469" y="507142"/>
                  <a:ext cx="1224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5" name="Freihand 84">
                  <a:extLst>
                    <a:ext uri="{FF2B5EF4-FFF2-40B4-BE49-F238E27FC236}">
                      <a16:creationId xmlns:a16="http://schemas.microsoft.com/office/drawing/2014/main" id="{166BFA1A-0016-3BF4-A38A-A9C453BA3C4A}"/>
                    </a:ext>
                  </a:extLst>
                </p14:cNvPr>
                <p14:cNvContentPartPr/>
                <p14:nvPr/>
              </p14:nvContentPartPr>
              <p14:xfrm>
                <a:off x="6839869" y="500662"/>
                <a:ext cx="108360" cy="23040"/>
              </p14:xfrm>
            </p:contentPart>
          </mc:Choice>
          <mc:Fallback>
            <p:pic>
              <p:nvPicPr>
                <p:cNvPr id="85" name="Freihand 84">
                  <a:extLst>
                    <a:ext uri="{FF2B5EF4-FFF2-40B4-BE49-F238E27FC236}">
                      <a16:creationId xmlns:a16="http://schemas.microsoft.com/office/drawing/2014/main" id="{166BFA1A-0016-3BF4-A38A-A9C453BA3C4A}"/>
                    </a:ext>
                  </a:extLst>
                </p:cNvPr>
                <p:cNvPicPr/>
                <p:nvPr/>
              </p:nvPicPr>
              <p:blipFill>
                <a:blip r:embed="rId149"/>
                <a:stretch>
                  <a:fillRect/>
                </a:stretch>
              </p:blipFill>
              <p:spPr>
                <a:xfrm>
                  <a:off x="6831229" y="491662"/>
                  <a:ext cx="126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6" name="Freihand 85">
                  <a:extLst>
                    <a:ext uri="{FF2B5EF4-FFF2-40B4-BE49-F238E27FC236}">
                      <a16:creationId xmlns:a16="http://schemas.microsoft.com/office/drawing/2014/main" id="{18DBA142-17F2-9E5A-2189-F79809B3FFE7}"/>
                    </a:ext>
                  </a:extLst>
                </p14:cNvPr>
                <p14:cNvContentPartPr/>
                <p14:nvPr/>
              </p14:nvContentPartPr>
              <p14:xfrm>
                <a:off x="6950389" y="510382"/>
                <a:ext cx="116640" cy="185040"/>
              </p14:xfrm>
            </p:contentPart>
          </mc:Choice>
          <mc:Fallback>
            <p:pic>
              <p:nvPicPr>
                <p:cNvPr id="86" name="Freihand 85">
                  <a:extLst>
                    <a:ext uri="{FF2B5EF4-FFF2-40B4-BE49-F238E27FC236}">
                      <a16:creationId xmlns:a16="http://schemas.microsoft.com/office/drawing/2014/main" id="{18DBA142-17F2-9E5A-2189-F79809B3FFE7}"/>
                    </a:ext>
                  </a:extLst>
                </p:cNvPr>
                <p:cNvPicPr/>
                <p:nvPr/>
              </p:nvPicPr>
              <p:blipFill>
                <a:blip r:embed="rId151"/>
                <a:stretch>
                  <a:fillRect/>
                </a:stretch>
              </p:blipFill>
              <p:spPr>
                <a:xfrm>
                  <a:off x="6941389" y="501382"/>
                  <a:ext cx="1342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7" name="Freihand 86">
                  <a:extLst>
                    <a:ext uri="{FF2B5EF4-FFF2-40B4-BE49-F238E27FC236}">
                      <a16:creationId xmlns:a16="http://schemas.microsoft.com/office/drawing/2014/main" id="{36B16A2D-389E-114E-2B96-B82633B81FE0}"/>
                    </a:ext>
                  </a:extLst>
                </p14:cNvPr>
                <p14:cNvContentPartPr/>
                <p14:nvPr/>
              </p14:nvContentPartPr>
              <p14:xfrm>
                <a:off x="7130389" y="584542"/>
                <a:ext cx="17280" cy="95400"/>
              </p14:xfrm>
            </p:contentPart>
          </mc:Choice>
          <mc:Fallback>
            <p:pic>
              <p:nvPicPr>
                <p:cNvPr id="87" name="Freihand 86">
                  <a:extLst>
                    <a:ext uri="{FF2B5EF4-FFF2-40B4-BE49-F238E27FC236}">
                      <a16:creationId xmlns:a16="http://schemas.microsoft.com/office/drawing/2014/main" id="{36B16A2D-389E-114E-2B96-B82633B81FE0}"/>
                    </a:ext>
                  </a:extLst>
                </p:cNvPr>
                <p:cNvPicPr/>
                <p:nvPr/>
              </p:nvPicPr>
              <p:blipFill>
                <a:blip r:embed="rId153"/>
                <a:stretch>
                  <a:fillRect/>
                </a:stretch>
              </p:blipFill>
              <p:spPr>
                <a:xfrm>
                  <a:off x="7121749" y="575902"/>
                  <a:ext cx="34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8" name="Freihand 87">
                  <a:extLst>
                    <a:ext uri="{FF2B5EF4-FFF2-40B4-BE49-F238E27FC236}">
                      <a16:creationId xmlns:a16="http://schemas.microsoft.com/office/drawing/2014/main" id="{C2C5E25A-BA23-3FCD-1D2C-7C032DA05BE8}"/>
                    </a:ext>
                  </a:extLst>
                </p14:cNvPr>
                <p14:cNvContentPartPr/>
                <p14:nvPr/>
              </p14:nvContentPartPr>
              <p14:xfrm>
                <a:off x="7106629" y="602542"/>
                <a:ext cx="66240" cy="41040"/>
              </p14:xfrm>
            </p:contentPart>
          </mc:Choice>
          <mc:Fallback>
            <p:pic>
              <p:nvPicPr>
                <p:cNvPr id="88" name="Freihand 87">
                  <a:extLst>
                    <a:ext uri="{FF2B5EF4-FFF2-40B4-BE49-F238E27FC236}">
                      <a16:creationId xmlns:a16="http://schemas.microsoft.com/office/drawing/2014/main" id="{C2C5E25A-BA23-3FCD-1D2C-7C032DA05BE8}"/>
                    </a:ext>
                  </a:extLst>
                </p:cNvPr>
                <p:cNvPicPr/>
                <p:nvPr/>
              </p:nvPicPr>
              <p:blipFill>
                <a:blip r:embed="rId155"/>
                <a:stretch>
                  <a:fillRect/>
                </a:stretch>
              </p:blipFill>
              <p:spPr>
                <a:xfrm>
                  <a:off x="7097989" y="593902"/>
                  <a:ext cx="83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9" name="Freihand 88">
                  <a:extLst>
                    <a:ext uri="{FF2B5EF4-FFF2-40B4-BE49-F238E27FC236}">
                      <a16:creationId xmlns:a16="http://schemas.microsoft.com/office/drawing/2014/main" id="{F4B0BDE9-649F-DB3B-96AE-6A60308FEF50}"/>
                    </a:ext>
                  </a:extLst>
                </p14:cNvPr>
                <p14:cNvContentPartPr/>
                <p14:nvPr/>
              </p14:nvContentPartPr>
              <p14:xfrm>
                <a:off x="7204909" y="534502"/>
                <a:ext cx="97560" cy="224280"/>
              </p14:xfrm>
            </p:contentPart>
          </mc:Choice>
          <mc:Fallback>
            <p:pic>
              <p:nvPicPr>
                <p:cNvPr id="89" name="Freihand 88">
                  <a:extLst>
                    <a:ext uri="{FF2B5EF4-FFF2-40B4-BE49-F238E27FC236}">
                      <a16:creationId xmlns:a16="http://schemas.microsoft.com/office/drawing/2014/main" id="{F4B0BDE9-649F-DB3B-96AE-6A60308FEF50}"/>
                    </a:ext>
                  </a:extLst>
                </p:cNvPr>
                <p:cNvPicPr/>
                <p:nvPr/>
              </p:nvPicPr>
              <p:blipFill>
                <a:blip r:embed="rId157"/>
                <a:stretch>
                  <a:fillRect/>
                </a:stretch>
              </p:blipFill>
              <p:spPr>
                <a:xfrm>
                  <a:off x="7196269" y="525862"/>
                  <a:ext cx="1152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0" name="Freihand 89">
                  <a:extLst>
                    <a:ext uri="{FF2B5EF4-FFF2-40B4-BE49-F238E27FC236}">
                      <a16:creationId xmlns:a16="http://schemas.microsoft.com/office/drawing/2014/main" id="{60569273-D36C-8DC3-EDB4-8BAFD6299209}"/>
                    </a:ext>
                  </a:extLst>
                </p14:cNvPr>
                <p14:cNvContentPartPr/>
                <p14:nvPr/>
              </p14:nvContentPartPr>
              <p14:xfrm>
                <a:off x="7322629" y="528742"/>
                <a:ext cx="81000" cy="196200"/>
              </p14:xfrm>
            </p:contentPart>
          </mc:Choice>
          <mc:Fallback>
            <p:pic>
              <p:nvPicPr>
                <p:cNvPr id="90" name="Freihand 89">
                  <a:extLst>
                    <a:ext uri="{FF2B5EF4-FFF2-40B4-BE49-F238E27FC236}">
                      <a16:creationId xmlns:a16="http://schemas.microsoft.com/office/drawing/2014/main" id="{60569273-D36C-8DC3-EDB4-8BAFD6299209}"/>
                    </a:ext>
                  </a:extLst>
                </p:cNvPr>
                <p:cNvPicPr/>
                <p:nvPr/>
              </p:nvPicPr>
              <p:blipFill>
                <a:blip r:embed="rId159"/>
                <a:stretch>
                  <a:fillRect/>
                </a:stretch>
              </p:blipFill>
              <p:spPr>
                <a:xfrm>
                  <a:off x="7313629" y="520102"/>
                  <a:ext cx="986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1" name="Freihand 90">
                  <a:extLst>
                    <a:ext uri="{FF2B5EF4-FFF2-40B4-BE49-F238E27FC236}">
                      <a16:creationId xmlns:a16="http://schemas.microsoft.com/office/drawing/2014/main" id="{532DCCC3-5022-CA89-3035-328F6AB9D9D1}"/>
                    </a:ext>
                  </a:extLst>
                </p14:cNvPr>
                <p14:cNvContentPartPr/>
                <p14:nvPr/>
              </p14:nvContentPartPr>
              <p14:xfrm>
                <a:off x="7415149" y="570862"/>
                <a:ext cx="92160" cy="203040"/>
              </p14:xfrm>
            </p:contentPart>
          </mc:Choice>
          <mc:Fallback>
            <p:pic>
              <p:nvPicPr>
                <p:cNvPr id="91" name="Freihand 90">
                  <a:extLst>
                    <a:ext uri="{FF2B5EF4-FFF2-40B4-BE49-F238E27FC236}">
                      <a16:creationId xmlns:a16="http://schemas.microsoft.com/office/drawing/2014/main" id="{532DCCC3-5022-CA89-3035-328F6AB9D9D1}"/>
                    </a:ext>
                  </a:extLst>
                </p:cNvPr>
                <p:cNvPicPr/>
                <p:nvPr/>
              </p:nvPicPr>
              <p:blipFill>
                <a:blip r:embed="rId161"/>
                <a:stretch>
                  <a:fillRect/>
                </a:stretch>
              </p:blipFill>
              <p:spPr>
                <a:xfrm>
                  <a:off x="7406509" y="562222"/>
                  <a:ext cx="1098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2" name="Freihand 91">
                  <a:extLst>
                    <a:ext uri="{FF2B5EF4-FFF2-40B4-BE49-F238E27FC236}">
                      <a16:creationId xmlns:a16="http://schemas.microsoft.com/office/drawing/2014/main" id="{FC2BD788-8400-CEE8-4FB8-A103A0EE1F7D}"/>
                    </a:ext>
                  </a:extLst>
                </p14:cNvPr>
                <p14:cNvContentPartPr/>
                <p14:nvPr/>
              </p14:nvContentPartPr>
              <p14:xfrm>
                <a:off x="7612789" y="562942"/>
                <a:ext cx="16920" cy="136440"/>
              </p14:xfrm>
            </p:contentPart>
          </mc:Choice>
          <mc:Fallback>
            <p:pic>
              <p:nvPicPr>
                <p:cNvPr id="92" name="Freihand 91">
                  <a:extLst>
                    <a:ext uri="{FF2B5EF4-FFF2-40B4-BE49-F238E27FC236}">
                      <a16:creationId xmlns:a16="http://schemas.microsoft.com/office/drawing/2014/main" id="{FC2BD788-8400-CEE8-4FB8-A103A0EE1F7D}"/>
                    </a:ext>
                  </a:extLst>
                </p:cNvPr>
                <p:cNvPicPr/>
                <p:nvPr/>
              </p:nvPicPr>
              <p:blipFill>
                <a:blip r:embed="rId163"/>
                <a:stretch>
                  <a:fillRect/>
                </a:stretch>
              </p:blipFill>
              <p:spPr>
                <a:xfrm>
                  <a:off x="7604149" y="554302"/>
                  <a:ext cx="34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3" name="Freihand 92">
                  <a:extLst>
                    <a:ext uri="{FF2B5EF4-FFF2-40B4-BE49-F238E27FC236}">
                      <a16:creationId xmlns:a16="http://schemas.microsoft.com/office/drawing/2014/main" id="{F3815609-C430-6688-2D2F-D9DD7FBA9E28}"/>
                    </a:ext>
                  </a:extLst>
                </p14:cNvPr>
                <p14:cNvContentPartPr/>
                <p14:nvPr/>
              </p14:nvContentPartPr>
              <p14:xfrm>
                <a:off x="7597309" y="614062"/>
                <a:ext cx="61920" cy="29880"/>
              </p14:xfrm>
            </p:contentPart>
          </mc:Choice>
          <mc:Fallback>
            <p:pic>
              <p:nvPicPr>
                <p:cNvPr id="93" name="Freihand 92">
                  <a:extLst>
                    <a:ext uri="{FF2B5EF4-FFF2-40B4-BE49-F238E27FC236}">
                      <a16:creationId xmlns:a16="http://schemas.microsoft.com/office/drawing/2014/main" id="{F3815609-C430-6688-2D2F-D9DD7FBA9E28}"/>
                    </a:ext>
                  </a:extLst>
                </p:cNvPr>
                <p:cNvPicPr/>
                <p:nvPr/>
              </p:nvPicPr>
              <p:blipFill>
                <a:blip r:embed="rId165"/>
                <a:stretch>
                  <a:fillRect/>
                </a:stretch>
              </p:blipFill>
              <p:spPr>
                <a:xfrm>
                  <a:off x="7588669" y="605062"/>
                  <a:ext cx="79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4" name="Freihand 93">
                  <a:extLst>
                    <a:ext uri="{FF2B5EF4-FFF2-40B4-BE49-F238E27FC236}">
                      <a16:creationId xmlns:a16="http://schemas.microsoft.com/office/drawing/2014/main" id="{4EA0F08B-19BB-2491-C6F4-D46E5F02B4D3}"/>
                    </a:ext>
                  </a:extLst>
                </p14:cNvPr>
                <p14:cNvContentPartPr/>
                <p14:nvPr/>
              </p14:nvContentPartPr>
              <p14:xfrm>
                <a:off x="7712869" y="511102"/>
                <a:ext cx="86760" cy="216720"/>
              </p14:xfrm>
            </p:contentPart>
          </mc:Choice>
          <mc:Fallback>
            <p:pic>
              <p:nvPicPr>
                <p:cNvPr id="94" name="Freihand 93">
                  <a:extLst>
                    <a:ext uri="{FF2B5EF4-FFF2-40B4-BE49-F238E27FC236}">
                      <a16:creationId xmlns:a16="http://schemas.microsoft.com/office/drawing/2014/main" id="{4EA0F08B-19BB-2491-C6F4-D46E5F02B4D3}"/>
                    </a:ext>
                  </a:extLst>
                </p:cNvPr>
                <p:cNvPicPr/>
                <p:nvPr/>
              </p:nvPicPr>
              <p:blipFill>
                <a:blip r:embed="rId167"/>
                <a:stretch>
                  <a:fillRect/>
                </a:stretch>
              </p:blipFill>
              <p:spPr>
                <a:xfrm>
                  <a:off x="7703869" y="502102"/>
                  <a:ext cx="1044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5" name="Freihand 94">
                  <a:extLst>
                    <a:ext uri="{FF2B5EF4-FFF2-40B4-BE49-F238E27FC236}">
                      <a16:creationId xmlns:a16="http://schemas.microsoft.com/office/drawing/2014/main" id="{D495652E-2608-6D9B-0754-9D5121FEB4BD}"/>
                    </a:ext>
                  </a:extLst>
                </p14:cNvPr>
                <p14:cNvContentPartPr/>
                <p14:nvPr/>
              </p14:nvContentPartPr>
              <p14:xfrm>
                <a:off x="7858669" y="546382"/>
                <a:ext cx="72360" cy="131040"/>
              </p14:xfrm>
            </p:contentPart>
          </mc:Choice>
          <mc:Fallback>
            <p:pic>
              <p:nvPicPr>
                <p:cNvPr id="95" name="Freihand 94">
                  <a:extLst>
                    <a:ext uri="{FF2B5EF4-FFF2-40B4-BE49-F238E27FC236}">
                      <a16:creationId xmlns:a16="http://schemas.microsoft.com/office/drawing/2014/main" id="{D495652E-2608-6D9B-0754-9D5121FEB4BD}"/>
                    </a:ext>
                  </a:extLst>
                </p:cNvPr>
                <p:cNvPicPr/>
                <p:nvPr/>
              </p:nvPicPr>
              <p:blipFill>
                <a:blip r:embed="rId169"/>
                <a:stretch>
                  <a:fillRect/>
                </a:stretch>
              </p:blipFill>
              <p:spPr>
                <a:xfrm>
                  <a:off x="7849669" y="537742"/>
                  <a:ext cx="90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6" name="Freihand 95">
                  <a:extLst>
                    <a:ext uri="{FF2B5EF4-FFF2-40B4-BE49-F238E27FC236}">
                      <a16:creationId xmlns:a16="http://schemas.microsoft.com/office/drawing/2014/main" id="{2C7C07CF-5B2B-BB7F-F137-CE1461671165}"/>
                    </a:ext>
                  </a:extLst>
                </p14:cNvPr>
                <p14:cNvContentPartPr/>
                <p14:nvPr/>
              </p14:nvContentPartPr>
              <p14:xfrm>
                <a:off x="8017789" y="629542"/>
                <a:ext cx="34920" cy="25560"/>
              </p14:xfrm>
            </p:contentPart>
          </mc:Choice>
          <mc:Fallback>
            <p:pic>
              <p:nvPicPr>
                <p:cNvPr id="96" name="Freihand 95">
                  <a:extLst>
                    <a:ext uri="{FF2B5EF4-FFF2-40B4-BE49-F238E27FC236}">
                      <a16:creationId xmlns:a16="http://schemas.microsoft.com/office/drawing/2014/main" id="{2C7C07CF-5B2B-BB7F-F137-CE1461671165}"/>
                    </a:ext>
                  </a:extLst>
                </p:cNvPr>
                <p:cNvPicPr/>
                <p:nvPr/>
              </p:nvPicPr>
              <p:blipFill>
                <a:blip r:embed="rId171"/>
                <a:stretch>
                  <a:fillRect/>
                </a:stretch>
              </p:blipFill>
              <p:spPr>
                <a:xfrm>
                  <a:off x="8009149" y="620542"/>
                  <a:ext cx="52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7" name="Freihand 96">
                  <a:extLst>
                    <a:ext uri="{FF2B5EF4-FFF2-40B4-BE49-F238E27FC236}">
                      <a16:creationId xmlns:a16="http://schemas.microsoft.com/office/drawing/2014/main" id="{A0C36982-FDE0-7DE7-D52F-2BF642218C42}"/>
                    </a:ext>
                  </a:extLst>
                </p14:cNvPr>
                <p14:cNvContentPartPr/>
                <p14:nvPr/>
              </p14:nvContentPartPr>
              <p14:xfrm>
                <a:off x="8049109" y="527302"/>
                <a:ext cx="60840" cy="222120"/>
              </p14:xfrm>
            </p:contentPart>
          </mc:Choice>
          <mc:Fallback>
            <p:pic>
              <p:nvPicPr>
                <p:cNvPr id="97" name="Freihand 96">
                  <a:extLst>
                    <a:ext uri="{FF2B5EF4-FFF2-40B4-BE49-F238E27FC236}">
                      <a16:creationId xmlns:a16="http://schemas.microsoft.com/office/drawing/2014/main" id="{A0C36982-FDE0-7DE7-D52F-2BF642218C42}"/>
                    </a:ext>
                  </a:extLst>
                </p:cNvPr>
                <p:cNvPicPr/>
                <p:nvPr/>
              </p:nvPicPr>
              <p:blipFill>
                <a:blip r:embed="rId173"/>
                <a:stretch>
                  <a:fillRect/>
                </a:stretch>
              </p:blipFill>
              <p:spPr>
                <a:xfrm>
                  <a:off x="8040469" y="518662"/>
                  <a:ext cx="784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8" name="Freihand 97">
                  <a:extLst>
                    <a:ext uri="{FF2B5EF4-FFF2-40B4-BE49-F238E27FC236}">
                      <a16:creationId xmlns:a16="http://schemas.microsoft.com/office/drawing/2014/main" id="{D1E352D6-0E96-EC59-9B6B-435051DDE063}"/>
                    </a:ext>
                  </a:extLst>
                </p14:cNvPr>
                <p14:cNvContentPartPr/>
                <p14:nvPr/>
              </p14:nvContentPartPr>
              <p14:xfrm>
                <a:off x="8140909" y="557902"/>
                <a:ext cx="97560" cy="138600"/>
              </p14:xfrm>
            </p:contentPart>
          </mc:Choice>
          <mc:Fallback>
            <p:pic>
              <p:nvPicPr>
                <p:cNvPr id="98" name="Freihand 97">
                  <a:extLst>
                    <a:ext uri="{FF2B5EF4-FFF2-40B4-BE49-F238E27FC236}">
                      <a16:creationId xmlns:a16="http://schemas.microsoft.com/office/drawing/2014/main" id="{D1E352D6-0E96-EC59-9B6B-435051DDE063}"/>
                    </a:ext>
                  </a:extLst>
                </p:cNvPr>
                <p:cNvPicPr/>
                <p:nvPr/>
              </p:nvPicPr>
              <p:blipFill>
                <a:blip r:embed="rId175"/>
                <a:stretch>
                  <a:fillRect/>
                </a:stretch>
              </p:blipFill>
              <p:spPr>
                <a:xfrm>
                  <a:off x="8131909" y="549262"/>
                  <a:ext cx="115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9" name="Freihand 98">
                  <a:extLst>
                    <a:ext uri="{FF2B5EF4-FFF2-40B4-BE49-F238E27FC236}">
                      <a16:creationId xmlns:a16="http://schemas.microsoft.com/office/drawing/2014/main" id="{DE681C1E-1501-300D-98A1-8DD69F4ADEDA}"/>
                    </a:ext>
                  </a:extLst>
                </p14:cNvPr>
                <p14:cNvContentPartPr/>
                <p14:nvPr/>
              </p14:nvContentPartPr>
              <p14:xfrm>
                <a:off x="8249629" y="548542"/>
                <a:ext cx="67320" cy="156240"/>
              </p14:xfrm>
            </p:contentPart>
          </mc:Choice>
          <mc:Fallback>
            <p:pic>
              <p:nvPicPr>
                <p:cNvPr id="99" name="Freihand 98">
                  <a:extLst>
                    <a:ext uri="{FF2B5EF4-FFF2-40B4-BE49-F238E27FC236}">
                      <a16:creationId xmlns:a16="http://schemas.microsoft.com/office/drawing/2014/main" id="{DE681C1E-1501-300D-98A1-8DD69F4ADEDA}"/>
                    </a:ext>
                  </a:extLst>
                </p:cNvPr>
                <p:cNvPicPr/>
                <p:nvPr/>
              </p:nvPicPr>
              <p:blipFill>
                <a:blip r:embed="rId177"/>
                <a:stretch>
                  <a:fillRect/>
                </a:stretch>
              </p:blipFill>
              <p:spPr>
                <a:xfrm>
                  <a:off x="8240629" y="539542"/>
                  <a:ext cx="84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0" name="Freihand 99">
                  <a:extLst>
                    <a:ext uri="{FF2B5EF4-FFF2-40B4-BE49-F238E27FC236}">
                      <a16:creationId xmlns:a16="http://schemas.microsoft.com/office/drawing/2014/main" id="{25047B6B-E9F1-6894-9D22-506FE65D9DBD}"/>
                    </a:ext>
                  </a:extLst>
                </p14:cNvPr>
                <p14:cNvContentPartPr/>
                <p14:nvPr/>
              </p14:nvContentPartPr>
              <p14:xfrm>
                <a:off x="8363029" y="498502"/>
                <a:ext cx="70560" cy="210240"/>
              </p14:xfrm>
            </p:contentPart>
          </mc:Choice>
          <mc:Fallback>
            <p:pic>
              <p:nvPicPr>
                <p:cNvPr id="100" name="Freihand 99">
                  <a:extLst>
                    <a:ext uri="{FF2B5EF4-FFF2-40B4-BE49-F238E27FC236}">
                      <a16:creationId xmlns:a16="http://schemas.microsoft.com/office/drawing/2014/main" id="{25047B6B-E9F1-6894-9D22-506FE65D9DBD}"/>
                    </a:ext>
                  </a:extLst>
                </p:cNvPr>
                <p:cNvPicPr/>
                <p:nvPr/>
              </p:nvPicPr>
              <p:blipFill>
                <a:blip r:embed="rId179"/>
                <a:stretch>
                  <a:fillRect/>
                </a:stretch>
              </p:blipFill>
              <p:spPr>
                <a:xfrm>
                  <a:off x="8354389" y="489502"/>
                  <a:ext cx="88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1" name="Freihand 100">
                  <a:extLst>
                    <a:ext uri="{FF2B5EF4-FFF2-40B4-BE49-F238E27FC236}">
                      <a16:creationId xmlns:a16="http://schemas.microsoft.com/office/drawing/2014/main" id="{97B5D965-CA5A-04C5-A067-B4582CB13137}"/>
                    </a:ext>
                  </a:extLst>
                </p14:cNvPr>
                <p14:cNvContentPartPr/>
                <p14:nvPr/>
              </p14:nvContentPartPr>
              <p14:xfrm>
                <a:off x="7910869" y="654742"/>
                <a:ext cx="124920" cy="27720"/>
              </p14:xfrm>
            </p:contentPart>
          </mc:Choice>
          <mc:Fallback>
            <p:pic>
              <p:nvPicPr>
                <p:cNvPr id="101" name="Freihand 100">
                  <a:extLst>
                    <a:ext uri="{FF2B5EF4-FFF2-40B4-BE49-F238E27FC236}">
                      <a16:creationId xmlns:a16="http://schemas.microsoft.com/office/drawing/2014/main" id="{97B5D965-CA5A-04C5-A067-B4582CB13137}"/>
                    </a:ext>
                  </a:extLst>
                </p:cNvPr>
                <p:cNvPicPr/>
                <p:nvPr/>
              </p:nvPicPr>
              <p:blipFill>
                <a:blip r:embed="rId181"/>
                <a:stretch>
                  <a:fillRect/>
                </a:stretch>
              </p:blipFill>
              <p:spPr>
                <a:xfrm>
                  <a:off x="7901869" y="646102"/>
                  <a:ext cx="142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2" name="Freihand 101">
                  <a:extLst>
                    <a:ext uri="{FF2B5EF4-FFF2-40B4-BE49-F238E27FC236}">
                      <a16:creationId xmlns:a16="http://schemas.microsoft.com/office/drawing/2014/main" id="{18E7241E-8CFF-1518-7A27-BE8624933130}"/>
                    </a:ext>
                  </a:extLst>
                </p14:cNvPr>
                <p14:cNvContentPartPr/>
                <p14:nvPr/>
              </p14:nvContentPartPr>
              <p14:xfrm>
                <a:off x="8547349" y="554662"/>
                <a:ext cx="26280" cy="153000"/>
              </p14:xfrm>
            </p:contentPart>
          </mc:Choice>
          <mc:Fallback>
            <p:pic>
              <p:nvPicPr>
                <p:cNvPr id="102" name="Freihand 101">
                  <a:extLst>
                    <a:ext uri="{FF2B5EF4-FFF2-40B4-BE49-F238E27FC236}">
                      <a16:creationId xmlns:a16="http://schemas.microsoft.com/office/drawing/2014/main" id="{18E7241E-8CFF-1518-7A27-BE8624933130}"/>
                    </a:ext>
                  </a:extLst>
                </p:cNvPr>
                <p:cNvPicPr/>
                <p:nvPr/>
              </p:nvPicPr>
              <p:blipFill>
                <a:blip r:embed="rId183"/>
                <a:stretch>
                  <a:fillRect/>
                </a:stretch>
              </p:blipFill>
              <p:spPr>
                <a:xfrm>
                  <a:off x="8538349" y="545662"/>
                  <a:ext cx="43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3" name="Freihand 102">
                  <a:extLst>
                    <a:ext uri="{FF2B5EF4-FFF2-40B4-BE49-F238E27FC236}">
                      <a16:creationId xmlns:a16="http://schemas.microsoft.com/office/drawing/2014/main" id="{37BC3649-E32B-C056-44AC-9E2D09112CB3}"/>
                    </a:ext>
                  </a:extLst>
                </p14:cNvPr>
                <p14:cNvContentPartPr/>
                <p14:nvPr/>
              </p14:nvContentPartPr>
              <p14:xfrm>
                <a:off x="8510269" y="603622"/>
                <a:ext cx="117360" cy="18000"/>
              </p14:xfrm>
            </p:contentPart>
          </mc:Choice>
          <mc:Fallback>
            <p:pic>
              <p:nvPicPr>
                <p:cNvPr id="103" name="Freihand 102">
                  <a:extLst>
                    <a:ext uri="{FF2B5EF4-FFF2-40B4-BE49-F238E27FC236}">
                      <a16:creationId xmlns:a16="http://schemas.microsoft.com/office/drawing/2014/main" id="{37BC3649-E32B-C056-44AC-9E2D09112CB3}"/>
                    </a:ext>
                  </a:extLst>
                </p:cNvPr>
                <p:cNvPicPr/>
                <p:nvPr/>
              </p:nvPicPr>
              <p:blipFill>
                <a:blip r:embed="rId185"/>
                <a:stretch>
                  <a:fillRect/>
                </a:stretch>
              </p:blipFill>
              <p:spPr>
                <a:xfrm>
                  <a:off x="8501269" y="594982"/>
                  <a:ext cx="135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4" name="Freihand 103">
                  <a:extLst>
                    <a:ext uri="{FF2B5EF4-FFF2-40B4-BE49-F238E27FC236}">
                      <a16:creationId xmlns:a16="http://schemas.microsoft.com/office/drawing/2014/main" id="{942A4E8B-842F-C9C0-9879-DD18D0F0BB33}"/>
                    </a:ext>
                  </a:extLst>
                </p14:cNvPr>
                <p14:cNvContentPartPr/>
                <p14:nvPr/>
              </p14:nvContentPartPr>
              <p14:xfrm>
                <a:off x="6856069" y="368182"/>
                <a:ext cx="545760" cy="125640"/>
              </p14:xfrm>
            </p:contentPart>
          </mc:Choice>
          <mc:Fallback>
            <p:pic>
              <p:nvPicPr>
                <p:cNvPr id="104" name="Freihand 103">
                  <a:extLst>
                    <a:ext uri="{FF2B5EF4-FFF2-40B4-BE49-F238E27FC236}">
                      <a16:creationId xmlns:a16="http://schemas.microsoft.com/office/drawing/2014/main" id="{942A4E8B-842F-C9C0-9879-DD18D0F0BB33}"/>
                    </a:ext>
                  </a:extLst>
                </p:cNvPr>
                <p:cNvPicPr/>
                <p:nvPr/>
              </p:nvPicPr>
              <p:blipFill>
                <a:blip r:embed="rId187"/>
                <a:stretch>
                  <a:fillRect/>
                </a:stretch>
              </p:blipFill>
              <p:spPr>
                <a:xfrm>
                  <a:off x="6847069" y="359542"/>
                  <a:ext cx="563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5" name="Freihand 104">
                  <a:extLst>
                    <a:ext uri="{FF2B5EF4-FFF2-40B4-BE49-F238E27FC236}">
                      <a16:creationId xmlns:a16="http://schemas.microsoft.com/office/drawing/2014/main" id="{7B704AFC-5637-67F5-1CFD-F9557D526BF7}"/>
                    </a:ext>
                  </a:extLst>
                </p14:cNvPr>
                <p14:cNvContentPartPr/>
                <p14:nvPr/>
              </p14:nvContentPartPr>
              <p14:xfrm>
                <a:off x="7162429" y="310222"/>
                <a:ext cx="30240" cy="46440"/>
              </p14:xfrm>
            </p:contentPart>
          </mc:Choice>
          <mc:Fallback>
            <p:pic>
              <p:nvPicPr>
                <p:cNvPr id="105" name="Freihand 104">
                  <a:extLst>
                    <a:ext uri="{FF2B5EF4-FFF2-40B4-BE49-F238E27FC236}">
                      <a16:creationId xmlns:a16="http://schemas.microsoft.com/office/drawing/2014/main" id="{7B704AFC-5637-67F5-1CFD-F9557D526BF7}"/>
                    </a:ext>
                  </a:extLst>
                </p:cNvPr>
                <p:cNvPicPr/>
                <p:nvPr/>
              </p:nvPicPr>
              <p:blipFill>
                <a:blip r:embed="rId189"/>
                <a:stretch>
                  <a:fillRect/>
                </a:stretch>
              </p:blipFill>
              <p:spPr>
                <a:xfrm>
                  <a:off x="7153429" y="301222"/>
                  <a:ext cx="47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6" name="Freihand 105">
                  <a:extLst>
                    <a:ext uri="{FF2B5EF4-FFF2-40B4-BE49-F238E27FC236}">
                      <a16:creationId xmlns:a16="http://schemas.microsoft.com/office/drawing/2014/main" id="{76DFEECD-055E-2F01-7F99-E4F7D7B926E0}"/>
                    </a:ext>
                  </a:extLst>
                </p14:cNvPr>
                <p14:cNvContentPartPr/>
                <p14:nvPr/>
              </p14:nvContentPartPr>
              <p14:xfrm>
                <a:off x="7591909" y="467542"/>
                <a:ext cx="511920" cy="42120"/>
              </p14:xfrm>
            </p:contentPart>
          </mc:Choice>
          <mc:Fallback>
            <p:pic>
              <p:nvPicPr>
                <p:cNvPr id="106" name="Freihand 105">
                  <a:extLst>
                    <a:ext uri="{FF2B5EF4-FFF2-40B4-BE49-F238E27FC236}">
                      <a16:creationId xmlns:a16="http://schemas.microsoft.com/office/drawing/2014/main" id="{76DFEECD-055E-2F01-7F99-E4F7D7B926E0}"/>
                    </a:ext>
                  </a:extLst>
                </p:cNvPr>
                <p:cNvPicPr/>
                <p:nvPr/>
              </p:nvPicPr>
              <p:blipFill>
                <a:blip r:embed="rId191"/>
                <a:stretch>
                  <a:fillRect/>
                </a:stretch>
              </p:blipFill>
              <p:spPr>
                <a:xfrm>
                  <a:off x="7583269" y="458902"/>
                  <a:ext cx="529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7" name="Freihand 106">
                  <a:extLst>
                    <a:ext uri="{FF2B5EF4-FFF2-40B4-BE49-F238E27FC236}">
                      <a16:creationId xmlns:a16="http://schemas.microsoft.com/office/drawing/2014/main" id="{4EFD2543-FD42-44C6-276F-5981CA7E244A}"/>
                    </a:ext>
                  </a:extLst>
                </p14:cNvPr>
                <p14:cNvContentPartPr/>
                <p14:nvPr/>
              </p14:nvContentPartPr>
              <p14:xfrm>
                <a:off x="7672549" y="323902"/>
                <a:ext cx="235080" cy="116280"/>
              </p14:xfrm>
            </p:contentPart>
          </mc:Choice>
          <mc:Fallback>
            <p:pic>
              <p:nvPicPr>
                <p:cNvPr id="107" name="Freihand 106">
                  <a:extLst>
                    <a:ext uri="{FF2B5EF4-FFF2-40B4-BE49-F238E27FC236}">
                      <a16:creationId xmlns:a16="http://schemas.microsoft.com/office/drawing/2014/main" id="{4EFD2543-FD42-44C6-276F-5981CA7E244A}"/>
                    </a:ext>
                  </a:extLst>
                </p:cNvPr>
                <p:cNvPicPr/>
                <p:nvPr/>
              </p:nvPicPr>
              <p:blipFill>
                <a:blip r:embed="rId193"/>
                <a:stretch>
                  <a:fillRect/>
                </a:stretch>
              </p:blipFill>
              <p:spPr>
                <a:xfrm>
                  <a:off x="7663549" y="315262"/>
                  <a:ext cx="252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8" name="Freihand 107">
                  <a:extLst>
                    <a:ext uri="{FF2B5EF4-FFF2-40B4-BE49-F238E27FC236}">
                      <a16:creationId xmlns:a16="http://schemas.microsoft.com/office/drawing/2014/main" id="{8A942DC7-A4E1-F773-37A5-6E7CB4CF2DC6}"/>
                    </a:ext>
                  </a:extLst>
                </p14:cNvPr>
                <p14:cNvContentPartPr/>
                <p14:nvPr/>
              </p14:nvContentPartPr>
              <p14:xfrm>
                <a:off x="7625029" y="313102"/>
                <a:ext cx="123840" cy="112680"/>
              </p14:xfrm>
            </p:contentPart>
          </mc:Choice>
          <mc:Fallback>
            <p:pic>
              <p:nvPicPr>
                <p:cNvPr id="108" name="Freihand 107">
                  <a:extLst>
                    <a:ext uri="{FF2B5EF4-FFF2-40B4-BE49-F238E27FC236}">
                      <a16:creationId xmlns:a16="http://schemas.microsoft.com/office/drawing/2014/main" id="{8A942DC7-A4E1-F773-37A5-6E7CB4CF2DC6}"/>
                    </a:ext>
                  </a:extLst>
                </p:cNvPr>
                <p:cNvPicPr/>
                <p:nvPr/>
              </p:nvPicPr>
              <p:blipFill>
                <a:blip r:embed="rId195"/>
                <a:stretch>
                  <a:fillRect/>
                </a:stretch>
              </p:blipFill>
              <p:spPr>
                <a:xfrm>
                  <a:off x="7616389" y="304462"/>
                  <a:ext cx="141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9" name="Freihand 108">
                  <a:extLst>
                    <a:ext uri="{FF2B5EF4-FFF2-40B4-BE49-F238E27FC236}">
                      <a16:creationId xmlns:a16="http://schemas.microsoft.com/office/drawing/2014/main" id="{8860140F-B58D-D259-D356-5DAD8DD2345C}"/>
                    </a:ext>
                  </a:extLst>
                </p14:cNvPr>
                <p14:cNvContentPartPr/>
                <p14:nvPr/>
              </p14:nvContentPartPr>
              <p14:xfrm>
                <a:off x="8748229" y="519022"/>
                <a:ext cx="70560" cy="152640"/>
              </p14:xfrm>
            </p:contentPart>
          </mc:Choice>
          <mc:Fallback>
            <p:pic>
              <p:nvPicPr>
                <p:cNvPr id="109" name="Freihand 108">
                  <a:extLst>
                    <a:ext uri="{FF2B5EF4-FFF2-40B4-BE49-F238E27FC236}">
                      <a16:creationId xmlns:a16="http://schemas.microsoft.com/office/drawing/2014/main" id="{8860140F-B58D-D259-D356-5DAD8DD2345C}"/>
                    </a:ext>
                  </a:extLst>
                </p:cNvPr>
                <p:cNvPicPr/>
                <p:nvPr/>
              </p:nvPicPr>
              <p:blipFill>
                <a:blip r:embed="rId197"/>
                <a:stretch>
                  <a:fillRect/>
                </a:stretch>
              </p:blipFill>
              <p:spPr>
                <a:xfrm>
                  <a:off x="8739229" y="510022"/>
                  <a:ext cx="88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0" name="Freihand 109">
                  <a:extLst>
                    <a:ext uri="{FF2B5EF4-FFF2-40B4-BE49-F238E27FC236}">
                      <a16:creationId xmlns:a16="http://schemas.microsoft.com/office/drawing/2014/main" id="{5363038A-490D-79C4-6E82-FB0930FAA587}"/>
                    </a:ext>
                  </a:extLst>
                </p14:cNvPr>
                <p14:cNvContentPartPr/>
                <p14:nvPr/>
              </p14:nvContentPartPr>
              <p14:xfrm>
                <a:off x="8902309" y="495262"/>
                <a:ext cx="118080" cy="152640"/>
              </p14:xfrm>
            </p:contentPart>
          </mc:Choice>
          <mc:Fallback>
            <p:pic>
              <p:nvPicPr>
                <p:cNvPr id="110" name="Freihand 109">
                  <a:extLst>
                    <a:ext uri="{FF2B5EF4-FFF2-40B4-BE49-F238E27FC236}">
                      <a16:creationId xmlns:a16="http://schemas.microsoft.com/office/drawing/2014/main" id="{5363038A-490D-79C4-6E82-FB0930FAA587}"/>
                    </a:ext>
                  </a:extLst>
                </p:cNvPr>
                <p:cNvPicPr/>
                <p:nvPr/>
              </p:nvPicPr>
              <p:blipFill>
                <a:blip r:embed="rId199"/>
                <a:stretch>
                  <a:fillRect/>
                </a:stretch>
              </p:blipFill>
              <p:spPr>
                <a:xfrm>
                  <a:off x="8893669" y="486622"/>
                  <a:ext cx="135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1" name="Freihand 110">
                  <a:extLst>
                    <a:ext uri="{FF2B5EF4-FFF2-40B4-BE49-F238E27FC236}">
                      <a16:creationId xmlns:a16="http://schemas.microsoft.com/office/drawing/2014/main" id="{54329632-8D3A-A5F5-945C-45EC6083A24F}"/>
                    </a:ext>
                  </a:extLst>
                </p14:cNvPr>
                <p14:cNvContentPartPr/>
                <p14:nvPr/>
              </p14:nvContentPartPr>
              <p14:xfrm>
                <a:off x="9155029" y="537742"/>
                <a:ext cx="207360" cy="7200"/>
              </p14:xfrm>
            </p:contentPart>
          </mc:Choice>
          <mc:Fallback>
            <p:pic>
              <p:nvPicPr>
                <p:cNvPr id="111" name="Freihand 110">
                  <a:extLst>
                    <a:ext uri="{FF2B5EF4-FFF2-40B4-BE49-F238E27FC236}">
                      <a16:creationId xmlns:a16="http://schemas.microsoft.com/office/drawing/2014/main" id="{54329632-8D3A-A5F5-945C-45EC6083A24F}"/>
                    </a:ext>
                  </a:extLst>
                </p:cNvPr>
                <p:cNvPicPr/>
                <p:nvPr/>
              </p:nvPicPr>
              <p:blipFill>
                <a:blip r:embed="rId201"/>
                <a:stretch>
                  <a:fillRect/>
                </a:stretch>
              </p:blipFill>
              <p:spPr>
                <a:xfrm>
                  <a:off x="9146389" y="528742"/>
                  <a:ext cx="225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2" name="Freihand 111">
                  <a:extLst>
                    <a:ext uri="{FF2B5EF4-FFF2-40B4-BE49-F238E27FC236}">
                      <a16:creationId xmlns:a16="http://schemas.microsoft.com/office/drawing/2014/main" id="{6D582052-9755-2B91-A6A9-C3D19FC1EFF0}"/>
                    </a:ext>
                  </a:extLst>
                </p14:cNvPr>
                <p14:cNvContentPartPr/>
                <p14:nvPr/>
              </p14:nvContentPartPr>
              <p14:xfrm>
                <a:off x="9177349" y="601822"/>
                <a:ext cx="185040" cy="27360"/>
              </p14:xfrm>
            </p:contentPart>
          </mc:Choice>
          <mc:Fallback>
            <p:pic>
              <p:nvPicPr>
                <p:cNvPr id="112" name="Freihand 111">
                  <a:extLst>
                    <a:ext uri="{FF2B5EF4-FFF2-40B4-BE49-F238E27FC236}">
                      <a16:creationId xmlns:a16="http://schemas.microsoft.com/office/drawing/2014/main" id="{6D582052-9755-2B91-A6A9-C3D19FC1EFF0}"/>
                    </a:ext>
                  </a:extLst>
                </p:cNvPr>
                <p:cNvPicPr/>
                <p:nvPr/>
              </p:nvPicPr>
              <p:blipFill>
                <a:blip r:embed="rId203"/>
                <a:stretch>
                  <a:fillRect/>
                </a:stretch>
              </p:blipFill>
              <p:spPr>
                <a:xfrm>
                  <a:off x="9168349" y="592822"/>
                  <a:ext cx="202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3" name="Freihand 112">
                  <a:extLst>
                    <a:ext uri="{FF2B5EF4-FFF2-40B4-BE49-F238E27FC236}">
                      <a16:creationId xmlns:a16="http://schemas.microsoft.com/office/drawing/2014/main" id="{A4BC2C84-81F4-DFA9-9405-6CCDC6D8C94E}"/>
                    </a:ext>
                  </a:extLst>
                </p14:cNvPr>
                <p14:cNvContentPartPr/>
                <p14:nvPr/>
              </p14:nvContentPartPr>
              <p14:xfrm>
                <a:off x="9488029" y="499582"/>
                <a:ext cx="170640" cy="240840"/>
              </p14:xfrm>
            </p:contentPart>
          </mc:Choice>
          <mc:Fallback>
            <p:pic>
              <p:nvPicPr>
                <p:cNvPr id="113" name="Freihand 112">
                  <a:extLst>
                    <a:ext uri="{FF2B5EF4-FFF2-40B4-BE49-F238E27FC236}">
                      <a16:creationId xmlns:a16="http://schemas.microsoft.com/office/drawing/2014/main" id="{A4BC2C84-81F4-DFA9-9405-6CCDC6D8C94E}"/>
                    </a:ext>
                  </a:extLst>
                </p:cNvPr>
                <p:cNvPicPr/>
                <p:nvPr/>
              </p:nvPicPr>
              <p:blipFill>
                <a:blip r:embed="rId205"/>
                <a:stretch>
                  <a:fillRect/>
                </a:stretch>
              </p:blipFill>
              <p:spPr>
                <a:xfrm>
                  <a:off x="9479029" y="490582"/>
                  <a:ext cx="1882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4" name="Freihand 113">
                  <a:extLst>
                    <a:ext uri="{FF2B5EF4-FFF2-40B4-BE49-F238E27FC236}">
                      <a16:creationId xmlns:a16="http://schemas.microsoft.com/office/drawing/2014/main" id="{E346C5EB-5B60-D172-0DD4-EA10A74A6353}"/>
                    </a:ext>
                  </a:extLst>
                </p14:cNvPr>
                <p14:cNvContentPartPr/>
                <p14:nvPr/>
              </p14:nvContentPartPr>
              <p14:xfrm>
                <a:off x="6825469" y="763102"/>
                <a:ext cx="151560" cy="34920"/>
              </p14:xfrm>
            </p:contentPart>
          </mc:Choice>
          <mc:Fallback>
            <p:pic>
              <p:nvPicPr>
                <p:cNvPr id="114" name="Freihand 113">
                  <a:extLst>
                    <a:ext uri="{FF2B5EF4-FFF2-40B4-BE49-F238E27FC236}">
                      <a16:creationId xmlns:a16="http://schemas.microsoft.com/office/drawing/2014/main" id="{E346C5EB-5B60-D172-0DD4-EA10A74A6353}"/>
                    </a:ext>
                  </a:extLst>
                </p:cNvPr>
                <p:cNvPicPr/>
                <p:nvPr/>
              </p:nvPicPr>
              <p:blipFill>
                <a:blip r:embed="rId207"/>
                <a:stretch>
                  <a:fillRect/>
                </a:stretch>
              </p:blipFill>
              <p:spPr>
                <a:xfrm>
                  <a:off x="6816469" y="754462"/>
                  <a:ext cx="1692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5" name="Freihand 114">
                  <a:extLst>
                    <a:ext uri="{FF2B5EF4-FFF2-40B4-BE49-F238E27FC236}">
                      <a16:creationId xmlns:a16="http://schemas.microsoft.com/office/drawing/2014/main" id="{660C6DF4-3555-C3FD-47B8-2E4BFC6B9854}"/>
                    </a:ext>
                  </a:extLst>
                </p14:cNvPr>
                <p14:cNvContentPartPr/>
                <p14:nvPr/>
              </p14:nvContentPartPr>
              <p14:xfrm>
                <a:off x="7660669" y="810982"/>
                <a:ext cx="209880" cy="37440"/>
              </p14:xfrm>
            </p:contentPart>
          </mc:Choice>
          <mc:Fallback>
            <p:pic>
              <p:nvPicPr>
                <p:cNvPr id="115" name="Freihand 114">
                  <a:extLst>
                    <a:ext uri="{FF2B5EF4-FFF2-40B4-BE49-F238E27FC236}">
                      <a16:creationId xmlns:a16="http://schemas.microsoft.com/office/drawing/2014/main" id="{660C6DF4-3555-C3FD-47B8-2E4BFC6B9854}"/>
                    </a:ext>
                  </a:extLst>
                </p:cNvPr>
                <p:cNvPicPr/>
                <p:nvPr/>
              </p:nvPicPr>
              <p:blipFill>
                <a:blip r:embed="rId209"/>
                <a:stretch>
                  <a:fillRect/>
                </a:stretch>
              </p:blipFill>
              <p:spPr>
                <a:xfrm>
                  <a:off x="7652029" y="802342"/>
                  <a:ext cx="2275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6" name="Freihand 115">
                  <a:extLst>
                    <a:ext uri="{FF2B5EF4-FFF2-40B4-BE49-F238E27FC236}">
                      <a16:creationId xmlns:a16="http://schemas.microsoft.com/office/drawing/2014/main" id="{32DB7F4F-B58A-FC22-8201-A2033F557EA0}"/>
                    </a:ext>
                  </a:extLst>
                </p14:cNvPr>
                <p14:cNvContentPartPr/>
                <p14:nvPr/>
              </p14:nvContentPartPr>
              <p14:xfrm>
                <a:off x="8729509" y="777502"/>
                <a:ext cx="254160" cy="46440"/>
              </p14:xfrm>
            </p:contentPart>
          </mc:Choice>
          <mc:Fallback>
            <p:pic>
              <p:nvPicPr>
                <p:cNvPr id="116" name="Freihand 115">
                  <a:extLst>
                    <a:ext uri="{FF2B5EF4-FFF2-40B4-BE49-F238E27FC236}">
                      <a16:creationId xmlns:a16="http://schemas.microsoft.com/office/drawing/2014/main" id="{32DB7F4F-B58A-FC22-8201-A2033F557EA0}"/>
                    </a:ext>
                  </a:extLst>
                </p:cNvPr>
                <p:cNvPicPr/>
                <p:nvPr/>
              </p:nvPicPr>
              <p:blipFill>
                <a:blip r:embed="rId211"/>
                <a:stretch>
                  <a:fillRect/>
                </a:stretch>
              </p:blipFill>
              <p:spPr>
                <a:xfrm>
                  <a:off x="8720509" y="768862"/>
                  <a:ext cx="271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7" name="Freihand 116">
                  <a:extLst>
                    <a:ext uri="{FF2B5EF4-FFF2-40B4-BE49-F238E27FC236}">
                      <a16:creationId xmlns:a16="http://schemas.microsoft.com/office/drawing/2014/main" id="{F7F2BB2F-6268-7DAC-8B3C-D0177575A80A}"/>
                    </a:ext>
                  </a:extLst>
                </p14:cNvPr>
                <p14:cNvContentPartPr/>
                <p14:nvPr/>
              </p14:nvContentPartPr>
              <p14:xfrm>
                <a:off x="7578949" y="1072702"/>
                <a:ext cx="145440" cy="75600"/>
              </p14:xfrm>
            </p:contentPart>
          </mc:Choice>
          <mc:Fallback>
            <p:pic>
              <p:nvPicPr>
                <p:cNvPr id="117" name="Freihand 116">
                  <a:extLst>
                    <a:ext uri="{FF2B5EF4-FFF2-40B4-BE49-F238E27FC236}">
                      <a16:creationId xmlns:a16="http://schemas.microsoft.com/office/drawing/2014/main" id="{F7F2BB2F-6268-7DAC-8B3C-D0177575A80A}"/>
                    </a:ext>
                  </a:extLst>
                </p:cNvPr>
                <p:cNvPicPr/>
                <p:nvPr/>
              </p:nvPicPr>
              <p:blipFill>
                <a:blip r:embed="rId213"/>
                <a:stretch>
                  <a:fillRect/>
                </a:stretch>
              </p:blipFill>
              <p:spPr>
                <a:xfrm>
                  <a:off x="7569949" y="1064062"/>
                  <a:ext cx="163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8" name="Freihand 117">
                  <a:extLst>
                    <a:ext uri="{FF2B5EF4-FFF2-40B4-BE49-F238E27FC236}">
                      <a16:creationId xmlns:a16="http://schemas.microsoft.com/office/drawing/2014/main" id="{3661068E-D6E9-2296-2FDA-431124E8D1BE}"/>
                    </a:ext>
                  </a:extLst>
                </p14:cNvPr>
                <p14:cNvContentPartPr/>
                <p14:nvPr/>
              </p14:nvContentPartPr>
              <p14:xfrm>
                <a:off x="7825909" y="984502"/>
                <a:ext cx="75240" cy="207000"/>
              </p14:xfrm>
            </p:contentPart>
          </mc:Choice>
          <mc:Fallback>
            <p:pic>
              <p:nvPicPr>
                <p:cNvPr id="118" name="Freihand 117">
                  <a:extLst>
                    <a:ext uri="{FF2B5EF4-FFF2-40B4-BE49-F238E27FC236}">
                      <a16:creationId xmlns:a16="http://schemas.microsoft.com/office/drawing/2014/main" id="{3661068E-D6E9-2296-2FDA-431124E8D1BE}"/>
                    </a:ext>
                  </a:extLst>
                </p:cNvPr>
                <p:cNvPicPr/>
                <p:nvPr/>
              </p:nvPicPr>
              <p:blipFill>
                <a:blip r:embed="rId215"/>
                <a:stretch>
                  <a:fillRect/>
                </a:stretch>
              </p:blipFill>
              <p:spPr>
                <a:xfrm>
                  <a:off x="7816909" y="975862"/>
                  <a:ext cx="928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9" name="Freihand 118">
                  <a:extLst>
                    <a:ext uri="{FF2B5EF4-FFF2-40B4-BE49-F238E27FC236}">
                      <a16:creationId xmlns:a16="http://schemas.microsoft.com/office/drawing/2014/main" id="{77C9F915-C255-CC10-8884-23754A57DB80}"/>
                    </a:ext>
                  </a:extLst>
                </p14:cNvPr>
                <p14:cNvContentPartPr/>
                <p14:nvPr/>
              </p14:nvContentPartPr>
              <p14:xfrm>
                <a:off x="7983589" y="1000342"/>
                <a:ext cx="99000" cy="128520"/>
              </p14:xfrm>
            </p:contentPart>
          </mc:Choice>
          <mc:Fallback>
            <p:pic>
              <p:nvPicPr>
                <p:cNvPr id="119" name="Freihand 118">
                  <a:extLst>
                    <a:ext uri="{FF2B5EF4-FFF2-40B4-BE49-F238E27FC236}">
                      <a16:creationId xmlns:a16="http://schemas.microsoft.com/office/drawing/2014/main" id="{77C9F915-C255-CC10-8884-23754A57DB80}"/>
                    </a:ext>
                  </a:extLst>
                </p:cNvPr>
                <p:cNvPicPr/>
                <p:nvPr/>
              </p:nvPicPr>
              <p:blipFill>
                <a:blip r:embed="rId217"/>
                <a:stretch>
                  <a:fillRect/>
                </a:stretch>
              </p:blipFill>
              <p:spPr>
                <a:xfrm>
                  <a:off x="7974949" y="991702"/>
                  <a:ext cx="116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0" name="Freihand 119">
                  <a:extLst>
                    <a:ext uri="{FF2B5EF4-FFF2-40B4-BE49-F238E27FC236}">
                      <a16:creationId xmlns:a16="http://schemas.microsoft.com/office/drawing/2014/main" id="{5D5DDE45-8B41-2511-E586-91EB2B2C988B}"/>
                    </a:ext>
                  </a:extLst>
                </p14:cNvPr>
                <p14:cNvContentPartPr/>
                <p14:nvPr/>
              </p14:nvContentPartPr>
              <p14:xfrm>
                <a:off x="8120749" y="984862"/>
                <a:ext cx="135720" cy="141480"/>
              </p14:xfrm>
            </p:contentPart>
          </mc:Choice>
          <mc:Fallback>
            <p:pic>
              <p:nvPicPr>
                <p:cNvPr id="120" name="Freihand 119">
                  <a:extLst>
                    <a:ext uri="{FF2B5EF4-FFF2-40B4-BE49-F238E27FC236}">
                      <a16:creationId xmlns:a16="http://schemas.microsoft.com/office/drawing/2014/main" id="{5D5DDE45-8B41-2511-E586-91EB2B2C988B}"/>
                    </a:ext>
                  </a:extLst>
                </p:cNvPr>
                <p:cNvPicPr/>
                <p:nvPr/>
              </p:nvPicPr>
              <p:blipFill>
                <a:blip r:embed="rId219"/>
                <a:stretch>
                  <a:fillRect/>
                </a:stretch>
              </p:blipFill>
              <p:spPr>
                <a:xfrm>
                  <a:off x="8112109" y="976222"/>
                  <a:ext cx="153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1" name="Freihand 120">
                  <a:extLst>
                    <a:ext uri="{FF2B5EF4-FFF2-40B4-BE49-F238E27FC236}">
                      <a16:creationId xmlns:a16="http://schemas.microsoft.com/office/drawing/2014/main" id="{DCDB21EB-EBB8-F08F-A271-9403375C543B}"/>
                    </a:ext>
                  </a:extLst>
                </p14:cNvPr>
                <p14:cNvContentPartPr/>
                <p14:nvPr/>
              </p14:nvContentPartPr>
              <p14:xfrm>
                <a:off x="8339629" y="1004302"/>
                <a:ext cx="77400" cy="103320"/>
              </p14:xfrm>
            </p:contentPart>
          </mc:Choice>
          <mc:Fallback>
            <p:pic>
              <p:nvPicPr>
                <p:cNvPr id="121" name="Freihand 120">
                  <a:extLst>
                    <a:ext uri="{FF2B5EF4-FFF2-40B4-BE49-F238E27FC236}">
                      <a16:creationId xmlns:a16="http://schemas.microsoft.com/office/drawing/2014/main" id="{DCDB21EB-EBB8-F08F-A271-9403375C543B}"/>
                    </a:ext>
                  </a:extLst>
                </p:cNvPr>
                <p:cNvPicPr/>
                <p:nvPr/>
              </p:nvPicPr>
              <p:blipFill>
                <a:blip r:embed="rId221"/>
                <a:stretch>
                  <a:fillRect/>
                </a:stretch>
              </p:blipFill>
              <p:spPr>
                <a:xfrm>
                  <a:off x="8330989" y="995302"/>
                  <a:ext cx="95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2" name="Freihand 121">
                  <a:extLst>
                    <a:ext uri="{FF2B5EF4-FFF2-40B4-BE49-F238E27FC236}">
                      <a16:creationId xmlns:a16="http://schemas.microsoft.com/office/drawing/2014/main" id="{0C33C041-7E9F-217E-36EB-A9E9CF1F1E90}"/>
                    </a:ext>
                  </a:extLst>
                </p14:cNvPr>
                <p14:cNvContentPartPr/>
                <p14:nvPr/>
              </p14:nvContentPartPr>
              <p14:xfrm>
                <a:off x="8388229" y="922222"/>
                <a:ext cx="10800" cy="10800"/>
              </p14:xfrm>
            </p:contentPart>
          </mc:Choice>
          <mc:Fallback>
            <p:pic>
              <p:nvPicPr>
                <p:cNvPr id="122" name="Freihand 121">
                  <a:extLst>
                    <a:ext uri="{FF2B5EF4-FFF2-40B4-BE49-F238E27FC236}">
                      <a16:creationId xmlns:a16="http://schemas.microsoft.com/office/drawing/2014/main" id="{0C33C041-7E9F-217E-36EB-A9E9CF1F1E90}"/>
                    </a:ext>
                  </a:extLst>
                </p:cNvPr>
                <p:cNvPicPr/>
                <p:nvPr/>
              </p:nvPicPr>
              <p:blipFill>
                <a:blip r:embed="rId223"/>
                <a:stretch>
                  <a:fillRect/>
                </a:stretch>
              </p:blipFill>
              <p:spPr>
                <a:xfrm>
                  <a:off x="8379589" y="913222"/>
                  <a:ext cx="28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3" name="Freihand 122">
                  <a:extLst>
                    <a:ext uri="{FF2B5EF4-FFF2-40B4-BE49-F238E27FC236}">
                      <a16:creationId xmlns:a16="http://schemas.microsoft.com/office/drawing/2014/main" id="{34DFD68D-5407-BDC3-9D5F-98C3AB847992}"/>
                    </a:ext>
                  </a:extLst>
                </p14:cNvPr>
                <p14:cNvContentPartPr/>
                <p14:nvPr/>
              </p14:nvContentPartPr>
              <p14:xfrm>
                <a:off x="9135589" y="1050022"/>
                <a:ext cx="101520" cy="14400"/>
              </p14:xfrm>
            </p:contentPart>
          </mc:Choice>
          <mc:Fallback>
            <p:pic>
              <p:nvPicPr>
                <p:cNvPr id="123" name="Freihand 122">
                  <a:extLst>
                    <a:ext uri="{FF2B5EF4-FFF2-40B4-BE49-F238E27FC236}">
                      <a16:creationId xmlns:a16="http://schemas.microsoft.com/office/drawing/2014/main" id="{34DFD68D-5407-BDC3-9D5F-98C3AB847992}"/>
                    </a:ext>
                  </a:extLst>
                </p:cNvPr>
                <p:cNvPicPr/>
                <p:nvPr/>
              </p:nvPicPr>
              <p:blipFill>
                <a:blip r:embed="rId225"/>
                <a:stretch>
                  <a:fillRect/>
                </a:stretch>
              </p:blipFill>
              <p:spPr>
                <a:xfrm>
                  <a:off x="9126589" y="1041382"/>
                  <a:ext cx="119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4" name="Freihand 123">
                  <a:extLst>
                    <a:ext uri="{FF2B5EF4-FFF2-40B4-BE49-F238E27FC236}">
                      <a16:creationId xmlns:a16="http://schemas.microsoft.com/office/drawing/2014/main" id="{CBAEDB23-6676-39D2-C51B-EA9DBEF002E3}"/>
                    </a:ext>
                  </a:extLst>
                </p14:cNvPr>
                <p14:cNvContentPartPr/>
                <p14:nvPr/>
              </p14:nvContentPartPr>
              <p14:xfrm>
                <a:off x="9140629" y="1102582"/>
                <a:ext cx="117360" cy="28080"/>
              </p14:xfrm>
            </p:contentPart>
          </mc:Choice>
          <mc:Fallback>
            <p:pic>
              <p:nvPicPr>
                <p:cNvPr id="124" name="Freihand 123">
                  <a:extLst>
                    <a:ext uri="{FF2B5EF4-FFF2-40B4-BE49-F238E27FC236}">
                      <a16:creationId xmlns:a16="http://schemas.microsoft.com/office/drawing/2014/main" id="{CBAEDB23-6676-39D2-C51B-EA9DBEF002E3}"/>
                    </a:ext>
                  </a:extLst>
                </p:cNvPr>
                <p:cNvPicPr/>
                <p:nvPr/>
              </p:nvPicPr>
              <p:blipFill>
                <a:blip r:embed="rId227"/>
                <a:stretch>
                  <a:fillRect/>
                </a:stretch>
              </p:blipFill>
              <p:spPr>
                <a:xfrm>
                  <a:off x="9131989" y="1093942"/>
                  <a:ext cx="135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5" name="Freihand 124">
                  <a:extLst>
                    <a:ext uri="{FF2B5EF4-FFF2-40B4-BE49-F238E27FC236}">
                      <a16:creationId xmlns:a16="http://schemas.microsoft.com/office/drawing/2014/main" id="{1B1DCCC2-71E2-428C-BB0F-398EAE7F79BD}"/>
                    </a:ext>
                  </a:extLst>
                </p14:cNvPr>
                <p14:cNvContentPartPr/>
                <p14:nvPr/>
              </p14:nvContentPartPr>
              <p14:xfrm>
                <a:off x="9428629" y="973702"/>
                <a:ext cx="120600" cy="129960"/>
              </p14:xfrm>
            </p:contentPart>
          </mc:Choice>
          <mc:Fallback>
            <p:pic>
              <p:nvPicPr>
                <p:cNvPr id="125" name="Freihand 124">
                  <a:extLst>
                    <a:ext uri="{FF2B5EF4-FFF2-40B4-BE49-F238E27FC236}">
                      <a16:creationId xmlns:a16="http://schemas.microsoft.com/office/drawing/2014/main" id="{1B1DCCC2-71E2-428C-BB0F-398EAE7F79BD}"/>
                    </a:ext>
                  </a:extLst>
                </p:cNvPr>
                <p:cNvPicPr/>
                <p:nvPr/>
              </p:nvPicPr>
              <p:blipFill>
                <a:blip r:embed="rId229"/>
                <a:stretch>
                  <a:fillRect/>
                </a:stretch>
              </p:blipFill>
              <p:spPr>
                <a:xfrm>
                  <a:off x="9419989" y="964702"/>
                  <a:ext cx="138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6" name="Freihand 125">
                  <a:extLst>
                    <a:ext uri="{FF2B5EF4-FFF2-40B4-BE49-F238E27FC236}">
                      <a16:creationId xmlns:a16="http://schemas.microsoft.com/office/drawing/2014/main" id="{AD75F2A7-44F5-C68F-69C3-3BAC2072ADD9}"/>
                    </a:ext>
                  </a:extLst>
                </p14:cNvPr>
                <p14:cNvContentPartPr/>
                <p14:nvPr/>
              </p14:nvContentPartPr>
              <p14:xfrm>
                <a:off x="9536269" y="1092862"/>
                <a:ext cx="37080" cy="142200"/>
              </p14:xfrm>
            </p:contentPart>
          </mc:Choice>
          <mc:Fallback>
            <p:pic>
              <p:nvPicPr>
                <p:cNvPr id="126" name="Freihand 125">
                  <a:extLst>
                    <a:ext uri="{FF2B5EF4-FFF2-40B4-BE49-F238E27FC236}">
                      <a16:creationId xmlns:a16="http://schemas.microsoft.com/office/drawing/2014/main" id="{AD75F2A7-44F5-C68F-69C3-3BAC2072ADD9}"/>
                    </a:ext>
                  </a:extLst>
                </p:cNvPr>
                <p:cNvPicPr/>
                <p:nvPr/>
              </p:nvPicPr>
              <p:blipFill>
                <a:blip r:embed="rId231"/>
                <a:stretch>
                  <a:fillRect/>
                </a:stretch>
              </p:blipFill>
              <p:spPr>
                <a:xfrm>
                  <a:off x="9527629" y="1083862"/>
                  <a:ext cx="54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7" name="Freihand 126">
                  <a:extLst>
                    <a:ext uri="{FF2B5EF4-FFF2-40B4-BE49-F238E27FC236}">
                      <a16:creationId xmlns:a16="http://schemas.microsoft.com/office/drawing/2014/main" id="{748E6D74-058D-501E-BF13-B11986DDC1B7}"/>
                    </a:ext>
                  </a:extLst>
                </p14:cNvPr>
                <p14:cNvContentPartPr/>
                <p14:nvPr/>
              </p14:nvContentPartPr>
              <p14:xfrm>
                <a:off x="9658669" y="949582"/>
                <a:ext cx="97920" cy="150840"/>
              </p14:xfrm>
            </p:contentPart>
          </mc:Choice>
          <mc:Fallback>
            <p:pic>
              <p:nvPicPr>
                <p:cNvPr id="127" name="Freihand 126">
                  <a:extLst>
                    <a:ext uri="{FF2B5EF4-FFF2-40B4-BE49-F238E27FC236}">
                      <a16:creationId xmlns:a16="http://schemas.microsoft.com/office/drawing/2014/main" id="{748E6D74-058D-501E-BF13-B11986DDC1B7}"/>
                    </a:ext>
                  </a:extLst>
                </p:cNvPr>
                <p:cNvPicPr/>
                <p:nvPr/>
              </p:nvPicPr>
              <p:blipFill>
                <a:blip r:embed="rId233"/>
                <a:stretch>
                  <a:fillRect/>
                </a:stretch>
              </p:blipFill>
              <p:spPr>
                <a:xfrm>
                  <a:off x="9650029" y="940582"/>
                  <a:ext cx="1155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8" name="Freihand 127">
                  <a:extLst>
                    <a:ext uri="{FF2B5EF4-FFF2-40B4-BE49-F238E27FC236}">
                      <a16:creationId xmlns:a16="http://schemas.microsoft.com/office/drawing/2014/main" id="{108A093E-F22C-01A7-7207-FC9A89BCA6BA}"/>
                    </a:ext>
                  </a:extLst>
                </p14:cNvPr>
                <p14:cNvContentPartPr/>
                <p14:nvPr/>
              </p14:nvContentPartPr>
              <p14:xfrm>
                <a:off x="9859909" y="970102"/>
                <a:ext cx="116280" cy="78840"/>
              </p14:xfrm>
            </p:contentPart>
          </mc:Choice>
          <mc:Fallback>
            <p:pic>
              <p:nvPicPr>
                <p:cNvPr id="128" name="Freihand 127">
                  <a:extLst>
                    <a:ext uri="{FF2B5EF4-FFF2-40B4-BE49-F238E27FC236}">
                      <a16:creationId xmlns:a16="http://schemas.microsoft.com/office/drawing/2014/main" id="{108A093E-F22C-01A7-7207-FC9A89BCA6BA}"/>
                    </a:ext>
                  </a:extLst>
                </p:cNvPr>
                <p:cNvPicPr/>
                <p:nvPr/>
              </p:nvPicPr>
              <p:blipFill>
                <a:blip r:embed="rId235"/>
                <a:stretch>
                  <a:fillRect/>
                </a:stretch>
              </p:blipFill>
              <p:spPr>
                <a:xfrm>
                  <a:off x="9851269" y="961102"/>
                  <a:ext cx="133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9" name="Freihand 128">
                  <a:extLst>
                    <a:ext uri="{FF2B5EF4-FFF2-40B4-BE49-F238E27FC236}">
                      <a16:creationId xmlns:a16="http://schemas.microsoft.com/office/drawing/2014/main" id="{298A69BC-7C39-E874-27F3-7152DC782361}"/>
                    </a:ext>
                  </a:extLst>
                </p14:cNvPr>
                <p14:cNvContentPartPr/>
                <p14:nvPr/>
              </p14:nvContentPartPr>
              <p14:xfrm>
                <a:off x="9881509" y="971182"/>
                <a:ext cx="111240" cy="222840"/>
              </p14:xfrm>
            </p:contentPart>
          </mc:Choice>
          <mc:Fallback>
            <p:pic>
              <p:nvPicPr>
                <p:cNvPr id="129" name="Freihand 128">
                  <a:extLst>
                    <a:ext uri="{FF2B5EF4-FFF2-40B4-BE49-F238E27FC236}">
                      <a16:creationId xmlns:a16="http://schemas.microsoft.com/office/drawing/2014/main" id="{298A69BC-7C39-E874-27F3-7152DC782361}"/>
                    </a:ext>
                  </a:extLst>
                </p:cNvPr>
                <p:cNvPicPr/>
                <p:nvPr/>
              </p:nvPicPr>
              <p:blipFill>
                <a:blip r:embed="rId237"/>
                <a:stretch>
                  <a:fillRect/>
                </a:stretch>
              </p:blipFill>
              <p:spPr>
                <a:xfrm>
                  <a:off x="9872869" y="962182"/>
                  <a:ext cx="1288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0" name="Freihand 129">
                  <a:extLst>
                    <a:ext uri="{FF2B5EF4-FFF2-40B4-BE49-F238E27FC236}">
                      <a16:creationId xmlns:a16="http://schemas.microsoft.com/office/drawing/2014/main" id="{66359542-F2E4-A0AE-76E7-E402F056C253}"/>
                    </a:ext>
                  </a:extLst>
                </p14:cNvPr>
                <p14:cNvContentPartPr/>
                <p14:nvPr/>
              </p14:nvContentPartPr>
              <p14:xfrm>
                <a:off x="10312789" y="796582"/>
                <a:ext cx="35280" cy="242640"/>
              </p14:xfrm>
            </p:contentPart>
          </mc:Choice>
          <mc:Fallback>
            <p:pic>
              <p:nvPicPr>
                <p:cNvPr id="130" name="Freihand 129">
                  <a:extLst>
                    <a:ext uri="{FF2B5EF4-FFF2-40B4-BE49-F238E27FC236}">
                      <a16:creationId xmlns:a16="http://schemas.microsoft.com/office/drawing/2014/main" id="{66359542-F2E4-A0AE-76E7-E402F056C253}"/>
                    </a:ext>
                  </a:extLst>
                </p:cNvPr>
                <p:cNvPicPr/>
                <p:nvPr/>
              </p:nvPicPr>
              <p:blipFill>
                <a:blip r:embed="rId239"/>
                <a:stretch>
                  <a:fillRect/>
                </a:stretch>
              </p:blipFill>
              <p:spPr>
                <a:xfrm>
                  <a:off x="10303789" y="787582"/>
                  <a:ext cx="529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1" name="Freihand 130">
                  <a:extLst>
                    <a:ext uri="{FF2B5EF4-FFF2-40B4-BE49-F238E27FC236}">
                      <a16:creationId xmlns:a16="http://schemas.microsoft.com/office/drawing/2014/main" id="{C81D1EA6-DCB2-0577-8243-C6EDAD810D2C}"/>
                    </a:ext>
                  </a:extLst>
                </p14:cNvPr>
                <p14:cNvContentPartPr/>
                <p14:nvPr/>
              </p14:nvContentPartPr>
              <p14:xfrm>
                <a:off x="10483429" y="965422"/>
                <a:ext cx="12600" cy="16920"/>
              </p14:xfrm>
            </p:contentPart>
          </mc:Choice>
          <mc:Fallback>
            <p:pic>
              <p:nvPicPr>
                <p:cNvPr id="131" name="Freihand 130">
                  <a:extLst>
                    <a:ext uri="{FF2B5EF4-FFF2-40B4-BE49-F238E27FC236}">
                      <a16:creationId xmlns:a16="http://schemas.microsoft.com/office/drawing/2014/main" id="{C81D1EA6-DCB2-0577-8243-C6EDAD810D2C}"/>
                    </a:ext>
                  </a:extLst>
                </p:cNvPr>
                <p:cNvPicPr/>
                <p:nvPr/>
              </p:nvPicPr>
              <p:blipFill>
                <a:blip r:embed="rId241"/>
                <a:stretch>
                  <a:fillRect/>
                </a:stretch>
              </p:blipFill>
              <p:spPr>
                <a:xfrm>
                  <a:off x="10474429" y="956422"/>
                  <a:ext cx="30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2" name="Freihand 131">
                  <a:extLst>
                    <a:ext uri="{FF2B5EF4-FFF2-40B4-BE49-F238E27FC236}">
                      <a16:creationId xmlns:a16="http://schemas.microsoft.com/office/drawing/2014/main" id="{64E959BD-E66E-C953-96B2-20DF12305E6C}"/>
                    </a:ext>
                  </a:extLst>
                </p14:cNvPr>
                <p14:cNvContentPartPr/>
                <p14:nvPr/>
              </p14:nvContentPartPr>
              <p14:xfrm>
                <a:off x="10600789" y="895222"/>
                <a:ext cx="139320" cy="145080"/>
              </p14:xfrm>
            </p:contentPart>
          </mc:Choice>
          <mc:Fallback>
            <p:pic>
              <p:nvPicPr>
                <p:cNvPr id="132" name="Freihand 131">
                  <a:extLst>
                    <a:ext uri="{FF2B5EF4-FFF2-40B4-BE49-F238E27FC236}">
                      <a16:creationId xmlns:a16="http://schemas.microsoft.com/office/drawing/2014/main" id="{64E959BD-E66E-C953-96B2-20DF12305E6C}"/>
                    </a:ext>
                  </a:extLst>
                </p:cNvPr>
                <p:cNvPicPr/>
                <p:nvPr/>
              </p:nvPicPr>
              <p:blipFill>
                <a:blip r:embed="rId243"/>
                <a:stretch>
                  <a:fillRect/>
                </a:stretch>
              </p:blipFill>
              <p:spPr>
                <a:xfrm>
                  <a:off x="10592149" y="886582"/>
                  <a:ext cx="156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3" name="Freihand 132">
                  <a:extLst>
                    <a:ext uri="{FF2B5EF4-FFF2-40B4-BE49-F238E27FC236}">
                      <a16:creationId xmlns:a16="http://schemas.microsoft.com/office/drawing/2014/main" id="{C2B9CE59-E166-B6A2-3488-F3526A9EA82F}"/>
                    </a:ext>
                  </a:extLst>
                </p14:cNvPr>
                <p14:cNvContentPartPr/>
                <p14:nvPr/>
              </p14:nvContentPartPr>
              <p14:xfrm>
                <a:off x="10686469" y="851302"/>
                <a:ext cx="119160" cy="26280"/>
              </p14:xfrm>
            </p:contentPart>
          </mc:Choice>
          <mc:Fallback>
            <p:pic>
              <p:nvPicPr>
                <p:cNvPr id="133" name="Freihand 132">
                  <a:extLst>
                    <a:ext uri="{FF2B5EF4-FFF2-40B4-BE49-F238E27FC236}">
                      <a16:creationId xmlns:a16="http://schemas.microsoft.com/office/drawing/2014/main" id="{C2B9CE59-E166-B6A2-3488-F3526A9EA82F}"/>
                    </a:ext>
                  </a:extLst>
                </p:cNvPr>
                <p:cNvPicPr/>
                <p:nvPr/>
              </p:nvPicPr>
              <p:blipFill>
                <a:blip r:embed="rId245"/>
                <a:stretch>
                  <a:fillRect/>
                </a:stretch>
              </p:blipFill>
              <p:spPr>
                <a:xfrm>
                  <a:off x="10677829" y="842662"/>
                  <a:ext cx="136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4" name="Freihand 133">
                  <a:extLst>
                    <a:ext uri="{FF2B5EF4-FFF2-40B4-BE49-F238E27FC236}">
                      <a16:creationId xmlns:a16="http://schemas.microsoft.com/office/drawing/2014/main" id="{4A1B1209-985F-1F38-5B1A-78D20E07ED43}"/>
                    </a:ext>
                  </a:extLst>
                </p14:cNvPr>
                <p14:cNvContentPartPr/>
                <p14:nvPr/>
              </p14:nvContentPartPr>
              <p14:xfrm>
                <a:off x="10301629" y="1349182"/>
                <a:ext cx="30960" cy="143280"/>
              </p14:xfrm>
            </p:contentPart>
          </mc:Choice>
          <mc:Fallback>
            <p:pic>
              <p:nvPicPr>
                <p:cNvPr id="134" name="Freihand 133">
                  <a:extLst>
                    <a:ext uri="{FF2B5EF4-FFF2-40B4-BE49-F238E27FC236}">
                      <a16:creationId xmlns:a16="http://schemas.microsoft.com/office/drawing/2014/main" id="{4A1B1209-985F-1F38-5B1A-78D20E07ED43}"/>
                    </a:ext>
                  </a:extLst>
                </p:cNvPr>
                <p:cNvPicPr/>
                <p:nvPr/>
              </p:nvPicPr>
              <p:blipFill>
                <a:blip r:embed="rId247"/>
                <a:stretch>
                  <a:fillRect/>
                </a:stretch>
              </p:blipFill>
              <p:spPr>
                <a:xfrm>
                  <a:off x="10292989" y="1340542"/>
                  <a:ext cx="48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5" name="Freihand 134">
                  <a:extLst>
                    <a:ext uri="{FF2B5EF4-FFF2-40B4-BE49-F238E27FC236}">
                      <a16:creationId xmlns:a16="http://schemas.microsoft.com/office/drawing/2014/main" id="{D4EB5805-6170-F6BA-7746-A35AA7AA795E}"/>
                    </a:ext>
                  </a:extLst>
                </p14:cNvPr>
                <p14:cNvContentPartPr/>
                <p14:nvPr/>
              </p14:nvContentPartPr>
              <p14:xfrm>
                <a:off x="10196869" y="1485622"/>
                <a:ext cx="145800" cy="30960"/>
              </p14:xfrm>
            </p:contentPart>
          </mc:Choice>
          <mc:Fallback>
            <p:pic>
              <p:nvPicPr>
                <p:cNvPr id="135" name="Freihand 134">
                  <a:extLst>
                    <a:ext uri="{FF2B5EF4-FFF2-40B4-BE49-F238E27FC236}">
                      <a16:creationId xmlns:a16="http://schemas.microsoft.com/office/drawing/2014/main" id="{D4EB5805-6170-F6BA-7746-A35AA7AA795E}"/>
                    </a:ext>
                  </a:extLst>
                </p:cNvPr>
                <p:cNvPicPr/>
                <p:nvPr/>
              </p:nvPicPr>
              <p:blipFill>
                <a:blip r:embed="rId249"/>
                <a:stretch>
                  <a:fillRect/>
                </a:stretch>
              </p:blipFill>
              <p:spPr>
                <a:xfrm>
                  <a:off x="10188229" y="1476622"/>
                  <a:ext cx="163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6" name="Freihand 135">
                  <a:extLst>
                    <a:ext uri="{FF2B5EF4-FFF2-40B4-BE49-F238E27FC236}">
                      <a16:creationId xmlns:a16="http://schemas.microsoft.com/office/drawing/2014/main" id="{ED23592F-1CC5-4430-A6CB-BA9088CA951B}"/>
                    </a:ext>
                  </a:extLst>
                </p14:cNvPr>
                <p14:cNvContentPartPr/>
                <p14:nvPr/>
              </p14:nvContentPartPr>
              <p14:xfrm>
                <a:off x="10209109" y="1323982"/>
                <a:ext cx="187560" cy="23040"/>
              </p14:xfrm>
            </p:contentPart>
          </mc:Choice>
          <mc:Fallback>
            <p:pic>
              <p:nvPicPr>
                <p:cNvPr id="136" name="Freihand 135">
                  <a:extLst>
                    <a:ext uri="{FF2B5EF4-FFF2-40B4-BE49-F238E27FC236}">
                      <a16:creationId xmlns:a16="http://schemas.microsoft.com/office/drawing/2014/main" id="{ED23592F-1CC5-4430-A6CB-BA9088CA951B}"/>
                    </a:ext>
                  </a:extLst>
                </p:cNvPr>
                <p:cNvPicPr/>
                <p:nvPr/>
              </p:nvPicPr>
              <p:blipFill>
                <a:blip r:embed="rId251"/>
                <a:stretch>
                  <a:fillRect/>
                </a:stretch>
              </p:blipFill>
              <p:spPr>
                <a:xfrm>
                  <a:off x="10200469" y="1315342"/>
                  <a:ext cx="205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7" name="Freihand 136">
                  <a:extLst>
                    <a:ext uri="{FF2B5EF4-FFF2-40B4-BE49-F238E27FC236}">
                      <a16:creationId xmlns:a16="http://schemas.microsoft.com/office/drawing/2014/main" id="{C79BD970-B318-311D-CF84-33BB57273F18}"/>
                    </a:ext>
                  </a:extLst>
                </p14:cNvPr>
                <p14:cNvContentPartPr/>
                <p14:nvPr/>
              </p14:nvContentPartPr>
              <p14:xfrm>
                <a:off x="10446709" y="1284382"/>
                <a:ext cx="332640" cy="216720"/>
              </p14:xfrm>
            </p:contentPart>
          </mc:Choice>
          <mc:Fallback>
            <p:pic>
              <p:nvPicPr>
                <p:cNvPr id="137" name="Freihand 136">
                  <a:extLst>
                    <a:ext uri="{FF2B5EF4-FFF2-40B4-BE49-F238E27FC236}">
                      <a16:creationId xmlns:a16="http://schemas.microsoft.com/office/drawing/2014/main" id="{C79BD970-B318-311D-CF84-33BB57273F18}"/>
                    </a:ext>
                  </a:extLst>
                </p:cNvPr>
                <p:cNvPicPr/>
                <p:nvPr/>
              </p:nvPicPr>
              <p:blipFill>
                <a:blip r:embed="rId253"/>
                <a:stretch>
                  <a:fillRect/>
                </a:stretch>
              </p:blipFill>
              <p:spPr>
                <a:xfrm>
                  <a:off x="10438069" y="1275382"/>
                  <a:ext cx="350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8" name="Freihand 137">
                  <a:extLst>
                    <a:ext uri="{FF2B5EF4-FFF2-40B4-BE49-F238E27FC236}">
                      <a16:creationId xmlns:a16="http://schemas.microsoft.com/office/drawing/2014/main" id="{65996802-D302-2851-8109-91ADB4A33915}"/>
                    </a:ext>
                  </a:extLst>
                </p14:cNvPr>
                <p14:cNvContentPartPr/>
                <p14:nvPr/>
              </p14:nvContentPartPr>
              <p14:xfrm>
                <a:off x="10870069" y="1265662"/>
                <a:ext cx="158760" cy="147960"/>
              </p14:xfrm>
            </p:contentPart>
          </mc:Choice>
          <mc:Fallback>
            <p:pic>
              <p:nvPicPr>
                <p:cNvPr id="138" name="Freihand 137">
                  <a:extLst>
                    <a:ext uri="{FF2B5EF4-FFF2-40B4-BE49-F238E27FC236}">
                      <a16:creationId xmlns:a16="http://schemas.microsoft.com/office/drawing/2014/main" id="{65996802-D302-2851-8109-91ADB4A33915}"/>
                    </a:ext>
                  </a:extLst>
                </p:cNvPr>
                <p:cNvPicPr/>
                <p:nvPr/>
              </p:nvPicPr>
              <p:blipFill>
                <a:blip r:embed="rId255"/>
                <a:stretch>
                  <a:fillRect/>
                </a:stretch>
              </p:blipFill>
              <p:spPr>
                <a:xfrm>
                  <a:off x="10861429" y="1256662"/>
                  <a:ext cx="176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9" name="Freihand 138">
                  <a:extLst>
                    <a:ext uri="{FF2B5EF4-FFF2-40B4-BE49-F238E27FC236}">
                      <a16:creationId xmlns:a16="http://schemas.microsoft.com/office/drawing/2014/main" id="{2F74AB00-B32A-358F-1B7C-05840484CB9D}"/>
                    </a:ext>
                  </a:extLst>
                </p14:cNvPr>
                <p14:cNvContentPartPr/>
                <p14:nvPr/>
              </p14:nvContentPartPr>
              <p14:xfrm>
                <a:off x="10957549" y="1359622"/>
                <a:ext cx="49320" cy="54000"/>
              </p14:xfrm>
            </p:contentPart>
          </mc:Choice>
          <mc:Fallback>
            <p:pic>
              <p:nvPicPr>
                <p:cNvPr id="139" name="Freihand 138">
                  <a:extLst>
                    <a:ext uri="{FF2B5EF4-FFF2-40B4-BE49-F238E27FC236}">
                      <a16:creationId xmlns:a16="http://schemas.microsoft.com/office/drawing/2014/main" id="{2F74AB00-B32A-358F-1B7C-05840484CB9D}"/>
                    </a:ext>
                  </a:extLst>
                </p:cNvPr>
                <p:cNvPicPr/>
                <p:nvPr/>
              </p:nvPicPr>
              <p:blipFill>
                <a:blip r:embed="rId257"/>
                <a:stretch>
                  <a:fillRect/>
                </a:stretch>
              </p:blipFill>
              <p:spPr>
                <a:xfrm>
                  <a:off x="10948549" y="1350622"/>
                  <a:ext cx="66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0" name="Freihand 139">
                  <a:extLst>
                    <a:ext uri="{FF2B5EF4-FFF2-40B4-BE49-F238E27FC236}">
                      <a16:creationId xmlns:a16="http://schemas.microsoft.com/office/drawing/2014/main" id="{A1464046-841B-549F-6B3A-7482CA7581BB}"/>
                    </a:ext>
                  </a:extLst>
                </p14:cNvPr>
                <p14:cNvContentPartPr/>
                <p14:nvPr/>
              </p14:nvContentPartPr>
              <p14:xfrm>
                <a:off x="11037469" y="1326142"/>
                <a:ext cx="511200" cy="109080"/>
              </p14:xfrm>
            </p:contentPart>
          </mc:Choice>
          <mc:Fallback>
            <p:pic>
              <p:nvPicPr>
                <p:cNvPr id="140" name="Freihand 139">
                  <a:extLst>
                    <a:ext uri="{FF2B5EF4-FFF2-40B4-BE49-F238E27FC236}">
                      <a16:creationId xmlns:a16="http://schemas.microsoft.com/office/drawing/2014/main" id="{A1464046-841B-549F-6B3A-7482CA7581BB}"/>
                    </a:ext>
                  </a:extLst>
                </p:cNvPr>
                <p:cNvPicPr/>
                <p:nvPr/>
              </p:nvPicPr>
              <p:blipFill>
                <a:blip r:embed="rId259"/>
                <a:stretch>
                  <a:fillRect/>
                </a:stretch>
              </p:blipFill>
              <p:spPr>
                <a:xfrm>
                  <a:off x="11028829" y="1317142"/>
                  <a:ext cx="528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1" name="Freihand 140">
                  <a:extLst>
                    <a:ext uri="{FF2B5EF4-FFF2-40B4-BE49-F238E27FC236}">
                      <a16:creationId xmlns:a16="http://schemas.microsoft.com/office/drawing/2014/main" id="{85779E0F-0D78-B4D6-A889-DAFB6DEC23F6}"/>
                    </a:ext>
                  </a:extLst>
                </p14:cNvPr>
                <p14:cNvContentPartPr/>
                <p14:nvPr/>
              </p14:nvContentPartPr>
              <p14:xfrm>
                <a:off x="5958229" y="1302742"/>
                <a:ext cx="19440" cy="7920"/>
              </p14:xfrm>
            </p:contentPart>
          </mc:Choice>
          <mc:Fallback>
            <p:pic>
              <p:nvPicPr>
                <p:cNvPr id="141" name="Freihand 140">
                  <a:extLst>
                    <a:ext uri="{FF2B5EF4-FFF2-40B4-BE49-F238E27FC236}">
                      <a16:creationId xmlns:a16="http://schemas.microsoft.com/office/drawing/2014/main" id="{85779E0F-0D78-B4D6-A889-DAFB6DEC23F6}"/>
                    </a:ext>
                  </a:extLst>
                </p:cNvPr>
                <p:cNvPicPr/>
                <p:nvPr/>
              </p:nvPicPr>
              <p:blipFill>
                <a:blip r:embed="rId261"/>
                <a:stretch>
                  <a:fillRect/>
                </a:stretch>
              </p:blipFill>
              <p:spPr>
                <a:xfrm>
                  <a:off x="5949229" y="1294102"/>
                  <a:ext cx="370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2" name="Freihand 141">
                  <a:extLst>
                    <a:ext uri="{FF2B5EF4-FFF2-40B4-BE49-F238E27FC236}">
                      <a16:creationId xmlns:a16="http://schemas.microsoft.com/office/drawing/2014/main" id="{87E89DF4-57B9-A347-C294-A709DD0637C8}"/>
                    </a:ext>
                  </a:extLst>
                </p14:cNvPr>
                <p14:cNvContentPartPr/>
                <p14:nvPr/>
              </p14:nvContentPartPr>
              <p14:xfrm>
                <a:off x="6776149" y="1003222"/>
                <a:ext cx="167040" cy="256680"/>
              </p14:xfrm>
            </p:contentPart>
          </mc:Choice>
          <mc:Fallback>
            <p:pic>
              <p:nvPicPr>
                <p:cNvPr id="142" name="Freihand 141">
                  <a:extLst>
                    <a:ext uri="{FF2B5EF4-FFF2-40B4-BE49-F238E27FC236}">
                      <a16:creationId xmlns:a16="http://schemas.microsoft.com/office/drawing/2014/main" id="{87E89DF4-57B9-A347-C294-A709DD0637C8}"/>
                    </a:ext>
                  </a:extLst>
                </p:cNvPr>
                <p:cNvPicPr/>
                <p:nvPr/>
              </p:nvPicPr>
              <p:blipFill>
                <a:blip r:embed="rId263"/>
                <a:stretch>
                  <a:fillRect/>
                </a:stretch>
              </p:blipFill>
              <p:spPr>
                <a:xfrm>
                  <a:off x="6767509" y="994222"/>
                  <a:ext cx="1846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3" name="Freihand 142">
                  <a:extLst>
                    <a:ext uri="{FF2B5EF4-FFF2-40B4-BE49-F238E27FC236}">
                      <a16:creationId xmlns:a16="http://schemas.microsoft.com/office/drawing/2014/main" id="{3755DE97-05FE-6DAB-44DB-FA694758A46C}"/>
                    </a:ext>
                  </a:extLst>
                </p14:cNvPr>
                <p14:cNvContentPartPr/>
                <p14:nvPr/>
              </p14:nvContentPartPr>
              <p14:xfrm>
                <a:off x="6980629" y="1049302"/>
                <a:ext cx="119880" cy="155520"/>
              </p14:xfrm>
            </p:contentPart>
          </mc:Choice>
          <mc:Fallback>
            <p:pic>
              <p:nvPicPr>
                <p:cNvPr id="143" name="Freihand 142">
                  <a:extLst>
                    <a:ext uri="{FF2B5EF4-FFF2-40B4-BE49-F238E27FC236}">
                      <a16:creationId xmlns:a16="http://schemas.microsoft.com/office/drawing/2014/main" id="{3755DE97-05FE-6DAB-44DB-FA694758A46C}"/>
                    </a:ext>
                  </a:extLst>
                </p:cNvPr>
                <p:cNvPicPr/>
                <p:nvPr/>
              </p:nvPicPr>
              <p:blipFill>
                <a:blip r:embed="rId265"/>
                <a:stretch>
                  <a:fillRect/>
                </a:stretch>
              </p:blipFill>
              <p:spPr>
                <a:xfrm>
                  <a:off x="6971989" y="1040662"/>
                  <a:ext cx="137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4" name="Freihand 143">
                  <a:extLst>
                    <a:ext uri="{FF2B5EF4-FFF2-40B4-BE49-F238E27FC236}">
                      <a16:creationId xmlns:a16="http://schemas.microsoft.com/office/drawing/2014/main" id="{1B05FE7A-E155-79C2-A1D0-4BC2DCE65E2F}"/>
                    </a:ext>
                  </a:extLst>
                </p14:cNvPr>
                <p14:cNvContentPartPr/>
                <p14:nvPr/>
              </p14:nvContentPartPr>
              <p14:xfrm>
                <a:off x="7152349" y="1010062"/>
                <a:ext cx="150840" cy="167760"/>
              </p14:xfrm>
            </p:contentPart>
          </mc:Choice>
          <mc:Fallback>
            <p:pic>
              <p:nvPicPr>
                <p:cNvPr id="144" name="Freihand 143">
                  <a:extLst>
                    <a:ext uri="{FF2B5EF4-FFF2-40B4-BE49-F238E27FC236}">
                      <a16:creationId xmlns:a16="http://schemas.microsoft.com/office/drawing/2014/main" id="{1B05FE7A-E155-79C2-A1D0-4BC2DCE65E2F}"/>
                    </a:ext>
                  </a:extLst>
                </p:cNvPr>
                <p:cNvPicPr/>
                <p:nvPr/>
              </p:nvPicPr>
              <p:blipFill>
                <a:blip r:embed="rId267"/>
                <a:stretch>
                  <a:fillRect/>
                </a:stretch>
              </p:blipFill>
              <p:spPr>
                <a:xfrm>
                  <a:off x="7143709" y="1001422"/>
                  <a:ext cx="1684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5" name="Freihand 144">
                  <a:extLst>
                    <a:ext uri="{FF2B5EF4-FFF2-40B4-BE49-F238E27FC236}">
                      <a16:creationId xmlns:a16="http://schemas.microsoft.com/office/drawing/2014/main" id="{14B8732C-0203-A005-0BDF-0103FED24D8F}"/>
                    </a:ext>
                  </a:extLst>
                </p14:cNvPr>
                <p14:cNvContentPartPr/>
                <p14:nvPr/>
              </p14:nvContentPartPr>
              <p14:xfrm>
                <a:off x="4345069" y="204022"/>
                <a:ext cx="153000" cy="94680"/>
              </p14:xfrm>
            </p:contentPart>
          </mc:Choice>
          <mc:Fallback>
            <p:pic>
              <p:nvPicPr>
                <p:cNvPr id="145" name="Freihand 144">
                  <a:extLst>
                    <a:ext uri="{FF2B5EF4-FFF2-40B4-BE49-F238E27FC236}">
                      <a16:creationId xmlns:a16="http://schemas.microsoft.com/office/drawing/2014/main" id="{14B8732C-0203-A005-0BDF-0103FED24D8F}"/>
                    </a:ext>
                  </a:extLst>
                </p:cNvPr>
                <p:cNvPicPr/>
                <p:nvPr/>
              </p:nvPicPr>
              <p:blipFill>
                <a:blip r:embed="rId269"/>
                <a:stretch>
                  <a:fillRect/>
                </a:stretch>
              </p:blipFill>
              <p:spPr>
                <a:xfrm>
                  <a:off x="4336429" y="195022"/>
                  <a:ext cx="170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6" name="Freihand 145">
                  <a:extLst>
                    <a:ext uri="{FF2B5EF4-FFF2-40B4-BE49-F238E27FC236}">
                      <a16:creationId xmlns:a16="http://schemas.microsoft.com/office/drawing/2014/main" id="{B1D812F6-5808-D70E-A970-5CDA2DFBC026}"/>
                    </a:ext>
                  </a:extLst>
                </p14:cNvPr>
                <p14:cNvContentPartPr/>
                <p14:nvPr/>
              </p14:nvContentPartPr>
              <p14:xfrm>
                <a:off x="4493029" y="111502"/>
                <a:ext cx="74160" cy="259920"/>
              </p14:xfrm>
            </p:contentPart>
          </mc:Choice>
          <mc:Fallback>
            <p:pic>
              <p:nvPicPr>
                <p:cNvPr id="146" name="Freihand 145">
                  <a:extLst>
                    <a:ext uri="{FF2B5EF4-FFF2-40B4-BE49-F238E27FC236}">
                      <a16:creationId xmlns:a16="http://schemas.microsoft.com/office/drawing/2014/main" id="{B1D812F6-5808-D70E-A970-5CDA2DFBC026}"/>
                    </a:ext>
                  </a:extLst>
                </p:cNvPr>
                <p:cNvPicPr/>
                <p:nvPr/>
              </p:nvPicPr>
              <p:blipFill>
                <a:blip r:embed="rId271"/>
                <a:stretch>
                  <a:fillRect/>
                </a:stretch>
              </p:blipFill>
              <p:spPr>
                <a:xfrm>
                  <a:off x="4484389" y="102502"/>
                  <a:ext cx="918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7" name="Freihand 146">
                  <a:extLst>
                    <a:ext uri="{FF2B5EF4-FFF2-40B4-BE49-F238E27FC236}">
                      <a16:creationId xmlns:a16="http://schemas.microsoft.com/office/drawing/2014/main" id="{98FA9431-026B-8E07-DBCF-07F612AAE51A}"/>
                    </a:ext>
                  </a:extLst>
                </p14:cNvPr>
                <p14:cNvContentPartPr/>
                <p14:nvPr/>
              </p14:nvContentPartPr>
              <p14:xfrm>
                <a:off x="7608829" y="1532062"/>
                <a:ext cx="65520" cy="29880"/>
              </p14:xfrm>
            </p:contentPart>
          </mc:Choice>
          <mc:Fallback>
            <p:pic>
              <p:nvPicPr>
                <p:cNvPr id="147" name="Freihand 146">
                  <a:extLst>
                    <a:ext uri="{FF2B5EF4-FFF2-40B4-BE49-F238E27FC236}">
                      <a16:creationId xmlns:a16="http://schemas.microsoft.com/office/drawing/2014/main" id="{98FA9431-026B-8E07-DBCF-07F612AAE51A}"/>
                    </a:ext>
                  </a:extLst>
                </p:cNvPr>
                <p:cNvPicPr/>
                <p:nvPr/>
              </p:nvPicPr>
              <p:blipFill>
                <a:blip r:embed="rId273"/>
                <a:stretch>
                  <a:fillRect/>
                </a:stretch>
              </p:blipFill>
              <p:spPr>
                <a:xfrm>
                  <a:off x="7599829" y="1523062"/>
                  <a:ext cx="83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8" name="Freihand 147">
                  <a:extLst>
                    <a:ext uri="{FF2B5EF4-FFF2-40B4-BE49-F238E27FC236}">
                      <a16:creationId xmlns:a16="http://schemas.microsoft.com/office/drawing/2014/main" id="{6A4B46BF-9BAA-17C6-7813-75DD82A69F03}"/>
                    </a:ext>
                  </a:extLst>
                </p14:cNvPr>
                <p14:cNvContentPartPr/>
                <p14:nvPr/>
              </p14:nvContentPartPr>
              <p14:xfrm>
                <a:off x="7814749" y="1444582"/>
                <a:ext cx="20520" cy="150480"/>
              </p14:xfrm>
            </p:contentPart>
          </mc:Choice>
          <mc:Fallback>
            <p:pic>
              <p:nvPicPr>
                <p:cNvPr id="148" name="Freihand 147">
                  <a:extLst>
                    <a:ext uri="{FF2B5EF4-FFF2-40B4-BE49-F238E27FC236}">
                      <a16:creationId xmlns:a16="http://schemas.microsoft.com/office/drawing/2014/main" id="{6A4B46BF-9BAA-17C6-7813-75DD82A69F03}"/>
                    </a:ext>
                  </a:extLst>
                </p:cNvPr>
                <p:cNvPicPr/>
                <p:nvPr/>
              </p:nvPicPr>
              <p:blipFill>
                <a:blip r:embed="rId275"/>
                <a:stretch>
                  <a:fillRect/>
                </a:stretch>
              </p:blipFill>
              <p:spPr>
                <a:xfrm>
                  <a:off x="7805749" y="1435942"/>
                  <a:ext cx="38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9" name="Freihand 148">
                  <a:extLst>
                    <a:ext uri="{FF2B5EF4-FFF2-40B4-BE49-F238E27FC236}">
                      <a16:creationId xmlns:a16="http://schemas.microsoft.com/office/drawing/2014/main" id="{58DF2EB4-1C04-6ED4-7213-C4CB0D3671C8}"/>
                    </a:ext>
                  </a:extLst>
                </p14:cNvPr>
                <p14:cNvContentPartPr/>
                <p14:nvPr/>
              </p14:nvContentPartPr>
              <p14:xfrm>
                <a:off x="7899709" y="1421542"/>
                <a:ext cx="110880" cy="187920"/>
              </p14:xfrm>
            </p:contentPart>
          </mc:Choice>
          <mc:Fallback>
            <p:pic>
              <p:nvPicPr>
                <p:cNvPr id="149" name="Freihand 148">
                  <a:extLst>
                    <a:ext uri="{FF2B5EF4-FFF2-40B4-BE49-F238E27FC236}">
                      <a16:creationId xmlns:a16="http://schemas.microsoft.com/office/drawing/2014/main" id="{58DF2EB4-1C04-6ED4-7213-C4CB0D3671C8}"/>
                    </a:ext>
                  </a:extLst>
                </p:cNvPr>
                <p:cNvPicPr/>
                <p:nvPr/>
              </p:nvPicPr>
              <p:blipFill>
                <a:blip r:embed="rId277"/>
                <a:stretch>
                  <a:fillRect/>
                </a:stretch>
              </p:blipFill>
              <p:spPr>
                <a:xfrm>
                  <a:off x="7891069" y="1412902"/>
                  <a:ext cx="128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0" name="Freihand 149">
                  <a:extLst>
                    <a:ext uri="{FF2B5EF4-FFF2-40B4-BE49-F238E27FC236}">
                      <a16:creationId xmlns:a16="http://schemas.microsoft.com/office/drawing/2014/main" id="{218E7BF0-CBF5-1C63-A073-4A5B0528750B}"/>
                    </a:ext>
                  </a:extLst>
                </p14:cNvPr>
                <p14:cNvContentPartPr/>
                <p14:nvPr/>
              </p14:nvContentPartPr>
              <p14:xfrm>
                <a:off x="7961629" y="1416862"/>
                <a:ext cx="81360" cy="8640"/>
              </p14:xfrm>
            </p:contentPart>
          </mc:Choice>
          <mc:Fallback>
            <p:pic>
              <p:nvPicPr>
                <p:cNvPr id="150" name="Freihand 149">
                  <a:extLst>
                    <a:ext uri="{FF2B5EF4-FFF2-40B4-BE49-F238E27FC236}">
                      <a16:creationId xmlns:a16="http://schemas.microsoft.com/office/drawing/2014/main" id="{218E7BF0-CBF5-1C63-A073-4A5B0528750B}"/>
                    </a:ext>
                  </a:extLst>
                </p:cNvPr>
                <p:cNvPicPr/>
                <p:nvPr/>
              </p:nvPicPr>
              <p:blipFill>
                <a:blip r:embed="rId279"/>
                <a:stretch>
                  <a:fillRect/>
                </a:stretch>
              </p:blipFill>
              <p:spPr>
                <a:xfrm>
                  <a:off x="7952989" y="1408222"/>
                  <a:ext cx="99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1" name="Freihand 150">
                  <a:extLst>
                    <a:ext uri="{FF2B5EF4-FFF2-40B4-BE49-F238E27FC236}">
                      <a16:creationId xmlns:a16="http://schemas.microsoft.com/office/drawing/2014/main" id="{B1306982-22A6-68D7-22CD-F2055AB8C278}"/>
                    </a:ext>
                  </a:extLst>
                </p14:cNvPr>
                <p14:cNvContentPartPr/>
                <p14:nvPr/>
              </p14:nvContentPartPr>
              <p14:xfrm>
                <a:off x="8080069" y="1420462"/>
                <a:ext cx="236160" cy="140760"/>
              </p14:xfrm>
            </p:contentPart>
          </mc:Choice>
          <mc:Fallback>
            <p:pic>
              <p:nvPicPr>
                <p:cNvPr id="151" name="Freihand 150">
                  <a:extLst>
                    <a:ext uri="{FF2B5EF4-FFF2-40B4-BE49-F238E27FC236}">
                      <a16:creationId xmlns:a16="http://schemas.microsoft.com/office/drawing/2014/main" id="{B1306982-22A6-68D7-22CD-F2055AB8C278}"/>
                    </a:ext>
                  </a:extLst>
                </p:cNvPr>
                <p:cNvPicPr/>
                <p:nvPr/>
              </p:nvPicPr>
              <p:blipFill>
                <a:blip r:embed="rId281"/>
                <a:stretch>
                  <a:fillRect/>
                </a:stretch>
              </p:blipFill>
              <p:spPr>
                <a:xfrm>
                  <a:off x="8071069" y="1411822"/>
                  <a:ext cx="253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2" name="Freihand 151">
                  <a:extLst>
                    <a:ext uri="{FF2B5EF4-FFF2-40B4-BE49-F238E27FC236}">
                      <a16:creationId xmlns:a16="http://schemas.microsoft.com/office/drawing/2014/main" id="{212A6748-43A4-8346-0D3B-6474144350D3}"/>
                    </a:ext>
                  </a:extLst>
                </p14:cNvPr>
                <p14:cNvContentPartPr/>
                <p14:nvPr/>
              </p14:nvContentPartPr>
              <p14:xfrm>
                <a:off x="8427829" y="1455382"/>
                <a:ext cx="75240" cy="113760"/>
              </p14:xfrm>
            </p:contentPart>
          </mc:Choice>
          <mc:Fallback>
            <p:pic>
              <p:nvPicPr>
                <p:cNvPr id="152" name="Freihand 151">
                  <a:extLst>
                    <a:ext uri="{FF2B5EF4-FFF2-40B4-BE49-F238E27FC236}">
                      <a16:creationId xmlns:a16="http://schemas.microsoft.com/office/drawing/2014/main" id="{212A6748-43A4-8346-0D3B-6474144350D3}"/>
                    </a:ext>
                  </a:extLst>
                </p:cNvPr>
                <p:cNvPicPr/>
                <p:nvPr/>
              </p:nvPicPr>
              <p:blipFill>
                <a:blip r:embed="rId283"/>
                <a:stretch>
                  <a:fillRect/>
                </a:stretch>
              </p:blipFill>
              <p:spPr>
                <a:xfrm>
                  <a:off x="8419189" y="1446382"/>
                  <a:ext cx="92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3" name="Freihand 152">
                  <a:extLst>
                    <a:ext uri="{FF2B5EF4-FFF2-40B4-BE49-F238E27FC236}">
                      <a16:creationId xmlns:a16="http://schemas.microsoft.com/office/drawing/2014/main" id="{47D0590B-CEC1-587E-AAEC-AF74844AC6F4}"/>
                    </a:ext>
                  </a:extLst>
                </p14:cNvPr>
                <p14:cNvContentPartPr/>
                <p14:nvPr/>
              </p14:nvContentPartPr>
              <p14:xfrm>
                <a:off x="8476429" y="1364302"/>
                <a:ext cx="14760" cy="11880"/>
              </p14:xfrm>
            </p:contentPart>
          </mc:Choice>
          <mc:Fallback>
            <p:pic>
              <p:nvPicPr>
                <p:cNvPr id="153" name="Freihand 152">
                  <a:extLst>
                    <a:ext uri="{FF2B5EF4-FFF2-40B4-BE49-F238E27FC236}">
                      <a16:creationId xmlns:a16="http://schemas.microsoft.com/office/drawing/2014/main" id="{47D0590B-CEC1-587E-AAEC-AF74844AC6F4}"/>
                    </a:ext>
                  </a:extLst>
                </p:cNvPr>
                <p:cNvPicPr/>
                <p:nvPr/>
              </p:nvPicPr>
              <p:blipFill>
                <a:blip r:embed="rId285"/>
                <a:stretch>
                  <a:fillRect/>
                </a:stretch>
              </p:blipFill>
              <p:spPr>
                <a:xfrm>
                  <a:off x="8467789" y="1355302"/>
                  <a:ext cx="32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4" name="Freihand 153">
                  <a:extLst>
                    <a:ext uri="{FF2B5EF4-FFF2-40B4-BE49-F238E27FC236}">
                      <a16:creationId xmlns:a16="http://schemas.microsoft.com/office/drawing/2014/main" id="{040D79B4-3C10-7B0A-729E-F120811E40F5}"/>
                    </a:ext>
                  </a:extLst>
                </p14:cNvPr>
                <p14:cNvContentPartPr/>
                <p14:nvPr/>
              </p14:nvContentPartPr>
              <p14:xfrm>
                <a:off x="9164029" y="1440982"/>
                <a:ext cx="125640" cy="9720"/>
              </p14:xfrm>
            </p:contentPart>
          </mc:Choice>
          <mc:Fallback>
            <p:pic>
              <p:nvPicPr>
                <p:cNvPr id="154" name="Freihand 153">
                  <a:extLst>
                    <a:ext uri="{FF2B5EF4-FFF2-40B4-BE49-F238E27FC236}">
                      <a16:creationId xmlns:a16="http://schemas.microsoft.com/office/drawing/2014/main" id="{040D79B4-3C10-7B0A-729E-F120811E40F5}"/>
                    </a:ext>
                  </a:extLst>
                </p:cNvPr>
                <p:cNvPicPr/>
                <p:nvPr/>
              </p:nvPicPr>
              <p:blipFill>
                <a:blip r:embed="rId287"/>
                <a:stretch>
                  <a:fillRect/>
                </a:stretch>
              </p:blipFill>
              <p:spPr>
                <a:xfrm>
                  <a:off x="9155029" y="1432342"/>
                  <a:ext cx="143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5" name="Freihand 154">
                  <a:extLst>
                    <a:ext uri="{FF2B5EF4-FFF2-40B4-BE49-F238E27FC236}">
                      <a16:creationId xmlns:a16="http://schemas.microsoft.com/office/drawing/2014/main" id="{AAC5D570-8361-8C16-2AA2-C61D0A62ED15}"/>
                    </a:ext>
                  </a:extLst>
                </p14:cNvPr>
                <p14:cNvContentPartPr/>
                <p14:nvPr/>
              </p14:nvContentPartPr>
              <p14:xfrm>
                <a:off x="9161869" y="1516942"/>
                <a:ext cx="142920" cy="11160"/>
              </p14:xfrm>
            </p:contentPart>
          </mc:Choice>
          <mc:Fallback>
            <p:pic>
              <p:nvPicPr>
                <p:cNvPr id="155" name="Freihand 154">
                  <a:extLst>
                    <a:ext uri="{FF2B5EF4-FFF2-40B4-BE49-F238E27FC236}">
                      <a16:creationId xmlns:a16="http://schemas.microsoft.com/office/drawing/2014/main" id="{AAC5D570-8361-8C16-2AA2-C61D0A62ED15}"/>
                    </a:ext>
                  </a:extLst>
                </p:cNvPr>
                <p:cNvPicPr/>
                <p:nvPr/>
              </p:nvPicPr>
              <p:blipFill>
                <a:blip r:embed="rId289"/>
                <a:stretch>
                  <a:fillRect/>
                </a:stretch>
              </p:blipFill>
              <p:spPr>
                <a:xfrm>
                  <a:off x="9152869" y="1508302"/>
                  <a:ext cx="160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6" name="Freihand 155">
                  <a:extLst>
                    <a:ext uri="{FF2B5EF4-FFF2-40B4-BE49-F238E27FC236}">
                      <a16:creationId xmlns:a16="http://schemas.microsoft.com/office/drawing/2014/main" id="{87C877F1-116F-A705-5B69-BF2935F83734}"/>
                    </a:ext>
                  </a:extLst>
                </p14:cNvPr>
                <p14:cNvContentPartPr/>
                <p14:nvPr/>
              </p14:nvContentPartPr>
              <p14:xfrm>
                <a:off x="9486949" y="1408582"/>
                <a:ext cx="169560" cy="215640"/>
              </p14:xfrm>
            </p:contentPart>
          </mc:Choice>
          <mc:Fallback>
            <p:pic>
              <p:nvPicPr>
                <p:cNvPr id="156" name="Freihand 155">
                  <a:extLst>
                    <a:ext uri="{FF2B5EF4-FFF2-40B4-BE49-F238E27FC236}">
                      <a16:creationId xmlns:a16="http://schemas.microsoft.com/office/drawing/2014/main" id="{87C877F1-116F-A705-5B69-BF2935F83734}"/>
                    </a:ext>
                  </a:extLst>
                </p:cNvPr>
                <p:cNvPicPr/>
                <p:nvPr/>
              </p:nvPicPr>
              <p:blipFill>
                <a:blip r:embed="rId291"/>
                <a:stretch>
                  <a:fillRect/>
                </a:stretch>
              </p:blipFill>
              <p:spPr>
                <a:xfrm>
                  <a:off x="9477949" y="1399942"/>
                  <a:ext cx="1872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7" name="Freihand 156">
                  <a:extLst>
                    <a:ext uri="{FF2B5EF4-FFF2-40B4-BE49-F238E27FC236}">
                      <a16:creationId xmlns:a16="http://schemas.microsoft.com/office/drawing/2014/main" id="{3972FEA1-BAC3-2847-8D5A-353831F54E06}"/>
                    </a:ext>
                  </a:extLst>
                </p14:cNvPr>
                <p14:cNvContentPartPr/>
                <p14:nvPr/>
              </p14:nvContentPartPr>
              <p14:xfrm>
                <a:off x="8361589" y="1628902"/>
                <a:ext cx="173880" cy="23400"/>
              </p14:xfrm>
            </p:contentPart>
          </mc:Choice>
          <mc:Fallback>
            <p:pic>
              <p:nvPicPr>
                <p:cNvPr id="157" name="Freihand 156">
                  <a:extLst>
                    <a:ext uri="{FF2B5EF4-FFF2-40B4-BE49-F238E27FC236}">
                      <a16:creationId xmlns:a16="http://schemas.microsoft.com/office/drawing/2014/main" id="{3972FEA1-BAC3-2847-8D5A-353831F54E06}"/>
                    </a:ext>
                  </a:extLst>
                </p:cNvPr>
                <p:cNvPicPr/>
                <p:nvPr/>
              </p:nvPicPr>
              <p:blipFill>
                <a:blip r:embed="rId293"/>
                <a:stretch>
                  <a:fillRect/>
                </a:stretch>
              </p:blipFill>
              <p:spPr>
                <a:xfrm>
                  <a:off x="8352589" y="1620262"/>
                  <a:ext cx="191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8" name="Freihand 157">
                  <a:extLst>
                    <a:ext uri="{FF2B5EF4-FFF2-40B4-BE49-F238E27FC236}">
                      <a16:creationId xmlns:a16="http://schemas.microsoft.com/office/drawing/2014/main" id="{215F90E2-9547-50EA-CFA3-C9BE5A687E16}"/>
                    </a:ext>
                  </a:extLst>
                </p14:cNvPr>
                <p14:cNvContentPartPr/>
                <p14:nvPr/>
              </p14:nvContentPartPr>
              <p14:xfrm>
                <a:off x="9439429" y="1676422"/>
                <a:ext cx="281160" cy="26640"/>
              </p14:xfrm>
            </p:contentPart>
          </mc:Choice>
          <mc:Fallback>
            <p:pic>
              <p:nvPicPr>
                <p:cNvPr id="158" name="Freihand 157">
                  <a:extLst>
                    <a:ext uri="{FF2B5EF4-FFF2-40B4-BE49-F238E27FC236}">
                      <a16:creationId xmlns:a16="http://schemas.microsoft.com/office/drawing/2014/main" id="{215F90E2-9547-50EA-CFA3-C9BE5A687E16}"/>
                    </a:ext>
                  </a:extLst>
                </p:cNvPr>
                <p:cNvPicPr/>
                <p:nvPr/>
              </p:nvPicPr>
              <p:blipFill>
                <a:blip r:embed="rId295"/>
                <a:stretch>
                  <a:fillRect/>
                </a:stretch>
              </p:blipFill>
              <p:spPr>
                <a:xfrm>
                  <a:off x="9430789" y="1667422"/>
                  <a:ext cx="298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59" name="Freihand 158">
                  <a:extLst>
                    <a:ext uri="{FF2B5EF4-FFF2-40B4-BE49-F238E27FC236}">
                      <a16:creationId xmlns:a16="http://schemas.microsoft.com/office/drawing/2014/main" id="{B55980A7-E9CD-9B32-63BC-C7AE0A1A7088}"/>
                    </a:ext>
                  </a:extLst>
                </p14:cNvPr>
                <p14:cNvContentPartPr/>
                <p14:nvPr/>
              </p14:nvContentPartPr>
              <p14:xfrm>
                <a:off x="6884149" y="1437382"/>
                <a:ext cx="99000" cy="192600"/>
              </p14:xfrm>
            </p:contentPart>
          </mc:Choice>
          <mc:Fallback>
            <p:pic>
              <p:nvPicPr>
                <p:cNvPr id="159" name="Freihand 158">
                  <a:extLst>
                    <a:ext uri="{FF2B5EF4-FFF2-40B4-BE49-F238E27FC236}">
                      <a16:creationId xmlns:a16="http://schemas.microsoft.com/office/drawing/2014/main" id="{B55980A7-E9CD-9B32-63BC-C7AE0A1A7088}"/>
                    </a:ext>
                  </a:extLst>
                </p:cNvPr>
                <p:cNvPicPr/>
                <p:nvPr/>
              </p:nvPicPr>
              <p:blipFill>
                <a:blip r:embed="rId297"/>
                <a:stretch>
                  <a:fillRect/>
                </a:stretch>
              </p:blipFill>
              <p:spPr>
                <a:xfrm>
                  <a:off x="6875509" y="1428742"/>
                  <a:ext cx="1166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0" name="Freihand 159">
                  <a:extLst>
                    <a:ext uri="{FF2B5EF4-FFF2-40B4-BE49-F238E27FC236}">
                      <a16:creationId xmlns:a16="http://schemas.microsoft.com/office/drawing/2014/main" id="{B0C0F4E3-8F49-E43B-EC39-3D260FC04C89}"/>
                    </a:ext>
                  </a:extLst>
                </p14:cNvPr>
                <p14:cNvContentPartPr/>
                <p14:nvPr/>
              </p14:nvContentPartPr>
              <p14:xfrm>
                <a:off x="6947869" y="1381222"/>
                <a:ext cx="162720" cy="46800"/>
              </p14:xfrm>
            </p:contentPart>
          </mc:Choice>
          <mc:Fallback>
            <p:pic>
              <p:nvPicPr>
                <p:cNvPr id="160" name="Freihand 159">
                  <a:extLst>
                    <a:ext uri="{FF2B5EF4-FFF2-40B4-BE49-F238E27FC236}">
                      <a16:creationId xmlns:a16="http://schemas.microsoft.com/office/drawing/2014/main" id="{B0C0F4E3-8F49-E43B-EC39-3D260FC04C89}"/>
                    </a:ext>
                  </a:extLst>
                </p:cNvPr>
                <p:cNvPicPr/>
                <p:nvPr/>
              </p:nvPicPr>
              <p:blipFill>
                <a:blip r:embed="rId299"/>
                <a:stretch>
                  <a:fillRect/>
                </a:stretch>
              </p:blipFill>
              <p:spPr>
                <a:xfrm>
                  <a:off x="6938869" y="1372582"/>
                  <a:ext cx="180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1" name="Freihand 160">
                  <a:extLst>
                    <a:ext uri="{FF2B5EF4-FFF2-40B4-BE49-F238E27FC236}">
                      <a16:creationId xmlns:a16="http://schemas.microsoft.com/office/drawing/2014/main" id="{54F1411C-4AF9-2EAF-10FC-60FAFD270403}"/>
                    </a:ext>
                  </a:extLst>
                </p14:cNvPr>
                <p14:cNvContentPartPr/>
                <p14:nvPr/>
              </p14:nvContentPartPr>
              <p14:xfrm>
                <a:off x="7076389" y="1373302"/>
                <a:ext cx="282960" cy="241920"/>
              </p14:xfrm>
            </p:contentPart>
          </mc:Choice>
          <mc:Fallback>
            <p:pic>
              <p:nvPicPr>
                <p:cNvPr id="161" name="Freihand 160">
                  <a:extLst>
                    <a:ext uri="{FF2B5EF4-FFF2-40B4-BE49-F238E27FC236}">
                      <a16:creationId xmlns:a16="http://schemas.microsoft.com/office/drawing/2014/main" id="{54F1411C-4AF9-2EAF-10FC-60FAFD270403}"/>
                    </a:ext>
                  </a:extLst>
                </p:cNvPr>
                <p:cNvPicPr/>
                <p:nvPr/>
              </p:nvPicPr>
              <p:blipFill>
                <a:blip r:embed="rId301"/>
                <a:stretch>
                  <a:fillRect/>
                </a:stretch>
              </p:blipFill>
              <p:spPr>
                <a:xfrm>
                  <a:off x="7067389" y="1364662"/>
                  <a:ext cx="3006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2" name="Freihand 161">
                  <a:extLst>
                    <a:ext uri="{FF2B5EF4-FFF2-40B4-BE49-F238E27FC236}">
                      <a16:creationId xmlns:a16="http://schemas.microsoft.com/office/drawing/2014/main" id="{B19260C9-F4A2-0595-B06D-20E44AA2262B}"/>
                    </a:ext>
                  </a:extLst>
                </p14:cNvPr>
                <p14:cNvContentPartPr/>
                <p14:nvPr/>
              </p14:nvContentPartPr>
              <p14:xfrm>
                <a:off x="6888829" y="1685422"/>
                <a:ext cx="2833920" cy="86760"/>
              </p14:xfrm>
            </p:contentPart>
          </mc:Choice>
          <mc:Fallback>
            <p:pic>
              <p:nvPicPr>
                <p:cNvPr id="162" name="Freihand 161">
                  <a:extLst>
                    <a:ext uri="{FF2B5EF4-FFF2-40B4-BE49-F238E27FC236}">
                      <a16:creationId xmlns:a16="http://schemas.microsoft.com/office/drawing/2014/main" id="{B19260C9-F4A2-0595-B06D-20E44AA2262B}"/>
                    </a:ext>
                  </a:extLst>
                </p:cNvPr>
                <p:cNvPicPr/>
                <p:nvPr/>
              </p:nvPicPr>
              <p:blipFill>
                <a:blip r:embed="rId303"/>
                <a:stretch>
                  <a:fillRect/>
                </a:stretch>
              </p:blipFill>
              <p:spPr>
                <a:xfrm>
                  <a:off x="6879829" y="1676782"/>
                  <a:ext cx="2851560" cy="10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4">
            <p14:nvContentPartPr>
              <p14:cNvPr id="187" name="Freihand 186">
                <a:extLst>
                  <a:ext uri="{FF2B5EF4-FFF2-40B4-BE49-F238E27FC236}">
                    <a16:creationId xmlns:a16="http://schemas.microsoft.com/office/drawing/2014/main" id="{F171AF38-E1A2-1B64-1377-C0C38796F378}"/>
                  </a:ext>
                </a:extLst>
              </p14:cNvPr>
              <p14:cNvContentPartPr/>
              <p14:nvPr/>
            </p14:nvContentPartPr>
            <p14:xfrm>
              <a:off x="7229749" y="1640782"/>
              <a:ext cx="503280" cy="55800"/>
            </p14:xfrm>
          </p:contentPart>
        </mc:Choice>
        <mc:Fallback>
          <p:pic>
            <p:nvPicPr>
              <p:cNvPr id="187" name="Freihand 186">
                <a:extLst>
                  <a:ext uri="{FF2B5EF4-FFF2-40B4-BE49-F238E27FC236}">
                    <a16:creationId xmlns:a16="http://schemas.microsoft.com/office/drawing/2014/main" id="{F171AF38-E1A2-1B64-1377-C0C38796F378}"/>
                  </a:ext>
                </a:extLst>
              </p:cNvPr>
              <p:cNvPicPr/>
              <p:nvPr/>
            </p:nvPicPr>
            <p:blipFill>
              <a:blip r:embed="rId305"/>
              <a:stretch>
                <a:fillRect/>
              </a:stretch>
            </p:blipFill>
            <p:spPr>
              <a:xfrm>
                <a:off x="7220749" y="1631782"/>
                <a:ext cx="520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2" name="Freihand 191">
                <a:extLst>
                  <a:ext uri="{FF2B5EF4-FFF2-40B4-BE49-F238E27FC236}">
                    <a16:creationId xmlns:a16="http://schemas.microsoft.com/office/drawing/2014/main" id="{C73EA23A-37E3-4728-2DB3-6B6AE0B249D4}"/>
                  </a:ext>
                </a:extLst>
              </p14:cNvPr>
              <p14:cNvContentPartPr/>
              <p14:nvPr/>
            </p14:nvContentPartPr>
            <p14:xfrm>
              <a:off x="10621309" y="2007262"/>
              <a:ext cx="1294920" cy="90720"/>
            </p14:xfrm>
          </p:contentPart>
        </mc:Choice>
        <mc:Fallback>
          <p:pic>
            <p:nvPicPr>
              <p:cNvPr id="192" name="Freihand 191">
                <a:extLst>
                  <a:ext uri="{FF2B5EF4-FFF2-40B4-BE49-F238E27FC236}">
                    <a16:creationId xmlns:a16="http://schemas.microsoft.com/office/drawing/2014/main" id="{C73EA23A-37E3-4728-2DB3-6B6AE0B249D4}"/>
                  </a:ext>
                </a:extLst>
              </p:cNvPr>
              <p:cNvPicPr/>
              <p:nvPr/>
            </p:nvPicPr>
            <p:blipFill>
              <a:blip r:embed="rId307"/>
              <a:stretch>
                <a:fillRect/>
              </a:stretch>
            </p:blipFill>
            <p:spPr>
              <a:xfrm>
                <a:off x="10612309" y="1998262"/>
                <a:ext cx="1312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7" name="Freihand 206">
                <a:extLst>
                  <a:ext uri="{FF2B5EF4-FFF2-40B4-BE49-F238E27FC236}">
                    <a16:creationId xmlns:a16="http://schemas.microsoft.com/office/drawing/2014/main" id="{9FB99D16-BE0A-AC26-C315-F4427686E7BE}"/>
                  </a:ext>
                </a:extLst>
              </p14:cNvPr>
              <p14:cNvContentPartPr/>
              <p14:nvPr/>
            </p14:nvContentPartPr>
            <p14:xfrm>
              <a:off x="7390669" y="3194902"/>
              <a:ext cx="127800" cy="142920"/>
            </p14:xfrm>
          </p:contentPart>
        </mc:Choice>
        <mc:Fallback>
          <p:pic>
            <p:nvPicPr>
              <p:cNvPr id="207" name="Freihand 206">
                <a:extLst>
                  <a:ext uri="{FF2B5EF4-FFF2-40B4-BE49-F238E27FC236}">
                    <a16:creationId xmlns:a16="http://schemas.microsoft.com/office/drawing/2014/main" id="{9FB99D16-BE0A-AC26-C315-F4427686E7BE}"/>
                  </a:ext>
                </a:extLst>
              </p:cNvPr>
              <p:cNvPicPr/>
              <p:nvPr/>
            </p:nvPicPr>
            <p:blipFill>
              <a:blip r:embed="rId309"/>
              <a:stretch>
                <a:fillRect/>
              </a:stretch>
            </p:blipFill>
            <p:spPr>
              <a:xfrm>
                <a:off x="7381669" y="3186262"/>
                <a:ext cx="145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8" name="Freihand 207">
                <a:extLst>
                  <a:ext uri="{FF2B5EF4-FFF2-40B4-BE49-F238E27FC236}">
                    <a16:creationId xmlns:a16="http://schemas.microsoft.com/office/drawing/2014/main" id="{4BB4A2C2-6569-1B64-0843-14B7A5CEBB63}"/>
                  </a:ext>
                </a:extLst>
              </p14:cNvPr>
              <p14:cNvContentPartPr/>
              <p14:nvPr/>
            </p14:nvContentPartPr>
            <p14:xfrm>
              <a:off x="7487509" y="3185902"/>
              <a:ext cx="203400" cy="173520"/>
            </p14:xfrm>
          </p:contentPart>
        </mc:Choice>
        <mc:Fallback>
          <p:pic>
            <p:nvPicPr>
              <p:cNvPr id="208" name="Freihand 207">
                <a:extLst>
                  <a:ext uri="{FF2B5EF4-FFF2-40B4-BE49-F238E27FC236}">
                    <a16:creationId xmlns:a16="http://schemas.microsoft.com/office/drawing/2014/main" id="{4BB4A2C2-6569-1B64-0843-14B7A5CEBB63}"/>
                  </a:ext>
                </a:extLst>
              </p:cNvPr>
              <p:cNvPicPr/>
              <p:nvPr/>
            </p:nvPicPr>
            <p:blipFill>
              <a:blip r:embed="rId311"/>
              <a:stretch>
                <a:fillRect/>
              </a:stretch>
            </p:blipFill>
            <p:spPr>
              <a:xfrm>
                <a:off x="7478509" y="3176902"/>
                <a:ext cx="221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9" name="Freihand 208">
                <a:extLst>
                  <a:ext uri="{FF2B5EF4-FFF2-40B4-BE49-F238E27FC236}">
                    <a16:creationId xmlns:a16="http://schemas.microsoft.com/office/drawing/2014/main" id="{D44353F7-3F0A-4906-AF92-B65142349FB1}"/>
                  </a:ext>
                </a:extLst>
              </p14:cNvPr>
              <p14:cNvContentPartPr/>
              <p14:nvPr/>
            </p14:nvContentPartPr>
            <p14:xfrm>
              <a:off x="7743829" y="3182302"/>
              <a:ext cx="117720" cy="125280"/>
            </p14:xfrm>
          </p:contentPart>
        </mc:Choice>
        <mc:Fallback>
          <p:pic>
            <p:nvPicPr>
              <p:cNvPr id="209" name="Freihand 208">
                <a:extLst>
                  <a:ext uri="{FF2B5EF4-FFF2-40B4-BE49-F238E27FC236}">
                    <a16:creationId xmlns:a16="http://schemas.microsoft.com/office/drawing/2014/main" id="{D44353F7-3F0A-4906-AF92-B65142349FB1}"/>
                  </a:ext>
                </a:extLst>
              </p:cNvPr>
              <p:cNvPicPr/>
              <p:nvPr/>
            </p:nvPicPr>
            <p:blipFill>
              <a:blip r:embed="rId313"/>
              <a:stretch>
                <a:fillRect/>
              </a:stretch>
            </p:blipFill>
            <p:spPr>
              <a:xfrm>
                <a:off x="7735189" y="3173302"/>
                <a:ext cx="135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0" name="Freihand 209">
                <a:extLst>
                  <a:ext uri="{FF2B5EF4-FFF2-40B4-BE49-F238E27FC236}">
                    <a16:creationId xmlns:a16="http://schemas.microsoft.com/office/drawing/2014/main" id="{4EA4F66A-850C-7860-6D32-67A8FB8783B5}"/>
                  </a:ext>
                </a:extLst>
              </p14:cNvPr>
              <p14:cNvContentPartPr/>
              <p14:nvPr/>
            </p14:nvContentPartPr>
            <p14:xfrm>
              <a:off x="8117869" y="3210742"/>
              <a:ext cx="11160" cy="146880"/>
            </p14:xfrm>
          </p:contentPart>
        </mc:Choice>
        <mc:Fallback>
          <p:pic>
            <p:nvPicPr>
              <p:cNvPr id="210" name="Freihand 209">
                <a:extLst>
                  <a:ext uri="{FF2B5EF4-FFF2-40B4-BE49-F238E27FC236}">
                    <a16:creationId xmlns:a16="http://schemas.microsoft.com/office/drawing/2014/main" id="{4EA4F66A-850C-7860-6D32-67A8FB8783B5}"/>
                  </a:ext>
                </a:extLst>
              </p:cNvPr>
              <p:cNvPicPr/>
              <p:nvPr/>
            </p:nvPicPr>
            <p:blipFill>
              <a:blip r:embed="rId315"/>
              <a:stretch>
                <a:fillRect/>
              </a:stretch>
            </p:blipFill>
            <p:spPr>
              <a:xfrm>
                <a:off x="8109229" y="3202102"/>
                <a:ext cx="28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1" name="Freihand 210">
                <a:extLst>
                  <a:ext uri="{FF2B5EF4-FFF2-40B4-BE49-F238E27FC236}">
                    <a16:creationId xmlns:a16="http://schemas.microsoft.com/office/drawing/2014/main" id="{8896F67E-2EE9-0DF7-AB4C-0091A1FBF527}"/>
                  </a:ext>
                </a:extLst>
              </p14:cNvPr>
              <p14:cNvContentPartPr/>
              <p14:nvPr/>
            </p14:nvContentPartPr>
            <p14:xfrm>
              <a:off x="8083309" y="3253222"/>
              <a:ext cx="120600" cy="20880"/>
            </p14:xfrm>
          </p:contentPart>
        </mc:Choice>
        <mc:Fallback>
          <p:pic>
            <p:nvPicPr>
              <p:cNvPr id="211" name="Freihand 210">
                <a:extLst>
                  <a:ext uri="{FF2B5EF4-FFF2-40B4-BE49-F238E27FC236}">
                    <a16:creationId xmlns:a16="http://schemas.microsoft.com/office/drawing/2014/main" id="{8896F67E-2EE9-0DF7-AB4C-0091A1FBF527}"/>
                  </a:ext>
                </a:extLst>
              </p:cNvPr>
              <p:cNvPicPr/>
              <p:nvPr/>
            </p:nvPicPr>
            <p:blipFill>
              <a:blip r:embed="rId317"/>
              <a:stretch>
                <a:fillRect/>
              </a:stretch>
            </p:blipFill>
            <p:spPr>
              <a:xfrm>
                <a:off x="8074669" y="3244222"/>
                <a:ext cx="138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2" name="Freihand 211">
                <a:extLst>
                  <a:ext uri="{FF2B5EF4-FFF2-40B4-BE49-F238E27FC236}">
                    <a16:creationId xmlns:a16="http://schemas.microsoft.com/office/drawing/2014/main" id="{4185F6C4-814C-5799-25DD-DA1F3D83A7D4}"/>
                  </a:ext>
                </a:extLst>
              </p14:cNvPr>
              <p14:cNvContentPartPr/>
              <p14:nvPr/>
            </p14:nvContentPartPr>
            <p14:xfrm>
              <a:off x="8247109" y="3127942"/>
              <a:ext cx="133920" cy="202320"/>
            </p14:xfrm>
          </p:contentPart>
        </mc:Choice>
        <mc:Fallback>
          <p:pic>
            <p:nvPicPr>
              <p:cNvPr id="212" name="Freihand 211">
                <a:extLst>
                  <a:ext uri="{FF2B5EF4-FFF2-40B4-BE49-F238E27FC236}">
                    <a16:creationId xmlns:a16="http://schemas.microsoft.com/office/drawing/2014/main" id="{4185F6C4-814C-5799-25DD-DA1F3D83A7D4}"/>
                  </a:ext>
                </a:extLst>
              </p:cNvPr>
              <p:cNvPicPr/>
              <p:nvPr/>
            </p:nvPicPr>
            <p:blipFill>
              <a:blip r:embed="rId319"/>
              <a:stretch>
                <a:fillRect/>
              </a:stretch>
            </p:blipFill>
            <p:spPr>
              <a:xfrm>
                <a:off x="8238109" y="3118942"/>
                <a:ext cx="151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3" name="Freihand 212">
                <a:extLst>
                  <a:ext uri="{FF2B5EF4-FFF2-40B4-BE49-F238E27FC236}">
                    <a16:creationId xmlns:a16="http://schemas.microsoft.com/office/drawing/2014/main" id="{EC002D19-75A3-7E20-6503-6D9F420E13A3}"/>
                  </a:ext>
                </a:extLst>
              </p14:cNvPr>
              <p14:cNvContentPartPr/>
              <p14:nvPr/>
            </p14:nvContentPartPr>
            <p14:xfrm>
              <a:off x="8425669" y="3106342"/>
              <a:ext cx="83520" cy="146880"/>
            </p14:xfrm>
          </p:contentPart>
        </mc:Choice>
        <mc:Fallback>
          <p:pic>
            <p:nvPicPr>
              <p:cNvPr id="213" name="Freihand 212">
                <a:extLst>
                  <a:ext uri="{FF2B5EF4-FFF2-40B4-BE49-F238E27FC236}">
                    <a16:creationId xmlns:a16="http://schemas.microsoft.com/office/drawing/2014/main" id="{EC002D19-75A3-7E20-6503-6D9F420E13A3}"/>
                  </a:ext>
                </a:extLst>
              </p:cNvPr>
              <p:cNvPicPr/>
              <p:nvPr/>
            </p:nvPicPr>
            <p:blipFill>
              <a:blip r:embed="rId321"/>
              <a:stretch>
                <a:fillRect/>
              </a:stretch>
            </p:blipFill>
            <p:spPr>
              <a:xfrm>
                <a:off x="8417029" y="3097702"/>
                <a:ext cx="101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4" name="Freihand 213">
                <a:extLst>
                  <a:ext uri="{FF2B5EF4-FFF2-40B4-BE49-F238E27FC236}">
                    <a16:creationId xmlns:a16="http://schemas.microsoft.com/office/drawing/2014/main" id="{B069A2E7-8267-C44F-EFA5-091E5B772836}"/>
                  </a:ext>
                </a:extLst>
              </p14:cNvPr>
              <p14:cNvContentPartPr/>
              <p14:nvPr/>
            </p14:nvContentPartPr>
            <p14:xfrm>
              <a:off x="8530069" y="3086542"/>
              <a:ext cx="135360" cy="154440"/>
            </p14:xfrm>
          </p:contentPart>
        </mc:Choice>
        <mc:Fallback>
          <p:pic>
            <p:nvPicPr>
              <p:cNvPr id="214" name="Freihand 213">
                <a:extLst>
                  <a:ext uri="{FF2B5EF4-FFF2-40B4-BE49-F238E27FC236}">
                    <a16:creationId xmlns:a16="http://schemas.microsoft.com/office/drawing/2014/main" id="{B069A2E7-8267-C44F-EFA5-091E5B772836}"/>
                  </a:ext>
                </a:extLst>
              </p:cNvPr>
              <p:cNvPicPr/>
              <p:nvPr/>
            </p:nvPicPr>
            <p:blipFill>
              <a:blip r:embed="rId323"/>
              <a:stretch>
                <a:fillRect/>
              </a:stretch>
            </p:blipFill>
            <p:spPr>
              <a:xfrm>
                <a:off x="8521429" y="3077542"/>
                <a:ext cx="153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5" name="Freihand 214">
                <a:extLst>
                  <a:ext uri="{FF2B5EF4-FFF2-40B4-BE49-F238E27FC236}">
                    <a16:creationId xmlns:a16="http://schemas.microsoft.com/office/drawing/2014/main" id="{82B2C0F7-7138-8BD9-EDEF-CF2F34040A72}"/>
                  </a:ext>
                </a:extLst>
              </p14:cNvPr>
              <p14:cNvContentPartPr/>
              <p14:nvPr/>
            </p14:nvContentPartPr>
            <p14:xfrm>
              <a:off x="8832109" y="3058462"/>
              <a:ext cx="77400" cy="163080"/>
            </p14:xfrm>
          </p:contentPart>
        </mc:Choice>
        <mc:Fallback>
          <p:pic>
            <p:nvPicPr>
              <p:cNvPr id="215" name="Freihand 214">
                <a:extLst>
                  <a:ext uri="{FF2B5EF4-FFF2-40B4-BE49-F238E27FC236}">
                    <a16:creationId xmlns:a16="http://schemas.microsoft.com/office/drawing/2014/main" id="{82B2C0F7-7138-8BD9-EDEF-CF2F34040A72}"/>
                  </a:ext>
                </a:extLst>
              </p:cNvPr>
              <p:cNvPicPr/>
              <p:nvPr/>
            </p:nvPicPr>
            <p:blipFill>
              <a:blip r:embed="rId325"/>
              <a:stretch>
                <a:fillRect/>
              </a:stretch>
            </p:blipFill>
            <p:spPr>
              <a:xfrm>
                <a:off x="8823109" y="3049822"/>
                <a:ext cx="95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6" name="Freihand 215">
                <a:extLst>
                  <a:ext uri="{FF2B5EF4-FFF2-40B4-BE49-F238E27FC236}">
                    <a16:creationId xmlns:a16="http://schemas.microsoft.com/office/drawing/2014/main" id="{39AFDFE2-F5C8-4F36-9367-824A9C32E5B5}"/>
                  </a:ext>
                </a:extLst>
              </p14:cNvPr>
              <p14:cNvContentPartPr/>
              <p14:nvPr/>
            </p14:nvContentPartPr>
            <p14:xfrm>
              <a:off x="8879629" y="2953342"/>
              <a:ext cx="19440" cy="14760"/>
            </p14:xfrm>
          </p:contentPart>
        </mc:Choice>
        <mc:Fallback>
          <p:pic>
            <p:nvPicPr>
              <p:cNvPr id="216" name="Freihand 215">
                <a:extLst>
                  <a:ext uri="{FF2B5EF4-FFF2-40B4-BE49-F238E27FC236}">
                    <a16:creationId xmlns:a16="http://schemas.microsoft.com/office/drawing/2014/main" id="{39AFDFE2-F5C8-4F36-9367-824A9C32E5B5}"/>
                  </a:ext>
                </a:extLst>
              </p:cNvPr>
              <p:cNvPicPr/>
              <p:nvPr/>
            </p:nvPicPr>
            <p:blipFill>
              <a:blip r:embed="rId327"/>
              <a:stretch>
                <a:fillRect/>
              </a:stretch>
            </p:blipFill>
            <p:spPr>
              <a:xfrm>
                <a:off x="8870629" y="2944702"/>
                <a:ext cx="37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7" name="Freihand 216">
                <a:extLst>
                  <a:ext uri="{FF2B5EF4-FFF2-40B4-BE49-F238E27FC236}">
                    <a16:creationId xmlns:a16="http://schemas.microsoft.com/office/drawing/2014/main" id="{4B75CC5B-6E72-AE7B-0BB2-D6F5DEF731B2}"/>
                  </a:ext>
                </a:extLst>
              </p14:cNvPr>
              <p14:cNvContentPartPr/>
              <p14:nvPr/>
            </p14:nvContentPartPr>
            <p14:xfrm>
              <a:off x="9109669" y="3073582"/>
              <a:ext cx="155520" cy="44280"/>
            </p14:xfrm>
          </p:contentPart>
        </mc:Choice>
        <mc:Fallback>
          <p:pic>
            <p:nvPicPr>
              <p:cNvPr id="217" name="Freihand 216">
                <a:extLst>
                  <a:ext uri="{FF2B5EF4-FFF2-40B4-BE49-F238E27FC236}">
                    <a16:creationId xmlns:a16="http://schemas.microsoft.com/office/drawing/2014/main" id="{4B75CC5B-6E72-AE7B-0BB2-D6F5DEF731B2}"/>
                  </a:ext>
                </a:extLst>
              </p:cNvPr>
              <p:cNvPicPr/>
              <p:nvPr/>
            </p:nvPicPr>
            <p:blipFill>
              <a:blip r:embed="rId329"/>
              <a:stretch>
                <a:fillRect/>
              </a:stretch>
            </p:blipFill>
            <p:spPr>
              <a:xfrm>
                <a:off x="9101029" y="3064942"/>
                <a:ext cx="173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8" name="Freihand 217">
                <a:extLst>
                  <a:ext uri="{FF2B5EF4-FFF2-40B4-BE49-F238E27FC236}">
                    <a16:creationId xmlns:a16="http://schemas.microsoft.com/office/drawing/2014/main" id="{465B067D-81D5-883C-EBAC-ECDFA576454F}"/>
                  </a:ext>
                </a:extLst>
              </p14:cNvPr>
              <p14:cNvContentPartPr/>
              <p14:nvPr/>
            </p14:nvContentPartPr>
            <p14:xfrm>
              <a:off x="9126229" y="3156742"/>
              <a:ext cx="138240" cy="14400"/>
            </p14:xfrm>
          </p:contentPart>
        </mc:Choice>
        <mc:Fallback>
          <p:pic>
            <p:nvPicPr>
              <p:cNvPr id="218" name="Freihand 217">
                <a:extLst>
                  <a:ext uri="{FF2B5EF4-FFF2-40B4-BE49-F238E27FC236}">
                    <a16:creationId xmlns:a16="http://schemas.microsoft.com/office/drawing/2014/main" id="{465B067D-81D5-883C-EBAC-ECDFA576454F}"/>
                  </a:ext>
                </a:extLst>
              </p:cNvPr>
              <p:cNvPicPr/>
              <p:nvPr/>
            </p:nvPicPr>
            <p:blipFill>
              <a:blip r:embed="rId331"/>
              <a:stretch>
                <a:fillRect/>
              </a:stretch>
            </p:blipFill>
            <p:spPr>
              <a:xfrm>
                <a:off x="9117589" y="3147742"/>
                <a:ext cx="155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9" name="Freihand 218">
                <a:extLst>
                  <a:ext uri="{FF2B5EF4-FFF2-40B4-BE49-F238E27FC236}">
                    <a16:creationId xmlns:a16="http://schemas.microsoft.com/office/drawing/2014/main" id="{AF3C9C88-496B-EE2B-1911-06062CC9C1A3}"/>
                  </a:ext>
                </a:extLst>
              </p14:cNvPr>
              <p14:cNvContentPartPr/>
              <p14:nvPr/>
            </p14:nvContentPartPr>
            <p14:xfrm>
              <a:off x="9533749" y="3020662"/>
              <a:ext cx="175320" cy="244800"/>
            </p14:xfrm>
          </p:contentPart>
        </mc:Choice>
        <mc:Fallback>
          <p:pic>
            <p:nvPicPr>
              <p:cNvPr id="219" name="Freihand 218">
                <a:extLst>
                  <a:ext uri="{FF2B5EF4-FFF2-40B4-BE49-F238E27FC236}">
                    <a16:creationId xmlns:a16="http://schemas.microsoft.com/office/drawing/2014/main" id="{AF3C9C88-496B-EE2B-1911-06062CC9C1A3}"/>
                  </a:ext>
                </a:extLst>
              </p:cNvPr>
              <p:cNvPicPr/>
              <p:nvPr/>
            </p:nvPicPr>
            <p:blipFill>
              <a:blip r:embed="rId333"/>
              <a:stretch>
                <a:fillRect/>
              </a:stretch>
            </p:blipFill>
            <p:spPr>
              <a:xfrm>
                <a:off x="9525109" y="3011662"/>
                <a:ext cx="1929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0" name="Freihand 219">
                <a:extLst>
                  <a:ext uri="{FF2B5EF4-FFF2-40B4-BE49-F238E27FC236}">
                    <a16:creationId xmlns:a16="http://schemas.microsoft.com/office/drawing/2014/main" id="{D8117444-CFA3-8907-37BD-1C67FBE457F3}"/>
                  </a:ext>
                </a:extLst>
              </p14:cNvPr>
              <p14:cNvContentPartPr/>
              <p14:nvPr/>
            </p14:nvContentPartPr>
            <p14:xfrm>
              <a:off x="8783509" y="3475702"/>
              <a:ext cx="11880" cy="5400"/>
            </p14:xfrm>
          </p:contentPart>
        </mc:Choice>
        <mc:Fallback>
          <p:pic>
            <p:nvPicPr>
              <p:cNvPr id="220" name="Freihand 219">
                <a:extLst>
                  <a:ext uri="{FF2B5EF4-FFF2-40B4-BE49-F238E27FC236}">
                    <a16:creationId xmlns:a16="http://schemas.microsoft.com/office/drawing/2014/main" id="{D8117444-CFA3-8907-37BD-1C67FBE457F3}"/>
                  </a:ext>
                </a:extLst>
              </p:cNvPr>
              <p:cNvPicPr/>
              <p:nvPr/>
            </p:nvPicPr>
            <p:blipFill>
              <a:blip r:embed="rId335"/>
              <a:stretch>
                <a:fillRect/>
              </a:stretch>
            </p:blipFill>
            <p:spPr>
              <a:xfrm>
                <a:off x="8774869" y="3466702"/>
                <a:ext cx="29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52" name="Freihand 351">
                <a:extLst>
                  <a:ext uri="{FF2B5EF4-FFF2-40B4-BE49-F238E27FC236}">
                    <a16:creationId xmlns:a16="http://schemas.microsoft.com/office/drawing/2014/main" id="{B176AE9A-43AB-CCC8-D931-48149F1DEE18}"/>
                  </a:ext>
                </a:extLst>
              </p14:cNvPr>
              <p14:cNvContentPartPr/>
              <p14:nvPr/>
            </p14:nvContentPartPr>
            <p14:xfrm>
              <a:off x="11421949" y="3978622"/>
              <a:ext cx="550800" cy="171000"/>
            </p14:xfrm>
          </p:contentPart>
        </mc:Choice>
        <mc:Fallback>
          <p:pic>
            <p:nvPicPr>
              <p:cNvPr id="352" name="Freihand 351">
                <a:extLst>
                  <a:ext uri="{FF2B5EF4-FFF2-40B4-BE49-F238E27FC236}">
                    <a16:creationId xmlns:a16="http://schemas.microsoft.com/office/drawing/2014/main" id="{B176AE9A-43AB-CCC8-D931-48149F1DEE18}"/>
                  </a:ext>
                </a:extLst>
              </p:cNvPr>
              <p:cNvPicPr/>
              <p:nvPr/>
            </p:nvPicPr>
            <p:blipFill>
              <a:blip r:embed="rId337"/>
              <a:stretch>
                <a:fillRect/>
              </a:stretch>
            </p:blipFill>
            <p:spPr>
              <a:xfrm>
                <a:off x="11412949" y="3969622"/>
                <a:ext cx="568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53" name="Freihand 352">
                <a:extLst>
                  <a:ext uri="{FF2B5EF4-FFF2-40B4-BE49-F238E27FC236}">
                    <a16:creationId xmlns:a16="http://schemas.microsoft.com/office/drawing/2014/main" id="{1D34BE25-E3E5-83D3-79D4-1191A21FB40F}"/>
                  </a:ext>
                </a:extLst>
              </p14:cNvPr>
              <p14:cNvContentPartPr/>
              <p14:nvPr/>
            </p14:nvContentPartPr>
            <p14:xfrm>
              <a:off x="9781069" y="2421622"/>
              <a:ext cx="2171520" cy="180360"/>
            </p14:xfrm>
          </p:contentPart>
        </mc:Choice>
        <mc:Fallback>
          <p:pic>
            <p:nvPicPr>
              <p:cNvPr id="353" name="Freihand 352">
                <a:extLst>
                  <a:ext uri="{FF2B5EF4-FFF2-40B4-BE49-F238E27FC236}">
                    <a16:creationId xmlns:a16="http://schemas.microsoft.com/office/drawing/2014/main" id="{1D34BE25-E3E5-83D3-79D4-1191A21FB40F}"/>
                  </a:ext>
                </a:extLst>
              </p:cNvPr>
              <p:cNvPicPr/>
              <p:nvPr/>
            </p:nvPicPr>
            <p:blipFill>
              <a:blip r:embed="rId339"/>
              <a:stretch>
                <a:fillRect/>
              </a:stretch>
            </p:blipFill>
            <p:spPr>
              <a:xfrm>
                <a:off x="9772069" y="2412622"/>
                <a:ext cx="2189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54" name="Freihand 353">
                <a:extLst>
                  <a:ext uri="{FF2B5EF4-FFF2-40B4-BE49-F238E27FC236}">
                    <a16:creationId xmlns:a16="http://schemas.microsoft.com/office/drawing/2014/main" id="{22084D96-921F-81DE-3649-0EB3594052AC}"/>
                  </a:ext>
                </a:extLst>
              </p14:cNvPr>
              <p14:cNvContentPartPr/>
              <p14:nvPr/>
            </p14:nvContentPartPr>
            <p14:xfrm>
              <a:off x="7396429" y="3214702"/>
              <a:ext cx="2407320" cy="252000"/>
            </p14:xfrm>
          </p:contentPart>
        </mc:Choice>
        <mc:Fallback>
          <p:pic>
            <p:nvPicPr>
              <p:cNvPr id="354" name="Freihand 353">
                <a:extLst>
                  <a:ext uri="{FF2B5EF4-FFF2-40B4-BE49-F238E27FC236}">
                    <a16:creationId xmlns:a16="http://schemas.microsoft.com/office/drawing/2014/main" id="{22084D96-921F-81DE-3649-0EB3594052AC}"/>
                  </a:ext>
                </a:extLst>
              </p:cNvPr>
              <p:cNvPicPr/>
              <p:nvPr/>
            </p:nvPicPr>
            <p:blipFill>
              <a:blip r:embed="rId341"/>
              <a:stretch>
                <a:fillRect/>
              </a:stretch>
            </p:blipFill>
            <p:spPr>
              <a:xfrm>
                <a:off x="7387429" y="3205702"/>
                <a:ext cx="24249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59" name="Freihand 458">
                <a:extLst>
                  <a:ext uri="{FF2B5EF4-FFF2-40B4-BE49-F238E27FC236}">
                    <a16:creationId xmlns:a16="http://schemas.microsoft.com/office/drawing/2014/main" id="{E76514D5-E726-D94A-9D3F-B105BF5AE549}"/>
                  </a:ext>
                </a:extLst>
              </p14:cNvPr>
              <p14:cNvContentPartPr/>
              <p14:nvPr/>
            </p14:nvContentPartPr>
            <p14:xfrm>
              <a:off x="2431669" y="1060004"/>
              <a:ext cx="840600" cy="77400"/>
            </p14:xfrm>
          </p:contentPart>
        </mc:Choice>
        <mc:Fallback>
          <p:pic>
            <p:nvPicPr>
              <p:cNvPr id="459" name="Freihand 458">
                <a:extLst>
                  <a:ext uri="{FF2B5EF4-FFF2-40B4-BE49-F238E27FC236}">
                    <a16:creationId xmlns:a16="http://schemas.microsoft.com/office/drawing/2014/main" id="{E76514D5-E726-D94A-9D3F-B105BF5AE549}"/>
                  </a:ext>
                </a:extLst>
              </p:cNvPr>
              <p:cNvPicPr/>
              <p:nvPr/>
            </p:nvPicPr>
            <p:blipFill>
              <a:blip r:embed="rId343"/>
              <a:stretch>
                <a:fillRect/>
              </a:stretch>
            </p:blipFill>
            <p:spPr>
              <a:xfrm>
                <a:off x="2422669" y="1051364"/>
                <a:ext cx="858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63" name="Freihand 462">
                <a:extLst>
                  <a:ext uri="{FF2B5EF4-FFF2-40B4-BE49-F238E27FC236}">
                    <a16:creationId xmlns:a16="http://schemas.microsoft.com/office/drawing/2014/main" id="{31F84AE7-46DE-7C02-3505-3486E79D4210}"/>
                  </a:ext>
                </a:extLst>
              </p14:cNvPr>
              <p14:cNvContentPartPr/>
              <p14:nvPr/>
            </p14:nvContentPartPr>
            <p14:xfrm>
              <a:off x="2470549" y="481484"/>
              <a:ext cx="904680" cy="720000"/>
            </p14:xfrm>
          </p:contentPart>
        </mc:Choice>
        <mc:Fallback>
          <p:pic>
            <p:nvPicPr>
              <p:cNvPr id="463" name="Freihand 462">
                <a:extLst>
                  <a:ext uri="{FF2B5EF4-FFF2-40B4-BE49-F238E27FC236}">
                    <a16:creationId xmlns:a16="http://schemas.microsoft.com/office/drawing/2014/main" id="{31F84AE7-46DE-7C02-3505-3486E79D4210}"/>
                  </a:ext>
                </a:extLst>
              </p:cNvPr>
              <p:cNvPicPr/>
              <p:nvPr/>
            </p:nvPicPr>
            <p:blipFill>
              <a:blip r:embed="rId345"/>
              <a:stretch>
                <a:fillRect/>
              </a:stretch>
            </p:blipFill>
            <p:spPr>
              <a:xfrm>
                <a:off x="2461909" y="472844"/>
                <a:ext cx="922320" cy="737640"/>
              </a:xfrm>
              <a:prstGeom prst="rect">
                <a:avLst/>
              </a:prstGeom>
            </p:spPr>
          </p:pic>
        </mc:Fallback>
      </mc:AlternateContent>
      <p:grpSp>
        <p:nvGrpSpPr>
          <p:cNvPr id="544" name="Gruppieren 543">
            <a:extLst>
              <a:ext uri="{FF2B5EF4-FFF2-40B4-BE49-F238E27FC236}">
                <a16:creationId xmlns:a16="http://schemas.microsoft.com/office/drawing/2014/main" id="{CACE725F-A694-3AB5-7E51-77B6555BB59A}"/>
              </a:ext>
            </a:extLst>
          </p:cNvPr>
          <p:cNvGrpSpPr/>
          <p:nvPr/>
        </p:nvGrpSpPr>
        <p:grpSpPr>
          <a:xfrm>
            <a:off x="151789" y="-31058"/>
            <a:ext cx="11796120" cy="6794182"/>
            <a:chOff x="151789" y="-31058"/>
            <a:chExt cx="11796120" cy="6794182"/>
          </a:xfrm>
        </p:grpSpPr>
        <mc:AlternateContent xmlns:mc="http://schemas.openxmlformats.org/markup-compatibility/2006">
          <mc:Choice xmlns:p14="http://schemas.microsoft.com/office/powerpoint/2010/main" Requires="p14">
            <p:contentPart p14:bwMode="auto" r:id="rId346">
              <p14:nvContentPartPr>
                <p14:cNvPr id="428" name="Freihand 427">
                  <a:extLst>
                    <a:ext uri="{FF2B5EF4-FFF2-40B4-BE49-F238E27FC236}">
                      <a16:creationId xmlns:a16="http://schemas.microsoft.com/office/drawing/2014/main" id="{EDADECEF-B09B-0329-61D0-B4AED83EDD88}"/>
                    </a:ext>
                  </a:extLst>
                </p14:cNvPr>
                <p14:cNvContentPartPr/>
                <p14:nvPr/>
              </p14:nvContentPartPr>
              <p14:xfrm>
                <a:off x="5461429" y="4481084"/>
                <a:ext cx="2623320" cy="1553400"/>
              </p14:xfrm>
            </p:contentPart>
          </mc:Choice>
          <mc:Fallback>
            <p:pic>
              <p:nvPicPr>
                <p:cNvPr id="428" name="Freihand 427">
                  <a:extLst>
                    <a:ext uri="{FF2B5EF4-FFF2-40B4-BE49-F238E27FC236}">
                      <a16:creationId xmlns:a16="http://schemas.microsoft.com/office/drawing/2014/main" id="{EDADECEF-B09B-0329-61D0-B4AED83EDD88}"/>
                    </a:ext>
                  </a:extLst>
                </p:cNvPr>
                <p:cNvPicPr/>
                <p:nvPr/>
              </p:nvPicPr>
              <p:blipFill>
                <a:blip r:embed="rId347"/>
                <a:stretch>
                  <a:fillRect/>
                </a:stretch>
              </p:blipFill>
              <p:spPr>
                <a:xfrm>
                  <a:off x="5452789" y="4472084"/>
                  <a:ext cx="2640960" cy="15710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29" name="Freihand 428">
                  <a:extLst>
                    <a:ext uri="{FF2B5EF4-FFF2-40B4-BE49-F238E27FC236}">
                      <a16:creationId xmlns:a16="http://schemas.microsoft.com/office/drawing/2014/main" id="{C794450E-F5E1-423B-57DB-1123EDE1A587}"/>
                    </a:ext>
                  </a:extLst>
                </p14:cNvPr>
                <p14:cNvContentPartPr/>
                <p14:nvPr/>
              </p14:nvContentPartPr>
              <p14:xfrm>
                <a:off x="5643229" y="5981924"/>
                <a:ext cx="173520" cy="328320"/>
              </p14:xfrm>
            </p:contentPart>
          </mc:Choice>
          <mc:Fallback>
            <p:pic>
              <p:nvPicPr>
                <p:cNvPr id="429" name="Freihand 428">
                  <a:extLst>
                    <a:ext uri="{FF2B5EF4-FFF2-40B4-BE49-F238E27FC236}">
                      <a16:creationId xmlns:a16="http://schemas.microsoft.com/office/drawing/2014/main" id="{C794450E-F5E1-423B-57DB-1123EDE1A587}"/>
                    </a:ext>
                  </a:extLst>
                </p:cNvPr>
                <p:cNvPicPr/>
                <p:nvPr/>
              </p:nvPicPr>
              <p:blipFill>
                <a:blip r:embed="rId349"/>
                <a:stretch>
                  <a:fillRect/>
                </a:stretch>
              </p:blipFill>
              <p:spPr>
                <a:xfrm>
                  <a:off x="5634229" y="5972924"/>
                  <a:ext cx="19116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31" name="Freihand 430">
                  <a:extLst>
                    <a:ext uri="{FF2B5EF4-FFF2-40B4-BE49-F238E27FC236}">
                      <a16:creationId xmlns:a16="http://schemas.microsoft.com/office/drawing/2014/main" id="{480A0482-7823-516D-341F-A23DAD32D45B}"/>
                    </a:ext>
                  </a:extLst>
                </p14:cNvPr>
                <p14:cNvContentPartPr/>
                <p14:nvPr/>
              </p14:nvContentPartPr>
              <p14:xfrm>
                <a:off x="6015829" y="6026924"/>
                <a:ext cx="65880" cy="172800"/>
              </p14:xfrm>
            </p:contentPart>
          </mc:Choice>
          <mc:Fallback>
            <p:pic>
              <p:nvPicPr>
                <p:cNvPr id="431" name="Freihand 430">
                  <a:extLst>
                    <a:ext uri="{FF2B5EF4-FFF2-40B4-BE49-F238E27FC236}">
                      <a16:creationId xmlns:a16="http://schemas.microsoft.com/office/drawing/2014/main" id="{480A0482-7823-516D-341F-A23DAD32D45B}"/>
                    </a:ext>
                  </a:extLst>
                </p:cNvPr>
                <p:cNvPicPr/>
                <p:nvPr/>
              </p:nvPicPr>
              <p:blipFill>
                <a:blip r:embed="rId351"/>
                <a:stretch>
                  <a:fillRect/>
                </a:stretch>
              </p:blipFill>
              <p:spPr>
                <a:xfrm>
                  <a:off x="6006829" y="6018284"/>
                  <a:ext cx="83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32" name="Freihand 431">
                  <a:extLst>
                    <a:ext uri="{FF2B5EF4-FFF2-40B4-BE49-F238E27FC236}">
                      <a16:creationId xmlns:a16="http://schemas.microsoft.com/office/drawing/2014/main" id="{96114743-506E-FC0D-9765-40188D14E41C}"/>
                    </a:ext>
                  </a:extLst>
                </p14:cNvPr>
                <p14:cNvContentPartPr/>
                <p14:nvPr/>
              </p14:nvContentPartPr>
              <p14:xfrm>
                <a:off x="6021589" y="6017204"/>
                <a:ext cx="158400" cy="208800"/>
              </p14:xfrm>
            </p:contentPart>
          </mc:Choice>
          <mc:Fallback>
            <p:pic>
              <p:nvPicPr>
                <p:cNvPr id="432" name="Freihand 431">
                  <a:extLst>
                    <a:ext uri="{FF2B5EF4-FFF2-40B4-BE49-F238E27FC236}">
                      <a16:creationId xmlns:a16="http://schemas.microsoft.com/office/drawing/2014/main" id="{96114743-506E-FC0D-9765-40188D14E41C}"/>
                    </a:ext>
                  </a:extLst>
                </p:cNvPr>
                <p:cNvPicPr/>
                <p:nvPr/>
              </p:nvPicPr>
              <p:blipFill>
                <a:blip r:embed="rId353"/>
                <a:stretch>
                  <a:fillRect/>
                </a:stretch>
              </p:blipFill>
              <p:spPr>
                <a:xfrm>
                  <a:off x="6012589" y="6008204"/>
                  <a:ext cx="176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34" name="Freihand 433">
                  <a:extLst>
                    <a:ext uri="{FF2B5EF4-FFF2-40B4-BE49-F238E27FC236}">
                      <a16:creationId xmlns:a16="http://schemas.microsoft.com/office/drawing/2014/main" id="{96D8214E-5161-6081-47E6-0965F9898CCF}"/>
                    </a:ext>
                  </a:extLst>
                </p14:cNvPr>
                <p14:cNvContentPartPr/>
                <p14:nvPr/>
              </p14:nvContentPartPr>
              <p14:xfrm>
                <a:off x="6207349" y="6068684"/>
                <a:ext cx="88560" cy="67320"/>
              </p14:xfrm>
            </p:contentPart>
          </mc:Choice>
          <mc:Fallback>
            <p:pic>
              <p:nvPicPr>
                <p:cNvPr id="434" name="Freihand 433">
                  <a:extLst>
                    <a:ext uri="{FF2B5EF4-FFF2-40B4-BE49-F238E27FC236}">
                      <a16:creationId xmlns:a16="http://schemas.microsoft.com/office/drawing/2014/main" id="{96D8214E-5161-6081-47E6-0965F9898CCF}"/>
                    </a:ext>
                  </a:extLst>
                </p:cNvPr>
                <p:cNvPicPr/>
                <p:nvPr/>
              </p:nvPicPr>
              <p:blipFill>
                <a:blip r:embed="rId355"/>
                <a:stretch>
                  <a:fillRect/>
                </a:stretch>
              </p:blipFill>
              <p:spPr>
                <a:xfrm>
                  <a:off x="6198349" y="6059684"/>
                  <a:ext cx="106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35" name="Freihand 434">
                  <a:extLst>
                    <a:ext uri="{FF2B5EF4-FFF2-40B4-BE49-F238E27FC236}">
                      <a16:creationId xmlns:a16="http://schemas.microsoft.com/office/drawing/2014/main" id="{F1654A0E-86BD-9AF1-BCFB-47A52226851E}"/>
                    </a:ext>
                  </a:extLst>
                </p14:cNvPr>
                <p14:cNvContentPartPr/>
                <p14:nvPr/>
              </p14:nvContentPartPr>
              <p14:xfrm>
                <a:off x="6286909" y="6030884"/>
                <a:ext cx="22680" cy="176400"/>
              </p14:xfrm>
            </p:contentPart>
          </mc:Choice>
          <mc:Fallback>
            <p:pic>
              <p:nvPicPr>
                <p:cNvPr id="435" name="Freihand 434">
                  <a:extLst>
                    <a:ext uri="{FF2B5EF4-FFF2-40B4-BE49-F238E27FC236}">
                      <a16:creationId xmlns:a16="http://schemas.microsoft.com/office/drawing/2014/main" id="{F1654A0E-86BD-9AF1-BCFB-47A52226851E}"/>
                    </a:ext>
                  </a:extLst>
                </p:cNvPr>
                <p:cNvPicPr/>
                <p:nvPr/>
              </p:nvPicPr>
              <p:blipFill>
                <a:blip r:embed="rId357"/>
                <a:stretch>
                  <a:fillRect/>
                </a:stretch>
              </p:blipFill>
              <p:spPr>
                <a:xfrm>
                  <a:off x="6277909" y="6022244"/>
                  <a:ext cx="403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436" name="Freihand 435">
                  <a:extLst>
                    <a:ext uri="{FF2B5EF4-FFF2-40B4-BE49-F238E27FC236}">
                      <a16:creationId xmlns:a16="http://schemas.microsoft.com/office/drawing/2014/main" id="{4361B0BC-D0B5-1CF8-1B97-76B57C24B40A}"/>
                    </a:ext>
                  </a:extLst>
                </p14:cNvPr>
                <p14:cNvContentPartPr/>
                <p14:nvPr/>
              </p14:nvContentPartPr>
              <p14:xfrm>
                <a:off x="5942029" y="6259844"/>
                <a:ext cx="519120" cy="141120"/>
              </p14:xfrm>
            </p:contentPart>
          </mc:Choice>
          <mc:Fallback>
            <p:pic>
              <p:nvPicPr>
                <p:cNvPr id="436" name="Freihand 435">
                  <a:extLst>
                    <a:ext uri="{FF2B5EF4-FFF2-40B4-BE49-F238E27FC236}">
                      <a16:creationId xmlns:a16="http://schemas.microsoft.com/office/drawing/2014/main" id="{4361B0BC-D0B5-1CF8-1B97-76B57C24B40A}"/>
                    </a:ext>
                  </a:extLst>
                </p:cNvPr>
                <p:cNvPicPr/>
                <p:nvPr/>
              </p:nvPicPr>
              <p:blipFill>
                <a:blip r:embed="rId359"/>
                <a:stretch>
                  <a:fillRect/>
                </a:stretch>
              </p:blipFill>
              <p:spPr>
                <a:xfrm>
                  <a:off x="5933389" y="6251204"/>
                  <a:ext cx="536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437" name="Freihand 436">
                  <a:extLst>
                    <a:ext uri="{FF2B5EF4-FFF2-40B4-BE49-F238E27FC236}">
                      <a16:creationId xmlns:a16="http://schemas.microsoft.com/office/drawing/2014/main" id="{1ED4B85E-329E-6886-E110-660E00C647E9}"/>
                    </a:ext>
                  </a:extLst>
                </p14:cNvPr>
                <p14:cNvContentPartPr/>
                <p14:nvPr/>
              </p14:nvContentPartPr>
              <p14:xfrm>
                <a:off x="6021589" y="6435884"/>
                <a:ext cx="68400" cy="196200"/>
              </p14:xfrm>
            </p:contentPart>
          </mc:Choice>
          <mc:Fallback>
            <p:pic>
              <p:nvPicPr>
                <p:cNvPr id="437" name="Freihand 436">
                  <a:extLst>
                    <a:ext uri="{FF2B5EF4-FFF2-40B4-BE49-F238E27FC236}">
                      <a16:creationId xmlns:a16="http://schemas.microsoft.com/office/drawing/2014/main" id="{1ED4B85E-329E-6886-E110-660E00C647E9}"/>
                    </a:ext>
                  </a:extLst>
                </p:cNvPr>
                <p:cNvPicPr/>
                <p:nvPr/>
              </p:nvPicPr>
              <p:blipFill>
                <a:blip r:embed="rId361"/>
                <a:stretch>
                  <a:fillRect/>
                </a:stretch>
              </p:blipFill>
              <p:spPr>
                <a:xfrm>
                  <a:off x="6012949" y="6426884"/>
                  <a:ext cx="860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438" name="Freihand 437">
                  <a:extLst>
                    <a:ext uri="{FF2B5EF4-FFF2-40B4-BE49-F238E27FC236}">
                      <a16:creationId xmlns:a16="http://schemas.microsoft.com/office/drawing/2014/main" id="{DF8D5D72-AAB9-0539-3987-07C71D56356C}"/>
                    </a:ext>
                  </a:extLst>
                </p14:cNvPr>
                <p14:cNvContentPartPr/>
                <p14:nvPr/>
              </p14:nvContentPartPr>
              <p14:xfrm>
                <a:off x="5999989" y="6445244"/>
                <a:ext cx="180360" cy="243360"/>
              </p14:xfrm>
            </p:contentPart>
          </mc:Choice>
          <mc:Fallback>
            <p:pic>
              <p:nvPicPr>
                <p:cNvPr id="438" name="Freihand 437">
                  <a:extLst>
                    <a:ext uri="{FF2B5EF4-FFF2-40B4-BE49-F238E27FC236}">
                      <a16:creationId xmlns:a16="http://schemas.microsoft.com/office/drawing/2014/main" id="{DF8D5D72-AAB9-0539-3987-07C71D56356C}"/>
                    </a:ext>
                  </a:extLst>
                </p:cNvPr>
                <p:cNvPicPr/>
                <p:nvPr/>
              </p:nvPicPr>
              <p:blipFill>
                <a:blip r:embed="rId363"/>
                <a:stretch>
                  <a:fillRect/>
                </a:stretch>
              </p:blipFill>
              <p:spPr>
                <a:xfrm>
                  <a:off x="5990989" y="6436604"/>
                  <a:ext cx="1980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39" name="Freihand 438">
                  <a:extLst>
                    <a:ext uri="{FF2B5EF4-FFF2-40B4-BE49-F238E27FC236}">
                      <a16:creationId xmlns:a16="http://schemas.microsoft.com/office/drawing/2014/main" id="{14D0A84D-F34E-6F87-859F-9C2F63037C4E}"/>
                    </a:ext>
                  </a:extLst>
                </p14:cNvPr>
                <p14:cNvContentPartPr/>
                <p14:nvPr/>
              </p14:nvContentPartPr>
              <p14:xfrm>
                <a:off x="6232549" y="6436604"/>
                <a:ext cx="185040" cy="240120"/>
              </p14:xfrm>
            </p:contentPart>
          </mc:Choice>
          <mc:Fallback>
            <p:pic>
              <p:nvPicPr>
                <p:cNvPr id="439" name="Freihand 438">
                  <a:extLst>
                    <a:ext uri="{FF2B5EF4-FFF2-40B4-BE49-F238E27FC236}">
                      <a16:creationId xmlns:a16="http://schemas.microsoft.com/office/drawing/2014/main" id="{14D0A84D-F34E-6F87-859F-9C2F63037C4E}"/>
                    </a:ext>
                  </a:extLst>
                </p:cNvPr>
                <p:cNvPicPr/>
                <p:nvPr/>
              </p:nvPicPr>
              <p:blipFill>
                <a:blip r:embed="rId365"/>
                <a:stretch>
                  <a:fillRect/>
                </a:stretch>
              </p:blipFill>
              <p:spPr>
                <a:xfrm>
                  <a:off x="6223909" y="6427604"/>
                  <a:ext cx="2026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40" name="Freihand 439">
                  <a:extLst>
                    <a:ext uri="{FF2B5EF4-FFF2-40B4-BE49-F238E27FC236}">
                      <a16:creationId xmlns:a16="http://schemas.microsoft.com/office/drawing/2014/main" id="{FA2AC293-23C1-2B66-324C-78842AA93210}"/>
                    </a:ext>
                  </a:extLst>
                </p14:cNvPr>
                <p14:cNvContentPartPr/>
                <p14:nvPr/>
              </p14:nvContentPartPr>
              <p14:xfrm>
                <a:off x="6631069" y="6297284"/>
                <a:ext cx="151560" cy="11880"/>
              </p14:xfrm>
            </p:contentPart>
          </mc:Choice>
          <mc:Fallback>
            <p:pic>
              <p:nvPicPr>
                <p:cNvPr id="440" name="Freihand 439">
                  <a:extLst>
                    <a:ext uri="{FF2B5EF4-FFF2-40B4-BE49-F238E27FC236}">
                      <a16:creationId xmlns:a16="http://schemas.microsoft.com/office/drawing/2014/main" id="{FA2AC293-23C1-2B66-324C-78842AA93210}"/>
                    </a:ext>
                  </a:extLst>
                </p:cNvPr>
                <p:cNvPicPr/>
                <p:nvPr/>
              </p:nvPicPr>
              <p:blipFill>
                <a:blip r:embed="rId367"/>
                <a:stretch>
                  <a:fillRect/>
                </a:stretch>
              </p:blipFill>
              <p:spPr>
                <a:xfrm>
                  <a:off x="6622069" y="6288284"/>
                  <a:ext cx="169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41" name="Freihand 440">
                  <a:extLst>
                    <a:ext uri="{FF2B5EF4-FFF2-40B4-BE49-F238E27FC236}">
                      <a16:creationId xmlns:a16="http://schemas.microsoft.com/office/drawing/2014/main" id="{2186FB15-2A2C-3804-9FA7-F5A1DB9C8FD6}"/>
                    </a:ext>
                  </a:extLst>
                </p14:cNvPr>
                <p14:cNvContentPartPr/>
                <p14:nvPr/>
              </p14:nvContentPartPr>
              <p14:xfrm>
                <a:off x="6629269" y="6369284"/>
                <a:ext cx="149400" cy="26280"/>
              </p14:xfrm>
            </p:contentPart>
          </mc:Choice>
          <mc:Fallback>
            <p:pic>
              <p:nvPicPr>
                <p:cNvPr id="441" name="Freihand 440">
                  <a:extLst>
                    <a:ext uri="{FF2B5EF4-FFF2-40B4-BE49-F238E27FC236}">
                      <a16:creationId xmlns:a16="http://schemas.microsoft.com/office/drawing/2014/main" id="{2186FB15-2A2C-3804-9FA7-F5A1DB9C8FD6}"/>
                    </a:ext>
                  </a:extLst>
                </p:cNvPr>
                <p:cNvPicPr/>
                <p:nvPr/>
              </p:nvPicPr>
              <p:blipFill>
                <a:blip r:embed="rId369"/>
                <a:stretch>
                  <a:fillRect/>
                </a:stretch>
              </p:blipFill>
              <p:spPr>
                <a:xfrm>
                  <a:off x="6620629" y="6360644"/>
                  <a:ext cx="1670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42" name="Freihand 441">
                  <a:extLst>
                    <a:ext uri="{FF2B5EF4-FFF2-40B4-BE49-F238E27FC236}">
                      <a16:creationId xmlns:a16="http://schemas.microsoft.com/office/drawing/2014/main" id="{734AA291-CBAB-3D23-2C2B-D0C80E128749}"/>
                    </a:ext>
                  </a:extLst>
                </p14:cNvPr>
                <p14:cNvContentPartPr/>
                <p14:nvPr/>
              </p14:nvContentPartPr>
              <p14:xfrm>
                <a:off x="6887029" y="6021164"/>
                <a:ext cx="163440" cy="176400"/>
              </p14:xfrm>
            </p:contentPart>
          </mc:Choice>
          <mc:Fallback>
            <p:pic>
              <p:nvPicPr>
                <p:cNvPr id="442" name="Freihand 441">
                  <a:extLst>
                    <a:ext uri="{FF2B5EF4-FFF2-40B4-BE49-F238E27FC236}">
                      <a16:creationId xmlns:a16="http://schemas.microsoft.com/office/drawing/2014/main" id="{734AA291-CBAB-3D23-2C2B-D0C80E128749}"/>
                    </a:ext>
                  </a:extLst>
                </p:cNvPr>
                <p:cNvPicPr/>
                <p:nvPr/>
              </p:nvPicPr>
              <p:blipFill>
                <a:blip r:embed="rId371"/>
                <a:stretch>
                  <a:fillRect/>
                </a:stretch>
              </p:blipFill>
              <p:spPr>
                <a:xfrm>
                  <a:off x="6878029" y="6012164"/>
                  <a:ext cx="181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43" name="Freihand 442">
                  <a:extLst>
                    <a:ext uri="{FF2B5EF4-FFF2-40B4-BE49-F238E27FC236}">
                      <a16:creationId xmlns:a16="http://schemas.microsoft.com/office/drawing/2014/main" id="{C72D973F-5527-8F06-1F7A-1C25637E18AA}"/>
                    </a:ext>
                  </a:extLst>
                </p14:cNvPr>
                <p14:cNvContentPartPr/>
                <p14:nvPr/>
              </p14:nvContentPartPr>
              <p14:xfrm>
                <a:off x="7135429" y="5997764"/>
                <a:ext cx="77400" cy="158040"/>
              </p14:xfrm>
            </p:contentPart>
          </mc:Choice>
          <mc:Fallback>
            <p:pic>
              <p:nvPicPr>
                <p:cNvPr id="443" name="Freihand 442">
                  <a:extLst>
                    <a:ext uri="{FF2B5EF4-FFF2-40B4-BE49-F238E27FC236}">
                      <a16:creationId xmlns:a16="http://schemas.microsoft.com/office/drawing/2014/main" id="{C72D973F-5527-8F06-1F7A-1C25637E18AA}"/>
                    </a:ext>
                  </a:extLst>
                </p:cNvPr>
                <p:cNvPicPr/>
                <p:nvPr/>
              </p:nvPicPr>
              <p:blipFill>
                <a:blip r:embed="rId373"/>
                <a:stretch>
                  <a:fillRect/>
                </a:stretch>
              </p:blipFill>
              <p:spPr>
                <a:xfrm>
                  <a:off x="7126789" y="5989124"/>
                  <a:ext cx="95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444" name="Freihand 443">
                  <a:extLst>
                    <a:ext uri="{FF2B5EF4-FFF2-40B4-BE49-F238E27FC236}">
                      <a16:creationId xmlns:a16="http://schemas.microsoft.com/office/drawing/2014/main" id="{F30F2B48-85EE-D9E3-9765-B1F5A7445CF1}"/>
                    </a:ext>
                  </a:extLst>
                </p14:cNvPr>
                <p14:cNvContentPartPr/>
                <p14:nvPr/>
              </p14:nvContentPartPr>
              <p14:xfrm>
                <a:off x="7160269" y="5970764"/>
                <a:ext cx="69840" cy="2520"/>
              </p14:xfrm>
            </p:contentPart>
          </mc:Choice>
          <mc:Fallback>
            <p:pic>
              <p:nvPicPr>
                <p:cNvPr id="444" name="Freihand 443">
                  <a:extLst>
                    <a:ext uri="{FF2B5EF4-FFF2-40B4-BE49-F238E27FC236}">
                      <a16:creationId xmlns:a16="http://schemas.microsoft.com/office/drawing/2014/main" id="{F30F2B48-85EE-D9E3-9765-B1F5A7445CF1}"/>
                    </a:ext>
                  </a:extLst>
                </p:cNvPr>
                <p:cNvPicPr/>
                <p:nvPr/>
              </p:nvPicPr>
              <p:blipFill>
                <a:blip r:embed="rId375"/>
                <a:stretch>
                  <a:fillRect/>
                </a:stretch>
              </p:blipFill>
              <p:spPr>
                <a:xfrm>
                  <a:off x="7151629" y="5961764"/>
                  <a:ext cx="87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445" name="Freihand 444">
                  <a:extLst>
                    <a:ext uri="{FF2B5EF4-FFF2-40B4-BE49-F238E27FC236}">
                      <a16:creationId xmlns:a16="http://schemas.microsoft.com/office/drawing/2014/main" id="{94E24FF1-3DE0-607E-2EAA-638E3C1F26D6}"/>
                    </a:ext>
                  </a:extLst>
                </p14:cNvPr>
                <p14:cNvContentPartPr/>
                <p14:nvPr/>
              </p14:nvContentPartPr>
              <p14:xfrm>
                <a:off x="6862549" y="6240044"/>
                <a:ext cx="386280" cy="117000"/>
              </p14:xfrm>
            </p:contentPart>
          </mc:Choice>
          <mc:Fallback>
            <p:pic>
              <p:nvPicPr>
                <p:cNvPr id="445" name="Freihand 444">
                  <a:extLst>
                    <a:ext uri="{FF2B5EF4-FFF2-40B4-BE49-F238E27FC236}">
                      <a16:creationId xmlns:a16="http://schemas.microsoft.com/office/drawing/2014/main" id="{94E24FF1-3DE0-607E-2EAA-638E3C1F26D6}"/>
                    </a:ext>
                  </a:extLst>
                </p:cNvPr>
                <p:cNvPicPr/>
                <p:nvPr/>
              </p:nvPicPr>
              <p:blipFill>
                <a:blip r:embed="rId377"/>
                <a:stretch>
                  <a:fillRect/>
                </a:stretch>
              </p:blipFill>
              <p:spPr>
                <a:xfrm>
                  <a:off x="6853909" y="6231044"/>
                  <a:ext cx="403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447" name="Freihand 446">
                  <a:extLst>
                    <a:ext uri="{FF2B5EF4-FFF2-40B4-BE49-F238E27FC236}">
                      <a16:creationId xmlns:a16="http://schemas.microsoft.com/office/drawing/2014/main" id="{F5AF75E1-1CEA-AEC5-001A-188026CC0A1B}"/>
                    </a:ext>
                  </a:extLst>
                </p14:cNvPr>
                <p14:cNvContentPartPr/>
                <p14:nvPr/>
              </p14:nvContentPartPr>
              <p14:xfrm>
                <a:off x="6939229" y="6429044"/>
                <a:ext cx="128160" cy="133920"/>
              </p14:xfrm>
            </p:contentPart>
          </mc:Choice>
          <mc:Fallback>
            <p:pic>
              <p:nvPicPr>
                <p:cNvPr id="447" name="Freihand 446">
                  <a:extLst>
                    <a:ext uri="{FF2B5EF4-FFF2-40B4-BE49-F238E27FC236}">
                      <a16:creationId xmlns:a16="http://schemas.microsoft.com/office/drawing/2014/main" id="{F5AF75E1-1CEA-AEC5-001A-188026CC0A1B}"/>
                    </a:ext>
                  </a:extLst>
                </p:cNvPr>
                <p:cNvPicPr/>
                <p:nvPr/>
              </p:nvPicPr>
              <p:blipFill>
                <a:blip r:embed="rId379"/>
                <a:stretch>
                  <a:fillRect/>
                </a:stretch>
              </p:blipFill>
              <p:spPr>
                <a:xfrm>
                  <a:off x="6930589" y="6420044"/>
                  <a:ext cx="145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448" name="Freihand 447">
                  <a:extLst>
                    <a:ext uri="{FF2B5EF4-FFF2-40B4-BE49-F238E27FC236}">
                      <a16:creationId xmlns:a16="http://schemas.microsoft.com/office/drawing/2014/main" id="{BF973034-F8C6-0112-35A4-DF203B6DF3D4}"/>
                    </a:ext>
                  </a:extLst>
                </p14:cNvPr>
                <p14:cNvContentPartPr/>
                <p14:nvPr/>
              </p14:nvContentPartPr>
              <p14:xfrm>
                <a:off x="7151629" y="6398084"/>
                <a:ext cx="83160" cy="125640"/>
              </p14:xfrm>
            </p:contentPart>
          </mc:Choice>
          <mc:Fallback>
            <p:pic>
              <p:nvPicPr>
                <p:cNvPr id="448" name="Freihand 447">
                  <a:extLst>
                    <a:ext uri="{FF2B5EF4-FFF2-40B4-BE49-F238E27FC236}">
                      <a16:creationId xmlns:a16="http://schemas.microsoft.com/office/drawing/2014/main" id="{BF973034-F8C6-0112-35A4-DF203B6DF3D4}"/>
                    </a:ext>
                  </a:extLst>
                </p:cNvPr>
                <p:cNvPicPr/>
                <p:nvPr/>
              </p:nvPicPr>
              <p:blipFill>
                <a:blip r:embed="rId381"/>
                <a:stretch>
                  <a:fillRect/>
                </a:stretch>
              </p:blipFill>
              <p:spPr>
                <a:xfrm>
                  <a:off x="7142989" y="6389084"/>
                  <a:ext cx="100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64" name="Freihand 163">
                  <a:extLst>
                    <a:ext uri="{FF2B5EF4-FFF2-40B4-BE49-F238E27FC236}">
                      <a16:creationId xmlns:a16="http://schemas.microsoft.com/office/drawing/2014/main" id="{0F3D59B1-344E-0802-0A52-87A12376B5B1}"/>
                    </a:ext>
                  </a:extLst>
                </p14:cNvPr>
                <p14:cNvContentPartPr/>
                <p14:nvPr/>
              </p14:nvContentPartPr>
              <p14:xfrm>
                <a:off x="10978069" y="2437102"/>
                <a:ext cx="14760" cy="7560"/>
              </p14:xfrm>
            </p:contentPart>
          </mc:Choice>
          <mc:Fallback>
            <p:pic>
              <p:nvPicPr>
                <p:cNvPr id="164" name="Freihand 163">
                  <a:extLst>
                    <a:ext uri="{FF2B5EF4-FFF2-40B4-BE49-F238E27FC236}">
                      <a16:creationId xmlns:a16="http://schemas.microsoft.com/office/drawing/2014/main" id="{0F3D59B1-344E-0802-0A52-87A12376B5B1}"/>
                    </a:ext>
                  </a:extLst>
                </p:cNvPr>
                <p:cNvPicPr/>
                <p:nvPr/>
              </p:nvPicPr>
              <p:blipFill>
                <a:blip r:embed="rId383"/>
                <a:stretch>
                  <a:fillRect/>
                </a:stretch>
              </p:blipFill>
              <p:spPr>
                <a:xfrm>
                  <a:off x="10969429" y="2428102"/>
                  <a:ext cx="324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65" name="Freihand 164">
                  <a:extLst>
                    <a:ext uri="{FF2B5EF4-FFF2-40B4-BE49-F238E27FC236}">
                      <a16:creationId xmlns:a16="http://schemas.microsoft.com/office/drawing/2014/main" id="{73B4BF8B-4EB1-5362-9691-519FD4819C3A}"/>
                    </a:ext>
                  </a:extLst>
                </p14:cNvPr>
                <p14:cNvContentPartPr/>
                <p14:nvPr/>
              </p14:nvContentPartPr>
              <p14:xfrm>
                <a:off x="8591269" y="298702"/>
                <a:ext cx="28440" cy="163440"/>
              </p14:xfrm>
            </p:contentPart>
          </mc:Choice>
          <mc:Fallback>
            <p:pic>
              <p:nvPicPr>
                <p:cNvPr id="165" name="Freihand 164">
                  <a:extLst>
                    <a:ext uri="{FF2B5EF4-FFF2-40B4-BE49-F238E27FC236}">
                      <a16:creationId xmlns:a16="http://schemas.microsoft.com/office/drawing/2014/main" id="{73B4BF8B-4EB1-5362-9691-519FD4819C3A}"/>
                    </a:ext>
                  </a:extLst>
                </p:cNvPr>
                <p:cNvPicPr/>
                <p:nvPr/>
              </p:nvPicPr>
              <p:blipFill>
                <a:blip r:embed="rId385"/>
                <a:stretch>
                  <a:fillRect/>
                </a:stretch>
              </p:blipFill>
              <p:spPr>
                <a:xfrm>
                  <a:off x="8582269" y="289702"/>
                  <a:ext cx="46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66" name="Freihand 165">
                  <a:extLst>
                    <a:ext uri="{FF2B5EF4-FFF2-40B4-BE49-F238E27FC236}">
                      <a16:creationId xmlns:a16="http://schemas.microsoft.com/office/drawing/2014/main" id="{B5ABEEF2-522F-E86C-43FF-E0CB56C46C2E}"/>
                    </a:ext>
                  </a:extLst>
                </p14:cNvPr>
                <p14:cNvContentPartPr/>
                <p14:nvPr/>
              </p14:nvContentPartPr>
              <p14:xfrm>
                <a:off x="8534749" y="347662"/>
                <a:ext cx="130320" cy="52920"/>
              </p14:xfrm>
            </p:contentPart>
          </mc:Choice>
          <mc:Fallback>
            <p:pic>
              <p:nvPicPr>
                <p:cNvPr id="166" name="Freihand 165">
                  <a:extLst>
                    <a:ext uri="{FF2B5EF4-FFF2-40B4-BE49-F238E27FC236}">
                      <a16:creationId xmlns:a16="http://schemas.microsoft.com/office/drawing/2014/main" id="{B5ABEEF2-522F-E86C-43FF-E0CB56C46C2E}"/>
                    </a:ext>
                  </a:extLst>
                </p:cNvPr>
                <p:cNvPicPr/>
                <p:nvPr/>
              </p:nvPicPr>
              <p:blipFill>
                <a:blip r:embed="rId387"/>
                <a:stretch>
                  <a:fillRect/>
                </a:stretch>
              </p:blipFill>
              <p:spPr>
                <a:xfrm>
                  <a:off x="8526109" y="339022"/>
                  <a:ext cx="147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68" name="Freihand 167">
                  <a:extLst>
                    <a:ext uri="{FF2B5EF4-FFF2-40B4-BE49-F238E27FC236}">
                      <a16:creationId xmlns:a16="http://schemas.microsoft.com/office/drawing/2014/main" id="{75C6F46D-3A83-2BBB-1943-5F2240221F74}"/>
                    </a:ext>
                  </a:extLst>
                </p14:cNvPr>
                <p14:cNvContentPartPr/>
                <p14:nvPr/>
              </p14:nvContentPartPr>
              <p14:xfrm>
                <a:off x="8705389" y="191782"/>
                <a:ext cx="35280" cy="111240"/>
              </p14:xfrm>
            </p:contentPart>
          </mc:Choice>
          <mc:Fallback>
            <p:pic>
              <p:nvPicPr>
                <p:cNvPr id="168" name="Freihand 167">
                  <a:extLst>
                    <a:ext uri="{FF2B5EF4-FFF2-40B4-BE49-F238E27FC236}">
                      <a16:creationId xmlns:a16="http://schemas.microsoft.com/office/drawing/2014/main" id="{75C6F46D-3A83-2BBB-1943-5F2240221F74}"/>
                    </a:ext>
                  </a:extLst>
                </p:cNvPr>
                <p:cNvPicPr/>
                <p:nvPr/>
              </p:nvPicPr>
              <p:blipFill>
                <a:blip r:embed="rId389"/>
                <a:stretch>
                  <a:fillRect/>
                </a:stretch>
              </p:blipFill>
              <p:spPr>
                <a:xfrm>
                  <a:off x="8696389" y="182782"/>
                  <a:ext cx="52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69" name="Freihand 168">
                  <a:extLst>
                    <a:ext uri="{FF2B5EF4-FFF2-40B4-BE49-F238E27FC236}">
                      <a16:creationId xmlns:a16="http://schemas.microsoft.com/office/drawing/2014/main" id="{08C071E3-1714-00EA-8C71-9A260C72EB96}"/>
                    </a:ext>
                  </a:extLst>
                </p14:cNvPr>
                <p14:cNvContentPartPr/>
                <p14:nvPr/>
              </p14:nvContentPartPr>
              <p14:xfrm>
                <a:off x="8701069" y="181702"/>
                <a:ext cx="80280" cy="141120"/>
              </p14:xfrm>
            </p:contentPart>
          </mc:Choice>
          <mc:Fallback>
            <p:pic>
              <p:nvPicPr>
                <p:cNvPr id="169" name="Freihand 168">
                  <a:extLst>
                    <a:ext uri="{FF2B5EF4-FFF2-40B4-BE49-F238E27FC236}">
                      <a16:creationId xmlns:a16="http://schemas.microsoft.com/office/drawing/2014/main" id="{08C071E3-1714-00EA-8C71-9A260C72EB96}"/>
                    </a:ext>
                  </a:extLst>
                </p:cNvPr>
                <p:cNvPicPr/>
                <p:nvPr/>
              </p:nvPicPr>
              <p:blipFill>
                <a:blip r:embed="rId391"/>
                <a:stretch>
                  <a:fillRect/>
                </a:stretch>
              </p:blipFill>
              <p:spPr>
                <a:xfrm>
                  <a:off x="8692069" y="172702"/>
                  <a:ext cx="97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71" name="Freihand 170">
                  <a:extLst>
                    <a:ext uri="{FF2B5EF4-FFF2-40B4-BE49-F238E27FC236}">
                      <a16:creationId xmlns:a16="http://schemas.microsoft.com/office/drawing/2014/main" id="{88BBC378-E5F8-18C2-52F5-B4682002B211}"/>
                    </a:ext>
                  </a:extLst>
                </p14:cNvPr>
                <p14:cNvContentPartPr/>
                <p14:nvPr/>
              </p14:nvContentPartPr>
              <p14:xfrm>
                <a:off x="8786029" y="145702"/>
                <a:ext cx="116640" cy="158400"/>
              </p14:xfrm>
            </p:contentPart>
          </mc:Choice>
          <mc:Fallback>
            <p:pic>
              <p:nvPicPr>
                <p:cNvPr id="171" name="Freihand 170">
                  <a:extLst>
                    <a:ext uri="{FF2B5EF4-FFF2-40B4-BE49-F238E27FC236}">
                      <a16:creationId xmlns:a16="http://schemas.microsoft.com/office/drawing/2014/main" id="{88BBC378-E5F8-18C2-52F5-B4682002B211}"/>
                    </a:ext>
                  </a:extLst>
                </p:cNvPr>
                <p:cNvPicPr/>
                <p:nvPr/>
              </p:nvPicPr>
              <p:blipFill>
                <a:blip r:embed="rId393"/>
                <a:stretch>
                  <a:fillRect/>
                </a:stretch>
              </p:blipFill>
              <p:spPr>
                <a:xfrm>
                  <a:off x="8777389" y="136702"/>
                  <a:ext cx="134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72" name="Freihand 171">
                  <a:extLst>
                    <a:ext uri="{FF2B5EF4-FFF2-40B4-BE49-F238E27FC236}">
                      <a16:creationId xmlns:a16="http://schemas.microsoft.com/office/drawing/2014/main" id="{09FAC72F-135D-B14B-E244-3CDE2E490BBF}"/>
                    </a:ext>
                  </a:extLst>
                </p14:cNvPr>
                <p14:cNvContentPartPr/>
                <p14:nvPr/>
              </p14:nvContentPartPr>
              <p14:xfrm>
                <a:off x="8959909" y="169822"/>
                <a:ext cx="55080" cy="16200"/>
              </p14:xfrm>
            </p:contentPart>
          </mc:Choice>
          <mc:Fallback>
            <p:pic>
              <p:nvPicPr>
                <p:cNvPr id="172" name="Freihand 171">
                  <a:extLst>
                    <a:ext uri="{FF2B5EF4-FFF2-40B4-BE49-F238E27FC236}">
                      <a16:creationId xmlns:a16="http://schemas.microsoft.com/office/drawing/2014/main" id="{09FAC72F-135D-B14B-E244-3CDE2E490BBF}"/>
                    </a:ext>
                  </a:extLst>
                </p:cNvPr>
                <p:cNvPicPr/>
                <p:nvPr/>
              </p:nvPicPr>
              <p:blipFill>
                <a:blip r:embed="rId395"/>
                <a:stretch>
                  <a:fillRect/>
                </a:stretch>
              </p:blipFill>
              <p:spPr>
                <a:xfrm>
                  <a:off x="8951269" y="160822"/>
                  <a:ext cx="72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73" name="Freihand 172">
                  <a:extLst>
                    <a:ext uri="{FF2B5EF4-FFF2-40B4-BE49-F238E27FC236}">
                      <a16:creationId xmlns:a16="http://schemas.microsoft.com/office/drawing/2014/main" id="{B521110B-1A5D-86DA-1D7C-4CB432701AC2}"/>
                    </a:ext>
                  </a:extLst>
                </p14:cNvPr>
                <p14:cNvContentPartPr/>
                <p14:nvPr/>
              </p14:nvContentPartPr>
              <p14:xfrm>
                <a:off x="8954869" y="204742"/>
                <a:ext cx="100440" cy="39600"/>
              </p14:xfrm>
            </p:contentPart>
          </mc:Choice>
          <mc:Fallback>
            <p:pic>
              <p:nvPicPr>
                <p:cNvPr id="173" name="Freihand 172">
                  <a:extLst>
                    <a:ext uri="{FF2B5EF4-FFF2-40B4-BE49-F238E27FC236}">
                      <a16:creationId xmlns:a16="http://schemas.microsoft.com/office/drawing/2014/main" id="{B521110B-1A5D-86DA-1D7C-4CB432701AC2}"/>
                    </a:ext>
                  </a:extLst>
                </p:cNvPr>
                <p:cNvPicPr/>
                <p:nvPr/>
              </p:nvPicPr>
              <p:blipFill>
                <a:blip r:embed="rId397"/>
                <a:stretch>
                  <a:fillRect/>
                </a:stretch>
              </p:blipFill>
              <p:spPr>
                <a:xfrm>
                  <a:off x="8946229" y="196102"/>
                  <a:ext cx="1180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74" name="Freihand 173">
                  <a:extLst>
                    <a:ext uri="{FF2B5EF4-FFF2-40B4-BE49-F238E27FC236}">
                      <a16:creationId xmlns:a16="http://schemas.microsoft.com/office/drawing/2014/main" id="{B465D5F1-E5C5-D838-A696-D16DFFC10B19}"/>
                    </a:ext>
                  </a:extLst>
                </p14:cNvPr>
                <p14:cNvContentPartPr/>
                <p14:nvPr/>
              </p14:nvContentPartPr>
              <p14:xfrm>
                <a:off x="9098869" y="80542"/>
                <a:ext cx="257400" cy="153360"/>
              </p14:xfrm>
            </p:contentPart>
          </mc:Choice>
          <mc:Fallback>
            <p:pic>
              <p:nvPicPr>
                <p:cNvPr id="174" name="Freihand 173">
                  <a:extLst>
                    <a:ext uri="{FF2B5EF4-FFF2-40B4-BE49-F238E27FC236}">
                      <a16:creationId xmlns:a16="http://schemas.microsoft.com/office/drawing/2014/main" id="{B465D5F1-E5C5-D838-A696-D16DFFC10B19}"/>
                    </a:ext>
                  </a:extLst>
                </p:cNvPr>
                <p:cNvPicPr/>
                <p:nvPr/>
              </p:nvPicPr>
              <p:blipFill>
                <a:blip r:embed="rId399"/>
                <a:stretch>
                  <a:fillRect/>
                </a:stretch>
              </p:blipFill>
              <p:spPr>
                <a:xfrm>
                  <a:off x="9090229" y="71542"/>
                  <a:ext cx="275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6" name="Freihand 175">
                  <a:extLst>
                    <a:ext uri="{FF2B5EF4-FFF2-40B4-BE49-F238E27FC236}">
                      <a16:creationId xmlns:a16="http://schemas.microsoft.com/office/drawing/2014/main" id="{7A068069-09BA-4C82-D845-C0A4542A1207}"/>
                    </a:ext>
                  </a:extLst>
                </p14:cNvPr>
                <p14:cNvContentPartPr/>
                <p14:nvPr/>
              </p14:nvContentPartPr>
              <p14:xfrm>
                <a:off x="9374989" y="709822"/>
                <a:ext cx="99000" cy="165240"/>
              </p14:xfrm>
            </p:contentPart>
          </mc:Choice>
          <mc:Fallback>
            <p:pic>
              <p:nvPicPr>
                <p:cNvPr id="176" name="Freihand 175">
                  <a:extLst>
                    <a:ext uri="{FF2B5EF4-FFF2-40B4-BE49-F238E27FC236}">
                      <a16:creationId xmlns:a16="http://schemas.microsoft.com/office/drawing/2014/main" id="{7A068069-09BA-4C82-D845-C0A4542A1207}"/>
                    </a:ext>
                  </a:extLst>
                </p:cNvPr>
                <p:cNvPicPr/>
                <p:nvPr/>
              </p:nvPicPr>
              <p:blipFill>
                <a:blip r:embed="rId401"/>
                <a:stretch>
                  <a:fillRect/>
                </a:stretch>
              </p:blipFill>
              <p:spPr>
                <a:xfrm>
                  <a:off x="9366349" y="701182"/>
                  <a:ext cx="1166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77" name="Freihand 176">
                  <a:extLst>
                    <a:ext uri="{FF2B5EF4-FFF2-40B4-BE49-F238E27FC236}">
                      <a16:creationId xmlns:a16="http://schemas.microsoft.com/office/drawing/2014/main" id="{7536CECA-13A2-1859-CF63-450187009B35}"/>
                    </a:ext>
                  </a:extLst>
                </p14:cNvPr>
                <p14:cNvContentPartPr/>
                <p14:nvPr/>
              </p14:nvContentPartPr>
              <p14:xfrm>
                <a:off x="9339349" y="745462"/>
                <a:ext cx="104760" cy="192960"/>
              </p14:xfrm>
            </p:contentPart>
          </mc:Choice>
          <mc:Fallback>
            <p:pic>
              <p:nvPicPr>
                <p:cNvPr id="177" name="Freihand 176">
                  <a:extLst>
                    <a:ext uri="{FF2B5EF4-FFF2-40B4-BE49-F238E27FC236}">
                      <a16:creationId xmlns:a16="http://schemas.microsoft.com/office/drawing/2014/main" id="{7536CECA-13A2-1859-CF63-450187009B35}"/>
                    </a:ext>
                  </a:extLst>
                </p:cNvPr>
                <p:cNvPicPr/>
                <p:nvPr/>
              </p:nvPicPr>
              <p:blipFill>
                <a:blip r:embed="rId403"/>
                <a:stretch>
                  <a:fillRect/>
                </a:stretch>
              </p:blipFill>
              <p:spPr>
                <a:xfrm>
                  <a:off x="9330349" y="736822"/>
                  <a:ext cx="1224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79" name="Freihand 178">
                  <a:extLst>
                    <a:ext uri="{FF2B5EF4-FFF2-40B4-BE49-F238E27FC236}">
                      <a16:creationId xmlns:a16="http://schemas.microsoft.com/office/drawing/2014/main" id="{0AC804F3-EA97-FD3B-2C2A-BE4B7A52CAE2}"/>
                    </a:ext>
                  </a:extLst>
                </p14:cNvPr>
                <p14:cNvContentPartPr/>
                <p14:nvPr/>
              </p14:nvContentPartPr>
              <p14:xfrm>
                <a:off x="9514669" y="564022"/>
                <a:ext cx="35640" cy="119880"/>
              </p14:xfrm>
            </p:contentPart>
          </mc:Choice>
          <mc:Fallback>
            <p:pic>
              <p:nvPicPr>
                <p:cNvPr id="179" name="Freihand 178">
                  <a:extLst>
                    <a:ext uri="{FF2B5EF4-FFF2-40B4-BE49-F238E27FC236}">
                      <a16:creationId xmlns:a16="http://schemas.microsoft.com/office/drawing/2014/main" id="{0AC804F3-EA97-FD3B-2C2A-BE4B7A52CAE2}"/>
                    </a:ext>
                  </a:extLst>
                </p:cNvPr>
                <p:cNvPicPr/>
                <p:nvPr/>
              </p:nvPicPr>
              <p:blipFill>
                <a:blip r:embed="rId405"/>
                <a:stretch>
                  <a:fillRect/>
                </a:stretch>
              </p:blipFill>
              <p:spPr>
                <a:xfrm>
                  <a:off x="9506029" y="555022"/>
                  <a:ext cx="53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80" name="Freihand 179">
                  <a:extLst>
                    <a:ext uri="{FF2B5EF4-FFF2-40B4-BE49-F238E27FC236}">
                      <a16:creationId xmlns:a16="http://schemas.microsoft.com/office/drawing/2014/main" id="{B13B852E-AF41-A49B-C06E-E7B60A0B1A66}"/>
                    </a:ext>
                  </a:extLst>
                </p14:cNvPr>
                <p14:cNvContentPartPr/>
                <p14:nvPr/>
              </p14:nvContentPartPr>
              <p14:xfrm>
                <a:off x="9475069" y="584542"/>
                <a:ext cx="117360" cy="51480"/>
              </p14:xfrm>
            </p:contentPart>
          </mc:Choice>
          <mc:Fallback>
            <p:pic>
              <p:nvPicPr>
                <p:cNvPr id="180" name="Freihand 179">
                  <a:extLst>
                    <a:ext uri="{FF2B5EF4-FFF2-40B4-BE49-F238E27FC236}">
                      <a16:creationId xmlns:a16="http://schemas.microsoft.com/office/drawing/2014/main" id="{B13B852E-AF41-A49B-C06E-E7B60A0B1A66}"/>
                    </a:ext>
                  </a:extLst>
                </p:cNvPr>
                <p:cNvPicPr/>
                <p:nvPr/>
              </p:nvPicPr>
              <p:blipFill>
                <a:blip r:embed="rId407"/>
                <a:stretch>
                  <a:fillRect/>
                </a:stretch>
              </p:blipFill>
              <p:spPr>
                <a:xfrm>
                  <a:off x="9466069" y="575902"/>
                  <a:ext cx="135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81" name="Freihand 180">
                  <a:extLst>
                    <a:ext uri="{FF2B5EF4-FFF2-40B4-BE49-F238E27FC236}">
                      <a16:creationId xmlns:a16="http://schemas.microsoft.com/office/drawing/2014/main" id="{D3547501-D8E7-F8E2-734C-099E51DAB652}"/>
                    </a:ext>
                  </a:extLst>
                </p14:cNvPr>
                <p14:cNvContentPartPr/>
                <p14:nvPr/>
              </p14:nvContentPartPr>
              <p14:xfrm>
                <a:off x="9631309" y="459262"/>
                <a:ext cx="81360" cy="151560"/>
              </p14:xfrm>
            </p:contentPart>
          </mc:Choice>
          <mc:Fallback>
            <p:pic>
              <p:nvPicPr>
                <p:cNvPr id="181" name="Freihand 180">
                  <a:extLst>
                    <a:ext uri="{FF2B5EF4-FFF2-40B4-BE49-F238E27FC236}">
                      <a16:creationId xmlns:a16="http://schemas.microsoft.com/office/drawing/2014/main" id="{D3547501-D8E7-F8E2-734C-099E51DAB652}"/>
                    </a:ext>
                  </a:extLst>
                </p:cNvPr>
                <p:cNvPicPr/>
                <p:nvPr/>
              </p:nvPicPr>
              <p:blipFill>
                <a:blip r:embed="rId409"/>
                <a:stretch>
                  <a:fillRect/>
                </a:stretch>
              </p:blipFill>
              <p:spPr>
                <a:xfrm>
                  <a:off x="9622669" y="450262"/>
                  <a:ext cx="99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82" name="Freihand 181">
                  <a:extLst>
                    <a:ext uri="{FF2B5EF4-FFF2-40B4-BE49-F238E27FC236}">
                      <a16:creationId xmlns:a16="http://schemas.microsoft.com/office/drawing/2014/main" id="{39B8E532-2E59-C778-DF68-9115C3A7E578}"/>
                    </a:ext>
                  </a:extLst>
                </p14:cNvPr>
                <p14:cNvContentPartPr/>
                <p14:nvPr/>
              </p14:nvContentPartPr>
              <p14:xfrm>
                <a:off x="9722749" y="440902"/>
                <a:ext cx="129600" cy="156960"/>
              </p14:xfrm>
            </p:contentPart>
          </mc:Choice>
          <mc:Fallback>
            <p:pic>
              <p:nvPicPr>
                <p:cNvPr id="182" name="Freihand 181">
                  <a:extLst>
                    <a:ext uri="{FF2B5EF4-FFF2-40B4-BE49-F238E27FC236}">
                      <a16:creationId xmlns:a16="http://schemas.microsoft.com/office/drawing/2014/main" id="{39B8E532-2E59-C778-DF68-9115C3A7E578}"/>
                    </a:ext>
                  </a:extLst>
                </p:cNvPr>
                <p:cNvPicPr/>
                <p:nvPr/>
              </p:nvPicPr>
              <p:blipFill>
                <a:blip r:embed="rId411"/>
                <a:stretch>
                  <a:fillRect/>
                </a:stretch>
              </p:blipFill>
              <p:spPr>
                <a:xfrm>
                  <a:off x="9713749" y="432262"/>
                  <a:ext cx="147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83" name="Freihand 182">
                  <a:extLst>
                    <a:ext uri="{FF2B5EF4-FFF2-40B4-BE49-F238E27FC236}">
                      <a16:creationId xmlns:a16="http://schemas.microsoft.com/office/drawing/2014/main" id="{5F1123C8-A366-F24C-9F1C-19EE1B63AF49}"/>
                    </a:ext>
                  </a:extLst>
                </p14:cNvPr>
                <p14:cNvContentPartPr/>
                <p14:nvPr/>
              </p14:nvContentPartPr>
              <p14:xfrm>
                <a:off x="9869629" y="442702"/>
                <a:ext cx="68040" cy="23040"/>
              </p14:xfrm>
            </p:contentPart>
          </mc:Choice>
          <mc:Fallback>
            <p:pic>
              <p:nvPicPr>
                <p:cNvPr id="183" name="Freihand 182">
                  <a:extLst>
                    <a:ext uri="{FF2B5EF4-FFF2-40B4-BE49-F238E27FC236}">
                      <a16:creationId xmlns:a16="http://schemas.microsoft.com/office/drawing/2014/main" id="{5F1123C8-A366-F24C-9F1C-19EE1B63AF49}"/>
                    </a:ext>
                  </a:extLst>
                </p:cNvPr>
                <p:cNvPicPr/>
                <p:nvPr/>
              </p:nvPicPr>
              <p:blipFill>
                <a:blip r:embed="rId413"/>
                <a:stretch>
                  <a:fillRect/>
                </a:stretch>
              </p:blipFill>
              <p:spPr>
                <a:xfrm>
                  <a:off x="9860989" y="434062"/>
                  <a:ext cx="85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84" name="Freihand 183">
                  <a:extLst>
                    <a:ext uri="{FF2B5EF4-FFF2-40B4-BE49-F238E27FC236}">
                      <a16:creationId xmlns:a16="http://schemas.microsoft.com/office/drawing/2014/main" id="{384C35E6-0FCC-5273-4E93-5385CA348ACC}"/>
                    </a:ext>
                  </a:extLst>
                </p14:cNvPr>
                <p14:cNvContentPartPr/>
                <p14:nvPr/>
              </p14:nvContentPartPr>
              <p14:xfrm>
                <a:off x="9875389" y="452062"/>
                <a:ext cx="138240" cy="54360"/>
              </p14:xfrm>
            </p:contentPart>
          </mc:Choice>
          <mc:Fallback>
            <p:pic>
              <p:nvPicPr>
                <p:cNvPr id="184" name="Freihand 183">
                  <a:extLst>
                    <a:ext uri="{FF2B5EF4-FFF2-40B4-BE49-F238E27FC236}">
                      <a16:creationId xmlns:a16="http://schemas.microsoft.com/office/drawing/2014/main" id="{384C35E6-0FCC-5273-4E93-5385CA348ACC}"/>
                    </a:ext>
                  </a:extLst>
                </p:cNvPr>
                <p:cNvPicPr/>
                <p:nvPr/>
              </p:nvPicPr>
              <p:blipFill>
                <a:blip r:embed="rId415"/>
                <a:stretch>
                  <a:fillRect/>
                </a:stretch>
              </p:blipFill>
              <p:spPr>
                <a:xfrm>
                  <a:off x="9866749" y="443062"/>
                  <a:ext cx="155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85" name="Freihand 184">
                  <a:extLst>
                    <a:ext uri="{FF2B5EF4-FFF2-40B4-BE49-F238E27FC236}">
                      <a16:creationId xmlns:a16="http://schemas.microsoft.com/office/drawing/2014/main" id="{594CB247-7AC0-CF7A-A183-3BFA7CB7F737}"/>
                    </a:ext>
                  </a:extLst>
                </p14:cNvPr>
                <p14:cNvContentPartPr/>
                <p14:nvPr/>
              </p14:nvContentPartPr>
              <p14:xfrm>
                <a:off x="10011469" y="313822"/>
                <a:ext cx="205560" cy="176760"/>
              </p14:xfrm>
            </p:contentPart>
          </mc:Choice>
          <mc:Fallback>
            <p:pic>
              <p:nvPicPr>
                <p:cNvPr id="185" name="Freihand 184">
                  <a:extLst>
                    <a:ext uri="{FF2B5EF4-FFF2-40B4-BE49-F238E27FC236}">
                      <a16:creationId xmlns:a16="http://schemas.microsoft.com/office/drawing/2014/main" id="{594CB247-7AC0-CF7A-A183-3BFA7CB7F737}"/>
                    </a:ext>
                  </a:extLst>
                </p:cNvPr>
                <p:cNvPicPr/>
                <p:nvPr/>
              </p:nvPicPr>
              <p:blipFill>
                <a:blip r:embed="rId417"/>
                <a:stretch>
                  <a:fillRect/>
                </a:stretch>
              </p:blipFill>
              <p:spPr>
                <a:xfrm>
                  <a:off x="10002829" y="304822"/>
                  <a:ext cx="223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88" name="Freihand 187">
                  <a:extLst>
                    <a:ext uri="{FF2B5EF4-FFF2-40B4-BE49-F238E27FC236}">
                      <a16:creationId xmlns:a16="http://schemas.microsoft.com/office/drawing/2014/main" id="{7A5AD140-E76E-E1B4-071D-1CC0D3295F78}"/>
                    </a:ext>
                  </a:extLst>
                </p14:cNvPr>
                <p14:cNvContentPartPr/>
                <p14:nvPr/>
              </p14:nvContentPartPr>
              <p14:xfrm>
                <a:off x="7298869" y="1314982"/>
                <a:ext cx="80280" cy="109080"/>
              </p14:xfrm>
            </p:contentPart>
          </mc:Choice>
          <mc:Fallback>
            <p:pic>
              <p:nvPicPr>
                <p:cNvPr id="188" name="Freihand 187">
                  <a:extLst>
                    <a:ext uri="{FF2B5EF4-FFF2-40B4-BE49-F238E27FC236}">
                      <a16:creationId xmlns:a16="http://schemas.microsoft.com/office/drawing/2014/main" id="{7A5AD140-E76E-E1B4-071D-1CC0D3295F78}"/>
                    </a:ext>
                  </a:extLst>
                </p:cNvPr>
                <p:cNvPicPr/>
                <p:nvPr/>
              </p:nvPicPr>
              <p:blipFill>
                <a:blip r:embed="rId419"/>
                <a:stretch>
                  <a:fillRect/>
                </a:stretch>
              </p:blipFill>
              <p:spPr>
                <a:xfrm>
                  <a:off x="7289869" y="1305982"/>
                  <a:ext cx="97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89" name="Freihand 188">
                  <a:extLst>
                    <a:ext uri="{FF2B5EF4-FFF2-40B4-BE49-F238E27FC236}">
                      <a16:creationId xmlns:a16="http://schemas.microsoft.com/office/drawing/2014/main" id="{4CDD6425-36BF-B29B-AD7C-5056AA6F0CE7}"/>
                    </a:ext>
                  </a:extLst>
                </p14:cNvPr>
                <p14:cNvContentPartPr/>
                <p14:nvPr/>
              </p14:nvContentPartPr>
              <p14:xfrm>
                <a:off x="7445029" y="1283302"/>
                <a:ext cx="100080" cy="123480"/>
              </p14:xfrm>
            </p:contentPart>
          </mc:Choice>
          <mc:Fallback>
            <p:pic>
              <p:nvPicPr>
                <p:cNvPr id="189" name="Freihand 188">
                  <a:extLst>
                    <a:ext uri="{FF2B5EF4-FFF2-40B4-BE49-F238E27FC236}">
                      <a16:creationId xmlns:a16="http://schemas.microsoft.com/office/drawing/2014/main" id="{4CDD6425-36BF-B29B-AD7C-5056AA6F0CE7}"/>
                    </a:ext>
                  </a:extLst>
                </p:cNvPr>
                <p:cNvPicPr/>
                <p:nvPr/>
              </p:nvPicPr>
              <p:blipFill>
                <a:blip r:embed="rId421"/>
                <a:stretch>
                  <a:fillRect/>
                </a:stretch>
              </p:blipFill>
              <p:spPr>
                <a:xfrm>
                  <a:off x="7436389" y="1274662"/>
                  <a:ext cx="117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90" name="Freihand 189">
                  <a:extLst>
                    <a:ext uri="{FF2B5EF4-FFF2-40B4-BE49-F238E27FC236}">
                      <a16:creationId xmlns:a16="http://schemas.microsoft.com/office/drawing/2014/main" id="{9F676F98-C5AB-B353-6F2B-E7D018EC2402}"/>
                    </a:ext>
                  </a:extLst>
                </p14:cNvPr>
                <p14:cNvContentPartPr/>
                <p14:nvPr/>
              </p14:nvContentPartPr>
              <p14:xfrm>
                <a:off x="7590829" y="1257382"/>
                <a:ext cx="84240" cy="115560"/>
              </p14:xfrm>
            </p:contentPart>
          </mc:Choice>
          <mc:Fallback>
            <p:pic>
              <p:nvPicPr>
                <p:cNvPr id="190" name="Freihand 189">
                  <a:extLst>
                    <a:ext uri="{FF2B5EF4-FFF2-40B4-BE49-F238E27FC236}">
                      <a16:creationId xmlns:a16="http://schemas.microsoft.com/office/drawing/2014/main" id="{9F676F98-C5AB-B353-6F2B-E7D018EC2402}"/>
                    </a:ext>
                  </a:extLst>
                </p:cNvPr>
                <p:cNvPicPr/>
                <p:nvPr/>
              </p:nvPicPr>
              <p:blipFill>
                <a:blip r:embed="rId423"/>
                <a:stretch>
                  <a:fillRect/>
                </a:stretch>
              </p:blipFill>
              <p:spPr>
                <a:xfrm>
                  <a:off x="7582189" y="1248742"/>
                  <a:ext cx="101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93" name="Freihand 192">
                  <a:extLst>
                    <a:ext uri="{FF2B5EF4-FFF2-40B4-BE49-F238E27FC236}">
                      <a16:creationId xmlns:a16="http://schemas.microsoft.com/office/drawing/2014/main" id="{C14A7FC4-6829-1DAB-15E2-58359664056D}"/>
                    </a:ext>
                  </a:extLst>
                </p14:cNvPr>
                <p14:cNvContentPartPr/>
                <p14:nvPr/>
              </p14:nvContentPartPr>
              <p14:xfrm>
                <a:off x="7295989" y="2150542"/>
                <a:ext cx="118800" cy="159840"/>
              </p14:xfrm>
            </p:contentPart>
          </mc:Choice>
          <mc:Fallback>
            <p:pic>
              <p:nvPicPr>
                <p:cNvPr id="193" name="Freihand 192">
                  <a:extLst>
                    <a:ext uri="{FF2B5EF4-FFF2-40B4-BE49-F238E27FC236}">
                      <a16:creationId xmlns:a16="http://schemas.microsoft.com/office/drawing/2014/main" id="{C14A7FC4-6829-1DAB-15E2-58359664056D}"/>
                    </a:ext>
                  </a:extLst>
                </p:cNvPr>
                <p:cNvPicPr/>
                <p:nvPr/>
              </p:nvPicPr>
              <p:blipFill>
                <a:blip r:embed="rId425"/>
                <a:stretch>
                  <a:fillRect/>
                </a:stretch>
              </p:blipFill>
              <p:spPr>
                <a:xfrm>
                  <a:off x="7286989" y="2141902"/>
                  <a:ext cx="136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94" name="Freihand 193">
                  <a:extLst>
                    <a:ext uri="{FF2B5EF4-FFF2-40B4-BE49-F238E27FC236}">
                      <a16:creationId xmlns:a16="http://schemas.microsoft.com/office/drawing/2014/main" id="{7F73591B-6AD5-920B-5130-3B710A45DA20}"/>
                    </a:ext>
                  </a:extLst>
                </p14:cNvPr>
                <p14:cNvContentPartPr/>
                <p14:nvPr/>
              </p14:nvContentPartPr>
              <p14:xfrm>
                <a:off x="7492549" y="2113822"/>
                <a:ext cx="110880" cy="145440"/>
              </p14:xfrm>
            </p:contentPart>
          </mc:Choice>
          <mc:Fallback>
            <p:pic>
              <p:nvPicPr>
                <p:cNvPr id="194" name="Freihand 193">
                  <a:extLst>
                    <a:ext uri="{FF2B5EF4-FFF2-40B4-BE49-F238E27FC236}">
                      <a16:creationId xmlns:a16="http://schemas.microsoft.com/office/drawing/2014/main" id="{7F73591B-6AD5-920B-5130-3B710A45DA20}"/>
                    </a:ext>
                  </a:extLst>
                </p:cNvPr>
                <p:cNvPicPr/>
                <p:nvPr/>
              </p:nvPicPr>
              <p:blipFill>
                <a:blip r:embed="rId427"/>
                <a:stretch>
                  <a:fillRect/>
                </a:stretch>
              </p:blipFill>
              <p:spPr>
                <a:xfrm>
                  <a:off x="7483909" y="2104822"/>
                  <a:ext cx="128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95" name="Freihand 194">
                  <a:extLst>
                    <a:ext uri="{FF2B5EF4-FFF2-40B4-BE49-F238E27FC236}">
                      <a16:creationId xmlns:a16="http://schemas.microsoft.com/office/drawing/2014/main" id="{6D41BB90-F123-2DAD-15D2-FA87756B95CB}"/>
                    </a:ext>
                  </a:extLst>
                </p14:cNvPr>
                <p14:cNvContentPartPr/>
                <p14:nvPr/>
              </p14:nvContentPartPr>
              <p14:xfrm>
                <a:off x="7660669" y="2091862"/>
                <a:ext cx="141120" cy="148680"/>
              </p14:xfrm>
            </p:contentPart>
          </mc:Choice>
          <mc:Fallback>
            <p:pic>
              <p:nvPicPr>
                <p:cNvPr id="195" name="Freihand 194">
                  <a:extLst>
                    <a:ext uri="{FF2B5EF4-FFF2-40B4-BE49-F238E27FC236}">
                      <a16:creationId xmlns:a16="http://schemas.microsoft.com/office/drawing/2014/main" id="{6D41BB90-F123-2DAD-15D2-FA87756B95CB}"/>
                    </a:ext>
                  </a:extLst>
                </p:cNvPr>
                <p:cNvPicPr/>
                <p:nvPr/>
              </p:nvPicPr>
              <p:blipFill>
                <a:blip r:embed="rId429"/>
                <a:stretch>
                  <a:fillRect/>
                </a:stretch>
              </p:blipFill>
              <p:spPr>
                <a:xfrm>
                  <a:off x="7651669" y="2082862"/>
                  <a:ext cx="158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97" name="Freihand 196">
                  <a:extLst>
                    <a:ext uri="{FF2B5EF4-FFF2-40B4-BE49-F238E27FC236}">
                      <a16:creationId xmlns:a16="http://schemas.microsoft.com/office/drawing/2014/main" id="{D1F645A2-611A-1D8B-D649-0456C03F9636}"/>
                    </a:ext>
                  </a:extLst>
                </p14:cNvPr>
                <p14:cNvContentPartPr/>
                <p14:nvPr/>
              </p14:nvContentPartPr>
              <p14:xfrm>
                <a:off x="5005309" y="2568862"/>
                <a:ext cx="133200" cy="222120"/>
              </p14:xfrm>
            </p:contentPart>
          </mc:Choice>
          <mc:Fallback>
            <p:pic>
              <p:nvPicPr>
                <p:cNvPr id="197" name="Freihand 196">
                  <a:extLst>
                    <a:ext uri="{FF2B5EF4-FFF2-40B4-BE49-F238E27FC236}">
                      <a16:creationId xmlns:a16="http://schemas.microsoft.com/office/drawing/2014/main" id="{D1F645A2-611A-1D8B-D649-0456C03F9636}"/>
                    </a:ext>
                  </a:extLst>
                </p:cNvPr>
                <p:cNvPicPr/>
                <p:nvPr/>
              </p:nvPicPr>
              <p:blipFill>
                <a:blip r:embed="rId431"/>
                <a:stretch>
                  <a:fillRect/>
                </a:stretch>
              </p:blipFill>
              <p:spPr>
                <a:xfrm>
                  <a:off x="4996669" y="2560222"/>
                  <a:ext cx="1508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98" name="Freihand 197">
                  <a:extLst>
                    <a:ext uri="{FF2B5EF4-FFF2-40B4-BE49-F238E27FC236}">
                      <a16:creationId xmlns:a16="http://schemas.microsoft.com/office/drawing/2014/main" id="{8DEFEC76-5823-0074-216A-6C45620BCAE8}"/>
                    </a:ext>
                  </a:extLst>
                </p14:cNvPr>
                <p14:cNvContentPartPr/>
                <p14:nvPr/>
              </p14:nvContentPartPr>
              <p14:xfrm>
                <a:off x="5311669" y="2447182"/>
                <a:ext cx="363960" cy="304920"/>
              </p14:xfrm>
            </p:contentPart>
          </mc:Choice>
          <mc:Fallback>
            <p:pic>
              <p:nvPicPr>
                <p:cNvPr id="198" name="Freihand 197">
                  <a:extLst>
                    <a:ext uri="{FF2B5EF4-FFF2-40B4-BE49-F238E27FC236}">
                      <a16:creationId xmlns:a16="http://schemas.microsoft.com/office/drawing/2014/main" id="{8DEFEC76-5823-0074-216A-6C45620BCAE8}"/>
                    </a:ext>
                  </a:extLst>
                </p:cNvPr>
                <p:cNvPicPr/>
                <p:nvPr/>
              </p:nvPicPr>
              <p:blipFill>
                <a:blip r:embed="rId433"/>
                <a:stretch>
                  <a:fillRect/>
                </a:stretch>
              </p:blipFill>
              <p:spPr>
                <a:xfrm>
                  <a:off x="5302669" y="2438182"/>
                  <a:ext cx="3816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99" name="Freihand 198">
                  <a:extLst>
                    <a:ext uri="{FF2B5EF4-FFF2-40B4-BE49-F238E27FC236}">
                      <a16:creationId xmlns:a16="http://schemas.microsoft.com/office/drawing/2014/main" id="{5AE45766-9697-752C-2789-16B58C5763F9}"/>
                    </a:ext>
                  </a:extLst>
                </p14:cNvPr>
                <p14:cNvContentPartPr/>
                <p14:nvPr/>
              </p14:nvContentPartPr>
              <p14:xfrm>
                <a:off x="5714509" y="2595862"/>
                <a:ext cx="97920" cy="131040"/>
              </p14:xfrm>
            </p:contentPart>
          </mc:Choice>
          <mc:Fallback>
            <p:pic>
              <p:nvPicPr>
                <p:cNvPr id="199" name="Freihand 198">
                  <a:extLst>
                    <a:ext uri="{FF2B5EF4-FFF2-40B4-BE49-F238E27FC236}">
                      <a16:creationId xmlns:a16="http://schemas.microsoft.com/office/drawing/2014/main" id="{5AE45766-9697-752C-2789-16B58C5763F9}"/>
                    </a:ext>
                  </a:extLst>
                </p:cNvPr>
                <p:cNvPicPr/>
                <p:nvPr/>
              </p:nvPicPr>
              <p:blipFill>
                <a:blip r:embed="rId435"/>
                <a:stretch>
                  <a:fillRect/>
                </a:stretch>
              </p:blipFill>
              <p:spPr>
                <a:xfrm>
                  <a:off x="5705869" y="2587222"/>
                  <a:ext cx="115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00" name="Freihand 199">
                  <a:extLst>
                    <a:ext uri="{FF2B5EF4-FFF2-40B4-BE49-F238E27FC236}">
                      <a16:creationId xmlns:a16="http://schemas.microsoft.com/office/drawing/2014/main" id="{CC6367D8-18D9-34E5-2503-11B87A27C7A0}"/>
                    </a:ext>
                  </a:extLst>
                </p14:cNvPr>
                <p14:cNvContentPartPr/>
                <p14:nvPr/>
              </p14:nvContentPartPr>
              <p14:xfrm>
                <a:off x="6019789" y="2521342"/>
                <a:ext cx="132480" cy="244800"/>
              </p14:xfrm>
            </p:contentPart>
          </mc:Choice>
          <mc:Fallback>
            <p:pic>
              <p:nvPicPr>
                <p:cNvPr id="200" name="Freihand 199">
                  <a:extLst>
                    <a:ext uri="{FF2B5EF4-FFF2-40B4-BE49-F238E27FC236}">
                      <a16:creationId xmlns:a16="http://schemas.microsoft.com/office/drawing/2014/main" id="{CC6367D8-18D9-34E5-2503-11B87A27C7A0}"/>
                    </a:ext>
                  </a:extLst>
                </p:cNvPr>
                <p:cNvPicPr/>
                <p:nvPr/>
              </p:nvPicPr>
              <p:blipFill>
                <a:blip r:embed="rId437"/>
                <a:stretch>
                  <a:fillRect/>
                </a:stretch>
              </p:blipFill>
              <p:spPr>
                <a:xfrm>
                  <a:off x="6011149" y="2512702"/>
                  <a:ext cx="1501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01" name="Freihand 200">
                  <a:extLst>
                    <a:ext uri="{FF2B5EF4-FFF2-40B4-BE49-F238E27FC236}">
                      <a16:creationId xmlns:a16="http://schemas.microsoft.com/office/drawing/2014/main" id="{B9D062AF-5CB3-AAAB-7C18-4ECBE23E33DE}"/>
                    </a:ext>
                  </a:extLst>
                </p14:cNvPr>
                <p14:cNvContentPartPr/>
                <p14:nvPr/>
              </p14:nvContentPartPr>
              <p14:xfrm>
                <a:off x="6225349" y="2509102"/>
                <a:ext cx="137520" cy="174960"/>
              </p14:xfrm>
            </p:contentPart>
          </mc:Choice>
          <mc:Fallback>
            <p:pic>
              <p:nvPicPr>
                <p:cNvPr id="201" name="Freihand 200">
                  <a:extLst>
                    <a:ext uri="{FF2B5EF4-FFF2-40B4-BE49-F238E27FC236}">
                      <a16:creationId xmlns:a16="http://schemas.microsoft.com/office/drawing/2014/main" id="{B9D062AF-5CB3-AAAB-7C18-4ECBE23E33DE}"/>
                    </a:ext>
                  </a:extLst>
                </p:cNvPr>
                <p:cNvPicPr/>
                <p:nvPr/>
              </p:nvPicPr>
              <p:blipFill>
                <a:blip r:embed="rId439"/>
                <a:stretch>
                  <a:fillRect/>
                </a:stretch>
              </p:blipFill>
              <p:spPr>
                <a:xfrm>
                  <a:off x="6216709" y="2500102"/>
                  <a:ext cx="155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02" name="Freihand 201">
                  <a:extLst>
                    <a:ext uri="{FF2B5EF4-FFF2-40B4-BE49-F238E27FC236}">
                      <a16:creationId xmlns:a16="http://schemas.microsoft.com/office/drawing/2014/main" id="{6BDEBD21-5A31-4943-228B-44269B122A6B}"/>
                    </a:ext>
                  </a:extLst>
                </p14:cNvPr>
                <p14:cNvContentPartPr/>
                <p14:nvPr/>
              </p14:nvContentPartPr>
              <p14:xfrm>
                <a:off x="6476269" y="2568142"/>
                <a:ext cx="149400" cy="26640"/>
              </p14:xfrm>
            </p:contentPart>
          </mc:Choice>
          <mc:Fallback>
            <p:pic>
              <p:nvPicPr>
                <p:cNvPr id="202" name="Freihand 201">
                  <a:extLst>
                    <a:ext uri="{FF2B5EF4-FFF2-40B4-BE49-F238E27FC236}">
                      <a16:creationId xmlns:a16="http://schemas.microsoft.com/office/drawing/2014/main" id="{6BDEBD21-5A31-4943-228B-44269B122A6B}"/>
                    </a:ext>
                  </a:extLst>
                </p:cNvPr>
                <p:cNvPicPr/>
                <p:nvPr/>
              </p:nvPicPr>
              <p:blipFill>
                <a:blip r:embed="rId441"/>
                <a:stretch>
                  <a:fillRect/>
                </a:stretch>
              </p:blipFill>
              <p:spPr>
                <a:xfrm>
                  <a:off x="6467269" y="2559142"/>
                  <a:ext cx="167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03" name="Freihand 202">
                  <a:extLst>
                    <a:ext uri="{FF2B5EF4-FFF2-40B4-BE49-F238E27FC236}">
                      <a16:creationId xmlns:a16="http://schemas.microsoft.com/office/drawing/2014/main" id="{064ABD22-7A72-3C38-E499-751048466F95}"/>
                    </a:ext>
                  </a:extLst>
                </p14:cNvPr>
                <p14:cNvContentPartPr/>
                <p14:nvPr/>
              </p14:nvContentPartPr>
              <p14:xfrm>
                <a:off x="6687229" y="2439982"/>
                <a:ext cx="125280" cy="194040"/>
              </p14:xfrm>
            </p:contentPart>
          </mc:Choice>
          <mc:Fallback>
            <p:pic>
              <p:nvPicPr>
                <p:cNvPr id="203" name="Freihand 202">
                  <a:extLst>
                    <a:ext uri="{FF2B5EF4-FFF2-40B4-BE49-F238E27FC236}">
                      <a16:creationId xmlns:a16="http://schemas.microsoft.com/office/drawing/2014/main" id="{064ABD22-7A72-3C38-E499-751048466F95}"/>
                    </a:ext>
                  </a:extLst>
                </p:cNvPr>
                <p:cNvPicPr/>
                <p:nvPr/>
              </p:nvPicPr>
              <p:blipFill>
                <a:blip r:embed="rId443"/>
                <a:stretch>
                  <a:fillRect/>
                </a:stretch>
              </p:blipFill>
              <p:spPr>
                <a:xfrm>
                  <a:off x="6678589" y="2430982"/>
                  <a:ext cx="1429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04" name="Freihand 203">
                  <a:extLst>
                    <a:ext uri="{FF2B5EF4-FFF2-40B4-BE49-F238E27FC236}">
                      <a16:creationId xmlns:a16="http://schemas.microsoft.com/office/drawing/2014/main" id="{64AF1D5B-FE15-5BC1-6B27-BC8E502418A4}"/>
                    </a:ext>
                  </a:extLst>
                </p14:cNvPr>
                <p14:cNvContentPartPr/>
                <p14:nvPr/>
              </p14:nvContentPartPr>
              <p14:xfrm>
                <a:off x="6732229" y="2526022"/>
                <a:ext cx="560520" cy="150480"/>
              </p14:xfrm>
            </p:contentPart>
          </mc:Choice>
          <mc:Fallback>
            <p:pic>
              <p:nvPicPr>
                <p:cNvPr id="204" name="Freihand 203">
                  <a:extLst>
                    <a:ext uri="{FF2B5EF4-FFF2-40B4-BE49-F238E27FC236}">
                      <a16:creationId xmlns:a16="http://schemas.microsoft.com/office/drawing/2014/main" id="{64AF1D5B-FE15-5BC1-6B27-BC8E502418A4}"/>
                    </a:ext>
                  </a:extLst>
                </p:cNvPr>
                <p:cNvPicPr/>
                <p:nvPr/>
              </p:nvPicPr>
              <p:blipFill>
                <a:blip r:embed="rId445"/>
                <a:stretch>
                  <a:fillRect/>
                </a:stretch>
              </p:blipFill>
              <p:spPr>
                <a:xfrm>
                  <a:off x="6723589" y="2517022"/>
                  <a:ext cx="578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21" name="Freihand 220">
                  <a:extLst>
                    <a:ext uri="{FF2B5EF4-FFF2-40B4-BE49-F238E27FC236}">
                      <a16:creationId xmlns:a16="http://schemas.microsoft.com/office/drawing/2014/main" id="{326E88F4-29E9-1694-5DBE-327F6D35E1D3}"/>
                    </a:ext>
                  </a:extLst>
                </p14:cNvPr>
                <p14:cNvContentPartPr/>
                <p14:nvPr/>
              </p14:nvContentPartPr>
              <p14:xfrm>
                <a:off x="8107789" y="2464822"/>
                <a:ext cx="4320" cy="13680"/>
              </p14:xfrm>
            </p:contentPart>
          </mc:Choice>
          <mc:Fallback>
            <p:pic>
              <p:nvPicPr>
                <p:cNvPr id="221" name="Freihand 220">
                  <a:extLst>
                    <a:ext uri="{FF2B5EF4-FFF2-40B4-BE49-F238E27FC236}">
                      <a16:creationId xmlns:a16="http://schemas.microsoft.com/office/drawing/2014/main" id="{326E88F4-29E9-1694-5DBE-327F6D35E1D3}"/>
                    </a:ext>
                  </a:extLst>
                </p:cNvPr>
                <p:cNvPicPr/>
                <p:nvPr/>
              </p:nvPicPr>
              <p:blipFill>
                <a:blip r:embed="rId447"/>
                <a:stretch>
                  <a:fillRect/>
                </a:stretch>
              </p:blipFill>
              <p:spPr>
                <a:xfrm>
                  <a:off x="8098789" y="2455822"/>
                  <a:ext cx="21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22" name="Freihand 221">
                  <a:extLst>
                    <a:ext uri="{FF2B5EF4-FFF2-40B4-BE49-F238E27FC236}">
                      <a16:creationId xmlns:a16="http://schemas.microsoft.com/office/drawing/2014/main" id="{7F149359-0754-34E8-4D89-0517E791082D}"/>
                    </a:ext>
                  </a:extLst>
                </p14:cNvPr>
                <p14:cNvContentPartPr/>
                <p14:nvPr/>
              </p14:nvContentPartPr>
              <p14:xfrm>
                <a:off x="8058109" y="2355382"/>
                <a:ext cx="1800" cy="195840"/>
              </p14:xfrm>
            </p:contentPart>
          </mc:Choice>
          <mc:Fallback>
            <p:pic>
              <p:nvPicPr>
                <p:cNvPr id="222" name="Freihand 221">
                  <a:extLst>
                    <a:ext uri="{FF2B5EF4-FFF2-40B4-BE49-F238E27FC236}">
                      <a16:creationId xmlns:a16="http://schemas.microsoft.com/office/drawing/2014/main" id="{7F149359-0754-34E8-4D89-0517E791082D}"/>
                    </a:ext>
                  </a:extLst>
                </p:cNvPr>
                <p:cNvPicPr/>
                <p:nvPr/>
              </p:nvPicPr>
              <p:blipFill>
                <a:blip r:embed="rId449"/>
                <a:stretch>
                  <a:fillRect/>
                </a:stretch>
              </p:blipFill>
              <p:spPr>
                <a:xfrm>
                  <a:off x="8049469" y="2346742"/>
                  <a:ext cx="194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23" name="Freihand 222">
                  <a:extLst>
                    <a:ext uri="{FF2B5EF4-FFF2-40B4-BE49-F238E27FC236}">
                      <a16:creationId xmlns:a16="http://schemas.microsoft.com/office/drawing/2014/main" id="{62DB4C19-EB90-15E6-CE87-DA31F277E8BC}"/>
                    </a:ext>
                  </a:extLst>
                </p14:cNvPr>
                <p14:cNvContentPartPr/>
                <p14:nvPr/>
              </p14:nvContentPartPr>
              <p14:xfrm>
                <a:off x="7979629" y="2514502"/>
                <a:ext cx="131400" cy="60840"/>
              </p14:xfrm>
            </p:contentPart>
          </mc:Choice>
          <mc:Fallback>
            <p:pic>
              <p:nvPicPr>
                <p:cNvPr id="223" name="Freihand 222">
                  <a:extLst>
                    <a:ext uri="{FF2B5EF4-FFF2-40B4-BE49-F238E27FC236}">
                      <a16:creationId xmlns:a16="http://schemas.microsoft.com/office/drawing/2014/main" id="{62DB4C19-EB90-15E6-CE87-DA31F277E8BC}"/>
                    </a:ext>
                  </a:extLst>
                </p:cNvPr>
                <p:cNvPicPr/>
                <p:nvPr/>
              </p:nvPicPr>
              <p:blipFill>
                <a:blip r:embed="rId451"/>
                <a:stretch>
                  <a:fillRect/>
                </a:stretch>
              </p:blipFill>
              <p:spPr>
                <a:xfrm>
                  <a:off x="7970989" y="2505502"/>
                  <a:ext cx="149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24" name="Freihand 223">
                  <a:extLst>
                    <a:ext uri="{FF2B5EF4-FFF2-40B4-BE49-F238E27FC236}">
                      <a16:creationId xmlns:a16="http://schemas.microsoft.com/office/drawing/2014/main" id="{38EADA09-D4F1-8DDD-D3F8-C9ADD2C279B8}"/>
                    </a:ext>
                  </a:extLst>
                </p14:cNvPr>
                <p14:cNvContentPartPr/>
                <p14:nvPr/>
              </p14:nvContentPartPr>
              <p14:xfrm>
                <a:off x="7964869" y="2345662"/>
                <a:ext cx="147240" cy="25560"/>
              </p14:xfrm>
            </p:contentPart>
          </mc:Choice>
          <mc:Fallback>
            <p:pic>
              <p:nvPicPr>
                <p:cNvPr id="224" name="Freihand 223">
                  <a:extLst>
                    <a:ext uri="{FF2B5EF4-FFF2-40B4-BE49-F238E27FC236}">
                      <a16:creationId xmlns:a16="http://schemas.microsoft.com/office/drawing/2014/main" id="{38EADA09-D4F1-8DDD-D3F8-C9ADD2C279B8}"/>
                    </a:ext>
                  </a:extLst>
                </p:cNvPr>
                <p:cNvPicPr/>
                <p:nvPr/>
              </p:nvPicPr>
              <p:blipFill>
                <a:blip r:embed="rId453"/>
                <a:stretch>
                  <a:fillRect/>
                </a:stretch>
              </p:blipFill>
              <p:spPr>
                <a:xfrm>
                  <a:off x="7955869" y="2336662"/>
                  <a:ext cx="164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25" name="Freihand 224">
                  <a:extLst>
                    <a:ext uri="{FF2B5EF4-FFF2-40B4-BE49-F238E27FC236}">
                      <a16:creationId xmlns:a16="http://schemas.microsoft.com/office/drawing/2014/main" id="{D915DEF7-4D60-807E-5FDB-A601F3F0784D}"/>
                    </a:ext>
                  </a:extLst>
                </p14:cNvPr>
                <p14:cNvContentPartPr/>
                <p14:nvPr/>
              </p14:nvContentPartPr>
              <p14:xfrm>
                <a:off x="8194549" y="2306062"/>
                <a:ext cx="123840" cy="231480"/>
              </p14:xfrm>
            </p:contentPart>
          </mc:Choice>
          <mc:Fallback>
            <p:pic>
              <p:nvPicPr>
                <p:cNvPr id="225" name="Freihand 224">
                  <a:extLst>
                    <a:ext uri="{FF2B5EF4-FFF2-40B4-BE49-F238E27FC236}">
                      <a16:creationId xmlns:a16="http://schemas.microsoft.com/office/drawing/2014/main" id="{D915DEF7-4D60-807E-5FDB-A601F3F0784D}"/>
                    </a:ext>
                  </a:extLst>
                </p:cNvPr>
                <p:cNvPicPr/>
                <p:nvPr/>
              </p:nvPicPr>
              <p:blipFill>
                <a:blip r:embed="rId455"/>
                <a:stretch>
                  <a:fillRect/>
                </a:stretch>
              </p:blipFill>
              <p:spPr>
                <a:xfrm>
                  <a:off x="8185549" y="2297422"/>
                  <a:ext cx="1414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27" name="Freihand 226">
                  <a:extLst>
                    <a:ext uri="{FF2B5EF4-FFF2-40B4-BE49-F238E27FC236}">
                      <a16:creationId xmlns:a16="http://schemas.microsoft.com/office/drawing/2014/main" id="{A82EC772-E84F-7259-0925-0825130A5876}"/>
                    </a:ext>
                  </a:extLst>
                </p14:cNvPr>
                <p14:cNvContentPartPr/>
                <p14:nvPr/>
              </p14:nvContentPartPr>
              <p14:xfrm>
                <a:off x="8402629" y="2286982"/>
                <a:ext cx="86400" cy="226440"/>
              </p14:xfrm>
            </p:contentPart>
          </mc:Choice>
          <mc:Fallback>
            <p:pic>
              <p:nvPicPr>
                <p:cNvPr id="227" name="Freihand 226">
                  <a:extLst>
                    <a:ext uri="{FF2B5EF4-FFF2-40B4-BE49-F238E27FC236}">
                      <a16:creationId xmlns:a16="http://schemas.microsoft.com/office/drawing/2014/main" id="{A82EC772-E84F-7259-0925-0825130A5876}"/>
                    </a:ext>
                  </a:extLst>
                </p:cNvPr>
                <p:cNvPicPr/>
                <p:nvPr/>
              </p:nvPicPr>
              <p:blipFill>
                <a:blip r:embed="rId457"/>
                <a:stretch>
                  <a:fillRect/>
                </a:stretch>
              </p:blipFill>
              <p:spPr>
                <a:xfrm>
                  <a:off x="8393989" y="2278342"/>
                  <a:ext cx="1040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28" name="Freihand 227">
                  <a:extLst>
                    <a:ext uri="{FF2B5EF4-FFF2-40B4-BE49-F238E27FC236}">
                      <a16:creationId xmlns:a16="http://schemas.microsoft.com/office/drawing/2014/main" id="{2AA4B0A1-0B7A-9FF3-5E5D-6A3664FB2EFE}"/>
                    </a:ext>
                  </a:extLst>
                </p14:cNvPr>
                <p14:cNvContentPartPr/>
                <p14:nvPr/>
              </p14:nvContentPartPr>
              <p14:xfrm>
                <a:off x="8543029" y="2303182"/>
                <a:ext cx="85320" cy="133200"/>
              </p14:xfrm>
            </p:contentPart>
          </mc:Choice>
          <mc:Fallback>
            <p:pic>
              <p:nvPicPr>
                <p:cNvPr id="228" name="Freihand 227">
                  <a:extLst>
                    <a:ext uri="{FF2B5EF4-FFF2-40B4-BE49-F238E27FC236}">
                      <a16:creationId xmlns:a16="http://schemas.microsoft.com/office/drawing/2014/main" id="{2AA4B0A1-0B7A-9FF3-5E5D-6A3664FB2EFE}"/>
                    </a:ext>
                  </a:extLst>
                </p:cNvPr>
                <p:cNvPicPr/>
                <p:nvPr/>
              </p:nvPicPr>
              <p:blipFill>
                <a:blip r:embed="rId459"/>
                <a:stretch>
                  <a:fillRect/>
                </a:stretch>
              </p:blipFill>
              <p:spPr>
                <a:xfrm>
                  <a:off x="8534389" y="2294542"/>
                  <a:ext cx="102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29" name="Freihand 228">
                  <a:extLst>
                    <a:ext uri="{FF2B5EF4-FFF2-40B4-BE49-F238E27FC236}">
                      <a16:creationId xmlns:a16="http://schemas.microsoft.com/office/drawing/2014/main" id="{CF23AA5B-2E7A-2D25-D38B-D339322AEF9F}"/>
                    </a:ext>
                  </a:extLst>
                </p14:cNvPr>
                <p14:cNvContentPartPr/>
                <p14:nvPr/>
              </p14:nvContentPartPr>
              <p14:xfrm>
                <a:off x="8559229" y="2291302"/>
                <a:ext cx="160920" cy="175680"/>
              </p14:xfrm>
            </p:contentPart>
          </mc:Choice>
          <mc:Fallback>
            <p:pic>
              <p:nvPicPr>
                <p:cNvPr id="229" name="Freihand 228">
                  <a:extLst>
                    <a:ext uri="{FF2B5EF4-FFF2-40B4-BE49-F238E27FC236}">
                      <a16:creationId xmlns:a16="http://schemas.microsoft.com/office/drawing/2014/main" id="{CF23AA5B-2E7A-2D25-D38B-D339322AEF9F}"/>
                    </a:ext>
                  </a:extLst>
                </p:cNvPr>
                <p:cNvPicPr/>
                <p:nvPr/>
              </p:nvPicPr>
              <p:blipFill>
                <a:blip r:embed="rId461"/>
                <a:stretch>
                  <a:fillRect/>
                </a:stretch>
              </p:blipFill>
              <p:spPr>
                <a:xfrm>
                  <a:off x="8550229" y="2282662"/>
                  <a:ext cx="1785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30" name="Freihand 229">
                  <a:extLst>
                    <a:ext uri="{FF2B5EF4-FFF2-40B4-BE49-F238E27FC236}">
                      <a16:creationId xmlns:a16="http://schemas.microsoft.com/office/drawing/2014/main" id="{4CF930C0-173D-A116-10A0-42A1E4AE1F6F}"/>
                    </a:ext>
                  </a:extLst>
                </p14:cNvPr>
                <p14:cNvContentPartPr/>
                <p14:nvPr/>
              </p14:nvContentPartPr>
              <p14:xfrm>
                <a:off x="8735629" y="2305702"/>
                <a:ext cx="123120" cy="178200"/>
              </p14:xfrm>
            </p:contentPart>
          </mc:Choice>
          <mc:Fallback>
            <p:pic>
              <p:nvPicPr>
                <p:cNvPr id="230" name="Freihand 229">
                  <a:extLst>
                    <a:ext uri="{FF2B5EF4-FFF2-40B4-BE49-F238E27FC236}">
                      <a16:creationId xmlns:a16="http://schemas.microsoft.com/office/drawing/2014/main" id="{4CF930C0-173D-A116-10A0-42A1E4AE1F6F}"/>
                    </a:ext>
                  </a:extLst>
                </p:cNvPr>
                <p:cNvPicPr/>
                <p:nvPr/>
              </p:nvPicPr>
              <p:blipFill>
                <a:blip r:embed="rId463"/>
                <a:stretch>
                  <a:fillRect/>
                </a:stretch>
              </p:blipFill>
              <p:spPr>
                <a:xfrm>
                  <a:off x="8726629" y="2297062"/>
                  <a:ext cx="140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31" name="Freihand 230">
                  <a:extLst>
                    <a:ext uri="{FF2B5EF4-FFF2-40B4-BE49-F238E27FC236}">
                      <a16:creationId xmlns:a16="http://schemas.microsoft.com/office/drawing/2014/main" id="{54BD82FC-E640-3152-CB77-90A4BCF5DF5F}"/>
                    </a:ext>
                  </a:extLst>
                </p14:cNvPr>
                <p14:cNvContentPartPr/>
                <p14:nvPr/>
              </p14:nvContentPartPr>
              <p14:xfrm>
                <a:off x="8919949" y="2349262"/>
                <a:ext cx="91800" cy="9000"/>
              </p14:xfrm>
            </p:contentPart>
          </mc:Choice>
          <mc:Fallback>
            <p:pic>
              <p:nvPicPr>
                <p:cNvPr id="231" name="Freihand 230">
                  <a:extLst>
                    <a:ext uri="{FF2B5EF4-FFF2-40B4-BE49-F238E27FC236}">
                      <a16:creationId xmlns:a16="http://schemas.microsoft.com/office/drawing/2014/main" id="{54BD82FC-E640-3152-CB77-90A4BCF5DF5F}"/>
                    </a:ext>
                  </a:extLst>
                </p:cNvPr>
                <p:cNvPicPr/>
                <p:nvPr/>
              </p:nvPicPr>
              <p:blipFill>
                <a:blip r:embed="rId465"/>
                <a:stretch>
                  <a:fillRect/>
                </a:stretch>
              </p:blipFill>
              <p:spPr>
                <a:xfrm>
                  <a:off x="8910949" y="2340262"/>
                  <a:ext cx="109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32" name="Freihand 231">
                  <a:extLst>
                    <a:ext uri="{FF2B5EF4-FFF2-40B4-BE49-F238E27FC236}">
                      <a16:creationId xmlns:a16="http://schemas.microsoft.com/office/drawing/2014/main" id="{6A9FF20D-05C6-429B-BB78-2EEF7BF9723E}"/>
                    </a:ext>
                  </a:extLst>
                </p14:cNvPr>
                <p14:cNvContentPartPr/>
                <p14:nvPr/>
              </p14:nvContentPartPr>
              <p14:xfrm>
                <a:off x="8915269" y="2310022"/>
                <a:ext cx="239400" cy="153000"/>
              </p14:xfrm>
            </p:contentPart>
          </mc:Choice>
          <mc:Fallback>
            <p:pic>
              <p:nvPicPr>
                <p:cNvPr id="232" name="Freihand 231">
                  <a:extLst>
                    <a:ext uri="{FF2B5EF4-FFF2-40B4-BE49-F238E27FC236}">
                      <a16:creationId xmlns:a16="http://schemas.microsoft.com/office/drawing/2014/main" id="{6A9FF20D-05C6-429B-BB78-2EEF7BF9723E}"/>
                    </a:ext>
                  </a:extLst>
                </p:cNvPr>
                <p:cNvPicPr/>
                <p:nvPr/>
              </p:nvPicPr>
              <p:blipFill>
                <a:blip r:embed="rId467"/>
                <a:stretch>
                  <a:fillRect/>
                </a:stretch>
              </p:blipFill>
              <p:spPr>
                <a:xfrm>
                  <a:off x="8906269" y="2301382"/>
                  <a:ext cx="257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33" name="Freihand 232">
                  <a:extLst>
                    <a:ext uri="{FF2B5EF4-FFF2-40B4-BE49-F238E27FC236}">
                      <a16:creationId xmlns:a16="http://schemas.microsoft.com/office/drawing/2014/main" id="{51A398E4-4030-281D-4AD5-2B797B1D3E3B}"/>
                    </a:ext>
                  </a:extLst>
                </p14:cNvPr>
                <p14:cNvContentPartPr/>
                <p14:nvPr/>
              </p14:nvContentPartPr>
              <p14:xfrm>
                <a:off x="9194629" y="2312542"/>
                <a:ext cx="125640" cy="113400"/>
              </p14:xfrm>
            </p:contentPart>
          </mc:Choice>
          <mc:Fallback>
            <p:pic>
              <p:nvPicPr>
                <p:cNvPr id="233" name="Freihand 232">
                  <a:extLst>
                    <a:ext uri="{FF2B5EF4-FFF2-40B4-BE49-F238E27FC236}">
                      <a16:creationId xmlns:a16="http://schemas.microsoft.com/office/drawing/2014/main" id="{51A398E4-4030-281D-4AD5-2B797B1D3E3B}"/>
                    </a:ext>
                  </a:extLst>
                </p:cNvPr>
                <p:cNvPicPr/>
                <p:nvPr/>
              </p:nvPicPr>
              <p:blipFill>
                <a:blip r:embed="rId469"/>
                <a:stretch>
                  <a:fillRect/>
                </a:stretch>
              </p:blipFill>
              <p:spPr>
                <a:xfrm>
                  <a:off x="9185629" y="2303902"/>
                  <a:ext cx="143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34" name="Freihand 233">
                  <a:extLst>
                    <a:ext uri="{FF2B5EF4-FFF2-40B4-BE49-F238E27FC236}">
                      <a16:creationId xmlns:a16="http://schemas.microsoft.com/office/drawing/2014/main" id="{388A61FD-0269-8092-BB58-470C96125C64}"/>
                    </a:ext>
                  </a:extLst>
                </p14:cNvPr>
                <p14:cNvContentPartPr/>
                <p14:nvPr/>
              </p14:nvContentPartPr>
              <p14:xfrm>
                <a:off x="9326029" y="2251702"/>
                <a:ext cx="75240" cy="218160"/>
              </p14:xfrm>
            </p:contentPart>
          </mc:Choice>
          <mc:Fallback>
            <p:pic>
              <p:nvPicPr>
                <p:cNvPr id="234" name="Freihand 233">
                  <a:extLst>
                    <a:ext uri="{FF2B5EF4-FFF2-40B4-BE49-F238E27FC236}">
                      <a16:creationId xmlns:a16="http://schemas.microsoft.com/office/drawing/2014/main" id="{388A61FD-0269-8092-BB58-470C96125C64}"/>
                    </a:ext>
                  </a:extLst>
                </p:cNvPr>
                <p:cNvPicPr/>
                <p:nvPr/>
              </p:nvPicPr>
              <p:blipFill>
                <a:blip r:embed="rId471"/>
                <a:stretch>
                  <a:fillRect/>
                </a:stretch>
              </p:blipFill>
              <p:spPr>
                <a:xfrm>
                  <a:off x="9317029" y="2243062"/>
                  <a:ext cx="928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35" name="Freihand 234">
                  <a:extLst>
                    <a:ext uri="{FF2B5EF4-FFF2-40B4-BE49-F238E27FC236}">
                      <a16:creationId xmlns:a16="http://schemas.microsoft.com/office/drawing/2014/main" id="{D49E3756-80F2-3B75-7FE2-4997E792F1D4}"/>
                    </a:ext>
                  </a:extLst>
                </p14:cNvPr>
                <p14:cNvContentPartPr/>
                <p14:nvPr/>
              </p14:nvContentPartPr>
              <p14:xfrm>
                <a:off x="9503869" y="2377702"/>
                <a:ext cx="167400" cy="82440"/>
              </p14:xfrm>
            </p:contentPart>
          </mc:Choice>
          <mc:Fallback>
            <p:pic>
              <p:nvPicPr>
                <p:cNvPr id="235" name="Freihand 234">
                  <a:extLst>
                    <a:ext uri="{FF2B5EF4-FFF2-40B4-BE49-F238E27FC236}">
                      <a16:creationId xmlns:a16="http://schemas.microsoft.com/office/drawing/2014/main" id="{D49E3756-80F2-3B75-7FE2-4997E792F1D4}"/>
                    </a:ext>
                  </a:extLst>
                </p:cNvPr>
                <p:cNvPicPr/>
                <p:nvPr/>
              </p:nvPicPr>
              <p:blipFill>
                <a:blip r:embed="rId473"/>
                <a:stretch>
                  <a:fillRect/>
                </a:stretch>
              </p:blipFill>
              <p:spPr>
                <a:xfrm>
                  <a:off x="9495229" y="2368702"/>
                  <a:ext cx="185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36" name="Freihand 235">
                  <a:extLst>
                    <a:ext uri="{FF2B5EF4-FFF2-40B4-BE49-F238E27FC236}">
                      <a16:creationId xmlns:a16="http://schemas.microsoft.com/office/drawing/2014/main" id="{CAEBC07B-79FA-FD11-D0C1-F726E6B07C9D}"/>
                    </a:ext>
                  </a:extLst>
                </p14:cNvPr>
                <p14:cNvContentPartPr/>
                <p14:nvPr/>
              </p14:nvContentPartPr>
              <p14:xfrm>
                <a:off x="9853429" y="2305342"/>
                <a:ext cx="117000" cy="131400"/>
              </p14:xfrm>
            </p:contentPart>
          </mc:Choice>
          <mc:Fallback>
            <p:pic>
              <p:nvPicPr>
                <p:cNvPr id="236" name="Freihand 235">
                  <a:extLst>
                    <a:ext uri="{FF2B5EF4-FFF2-40B4-BE49-F238E27FC236}">
                      <a16:creationId xmlns:a16="http://schemas.microsoft.com/office/drawing/2014/main" id="{CAEBC07B-79FA-FD11-D0C1-F726E6B07C9D}"/>
                    </a:ext>
                  </a:extLst>
                </p:cNvPr>
                <p:cNvPicPr/>
                <p:nvPr/>
              </p:nvPicPr>
              <p:blipFill>
                <a:blip r:embed="rId475"/>
                <a:stretch>
                  <a:fillRect/>
                </a:stretch>
              </p:blipFill>
              <p:spPr>
                <a:xfrm>
                  <a:off x="9844789" y="2296342"/>
                  <a:ext cx="134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37" name="Freihand 236">
                  <a:extLst>
                    <a:ext uri="{FF2B5EF4-FFF2-40B4-BE49-F238E27FC236}">
                      <a16:creationId xmlns:a16="http://schemas.microsoft.com/office/drawing/2014/main" id="{2FE545A3-4A85-C310-5514-2C1678776E58}"/>
                    </a:ext>
                  </a:extLst>
                </p14:cNvPr>
                <p14:cNvContentPartPr/>
                <p14:nvPr/>
              </p14:nvContentPartPr>
              <p14:xfrm>
                <a:off x="9635989" y="2344942"/>
                <a:ext cx="147240" cy="170280"/>
              </p14:xfrm>
            </p:contentPart>
          </mc:Choice>
          <mc:Fallback>
            <p:pic>
              <p:nvPicPr>
                <p:cNvPr id="237" name="Freihand 236">
                  <a:extLst>
                    <a:ext uri="{FF2B5EF4-FFF2-40B4-BE49-F238E27FC236}">
                      <a16:creationId xmlns:a16="http://schemas.microsoft.com/office/drawing/2014/main" id="{2FE545A3-4A85-C310-5514-2C1678776E58}"/>
                    </a:ext>
                  </a:extLst>
                </p:cNvPr>
                <p:cNvPicPr/>
                <p:nvPr/>
              </p:nvPicPr>
              <p:blipFill>
                <a:blip r:embed="rId477"/>
                <a:stretch>
                  <a:fillRect/>
                </a:stretch>
              </p:blipFill>
              <p:spPr>
                <a:xfrm>
                  <a:off x="9627349" y="2336302"/>
                  <a:ext cx="164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38" name="Freihand 237">
                  <a:extLst>
                    <a:ext uri="{FF2B5EF4-FFF2-40B4-BE49-F238E27FC236}">
                      <a16:creationId xmlns:a16="http://schemas.microsoft.com/office/drawing/2014/main" id="{3948FD96-73E6-2AD9-599D-64D25A4337F0}"/>
                    </a:ext>
                  </a:extLst>
                </p14:cNvPr>
                <p14:cNvContentPartPr/>
                <p14:nvPr/>
              </p14:nvContentPartPr>
              <p14:xfrm>
                <a:off x="10078429" y="2308942"/>
                <a:ext cx="91080" cy="113400"/>
              </p14:xfrm>
            </p:contentPart>
          </mc:Choice>
          <mc:Fallback>
            <p:pic>
              <p:nvPicPr>
                <p:cNvPr id="238" name="Freihand 237">
                  <a:extLst>
                    <a:ext uri="{FF2B5EF4-FFF2-40B4-BE49-F238E27FC236}">
                      <a16:creationId xmlns:a16="http://schemas.microsoft.com/office/drawing/2014/main" id="{3948FD96-73E6-2AD9-599D-64D25A4337F0}"/>
                    </a:ext>
                  </a:extLst>
                </p:cNvPr>
                <p:cNvPicPr/>
                <p:nvPr/>
              </p:nvPicPr>
              <p:blipFill>
                <a:blip r:embed="rId479"/>
                <a:stretch>
                  <a:fillRect/>
                </a:stretch>
              </p:blipFill>
              <p:spPr>
                <a:xfrm>
                  <a:off x="10069789" y="2299942"/>
                  <a:ext cx="108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39" name="Freihand 238">
                  <a:extLst>
                    <a:ext uri="{FF2B5EF4-FFF2-40B4-BE49-F238E27FC236}">
                      <a16:creationId xmlns:a16="http://schemas.microsoft.com/office/drawing/2014/main" id="{54E24AD3-0D15-0D68-306F-C44D12E6B760}"/>
                    </a:ext>
                  </a:extLst>
                </p14:cNvPr>
                <p14:cNvContentPartPr/>
                <p14:nvPr/>
              </p14:nvContentPartPr>
              <p14:xfrm>
                <a:off x="10225309" y="2298142"/>
                <a:ext cx="140040" cy="117000"/>
              </p14:xfrm>
            </p:contentPart>
          </mc:Choice>
          <mc:Fallback>
            <p:pic>
              <p:nvPicPr>
                <p:cNvPr id="239" name="Freihand 238">
                  <a:extLst>
                    <a:ext uri="{FF2B5EF4-FFF2-40B4-BE49-F238E27FC236}">
                      <a16:creationId xmlns:a16="http://schemas.microsoft.com/office/drawing/2014/main" id="{54E24AD3-0D15-0D68-306F-C44D12E6B760}"/>
                    </a:ext>
                  </a:extLst>
                </p:cNvPr>
                <p:cNvPicPr/>
                <p:nvPr/>
              </p:nvPicPr>
              <p:blipFill>
                <a:blip r:embed="rId481"/>
                <a:stretch>
                  <a:fillRect/>
                </a:stretch>
              </p:blipFill>
              <p:spPr>
                <a:xfrm>
                  <a:off x="10216669" y="2289502"/>
                  <a:ext cx="157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40" name="Freihand 239">
                  <a:extLst>
                    <a:ext uri="{FF2B5EF4-FFF2-40B4-BE49-F238E27FC236}">
                      <a16:creationId xmlns:a16="http://schemas.microsoft.com/office/drawing/2014/main" id="{776455D1-5BAF-8E3E-F29E-FDE60832C280}"/>
                    </a:ext>
                  </a:extLst>
                </p14:cNvPr>
                <p14:cNvContentPartPr/>
                <p14:nvPr/>
              </p14:nvContentPartPr>
              <p14:xfrm>
                <a:off x="10404949" y="2340622"/>
                <a:ext cx="154800" cy="32400"/>
              </p14:xfrm>
            </p:contentPart>
          </mc:Choice>
          <mc:Fallback>
            <p:pic>
              <p:nvPicPr>
                <p:cNvPr id="240" name="Freihand 239">
                  <a:extLst>
                    <a:ext uri="{FF2B5EF4-FFF2-40B4-BE49-F238E27FC236}">
                      <a16:creationId xmlns:a16="http://schemas.microsoft.com/office/drawing/2014/main" id="{776455D1-5BAF-8E3E-F29E-FDE60832C280}"/>
                    </a:ext>
                  </a:extLst>
                </p:cNvPr>
                <p:cNvPicPr/>
                <p:nvPr/>
              </p:nvPicPr>
              <p:blipFill>
                <a:blip r:embed="rId483"/>
                <a:stretch>
                  <a:fillRect/>
                </a:stretch>
              </p:blipFill>
              <p:spPr>
                <a:xfrm>
                  <a:off x="10395949" y="2331622"/>
                  <a:ext cx="172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41" name="Freihand 240">
                  <a:extLst>
                    <a:ext uri="{FF2B5EF4-FFF2-40B4-BE49-F238E27FC236}">
                      <a16:creationId xmlns:a16="http://schemas.microsoft.com/office/drawing/2014/main" id="{644CA6DD-3AF3-2D6A-B383-818046AC23F4}"/>
                    </a:ext>
                  </a:extLst>
                </p14:cNvPr>
                <p14:cNvContentPartPr/>
                <p14:nvPr/>
              </p14:nvContentPartPr>
              <p14:xfrm>
                <a:off x="10599349" y="2283742"/>
                <a:ext cx="36360" cy="102600"/>
              </p14:xfrm>
            </p:contentPart>
          </mc:Choice>
          <mc:Fallback>
            <p:pic>
              <p:nvPicPr>
                <p:cNvPr id="241" name="Freihand 240">
                  <a:extLst>
                    <a:ext uri="{FF2B5EF4-FFF2-40B4-BE49-F238E27FC236}">
                      <a16:creationId xmlns:a16="http://schemas.microsoft.com/office/drawing/2014/main" id="{644CA6DD-3AF3-2D6A-B383-818046AC23F4}"/>
                    </a:ext>
                  </a:extLst>
                </p:cNvPr>
                <p:cNvPicPr/>
                <p:nvPr/>
              </p:nvPicPr>
              <p:blipFill>
                <a:blip r:embed="rId485"/>
                <a:stretch>
                  <a:fillRect/>
                </a:stretch>
              </p:blipFill>
              <p:spPr>
                <a:xfrm>
                  <a:off x="10590709" y="2274742"/>
                  <a:ext cx="54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42" name="Freihand 241">
                  <a:extLst>
                    <a:ext uri="{FF2B5EF4-FFF2-40B4-BE49-F238E27FC236}">
                      <a16:creationId xmlns:a16="http://schemas.microsoft.com/office/drawing/2014/main" id="{47AE374E-BC69-AEAA-8C58-81A93C0D83C5}"/>
                    </a:ext>
                  </a:extLst>
                </p14:cNvPr>
                <p14:cNvContentPartPr/>
                <p14:nvPr/>
              </p14:nvContentPartPr>
              <p14:xfrm>
                <a:off x="10675309" y="2230462"/>
                <a:ext cx="157320" cy="177480"/>
              </p14:xfrm>
            </p:contentPart>
          </mc:Choice>
          <mc:Fallback>
            <p:pic>
              <p:nvPicPr>
                <p:cNvPr id="242" name="Freihand 241">
                  <a:extLst>
                    <a:ext uri="{FF2B5EF4-FFF2-40B4-BE49-F238E27FC236}">
                      <a16:creationId xmlns:a16="http://schemas.microsoft.com/office/drawing/2014/main" id="{47AE374E-BC69-AEAA-8C58-81A93C0D83C5}"/>
                    </a:ext>
                  </a:extLst>
                </p:cNvPr>
                <p:cNvPicPr/>
                <p:nvPr/>
              </p:nvPicPr>
              <p:blipFill>
                <a:blip r:embed="rId487"/>
                <a:stretch>
                  <a:fillRect/>
                </a:stretch>
              </p:blipFill>
              <p:spPr>
                <a:xfrm>
                  <a:off x="10666309" y="2221822"/>
                  <a:ext cx="174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43" name="Freihand 242">
                  <a:extLst>
                    <a:ext uri="{FF2B5EF4-FFF2-40B4-BE49-F238E27FC236}">
                      <a16:creationId xmlns:a16="http://schemas.microsoft.com/office/drawing/2014/main" id="{D4B7B7AE-D437-2B26-D129-EF45999274F4}"/>
                    </a:ext>
                  </a:extLst>
                </p14:cNvPr>
                <p14:cNvContentPartPr/>
                <p14:nvPr/>
              </p14:nvContentPartPr>
              <p14:xfrm>
                <a:off x="10812109" y="2212462"/>
                <a:ext cx="283680" cy="141480"/>
              </p14:xfrm>
            </p:contentPart>
          </mc:Choice>
          <mc:Fallback>
            <p:pic>
              <p:nvPicPr>
                <p:cNvPr id="243" name="Freihand 242">
                  <a:extLst>
                    <a:ext uri="{FF2B5EF4-FFF2-40B4-BE49-F238E27FC236}">
                      <a16:creationId xmlns:a16="http://schemas.microsoft.com/office/drawing/2014/main" id="{D4B7B7AE-D437-2B26-D129-EF45999274F4}"/>
                    </a:ext>
                  </a:extLst>
                </p:cNvPr>
                <p:cNvPicPr/>
                <p:nvPr/>
              </p:nvPicPr>
              <p:blipFill>
                <a:blip r:embed="rId489"/>
                <a:stretch>
                  <a:fillRect/>
                </a:stretch>
              </p:blipFill>
              <p:spPr>
                <a:xfrm>
                  <a:off x="10803469" y="2203822"/>
                  <a:ext cx="301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44" name="Freihand 243">
                  <a:extLst>
                    <a:ext uri="{FF2B5EF4-FFF2-40B4-BE49-F238E27FC236}">
                      <a16:creationId xmlns:a16="http://schemas.microsoft.com/office/drawing/2014/main" id="{A36564CF-4625-B6EF-78BB-F1F63F916401}"/>
                    </a:ext>
                  </a:extLst>
                </p14:cNvPr>
                <p14:cNvContentPartPr/>
                <p14:nvPr/>
              </p14:nvContentPartPr>
              <p14:xfrm>
                <a:off x="11206669" y="2274022"/>
                <a:ext cx="48960" cy="61200"/>
              </p14:xfrm>
            </p:contentPart>
          </mc:Choice>
          <mc:Fallback>
            <p:pic>
              <p:nvPicPr>
                <p:cNvPr id="244" name="Freihand 243">
                  <a:extLst>
                    <a:ext uri="{FF2B5EF4-FFF2-40B4-BE49-F238E27FC236}">
                      <a16:creationId xmlns:a16="http://schemas.microsoft.com/office/drawing/2014/main" id="{A36564CF-4625-B6EF-78BB-F1F63F916401}"/>
                    </a:ext>
                  </a:extLst>
                </p:cNvPr>
                <p:cNvPicPr/>
                <p:nvPr/>
              </p:nvPicPr>
              <p:blipFill>
                <a:blip r:embed="rId491"/>
                <a:stretch>
                  <a:fillRect/>
                </a:stretch>
              </p:blipFill>
              <p:spPr>
                <a:xfrm>
                  <a:off x="11198029" y="2265022"/>
                  <a:ext cx="66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45" name="Freihand 244">
                  <a:extLst>
                    <a:ext uri="{FF2B5EF4-FFF2-40B4-BE49-F238E27FC236}">
                      <a16:creationId xmlns:a16="http://schemas.microsoft.com/office/drawing/2014/main" id="{0E008FA1-37C4-E111-2718-3304F27B6188}"/>
                    </a:ext>
                  </a:extLst>
                </p14:cNvPr>
                <p14:cNvContentPartPr/>
                <p14:nvPr/>
              </p14:nvContentPartPr>
              <p14:xfrm>
                <a:off x="11216389" y="2147662"/>
                <a:ext cx="16920" cy="3600"/>
              </p14:xfrm>
            </p:contentPart>
          </mc:Choice>
          <mc:Fallback>
            <p:pic>
              <p:nvPicPr>
                <p:cNvPr id="245" name="Freihand 244">
                  <a:extLst>
                    <a:ext uri="{FF2B5EF4-FFF2-40B4-BE49-F238E27FC236}">
                      <a16:creationId xmlns:a16="http://schemas.microsoft.com/office/drawing/2014/main" id="{0E008FA1-37C4-E111-2718-3304F27B6188}"/>
                    </a:ext>
                  </a:extLst>
                </p:cNvPr>
                <p:cNvPicPr/>
                <p:nvPr/>
              </p:nvPicPr>
              <p:blipFill>
                <a:blip r:embed="rId493"/>
                <a:stretch>
                  <a:fillRect/>
                </a:stretch>
              </p:blipFill>
              <p:spPr>
                <a:xfrm>
                  <a:off x="11207749" y="2138662"/>
                  <a:ext cx="34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46" name="Freihand 245">
                  <a:extLst>
                    <a:ext uri="{FF2B5EF4-FFF2-40B4-BE49-F238E27FC236}">
                      <a16:creationId xmlns:a16="http://schemas.microsoft.com/office/drawing/2014/main" id="{72C3D114-1103-62B7-F61A-8CAE74D7FF9B}"/>
                    </a:ext>
                  </a:extLst>
                </p14:cNvPr>
                <p14:cNvContentPartPr/>
                <p14:nvPr/>
              </p14:nvContentPartPr>
              <p14:xfrm>
                <a:off x="11394589" y="2265022"/>
                <a:ext cx="158760" cy="64800"/>
              </p14:xfrm>
            </p:contentPart>
          </mc:Choice>
          <mc:Fallback>
            <p:pic>
              <p:nvPicPr>
                <p:cNvPr id="246" name="Freihand 245">
                  <a:extLst>
                    <a:ext uri="{FF2B5EF4-FFF2-40B4-BE49-F238E27FC236}">
                      <a16:creationId xmlns:a16="http://schemas.microsoft.com/office/drawing/2014/main" id="{72C3D114-1103-62B7-F61A-8CAE74D7FF9B}"/>
                    </a:ext>
                  </a:extLst>
                </p:cNvPr>
                <p:cNvPicPr/>
                <p:nvPr/>
              </p:nvPicPr>
              <p:blipFill>
                <a:blip r:embed="rId495"/>
                <a:stretch>
                  <a:fillRect/>
                </a:stretch>
              </p:blipFill>
              <p:spPr>
                <a:xfrm>
                  <a:off x="11385589" y="2256382"/>
                  <a:ext cx="176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47" name="Freihand 246">
                  <a:extLst>
                    <a:ext uri="{FF2B5EF4-FFF2-40B4-BE49-F238E27FC236}">
                      <a16:creationId xmlns:a16="http://schemas.microsoft.com/office/drawing/2014/main" id="{5D18D102-5644-9A58-BEE2-BFF00F1686C0}"/>
                    </a:ext>
                  </a:extLst>
                </p14:cNvPr>
                <p14:cNvContentPartPr/>
                <p14:nvPr/>
              </p14:nvContentPartPr>
              <p14:xfrm>
                <a:off x="11650549" y="2238742"/>
                <a:ext cx="132480" cy="63720"/>
              </p14:xfrm>
            </p:contentPart>
          </mc:Choice>
          <mc:Fallback>
            <p:pic>
              <p:nvPicPr>
                <p:cNvPr id="247" name="Freihand 246">
                  <a:extLst>
                    <a:ext uri="{FF2B5EF4-FFF2-40B4-BE49-F238E27FC236}">
                      <a16:creationId xmlns:a16="http://schemas.microsoft.com/office/drawing/2014/main" id="{5D18D102-5644-9A58-BEE2-BFF00F1686C0}"/>
                    </a:ext>
                  </a:extLst>
                </p:cNvPr>
                <p:cNvPicPr/>
                <p:nvPr/>
              </p:nvPicPr>
              <p:blipFill>
                <a:blip r:embed="rId497"/>
                <a:stretch>
                  <a:fillRect/>
                </a:stretch>
              </p:blipFill>
              <p:spPr>
                <a:xfrm>
                  <a:off x="11641549" y="2230102"/>
                  <a:ext cx="150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48" name="Freihand 247">
                  <a:extLst>
                    <a:ext uri="{FF2B5EF4-FFF2-40B4-BE49-F238E27FC236}">
                      <a16:creationId xmlns:a16="http://schemas.microsoft.com/office/drawing/2014/main" id="{C793624F-7534-7599-0301-5D43C10F0C1C}"/>
                    </a:ext>
                  </a:extLst>
                </p14:cNvPr>
                <p14:cNvContentPartPr/>
                <p14:nvPr/>
              </p14:nvContentPartPr>
              <p14:xfrm>
                <a:off x="11695189" y="2214622"/>
                <a:ext cx="97200" cy="212760"/>
              </p14:xfrm>
            </p:contentPart>
          </mc:Choice>
          <mc:Fallback>
            <p:pic>
              <p:nvPicPr>
                <p:cNvPr id="248" name="Freihand 247">
                  <a:extLst>
                    <a:ext uri="{FF2B5EF4-FFF2-40B4-BE49-F238E27FC236}">
                      <a16:creationId xmlns:a16="http://schemas.microsoft.com/office/drawing/2014/main" id="{C793624F-7534-7599-0301-5D43C10F0C1C}"/>
                    </a:ext>
                  </a:extLst>
                </p:cNvPr>
                <p:cNvPicPr/>
                <p:nvPr/>
              </p:nvPicPr>
              <p:blipFill>
                <a:blip r:embed="rId499"/>
                <a:stretch>
                  <a:fillRect/>
                </a:stretch>
              </p:blipFill>
              <p:spPr>
                <a:xfrm>
                  <a:off x="11686549" y="2205622"/>
                  <a:ext cx="1148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50" name="Freihand 249">
                  <a:extLst>
                    <a:ext uri="{FF2B5EF4-FFF2-40B4-BE49-F238E27FC236}">
                      <a16:creationId xmlns:a16="http://schemas.microsoft.com/office/drawing/2014/main" id="{85AADA40-1CFF-E704-7342-1B95A96DE9BE}"/>
                    </a:ext>
                  </a:extLst>
                </p14:cNvPr>
                <p14:cNvContentPartPr/>
                <p14:nvPr/>
              </p14:nvContentPartPr>
              <p14:xfrm>
                <a:off x="9918949" y="2930662"/>
                <a:ext cx="145800" cy="180720"/>
              </p14:xfrm>
            </p:contentPart>
          </mc:Choice>
          <mc:Fallback>
            <p:pic>
              <p:nvPicPr>
                <p:cNvPr id="250" name="Freihand 249">
                  <a:extLst>
                    <a:ext uri="{FF2B5EF4-FFF2-40B4-BE49-F238E27FC236}">
                      <a16:creationId xmlns:a16="http://schemas.microsoft.com/office/drawing/2014/main" id="{85AADA40-1CFF-E704-7342-1B95A96DE9BE}"/>
                    </a:ext>
                  </a:extLst>
                </p:cNvPr>
                <p:cNvPicPr/>
                <p:nvPr/>
              </p:nvPicPr>
              <p:blipFill>
                <a:blip r:embed="rId501"/>
                <a:stretch>
                  <a:fillRect/>
                </a:stretch>
              </p:blipFill>
              <p:spPr>
                <a:xfrm>
                  <a:off x="9910309" y="2922022"/>
                  <a:ext cx="163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51" name="Freihand 250">
                  <a:extLst>
                    <a:ext uri="{FF2B5EF4-FFF2-40B4-BE49-F238E27FC236}">
                      <a16:creationId xmlns:a16="http://schemas.microsoft.com/office/drawing/2014/main" id="{4608B17B-1997-97E9-741F-F55E0E815941}"/>
                    </a:ext>
                  </a:extLst>
                </p14:cNvPr>
                <p14:cNvContentPartPr/>
                <p14:nvPr/>
              </p14:nvContentPartPr>
              <p14:xfrm>
                <a:off x="10098949" y="2923822"/>
                <a:ext cx="143280" cy="126720"/>
              </p14:xfrm>
            </p:contentPart>
          </mc:Choice>
          <mc:Fallback>
            <p:pic>
              <p:nvPicPr>
                <p:cNvPr id="251" name="Freihand 250">
                  <a:extLst>
                    <a:ext uri="{FF2B5EF4-FFF2-40B4-BE49-F238E27FC236}">
                      <a16:creationId xmlns:a16="http://schemas.microsoft.com/office/drawing/2014/main" id="{4608B17B-1997-97E9-741F-F55E0E815941}"/>
                    </a:ext>
                  </a:extLst>
                </p:cNvPr>
                <p:cNvPicPr/>
                <p:nvPr/>
              </p:nvPicPr>
              <p:blipFill>
                <a:blip r:embed="rId503"/>
                <a:stretch>
                  <a:fillRect/>
                </a:stretch>
              </p:blipFill>
              <p:spPr>
                <a:xfrm>
                  <a:off x="10090309" y="2914822"/>
                  <a:ext cx="160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52" name="Freihand 251">
                  <a:extLst>
                    <a:ext uri="{FF2B5EF4-FFF2-40B4-BE49-F238E27FC236}">
                      <a16:creationId xmlns:a16="http://schemas.microsoft.com/office/drawing/2014/main" id="{1707915C-05C1-3A8A-585F-A0EBDA9FC8A1}"/>
                    </a:ext>
                  </a:extLst>
                </p14:cNvPr>
                <p14:cNvContentPartPr/>
                <p14:nvPr/>
              </p14:nvContentPartPr>
              <p14:xfrm>
                <a:off x="10377589" y="2963422"/>
                <a:ext cx="126720" cy="84240"/>
              </p14:xfrm>
            </p:contentPart>
          </mc:Choice>
          <mc:Fallback>
            <p:pic>
              <p:nvPicPr>
                <p:cNvPr id="252" name="Freihand 251">
                  <a:extLst>
                    <a:ext uri="{FF2B5EF4-FFF2-40B4-BE49-F238E27FC236}">
                      <a16:creationId xmlns:a16="http://schemas.microsoft.com/office/drawing/2014/main" id="{1707915C-05C1-3A8A-585F-A0EBDA9FC8A1}"/>
                    </a:ext>
                  </a:extLst>
                </p:cNvPr>
                <p:cNvPicPr/>
                <p:nvPr/>
              </p:nvPicPr>
              <p:blipFill>
                <a:blip r:embed="rId505"/>
                <a:stretch>
                  <a:fillRect/>
                </a:stretch>
              </p:blipFill>
              <p:spPr>
                <a:xfrm>
                  <a:off x="10368589" y="2954422"/>
                  <a:ext cx="144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54" name="Freihand 253">
                  <a:extLst>
                    <a:ext uri="{FF2B5EF4-FFF2-40B4-BE49-F238E27FC236}">
                      <a16:creationId xmlns:a16="http://schemas.microsoft.com/office/drawing/2014/main" id="{81938DB3-710F-58C3-EBEB-C8C7C650A472}"/>
                    </a:ext>
                  </a:extLst>
                </p14:cNvPr>
                <p14:cNvContentPartPr/>
                <p14:nvPr/>
              </p14:nvContentPartPr>
              <p14:xfrm>
                <a:off x="10531309" y="2836702"/>
                <a:ext cx="255960" cy="201600"/>
              </p14:xfrm>
            </p:contentPart>
          </mc:Choice>
          <mc:Fallback>
            <p:pic>
              <p:nvPicPr>
                <p:cNvPr id="254" name="Freihand 253">
                  <a:extLst>
                    <a:ext uri="{FF2B5EF4-FFF2-40B4-BE49-F238E27FC236}">
                      <a16:creationId xmlns:a16="http://schemas.microsoft.com/office/drawing/2014/main" id="{81938DB3-710F-58C3-EBEB-C8C7C650A472}"/>
                    </a:ext>
                  </a:extLst>
                </p:cNvPr>
                <p:cNvPicPr/>
                <p:nvPr/>
              </p:nvPicPr>
              <p:blipFill>
                <a:blip r:embed="rId507"/>
                <a:stretch>
                  <a:fillRect/>
                </a:stretch>
              </p:blipFill>
              <p:spPr>
                <a:xfrm>
                  <a:off x="10522309" y="2827702"/>
                  <a:ext cx="2736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56" name="Freihand 255">
                  <a:extLst>
                    <a:ext uri="{FF2B5EF4-FFF2-40B4-BE49-F238E27FC236}">
                      <a16:creationId xmlns:a16="http://schemas.microsoft.com/office/drawing/2014/main" id="{2F8029B1-A5E0-8404-01F1-3D906FFE46C5}"/>
                    </a:ext>
                  </a:extLst>
                </p14:cNvPr>
                <p14:cNvContentPartPr/>
                <p14:nvPr/>
              </p14:nvContentPartPr>
              <p14:xfrm>
                <a:off x="4414189" y="3774142"/>
                <a:ext cx="132480" cy="9000"/>
              </p14:xfrm>
            </p:contentPart>
          </mc:Choice>
          <mc:Fallback>
            <p:pic>
              <p:nvPicPr>
                <p:cNvPr id="256" name="Freihand 255">
                  <a:extLst>
                    <a:ext uri="{FF2B5EF4-FFF2-40B4-BE49-F238E27FC236}">
                      <a16:creationId xmlns:a16="http://schemas.microsoft.com/office/drawing/2014/main" id="{2F8029B1-A5E0-8404-01F1-3D906FFE46C5}"/>
                    </a:ext>
                  </a:extLst>
                </p:cNvPr>
                <p:cNvPicPr/>
                <p:nvPr/>
              </p:nvPicPr>
              <p:blipFill>
                <a:blip r:embed="rId509"/>
                <a:stretch>
                  <a:fillRect/>
                </a:stretch>
              </p:blipFill>
              <p:spPr>
                <a:xfrm>
                  <a:off x="4405549" y="3765502"/>
                  <a:ext cx="150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57" name="Freihand 256">
                  <a:extLst>
                    <a:ext uri="{FF2B5EF4-FFF2-40B4-BE49-F238E27FC236}">
                      <a16:creationId xmlns:a16="http://schemas.microsoft.com/office/drawing/2014/main" id="{17EB4F99-4221-106B-ACF6-1928EB041A10}"/>
                    </a:ext>
                  </a:extLst>
                </p14:cNvPr>
                <p14:cNvContentPartPr/>
                <p14:nvPr/>
              </p14:nvContentPartPr>
              <p14:xfrm>
                <a:off x="4453069" y="3858022"/>
                <a:ext cx="152640" cy="23400"/>
              </p14:xfrm>
            </p:contentPart>
          </mc:Choice>
          <mc:Fallback>
            <p:pic>
              <p:nvPicPr>
                <p:cNvPr id="257" name="Freihand 256">
                  <a:extLst>
                    <a:ext uri="{FF2B5EF4-FFF2-40B4-BE49-F238E27FC236}">
                      <a16:creationId xmlns:a16="http://schemas.microsoft.com/office/drawing/2014/main" id="{17EB4F99-4221-106B-ACF6-1928EB041A10}"/>
                    </a:ext>
                  </a:extLst>
                </p:cNvPr>
                <p:cNvPicPr/>
                <p:nvPr/>
              </p:nvPicPr>
              <p:blipFill>
                <a:blip r:embed="rId511"/>
                <a:stretch>
                  <a:fillRect/>
                </a:stretch>
              </p:blipFill>
              <p:spPr>
                <a:xfrm>
                  <a:off x="4444069" y="3849022"/>
                  <a:ext cx="170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58" name="Freihand 257">
                  <a:extLst>
                    <a:ext uri="{FF2B5EF4-FFF2-40B4-BE49-F238E27FC236}">
                      <a16:creationId xmlns:a16="http://schemas.microsoft.com/office/drawing/2014/main" id="{0C095750-0F85-4236-6E41-9E419EDD459D}"/>
                    </a:ext>
                  </a:extLst>
                </p14:cNvPr>
                <p14:cNvContentPartPr/>
                <p14:nvPr/>
              </p14:nvContentPartPr>
              <p14:xfrm>
                <a:off x="4589149" y="3719422"/>
                <a:ext cx="136080" cy="239040"/>
              </p14:xfrm>
            </p:contentPart>
          </mc:Choice>
          <mc:Fallback>
            <p:pic>
              <p:nvPicPr>
                <p:cNvPr id="258" name="Freihand 257">
                  <a:extLst>
                    <a:ext uri="{FF2B5EF4-FFF2-40B4-BE49-F238E27FC236}">
                      <a16:creationId xmlns:a16="http://schemas.microsoft.com/office/drawing/2014/main" id="{0C095750-0F85-4236-6E41-9E419EDD459D}"/>
                    </a:ext>
                  </a:extLst>
                </p:cNvPr>
                <p:cNvPicPr/>
                <p:nvPr/>
              </p:nvPicPr>
              <p:blipFill>
                <a:blip r:embed="rId513"/>
                <a:stretch>
                  <a:fillRect/>
                </a:stretch>
              </p:blipFill>
              <p:spPr>
                <a:xfrm>
                  <a:off x="4580509" y="3710422"/>
                  <a:ext cx="1537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60" name="Freihand 259">
                  <a:extLst>
                    <a:ext uri="{FF2B5EF4-FFF2-40B4-BE49-F238E27FC236}">
                      <a16:creationId xmlns:a16="http://schemas.microsoft.com/office/drawing/2014/main" id="{FE2F7400-7FEF-959C-C041-900F5E0AFF4C}"/>
                    </a:ext>
                  </a:extLst>
                </p14:cNvPr>
                <p14:cNvContentPartPr/>
                <p14:nvPr/>
              </p14:nvContentPartPr>
              <p14:xfrm>
                <a:off x="4941589" y="3676942"/>
                <a:ext cx="13320" cy="174240"/>
              </p14:xfrm>
            </p:contentPart>
          </mc:Choice>
          <mc:Fallback>
            <p:pic>
              <p:nvPicPr>
                <p:cNvPr id="260" name="Freihand 259">
                  <a:extLst>
                    <a:ext uri="{FF2B5EF4-FFF2-40B4-BE49-F238E27FC236}">
                      <a16:creationId xmlns:a16="http://schemas.microsoft.com/office/drawing/2014/main" id="{FE2F7400-7FEF-959C-C041-900F5E0AFF4C}"/>
                    </a:ext>
                  </a:extLst>
                </p:cNvPr>
                <p:cNvPicPr/>
                <p:nvPr/>
              </p:nvPicPr>
              <p:blipFill>
                <a:blip r:embed="rId515"/>
                <a:stretch>
                  <a:fillRect/>
                </a:stretch>
              </p:blipFill>
              <p:spPr>
                <a:xfrm>
                  <a:off x="4932949" y="3667942"/>
                  <a:ext cx="30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61" name="Freihand 260">
                  <a:extLst>
                    <a:ext uri="{FF2B5EF4-FFF2-40B4-BE49-F238E27FC236}">
                      <a16:creationId xmlns:a16="http://schemas.microsoft.com/office/drawing/2014/main" id="{68AF7257-2032-F062-25A0-5552F7281FA7}"/>
                    </a:ext>
                  </a:extLst>
                </p14:cNvPr>
                <p14:cNvContentPartPr/>
                <p14:nvPr/>
              </p14:nvContentPartPr>
              <p14:xfrm>
                <a:off x="4878589" y="3671182"/>
                <a:ext cx="108720" cy="198000"/>
              </p14:xfrm>
            </p:contentPart>
          </mc:Choice>
          <mc:Fallback>
            <p:pic>
              <p:nvPicPr>
                <p:cNvPr id="261" name="Freihand 260">
                  <a:extLst>
                    <a:ext uri="{FF2B5EF4-FFF2-40B4-BE49-F238E27FC236}">
                      <a16:creationId xmlns:a16="http://schemas.microsoft.com/office/drawing/2014/main" id="{68AF7257-2032-F062-25A0-5552F7281FA7}"/>
                    </a:ext>
                  </a:extLst>
                </p:cNvPr>
                <p:cNvPicPr/>
                <p:nvPr/>
              </p:nvPicPr>
              <p:blipFill>
                <a:blip r:embed="rId517"/>
                <a:stretch>
                  <a:fillRect/>
                </a:stretch>
              </p:blipFill>
              <p:spPr>
                <a:xfrm>
                  <a:off x="4869949" y="3662182"/>
                  <a:ext cx="1263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62" name="Freihand 261">
                  <a:extLst>
                    <a:ext uri="{FF2B5EF4-FFF2-40B4-BE49-F238E27FC236}">
                      <a16:creationId xmlns:a16="http://schemas.microsoft.com/office/drawing/2014/main" id="{7B2735F7-BF63-49D4-C442-C6192762DC59}"/>
                    </a:ext>
                  </a:extLst>
                </p14:cNvPr>
                <p14:cNvContentPartPr/>
                <p14:nvPr/>
              </p14:nvContentPartPr>
              <p14:xfrm>
                <a:off x="5065069" y="3648862"/>
                <a:ext cx="63720" cy="180720"/>
              </p14:xfrm>
            </p:contentPart>
          </mc:Choice>
          <mc:Fallback>
            <p:pic>
              <p:nvPicPr>
                <p:cNvPr id="262" name="Freihand 261">
                  <a:extLst>
                    <a:ext uri="{FF2B5EF4-FFF2-40B4-BE49-F238E27FC236}">
                      <a16:creationId xmlns:a16="http://schemas.microsoft.com/office/drawing/2014/main" id="{7B2735F7-BF63-49D4-C442-C6192762DC59}"/>
                    </a:ext>
                  </a:extLst>
                </p:cNvPr>
                <p:cNvPicPr/>
                <p:nvPr/>
              </p:nvPicPr>
              <p:blipFill>
                <a:blip r:embed="rId519"/>
                <a:stretch>
                  <a:fillRect/>
                </a:stretch>
              </p:blipFill>
              <p:spPr>
                <a:xfrm>
                  <a:off x="5056069" y="3639862"/>
                  <a:ext cx="81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63" name="Freihand 262">
                  <a:extLst>
                    <a:ext uri="{FF2B5EF4-FFF2-40B4-BE49-F238E27FC236}">
                      <a16:creationId xmlns:a16="http://schemas.microsoft.com/office/drawing/2014/main" id="{A771BB95-ECC0-04CF-C355-021A62358989}"/>
                    </a:ext>
                  </a:extLst>
                </p14:cNvPr>
                <p14:cNvContentPartPr/>
                <p14:nvPr/>
              </p14:nvContentPartPr>
              <p14:xfrm>
                <a:off x="5151829" y="3610342"/>
                <a:ext cx="59040" cy="189000"/>
              </p14:xfrm>
            </p:contentPart>
          </mc:Choice>
          <mc:Fallback>
            <p:pic>
              <p:nvPicPr>
                <p:cNvPr id="263" name="Freihand 262">
                  <a:extLst>
                    <a:ext uri="{FF2B5EF4-FFF2-40B4-BE49-F238E27FC236}">
                      <a16:creationId xmlns:a16="http://schemas.microsoft.com/office/drawing/2014/main" id="{A771BB95-ECC0-04CF-C355-021A62358989}"/>
                    </a:ext>
                  </a:extLst>
                </p:cNvPr>
                <p:cNvPicPr/>
                <p:nvPr/>
              </p:nvPicPr>
              <p:blipFill>
                <a:blip r:embed="rId521"/>
                <a:stretch>
                  <a:fillRect/>
                </a:stretch>
              </p:blipFill>
              <p:spPr>
                <a:xfrm>
                  <a:off x="5142829" y="3601702"/>
                  <a:ext cx="76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64" name="Freihand 263">
                  <a:extLst>
                    <a:ext uri="{FF2B5EF4-FFF2-40B4-BE49-F238E27FC236}">
                      <a16:creationId xmlns:a16="http://schemas.microsoft.com/office/drawing/2014/main" id="{340151A0-DC87-4CD7-EFAB-BDEA6797BF9D}"/>
                    </a:ext>
                  </a:extLst>
                </p14:cNvPr>
                <p14:cNvContentPartPr/>
                <p14:nvPr/>
              </p14:nvContentPartPr>
              <p14:xfrm>
                <a:off x="5283589" y="3618982"/>
                <a:ext cx="68400" cy="138240"/>
              </p14:xfrm>
            </p:contentPart>
          </mc:Choice>
          <mc:Fallback>
            <p:pic>
              <p:nvPicPr>
                <p:cNvPr id="264" name="Freihand 263">
                  <a:extLst>
                    <a:ext uri="{FF2B5EF4-FFF2-40B4-BE49-F238E27FC236}">
                      <a16:creationId xmlns:a16="http://schemas.microsoft.com/office/drawing/2014/main" id="{340151A0-DC87-4CD7-EFAB-BDEA6797BF9D}"/>
                    </a:ext>
                  </a:extLst>
                </p:cNvPr>
                <p:cNvPicPr/>
                <p:nvPr/>
              </p:nvPicPr>
              <p:blipFill>
                <a:blip r:embed="rId523"/>
                <a:stretch>
                  <a:fillRect/>
                </a:stretch>
              </p:blipFill>
              <p:spPr>
                <a:xfrm>
                  <a:off x="5274589" y="3609982"/>
                  <a:ext cx="86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65" name="Freihand 264">
                  <a:extLst>
                    <a:ext uri="{FF2B5EF4-FFF2-40B4-BE49-F238E27FC236}">
                      <a16:creationId xmlns:a16="http://schemas.microsoft.com/office/drawing/2014/main" id="{DB11C72D-A70B-CC30-5A00-DB164FCFDE70}"/>
                    </a:ext>
                  </a:extLst>
                </p14:cNvPr>
                <p14:cNvContentPartPr/>
                <p14:nvPr/>
              </p14:nvContentPartPr>
              <p14:xfrm>
                <a:off x="5299069" y="3734182"/>
                <a:ext cx="74520" cy="18360"/>
              </p14:xfrm>
            </p:contentPart>
          </mc:Choice>
          <mc:Fallback>
            <p:pic>
              <p:nvPicPr>
                <p:cNvPr id="265" name="Freihand 264">
                  <a:extLst>
                    <a:ext uri="{FF2B5EF4-FFF2-40B4-BE49-F238E27FC236}">
                      <a16:creationId xmlns:a16="http://schemas.microsoft.com/office/drawing/2014/main" id="{DB11C72D-A70B-CC30-5A00-DB164FCFDE70}"/>
                    </a:ext>
                  </a:extLst>
                </p:cNvPr>
                <p:cNvPicPr/>
                <p:nvPr/>
              </p:nvPicPr>
              <p:blipFill>
                <a:blip r:embed="rId525"/>
                <a:stretch>
                  <a:fillRect/>
                </a:stretch>
              </p:blipFill>
              <p:spPr>
                <a:xfrm>
                  <a:off x="5290429" y="3725182"/>
                  <a:ext cx="92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66" name="Freihand 265">
                  <a:extLst>
                    <a:ext uri="{FF2B5EF4-FFF2-40B4-BE49-F238E27FC236}">
                      <a16:creationId xmlns:a16="http://schemas.microsoft.com/office/drawing/2014/main" id="{3805F434-A54F-0F62-0632-7ED69A29FE58}"/>
                    </a:ext>
                  </a:extLst>
                </p14:cNvPr>
                <p14:cNvContentPartPr/>
                <p14:nvPr/>
              </p14:nvContentPartPr>
              <p14:xfrm>
                <a:off x="5414269" y="3583702"/>
                <a:ext cx="123120" cy="176040"/>
              </p14:xfrm>
            </p:contentPart>
          </mc:Choice>
          <mc:Fallback>
            <p:pic>
              <p:nvPicPr>
                <p:cNvPr id="266" name="Freihand 265">
                  <a:extLst>
                    <a:ext uri="{FF2B5EF4-FFF2-40B4-BE49-F238E27FC236}">
                      <a16:creationId xmlns:a16="http://schemas.microsoft.com/office/drawing/2014/main" id="{3805F434-A54F-0F62-0632-7ED69A29FE58}"/>
                    </a:ext>
                  </a:extLst>
                </p:cNvPr>
                <p:cNvPicPr/>
                <p:nvPr/>
              </p:nvPicPr>
              <p:blipFill>
                <a:blip r:embed="rId527"/>
                <a:stretch>
                  <a:fillRect/>
                </a:stretch>
              </p:blipFill>
              <p:spPr>
                <a:xfrm>
                  <a:off x="5405629" y="3575062"/>
                  <a:ext cx="1407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67" name="Freihand 266">
                  <a:extLst>
                    <a:ext uri="{FF2B5EF4-FFF2-40B4-BE49-F238E27FC236}">
                      <a16:creationId xmlns:a16="http://schemas.microsoft.com/office/drawing/2014/main" id="{02EDEDA5-DF94-36C7-2036-51E1967BF070}"/>
                    </a:ext>
                  </a:extLst>
                </p14:cNvPr>
                <p14:cNvContentPartPr/>
                <p14:nvPr/>
              </p14:nvContentPartPr>
              <p14:xfrm>
                <a:off x="5561149" y="3654622"/>
                <a:ext cx="66240" cy="65880"/>
              </p14:xfrm>
            </p:contentPart>
          </mc:Choice>
          <mc:Fallback>
            <p:pic>
              <p:nvPicPr>
                <p:cNvPr id="267" name="Freihand 266">
                  <a:extLst>
                    <a:ext uri="{FF2B5EF4-FFF2-40B4-BE49-F238E27FC236}">
                      <a16:creationId xmlns:a16="http://schemas.microsoft.com/office/drawing/2014/main" id="{02EDEDA5-DF94-36C7-2036-51E1967BF070}"/>
                    </a:ext>
                  </a:extLst>
                </p:cNvPr>
                <p:cNvPicPr/>
                <p:nvPr/>
              </p:nvPicPr>
              <p:blipFill>
                <a:blip r:embed="rId529"/>
                <a:stretch>
                  <a:fillRect/>
                </a:stretch>
              </p:blipFill>
              <p:spPr>
                <a:xfrm>
                  <a:off x="5552509" y="3645622"/>
                  <a:ext cx="83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68" name="Freihand 267">
                  <a:extLst>
                    <a:ext uri="{FF2B5EF4-FFF2-40B4-BE49-F238E27FC236}">
                      <a16:creationId xmlns:a16="http://schemas.microsoft.com/office/drawing/2014/main" id="{129F3250-7ECA-FE92-9593-A09ECE669754}"/>
                    </a:ext>
                  </a:extLst>
                </p14:cNvPr>
                <p14:cNvContentPartPr/>
                <p14:nvPr/>
              </p14:nvContentPartPr>
              <p14:xfrm>
                <a:off x="5683549" y="3586222"/>
                <a:ext cx="70560" cy="132120"/>
              </p14:xfrm>
            </p:contentPart>
          </mc:Choice>
          <mc:Fallback>
            <p:pic>
              <p:nvPicPr>
                <p:cNvPr id="268" name="Freihand 267">
                  <a:extLst>
                    <a:ext uri="{FF2B5EF4-FFF2-40B4-BE49-F238E27FC236}">
                      <a16:creationId xmlns:a16="http://schemas.microsoft.com/office/drawing/2014/main" id="{129F3250-7ECA-FE92-9593-A09ECE669754}"/>
                    </a:ext>
                  </a:extLst>
                </p:cNvPr>
                <p:cNvPicPr/>
                <p:nvPr/>
              </p:nvPicPr>
              <p:blipFill>
                <a:blip r:embed="rId531"/>
                <a:stretch>
                  <a:fillRect/>
                </a:stretch>
              </p:blipFill>
              <p:spPr>
                <a:xfrm>
                  <a:off x="5674909" y="3577222"/>
                  <a:ext cx="88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69" name="Freihand 268">
                  <a:extLst>
                    <a:ext uri="{FF2B5EF4-FFF2-40B4-BE49-F238E27FC236}">
                      <a16:creationId xmlns:a16="http://schemas.microsoft.com/office/drawing/2014/main" id="{2821D7BD-3772-691A-1701-142CFD0C04C4}"/>
                    </a:ext>
                  </a:extLst>
                </p14:cNvPr>
                <p14:cNvContentPartPr/>
                <p14:nvPr/>
              </p14:nvContentPartPr>
              <p14:xfrm>
                <a:off x="5790829" y="3586942"/>
                <a:ext cx="91440" cy="124560"/>
              </p14:xfrm>
            </p:contentPart>
          </mc:Choice>
          <mc:Fallback>
            <p:pic>
              <p:nvPicPr>
                <p:cNvPr id="269" name="Freihand 268">
                  <a:extLst>
                    <a:ext uri="{FF2B5EF4-FFF2-40B4-BE49-F238E27FC236}">
                      <a16:creationId xmlns:a16="http://schemas.microsoft.com/office/drawing/2014/main" id="{2821D7BD-3772-691A-1701-142CFD0C04C4}"/>
                    </a:ext>
                  </a:extLst>
                </p:cNvPr>
                <p:cNvPicPr/>
                <p:nvPr/>
              </p:nvPicPr>
              <p:blipFill>
                <a:blip r:embed="rId533"/>
                <a:stretch>
                  <a:fillRect/>
                </a:stretch>
              </p:blipFill>
              <p:spPr>
                <a:xfrm>
                  <a:off x="5781829" y="3578302"/>
                  <a:ext cx="109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70" name="Freihand 269">
                  <a:extLst>
                    <a:ext uri="{FF2B5EF4-FFF2-40B4-BE49-F238E27FC236}">
                      <a16:creationId xmlns:a16="http://schemas.microsoft.com/office/drawing/2014/main" id="{75425AB0-D4A8-7950-1826-B3E443CDE891}"/>
                    </a:ext>
                  </a:extLst>
                </p14:cNvPr>
                <p14:cNvContentPartPr/>
                <p14:nvPr/>
              </p14:nvContentPartPr>
              <p14:xfrm>
                <a:off x="5886949" y="3522142"/>
                <a:ext cx="73440" cy="232560"/>
              </p14:xfrm>
            </p:contentPart>
          </mc:Choice>
          <mc:Fallback>
            <p:pic>
              <p:nvPicPr>
                <p:cNvPr id="270" name="Freihand 269">
                  <a:extLst>
                    <a:ext uri="{FF2B5EF4-FFF2-40B4-BE49-F238E27FC236}">
                      <a16:creationId xmlns:a16="http://schemas.microsoft.com/office/drawing/2014/main" id="{75425AB0-D4A8-7950-1826-B3E443CDE891}"/>
                    </a:ext>
                  </a:extLst>
                </p:cNvPr>
                <p:cNvPicPr/>
                <p:nvPr/>
              </p:nvPicPr>
              <p:blipFill>
                <a:blip r:embed="rId535"/>
                <a:stretch>
                  <a:fillRect/>
                </a:stretch>
              </p:blipFill>
              <p:spPr>
                <a:xfrm>
                  <a:off x="5877949" y="3513142"/>
                  <a:ext cx="910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71" name="Freihand 270">
                  <a:extLst>
                    <a:ext uri="{FF2B5EF4-FFF2-40B4-BE49-F238E27FC236}">
                      <a16:creationId xmlns:a16="http://schemas.microsoft.com/office/drawing/2014/main" id="{12F492EB-FD1F-B643-1954-50402817ABC3}"/>
                    </a:ext>
                  </a:extLst>
                </p14:cNvPr>
                <p14:cNvContentPartPr/>
                <p14:nvPr/>
              </p14:nvContentPartPr>
              <p14:xfrm>
                <a:off x="6051829" y="3640942"/>
                <a:ext cx="128520" cy="27000"/>
              </p14:xfrm>
            </p:contentPart>
          </mc:Choice>
          <mc:Fallback>
            <p:pic>
              <p:nvPicPr>
                <p:cNvPr id="271" name="Freihand 270">
                  <a:extLst>
                    <a:ext uri="{FF2B5EF4-FFF2-40B4-BE49-F238E27FC236}">
                      <a16:creationId xmlns:a16="http://schemas.microsoft.com/office/drawing/2014/main" id="{12F492EB-FD1F-B643-1954-50402817ABC3}"/>
                    </a:ext>
                  </a:extLst>
                </p:cNvPr>
                <p:cNvPicPr/>
                <p:nvPr/>
              </p:nvPicPr>
              <p:blipFill>
                <a:blip r:embed="rId537"/>
                <a:stretch>
                  <a:fillRect/>
                </a:stretch>
              </p:blipFill>
              <p:spPr>
                <a:xfrm>
                  <a:off x="6042829" y="3631942"/>
                  <a:ext cx="146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72" name="Freihand 271">
                  <a:extLst>
                    <a:ext uri="{FF2B5EF4-FFF2-40B4-BE49-F238E27FC236}">
                      <a16:creationId xmlns:a16="http://schemas.microsoft.com/office/drawing/2014/main" id="{B5A8480F-A6A9-0A3A-26C9-D860ACFBB4B4}"/>
                    </a:ext>
                  </a:extLst>
                </p14:cNvPr>
                <p14:cNvContentPartPr/>
                <p14:nvPr/>
              </p14:nvContentPartPr>
              <p14:xfrm>
                <a:off x="6071629" y="3696382"/>
                <a:ext cx="137520" cy="12600"/>
              </p14:xfrm>
            </p:contentPart>
          </mc:Choice>
          <mc:Fallback>
            <p:pic>
              <p:nvPicPr>
                <p:cNvPr id="272" name="Freihand 271">
                  <a:extLst>
                    <a:ext uri="{FF2B5EF4-FFF2-40B4-BE49-F238E27FC236}">
                      <a16:creationId xmlns:a16="http://schemas.microsoft.com/office/drawing/2014/main" id="{B5A8480F-A6A9-0A3A-26C9-D860ACFBB4B4}"/>
                    </a:ext>
                  </a:extLst>
                </p:cNvPr>
                <p:cNvPicPr/>
                <p:nvPr/>
              </p:nvPicPr>
              <p:blipFill>
                <a:blip r:embed="rId539"/>
                <a:stretch>
                  <a:fillRect/>
                </a:stretch>
              </p:blipFill>
              <p:spPr>
                <a:xfrm>
                  <a:off x="6062629" y="3687742"/>
                  <a:ext cx="1551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73" name="Freihand 272">
                  <a:extLst>
                    <a:ext uri="{FF2B5EF4-FFF2-40B4-BE49-F238E27FC236}">
                      <a16:creationId xmlns:a16="http://schemas.microsoft.com/office/drawing/2014/main" id="{59AC20F2-DE0B-21A8-0B75-03A09322127B}"/>
                    </a:ext>
                  </a:extLst>
                </p14:cNvPr>
                <p14:cNvContentPartPr/>
                <p14:nvPr/>
              </p14:nvContentPartPr>
              <p14:xfrm>
                <a:off x="6250909" y="3538342"/>
                <a:ext cx="101880" cy="212760"/>
              </p14:xfrm>
            </p:contentPart>
          </mc:Choice>
          <mc:Fallback>
            <p:pic>
              <p:nvPicPr>
                <p:cNvPr id="273" name="Freihand 272">
                  <a:extLst>
                    <a:ext uri="{FF2B5EF4-FFF2-40B4-BE49-F238E27FC236}">
                      <a16:creationId xmlns:a16="http://schemas.microsoft.com/office/drawing/2014/main" id="{59AC20F2-DE0B-21A8-0B75-03A09322127B}"/>
                    </a:ext>
                  </a:extLst>
                </p:cNvPr>
                <p:cNvPicPr/>
                <p:nvPr/>
              </p:nvPicPr>
              <p:blipFill>
                <a:blip r:embed="rId541"/>
                <a:stretch>
                  <a:fillRect/>
                </a:stretch>
              </p:blipFill>
              <p:spPr>
                <a:xfrm>
                  <a:off x="6242269" y="3529702"/>
                  <a:ext cx="1195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74" name="Freihand 273">
                  <a:extLst>
                    <a:ext uri="{FF2B5EF4-FFF2-40B4-BE49-F238E27FC236}">
                      <a16:creationId xmlns:a16="http://schemas.microsoft.com/office/drawing/2014/main" id="{D7C07ED9-30F6-8AA5-E366-D8F0C8D7C4B3}"/>
                    </a:ext>
                  </a:extLst>
                </p14:cNvPr>
                <p14:cNvContentPartPr/>
                <p14:nvPr/>
              </p14:nvContentPartPr>
              <p14:xfrm>
                <a:off x="6415429" y="3531862"/>
                <a:ext cx="87120" cy="168120"/>
              </p14:xfrm>
            </p:contentPart>
          </mc:Choice>
          <mc:Fallback>
            <p:pic>
              <p:nvPicPr>
                <p:cNvPr id="274" name="Freihand 273">
                  <a:extLst>
                    <a:ext uri="{FF2B5EF4-FFF2-40B4-BE49-F238E27FC236}">
                      <a16:creationId xmlns:a16="http://schemas.microsoft.com/office/drawing/2014/main" id="{D7C07ED9-30F6-8AA5-E366-D8F0C8D7C4B3}"/>
                    </a:ext>
                  </a:extLst>
                </p:cNvPr>
                <p:cNvPicPr/>
                <p:nvPr/>
              </p:nvPicPr>
              <p:blipFill>
                <a:blip r:embed="rId543"/>
                <a:stretch>
                  <a:fillRect/>
                </a:stretch>
              </p:blipFill>
              <p:spPr>
                <a:xfrm>
                  <a:off x="6406429" y="3522862"/>
                  <a:ext cx="104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75" name="Freihand 274">
                  <a:extLst>
                    <a:ext uri="{FF2B5EF4-FFF2-40B4-BE49-F238E27FC236}">
                      <a16:creationId xmlns:a16="http://schemas.microsoft.com/office/drawing/2014/main" id="{EDEABB1D-669A-289A-C3DD-822EDA3AD52A}"/>
                    </a:ext>
                  </a:extLst>
                </p14:cNvPr>
                <p14:cNvContentPartPr/>
                <p14:nvPr/>
              </p14:nvContentPartPr>
              <p14:xfrm>
                <a:off x="6551509" y="3468142"/>
                <a:ext cx="61200" cy="237600"/>
              </p14:xfrm>
            </p:contentPart>
          </mc:Choice>
          <mc:Fallback>
            <p:pic>
              <p:nvPicPr>
                <p:cNvPr id="275" name="Freihand 274">
                  <a:extLst>
                    <a:ext uri="{FF2B5EF4-FFF2-40B4-BE49-F238E27FC236}">
                      <a16:creationId xmlns:a16="http://schemas.microsoft.com/office/drawing/2014/main" id="{EDEABB1D-669A-289A-C3DD-822EDA3AD52A}"/>
                    </a:ext>
                  </a:extLst>
                </p:cNvPr>
                <p:cNvPicPr/>
                <p:nvPr/>
              </p:nvPicPr>
              <p:blipFill>
                <a:blip r:embed="rId545"/>
                <a:stretch>
                  <a:fillRect/>
                </a:stretch>
              </p:blipFill>
              <p:spPr>
                <a:xfrm>
                  <a:off x="6542509" y="3459142"/>
                  <a:ext cx="788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76" name="Freihand 275">
                  <a:extLst>
                    <a:ext uri="{FF2B5EF4-FFF2-40B4-BE49-F238E27FC236}">
                      <a16:creationId xmlns:a16="http://schemas.microsoft.com/office/drawing/2014/main" id="{3A26D5EA-F6E1-B48D-8F6D-7E6C97C73A50}"/>
                    </a:ext>
                  </a:extLst>
                </p14:cNvPr>
                <p14:cNvContentPartPr/>
                <p14:nvPr/>
              </p14:nvContentPartPr>
              <p14:xfrm>
                <a:off x="6653029" y="3458062"/>
                <a:ext cx="281520" cy="228240"/>
              </p14:xfrm>
            </p:contentPart>
          </mc:Choice>
          <mc:Fallback>
            <p:pic>
              <p:nvPicPr>
                <p:cNvPr id="276" name="Freihand 275">
                  <a:extLst>
                    <a:ext uri="{FF2B5EF4-FFF2-40B4-BE49-F238E27FC236}">
                      <a16:creationId xmlns:a16="http://schemas.microsoft.com/office/drawing/2014/main" id="{3A26D5EA-F6E1-B48D-8F6D-7E6C97C73A50}"/>
                    </a:ext>
                  </a:extLst>
                </p:cNvPr>
                <p:cNvPicPr/>
                <p:nvPr/>
              </p:nvPicPr>
              <p:blipFill>
                <a:blip r:embed="rId547"/>
                <a:stretch>
                  <a:fillRect/>
                </a:stretch>
              </p:blipFill>
              <p:spPr>
                <a:xfrm>
                  <a:off x="6644389" y="3449422"/>
                  <a:ext cx="2991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77" name="Freihand 276">
                  <a:extLst>
                    <a:ext uri="{FF2B5EF4-FFF2-40B4-BE49-F238E27FC236}">
                      <a16:creationId xmlns:a16="http://schemas.microsoft.com/office/drawing/2014/main" id="{2FB91814-947F-45B7-FD8F-9EBC86673ACF}"/>
                    </a:ext>
                  </a:extLst>
                </p14:cNvPr>
                <p14:cNvContentPartPr/>
                <p14:nvPr/>
              </p14:nvContentPartPr>
              <p14:xfrm>
                <a:off x="6926989" y="3450862"/>
                <a:ext cx="61920" cy="262800"/>
              </p14:xfrm>
            </p:contentPart>
          </mc:Choice>
          <mc:Fallback>
            <p:pic>
              <p:nvPicPr>
                <p:cNvPr id="277" name="Freihand 276">
                  <a:extLst>
                    <a:ext uri="{FF2B5EF4-FFF2-40B4-BE49-F238E27FC236}">
                      <a16:creationId xmlns:a16="http://schemas.microsoft.com/office/drawing/2014/main" id="{2FB91814-947F-45B7-FD8F-9EBC86673ACF}"/>
                    </a:ext>
                  </a:extLst>
                </p:cNvPr>
                <p:cNvPicPr/>
                <p:nvPr/>
              </p:nvPicPr>
              <p:blipFill>
                <a:blip r:embed="rId549"/>
                <a:stretch>
                  <a:fillRect/>
                </a:stretch>
              </p:blipFill>
              <p:spPr>
                <a:xfrm>
                  <a:off x="6918349" y="3442222"/>
                  <a:ext cx="7956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78" name="Freihand 277">
                  <a:extLst>
                    <a:ext uri="{FF2B5EF4-FFF2-40B4-BE49-F238E27FC236}">
                      <a16:creationId xmlns:a16="http://schemas.microsoft.com/office/drawing/2014/main" id="{89A5C55B-3751-74A5-28E2-8A084022B330}"/>
                    </a:ext>
                  </a:extLst>
                </p14:cNvPr>
                <p14:cNvContentPartPr/>
                <p14:nvPr/>
              </p14:nvContentPartPr>
              <p14:xfrm>
                <a:off x="4836469" y="3518182"/>
                <a:ext cx="76320" cy="106200"/>
              </p14:xfrm>
            </p:contentPart>
          </mc:Choice>
          <mc:Fallback>
            <p:pic>
              <p:nvPicPr>
                <p:cNvPr id="278" name="Freihand 277">
                  <a:extLst>
                    <a:ext uri="{FF2B5EF4-FFF2-40B4-BE49-F238E27FC236}">
                      <a16:creationId xmlns:a16="http://schemas.microsoft.com/office/drawing/2014/main" id="{89A5C55B-3751-74A5-28E2-8A084022B330}"/>
                    </a:ext>
                  </a:extLst>
                </p:cNvPr>
                <p:cNvPicPr/>
                <p:nvPr/>
              </p:nvPicPr>
              <p:blipFill>
                <a:blip r:embed="rId551"/>
                <a:stretch>
                  <a:fillRect/>
                </a:stretch>
              </p:blipFill>
              <p:spPr>
                <a:xfrm>
                  <a:off x="4827469" y="3509182"/>
                  <a:ext cx="939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79" name="Freihand 278">
                  <a:extLst>
                    <a:ext uri="{FF2B5EF4-FFF2-40B4-BE49-F238E27FC236}">
                      <a16:creationId xmlns:a16="http://schemas.microsoft.com/office/drawing/2014/main" id="{FF1FCD6F-B783-CF9E-B9F8-8C8A99F2782A}"/>
                    </a:ext>
                  </a:extLst>
                </p14:cNvPr>
                <p14:cNvContentPartPr/>
                <p14:nvPr/>
              </p14:nvContentPartPr>
              <p14:xfrm>
                <a:off x="6977749" y="3270862"/>
                <a:ext cx="52560" cy="93960"/>
              </p14:xfrm>
            </p:contentPart>
          </mc:Choice>
          <mc:Fallback>
            <p:pic>
              <p:nvPicPr>
                <p:cNvPr id="279" name="Freihand 278">
                  <a:extLst>
                    <a:ext uri="{FF2B5EF4-FFF2-40B4-BE49-F238E27FC236}">
                      <a16:creationId xmlns:a16="http://schemas.microsoft.com/office/drawing/2014/main" id="{FF1FCD6F-B783-CF9E-B9F8-8C8A99F2782A}"/>
                    </a:ext>
                  </a:extLst>
                </p:cNvPr>
                <p:cNvPicPr/>
                <p:nvPr/>
              </p:nvPicPr>
              <p:blipFill>
                <a:blip r:embed="rId553"/>
                <a:stretch>
                  <a:fillRect/>
                </a:stretch>
              </p:blipFill>
              <p:spPr>
                <a:xfrm>
                  <a:off x="6968749" y="3261862"/>
                  <a:ext cx="70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81" name="Freihand 280">
                  <a:extLst>
                    <a:ext uri="{FF2B5EF4-FFF2-40B4-BE49-F238E27FC236}">
                      <a16:creationId xmlns:a16="http://schemas.microsoft.com/office/drawing/2014/main" id="{7BAD7DAD-4D5B-330F-7BA7-A079FFBC14F7}"/>
                    </a:ext>
                  </a:extLst>
                </p14:cNvPr>
                <p14:cNvContentPartPr/>
                <p14:nvPr/>
              </p14:nvContentPartPr>
              <p14:xfrm>
                <a:off x="7451149" y="3523582"/>
                <a:ext cx="89280" cy="214200"/>
              </p14:xfrm>
            </p:contentPart>
          </mc:Choice>
          <mc:Fallback>
            <p:pic>
              <p:nvPicPr>
                <p:cNvPr id="281" name="Freihand 280">
                  <a:extLst>
                    <a:ext uri="{FF2B5EF4-FFF2-40B4-BE49-F238E27FC236}">
                      <a16:creationId xmlns:a16="http://schemas.microsoft.com/office/drawing/2014/main" id="{7BAD7DAD-4D5B-330F-7BA7-A079FFBC14F7}"/>
                    </a:ext>
                  </a:extLst>
                </p:cNvPr>
                <p:cNvPicPr/>
                <p:nvPr/>
              </p:nvPicPr>
              <p:blipFill>
                <a:blip r:embed="rId555"/>
                <a:stretch>
                  <a:fillRect/>
                </a:stretch>
              </p:blipFill>
              <p:spPr>
                <a:xfrm>
                  <a:off x="7442509" y="3514942"/>
                  <a:ext cx="1069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82" name="Freihand 281">
                  <a:extLst>
                    <a:ext uri="{FF2B5EF4-FFF2-40B4-BE49-F238E27FC236}">
                      <a16:creationId xmlns:a16="http://schemas.microsoft.com/office/drawing/2014/main" id="{9BD668C7-ADCC-C5F2-4267-98D3F37C8606}"/>
                    </a:ext>
                  </a:extLst>
                </p14:cNvPr>
                <p14:cNvContentPartPr/>
                <p14:nvPr/>
              </p14:nvContentPartPr>
              <p14:xfrm>
                <a:off x="7637269" y="3566782"/>
                <a:ext cx="104040" cy="136080"/>
              </p14:xfrm>
            </p:contentPart>
          </mc:Choice>
          <mc:Fallback>
            <p:pic>
              <p:nvPicPr>
                <p:cNvPr id="282" name="Freihand 281">
                  <a:extLst>
                    <a:ext uri="{FF2B5EF4-FFF2-40B4-BE49-F238E27FC236}">
                      <a16:creationId xmlns:a16="http://schemas.microsoft.com/office/drawing/2014/main" id="{9BD668C7-ADCC-C5F2-4267-98D3F37C8606}"/>
                    </a:ext>
                  </a:extLst>
                </p:cNvPr>
                <p:cNvPicPr/>
                <p:nvPr/>
              </p:nvPicPr>
              <p:blipFill>
                <a:blip r:embed="rId557"/>
                <a:stretch>
                  <a:fillRect/>
                </a:stretch>
              </p:blipFill>
              <p:spPr>
                <a:xfrm>
                  <a:off x="7628269" y="3557782"/>
                  <a:ext cx="121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83" name="Freihand 282">
                  <a:extLst>
                    <a:ext uri="{FF2B5EF4-FFF2-40B4-BE49-F238E27FC236}">
                      <a16:creationId xmlns:a16="http://schemas.microsoft.com/office/drawing/2014/main" id="{B3D6F453-EC23-0BFB-4095-760DA75DED3D}"/>
                    </a:ext>
                  </a:extLst>
                </p14:cNvPr>
                <p14:cNvContentPartPr/>
                <p14:nvPr/>
              </p14:nvContentPartPr>
              <p14:xfrm>
                <a:off x="7803589" y="3550942"/>
                <a:ext cx="92160" cy="150120"/>
              </p14:xfrm>
            </p:contentPart>
          </mc:Choice>
          <mc:Fallback>
            <p:pic>
              <p:nvPicPr>
                <p:cNvPr id="283" name="Freihand 282">
                  <a:extLst>
                    <a:ext uri="{FF2B5EF4-FFF2-40B4-BE49-F238E27FC236}">
                      <a16:creationId xmlns:a16="http://schemas.microsoft.com/office/drawing/2014/main" id="{B3D6F453-EC23-0BFB-4095-760DA75DED3D}"/>
                    </a:ext>
                  </a:extLst>
                </p:cNvPr>
                <p:cNvPicPr/>
                <p:nvPr/>
              </p:nvPicPr>
              <p:blipFill>
                <a:blip r:embed="rId559"/>
                <a:stretch>
                  <a:fillRect/>
                </a:stretch>
              </p:blipFill>
              <p:spPr>
                <a:xfrm>
                  <a:off x="7794589" y="3541942"/>
                  <a:ext cx="109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86" name="Freihand 285">
                  <a:extLst>
                    <a:ext uri="{FF2B5EF4-FFF2-40B4-BE49-F238E27FC236}">
                      <a16:creationId xmlns:a16="http://schemas.microsoft.com/office/drawing/2014/main" id="{49EEC48B-B91A-3887-3103-9D0BDE4A4661}"/>
                    </a:ext>
                  </a:extLst>
                </p14:cNvPr>
                <p14:cNvContentPartPr/>
                <p14:nvPr/>
              </p14:nvContentPartPr>
              <p14:xfrm>
                <a:off x="8233429" y="3522862"/>
                <a:ext cx="11880" cy="123840"/>
              </p14:xfrm>
            </p:contentPart>
          </mc:Choice>
          <mc:Fallback>
            <p:pic>
              <p:nvPicPr>
                <p:cNvPr id="286" name="Freihand 285">
                  <a:extLst>
                    <a:ext uri="{FF2B5EF4-FFF2-40B4-BE49-F238E27FC236}">
                      <a16:creationId xmlns:a16="http://schemas.microsoft.com/office/drawing/2014/main" id="{49EEC48B-B91A-3887-3103-9D0BDE4A4661}"/>
                    </a:ext>
                  </a:extLst>
                </p:cNvPr>
                <p:cNvPicPr/>
                <p:nvPr/>
              </p:nvPicPr>
              <p:blipFill>
                <a:blip r:embed="rId561"/>
                <a:stretch>
                  <a:fillRect/>
                </a:stretch>
              </p:blipFill>
              <p:spPr>
                <a:xfrm>
                  <a:off x="8224789" y="3514222"/>
                  <a:ext cx="295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87" name="Freihand 286">
                  <a:extLst>
                    <a:ext uri="{FF2B5EF4-FFF2-40B4-BE49-F238E27FC236}">
                      <a16:creationId xmlns:a16="http://schemas.microsoft.com/office/drawing/2014/main" id="{117D259D-EB1D-8E50-8138-3E8FB661731E}"/>
                    </a:ext>
                  </a:extLst>
                </p14:cNvPr>
                <p14:cNvContentPartPr/>
                <p14:nvPr/>
              </p14:nvContentPartPr>
              <p14:xfrm>
                <a:off x="8292469" y="3510262"/>
                <a:ext cx="11880" cy="118080"/>
              </p14:xfrm>
            </p:contentPart>
          </mc:Choice>
          <mc:Fallback>
            <p:pic>
              <p:nvPicPr>
                <p:cNvPr id="287" name="Freihand 286">
                  <a:extLst>
                    <a:ext uri="{FF2B5EF4-FFF2-40B4-BE49-F238E27FC236}">
                      <a16:creationId xmlns:a16="http://schemas.microsoft.com/office/drawing/2014/main" id="{117D259D-EB1D-8E50-8138-3E8FB661731E}"/>
                    </a:ext>
                  </a:extLst>
                </p:cNvPr>
                <p:cNvPicPr/>
                <p:nvPr/>
              </p:nvPicPr>
              <p:blipFill>
                <a:blip r:embed="rId563"/>
                <a:stretch>
                  <a:fillRect/>
                </a:stretch>
              </p:blipFill>
              <p:spPr>
                <a:xfrm>
                  <a:off x="8283469" y="3501262"/>
                  <a:ext cx="29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88" name="Freihand 287">
                  <a:extLst>
                    <a:ext uri="{FF2B5EF4-FFF2-40B4-BE49-F238E27FC236}">
                      <a16:creationId xmlns:a16="http://schemas.microsoft.com/office/drawing/2014/main" id="{706C576A-11E1-C774-0141-9841AAA33E8E}"/>
                    </a:ext>
                  </a:extLst>
                </p14:cNvPr>
                <p14:cNvContentPartPr/>
                <p14:nvPr/>
              </p14:nvContentPartPr>
              <p14:xfrm>
                <a:off x="8327029" y="3511342"/>
                <a:ext cx="54720" cy="156960"/>
              </p14:xfrm>
            </p:contentPart>
          </mc:Choice>
          <mc:Fallback>
            <p:pic>
              <p:nvPicPr>
                <p:cNvPr id="288" name="Freihand 287">
                  <a:extLst>
                    <a:ext uri="{FF2B5EF4-FFF2-40B4-BE49-F238E27FC236}">
                      <a16:creationId xmlns:a16="http://schemas.microsoft.com/office/drawing/2014/main" id="{706C576A-11E1-C774-0141-9841AAA33E8E}"/>
                    </a:ext>
                  </a:extLst>
                </p:cNvPr>
                <p:cNvPicPr/>
                <p:nvPr/>
              </p:nvPicPr>
              <p:blipFill>
                <a:blip r:embed="rId565"/>
                <a:stretch>
                  <a:fillRect/>
                </a:stretch>
              </p:blipFill>
              <p:spPr>
                <a:xfrm>
                  <a:off x="8318029" y="3502342"/>
                  <a:ext cx="72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89" name="Freihand 288">
                  <a:extLst>
                    <a:ext uri="{FF2B5EF4-FFF2-40B4-BE49-F238E27FC236}">
                      <a16:creationId xmlns:a16="http://schemas.microsoft.com/office/drawing/2014/main" id="{F06413DD-F629-1C87-E203-3B5FB5165867}"/>
                    </a:ext>
                  </a:extLst>
                </p14:cNvPr>
                <p14:cNvContentPartPr/>
                <p14:nvPr/>
              </p14:nvContentPartPr>
              <p14:xfrm>
                <a:off x="8284189" y="3507022"/>
                <a:ext cx="102960" cy="209880"/>
              </p14:xfrm>
            </p:contentPart>
          </mc:Choice>
          <mc:Fallback>
            <p:pic>
              <p:nvPicPr>
                <p:cNvPr id="289" name="Freihand 288">
                  <a:extLst>
                    <a:ext uri="{FF2B5EF4-FFF2-40B4-BE49-F238E27FC236}">
                      <a16:creationId xmlns:a16="http://schemas.microsoft.com/office/drawing/2014/main" id="{F06413DD-F629-1C87-E203-3B5FB5165867}"/>
                    </a:ext>
                  </a:extLst>
                </p:cNvPr>
                <p:cNvPicPr/>
                <p:nvPr/>
              </p:nvPicPr>
              <p:blipFill>
                <a:blip r:embed="rId567"/>
                <a:stretch>
                  <a:fillRect/>
                </a:stretch>
              </p:blipFill>
              <p:spPr>
                <a:xfrm>
                  <a:off x="8275549" y="3498382"/>
                  <a:ext cx="1206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90" name="Freihand 289">
                  <a:extLst>
                    <a:ext uri="{FF2B5EF4-FFF2-40B4-BE49-F238E27FC236}">
                      <a16:creationId xmlns:a16="http://schemas.microsoft.com/office/drawing/2014/main" id="{0D4B52E0-CB3B-3CFF-3209-6E1EF6EFB52D}"/>
                    </a:ext>
                  </a:extLst>
                </p14:cNvPr>
                <p14:cNvContentPartPr/>
                <p14:nvPr/>
              </p14:nvContentPartPr>
              <p14:xfrm>
                <a:off x="8306869" y="3509542"/>
                <a:ext cx="126360" cy="23040"/>
              </p14:xfrm>
            </p:contentPart>
          </mc:Choice>
          <mc:Fallback>
            <p:pic>
              <p:nvPicPr>
                <p:cNvPr id="290" name="Freihand 289">
                  <a:extLst>
                    <a:ext uri="{FF2B5EF4-FFF2-40B4-BE49-F238E27FC236}">
                      <a16:creationId xmlns:a16="http://schemas.microsoft.com/office/drawing/2014/main" id="{0D4B52E0-CB3B-3CFF-3209-6E1EF6EFB52D}"/>
                    </a:ext>
                  </a:extLst>
                </p:cNvPr>
                <p:cNvPicPr/>
                <p:nvPr/>
              </p:nvPicPr>
              <p:blipFill>
                <a:blip r:embed="rId569"/>
                <a:stretch>
                  <a:fillRect/>
                </a:stretch>
              </p:blipFill>
              <p:spPr>
                <a:xfrm>
                  <a:off x="8297869" y="3500902"/>
                  <a:ext cx="144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91" name="Freihand 290">
                  <a:extLst>
                    <a:ext uri="{FF2B5EF4-FFF2-40B4-BE49-F238E27FC236}">
                      <a16:creationId xmlns:a16="http://schemas.microsoft.com/office/drawing/2014/main" id="{E7C13127-7B2D-9F8D-3C4C-69DD153BAC17}"/>
                    </a:ext>
                  </a:extLst>
                </p14:cNvPr>
                <p14:cNvContentPartPr/>
                <p14:nvPr/>
              </p14:nvContentPartPr>
              <p14:xfrm>
                <a:off x="8462029" y="3508102"/>
                <a:ext cx="93600" cy="174600"/>
              </p14:xfrm>
            </p:contentPart>
          </mc:Choice>
          <mc:Fallback>
            <p:pic>
              <p:nvPicPr>
                <p:cNvPr id="291" name="Freihand 290">
                  <a:extLst>
                    <a:ext uri="{FF2B5EF4-FFF2-40B4-BE49-F238E27FC236}">
                      <a16:creationId xmlns:a16="http://schemas.microsoft.com/office/drawing/2014/main" id="{E7C13127-7B2D-9F8D-3C4C-69DD153BAC17}"/>
                    </a:ext>
                  </a:extLst>
                </p:cNvPr>
                <p:cNvPicPr/>
                <p:nvPr/>
              </p:nvPicPr>
              <p:blipFill>
                <a:blip r:embed="rId571"/>
                <a:stretch>
                  <a:fillRect/>
                </a:stretch>
              </p:blipFill>
              <p:spPr>
                <a:xfrm>
                  <a:off x="8453029" y="3499462"/>
                  <a:ext cx="1112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92" name="Freihand 291">
                  <a:extLst>
                    <a:ext uri="{FF2B5EF4-FFF2-40B4-BE49-F238E27FC236}">
                      <a16:creationId xmlns:a16="http://schemas.microsoft.com/office/drawing/2014/main" id="{06492B2C-D888-7A94-B0A5-9570FE698B15}"/>
                    </a:ext>
                  </a:extLst>
                </p14:cNvPr>
                <p14:cNvContentPartPr/>
                <p14:nvPr/>
              </p14:nvContentPartPr>
              <p14:xfrm>
                <a:off x="8592349" y="3530422"/>
                <a:ext cx="123840" cy="160200"/>
              </p14:xfrm>
            </p:contentPart>
          </mc:Choice>
          <mc:Fallback>
            <p:pic>
              <p:nvPicPr>
                <p:cNvPr id="292" name="Freihand 291">
                  <a:extLst>
                    <a:ext uri="{FF2B5EF4-FFF2-40B4-BE49-F238E27FC236}">
                      <a16:creationId xmlns:a16="http://schemas.microsoft.com/office/drawing/2014/main" id="{06492B2C-D888-7A94-B0A5-9570FE698B15}"/>
                    </a:ext>
                  </a:extLst>
                </p:cNvPr>
                <p:cNvPicPr/>
                <p:nvPr/>
              </p:nvPicPr>
              <p:blipFill>
                <a:blip r:embed="rId573"/>
                <a:stretch>
                  <a:fillRect/>
                </a:stretch>
              </p:blipFill>
              <p:spPr>
                <a:xfrm>
                  <a:off x="8583709" y="3521782"/>
                  <a:ext cx="141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94" name="Freihand 293">
                  <a:extLst>
                    <a:ext uri="{FF2B5EF4-FFF2-40B4-BE49-F238E27FC236}">
                      <a16:creationId xmlns:a16="http://schemas.microsoft.com/office/drawing/2014/main" id="{1BE84FF1-3331-A267-D4C3-5C742360AA03}"/>
                    </a:ext>
                  </a:extLst>
                </p14:cNvPr>
                <p14:cNvContentPartPr/>
                <p14:nvPr/>
              </p14:nvContentPartPr>
              <p14:xfrm>
                <a:off x="8838949" y="3626182"/>
                <a:ext cx="51840" cy="91080"/>
              </p14:xfrm>
            </p:contentPart>
          </mc:Choice>
          <mc:Fallback>
            <p:pic>
              <p:nvPicPr>
                <p:cNvPr id="294" name="Freihand 293">
                  <a:extLst>
                    <a:ext uri="{FF2B5EF4-FFF2-40B4-BE49-F238E27FC236}">
                      <a16:creationId xmlns:a16="http://schemas.microsoft.com/office/drawing/2014/main" id="{1BE84FF1-3331-A267-D4C3-5C742360AA03}"/>
                    </a:ext>
                  </a:extLst>
                </p:cNvPr>
                <p:cNvPicPr/>
                <p:nvPr/>
              </p:nvPicPr>
              <p:blipFill>
                <a:blip r:embed="rId575"/>
                <a:stretch>
                  <a:fillRect/>
                </a:stretch>
              </p:blipFill>
              <p:spPr>
                <a:xfrm>
                  <a:off x="8829949" y="3617542"/>
                  <a:ext cx="69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95" name="Freihand 294">
                  <a:extLst>
                    <a:ext uri="{FF2B5EF4-FFF2-40B4-BE49-F238E27FC236}">
                      <a16:creationId xmlns:a16="http://schemas.microsoft.com/office/drawing/2014/main" id="{3ECEE2B6-0B28-C806-071E-BD2FA8841D5A}"/>
                    </a:ext>
                  </a:extLst>
                </p14:cNvPr>
                <p14:cNvContentPartPr/>
                <p14:nvPr/>
              </p14:nvContentPartPr>
              <p14:xfrm>
                <a:off x="8841829" y="3513862"/>
                <a:ext cx="21600" cy="7560"/>
              </p14:xfrm>
            </p:contentPart>
          </mc:Choice>
          <mc:Fallback>
            <p:pic>
              <p:nvPicPr>
                <p:cNvPr id="295" name="Freihand 294">
                  <a:extLst>
                    <a:ext uri="{FF2B5EF4-FFF2-40B4-BE49-F238E27FC236}">
                      <a16:creationId xmlns:a16="http://schemas.microsoft.com/office/drawing/2014/main" id="{3ECEE2B6-0B28-C806-071E-BD2FA8841D5A}"/>
                    </a:ext>
                  </a:extLst>
                </p:cNvPr>
                <p:cNvPicPr/>
                <p:nvPr/>
              </p:nvPicPr>
              <p:blipFill>
                <a:blip r:embed="rId577"/>
                <a:stretch>
                  <a:fillRect/>
                </a:stretch>
              </p:blipFill>
              <p:spPr>
                <a:xfrm>
                  <a:off x="8833189" y="3504862"/>
                  <a:ext cx="39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96" name="Freihand 295">
                  <a:extLst>
                    <a:ext uri="{FF2B5EF4-FFF2-40B4-BE49-F238E27FC236}">
                      <a16:creationId xmlns:a16="http://schemas.microsoft.com/office/drawing/2014/main" id="{3D0D8613-D7C1-AB44-E4FE-AB706CE63B3F}"/>
                    </a:ext>
                  </a:extLst>
                </p14:cNvPr>
                <p14:cNvContentPartPr/>
                <p14:nvPr/>
              </p14:nvContentPartPr>
              <p14:xfrm>
                <a:off x="9015709" y="3594142"/>
                <a:ext cx="144360" cy="90000"/>
              </p14:xfrm>
            </p:contentPart>
          </mc:Choice>
          <mc:Fallback>
            <p:pic>
              <p:nvPicPr>
                <p:cNvPr id="296" name="Freihand 295">
                  <a:extLst>
                    <a:ext uri="{FF2B5EF4-FFF2-40B4-BE49-F238E27FC236}">
                      <a16:creationId xmlns:a16="http://schemas.microsoft.com/office/drawing/2014/main" id="{3D0D8613-D7C1-AB44-E4FE-AB706CE63B3F}"/>
                    </a:ext>
                  </a:extLst>
                </p:cNvPr>
                <p:cNvPicPr/>
                <p:nvPr/>
              </p:nvPicPr>
              <p:blipFill>
                <a:blip r:embed="rId579"/>
                <a:stretch>
                  <a:fillRect/>
                </a:stretch>
              </p:blipFill>
              <p:spPr>
                <a:xfrm>
                  <a:off x="9007069" y="3585502"/>
                  <a:ext cx="162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98" name="Freihand 297">
                  <a:extLst>
                    <a:ext uri="{FF2B5EF4-FFF2-40B4-BE49-F238E27FC236}">
                      <a16:creationId xmlns:a16="http://schemas.microsoft.com/office/drawing/2014/main" id="{5046DAA2-FC52-B958-F530-21FD7A23F989}"/>
                    </a:ext>
                  </a:extLst>
                </p14:cNvPr>
                <p14:cNvContentPartPr/>
                <p14:nvPr/>
              </p14:nvContentPartPr>
              <p14:xfrm>
                <a:off x="9300469" y="3497662"/>
                <a:ext cx="102960" cy="173160"/>
              </p14:xfrm>
            </p:contentPart>
          </mc:Choice>
          <mc:Fallback>
            <p:pic>
              <p:nvPicPr>
                <p:cNvPr id="298" name="Freihand 297">
                  <a:extLst>
                    <a:ext uri="{FF2B5EF4-FFF2-40B4-BE49-F238E27FC236}">
                      <a16:creationId xmlns:a16="http://schemas.microsoft.com/office/drawing/2014/main" id="{5046DAA2-FC52-B958-F530-21FD7A23F989}"/>
                    </a:ext>
                  </a:extLst>
                </p:cNvPr>
                <p:cNvPicPr/>
                <p:nvPr/>
              </p:nvPicPr>
              <p:blipFill>
                <a:blip r:embed="rId581"/>
                <a:stretch>
                  <a:fillRect/>
                </a:stretch>
              </p:blipFill>
              <p:spPr>
                <a:xfrm>
                  <a:off x="9291829" y="3489022"/>
                  <a:ext cx="120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99" name="Freihand 298">
                  <a:extLst>
                    <a:ext uri="{FF2B5EF4-FFF2-40B4-BE49-F238E27FC236}">
                      <a16:creationId xmlns:a16="http://schemas.microsoft.com/office/drawing/2014/main" id="{F665333D-A3A8-BF20-0407-BB22BA8F4F25}"/>
                    </a:ext>
                  </a:extLst>
                </p14:cNvPr>
                <p14:cNvContentPartPr/>
                <p14:nvPr/>
              </p14:nvContentPartPr>
              <p14:xfrm>
                <a:off x="9487309" y="3464182"/>
                <a:ext cx="110520" cy="119880"/>
              </p14:xfrm>
            </p:contentPart>
          </mc:Choice>
          <mc:Fallback>
            <p:pic>
              <p:nvPicPr>
                <p:cNvPr id="299" name="Freihand 298">
                  <a:extLst>
                    <a:ext uri="{FF2B5EF4-FFF2-40B4-BE49-F238E27FC236}">
                      <a16:creationId xmlns:a16="http://schemas.microsoft.com/office/drawing/2014/main" id="{F665333D-A3A8-BF20-0407-BB22BA8F4F25}"/>
                    </a:ext>
                  </a:extLst>
                </p:cNvPr>
                <p:cNvPicPr/>
                <p:nvPr/>
              </p:nvPicPr>
              <p:blipFill>
                <a:blip r:embed="rId583"/>
                <a:stretch>
                  <a:fillRect/>
                </a:stretch>
              </p:blipFill>
              <p:spPr>
                <a:xfrm>
                  <a:off x="9478309" y="3455542"/>
                  <a:ext cx="128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00" name="Freihand 299">
                  <a:extLst>
                    <a:ext uri="{FF2B5EF4-FFF2-40B4-BE49-F238E27FC236}">
                      <a16:creationId xmlns:a16="http://schemas.microsoft.com/office/drawing/2014/main" id="{A2E92473-F72F-BB79-B879-54E40FBB9309}"/>
                    </a:ext>
                  </a:extLst>
                </p14:cNvPr>
                <p14:cNvContentPartPr/>
                <p14:nvPr/>
              </p14:nvContentPartPr>
              <p14:xfrm>
                <a:off x="9639229" y="3459142"/>
                <a:ext cx="88200" cy="104400"/>
              </p14:xfrm>
            </p:contentPart>
          </mc:Choice>
          <mc:Fallback>
            <p:pic>
              <p:nvPicPr>
                <p:cNvPr id="300" name="Freihand 299">
                  <a:extLst>
                    <a:ext uri="{FF2B5EF4-FFF2-40B4-BE49-F238E27FC236}">
                      <a16:creationId xmlns:a16="http://schemas.microsoft.com/office/drawing/2014/main" id="{A2E92473-F72F-BB79-B879-54E40FBB9309}"/>
                    </a:ext>
                  </a:extLst>
                </p:cNvPr>
                <p:cNvPicPr/>
                <p:nvPr/>
              </p:nvPicPr>
              <p:blipFill>
                <a:blip r:embed="rId585"/>
                <a:stretch>
                  <a:fillRect/>
                </a:stretch>
              </p:blipFill>
              <p:spPr>
                <a:xfrm>
                  <a:off x="9630589" y="3450142"/>
                  <a:ext cx="105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02" name="Freihand 301">
                  <a:extLst>
                    <a:ext uri="{FF2B5EF4-FFF2-40B4-BE49-F238E27FC236}">
                      <a16:creationId xmlns:a16="http://schemas.microsoft.com/office/drawing/2014/main" id="{2CAC0983-BEA6-0452-9850-77D8903BE5FA}"/>
                    </a:ext>
                  </a:extLst>
                </p14:cNvPr>
                <p14:cNvContentPartPr/>
                <p14:nvPr/>
              </p14:nvContentPartPr>
              <p14:xfrm>
                <a:off x="9900229" y="3440422"/>
                <a:ext cx="17280" cy="129960"/>
              </p14:xfrm>
            </p:contentPart>
          </mc:Choice>
          <mc:Fallback>
            <p:pic>
              <p:nvPicPr>
                <p:cNvPr id="302" name="Freihand 301">
                  <a:extLst>
                    <a:ext uri="{FF2B5EF4-FFF2-40B4-BE49-F238E27FC236}">
                      <a16:creationId xmlns:a16="http://schemas.microsoft.com/office/drawing/2014/main" id="{2CAC0983-BEA6-0452-9850-77D8903BE5FA}"/>
                    </a:ext>
                  </a:extLst>
                </p:cNvPr>
                <p:cNvPicPr/>
                <p:nvPr/>
              </p:nvPicPr>
              <p:blipFill>
                <a:blip r:embed="rId587"/>
                <a:stretch>
                  <a:fillRect/>
                </a:stretch>
              </p:blipFill>
              <p:spPr>
                <a:xfrm>
                  <a:off x="9891229" y="3431782"/>
                  <a:ext cx="34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03" name="Freihand 302">
                  <a:extLst>
                    <a:ext uri="{FF2B5EF4-FFF2-40B4-BE49-F238E27FC236}">
                      <a16:creationId xmlns:a16="http://schemas.microsoft.com/office/drawing/2014/main" id="{82FE83D8-608E-94C4-CAB1-044C68386BD7}"/>
                    </a:ext>
                  </a:extLst>
                </p14:cNvPr>
                <p14:cNvContentPartPr/>
                <p14:nvPr/>
              </p14:nvContentPartPr>
              <p14:xfrm>
                <a:off x="9863509" y="3494782"/>
                <a:ext cx="105120" cy="10080"/>
              </p14:xfrm>
            </p:contentPart>
          </mc:Choice>
          <mc:Fallback>
            <p:pic>
              <p:nvPicPr>
                <p:cNvPr id="303" name="Freihand 302">
                  <a:extLst>
                    <a:ext uri="{FF2B5EF4-FFF2-40B4-BE49-F238E27FC236}">
                      <a16:creationId xmlns:a16="http://schemas.microsoft.com/office/drawing/2014/main" id="{82FE83D8-608E-94C4-CAB1-044C68386BD7}"/>
                    </a:ext>
                  </a:extLst>
                </p:cNvPr>
                <p:cNvPicPr/>
                <p:nvPr/>
              </p:nvPicPr>
              <p:blipFill>
                <a:blip r:embed="rId589"/>
                <a:stretch>
                  <a:fillRect/>
                </a:stretch>
              </p:blipFill>
              <p:spPr>
                <a:xfrm>
                  <a:off x="9854869" y="3485782"/>
                  <a:ext cx="122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04" name="Freihand 303">
                  <a:extLst>
                    <a:ext uri="{FF2B5EF4-FFF2-40B4-BE49-F238E27FC236}">
                      <a16:creationId xmlns:a16="http://schemas.microsoft.com/office/drawing/2014/main" id="{21D14831-E979-8996-BB72-78E2EE604884}"/>
                    </a:ext>
                  </a:extLst>
                </p14:cNvPr>
                <p14:cNvContentPartPr/>
                <p14:nvPr/>
              </p14:nvContentPartPr>
              <p14:xfrm>
                <a:off x="10042069" y="3356902"/>
                <a:ext cx="156600" cy="158400"/>
              </p14:xfrm>
            </p:contentPart>
          </mc:Choice>
          <mc:Fallback>
            <p:pic>
              <p:nvPicPr>
                <p:cNvPr id="304" name="Freihand 303">
                  <a:extLst>
                    <a:ext uri="{FF2B5EF4-FFF2-40B4-BE49-F238E27FC236}">
                      <a16:creationId xmlns:a16="http://schemas.microsoft.com/office/drawing/2014/main" id="{21D14831-E979-8996-BB72-78E2EE604884}"/>
                    </a:ext>
                  </a:extLst>
                </p:cNvPr>
                <p:cNvPicPr/>
                <p:nvPr/>
              </p:nvPicPr>
              <p:blipFill>
                <a:blip r:embed="rId591"/>
                <a:stretch>
                  <a:fillRect/>
                </a:stretch>
              </p:blipFill>
              <p:spPr>
                <a:xfrm>
                  <a:off x="10033429" y="3347902"/>
                  <a:ext cx="174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05" name="Freihand 304">
                  <a:extLst>
                    <a:ext uri="{FF2B5EF4-FFF2-40B4-BE49-F238E27FC236}">
                      <a16:creationId xmlns:a16="http://schemas.microsoft.com/office/drawing/2014/main" id="{DAB42100-0EA0-9FEA-761C-D49C8F3EB8B2}"/>
                    </a:ext>
                  </a:extLst>
                </p14:cNvPr>
                <p14:cNvContentPartPr/>
                <p14:nvPr/>
              </p14:nvContentPartPr>
              <p14:xfrm>
                <a:off x="10239709" y="3348982"/>
                <a:ext cx="88200" cy="129600"/>
              </p14:xfrm>
            </p:contentPart>
          </mc:Choice>
          <mc:Fallback>
            <p:pic>
              <p:nvPicPr>
                <p:cNvPr id="305" name="Freihand 304">
                  <a:extLst>
                    <a:ext uri="{FF2B5EF4-FFF2-40B4-BE49-F238E27FC236}">
                      <a16:creationId xmlns:a16="http://schemas.microsoft.com/office/drawing/2014/main" id="{DAB42100-0EA0-9FEA-761C-D49C8F3EB8B2}"/>
                    </a:ext>
                  </a:extLst>
                </p:cNvPr>
                <p:cNvPicPr/>
                <p:nvPr/>
              </p:nvPicPr>
              <p:blipFill>
                <a:blip r:embed="rId593"/>
                <a:stretch>
                  <a:fillRect/>
                </a:stretch>
              </p:blipFill>
              <p:spPr>
                <a:xfrm>
                  <a:off x="10231069" y="3340342"/>
                  <a:ext cx="105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06" name="Freihand 305">
                  <a:extLst>
                    <a:ext uri="{FF2B5EF4-FFF2-40B4-BE49-F238E27FC236}">
                      <a16:creationId xmlns:a16="http://schemas.microsoft.com/office/drawing/2014/main" id="{2B305B8B-68F4-6625-2A60-2FC2E2BA980A}"/>
                    </a:ext>
                  </a:extLst>
                </p14:cNvPr>
                <p14:cNvContentPartPr/>
                <p14:nvPr/>
              </p14:nvContentPartPr>
              <p14:xfrm>
                <a:off x="10358149" y="3361582"/>
                <a:ext cx="154080" cy="121680"/>
              </p14:xfrm>
            </p:contentPart>
          </mc:Choice>
          <mc:Fallback>
            <p:pic>
              <p:nvPicPr>
                <p:cNvPr id="306" name="Freihand 305">
                  <a:extLst>
                    <a:ext uri="{FF2B5EF4-FFF2-40B4-BE49-F238E27FC236}">
                      <a16:creationId xmlns:a16="http://schemas.microsoft.com/office/drawing/2014/main" id="{2B305B8B-68F4-6625-2A60-2FC2E2BA980A}"/>
                    </a:ext>
                  </a:extLst>
                </p:cNvPr>
                <p:cNvPicPr/>
                <p:nvPr/>
              </p:nvPicPr>
              <p:blipFill>
                <a:blip r:embed="rId595"/>
                <a:stretch>
                  <a:fillRect/>
                </a:stretch>
              </p:blipFill>
              <p:spPr>
                <a:xfrm>
                  <a:off x="10349149" y="3352942"/>
                  <a:ext cx="171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07" name="Freihand 306">
                  <a:extLst>
                    <a:ext uri="{FF2B5EF4-FFF2-40B4-BE49-F238E27FC236}">
                      <a16:creationId xmlns:a16="http://schemas.microsoft.com/office/drawing/2014/main" id="{760FFD53-7545-59D4-4FCA-3A9EB42484E0}"/>
                    </a:ext>
                  </a:extLst>
                </p14:cNvPr>
                <p14:cNvContentPartPr/>
                <p14:nvPr/>
              </p14:nvContentPartPr>
              <p14:xfrm>
                <a:off x="10573429" y="3367702"/>
                <a:ext cx="89280" cy="109440"/>
              </p14:xfrm>
            </p:contentPart>
          </mc:Choice>
          <mc:Fallback>
            <p:pic>
              <p:nvPicPr>
                <p:cNvPr id="307" name="Freihand 306">
                  <a:extLst>
                    <a:ext uri="{FF2B5EF4-FFF2-40B4-BE49-F238E27FC236}">
                      <a16:creationId xmlns:a16="http://schemas.microsoft.com/office/drawing/2014/main" id="{760FFD53-7545-59D4-4FCA-3A9EB42484E0}"/>
                    </a:ext>
                  </a:extLst>
                </p:cNvPr>
                <p:cNvPicPr/>
                <p:nvPr/>
              </p:nvPicPr>
              <p:blipFill>
                <a:blip r:embed="rId597"/>
                <a:stretch>
                  <a:fillRect/>
                </a:stretch>
              </p:blipFill>
              <p:spPr>
                <a:xfrm>
                  <a:off x="10564789" y="3359062"/>
                  <a:ext cx="106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08" name="Freihand 307">
                  <a:extLst>
                    <a:ext uri="{FF2B5EF4-FFF2-40B4-BE49-F238E27FC236}">
                      <a16:creationId xmlns:a16="http://schemas.microsoft.com/office/drawing/2014/main" id="{250AC336-614A-A3D1-3435-27116D6AFBB4}"/>
                    </a:ext>
                  </a:extLst>
                </p14:cNvPr>
                <p14:cNvContentPartPr/>
                <p14:nvPr/>
              </p14:nvContentPartPr>
              <p14:xfrm>
                <a:off x="10600429" y="3254662"/>
                <a:ext cx="17280" cy="9000"/>
              </p14:xfrm>
            </p:contentPart>
          </mc:Choice>
          <mc:Fallback>
            <p:pic>
              <p:nvPicPr>
                <p:cNvPr id="308" name="Freihand 307">
                  <a:extLst>
                    <a:ext uri="{FF2B5EF4-FFF2-40B4-BE49-F238E27FC236}">
                      <a16:creationId xmlns:a16="http://schemas.microsoft.com/office/drawing/2014/main" id="{250AC336-614A-A3D1-3435-27116D6AFBB4}"/>
                    </a:ext>
                  </a:extLst>
                </p:cNvPr>
                <p:cNvPicPr/>
                <p:nvPr/>
              </p:nvPicPr>
              <p:blipFill>
                <a:blip r:embed="rId599"/>
                <a:stretch>
                  <a:fillRect/>
                </a:stretch>
              </p:blipFill>
              <p:spPr>
                <a:xfrm>
                  <a:off x="10591429" y="3246022"/>
                  <a:ext cx="34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09" name="Freihand 308">
                  <a:extLst>
                    <a:ext uri="{FF2B5EF4-FFF2-40B4-BE49-F238E27FC236}">
                      <a16:creationId xmlns:a16="http://schemas.microsoft.com/office/drawing/2014/main" id="{7AEF1977-3890-8A67-0FD6-97832892A270}"/>
                    </a:ext>
                  </a:extLst>
                </p14:cNvPr>
                <p14:cNvContentPartPr/>
                <p14:nvPr/>
              </p14:nvContentPartPr>
              <p14:xfrm>
                <a:off x="10797349" y="3382102"/>
                <a:ext cx="160920" cy="12600"/>
              </p14:xfrm>
            </p:contentPart>
          </mc:Choice>
          <mc:Fallback>
            <p:pic>
              <p:nvPicPr>
                <p:cNvPr id="309" name="Freihand 308">
                  <a:extLst>
                    <a:ext uri="{FF2B5EF4-FFF2-40B4-BE49-F238E27FC236}">
                      <a16:creationId xmlns:a16="http://schemas.microsoft.com/office/drawing/2014/main" id="{7AEF1977-3890-8A67-0FD6-97832892A270}"/>
                    </a:ext>
                  </a:extLst>
                </p:cNvPr>
                <p:cNvPicPr/>
                <p:nvPr/>
              </p:nvPicPr>
              <p:blipFill>
                <a:blip r:embed="rId601"/>
                <a:stretch>
                  <a:fillRect/>
                </a:stretch>
              </p:blipFill>
              <p:spPr>
                <a:xfrm>
                  <a:off x="10788709" y="3373462"/>
                  <a:ext cx="178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10" name="Freihand 309">
                  <a:extLst>
                    <a:ext uri="{FF2B5EF4-FFF2-40B4-BE49-F238E27FC236}">
                      <a16:creationId xmlns:a16="http://schemas.microsoft.com/office/drawing/2014/main" id="{768B60A6-CAF7-2FD0-E383-6150696C88BA}"/>
                    </a:ext>
                  </a:extLst>
                </p14:cNvPr>
                <p14:cNvContentPartPr/>
                <p14:nvPr/>
              </p14:nvContentPartPr>
              <p14:xfrm>
                <a:off x="10804549" y="3310462"/>
                <a:ext cx="243720" cy="203040"/>
              </p14:xfrm>
            </p:contentPart>
          </mc:Choice>
          <mc:Fallback>
            <p:pic>
              <p:nvPicPr>
                <p:cNvPr id="310" name="Freihand 309">
                  <a:extLst>
                    <a:ext uri="{FF2B5EF4-FFF2-40B4-BE49-F238E27FC236}">
                      <a16:creationId xmlns:a16="http://schemas.microsoft.com/office/drawing/2014/main" id="{768B60A6-CAF7-2FD0-E383-6150696C88BA}"/>
                    </a:ext>
                  </a:extLst>
                </p:cNvPr>
                <p:cNvPicPr/>
                <p:nvPr/>
              </p:nvPicPr>
              <p:blipFill>
                <a:blip r:embed="rId603"/>
                <a:stretch>
                  <a:fillRect/>
                </a:stretch>
              </p:blipFill>
              <p:spPr>
                <a:xfrm>
                  <a:off x="10795909" y="3301822"/>
                  <a:ext cx="2613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11" name="Freihand 310">
                  <a:extLst>
                    <a:ext uri="{FF2B5EF4-FFF2-40B4-BE49-F238E27FC236}">
                      <a16:creationId xmlns:a16="http://schemas.microsoft.com/office/drawing/2014/main" id="{C57B5FE7-7B8D-3823-6D62-F2E9CCEFC78C}"/>
                    </a:ext>
                  </a:extLst>
                </p14:cNvPr>
                <p14:cNvContentPartPr/>
                <p14:nvPr/>
              </p14:nvContentPartPr>
              <p14:xfrm>
                <a:off x="11140429" y="3330622"/>
                <a:ext cx="72720" cy="131400"/>
              </p14:xfrm>
            </p:contentPart>
          </mc:Choice>
          <mc:Fallback>
            <p:pic>
              <p:nvPicPr>
                <p:cNvPr id="311" name="Freihand 310">
                  <a:extLst>
                    <a:ext uri="{FF2B5EF4-FFF2-40B4-BE49-F238E27FC236}">
                      <a16:creationId xmlns:a16="http://schemas.microsoft.com/office/drawing/2014/main" id="{C57B5FE7-7B8D-3823-6D62-F2E9CCEFC78C}"/>
                    </a:ext>
                  </a:extLst>
                </p:cNvPr>
                <p:cNvPicPr/>
                <p:nvPr/>
              </p:nvPicPr>
              <p:blipFill>
                <a:blip r:embed="rId605"/>
                <a:stretch>
                  <a:fillRect/>
                </a:stretch>
              </p:blipFill>
              <p:spPr>
                <a:xfrm>
                  <a:off x="11131789" y="3321622"/>
                  <a:ext cx="90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12" name="Freihand 311">
                  <a:extLst>
                    <a:ext uri="{FF2B5EF4-FFF2-40B4-BE49-F238E27FC236}">
                      <a16:creationId xmlns:a16="http://schemas.microsoft.com/office/drawing/2014/main" id="{E16BA348-169F-E673-E366-2C662F69587B}"/>
                    </a:ext>
                  </a:extLst>
                </p14:cNvPr>
                <p14:cNvContentPartPr/>
                <p14:nvPr/>
              </p14:nvContentPartPr>
              <p14:xfrm>
                <a:off x="11135029" y="3230542"/>
                <a:ext cx="20520" cy="5400"/>
              </p14:xfrm>
            </p:contentPart>
          </mc:Choice>
          <mc:Fallback>
            <p:pic>
              <p:nvPicPr>
                <p:cNvPr id="312" name="Freihand 311">
                  <a:extLst>
                    <a:ext uri="{FF2B5EF4-FFF2-40B4-BE49-F238E27FC236}">
                      <a16:creationId xmlns:a16="http://schemas.microsoft.com/office/drawing/2014/main" id="{E16BA348-169F-E673-E366-2C662F69587B}"/>
                    </a:ext>
                  </a:extLst>
                </p:cNvPr>
                <p:cNvPicPr/>
                <p:nvPr/>
              </p:nvPicPr>
              <p:blipFill>
                <a:blip r:embed="rId607"/>
                <a:stretch>
                  <a:fillRect/>
                </a:stretch>
              </p:blipFill>
              <p:spPr>
                <a:xfrm>
                  <a:off x="11126029" y="3221542"/>
                  <a:ext cx="38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13" name="Freihand 312">
                  <a:extLst>
                    <a:ext uri="{FF2B5EF4-FFF2-40B4-BE49-F238E27FC236}">
                      <a16:creationId xmlns:a16="http://schemas.microsoft.com/office/drawing/2014/main" id="{612D0E78-C8C9-8632-07D4-E2FE373AA9D1}"/>
                    </a:ext>
                  </a:extLst>
                </p14:cNvPr>
                <p14:cNvContentPartPr/>
                <p14:nvPr/>
              </p14:nvContentPartPr>
              <p14:xfrm>
                <a:off x="11209549" y="3215782"/>
                <a:ext cx="105120" cy="152640"/>
              </p14:xfrm>
            </p:contentPart>
          </mc:Choice>
          <mc:Fallback>
            <p:pic>
              <p:nvPicPr>
                <p:cNvPr id="313" name="Freihand 312">
                  <a:extLst>
                    <a:ext uri="{FF2B5EF4-FFF2-40B4-BE49-F238E27FC236}">
                      <a16:creationId xmlns:a16="http://schemas.microsoft.com/office/drawing/2014/main" id="{612D0E78-C8C9-8632-07D4-E2FE373AA9D1}"/>
                    </a:ext>
                  </a:extLst>
                </p:cNvPr>
                <p:cNvPicPr/>
                <p:nvPr/>
              </p:nvPicPr>
              <p:blipFill>
                <a:blip r:embed="rId609"/>
                <a:stretch>
                  <a:fillRect/>
                </a:stretch>
              </p:blipFill>
              <p:spPr>
                <a:xfrm>
                  <a:off x="11200909" y="3206782"/>
                  <a:ext cx="1227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15" name="Freihand 314">
                  <a:extLst>
                    <a:ext uri="{FF2B5EF4-FFF2-40B4-BE49-F238E27FC236}">
                      <a16:creationId xmlns:a16="http://schemas.microsoft.com/office/drawing/2014/main" id="{204DB380-8587-F9CA-9634-EC4D756E0A0A}"/>
                    </a:ext>
                  </a:extLst>
                </p14:cNvPr>
                <p14:cNvContentPartPr/>
                <p14:nvPr/>
              </p14:nvContentPartPr>
              <p14:xfrm>
                <a:off x="11340229" y="3343942"/>
                <a:ext cx="140760" cy="57600"/>
              </p14:xfrm>
            </p:contentPart>
          </mc:Choice>
          <mc:Fallback>
            <p:pic>
              <p:nvPicPr>
                <p:cNvPr id="315" name="Freihand 314">
                  <a:extLst>
                    <a:ext uri="{FF2B5EF4-FFF2-40B4-BE49-F238E27FC236}">
                      <a16:creationId xmlns:a16="http://schemas.microsoft.com/office/drawing/2014/main" id="{204DB380-8587-F9CA-9634-EC4D756E0A0A}"/>
                    </a:ext>
                  </a:extLst>
                </p:cNvPr>
                <p:cNvPicPr/>
                <p:nvPr/>
              </p:nvPicPr>
              <p:blipFill>
                <a:blip r:embed="rId611"/>
                <a:stretch>
                  <a:fillRect/>
                </a:stretch>
              </p:blipFill>
              <p:spPr>
                <a:xfrm>
                  <a:off x="11331589" y="3335302"/>
                  <a:ext cx="158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16" name="Freihand 315">
                  <a:extLst>
                    <a:ext uri="{FF2B5EF4-FFF2-40B4-BE49-F238E27FC236}">
                      <a16:creationId xmlns:a16="http://schemas.microsoft.com/office/drawing/2014/main" id="{ED2E91F7-3344-E54E-F127-759DC2166040}"/>
                    </a:ext>
                  </a:extLst>
                </p14:cNvPr>
                <p14:cNvContentPartPr/>
                <p14:nvPr/>
              </p14:nvContentPartPr>
              <p14:xfrm>
                <a:off x="11326909" y="3442582"/>
                <a:ext cx="128160" cy="11160"/>
              </p14:xfrm>
            </p:contentPart>
          </mc:Choice>
          <mc:Fallback>
            <p:pic>
              <p:nvPicPr>
                <p:cNvPr id="316" name="Freihand 315">
                  <a:extLst>
                    <a:ext uri="{FF2B5EF4-FFF2-40B4-BE49-F238E27FC236}">
                      <a16:creationId xmlns:a16="http://schemas.microsoft.com/office/drawing/2014/main" id="{ED2E91F7-3344-E54E-F127-759DC2166040}"/>
                    </a:ext>
                  </a:extLst>
                </p:cNvPr>
                <p:cNvPicPr/>
                <p:nvPr/>
              </p:nvPicPr>
              <p:blipFill>
                <a:blip r:embed="rId613"/>
                <a:stretch>
                  <a:fillRect/>
                </a:stretch>
              </p:blipFill>
              <p:spPr>
                <a:xfrm>
                  <a:off x="11317909" y="3433582"/>
                  <a:ext cx="145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18" name="Freihand 317">
                  <a:extLst>
                    <a:ext uri="{FF2B5EF4-FFF2-40B4-BE49-F238E27FC236}">
                      <a16:creationId xmlns:a16="http://schemas.microsoft.com/office/drawing/2014/main" id="{8FAB7F4C-FEB1-BC3C-0232-D9FAFE05A5E0}"/>
                    </a:ext>
                  </a:extLst>
                </p14:cNvPr>
                <p14:cNvContentPartPr/>
                <p14:nvPr/>
              </p14:nvContentPartPr>
              <p14:xfrm>
                <a:off x="11527069" y="3212902"/>
                <a:ext cx="69120" cy="97560"/>
              </p14:xfrm>
            </p:contentPart>
          </mc:Choice>
          <mc:Fallback>
            <p:pic>
              <p:nvPicPr>
                <p:cNvPr id="318" name="Freihand 317">
                  <a:extLst>
                    <a:ext uri="{FF2B5EF4-FFF2-40B4-BE49-F238E27FC236}">
                      <a16:creationId xmlns:a16="http://schemas.microsoft.com/office/drawing/2014/main" id="{8FAB7F4C-FEB1-BC3C-0232-D9FAFE05A5E0}"/>
                    </a:ext>
                  </a:extLst>
                </p:cNvPr>
                <p:cNvPicPr/>
                <p:nvPr/>
              </p:nvPicPr>
              <p:blipFill>
                <a:blip r:embed="rId615"/>
                <a:stretch>
                  <a:fillRect/>
                </a:stretch>
              </p:blipFill>
              <p:spPr>
                <a:xfrm>
                  <a:off x="11518069" y="3203902"/>
                  <a:ext cx="86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19" name="Freihand 318">
                  <a:extLst>
                    <a:ext uri="{FF2B5EF4-FFF2-40B4-BE49-F238E27FC236}">
                      <a16:creationId xmlns:a16="http://schemas.microsoft.com/office/drawing/2014/main" id="{43EB12A8-1330-196F-5EA1-C81BB9E97B86}"/>
                    </a:ext>
                  </a:extLst>
                </p14:cNvPr>
                <p14:cNvContentPartPr/>
                <p14:nvPr/>
              </p14:nvContentPartPr>
              <p14:xfrm>
                <a:off x="11629309" y="3234142"/>
                <a:ext cx="56880" cy="63720"/>
              </p14:xfrm>
            </p:contentPart>
          </mc:Choice>
          <mc:Fallback>
            <p:pic>
              <p:nvPicPr>
                <p:cNvPr id="319" name="Freihand 318">
                  <a:extLst>
                    <a:ext uri="{FF2B5EF4-FFF2-40B4-BE49-F238E27FC236}">
                      <a16:creationId xmlns:a16="http://schemas.microsoft.com/office/drawing/2014/main" id="{43EB12A8-1330-196F-5EA1-C81BB9E97B86}"/>
                    </a:ext>
                  </a:extLst>
                </p:cNvPr>
                <p:cNvPicPr/>
                <p:nvPr/>
              </p:nvPicPr>
              <p:blipFill>
                <a:blip r:embed="rId617"/>
                <a:stretch>
                  <a:fillRect/>
                </a:stretch>
              </p:blipFill>
              <p:spPr>
                <a:xfrm>
                  <a:off x="11620309" y="3225142"/>
                  <a:ext cx="74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21" name="Freihand 320">
                  <a:extLst>
                    <a:ext uri="{FF2B5EF4-FFF2-40B4-BE49-F238E27FC236}">
                      <a16:creationId xmlns:a16="http://schemas.microsoft.com/office/drawing/2014/main" id="{C1D0D289-7DB4-9371-968E-7AE873FE9FFC}"/>
                    </a:ext>
                  </a:extLst>
                </p14:cNvPr>
                <p14:cNvContentPartPr/>
                <p14:nvPr/>
              </p14:nvContentPartPr>
              <p14:xfrm>
                <a:off x="11736229" y="3214702"/>
                <a:ext cx="116640" cy="64080"/>
              </p14:xfrm>
            </p:contentPart>
          </mc:Choice>
          <mc:Fallback>
            <p:pic>
              <p:nvPicPr>
                <p:cNvPr id="321" name="Freihand 320">
                  <a:extLst>
                    <a:ext uri="{FF2B5EF4-FFF2-40B4-BE49-F238E27FC236}">
                      <a16:creationId xmlns:a16="http://schemas.microsoft.com/office/drawing/2014/main" id="{C1D0D289-7DB4-9371-968E-7AE873FE9FFC}"/>
                    </a:ext>
                  </a:extLst>
                </p:cNvPr>
                <p:cNvPicPr/>
                <p:nvPr/>
              </p:nvPicPr>
              <p:blipFill>
                <a:blip r:embed="rId619"/>
                <a:stretch>
                  <a:fillRect/>
                </a:stretch>
              </p:blipFill>
              <p:spPr>
                <a:xfrm>
                  <a:off x="11727589" y="3205702"/>
                  <a:ext cx="134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22" name="Freihand 321">
                  <a:extLst>
                    <a:ext uri="{FF2B5EF4-FFF2-40B4-BE49-F238E27FC236}">
                      <a16:creationId xmlns:a16="http://schemas.microsoft.com/office/drawing/2014/main" id="{039B54FB-0E93-6D08-F72F-978863D65828}"/>
                    </a:ext>
                  </a:extLst>
                </p14:cNvPr>
                <p14:cNvContentPartPr/>
                <p14:nvPr/>
              </p14:nvContentPartPr>
              <p14:xfrm>
                <a:off x="11527789" y="3364462"/>
                <a:ext cx="248040" cy="47160"/>
              </p14:xfrm>
            </p:contentPart>
          </mc:Choice>
          <mc:Fallback>
            <p:pic>
              <p:nvPicPr>
                <p:cNvPr id="322" name="Freihand 321">
                  <a:extLst>
                    <a:ext uri="{FF2B5EF4-FFF2-40B4-BE49-F238E27FC236}">
                      <a16:creationId xmlns:a16="http://schemas.microsoft.com/office/drawing/2014/main" id="{039B54FB-0E93-6D08-F72F-978863D65828}"/>
                    </a:ext>
                  </a:extLst>
                </p:cNvPr>
                <p:cNvPicPr/>
                <p:nvPr/>
              </p:nvPicPr>
              <p:blipFill>
                <a:blip r:embed="rId621"/>
                <a:stretch>
                  <a:fillRect/>
                </a:stretch>
              </p:blipFill>
              <p:spPr>
                <a:xfrm>
                  <a:off x="11518789" y="3355822"/>
                  <a:ext cx="265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23" name="Freihand 322">
                  <a:extLst>
                    <a:ext uri="{FF2B5EF4-FFF2-40B4-BE49-F238E27FC236}">
                      <a16:creationId xmlns:a16="http://schemas.microsoft.com/office/drawing/2014/main" id="{1C561CDE-FB65-5084-2D6A-21BBBE462A3A}"/>
                    </a:ext>
                  </a:extLst>
                </p14:cNvPr>
                <p14:cNvContentPartPr/>
                <p14:nvPr/>
              </p14:nvContentPartPr>
              <p14:xfrm>
                <a:off x="11457589" y="3501262"/>
                <a:ext cx="71640" cy="126360"/>
              </p14:xfrm>
            </p:contentPart>
          </mc:Choice>
          <mc:Fallback>
            <p:pic>
              <p:nvPicPr>
                <p:cNvPr id="323" name="Freihand 322">
                  <a:extLst>
                    <a:ext uri="{FF2B5EF4-FFF2-40B4-BE49-F238E27FC236}">
                      <a16:creationId xmlns:a16="http://schemas.microsoft.com/office/drawing/2014/main" id="{1C561CDE-FB65-5084-2D6A-21BBBE462A3A}"/>
                    </a:ext>
                  </a:extLst>
                </p:cNvPr>
                <p:cNvPicPr/>
                <p:nvPr/>
              </p:nvPicPr>
              <p:blipFill>
                <a:blip r:embed="rId623"/>
                <a:stretch>
                  <a:fillRect/>
                </a:stretch>
              </p:blipFill>
              <p:spPr>
                <a:xfrm>
                  <a:off x="11448589" y="3492622"/>
                  <a:ext cx="89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24" name="Freihand 323">
                  <a:extLst>
                    <a:ext uri="{FF2B5EF4-FFF2-40B4-BE49-F238E27FC236}">
                      <a16:creationId xmlns:a16="http://schemas.microsoft.com/office/drawing/2014/main" id="{12FEDAFD-4DFF-349E-F118-DCC5A8ED3252}"/>
                    </a:ext>
                  </a:extLst>
                </p14:cNvPr>
                <p14:cNvContentPartPr/>
                <p14:nvPr/>
              </p14:nvContentPartPr>
              <p14:xfrm>
                <a:off x="11548669" y="3502342"/>
                <a:ext cx="57240" cy="106920"/>
              </p14:xfrm>
            </p:contentPart>
          </mc:Choice>
          <mc:Fallback>
            <p:pic>
              <p:nvPicPr>
                <p:cNvPr id="324" name="Freihand 323">
                  <a:extLst>
                    <a:ext uri="{FF2B5EF4-FFF2-40B4-BE49-F238E27FC236}">
                      <a16:creationId xmlns:a16="http://schemas.microsoft.com/office/drawing/2014/main" id="{12FEDAFD-4DFF-349E-F118-DCC5A8ED3252}"/>
                    </a:ext>
                  </a:extLst>
                </p:cNvPr>
                <p:cNvPicPr/>
                <p:nvPr/>
              </p:nvPicPr>
              <p:blipFill>
                <a:blip r:embed="rId625"/>
                <a:stretch>
                  <a:fillRect/>
                </a:stretch>
              </p:blipFill>
              <p:spPr>
                <a:xfrm>
                  <a:off x="11539669" y="3493702"/>
                  <a:ext cx="74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25" name="Freihand 324">
                  <a:extLst>
                    <a:ext uri="{FF2B5EF4-FFF2-40B4-BE49-F238E27FC236}">
                      <a16:creationId xmlns:a16="http://schemas.microsoft.com/office/drawing/2014/main" id="{0DB6F2D4-DFD2-50DC-BF4D-C50B5D417925}"/>
                    </a:ext>
                  </a:extLst>
                </p14:cNvPr>
                <p14:cNvContentPartPr/>
                <p14:nvPr/>
              </p14:nvContentPartPr>
              <p14:xfrm>
                <a:off x="11606629" y="3494062"/>
                <a:ext cx="61560" cy="106920"/>
              </p14:xfrm>
            </p:contentPart>
          </mc:Choice>
          <mc:Fallback>
            <p:pic>
              <p:nvPicPr>
                <p:cNvPr id="325" name="Freihand 324">
                  <a:extLst>
                    <a:ext uri="{FF2B5EF4-FFF2-40B4-BE49-F238E27FC236}">
                      <a16:creationId xmlns:a16="http://schemas.microsoft.com/office/drawing/2014/main" id="{0DB6F2D4-DFD2-50DC-BF4D-C50B5D417925}"/>
                    </a:ext>
                  </a:extLst>
                </p:cNvPr>
                <p:cNvPicPr/>
                <p:nvPr/>
              </p:nvPicPr>
              <p:blipFill>
                <a:blip r:embed="rId627"/>
                <a:stretch>
                  <a:fillRect/>
                </a:stretch>
              </p:blipFill>
              <p:spPr>
                <a:xfrm>
                  <a:off x="11597989" y="3485422"/>
                  <a:ext cx="79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26" name="Freihand 325">
                  <a:extLst>
                    <a:ext uri="{FF2B5EF4-FFF2-40B4-BE49-F238E27FC236}">
                      <a16:creationId xmlns:a16="http://schemas.microsoft.com/office/drawing/2014/main" id="{7A47C6FD-27F4-F747-2E20-6A9717D296C6}"/>
                    </a:ext>
                  </a:extLst>
                </p14:cNvPr>
                <p14:cNvContentPartPr/>
                <p14:nvPr/>
              </p14:nvContentPartPr>
              <p14:xfrm>
                <a:off x="11673589" y="3489382"/>
                <a:ext cx="77760" cy="120960"/>
              </p14:xfrm>
            </p:contentPart>
          </mc:Choice>
          <mc:Fallback>
            <p:pic>
              <p:nvPicPr>
                <p:cNvPr id="326" name="Freihand 325">
                  <a:extLst>
                    <a:ext uri="{FF2B5EF4-FFF2-40B4-BE49-F238E27FC236}">
                      <a16:creationId xmlns:a16="http://schemas.microsoft.com/office/drawing/2014/main" id="{7A47C6FD-27F4-F747-2E20-6A9717D296C6}"/>
                    </a:ext>
                  </a:extLst>
                </p:cNvPr>
                <p:cNvPicPr/>
                <p:nvPr/>
              </p:nvPicPr>
              <p:blipFill>
                <a:blip r:embed="rId629"/>
                <a:stretch>
                  <a:fillRect/>
                </a:stretch>
              </p:blipFill>
              <p:spPr>
                <a:xfrm>
                  <a:off x="11664949" y="3480382"/>
                  <a:ext cx="95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29" name="Freihand 328">
                  <a:extLst>
                    <a:ext uri="{FF2B5EF4-FFF2-40B4-BE49-F238E27FC236}">
                      <a16:creationId xmlns:a16="http://schemas.microsoft.com/office/drawing/2014/main" id="{7AE63908-781E-2CBF-5875-B1BF4A7A8DB5}"/>
                    </a:ext>
                  </a:extLst>
                </p14:cNvPr>
                <p14:cNvContentPartPr/>
                <p14:nvPr/>
              </p14:nvContentPartPr>
              <p14:xfrm>
                <a:off x="11282989" y="3795382"/>
                <a:ext cx="159840" cy="28080"/>
              </p14:xfrm>
            </p:contentPart>
          </mc:Choice>
          <mc:Fallback>
            <p:pic>
              <p:nvPicPr>
                <p:cNvPr id="329" name="Freihand 328">
                  <a:extLst>
                    <a:ext uri="{FF2B5EF4-FFF2-40B4-BE49-F238E27FC236}">
                      <a16:creationId xmlns:a16="http://schemas.microsoft.com/office/drawing/2014/main" id="{7AE63908-781E-2CBF-5875-B1BF4A7A8DB5}"/>
                    </a:ext>
                  </a:extLst>
                </p:cNvPr>
                <p:cNvPicPr/>
                <p:nvPr/>
              </p:nvPicPr>
              <p:blipFill>
                <a:blip r:embed="rId631"/>
                <a:stretch>
                  <a:fillRect/>
                </a:stretch>
              </p:blipFill>
              <p:spPr>
                <a:xfrm>
                  <a:off x="11274349" y="3786742"/>
                  <a:ext cx="1774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30" name="Freihand 329">
                  <a:extLst>
                    <a:ext uri="{FF2B5EF4-FFF2-40B4-BE49-F238E27FC236}">
                      <a16:creationId xmlns:a16="http://schemas.microsoft.com/office/drawing/2014/main" id="{02923BB3-764D-48AB-52D5-0AB01FF513A3}"/>
                    </a:ext>
                  </a:extLst>
                </p14:cNvPr>
                <p14:cNvContentPartPr/>
                <p14:nvPr/>
              </p14:nvContentPartPr>
              <p14:xfrm>
                <a:off x="11295589" y="3838942"/>
                <a:ext cx="160920" cy="41040"/>
              </p14:xfrm>
            </p:contentPart>
          </mc:Choice>
          <mc:Fallback>
            <p:pic>
              <p:nvPicPr>
                <p:cNvPr id="330" name="Freihand 329">
                  <a:extLst>
                    <a:ext uri="{FF2B5EF4-FFF2-40B4-BE49-F238E27FC236}">
                      <a16:creationId xmlns:a16="http://schemas.microsoft.com/office/drawing/2014/main" id="{02923BB3-764D-48AB-52D5-0AB01FF513A3}"/>
                    </a:ext>
                  </a:extLst>
                </p:cNvPr>
                <p:cNvPicPr/>
                <p:nvPr/>
              </p:nvPicPr>
              <p:blipFill>
                <a:blip r:embed="rId633"/>
                <a:stretch>
                  <a:fillRect/>
                </a:stretch>
              </p:blipFill>
              <p:spPr>
                <a:xfrm>
                  <a:off x="11286589" y="3829942"/>
                  <a:ext cx="178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31" name="Freihand 330">
                  <a:extLst>
                    <a:ext uri="{FF2B5EF4-FFF2-40B4-BE49-F238E27FC236}">
                      <a16:creationId xmlns:a16="http://schemas.microsoft.com/office/drawing/2014/main" id="{2EE3F7E6-1A09-1D46-F9E2-8793A1984FFE}"/>
                    </a:ext>
                  </a:extLst>
                </p14:cNvPr>
                <p14:cNvContentPartPr/>
                <p14:nvPr/>
              </p14:nvContentPartPr>
              <p14:xfrm>
                <a:off x="11492149" y="3735262"/>
                <a:ext cx="125640" cy="146520"/>
              </p14:xfrm>
            </p:contentPart>
          </mc:Choice>
          <mc:Fallback>
            <p:pic>
              <p:nvPicPr>
                <p:cNvPr id="331" name="Freihand 330">
                  <a:extLst>
                    <a:ext uri="{FF2B5EF4-FFF2-40B4-BE49-F238E27FC236}">
                      <a16:creationId xmlns:a16="http://schemas.microsoft.com/office/drawing/2014/main" id="{2EE3F7E6-1A09-1D46-F9E2-8793A1984FFE}"/>
                    </a:ext>
                  </a:extLst>
                </p:cNvPr>
                <p:cNvPicPr/>
                <p:nvPr/>
              </p:nvPicPr>
              <p:blipFill>
                <a:blip r:embed="rId635"/>
                <a:stretch>
                  <a:fillRect/>
                </a:stretch>
              </p:blipFill>
              <p:spPr>
                <a:xfrm>
                  <a:off x="11483149" y="3726622"/>
                  <a:ext cx="143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32" name="Freihand 331">
                  <a:extLst>
                    <a:ext uri="{FF2B5EF4-FFF2-40B4-BE49-F238E27FC236}">
                      <a16:creationId xmlns:a16="http://schemas.microsoft.com/office/drawing/2014/main" id="{20DF6416-AD98-3AC0-1F96-205C82988C52}"/>
                    </a:ext>
                  </a:extLst>
                </p14:cNvPr>
                <p14:cNvContentPartPr/>
                <p14:nvPr/>
              </p14:nvContentPartPr>
              <p14:xfrm>
                <a:off x="11676469" y="3732382"/>
                <a:ext cx="67320" cy="116280"/>
              </p14:xfrm>
            </p:contentPart>
          </mc:Choice>
          <mc:Fallback>
            <p:pic>
              <p:nvPicPr>
                <p:cNvPr id="332" name="Freihand 331">
                  <a:extLst>
                    <a:ext uri="{FF2B5EF4-FFF2-40B4-BE49-F238E27FC236}">
                      <a16:creationId xmlns:a16="http://schemas.microsoft.com/office/drawing/2014/main" id="{20DF6416-AD98-3AC0-1F96-205C82988C52}"/>
                    </a:ext>
                  </a:extLst>
                </p:cNvPr>
                <p:cNvPicPr/>
                <p:nvPr/>
              </p:nvPicPr>
              <p:blipFill>
                <a:blip r:embed="rId637"/>
                <a:stretch>
                  <a:fillRect/>
                </a:stretch>
              </p:blipFill>
              <p:spPr>
                <a:xfrm>
                  <a:off x="11667829" y="3723742"/>
                  <a:ext cx="84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33" name="Freihand 332">
                  <a:extLst>
                    <a:ext uri="{FF2B5EF4-FFF2-40B4-BE49-F238E27FC236}">
                      <a16:creationId xmlns:a16="http://schemas.microsoft.com/office/drawing/2014/main" id="{EC204F8D-4347-F65A-FB01-24D39C3C6C5D}"/>
                    </a:ext>
                  </a:extLst>
                </p14:cNvPr>
                <p14:cNvContentPartPr/>
                <p14:nvPr/>
              </p14:nvContentPartPr>
              <p14:xfrm>
                <a:off x="11843509" y="3692782"/>
                <a:ext cx="93600" cy="172800"/>
              </p14:xfrm>
            </p:contentPart>
          </mc:Choice>
          <mc:Fallback>
            <p:pic>
              <p:nvPicPr>
                <p:cNvPr id="333" name="Freihand 332">
                  <a:extLst>
                    <a:ext uri="{FF2B5EF4-FFF2-40B4-BE49-F238E27FC236}">
                      <a16:creationId xmlns:a16="http://schemas.microsoft.com/office/drawing/2014/main" id="{EC204F8D-4347-F65A-FB01-24D39C3C6C5D}"/>
                    </a:ext>
                  </a:extLst>
                </p:cNvPr>
                <p:cNvPicPr/>
                <p:nvPr/>
              </p:nvPicPr>
              <p:blipFill>
                <a:blip r:embed="rId639"/>
                <a:stretch>
                  <a:fillRect/>
                </a:stretch>
              </p:blipFill>
              <p:spPr>
                <a:xfrm>
                  <a:off x="11834509" y="3683782"/>
                  <a:ext cx="111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34" name="Freihand 333">
                  <a:extLst>
                    <a:ext uri="{FF2B5EF4-FFF2-40B4-BE49-F238E27FC236}">
                      <a16:creationId xmlns:a16="http://schemas.microsoft.com/office/drawing/2014/main" id="{3A4C0E16-E246-A05A-C088-0EDB6F0741A6}"/>
                    </a:ext>
                  </a:extLst>
                </p14:cNvPr>
                <p14:cNvContentPartPr/>
                <p14:nvPr/>
              </p14:nvContentPartPr>
              <p14:xfrm>
                <a:off x="11796709" y="3658222"/>
                <a:ext cx="87840" cy="68760"/>
              </p14:xfrm>
            </p:contentPart>
          </mc:Choice>
          <mc:Fallback>
            <p:pic>
              <p:nvPicPr>
                <p:cNvPr id="334" name="Freihand 333">
                  <a:extLst>
                    <a:ext uri="{FF2B5EF4-FFF2-40B4-BE49-F238E27FC236}">
                      <a16:creationId xmlns:a16="http://schemas.microsoft.com/office/drawing/2014/main" id="{3A4C0E16-E246-A05A-C088-0EDB6F0741A6}"/>
                    </a:ext>
                  </a:extLst>
                </p:cNvPr>
                <p:cNvPicPr/>
                <p:nvPr/>
              </p:nvPicPr>
              <p:blipFill>
                <a:blip r:embed="rId641"/>
                <a:stretch>
                  <a:fillRect/>
                </a:stretch>
              </p:blipFill>
              <p:spPr>
                <a:xfrm>
                  <a:off x="11787709" y="3649582"/>
                  <a:ext cx="105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35" name="Freihand 334">
                  <a:extLst>
                    <a:ext uri="{FF2B5EF4-FFF2-40B4-BE49-F238E27FC236}">
                      <a16:creationId xmlns:a16="http://schemas.microsoft.com/office/drawing/2014/main" id="{D2517351-9879-EC8B-0455-FD2B49C94328}"/>
                    </a:ext>
                  </a:extLst>
                </p14:cNvPr>
                <p14:cNvContentPartPr/>
                <p14:nvPr/>
              </p14:nvContentPartPr>
              <p14:xfrm>
                <a:off x="11909749" y="3786022"/>
                <a:ext cx="38160" cy="74880"/>
              </p14:xfrm>
            </p:contentPart>
          </mc:Choice>
          <mc:Fallback>
            <p:pic>
              <p:nvPicPr>
                <p:cNvPr id="335" name="Freihand 334">
                  <a:extLst>
                    <a:ext uri="{FF2B5EF4-FFF2-40B4-BE49-F238E27FC236}">
                      <a16:creationId xmlns:a16="http://schemas.microsoft.com/office/drawing/2014/main" id="{D2517351-9879-EC8B-0455-FD2B49C94328}"/>
                    </a:ext>
                  </a:extLst>
                </p:cNvPr>
                <p:cNvPicPr/>
                <p:nvPr/>
              </p:nvPicPr>
              <p:blipFill>
                <a:blip r:embed="rId643"/>
                <a:stretch>
                  <a:fillRect/>
                </a:stretch>
              </p:blipFill>
              <p:spPr>
                <a:xfrm>
                  <a:off x="11900749" y="3777382"/>
                  <a:ext cx="55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37" name="Freihand 336">
                  <a:extLst>
                    <a:ext uri="{FF2B5EF4-FFF2-40B4-BE49-F238E27FC236}">
                      <a16:creationId xmlns:a16="http://schemas.microsoft.com/office/drawing/2014/main" id="{D9A9CE29-187B-43BE-983C-66063E05D435}"/>
                    </a:ext>
                  </a:extLst>
                </p14:cNvPr>
                <p14:cNvContentPartPr/>
                <p14:nvPr/>
              </p14:nvContentPartPr>
              <p14:xfrm>
                <a:off x="10616989" y="3954502"/>
                <a:ext cx="239040" cy="21600"/>
              </p14:xfrm>
            </p:contentPart>
          </mc:Choice>
          <mc:Fallback>
            <p:pic>
              <p:nvPicPr>
                <p:cNvPr id="337" name="Freihand 336">
                  <a:extLst>
                    <a:ext uri="{FF2B5EF4-FFF2-40B4-BE49-F238E27FC236}">
                      <a16:creationId xmlns:a16="http://schemas.microsoft.com/office/drawing/2014/main" id="{D9A9CE29-187B-43BE-983C-66063E05D435}"/>
                    </a:ext>
                  </a:extLst>
                </p:cNvPr>
                <p:cNvPicPr/>
                <p:nvPr/>
              </p:nvPicPr>
              <p:blipFill>
                <a:blip r:embed="rId645"/>
                <a:stretch>
                  <a:fillRect/>
                </a:stretch>
              </p:blipFill>
              <p:spPr>
                <a:xfrm>
                  <a:off x="10607989" y="3945862"/>
                  <a:ext cx="2566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38" name="Freihand 337">
                  <a:extLst>
                    <a:ext uri="{FF2B5EF4-FFF2-40B4-BE49-F238E27FC236}">
                      <a16:creationId xmlns:a16="http://schemas.microsoft.com/office/drawing/2014/main" id="{81025837-F972-C5BD-0FCF-7AC7CF38104A}"/>
                    </a:ext>
                  </a:extLst>
                </p14:cNvPr>
                <p14:cNvContentPartPr/>
                <p14:nvPr/>
              </p14:nvContentPartPr>
              <p14:xfrm>
                <a:off x="10461469" y="3896542"/>
                <a:ext cx="243720" cy="159840"/>
              </p14:xfrm>
            </p:contentPart>
          </mc:Choice>
          <mc:Fallback>
            <p:pic>
              <p:nvPicPr>
                <p:cNvPr id="338" name="Freihand 337">
                  <a:extLst>
                    <a:ext uri="{FF2B5EF4-FFF2-40B4-BE49-F238E27FC236}">
                      <a16:creationId xmlns:a16="http://schemas.microsoft.com/office/drawing/2014/main" id="{81025837-F972-C5BD-0FCF-7AC7CF38104A}"/>
                    </a:ext>
                  </a:extLst>
                </p:cNvPr>
                <p:cNvPicPr/>
                <p:nvPr/>
              </p:nvPicPr>
              <p:blipFill>
                <a:blip r:embed="rId647"/>
                <a:stretch>
                  <a:fillRect/>
                </a:stretch>
              </p:blipFill>
              <p:spPr>
                <a:xfrm>
                  <a:off x="10452469" y="3887902"/>
                  <a:ext cx="261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40" name="Freihand 339">
                  <a:extLst>
                    <a:ext uri="{FF2B5EF4-FFF2-40B4-BE49-F238E27FC236}">
                      <a16:creationId xmlns:a16="http://schemas.microsoft.com/office/drawing/2014/main" id="{E05316AC-E641-489C-C1C2-30BE72612219}"/>
                    </a:ext>
                  </a:extLst>
                </p14:cNvPr>
                <p14:cNvContentPartPr/>
                <p14:nvPr/>
              </p14:nvContentPartPr>
              <p14:xfrm>
                <a:off x="8739949" y="3968902"/>
                <a:ext cx="168840" cy="190800"/>
              </p14:xfrm>
            </p:contentPart>
          </mc:Choice>
          <mc:Fallback>
            <p:pic>
              <p:nvPicPr>
                <p:cNvPr id="340" name="Freihand 339">
                  <a:extLst>
                    <a:ext uri="{FF2B5EF4-FFF2-40B4-BE49-F238E27FC236}">
                      <a16:creationId xmlns:a16="http://schemas.microsoft.com/office/drawing/2014/main" id="{E05316AC-E641-489C-C1C2-30BE72612219}"/>
                    </a:ext>
                  </a:extLst>
                </p:cNvPr>
                <p:cNvPicPr/>
                <p:nvPr/>
              </p:nvPicPr>
              <p:blipFill>
                <a:blip r:embed="rId649"/>
                <a:stretch>
                  <a:fillRect/>
                </a:stretch>
              </p:blipFill>
              <p:spPr>
                <a:xfrm>
                  <a:off x="8730949" y="3960262"/>
                  <a:ext cx="1864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41" name="Freihand 340">
                  <a:extLst>
                    <a:ext uri="{FF2B5EF4-FFF2-40B4-BE49-F238E27FC236}">
                      <a16:creationId xmlns:a16="http://schemas.microsoft.com/office/drawing/2014/main" id="{6CD16386-D8DA-EFF1-9212-18EC8F0D095F}"/>
                    </a:ext>
                  </a:extLst>
                </p14:cNvPr>
                <p14:cNvContentPartPr/>
                <p14:nvPr/>
              </p14:nvContentPartPr>
              <p14:xfrm>
                <a:off x="8936149" y="3859822"/>
                <a:ext cx="145440" cy="165960"/>
              </p14:xfrm>
            </p:contentPart>
          </mc:Choice>
          <mc:Fallback>
            <p:pic>
              <p:nvPicPr>
                <p:cNvPr id="341" name="Freihand 340">
                  <a:extLst>
                    <a:ext uri="{FF2B5EF4-FFF2-40B4-BE49-F238E27FC236}">
                      <a16:creationId xmlns:a16="http://schemas.microsoft.com/office/drawing/2014/main" id="{6CD16386-D8DA-EFF1-9212-18EC8F0D095F}"/>
                    </a:ext>
                  </a:extLst>
                </p:cNvPr>
                <p:cNvPicPr/>
                <p:nvPr/>
              </p:nvPicPr>
              <p:blipFill>
                <a:blip r:embed="rId651"/>
                <a:stretch>
                  <a:fillRect/>
                </a:stretch>
              </p:blipFill>
              <p:spPr>
                <a:xfrm>
                  <a:off x="8927509" y="3851182"/>
                  <a:ext cx="1630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43" name="Freihand 342">
                  <a:extLst>
                    <a:ext uri="{FF2B5EF4-FFF2-40B4-BE49-F238E27FC236}">
                      <a16:creationId xmlns:a16="http://schemas.microsoft.com/office/drawing/2014/main" id="{30F5C5DE-1EFE-3309-EDD8-5129BFE8E395}"/>
                    </a:ext>
                  </a:extLst>
                </p14:cNvPr>
                <p14:cNvContentPartPr/>
                <p14:nvPr/>
              </p14:nvContentPartPr>
              <p14:xfrm>
                <a:off x="9056029" y="3883582"/>
                <a:ext cx="111240" cy="241200"/>
              </p14:xfrm>
            </p:contentPart>
          </mc:Choice>
          <mc:Fallback>
            <p:pic>
              <p:nvPicPr>
                <p:cNvPr id="343" name="Freihand 342">
                  <a:extLst>
                    <a:ext uri="{FF2B5EF4-FFF2-40B4-BE49-F238E27FC236}">
                      <a16:creationId xmlns:a16="http://schemas.microsoft.com/office/drawing/2014/main" id="{30F5C5DE-1EFE-3309-EDD8-5129BFE8E395}"/>
                    </a:ext>
                  </a:extLst>
                </p:cNvPr>
                <p:cNvPicPr/>
                <p:nvPr/>
              </p:nvPicPr>
              <p:blipFill>
                <a:blip r:embed="rId653"/>
                <a:stretch>
                  <a:fillRect/>
                </a:stretch>
              </p:blipFill>
              <p:spPr>
                <a:xfrm>
                  <a:off x="9047029" y="3874582"/>
                  <a:ext cx="1288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44" name="Freihand 343">
                  <a:extLst>
                    <a:ext uri="{FF2B5EF4-FFF2-40B4-BE49-F238E27FC236}">
                      <a16:creationId xmlns:a16="http://schemas.microsoft.com/office/drawing/2014/main" id="{1247DD7D-B664-682B-9A84-DB3B209E2836}"/>
                    </a:ext>
                  </a:extLst>
                </p14:cNvPr>
                <p14:cNvContentPartPr/>
                <p14:nvPr/>
              </p14:nvContentPartPr>
              <p14:xfrm>
                <a:off x="9159709" y="3916702"/>
                <a:ext cx="70920" cy="149400"/>
              </p14:xfrm>
            </p:contentPart>
          </mc:Choice>
          <mc:Fallback>
            <p:pic>
              <p:nvPicPr>
                <p:cNvPr id="344" name="Freihand 343">
                  <a:extLst>
                    <a:ext uri="{FF2B5EF4-FFF2-40B4-BE49-F238E27FC236}">
                      <a16:creationId xmlns:a16="http://schemas.microsoft.com/office/drawing/2014/main" id="{1247DD7D-B664-682B-9A84-DB3B209E2836}"/>
                    </a:ext>
                  </a:extLst>
                </p:cNvPr>
                <p:cNvPicPr/>
                <p:nvPr/>
              </p:nvPicPr>
              <p:blipFill>
                <a:blip r:embed="rId655"/>
                <a:stretch>
                  <a:fillRect/>
                </a:stretch>
              </p:blipFill>
              <p:spPr>
                <a:xfrm>
                  <a:off x="9150709" y="3908062"/>
                  <a:ext cx="88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45" name="Freihand 344">
                  <a:extLst>
                    <a:ext uri="{FF2B5EF4-FFF2-40B4-BE49-F238E27FC236}">
                      <a16:creationId xmlns:a16="http://schemas.microsoft.com/office/drawing/2014/main" id="{D69F88B8-2CAF-AE8B-326D-28CEAC7F7403}"/>
                    </a:ext>
                  </a:extLst>
                </p14:cNvPr>
                <p14:cNvContentPartPr/>
                <p14:nvPr/>
              </p14:nvContentPartPr>
              <p14:xfrm>
                <a:off x="9172669" y="3916702"/>
                <a:ext cx="108360" cy="188280"/>
              </p14:xfrm>
            </p:contentPart>
          </mc:Choice>
          <mc:Fallback>
            <p:pic>
              <p:nvPicPr>
                <p:cNvPr id="345" name="Freihand 344">
                  <a:extLst>
                    <a:ext uri="{FF2B5EF4-FFF2-40B4-BE49-F238E27FC236}">
                      <a16:creationId xmlns:a16="http://schemas.microsoft.com/office/drawing/2014/main" id="{D69F88B8-2CAF-AE8B-326D-28CEAC7F7403}"/>
                    </a:ext>
                  </a:extLst>
                </p:cNvPr>
                <p:cNvPicPr/>
                <p:nvPr/>
              </p:nvPicPr>
              <p:blipFill>
                <a:blip r:embed="rId657"/>
                <a:stretch>
                  <a:fillRect/>
                </a:stretch>
              </p:blipFill>
              <p:spPr>
                <a:xfrm>
                  <a:off x="9163669" y="3908062"/>
                  <a:ext cx="1260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46" name="Freihand 345">
                  <a:extLst>
                    <a:ext uri="{FF2B5EF4-FFF2-40B4-BE49-F238E27FC236}">
                      <a16:creationId xmlns:a16="http://schemas.microsoft.com/office/drawing/2014/main" id="{67458D43-1D1A-11A1-3FD9-EEF645354F07}"/>
                    </a:ext>
                  </a:extLst>
                </p14:cNvPr>
                <p14:cNvContentPartPr/>
                <p14:nvPr/>
              </p14:nvContentPartPr>
              <p14:xfrm>
                <a:off x="9258349" y="3907342"/>
                <a:ext cx="61920" cy="89640"/>
              </p14:xfrm>
            </p:contentPart>
          </mc:Choice>
          <mc:Fallback>
            <p:pic>
              <p:nvPicPr>
                <p:cNvPr id="346" name="Freihand 345">
                  <a:extLst>
                    <a:ext uri="{FF2B5EF4-FFF2-40B4-BE49-F238E27FC236}">
                      <a16:creationId xmlns:a16="http://schemas.microsoft.com/office/drawing/2014/main" id="{67458D43-1D1A-11A1-3FD9-EEF645354F07}"/>
                    </a:ext>
                  </a:extLst>
                </p:cNvPr>
                <p:cNvPicPr/>
                <p:nvPr/>
              </p:nvPicPr>
              <p:blipFill>
                <a:blip r:embed="rId659"/>
                <a:stretch>
                  <a:fillRect/>
                </a:stretch>
              </p:blipFill>
              <p:spPr>
                <a:xfrm>
                  <a:off x="9249709" y="3898702"/>
                  <a:ext cx="79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47" name="Freihand 346">
                  <a:extLst>
                    <a:ext uri="{FF2B5EF4-FFF2-40B4-BE49-F238E27FC236}">
                      <a16:creationId xmlns:a16="http://schemas.microsoft.com/office/drawing/2014/main" id="{2CCCB2AB-C62F-B958-BCF4-8B2E84888CC6}"/>
                    </a:ext>
                  </a:extLst>
                </p14:cNvPr>
                <p14:cNvContentPartPr/>
                <p14:nvPr/>
              </p14:nvContentPartPr>
              <p14:xfrm>
                <a:off x="9246829" y="3903382"/>
                <a:ext cx="146520" cy="209520"/>
              </p14:xfrm>
            </p:contentPart>
          </mc:Choice>
          <mc:Fallback>
            <p:pic>
              <p:nvPicPr>
                <p:cNvPr id="347" name="Freihand 346">
                  <a:extLst>
                    <a:ext uri="{FF2B5EF4-FFF2-40B4-BE49-F238E27FC236}">
                      <a16:creationId xmlns:a16="http://schemas.microsoft.com/office/drawing/2014/main" id="{2CCCB2AB-C62F-B958-BCF4-8B2E84888CC6}"/>
                    </a:ext>
                  </a:extLst>
                </p:cNvPr>
                <p:cNvPicPr/>
                <p:nvPr/>
              </p:nvPicPr>
              <p:blipFill>
                <a:blip r:embed="rId661"/>
                <a:stretch>
                  <a:fillRect/>
                </a:stretch>
              </p:blipFill>
              <p:spPr>
                <a:xfrm>
                  <a:off x="9237829" y="3894382"/>
                  <a:ext cx="1641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48" name="Freihand 347">
                  <a:extLst>
                    <a:ext uri="{FF2B5EF4-FFF2-40B4-BE49-F238E27FC236}">
                      <a16:creationId xmlns:a16="http://schemas.microsoft.com/office/drawing/2014/main" id="{711EF3B8-557D-2AB3-979E-74C7AAA54307}"/>
                    </a:ext>
                  </a:extLst>
                </p14:cNvPr>
                <p14:cNvContentPartPr/>
                <p14:nvPr/>
              </p14:nvContentPartPr>
              <p14:xfrm>
                <a:off x="9372469" y="3903382"/>
                <a:ext cx="77040" cy="230760"/>
              </p14:xfrm>
            </p:contentPart>
          </mc:Choice>
          <mc:Fallback>
            <p:pic>
              <p:nvPicPr>
                <p:cNvPr id="348" name="Freihand 347">
                  <a:extLst>
                    <a:ext uri="{FF2B5EF4-FFF2-40B4-BE49-F238E27FC236}">
                      <a16:creationId xmlns:a16="http://schemas.microsoft.com/office/drawing/2014/main" id="{711EF3B8-557D-2AB3-979E-74C7AAA54307}"/>
                    </a:ext>
                  </a:extLst>
                </p:cNvPr>
                <p:cNvPicPr/>
                <p:nvPr/>
              </p:nvPicPr>
              <p:blipFill>
                <a:blip r:embed="rId663"/>
                <a:stretch>
                  <a:fillRect/>
                </a:stretch>
              </p:blipFill>
              <p:spPr>
                <a:xfrm>
                  <a:off x="9363829" y="3894742"/>
                  <a:ext cx="946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49" name="Freihand 348">
                  <a:extLst>
                    <a:ext uri="{FF2B5EF4-FFF2-40B4-BE49-F238E27FC236}">
                      <a16:creationId xmlns:a16="http://schemas.microsoft.com/office/drawing/2014/main" id="{8D2E925E-A824-ACA6-A4D5-C1C263EED340}"/>
                    </a:ext>
                  </a:extLst>
                </p14:cNvPr>
                <p14:cNvContentPartPr/>
                <p14:nvPr/>
              </p14:nvContentPartPr>
              <p14:xfrm>
                <a:off x="9465709" y="3966382"/>
                <a:ext cx="153000" cy="11880"/>
              </p14:xfrm>
            </p:contentPart>
          </mc:Choice>
          <mc:Fallback>
            <p:pic>
              <p:nvPicPr>
                <p:cNvPr id="349" name="Freihand 348">
                  <a:extLst>
                    <a:ext uri="{FF2B5EF4-FFF2-40B4-BE49-F238E27FC236}">
                      <a16:creationId xmlns:a16="http://schemas.microsoft.com/office/drawing/2014/main" id="{8D2E925E-A824-ACA6-A4D5-C1C263EED340}"/>
                    </a:ext>
                  </a:extLst>
                </p:cNvPr>
                <p:cNvPicPr/>
                <p:nvPr/>
              </p:nvPicPr>
              <p:blipFill>
                <a:blip r:embed="rId665"/>
                <a:stretch>
                  <a:fillRect/>
                </a:stretch>
              </p:blipFill>
              <p:spPr>
                <a:xfrm>
                  <a:off x="9457069" y="3957382"/>
                  <a:ext cx="170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50" name="Freihand 349">
                  <a:extLst>
                    <a:ext uri="{FF2B5EF4-FFF2-40B4-BE49-F238E27FC236}">
                      <a16:creationId xmlns:a16="http://schemas.microsoft.com/office/drawing/2014/main" id="{2C838A30-8F2F-4A41-B48D-387DD3084471}"/>
                    </a:ext>
                  </a:extLst>
                </p14:cNvPr>
                <p14:cNvContentPartPr/>
                <p14:nvPr/>
              </p14:nvContentPartPr>
              <p14:xfrm>
                <a:off x="9467149" y="4021462"/>
                <a:ext cx="144360" cy="44640"/>
              </p14:xfrm>
            </p:contentPart>
          </mc:Choice>
          <mc:Fallback>
            <p:pic>
              <p:nvPicPr>
                <p:cNvPr id="350" name="Freihand 349">
                  <a:extLst>
                    <a:ext uri="{FF2B5EF4-FFF2-40B4-BE49-F238E27FC236}">
                      <a16:creationId xmlns:a16="http://schemas.microsoft.com/office/drawing/2014/main" id="{2C838A30-8F2F-4A41-B48D-387DD3084471}"/>
                    </a:ext>
                  </a:extLst>
                </p:cNvPr>
                <p:cNvPicPr/>
                <p:nvPr/>
              </p:nvPicPr>
              <p:blipFill>
                <a:blip r:embed="rId667"/>
                <a:stretch>
                  <a:fillRect/>
                </a:stretch>
              </p:blipFill>
              <p:spPr>
                <a:xfrm>
                  <a:off x="9458509" y="4012462"/>
                  <a:ext cx="1620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56" name="Freihand 355">
                  <a:extLst>
                    <a:ext uri="{FF2B5EF4-FFF2-40B4-BE49-F238E27FC236}">
                      <a16:creationId xmlns:a16="http://schemas.microsoft.com/office/drawing/2014/main" id="{8CAD4426-FD4C-CD8A-61C7-F47B20C973AF}"/>
                    </a:ext>
                  </a:extLst>
                </p14:cNvPr>
                <p14:cNvContentPartPr/>
                <p14:nvPr/>
              </p14:nvContentPartPr>
              <p14:xfrm>
                <a:off x="9655069" y="3839302"/>
                <a:ext cx="65880" cy="244800"/>
              </p14:xfrm>
            </p:contentPart>
          </mc:Choice>
          <mc:Fallback>
            <p:pic>
              <p:nvPicPr>
                <p:cNvPr id="356" name="Freihand 355">
                  <a:extLst>
                    <a:ext uri="{FF2B5EF4-FFF2-40B4-BE49-F238E27FC236}">
                      <a16:creationId xmlns:a16="http://schemas.microsoft.com/office/drawing/2014/main" id="{8CAD4426-FD4C-CD8A-61C7-F47B20C973AF}"/>
                    </a:ext>
                  </a:extLst>
                </p:cNvPr>
                <p:cNvPicPr/>
                <p:nvPr/>
              </p:nvPicPr>
              <p:blipFill>
                <a:blip r:embed="rId669"/>
                <a:stretch>
                  <a:fillRect/>
                </a:stretch>
              </p:blipFill>
              <p:spPr>
                <a:xfrm>
                  <a:off x="9646429" y="3830662"/>
                  <a:ext cx="835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57" name="Freihand 356">
                  <a:extLst>
                    <a:ext uri="{FF2B5EF4-FFF2-40B4-BE49-F238E27FC236}">
                      <a16:creationId xmlns:a16="http://schemas.microsoft.com/office/drawing/2014/main" id="{6EA04FC8-49BE-31F8-28EF-79BEA37F407D}"/>
                    </a:ext>
                  </a:extLst>
                </p14:cNvPr>
                <p14:cNvContentPartPr/>
                <p14:nvPr/>
              </p14:nvContentPartPr>
              <p14:xfrm>
                <a:off x="9733549" y="3904462"/>
                <a:ext cx="82800" cy="155880"/>
              </p14:xfrm>
            </p:contentPart>
          </mc:Choice>
          <mc:Fallback>
            <p:pic>
              <p:nvPicPr>
                <p:cNvPr id="357" name="Freihand 356">
                  <a:extLst>
                    <a:ext uri="{FF2B5EF4-FFF2-40B4-BE49-F238E27FC236}">
                      <a16:creationId xmlns:a16="http://schemas.microsoft.com/office/drawing/2014/main" id="{6EA04FC8-49BE-31F8-28EF-79BEA37F407D}"/>
                    </a:ext>
                  </a:extLst>
                </p:cNvPr>
                <p:cNvPicPr/>
                <p:nvPr/>
              </p:nvPicPr>
              <p:blipFill>
                <a:blip r:embed="rId671"/>
                <a:stretch>
                  <a:fillRect/>
                </a:stretch>
              </p:blipFill>
              <p:spPr>
                <a:xfrm>
                  <a:off x="9724909" y="3895462"/>
                  <a:ext cx="100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58" name="Freihand 357">
                  <a:extLst>
                    <a:ext uri="{FF2B5EF4-FFF2-40B4-BE49-F238E27FC236}">
                      <a16:creationId xmlns:a16="http://schemas.microsoft.com/office/drawing/2014/main" id="{2D2E2BBF-7BAA-7DDE-C588-F3C4884059CA}"/>
                    </a:ext>
                  </a:extLst>
                </p14:cNvPr>
                <p14:cNvContentPartPr/>
                <p14:nvPr/>
              </p14:nvContentPartPr>
              <p14:xfrm>
                <a:off x="9816349" y="3910582"/>
                <a:ext cx="73080" cy="132840"/>
              </p14:xfrm>
            </p:contentPart>
          </mc:Choice>
          <mc:Fallback>
            <p:pic>
              <p:nvPicPr>
                <p:cNvPr id="358" name="Freihand 357">
                  <a:extLst>
                    <a:ext uri="{FF2B5EF4-FFF2-40B4-BE49-F238E27FC236}">
                      <a16:creationId xmlns:a16="http://schemas.microsoft.com/office/drawing/2014/main" id="{2D2E2BBF-7BAA-7DDE-C588-F3C4884059CA}"/>
                    </a:ext>
                  </a:extLst>
                </p:cNvPr>
                <p:cNvPicPr/>
                <p:nvPr/>
              </p:nvPicPr>
              <p:blipFill>
                <a:blip r:embed="rId673"/>
                <a:stretch>
                  <a:fillRect/>
                </a:stretch>
              </p:blipFill>
              <p:spPr>
                <a:xfrm>
                  <a:off x="9807709" y="3901582"/>
                  <a:ext cx="90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59" name="Freihand 358">
                  <a:extLst>
                    <a:ext uri="{FF2B5EF4-FFF2-40B4-BE49-F238E27FC236}">
                      <a16:creationId xmlns:a16="http://schemas.microsoft.com/office/drawing/2014/main" id="{5DC2AA3C-54FE-B36F-99B7-691E0ADAE577}"/>
                    </a:ext>
                  </a:extLst>
                </p14:cNvPr>
                <p14:cNvContentPartPr/>
                <p14:nvPr/>
              </p14:nvContentPartPr>
              <p14:xfrm>
                <a:off x="9938029" y="3939022"/>
                <a:ext cx="18720" cy="110520"/>
              </p14:xfrm>
            </p:contentPart>
          </mc:Choice>
          <mc:Fallback>
            <p:pic>
              <p:nvPicPr>
                <p:cNvPr id="359" name="Freihand 358">
                  <a:extLst>
                    <a:ext uri="{FF2B5EF4-FFF2-40B4-BE49-F238E27FC236}">
                      <a16:creationId xmlns:a16="http://schemas.microsoft.com/office/drawing/2014/main" id="{5DC2AA3C-54FE-B36F-99B7-691E0ADAE577}"/>
                    </a:ext>
                  </a:extLst>
                </p:cNvPr>
                <p:cNvPicPr/>
                <p:nvPr/>
              </p:nvPicPr>
              <p:blipFill>
                <a:blip r:embed="rId675"/>
                <a:stretch>
                  <a:fillRect/>
                </a:stretch>
              </p:blipFill>
              <p:spPr>
                <a:xfrm>
                  <a:off x="9929029" y="3930022"/>
                  <a:ext cx="36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60" name="Freihand 359">
                  <a:extLst>
                    <a:ext uri="{FF2B5EF4-FFF2-40B4-BE49-F238E27FC236}">
                      <a16:creationId xmlns:a16="http://schemas.microsoft.com/office/drawing/2014/main" id="{7653BD53-51A2-7AEF-0EED-68A4EAFC8241}"/>
                    </a:ext>
                  </a:extLst>
                </p14:cNvPr>
                <p14:cNvContentPartPr/>
                <p14:nvPr/>
              </p14:nvContentPartPr>
              <p14:xfrm>
                <a:off x="9895549" y="3978622"/>
                <a:ext cx="117360" cy="14760"/>
              </p14:xfrm>
            </p:contentPart>
          </mc:Choice>
          <mc:Fallback>
            <p:pic>
              <p:nvPicPr>
                <p:cNvPr id="360" name="Freihand 359">
                  <a:extLst>
                    <a:ext uri="{FF2B5EF4-FFF2-40B4-BE49-F238E27FC236}">
                      <a16:creationId xmlns:a16="http://schemas.microsoft.com/office/drawing/2014/main" id="{7653BD53-51A2-7AEF-0EED-68A4EAFC8241}"/>
                    </a:ext>
                  </a:extLst>
                </p:cNvPr>
                <p:cNvPicPr/>
                <p:nvPr/>
              </p:nvPicPr>
              <p:blipFill>
                <a:blip r:embed="rId677"/>
                <a:stretch>
                  <a:fillRect/>
                </a:stretch>
              </p:blipFill>
              <p:spPr>
                <a:xfrm>
                  <a:off x="9886909" y="3969982"/>
                  <a:ext cx="135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61" name="Freihand 360">
                  <a:extLst>
                    <a:ext uri="{FF2B5EF4-FFF2-40B4-BE49-F238E27FC236}">
                      <a16:creationId xmlns:a16="http://schemas.microsoft.com/office/drawing/2014/main" id="{A3852A06-335A-EBB6-802D-262472D25A88}"/>
                    </a:ext>
                  </a:extLst>
                </p14:cNvPr>
                <p14:cNvContentPartPr/>
                <p14:nvPr/>
              </p14:nvContentPartPr>
              <p14:xfrm>
                <a:off x="9986269" y="3887182"/>
                <a:ext cx="103320" cy="143280"/>
              </p14:xfrm>
            </p:contentPart>
          </mc:Choice>
          <mc:Fallback>
            <p:pic>
              <p:nvPicPr>
                <p:cNvPr id="361" name="Freihand 360">
                  <a:extLst>
                    <a:ext uri="{FF2B5EF4-FFF2-40B4-BE49-F238E27FC236}">
                      <a16:creationId xmlns:a16="http://schemas.microsoft.com/office/drawing/2014/main" id="{A3852A06-335A-EBB6-802D-262472D25A88}"/>
                    </a:ext>
                  </a:extLst>
                </p:cNvPr>
                <p:cNvPicPr/>
                <p:nvPr/>
              </p:nvPicPr>
              <p:blipFill>
                <a:blip r:embed="rId679"/>
                <a:stretch>
                  <a:fillRect/>
                </a:stretch>
              </p:blipFill>
              <p:spPr>
                <a:xfrm>
                  <a:off x="9977269" y="3878542"/>
                  <a:ext cx="120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62" name="Freihand 361">
                  <a:extLst>
                    <a:ext uri="{FF2B5EF4-FFF2-40B4-BE49-F238E27FC236}">
                      <a16:creationId xmlns:a16="http://schemas.microsoft.com/office/drawing/2014/main" id="{56DF3A0F-616C-6FFF-F566-A4378F06D0F5}"/>
                    </a:ext>
                  </a:extLst>
                </p14:cNvPr>
                <p14:cNvContentPartPr/>
                <p14:nvPr/>
              </p14:nvContentPartPr>
              <p14:xfrm>
                <a:off x="10042789" y="3862342"/>
                <a:ext cx="130680" cy="124200"/>
              </p14:xfrm>
            </p:contentPart>
          </mc:Choice>
          <mc:Fallback>
            <p:pic>
              <p:nvPicPr>
                <p:cNvPr id="362" name="Freihand 361">
                  <a:extLst>
                    <a:ext uri="{FF2B5EF4-FFF2-40B4-BE49-F238E27FC236}">
                      <a16:creationId xmlns:a16="http://schemas.microsoft.com/office/drawing/2014/main" id="{56DF3A0F-616C-6FFF-F566-A4378F06D0F5}"/>
                    </a:ext>
                  </a:extLst>
                </p:cNvPr>
                <p:cNvPicPr/>
                <p:nvPr/>
              </p:nvPicPr>
              <p:blipFill>
                <a:blip r:embed="rId681"/>
                <a:stretch>
                  <a:fillRect/>
                </a:stretch>
              </p:blipFill>
              <p:spPr>
                <a:xfrm>
                  <a:off x="10033789" y="3853342"/>
                  <a:ext cx="148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63" name="Freihand 362">
                  <a:extLst>
                    <a:ext uri="{FF2B5EF4-FFF2-40B4-BE49-F238E27FC236}">
                      <a16:creationId xmlns:a16="http://schemas.microsoft.com/office/drawing/2014/main" id="{EA213F06-C3ED-B8AE-DEB5-A227A0881F5F}"/>
                    </a:ext>
                  </a:extLst>
                </p14:cNvPr>
                <p14:cNvContentPartPr/>
                <p14:nvPr/>
              </p14:nvContentPartPr>
              <p14:xfrm>
                <a:off x="10177789" y="3829942"/>
                <a:ext cx="90720" cy="131400"/>
              </p14:xfrm>
            </p:contentPart>
          </mc:Choice>
          <mc:Fallback>
            <p:pic>
              <p:nvPicPr>
                <p:cNvPr id="363" name="Freihand 362">
                  <a:extLst>
                    <a:ext uri="{FF2B5EF4-FFF2-40B4-BE49-F238E27FC236}">
                      <a16:creationId xmlns:a16="http://schemas.microsoft.com/office/drawing/2014/main" id="{EA213F06-C3ED-B8AE-DEB5-A227A0881F5F}"/>
                    </a:ext>
                  </a:extLst>
                </p:cNvPr>
                <p:cNvPicPr/>
                <p:nvPr/>
              </p:nvPicPr>
              <p:blipFill>
                <a:blip r:embed="rId683"/>
                <a:stretch>
                  <a:fillRect/>
                </a:stretch>
              </p:blipFill>
              <p:spPr>
                <a:xfrm>
                  <a:off x="10169149" y="3821302"/>
                  <a:ext cx="108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64" name="Freihand 363">
                  <a:extLst>
                    <a:ext uri="{FF2B5EF4-FFF2-40B4-BE49-F238E27FC236}">
                      <a16:creationId xmlns:a16="http://schemas.microsoft.com/office/drawing/2014/main" id="{9B8567EF-1E37-FFFA-F87A-9C453B06E775}"/>
                    </a:ext>
                  </a:extLst>
                </p14:cNvPr>
                <p14:cNvContentPartPr/>
                <p14:nvPr/>
              </p14:nvContentPartPr>
              <p14:xfrm>
                <a:off x="10319629" y="3895462"/>
                <a:ext cx="9720" cy="12600"/>
              </p14:xfrm>
            </p:contentPart>
          </mc:Choice>
          <mc:Fallback>
            <p:pic>
              <p:nvPicPr>
                <p:cNvPr id="364" name="Freihand 363">
                  <a:extLst>
                    <a:ext uri="{FF2B5EF4-FFF2-40B4-BE49-F238E27FC236}">
                      <a16:creationId xmlns:a16="http://schemas.microsoft.com/office/drawing/2014/main" id="{9B8567EF-1E37-FFFA-F87A-9C453B06E775}"/>
                    </a:ext>
                  </a:extLst>
                </p:cNvPr>
                <p:cNvPicPr/>
                <p:nvPr/>
              </p:nvPicPr>
              <p:blipFill>
                <a:blip r:embed="rId685"/>
                <a:stretch>
                  <a:fillRect/>
                </a:stretch>
              </p:blipFill>
              <p:spPr>
                <a:xfrm>
                  <a:off x="10310989" y="3886822"/>
                  <a:ext cx="27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65" name="Freihand 364">
                  <a:extLst>
                    <a:ext uri="{FF2B5EF4-FFF2-40B4-BE49-F238E27FC236}">
                      <a16:creationId xmlns:a16="http://schemas.microsoft.com/office/drawing/2014/main" id="{043D547C-3B7F-ADAD-24DC-2819B8DED0DA}"/>
                    </a:ext>
                  </a:extLst>
                </p14:cNvPr>
                <p14:cNvContentPartPr/>
                <p14:nvPr/>
              </p14:nvContentPartPr>
              <p14:xfrm>
                <a:off x="10352749" y="3769102"/>
                <a:ext cx="26640" cy="140760"/>
              </p14:xfrm>
            </p:contentPart>
          </mc:Choice>
          <mc:Fallback>
            <p:pic>
              <p:nvPicPr>
                <p:cNvPr id="365" name="Freihand 364">
                  <a:extLst>
                    <a:ext uri="{FF2B5EF4-FFF2-40B4-BE49-F238E27FC236}">
                      <a16:creationId xmlns:a16="http://schemas.microsoft.com/office/drawing/2014/main" id="{043D547C-3B7F-ADAD-24DC-2819B8DED0DA}"/>
                    </a:ext>
                  </a:extLst>
                </p:cNvPr>
                <p:cNvPicPr/>
                <p:nvPr/>
              </p:nvPicPr>
              <p:blipFill>
                <a:blip r:embed="rId687"/>
                <a:stretch>
                  <a:fillRect/>
                </a:stretch>
              </p:blipFill>
              <p:spPr>
                <a:xfrm>
                  <a:off x="10343749" y="3760462"/>
                  <a:ext cx="44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66" name="Freihand 365">
                  <a:extLst>
                    <a:ext uri="{FF2B5EF4-FFF2-40B4-BE49-F238E27FC236}">
                      <a16:creationId xmlns:a16="http://schemas.microsoft.com/office/drawing/2014/main" id="{3EC67731-3E3E-495C-7FFA-868F9C8DDE8D}"/>
                    </a:ext>
                  </a:extLst>
                </p14:cNvPr>
                <p14:cNvContentPartPr/>
                <p14:nvPr/>
              </p14:nvContentPartPr>
              <p14:xfrm>
                <a:off x="10404949" y="3764422"/>
                <a:ext cx="64080" cy="124920"/>
              </p14:xfrm>
            </p:contentPart>
          </mc:Choice>
          <mc:Fallback>
            <p:pic>
              <p:nvPicPr>
                <p:cNvPr id="366" name="Freihand 365">
                  <a:extLst>
                    <a:ext uri="{FF2B5EF4-FFF2-40B4-BE49-F238E27FC236}">
                      <a16:creationId xmlns:a16="http://schemas.microsoft.com/office/drawing/2014/main" id="{3EC67731-3E3E-495C-7FFA-868F9C8DDE8D}"/>
                    </a:ext>
                  </a:extLst>
                </p:cNvPr>
                <p:cNvPicPr/>
                <p:nvPr/>
              </p:nvPicPr>
              <p:blipFill>
                <a:blip r:embed="rId689"/>
                <a:stretch>
                  <a:fillRect/>
                </a:stretch>
              </p:blipFill>
              <p:spPr>
                <a:xfrm>
                  <a:off x="10395949" y="3755782"/>
                  <a:ext cx="81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67" name="Freihand 366">
                  <a:extLst>
                    <a:ext uri="{FF2B5EF4-FFF2-40B4-BE49-F238E27FC236}">
                      <a16:creationId xmlns:a16="http://schemas.microsoft.com/office/drawing/2014/main" id="{03AC49A3-A348-EE09-DDB3-41D3EDFB82E8}"/>
                    </a:ext>
                  </a:extLst>
                </p14:cNvPr>
                <p14:cNvContentPartPr/>
                <p14:nvPr/>
              </p14:nvContentPartPr>
              <p14:xfrm>
                <a:off x="10491349" y="3730942"/>
                <a:ext cx="59760" cy="147960"/>
              </p14:xfrm>
            </p:contentPart>
          </mc:Choice>
          <mc:Fallback>
            <p:pic>
              <p:nvPicPr>
                <p:cNvPr id="367" name="Freihand 366">
                  <a:extLst>
                    <a:ext uri="{FF2B5EF4-FFF2-40B4-BE49-F238E27FC236}">
                      <a16:creationId xmlns:a16="http://schemas.microsoft.com/office/drawing/2014/main" id="{03AC49A3-A348-EE09-DDB3-41D3EDFB82E8}"/>
                    </a:ext>
                  </a:extLst>
                </p:cNvPr>
                <p:cNvPicPr/>
                <p:nvPr/>
              </p:nvPicPr>
              <p:blipFill>
                <a:blip r:embed="rId691"/>
                <a:stretch>
                  <a:fillRect/>
                </a:stretch>
              </p:blipFill>
              <p:spPr>
                <a:xfrm>
                  <a:off x="10482709" y="3722302"/>
                  <a:ext cx="77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68" name="Freihand 367">
                  <a:extLst>
                    <a:ext uri="{FF2B5EF4-FFF2-40B4-BE49-F238E27FC236}">
                      <a16:creationId xmlns:a16="http://schemas.microsoft.com/office/drawing/2014/main" id="{0F7D1DFE-B42B-FFC0-BB83-C4D0E2313BF4}"/>
                    </a:ext>
                  </a:extLst>
                </p14:cNvPr>
                <p14:cNvContentPartPr/>
                <p14:nvPr/>
              </p14:nvContentPartPr>
              <p14:xfrm>
                <a:off x="10388749" y="3700702"/>
                <a:ext cx="207000" cy="189360"/>
              </p14:xfrm>
            </p:contentPart>
          </mc:Choice>
          <mc:Fallback>
            <p:pic>
              <p:nvPicPr>
                <p:cNvPr id="368" name="Freihand 367">
                  <a:extLst>
                    <a:ext uri="{FF2B5EF4-FFF2-40B4-BE49-F238E27FC236}">
                      <a16:creationId xmlns:a16="http://schemas.microsoft.com/office/drawing/2014/main" id="{0F7D1DFE-B42B-FFC0-BB83-C4D0E2313BF4}"/>
                    </a:ext>
                  </a:extLst>
                </p:cNvPr>
                <p:cNvPicPr/>
                <p:nvPr/>
              </p:nvPicPr>
              <p:blipFill>
                <a:blip r:embed="rId693"/>
                <a:stretch>
                  <a:fillRect/>
                </a:stretch>
              </p:blipFill>
              <p:spPr>
                <a:xfrm>
                  <a:off x="10380109" y="3691702"/>
                  <a:ext cx="224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69" name="Freihand 368">
                  <a:extLst>
                    <a:ext uri="{FF2B5EF4-FFF2-40B4-BE49-F238E27FC236}">
                      <a16:creationId xmlns:a16="http://schemas.microsoft.com/office/drawing/2014/main" id="{C27B0F94-DF6A-6893-9FD0-011F581B0717}"/>
                    </a:ext>
                  </a:extLst>
                </p14:cNvPr>
                <p14:cNvContentPartPr/>
                <p14:nvPr/>
              </p14:nvContentPartPr>
              <p14:xfrm>
                <a:off x="10615909" y="3750742"/>
                <a:ext cx="122760" cy="22680"/>
              </p14:xfrm>
            </p:contentPart>
          </mc:Choice>
          <mc:Fallback>
            <p:pic>
              <p:nvPicPr>
                <p:cNvPr id="369" name="Freihand 368">
                  <a:extLst>
                    <a:ext uri="{FF2B5EF4-FFF2-40B4-BE49-F238E27FC236}">
                      <a16:creationId xmlns:a16="http://schemas.microsoft.com/office/drawing/2014/main" id="{C27B0F94-DF6A-6893-9FD0-011F581B0717}"/>
                    </a:ext>
                  </a:extLst>
                </p:cNvPr>
                <p:cNvPicPr/>
                <p:nvPr/>
              </p:nvPicPr>
              <p:blipFill>
                <a:blip r:embed="rId695"/>
                <a:stretch>
                  <a:fillRect/>
                </a:stretch>
              </p:blipFill>
              <p:spPr>
                <a:xfrm>
                  <a:off x="10606909" y="3741742"/>
                  <a:ext cx="1404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70" name="Freihand 369">
                  <a:extLst>
                    <a:ext uri="{FF2B5EF4-FFF2-40B4-BE49-F238E27FC236}">
                      <a16:creationId xmlns:a16="http://schemas.microsoft.com/office/drawing/2014/main" id="{399CB994-D4CF-BFF9-FAE3-BF6FD418FEB7}"/>
                    </a:ext>
                  </a:extLst>
                </p14:cNvPr>
                <p14:cNvContentPartPr/>
                <p14:nvPr/>
              </p14:nvContentPartPr>
              <p14:xfrm>
                <a:off x="10620589" y="3698902"/>
                <a:ext cx="188280" cy="143280"/>
              </p14:xfrm>
            </p:contentPart>
          </mc:Choice>
          <mc:Fallback>
            <p:pic>
              <p:nvPicPr>
                <p:cNvPr id="370" name="Freihand 369">
                  <a:extLst>
                    <a:ext uri="{FF2B5EF4-FFF2-40B4-BE49-F238E27FC236}">
                      <a16:creationId xmlns:a16="http://schemas.microsoft.com/office/drawing/2014/main" id="{399CB994-D4CF-BFF9-FAE3-BF6FD418FEB7}"/>
                    </a:ext>
                  </a:extLst>
                </p:cNvPr>
                <p:cNvPicPr/>
                <p:nvPr/>
              </p:nvPicPr>
              <p:blipFill>
                <a:blip r:embed="rId697"/>
                <a:stretch>
                  <a:fillRect/>
                </a:stretch>
              </p:blipFill>
              <p:spPr>
                <a:xfrm>
                  <a:off x="10611589" y="3690262"/>
                  <a:ext cx="205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71" name="Freihand 370">
                  <a:extLst>
                    <a:ext uri="{FF2B5EF4-FFF2-40B4-BE49-F238E27FC236}">
                      <a16:creationId xmlns:a16="http://schemas.microsoft.com/office/drawing/2014/main" id="{F9012367-F59F-CCE7-0DB0-EF7F81380BFF}"/>
                    </a:ext>
                  </a:extLst>
                </p14:cNvPr>
                <p14:cNvContentPartPr/>
                <p14:nvPr/>
              </p14:nvContentPartPr>
              <p14:xfrm>
                <a:off x="10808509" y="3740302"/>
                <a:ext cx="21960" cy="121680"/>
              </p14:xfrm>
            </p:contentPart>
          </mc:Choice>
          <mc:Fallback>
            <p:pic>
              <p:nvPicPr>
                <p:cNvPr id="371" name="Freihand 370">
                  <a:extLst>
                    <a:ext uri="{FF2B5EF4-FFF2-40B4-BE49-F238E27FC236}">
                      <a16:creationId xmlns:a16="http://schemas.microsoft.com/office/drawing/2014/main" id="{F9012367-F59F-CCE7-0DB0-EF7F81380BFF}"/>
                    </a:ext>
                  </a:extLst>
                </p:cNvPr>
                <p:cNvPicPr/>
                <p:nvPr/>
              </p:nvPicPr>
              <p:blipFill>
                <a:blip r:embed="rId699"/>
                <a:stretch>
                  <a:fillRect/>
                </a:stretch>
              </p:blipFill>
              <p:spPr>
                <a:xfrm>
                  <a:off x="10799509" y="3731302"/>
                  <a:ext cx="39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72" name="Freihand 371">
                  <a:extLst>
                    <a:ext uri="{FF2B5EF4-FFF2-40B4-BE49-F238E27FC236}">
                      <a16:creationId xmlns:a16="http://schemas.microsoft.com/office/drawing/2014/main" id="{619C5460-B3AA-8144-FB97-6F112620607A}"/>
                    </a:ext>
                  </a:extLst>
                </p14:cNvPr>
                <p14:cNvContentPartPr/>
                <p14:nvPr/>
              </p14:nvContentPartPr>
              <p14:xfrm>
                <a:off x="10829389" y="3676942"/>
                <a:ext cx="134640" cy="127080"/>
              </p14:xfrm>
            </p:contentPart>
          </mc:Choice>
          <mc:Fallback>
            <p:pic>
              <p:nvPicPr>
                <p:cNvPr id="372" name="Freihand 371">
                  <a:extLst>
                    <a:ext uri="{FF2B5EF4-FFF2-40B4-BE49-F238E27FC236}">
                      <a16:creationId xmlns:a16="http://schemas.microsoft.com/office/drawing/2014/main" id="{619C5460-B3AA-8144-FB97-6F112620607A}"/>
                    </a:ext>
                  </a:extLst>
                </p:cNvPr>
                <p:cNvPicPr/>
                <p:nvPr/>
              </p:nvPicPr>
              <p:blipFill>
                <a:blip r:embed="rId701"/>
                <a:stretch>
                  <a:fillRect/>
                </a:stretch>
              </p:blipFill>
              <p:spPr>
                <a:xfrm>
                  <a:off x="10820749" y="3667942"/>
                  <a:ext cx="152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73" name="Freihand 372">
                  <a:extLst>
                    <a:ext uri="{FF2B5EF4-FFF2-40B4-BE49-F238E27FC236}">
                      <a16:creationId xmlns:a16="http://schemas.microsoft.com/office/drawing/2014/main" id="{47735C51-F120-86FB-CE5C-64D8ACA91DF5}"/>
                    </a:ext>
                  </a:extLst>
                </p14:cNvPr>
                <p14:cNvContentPartPr/>
                <p14:nvPr/>
              </p14:nvContentPartPr>
              <p14:xfrm>
                <a:off x="10985629" y="3664342"/>
                <a:ext cx="73080" cy="98280"/>
              </p14:xfrm>
            </p:contentPart>
          </mc:Choice>
          <mc:Fallback>
            <p:pic>
              <p:nvPicPr>
                <p:cNvPr id="373" name="Freihand 372">
                  <a:extLst>
                    <a:ext uri="{FF2B5EF4-FFF2-40B4-BE49-F238E27FC236}">
                      <a16:creationId xmlns:a16="http://schemas.microsoft.com/office/drawing/2014/main" id="{47735C51-F120-86FB-CE5C-64D8ACA91DF5}"/>
                    </a:ext>
                  </a:extLst>
                </p:cNvPr>
                <p:cNvPicPr/>
                <p:nvPr/>
              </p:nvPicPr>
              <p:blipFill>
                <a:blip r:embed="rId703"/>
                <a:stretch>
                  <a:fillRect/>
                </a:stretch>
              </p:blipFill>
              <p:spPr>
                <a:xfrm>
                  <a:off x="10976629" y="3655342"/>
                  <a:ext cx="90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75" name="Freihand 374">
                  <a:extLst>
                    <a:ext uri="{FF2B5EF4-FFF2-40B4-BE49-F238E27FC236}">
                      <a16:creationId xmlns:a16="http://schemas.microsoft.com/office/drawing/2014/main" id="{0C78576D-E6A7-9A8C-52C8-42BC57A8A524}"/>
                    </a:ext>
                  </a:extLst>
                </p14:cNvPr>
                <p14:cNvContentPartPr/>
                <p14:nvPr/>
              </p14:nvContentPartPr>
              <p14:xfrm>
                <a:off x="8499469" y="4040542"/>
                <a:ext cx="185040" cy="26280"/>
              </p14:xfrm>
            </p:contentPart>
          </mc:Choice>
          <mc:Fallback>
            <p:pic>
              <p:nvPicPr>
                <p:cNvPr id="375" name="Freihand 374">
                  <a:extLst>
                    <a:ext uri="{FF2B5EF4-FFF2-40B4-BE49-F238E27FC236}">
                      <a16:creationId xmlns:a16="http://schemas.microsoft.com/office/drawing/2014/main" id="{0C78576D-E6A7-9A8C-52C8-42BC57A8A524}"/>
                    </a:ext>
                  </a:extLst>
                </p:cNvPr>
                <p:cNvPicPr/>
                <p:nvPr/>
              </p:nvPicPr>
              <p:blipFill>
                <a:blip r:embed="rId705"/>
                <a:stretch>
                  <a:fillRect/>
                </a:stretch>
              </p:blipFill>
              <p:spPr>
                <a:xfrm>
                  <a:off x="8490469" y="4031902"/>
                  <a:ext cx="202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76" name="Freihand 375">
                  <a:extLst>
                    <a:ext uri="{FF2B5EF4-FFF2-40B4-BE49-F238E27FC236}">
                      <a16:creationId xmlns:a16="http://schemas.microsoft.com/office/drawing/2014/main" id="{D69DA4F9-C4E3-879A-5A10-7EBA952BA62D}"/>
                    </a:ext>
                  </a:extLst>
                </p14:cNvPr>
                <p14:cNvContentPartPr/>
                <p14:nvPr/>
              </p14:nvContentPartPr>
              <p14:xfrm>
                <a:off x="8462749" y="4161862"/>
                <a:ext cx="111240" cy="20880"/>
              </p14:xfrm>
            </p:contentPart>
          </mc:Choice>
          <mc:Fallback>
            <p:pic>
              <p:nvPicPr>
                <p:cNvPr id="376" name="Freihand 375">
                  <a:extLst>
                    <a:ext uri="{FF2B5EF4-FFF2-40B4-BE49-F238E27FC236}">
                      <a16:creationId xmlns:a16="http://schemas.microsoft.com/office/drawing/2014/main" id="{D69DA4F9-C4E3-879A-5A10-7EBA952BA62D}"/>
                    </a:ext>
                  </a:extLst>
                </p:cNvPr>
                <p:cNvPicPr/>
                <p:nvPr/>
              </p:nvPicPr>
              <p:blipFill>
                <a:blip r:embed="rId707"/>
                <a:stretch>
                  <a:fillRect/>
                </a:stretch>
              </p:blipFill>
              <p:spPr>
                <a:xfrm>
                  <a:off x="8453749" y="4152862"/>
                  <a:ext cx="128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77" name="Freihand 376">
                  <a:extLst>
                    <a:ext uri="{FF2B5EF4-FFF2-40B4-BE49-F238E27FC236}">
                      <a16:creationId xmlns:a16="http://schemas.microsoft.com/office/drawing/2014/main" id="{BF2FD54E-D25A-FD61-BFD0-06179C61CC3A}"/>
                    </a:ext>
                  </a:extLst>
                </p14:cNvPr>
                <p14:cNvContentPartPr/>
                <p14:nvPr/>
              </p14:nvContentPartPr>
              <p14:xfrm>
                <a:off x="6738709" y="4060702"/>
                <a:ext cx="103680" cy="240120"/>
              </p14:xfrm>
            </p:contentPart>
          </mc:Choice>
          <mc:Fallback>
            <p:pic>
              <p:nvPicPr>
                <p:cNvPr id="377" name="Freihand 376">
                  <a:extLst>
                    <a:ext uri="{FF2B5EF4-FFF2-40B4-BE49-F238E27FC236}">
                      <a16:creationId xmlns:a16="http://schemas.microsoft.com/office/drawing/2014/main" id="{BF2FD54E-D25A-FD61-BFD0-06179C61CC3A}"/>
                    </a:ext>
                  </a:extLst>
                </p:cNvPr>
                <p:cNvPicPr/>
                <p:nvPr/>
              </p:nvPicPr>
              <p:blipFill>
                <a:blip r:embed="rId709"/>
                <a:stretch>
                  <a:fillRect/>
                </a:stretch>
              </p:blipFill>
              <p:spPr>
                <a:xfrm>
                  <a:off x="6729709" y="4051702"/>
                  <a:ext cx="1213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78" name="Freihand 377">
                  <a:extLst>
                    <a:ext uri="{FF2B5EF4-FFF2-40B4-BE49-F238E27FC236}">
                      <a16:creationId xmlns:a16="http://schemas.microsoft.com/office/drawing/2014/main" id="{9737B11D-A15B-DB5A-E3EB-ED9E373B7A35}"/>
                    </a:ext>
                  </a:extLst>
                </p14:cNvPr>
                <p14:cNvContentPartPr/>
                <p14:nvPr/>
              </p14:nvContentPartPr>
              <p14:xfrm>
                <a:off x="6923029" y="4077262"/>
                <a:ext cx="86040" cy="144720"/>
              </p14:xfrm>
            </p:contentPart>
          </mc:Choice>
          <mc:Fallback>
            <p:pic>
              <p:nvPicPr>
                <p:cNvPr id="378" name="Freihand 377">
                  <a:extLst>
                    <a:ext uri="{FF2B5EF4-FFF2-40B4-BE49-F238E27FC236}">
                      <a16:creationId xmlns:a16="http://schemas.microsoft.com/office/drawing/2014/main" id="{9737B11D-A15B-DB5A-E3EB-ED9E373B7A35}"/>
                    </a:ext>
                  </a:extLst>
                </p:cNvPr>
                <p:cNvPicPr/>
                <p:nvPr/>
              </p:nvPicPr>
              <p:blipFill>
                <a:blip r:embed="rId711"/>
                <a:stretch>
                  <a:fillRect/>
                </a:stretch>
              </p:blipFill>
              <p:spPr>
                <a:xfrm>
                  <a:off x="6914029" y="4068262"/>
                  <a:ext cx="103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79" name="Freihand 378">
                  <a:extLst>
                    <a:ext uri="{FF2B5EF4-FFF2-40B4-BE49-F238E27FC236}">
                      <a16:creationId xmlns:a16="http://schemas.microsoft.com/office/drawing/2014/main" id="{587D91A7-D590-9641-56C2-969DDB533F41}"/>
                    </a:ext>
                  </a:extLst>
                </p14:cNvPr>
                <p14:cNvContentPartPr/>
                <p14:nvPr/>
              </p14:nvContentPartPr>
              <p14:xfrm>
                <a:off x="7020589" y="4062142"/>
                <a:ext cx="105120" cy="147600"/>
              </p14:xfrm>
            </p:contentPart>
          </mc:Choice>
          <mc:Fallback>
            <p:pic>
              <p:nvPicPr>
                <p:cNvPr id="379" name="Freihand 378">
                  <a:extLst>
                    <a:ext uri="{FF2B5EF4-FFF2-40B4-BE49-F238E27FC236}">
                      <a16:creationId xmlns:a16="http://schemas.microsoft.com/office/drawing/2014/main" id="{587D91A7-D590-9641-56C2-969DDB533F41}"/>
                    </a:ext>
                  </a:extLst>
                </p:cNvPr>
                <p:cNvPicPr/>
                <p:nvPr/>
              </p:nvPicPr>
              <p:blipFill>
                <a:blip r:embed="rId713"/>
                <a:stretch>
                  <a:fillRect/>
                </a:stretch>
              </p:blipFill>
              <p:spPr>
                <a:xfrm>
                  <a:off x="7011949" y="4053142"/>
                  <a:ext cx="122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80" name="Freihand 379">
                  <a:extLst>
                    <a:ext uri="{FF2B5EF4-FFF2-40B4-BE49-F238E27FC236}">
                      <a16:creationId xmlns:a16="http://schemas.microsoft.com/office/drawing/2014/main" id="{A5CEBFD9-25EC-7F47-5ED6-D4DE94FD4018}"/>
                    </a:ext>
                  </a:extLst>
                </p14:cNvPr>
                <p14:cNvContentPartPr/>
                <p14:nvPr/>
              </p14:nvContentPartPr>
              <p14:xfrm>
                <a:off x="7180429" y="4154662"/>
                <a:ext cx="154800" cy="23040"/>
              </p14:xfrm>
            </p:contentPart>
          </mc:Choice>
          <mc:Fallback>
            <p:pic>
              <p:nvPicPr>
                <p:cNvPr id="380" name="Freihand 379">
                  <a:extLst>
                    <a:ext uri="{FF2B5EF4-FFF2-40B4-BE49-F238E27FC236}">
                      <a16:creationId xmlns:a16="http://schemas.microsoft.com/office/drawing/2014/main" id="{A5CEBFD9-25EC-7F47-5ED6-D4DE94FD4018}"/>
                    </a:ext>
                  </a:extLst>
                </p:cNvPr>
                <p:cNvPicPr/>
                <p:nvPr/>
              </p:nvPicPr>
              <p:blipFill>
                <a:blip r:embed="rId715"/>
                <a:stretch>
                  <a:fillRect/>
                </a:stretch>
              </p:blipFill>
              <p:spPr>
                <a:xfrm>
                  <a:off x="7171789" y="4145662"/>
                  <a:ext cx="1724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82" name="Freihand 381">
                  <a:extLst>
                    <a:ext uri="{FF2B5EF4-FFF2-40B4-BE49-F238E27FC236}">
                      <a16:creationId xmlns:a16="http://schemas.microsoft.com/office/drawing/2014/main" id="{1470E3C5-FB2D-CA86-A788-8D4DE354C4A1}"/>
                    </a:ext>
                  </a:extLst>
                </p14:cNvPr>
                <p14:cNvContentPartPr/>
                <p14:nvPr/>
              </p14:nvContentPartPr>
              <p14:xfrm>
                <a:off x="7399669" y="3994462"/>
                <a:ext cx="7200" cy="173160"/>
              </p14:xfrm>
            </p:contentPart>
          </mc:Choice>
          <mc:Fallback>
            <p:pic>
              <p:nvPicPr>
                <p:cNvPr id="382" name="Freihand 381">
                  <a:extLst>
                    <a:ext uri="{FF2B5EF4-FFF2-40B4-BE49-F238E27FC236}">
                      <a16:creationId xmlns:a16="http://schemas.microsoft.com/office/drawing/2014/main" id="{1470E3C5-FB2D-CA86-A788-8D4DE354C4A1}"/>
                    </a:ext>
                  </a:extLst>
                </p:cNvPr>
                <p:cNvPicPr/>
                <p:nvPr/>
              </p:nvPicPr>
              <p:blipFill>
                <a:blip r:embed="rId717"/>
                <a:stretch>
                  <a:fillRect/>
                </a:stretch>
              </p:blipFill>
              <p:spPr>
                <a:xfrm>
                  <a:off x="7391029" y="3985822"/>
                  <a:ext cx="24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83" name="Freihand 382">
                  <a:extLst>
                    <a:ext uri="{FF2B5EF4-FFF2-40B4-BE49-F238E27FC236}">
                      <a16:creationId xmlns:a16="http://schemas.microsoft.com/office/drawing/2014/main" id="{63C8CD07-7708-C3C8-AAA9-D8404AEBF89F}"/>
                    </a:ext>
                  </a:extLst>
                </p14:cNvPr>
                <p14:cNvContentPartPr/>
                <p14:nvPr/>
              </p14:nvContentPartPr>
              <p14:xfrm>
                <a:off x="7430269" y="3995542"/>
                <a:ext cx="77760" cy="183600"/>
              </p14:xfrm>
            </p:contentPart>
          </mc:Choice>
          <mc:Fallback>
            <p:pic>
              <p:nvPicPr>
                <p:cNvPr id="383" name="Freihand 382">
                  <a:extLst>
                    <a:ext uri="{FF2B5EF4-FFF2-40B4-BE49-F238E27FC236}">
                      <a16:creationId xmlns:a16="http://schemas.microsoft.com/office/drawing/2014/main" id="{63C8CD07-7708-C3C8-AAA9-D8404AEBF89F}"/>
                    </a:ext>
                  </a:extLst>
                </p:cNvPr>
                <p:cNvPicPr/>
                <p:nvPr/>
              </p:nvPicPr>
              <p:blipFill>
                <a:blip r:embed="rId719"/>
                <a:stretch>
                  <a:fillRect/>
                </a:stretch>
              </p:blipFill>
              <p:spPr>
                <a:xfrm>
                  <a:off x="7421269" y="3986902"/>
                  <a:ext cx="954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84" name="Freihand 383">
                  <a:extLst>
                    <a:ext uri="{FF2B5EF4-FFF2-40B4-BE49-F238E27FC236}">
                      <a16:creationId xmlns:a16="http://schemas.microsoft.com/office/drawing/2014/main" id="{481C4210-58E0-894C-3145-83C4CBFC32CD}"/>
                    </a:ext>
                  </a:extLst>
                </p14:cNvPr>
                <p14:cNvContentPartPr/>
                <p14:nvPr/>
              </p14:nvContentPartPr>
              <p14:xfrm>
                <a:off x="7462669" y="3986182"/>
                <a:ext cx="131760" cy="180000"/>
              </p14:xfrm>
            </p:contentPart>
          </mc:Choice>
          <mc:Fallback>
            <p:pic>
              <p:nvPicPr>
                <p:cNvPr id="384" name="Freihand 383">
                  <a:extLst>
                    <a:ext uri="{FF2B5EF4-FFF2-40B4-BE49-F238E27FC236}">
                      <a16:creationId xmlns:a16="http://schemas.microsoft.com/office/drawing/2014/main" id="{481C4210-58E0-894C-3145-83C4CBFC32CD}"/>
                    </a:ext>
                  </a:extLst>
                </p:cNvPr>
                <p:cNvPicPr/>
                <p:nvPr/>
              </p:nvPicPr>
              <p:blipFill>
                <a:blip r:embed="rId721"/>
                <a:stretch>
                  <a:fillRect/>
                </a:stretch>
              </p:blipFill>
              <p:spPr>
                <a:xfrm>
                  <a:off x="7454029" y="3977182"/>
                  <a:ext cx="1494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85" name="Freihand 384">
                  <a:extLst>
                    <a:ext uri="{FF2B5EF4-FFF2-40B4-BE49-F238E27FC236}">
                      <a16:creationId xmlns:a16="http://schemas.microsoft.com/office/drawing/2014/main" id="{0ED10006-C917-F0B5-E676-D0E240D509F5}"/>
                    </a:ext>
                  </a:extLst>
                </p14:cNvPr>
                <p14:cNvContentPartPr/>
                <p14:nvPr/>
              </p14:nvContentPartPr>
              <p14:xfrm>
                <a:off x="7610989" y="3989782"/>
                <a:ext cx="53640" cy="143640"/>
              </p14:xfrm>
            </p:contentPart>
          </mc:Choice>
          <mc:Fallback>
            <p:pic>
              <p:nvPicPr>
                <p:cNvPr id="385" name="Freihand 384">
                  <a:extLst>
                    <a:ext uri="{FF2B5EF4-FFF2-40B4-BE49-F238E27FC236}">
                      <a16:creationId xmlns:a16="http://schemas.microsoft.com/office/drawing/2014/main" id="{0ED10006-C917-F0B5-E676-D0E240D509F5}"/>
                    </a:ext>
                  </a:extLst>
                </p:cNvPr>
                <p:cNvPicPr/>
                <p:nvPr/>
              </p:nvPicPr>
              <p:blipFill>
                <a:blip r:embed="rId723"/>
                <a:stretch>
                  <a:fillRect/>
                </a:stretch>
              </p:blipFill>
              <p:spPr>
                <a:xfrm>
                  <a:off x="7601989" y="3980782"/>
                  <a:ext cx="712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86" name="Freihand 385">
                  <a:extLst>
                    <a:ext uri="{FF2B5EF4-FFF2-40B4-BE49-F238E27FC236}">
                      <a16:creationId xmlns:a16="http://schemas.microsoft.com/office/drawing/2014/main" id="{474E472D-9C23-0B2D-154E-95F31E059D5F}"/>
                    </a:ext>
                  </a:extLst>
                </p14:cNvPr>
                <p14:cNvContentPartPr/>
                <p14:nvPr/>
              </p14:nvContentPartPr>
              <p14:xfrm>
                <a:off x="7693789" y="4099222"/>
                <a:ext cx="18000" cy="11880"/>
              </p14:xfrm>
            </p:contentPart>
          </mc:Choice>
          <mc:Fallback>
            <p:pic>
              <p:nvPicPr>
                <p:cNvPr id="386" name="Freihand 385">
                  <a:extLst>
                    <a:ext uri="{FF2B5EF4-FFF2-40B4-BE49-F238E27FC236}">
                      <a16:creationId xmlns:a16="http://schemas.microsoft.com/office/drawing/2014/main" id="{474E472D-9C23-0B2D-154E-95F31E059D5F}"/>
                    </a:ext>
                  </a:extLst>
                </p:cNvPr>
                <p:cNvPicPr/>
                <p:nvPr/>
              </p:nvPicPr>
              <p:blipFill>
                <a:blip r:embed="rId725"/>
                <a:stretch>
                  <a:fillRect/>
                </a:stretch>
              </p:blipFill>
              <p:spPr>
                <a:xfrm>
                  <a:off x="7685149" y="4090582"/>
                  <a:ext cx="35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87" name="Freihand 386">
                  <a:extLst>
                    <a:ext uri="{FF2B5EF4-FFF2-40B4-BE49-F238E27FC236}">
                      <a16:creationId xmlns:a16="http://schemas.microsoft.com/office/drawing/2014/main" id="{7A7B8339-5922-7053-24AA-02367984AA00}"/>
                    </a:ext>
                  </a:extLst>
                </p14:cNvPr>
                <p14:cNvContentPartPr/>
                <p14:nvPr/>
              </p14:nvContentPartPr>
              <p14:xfrm>
                <a:off x="7747429" y="3978262"/>
                <a:ext cx="36360" cy="183600"/>
              </p14:xfrm>
            </p:contentPart>
          </mc:Choice>
          <mc:Fallback>
            <p:pic>
              <p:nvPicPr>
                <p:cNvPr id="387" name="Freihand 386">
                  <a:extLst>
                    <a:ext uri="{FF2B5EF4-FFF2-40B4-BE49-F238E27FC236}">
                      <a16:creationId xmlns:a16="http://schemas.microsoft.com/office/drawing/2014/main" id="{7A7B8339-5922-7053-24AA-02367984AA00}"/>
                    </a:ext>
                  </a:extLst>
                </p:cNvPr>
                <p:cNvPicPr/>
                <p:nvPr/>
              </p:nvPicPr>
              <p:blipFill>
                <a:blip r:embed="rId727"/>
                <a:stretch>
                  <a:fillRect/>
                </a:stretch>
              </p:blipFill>
              <p:spPr>
                <a:xfrm>
                  <a:off x="7738789" y="3969262"/>
                  <a:ext cx="540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88" name="Freihand 387">
                  <a:extLst>
                    <a:ext uri="{FF2B5EF4-FFF2-40B4-BE49-F238E27FC236}">
                      <a16:creationId xmlns:a16="http://schemas.microsoft.com/office/drawing/2014/main" id="{90E1DA74-A69F-20A2-E658-BEAFCB5F446C}"/>
                    </a:ext>
                  </a:extLst>
                </p14:cNvPr>
                <p14:cNvContentPartPr/>
                <p14:nvPr/>
              </p14:nvContentPartPr>
              <p14:xfrm>
                <a:off x="7795309" y="3972502"/>
                <a:ext cx="45720" cy="149400"/>
              </p14:xfrm>
            </p:contentPart>
          </mc:Choice>
          <mc:Fallback>
            <p:pic>
              <p:nvPicPr>
                <p:cNvPr id="388" name="Freihand 387">
                  <a:extLst>
                    <a:ext uri="{FF2B5EF4-FFF2-40B4-BE49-F238E27FC236}">
                      <a16:creationId xmlns:a16="http://schemas.microsoft.com/office/drawing/2014/main" id="{90E1DA74-A69F-20A2-E658-BEAFCB5F446C}"/>
                    </a:ext>
                  </a:extLst>
                </p:cNvPr>
                <p:cNvPicPr/>
                <p:nvPr/>
              </p:nvPicPr>
              <p:blipFill>
                <a:blip r:embed="rId729"/>
                <a:stretch>
                  <a:fillRect/>
                </a:stretch>
              </p:blipFill>
              <p:spPr>
                <a:xfrm>
                  <a:off x="7786309" y="3963502"/>
                  <a:ext cx="633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89" name="Freihand 388">
                  <a:extLst>
                    <a:ext uri="{FF2B5EF4-FFF2-40B4-BE49-F238E27FC236}">
                      <a16:creationId xmlns:a16="http://schemas.microsoft.com/office/drawing/2014/main" id="{AC35F662-7935-C4EE-8C3F-69A4CF9C7627}"/>
                    </a:ext>
                  </a:extLst>
                </p14:cNvPr>
                <p14:cNvContentPartPr/>
                <p14:nvPr/>
              </p14:nvContentPartPr>
              <p14:xfrm>
                <a:off x="7862629" y="3987982"/>
                <a:ext cx="72000" cy="163440"/>
              </p14:xfrm>
            </p:contentPart>
          </mc:Choice>
          <mc:Fallback>
            <p:pic>
              <p:nvPicPr>
                <p:cNvPr id="389" name="Freihand 388">
                  <a:extLst>
                    <a:ext uri="{FF2B5EF4-FFF2-40B4-BE49-F238E27FC236}">
                      <a16:creationId xmlns:a16="http://schemas.microsoft.com/office/drawing/2014/main" id="{AC35F662-7935-C4EE-8C3F-69A4CF9C7627}"/>
                    </a:ext>
                  </a:extLst>
                </p:cNvPr>
                <p:cNvPicPr/>
                <p:nvPr/>
              </p:nvPicPr>
              <p:blipFill>
                <a:blip r:embed="rId731"/>
                <a:stretch>
                  <a:fillRect/>
                </a:stretch>
              </p:blipFill>
              <p:spPr>
                <a:xfrm>
                  <a:off x="7853989" y="3978982"/>
                  <a:ext cx="89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90" name="Freihand 389">
                  <a:extLst>
                    <a:ext uri="{FF2B5EF4-FFF2-40B4-BE49-F238E27FC236}">
                      <a16:creationId xmlns:a16="http://schemas.microsoft.com/office/drawing/2014/main" id="{EFEE9E4A-A3CF-2E3E-3744-933266F9CF52}"/>
                    </a:ext>
                  </a:extLst>
                </p14:cNvPr>
                <p14:cNvContentPartPr/>
                <p14:nvPr/>
              </p14:nvContentPartPr>
              <p14:xfrm>
                <a:off x="7815469" y="3937942"/>
                <a:ext cx="58320" cy="70920"/>
              </p14:xfrm>
            </p:contentPart>
          </mc:Choice>
          <mc:Fallback>
            <p:pic>
              <p:nvPicPr>
                <p:cNvPr id="390" name="Freihand 389">
                  <a:extLst>
                    <a:ext uri="{FF2B5EF4-FFF2-40B4-BE49-F238E27FC236}">
                      <a16:creationId xmlns:a16="http://schemas.microsoft.com/office/drawing/2014/main" id="{EFEE9E4A-A3CF-2E3E-3744-933266F9CF52}"/>
                    </a:ext>
                  </a:extLst>
                </p:cNvPr>
                <p:cNvPicPr/>
                <p:nvPr/>
              </p:nvPicPr>
              <p:blipFill>
                <a:blip r:embed="rId733"/>
                <a:stretch>
                  <a:fillRect/>
                </a:stretch>
              </p:blipFill>
              <p:spPr>
                <a:xfrm>
                  <a:off x="7806829" y="3928942"/>
                  <a:ext cx="75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91" name="Freihand 390">
                  <a:extLst>
                    <a:ext uri="{FF2B5EF4-FFF2-40B4-BE49-F238E27FC236}">
                      <a16:creationId xmlns:a16="http://schemas.microsoft.com/office/drawing/2014/main" id="{9AA8F745-B3AA-91D6-947A-E0D67710B5C1}"/>
                    </a:ext>
                  </a:extLst>
                </p14:cNvPr>
                <p14:cNvContentPartPr/>
                <p14:nvPr/>
              </p14:nvContentPartPr>
              <p14:xfrm>
                <a:off x="7908349" y="4065742"/>
                <a:ext cx="60120" cy="91080"/>
              </p14:xfrm>
            </p:contentPart>
          </mc:Choice>
          <mc:Fallback>
            <p:pic>
              <p:nvPicPr>
                <p:cNvPr id="391" name="Freihand 390">
                  <a:extLst>
                    <a:ext uri="{FF2B5EF4-FFF2-40B4-BE49-F238E27FC236}">
                      <a16:creationId xmlns:a16="http://schemas.microsoft.com/office/drawing/2014/main" id="{9AA8F745-B3AA-91D6-947A-E0D67710B5C1}"/>
                    </a:ext>
                  </a:extLst>
                </p:cNvPr>
                <p:cNvPicPr/>
                <p:nvPr/>
              </p:nvPicPr>
              <p:blipFill>
                <a:blip r:embed="rId735"/>
                <a:stretch>
                  <a:fillRect/>
                </a:stretch>
              </p:blipFill>
              <p:spPr>
                <a:xfrm>
                  <a:off x="7899709" y="4057102"/>
                  <a:ext cx="77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92" name="Freihand 391">
                  <a:extLst>
                    <a:ext uri="{FF2B5EF4-FFF2-40B4-BE49-F238E27FC236}">
                      <a16:creationId xmlns:a16="http://schemas.microsoft.com/office/drawing/2014/main" id="{8726E294-4E2F-AE00-4DF7-6CDD68EB62A6}"/>
                    </a:ext>
                  </a:extLst>
                </p14:cNvPr>
                <p14:cNvContentPartPr/>
                <p14:nvPr/>
              </p14:nvContentPartPr>
              <p14:xfrm>
                <a:off x="7979269" y="4054942"/>
                <a:ext cx="112320" cy="84960"/>
              </p14:xfrm>
            </p:contentPart>
          </mc:Choice>
          <mc:Fallback>
            <p:pic>
              <p:nvPicPr>
                <p:cNvPr id="392" name="Freihand 391">
                  <a:extLst>
                    <a:ext uri="{FF2B5EF4-FFF2-40B4-BE49-F238E27FC236}">
                      <a16:creationId xmlns:a16="http://schemas.microsoft.com/office/drawing/2014/main" id="{8726E294-4E2F-AE00-4DF7-6CDD68EB62A6}"/>
                    </a:ext>
                  </a:extLst>
                </p:cNvPr>
                <p:cNvPicPr/>
                <p:nvPr/>
              </p:nvPicPr>
              <p:blipFill>
                <a:blip r:embed="rId737"/>
                <a:stretch>
                  <a:fillRect/>
                </a:stretch>
              </p:blipFill>
              <p:spPr>
                <a:xfrm>
                  <a:off x="7970269" y="4046302"/>
                  <a:ext cx="129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93" name="Freihand 392">
                  <a:extLst>
                    <a:ext uri="{FF2B5EF4-FFF2-40B4-BE49-F238E27FC236}">
                      <a16:creationId xmlns:a16="http://schemas.microsoft.com/office/drawing/2014/main" id="{1DB4B8A3-B8E8-BF77-5584-297C602E22AA}"/>
                    </a:ext>
                  </a:extLst>
                </p14:cNvPr>
                <p14:cNvContentPartPr/>
                <p14:nvPr/>
              </p14:nvContentPartPr>
              <p14:xfrm>
                <a:off x="8105989" y="3979342"/>
                <a:ext cx="113400" cy="147600"/>
              </p14:xfrm>
            </p:contentPart>
          </mc:Choice>
          <mc:Fallback>
            <p:pic>
              <p:nvPicPr>
                <p:cNvPr id="393" name="Freihand 392">
                  <a:extLst>
                    <a:ext uri="{FF2B5EF4-FFF2-40B4-BE49-F238E27FC236}">
                      <a16:creationId xmlns:a16="http://schemas.microsoft.com/office/drawing/2014/main" id="{1DB4B8A3-B8E8-BF77-5584-297C602E22AA}"/>
                    </a:ext>
                  </a:extLst>
                </p:cNvPr>
                <p:cNvPicPr/>
                <p:nvPr/>
              </p:nvPicPr>
              <p:blipFill>
                <a:blip r:embed="rId739"/>
                <a:stretch>
                  <a:fillRect/>
                </a:stretch>
              </p:blipFill>
              <p:spPr>
                <a:xfrm>
                  <a:off x="8097349" y="3970342"/>
                  <a:ext cx="131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94" name="Freihand 393">
                  <a:extLst>
                    <a:ext uri="{FF2B5EF4-FFF2-40B4-BE49-F238E27FC236}">
                      <a16:creationId xmlns:a16="http://schemas.microsoft.com/office/drawing/2014/main" id="{FE4A1F77-F2BC-D99F-5910-0F469A8C45F8}"/>
                    </a:ext>
                  </a:extLst>
                </p14:cNvPr>
                <p14:cNvContentPartPr/>
                <p14:nvPr/>
              </p14:nvContentPartPr>
              <p14:xfrm>
                <a:off x="8166109" y="4058542"/>
                <a:ext cx="36000" cy="134640"/>
              </p14:xfrm>
            </p:contentPart>
          </mc:Choice>
          <mc:Fallback>
            <p:pic>
              <p:nvPicPr>
                <p:cNvPr id="394" name="Freihand 393">
                  <a:extLst>
                    <a:ext uri="{FF2B5EF4-FFF2-40B4-BE49-F238E27FC236}">
                      <a16:creationId xmlns:a16="http://schemas.microsoft.com/office/drawing/2014/main" id="{FE4A1F77-F2BC-D99F-5910-0F469A8C45F8}"/>
                    </a:ext>
                  </a:extLst>
                </p:cNvPr>
                <p:cNvPicPr/>
                <p:nvPr/>
              </p:nvPicPr>
              <p:blipFill>
                <a:blip r:embed="rId741"/>
                <a:stretch>
                  <a:fillRect/>
                </a:stretch>
              </p:blipFill>
              <p:spPr>
                <a:xfrm>
                  <a:off x="8157109" y="4049902"/>
                  <a:ext cx="53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95" name="Freihand 394">
                  <a:extLst>
                    <a:ext uri="{FF2B5EF4-FFF2-40B4-BE49-F238E27FC236}">
                      <a16:creationId xmlns:a16="http://schemas.microsoft.com/office/drawing/2014/main" id="{E25E9F93-C26D-EAC3-F628-12D6CA1A3D18}"/>
                    </a:ext>
                  </a:extLst>
                </p14:cNvPr>
                <p14:cNvContentPartPr/>
                <p14:nvPr/>
              </p14:nvContentPartPr>
              <p14:xfrm>
                <a:off x="8212549" y="3982222"/>
                <a:ext cx="107280" cy="211680"/>
              </p14:xfrm>
            </p:contentPart>
          </mc:Choice>
          <mc:Fallback>
            <p:pic>
              <p:nvPicPr>
                <p:cNvPr id="395" name="Freihand 394">
                  <a:extLst>
                    <a:ext uri="{FF2B5EF4-FFF2-40B4-BE49-F238E27FC236}">
                      <a16:creationId xmlns:a16="http://schemas.microsoft.com/office/drawing/2014/main" id="{E25E9F93-C26D-EAC3-F628-12D6CA1A3D18}"/>
                    </a:ext>
                  </a:extLst>
                </p:cNvPr>
                <p:cNvPicPr/>
                <p:nvPr/>
              </p:nvPicPr>
              <p:blipFill>
                <a:blip r:embed="rId743"/>
                <a:stretch>
                  <a:fillRect/>
                </a:stretch>
              </p:blipFill>
              <p:spPr>
                <a:xfrm>
                  <a:off x="8203549" y="3973582"/>
                  <a:ext cx="124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96" name="Freihand 395">
                  <a:extLst>
                    <a:ext uri="{FF2B5EF4-FFF2-40B4-BE49-F238E27FC236}">
                      <a16:creationId xmlns:a16="http://schemas.microsoft.com/office/drawing/2014/main" id="{E02A51CB-B8A8-38F2-0B99-0ACE36367A98}"/>
                    </a:ext>
                  </a:extLst>
                </p14:cNvPr>
                <p14:cNvContentPartPr/>
                <p14:nvPr/>
              </p14:nvContentPartPr>
              <p14:xfrm>
                <a:off x="8295349" y="3981862"/>
                <a:ext cx="125280" cy="191160"/>
              </p14:xfrm>
            </p:contentPart>
          </mc:Choice>
          <mc:Fallback>
            <p:pic>
              <p:nvPicPr>
                <p:cNvPr id="396" name="Freihand 395">
                  <a:extLst>
                    <a:ext uri="{FF2B5EF4-FFF2-40B4-BE49-F238E27FC236}">
                      <a16:creationId xmlns:a16="http://schemas.microsoft.com/office/drawing/2014/main" id="{E02A51CB-B8A8-38F2-0B99-0ACE36367A98}"/>
                    </a:ext>
                  </a:extLst>
                </p:cNvPr>
                <p:cNvPicPr/>
                <p:nvPr/>
              </p:nvPicPr>
              <p:blipFill>
                <a:blip r:embed="rId745"/>
                <a:stretch>
                  <a:fillRect/>
                </a:stretch>
              </p:blipFill>
              <p:spPr>
                <a:xfrm>
                  <a:off x="8286349" y="3972862"/>
                  <a:ext cx="142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98" name="Freihand 397">
                  <a:extLst>
                    <a:ext uri="{FF2B5EF4-FFF2-40B4-BE49-F238E27FC236}">
                      <a16:creationId xmlns:a16="http://schemas.microsoft.com/office/drawing/2014/main" id="{4DE93005-EA6B-1BFB-DCE8-F75A7733FBFF}"/>
                    </a:ext>
                  </a:extLst>
                </p14:cNvPr>
                <p14:cNvContentPartPr/>
                <p14:nvPr/>
              </p14:nvContentPartPr>
              <p14:xfrm>
                <a:off x="8063149" y="4167622"/>
                <a:ext cx="468720" cy="163080"/>
              </p14:xfrm>
            </p:contentPart>
          </mc:Choice>
          <mc:Fallback>
            <p:pic>
              <p:nvPicPr>
                <p:cNvPr id="398" name="Freihand 397">
                  <a:extLst>
                    <a:ext uri="{FF2B5EF4-FFF2-40B4-BE49-F238E27FC236}">
                      <a16:creationId xmlns:a16="http://schemas.microsoft.com/office/drawing/2014/main" id="{4DE93005-EA6B-1BFB-DCE8-F75A7733FBFF}"/>
                    </a:ext>
                  </a:extLst>
                </p:cNvPr>
                <p:cNvPicPr/>
                <p:nvPr/>
              </p:nvPicPr>
              <p:blipFill>
                <a:blip r:embed="rId747"/>
                <a:stretch>
                  <a:fillRect/>
                </a:stretch>
              </p:blipFill>
              <p:spPr>
                <a:xfrm>
                  <a:off x="8054149" y="4158622"/>
                  <a:ext cx="486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99" name="Freihand 398">
                  <a:extLst>
                    <a:ext uri="{FF2B5EF4-FFF2-40B4-BE49-F238E27FC236}">
                      <a16:creationId xmlns:a16="http://schemas.microsoft.com/office/drawing/2014/main" id="{24A024AB-38D4-99CA-E5F5-097050CE6C72}"/>
                    </a:ext>
                  </a:extLst>
                </p14:cNvPr>
                <p14:cNvContentPartPr/>
                <p14:nvPr/>
              </p14:nvContentPartPr>
              <p14:xfrm>
                <a:off x="10729309" y="3872422"/>
                <a:ext cx="369360" cy="106200"/>
              </p14:xfrm>
            </p:contentPart>
          </mc:Choice>
          <mc:Fallback>
            <p:pic>
              <p:nvPicPr>
                <p:cNvPr id="399" name="Freihand 398">
                  <a:extLst>
                    <a:ext uri="{FF2B5EF4-FFF2-40B4-BE49-F238E27FC236}">
                      <a16:creationId xmlns:a16="http://schemas.microsoft.com/office/drawing/2014/main" id="{24A024AB-38D4-99CA-E5F5-097050CE6C72}"/>
                    </a:ext>
                  </a:extLst>
                </p:cNvPr>
                <p:cNvPicPr/>
                <p:nvPr/>
              </p:nvPicPr>
              <p:blipFill>
                <a:blip r:embed="rId749"/>
                <a:stretch>
                  <a:fillRect/>
                </a:stretch>
              </p:blipFill>
              <p:spPr>
                <a:xfrm>
                  <a:off x="10720309" y="3863782"/>
                  <a:ext cx="387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01" name="Freihand 400">
                  <a:extLst>
                    <a:ext uri="{FF2B5EF4-FFF2-40B4-BE49-F238E27FC236}">
                      <a16:creationId xmlns:a16="http://schemas.microsoft.com/office/drawing/2014/main" id="{42201408-EF11-1ED4-06E2-6D1CCF0D6FA7}"/>
                    </a:ext>
                  </a:extLst>
                </p14:cNvPr>
                <p14:cNvContentPartPr/>
                <p14:nvPr/>
              </p14:nvContentPartPr>
              <p14:xfrm>
                <a:off x="5045629" y="4541302"/>
                <a:ext cx="159840" cy="27360"/>
              </p14:xfrm>
            </p:contentPart>
          </mc:Choice>
          <mc:Fallback>
            <p:pic>
              <p:nvPicPr>
                <p:cNvPr id="401" name="Freihand 400">
                  <a:extLst>
                    <a:ext uri="{FF2B5EF4-FFF2-40B4-BE49-F238E27FC236}">
                      <a16:creationId xmlns:a16="http://schemas.microsoft.com/office/drawing/2014/main" id="{42201408-EF11-1ED4-06E2-6D1CCF0D6FA7}"/>
                    </a:ext>
                  </a:extLst>
                </p:cNvPr>
                <p:cNvPicPr/>
                <p:nvPr/>
              </p:nvPicPr>
              <p:blipFill>
                <a:blip r:embed="rId751"/>
                <a:stretch>
                  <a:fillRect/>
                </a:stretch>
              </p:blipFill>
              <p:spPr>
                <a:xfrm>
                  <a:off x="5036989" y="4532302"/>
                  <a:ext cx="177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02" name="Freihand 401">
                  <a:extLst>
                    <a:ext uri="{FF2B5EF4-FFF2-40B4-BE49-F238E27FC236}">
                      <a16:creationId xmlns:a16="http://schemas.microsoft.com/office/drawing/2014/main" id="{86E88545-3622-815F-925D-627F7E9999C7}"/>
                    </a:ext>
                  </a:extLst>
                </p14:cNvPr>
                <p14:cNvContentPartPr/>
                <p14:nvPr/>
              </p14:nvContentPartPr>
              <p14:xfrm>
                <a:off x="5010349" y="4615462"/>
                <a:ext cx="196560" cy="24480"/>
              </p14:xfrm>
            </p:contentPart>
          </mc:Choice>
          <mc:Fallback>
            <p:pic>
              <p:nvPicPr>
                <p:cNvPr id="402" name="Freihand 401">
                  <a:extLst>
                    <a:ext uri="{FF2B5EF4-FFF2-40B4-BE49-F238E27FC236}">
                      <a16:creationId xmlns:a16="http://schemas.microsoft.com/office/drawing/2014/main" id="{86E88545-3622-815F-925D-627F7E9999C7}"/>
                    </a:ext>
                  </a:extLst>
                </p:cNvPr>
                <p:cNvPicPr/>
                <p:nvPr/>
              </p:nvPicPr>
              <p:blipFill>
                <a:blip r:embed="rId753"/>
                <a:stretch>
                  <a:fillRect/>
                </a:stretch>
              </p:blipFill>
              <p:spPr>
                <a:xfrm>
                  <a:off x="5001349" y="4606462"/>
                  <a:ext cx="214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03" name="Freihand 402">
                  <a:extLst>
                    <a:ext uri="{FF2B5EF4-FFF2-40B4-BE49-F238E27FC236}">
                      <a16:creationId xmlns:a16="http://schemas.microsoft.com/office/drawing/2014/main" id="{0548626F-AAC3-1444-0BBA-917AA956B82B}"/>
                    </a:ext>
                  </a:extLst>
                </p14:cNvPr>
                <p14:cNvContentPartPr/>
                <p14:nvPr/>
              </p14:nvContentPartPr>
              <p14:xfrm>
                <a:off x="5234269" y="4487662"/>
                <a:ext cx="99000" cy="186120"/>
              </p14:xfrm>
            </p:contentPart>
          </mc:Choice>
          <mc:Fallback>
            <p:pic>
              <p:nvPicPr>
                <p:cNvPr id="403" name="Freihand 402">
                  <a:extLst>
                    <a:ext uri="{FF2B5EF4-FFF2-40B4-BE49-F238E27FC236}">
                      <a16:creationId xmlns:a16="http://schemas.microsoft.com/office/drawing/2014/main" id="{0548626F-AAC3-1444-0BBA-917AA956B82B}"/>
                    </a:ext>
                  </a:extLst>
                </p:cNvPr>
                <p:cNvPicPr/>
                <p:nvPr/>
              </p:nvPicPr>
              <p:blipFill>
                <a:blip r:embed="rId755"/>
                <a:stretch>
                  <a:fillRect/>
                </a:stretch>
              </p:blipFill>
              <p:spPr>
                <a:xfrm>
                  <a:off x="5225269" y="4478662"/>
                  <a:ext cx="116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04" name="Freihand 403">
                  <a:extLst>
                    <a:ext uri="{FF2B5EF4-FFF2-40B4-BE49-F238E27FC236}">
                      <a16:creationId xmlns:a16="http://schemas.microsoft.com/office/drawing/2014/main" id="{EBC2C814-E6CA-CDED-0615-93B940B62CDD}"/>
                    </a:ext>
                  </a:extLst>
                </p14:cNvPr>
                <p14:cNvContentPartPr/>
                <p14:nvPr/>
              </p14:nvContentPartPr>
              <p14:xfrm>
                <a:off x="5443069" y="4358782"/>
                <a:ext cx="127800" cy="156960"/>
              </p14:xfrm>
            </p:contentPart>
          </mc:Choice>
          <mc:Fallback>
            <p:pic>
              <p:nvPicPr>
                <p:cNvPr id="404" name="Freihand 403">
                  <a:extLst>
                    <a:ext uri="{FF2B5EF4-FFF2-40B4-BE49-F238E27FC236}">
                      <a16:creationId xmlns:a16="http://schemas.microsoft.com/office/drawing/2014/main" id="{EBC2C814-E6CA-CDED-0615-93B940B62CDD}"/>
                    </a:ext>
                  </a:extLst>
                </p:cNvPr>
                <p:cNvPicPr/>
                <p:nvPr/>
              </p:nvPicPr>
              <p:blipFill>
                <a:blip r:embed="rId757"/>
                <a:stretch>
                  <a:fillRect/>
                </a:stretch>
              </p:blipFill>
              <p:spPr>
                <a:xfrm>
                  <a:off x="5434429" y="4349782"/>
                  <a:ext cx="145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05" name="Freihand 404">
                  <a:extLst>
                    <a:ext uri="{FF2B5EF4-FFF2-40B4-BE49-F238E27FC236}">
                      <a16:creationId xmlns:a16="http://schemas.microsoft.com/office/drawing/2014/main" id="{8C7B0D69-FB1D-8785-5DC1-8BC08D211B3A}"/>
                    </a:ext>
                  </a:extLst>
                </p14:cNvPr>
                <p14:cNvContentPartPr/>
                <p14:nvPr/>
              </p14:nvContentPartPr>
              <p14:xfrm>
                <a:off x="5478349" y="4495582"/>
                <a:ext cx="125640" cy="28080"/>
              </p14:xfrm>
            </p:contentPart>
          </mc:Choice>
          <mc:Fallback>
            <p:pic>
              <p:nvPicPr>
                <p:cNvPr id="405" name="Freihand 404">
                  <a:extLst>
                    <a:ext uri="{FF2B5EF4-FFF2-40B4-BE49-F238E27FC236}">
                      <a16:creationId xmlns:a16="http://schemas.microsoft.com/office/drawing/2014/main" id="{8C7B0D69-FB1D-8785-5DC1-8BC08D211B3A}"/>
                    </a:ext>
                  </a:extLst>
                </p:cNvPr>
                <p:cNvPicPr/>
                <p:nvPr/>
              </p:nvPicPr>
              <p:blipFill>
                <a:blip r:embed="rId759"/>
                <a:stretch>
                  <a:fillRect/>
                </a:stretch>
              </p:blipFill>
              <p:spPr>
                <a:xfrm>
                  <a:off x="5469349" y="4486942"/>
                  <a:ext cx="1432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06" name="Freihand 405">
                  <a:extLst>
                    <a:ext uri="{FF2B5EF4-FFF2-40B4-BE49-F238E27FC236}">
                      <a16:creationId xmlns:a16="http://schemas.microsoft.com/office/drawing/2014/main" id="{44A25307-1256-B7CB-AFD1-F4C840310FEE}"/>
                    </a:ext>
                  </a:extLst>
                </p14:cNvPr>
                <p14:cNvContentPartPr/>
                <p14:nvPr/>
              </p14:nvContentPartPr>
              <p14:xfrm>
                <a:off x="5647549" y="4398022"/>
                <a:ext cx="96480" cy="180360"/>
              </p14:xfrm>
            </p:contentPart>
          </mc:Choice>
          <mc:Fallback>
            <p:pic>
              <p:nvPicPr>
                <p:cNvPr id="406" name="Freihand 405">
                  <a:extLst>
                    <a:ext uri="{FF2B5EF4-FFF2-40B4-BE49-F238E27FC236}">
                      <a16:creationId xmlns:a16="http://schemas.microsoft.com/office/drawing/2014/main" id="{44A25307-1256-B7CB-AFD1-F4C840310FEE}"/>
                    </a:ext>
                  </a:extLst>
                </p:cNvPr>
                <p:cNvPicPr/>
                <p:nvPr/>
              </p:nvPicPr>
              <p:blipFill>
                <a:blip r:embed="rId761"/>
                <a:stretch>
                  <a:fillRect/>
                </a:stretch>
              </p:blipFill>
              <p:spPr>
                <a:xfrm>
                  <a:off x="5638549" y="4389382"/>
                  <a:ext cx="114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07" name="Freihand 406">
                  <a:extLst>
                    <a:ext uri="{FF2B5EF4-FFF2-40B4-BE49-F238E27FC236}">
                      <a16:creationId xmlns:a16="http://schemas.microsoft.com/office/drawing/2014/main" id="{45B7FD8B-9CE9-7656-8F99-C326E4B7ECA8}"/>
                    </a:ext>
                  </a:extLst>
                </p14:cNvPr>
                <p14:cNvContentPartPr/>
                <p14:nvPr/>
              </p14:nvContentPartPr>
              <p14:xfrm>
                <a:off x="5795509" y="4431142"/>
                <a:ext cx="134640" cy="90720"/>
              </p14:xfrm>
            </p:contentPart>
          </mc:Choice>
          <mc:Fallback>
            <p:pic>
              <p:nvPicPr>
                <p:cNvPr id="407" name="Freihand 406">
                  <a:extLst>
                    <a:ext uri="{FF2B5EF4-FFF2-40B4-BE49-F238E27FC236}">
                      <a16:creationId xmlns:a16="http://schemas.microsoft.com/office/drawing/2014/main" id="{45B7FD8B-9CE9-7656-8F99-C326E4B7ECA8}"/>
                    </a:ext>
                  </a:extLst>
                </p:cNvPr>
                <p:cNvPicPr/>
                <p:nvPr/>
              </p:nvPicPr>
              <p:blipFill>
                <a:blip r:embed="rId763"/>
                <a:stretch>
                  <a:fillRect/>
                </a:stretch>
              </p:blipFill>
              <p:spPr>
                <a:xfrm>
                  <a:off x="5786869" y="4422142"/>
                  <a:ext cx="152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08" name="Freihand 407">
                  <a:extLst>
                    <a:ext uri="{FF2B5EF4-FFF2-40B4-BE49-F238E27FC236}">
                      <a16:creationId xmlns:a16="http://schemas.microsoft.com/office/drawing/2014/main" id="{37EFCD8D-5BA9-0EF8-B4BC-90723B9530CB}"/>
                    </a:ext>
                  </a:extLst>
                </p14:cNvPr>
                <p14:cNvContentPartPr/>
                <p14:nvPr/>
              </p14:nvContentPartPr>
              <p14:xfrm>
                <a:off x="6003949" y="4369222"/>
                <a:ext cx="68760" cy="109440"/>
              </p14:xfrm>
            </p:contentPart>
          </mc:Choice>
          <mc:Fallback>
            <p:pic>
              <p:nvPicPr>
                <p:cNvPr id="408" name="Freihand 407">
                  <a:extLst>
                    <a:ext uri="{FF2B5EF4-FFF2-40B4-BE49-F238E27FC236}">
                      <a16:creationId xmlns:a16="http://schemas.microsoft.com/office/drawing/2014/main" id="{37EFCD8D-5BA9-0EF8-B4BC-90723B9530CB}"/>
                    </a:ext>
                  </a:extLst>
                </p:cNvPr>
                <p:cNvPicPr/>
                <p:nvPr/>
              </p:nvPicPr>
              <p:blipFill>
                <a:blip r:embed="rId765"/>
                <a:stretch>
                  <a:fillRect/>
                </a:stretch>
              </p:blipFill>
              <p:spPr>
                <a:xfrm>
                  <a:off x="5994949" y="4360222"/>
                  <a:ext cx="86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09" name="Freihand 408">
                  <a:extLst>
                    <a:ext uri="{FF2B5EF4-FFF2-40B4-BE49-F238E27FC236}">
                      <a16:creationId xmlns:a16="http://schemas.microsoft.com/office/drawing/2014/main" id="{7161AA68-95BB-82D2-AA01-EE03E40E912F}"/>
                    </a:ext>
                  </a:extLst>
                </p14:cNvPr>
                <p14:cNvContentPartPr/>
                <p14:nvPr/>
              </p14:nvContentPartPr>
              <p14:xfrm>
                <a:off x="6055429" y="4396942"/>
                <a:ext cx="21600" cy="153000"/>
              </p14:xfrm>
            </p:contentPart>
          </mc:Choice>
          <mc:Fallback>
            <p:pic>
              <p:nvPicPr>
                <p:cNvPr id="409" name="Freihand 408">
                  <a:extLst>
                    <a:ext uri="{FF2B5EF4-FFF2-40B4-BE49-F238E27FC236}">
                      <a16:creationId xmlns:a16="http://schemas.microsoft.com/office/drawing/2014/main" id="{7161AA68-95BB-82D2-AA01-EE03E40E912F}"/>
                    </a:ext>
                  </a:extLst>
                </p:cNvPr>
                <p:cNvPicPr/>
                <p:nvPr/>
              </p:nvPicPr>
              <p:blipFill>
                <a:blip r:embed="rId767"/>
                <a:stretch>
                  <a:fillRect/>
                </a:stretch>
              </p:blipFill>
              <p:spPr>
                <a:xfrm>
                  <a:off x="6046789" y="4388302"/>
                  <a:ext cx="39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10" name="Freihand 409">
                  <a:extLst>
                    <a:ext uri="{FF2B5EF4-FFF2-40B4-BE49-F238E27FC236}">
                      <a16:creationId xmlns:a16="http://schemas.microsoft.com/office/drawing/2014/main" id="{72596E75-8077-11C4-0F45-F3712C7332EC}"/>
                    </a:ext>
                  </a:extLst>
                </p14:cNvPr>
                <p14:cNvContentPartPr/>
                <p14:nvPr/>
              </p14:nvContentPartPr>
              <p14:xfrm>
                <a:off x="6151189" y="4378942"/>
                <a:ext cx="96480" cy="160200"/>
              </p14:xfrm>
            </p:contentPart>
          </mc:Choice>
          <mc:Fallback>
            <p:pic>
              <p:nvPicPr>
                <p:cNvPr id="410" name="Freihand 409">
                  <a:extLst>
                    <a:ext uri="{FF2B5EF4-FFF2-40B4-BE49-F238E27FC236}">
                      <a16:creationId xmlns:a16="http://schemas.microsoft.com/office/drawing/2014/main" id="{72596E75-8077-11C4-0F45-F3712C7332EC}"/>
                    </a:ext>
                  </a:extLst>
                </p:cNvPr>
                <p:cNvPicPr/>
                <p:nvPr/>
              </p:nvPicPr>
              <p:blipFill>
                <a:blip r:embed="rId769"/>
                <a:stretch>
                  <a:fillRect/>
                </a:stretch>
              </p:blipFill>
              <p:spPr>
                <a:xfrm>
                  <a:off x="6142189" y="4370302"/>
                  <a:ext cx="114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11" name="Freihand 410">
                  <a:extLst>
                    <a:ext uri="{FF2B5EF4-FFF2-40B4-BE49-F238E27FC236}">
                      <a16:creationId xmlns:a16="http://schemas.microsoft.com/office/drawing/2014/main" id="{77813800-494A-39C1-BFE9-38EB82E66924}"/>
                    </a:ext>
                  </a:extLst>
                </p14:cNvPr>
                <p14:cNvContentPartPr/>
                <p14:nvPr/>
              </p14:nvContentPartPr>
              <p14:xfrm>
                <a:off x="6268189" y="4371742"/>
                <a:ext cx="111960" cy="142200"/>
              </p14:xfrm>
            </p:contentPart>
          </mc:Choice>
          <mc:Fallback>
            <p:pic>
              <p:nvPicPr>
                <p:cNvPr id="411" name="Freihand 410">
                  <a:extLst>
                    <a:ext uri="{FF2B5EF4-FFF2-40B4-BE49-F238E27FC236}">
                      <a16:creationId xmlns:a16="http://schemas.microsoft.com/office/drawing/2014/main" id="{77813800-494A-39C1-BFE9-38EB82E66924}"/>
                    </a:ext>
                  </a:extLst>
                </p:cNvPr>
                <p:cNvPicPr/>
                <p:nvPr/>
              </p:nvPicPr>
              <p:blipFill>
                <a:blip r:embed="rId771"/>
                <a:stretch>
                  <a:fillRect/>
                </a:stretch>
              </p:blipFill>
              <p:spPr>
                <a:xfrm>
                  <a:off x="6259189" y="4363102"/>
                  <a:ext cx="1296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12" name="Freihand 411">
                  <a:extLst>
                    <a:ext uri="{FF2B5EF4-FFF2-40B4-BE49-F238E27FC236}">
                      <a16:creationId xmlns:a16="http://schemas.microsoft.com/office/drawing/2014/main" id="{56D5BDB4-56CA-D2B5-6680-EC3994750C96}"/>
                    </a:ext>
                  </a:extLst>
                </p14:cNvPr>
                <p14:cNvContentPartPr/>
                <p14:nvPr/>
              </p14:nvContentPartPr>
              <p14:xfrm>
                <a:off x="6469069" y="4453822"/>
                <a:ext cx="95400" cy="19800"/>
              </p14:xfrm>
            </p:contentPart>
          </mc:Choice>
          <mc:Fallback>
            <p:pic>
              <p:nvPicPr>
                <p:cNvPr id="412" name="Freihand 411">
                  <a:extLst>
                    <a:ext uri="{FF2B5EF4-FFF2-40B4-BE49-F238E27FC236}">
                      <a16:creationId xmlns:a16="http://schemas.microsoft.com/office/drawing/2014/main" id="{56D5BDB4-56CA-D2B5-6680-EC3994750C96}"/>
                    </a:ext>
                  </a:extLst>
                </p:cNvPr>
                <p:cNvPicPr/>
                <p:nvPr/>
              </p:nvPicPr>
              <p:blipFill>
                <a:blip r:embed="rId773"/>
                <a:stretch>
                  <a:fillRect/>
                </a:stretch>
              </p:blipFill>
              <p:spPr>
                <a:xfrm>
                  <a:off x="6460069" y="4445182"/>
                  <a:ext cx="113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13" name="Freihand 412">
                  <a:extLst>
                    <a:ext uri="{FF2B5EF4-FFF2-40B4-BE49-F238E27FC236}">
                      <a16:creationId xmlns:a16="http://schemas.microsoft.com/office/drawing/2014/main" id="{552CDE20-A7DF-0C79-7695-04BAB6335D78}"/>
                    </a:ext>
                  </a:extLst>
                </p14:cNvPr>
                <p14:cNvContentPartPr/>
                <p14:nvPr/>
              </p14:nvContentPartPr>
              <p14:xfrm>
                <a:off x="6626389" y="4370662"/>
                <a:ext cx="87840" cy="139680"/>
              </p14:xfrm>
            </p:contentPart>
          </mc:Choice>
          <mc:Fallback>
            <p:pic>
              <p:nvPicPr>
                <p:cNvPr id="413" name="Freihand 412">
                  <a:extLst>
                    <a:ext uri="{FF2B5EF4-FFF2-40B4-BE49-F238E27FC236}">
                      <a16:creationId xmlns:a16="http://schemas.microsoft.com/office/drawing/2014/main" id="{552CDE20-A7DF-0C79-7695-04BAB6335D78}"/>
                    </a:ext>
                  </a:extLst>
                </p:cNvPr>
                <p:cNvPicPr/>
                <p:nvPr/>
              </p:nvPicPr>
              <p:blipFill>
                <a:blip r:embed="rId775"/>
                <a:stretch>
                  <a:fillRect/>
                </a:stretch>
              </p:blipFill>
              <p:spPr>
                <a:xfrm>
                  <a:off x="6617749" y="4362022"/>
                  <a:ext cx="105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14" name="Freihand 413">
                  <a:extLst>
                    <a:ext uri="{FF2B5EF4-FFF2-40B4-BE49-F238E27FC236}">
                      <a16:creationId xmlns:a16="http://schemas.microsoft.com/office/drawing/2014/main" id="{A534CAD3-666B-635E-6FF6-ABCC80626BF5}"/>
                    </a:ext>
                  </a:extLst>
                </p14:cNvPr>
                <p14:cNvContentPartPr/>
                <p14:nvPr/>
              </p14:nvContentPartPr>
              <p14:xfrm>
                <a:off x="6758869" y="4393702"/>
                <a:ext cx="69120" cy="154080"/>
              </p14:xfrm>
            </p:contentPart>
          </mc:Choice>
          <mc:Fallback>
            <p:pic>
              <p:nvPicPr>
                <p:cNvPr id="414" name="Freihand 413">
                  <a:extLst>
                    <a:ext uri="{FF2B5EF4-FFF2-40B4-BE49-F238E27FC236}">
                      <a16:creationId xmlns:a16="http://schemas.microsoft.com/office/drawing/2014/main" id="{A534CAD3-666B-635E-6FF6-ABCC80626BF5}"/>
                    </a:ext>
                  </a:extLst>
                </p:cNvPr>
                <p:cNvPicPr/>
                <p:nvPr/>
              </p:nvPicPr>
              <p:blipFill>
                <a:blip r:embed="rId777"/>
                <a:stretch>
                  <a:fillRect/>
                </a:stretch>
              </p:blipFill>
              <p:spPr>
                <a:xfrm>
                  <a:off x="6750229" y="4384702"/>
                  <a:ext cx="86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15" name="Freihand 414">
                  <a:extLst>
                    <a:ext uri="{FF2B5EF4-FFF2-40B4-BE49-F238E27FC236}">
                      <a16:creationId xmlns:a16="http://schemas.microsoft.com/office/drawing/2014/main" id="{687A2555-8D9C-730C-BA53-884651D84CEF}"/>
                    </a:ext>
                  </a:extLst>
                </p14:cNvPr>
                <p14:cNvContentPartPr/>
                <p14:nvPr/>
              </p14:nvContentPartPr>
              <p14:xfrm>
                <a:off x="6892429" y="4377502"/>
                <a:ext cx="103320" cy="146160"/>
              </p14:xfrm>
            </p:contentPart>
          </mc:Choice>
          <mc:Fallback>
            <p:pic>
              <p:nvPicPr>
                <p:cNvPr id="415" name="Freihand 414">
                  <a:extLst>
                    <a:ext uri="{FF2B5EF4-FFF2-40B4-BE49-F238E27FC236}">
                      <a16:creationId xmlns:a16="http://schemas.microsoft.com/office/drawing/2014/main" id="{687A2555-8D9C-730C-BA53-884651D84CEF}"/>
                    </a:ext>
                  </a:extLst>
                </p:cNvPr>
                <p:cNvPicPr/>
                <p:nvPr/>
              </p:nvPicPr>
              <p:blipFill>
                <a:blip r:embed="rId779"/>
                <a:stretch>
                  <a:fillRect/>
                </a:stretch>
              </p:blipFill>
              <p:spPr>
                <a:xfrm>
                  <a:off x="6883789" y="4368502"/>
                  <a:ext cx="120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16" name="Freihand 415">
                  <a:extLst>
                    <a:ext uri="{FF2B5EF4-FFF2-40B4-BE49-F238E27FC236}">
                      <a16:creationId xmlns:a16="http://schemas.microsoft.com/office/drawing/2014/main" id="{C7E1AC32-762E-1122-E1FE-CF5DEC149DDD}"/>
                    </a:ext>
                  </a:extLst>
                </p14:cNvPr>
                <p14:cNvContentPartPr/>
                <p14:nvPr/>
              </p14:nvContentPartPr>
              <p14:xfrm>
                <a:off x="6914749" y="4353742"/>
                <a:ext cx="101520" cy="5400"/>
              </p14:xfrm>
            </p:contentPart>
          </mc:Choice>
          <mc:Fallback>
            <p:pic>
              <p:nvPicPr>
                <p:cNvPr id="416" name="Freihand 415">
                  <a:extLst>
                    <a:ext uri="{FF2B5EF4-FFF2-40B4-BE49-F238E27FC236}">
                      <a16:creationId xmlns:a16="http://schemas.microsoft.com/office/drawing/2014/main" id="{C7E1AC32-762E-1122-E1FE-CF5DEC149DDD}"/>
                    </a:ext>
                  </a:extLst>
                </p:cNvPr>
                <p:cNvPicPr/>
                <p:nvPr/>
              </p:nvPicPr>
              <p:blipFill>
                <a:blip r:embed="rId781"/>
                <a:stretch>
                  <a:fillRect/>
                </a:stretch>
              </p:blipFill>
              <p:spPr>
                <a:xfrm>
                  <a:off x="6905749" y="4344742"/>
                  <a:ext cx="119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17" name="Freihand 416">
                  <a:extLst>
                    <a:ext uri="{FF2B5EF4-FFF2-40B4-BE49-F238E27FC236}">
                      <a16:creationId xmlns:a16="http://schemas.microsoft.com/office/drawing/2014/main" id="{DDC067BF-C150-1988-22A1-1D15EDF35A1C}"/>
                    </a:ext>
                  </a:extLst>
                </p14:cNvPr>
                <p14:cNvContentPartPr/>
                <p14:nvPr/>
              </p14:nvContentPartPr>
              <p14:xfrm>
                <a:off x="6051109" y="-31058"/>
                <a:ext cx="846000" cy="461520"/>
              </p14:xfrm>
            </p:contentPart>
          </mc:Choice>
          <mc:Fallback>
            <p:pic>
              <p:nvPicPr>
                <p:cNvPr id="417" name="Freihand 416">
                  <a:extLst>
                    <a:ext uri="{FF2B5EF4-FFF2-40B4-BE49-F238E27FC236}">
                      <a16:creationId xmlns:a16="http://schemas.microsoft.com/office/drawing/2014/main" id="{DDC067BF-C150-1988-22A1-1D15EDF35A1C}"/>
                    </a:ext>
                  </a:extLst>
                </p:cNvPr>
                <p:cNvPicPr/>
                <p:nvPr/>
              </p:nvPicPr>
              <p:blipFill>
                <a:blip r:embed="rId783"/>
                <a:stretch>
                  <a:fillRect/>
                </a:stretch>
              </p:blipFill>
              <p:spPr>
                <a:xfrm>
                  <a:off x="6042469" y="-40058"/>
                  <a:ext cx="86364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19" name="Freihand 418">
                  <a:extLst>
                    <a:ext uri="{FF2B5EF4-FFF2-40B4-BE49-F238E27FC236}">
                      <a16:creationId xmlns:a16="http://schemas.microsoft.com/office/drawing/2014/main" id="{6A00DFC5-4010-8F0E-5DA7-D94746084314}"/>
                    </a:ext>
                  </a:extLst>
                </p14:cNvPr>
                <p14:cNvContentPartPr/>
                <p14:nvPr/>
              </p14:nvContentPartPr>
              <p14:xfrm>
                <a:off x="4112509" y="291044"/>
                <a:ext cx="2563560" cy="4016520"/>
              </p14:xfrm>
            </p:contentPart>
          </mc:Choice>
          <mc:Fallback>
            <p:pic>
              <p:nvPicPr>
                <p:cNvPr id="419" name="Freihand 418">
                  <a:extLst>
                    <a:ext uri="{FF2B5EF4-FFF2-40B4-BE49-F238E27FC236}">
                      <a16:creationId xmlns:a16="http://schemas.microsoft.com/office/drawing/2014/main" id="{6A00DFC5-4010-8F0E-5DA7-D94746084314}"/>
                    </a:ext>
                  </a:extLst>
                </p:cNvPr>
                <p:cNvPicPr/>
                <p:nvPr/>
              </p:nvPicPr>
              <p:blipFill>
                <a:blip r:embed="rId785"/>
                <a:stretch>
                  <a:fillRect/>
                </a:stretch>
              </p:blipFill>
              <p:spPr>
                <a:xfrm>
                  <a:off x="4103509" y="282044"/>
                  <a:ext cx="2581200" cy="40341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20" name="Freihand 419">
                  <a:extLst>
                    <a:ext uri="{FF2B5EF4-FFF2-40B4-BE49-F238E27FC236}">
                      <a16:creationId xmlns:a16="http://schemas.microsoft.com/office/drawing/2014/main" id="{8291DC66-E467-EAFB-14A6-E242B540F6E8}"/>
                    </a:ext>
                  </a:extLst>
                </p14:cNvPr>
                <p14:cNvContentPartPr/>
                <p14:nvPr/>
              </p14:nvContentPartPr>
              <p14:xfrm>
                <a:off x="6495709" y="4237004"/>
                <a:ext cx="250200" cy="133560"/>
              </p14:xfrm>
            </p:contentPart>
          </mc:Choice>
          <mc:Fallback>
            <p:pic>
              <p:nvPicPr>
                <p:cNvPr id="420" name="Freihand 419">
                  <a:extLst>
                    <a:ext uri="{FF2B5EF4-FFF2-40B4-BE49-F238E27FC236}">
                      <a16:creationId xmlns:a16="http://schemas.microsoft.com/office/drawing/2014/main" id="{8291DC66-E467-EAFB-14A6-E242B540F6E8}"/>
                    </a:ext>
                  </a:extLst>
                </p:cNvPr>
                <p:cNvPicPr/>
                <p:nvPr/>
              </p:nvPicPr>
              <p:blipFill>
                <a:blip r:embed="rId787"/>
                <a:stretch>
                  <a:fillRect/>
                </a:stretch>
              </p:blipFill>
              <p:spPr>
                <a:xfrm>
                  <a:off x="6487069" y="4228004"/>
                  <a:ext cx="267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22" name="Freihand 421">
                  <a:extLst>
                    <a:ext uri="{FF2B5EF4-FFF2-40B4-BE49-F238E27FC236}">
                      <a16:creationId xmlns:a16="http://schemas.microsoft.com/office/drawing/2014/main" id="{00CEE79A-ECD4-10DB-E939-AC2B27EE39E8}"/>
                    </a:ext>
                  </a:extLst>
                </p14:cNvPr>
                <p14:cNvContentPartPr/>
                <p14:nvPr/>
              </p14:nvContentPartPr>
              <p14:xfrm>
                <a:off x="7094389" y="4400084"/>
                <a:ext cx="126720" cy="36360"/>
              </p14:xfrm>
            </p:contentPart>
          </mc:Choice>
          <mc:Fallback>
            <p:pic>
              <p:nvPicPr>
                <p:cNvPr id="422" name="Freihand 421">
                  <a:extLst>
                    <a:ext uri="{FF2B5EF4-FFF2-40B4-BE49-F238E27FC236}">
                      <a16:creationId xmlns:a16="http://schemas.microsoft.com/office/drawing/2014/main" id="{00CEE79A-ECD4-10DB-E939-AC2B27EE39E8}"/>
                    </a:ext>
                  </a:extLst>
                </p:cNvPr>
                <p:cNvPicPr/>
                <p:nvPr/>
              </p:nvPicPr>
              <p:blipFill>
                <a:blip r:embed="rId789"/>
                <a:stretch>
                  <a:fillRect/>
                </a:stretch>
              </p:blipFill>
              <p:spPr>
                <a:xfrm>
                  <a:off x="7085389" y="4391084"/>
                  <a:ext cx="144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23" name="Freihand 422">
                  <a:extLst>
                    <a:ext uri="{FF2B5EF4-FFF2-40B4-BE49-F238E27FC236}">
                      <a16:creationId xmlns:a16="http://schemas.microsoft.com/office/drawing/2014/main" id="{1FC8FD96-3CC5-F02F-BC64-CF2300E81259}"/>
                    </a:ext>
                  </a:extLst>
                </p14:cNvPr>
                <p14:cNvContentPartPr/>
                <p14:nvPr/>
              </p14:nvContentPartPr>
              <p14:xfrm>
                <a:off x="7137589" y="4444724"/>
                <a:ext cx="140040" cy="41760"/>
              </p14:xfrm>
            </p:contentPart>
          </mc:Choice>
          <mc:Fallback>
            <p:pic>
              <p:nvPicPr>
                <p:cNvPr id="423" name="Freihand 422">
                  <a:extLst>
                    <a:ext uri="{FF2B5EF4-FFF2-40B4-BE49-F238E27FC236}">
                      <a16:creationId xmlns:a16="http://schemas.microsoft.com/office/drawing/2014/main" id="{1FC8FD96-3CC5-F02F-BC64-CF2300E81259}"/>
                    </a:ext>
                  </a:extLst>
                </p:cNvPr>
                <p:cNvPicPr/>
                <p:nvPr/>
              </p:nvPicPr>
              <p:blipFill>
                <a:blip r:embed="rId791"/>
                <a:stretch>
                  <a:fillRect/>
                </a:stretch>
              </p:blipFill>
              <p:spPr>
                <a:xfrm>
                  <a:off x="7128949" y="4436084"/>
                  <a:ext cx="1576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24" name="Freihand 423">
                  <a:extLst>
                    <a:ext uri="{FF2B5EF4-FFF2-40B4-BE49-F238E27FC236}">
                      <a16:creationId xmlns:a16="http://schemas.microsoft.com/office/drawing/2014/main" id="{C0245CCA-DCC6-CA4E-FCBE-7A0680D85776}"/>
                    </a:ext>
                  </a:extLst>
                </p14:cNvPr>
                <p14:cNvContentPartPr/>
                <p14:nvPr/>
              </p14:nvContentPartPr>
              <p14:xfrm>
                <a:off x="7326589" y="4355804"/>
                <a:ext cx="94680" cy="172080"/>
              </p14:xfrm>
            </p:contentPart>
          </mc:Choice>
          <mc:Fallback>
            <p:pic>
              <p:nvPicPr>
                <p:cNvPr id="424" name="Freihand 423">
                  <a:extLst>
                    <a:ext uri="{FF2B5EF4-FFF2-40B4-BE49-F238E27FC236}">
                      <a16:creationId xmlns:a16="http://schemas.microsoft.com/office/drawing/2014/main" id="{C0245CCA-DCC6-CA4E-FCBE-7A0680D85776}"/>
                    </a:ext>
                  </a:extLst>
                </p:cNvPr>
                <p:cNvPicPr/>
                <p:nvPr/>
              </p:nvPicPr>
              <p:blipFill>
                <a:blip r:embed="rId793"/>
                <a:stretch>
                  <a:fillRect/>
                </a:stretch>
              </p:blipFill>
              <p:spPr>
                <a:xfrm>
                  <a:off x="7317589" y="4347164"/>
                  <a:ext cx="112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25" name="Freihand 424">
                  <a:extLst>
                    <a:ext uri="{FF2B5EF4-FFF2-40B4-BE49-F238E27FC236}">
                      <a16:creationId xmlns:a16="http://schemas.microsoft.com/office/drawing/2014/main" id="{9E289888-B005-A274-A52A-1750255524CC}"/>
                    </a:ext>
                  </a:extLst>
                </p14:cNvPr>
                <p14:cNvContentPartPr/>
                <p14:nvPr/>
              </p14:nvContentPartPr>
              <p14:xfrm>
                <a:off x="7463749" y="4343564"/>
                <a:ext cx="133200" cy="167760"/>
              </p14:xfrm>
            </p:contentPart>
          </mc:Choice>
          <mc:Fallback>
            <p:pic>
              <p:nvPicPr>
                <p:cNvPr id="425" name="Freihand 424">
                  <a:extLst>
                    <a:ext uri="{FF2B5EF4-FFF2-40B4-BE49-F238E27FC236}">
                      <a16:creationId xmlns:a16="http://schemas.microsoft.com/office/drawing/2014/main" id="{9E289888-B005-A274-A52A-1750255524CC}"/>
                    </a:ext>
                  </a:extLst>
                </p:cNvPr>
                <p:cNvPicPr/>
                <p:nvPr/>
              </p:nvPicPr>
              <p:blipFill>
                <a:blip r:embed="rId795"/>
                <a:stretch>
                  <a:fillRect/>
                </a:stretch>
              </p:blipFill>
              <p:spPr>
                <a:xfrm>
                  <a:off x="7454749" y="4334564"/>
                  <a:ext cx="150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26" name="Freihand 425">
                  <a:extLst>
                    <a:ext uri="{FF2B5EF4-FFF2-40B4-BE49-F238E27FC236}">
                      <a16:creationId xmlns:a16="http://schemas.microsoft.com/office/drawing/2014/main" id="{272547F7-B1E9-C2CF-6041-FA68B7DE2A10}"/>
                    </a:ext>
                  </a:extLst>
                </p14:cNvPr>
                <p14:cNvContentPartPr/>
                <p14:nvPr/>
              </p14:nvContentPartPr>
              <p14:xfrm>
                <a:off x="7486429" y="4320524"/>
                <a:ext cx="157320" cy="43200"/>
              </p14:xfrm>
            </p:contentPart>
          </mc:Choice>
          <mc:Fallback>
            <p:pic>
              <p:nvPicPr>
                <p:cNvPr id="426" name="Freihand 425">
                  <a:extLst>
                    <a:ext uri="{FF2B5EF4-FFF2-40B4-BE49-F238E27FC236}">
                      <a16:creationId xmlns:a16="http://schemas.microsoft.com/office/drawing/2014/main" id="{272547F7-B1E9-C2CF-6041-FA68B7DE2A10}"/>
                    </a:ext>
                  </a:extLst>
                </p:cNvPr>
                <p:cNvPicPr/>
                <p:nvPr/>
              </p:nvPicPr>
              <p:blipFill>
                <a:blip r:embed="rId797"/>
                <a:stretch>
                  <a:fillRect/>
                </a:stretch>
              </p:blipFill>
              <p:spPr>
                <a:xfrm>
                  <a:off x="7477789" y="4311884"/>
                  <a:ext cx="174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60" name="Freihand 459">
                  <a:extLst>
                    <a:ext uri="{FF2B5EF4-FFF2-40B4-BE49-F238E27FC236}">
                      <a16:creationId xmlns:a16="http://schemas.microsoft.com/office/drawing/2014/main" id="{9AFCC5A5-C531-829D-A59F-8B6C6C3254A6}"/>
                    </a:ext>
                  </a:extLst>
                </p14:cNvPr>
                <p14:cNvContentPartPr/>
                <p14:nvPr/>
              </p14:nvContentPartPr>
              <p14:xfrm>
                <a:off x="7954069" y="3634004"/>
                <a:ext cx="172440" cy="24840"/>
              </p14:xfrm>
            </p:contentPart>
          </mc:Choice>
          <mc:Fallback>
            <p:pic>
              <p:nvPicPr>
                <p:cNvPr id="460" name="Freihand 459">
                  <a:extLst>
                    <a:ext uri="{FF2B5EF4-FFF2-40B4-BE49-F238E27FC236}">
                      <a16:creationId xmlns:a16="http://schemas.microsoft.com/office/drawing/2014/main" id="{9AFCC5A5-C531-829D-A59F-8B6C6C3254A6}"/>
                    </a:ext>
                  </a:extLst>
                </p:cNvPr>
                <p:cNvPicPr/>
                <p:nvPr/>
              </p:nvPicPr>
              <p:blipFill>
                <a:blip r:embed="rId799"/>
                <a:stretch>
                  <a:fillRect/>
                </a:stretch>
              </p:blipFill>
              <p:spPr>
                <a:xfrm>
                  <a:off x="7945069" y="3625004"/>
                  <a:ext cx="1900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62" name="Freihand 461">
                  <a:extLst>
                    <a:ext uri="{FF2B5EF4-FFF2-40B4-BE49-F238E27FC236}">
                      <a16:creationId xmlns:a16="http://schemas.microsoft.com/office/drawing/2014/main" id="{A3806718-6459-FE56-DC18-C653D109E2EB}"/>
                    </a:ext>
                  </a:extLst>
                </p14:cNvPr>
                <p14:cNvContentPartPr/>
                <p14:nvPr/>
              </p14:nvContentPartPr>
              <p14:xfrm>
                <a:off x="9835069" y="2449244"/>
                <a:ext cx="2106720" cy="130320"/>
              </p14:xfrm>
            </p:contentPart>
          </mc:Choice>
          <mc:Fallback>
            <p:pic>
              <p:nvPicPr>
                <p:cNvPr id="462" name="Freihand 461">
                  <a:extLst>
                    <a:ext uri="{FF2B5EF4-FFF2-40B4-BE49-F238E27FC236}">
                      <a16:creationId xmlns:a16="http://schemas.microsoft.com/office/drawing/2014/main" id="{A3806718-6459-FE56-DC18-C653D109E2EB}"/>
                    </a:ext>
                  </a:extLst>
                </p:cNvPr>
                <p:cNvPicPr/>
                <p:nvPr/>
              </p:nvPicPr>
              <p:blipFill>
                <a:blip r:embed="rId801"/>
                <a:stretch>
                  <a:fillRect/>
                </a:stretch>
              </p:blipFill>
              <p:spPr>
                <a:xfrm>
                  <a:off x="9826429" y="2440244"/>
                  <a:ext cx="2124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49" name="Freihand 448">
                  <a:extLst>
                    <a:ext uri="{FF2B5EF4-FFF2-40B4-BE49-F238E27FC236}">
                      <a16:creationId xmlns:a16="http://schemas.microsoft.com/office/drawing/2014/main" id="{0F262584-1E35-1235-2B7F-36B930B1BE4E}"/>
                    </a:ext>
                  </a:extLst>
                </p14:cNvPr>
                <p14:cNvContentPartPr/>
                <p14:nvPr/>
              </p14:nvContentPartPr>
              <p14:xfrm>
                <a:off x="7428469" y="6200804"/>
                <a:ext cx="166680" cy="34200"/>
              </p14:xfrm>
            </p:contentPart>
          </mc:Choice>
          <mc:Fallback>
            <p:pic>
              <p:nvPicPr>
                <p:cNvPr id="449" name="Freihand 448">
                  <a:extLst>
                    <a:ext uri="{FF2B5EF4-FFF2-40B4-BE49-F238E27FC236}">
                      <a16:creationId xmlns:a16="http://schemas.microsoft.com/office/drawing/2014/main" id="{0F262584-1E35-1235-2B7F-36B930B1BE4E}"/>
                    </a:ext>
                  </a:extLst>
                </p:cNvPr>
                <p:cNvPicPr/>
                <p:nvPr/>
              </p:nvPicPr>
              <p:blipFill>
                <a:blip r:embed="rId803"/>
                <a:stretch>
                  <a:fillRect/>
                </a:stretch>
              </p:blipFill>
              <p:spPr>
                <a:xfrm>
                  <a:off x="7419469" y="6192164"/>
                  <a:ext cx="184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50" name="Freihand 449">
                  <a:extLst>
                    <a:ext uri="{FF2B5EF4-FFF2-40B4-BE49-F238E27FC236}">
                      <a16:creationId xmlns:a16="http://schemas.microsoft.com/office/drawing/2014/main" id="{E1DCDB9B-811F-92C0-311F-9D98AE0072A7}"/>
                    </a:ext>
                  </a:extLst>
                </p14:cNvPr>
                <p14:cNvContentPartPr/>
                <p14:nvPr/>
              </p14:nvContentPartPr>
              <p14:xfrm>
                <a:off x="7423429" y="6256964"/>
                <a:ext cx="204840" cy="57600"/>
              </p14:xfrm>
            </p:contentPart>
          </mc:Choice>
          <mc:Fallback>
            <p:pic>
              <p:nvPicPr>
                <p:cNvPr id="450" name="Freihand 449">
                  <a:extLst>
                    <a:ext uri="{FF2B5EF4-FFF2-40B4-BE49-F238E27FC236}">
                      <a16:creationId xmlns:a16="http://schemas.microsoft.com/office/drawing/2014/main" id="{E1DCDB9B-811F-92C0-311F-9D98AE0072A7}"/>
                    </a:ext>
                  </a:extLst>
                </p:cNvPr>
                <p:cNvPicPr/>
                <p:nvPr/>
              </p:nvPicPr>
              <p:blipFill>
                <a:blip r:embed="rId805"/>
                <a:stretch>
                  <a:fillRect/>
                </a:stretch>
              </p:blipFill>
              <p:spPr>
                <a:xfrm>
                  <a:off x="7414789" y="6247964"/>
                  <a:ext cx="222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51" name="Freihand 450">
                  <a:extLst>
                    <a:ext uri="{FF2B5EF4-FFF2-40B4-BE49-F238E27FC236}">
                      <a16:creationId xmlns:a16="http://schemas.microsoft.com/office/drawing/2014/main" id="{E51FFC83-B557-6E26-6485-C950FAAE2224}"/>
                    </a:ext>
                  </a:extLst>
                </p14:cNvPr>
                <p14:cNvContentPartPr/>
                <p14:nvPr/>
              </p14:nvContentPartPr>
              <p14:xfrm>
                <a:off x="7649509" y="6064364"/>
                <a:ext cx="129960" cy="238320"/>
              </p14:xfrm>
            </p:contentPart>
          </mc:Choice>
          <mc:Fallback>
            <p:pic>
              <p:nvPicPr>
                <p:cNvPr id="451" name="Freihand 450">
                  <a:extLst>
                    <a:ext uri="{FF2B5EF4-FFF2-40B4-BE49-F238E27FC236}">
                      <a16:creationId xmlns:a16="http://schemas.microsoft.com/office/drawing/2014/main" id="{E51FFC83-B557-6E26-6485-C950FAAE2224}"/>
                    </a:ext>
                  </a:extLst>
                </p:cNvPr>
                <p:cNvPicPr/>
                <p:nvPr/>
              </p:nvPicPr>
              <p:blipFill>
                <a:blip r:embed="rId807"/>
                <a:stretch>
                  <a:fillRect/>
                </a:stretch>
              </p:blipFill>
              <p:spPr>
                <a:xfrm>
                  <a:off x="7640509" y="6055724"/>
                  <a:ext cx="1476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52" name="Freihand 451">
                  <a:extLst>
                    <a:ext uri="{FF2B5EF4-FFF2-40B4-BE49-F238E27FC236}">
                      <a16:creationId xmlns:a16="http://schemas.microsoft.com/office/drawing/2014/main" id="{CE547509-1C21-9C08-F77F-7DA24F47FE3A}"/>
                    </a:ext>
                  </a:extLst>
                </p14:cNvPr>
                <p14:cNvContentPartPr/>
                <p14:nvPr/>
              </p14:nvContentPartPr>
              <p14:xfrm>
                <a:off x="7815469" y="6210884"/>
                <a:ext cx="13320" cy="141840"/>
              </p14:xfrm>
            </p:contentPart>
          </mc:Choice>
          <mc:Fallback>
            <p:pic>
              <p:nvPicPr>
                <p:cNvPr id="452" name="Freihand 451">
                  <a:extLst>
                    <a:ext uri="{FF2B5EF4-FFF2-40B4-BE49-F238E27FC236}">
                      <a16:creationId xmlns:a16="http://schemas.microsoft.com/office/drawing/2014/main" id="{CE547509-1C21-9C08-F77F-7DA24F47FE3A}"/>
                    </a:ext>
                  </a:extLst>
                </p:cNvPr>
                <p:cNvPicPr/>
                <p:nvPr/>
              </p:nvPicPr>
              <p:blipFill>
                <a:blip r:embed="rId809"/>
                <a:stretch>
                  <a:fillRect/>
                </a:stretch>
              </p:blipFill>
              <p:spPr>
                <a:xfrm>
                  <a:off x="7806829" y="6202244"/>
                  <a:ext cx="30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53" name="Freihand 452">
                  <a:extLst>
                    <a:ext uri="{FF2B5EF4-FFF2-40B4-BE49-F238E27FC236}">
                      <a16:creationId xmlns:a16="http://schemas.microsoft.com/office/drawing/2014/main" id="{0FC1533A-E223-1849-8ABF-DE4F3F0894E8}"/>
                    </a:ext>
                  </a:extLst>
                </p14:cNvPr>
                <p14:cNvContentPartPr/>
                <p14:nvPr/>
              </p14:nvContentPartPr>
              <p14:xfrm>
                <a:off x="7867669" y="6028724"/>
                <a:ext cx="119160" cy="176400"/>
              </p14:xfrm>
            </p:contentPart>
          </mc:Choice>
          <mc:Fallback>
            <p:pic>
              <p:nvPicPr>
                <p:cNvPr id="453" name="Freihand 452">
                  <a:extLst>
                    <a:ext uri="{FF2B5EF4-FFF2-40B4-BE49-F238E27FC236}">
                      <a16:creationId xmlns:a16="http://schemas.microsoft.com/office/drawing/2014/main" id="{0FC1533A-E223-1849-8ABF-DE4F3F0894E8}"/>
                    </a:ext>
                  </a:extLst>
                </p:cNvPr>
                <p:cNvPicPr/>
                <p:nvPr/>
              </p:nvPicPr>
              <p:blipFill>
                <a:blip r:embed="rId811"/>
                <a:stretch>
                  <a:fillRect/>
                </a:stretch>
              </p:blipFill>
              <p:spPr>
                <a:xfrm>
                  <a:off x="7859029" y="6020084"/>
                  <a:ext cx="136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54" name="Freihand 453">
                  <a:extLst>
                    <a:ext uri="{FF2B5EF4-FFF2-40B4-BE49-F238E27FC236}">
                      <a16:creationId xmlns:a16="http://schemas.microsoft.com/office/drawing/2014/main" id="{BA472954-91F6-8D6E-B16C-37A1E18D9F85}"/>
                    </a:ext>
                  </a:extLst>
                </p14:cNvPr>
                <p14:cNvContentPartPr/>
                <p14:nvPr/>
              </p14:nvContentPartPr>
              <p14:xfrm>
                <a:off x="8041549" y="5953124"/>
                <a:ext cx="170640" cy="210600"/>
              </p14:xfrm>
            </p:contentPart>
          </mc:Choice>
          <mc:Fallback>
            <p:pic>
              <p:nvPicPr>
                <p:cNvPr id="454" name="Freihand 453">
                  <a:extLst>
                    <a:ext uri="{FF2B5EF4-FFF2-40B4-BE49-F238E27FC236}">
                      <a16:creationId xmlns:a16="http://schemas.microsoft.com/office/drawing/2014/main" id="{BA472954-91F6-8D6E-B16C-37A1E18D9F85}"/>
                    </a:ext>
                  </a:extLst>
                </p:cNvPr>
                <p:cNvPicPr/>
                <p:nvPr/>
              </p:nvPicPr>
              <p:blipFill>
                <a:blip r:embed="rId813"/>
                <a:stretch>
                  <a:fillRect/>
                </a:stretch>
              </p:blipFill>
              <p:spPr>
                <a:xfrm>
                  <a:off x="8032909" y="5944124"/>
                  <a:ext cx="188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55" name="Freihand 454">
                  <a:extLst>
                    <a:ext uri="{FF2B5EF4-FFF2-40B4-BE49-F238E27FC236}">
                      <a16:creationId xmlns:a16="http://schemas.microsoft.com/office/drawing/2014/main" id="{23D092C4-970B-E291-DD6B-98C914D519A4}"/>
                    </a:ext>
                  </a:extLst>
                </p14:cNvPr>
                <p14:cNvContentPartPr/>
                <p14:nvPr/>
              </p14:nvContentPartPr>
              <p14:xfrm>
                <a:off x="7625389" y="6223484"/>
                <a:ext cx="576000" cy="257760"/>
              </p14:xfrm>
            </p:contentPart>
          </mc:Choice>
          <mc:Fallback>
            <p:pic>
              <p:nvPicPr>
                <p:cNvPr id="455" name="Freihand 454">
                  <a:extLst>
                    <a:ext uri="{FF2B5EF4-FFF2-40B4-BE49-F238E27FC236}">
                      <a16:creationId xmlns:a16="http://schemas.microsoft.com/office/drawing/2014/main" id="{23D092C4-970B-E291-DD6B-98C914D519A4}"/>
                    </a:ext>
                  </a:extLst>
                </p:cNvPr>
                <p:cNvPicPr/>
                <p:nvPr/>
              </p:nvPicPr>
              <p:blipFill>
                <a:blip r:embed="rId815"/>
                <a:stretch>
                  <a:fillRect/>
                </a:stretch>
              </p:blipFill>
              <p:spPr>
                <a:xfrm>
                  <a:off x="7616389" y="6214484"/>
                  <a:ext cx="5936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56" name="Freihand 455">
                  <a:extLst>
                    <a:ext uri="{FF2B5EF4-FFF2-40B4-BE49-F238E27FC236}">
                      <a16:creationId xmlns:a16="http://schemas.microsoft.com/office/drawing/2014/main" id="{509CECA9-FA65-9BBA-2FCD-8765D12C2212}"/>
                    </a:ext>
                  </a:extLst>
                </p14:cNvPr>
                <p14:cNvContentPartPr/>
                <p14:nvPr/>
              </p14:nvContentPartPr>
              <p14:xfrm>
                <a:off x="7656709" y="6365684"/>
                <a:ext cx="454320" cy="160920"/>
              </p14:xfrm>
            </p:contentPart>
          </mc:Choice>
          <mc:Fallback>
            <p:pic>
              <p:nvPicPr>
                <p:cNvPr id="456" name="Freihand 455">
                  <a:extLst>
                    <a:ext uri="{FF2B5EF4-FFF2-40B4-BE49-F238E27FC236}">
                      <a16:creationId xmlns:a16="http://schemas.microsoft.com/office/drawing/2014/main" id="{509CECA9-FA65-9BBA-2FCD-8765D12C2212}"/>
                    </a:ext>
                  </a:extLst>
                </p:cNvPr>
                <p:cNvPicPr/>
                <p:nvPr/>
              </p:nvPicPr>
              <p:blipFill>
                <a:blip r:embed="rId817"/>
                <a:stretch>
                  <a:fillRect/>
                </a:stretch>
              </p:blipFill>
              <p:spPr>
                <a:xfrm>
                  <a:off x="7647709" y="6357044"/>
                  <a:ext cx="471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64" name="Freihand 463">
                  <a:extLst>
                    <a:ext uri="{FF2B5EF4-FFF2-40B4-BE49-F238E27FC236}">
                      <a16:creationId xmlns:a16="http://schemas.microsoft.com/office/drawing/2014/main" id="{31C78D50-086D-5FFB-B1C7-7F7C2F440EBF}"/>
                    </a:ext>
                  </a:extLst>
                </p14:cNvPr>
                <p14:cNvContentPartPr/>
                <p14:nvPr/>
              </p14:nvContentPartPr>
              <p14:xfrm>
                <a:off x="7626829" y="6228524"/>
                <a:ext cx="557640" cy="278280"/>
              </p14:xfrm>
            </p:contentPart>
          </mc:Choice>
          <mc:Fallback>
            <p:pic>
              <p:nvPicPr>
                <p:cNvPr id="464" name="Freihand 463">
                  <a:extLst>
                    <a:ext uri="{FF2B5EF4-FFF2-40B4-BE49-F238E27FC236}">
                      <a16:creationId xmlns:a16="http://schemas.microsoft.com/office/drawing/2014/main" id="{31C78D50-086D-5FFB-B1C7-7F7C2F440EBF}"/>
                    </a:ext>
                  </a:extLst>
                </p:cNvPr>
                <p:cNvPicPr/>
                <p:nvPr/>
              </p:nvPicPr>
              <p:blipFill>
                <a:blip r:embed="rId819"/>
                <a:stretch>
                  <a:fillRect/>
                </a:stretch>
              </p:blipFill>
              <p:spPr>
                <a:xfrm>
                  <a:off x="7617829" y="6219884"/>
                  <a:ext cx="5752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66" name="Freihand 465">
                  <a:extLst>
                    <a:ext uri="{FF2B5EF4-FFF2-40B4-BE49-F238E27FC236}">
                      <a16:creationId xmlns:a16="http://schemas.microsoft.com/office/drawing/2014/main" id="{0140E882-0836-27D4-62AB-DCBC88233352}"/>
                    </a:ext>
                  </a:extLst>
                </p14:cNvPr>
                <p14:cNvContentPartPr/>
                <p14:nvPr/>
              </p14:nvContentPartPr>
              <p14:xfrm>
                <a:off x="4245709" y="5706164"/>
                <a:ext cx="3613680" cy="558720"/>
              </p14:xfrm>
            </p:contentPart>
          </mc:Choice>
          <mc:Fallback>
            <p:pic>
              <p:nvPicPr>
                <p:cNvPr id="466" name="Freihand 465">
                  <a:extLst>
                    <a:ext uri="{FF2B5EF4-FFF2-40B4-BE49-F238E27FC236}">
                      <a16:creationId xmlns:a16="http://schemas.microsoft.com/office/drawing/2014/main" id="{0140E882-0836-27D4-62AB-DCBC88233352}"/>
                    </a:ext>
                  </a:extLst>
                </p:cNvPr>
                <p:cNvPicPr/>
                <p:nvPr/>
              </p:nvPicPr>
              <p:blipFill>
                <a:blip r:embed="rId821"/>
                <a:stretch>
                  <a:fillRect/>
                </a:stretch>
              </p:blipFill>
              <p:spPr>
                <a:xfrm>
                  <a:off x="4236709" y="5697164"/>
                  <a:ext cx="3631320" cy="5763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68" name="Freihand 467">
                  <a:extLst>
                    <a:ext uri="{FF2B5EF4-FFF2-40B4-BE49-F238E27FC236}">
                      <a16:creationId xmlns:a16="http://schemas.microsoft.com/office/drawing/2014/main" id="{D5289EBC-D77E-AE2D-EC47-56CB79E05829}"/>
                    </a:ext>
                  </a:extLst>
                </p14:cNvPr>
                <p14:cNvContentPartPr/>
                <p14:nvPr/>
              </p14:nvContentPartPr>
              <p14:xfrm>
                <a:off x="4138789" y="6084524"/>
                <a:ext cx="211320" cy="315360"/>
              </p14:xfrm>
            </p:contentPart>
          </mc:Choice>
          <mc:Fallback>
            <p:pic>
              <p:nvPicPr>
                <p:cNvPr id="468" name="Freihand 467">
                  <a:extLst>
                    <a:ext uri="{FF2B5EF4-FFF2-40B4-BE49-F238E27FC236}">
                      <a16:creationId xmlns:a16="http://schemas.microsoft.com/office/drawing/2014/main" id="{D5289EBC-D77E-AE2D-EC47-56CB79E05829}"/>
                    </a:ext>
                  </a:extLst>
                </p:cNvPr>
                <p:cNvPicPr/>
                <p:nvPr/>
              </p:nvPicPr>
              <p:blipFill>
                <a:blip r:embed="rId823"/>
                <a:stretch>
                  <a:fillRect/>
                </a:stretch>
              </p:blipFill>
              <p:spPr>
                <a:xfrm>
                  <a:off x="4129789" y="6075884"/>
                  <a:ext cx="22896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70" name="Freihand 469">
                  <a:extLst>
                    <a:ext uri="{FF2B5EF4-FFF2-40B4-BE49-F238E27FC236}">
                      <a16:creationId xmlns:a16="http://schemas.microsoft.com/office/drawing/2014/main" id="{0F6A2097-17CC-84BE-2AAB-BB7E11C73CE8}"/>
                    </a:ext>
                  </a:extLst>
                </p14:cNvPr>
                <p14:cNvContentPartPr/>
                <p14:nvPr/>
              </p14:nvContentPartPr>
              <p14:xfrm>
                <a:off x="2242309" y="6212684"/>
                <a:ext cx="169200" cy="294480"/>
              </p14:xfrm>
            </p:contentPart>
          </mc:Choice>
          <mc:Fallback>
            <p:pic>
              <p:nvPicPr>
                <p:cNvPr id="470" name="Freihand 469">
                  <a:extLst>
                    <a:ext uri="{FF2B5EF4-FFF2-40B4-BE49-F238E27FC236}">
                      <a16:creationId xmlns:a16="http://schemas.microsoft.com/office/drawing/2014/main" id="{0F6A2097-17CC-84BE-2AAB-BB7E11C73CE8}"/>
                    </a:ext>
                  </a:extLst>
                </p:cNvPr>
                <p:cNvPicPr/>
                <p:nvPr/>
              </p:nvPicPr>
              <p:blipFill>
                <a:blip r:embed="rId825"/>
                <a:stretch>
                  <a:fillRect/>
                </a:stretch>
              </p:blipFill>
              <p:spPr>
                <a:xfrm>
                  <a:off x="2233669" y="6204044"/>
                  <a:ext cx="18684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71" name="Freihand 470">
                  <a:extLst>
                    <a:ext uri="{FF2B5EF4-FFF2-40B4-BE49-F238E27FC236}">
                      <a16:creationId xmlns:a16="http://schemas.microsoft.com/office/drawing/2014/main" id="{4A2528A1-8D7C-EE54-C9A1-DE68F3EED619}"/>
                    </a:ext>
                  </a:extLst>
                </p14:cNvPr>
                <p14:cNvContentPartPr/>
                <p14:nvPr/>
              </p14:nvContentPartPr>
              <p14:xfrm>
                <a:off x="2419429" y="6197564"/>
                <a:ext cx="240120" cy="195120"/>
              </p14:xfrm>
            </p:contentPart>
          </mc:Choice>
          <mc:Fallback>
            <p:pic>
              <p:nvPicPr>
                <p:cNvPr id="471" name="Freihand 470">
                  <a:extLst>
                    <a:ext uri="{FF2B5EF4-FFF2-40B4-BE49-F238E27FC236}">
                      <a16:creationId xmlns:a16="http://schemas.microsoft.com/office/drawing/2014/main" id="{4A2528A1-8D7C-EE54-C9A1-DE68F3EED619}"/>
                    </a:ext>
                  </a:extLst>
                </p:cNvPr>
                <p:cNvPicPr/>
                <p:nvPr/>
              </p:nvPicPr>
              <p:blipFill>
                <a:blip r:embed="rId827"/>
                <a:stretch>
                  <a:fillRect/>
                </a:stretch>
              </p:blipFill>
              <p:spPr>
                <a:xfrm>
                  <a:off x="2410789" y="6188564"/>
                  <a:ext cx="2577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72" name="Freihand 471">
                  <a:extLst>
                    <a:ext uri="{FF2B5EF4-FFF2-40B4-BE49-F238E27FC236}">
                      <a16:creationId xmlns:a16="http://schemas.microsoft.com/office/drawing/2014/main" id="{23DA8DB3-A277-56EF-F564-373B8D6E7470}"/>
                    </a:ext>
                  </a:extLst>
                </p14:cNvPr>
                <p14:cNvContentPartPr/>
                <p14:nvPr/>
              </p14:nvContentPartPr>
              <p14:xfrm>
                <a:off x="2688349" y="6111164"/>
                <a:ext cx="271440" cy="246960"/>
              </p14:xfrm>
            </p:contentPart>
          </mc:Choice>
          <mc:Fallback>
            <p:pic>
              <p:nvPicPr>
                <p:cNvPr id="472" name="Freihand 471">
                  <a:extLst>
                    <a:ext uri="{FF2B5EF4-FFF2-40B4-BE49-F238E27FC236}">
                      <a16:creationId xmlns:a16="http://schemas.microsoft.com/office/drawing/2014/main" id="{23DA8DB3-A277-56EF-F564-373B8D6E7470}"/>
                    </a:ext>
                  </a:extLst>
                </p:cNvPr>
                <p:cNvPicPr/>
                <p:nvPr/>
              </p:nvPicPr>
              <p:blipFill>
                <a:blip r:embed="rId829"/>
                <a:stretch>
                  <a:fillRect/>
                </a:stretch>
              </p:blipFill>
              <p:spPr>
                <a:xfrm>
                  <a:off x="2679709" y="6102524"/>
                  <a:ext cx="2890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73" name="Freihand 472">
                  <a:extLst>
                    <a:ext uri="{FF2B5EF4-FFF2-40B4-BE49-F238E27FC236}">
                      <a16:creationId xmlns:a16="http://schemas.microsoft.com/office/drawing/2014/main" id="{4D5E5495-014C-8F1A-D7F7-481CA2B1F411}"/>
                    </a:ext>
                  </a:extLst>
                </p14:cNvPr>
                <p14:cNvContentPartPr/>
                <p14:nvPr/>
              </p14:nvContentPartPr>
              <p14:xfrm>
                <a:off x="2996149" y="6157604"/>
                <a:ext cx="311760" cy="142560"/>
              </p14:xfrm>
            </p:contentPart>
          </mc:Choice>
          <mc:Fallback>
            <p:pic>
              <p:nvPicPr>
                <p:cNvPr id="473" name="Freihand 472">
                  <a:extLst>
                    <a:ext uri="{FF2B5EF4-FFF2-40B4-BE49-F238E27FC236}">
                      <a16:creationId xmlns:a16="http://schemas.microsoft.com/office/drawing/2014/main" id="{4D5E5495-014C-8F1A-D7F7-481CA2B1F411}"/>
                    </a:ext>
                  </a:extLst>
                </p:cNvPr>
                <p:cNvPicPr/>
                <p:nvPr/>
              </p:nvPicPr>
              <p:blipFill>
                <a:blip r:embed="rId831"/>
                <a:stretch>
                  <a:fillRect/>
                </a:stretch>
              </p:blipFill>
              <p:spPr>
                <a:xfrm>
                  <a:off x="2987149" y="6148964"/>
                  <a:ext cx="329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74" name="Freihand 473">
                  <a:extLst>
                    <a:ext uri="{FF2B5EF4-FFF2-40B4-BE49-F238E27FC236}">
                      <a16:creationId xmlns:a16="http://schemas.microsoft.com/office/drawing/2014/main" id="{018927E1-3591-1554-7F2B-C7C152FAC36F}"/>
                    </a:ext>
                  </a:extLst>
                </p14:cNvPr>
                <p14:cNvContentPartPr/>
                <p14:nvPr/>
              </p14:nvContentPartPr>
              <p14:xfrm>
                <a:off x="3329509" y="6069044"/>
                <a:ext cx="260640" cy="298080"/>
              </p14:xfrm>
            </p:contentPart>
          </mc:Choice>
          <mc:Fallback>
            <p:pic>
              <p:nvPicPr>
                <p:cNvPr id="474" name="Freihand 473">
                  <a:extLst>
                    <a:ext uri="{FF2B5EF4-FFF2-40B4-BE49-F238E27FC236}">
                      <a16:creationId xmlns:a16="http://schemas.microsoft.com/office/drawing/2014/main" id="{018927E1-3591-1554-7F2B-C7C152FAC36F}"/>
                    </a:ext>
                  </a:extLst>
                </p:cNvPr>
                <p:cNvPicPr/>
                <p:nvPr/>
              </p:nvPicPr>
              <p:blipFill>
                <a:blip r:embed="rId833"/>
                <a:stretch>
                  <a:fillRect/>
                </a:stretch>
              </p:blipFill>
              <p:spPr>
                <a:xfrm>
                  <a:off x="3320509" y="6060404"/>
                  <a:ext cx="27828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75" name="Freihand 474">
                  <a:extLst>
                    <a:ext uri="{FF2B5EF4-FFF2-40B4-BE49-F238E27FC236}">
                      <a16:creationId xmlns:a16="http://schemas.microsoft.com/office/drawing/2014/main" id="{C707930C-2D80-AEE7-E347-330E28AE5C78}"/>
                    </a:ext>
                  </a:extLst>
                </p14:cNvPr>
                <p14:cNvContentPartPr/>
                <p14:nvPr/>
              </p14:nvContentPartPr>
              <p14:xfrm>
                <a:off x="3601669" y="6143204"/>
                <a:ext cx="147960" cy="76680"/>
              </p14:xfrm>
            </p:contentPart>
          </mc:Choice>
          <mc:Fallback>
            <p:pic>
              <p:nvPicPr>
                <p:cNvPr id="475" name="Freihand 474">
                  <a:extLst>
                    <a:ext uri="{FF2B5EF4-FFF2-40B4-BE49-F238E27FC236}">
                      <a16:creationId xmlns:a16="http://schemas.microsoft.com/office/drawing/2014/main" id="{C707930C-2D80-AEE7-E347-330E28AE5C78}"/>
                    </a:ext>
                  </a:extLst>
                </p:cNvPr>
                <p:cNvPicPr/>
                <p:nvPr/>
              </p:nvPicPr>
              <p:blipFill>
                <a:blip r:embed="rId835"/>
                <a:stretch>
                  <a:fillRect/>
                </a:stretch>
              </p:blipFill>
              <p:spPr>
                <a:xfrm>
                  <a:off x="3592669" y="6134564"/>
                  <a:ext cx="165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76" name="Freihand 475">
                  <a:extLst>
                    <a:ext uri="{FF2B5EF4-FFF2-40B4-BE49-F238E27FC236}">
                      <a16:creationId xmlns:a16="http://schemas.microsoft.com/office/drawing/2014/main" id="{117E50FD-94C4-16B1-4B3A-CC8F9F577A90}"/>
                    </a:ext>
                  </a:extLst>
                </p14:cNvPr>
                <p14:cNvContentPartPr/>
                <p14:nvPr/>
              </p14:nvContentPartPr>
              <p14:xfrm>
                <a:off x="3770149" y="6079484"/>
                <a:ext cx="268560" cy="131760"/>
              </p14:xfrm>
            </p:contentPart>
          </mc:Choice>
          <mc:Fallback>
            <p:pic>
              <p:nvPicPr>
                <p:cNvPr id="476" name="Freihand 475">
                  <a:extLst>
                    <a:ext uri="{FF2B5EF4-FFF2-40B4-BE49-F238E27FC236}">
                      <a16:creationId xmlns:a16="http://schemas.microsoft.com/office/drawing/2014/main" id="{117E50FD-94C4-16B1-4B3A-CC8F9F577A90}"/>
                    </a:ext>
                  </a:extLst>
                </p:cNvPr>
                <p:cNvPicPr/>
                <p:nvPr/>
              </p:nvPicPr>
              <p:blipFill>
                <a:blip r:embed="rId837"/>
                <a:stretch>
                  <a:fillRect/>
                </a:stretch>
              </p:blipFill>
              <p:spPr>
                <a:xfrm>
                  <a:off x="3761509" y="6070484"/>
                  <a:ext cx="286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77" name="Freihand 476">
                  <a:extLst>
                    <a:ext uri="{FF2B5EF4-FFF2-40B4-BE49-F238E27FC236}">
                      <a16:creationId xmlns:a16="http://schemas.microsoft.com/office/drawing/2014/main" id="{F07C0450-D7FE-F5DB-F67D-51A0391AA6C9}"/>
                    </a:ext>
                  </a:extLst>
                </p14:cNvPr>
                <p14:cNvContentPartPr/>
                <p14:nvPr/>
              </p14:nvContentPartPr>
              <p14:xfrm>
                <a:off x="4042309" y="5958164"/>
                <a:ext cx="199080" cy="241200"/>
              </p14:xfrm>
            </p:contentPart>
          </mc:Choice>
          <mc:Fallback>
            <p:pic>
              <p:nvPicPr>
                <p:cNvPr id="477" name="Freihand 476">
                  <a:extLst>
                    <a:ext uri="{FF2B5EF4-FFF2-40B4-BE49-F238E27FC236}">
                      <a16:creationId xmlns:a16="http://schemas.microsoft.com/office/drawing/2014/main" id="{F07C0450-D7FE-F5DB-F67D-51A0391AA6C9}"/>
                    </a:ext>
                  </a:extLst>
                </p:cNvPr>
                <p:cNvPicPr/>
                <p:nvPr/>
              </p:nvPicPr>
              <p:blipFill>
                <a:blip r:embed="rId839"/>
                <a:stretch>
                  <a:fillRect/>
                </a:stretch>
              </p:blipFill>
              <p:spPr>
                <a:xfrm>
                  <a:off x="4033309" y="5949164"/>
                  <a:ext cx="2167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78" name="Freihand 477">
                  <a:extLst>
                    <a:ext uri="{FF2B5EF4-FFF2-40B4-BE49-F238E27FC236}">
                      <a16:creationId xmlns:a16="http://schemas.microsoft.com/office/drawing/2014/main" id="{A146924A-0FC9-390F-EA1B-7FA36C6F72EC}"/>
                    </a:ext>
                  </a:extLst>
                </p14:cNvPr>
                <p14:cNvContentPartPr/>
                <p14:nvPr/>
              </p14:nvContentPartPr>
              <p14:xfrm>
                <a:off x="4204669" y="5966804"/>
                <a:ext cx="7200" cy="27360"/>
              </p14:xfrm>
            </p:contentPart>
          </mc:Choice>
          <mc:Fallback>
            <p:pic>
              <p:nvPicPr>
                <p:cNvPr id="478" name="Freihand 477">
                  <a:extLst>
                    <a:ext uri="{FF2B5EF4-FFF2-40B4-BE49-F238E27FC236}">
                      <a16:creationId xmlns:a16="http://schemas.microsoft.com/office/drawing/2014/main" id="{A146924A-0FC9-390F-EA1B-7FA36C6F72EC}"/>
                    </a:ext>
                  </a:extLst>
                </p:cNvPr>
                <p:cNvPicPr/>
                <p:nvPr/>
              </p:nvPicPr>
              <p:blipFill>
                <a:blip r:embed="rId841"/>
                <a:stretch>
                  <a:fillRect/>
                </a:stretch>
              </p:blipFill>
              <p:spPr>
                <a:xfrm>
                  <a:off x="4196029" y="5958164"/>
                  <a:ext cx="24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79" name="Freihand 478">
                  <a:extLst>
                    <a:ext uri="{FF2B5EF4-FFF2-40B4-BE49-F238E27FC236}">
                      <a16:creationId xmlns:a16="http://schemas.microsoft.com/office/drawing/2014/main" id="{AB660722-D215-A449-1714-8085347CD9BF}"/>
                    </a:ext>
                  </a:extLst>
                </p14:cNvPr>
                <p14:cNvContentPartPr/>
                <p14:nvPr/>
              </p14:nvContentPartPr>
              <p14:xfrm>
                <a:off x="4316269" y="6018644"/>
                <a:ext cx="107280" cy="284040"/>
              </p14:xfrm>
            </p:contentPart>
          </mc:Choice>
          <mc:Fallback>
            <p:pic>
              <p:nvPicPr>
                <p:cNvPr id="479" name="Freihand 478">
                  <a:extLst>
                    <a:ext uri="{FF2B5EF4-FFF2-40B4-BE49-F238E27FC236}">
                      <a16:creationId xmlns:a16="http://schemas.microsoft.com/office/drawing/2014/main" id="{AB660722-D215-A449-1714-8085347CD9BF}"/>
                    </a:ext>
                  </a:extLst>
                </p:cNvPr>
                <p:cNvPicPr/>
                <p:nvPr/>
              </p:nvPicPr>
              <p:blipFill>
                <a:blip r:embed="rId843"/>
                <a:stretch>
                  <a:fillRect/>
                </a:stretch>
              </p:blipFill>
              <p:spPr>
                <a:xfrm>
                  <a:off x="4307269" y="6009644"/>
                  <a:ext cx="1249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80" name="Freihand 479">
                  <a:extLst>
                    <a:ext uri="{FF2B5EF4-FFF2-40B4-BE49-F238E27FC236}">
                      <a16:creationId xmlns:a16="http://schemas.microsoft.com/office/drawing/2014/main" id="{63797C8C-5937-9C48-515F-1B0B513F6AD3}"/>
                    </a:ext>
                  </a:extLst>
                </p14:cNvPr>
                <p14:cNvContentPartPr/>
                <p14:nvPr/>
              </p14:nvContentPartPr>
              <p14:xfrm>
                <a:off x="4433989" y="6003164"/>
                <a:ext cx="146520" cy="153000"/>
              </p14:xfrm>
            </p:contentPart>
          </mc:Choice>
          <mc:Fallback>
            <p:pic>
              <p:nvPicPr>
                <p:cNvPr id="480" name="Freihand 479">
                  <a:extLst>
                    <a:ext uri="{FF2B5EF4-FFF2-40B4-BE49-F238E27FC236}">
                      <a16:creationId xmlns:a16="http://schemas.microsoft.com/office/drawing/2014/main" id="{63797C8C-5937-9C48-515F-1B0B513F6AD3}"/>
                    </a:ext>
                  </a:extLst>
                </p:cNvPr>
                <p:cNvPicPr/>
                <p:nvPr/>
              </p:nvPicPr>
              <p:blipFill>
                <a:blip r:embed="rId845"/>
                <a:stretch>
                  <a:fillRect/>
                </a:stretch>
              </p:blipFill>
              <p:spPr>
                <a:xfrm>
                  <a:off x="4424989" y="5994524"/>
                  <a:ext cx="1641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81" name="Freihand 480">
                  <a:extLst>
                    <a:ext uri="{FF2B5EF4-FFF2-40B4-BE49-F238E27FC236}">
                      <a16:creationId xmlns:a16="http://schemas.microsoft.com/office/drawing/2014/main" id="{F009E595-A4C2-D66D-7A71-0D0910B98577}"/>
                    </a:ext>
                  </a:extLst>
                </p14:cNvPr>
                <p14:cNvContentPartPr/>
                <p14:nvPr/>
              </p14:nvContentPartPr>
              <p14:xfrm>
                <a:off x="4513189" y="5928284"/>
                <a:ext cx="2880" cy="31320"/>
              </p14:xfrm>
            </p:contentPart>
          </mc:Choice>
          <mc:Fallback>
            <p:pic>
              <p:nvPicPr>
                <p:cNvPr id="481" name="Freihand 480">
                  <a:extLst>
                    <a:ext uri="{FF2B5EF4-FFF2-40B4-BE49-F238E27FC236}">
                      <a16:creationId xmlns:a16="http://schemas.microsoft.com/office/drawing/2014/main" id="{F009E595-A4C2-D66D-7A71-0D0910B98577}"/>
                    </a:ext>
                  </a:extLst>
                </p:cNvPr>
                <p:cNvPicPr/>
                <p:nvPr/>
              </p:nvPicPr>
              <p:blipFill>
                <a:blip r:embed="rId847"/>
                <a:stretch>
                  <a:fillRect/>
                </a:stretch>
              </p:blipFill>
              <p:spPr>
                <a:xfrm>
                  <a:off x="4504549" y="5919644"/>
                  <a:ext cx="205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82" name="Freihand 481">
                  <a:extLst>
                    <a:ext uri="{FF2B5EF4-FFF2-40B4-BE49-F238E27FC236}">
                      <a16:creationId xmlns:a16="http://schemas.microsoft.com/office/drawing/2014/main" id="{79AC0BE6-A009-2048-2AD1-7037A9C70F0A}"/>
                    </a:ext>
                  </a:extLst>
                </p14:cNvPr>
                <p14:cNvContentPartPr/>
                <p14:nvPr/>
              </p14:nvContentPartPr>
              <p14:xfrm>
                <a:off x="4581589" y="5922524"/>
                <a:ext cx="127440" cy="230040"/>
              </p14:xfrm>
            </p:contentPart>
          </mc:Choice>
          <mc:Fallback>
            <p:pic>
              <p:nvPicPr>
                <p:cNvPr id="482" name="Freihand 481">
                  <a:extLst>
                    <a:ext uri="{FF2B5EF4-FFF2-40B4-BE49-F238E27FC236}">
                      <a16:creationId xmlns:a16="http://schemas.microsoft.com/office/drawing/2014/main" id="{79AC0BE6-A009-2048-2AD1-7037A9C70F0A}"/>
                    </a:ext>
                  </a:extLst>
                </p:cNvPr>
                <p:cNvPicPr/>
                <p:nvPr/>
              </p:nvPicPr>
              <p:blipFill>
                <a:blip r:embed="rId849"/>
                <a:stretch>
                  <a:fillRect/>
                </a:stretch>
              </p:blipFill>
              <p:spPr>
                <a:xfrm>
                  <a:off x="4572589" y="5913884"/>
                  <a:ext cx="1450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83" name="Freihand 482">
                  <a:extLst>
                    <a:ext uri="{FF2B5EF4-FFF2-40B4-BE49-F238E27FC236}">
                      <a16:creationId xmlns:a16="http://schemas.microsoft.com/office/drawing/2014/main" id="{CF9755BA-F643-4CFF-E5FE-56F350B297D9}"/>
                    </a:ext>
                  </a:extLst>
                </p14:cNvPr>
                <p14:cNvContentPartPr/>
                <p14:nvPr/>
              </p14:nvContentPartPr>
              <p14:xfrm>
                <a:off x="4711549" y="6068684"/>
                <a:ext cx="23400" cy="87480"/>
              </p14:xfrm>
            </p:contentPart>
          </mc:Choice>
          <mc:Fallback>
            <p:pic>
              <p:nvPicPr>
                <p:cNvPr id="483" name="Freihand 482">
                  <a:extLst>
                    <a:ext uri="{FF2B5EF4-FFF2-40B4-BE49-F238E27FC236}">
                      <a16:creationId xmlns:a16="http://schemas.microsoft.com/office/drawing/2014/main" id="{CF9755BA-F643-4CFF-E5FE-56F350B297D9}"/>
                    </a:ext>
                  </a:extLst>
                </p:cNvPr>
                <p:cNvPicPr/>
                <p:nvPr/>
              </p:nvPicPr>
              <p:blipFill>
                <a:blip r:embed="rId851"/>
                <a:stretch>
                  <a:fillRect/>
                </a:stretch>
              </p:blipFill>
              <p:spPr>
                <a:xfrm>
                  <a:off x="4702909" y="6059684"/>
                  <a:ext cx="41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84" name="Freihand 483">
                  <a:extLst>
                    <a:ext uri="{FF2B5EF4-FFF2-40B4-BE49-F238E27FC236}">
                      <a16:creationId xmlns:a16="http://schemas.microsoft.com/office/drawing/2014/main" id="{C1320C14-EECF-ADBA-290F-7E730AD311CA}"/>
                    </a:ext>
                  </a:extLst>
                </p14:cNvPr>
                <p14:cNvContentPartPr/>
                <p14:nvPr/>
              </p14:nvContentPartPr>
              <p14:xfrm>
                <a:off x="4700389" y="5933684"/>
                <a:ext cx="216360" cy="232200"/>
              </p14:xfrm>
            </p:contentPart>
          </mc:Choice>
          <mc:Fallback>
            <p:pic>
              <p:nvPicPr>
                <p:cNvPr id="484" name="Freihand 483">
                  <a:extLst>
                    <a:ext uri="{FF2B5EF4-FFF2-40B4-BE49-F238E27FC236}">
                      <a16:creationId xmlns:a16="http://schemas.microsoft.com/office/drawing/2014/main" id="{C1320C14-EECF-ADBA-290F-7E730AD311CA}"/>
                    </a:ext>
                  </a:extLst>
                </p:cNvPr>
                <p:cNvPicPr/>
                <p:nvPr/>
              </p:nvPicPr>
              <p:blipFill>
                <a:blip r:embed="rId853"/>
                <a:stretch>
                  <a:fillRect/>
                </a:stretch>
              </p:blipFill>
              <p:spPr>
                <a:xfrm>
                  <a:off x="4691749" y="5925044"/>
                  <a:ext cx="2340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85" name="Freihand 484">
                  <a:extLst>
                    <a:ext uri="{FF2B5EF4-FFF2-40B4-BE49-F238E27FC236}">
                      <a16:creationId xmlns:a16="http://schemas.microsoft.com/office/drawing/2014/main" id="{AD7308D4-212E-9DC2-3929-429A3D19B5CA}"/>
                    </a:ext>
                  </a:extLst>
                </p14:cNvPr>
                <p14:cNvContentPartPr/>
                <p14:nvPr/>
              </p14:nvContentPartPr>
              <p14:xfrm>
                <a:off x="4882549" y="5978324"/>
                <a:ext cx="187920" cy="129600"/>
              </p14:xfrm>
            </p:contentPart>
          </mc:Choice>
          <mc:Fallback>
            <p:pic>
              <p:nvPicPr>
                <p:cNvPr id="485" name="Freihand 484">
                  <a:extLst>
                    <a:ext uri="{FF2B5EF4-FFF2-40B4-BE49-F238E27FC236}">
                      <a16:creationId xmlns:a16="http://schemas.microsoft.com/office/drawing/2014/main" id="{AD7308D4-212E-9DC2-3929-429A3D19B5CA}"/>
                    </a:ext>
                  </a:extLst>
                </p:cNvPr>
                <p:cNvPicPr/>
                <p:nvPr/>
              </p:nvPicPr>
              <p:blipFill>
                <a:blip r:embed="rId855"/>
                <a:stretch>
                  <a:fillRect/>
                </a:stretch>
              </p:blipFill>
              <p:spPr>
                <a:xfrm>
                  <a:off x="4873909" y="5969684"/>
                  <a:ext cx="205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87" name="Freihand 486">
                  <a:extLst>
                    <a:ext uri="{FF2B5EF4-FFF2-40B4-BE49-F238E27FC236}">
                      <a16:creationId xmlns:a16="http://schemas.microsoft.com/office/drawing/2014/main" id="{3225BF62-B5A3-C4A1-FC44-BB688DD77918}"/>
                    </a:ext>
                  </a:extLst>
                </p14:cNvPr>
                <p14:cNvContentPartPr/>
                <p14:nvPr/>
              </p14:nvContentPartPr>
              <p14:xfrm>
                <a:off x="151789" y="6635324"/>
                <a:ext cx="121680" cy="14760"/>
              </p14:xfrm>
            </p:contentPart>
          </mc:Choice>
          <mc:Fallback>
            <p:pic>
              <p:nvPicPr>
                <p:cNvPr id="487" name="Freihand 486">
                  <a:extLst>
                    <a:ext uri="{FF2B5EF4-FFF2-40B4-BE49-F238E27FC236}">
                      <a16:creationId xmlns:a16="http://schemas.microsoft.com/office/drawing/2014/main" id="{3225BF62-B5A3-C4A1-FC44-BB688DD77918}"/>
                    </a:ext>
                  </a:extLst>
                </p:cNvPr>
                <p:cNvPicPr/>
                <p:nvPr/>
              </p:nvPicPr>
              <p:blipFill>
                <a:blip r:embed="rId857"/>
                <a:stretch>
                  <a:fillRect/>
                </a:stretch>
              </p:blipFill>
              <p:spPr>
                <a:xfrm>
                  <a:off x="142789" y="6626324"/>
                  <a:ext cx="139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88" name="Freihand 487">
                  <a:extLst>
                    <a:ext uri="{FF2B5EF4-FFF2-40B4-BE49-F238E27FC236}">
                      <a16:creationId xmlns:a16="http://schemas.microsoft.com/office/drawing/2014/main" id="{38ACBC66-1CC7-6334-5674-EC927DBD42A6}"/>
                    </a:ext>
                  </a:extLst>
                </p14:cNvPr>
                <p14:cNvContentPartPr/>
                <p14:nvPr/>
              </p14:nvContentPartPr>
              <p14:xfrm>
                <a:off x="174829" y="6681044"/>
                <a:ext cx="105120" cy="27360"/>
              </p14:xfrm>
            </p:contentPart>
          </mc:Choice>
          <mc:Fallback>
            <p:pic>
              <p:nvPicPr>
                <p:cNvPr id="488" name="Freihand 487">
                  <a:extLst>
                    <a:ext uri="{FF2B5EF4-FFF2-40B4-BE49-F238E27FC236}">
                      <a16:creationId xmlns:a16="http://schemas.microsoft.com/office/drawing/2014/main" id="{38ACBC66-1CC7-6334-5674-EC927DBD42A6}"/>
                    </a:ext>
                  </a:extLst>
                </p:cNvPr>
                <p:cNvPicPr/>
                <p:nvPr/>
              </p:nvPicPr>
              <p:blipFill>
                <a:blip r:embed="rId859"/>
                <a:stretch>
                  <a:fillRect/>
                </a:stretch>
              </p:blipFill>
              <p:spPr>
                <a:xfrm>
                  <a:off x="166189" y="6672404"/>
                  <a:ext cx="1227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89" name="Freihand 488">
                  <a:extLst>
                    <a:ext uri="{FF2B5EF4-FFF2-40B4-BE49-F238E27FC236}">
                      <a16:creationId xmlns:a16="http://schemas.microsoft.com/office/drawing/2014/main" id="{2780B884-39B7-58BF-6F5B-0AF881394A67}"/>
                    </a:ext>
                  </a:extLst>
                </p14:cNvPr>
                <p14:cNvContentPartPr/>
                <p14:nvPr/>
              </p14:nvContentPartPr>
              <p14:xfrm>
                <a:off x="315949" y="6562244"/>
                <a:ext cx="38880" cy="133560"/>
              </p14:xfrm>
            </p:contentPart>
          </mc:Choice>
          <mc:Fallback>
            <p:pic>
              <p:nvPicPr>
                <p:cNvPr id="489" name="Freihand 488">
                  <a:extLst>
                    <a:ext uri="{FF2B5EF4-FFF2-40B4-BE49-F238E27FC236}">
                      <a16:creationId xmlns:a16="http://schemas.microsoft.com/office/drawing/2014/main" id="{2780B884-39B7-58BF-6F5B-0AF881394A67}"/>
                    </a:ext>
                  </a:extLst>
                </p:cNvPr>
                <p:cNvPicPr/>
                <p:nvPr/>
              </p:nvPicPr>
              <p:blipFill>
                <a:blip r:embed="rId861"/>
                <a:stretch>
                  <a:fillRect/>
                </a:stretch>
              </p:blipFill>
              <p:spPr>
                <a:xfrm>
                  <a:off x="306949" y="6553604"/>
                  <a:ext cx="56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90" name="Freihand 489">
                  <a:extLst>
                    <a:ext uri="{FF2B5EF4-FFF2-40B4-BE49-F238E27FC236}">
                      <a16:creationId xmlns:a16="http://schemas.microsoft.com/office/drawing/2014/main" id="{0CFF75F8-85CF-67B3-A715-422D07E9612D}"/>
                    </a:ext>
                  </a:extLst>
                </p14:cNvPr>
                <p14:cNvContentPartPr/>
                <p14:nvPr/>
              </p14:nvContentPartPr>
              <p14:xfrm>
                <a:off x="413869" y="6598604"/>
                <a:ext cx="207360" cy="92880"/>
              </p14:xfrm>
            </p:contentPart>
          </mc:Choice>
          <mc:Fallback>
            <p:pic>
              <p:nvPicPr>
                <p:cNvPr id="490" name="Freihand 489">
                  <a:extLst>
                    <a:ext uri="{FF2B5EF4-FFF2-40B4-BE49-F238E27FC236}">
                      <a16:creationId xmlns:a16="http://schemas.microsoft.com/office/drawing/2014/main" id="{0CFF75F8-85CF-67B3-A715-422D07E9612D}"/>
                    </a:ext>
                  </a:extLst>
                </p:cNvPr>
                <p:cNvPicPr/>
                <p:nvPr/>
              </p:nvPicPr>
              <p:blipFill>
                <a:blip r:embed="rId863"/>
                <a:stretch>
                  <a:fillRect/>
                </a:stretch>
              </p:blipFill>
              <p:spPr>
                <a:xfrm>
                  <a:off x="404869" y="6589604"/>
                  <a:ext cx="225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91" name="Freihand 490">
                  <a:extLst>
                    <a:ext uri="{FF2B5EF4-FFF2-40B4-BE49-F238E27FC236}">
                      <a16:creationId xmlns:a16="http://schemas.microsoft.com/office/drawing/2014/main" id="{470F9812-1773-1182-4059-7059A1ED7106}"/>
                    </a:ext>
                  </a:extLst>
                </p14:cNvPr>
                <p14:cNvContentPartPr/>
                <p14:nvPr/>
              </p14:nvContentPartPr>
              <p14:xfrm>
                <a:off x="540229" y="6498524"/>
                <a:ext cx="4320" cy="1440"/>
              </p14:xfrm>
            </p:contentPart>
          </mc:Choice>
          <mc:Fallback>
            <p:pic>
              <p:nvPicPr>
                <p:cNvPr id="491" name="Freihand 490">
                  <a:extLst>
                    <a:ext uri="{FF2B5EF4-FFF2-40B4-BE49-F238E27FC236}">
                      <a16:creationId xmlns:a16="http://schemas.microsoft.com/office/drawing/2014/main" id="{470F9812-1773-1182-4059-7059A1ED7106}"/>
                    </a:ext>
                  </a:extLst>
                </p:cNvPr>
                <p:cNvPicPr/>
                <p:nvPr/>
              </p:nvPicPr>
              <p:blipFill>
                <a:blip r:embed="rId865"/>
                <a:stretch>
                  <a:fillRect/>
                </a:stretch>
              </p:blipFill>
              <p:spPr>
                <a:xfrm>
                  <a:off x="531589" y="6489524"/>
                  <a:ext cx="219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92" name="Freihand 491">
                  <a:extLst>
                    <a:ext uri="{FF2B5EF4-FFF2-40B4-BE49-F238E27FC236}">
                      <a16:creationId xmlns:a16="http://schemas.microsoft.com/office/drawing/2014/main" id="{80F1B9C5-7A0B-7311-64B1-60860F27C1EB}"/>
                    </a:ext>
                  </a:extLst>
                </p14:cNvPr>
                <p14:cNvContentPartPr/>
                <p14:nvPr/>
              </p14:nvContentPartPr>
              <p14:xfrm>
                <a:off x="722029" y="6463604"/>
                <a:ext cx="100080" cy="186480"/>
              </p14:xfrm>
            </p:contentPart>
          </mc:Choice>
          <mc:Fallback>
            <p:pic>
              <p:nvPicPr>
                <p:cNvPr id="492" name="Freihand 491">
                  <a:extLst>
                    <a:ext uri="{FF2B5EF4-FFF2-40B4-BE49-F238E27FC236}">
                      <a16:creationId xmlns:a16="http://schemas.microsoft.com/office/drawing/2014/main" id="{80F1B9C5-7A0B-7311-64B1-60860F27C1EB}"/>
                    </a:ext>
                  </a:extLst>
                </p:cNvPr>
                <p:cNvPicPr/>
                <p:nvPr/>
              </p:nvPicPr>
              <p:blipFill>
                <a:blip r:embed="rId867"/>
                <a:stretch>
                  <a:fillRect/>
                </a:stretch>
              </p:blipFill>
              <p:spPr>
                <a:xfrm>
                  <a:off x="713029" y="6454964"/>
                  <a:ext cx="117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93" name="Freihand 492">
                  <a:extLst>
                    <a:ext uri="{FF2B5EF4-FFF2-40B4-BE49-F238E27FC236}">
                      <a16:creationId xmlns:a16="http://schemas.microsoft.com/office/drawing/2014/main" id="{2465F5DD-2D86-51C8-C03D-4F9803B72CA9}"/>
                    </a:ext>
                  </a:extLst>
                </p14:cNvPr>
                <p14:cNvContentPartPr/>
                <p14:nvPr/>
              </p14:nvContentPartPr>
              <p14:xfrm>
                <a:off x="815269" y="6588164"/>
                <a:ext cx="32760" cy="81360"/>
              </p14:xfrm>
            </p:contentPart>
          </mc:Choice>
          <mc:Fallback>
            <p:pic>
              <p:nvPicPr>
                <p:cNvPr id="493" name="Freihand 492">
                  <a:extLst>
                    <a:ext uri="{FF2B5EF4-FFF2-40B4-BE49-F238E27FC236}">
                      <a16:creationId xmlns:a16="http://schemas.microsoft.com/office/drawing/2014/main" id="{2465F5DD-2D86-51C8-C03D-4F9803B72CA9}"/>
                    </a:ext>
                  </a:extLst>
                </p:cNvPr>
                <p:cNvPicPr/>
                <p:nvPr/>
              </p:nvPicPr>
              <p:blipFill>
                <a:blip r:embed="rId869"/>
                <a:stretch>
                  <a:fillRect/>
                </a:stretch>
              </p:blipFill>
              <p:spPr>
                <a:xfrm>
                  <a:off x="806269" y="6579524"/>
                  <a:ext cx="50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94" name="Freihand 493">
                  <a:extLst>
                    <a:ext uri="{FF2B5EF4-FFF2-40B4-BE49-F238E27FC236}">
                      <a16:creationId xmlns:a16="http://schemas.microsoft.com/office/drawing/2014/main" id="{D842CA59-BAF3-8ECA-CCC3-34EFF5BC0162}"/>
                    </a:ext>
                  </a:extLst>
                </p14:cNvPr>
                <p14:cNvContentPartPr/>
                <p14:nvPr/>
              </p14:nvContentPartPr>
              <p14:xfrm>
                <a:off x="862789" y="6574124"/>
                <a:ext cx="181080" cy="164880"/>
              </p14:xfrm>
            </p:contentPart>
          </mc:Choice>
          <mc:Fallback>
            <p:pic>
              <p:nvPicPr>
                <p:cNvPr id="494" name="Freihand 493">
                  <a:extLst>
                    <a:ext uri="{FF2B5EF4-FFF2-40B4-BE49-F238E27FC236}">
                      <a16:creationId xmlns:a16="http://schemas.microsoft.com/office/drawing/2014/main" id="{D842CA59-BAF3-8ECA-CCC3-34EFF5BC0162}"/>
                    </a:ext>
                  </a:extLst>
                </p:cNvPr>
                <p:cNvPicPr/>
                <p:nvPr/>
              </p:nvPicPr>
              <p:blipFill>
                <a:blip r:embed="rId871"/>
                <a:stretch>
                  <a:fillRect/>
                </a:stretch>
              </p:blipFill>
              <p:spPr>
                <a:xfrm>
                  <a:off x="853789" y="6565484"/>
                  <a:ext cx="198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95" name="Freihand 494">
                  <a:extLst>
                    <a:ext uri="{FF2B5EF4-FFF2-40B4-BE49-F238E27FC236}">
                      <a16:creationId xmlns:a16="http://schemas.microsoft.com/office/drawing/2014/main" id="{1EC32181-30FB-BF52-43AC-4A8725CC1033}"/>
                    </a:ext>
                  </a:extLst>
                </p14:cNvPr>
                <p14:cNvContentPartPr/>
                <p14:nvPr/>
              </p14:nvContentPartPr>
              <p14:xfrm>
                <a:off x="1052149" y="6602204"/>
                <a:ext cx="24480" cy="15480"/>
              </p14:xfrm>
            </p:contentPart>
          </mc:Choice>
          <mc:Fallback>
            <p:pic>
              <p:nvPicPr>
                <p:cNvPr id="495" name="Freihand 494">
                  <a:extLst>
                    <a:ext uri="{FF2B5EF4-FFF2-40B4-BE49-F238E27FC236}">
                      <a16:creationId xmlns:a16="http://schemas.microsoft.com/office/drawing/2014/main" id="{1EC32181-30FB-BF52-43AC-4A8725CC1033}"/>
                    </a:ext>
                  </a:extLst>
                </p:cNvPr>
                <p:cNvPicPr/>
                <p:nvPr/>
              </p:nvPicPr>
              <p:blipFill>
                <a:blip r:embed="rId873"/>
                <a:stretch>
                  <a:fillRect/>
                </a:stretch>
              </p:blipFill>
              <p:spPr>
                <a:xfrm>
                  <a:off x="1043149" y="6593204"/>
                  <a:ext cx="42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496" name="Freihand 495">
                  <a:extLst>
                    <a:ext uri="{FF2B5EF4-FFF2-40B4-BE49-F238E27FC236}">
                      <a16:creationId xmlns:a16="http://schemas.microsoft.com/office/drawing/2014/main" id="{8B84AC05-CEF2-D2D8-51D6-8A39B1240A4E}"/>
                    </a:ext>
                  </a:extLst>
                </p14:cNvPr>
                <p14:cNvContentPartPr/>
                <p14:nvPr/>
              </p14:nvContentPartPr>
              <p14:xfrm>
                <a:off x="1078069" y="6573404"/>
                <a:ext cx="69840" cy="84240"/>
              </p14:xfrm>
            </p:contentPart>
          </mc:Choice>
          <mc:Fallback>
            <p:pic>
              <p:nvPicPr>
                <p:cNvPr id="496" name="Freihand 495">
                  <a:extLst>
                    <a:ext uri="{FF2B5EF4-FFF2-40B4-BE49-F238E27FC236}">
                      <a16:creationId xmlns:a16="http://schemas.microsoft.com/office/drawing/2014/main" id="{8B84AC05-CEF2-D2D8-51D6-8A39B1240A4E}"/>
                    </a:ext>
                  </a:extLst>
                </p:cNvPr>
                <p:cNvPicPr/>
                <p:nvPr/>
              </p:nvPicPr>
              <p:blipFill>
                <a:blip r:embed="rId875"/>
                <a:stretch>
                  <a:fillRect/>
                </a:stretch>
              </p:blipFill>
              <p:spPr>
                <a:xfrm>
                  <a:off x="1069069" y="6564404"/>
                  <a:ext cx="87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497" name="Freihand 496">
                  <a:extLst>
                    <a:ext uri="{FF2B5EF4-FFF2-40B4-BE49-F238E27FC236}">
                      <a16:creationId xmlns:a16="http://schemas.microsoft.com/office/drawing/2014/main" id="{36864BA8-1E0D-0C87-67FF-8BA5BF11BB96}"/>
                    </a:ext>
                  </a:extLst>
                </p14:cNvPr>
                <p14:cNvContentPartPr/>
                <p14:nvPr/>
              </p14:nvContentPartPr>
              <p14:xfrm>
                <a:off x="1210909" y="6491684"/>
                <a:ext cx="32400" cy="158760"/>
              </p14:xfrm>
            </p:contentPart>
          </mc:Choice>
          <mc:Fallback>
            <p:pic>
              <p:nvPicPr>
                <p:cNvPr id="497" name="Freihand 496">
                  <a:extLst>
                    <a:ext uri="{FF2B5EF4-FFF2-40B4-BE49-F238E27FC236}">
                      <a16:creationId xmlns:a16="http://schemas.microsoft.com/office/drawing/2014/main" id="{36864BA8-1E0D-0C87-67FF-8BA5BF11BB96}"/>
                    </a:ext>
                  </a:extLst>
                </p:cNvPr>
                <p:cNvPicPr/>
                <p:nvPr/>
              </p:nvPicPr>
              <p:blipFill>
                <a:blip r:embed="rId877"/>
                <a:stretch>
                  <a:fillRect/>
                </a:stretch>
              </p:blipFill>
              <p:spPr>
                <a:xfrm>
                  <a:off x="1202269" y="6483044"/>
                  <a:ext cx="50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498" name="Freihand 497">
                  <a:extLst>
                    <a:ext uri="{FF2B5EF4-FFF2-40B4-BE49-F238E27FC236}">
                      <a16:creationId xmlns:a16="http://schemas.microsoft.com/office/drawing/2014/main" id="{0AB22B69-50D8-353B-351E-CF9664A9E010}"/>
                    </a:ext>
                  </a:extLst>
                </p14:cNvPr>
                <p14:cNvContentPartPr/>
                <p14:nvPr/>
              </p14:nvContentPartPr>
              <p14:xfrm>
                <a:off x="1276789" y="6521204"/>
                <a:ext cx="204480" cy="112680"/>
              </p14:xfrm>
            </p:contentPart>
          </mc:Choice>
          <mc:Fallback>
            <p:pic>
              <p:nvPicPr>
                <p:cNvPr id="498" name="Freihand 497">
                  <a:extLst>
                    <a:ext uri="{FF2B5EF4-FFF2-40B4-BE49-F238E27FC236}">
                      <a16:creationId xmlns:a16="http://schemas.microsoft.com/office/drawing/2014/main" id="{0AB22B69-50D8-353B-351E-CF9664A9E010}"/>
                    </a:ext>
                  </a:extLst>
                </p:cNvPr>
                <p:cNvPicPr/>
                <p:nvPr/>
              </p:nvPicPr>
              <p:blipFill>
                <a:blip r:embed="rId879"/>
                <a:stretch>
                  <a:fillRect/>
                </a:stretch>
              </p:blipFill>
              <p:spPr>
                <a:xfrm>
                  <a:off x="1267789" y="6512204"/>
                  <a:ext cx="222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499" name="Freihand 498">
                  <a:extLst>
                    <a:ext uri="{FF2B5EF4-FFF2-40B4-BE49-F238E27FC236}">
                      <a16:creationId xmlns:a16="http://schemas.microsoft.com/office/drawing/2014/main" id="{868443BD-97EA-41A2-83B9-5ABBD562266B}"/>
                    </a:ext>
                  </a:extLst>
                </p14:cNvPr>
                <p14:cNvContentPartPr/>
                <p14:nvPr/>
              </p14:nvContentPartPr>
              <p14:xfrm>
                <a:off x="1456789" y="6485564"/>
                <a:ext cx="23040" cy="34560"/>
              </p14:xfrm>
            </p:contentPart>
          </mc:Choice>
          <mc:Fallback>
            <p:pic>
              <p:nvPicPr>
                <p:cNvPr id="499" name="Freihand 498">
                  <a:extLst>
                    <a:ext uri="{FF2B5EF4-FFF2-40B4-BE49-F238E27FC236}">
                      <a16:creationId xmlns:a16="http://schemas.microsoft.com/office/drawing/2014/main" id="{868443BD-97EA-41A2-83B9-5ABBD562266B}"/>
                    </a:ext>
                  </a:extLst>
                </p:cNvPr>
                <p:cNvPicPr/>
                <p:nvPr/>
              </p:nvPicPr>
              <p:blipFill>
                <a:blip r:embed="rId881"/>
                <a:stretch>
                  <a:fillRect/>
                </a:stretch>
              </p:blipFill>
              <p:spPr>
                <a:xfrm>
                  <a:off x="1447789" y="6476564"/>
                  <a:ext cx="40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00" name="Freihand 499">
                  <a:extLst>
                    <a:ext uri="{FF2B5EF4-FFF2-40B4-BE49-F238E27FC236}">
                      <a16:creationId xmlns:a16="http://schemas.microsoft.com/office/drawing/2014/main" id="{A8E19327-F174-F7F3-A1DC-4E125C9433C7}"/>
                    </a:ext>
                  </a:extLst>
                </p14:cNvPr>
                <p14:cNvContentPartPr/>
                <p14:nvPr/>
              </p14:nvContentPartPr>
              <p14:xfrm>
                <a:off x="1511509" y="6510404"/>
                <a:ext cx="60480" cy="132840"/>
              </p14:xfrm>
            </p:contentPart>
          </mc:Choice>
          <mc:Fallback>
            <p:pic>
              <p:nvPicPr>
                <p:cNvPr id="500" name="Freihand 499">
                  <a:extLst>
                    <a:ext uri="{FF2B5EF4-FFF2-40B4-BE49-F238E27FC236}">
                      <a16:creationId xmlns:a16="http://schemas.microsoft.com/office/drawing/2014/main" id="{A8E19327-F174-F7F3-A1DC-4E125C9433C7}"/>
                    </a:ext>
                  </a:extLst>
                </p:cNvPr>
                <p:cNvPicPr/>
                <p:nvPr/>
              </p:nvPicPr>
              <p:blipFill>
                <a:blip r:embed="rId883"/>
                <a:stretch>
                  <a:fillRect/>
                </a:stretch>
              </p:blipFill>
              <p:spPr>
                <a:xfrm>
                  <a:off x="1502869" y="6501404"/>
                  <a:ext cx="78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01" name="Freihand 500">
                  <a:extLst>
                    <a:ext uri="{FF2B5EF4-FFF2-40B4-BE49-F238E27FC236}">
                      <a16:creationId xmlns:a16="http://schemas.microsoft.com/office/drawing/2014/main" id="{DBB23A36-D211-70EE-0C9D-BC1C0005C9CB}"/>
                    </a:ext>
                  </a:extLst>
                </p14:cNvPr>
                <p14:cNvContentPartPr/>
                <p14:nvPr/>
              </p14:nvContentPartPr>
              <p14:xfrm>
                <a:off x="1633549" y="6405644"/>
                <a:ext cx="208440" cy="220320"/>
              </p14:xfrm>
            </p:contentPart>
          </mc:Choice>
          <mc:Fallback>
            <p:pic>
              <p:nvPicPr>
                <p:cNvPr id="501" name="Freihand 500">
                  <a:extLst>
                    <a:ext uri="{FF2B5EF4-FFF2-40B4-BE49-F238E27FC236}">
                      <a16:creationId xmlns:a16="http://schemas.microsoft.com/office/drawing/2014/main" id="{DBB23A36-D211-70EE-0C9D-BC1C0005C9CB}"/>
                    </a:ext>
                  </a:extLst>
                </p:cNvPr>
                <p:cNvPicPr/>
                <p:nvPr/>
              </p:nvPicPr>
              <p:blipFill>
                <a:blip r:embed="rId885"/>
                <a:stretch>
                  <a:fillRect/>
                </a:stretch>
              </p:blipFill>
              <p:spPr>
                <a:xfrm>
                  <a:off x="1624549" y="6396644"/>
                  <a:ext cx="2260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02" name="Freihand 501">
                  <a:extLst>
                    <a:ext uri="{FF2B5EF4-FFF2-40B4-BE49-F238E27FC236}">
                      <a16:creationId xmlns:a16="http://schemas.microsoft.com/office/drawing/2014/main" id="{7E0120AB-351A-4C01-2036-CC3F4CA735E3}"/>
                    </a:ext>
                  </a:extLst>
                </p14:cNvPr>
                <p14:cNvContentPartPr/>
                <p14:nvPr/>
              </p14:nvContentPartPr>
              <p14:xfrm>
                <a:off x="1862149" y="6479444"/>
                <a:ext cx="60120" cy="113040"/>
              </p14:xfrm>
            </p:contentPart>
          </mc:Choice>
          <mc:Fallback>
            <p:pic>
              <p:nvPicPr>
                <p:cNvPr id="502" name="Freihand 501">
                  <a:extLst>
                    <a:ext uri="{FF2B5EF4-FFF2-40B4-BE49-F238E27FC236}">
                      <a16:creationId xmlns:a16="http://schemas.microsoft.com/office/drawing/2014/main" id="{7E0120AB-351A-4C01-2036-CC3F4CA735E3}"/>
                    </a:ext>
                  </a:extLst>
                </p:cNvPr>
                <p:cNvPicPr/>
                <p:nvPr/>
              </p:nvPicPr>
              <p:blipFill>
                <a:blip r:embed="rId887"/>
                <a:stretch>
                  <a:fillRect/>
                </a:stretch>
              </p:blipFill>
              <p:spPr>
                <a:xfrm>
                  <a:off x="1853509" y="6470444"/>
                  <a:ext cx="77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03" name="Freihand 502">
                  <a:extLst>
                    <a:ext uri="{FF2B5EF4-FFF2-40B4-BE49-F238E27FC236}">
                      <a16:creationId xmlns:a16="http://schemas.microsoft.com/office/drawing/2014/main" id="{D3C83D1E-3E19-FC3E-ED5B-2332E31E96D0}"/>
                    </a:ext>
                  </a:extLst>
                </p14:cNvPr>
                <p14:cNvContentPartPr/>
                <p14:nvPr/>
              </p14:nvContentPartPr>
              <p14:xfrm>
                <a:off x="2058709" y="6437684"/>
                <a:ext cx="167760" cy="213120"/>
              </p14:xfrm>
            </p:contentPart>
          </mc:Choice>
          <mc:Fallback>
            <p:pic>
              <p:nvPicPr>
                <p:cNvPr id="503" name="Freihand 502">
                  <a:extLst>
                    <a:ext uri="{FF2B5EF4-FFF2-40B4-BE49-F238E27FC236}">
                      <a16:creationId xmlns:a16="http://schemas.microsoft.com/office/drawing/2014/main" id="{D3C83D1E-3E19-FC3E-ED5B-2332E31E96D0}"/>
                    </a:ext>
                  </a:extLst>
                </p:cNvPr>
                <p:cNvPicPr/>
                <p:nvPr/>
              </p:nvPicPr>
              <p:blipFill>
                <a:blip r:embed="rId889"/>
                <a:stretch>
                  <a:fillRect/>
                </a:stretch>
              </p:blipFill>
              <p:spPr>
                <a:xfrm>
                  <a:off x="2049709" y="6428684"/>
                  <a:ext cx="1854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04" name="Freihand 503">
                  <a:extLst>
                    <a:ext uri="{FF2B5EF4-FFF2-40B4-BE49-F238E27FC236}">
                      <a16:creationId xmlns:a16="http://schemas.microsoft.com/office/drawing/2014/main" id="{A7432E4F-72C9-6D33-DEF8-C004E89FC100}"/>
                    </a:ext>
                  </a:extLst>
                </p14:cNvPr>
                <p14:cNvContentPartPr/>
                <p14:nvPr/>
              </p14:nvContentPartPr>
              <p14:xfrm>
                <a:off x="2303869" y="6436604"/>
                <a:ext cx="265680" cy="212760"/>
              </p14:xfrm>
            </p:contentPart>
          </mc:Choice>
          <mc:Fallback>
            <p:pic>
              <p:nvPicPr>
                <p:cNvPr id="504" name="Freihand 503">
                  <a:extLst>
                    <a:ext uri="{FF2B5EF4-FFF2-40B4-BE49-F238E27FC236}">
                      <a16:creationId xmlns:a16="http://schemas.microsoft.com/office/drawing/2014/main" id="{A7432E4F-72C9-6D33-DEF8-C004E89FC100}"/>
                    </a:ext>
                  </a:extLst>
                </p:cNvPr>
                <p:cNvPicPr/>
                <p:nvPr/>
              </p:nvPicPr>
              <p:blipFill>
                <a:blip r:embed="rId891"/>
                <a:stretch>
                  <a:fillRect/>
                </a:stretch>
              </p:blipFill>
              <p:spPr>
                <a:xfrm>
                  <a:off x="2294869" y="6427604"/>
                  <a:ext cx="2833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05" name="Freihand 504">
                  <a:extLst>
                    <a:ext uri="{FF2B5EF4-FFF2-40B4-BE49-F238E27FC236}">
                      <a16:creationId xmlns:a16="http://schemas.microsoft.com/office/drawing/2014/main" id="{36D8E6F1-0B8E-58D5-C0A1-2BBB4E1A2DE2}"/>
                    </a:ext>
                  </a:extLst>
                </p14:cNvPr>
                <p14:cNvContentPartPr/>
                <p14:nvPr/>
              </p14:nvContentPartPr>
              <p14:xfrm>
                <a:off x="2320789" y="6471524"/>
                <a:ext cx="54360" cy="39960"/>
              </p14:xfrm>
            </p:contentPart>
          </mc:Choice>
          <mc:Fallback>
            <p:pic>
              <p:nvPicPr>
                <p:cNvPr id="505" name="Freihand 504">
                  <a:extLst>
                    <a:ext uri="{FF2B5EF4-FFF2-40B4-BE49-F238E27FC236}">
                      <a16:creationId xmlns:a16="http://schemas.microsoft.com/office/drawing/2014/main" id="{36D8E6F1-0B8E-58D5-C0A1-2BBB4E1A2DE2}"/>
                    </a:ext>
                  </a:extLst>
                </p:cNvPr>
                <p:cNvPicPr/>
                <p:nvPr/>
              </p:nvPicPr>
              <p:blipFill>
                <a:blip r:embed="rId893"/>
                <a:stretch>
                  <a:fillRect/>
                </a:stretch>
              </p:blipFill>
              <p:spPr>
                <a:xfrm>
                  <a:off x="2312149" y="6462884"/>
                  <a:ext cx="72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06" name="Freihand 505">
                  <a:extLst>
                    <a:ext uri="{FF2B5EF4-FFF2-40B4-BE49-F238E27FC236}">
                      <a16:creationId xmlns:a16="http://schemas.microsoft.com/office/drawing/2014/main" id="{D49D92E3-5433-F793-A89C-B6DBA1D7B451}"/>
                    </a:ext>
                  </a:extLst>
                </p14:cNvPr>
                <p14:cNvContentPartPr/>
                <p14:nvPr/>
              </p14:nvContentPartPr>
              <p14:xfrm>
                <a:off x="2602669" y="6540644"/>
                <a:ext cx="151560" cy="104760"/>
              </p14:xfrm>
            </p:contentPart>
          </mc:Choice>
          <mc:Fallback>
            <p:pic>
              <p:nvPicPr>
                <p:cNvPr id="506" name="Freihand 505">
                  <a:extLst>
                    <a:ext uri="{FF2B5EF4-FFF2-40B4-BE49-F238E27FC236}">
                      <a16:creationId xmlns:a16="http://schemas.microsoft.com/office/drawing/2014/main" id="{D49D92E3-5433-F793-A89C-B6DBA1D7B451}"/>
                    </a:ext>
                  </a:extLst>
                </p:cNvPr>
                <p:cNvPicPr/>
                <p:nvPr/>
              </p:nvPicPr>
              <p:blipFill>
                <a:blip r:embed="rId895"/>
                <a:stretch>
                  <a:fillRect/>
                </a:stretch>
              </p:blipFill>
              <p:spPr>
                <a:xfrm>
                  <a:off x="2593669" y="6532004"/>
                  <a:ext cx="169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07" name="Freihand 506">
                  <a:extLst>
                    <a:ext uri="{FF2B5EF4-FFF2-40B4-BE49-F238E27FC236}">
                      <a16:creationId xmlns:a16="http://schemas.microsoft.com/office/drawing/2014/main" id="{3C5F6D94-9842-6315-646E-20F0E169487C}"/>
                    </a:ext>
                  </a:extLst>
                </p14:cNvPr>
                <p14:cNvContentPartPr/>
                <p14:nvPr/>
              </p14:nvContentPartPr>
              <p14:xfrm>
                <a:off x="2799229" y="6517964"/>
                <a:ext cx="72360" cy="101880"/>
              </p14:xfrm>
            </p:contentPart>
          </mc:Choice>
          <mc:Fallback>
            <p:pic>
              <p:nvPicPr>
                <p:cNvPr id="507" name="Freihand 506">
                  <a:extLst>
                    <a:ext uri="{FF2B5EF4-FFF2-40B4-BE49-F238E27FC236}">
                      <a16:creationId xmlns:a16="http://schemas.microsoft.com/office/drawing/2014/main" id="{3C5F6D94-9842-6315-646E-20F0E169487C}"/>
                    </a:ext>
                  </a:extLst>
                </p:cNvPr>
                <p:cNvPicPr/>
                <p:nvPr/>
              </p:nvPicPr>
              <p:blipFill>
                <a:blip r:embed="rId897"/>
                <a:stretch>
                  <a:fillRect/>
                </a:stretch>
              </p:blipFill>
              <p:spPr>
                <a:xfrm>
                  <a:off x="2790589" y="6509324"/>
                  <a:ext cx="90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08" name="Freihand 507">
                  <a:extLst>
                    <a:ext uri="{FF2B5EF4-FFF2-40B4-BE49-F238E27FC236}">
                      <a16:creationId xmlns:a16="http://schemas.microsoft.com/office/drawing/2014/main" id="{3D93BE17-2C35-C14D-2C7B-A6D823607E84}"/>
                    </a:ext>
                  </a:extLst>
                </p14:cNvPr>
                <p14:cNvContentPartPr/>
                <p14:nvPr/>
              </p14:nvContentPartPr>
              <p14:xfrm>
                <a:off x="2881309" y="6446324"/>
                <a:ext cx="136440" cy="172080"/>
              </p14:xfrm>
            </p:contentPart>
          </mc:Choice>
          <mc:Fallback>
            <p:pic>
              <p:nvPicPr>
                <p:cNvPr id="508" name="Freihand 507">
                  <a:extLst>
                    <a:ext uri="{FF2B5EF4-FFF2-40B4-BE49-F238E27FC236}">
                      <a16:creationId xmlns:a16="http://schemas.microsoft.com/office/drawing/2014/main" id="{3D93BE17-2C35-C14D-2C7B-A6D823607E84}"/>
                    </a:ext>
                  </a:extLst>
                </p:cNvPr>
                <p:cNvPicPr/>
                <p:nvPr/>
              </p:nvPicPr>
              <p:blipFill>
                <a:blip r:embed="rId899"/>
                <a:stretch>
                  <a:fillRect/>
                </a:stretch>
              </p:blipFill>
              <p:spPr>
                <a:xfrm>
                  <a:off x="2872309" y="6437324"/>
                  <a:ext cx="1540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09" name="Freihand 508">
                  <a:extLst>
                    <a:ext uri="{FF2B5EF4-FFF2-40B4-BE49-F238E27FC236}">
                      <a16:creationId xmlns:a16="http://schemas.microsoft.com/office/drawing/2014/main" id="{4E10E307-BEA5-14F9-7E7C-87495AB9349E}"/>
                    </a:ext>
                  </a:extLst>
                </p14:cNvPr>
                <p14:cNvContentPartPr/>
                <p14:nvPr/>
              </p14:nvContentPartPr>
              <p14:xfrm>
                <a:off x="3062749" y="6520124"/>
                <a:ext cx="148320" cy="102960"/>
              </p14:xfrm>
            </p:contentPart>
          </mc:Choice>
          <mc:Fallback>
            <p:pic>
              <p:nvPicPr>
                <p:cNvPr id="509" name="Freihand 508">
                  <a:extLst>
                    <a:ext uri="{FF2B5EF4-FFF2-40B4-BE49-F238E27FC236}">
                      <a16:creationId xmlns:a16="http://schemas.microsoft.com/office/drawing/2014/main" id="{4E10E307-BEA5-14F9-7E7C-87495AB9349E}"/>
                    </a:ext>
                  </a:extLst>
                </p:cNvPr>
                <p:cNvPicPr/>
                <p:nvPr/>
              </p:nvPicPr>
              <p:blipFill>
                <a:blip r:embed="rId901"/>
                <a:stretch>
                  <a:fillRect/>
                </a:stretch>
              </p:blipFill>
              <p:spPr>
                <a:xfrm>
                  <a:off x="3054109" y="6511124"/>
                  <a:ext cx="165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10" name="Freihand 509">
                  <a:extLst>
                    <a:ext uri="{FF2B5EF4-FFF2-40B4-BE49-F238E27FC236}">
                      <a16:creationId xmlns:a16="http://schemas.microsoft.com/office/drawing/2014/main" id="{7A1742B2-9FBF-B84D-C60B-106B8B11B492}"/>
                    </a:ext>
                  </a:extLst>
                </p14:cNvPr>
                <p14:cNvContentPartPr/>
                <p14:nvPr/>
              </p14:nvContentPartPr>
              <p14:xfrm>
                <a:off x="3256069" y="6546404"/>
                <a:ext cx="30960" cy="95760"/>
              </p14:xfrm>
            </p:contentPart>
          </mc:Choice>
          <mc:Fallback>
            <p:pic>
              <p:nvPicPr>
                <p:cNvPr id="510" name="Freihand 509">
                  <a:extLst>
                    <a:ext uri="{FF2B5EF4-FFF2-40B4-BE49-F238E27FC236}">
                      <a16:creationId xmlns:a16="http://schemas.microsoft.com/office/drawing/2014/main" id="{7A1742B2-9FBF-B84D-C60B-106B8B11B492}"/>
                    </a:ext>
                  </a:extLst>
                </p:cNvPr>
                <p:cNvPicPr/>
                <p:nvPr/>
              </p:nvPicPr>
              <p:blipFill>
                <a:blip r:embed="rId903"/>
                <a:stretch>
                  <a:fillRect/>
                </a:stretch>
              </p:blipFill>
              <p:spPr>
                <a:xfrm>
                  <a:off x="3247429" y="6537764"/>
                  <a:ext cx="48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11" name="Freihand 510">
                  <a:extLst>
                    <a:ext uri="{FF2B5EF4-FFF2-40B4-BE49-F238E27FC236}">
                      <a16:creationId xmlns:a16="http://schemas.microsoft.com/office/drawing/2014/main" id="{C4C72A18-7639-04F3-ABB4-52FB32305AA2}"/>
                    </a:ext>
                  </a:extLst>
                </p14:cNvPr>
                <p14:cNvContentPartPr/>
                <p14:nvPr/>
              </p14:nvContentPartPr>
              <p14:xfrm>
                <a:off x="3309349" y="6448844"/>
                <a:ext cx="64080" cy="204840"/>
              </p14:xfrm>
            </p:contentPart>
          </mc:Choice>
          <mc:Fallback>
            <p:pic>
              <p:nvPicPr>
                <p:cNvPr id="511" name="Freihand 510">
                  <a:extLst>
                    <a:ext uri="{FF2B5EF4-FFF2-40B4-BE49-F238E27FC236}">
                      <a16:creationId xmlns:a16="http://schemas.microsoft.com/office/drawing/2014/main" id="{C4C72A18-7639-04F3-ABB4-52FB32305AA2}"/>
                    </a:ext>
                  </a:extLst>
                </p:cNvPr>
                <p:cNvPicPr/>
                <p:nvPr/>
              </p:nvPicPr>
              <p:blipFill>
                <a:blip r:embed="rId905"/>
                <a:stretch>
                  <a:fillRect/>
                </a:stretch>
              </p:blipFill>
              <p:spPr>
                <a:xfrm>
                  <a:off x="3300349" y="6439844"/>
                  <a:ext cx="817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12" name="Freihand 511">
                  <a:extLst>
                    <a:ext uri="{FF2B5EF4-FFF2-40B4-BE49-F238E27FC236}">
                      <a16:creationId xmlns:a16="http://schemas.microsoft.com/office/drawing/2014/main" id="{2DA73D22-7DDF-5B52-4A2D-CAD5879880B4}"/>
                    </a:ext>
                  </a:extLst>
                </p14:cNvPr>
                <p14:cNvContentPartPr/>
                <p14:nvPr/>
              </p14:nvContentPartPr>
              <p14:xfrm>
                <a:off x="3379909" y="6511844"/>
                <a:ext cx="97200" cy="138600"/>
              </p14:xfrm>
            </p:contentPart>
          </mc:Choice>
          <mc:Fallback>
            <p:pic>
              <p:nvPicPr>
                <p:cNvPr id="512" name="Freihand 511">
                  <a:extLst>
                    <a:ext uri="{FF2B5EF4-FFF2-40B4-BE49-F238E27FC236}">
                      <a16:creationId xmlns:a16="http://schemas.microsoft.com/office/drawing/2014/main" id="{2DA73D22-7DDF-5B52-4A2D-CAD5879880B4}"/>
                    </a:ext>
                  </a:extLst>
                </p:cNvPr>
                <p:cNvPicPr/>
                <p:nvPr/>
              </p:nvPicPr>
              <p:blipFill>
                <a:blip r:embed="rId907"/>
                <a:stretch>
                  <a:fillRect/>
                </a:stretch>
              </p:blipFill>
              <p:spPr>
                <a:xfrm>
                  <a:off x="3371269" y="6502844"/>
                  <a:ext cx="114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13" name="Freihand 512">
                  <a:extLst>
                    <a:ext uri="{FF2B5EF4-FFF2-40B4-BE49-F238E27FC236}">
                      <a16:creationId xmlns:a16="http://schemas.microsoft.com/office/drawing/2014/main" id="{61103B07-847C-38C9-044B-5FE787DBDDC7}"/>
                    </a:ext>
                  </a:extLst>
                </p14:cNvPr>
                <p14:cNvContentPartPr/>
                <p14:nvPr/>
              </p14:nvContentPartPr>
              <p14:xfrm>
                <a:off x="3468829" y="6448124"/>
                <a:ext cx="75240" cy="179640"/>
              </p14:xfrm>
            </p:contentPart>
          </mc:Choice>
          <mc:Fallback>
            <p:pic>
              <p:nvPicPr>
                <p:cNvPr id="513" name="Freihand 512">
                  <a:extLst>
                    <a:ext uri="{FF2B5EF4-FFF2-40B4-BE49-F238E27FC236}">
                      <a16:creationId xmlns:a16="http://schemas.microsoft.com/office/drawing/2014/main" id="{61103B07-847C-38C9-044B-5FE787DBDDC7}"/>
                    </a:ext>
                  </a:extLst>
                </p:cNvPr>
                <p:cNvPicPr/>
                <p:nvPr/>
              </p:nvPicPr>
              <p:blipFill>
                <a:blip r:embed="rId909"/>
                <a:stretch>
                  <a:fillRect/>
                </a:stretch>
              </p:blipFill>
              <p:spPr>
                <a:xfrm>
                  <a:off x="3460189" y="6439484"/>
                  <a:ext cx="928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14" name="Freihand 513">
                  <a:extLst>
                    <a:ext uri="{FF2B5EF4-FFF2-40B4-BE49-F238E27FC236}">
                      <a16:creationId xmlns:a16="http://schemas.microsoft.com/office/drawing/2014/main" id="{5F99CC5D-4506-F82D-46E8-B8A8226DE913}"/>
                    </a:ext>
                  </a:extLst>
                </p14:cNvPr>
                <p14:cNvContentPartPr/>
                <p14:nvPr/>
              </p14:nvContentPartPr>
              <p14:xfrm>
                <a:off x="3649189" y="6527324"/>
                <a:ext cx="144000" cy="136800"/>
              </p14:xfrm>
            </p:contentPart>
          </mc:Choice>
          <mc:Fallback>
            <p:pic>
              <p:nvPicPr>
                <p:cNvPr id="514" name="Freihand 513">
                  <a:extLst>
                    <a:ext uri="{FF2B5EF4-FFF2-40B4-BE49-F238E27FC236}">
                      <a16:creationId xmlns:a16="http://schemas.microsoft.com/office/drawing/2014/main" id="{5F99CC5D-4506-F82D-46E8-B8A8226DE913}"/>
                    </a:ext>
                  </a:extLst>
                </p:cNvPr>
                <p:cNvPicPr/>
                <p:nvPr/>
              </p:nvPicPr>
              <p:blipFill>
                <a:blip r:embed="rId911"/>
                <a:stretch>
                  <a:fillRect/>
                </a:stretch>
              </p:blipFill>
              <p:spPr>
                <a:xfrm>
                  <a:off x="3640549" y="6518684"/>
                  <a:ext cx="161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15" name="Freihand 514">
                  <a:extLst>
                    <a:ext uri="{FF2B5EF4-FFF2-40B4-BE49-F238E27FC236}">
                      <a16:creationId xmlns:a16="http://schemas.microsoft.com/office/drawing/2014/main" id="{14C5E3A6-374A-B296-8D0B-041DFA2D4A9C}"/>
                    </a:ext>
                  </a:extLst>
                </p14:cNvPr>
                <p14:cNvContentPartPr/>
                <p14:nvPr/>
              </p14:nvContentPartPr>
              <p14:xfrm>
                <a:off x="3841429" y="6535964"/>
                <a:ext cx="128520" cy="91440"/>
              </p14:xfrm>
            </p:contentPart>
          </mc:Choice>
          <mc:Fallback>
            <p:pic>
              <p:nvPicPr>
                <p:cNvPr id="515" name="Freihand 514">
                  <a:extLst>
                    <a:ext uri="{FF2B5EF4-FFF2-40B4-BE49-F238E27FC236}">
                      <a16:creationId xmlns:a16="http://schemas.microsoft.com/office/drawing/2014/main" id="{14C5E3A6-374A-B296-8D0B-041DFA2D4A9C}"/>
                    </a:ext>
                  </a:extLst>
                </p:cNvPr>
                <p:cNvPicPr/>
                <p:nvPr/>
              </p:nvPicPr>
              <p:blipFill>
                <a:blip r:embed="rId913"/>
                <a:stretch>
                  <a:fillRect/>
                </a:stretch>
              </p:blipFill>
              <p:spPr>
                <a:xfrm>
                  <a:off x="3832789" y="6526964"/>
                  <a:ext cx="146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17" name="Freihand 516">
                  <a:extLst>
                    <a:ext uri="{FF2B5EF4-FFF2-40B4-BE49-F238E27FC236}">
                      <a16:creationId xmlns:a16="http://schemas.microsoft.com/office/drawing/2014/main" id="{1AF72A9A-0A8B-7099-58E2-12BAFB078EFE}"/>
                    </a:ext>
                  </a:extLst>
                </p14:cNvPr>
                <p14:cNvContentPartPr/>
                <p14:nvPr/>
              </p14:nvContentPartPr>
              <p14:xfrm>
                <a:off x="4112509" y="6422204"/>
                <a:ext cx="93240" cy="128520"/>
              </p14:xfrm>
            </p:contentPart>
          </mc:Choice>
          <mc:Fallback>
            <p:pic>
              <p:nvPicPr>
                <p:cNvPr id="517" name="Freihand 516">
                  <a:extLst>
                    <a:ext uri="{FF2B5EF4-FFF2-40B4-BE49-F238E27FC236}">
                      <a16:creationId xmlns:a16="http://schemas.microsoft.com/office/drawing/2014/main" id="{1AF72A9A-0A8B-7099-58E2-12BAFB078EFE}"/>
                    </a:ext>
                  </a:extLst>
                </p:cNvPr>
                <p:cNvPicPr/>
                <p:nvPr/>
              </p:nvPicPr>
              <p:blipFill>
                <a:blip r:embed="rId915"/>
                <a:stretch>
                  <a:fillRect/>
                </a:stretch>
              </p:blipFill>
              <p:spPr>
                <a:xfrm>
                  <a:off x="4103869" y="6413204"/>
                  <a:ext cx="110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18" name="Freihand 517">
                  <a:extLst>
                    <a:ext uri="{FF2B5EF4-FFF2-40B4-BE49-F238E27FC236}">
                      <a16:creationId xmlns:a16="http://schemas.microsoft.com/office/drawing/2014/main" id="{CD4A9786-500C-45F0-9196-8D548A6B2367}"/>
                    </a:ext>
                  </a:extLst>
                </p14:cNvPr>
                <p14:cNvContentPartPr/>
                <p14:nvPr/>
              </p14:nvContentPartPr>
              <p14:xfrm>
                <a:off x="4146349" y="6392684"/>
                <a:ext cx="148680" cy="180720"/>
              </p14:xfrm>
            </p:contentPart>
          </mc:Choice>
          <mc:Fallback>
            <p:pic>
              <p:nvPicPr>
                <p:cNvPr id="518" name="Freihand 517">
                  <a:extLst>
                    <a:ext uri="{FF2B5EF4-FFF2-40B4-BE49-F238E27FC236}">
                      <a16:creationId xmlns:a16="http://schemas.microsoft.com/office/drawing/2014/main" id="{CD4A9786-500C-45F0-9196-8D548A6B2367}"/>
                    </a:ext>
                  </a:extLst>
                </p:cNvPr>
                <p:cNvPicPr/>
                <p:nvPr/>
              </p:nvPicPr>
              <p:blipFill>
                <a:blip r:embed="rId917"/>
                <a:stretch>
                  <a:fillRect/>
                </a:stretch>
              </p:blipFill>
              <p:spPr>
                <a:xfrm>
                  <a:off x="4137709" y="6384044"/>
                  <a:ext cx="1663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19" name="Freihand 518">
                  <a:extLst>
                    <a:ext uri="{FF2B5EF4-FFF2-40B4-BE49-F238E27FC236}">
                      <a16:creationId xmlns:a16="http://schemas.microsoft.com/office/drawing/2014/main" id="{18A1722E-3802-38C4-DE9A-2DB4B6CF0AB0}"/>
                    </a:ext>
                  </a:extLst>
                </p14:cNvPr>
                <p14:cNvContentPartPr/>
                <p14:nvPr/>
              </p14:nvContentPartPr>
              <p14:xfrm>
                <a:off x="4082989" y="6514364"/>
                <a:ext cx="273240" cy="143280"/>
              </p14:xfrm>
            </p:contentPart>
          </mc:Choice>
          <mc:Fallback>
            <p:pic>
              <p:nvPicPr>
                <p:cNvPr id="519" name="Freihand 518">
                  <a:extLst>
                    <a:ext uri="{FF2B5EF4-FFF2-40B4-BE49-F238E27FC236}">
                      <a16:creationId xmlns:a16="http://schemas.microsoft.com/office/drawing/2014/main" id="{18A1722E-3802-38C4-DE9A-2DB4B6CF0AB0}"/>
                    </a:ext>
                  </a:extLst>
                </p:cNvPr>
                <p:cNvPicPr/>
                <p:nvPr/>
              </p:nvPicPr>
              <p:blipFill>
                <a:blip r:embed="rId919"/>
                <a:stretch>
                  <a:fillRect/>
                </a:stretch>
              </p:blipFill>
              <p:spPr>
                <a:xfrm>
                  <a:off x="4074349" y="6505724"/>
                  <a:ext cx="290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20" name="Freihand 519">
                  <a:extLst>
                    <a:ext uri="{FF2B5EF4-FFF2-40B4-BE49-F238E27FC236}">
                      <a16:creationId xmlns:a16="http://schemas.microsoft.com/office/drawing/2014/main" id="{DCAFACA7-66C8-1FC4-6E12-119309B733E4}"/>
                    </a:ext>
                  </a:extLst>
                </p14:cNvPr>
                <p14:cNvContentPartPr/>
                <p14:nvPr/>
              </p14:nvContentPartPr>
              <p14:xfrm>
                <a:off x="4136629" y="6607244"/>
                <a:ext cx="77400" cy="122040"/>
              </p14:xfrm>
            </p:contentPart>
          </mc:Choice>
          <mc:Fallback>
            <p:pic>
              <p:nvPicPr>
                <p:cNvPr id="520" name="Freihand 519">
                  <a:extLst>
                    <a:ext uri="{FF2B5EF4-FFF2-40B4-BE49-F238E27FC236}">
                      <a16:creationId xmlns:a16="http://schemas.microsoft.com/office/drawing/2014/main" id="{DCAFACA7-66C8-1FC4-6E12-119309B733E4}"/>
                    </a:ext>
                  </a:extLst>
                </p:cNvPr>
                <p:cNvPicPr/>
                <p:nvPr/>
              </p:nvPicPr>
              <p:blipFill>
                <a:blip r:embed="rId921"/>
                <a:stretch>
                  <a:fillRect/>
                </a:stretch>
              </p:blipFill>
              <p:spPr>
                <a:xfrm>
                  <a:off x="4127629" y="6598604"/>
                  <a:ext cx="95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21" name="Freihand 520">
                  <a:extLst>
                    <a:ext uri="{FF2B5EF4-FFF2-40B4-BE49-F238E27FC236}">
                      <a16:creationId xmlns:a16="http://schemas.microsoft.com/office/drawing/2014/main" id="{4CB89D54-759B-4CE1-1270-1A714C046E11}"/>
                    </a:ext>
                  </a:extLst>
                </p14:cNvPr>
                <p14:cNvContentPartPr/>
                <p14:nvPr/>
              </p14:nvContentPartPr>
              <p14:xfrm>
                <a:off x="4148869" y="6708764"/>
                <a:ext cx="86040" cy="54360"/>
              </p14:xfrm>
            </p:contentPart>
          </mc:Choice>
          <mc:Fallback>
            <p:pic>
              <p:nvPicPr>
                <p:cNvPr id="521" name="Freihand 520">
                  <a:extLst>
                    <a:ext uri="{FF2B5EF4-FFF2-40B4-BE49-F238E27FC236}">
                      <a16:creationId xmlns:a16="http://schemas.microsoft.com/office/drawing/2014/main" id="{4CB89D54-759B-4CE1-1270-1A714C046E11}"/>
                    </a:ext>
                  </a:extLst>
                </p:cNvPr>
                <p:cNvPicPr/>
                <p:nvPr/>
              </p:nvPicPr>
              <p:blipFill>
                <a:blip r:embed="rId923"/>
                <a:stretch>
                  <a:fillRect/>
                </a:stretch>
              </p:blipFill>
              <p:spPr>
                <a:xfrm>
                  <a:off x="4140229" y="6700124"/>
                  <a:ext cx="103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22" name="Freihand 521">
                  <a:extLst>
                    <a:ext uri="{FF2B5EF4-FFF2-40B4-BE49-F238E27FC236}">
                      <a16:creationId xmlns:a16="http://schemas.microsoft.com/office/drawing/2014/main" id="{44B81A87-7F60-E2CB-3A13-4574CED120A0}"/>
                    </a:ext>
                  </a:extLst>
                </p14:cNvPr>
                <p14:cNvContentPartPr/>
                <p14:nvPr/>
              </p14:nvContentPartPr>
              <p14:xfrm>
                <a:off x="4246789" y="6604004"/>
                <a:ext cx="116280" cy="120600"/>
              </p14:xfrm>
            </p:contentPart>
          </mc:Choice>
          <mc:Fallback>
            <p:pic>
              <p:nvPicPr>
                <p:cNvPr id="522" name="Freihand 521">
                  <a:extLst>
                    <a:ext uri="{FF2B5EF4-FFF2-40B4-BE49-F238E27FC236}">
                      <a16:creationId xmlns:a16="http://schemas.microsoft.com/office/drawing/2014/main" id="{44B81A87-7F60-E2CB-3A13-4574CED120A0}"/>
                    </a:ext>
                  </a:extLst>
                </p:cNvPr>
                <p:cNvPicPr/>
                <p:nvPr/>
              </p:nvPicPr>
              <p:blipFill>
                <a:blip r:embed="rId925"/>
                <a:stretch>
                  <a:fillRect/>
                </a:stretch>
              </p:blipFill>
              <p:spPr>
                <a:xfrm>
                  <a:off x="4237789" y="6595004"/>
                  <a:ext cx="133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23" name="Freihand 522">
                  <a:extLst>
                    <a:ext uri="{FF2B5EF4-FFF2-40B4-BE49-F238E27FC236}">
                      <a16:creationId xmlns:a16="http://schemas.microsoft.com/office/drawing/2014/main" id="{7C279913-4929-6D49-4B70-6F773E7A9A33}"/>
                    </a:ext>
                  </a:extLst>
                </p14:cNvPr>
                <p14:cNvContentPartPr/>
                <p14:nvPr/>
              </p14:nvContentPartPr>
              <p14:xfrm>
                <a:off x="4416709" y="6572684"/>
                <a:ext cx="73080" cy="88560"/>
              </p14:xfrm>
            </p:contentPart>
          </mc:Choice>
          <mc:Fallback>
            <p:pic>
              <p:nvPicPr>
                <p:cNvPr id="523" name="Freihand 522">
                  <a:extLst>
                    <a:ext uri="{FF2B5EF4-FFF2-40B4-BE49-F238E27FC236}">
                      <a16:creationId xmlns:a16="http://schemas.microsoft.com/office/drawing/2014/main" id="{7C279913-4929-6D49-4B70-6F773E7A9A33}"/>
                    </a:ext>
                  </a:extLst>
                </p:cNvPr>
                <p:cNvPicPr/>
                <p:nvPr/>
              </p:nvPicPr>
              <p:blipFill>
                <a:blip r:embed="rId927"/>
                <a:stretch>
                  <a:fillRect/>
                </a:stretch>
              </p:blipFill>
              <p:spPr>
                <a:xfrm>
                  <a:off x="4408069" y="6564044"/>
                  <a:ext cx="90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24" name="Freihand 523">
                  <a:extLst>
                    <a:ext uri="{FF2B5EF4-FFF2-40B4-BE49-F238E27FC236}">
                      <a16:creationId xmlns:a16="http://schemas.microsoft.com/office/drawing/2014/main" id="{55A90637-B904-CC4E-57FB-CDCA14C3FA24}"/>
                    </a:ext>
                  </a:extLst>
                </p14:cNvPr>
                <p14:cNvContentPartPr/>
                <p14:nvPr/>
              </p14:nvContentPartPr>
              <p14:xfrm>
                <a:off x="4585549" y="6250484"/>
                <a:ext cx="113760" cy="251280"/>
              </p14:xfrm>
            </p:contentPart>
          </mc:Choice>
          <mc:Fallback>
            <p:pic>
              <p:nvPicPr>
                <p:cNvPr id="524" name="Freihand 523">
                  <a:extLst>
                    <a:ext uri="{FF2B5EF4-FFF2-40B4-BE49-F238E27FC236}">
                      <a16:creationId xmlns:a16="http://schemas.microsoft.com/office/drawing/2014/main" id="{55A90637-B904-CC4E-57FB-CDCA14C3FA24}"/>
                    </a:ext>
                  </a:extLst>
                </p:cNvPr>
                <p:cNvPicPr/>
                <p:nvPr/>
              </p:nvPicPr>
              <p:blipFill>
                <a:blip r:embed="rId929"/>
                <a:stretch>
                  <a:fillRect/>
                </a:stretch>
              </p:blipFill>
              <p:spPr>
                <a:xfrm>
                  <a:off x="4576909" y="6241484"/>
                  <a:ext cx="1314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25" name="Freihand 524">
                  <a:extLst>
                    <a:ext uri="{FF2B5EF4-FFF2-40B4-BE49-F238E27FC236}">
                      <a16:creationId xmlns:a16="http://schemas.microsoft.com/office/drawing/2014/main" id="{3A28117C-A5FF-4A0D-02CE-4788ECF8E8DD}"/>
                    </a:ext>
                  </a:extLst>
                </p14:cNvPr>
                <p14:cNvContentPartPr/>
                <p14:nvPr/>
              </p14:nvContentPartPr>
              <p14:xfrm>
                <a:off x="4615069" y="6445244"/>
                <a:ext cx="177480" cy="78120"/>
              </p14:xfrm>
            </p:contentPart>
          </mc:Choice>
          <mc:Fallback>
            <p:pic>
              <p:nvPicPr>
                <p:cNvPr id="525" name="Freihand 524">
                  <a:extLst>
                    <a:ext uri="{FF2B5EF4-FFF2-40B4-BE49-F238E27FC236}">
                      <a16:creationId xmlns:a16="http://schemas.microsoft.com/office/drawing/2014/main" id="{3A28117C-A5FF-4A0D-02CE-4788ECF8E8DD}"/>
                    </a:ext>
                  </a:extLst>
                </p:cNvPr>
                <p:cNvPicPr/>
                <p:nvPr/>
              </p:nvPicPr>
              <p:blipFill>
                <a:blip r:embed="rId931"/>
                <a:stretch>
                  <a:fillRect/>
                </a:stretch>
              </p:blipFill>
              <p:spPr>
                <a:xfrm>
                  <a:off x="4606069" y="6436604"/>
                  <a:ext cx="195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26" name="Freihand 525">
                  <a:extLst>
                    <a:ext uri="{FF2B5EF4-FFF2-40B4-BE49-F238E27FC236}">
                      <a16:creationId xmlns:a16="http://schemas.microsoft.com/office/drawing/2014/main" id="{3E1C27E5-97E9-FC67-4EEC-E9CF37F5FBAA}"/>
                    </a:ext>
                  </a:extLst>
                </p14:cNvPr>
                <p14:cNvContentPartPr/>
                <p14:nvPr/>
              </p14:nvContentPartPr>
              <p14:xfrm>
                <a:off x="4537309" y="6607604"/>
                <a:ext cx="105480" cy="138600"/>
              </p14:xfrm>
            </p:contentPart>
          </mc:Choice>
          <mc:Fallback>
            <p:pic>
              <p:nvPicPr>
                <p:cNvPr id="526" name="Freihand 525">
                  <a:extLst>
                    <a:ext uri="{FF2B5EF4-FFF2-40B4-BE49-F238E27FC236}">
                      <a16:creationId xmlns:a16="http://schemas.microsoft.com/office/drawing/2014/main" id="{3E1C27E5-97E9-FC67-4EEC-E9CF37F5FBAA}"/>
                    </a:ext>
                  </a:extLst>
                </p:cNvPr>
                <p:cNvPicPr/>
                <p:nvPr/>
              </p:nvPicPr>
              <p:blipFill>
                <a:blip r:embed="rId933"/>
                <a:stretch>
                  <a:fillRect/>
                </a:stretch>
              </p:blipFill>
              <p:spPr>
                <a:xfrm>
                  <a:off x="4528309" y="6598964"/>
                  <a:ext cx="123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27" name="Freihand 526">
                  <a:extLst>
                    <a:ext uri="{FF2B5EF4-FFF2-40B4-BE49-F238E27FC236}">
                      <a16:creationId xmlns:a16="http://schemas.microsoft.com/office/drawing/2014/main" id="{CE3EBE8E-93E9-DE99-8F25-BAA76449E312}"/>
                    </a:ext>
                  </a:extLst>
                </p14:cNvPr>
                <p14:cNvContentPartPr/>
                <p14:nvPr/>
              </p14:nvContentPartPr>
              <p14:xfrm>
                <a:off x="4685629" y="6632084"/>
                <a:ext cx="35280" cy="37080"/>
              </p14:xfrm>
            </p:contentPart>
          </mc:Choice>
          <mc:Fallback>
            <p:pic>
              <p:nvPicPr>
                <p:cNvPr id="527" name="Freihand 526">
                  <a:extLst>
                    <a:ext uri="{FF2B5EF4-FFF2-40B4-BE49-F238E27FC236}">
                      <a16:creationId xmlns:a16="http://schemas.microsoft.com/office/drawing/2014/main" id="{CE3EBE8E-93E9-DE99-8F25-BAA76449E312}"/>
                    </a:ext>
                  </a:extLst>
                </p:cNvPr>
                <p:cNvPicPr/>
                <p:nvPr/>
              </p:nvPicPr>
              <p:blipFill>
                <a:blip r:embed="rId935"/>
                <a:stretch>
                  <a:fillRect/>
                </a:stretch>
              </p:blipFill>
              <p:spPr>
                <a:xfrm>
                  <a:off x="4676989" y="6623084"/>
                  <a:ext cx="52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28" name="Freihand 527">
                  <a:extLst>
                    <a:ext uri="{FF2B5EF4-FFF2-40B4-BE49-F238E27FC236}">
                      <a16:creationId xmlns:a16="http://schemas.microsoft.com/office/drawing/2014/main" id="{CF7C224B-71E3-3DE2-A84E-755E707FA9E5}"/>
                    </a:ext>
                  </a:extLst>
                </p14:cNvPr>
                <p14:cNvContentPartPr/>
                <p14:nvPr/>
              </p14:nvContentPartPr>
              <p14:xfrm>
                <a:off x="4766269" y="6553244"/>
                <a:ext cx="101520" cy="133560"/>
              </p14:xfrm>
            </p:contentPart>
          </mc:Choice>
          <mc:Fallback>
            <p:pic>
              <p:nvPicPr>
                <p:cNvPr id="528" name="Freihand 527">
                  <a:extLst>
                    <a:ext uri="{FF2B5EF4-FFF2-40B4-BE49-F238E27FC236}">
                      <a16:creationId xmlns:a16="http://schemas.microsoft.com/office/drawing/2014/main" id="{CF7C224B-71E3-3DE2-A84E-755E707FA9E5}"/>
                    </a:ext>
                  </a:extLst>
                </p:cNvPr>
                <p:cNvPicPr/>
                <p:nvPr/>
              </p:nvPicPr>
              <p:blipFill>
                <a:blip r:embed="rId937"/>
                <a:stretch>
                  <a:fillRect/>
                </a:stretch>
              </p:blipFill>
              <p:spPr>
                <a:xfrm>
                  <a:off x="4757629" y="6544604"/>
                  <a:ext cx="119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29" name="Freihand 528">
                  <a:extLst>
                    <a:ext uri="{FF2B5EF4-FFF2-40B4-BE49-F238E27FC236}">
                      <a16:creationId xmlns:a16="http://schemas.microsoft.com/office/drawing/2014/main" id="{2A7D1B9F-5C84-486C-71B9-F5B4FAD62F36}"/>
                    </a:ext>
                  </a:extLst>
                </p14:cNvPr>
                <p14:cNvContentPartPr/>
                <p14:nvPr/>
              </p14:nvContentPartPr>
              <p14:xfrm>
                <a:off x="4880029" y="6627404"/>
                <a:ext cx="31320" cy="85680"/>
              </p14:xfrm>
            </p:contentPart>
          </mc:Choice>
          <mc:Fallback>
            <p:pic>
              <p:nvPicPr>
                <p:cNvPr id="529" name="Freihand 528">
                  <a:extLst>
                    <a:ext uri="{FF2B5EF4-FFF2-40B4-BE49-F238E27FC236}">
                      <a16:creationId xmlns:a16="http://schemas.microsoft.com/office/drawing/2014/main" id="{2A7D1B9F-5C84-486C-71B9-F5B4FAD62F36}"/>
                    </a:ext>
                  </a:extLst>
                </p:cNvPr>
                <p:cNvPicPr/>
                <p:nvPr/>
              </p:nvPicPr>
              <p:blipFill>
                <a:blip r:embed="rId939"/>
                <a:stretch>
                  <a:fillRect/>
                </a:stretch>
              </p:blipFill>
              <p:spPr>
                <a:xfrm>
                  <a:off x="4871389" y="6618404"/>
                  <a:ext cx="48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30" name="Freihand 529">
                  <a:extLst>
                    <a:ext uri="{FF2B5EF4-FFF2-40B4-BE49-F238E27FC236}">
                      <a16:creationId xmlns:a16="http://schemas.microsoft.com/office/drawing/2014/main" id="{510B160F-C002-C296-1838-7673158ABB8E}"/>
                    </a:ext>
                  </a:extLst>
                </p14:cNvPr>
                <p14:cNvContentPartPr/>
                <p14:nvPr/>
              </p14:nvContentPartPr>
              <p14:xfrm>
                <a:off x="4923589" y="6459644"/>
                <a:ext cx="155160" cy="110160"/>
              </p14:xfrm>
            </p:contentPart>
          </mc:Choice>
          <mc:Fallback>
            <p:pic>
              <p:nvPicPr>
                <p:cNvPr id="530" name="Freihand 529">
                  <a:extLst>
                    <a:ext uri="{FF2B5EF4-FFF2-40B4-BE49-F238E27FC236}">
                      <a16:creationId xmlns:a16="http://schemas.microsoft.com/office/drawing/2014/main" id="{510B160F-C002-C296-1838-7673158ABB8E}"/>
                    </a:ext>
                  </a:extLst>
                </p:cNvPr>
                <p:cNvPicPr/>
                <p:nvPr/>
              </p:nvPicPr>
              <p:blipFill>
                <a:blip r:embed="rId941"/>
                <a:stretch>
                  <a:fillRect/>
                </a:stretch>
              </p:blipFill>
              <p:spPr>
                <a:xfrm>
                  <a:off x="4914589" y="6451004"/>
                  <a:ext cx="172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31" name="Freihand 530">
                  <a:extLst>
                    <a:ext uri="{FF2B5EF4-FFF2-40B4-BE49-F238E27FC236}">
                      <a16:creationId xmlns:a16="http://schemas.microsoft.com/office/drawing/2014/main" id="{7EA4B78E-77D6-0C2A-0959-9C7186A5CFDD}"/>
                    </a:ext>
                  </a:extLst>
                </p14:cNvPr>
                <p14:cNvContentPartPr/>
                <p14:nvPr/>
              </p14:nvContentPartPr>
              <p14:xfrm>
                <a:off x="5098549" y="6180284"/>
                <a:ext cx="60120" cy="228600"/>
              </p14:xfrm>
            </p:contentPart>
          </mc:Choice>
          <mc:Fallback>
            <p:pic>
              <p:nvPicPr>
                <p:cNvPr id="531" name="Freihand 530">
                  <a:extLst>
                    <a:ext uri="{FF2B5EF4-FFF2-40B4-BE49-F238E27FC236}">
                      <a16:creationId xmlns:a16="http://schemas.microsoft.com/office/drawing/2014/main" id="{7EA4B78E-77D6-0C2A-0959-9C7186A5CFDD}"/>
                    </a:ext>
                  </a:extLst>
                </p:cNvPr>
                <p:cNvPicPr/>
                <p:nvPr/>
              </p:nvPicPr>
              <p:blipFill>
                <a:blip r:embed="rId943"/>
                <a:stretch>
                  <a:fillRect/>
                </a:stretch>
              </p:blipFill>
              <p:spPr>
                <a:xfrm>
                  <a:off x="5089549" y="6171644"/>
                  <a:ext cx="777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32" name="Freihand 531">
                  <a:extLst>
                    <a:ext uri="{FF2B5EF4-FFF2-40B4-BE49-F238E27FC236}">
                      <a16:creationId xmlns:a16="http://schemas.microsoft.com/office/drawing/2014/main" id="{78AC4C37-489E-EF6F-B0D4-B2B2331A99CC}"/>
                    </a:ext>
                  </a:extLst>
                </p14:cNvPr>
                <p14:cNvContentPartPr/>
                <p14:nvPr/>
              </p14:nvContentPartPr>
              <p14:xfrm>
                <a:off x="5100349" y="6389084"/>
                <a:ext cx="115920" cy="69840"/>
              </p14:xfrm>
            </p:contentPart>
          </mc:Choice>
          <mc:Fallback>
            <p:pic>
              <p:nvPicPr>
                <p:cNvPr id="532" name="Freihand 531">
                  <a:extLst>
                    <a:ext uri="{FF2B5EF4-FFF2-40B4-BE49-F238E27FC236}">
                      <a16:creationId xmlns:a16="http://schemas.microsoft.com/office/drawing/2014/main" id="{78AC4C37-489E-EF6F-B0D4-B2B2331A99CC}"/>
                    </a:ext>
                  </a:extLst>
                </p:cNvPr>
                <p:cNvPicPr/>
                <p:nvPr/>
              </p:nvPicPr>
              <p:blipFill>
                <a:blip r:embed="rId945"/>
                <a:stretch>
                  <a:fillRect/>
                </a:stretch>
              </p:blipFill>
              <p:spPr>
                <a:xfrm>
                  <a:off x="5091709" y="6380084"/>
                  <a:ext cx="133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33" name="Freihand 532">
                  <a:extLst>
                    <a:ext uri="{FF2B5EF4-FFF2-40B4-BE49-F238E27FC236}">
                      <a16:creationId xmlns:a16="http://schemas.microsoft.com/office/drawing/2014/main" id="{F9EC2840-0CD0-A98E-69DB-4829C1F2825C}"/>
                    </a:ext>
                  </a:extLst>
                </p14:cNvPr>
                <p14:cNvContentPartPr/>
                <p14:nvPr/>
              </p14:nvContentPartPr>
              <p14:xfrm>
                <a:off x="5049949" y="6511124"/>
                <a:ext cx="66960" cy="195120"/>
              </p14:xfrm>
            </p:contentPart>
          </mc:Choice>
          <mc:Fallback>
            <p:pic>
              <p:nvPicPr>
                <p:cNvPr id="533" name="Freihand 532">
                  <a:extLst>
                    <a:ext uri="{FF2B5EF4-FFF2-40B4-BE49-F238E27FC236}">
                      <a16:creationId xmlns:a16="http://schemas.microsoft.com/office/drawing/2014/main" id="{F9EC2840-0CD0-A98E-69DB-4829C1F2825C}"/>
                    </a:ext>
                  </a:extLst>
                </p:cNvPr>
                <p:cNvPicPr/>
                <p:nvPr/>
              </p:nvPicPr>
              <p:blipFill>
                <a:blip r:embed="rId947"/>
                <a:stretch>
                  <a:fillRect/>
                </a:stretch>
              </p:blipFill>
              <p:spPr>
                <a:xfrm>
                  <a:off x="5040949" y="6502124"/>
                  <a:ext cx="846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34" name="Freihand 533">
                  <a:extLst>
                    <a:ext uri="{FF2B5EF4-FFF2-40B4-BE49-F238E27FC236}">
                      <a16:creationId xmlns:a16="http://schemas.microsoft.com/office/drawing/2014/main" id="{4364EF5E-1468-AB4A-6955-A6B089C122C0}"/>
                    </a:ext>
                  </a:extLst>
                </p14:cNvPr>
                <p14:cNvContentPartPr/>
                <p14:nvPr/>
              </p14:nvContentPartPr>
              <p14:xfrm>
                <a:off x="5140309" y="6543884"/>
                <a:ext cx="31320" cy="26640"/>
              </p14:xfrm>
            </p:contentPart>
          </mc:Choice>
          <mc:Fallback>
            <p:pic>
              <p:nvPicPr>
                <p:cNvPr id="534" name="Freihand 533">
                  <a:extLst>
                    <a:ext uri="{FF2B5EF4-FFF2-40B4-BE49-F238E27FC236}">
                      <a16:creationId xmlns:a16="http://schemas.microsoft.com/office/drawing/2014/main" id="{4364EF5E-1468-AB4A-6955-A6B089C122C0}"/>
                    </a:ext>
                  </a:extLst>
                </p:cNvPr>
                <p:cNvPicPr/>
                <p:nvPr/>
              </p:nvPicPr>
              <p:blipFill>
                <a:blip r:embed="rId949"/>
                <a:stretch>
                  <a:fillRect/>
                </a:stretch>
              </p:blipFill>
              <p:spPr>
                <a:xfrm>
                  <a:off x="5131309" y="6534884"/>
                  <a:ext cx="48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35" name="Freihand 534">
                  <a:extLst>
                    <a:ext uri="{FF2B5EF4-FFF2-40B4-BE49-F238E27FC236}">
                      <a16:creationId xmlns:a16="http://schemas.microsoft.com/office/drawing/2014/main" id="{6E1AE808-656D-961A-F401-A8E23C14A462}"/>
                    </a:ext>
                  </a:extLst>
                </p14:cNvPr>
                <p14:cNvContentPartPr/>
                <p14:nvPr/>
              </p14:nvContentPartPr>
              <p14:xfrm>
                <a:off x="5197549" y="6470444"/>
                <a:ext cx="59400" cy="124560"/>
              </p14:xfrm>
            </p:contentPart>
          </mc:Choice>
          <mc:Fallback>
            <p:pic>
              <p:nvPicPr>
                <p:cNvPr id="535" name="Freihand 534">
                  <a:extLst>
                    <a:ext uri="{FF2B5EF4-FFF2-40B4-BE49-F238E27FC236}">
                      <a16:creationId xmlns:a16="http://schemas.microsoft.com/office/drawing/2014/main" id="{6E1AE808-656D-961A-F401-A8E23C14A462}"/>
                    </a:ext>
                  </a:extLst>
                </p:cNvPr>
                <p:cNvPicPr/>
                <p:nvPr/>
              </p:nvPicPr>
              <p:blipFill>
                <a:blip r:embed="rId951"/>
                <a:stretch>
                  <a:fillRect/>
                </a:stretch>
              </p:blipFill>
              <p:spPr>
                <a:xfrm>
                  <a:off x="5188549" y="6461444"/>
                  <a:ext cx="77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36" name="Freihand 535">
                  <a:extLst>
                    <a:ext uri="{FF2B5EF4-FFF2-40B4-BE49-F238E27FC236}">
                      <a16:creationId xmlns:a16="http://schemas.microsoft.com/office/drawing/2014/main" id="{D3E0F813-18DA-E4A0-95E2-4718BA861BE3}"/>
                    </a:ext>
                  </a:extLst>
                </p14:cNvPr>
                <p14:cNvContentPartPr/>
                <p14:nvPr/>
              </p14:nvContentPartPr>
              <p14:xfrm>
                <a:off x="5286829" y="6565124"/>
                <a:ext cx="4320" cy="84600"/>
              </p14:xfrm>
            </p:contentPart>
          </mc:Choice>
          <mc:Fallback>
            <p:pic>
              <p:nvPicPr>
                <p:cNvPr id="536" name="Freihand 535">
                  <a:extLst>
                    <a:ext uri="{FF2B5EF4-FFF2-40B4-BE49-F238E27FC236}">
                      <a16:creationId xmlns:a16="http://schemas.microsoft.com/office/drawing/2014/main" id="{D3E0F813-18DA-E4A0-95E2-4718BA861BE3}"/>
                    </a:ext>
                  </a:extLst>
                </p:cNvPr>
                <p:cNvPicPr/>
                <p:nvPr/>
              </p:nvPicPr>
              <p:blipFill>
                <a:blip r:embed="rId953"/>
                <a:stretch>
                  <a:fillRect/>
                </a:stretch>
              </p:blipFill>
              <p:spPr>
                <a:xfrm>
                  <a:off x="5277829" y="6556124"/>
                  <a:ext cx="21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37" name="Freihand 536">
                  <a:extLst>
                    <a:ext uri="{FF2B5EF4-FFF2-40B4-BE49-F238E27FC236}">
                      <a16:creationId xmlns:a16="http://schemas.microsoft.com/office/drawing/2014/main" id="{5C944934-10F3-7511-8B72-F75CE6BE5A18}"/>
                    </a:ext>
                  </a:extLst>
                </p14:cNvPr>
                <p14:cNvContentPartPr/>
                <p14:nvPr/>
              </p14:nvContentPartPr>
              <p14:xfrm>
                <a:off x="5291869" y="6430844"/>
                <a:ext cx="63360" cy="172800"/>
              </p14:xfrm>
            </p:contentPart>
          </mc:Choice>
          <mc:Fallback>
            <p:pic>
              <p:nvPicPr>
                <p:cNvPr id="537" name="Freihand 536">
                  <a:extLst>
                    <a:ext uri="{FF2B5EF4-FFF2-40B4-BE49-F238E27FC236}">
                      <a16:creationId xmlns:a16="http://schemas.microsoft.com/office/drawing/2014/main" id="{5C944934-10F3-7511-8B72-F75CE6BE5A18}"/>
                    </a:ext>
                  </a:extLst>
                </p:cNvPr>
                <p:cNvPicPr/>
                <p:nvPr/>
              </p:nvPicPr>
              <p:blipFill>
                <a:blip r:embed="rId955"/>
                <a:stretch>
                  <a:fillRect/>
                </a:stretch>
              </p:blipFill>
              <p:spPr>
                <a:xfrm>
                  <a:off x="5283229" y="6421844"/>
                  <a:ext cx="810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38" name="Freihand 537">
                  <a:extLst>
                    <a:ext uri="{FF2B5EF4-FFF2-40B4-BE49-F238E27FC236}">
                      <a16:creationId xmlns:a16="http://schemas.microsoft.com/office/drawing/2014/main" id="{845AA2CA-8023-08D2-05E8-2A0686CDCA12}"/>
                    </a:ext>
                  </a:extLst>
                </p14:cNvPr>
                <p14:cNvContentPartPr/>
                <p14:nvPr/>
              </p14:nvContentPartPr>
              <p14:xfrm>
                <a:off x="5349829" y="6353444"/>
                <a:ext cx="101880" cy="86400"/>
              </p14:xfrm>
            </p:contentPart>
          </mc:Choice>
          <mc:Fallback>
            <p:pic>
              <p:nvPicPr>
                <p:cNvPr id="538" name="Freihand 537">
                  <a:extLst>
                    <a:ext uri="{FF2B5EF4-FFF2-40B4-BE49-F238E27FC236}">
                      <a16:creationId xmlns:a16="http://schemas.microsoft.com/office/drawing/2014/main" id="{845AA2CA-8023-08D2-05E8-2A0686CDCA12}"/>
                    </a:ext>
                  </a:extLst>
                </p:cNvPr>
                <p:cNvPicPr/>
                <p:nvPr/>
              </p:nvPicPr>
              <p:blipFill>
                <a:blip r:embed="rId957"/>
                <a:stretch>
                  <a:fillRect/>
                </a:stretch>
              </p:blipFill>
              <p:spPr>
                <a:xfrm>
                  <a:off x="5340829" y="6344444"/>
                  <a:ext cx="119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39" name="Freihand 538">
                  <a:extLst>
                    <a:ext uri="{FF2B5EF4-FFF2-40B4-BE49-F238E27FC236}">
                      <a16:creationId xmlns:a16="http://schemas.microsoft.com/office/drawing/2014/main" id="{346D504B-C29A-982F-EF52-B69262B581CF}"/>
                    </a:ext>
                  </a:extLst>
                </p14:cNvPr>
                <p14:cNvContentPartPr/>
                <p14:nvPr/>
              </p14:nvContentPartPr>
              <p14:xfrm>
                <a:off x="5463949" y="6218804"/>
                <a:ext cx="106560" cy="219960"/>
              </p14:xfrm>
            </p:contentPart>
          </mc:Choice>
          <mc:Fallback>
            <p:pic>
              <p:nvPicPr>
                <p:cNvPr id="539" name="Freihand 538">
                  <a:extLst>
                    <a:ext uri="{FF2B5EF4-FFF2-40B4-BE49-F238E27FC236}">
                      <a16:creationId xmlns:a16="http://schemas.microsoft.com/office/drawing/2014/main" id="{346D504B-C29A-982F-EF52-B69262B581CF}"/>
                    </a:ext>
                  </a:extLst>
                </p:cNvPr>
                <p:cNvPicPr/>
                <p:nvPr/>
              </p:nvPicPr>
              <p:blipFill>
                <a:blip r:embed="rId959"/>
                <a:stretch>
                  <a:fillRect/>
                </a:stretch>
              </p:blipFill>
              <p:spPr>
                <a:xfrm>
                  <a:off x="5454949" y="6210164"/>
                  <a:ext cx="1242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40" name="Freihand 539">
                  <a:extLst>
                    <a:ext uri="{FF2B5EF4-FFF2-40B4-BE49-F238E27FC236}">
                      <a16:creationId xmlns:a16="http://schemas.microsoft.com/office/drawing/2014/main" id="{6C219428-9F70-B5BA-2EFC-801EA85F0B39}"/>
                    </a:ext>
                  </a:extLst>
                </p14:cNvPr>
                <p14:cNvContentPartPr/>
                <p14:nvPr/>
              </p14:nvContentPartPr>
              <p14:xfrm>
                <a:off x="5506069" y="6177404"/>
                <a:ext cx="76680" cy="69840"/>
              </p14:xfrm>
            </p:contentPart>
          </mc:Choice>
          <mc:Fallback>
            <p:pic>
              <p:nvPicPr>
                <p:cNvPr id="540" name="Freihand 539">
                  <a:extLst>
                    <a:ext uri="{FF2B5EF4-FFF2-40B4-BE49-F238E27FC236}">
                      <a16:creationId xmlns:a16="http://schemas.microsoft.com/office/drawing/2014/main" id="{6C219428-9F70-B5BA-2EFC-801EA85F0B39}"/>
                    </a:ext>
                  </a:extLst>
                </p:cNvPr>
                <p:cNvPicPr/>
                <p:nvPr/>
              </p:nvPicPr>
              <p:blipFill>
                <a:blip r:embed="rId961"/>
                <a:stretch>
                  <a:fillRect/>
                </a:stretch>
              </p:blipFill>
              <p:spPr>
                <a:xfrm>
                  <a:off x="5497429" y="6168764"/>
                  <a:ext cx="94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41" name="Freihand 540">
                  <a:extLst>
                    <a:ext uri="{FF2B5EF4-FFF2-40B4-BE49-F238E27FC236}">
                      <a16:creationId xmlns:a16="http://schemas.microsoft.com/office/drawing/2014/main" id="{666A8D34-8861-8BCA-6DC3-FFD0F7C01975}"/>
                    </a:ext>
                  </a:extLst>
                </p14:cNvPr>
                <p14:cNvContentPartPr/>
                <p14:nvPr/>
              </p14:nvContentPartPr>
              <p14:xfrm>
                <a:off x="5381509" y="5996684"/>
                <a:ext cx="325440" cy="557640"/>
              </p14:xfrm>
            </p:contentPart>
          </mc:Choice>
          <mc:Fallback>
            <p:pic>
              <p:nvPicPr>
                <p:cNvPr id="541" name="Freihand 540">
                  <a:extLst>
                    <a:ext uri="{FF2B5EF4-FFF2-40B4-BE49-F238E27FC236}">
                      <a16:creationId xmlns:a16="http://schemas.microsoft.com/office/drawing/2014/main" id="{666A8D34-8861-8BCA-6DC3-FFD0F7C01975}"/>
                    </a:ext>
                  </a:extLst>
                </p:cNvPr>
                <p:cNvPicPr/>
                <p:nvPr/>
              </p:nvPicPr>
              <p:blipFill>
                <a:blip r:embed="rId963"/>
                <a:stretch>
                  <a:fillRect/>
                </a:stretch>
              </p:blipFill>
              <p:spPr>
                <a:xfrm>
                  <a:off x="5372869" y="5987684"/>
                  <a:ext cx="343080" cy="57528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43" name="Freihand 542">
                  <a:extLst>
                    <a:ext uri="{FF2B5EF4-FFF2-40B4-BE49-F238E27FC236}">
                      <a16:creationId xmlns:a16="http://schemas.microsoft.com/office/drawing/2014/main" id="{CD78CF12-2C33-53C8-37E9-65E6BF28E1B3}"/>
                    </a:ext>
                  </a:extLst>
                </p14:cNvPr>
                <p14:cNvContentPartPr/>
                <p14:nvPr/>
              </p14:nvContentPartPr>
              <p14:xfrm>
                <a:off x="7539349" y="5719844"/>
                <a:ext cx="663120" cy="797040"/>
              </p14:xfrm>
            </p:contentPart>
          </mc:Choice>
          <mc:Fallback>
            <p:pic>
              <p:nvPicPr>
                <p:cNvPr id="543" name="Freihand 542">
                  <a:extLst>
                    <a:ext uri="{FF2B5EF4-FFF2-40B4-BE49-F238E27FC236}">
                      <a16:creationId xmlns:a16="http://schemas.microsoft.com/office/drawing/2014/main" id="{CD78CF12-2C33-53C8-37E9-65E6BF28E1B3}"/>
                    </a:ext>
                  </a:extLst>
                </p:cNvPr>
                <p:cNvPicPr/>
                <p:nvPr/>
              </p:nvPicPr>
              <p:blipFill>
                <a:blip r:embed="rId965"/>
                <a:stretch>
                  <a:fillRect/>
                </a:stretch>
              </p:blipFill>
              <p:spPr>
                <a:xfrm>
                  <a:off x="7530709" y="5710844"/>
                  <a:ext cx="680760" cy="814680"/>
                </a:xfrm>
                <a:prstGeom prst="rect">
                  <a:avLst/>
                </a:prstGeom>
              </p:spPr>
            </p:pic>
          </mc:Fallback>
        </mc:AlternateContent>
      </p:grpSp>
    </p:spTree>
    <p:extLst>
      <p:ext uri="{BB962C8B-B14F-4D97-AF65-F5344CB8AC3E}">
        <p14:creationId xmlns:p14="http://schemas.microsoft.com/office/powerpoint/2010/main" val="62284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10" name="Freihand 9">
                <a:extLst>
                  <a:ext uri="{FF2B5EF4-FFF2-40B4-BE49-F238E27FC236}">
                    <a16:creationId xmlns:a16="http://schemas.microsoft.com/office/drawing/2014/main" id="{C6F6B508-2BA0-4F5B-7585-9F16E3FB43AA}"/>
                  </a:ext>
                </a:extLst>
              </p14:cNvPr>
              <p14:cNvContentPartPr/>
              <p14:nvPr/>
            </p14:nvContentPartPr>
            <p14:xfrm>
              <a:off x="10301629" y="1349182"/>
              <a:ext cx="30960" cy="143280"/>
            </p14:xfrm>
          </p:contentPart>
        </mc:Choice>
        <mc:Fallback>
          <p:pic>
            <p:nvPicPr>
              <p:cNvPr id="10" name="Freihand 9">
                <a:extLst>
                  <a:ext uri="{FF2B5EF4-FFF2-40B4-BE49-F238E27FC236}">
                    <a16:creationId xmlns:a16="http://schemas.microsoft.com/office/drawing/2014/main" id="{C6F6B508-2BA0-4F5B-7585-9F16E3FB43AA}"/>
                  </a:ext>
                </a:extLst>
              </p:cNvPr>
              <p:cNvPicPr/>
              <p:nvPr/>
            </p:nvPicPr>
            <p:blipFill>
              <a:blip r:embed="rId3"/>
              <a:stretch>
                <a:fillRect/>
              </a:stretch>
            </p:blipFill>
            <p:spPr>
              <a:xfrm>
                <a:off x="10292989" y="1340542"/>
                <a:ext cx="48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Freihand 10">
                <a:extLst>
                  <a:ext uri="{FF2B5EF4-FFF2-40B4-BE49-F238E27FC236}">
                    <a16:creationId xmlns:a16="http://schemas.microsoft.com/office/drawing/2014/main" id="{9FF73047-4257-7C31-86A6-411197ED6EDE}"/>
                  </a:ext>
                </a:extLst>
              </p14:cNvPr>
              <p14:cNvContentPartPr/>
              <p14:nvPr/>
            </p14:nvContentPartPr>
            <p14:xfrm>
              <a:off x="10196869" y="1485622"/>
              <a:ext cx="145800" cy="30960"/>
            </p14:xfrm>
          </p:contentPart>
        </mc:Choice>
        <mc:Fallback>
          <p:pic>
            <p:nvPicPr>
              <p:cNvPr id="11" name="Freihand 10">
                <a:extLst>
                  <a:ext uri="{FF2B5EF4-FFF2-40B4-BE49-F238E27FC236}">
                    <a16:creationId xmlns:a16="http://schemas.microsoft.com/office/drawing/2014/main" id="{9FF73047-4257-7C31-86A6-411197ED6EDE}"/>
                  </a:ext>
                </a:extLst>
              </p:cNvPr>
              <p:cNvPicPr/>
              <p:nvPr/>
            </p:nvPicPr>
            <p:blipFill>
              <a:blip r:embed="rId5"/>
              <a:stretch>
                <a:fillRect/>
              </a:stretch>
            </p:blipFill>
            <p:spPr>
              <a:xfrm>
                <a:off x="10188229" y="1476622"/>
                <a:ext cx="163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a:extLst>
                  <a:ext uri="{FF2B5EF4-FFF2-40B4-BE49-F238E27FC236}">
                    <a16:creationId xmlns:a16="http://schemas.microsoft.com/office/drawing/2014/main" id="{FC37D6F6-A3CA-B2DC-069A-73B2679976FF}"/>
                  </a:ext>
                </a:extLst>
              </p14:cNvPr>
              <p14:cNvContentPartPr/>
              <p14:nvPr/>
            </p14:nvContentPartPr>
            <p14:xfrm>
              <a:off x="10209109" y="1323982"/>
              <a:ext cx="187560" cy="23040"/>
            </p14:xfrm>
          </p:contentPart>
        </mc:Choice>
        <mc:Fallback>
          <p:pic>
            <p:nvPicPr>
              <p:cNvPr id="12" name="Freihand 11">
                <a:extLst>
                  <a:ext uri="{FF2B5EF4-FFF2-40B4-BE49-F238E27FC236}">
                    <a16:creationId xmlns:a16="http://schemas.microsoft.com/office/drawing/2014/main" id="{FC37D6F6-A3CA-B2DC-069A-73B2679976FF}"/>
                  </a:ext>
                </a:extLst>
              </p:cNvPr>
              <p:cNvPicPr/>
              <p:nvPr/>
            </p:nvPicPr>
            <p:blipFill>
              <a:blip r:embed="rId7"/>
              <a:stretch>
                <a:fillRect/>
              </a:stretch>
            </p:blipFill>
            <p:spPr>
              <a:xfrm>
                <a:off x="10200469" y="1315342"/>
                <a:ext cx="205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6D2BB09A-3C97-FECC-4E9C-0235379F046E}"/>
                  </a:ext>
                </a:extLst>
              </p14:cNvPr>
              <p14:cNvContentPartPr/>
              <p14:nvPr/>
            </p14:nvContentPartPr>
            <p14:xfrm>
              <a:off x="10446709" y="1284382"/>
              <a:ext cx="332640" cy="216720"/>
            </p14:xfrm>
          </p:contentPart>
        </mc:Choice>
        <mc:Fallback>
          <p:pic>
            <p:nvPicPr>
              <p:cNvPr id="13" name="Freihand 12">
                <a:extLst>
                  <a:ext uri="{FF2B5EF4-FFF2-40B4-BE49-F238E27FC236}">
                    <a16:creationId xmlns:a16="http://schemas.microsoft.com/office/drawing/2014/main" id="{6D2BB09A-3C97-FECC-4E9C-0235379F046E}"/>
                  </a:ext>
                </a:extLst>
              </p:cNvPr>
              <p:cNvPicPr/>
              <p:nvPr/>
            </p:nvPicPr>
            <p:blipFill>
              <a:blip r:embed="rId9"/>
              <a:stretch>
                <a:fillRect/>
              </a:stretch>
            </p:blipFill>
            <p:spPr>
              <a:xfrm>
                <a:off x="10438069" y="1275382"/>
                <a:ext cx="350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26E18ACE-714D-39D6-847C-19BADA5C7522}"/>
                  </a:ext>
                </a:extLst>
              </p14:cNvPr>
              <p14:cNvContentPartPr/>
              <p14:nvPr/>
            </p14:nvContentPartPr>
            <p14:xfrm>
              <a:off x="10957549" y="1359622"/>
              <a:ext cx="49320" cy="54000"/>
            </p14:xfrm>
          </p:contentPart>
        </mc:Choice>
        <mc:Fallback>
          <p:pic>
            <p:nvPicPr>
              <p:cNvPr id="14" name="Freihand 13">
                <a:extLst>
                  <a:ext uri="{FF2B5EF4-FFF2-40B4-BE49-F238E27FC236}">
                    <a16:creationId xmlns:a16="http://schemas.microsoft.com/office/drawing/2014/main" id="{26E18ACE-714D-39D6-847C-19BADA5C7522}"/>
                  </a:ext>
                </a:extLst>
              </p:cNvPr>
              <p:cNvPicPr/>
              <p:nvPr/>
            </p:nvPicPr>
            <p:blipFill>
              <a:blip r:embed="rId11"/>
              <a:stretch>
                <a:fillRect/>
              </a:stretch>
            </p:blipFill>
            <p:spPr>
              <a:xfrm>
                <a:off x="10948549" y="1350622"/>
                <a:ext cx="66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F3A57152-627F-C10D-78E6-9A9C588FDE71}"/>
                  </a:ext>
                </a:extLst>
              </p14:cNvPr>
              <p14:cNvContentPartPr/>
              <p14:nvPr/>
            </p14:nvContentPartPr>
            <p14:xfrm>
              <a:off x="11037469" y="1326142"/>
              <a:ext cx="511200" cy="109080"/>
            </p14:xfrm>
          </p:contentPart>
        </mc:Choice>
        <mc:Fallback>
          <p:pic>
            <p:nvPicPr>
              <p:cNvPr id="15" name="Freihand 14">
                <a:extLst>
                  <a:ext uri="{FF2B5EF4-FFF2-40B4-BE49-F238E27FC236}">
                    <a16:creationId xmlns:a16="http://schemas.microsoft.com/office/drawing/2014/main" id="{F3A57152-627F-C10D-78E6-9A9C588FDE71}"/>
                  </a:ext>
                </a:extLst>
              </p:cNvPr>
              <p:cNvPicPr/>
              <p:nvPr/>
            </p:nvPicPr>
            <p:blipFill>
              <a:blip r:embed="rId13"/>
              <a:stretch>
                <a:fillRect/>
              </a:stretch>
            </p:blipFill>
            <p:spPr>
              <a:xfrm>
                <a:off x="11028829" y="1317142"/>
                <a:ext cx="528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AB66E49C-FD39-C133-992C-914C343BF9B9}"/>
                  </a:ext>
                </a:extLst>
              </p14:cNvPr>
              <p14:cNvContentPartPr/>
              <p14:nvPr/>
            </p14:nvContentPartPr>
            <p14:xfrm>
              <a:off x="7608829" y="1532062"/>
              <a:ext cx="65520" cy="29880"/>
            </p14:xfrm>
          </p:contentPart>
        </mc:Choice>
        <mc:Fallback>
          <p:pic>
            <p:nvPicPr>
              <p:cNvPr id="16" name="Freihand 15">
                <a:extLst>
                  <a:ext uri="{FF2B5EF4-FFF2-40B4-BE49-F238E27FC236}">
                    <a16:creationId xmlns:a16="http://schemas.microsoft.com/office/drawing/2014/main" id="{AB66E49C-FD39-C133-992C-914C343BF9B9}"/>
                  </a:ext>
                </a:extLst>
              </p:cNvPr>
              <p:cNvPicPr/>
              <p:nvPr/>
            </p:nvPicPr>
            <p:blipFill>
              <a:blip r:embed="rId15"/>
              <a:stretch>
                <a:fillRect/>
              </a:stretch>
            </p:blipFill>
            <p:spPr>
              <a:xfrm>
                <a:off x="7599829" y="1523062"/>
                <a:ext cx="83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57669B21-D71E-F5BE-47EE-089509073124}"/>
                  </a:ext>
                </a:extLst>
              </p14:cNvPr>
              <p14:cNvContentPartPr/>
              <p14:nvPr/>
            </p14:nvContentPartPr>
            <p14:xfrm>
              <a:off x="7814749" y="1444582"/>
              <a:ext cx="20520" cy="150480"/>
            </p14:xfrm>
          </p:contentPart>
        </mc:Choice>
        <mc:Fallback>
          <p:pic>
            <p:nvPicPr>
              <p:cNvPr id="17" name="Freihand 16">
                <a:extLst>
                  <a:ext uri="{FF2B5EF4-FFF2-40B4-BE49-F238E27FC236}">
                    <a16:creationId xmlns:a16="http://schemas.microsoft.com/office/drawing/2014/main" id="{57669B21-D71E-F5BE-47EE-089509073124}"/>
                  </a:ext>
                </a:extLst>
              </p:cNvPr>
              <p:cNvPicPr/>
              <p:nvPr/>
            </p:nvPicPr>
            <p:blipFill>
              <a:blip r:embed="rId17"/>
              <a:stretch>
                <a:fillRect/>
              </a:stretch>
            </p:blipFill>
            <p:spPr>
              <a:xfrm>
                <a:off x="7805749" y="1435942"/>
                <a:ext cx="38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94059E2B-24D0-38A0-81C7-5CE8BB25AD5C}"/>
                  </a:ext>
                </a:extLst>
              </p14:cNvPr>
              <p14:cNvContentPartPr/>
              <p14:nvPr/>
            </p14:nvContentPartPr>
            <p14:xfrm>
              <a:off x="7899709" y="1421542"/>
              <a:ext cx="110880" cy="187920"/>
            </p14:xfrm>
          </p:contentPart>
        </mc:Choice>
        <mc:Fallback>
          <p:pic>
            <p:nvPicPr>
              <p:cNvPr id="18" name="Freihand 17">
                <a:extLst>
                  <a:ext uri="{FF2B5EF4-FFF2-40B4-BE49-F238E27FC236}">
                    <a16:creationId xmlns:a16="http://schemas.microsoft.com/office/drawing/2014/main" id="{94059E2B-24D0-38A0-81C7-5CE8BB25AD5C}"/>
                  </a:ext>
                </a:extLst>
              </p:cNvPr>
              <p:cNvPicPr/>
              <p:nvPr/>
            </p:nvPicPr>
            <p:blipFill>
              <a:blip r:embed="rId19"/>
              <a:stretch>
                <a:fillRect/>
              </a:stretch>
            </p:blipFill>
            <p:spPr>
              <a:xfrm>
                <a:off x="7891069" y="1412902"/>
                <a:ext cx="128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C5D83B1E-FEA3-3447-2A8E-1B7792D00F32}"/>
                  </a:ext>
                </a:extLst>
              </p14:cNvPr>
              <p14:cNvContentPartPr/>
              <p14:nvPr/>
            </p14:nvContentPartPr>
            <p14:xfrm>
              <a:off x="7961629" y="1416862"/>
              <a:ext cx="81360" cy="8640"/>
            </p14:xfrm>
          </p:contentPart>
        </mc:Choice>
        <mc:Fallback>
          <p:pic>
            <p:nvPicPr>
              <p:cNvPr id="19" name="Freihand 18">
                <a:extLst>
                  <a:ext uri="{FF2B5EF4-FFF2-40B4-BE49-F238E27FC236}">
                    <a16:creationId xmlns:a16="http://schemas.microsoft.com/office/drawing/2014/main" id="{C5D83B1E-FEA3-3447-2A8E-1B7792D00F32}"/>
                  </a:ext>
                </a:extLst>
              </p:cNvPr>
              <p:cNvPicPr/>
              <p:nvPr/>
            </p:nvPicPr>
            <p:blipFill>
              <a:blip r:embed="rId21"/>
              <a:stretch>
                <a:fillRect/>
              </a:stretch>
            </p:blipFill>
            <p:spPr>
              <a:xfrm>
                <a:off x="7952989" y="1408222"/>
                <a:ext cx="99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486405F3-C0F5-EE8D-2E61-DBBF653B4BFE}"/>
                  </a:ext>
                </a:extLst>
              </p14:cNvPr>
              <p14:cNvContentPartPr/>
              <p14:nvPr/>
            </p14:nvContentPartPr>
            <p14:xfrm>
              <a:off x="8080069" y="1420462"/>
              <a:ext cx="236160" cy="140760"/>
            </p14:xfrm>
          </p:contentPart>
        </mc:Choice>
        <mc:Fallback>
          <p:pic>
            <p:nvPicPr>
              <p:cNvPr id="20" name="Freihand 19">
                <a:extLst>
                  <a:ext uri="{FF2B5EF4-FFF2-40B4-BE49-F238E27FC236}">
                    <a16:creationId xmlns:a16="http://schemas.microsoft.com/office/drawing/2014/main" id="{486405F3-C0F5-EE8D-2E61-DBBF653B4BFE}"/>
                  </a:ext>
                </a:extLst>
              </p:cNvPr>
              <p:cNvPicPr/>
              <p:nvPr/>
            </p:nvPicPr>
            <p:blipFill>
              <a:blip r:embed="rId23"/>
              <a:stretch>
                <a:fillRect/>
              </a:stretch>
            </p:blipFill>
            <p:spPr>
              <a:xfrm>
                <a:off x="8071069" y="1411822"/>
                <a:ext cx="253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B6696F20-724F-A877-9A40-AE2FA741C269}"/>
                  </a:ext>
                </a:extLst>
              </p14:cNvPr>
              <p14:cNvContentPartPr/>
              <p14:nvPr/>
            </p14:nvContentPartPr>
            <p14:xfrm>
              <a:off x="8427829" y="1455382"/>
              <a:ext cx="75240" cy="113760"/>
            </p14:xfrm>
          </p:contentPart>
        </mc:Choice>
        <mc:Fallback>
          <p:pic>
            <p:nvPicPr>
              <p:cNvPr id="21" name="Freihand 20">
                <a:extLst>
                  <a:ext uri="{FF2B5EF4-FFF2-40B4-BE49-F238E27FC236}">
                    <a16:creationId xmlns:a16="http://schemas.microsoft.com/office/drawing/2014/main" id="{B6696F20-724F-A877-9A40-AE2FA741C269}"/>
                  </a:ext>
                </a:extLst>
              </p:cNvPr>
              <p:cNvPicPr/>
              <p:nvPr/>
            </p:nvPicPr>
            <p:blipFill>
              <a:blip r:embed="rId25"/>
              <a:stretch>
                <a:fillRect/>
              </a:stretch>
            </p:blipFill>
            <p:spPr>
              <a:xfrm>
                <a:off x="8419189" y="1446382"/>
                <a:ext cx="92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DD949F3C-E212-191C-FF22-E3AAE89FFA0D}"/>
                  </a:ext>
                </a:extLst>
              </p14:cNvPr>
              <p14:cNvContentPartPr/>
              <p14:nvPr/>
            </p14:nvContentPartPr>
            <p14:xfrm>
              <a:off x="8476429" y="1364302"/>
              <a:ext cx="14760" cy="11880"/>
            </p14:xfrm>
          </p:contentPart>
        </mc:Choice>
        <mc:Fallback>
          <p:pic>
            <p:nvPicPr>
              <p:cNvPr id="22" name="Freihand 21">
                <a:extLst>
                  <a:ext uri="{FF2B5EF4-FFF2-40B4-BE49-F238E27FC236}">
                    <a16:creationId xmlns:a16="http://schemas.microsoft.com/office/drawing/2014/main" id="{DD949F3C-E212-191C-FF22-E3AAE89FFA0D}"/>
                  </a:ext>
                </a:extLst>
              </p:cNvPr>
              <p:cNvPicPr/>
              <p:nvPr/>
            </p:nvPicPr>
            <p:blipFill>
              <a:blip r:embed="rId27"/>
              <a:stretch>
                <a:fillRect/>
              </a:stretch>
            </p:blipFill>
            <p:spPr>
              <a:xfrm>
                <a:off x="8467789" y="1355302"/>
                <a:ext cx="32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EB1BDBE3-1F10-B7EE-BCB4-BB4486A97D19}"/>
                  </a:ext>
                </a:extLst>
              </p14:cNvPr>
              <p14:cNvContentPartPr/>
              <p14:nvPr/>
            </p14:nvContentPartPr>
            <p14:xfrm>
              <a:off x="9164029" y="1440982"/>
              <a:ext cx="125640" cy="9720"/>
            </p14:xfrm>
          </p:contentPart>
        </mc:Choice>
        <mc:Fallback>
          <p:pic>
            <p:nvPicPr>
              <p:cNvPr id="23" name="Freihand 22">
                <a:extLst>
                  <a:ext uri="{FF2B5EF4-FFF2-40B4-BE49-F238E27FC236}">
                    <a16:creationId xmlns:a16="http://schemas.microsoft.com/office/drawing/2014/main" id="{EB1BDBE3-1F10-B7EE-BCB4-BB4486A97D19}"/>
                  </a:ext>
                </a:extLst>
              </p:cNvPr>
              <p:cNvPicPr/>
              <p:nvPr/>
            </p:nvPicPr>
            <p:blipFill>
              <a:blip r:embed="rId29"/>
              <a:stretch>
                <a:fillRect/>
              </a:stretch>
            </p:blipFill>
            <p:spPr>
              <a:xfrm>
                <a:off x="9155029" y="1432342"/>
                <a:ext cx="143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5AC69854-0B42-922F-1052-7BDD13AC854D}"/>
                  </a:ext>
                </a:extLst>
              </p14:cNvPr>
              <p14:cNvContentPartPr/>
              <p14:nvPr/>
            </p14:nvContentPartPr>
            <p14:xfrm>
              <a:off x="9161869" y="1516942"/>
              <a:ext cx="142920" cy="11160"/>
            </p14:xfrm>
          </p:contentPart>
        </mc:Choice>
        <mc:Fallback>
          <p:pic>
            <p:nvPicPr>
              <p:cNvPr id="24" name="Freihand 23">
                <a:extLst>
                  <a:ext uri="{FF2B5EF4-FFF2-40B4-BE49-F238E27FC236}">
                    <a16:creationId xmlns:a16="http://schemas.microsoft.com/office/drawing/2014/main" id="{5AC69854-0B42-922F-1052-7BDD13AC854D}"/>
                  </a:ext>
                </a:extLst>
              </p:cNvPr>
              <p:cNvPicPr/>
              <p:nvPr/>
            </p:nvPicPr>
            <p:blipFill>
              <a:blip r:embed="rId31"/>
              <a:stretch>
                <a:fillRect/>
              </a:stretch>
            </p:blipFill>
            <p:spPr>
              <a:xfrm>
                <a:off x="9152869" y="1508302"/>
                <a:ext cx="160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CB15B8C5-2496-72BF-2B3B-0A3FF96DC37F}"/>
                  </a:ext>
                </a:extLst>
              </p14:cNvPr>
              <p14:cNvContentPartPr/>
              <p14:nvPr/>
            </p14:nvContentPartPr>
            <p14:xfrm>
              <a:off x="9486949" y="1408582"/>
              <a:ext cx="169560" cy="215640"/>
            </p14:xfrm>
          </p:contentPart>
        </mc:Choice>
        <mc:Fallback>
          <p:pic>
            <p:nvPicPr>
              <p:cNvPr id="25" name="Freihand 24">
                <a:extLst>
                  <a:ext uri="{FF2B5EF4-FFF2-40B4-BE49-F238E27FC236}">
                    <a16:creationId xmlns:a16="http://schemas.microsoft.com/office/drawing/2014/main" id="{CB15B8C5-2496-72BF-2B3B-0A3FF96DC37F}"/>
                  </a:ext>
                </a:extLst>
              </p:cNvPr>
              <p:cNvPicPr/>
              <p:nvPr/>
            </p:nvPicPr>
            <p:blipFill>
              <a:blip r:embed="rId33"/>
              <a:stretch>
                <a:fillRect/>
              </a:stretch>
            </p:blipFill>
            <p:spPr>
              <a:xfrm>
                <a:off x="9477949" y="1399942"/>
                <a:ext cx="1872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DC4B9C8A-0014-0EA6-EEA9-FA4EC77CB41E}"/>
                  </a:ext>
                </a:extLst>
              </p14:cNvPr>
              <p14:cNvContentPartPr/>
              <p14:nvPr/>
            </p14:nvContentPartPr>
            <p14:xfrm>
              <a:off x="8361589" y="1628902"/>
              <a:ext cx="173880" cy="23400"/>
            </p14:xfrm>
          </p:contentPart>
        </mc:Choice>
        <mc:Fallback>
          <p:pic>
            <p:nvPicPr>
              <p:cNvPr id="26" name="Freihand 25">
                <a:extLst>
                  <a:ext uri="{FF2B5EF4-FFF2-40B4-BE49-F238E27FC236}">
                    <a16:creationId xmlns:a16="http://schemas.microsoft.com/office/drawing/2014/main" id="{DC4B9C8A-0014-0EA6-EEA9-FA4EC77CB41E}"/>
                  </a:ext>
                </a:extLst>
              </p:cNvPr>
              <p:cNvPicPr/>
              <p:nvPr/>
            </p:nvPicPr>
            <p:blipFill>
              <a:blip r:embed="rId35"/>
              <a:stretch>
                <a:fillRect/>
              </a:stretch>
            </p:blipFill>
            <p:spPr>
              <a:xfrm>
                <a:off x="8352589" y="1620262"/>
                <a:ext cx="191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72E3D711-3AFD-3A28-6435-73CBBEECF7CC}"/>
                  </a:ext>
                </a:extLst>
              </p14:cNvPr>
              <p14:cNvContentPartPr/>
              <p14:nvPr/>
            </p14:nvContentPartPr>
            <p14:xfrm>
              <a:off x="9439429" y="1676422"/>
              <a:ext cx="281160" cy="26640"/>
            </p14:xfrm>
          </p:contentPart>
        </mc:Choice>
        <mc:Fallback>
          <p:pic>
            <p:nvPicPr>
              <p:cNvPr id="27" name="Freihand 26">
                <a:extLst>
                  <a:ext uri="{FF2B5EF4-FFF2-40B4-BE49-F238E27FC236}">
                    <a16:creationId xmlns:a16="http://schemas.microsoft.com/office/drawing/2014/main" id="{72E3D711-3AFD-3A28-6435-73CBBEECF7CC}"/>
                  </a:ext>
                </a:extLst>
              </p:cNvPr>
              <p:cNvPicPr/>
              <p:nvPr/>
            </p:nvPicPr>
            <p:blipFill>
              <a:blip r:embed="rId37"/>
              <a:stretch>
                <a:fillRect/>
              </a:stretch>
            </p:blipFill>
            <p:spPr>
              <a:xfrm>
                <a:off x="9430789" y="1667422"/>
                <a:ext cx="298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54FC68BD-742E-145A-7194-07B2DB76F9CC}"/>
                  </a:ext>
                </a:extLst>
              </p14:cNvPr>
              <p14:cNvContentPartPr/>
              <p14:nvPr/>
            </p14:nvContentPartPr>
            <p14:xfrm>
              <a:off x="6884149" y="1437382"/>
              <a:ext cx="99000" cy="192600"/>
            </p14:xfrm>
          </p:contentPart>
        </mc:Choice>
        <mc:Fallback>
          <p:pic>
            <p:nvPicPr>
              <p:cNvPr id="28" name="Freihand 27">
                <a:extLst>
                  <a:ext uri="{FF2B5EF4-FFF2-40B4-BE49-F238E27FC236}">
                    <a16:creationId xmlns:a16="http://schemas.microsoft.com/office/drawing/2014/main" id="{54FC68BD-742E-145A-7194-07B2DB76F9CC}"/>
                  </a:ext>
                </a:extLst>
              </p:cNvPr>
              <p:cNvPicPr/>
              <p:nvPr/>
            </p:nvPicPr>
            <p:blipFill>
              <a:blip r:embed="rId39"/>
              <a:stretch>
                <a:fillRect/>
              </a:stretch>
            </p:blipFill>
            <p:spPr>
              <a:xfrm>
                <a:off x="6875509" y="1428742"/>
                <a:ext cx="1166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61C330B0-05D7-E5D3-DF46-F43287B663EE}"/>
                  </a:ext>
                </a:extLst>
              </p14:cNvPr>
              <p14:cNvContentPartPr/>
              <p14:nvPr/>
            </p14:nvContentPartPr>
            <p14:xfrm>
              <a:off x="6947869" y="1381222"/>
              <a:ext cx="162720" cy="46800"/>
            </p14:xfrm>
          </p:contentPart>
        </mc:Choice>
        <mc:Fallback>
          <p:pic>
            <p:nvPicPr>
              <p:cNvPr id="29" name="Freihand 28">
                <a:extLst>
                  <a:ext uri="{FF2B5EF4-FFF2-40B4-BE49-F238E27FC236}">
                    <a16:creationId xmlns:a16="http://schemas.microsoft.com/office/drawing/2014/main" id="{61C330B0-05D7-E5D3-DF46-F43287B663EE}"/>
                  </a:ext>
                </a:extLst>
              </p:cNvPr>
              <p:cNvPicPr/>
              <p:nvPr/>
            </p:nvPicPr>
            <p:blipFill>
              <a:blip r:embed="rId41"/>
              <a:stretch>
                <a:fillRect/>
              </a:stretch>
            </p:blipFill>
            <p:spPr>
              <a:xfrm>
                <a:off x="6938869" y="1372582"/>
                <a:ext cx="180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10210972-0A0E-7835-E9DF-2835B9F05408}"/>
                  </a:ext>
                </a:extLst>
              </p14:cNvPr>
              <p14:cNvContentPartPr/>
              <p14:nvPr/>
            </p14:nvContentPartPr>
            <p14:xfrm>
              <a:off x="7076389" y="1373302"/>
              <a:ext cx="282960" cy="241920"/>
            </p14:xfrm>
          </p:contentPart>
        </mc:Choice>
        <mc:Fallback>
          <p:pic>
            <p:nvPicPr>
              <p:cNvPr id="30" name="Freihand 29">
                <a:extLst>
                  <a:ext uri="{FF2B5EF4-FFF2-40B4-BE49-F238E27FC236}">
                    <a16:creationId xmlns:a16="http://schemas.microsoft.com/office/drawing/2014/main" id="{10210972-0A0E-7835-E9DF-2835B9F05408}"/>
                  </a:ext>
                </a:extLst>
              </p:cNvPr>
              <p:cNvPicPr/>
              <p:nvPr/>
            </p:nvPicPr>
            <p:blipFill>
              <a:blip r:embed="rId43"/>
              <a:stretch>
                <a:fillRect/>
              </a:stretch>
            </p:blipFill>
            <p:spPr>
              <a:xfrm>
                <a:off x="7067389" y="1364662"/>
                <a:ext cx="3006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2BDA44F8-7569-08D8-26E8-28470EE5E774}"/>
                  </a:ext>
                </a:extLst>
              </p14:cNvPr>
              <p14:cNvContentPartPr/>
              <p14:nvPr/>
            </p14:nvContentPartPr>
            <p14:xfrm>
              <a:off x="6888829" y="1685422"/>
              <a:ext cx="2833920" cy="86760"/>
            </p14:xfrm>
          </p:contentPart>
        </mc:Choice>
        <mc:Fallback>
          <p:pic>
            <p:nvPicPr>
              <p:cNvPr id="31" name="Freihand 30">
                <a:extLst>
                  <a:ext uri="{FF2B5EF4-FFF2-40B4-BE49-F238E27FC236}">
                    <a16:creationId xmlns:a16="http://schemas.microsoft.com/office/drawing/2014/main" id="{2BDA44F8-7569-08D8-26E8-28470EE5E774}"/>
                  </a:ext>
                </a:extLst>
              </p:cNvPr>
              <p:cNvPicPr/>
              <p:nvPr/>
            </p:nvPicPr>
            <p:blipFill>
              <a:blip r:embed="rId45"/>
              <a:stretch>
                <a:fillRect/>
              </a:stretch>
            </p:blipFill>
            <p:spPr>
              <a:xfrm>
                <a:off x="6879829" y="1676782"/>
                <a:ext cx="2851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203CC458-16F7-38D6-FBF3-FFD94BA350DB}"/>
                  </a:ext>
                </a:extLst>
              </p14:cNvPr>
              <p14:cNvContentPartPr/>
              <p14:nvPr/>
            </p14:nvContentPartPr>
            <p14:xfrm>
              <a:off x="7390669" y="3194902"/>
              <a:ext cx="127800" cy="142920"/>
            </p14:xfrm>
          </p:contentPart>
        </mc:Choice>
        <mc:Fallback>
          <p:pic>
            <p:nvPicPr>
              <p:cNvPr id="32" name="Freihand 31">
                <a:extLst>
                  <a:ext uri="{FF2B5EF4-FFF2-40B4-BE49-F238E27FC236}">
                    <a16:creationId xmlns:a16="http://schemas.microsoft.com/office/drawing/2014/main" id="{203CC458-16F7-38D6-FBF3-FFD94BA350DB}"/>
                  </a:ext>
                </a:extLst>
              </p:cNvPr>
              <p:cNvPicPr/>
              <p:nvPr/>
            </p:nvPicPr>
            <p:blipFill>
              <a:blip r:embed="rId47"/>
              <a:stretch>
                <a:fillRect/>
              </a:stretch>
            </p:blipFill>
            <p:spPr>
              <a:xfrm>
                <a:off x="7381669" y="3186262"/>
                <a:ext cx="145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1516ABF2-4B33-D3C1-6E92-83541C2DFB6F}"/>
                  </a:ext>
                </a:extLst>
              </p14:cNvPr>
              <p14:cNvContentPartPr/>
              <p14:nvPr/>
            </p14:nvContentPartPr>
            <p14:xfrm>
              <a:off x="7487509" y="3185902"/>
              <a:ext cx="203400" cy="173520"/>
            </p14:xfrm>
          </p:contentPart>
        </mc:Choice>
        <mc:Fallback>
          <p:pic>
            <p:nvPicPr>
              <p:cNvPr id="33" name="Freihand 32">
                <a:extLst>
                  <a:ext uri="{FF2B5EF4-FFF2-40B4-BE49-F238E27FC236}">
                    <a16:creationId xmlns:a16="http://schemas.microsoft.com/office/drawing/2014/main" id="{1516ABF2-4B33-D3C1-6E92-83541C2DFB6F}"/>
                  </a:ext>
                </a:extLst>
              </p:cNvPr>
              <p:cNvPicPr/>
              <p:nvPr/>
            </p:nvPicPr>
            <p:blipFill>
              <a:blip r:embed="rId49"/>
              <a:stretch>
                <a:fillRect/>
              </a:stretch>
            </p:blipFill>
            <p:spPr>
              <a:xfrm>
                <a:off x="7478509" y="3176902"/>
                <a:ext cx="221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A448C31B-3B4F-CB93-A9CE-79BBABF607F7}"/>
                  </a:ext>
                </a:extLst>
              </p14:cNvPr>
              <p14:cNvContentPartPr/>
              <p14:nvPr/>
            </p14:nvContentPartPr>
            <p14:xfrm>
              <a:off x="7743829" y="3182302"/>
              <a:ext cx="117720" cy="125280"/>
            </p14:xfrm>
          </p:contentPart>
        </mc:Choice>
        <mc:Fallback>
          <p:pic>
            <p:nvPicPr>
              <p:cNvPr id="34" name="Freihand 33">
                <a:extLst>
                  <a:ext uri="{FF2B5EF4-FFF2-40B4-BE49-F238E27FC236}">
                    <a16:creationId xmlns:a16="http://schemas.microsoft.com/office/drawing/2014/main" id="{A448C31B-3B4F-CB93-A9CE-79BBABF607F7}"/>
                  </a:ext>
                </a:extLst>
              </p:cNvPr>
              <p:cNvPicPr/>
              <p:nvPr/>
            </p:nvPicPr>
            <p:blipFill>
              <a:blip r:embed="rId51"/>
              <a:stretch>
                <a:fillRect/>
              </a:stretch>
            </p:blipFill>
            <p:spPr>
              <a:xfrm>
                <a:off x="7735189" y="3173302"/>
                <a:ext cx="135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9BA90FF1-F7BA-453B-3E85-AE9145D27182}"/>
                  </a:ext>
                </a:extLst>
              </p14:cNvPr>
              <p14:cNvContentPartPr/>
              <p14:nvPr/>
            </p14:nvContentPartPr>
            <p14:xfrm>
              <a:off x="8117869" y="3210742"/>
              <a:ext cx="11160" cy="146880"/>
            </p14:xfrm>
          </p:contentPart>
        </mc:Choice>
        <mc:Fallback>
          <p:pic>
            <p:nvPicPr>
              <p:cNvPr id="35" name="Freihand 34">
                <a:extLst>
                  <a:ext uri="{FF2B5EF4-FFF2-40B4-BE49-F238E27FC236}">
                    <a16:creationId xmlns:a16="http://schemas.microsoft.com/office/drawing/2014/main" id="{9BA90FF1-F7BA-453B-3E85-AE9145D27182}"/>
                  </a:ext>
                </a:extLst>
              </p:cNvPr>
              <p:cNvPicPr/>
              <p:nvPr/>
            </p:nvPicPr>
            <p:blipFill>
              <a:blip r:embed="rId53"/>
              <a:stretch>
                <a:fillRect/>
              </a:stretch>
            </p:blipFill>
            <p:spPr>
              <a:xfrm>
                <a:off x="8109229" y="3202102"/>
                <a:ext cx="28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53651E2A-FE55-D477-D8EC-0CA3AD19CFFC}"/>
                  </a:ext>
                </a:extLst>
              </p14:cNvPr>
              <p14:cNvContentPartPr/>
              <p14:nvPr/>
            </p14:nvContentPartPr>
            <p14:xfrm>
              <a:off x="8083309" y="3253222"/>
              <a:ext cx="120600" cy="20880"/>
            </p14:xfrm>
          </p:contentPart>
        </mc:Choice>
        <mc:Fallback>
          <p:pic>
            <p:nvPicPr>
              <p:cNvPr id="36" name="Freihand 35">
                <a:extLst>
                  <a:ext uri="{FF2B5EF4-FFF2-40B4-BE49-F238E27FC236}">
                    <a16:creationId xmlns:a16="http://schemas.microsoft.com/office/drawing/2014/main" id="{53651E2A-FE55-D477-D8EC-0CA3AD19CFFC}"/>
                  </a:ext>
                </a:extLst>
              </p:cNvPr>
              <p:cNvPicPr/>
              <p:nvPr/>
            </p:nvPicPr>
            <p:blipFill>
              <a:blip r:embed="rId55"/>
              <a:stretch>
                <a:fillRect/>
              </a:stretch>
            </p:blipFill>
            <p:spPr>
              <a:xfrm>
                <a:off x="8074669" y="3244222"/>
                <a:ext cx="138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DE09AEC3-A6D6-2F1A-414A-ED06647A63C2}"/>
                  </a:ext>
                </a:extLst>
              </p14:cNvPr>
              <p14:cNvContentPartPr/>
              <p14:nvPr/>
            </p14:nvContentPartPr>
            <p14:xfrm>
              <a:off x="8247109" y="3127942"/>
              <a:ext cx="133920" cy="202320"/>
            </p14:xfrm>
          </p:contentPart>
        </mc:Choice>
        <mc:Fallback>
          <p:pic>
            <p:nvPicPr>
              <p:cNvPr id="37" name="Freihand 36">
                <a:extLst>
                  <a:ext uri="{FF2B5EF4-FFF2-40B4-BE49-F238E27FC236}">
                    <a16:creationId xmlns:a16="http://schemas.microsoft.com/office/drawing/2014/main" id="{DE09AEC3-A6D6-2F1A-414A-ED06647A63C2}"/>
                  </a:ext>
                </a:extLst>
              </p:cNvPr>
              <p:cNvPicPr/>
              <p:nvPr/>
            </p:nvPicPr>
            <p:blipFill>
              <a:blip r:embed="rId57"/>
              <a:stretch>
                <a:fillRect/>
              </a:stretch>
            </p:blipFill>
            <p:spPr>
              <a:xfrm>
                <a:off x="8238109" y="3118942"/>
                <a:ext cx="151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8C64C1CE-EE7F-026B-51D0-1F5C6C980126}"/>
                  </a:ext>
                </a:extLst>
              </p14:cNvPr>
              <p14:cNvContentPartPr/>
              <p14:nvPr/>
            </p14:nvContentPartPr>
            <p14:xfrm>
              <a:off x="8425669" y="3106342"/>
              <a:ext cx="83520" cy="146880"/>
            </p14:xfrm>
          </p:contentPart>
        </mc:Choice>
        <mc:Fallback>
          <p:pic>
            <p:nvPicPr>
              <p:cNvPr id="38" name="Freihand 37">
                <a:extLst>
                  <a:ext uri="{FF2B5EF4-FFF2-40B4-BE49-F238E27FC236}">
                    <a16:creationId xmlns:a16="http://schemas.microsoft.com/office/drawing/2014/main" id="{8C64C1CE-EE7F-026B-51D0-1F5C6C980126}"/>
                  </a:ext>
                </a:extLst>
              </p:cNvPr>
              <p:cNvPicPr/>
              <p:nvPr/>
            </p:nvPicPr>
            <p:blipFill>
              <a:blip r:embed="rId59"/>
              <a:stretch>
                <a:fillRect/>
              </a:stretch>
            </p:blipFill>
            <p:spPr>
              <a:xfrm>
                <a:off x="8417029" y="3097702"/>
                <a:ext cx="101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17785E8A-BFDA-ADE9-6F68-A99F9B6F3A1E}"/>
                  </a:ext>
                </a:extLst>
              </p14:cNvPr>
              <p14:cNvContentPartPr/>
              <p14:nvPr/>
            </p14:nvContentPartPr>
            <p14:xfrm>
              <a:off x="8530069" y="3086542"/>
              <a:ext cx="135360" cy="154440"/>
            </p14:xfrm>
          </p:contentPart>
        </mc:Choice>
        <mc:Fallback>
          <p:pic>
            <p:nvPicPr>
              <p:cNvPr id="39" name="Freihand 38">
                <a:extLst>
                  <a:ext uri="{FF2B5EF4-FFF2-40B4-BE49-F238E27FC236}">
                    <a16:creationId xmlns:a16="http://schemas.microsoft.com/office/drawing/2014/main" id="{17785E8A-BFDA-ADE9-6F68-A99F9B6F3A1E}"/>
                  </a:ext>
                </a:extLst>
              </p:cNvPr>
              <p:cNvPicPr/>
              <p:nvPr/>
            </p:nvPicPr>
            <p:blipFill>
              <a:blip r:embed="rId61"/>
              <a:stretch>
                <a:fillRect/>
              </a:stretch>
            </p:blipFill>
            <p:spPr>
              <a:xfrm>
                <a:off x="8521429" y="3077542"/>
                <a:ext cx="153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40AE2085-3EDC-00FE-B35B-5072511E8C6A}"/>
                  </a:ext>
                </a:extLst>
              </p14:cNvPr>
              <p14:cNvContentPartPr/>
              <p14:nvPr/>
            </p14:nvContentPartPr>
            <p14:xfrm>
              <a:off x="8832109" y="3058462"/>
              <a:ext cx="77400" cy="163080"/>
            </p14:xfrm>
          </p:contentPart>
        </mc:Choice>
        <mc:Fallback>
          <p:pic>
            <p:nvPicPr>
              <p:cNvPr id="40" name="Freihand 39">
                <a:extLst>
                  <a:ext uri="{FF2B5EF4-FFF2-40B4-BE49-F238E27FC236}">
                    <a16:creationId xmlns:a16="http://schemas.microsoft.com/office/drawing/2014/main" id="{40AE2085-3EDC-00FE-B35B-5072511E8C6A}"/>
                  </a:ext>
                </a:extLst>
              </p:cNvPr>
              <p:cNvPicPr/>
              <p:nvPr/>
            </p:nvPicPr>
            <p:blipFill>
              <a:blip r:embed="rId63"/>
              <a:stretch>
                <a:fillRect/>
              </a:stretch>
            </p:blipFill>
            <p:spPr>
              <a:xfrm>
                <a:off x="8823109" y="3049822"/>
                <a:ext cx="95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A0DF58A2-EDCF-D7D1-BD30-01679535BBC1}"/>
                  </a:ext>
                </a:extLst>
              </p14:cNvPr>
              <p14:cNvContentPartPr/>
              <p14:nvPr/>
            </p14:nvContentPartPr>
            <p14:xfrm>
              <a:off x="9109669" y="3073582"/>
              <a:ext cx="155520" cy="44280"/>
            </p14:xfrm>
          </p:contentPart>
        </mc:Choice>
        <mc:Fallback>
          <p:pic>
            <p:nvPicPr>
              <p:cNvPr id="41" name="Freihand 40">
                <a:extLst>
                  <a:ext uri="{FF2B5EF4-FFF2-40B4-BE49-F238E27FC236}">
                    <a16:creationId xmlns:a16="http://schemas.microsoft.com/office/drawing/2014/main" id="{A0DF58A2-EDCF-D7D1-BD30-01679535BBC1}"/>
                  </a:ext>
                </a:extLst>
              </p:cNvPr>
              <p:cNvPicPr/>
              <p:nvPr/>
            </p:nvPicPr>
            <p:blipFill>
              <a:blip r:embed="rId65"/>
              <a:stretch>
                <a:fillRect/>
              </a:stretch>
            </p:blipFill>
            <p:spPr>
              <a:xfrm>
                <a:off x="9101029" y="3064942"/>
                <a:ext cx="173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60875574-DAEB-7EEB-8C9E-49331FE8EF9D}"/>
                  </a:ext>
                </a:extLst>
              </p14:cNvPr>
              <p14:cNvContentPartPr/>
              <p14:nvPr/>
            </p14:nvContentPartPr>
            <p14:xfrm>
              <a:off x="9126229" y="3156742"/>
              <a:ext cx="138240" cy="14400"/>
            </p14:xfrm>
          </p:contentPart>
        </mc:Choice>
        <mc:Fallback>
          <p:pic>
            <p:nvPicPr>
              <p:cNvPr id="42" name="Freihand 41">
                <a:extLst>
                  <a:ext uri="{FF2B5EF4-FFF2-40B4-BE49-F238E27FC236}">
                    <a16:creationId xmlns:a16="http://schemas.microsoft.com/office/drawing/2014/main" id="{60875574-DAEB-7EEB-8C9E-49331FE8EF9D}"/>
                  </a:ext>
                </a:extLst>
              </p:cNvPr>
              <p:cNvPicPr/>
              <p:nvPr/>
            </p:nvPicPr>
            <p:blipFill>
              <a:blip r:embed="rId67"/>
              <a:stretch>
                <a:fillRect/>
              </a:stretch>
            </p:blipFill>
            <p:spPr>
              <a:xfrm>
                <a:off x="9117589" y="3147742"/>
                <a:ext cx="155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09C2ECE2-0C0F-989C-B19C-C5CF22F5E4C8}"/>
                  </a:ext>
                </a:extLst>
              </p14:cNvPr>
              <p14:cNvContentPartPr/>
              <p14:nvPr/>
            </p14:nvContentPartPr>
            <p14:xfrm>
              <a:off x="9533749" y="3020662"/>
              <a:ext cx="175320" cy="244800"/>
            </p14:xfrm>
          </p:contentPart>
        </mc:Choice>
        <mc:Fallback>
          <p:pic>
            <p:nvPicPr>
              <p:cNvPr id="43" name="Freihand 42">
                <a:extLst>
                  <a:ext uri="{FF2B5EF4-FFF2-40B4-BE49-F238E27FC236}">
                    <a16:creationId xmlns:a16="http://schemas.microsoft.com/office/drawing/2014/main" id="{09C2ECE2-0C0F-989C-B19C-C5CF22F5E4C8}"/>
                  </a:ext>
                </a:extLst>
              </p:cNvPr>
              <p:cNvPicPr/>
              <p:nvPr/>
            </p:nvPicPr>
            <p:blipFill>
              <a:blip r:embed="rId69"/>
              <a:stretch>
                <a:fillRect/>
              </a:stretch>
            </p:blipFill>
            <p:spPr>
              <a:xfrm>
                <a:off x="9525109" y="3011662"/>
                <a:ext cx="192960" cy="262440"/>
              </a:xfrm>
              <a:prstGeom prst="rect">
                <a:avLst/>
              </a:prstGeom>
            </p:spPr>
          </p:pic>
        </mc:Fallback>
      </mc:AlternateContent>
      <p:grpSp>
        <p:nvGrpSpPr>
          <p:cNvPr id="49" name="Gruppieren 48">
            <a:extLst>
              <a:ext uri="{FF2B5EF4-FFF2-40B4-BE49-F238E27FC236}">
                <a16:creationId xmlns:a16="http://schemas.microsoft.com/office/drawing/2014/main" id="{531C6F64-51DF-E2BD-95F3-335E18BF39EE}"/>
              </a:ext>
            </a:extLst>
          </p:cNvPr>
          <p:cNvGrpSpPr/>
          <p:nvPr/>
        </p:nvGrpSpPr>
        <p:grpSpPr>
          <a:xfrm>
            <a:off x="10092469" y="2740222"/>
            <a:ext cx="1449720" cy="378000"/>
            <a:chOff x="10092469" y="2740222"/>
            <a:chExt cx="1449720" cy="378000"/>
          </a:xfrm>
        </p:grpSpPr>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AA24C5C1-345A-1E15-5B14-083FF6DBC758}"/>
                    </a:ext>
                  </a:extLst>
                </p14:cNvPr>
                <p14:cNvContentPartPr/>
                <p14:nvPr/>
              </p14:nvContentPartPr>
              <p14:xfrm>
                <a:off x="10092469" y="2874502"/>
                <a:ext cx="151560" cy="243720"/>
              </p14:xfrm>
            </p:contentPart>
          </mc:Choice>
          <mc:Fallback>
            <p:pic>
              <p:nvPicPr>
                <p:cNvPr id="44" name="Freihand 43">
                  <a:extLst>
                    <a:ext uri="{FF2B5EF4-FFF2-40B4-BE49-F238E27FC236}">
                      <a16:creationId xmlns:a16="http://schemas.microsoft.com/office/drawing/2014/main" id="{AA24C5C1-345A-1E15-5B14-083FF6DBC758}"/>
                    </a:ext>
                  </a:extLst>
                </p:cNvPr>
                <p:cNvPicPr/>
                <p:nvPr/>
              </p:nvPicPr>
              <p:blipFill>
                <a:blip r:embed="rId71"/>
                <a:stretch>
                  <a:fillRect/>
                </a:stretch>
              </p:blipFill>
              <p:spPr>
                <a:xfrm>
                  <a:off x="10083829" y="2865502"/>
                  <a:ext cx="1692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0D4874F7-DAF7-DC7D-077C-64E591781D6B}"/>
                    </a:ext>
                  </a:extLst>
                </p14:cNvPr>
                <p14:cNvContentPartPr/>
                <p14:nvPr/>
              </p14:nvContentPartPr>
              <p14:xfrm>
                <a:off x="10267069" y="2828062"/>
                <a:ext cx="133200" cy="219240"/>
              </p14:xfrm>
            </p:contentPart>
          </mc:Choice>
          <mc:Fallback>
            <p:pic>
              <p:nvPicPr>
                <p:cNvPr id="45" name="Freihand 44">
                  <a:extLst>
                    <a:ext uri="{FF2B5EF4-FFF2-40B4-BE49-F238E27FC236}">
                      <a16:creationId xmlns:a16="http://schemas.microsoft.com/office/drawing/2014/main" id="{0D4874F7-DAF7-DC7D-077C-64E591781D6B}"/>
                    </a:ext>
                  </a:extLst>
                </p:cNvPr>
                <p:cNvPicPr/>
                <p:nvPr/>
              </p:nvPicPr>
              <p:blipFill>
                <a:blip r:embed="rId73"/>
                <a:stretch>
                  <a:fillRect/>
                </a:stretch>
              </p:blipFill>
              <p:spPr>
                <a:xfrm>
                  <a:off x="10258429" y="2819422"/>
                  <a:ext cx="1508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D843B706-2DBE-819C-D7EE-B07AA333EE38}"/>
                    </a:ext>
                  </a:extLst>
                </p14:cNvPr>
                <p14:cNvContentPartPr/>
                <p14:nvPr/>
              </p14:nvContentPartPr>
              <p14:xfrm>
                <a:off x="10506109" y="2944702"/>
                <a:ext cx="89280" cy="24480"/>
              </p14:xfrm>
            </p:contentPart>
          </mc:Choice>
          <mc:Fallback>
            <p:pic>
              <p:nvPicPr>
                <p:cNvPr id="46" name="Freihand 45">
                  <a:extLst>
                    <a:ext uri="{FF2B5EF4-FFF2-40B4-BE49-F238E27FC236}">
                      <a16:creationId xmlns:a16="http://schemas.microsoft.com/office/drawing/2014/main" id="{D843B706-2DBE-819C-D7EE-B07AA333EE38}"/>
                    </a:ext>
                  </a:extLst>
                </p:cNvPr>
                <p:cNvPicPr/>
                <p:nvPr/>
              </p:nvPicPr>
              <p:blipFill>
                <a:blip r:embed="rId75"/>
                <a:stretch>
                  <a:fillRect/>
                </a:stretch>
              </p:blipFill>
              <p:spPr>
                <a:xfrm>
                  <a:off x="10497109" y="2935702"/>
                  <a:ext cx="106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7E1EB47D-4E87-1DBC-B7A7-3EE6930A3D8A}"/>
                    </a:ext>
                  </a:extLst>
                </p14:cNvPr>
                <p14:cNvContentPartPr/>
                <p14:nvPr/>
              </p14:nvContentPartPr>
              <p14:xfrm>
                <a:off x="10727869" y="2740222"/>
                <a:ext cx="176760" cy="273600"/>
              </p14:xfrm>
            </p:contentPart>
          </mc:Choice>
          <mc:Fallback>
            <p:pic>
              <p:nvPicPr>
                <p:cNvPr id="47" name="Freihand 46">
                  <a:extLst>
                    <a:ext uri="{FF2B5EF4-FFF2-40B4-BE49-F238E27FC236}">
                      <a16:creationId xmlns:a16="http://schemas.microsoft.com/office/drawing/2014/main" id="{7E1EB47D-4E87-1DBC-B7A7-3EE6930A3D8A}"/>
                    </a:ext>
                  </a:extLst>
                </p:cNvPr>
                <p:cNvPicPr/>
                <p:nvPr/>
              </p:nvPicPr>
              <p:blipFill>
                <a:blip r:embed="rId77"/>
                <a:stretch>
                  <a:fillRect/>
                </a:stretch>
              </p:blipFill>
              <p:spPr>
                <a:xfrm>
                  <a:off x="10718869" y="2731582"/>
                  <a:ext cx="1944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E5484BF8-B378-C8E3-C875-866B3DC2A67F}"/>
                    </a:ext>
                  </a:extLst>
                </p14:cNvPr>
                <p14:cNvContentPartPr/>
                <p14:nvPr/>
              </p14:nvContentPartPr>
              <p14:xfrm>
                <a:off x="10821109" y="2812582"/>
                <a:ext cx="721080" cy="198720"/>
              </p14:xfrm>
            </p:contentPart>
          </mc:Choice>
          <mc:Fallback>
            <p:pic>
              <p:nvPicPr>
                <p:cNvPr id="48" name="Freihand 47">
                  <a:extLst>
                    <a:ext uri="{FF2B5EF4-FFF2-40B4-BE49-F238E27FC236}">
                      <a16:creationId xmlns:a16="http://schemas.microsoft.com/office/drawing/2014/main" id="{E5484BF8-B378-C8E3-C875-866B3DC2A67F}"/>
                    </a:ext>
                  </a:extLst>
                </p:cNvPr>
                <p:cNvPicPr/>
                <p:nvPr/>
              </p:nvPicPr>
              <p:blipFill>
                <a:blip r:embed="rId79"/>
                <a:stretch>
                  <a:fillRect/>
                </a:stretch>
              </p:blipFill>
              <p:spPr>
                <a:xfrm>
                  <a:off x="10812109" y="2803942"/>
                  <a:ext cx="738720" cy="21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EE887968-CA8A-3786-A056-833EAA7F85D4}"/>
                  </a:ext>
                </a:extLst>
              </p14:cNvPr>
              <p14:cNvContentPartPr/>
              <p14:nvPr/>
            </p14:nvContentPartPr>
            <p14:xfrm>
              <a:off x="7364389" y="3442942"/>
              <a:ext cx="2271960" cy="166680"/>
            </p14:xfrm>
          </p:contentPart>
        </mc:Choice>
        <mc:Fallback>
          <p:pic>
            <p:nvPicPr>
              <p:cNvPr id="51" name="Freihand 50">
                <a:extLst>
                  <a:ext uri="{FF2B5EF4-FFF2-40B4-BE49-F238E27FC236}">
                    <a16:creationId xmlns:a16="http://schemas.microsoft.com/office/drawing/2014/main" id="{EE887968-CA8A-3786-A056-833EAA7F85D4}"/>
                  </a:ext>
                </a:extLst>
              </p:cNvPr>
              <p:cNvPicPr/>
              <p:nvPr/>
            </p:nvPicPr>
            <p:blipFill>
              <a:blip r:embed="rId81"/>
              <a:stretch>
                <a:fillRect/>
              </a:stretch>
            </p:blipFill>
            <p:spPr>
              <a:xfrm>
                <a:off x="7355749" y="3434302"/>
                <a:ext cx="2289600" cy="184320"/>
              </a:xfrm>
              <a:prstGeom prst="rect">
                <a:avLst/>
              </a:prstGeom>
            </p:spPr>
          </p:pic>
        </mc:Fallback>
      </mc:AlternateContent>
      <p:grpSp>
        <p:nvGrpSpPr>
          <p:cNvPr id="111" name="Gruppieren 110">
            <a:extLst>
              <a:ext uri="{FF2B5EF4-FFF2-40B4-BE49-F238E27FC236}">
                <a16:creationId xmlns:a16="http://schemas.microsoft.com/office/drawing/2014/main" id="{B60C140B-6179-A9AF-DD95-8D4BC6089C77}"/>
              </a:ext>
            </a:extLst>
          </p:cNvPr>
          <p:cNvGrpSpPr/>
          <p:nvPr/>
        </p:nvGrpSpPr>
        <p:grpSpPr>
          <a:xfrm>
            <a:off x="8259349" y="1712422"/>
            <a:ext cx="3237840" cy="478440"/>
            <a:chOff x="8259349" y="1712422"/>
            <a:chExt cx="3237840" cy="478440"/>
          </a:xfrm>
        </p:grpSpPr>
        <mc:AlternateContent xmlns:mc="http://schemas.openxmlformats.org/markup-compatibility/2006">
          <mc:Choice xmlns:p14="http://schemas.microsoft.com/office/powerpoint/2010/main" Requires="p14">
            <p:contentPart p14:bwMode="auto" r:id="rId82">
              <p14:nvContentPartPr>
                <p14:cNvPr id="86" name="Freihand 85">
                  <a:extLst>
                    <a:ext uri="{FF2B5EF4-FFF2-40B4-BE49-F238E27FC236}">
                      <a16:creationId xmlns:a16="http://schemas.microsoft.com/office/drawing/2014/main" id="{A5946D84-3559-3809-DDB2-BE277F4FEEA8}"/>
                    </a:ext>
                  </a:extLst>
                </p14:cNvPr>
                <p14:cNvContentPartPr/>
                <p14:nvPr/>
              </p14:nvContentPartPr>
              <p14:xfrm>
                <a:off x="8259349" y="1927702"/>
                <a:ext cx="223200" cy="235440"/>
              </p14:xfrm>
            </p:contentPart>
          </mc:Choice>
          <mc:Fallback>
            <p:pic>
              <p:nvPicPr>
                <p:cNvPr id="86" name="Freihand 85">
                  <a:extLst>
                    <a:ext uri="{FF2B5EF4-FFF2-40B4-BE49-F238E27FC236}">
                      <a16:creationId xmlns:a16="http://schemas.microsoft.com/office/drawing/2014/main" id="{A5946D84-3559-3809-DDB2-BE277F4FEEA8}"/>
                    </a:ext>
                  </a:extLst>
                </p:cNvPr>
                <p:cNvPicPr/>
                <p:nvPr/>
              </p:nvPicPr>
              <p:blipFill>
                <a:blip r:embed="rId83"/>
                <a:stretch>
                  <a:fillRect/>
                </a:stretch>
              </p:blipFill>
              <p:spPr>
                <a:xfrm>
                  <a:off x="8250709" y="1918702"/>
                  <a:ext cx="2408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7" name="Freihand 86">
                  <a:extLst>
                    <a:ext uri="{FF2B5EF4-FFF2-40B4-BE49-F238E27FC236}">
                      <a16:creationId xmlns:a16="http://schemas.microsoft.com/office/drawing/2014/main" id="{F65436BB-E00B-2D6B-F298-D2CA597A4C61}"/>
                    </a:ext>
                  </a:extLst>
                </p14:cNvPr>
                <p14:cNvContentPartPr/>
                <p14:nvPr/>
              </p14:nvContentPartPr>
              <p14:xfrm>
                <a:off x="8470309" y="2046502"/>
                <a:ext cx="33480" cy="144360"/>
              </p14:xfrm>
            </p:contentPart>
          </mc:Choice>
          <mc:Fallback>
            <p:pic>
              <p:nvPicPr>
                <p:cNvPr id="87" name="Freihand 86">
                  <a:extLst>
                    <a:ext uri="{FF2B5EF4-FFF2-40B4-BE49-F238E27FC236}">
                      <a16:creationId xmlns:a16="http://schemas.microsoft.com/office/drawing/2014/main" id="{F65436BB-E00B-2D6B-F298-D2CA597A4C61}"/>
                    </a:ext>
                  </a:extLst>
                </p:cNvPr>
                <p:cNvPicPr/>
                <p:nvPr/>
              </p:nvPicPr>
              <p:blipFill>
                <a:blip r:embed="rId85"/>
                <a:stretch>
                  <a:fillRect/>
                </a:stretch>
              </p:blipFill>
              <p:spPr>
                <a:xfrm>
                  <a:off x="8461309" y="2037502"/>
                  <a:ext cx="51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9" name="Freihand 88">
                  <a:extLst>
                    <a:ext uri="{FF2B5EF4-FFF2-40B4-BE49-F238E27FC236}">
                      <a16:creationId xmlns:a16="http://schemas.microsoft.com/office/drawing/2014/main" id="{D38A5CA7-76C2-678E-FF7D-721E86D22C12}"/>
                    </a:ext>
                  </a:extLst>
                </p14:cNvPr>
                <p14:cNvContentPartPr/>
                <p14:nvPr/>
              </p14:nvContentPartPr>
              <p14:xfrm>
                <a:off x="8676589" y="1987462"/>
                <a:ext cx="81000" cy="175320"/>
              </p14:xfrm>
            </p:contentPart>
          </mc:Choice>
          <mc:Fallback>
            <p:pic>
              <p:nvPicPr>
                <p:cNvPr id="89" name="Freihand 88">
                  <a:extLst>
                    <a:ext uri="{FF2B5EF4-FFF2-40B4-BE49-F238E27FC236}">
                      <a16:creationId xmlns:a16="http://schemas.microsoft.com/office/drawing/2014/main" id="{D38A5CA7-76C2-678E-FF7D-721E86D22C12}"/>
                    </a:ext>
                  </a:extLst>
                </p:cNvPr>
                <p:cNvPicPr/>
                <p:nvPr/>
              </p:nvPicPr>
              <p:blipFill>
                <a:blip r:embed="rId87"/>
                <a:stretch>
                  <a:fillRect/>
                </a:stretch>
              </p:blipFill>
              <p:spPr>
                <a:xfrm>
                  <a:off x="8667949" y="1978462"/>
                  <a:ext cx="98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0" name="Freihand 89">
                  <a:extLst>
                    <a:ext uri="{FF2B5EF4-FFF2-40B4-BE49-F238E27FC236}">
                      <a16:creationId xmlns:a16="http://schemas.microsoft.com/office/drawing/2014/main" id="{2F82F612-BC22-8125-B18A-0E052C722978}"/>
                    </a:ext>
                  </a:extLst>
                </p14:cNvPr>
                <p14:cNvContentPartPr/>
                <p14:nvPr/>
              </p14:nvContentPartPr>
              <p14:xfrm>
                <a:off x="8785309" y="2004022"/>
                <a:ext cx="143640" cy="134280"/>
              </p14:xfrm>
            </p:contentPart>
          </mc:Choice>
          <mc:Fallback>
            <p:pic>
              <p:nvPicPr>
                <p:cNvPr id="90" name="Freihand 89">
                  <a:extLst>
                    <a:ext uri="{FF2B5EF4-FFF2-40B4-BE49-F238E27FC236}">
                      <a16:creationId xmlns:a16="http://schemas.microsoft.com/office/drawing/2014/main" id="{2F82F612-BC22-8125-B18A-0E052C722978}"/>
                    </a:ext>
                  </a:extLst>
                </p:cNvPr>
                <p:cNvPicPr/>
                <p:nvPr/>
              </p:nvPicPr>
              <p:blipFill>
                <a:blip r:embed="rId89"/>
                <a:stretch>
                  <a:fillRect/>
                </a:stretch>
              </p:blipFill>
              <p:spPr>
                <a:xfrm>
                  <a:off x="8776669" y="1995382"/>
                  <a:ext cx="161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1" name="Freihand 90">
                  <a:extLst>
                    <a:ext uri="{FF2B5EF4-FFF2-40B4-BE49-F238E27FC236}">
                      <a16:creationId xmlns:a16="http://schemas.microsoft.com/office/drawing/2014/main" id="{66915A64-CCF8-384F-E291-907BDC42171E}"/>
                    </a:ext>
                  </a:extLst>
                </p14:cNvPr>
                <p14:cNvContentPartPr/>
                <p14:nvPr/>
              </p14:nvContentPartPr>
              <p14:xfrm>
                <a:off x="8926429" y="1908622"/>
                <a:ext cx="133200" cy="207360"/>
              </p14:xfrm>
            </p:contentPart>
          </mc:Choice>
          <mc:Fallback>
            <p:pic>
              <p:nvPicPr>
                <p:cNvPr id="91" name="Freihand 90">
                  <a:extLst>
                    <a:ext uri="{FF2B5EF4-FFF2-40B4-BE49-F238E27FC236}">
                      <a16:creationId xmlns:a16="http://schemas.microsoft.com/office/drawing/2014/main" id="{66915A64-CCF8-384F-E291-907BDC42171E}"/>
                    </a:ext>
                  </a:extLst>
                </p:cNvPr>
                <p:cNvPicPr/>
                <p:nvPr/>
              </p:nvPicPr>
              <p:blipFill>
                <a:blip r:embed="rId91"/>
                <a:stretch>
                  <a:fillRect/>
                </a:stretch>
              </p:blipFill>
              <p:spPr>
                <a:xfrm>
                  <a:off x="8917429" y="1899622"/>
                  <a:ext cx="1508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2" name="Freihand 91">
                  <a:extLst>
                    <a:ext uri="{FF2B5EF4-FFF2-40B4-BE49-F238E27FC236}">
                      <a16:creationId xmlns:a16="http://schemas.microsoft.com/office/drawing/2014/main" id="{5FAB28F0-3090-D30F-4C9E-CB8E5E506FDC}"/>
                    </a:ext>
                  </a:extLst>
                </p14:cNvPr>
                <p14:cNvContentPartPr/>
                <p14:nvPr/>
              </p14:nvContentPartPr>
              <p14:xfrm>
                <a:off x="8866669" y="1969822"/>
                <a:ext cx="94680" cy="42120"/>
              </p14:xfrm>
            </p:contentPart>
          </mc:Choice>
          <mc:Fallback>
            <p:pic>
              <p:nvPicPr>
                <p:cNvPr id="92" name="Freihand 91">
                  <a:extLst>
                    <a:ext uri="{FF2B5EF4-FFF2-40B4-BE49-F238E27FC236}">
                      <a16:creationId xmlns:a16="http://schemas.microsoft.com/office/drawing/2014/main" id="{5FAB28F0-3090-D30F-4C9E-CB8E5E506FDC}"/>
                    </a:ext>
                  </a:extLst>
                </p:cNvPr>
                <p:cNvPicPr/>
                <p:nvPr/>
              </p:nvPicPr>
              <p:blipFill>
                <a:blip r:embed="rId93"/>
                <a:stretch>
                  <a:fillRect/>
                </a:stretch>
              </p:blipFill>
              <p:spPr>
                <a:xfrm>
                  <a:off x="8858029" y="1961182"/>
                  <a:ext cx="112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3" name="Freihand 92">
                  <a:extLst>
                    <a:ext uri="{FF2B5EF4-FFF2-40B4-BE49-F238E27FC236}">
                      <a16:creationId xmlns:a16="http://schemas.microsoft.com/office/drawing/2014/main" id="{CC6955F0-C536-7149-E13B-5BBB20CF89C5}"/>
                    </a:ext>
                  </a:extLst>
                </p14:cNvPr>
                <p14:cNvContentPartPr/>
                <p14:nvPr/>
              </p14:nvContentPartPr>
              <p14:xfrm>
                <a:off x="9084469" y="1982062"/>
                <a:ext cx="94320" cy="109440"/>
              </p14:xfrm>
            </p:contentPart>
          </mc:Choice>
          <mc:Fallback>
            <p:pic>
              <p:nvPicPr>
                <p:cNvPr id="93" name="Freihand 92">
                  <a:extLst>
                    <a:ext uri="{FF2B5EF4-FFF2-40B4-BE49-F238E27FC236}">
                      <a16:creationId xmlns:a16="http://schemas.microsoft.com/office/drawing/2014/main" id="{CC6955F0-C536-7149-E13B-5BBB20CF89C5}"/>
                    </a:ext>
                  </a:extLst>
                </p:cNvPr>
                <p:cNvPicPr/>
                <p:nvPr/>
              </p:nvPicPr>
              <p:blipFill>
                <a:blip r:embed="rId95"/>
                <a:stretch>
                  <a:fillRect/>
                </a:stretch>
              </p:blipFill>
              <p:spPr>
                <a:xfrm>
                  <a:off x="9075469" y="1973422"/>
                  <a:ext cx="111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4" name="Freihand 93">
                  <a:extLst>
                    <a:ext uri="{FF2B5EF4-FFF2-40B4-BE49-F238E27FC236}">
                      <a16:creationId xmlns:a16="http://schemas.microsoft.com/office/drawing/2014/main" id="{3B5B1A65-8515-A79B-DFD6-FCB7EAFA7A74}"/>
                    </a:ext>
                  </a:extLst>
                </p14:cNvPr>
                <p14:cNvContentPartPr/>
                <p14:nvPr/>
              </p14:nvContentPartPr>
              <p14:xfrm>
                <a:off x="9290389" y="1946782"/>
                <a:ext cx="150480" cy="214920"/>
              </p14:xfrm>
            </p:contentPart>
          </mc:Choice>
          <mc:Fallback>
            <p:pic>
              <p:nvPicPr>
                <p:cNvPr id="94" name="Freihand 93">
                  <a:extLst>
                    <a:ext uri="{FF2B5EF4-FFF2-40B4-BE49-F238E27FC236}">
                      <a16:creationId xmlns:a16="http://schemas.microsoft.com/office/drawing/2014/main" id="{3B5B1A65-8515-A79B-DFD6-FCB7EAFA7A74}"/>
                    </a:ext>
                  </a:extLst>
                </p:cNvPr>
                <p:cNvPicPr/>
                <p:nvPr/>
              </p:nvPicPr>
              <p:blipFill>
                <a:blip r:embed="rId97"/>
                <a:stretch>
                  <a:fillRect/>
                </a:stretch>
              </p:blipFill>
              <p:spPr>
                <a:xfrm>
                  <a:off x="9281389" y="1937782"/>
                  <a:ext cx="1681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5" name="Freihand 94">
                  <a:extLst>
                    <a:ext uri="{FF2B5EF4-FFF2-40B4-BE49-F238E27FC236}">
                      <a16:creationId xmlns:a16="http://schemas.microsoft.com/office/drawing/2014/main" id="{949473D0-6F3B-331D-076F-154169E85238}"/>
                    </a:ext>
                  </a:extLst>
                </p14:cNvPr>
                <p14:cNvContentPartPr/>
                <p14:nvPr/>
              </p14:nvContentPartPr>
              <p14:xfrm>
                <a:off x="9547789" y="1953982"/>
                <a:ext cx="131400" cy="84600"/>
              </p14:xfrm>
            </p:contentPart>
          </mc:Choice>
          <mc:Fallback>
            <p:pic>
              <p:nvPicPr>
                <p:cNvPr id="95" name="Freihand 94">
                  <a:extLst>
                    <a:ext uri="{FF2B5EF4-FFF2-40B4-BE49-F238E27FC236}">
                      <a16:creationId xmlns:a16="http://schemas.microsoft.com/office/drawing/2014/main" id="{949473D0-6F3B-331D-076F-154169E85238}"/>
                    </a:ext>
                  </a:extLst>
                </p:cNvPr>
                <p:cNvPicPr/>
                <p:nvPr/>
              </p:nvPicPr>
              <p:blipFill>
                <a:blip r:embed="rId99"/>
                <a:stretch>
                  <a:fillRect/>
                </a:stretch>
              </p:blipFill>
              <p:spPr>
                <a:xfrm>
                  <a:off x="9538789" y="1945342"/>
                  <a:ext cx="149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6" name="Freihand 95">
                  <a:extLst>
                    <a:ext uri="{FF2B5EF4-FFF2-40B4-BE49-F238E27FC236}">
                      <a16:creationId xmlns:a16="http://schemas.microsoft.com/office/drawing/2014/main" id="{368102BA-A0E4-147A-A51E-1BC10A399EE6}"/>
                    </a:ext>
                  </a:extLst>
                </p14:cNvPr>
                <p14:cNvContentPartPr/>
                <p14:nvPr/>
              </p14:nvContentPartPr>
              <p14:xfrm>
                <a:off x="9790429" y="1882702"/>
                <a:ext cx="111240" cy="146520"/>
              </p14:xfrm>
            </p:contentPart>
          </mc:Choice>
          <mc:Fallback>
            <p:pic>
              <p:nvPicPr>
                <p:cNvPr id="96" name="Freihand 95">
                  <a:extLst>
                    <a:ext uri="{FF2B5EF4-FFF2-40B4-BE49-F238E27FC236}">
                      <a16:creationId xmlns:a16="http://schemas.microsoft.com/office/drawing/2014/main" id="{368102BA-A0E4-147A-A51E-1BC10A399EE6}"/>
                    </a:ext>
                  </a:extLst>
                </p:cNvPr>
                <p:cNvPicPr/>
                <p:nvPr/>
              </p:nvPicPr>
              <p:blipFill>
                <a:blip r:embed="rId101"/>
                <a:stretch>
                  <a:fillRect/>
                </a:stretch>
              </p:blipFill>
              <p:spPr>
                <a:xfrm>
                  <a:off x="9781789" y="1873702"/>
                  <a:ext cx="128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8" name="Freihand 97">
                  <a:extLst>
                    <a:ext uri="{FF2B5EF4-FFF2-40B4-BE49-F238E27FC236}">
                      <a16:creationId xmlns:a16="http://schemas.microsoft.com/office/drawing/2014/main" id="{CC9FB1FA-863E-E3E1-73CE-CE2CFAEFE666}"/>
                    </a:ext>
                  </a:extLst>
                </p14:cNvPr>
                <p14:cNvContentPartPr/>
                <p14:nvPr/>
              </p14:nvContentPartPr>
              <p14:xfrm>
                <a:off x="10042069" y="1919062"/>
                <a:ext cx="150120" cy="21960"/>
              </p14:xfrm>
            </p:contentPart>
          </mc:Choice>
          <mc:Fallback>
            <p:pic>
              <p:nvPicPr>
                <p:cNvPr id="98" name="Freihand 97">
                  <a:extLst>
                    <a:ext uri="{FF2B5EF4-FFF2-40B4-BE49-F238E27FC236}">
                      <a16:creationId xmlns:a16="http://schemas.microsoft.com/office/drawing/2014/main" id="{CC9FB1FA-863E-E3E1-73CE-CE2CFAEFE666}"/>
                    </a:ext>
                  </a:extLst>
                </p:cNvPr>
                <p:cNvPicPr/>
                <p:nvPr/>
              </p:nvPicPr>
              <p:blipFill>
                <a:blip r:embed="rId103"/>
                <a:stretch>
                  <a:fillRect/>
                </a:stretch>
              </p:blipFill>
              <p:spPr>
                <a:xfrm>
                  <a:off x="10033429" y="1910062"/>
                  <a:ext cx="167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9" name="Freihand 98">
                  <a:extLst>
                    <a:ext uri="{FF2B5EF4-FFF2-40B4-BE49-F238E27FC236}">
                      <a16:creationId xmlns:a16="http://schemas.microsoft.com/office/drawing/2014/main" id="{BB913246-E139-FCA1-7433-E40BDB0362CC}"/>
                    </a:ext>
                  </a:extLst>
                </p14:cNvPr>
                <p14:cNvContentPartPr/>
                <p14:nvPr/>
              </p14:nvContentPartPr>
              <p14:xfrm>
                <a:off x="10070509" y="1983862"/>
                <a:ext cx="137160" cy="39960"/>
              </p14:xfrm>
            </p:contentPart>
          </mc:Choice>
          <mc:Fallback>
            <p:pic>
              <p:nvPicPr>
                <p:cNvPr id="99" name="Freihand 98">
                  <a:extLst>
                    <a:ext uri="{FF2B5EF4-FFF2-40B4-BE49-F238E27FC236}">
                      <a16:creationId xmlns:a16="http://schemas.microsoft.com/office/drawing/2014/main" id="{BB913246-E139-FCA1-7433-E40BDB0362CC}"/>
                    </a:ext>
                  </a:extLst>
                </p:cNvPr>
                <p:cNvPicPr/>
                <p:nvPr/>
              </p:nvPicPr>
              <p:blipFill>
                <a:blip r:embed="rId105"/>
                <a:stretch>
                  <a:fillRect/>
                </a:stretch>
              </p:blipFill>
              <p:spPr>
                <a:xfrm>
                  <a:off x="10061509" y="1975222"/>
                  <a:ext cx="154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1" name="Freihand 100">
                  <a:extLst>
                    <a:ext uri="{FF2B5EF4-FFF2-40B4-BE49-F238E27FC236}">
                      <a16:creationId xmlns:a16="http://schemas.microsoft.com/office/drawing/2014/main" id="{B468D7B1-7DF9-397B-B2CF-36FA7B915FE0}"/>
                    </a:ext>
                  </a:extLst>
                </p14:cNvPr>
                <p14:cNvContentPartPr/>
                <p14:nvPr/>
              </p14:nvContentPartPr>
              <p14:xfrm>
                <a:off x="10305229" y="1785142"/>
                <a:ext cx="134280" cy="237960"/>
              </p14:xfrm>
            </p:contentPart>
          </mc:Choice>
          <mc:Fallback>
            <p:pic>
              <p:nvPicPr>
                <p:cNvPr id="101" name="Freihand 100">
                  <a:extLst>
                    <a:ext uri="{FF2B5EF4-FFF2-40B4-BE49-F238E27FC236}">
                      <a16:creationId xmlns:a16="http://schemas.microsoft.com/office/drawing/2014/main" id="{B468D7B1-7DF9-397B-B2CF-36FA7B915FE0}"/>
                    </a:ext>
                  </a:extLst>
                </p:cNvPr>
                <p:cNvPicPr/>
                <p:nvPr/>
              </p:nvPicPr>
              <p:blipFill>
                <a:blip r:embed="rId107"/>
                <a:stretch>
                  <a:fillRect/>
                </a:stretch>
              </p:blipFill>
              <p:spPr>
                <a:xfrm>
                  <a:off x="10296589" y="1776502"/>
                  <a:ext cx="1519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2" name="Freihand 101">
                  <a:extLst>
                    <a:ext uri="{FF2B5EF4-FFF2-40B4-BE49-F238E27FC236}">
                      <a16:creationId xmlns:a16="http://schemas.microsoft.com/office/drawing/2014/main" id="{9F5ED761-7D0A-2918-9139-A30ABFE96E25}"/>
                    </a:ext>
                  </a:extLst>
                </p14:cNvPr>
                <p14:cNvContentPartPr/>
                <p14:nvPr/>
              </p14:nvContentPartPr>
              <p14:xfrm>
                <a:off x="10347709" y="1806022"/>
                <a:ext cx="97200" cy="24120"/>
              </p14:xfrm>
            </p:contentPart>
          </mc:Choice>
          <mc:Fallback>
            <p:pic>
              <p:nvPicPr>
                <p:cNvPr id="102" name="Freihand 101">
                  <a:extLst>
                    <a:ext uri="{FF2B5EF4-FFF2-40B4-BE49-F238E27FC236}">
                      <a16:creationId xmlns:a16="http://schemas.microsoft.com/office/drawing/2014/main" id="{9F5ED761-7D0A-2918-9139-A30ABFE96E25}"/>
                    </a:ext>
                  </a:extLst>
                </p:cNvPr>
                <p:cNvPicPr/>
                <p:nvPr/>
              </p:nvPicPr>
              <p:blipFill>
                <a:blip r:embed="rId109"/>
                <a:stretch>
                  <a:fillRect/>
                </a:stretch>
              </p:blipFill>
              <p:spPr>
                <a:xfrm>
                  <a:off x="10338709" y="1797022"/>
                  <a:ext cx="114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3" name="Freihand 102">
                  <a:extLst>
                    <a:ext uri="{FF2B5EF4-FFF2-40B4-BE49-F238E27FC236}">
                      <a16:creationId xmlns:a16="http://schemas.microsoft.com/office/drawing/2014/main" id="{C9426876-E445-0542-24A5-678A70C6191A}"/>
                    </a:ext>
                  </a:extLst>
                </p14:cNvPr>
                <p14:cNvContentPartPr/>
                <p14:nvPr/>
              </p14:nvContentPartPr>
              <p14:xfrm>
                <a:off x="10493869" y="1798102"/>
                <a:ext cx="89640" cy="136440"/>
              </p14:xfrm>
            </p:contentPart>
          </mc:Choice>
          <mc:Fallback>
            <p:pic>
              <p:nvPicPr>
                <p:cNvPr id="103" name="Freihand 102">
                  <a:extLst>
                    <a:ext uri="{FF2B5EF4-FFF2-40B4-BE49-F238E27FC236}">
                      <a16:creationId xmlns:a16="http://schemas.microsoft.com/office/drawing/2014/main" id="{C9426876-E445-0542-24A5-678A70C6191A}"/>
                    </a:ext>
                  </a:extLst>
                </p:cNvPr>
                <p:cNvPicPr/>
                <p:nvPr/>
              </p:nvPicPr>
              <p:blipFill>
                <a:blip r:embed="rId111"/>
                <a:stretch>
                  <a:fillRect/>
                </a:stretch>
              </p:blipFill>
              <p:spPr>
                <a:xfrm>
                  <a:off x="10484869" y="1789462"/>
                  <a:ext cx="107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4" name="Freihand 103">
                  <a:extLst>
                    <a:ext uri="{FF2B5EF4-FFF2-40B4-BE49-F238E27FC236}">
                      <a16:creationId xmlns:a16="http://schemas.microsoft.com/office/drawing/2014/main" id="{D928DA35-1CA9-C3FB-A6B0-613745DB3608}"/>
                    </a:ext>
                  </a:extLst>
                </p14:cNvPr>
                <p14:cNvContentPartPr/>
                <p14:nvPr/>
              </p14:nvContentPartPr>
              <p14:xfrm>
                <a:off x="10610509" y="1806022"/>
                <a:ext cx="136800" cy="130680"/>
              </p14:xfrm>
            </p:contentPart>
          </mc:Choice>
          <mc:Fallback>
            <p:pic>
              <p:nvPicPr>
                <p:cNvPr id="104" name="Freihand 103">
                  <a:extLst>
                    <a:ext uri="{FF2B5EF4-FFF2-40B4-BE49-F238E27FC236}">
                      <a16:creationId xmlns:a16="http://schemas.microsoft.com/office/drawing/2014/main" id="{D928DA35-1CA9-C3FB-A6B0-613745DB3608}"/>
                    </a:ext>
                  </a:extLst>
                </p:cNvPr>
                <p:cNvPicPr/>
                <p:nvPr/>
              </p:nvPicPr>
              <p:blipFill>
                <a:blip r:embed="rId113"/>
                <a:stretch>
                  <a:fillRect/>
                </a:stretch>
              </p:blipFill>
              <p:spPr>
                <a:xfrm>
                  <a:off x="10601869" y="1797022"/>
                  <a:ext cx="154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5" name="Freihand 104">
                  <a:extLst>
                    <a:ext uri="{FF2B5EF4-FFF2-40B4-BE49-F238E27FC236}">
                      <a16:creationId xmlns:a16="http://schemas.microsoft.com/office/drawing/2014/main" id="{94B1BBF9-75DD-B0E1-2ACD-05732C149B3B}"/>
                    </a:ext>
                  </a:extLst>
                </p14:cNvPr>
                <p14:cNvContentPartPr/>
                <p14:nvPr/>
              </p14:nvContentPartPr>
              <p14:xfrm>
                <a:off x="10800949" y="1874422"/>
                <a:ext cx="147240" cy="12240"/>
              </p14:xfrm>
            </p:contentPart>
          </mc:Choice>
          <mc:Fallback>
            <p:pic>
              <p:nvPicPr>
                <p:cNvPr id="105" name="Freihand 104">
                  <a:extLst>
                    <a:ext uri="{FF2B5EF4-FFF2-40B4-BE49-F238E27FC236}">
                      <a16:creationId xmlns:a16="http://schemas.microsoft.com/office/drawing/2014/main" id="{94B1BBF9-75DD-B0E1-2ACD-05732C149B3B}"/>
                    </a:ext>
                  </a:extLst>
                </p:cNvPr>
                <p:cNvPicPr/>
                <p:nvPr/>
              </p:nvPicPr>
              <p:blipFill>
                <a:blip r:embed="rId115"/>
                <a:stretch>
                  <a:fillRect/>
                </a:stretch>
              </p:blipFill>
              <p:spPr>
                <a:xfrm>
                  <a:off x="10792309" y="1865782"/>
                  <a:ext cx="164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6" name="Freihand 105">
                  <a:extLst>
                    <a:ext uri="{FF2B5EF4-FFF2-40B4-BE49-F238E27FC236}">
                      <a16:creationId xmlns:a16="http://schemas.microsoft.com/office/drawing/2014/main" id="{51253F93-0D62-D0EA-2FF8-CE1790A83F65}"/>
                    </a:ext>
                  </a:extLst>
                </p14:cNvPr>
                <p14:cNvContentPartPr/>
                <p14:nvPr/>
              </p14:nvContentPartPr>
              <p14:xfrm>
                <a:off x="11054029" y="1723942"/>
                <a:ext cx="20160" cy="197280"/>
              </p14:xfrm>
            </p:contentPart>
          </mc:Choice>
          <mc:Fallback>
            <p:pic>
              <p:nvPicPr>
                <p:cNvPr id="106" name="Freihand 105">
                  <a:extLst>
                    <a:ext uri="{FF2B5EF4-FFF2-40B4-BE49-F238E27FC236}">
                      <a16:creationId xmlns:a16="http://schemas.microsoft.com/office/drawing/2014/main" id="{51253F93-0D62-D0EA-2FF8-CE1790A83F65}"/>
                    </a:ext>
                  </a:extLst>
                </p:cNvPr>
                <p:cNvPicPr/>
                <p:nvPr/>
              </p:nvPicPr>
              <p:blipFill>
                <a:blip r:embed="rId117"/>
                <a:stretch>
                  <a:fillRect/>
                </a:stretch>
              </p:blipFill>
              <p:spPr>
                <a:xfrm>
                  <a:off x="11045389" y="1714942"/>
                  <a:ext cx="378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7" name="Freihand 106">
                  <a:extLst>
                    <a:ext uri="{FF2B5EF4-FFF2-40B4-BE49-F238E27FC236}">
                      <a16:creationId xmlns:a16="http://schemas.microsoft.com/office/drawing/2014/main" id="{93183C30-EE1A-F16C-E708-F4FCD20D248F}"/>
                    </a:ext>
                  </a:extLst>
                </p14:cNvPr>
                <p14:cNvContentPartPr/>
                <p14:nvPr/>
              </p14:nvContentPartPr>
              <p14:xfrm>
                <a:off x="11103349" y="1725022"/>
                <a:ext cx="125640" cy="182520"/>
              </p14:xfrm>
            </p:contentPart>
          </mc:Choice>
          <mc:Fallback>
            <p:pic>
              <p:nvPicPr>
                <p:cNvPr id="107" name="Freihand 106">
                  <a:extLst>
                    <a:ext uri="{FF2B5EF4-FFF2-40B4-BE49-F238E27FC236}">
                      <a16:creationId xmlns:a16="http://schemas.microsoft.com/office/drawing/2014/main" id="{93183C30-EE1A-F16C-E708-F4FCD20D248F}"/>
                    </a:ext>
                  </a:extLst>
                </p:cNvPr>
                <p:cNvPicPr/>
                <p:nvPr/>
              </p:nvPicPr>
              <p:blipFill>
                <a:blip r:embed="rId119"/>
                <a:stretch>
                  <a:fillRect/>
                </a:stretch>
              </p:blipFill>
              <p:spPr>
                <a:xfrm>
                  <a:off x="11094709" y="1716022"/>
                  <a:ext cx="1432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8" name="Freihand 107">
                  <a:extLst>
                    <a:ext uri="{FF2B5EF4-FFF2-40B4-BE49-F238E27FC236}">
                      <a16:creationId xmlns:a16="http://schemas.microsoft.com/office/drawing/2014/main" id="{675DA1F3-8D35-86C3-595C-1CC9E4F7A279}"/>
                    </a:ext>
                  </a:extLst>
                </p14:cNvPr>
                <p14:cNvContentPartPr/>
                <p14:nvPr/>
              </p14:nvContentPartPr>
              <p14:xfrm>
                <a:off x="11170669" y="1716022"/>
                <a:ext cx="80280" cy="29880"/>
              </p14:xfrm>
            </p:contentPart>
          </mc:Choice>
          <mc:Fallback>
            <p:pic>
              <p:nvPicPr>
                <p:cNvPr id="108" name="Freihand 107">
                  <a:extLst>
                    <a:ext uri="{FF2B5EF4-FFF2-40B4-BE49-F238E27FC236}">
                      <a16:creationId xmlns:a16="http://schemas.microsoft.com/office/drawing/2014/main" id="{675DA1F3-8D35-86C3-595C-1CC9E4F7A279}"/>
                    </a:ext>
                  </a:extLst>
                </p:cNvPr>
                <p:cNvPicPr/>
                <p:nvPr/>
              </p:nvPicPr>
              <p:blipFill>
                <a:blip r:embed="rId121"/>
                <a:stretch>
                  <a:fillRect/>
                </a:stretch>
              </p:blipFill>
              <p:spPr>
                <a:xfrm>
                  <a:off x="11161669" y="1707382"/>
                  <a:ext cx="97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9" name="Freihand 108">
                  <a:extLst>
                    <a:ext uri="{FF2B5EF4-FFF2-40B4-BE49-F238E27FC236}">
                      <a16:creationId xmlns:a16="http://schemas.microsoft.com/office/drawing/2014/main" id="{A00A5313-C172-28E0-E875-D4F136397838}"/>
                    </a:ext>
                  </a:extLst>
                </p14:cNvPr>
                <p14:cNvContentPartPr/>
                <p14:nvPr/>
              </p14:nvContentPartPr>
              <p14:xfrm>
                <a:off x="11246989" y="1731862"/>
                <a:ext cx="113760" cy="132480"/>
              </p14:xfrm>
            </p:contentPart>
          </mc:Choice>
          <mc:Fallback>
            <p:pic>
              <p:nvPicPr>
                <p:cNvPr id="109" name="Freihand 108">
                  <a:extLst>
                    <a:ext uri="{FF2B5EF4-FFF2-40B4-BE49-F238E27FC236}">
                      <a16:creationId xmlns:a16="http://schemas.microsoft.com/office/drawing/2014/main" id="{A00A5313-C172-28E0-E875-D4F136397838}"/>
                    </a:ext>
                  </a:extLst>
                </p:cNvPr>
                <p:cNvPicPr/>
                <p:nvPr/>
              </p:nvPicPr>
              <p:blipFill>
                <a:blip r:embed="rId123"/>
                <a:stretch>
                  <a:fillRect/>
                </a:stretch>
              </p:blipFill>
              <p:spPr>
                <a:xfrm>
                  <a:off x="11238349" y="1723222"/>
                  <a:ext cx="131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0" name="Freihand 109">
                  <a:extLst>
                    <a:ext uri="{FF2B5EF4-FFF2-40B4-BE49-F238E27FC236}">
                      <a16:creationId xmlns:a16="http://schemas.microsoft.com/office/drawing/2014/main" id="{3B4F1728-AA31-E7C4-A5D2-0054F5BBBDBD}"/>
                    </a:ext>
                  </a:extLst>
                </p14:cNvPr>
                <p14:cNvContentPartPr/>
                <p14:nvPr/>
              </p14:nvContentPartPr>
              <p14:xfrm>
                <a:off x="11376229" y="1712422"/>
                <a:ext cx="120960" cy="157680"/>
              </p14:xfrm>
            </p:contentPart>
          </mc:Choice>
          <mc:Fallback>
            <p:pic>
              <p:nvPicPr>
                <p:cNvPr id="110" name="Freihand 109">
                  <a:extLst>
                    <a:ext uri="{FF2B5EF4-FFF2-40B4-BE49-F238E27FC236}">
                      <a16:creationId xmlns:a16="http://schemas.microsoft.com/office/drawing/2014/main" id="{3B4F1728-AA31-E7C4-A5D2-0054F5BBBDBD}"/>
                    </a:ext>
                  </a:extLst>
                </p:cNvPr>
                <p:cNvPicPr/>
                <p:nvPr/>
              </p:nvPicPr>
              <p:blipFill>
                <a:blip r:embed="rId125"/>
                <a:stretch>
                  <a:fillRect/>
                </a:stretch>
              </p:blipFill>
              <p:spPr>
                <a:xfrm>
                  <a:off x="11367229" y="1703782"/>
                  <a:ext cx="138600" cy="17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113" name="Freihand 112">
                <a:extLst>
                  <a:ext uri="{FF2B5EF4-FFF2-40B4-BE49-F238E27FC236}">
                    <a16:creationId xmlns:a16="http://schemas.microsoft.com/office/drawing/2014/main" id="{B364AA2E-F384-3552-4472-2DE772336DD1}"/>
                  </a:ext>
                </a:extLst>
              </p14:cNvPr>
              <p14:cNvContentPartPr/>
              <p14:nvPr/>
            </p14:nvContentPartPr>
            <p14:xfrm>
              <a:off x="11591509" y="1628542"/>
              <a:ext cx="9000" cy="7200"/>
            </p14:xfrm>
          </p:contentPart>
        </mc:Choice>
        <mc:Fallback>
          <p:pic>
            <p:nvPicPr>
              <p:cNvPr id="113" name="Freihand 112">
                <a:extLst>
                  <a:ext uri="{FF2B5EF4-FFF2-40B4-BE49-F238E27FC236}">
                    <a16:creationId xmlns:a16="http://schemas.microsoft.com/office/drawing/2014/main" id="{B364AA2E-F384-3552-4472-2DE772336DD1}"/>
                  </a:ext>
                </a:extLst>
              </p:cNvPr>
              <p:cNvPicPr/>
              <p:nvPr/>
            </p:nvPicPr>
            <p:blipFill>
              <a:blip r:embed="rId127"/>
              <a:stretch>
                <a:fillRect/>
              </a:stretch>
            </p:blipFill>
            <p:spPr>
              <a:xfrm>
                <a:off x="11582869" y="1619542"/>
                <a:ext cx="26640" cy="24840"/>
              </a:xfrm>
              <a:prstGeom prst="rect">
                <a:avLst/>
              </a:prstGeom>
            </p:spPr>
          </p:pic>
        </mc:Fallback>
      </mc:AlternateContent>
      <p:grpSp>
        <p:nvGrpSpPr>
          <p:cNvPr id="115" name="Gruppieren 114">
            <a:extLst>
              <a:ext uri="{FF2B5EF4-FFF2-40B4-BE49-F238E27FC236}">
                <a16:creationId xmlns:a16="http://schemas.microsoft.com/office/drawing/2014/main" id="{6C5F7281-B2A5-718E-5915-F432297933E0}"/>
              </a:ext>
            </a:extLst>
          </p:cNvPr>
          <p:cNvGrpSpPr/>
          <p:nvPr/>
        </p:nvGrpSpPr>
        <p:grpSpPr>
          <a:xfrm>
            <a:off x="11584309" y="1732222"/>
            <a:ext cx="161640" cy="165240"/>
            <a:chOff x="11584309" y="1732222"/>
            <a:chExt cx="161640" cy="165240"/>
          </a:xfrm>
        </p:grpSpPr>
        <mc:AlternateContent xmlns:mc="http://schemas.openxmlformats.org/markup-compatibility/2006">
          <mc:Choice xmlns:p14="http://schemas.microsoft.com/office/powerpoint/2010/main" Requires="p14">
            <p:contentPart p14:bwMode="auto" r:id="rId128">
              <p14:nvContentPartPr>
                <p14:cNvPr id="112" name="Freihand 111">
                  <a:extLst>
                    <a:ext uri="{FF2B5EF4-FFF2-40B4-BE49-F238E27FC236}">
                      <a16:creationId xmlns:a16="http://schemas.microsoft.com/office/drawing/2014/main" id="{3ECBEC0B-088B-DA26-7D18-E18F3723D3B0}"/>
                    </a:ext>
                  </a:extLst>
                </p14:cNvPr>
                <p14:cNvContentPartPr/>
                <p14:nvPr/>
              </p14:nvContentPartPr>
              <p14:xfrm>
                <a:off x="11584309" y="1732222"/>
                <a:ext cx="54000" cy="114120"/>
              </p14:xfrm>
            </p:contentPart>
          </mc:Choice>
          <mc:Fallback>
            <p:pic>
              <p:nvPicPr>
                <p:cNvPr id="112" name="Freihand 111">
                  <a:extLst>
                    <a:ext uri="{FF2B5EF4-FFF2-40B4-BE49-F238E27FC236}">
                      <a16:creationId xmlns:a16="http://schemas.microsoft.com/office/drawing/2014/main" id="{3ECBEC0B-088B-DA26-7D18-E18F3723D3B0}"/>
                    </a:ext>
                  </a:extLst>
                </p:cNvPr>
                <p:cNvPicPr/>
                <p:nvPr/>
              </p:nvPicPr>
              <p:blipFill>
                <a:blip r:embed="rId129"/>
                <a:stretch>
                  <a:fillRect/>
                </a:stretch>
              </p:blipFill>
              <p:spPr>
                <a:xfrm>
                  <a:off x="11575309" y="1723582"/>
                  <a:ext cx="71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4" name="Freihand 113">
                  <a:extLst>
                    <a:ext uri="{FF2B5EF4-FFF2-40B4-BE49-F238E27FC236}">
                      <a16:creationId xmlns:a16="http://schemas.microsoft.com/office/drawing/2014/main" id="{9230B331-6602-BA60-1545-EC9A8F0D1ECA}"/>
                    </a:ext>
                  </a:extLst>
                </p14:cNvPr>
                <p14:cNvContentPartPr/>
                <p14:nvPr/>
              </p14:nvContentPartPr>
              <p14:xfrm>
                <a:off x="11677909" y="1825102"/>
                <a:ext cx="68040" cy="72360"/>
              </p14:xfrm>
            </p:contentPart>
          </mc:Choice>
          <mc:Fallback>
            <p:pic>
              <p:nvPicPr>
                <p:cNvPr id="114" name="Freihand 113">
                  <a:extLst>
                    <a:ext uri="{FF2B5EF4-FFF2-40B4-BE49-F238E27FC236}">
                      <a16:creationId xmlns:a16="http://schemas.microsoft.com/office/drawing/2014/main" id="{9230B331-6602-BA60-1545-EC9A8F0D1ECA}"/>
                    </a:ext>
                  </a:extLst>
                </p:cNvPr>
                <p:cNvPicPr/>
                <p:nvPr/>
              </p:nvPicPr>
              <p:blipFill>
                <a:blip r:embed="rId131"/>
                <a:stretch>
                  <a:fillRect/>
                </a:stretch>
              </p:blipFill>
              <p:spPr>
                <a:xfrm>
                  <a:off x="11668909" y="1816102"/>
                  <a:ext cx="8568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2">
            <p14:nvContentPartPr>
              <p14:cNvPr id="120" name="Freihand 119">
                <a:extLst>
                  <a:ext uri="{FF2B5EF4-FFF2-40B4-BE49-F238E27FC236}">
                    <a16:creationId xmlns:a16="http://schemas.microsoft.com/office/drawing/2014/main" id="{CA129D9F-2E30-5330-F7BB-D5048E0C0D0A}"/>
                  </a:ext>
                </a:extLst>
              </p14:cNvPr>
              <p14:cNvContentPartPr/>
              <p14:nvPr/>
            </p14:nvContentPartPr>
            <p14:xfrm>
              <a:off x="10321789" y="2148382"/>
              <a:ext cx="16920" cy="15480"/>
            </p14:xfrm>
          </p:contentPart>
        </mc:Choice>
        <mc:Fallback>
          <p:pic>
            <p:nvPicPr>
              <p:cNvPr id="120" name="Freihand 119">
                <a:extLst>
                  <a:ext uri="{FF2B5EF4-FFF2-40B4-BE49-F238E27FC236}">
                    <a16:creationId xmlns:a16="http://schemas.microsoft.com/office/drawing/2014/main" id="{CA129D9F-2E30-5330-F7BB-D5048E0C0D0A}"/>
                  </a:ext>
                </a:extLst>
              </p:cNvPr>
              <p:cNvPicPr/>
              <p:nvPr/>
            </p:nvPicPr>
            <p:blipFill>
              <a:blip r:embed="rId133"/>
              <a:stretch>
                <a:fillRect/>
              </a:stretch>
            </p:blipFill>
            <p:spPr>
              <a:xfrm>
                <a:off x="10312789" y="2139742"/>
                <a:ext cx="34560" cy="33120"/>
              </a:xfrm>
              <a:prstGeom prst="rect">
                <a:avLst/>
              </a:prstGeom>
            </p:spPr>
          </p:pic>
        </mc:Fallback>
      </mc:AlternateContent>
      <p:grpSp>
        <p:nvGrpSpPr>
          <p:cNvPr id="122" name="Gruppieren 121">
            <a:extLst>
              <a:ext uri="{FF2B5EF4-FFF2-40B4-BE49-F238E27FC236}">
                <a16:creationId xmlns:a16="http://schemas.microsoft.com/office/drawing/2014/main" id="{36D1059D-2A18-582B-8C2A-38C678AB577E}"/>
              </a:ext>
            </a:extLst>
          </p:cNvPr>
          <p:cNvGrpSpPr/>
          <p:nvPr/>
        </p:nvGrpSpPr>
        <p:grpSpPr>
          <a:xfrm>
            <a:off x="9836149" y="2271502"/>
            <a:ext cx="667080" cy="149760"/>
            <a:chOff x="9836149" y="2271502"/>
            <a:chExt cx="667080" cy="149760"/>
          </a:xfrm>
        </p:grpSpPr>
        <mc:AlternateContent xmlns:mc="http://schemas.openxmlformats.org/markup-compatibility/2006">
          <mc:Choice xmlns:p14="http://schemas.microsoft.com/office/powerpoint/2010/main" Requires="p14">
            <p:contentPart p14:bwMode="auto" r:id="rId134">
              <p14:nvContentPartPr>
                <p14:cNvPr id="116" name="Freihand 115">
                  <a:extLst>
                    <a:ext uri="{FF2B5EF4-FFF2-40B4-BE49-F238E27FC236}">
                      <a16:creationId xmlns:a16="http://schemas.microsoft.com/office/drawing/2014/main" id="{5200A308-11FC-457F-6296-75E7C3EDED5B}"/>
                    </a:ext>
                  </a:extLst>
                </p14:cNvPr>
                <p14:cNvContentPartPr/>
                <p14:nvPr/>
              </p14:nvContentPartPr>
              <p14:xfrm>
                <a:off x="9836149" y="2303902"/>
                <a:ext cx="154800" cy="38520"/>
              </p14:xfrm>
            </p:contentPart>
          </mc:Choice>
          <mc:Fallback>
            <p:pic>
              <p:nvPicPr>
                <p:cNvPr id="116" name="Freihand 115">
                  <a:extLst>
                    <a:ext uri="{FF2B5EF4-FFF2-40B4-BE49-F238E27FC236}">
                      <a16:creationId xmlns:a16="http://schemas.microsoft.com/office/drawing/2014/main" id="{5200A308-11FC-457F-6296-75E7C3EDED5B}"/>
                    </a:ext>
                  </a:extLst>
                </p:cNvPr>
                <p:cNvPicPr/>
                <p:nvPr/>
              </p:nvPicPr>
              <p:blipFill>
                <a:blip r:embed="rId135"/>
                <a:stretch>
                  <a:fillRect/>
                </a:stretch>
              </p:blipFill>
              <p:spPr>
                <a:xfrm>
                  <a:off x="9827509" y="2294902"/>
                  <a:ext cx="1724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7" name="Freihand 116">
                  <a:extLst>
                    <a:ext uri="{FF2B5EF4-FFF2-40B4-BE49-F238E27FC236}">
                      <a16:creationId xmlns:a16="http://schemas.microsoft.com/office/drawing/2014/main" id="{F8BD3330-9F3F-BBD8-529B-D20C2F8BB17D}"/>
                    </a:ext>
                  </a:extLst>
                </p14:cNvPr>
                <p14:cNvContentPartPr/>
                <p14:nvPr/>
              </p14:nvContentPartPr>
              <p14:xfrm>
                <a:off x="9848749" y="2283742"/>
                <a:ext cx="237960" cy="137520"/>
              </p14:xfrm>
            </p:contentPart>
          </mc:Choice>
          <mc:Fallback>
            <p:pic>
              <p:nvPicPr>
                <p:cNvPr id="117" name="Freihand 116">
                  <a:extLst>
                    <a:ext uri="{FF2B5EF4-FFF2-40B4-BE49-F238E27FC236}">
                      <a16:creationId xmlns:a16="http://schemas.microsoft.com/office/drawing/2014/main" id="{F8BD3330-9F3F-BBD8-529B-D20C2F8BB17D}"/>
                    </a:ext>
                  </a:extLst>
                </p:cNvPr>
                <p:cNvPicPr/>
                <p:nvPr/>
              </p:nvPicPr>
              <p:blipFill>
                <a:blip r:embed="rId137"/>
                <a:stretch>
                  <a:fillRect/>
                </a:stretch>
              </p:blipFill>
              <p:spPr>
                <a:xfrm>
                  <a:off x="9839749" y="2274742"/>
                  <a:ext cx="255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9" name="Freihand 118">
                  <a:extLst>
                    <a:ext uri="{FF2B5EF4-FFF2-40B4-BE49-F238E27FC236}">
                      <a16:creationId xmlns:a16="http://schemas.microsoft.com/office/drawing/2014/main" id="{6259BCDC-F5AE-3521-A700-B4F15B092F30}"/>
                    </a:ext>
                  </a:extLst>
                </p14:cNvPr>
                <p14:cNvContentPartPr/>
                <p14:nvPr/>
              </p14:nvContentPartPr>
              <p14:xfrm>
                <a:off x="10287589" y="2271502"/>
                <a:ext cx="51120" cy="96480"/>
              </p14:xfrm>
            </p:contentPart>
          </mc:Choice>
          <mc:Fallback>
            <p:pic>
              <p:nvPicPr>
                <p:cNvPr id="119" name="Freihand 118">
                  <a:extLst>
                    <a:ext uri="{FF2B5EF4-FFF2-40B4-BE49-F238E27FC236}">
                      <a16:creationId xmlns:a16="http://schemas.microsoft.com/office/drawing/2014/main" id="{6259BCDC-F5AE-3521-A700-B4F15B092F30}"/>
                    </a:ext>
                  </a:extLst>
                </p:cNvPr>
                <p:cNvPicPr/>
                <p:nvPr/>
              </p:nvPicPr>
              <p:blipFill>
                <a:blip r:embed="rId139"/>
                <a:stretch>
                  <a:fillRect/>
                </a:stretch>
              </p:blipFill>
              <p:spPr>
                <a:xfrm>
                  <a:off x="10278949" y="2262502"/>
                  <a:ext cx="68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1" name="Freihand 120">
                  <a:extLst>
                    <a:ext uri="{FF2B5EF4-FFF2-40B4-BE49-F238E27FC236}">
                      <a16:creationId xmlns:a16="http://schemas.microsoft.com/office/drawing/2014/main" id="{42D9B1ED-672E-2136-7F08-5DA994EE8EE1}"/>
                    </a:ext>
                  </a:extLst>
                </p14:cNvPr>
                <p14:cNvContentPartPr/>
                <p14:nvPr/>
              </p14:nvContentPartPr>
              <p14:xfrm>
                <a:off x="10411069" y="2309302"/>
                <a:ext cx="92160" cy="72360"/>
              </p14:xfrm>
            </p:contentPart>
          </mc:Choice>
          <mc:Fallback>
            <p:pic>
              <p:nvPicPr>
                <p:cNvPr id="121" name="Freihand 120">
                  <a:extLst>
                    <a:ext uri="{FF2B5EF4-FFF2-40B4-BE49-F238E27FC236}">
                      <a16:creationId xmlns:a16="http://schemas.microsoft.com/office/drawing/2014/main" id="{42D9B1ED-672E-2136-7F08-5DA994EE8EE1}"/>
                    </a:ext>
                  </a:extLst>
                </p:cNvPr>
                <p:cNvPicPr/>
                <p:nvPr/>
              </p:nvPicPr>
              <p:blipFill>
                <a:blip r:embed="rId141"/>
                <a:stretch>
                  <a:fillRect/>
                </a:stretch>
              </p:blipFill>
              <p:spPr>
                <a:xfrm>
                  <a:off x="10402069" y="2300662"/>
                  <a:ext cx="109800" cy="90000"/>
                </a:xfrm>
                <a:prstGeom prst="rect">
                  <a:avLst/>
                </a:prstGeom>
              </p:spPr>
            </p:pic>
          </mc:Fallback>
        </mc:AlternateContent>
      </p:grpSp>
      <p:grpSp>
        <p:nvGrpSpPr>
          <p:cNvPr id="142" name="Gruppieren 141">
            <a:extLst>
              <a:ext uri="{FF2B5EF4-FFF2-40B4-BE49-F238E27FC236}">
                <a16:creationId xmlns:a16="http://schemas.microsoft.com/office/drawing/2014/main" id="{C944970A-D287-A98F-7CC0-C5985D6A42E6}"/>
              </a:ext>
            </a:extLst>
          </p:cNvPr>
          <p:cNvGrpSpPr/>
          <p:nvPr/>
        </p:nvGrpSpPr>
        <p:grpSpPr>
          <a:xfrm>
            <a:off x="10610509" y="2070622"/>
            <a:ext cx="1404360" cy="494280"/>
            <a:chOff x="10610509" y="2070622"/>
            <a:chExt cx="1404360" cy="494280"/>
          </a:xfrm>
        </p:grpSpPr>
        <mc:AlternateContent xmlns:mc="http://schemas.openxmlformats.org/markup-compatibility/2006">
          <mc:Choice xmlns:p14="http://schemas.microsoft.com/office/powerpoint/2010/main" Requires="p14">
            <p:contentPart p14:bwMode="auto" r:id="rId142">
              <p14:nvContentPartPr>
                <p14:cNvPr id="123" name="Freihand 122">
                  <a:extLst>
                    <a:ext uri="{FF2B5EF4-FFF2-40B4-BE49-F238E27FC236}">
                      <a16:creationId xmlns:a16="http://schemas.microsoft.com/office/drawing/2014/main" id="{62CB2D85-1355-BF95-4D02-B514D0D644C7}"/>
                    </a:ext>
                  </a:extLst>
                </p14:cNvPr>
                <p14:cNvContentPartPr/>
                <p14:nvPr/>
              </p14:nvContentPartPr>
              <p14:xfrm>
                <a:off x="10610509" y="2192302"/>
                <a:ext cx="140040" cy="37440"/>
              </p14:xfrm>
            </p:contentPart>
          </mc:Choice>
          <mc:Fallback>
            <p:pic>
              <p:nvPicPr>
                <p:cNvPr id="123" name="Freihand 122">
                  <a:extLst>
                    <a:ext uri="{FF2B5EF4-FFF2-40B4-BE49-F238E27FC236}">
                      <a16:creationId xmlns:a16="http://schemas.microsoft.com/office/drawing/2014/main" id="{62CB2D85-1355-BF95-4D02-B514D0D644C7}"/>
                    </a:ext>
                  </a:extLst>
                </p:cNvPr>
                <p:cNvPicPr/>
                <p:nvPr/>
              </p:nvPicPr>
              <p:blipFill>
                <a:blip r:embed="rId143"/>
                <a:stretch>
                  <a:fillRect/>
                </a:stretch>
              </p:blipFill>
              <p:spPr>
                <a:xfrm>
                  <a:off x="10601509" y="2183662"/>
                  <a:ext cx="157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4" name="Freihand 123">
                  <a:extLst>
                    <a:ext uri="{FF2B5EF4-FFF2-40B4-BE49-F238E27FC236}">
                      <a16:creationId xmlns:a16="http://schemas.microsoft.com/office/drawing/2014/main" id="{F3FCFE5D-2AAA-51B3-232C-D78B78C4E18E}"/>
                    </a:ext>
                  </a:extLst>
                </p14:cNvPr>
                <p14:cNvContentPartPr/>
                <p14:nvPr/>
              </p14:nvContentPartPr>
              <p14:xfrm>
                <a:off x="10612309" y="2262142"/>
                <a:ext cx="119520" cy="23400"/>
              </p14:xfrm>
            </p:contentPart>
          </mc:Choice>
          <mc:Fallback>
            <p:pic>
              <p:nvPicPr>
                <p:cNvPr id="124" name="Freihand 123">
                  <a:extLst>
                    <a:ext uri="{FF2B5EF4-FFF2-40B4-BE49-F238E27FC236}">
                      <a16:creationId xmlns:a16="http://schemas.microsoft.com/office/drawing/2014/main" id="{F3FCFE5D-2AAA-51B3-232C-D78B78C4E18E}"/>
                    </a:ext>
                  </a:extLst>
                </p:cNvPr>
                <p:cNvPicPr/>
                <p:nvPr/>
              </p:nvPicPr>
              <p:blipFill>
                <a:blip r:embed="rId145"/>
                <a:stretch>
                  <a:fillRect/>
                </a:stretch>
              </p:blipFill>
              <p:spPr>
                <a:xfrm>
                  <a:off x="10603309" y="2253142"/>
                  <a:ext cx="137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6" name="Freihand 125">
                  <a:extLst>
                    <a:ext uri="{FF2B5EF4-FFF2-40B4-BE49-F238E27FC236}">
                      <a16:creationId xmlns:a16="http://schemas.microsoft.com/office/drawing/2014/main" id="{35D7255E-F525-4E0E-EB84-2751037B276C}"/>
                    </a:ext>
                  </a:extLst>
                </p14:cNvPr>
                <p14:cNvContentPartPr/>
                <p14:nvPr/>
              </p14:nvContentPartPr>
              <p14:xfrm>
                <a:off x="10876909" y="2112022"/>
                <a:ext cx="103320" cy="127080"/>
              </p14:xfrm>
            </p:contentPart>
          </mc:Choice>
          <mc:Fallback>
            <p:pic>
              <p:nvPicPr>
                <p:cNvPr id="126" name="Freihand 125">
                  <a:extLst>
                    <a:ext uri="{FF2B5EF4-FFF2-40B4-BE49-F238E27FC236}">
                      <a16:creationId xmlns:a16="http://schemas.microsoft.com/office/drawing/2014/main" id="{35D7255E-F525-4E0E-EB84-2751037B276C}"/>
                    </a:ext>
                  </a:extLst>
                </p:cNvPr>
                <p:cNvPicPr/>
                <p:nvPr/>
              </p:nvPicPr>
              <p:blipFill>
                <a:blip r:embed="rId147"/>
                <a:stretch>
                  <a:fillRect/>
                </a:stretch>
              </p:blipFill>
              <p:spPr>
                <a:xfrm>
                  <a:off x="10868269" y="2103022"/>
                  <a:ext cx="120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7" name="Freihand 126">
                  <a:extLst>
                    <a:ext uri="{FF2B5EF4-FFF2-40B4-BE49-F238E27FC236}">
                      <a16:creationId xmlns:a16="http://schemas.microsoft.com/office/drawing/2014/main" id="{1A1FB69E-968E-79DC-007B-8132CF84A4DE}"/>
                    </a:ext>
                  </a:extLst>
                </p14:cNvPr>
                <p14:cNvContentPartPr/>
                <p14:nvPr/>
              </p14:nvContentPartPr>
              <p14:xfrm>
                <a:off x="10941349" y="2101582"/>
                <a:ext cx="81720" cy="7920"/>
              </p14:xfrm>
            </p:contentPart>
          </mc:Choice>
          <mc:Fallback>
            <p:pic>
              <p:nvPicPr>
                <p:cNvPr id="127" name="Freihand 126">
                  <a:extLst>
                    <a:ext uri="{FF2B5EF4-FFF2-40B4-BE49-F238E27FC236}">
                      <a16:creationId xmlns:a16="http://schemas.microsoft.com/office/drawing/2014/main" id="{1A1FB69E-968E-79DC-007B-8132CF84A4DE}"/>
                    </a:ext>
                  </a:extLst>
                </p:cNvPr>
                <p:cNvPicPr/>
                <p:nvPr/>
              </p:nvPicPr>
              <p:blipFill>
                <a:blip r:embed="rId149"/>
                <a:stretch>
                  <a:fillRect/>
                </a:stretch>
              </p:blipFill>
              <p:spPr>
                <a:xfrm>
                  <a:off x="10932709" y="2092582"/>
                  <a:ext cx="99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8" name="Freihand 127">
                  <a:extLst>
                    <a:ext uri="{FF2B5EF4-FFF2-40B4-BE49-F238E27FC236}">
                      <a16:creationId xmlns:a16="http://schemas.microsoft.com/office/drawing/2014/main" id="{E5A375AD-75A5-3E7F-CC4B-276998CE3719}"/>
                    </a:ext>
                  </a:extLst>
                </p14:cNvPr>
                <p14:cNvContentPartPr/>
                <p14:nvPr/>
              </p14:nvContentPartPr>
              <p14:xfrm>
                <a:off x="11039989" y="2088262"/>
                <a:ext cx="208800" cy="112320"/>
              </p14:xfrm>
            </p:contentPart>
          </mc:Choice>
          <mc:Fallback>
            <p:pic>
              <p:nvPicPr>
                <p:cNvPr id="128" name="Freihand 127">
                  <a:extLst>
                    <a:ext uri="{FF2B5EF4-FFF2-40B4-BE49-F238E27FC236}">
                      <a16:creationId xmlns:a16="http://schemas.microsoft.com/office/drawing/2014/main" id="{E5A375AD-75A5-3E7F-CC4B-276998CE3719}"/>
                    </a:ext>
                  </a:extLst>
                </p:cNvPr>
                <p:cNvPicPr/>
                <p:nvPr/>
              </p:nvPicPr>
              <p:blipFill>
                <a:blip r:embed="rId151"/>
                <a:stretch>
                  <a:fillRect/>
                </a:stretch>
              </p:blipFill>
              <p:spPr>
                <a:xfrm>
                  <a:off x="11031349" y="2079622"/>
                  <a:ext cx="226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9" name="Freihand 128">
                  <a:extLst>
                    <a:ext uri="{FF2B5EF4-FFF2-40B4-BE49-F238E27FC236}">
                      <a16:creationId xmlns:a16="http://schemas.microsoft.com/office/drawing/2014/main" id="{5B4A3980-1EAE-449F-B1E5-876755FE92DA}"/>
                    </a:ext>
                  </a:extLst>
                </p14:cNvPr>
                <p14:cNvContentPartPr/>
                <p14:nvPr/>
              </p14:nvContentPartPr>
              <p14:xfrm>
                <a:off x="10793749" y="2241622"/>
                <a:ext cx="472320" cy="90360"/>
              </p14:xfrm>
            </p:contentPart>
          </mc:Choice>
          <mc:Fallback>
            <p:pic>
              <p:nvPicPr>
                <p:cNvPr id="129" name="Freihand 128">
                  <a:extLst>
                    <a:ext uri="{FF2B5EF4-FFF2-40B4-BE49-F238E27FC236}">
                      <a16:creationId xmlns:a16="http://schemas.microsoft.com/office/drawing/2014/main" id="{5B4A3980-1EAE-449F-B1E5-876755FE92DA}"/>
                    </a:ext>
                  </a:extLst>
                </p:cNvPr>
                <p:cNvPicPr/>
                <p:nvPr/>
              </p:nvPicPr>
              <p:blipFill>
                <a:blip r:embed="rId153"/>
                <a:stretch>
                  <a:fillRect/>
                </a:stretch>
              </p:blipFill>
              <p:spPr>
                <a:xfrm>
                  <a:off x="10785109" y="2232622"/>
                  <a:ext cx="489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0" name="Freihand 129">
                  <a:extLst>
                    <a:ext uri="{FF2B5EF4-FFF2-40B4-BE49-F238E27FC236}">
                      <a16:creationId xmlns:a16="http://schemas.microsoft.com/office/drawing/2014/main" id="{C2D85B3E-AB24-8EF8-41E3-5AF6D6775D62}"/>
                    </a:ext>
                  </a:extLst>
                </p14:cNvPr>
                <p14:cNvContentPartPr/>
                <p14:nvPr/>
              </p14:nvContentPartPr>
              <p14:xfrm>
                <a:off x="10732909" y="2400022"/>
                <a:ext cx="123480" cy="164880"/>
              </p14:xfrm>
            </p:contentPart>
          </mc:Choice>
          <mc:Fallback>
            <p:pic>
              <p:nvPicPr>
                <p:cNvPr id="130" name="Freihand 129">
                  <a:extLst>
                    <a:ext uri="{FF2B5EF4-FFF2-40B4-BE49-F238E27FC236}">
                      <a16:creationId xmlns:a16="http://schemas.microsoft.com/office/drawing/2014/main" id="{C2D85B3E-AB24-8EF8-41E3-5AF6D6775D62}"/>
                    </a:ext>
                  </a:extLst>
                </p:cNvPr>
                <p:cNvPicPr/>
                <p:nvPr/>
              </p:nvPicPr>
              <p:blipFill>
                <a:blip r:embed="rId155"/>
                <a:stretch>
                  <a:fillRect/>
                </a:stretch>
              </p:blipFill>
              <p:spPr>
                <a:xfrm>
                  <a:off x="10724269" y="2391022"/>
                  <a:ext cx="141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1" name="Freihand 130">
                  <a:extLst>
                    <a:ext uri="{FF2B5EF4-FFF2-40B4-BE49-F238E27FC236}">
                      <a16:creationId xmlns:a16="http://schemas.microsoft.com/office/drawing/2014/main" id="{A3614C0C-767F-1BA2-241A-032CECE90731}"/>
                    </a:ext>
                  </a:extLst>
                </p14:cNvPr>
                <p14:cNvContentPartPr/>
                <p14:nvPr/>
              </p14:nvContentPartPr>
              <p14:xfrm>
                <a:off x="10895989" y="2397142"/>
                <a:ext cx="93600" cy="142920"/>
              </p14:xfrm>
            </p:contentPart>
          </mc:Choice>
          <mc:Fallback>
            <p:pic>
              <p:nvPicPr>
                <p:cNvPr id="131" name="Freihand 130">
                  <a:extLst>
                    <a:ext uri="{FF2B5EF4-FFF2-40B4-BE49-F238E27FC236}">
                      <a16:creationId xmlns:a16="http://schemas.microsoft.com/office/drawing/2014/main" id="{A3614C0C-767F-1BA2-241A-032CECE90731}"/>
                    </a:ext>
                  </a:extLst>
                </p:cNvPr>
                <p:cNvPicPr/>
                <p:nvPr/>
              </p:nvPicPr>
              <p:blipFill>
                <a:blip r:embed="rId157"/>
                <a:stretch>
                  <a:fillRect/>
                </a:stretch>
              </p:blipFill>
              <p:spPr>
                <a:xfrm>
                  <a:off x="10887349" y="2388502"/>
                  <a:ext cx="111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2" name="Freihand 131">
                  <a:extLst>
                    <a:ext uri="{FF2B5EF4-FFF2-40B4-BE49-F238E27FC236}">
                      <a16:creationId xmlns:a16="http://schemas.microsoft.com/office/drawing/2014/main" id="{9EB98908-FD3C-15BD-B42B-7BD3BAFA7E3A}"/>
                    </a:ext>
                  </a:extLst>
                </p14:cNvPr>
                <p14:cNvContentPartPr/>
                <p14:nvPr/>
              </p14:nvContentPartPr>
              <p14:xfrm>
                <a:off x="10937389" y="2372302"/>
                <a:ext cx="155880" cy="137160"/>
              </p14:xfrm>
            </p:contentPart>
          </mc:Choice>
          <mc:Fallback>
            <p:pic>
              <p:nvPicPr>
                <p:cNvPr id="132" name="Freihand 131">
                  <a:extLst>
                    <a:ext uri="{FF2B5EF4-FFF2-40B4-BE49-F238E27FC236}">
                      <a16:creationId xmlns:a16="http://schemas.microsoft.com/office/drawing/2014/main" id="{9EB98908-FD3C-15BD-B42B-7BD3BAFA7E3A}"/>
                    </a:ext>
                  </a:extLst>
                </p:cNvPr>
                <p:cNvPicPr/>
                <p:nvPr/>
              </p:nvPicPr>
              <p:blipFill>
                <a:blip r:embed="rId159"/>
                <a:stretch>
                  <a:fillRect/>
                </a:stretch>
              </p:blipFill>
              <p:spPr>
                <a:xfrm>
                  <a:off x="10928389" y="2363662"/>
                  <a:ext cx="173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3" name="Freihand 132">
                  <a:extLst>
                    <a:ext uri="{FF2B5EF4-FFF2-40B4-BE49-F238E27FC236}">
                      <a16:creationId xmlns:a16="http://schemas.microsoft.com/office/drawing/2014/main" id="{326D6B7C-8C51-FEC3-3738-3ED83251427E}"/>
                    </a:ext>
                  </a:extLst>
                </p14:cNvPr>
                <p14:cNvContentPartPr/>
                <p14:nvPr/>
              </p14:nvContentPartPr>
              <p14:xfrm>
                <a:off x="11102989" y="2366182"/>
                <a:ext cx="112320" cy="127800"/>
              </p14:xfrm>
            </p:contentPart>
          </mc:Choice>
          <mc:Fallback>
            <p:pic>
              <p:nvPicPr>
                <p:cNvPr id="133" name="Freihand 132">
                  <a:extLst>
                    <a:ext uri="{FF2B5EF4-FFF2-40B4-BE49-F238E27FC236}">
                      <a16:creationId xmlns:a16="http://schemas.microsoft.com/office/drawing/2014/main" id="{326D6B7C-8C51-FEC3-3738-3ED83251427E}"/>
                    </a:ext>
                  </a:extLst>
                </p:cNvPr>
                <p:cNvPicPr/>
                <p:nvPr/>
              </p:nvPicPr>
              <p:blipFill>
                <a:blip r:embed="rId161"/>
                <a:stretch>
                  <a:fillRect/>
                </a:stretch>
              </p:blipFill>
              <p:spPr>
                <a:xfrm>
                  <a:off x="11093989" y="2357542"/>
                  <a:ext cx="129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4" name="Freihand 133">
                  <a:extLst>
                    <a:ext uri="{FF2B5EF4-FFF2-40B4-BE49-F238E27FC236}">
                      <a16:creationId xmlns:a16="http://schemas.microsoft.com/office/drawing/2014/main" id="{66EF55B0-0F85-673E-B467-9334AF55CFBA}"/>
                    </a:ext>
                  </a:extLst>
                </p14:cNvPr>
                <p14:cNvContentPartPr/>
                <p14:nvPr/>
              </p14:nvContentPartPr>
              <p14:xfrm>
                <a:off x="11372989" y="2177902"/>
                <a:ext cx="114480" cy="47880"/>
              </p14:xfrm>
            </p:contentPart>
          </mc:Choice>
          <mc:Fallback>
            <p:pic>
              <p:nvPicPr>
                <p:cNvPr id="134" name="Freihand 133">
                  <a:extLst>
                    <a:ext uri="{FF2B5EF4-FFF2-40B4-BE49-F238E27FC236}">
                      <a16:creationId xmlns:a16="http://schemas.microsoft.com/office/drawing/2014/main" id="{66EF55B0-0F85-673E-B467-9334AF55CFBA}"/>
                    </a:ext>
                  </a:extLst>
                </p:cNvPr>
                <p:cNvPicPr/>
                <p:nvPr/>
              </p:nvPicPr>
              <p:blipFill>
                <a:blip r:embed="rId163"/>
                <a:stretch>
                  <a:fillRect/>
                </a:stretch>
              </p:blipFill>
              <p:spPr>
                <a:xfrm>
                  <a:off x="11363989" y="2169262"/>
                  <a:ext cx="132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5" name="Freihand 134">
                  <a:extLst>
                    <a:ext uri="{FF2B5EF4-FFF2-40B4-BE49-F238E27FC236}">
                      <a16:creationId xmlns:a16="http://schemas.microsoft.com/office/drawing/2014/main" id="{277ED53C-4412-F10C-1155-382BF35AD0EE}"/>
                    </a:ext>
                  </a:extLst>
                </p14:cNvPr>
                <p14:cNvContentPartPr/>
                <p14:nvPr/>
              </p14:nvContentPartPr>
              <p14:xfrm>
                <a:off x="11407909" y="2252782"/>
                <a:ext cx="93240" cy="26640"/>
              </p14:xfrm>
            </p:contentPart>
          </mc:Choice>
          <mc:Fallback>
            <p:pic>
              <p:nvPicPr>
                <p:cNvPr id="135" name="Freihand 134">
                  <a:extLst>
                    <a:ext uri="{FF2B5EF4-FFF2-40B4-BE49-F238E27FC236}">
                      <a16:creationId xmlns:a16="http://schemas.microsoft.com/office/drawing/2014/main" id="{277ED53C-4412-F10C-1155-382BF35AD0EE}"/>
                    </a:ext>
                  </a:extLst>
                </p:cNvPr>
                <p:cNvPicPr/>
                <p:nvPr/>
              </p:nvPicPr>
              <p:blipFill>
                <a:blip r:embed="rId165"/>
                <a:stretch>
                  <a:fillRect/>
                </a:stretch>
              </p:blipFill>
              <p:spPr>
                <a:xfrm>
                  <a:off x="11399269" y="2243782"/>
                  <a:ext cx="110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6" name="Freihand 135">
                  <a:extLst>
                    <a:ext uri="{FF2B5EF4-FFF2-40B4-BE49-F238E27FC236}">
                      <a16:creationId xmlns:a16="http://schemas.microsoft.com/office/drawing/2014/main" id="{53DCD375-A5AC-EDA3-0EA7-BC3618822BA5}"/>
                    </a:ext>
                  </a:extLst>
                </p14:cNvPr>
                <p14:cNvContentPartPr/>
                <p14:nvPr/>
              </p14:nvContentPartPr>
              <p14:xfrm>
                <a:off x="11540029" y="2114182"/>
                <a:ext cx="113040" cy="193680"/>
              </p14:xfrm>
            </p:contentPart>
          </mc:Choice>
          <mc:Fallback>
            <p:pic>
              <p:nvPicPr>
                <p:cNvPr id="136" name="Freihand 135">
                  <a:extLst>
                    <a:ext uri="{FF2B5EF4-FFF2-40B4-BE49-F238E27FC236}">
                      <a16:creationId xmlns:a16="http://schemas.microsoft.com/office/drawing/2014/main" id="{53DCD375-A5AC-EDA3-0EA7-BC3618822BA5}"/>
                    </a:ext>
                  </a:extLst>
                </p:cNvPr>
                <p:cNvPicPr/>
                <p:nvPr/>
              </p:nvPicPr>
              <p:blipFill>
                <a:blip r:embed="rId167"/>
                <a:stretch>
                  <a:fillRect/>
                </a:stretch>
              </p:blipFill>
              <p:spPr>
                <a:xfrm>
                  <a:off x="11531029" y="2105182"/>
                  <a:ext cx="130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7" name="Freihand 136">
                  <a:extLst>
                    <a:ext uri="{FF2B5EF4-FFF2-40B4-BE49-F238E27FC236}">
                      <a16:creationId xmlns:a16="http://schemas.microsoft.com/office/drawing/2014/main" id="{509DDBCC-63E5-DDA0-39E3-3133EDE70757}"/>
                    </a:ext>
                  </a:extLst>
                </p14:cNvPr>
                <p14:cNvContentPartPr/>
                <p14:nvPr/>
              </p14:nvContentPartPr>
              <p14:xfrm>
                <a:off x="11693029" y="2099422"/>
                <a:ext cx="112320" cy="197640"/>
              </p14:xfrm>
            </p:contentPart>
          </mc:Choice>
          <mc:Fallback>
            <p:pic>
              <p:nvPicPr>
                <p:cNvPr id="137" name="Freihand 136">
                  <a:extLst>
                    <a:ext uri="{FF2B5EF4-FFF2-40B4-BE49-F238E27FC236}">
                      <a16:creationId xmlns:a16="http://schemas.microsoft.com/office/drawing/2014/main" id="{509DDBCC-63E5-DDA0-39E3-3133EDE70757}"/>
                    </a:ext>
                  </a:extLst>
                </p:cNvPr>
                <p:cNvPicPr/>
                <p:nvPr/>
              </p:nvPicPr>
              <p:blipFill>
                <a:blip r:embed="rId169"/>
                <a:stretch>
                  <a:fillRect/>
                </a:stretch>
              </p:blipFill>
              <p:spPr>
                <a:xfrm>
                  <a:off x="11684029" y="2090782"/>
                  <a:ext cx="1299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9" name="Freihand 138">
                  <a:extLst>
                    <a:ext uri="{FF2B5EF4-FFF2-40B4-BE49-F238E27FC236}">
                      <a16:creationId xmlns:a16="http://schemas.microsoft.com/office/drawing/2014/main" id="{0134E494-7F6D-7A3D-4838-769512991FEE}"/>
                    </a:ext>
                  </a:extLst>
                </p14:cNvPr>
                <p14:cNvContentPartPr/>
                <p14:nvPr/>
              </p14:nvContentPartPr>
              <p14:xfrm>
                <a:off x="11873029" y="2121742"/>
                <a:ext cx="61920" cy="149400"/>
              </p14:xfrm>
            </p:contentPart>
          </mc:Choice>
          <mc:Fallback>
            <p:pic>
              <p:nvPicPr>
                <p:cNvPr id="139" name="Freihand 138">
                  <a:extLst>
                    <a:ext uri="{FF2B5EF4-FFF2-40B4-BE49-F238E27FC236}">
                      <a16:creationId xmlns:a16="http://schemas.microsoft.com/office/drawing/2014/main" id="{0134E494-7F6D-7A3D-4838-769512991FEE}"/>
                    </a:ext>
                  </a:extLst>
                </p:cNvPr>
                <p:cNvPicPr/>
                <p:nvPr/>
              </p:nvPicPr>
              <p:blipFill>
                <a:blip r:embed="rId171"/>
                <a:stretch>
                  <a:fillRect/>
                </a:stretch>
              </p:blipFill>
              <p:spPr>
                <a:xfrm>
                  <a:off x="11864389" y="2113102"/>
                  <a:ext cx="79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0" name="Freihand 139">
                  <a:extLst>
                    <a:ext uri="{FF2B5EF4-FFF2-40B4-BE49-F238E27FC236}">
                      <a16:creationId xmlns:a16="http://schemas.microsoft.com/office/drawing/2014/main" id="{54A9EF23-D9DC-6B6A-5507-EAFD9256DB94}"/>
                    </a:ext>
                  </a:extLst>
                </p14:cNvPr>
                <p14:cNvContentPartPr/>
                <p14:nvPr/>
              </p14:nvContentPartPr>
              <p14:xfrm>
                <a:off x="11810749" y="2070622"/>
                <a:ext cx="93600" cy="68040"/>
              </p14:xfrm>
            </p:contentPart>
          </mc:Choice>
          <mc:Fallback>
            <p:pic>
              <p:nvPicPr>
                <p:cNvPr id="140" name="Freihand 139">
                  <a:extLst>
                    <a:ext uri="{FF2B5EF4-FFF2-40B4-BE49-F238E27FC236}">
                      <a16:creationId xmlns:a16="http://schemas.microsoft.com/office/drawing/2014/main" id="{54A9EF23-D9DC-6B6A-5507-EAFD9256DB94}"/>
                    </a:ext>
                  </a:extLst>
                </p:cNvPr>
                <p:cNvPicPr/>
                <p:nvPr/>
              </p:nvPicPr>
              <p:blipFill>
                <a:blip r:embed="rId173"/>
                <a:stretch>
                  <a:fillRect/>
                </a:stretch>
              </p:blipFill>
              <p:spPr>
                <a:xfrm>
                  <a:off x="11801749" y="2061622"/>
                  <a:ext cx="111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1" name="Freihand 140">
                  <a:extLst>
                    <a:ext uri="{FF2B5EF4-FFF2-40B4-BE49-F238E27FC236}">
                      <a16:creationId xmlns:a16="http://schemas.microsoft.com/office/drawing/2014/main" id="{CAD04070-3775-F80D-3D67-677E42D492C6}"/>
                    </a:ext>
                  </a:extLst>
                </p14:cNvPr>
                <p14:cNvContentPartPr/>
                <p14:nvPr/>
              </p14:nvContentPartPr>
              <p14:xfrm>
                <a:off x="11946109" y="2229022"/>
                <a:ext cx="68760" cy="55800"/>
              </p14:xfrm>
            </p:contentPart>
          </mc:Choice>
          <mc:Fallback>
            <p:pic>
              <p:nvPicPr>
                <p:cNvPr id="141" name="Freihand 140">
                  <a:extLst>
                    <a:ext uri="{FF2B5EF4-FFF2-40B4-BE49-F238E27FC236}">
                      <a16:creationId xmlns:a16="http://schemas.microsoft.com/office/drawing/2014/main" id="{CAD04070-3775-F80D-3D67-677E42D492C6}"/>
                    </a:ext>
                  </a:extLst>
                </p:cNvPr>
                <p:cNvPicPr/>
                <p:nvPr/>
              </p:nvPicPr>
              <p:blipFill>
                <a:blip r:embed="rId175"/>
                <a:stretch>
                  <a:fillRect/>
                </a:stretch>
              </p:blipFill>
              <p:spPr>
                <a:xfrm>
                  <a:off x="11937109" y="2220382"/>
                  <a:ext cx="8640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6">
            <p14:nvContentPartPr>
              <p14:cNvPr id="78" name="Freihand 77">
                <a:extLst>
                  <a:ext uri="{FF2B5EF4-FFF2-40B4-BE49-F238E27FC236}">
                    <a16:creationId xmlns:a16="http://schemas.microsoft.com/office/drawing/2014/main" id="{36AD4CFB-C35B-EBA2-24EF-77C7167A0C75}"/>
                  </a:ext>
                </a:extLst>
              </p14:cNvPr>
              <p14:cNvContentPartPr/>
              <p14:nvPr/>
            </p14:nvContentPartPr>
            <p14:xfrm>
              <a:off x="6757789" y="1759942"/>
              <a:ext cx="623880" cy="105120"/>
            </p14:xfrm>
          </p:contentPart>
        </mc:Choice>
        <mc:Fallback>
          <p:pic>
            <p:nvPicPr>
              <p:cNvPr id="78" name="Freihand 77">
                <a:extLst>
                  <a:ext uri="{FF2B5EF4-FFF2-40B4-BE49-F238E27FC236}">
                    <a16:creationId xmlns:a16="http://schemas.microsoft.com/office/drawing/2014/main" id="{36AD4CFB-C35B-EBA2-24EF-77C7167A0C75}"/>
                  </a:ext>
                </a:extLst>
              </p:cNvPr>
              <p:cNvPicPr/>
              <p:nvPr/>
            </p:nvPicPr>
            <p:blipFill>
              <a:blip r:embed="rId177"/>
              <a:stretch>
                <a:fillRect/>
              </a:stretch>
            </p:blipFill>
            <p:spPr>
              <a:xfrm>
                <a:off x="6748789" y="1751302"/>
                <a:ext cx="641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5" name="Freihand 84">
                <a:extLst>
                  <a:ext uri="{FF2B5EF4-FFF2-40B4-BE49-F238E27FC236}">
                    <a16:creationId xmlns:a16="http://schemas.microsoft.com/office/drawing/2014/main" id="{28331504-7A2C-9943-7AC7-EDD2055650E2}"/>
                  </a:ext>
                </a:extLst>
              </p14:cNvPr>
              <p14:cNvContentPartPr/>
              <p14:nvPr/>
            </p14:nvContentPartPr>
            <p14:xfrm>
              <a:off x="7520989" y="1399222"/>
              <a:ext cx="239400" cy="333720"/>
            </p14:xfrm>
          </p:contentPart>
        </mc:Choice>
        <mc:Fallback>
          <p:pic>
            <p:nvPicPr>
              <p:cNvPr id="85" name="Freihand 84">
                <a:extLst>
                  <a:ext uri="{FF2B5EF4-FFF2-40B4-BE49-F238E27FC236}">
                    <a16:creationId xmlns:a16="http://schemas.microsoft.com/office/drawing/2014/main" id="{28331504-7A2C-9943-7AC7-EDD2055650E2}"/>
                  </a:ext>
                </a:extLst>
              </p:cNvPr>
              <p:cNvPicPr/>
              <p:nvPr/>
            </p:nvPicPr>
            <p:blipFill>
              <a:blip r:embed="rId179"/>
              <a:stretch>
                <a:fillRect/>
              </a:stretch>
            </p:blipFill>
            <p:spPr>
              <a:xfrm>
                <a:off x="7511989" y="1390222"/>
                <a:ext cx="25704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 name="Freihand 2">
                <a:extLst>
                  <a:ext uri="{FF2B5EF4-FFF2-40B4-BE49-F238E27FC236}">
                    <a16:creationId xmlns:a16="http://schemas.microsoft.com/office/drawing/2014/main" id="{DCCBDA07-A410-A70E-C259-BDAF8489A370}"/>
                  </a:ext>
                </a:extLst>
              </p14:cNvPr>
              <p14:cNvContentPartPr/>
              <p14:nvPr/>
            </p14:nvContentPartPr>
            <p14:xfrm>
              <a:off x="1343749" y="3905902"/>
              <a:ext cx="4978080" cy="142920"/>
            </p14:xfrm>
          </p:contentPart>
        </mc:Choice>
        <mc:Fallback>
          <p:pic>
            <p:nvPicPr>
              <p:cNvPr id="3" name="Freihand 2">
                <a:extLst>
                  <a:ext uri="{FF2B5EF4-FFF2-40B4-BE49-F238E27FC236}">
                    <a16:creationId xmlns:a16="http://schemas.microsoft.com/office/drawing/2014/main" id="{DCCBDA07-A410-A70E-C259-BDAF8489A370}"/>
                  </a:ext>
                </a:extLst>
              </p:cNvPr>
              <p:cNvPicPr/>
              <p:nvPr/>
            </p:nvPicPr>
            <p:blipFill>
              <a:blip r:embed="rId181"/>
              <a:stretch>
                <a:fillRect/>
              </a:stretch>
            </p:blipFill>
            <p:spPr>
              <a:xfrm>
                <a:off x="1334749" y="3896902"/>
                <a:ext cx="4995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 name="Freihand 3">
                <a:extLst>
                  <a:ext uri="{FF2B5EF4-FFF2-40B4-BE49-F238E27FC236}">
                    <a16:creationId xmlns:a16="http://schemas.microsoft.com/office/drawing/2014/main" id="{9D2E0039-CB64-2ECD-740C-D081CF210062}"/>
                  </a:ext>
                </a:extLst>
              </p14:cNvPr>
              <p14:cNvContentPartPr/>
              <p14:nvPr/>
            </p14:nvContentPartPr>
            <p14:xfrm>
              <a:off x="6317869" y="3861982"/>
              <a:ext cx="137520" cy="242640"/>
            </p14:xfrm>
          </p:contentPart>
        </mc:Choice>
        <mc:Fallback>
          <p:pic>
            <p:nvPicPr>
              <p:cNvPr id="4" name="Freihand 3">
                <a:extLst>
                  <a:ext uri="{FF2B5EF4-FFF2-40B4-BE49-F238E27FC236}">
                    <a16:creationId xmlns:a16="http://schemas.microsoft.com/office/drawing/2014/main" id="{9D2E0039-CB64-2ECD-740C-D081CF210062}"/>
                  </a:ext>
                </a:extLst>
              </p:cNvPr>
              <p:cNvPicPr/>
              <p:nvPr/>
            </p:nvPicPr>
            <p:blipFill>
              <a:blip r:embed="rId183"/>
              <a:stretch>
                <a:fillRect/>
              </a:stretch>
            </p:blipFill>
            <p:spPr>
              <a:xfrm>
                <a:off x="6308869" y="3852982"/>
                <a:ext cx="1551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 name="Freihand 6">
                <a:extLst>
                  <a:ext uri="{FF2B5EF4-FFF2-40B4-BE49-F238E27FC236}">
                    <a16:creationId xmlns:a16="http://schemas.microsoft.com/office/drawing/2014/main" id="{1CB426A7-5650-B5DD-2946-C95E30DFFA47}"/>
                  </a:ext>
                </a:extLst>
              </p14:cNvPr>
              <p14:cNvContentPartPr/>
              <p14:nvPr/>
            </p14:nvContentPartPr>
            <p14:xfrm>
              <a:off x="1209829" y="330382"/>
              <a:ext cx="18000" cy="19440"/>
            </p14:xfrm>
          </p:contentPart>
        </mc:Choice>
        <mc:Fallback>
          <p:pic>
            <p:nvPicPr>
              <p:cNvPr id="7" name="Freihand 6">
                <a:extLst>
                  <a:ext uri="{FF2B5EF4-FFF2-40B4-BE49-F238E27FC236}">
                    <a16:creationId xmlns:a16="http://schemas.microsoft.com/office/drawing/2014/main" id="{1CB426A7-5650-B5DD-2946-C95E30DFFA47}"/>
                  </a:ext>
                </a:extLst>
              </p:cNvPr>
              <p:cNvPicPr/>
              <p:nvPr/>
            </p:nvPicPr>
            <p:blipFill>
              <a:blip r:embed="rId185"/>
              <a:stretch>
                <a:fillRect/>
              </a:stretch>
            </p:blipFill>
            <p:spPr>
              <a:xfrm>
                <a:off x="1201189" y="321382"/>
                <a:ext cx="35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 name="Freihand 7">
                <a:extLst>
                  <a:ext uri="{FF2B5EF4-FFF2-40B4-BE49-F238E27FC236}">
                    <a16:creationId xmlns:a16="http://schemas.microsoft.com/office/drawing/2014/main" id="{769B58DE-E9F7-BB44-3B98-E4D81A1E77AB}"/>
                  </a:ext>
                </a:extLst>
              </p14:cNvPr>
              <p14:cNvContentPartPr/>
              <p14:nvPr/>
            </p14:nvContentPartPr>
            <p14:xfrm>
              <a:off x="6270709" y="4277422"/>
              <a:ext cx="104760" cy="92880"/>
            </p14:xfrm>
          </p:contentPart>
        </mc:Choice>
        <mc:Fallback>
          <p:pic>
            <p:nvPicPr>
              <p:cNvPr id="8" name="Freihand 7">
                <a:extLst>
                  <a:ext uri="{FF2B5EF4-FFF2-40B4-BE49-F238E27FC236}">
                    <a16:creationId xmlns:a16="http://schemas.microsoft.com/office/drawing/2014/main" id="{769B58DE-E9F7-BB44-3B98-E4D81A1E77AB}"/>
                  </a:ext>
                </a:extLst>
              </p:cNvPr>
              <p:cNvPicPr/>
              <p:nvPr/>
            </p:nvPicPr>
            <p:blipFill>
              <a:blip r:embed="rId187"/>
              <a:stretch>
                <a:fillRect/>
              </a:stretch>
            </p:blipFill>
            <p:spPr>
              <a:xfrm>
                <a:off x="6262069" y="4268422"/>
                <a:ext cx="122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 name="Freihand 8">
                <a:extLst>
                  <a:ext uri="{FF2B5EF4-FFF2-40B4-BE49-F238E27FC236}">
                    <a16:creationId xmlns:a16="http://schemas.microsoft.com/office/drawing/2014/main" id="{D4F74677-6F5C-6B5C-45D4-DDF0439F8872}"/>
                  </a:ext>
                </a:extLst>
              </p14:cNvPr>
              <p14:cNvContentPartPr/>
              <p14:nvPr/>
            </p14:nvContentPartPr>
            <p14:xfrm>
              <a:off x="6351349" y="4226662"/>
              <a:ext cx="63360" cy="248400"/>
            </p14:xfrm>
          </p:contentPart>
        </mc:Choice>
        <mc:Fallback>
          <p:pic>
            <p:nvPicPr>
              <p:cNvPr id="9" name="Freihand 8">
                <a:extLst>
                  <a:ext uri="{FF2B5EF4-FFF2-40B4-BE49-F238E27FC236}">
                    <a16:creationId xmlns:a16="http://schemas.microsoft.com/office/drawing/2014/main" id="{D4F74677-6F5C-6B5C-45D4-DDF0439F8872}"/>
                  </a:ext>
                </a:extLst>
              </p:cNvPr>
              <p:cNvPicPr/>
              <p:nvPr/>
            </p:nvPicPr>
            <p:blipFill>
              <a:blip r:embed="rId189"/>
              <a:stretch>
                <a:fillRect/>
              </a:stretch>
            </p:blipFill>
            <p:spPr>
              <a:xfrm>
                <a:off x="6342349" y="4218022"/>
                <a:ext cx="810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73" name="Freihand 72">
                <a:extLst>
                  <a:ext uri="{FF2B5EF4-FFF2-40B4-BE49-F238E27FC236}">
                    <a16:creationId xmlns:a16="http://schemas.microsoft.com/office/drawing/2014/main" id="{8F1557B3-75DD-A4C6-D9A4-9276DCCF6BFF}"/>
                  </a:ext>
                </a:extLst>
              </p14:cNvPr>
              <p14:cNvContentPartPr/>
              <p14:nvPr/>
            </p14:nvContentPartPr>
            <p14:xfrm>
              <a:off x="3932149" y="1452862"/>
              <a:ext cx="19080" cy="45720"/>
            </p14:xfrm>
          </p:contentPart>
        </mc:Choice>
        <mc:Fallback>
          <p:pic>
            <p:nvPicPr>
              <p:cNvPr id="73" name="Freihand 72">
                <a:extLst>
                  <a:ext uri="{FF2B5EF4-FFF2-40B4-BE49-F238E27FC236}">
                    <a16:creationId xmlns:a16="http://schemas.microsoft.com/office/drawing/2014/main" id="{8F1557B3-75DD-A4C6-D9A4-9276DCCF6BFF}"/>
                  </a:ext>
                </a:extLst>
              </p:cNvPr>
              <p:cNvPicPr/>
              <p:nvPr/>
            </p:nvPicPr>
            <p:blipFill>
              <a:blip r:embed="rId191"/>
              <a:stretch>
                <a:fillRect/>
              </a:stretch>
            </p:blipFill>
            <p:spPr>
              <a:xfrm>
                <a:off x="3923509" y="1443862"/>
                <a:ext cx="36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74" name="Freihand 73">
                <a:extLst>
                  <a:ext uri="{FF2B5EF4-FFF2-40B4-BE49-F238E27FC236}">
                    <a16:creationId xmlns:a16="http://schemas.microsoft.com/office/drawing/2014/main" id="{8ABCE510-7C42-C8B2-DFB3-E7892A9624D3}"/>
                  </a:ext>
                </a:extLst>
              </p14:cNvPr>
              <p14:cNvContentPartPr/>
              <p14:nvPr/>
            </p14:nvContentPartPr>
            <p14:xfrm>
              <a:off x="3005509" y="271702"/>
              <a:ext cx="1708560" cy="3736080"/>
            </p14:xfrm>
          </p:contentPart>
        </mc:Choice>
        <mc:Fallback>
          <p:pic>
            <p:nvPicPr>
              <p:cNvPr id="74" name="Freihand 73">
                <a:extLst>
                  <a:ext uri="{FF2B5EF4-FFF2-40B4-BE49-F238E27FC236}">
                    <a16:creationId xmlns:a16="http://schemas.microsoft.com/office/drawing/2014/main" id="{8ABCE510-7C42-C8B2-DFB3-E7892A9624D3}"/>
                  </a:ext>
                </a:extLst>
              </p:cNvPr>
              <p:cNvPicPr/>
              <p:nvPr/>
            </p:nvPicPr>
            <p:blipFill>
              <a:blip r:embed="rId193"/>
              <a:stretch>
                <a:fillRect/>
              </a:stretch>
            </p:blipFill>
            <p:spPr>
              <a:xfrm>
                <a:off x="2996869" y="263062"/>
                <a:ext cx="1726200" cy="3753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5" name="Freihand 74">
                <a:extLst>
                  <a:ext uri="{FF2B5EF4-FFF2-40B4-BE49-F238E27FC236}">
                    <a16:creationId xmlns:a16="http://schemas.microsoft.com/office/drawing/2014/main" id="{285F5C9B-6763-42F8-AC2F-4DEF0218E4EF}"/>
                  </a:ext>
                </a:extLst>
              </p14:cNvPr>
              <p14:cNvContentPartPr/>
              <p14:nvPr/>
            </p14:nvContentPartPr>
            <p14:xfrm>
              <a:off x="4882549" y="247942"/>
              <a:ext cx="209160" cy="228600"/>
            </p14:xfrm>
          </p:contentPart>
        </mc:Choice>
        <mc:Fallback>
          <p:pic>
            <p:nvPicPr>
              <p:cNvPr id="75" name="Freihand 74">
                <a:extLst>
                  <a:ext uri="{FF2B5EF4-FFF2-40B4-BE49-F238E27FC236}">
                    <a16:creationId xmlns:a16="http://schemas.microsoft.com/office/drawing/2014/main" id="{285F5C9B-6763-42F8-AC2F-4DEF0218E4EF}"/>
                  </a:ext>
                </a:extLst>
              </p:cNvPr>
              <p:cNvPicPr/>
              <p:nvPr/>
            </p:nvPicPr>
            <p:blipFill>
              <a:blip r:embed="rId195"/>
              <a:stretch>
                <a:fillRect/>
              </a:stretch>
            </p:blipFill>
            <p:spPr>
              <a:xfrm>
                <a:off x="4873549" y="239302"/>
                <a:ext cx="2268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6" name="Freihand 75">
                <a:extLst>
                  <a:ext uri="{FF2B5EF4-FFF2-40B4-BE49-F238E27FC236}">
                    <a16:creationId xmlns:a16="http://schemas.microsoft.com/office/drawing/2014/main" id="{07D0AB8C-8C9A-5A2C-EB39-0D6BA7FD0B6E}"/>
                  </a:ext>
                </a:extLst>
              </p14:cNvPr>
              <p14:cNvContentPartPr/>
              <p14:nvPr/>
            </p14:nvContentPartPr>
            <p14:xfrm>
              <a:off x="5110789" y="173422"/>
              <a:ext cx="222840" cy="252000"/>
            </p14:xfrm>
          </p:contentPart>
        </mc:Choice>
        <mc:Fallback>
          <p:pic>
            <p:nvPicPr>
              <p:cNvPr id="76" name="Freihand 75">
                <a:extLst>
                  <a:ext uri="{FF2B5EF4-FFF2-40B4-BE49-F238E27FC236}">
                    <a16:creationId xmlns:a16="http://schemas.microsoft.com/office/drawing/2014/main" id="{07D0AB8C-8C9A-5A2C-EB39-0D6BA7FD0B6E}"/>
                  </a:ext>
                </a:extLst>
              </p:cNvPr>
              <p:cNvPicPr/>
              <p:nvPr/>
            </p:nvPicPr>
            <p:blipFill>
              <a:blip r:embed="rId197"/>
              <a:stretch>
                <a:fillRect/>
              </a:stretch>
            </p:blipFill>
            <p:spPr>
              <a:xfrm>
                <a:off x="5102149" y="164422"/>
                <a:ext cx="2404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6" name="Freihand 145">
                <a:extLst>
                  <a:ext uri="{FF2B5EF4-FFF2-40B4-BE49-F238E27FC236}">
                    <a16:creationId xmlns:a16="http://schemas.microsoft.com/office/drawing/2014/main" id="{A24C6B17-E122-E833-9E33-BC2AE242714F}"/>
                  </a:ext>
                </a:extLst>
              </p14:cNvPr>
              <p14:cNvContentPartPr/>
              <p14:nvPr/>
            </p14:nvContentPartPr>
            <p14:xfrm>
              <a:off x="1465789" y="3971422"/>
              <a:ext cx="7920" cy="1440"/>
            </p14:xfrm>
          </p:contentPart>
        </mc:Choice>
        <mc:Fallback>
          <p:pic>
            <p:nvPicPr>
              <p:cNvPr id="146" name="Freihand 145">
                <a:extLst>
                  <a:ext uri="{FF2B5EF4-FFF2-40B4-BE49-F238E27FC236}">
                    <a16:creationId xmlns:a16="http://schemas.microsoft.com/office/drawing/2014/main" id="{A24C6B17-E122-E833-9E33-BC2AE242714F}"/>
                  </a:ext>
                </a:extLst>
              </p:cNvPr>
              <p:cNvPicPr/>
              <p:nvPr/>
            </p:nvPicPr>
            <p:blipFill>
              <a:blip r:embed="rId199"/>
              <a:stretch>
                <a:fillRect/>
              </a:stretch>
            </p:blipFill>
            <p:spPr>
              <a:xfrm>
                <a:off x="1457149" y="3962422"/>
                <a:ext cx="25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1" name="Freihand 150">
                <a:extLst>
                  <a:ext uri="{FF2B5EF4-FFF2-40B4-BE49-F238E27FC236}">
                    <a16:creationId xmlns:a16="http://schemas.microsoft.com/office/drawing/2014/main" id="{BE97FEC7-0473-75D2-9420-872646E676D1}"/>
                  </a:ext>
                </a:extLst>
              </p14:cNvPr>
              <p14:cNvContentPartPr/>
              <p14:nvPr/>
            </p14:nvContentPartPr>
            <p14:xfrm>
              <a:off x="225229" y="229582"/>
              <a:ext cx="156960" cy="3923640"/>
            </p14:xfrm>
          </p:contentPart>
        </mc:Choice>
        <mc:Fallback>
          <p:pic>
            <p:nvPicPr>
              <p:cNvPr id="151" name="Freihand 150">
                <a:extLst>
                  <a:ext uri="{FF2B5EF4-FFF2-40B4-BE49-F238E27FC236}">
                    <a16:creationId xmlns:a16="http://schemas.microsoft.com/office/drawing/2014/main" id="{BE97FEC7-0473-75D2-9420-872646E676D1}"/>
                  </a:ext>
                </a:extLst>
              </p:cNvPr>
              <p:cNvPicPr/>
              <p:nvPr/>
            </p:nvPicPr>
            <p:blipFill>
              <a:blip r:embed="rId201"/>
              <a:stretch>
                <a:fillRect/>
              </a:stretch>
            </p:blipFill>
            <p:spPr>
              <a:xfrm>
                <a:off x="216589" y="220942"/>
                <a:ext cx="174600" cy="3941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2" name="Freihand 151">
                <a:extLst>
                  <a:ext uri="{FF2B5EF4-FFF2-40B4-BE49-F238E27FC236}">
                    <a16:creationId xmlns:a16="http://schemas.microsoft.com/office/drawing/2014/main" id="{65B51AD1-93DB-2E76-785A-8DAF1AE3AFEE}"/>
                  </a:ext>
                </a:extLst>
              </p14:cNvPr>
              <p14:cNvContentPartPr/>
              <p14:nvPr/>
            </p14:nvContentPartPr>
            <p14:xfrm>
              <a:off x="320629" y="85222"/>
              <a:ext cx="136440" cy="203040"/>
            </p14:xfrm>
          </p:contentPart>
        </mc:Choice>
        <mc:Fallback>
          <p:pic>
            <p:nvPicPr>
              <p:cNvPr id="152" name="Freihand 151">
                <a:extLst>
                  <a:ext uri="{FF2B5EF4-FFF2-40B4-BE49-F238E27FC236}">
                    <a16:creationId xmlns:a16="http://schemas.microsoft.com/office/drawing/2014/main" id="{65B51AD1-93DB-2E76-785A-8DAF1AE3AFEE}"/>
                  </a:ext>
                </a:extLst>
              </p:cNvPr>
              <p:cNvPicPr/>
              <p:nvPr/>
            </p:nvPicPr>
            <p:blipFill>
              <a:blip r:embed="rId203"/>
              <a:stretch>
                <a:fillRect/>
              </a:stretch>
            </p:blipFill>
            <p:spPr>
              <a:xfrm>
                <a:off x="311629" y="76222"/>
                <a:ext cx="154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4" name="Freihand 153">
                <a:extLst>
                  <a:ext uri="{FF2B5EF4-FFF2-40B4-BE49-F238E27FC236}">
                    <a16:creationId xmlns:a16="http://schemas.microsoft.com/office/drawing/2014/main" id="{2FEE6FAF-58A0-33A7-43B0-83EBD42E8203}"/>
                  </a:ext>
                </a:extLst>
              </p14:cNvPr>
              <p14:cNvContentPartPr/>
              <p14:nvPr/>
            </p14:nvContentPartPr>
            <p14:xfrm>
              <a:off x="128029" y="156862"/>
              <a:ext cx="53640" cy="136080"/>
            </p14:xfrm>
          </p:contentPart>
        </mc:Choice>
        <mc:Fallback>
          <p:pic>
            <p:nvPicPr>
              <p:cNvPr id="154" name="Freihand 153">
                <a:extLst>
                  <a:ext uri="{FF2B5EF4-FFF2-40B4-BE49-F238E27FC236}">
                    <a16:creationId xmlns:a16="http://schemas.microsoft.com/office/drawing/2014/main" id="{2FEE6FAF-58A0-33A7-43B0-83EBD42E8203}"/>
                  </a:ext>
                </a:extLst>
              </p:cNvPr>
              <p:cNvPicPr/>
              <p:nvPr/>
            </p:nvPicPr>
            <p:blipFill>
              <a:blip r:embed="rId205"/>
              <a:stretch>
                <a:fillRect/>
              </a:stretch>
            </p:blipFill>
            <p:spPr>
              <a:xfrm>
                <a:off x="119389" y="148222"/>
                <a:ext cx="71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5" name="Freihand 154">
                <a:extLst>
                  <a:ext uri="{FF2B5EF4-FFF2-40B4-BE49-F238E27FC236}">
                    <a16:creationId xmlns:a16="http://schemas.microsoft.com/office/drawing/2014/main" id="{5A5E17A5-9325-EA34-7F69-543C6EE4809C}"/>
                  </a:ext>
                </a:extLst>
              </p14:cNvPr>
              <p14:cNvContentPartPr/>
              <p14:nvPr/>
            </p14:nvContentPartPr>
            <p14:xfrm>
              <a:off x="127309" y="57862"/>
              <a:ext cx="15840" cy="20520"/>
            </p14:xfrm>
          </p:contentPart>
        </mc:Choice>
        <mc:Fallback>
          <p:pic>
            <p:nvPicPr>
              <p:cNvPr id="155" name="Freihand 154">
                <a:extLst>
                  <a:ext uri="{FF2B5EF4-FFF2-40B4-BE49-F238E27FC236}">
                    <a16:creationId xmlns:a16="http://schemas.microsoft.com/office/drawing/2014/main" id="{5A5E17A5-9325-EA34-7F69-543C6EE4809C}"/>
                  </a:ext>
                </a:extLst>
              </p:cNvPr>
              <p:cNvPicPr/>
              <p:nvPr/>
            </p:nvPicPr>
            <p:blipFill>
              <a:blip r:embed="rId207"/>
              <a:stretch>
                <a:fillRect/>
              </a:stretch>
            </p:blipFill>
            <p:spPr>
              <a:xfrm>
                <a:off x="118669" y="48862"/>
                <a:ext cx="33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7" name="Freihand 156">
                <a:extLst>
                  <a:ext uri="{FF2B5EF4-FFF2-40B4-BE49-F238E27FC236}">
                    <a16:creationId xmlns:a16="http://schemas.microsoft.com/office/drawing/2014/main" id="{62B5D13F-E739-7356-8EC2-B6C5055AAD93}"/>
                  </a:ext>
                </a:extLst>
              </p14:cNvPr>
              <p14:cNvContentPartPr/>
              <p14:nvPr/>
            </p14:nvContentPartPr>
            <p14:xfrm>
              <a:off x="392629" y="524782"/>
              <a:ext cx="4090320" cy="3462840"/>
            </p14:xfrm>
          </p:contentPart>
        </mc:Choice>
        <mc:Fallback>
          <p:pic>
            <p:nvPicPr>
              <p:cNvPr id="157" name="Freihand 156">
                <a:extLst>
                  <a:ext uri="{FF2B5EF4-FFF2-40B4-BE49-F238E27FC236}">
                    <a16:creationId xmlns:a16="http://schemas.microsoft.com/office/drawing/2014/main" id="{62B5D13F-E739-7356-8EC2-B6C5055AAD93}"/>
                  </a:ext>
                </a:extLst>
              </p:cNvPr>
              <p:cNvPicPr/>
              <p:nvPr/>
            </p:nvPicPr>
            <p:blipFill>
              <a:blip r:embed="rId209"/>
              <a:stretch>
                <a:fillRect/>
              </a:stretch>
            </p:blipFill>
            <p:spPr>
              <a:xfrm>
                <a:off x="383989" y="516142"/>
                <a:ext cx="4107960" cy="3480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9" name="Freihand 158">
                <a:extLst>
                  <a:ext uri="{FF2B5EF4-FFF2-40B4-BE49-F238E27FC236}">
                    <a16:creationId xmlns:a16="http://schemas.microsoft.com/office/drawing/2014/main" id="{D948343F-CB58-F154-B245-F8F8211F13FB}"/>
                  </a:ext>
                </a:extLst>
              </p14:cNvPr>
              <p14:cNvContentPartPr/>
              <p14:nvPr/>
            </p14:nvContentPartPr>
            <p14:xfrm>
              <a:off x="124789" y="354142"/>
              <a:ext cx="46440" cy="171000"/>
            </p14:xfrm>
          </p:contentPart>
        </mc:Choice>
        <mc:Fallback>
          <p:pic>
            <p:nvPicPr>
              <p:cNvPr id="159" name="Freihand 158">
                <a:extLst>
                  <a:ext uri="{FF2B5EF4-FFF2-40B4-BE49-F238E27FC236}">
                    <a16:creationId xmlns:a16="http://schemas.microsoft.com/office/drawing/2014/main" id="{D948343F-CB58-F154-B245-F8F8211F13FB}"/>
                  </a:ext>
                </a:extLst>
              </p:cNvPr>
              <p:cNvPicPr/>
              <p:nvPr/>
            </p:nvPicPr>
            <p:blipFill>
              <a:blip r:embed="rId211"/>
              <a:stretch>
                <a:fillRect/>
              </a:stretch>
            </p:blipFill>
            <p:spPr>
              <a:xfrm>
                <a:off x="116149" y="345502"/>
                <a:ext cx="64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0" name="Freihand 159">
                <a:extLst>
                  <a:ext uri="{FF2B5EF4-FFF2-40B4-BE49-F238E27FC236}">
                    <a16:creationId xmlns:a16="http://schemas.microsoft.com/office/drawing/2014/main" id="{9B20BACA-8BB1-EB15-7A74-70AA45302C72}"/>
                  </a:ext>
                </a:extLst>
              </p14:cNvPr>
              <p14:cNvContentPartPr/>
              <p14:nvPr/>
            </p14:nvContentPartPr>
            <p14:xfrm>
              <a:off x="138469" y="540622"/>
              <a:ext cx="64800" cy="107280"/>
            </p14:xfrm>
          </p:contentPart>
        </mc:Choice>
        <mc:Fallback>
          <p:pic>
            <p:nvPicPr>
              <p:cNvPr id="160" name="Freihand 159">
                <a:extLst>
                  <a:ext uri="{FF2B5EF4-FFF2-40B4-BE49-F238E27FC236}">
                    <a16:creationId xmlns:a16="http://schemas.microsoft.com/office/drawing/2014/main" id="{9B20BACA-8BB1-EB15-7A74-70AA45302C72}"/>
                  </a:ext>
                </a:extLst>
              </p:cNvPr>
              <p:cNvPicPr/>
              <p:nvPr/>
            </p:nvPicPr>
            <p:blipFill>
              <a:blip r:embed="rId213"/>
              <a:stretch>
                <a:fillRect/>
              </a:stretch>
            </p:blipFill>
            <p:spPr>
              <a:xfrm>
                <a:off x="129469" y="531982"/>
                <a:ext cx="82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1" name="Freihand 160">
                <a:extLst>
                  <a:ext uri="{FF2B5EF4-FFF2-40B4-BE49-F238E27FC236}">
                    <a16:creationId xmlns:a16="http://schemas.microsoft.com/office/drawing/2014/main" id="{362BCC1B-CCF3-BB29-2ACE-67E0F2B2E232}"/>
                  </a:ext>
                </a:extLst>
              </p14:cNvPr>
              <p14:cNvContentPartPr/>
              <p14:nvPr/>
            </p14:nvContentPartPr>
            <p14:xfrm>
              <a:off x="155389" y="633142"/>
              <a:ext cx="125280" cy="216360"/>
            </p14:xfrm>
          </p:contentPart>
        </mc:Choice>
        <mc:Fallback>
          <p:pic>
            <p:nvPicPr>
              <p:cNvPr id="161" name="Freihand 160">
                <a:extLst>
                  <a:ext uri="{FF2B5EF4-FFF2-40B4-BE49-F238E27FC236}">
                    <a16:creationId xmlns:a16="http://schemas.microsoft.com/office/drawing/2014/main" id="{362BCC1B-CCF3-BB29-2ACE-67E0F2B2E232}"/>
                  </a:ext>
                </a:extLst>
              </p:cNvPr>
              <p:cNvPicPr/>
              <p:nvPr/>
            </p:nvPicPr>
            <p:blipFill>
              <a:blip r:embed="rId215"/>
              <a:stretch>
                <a:fillRect/>
              </a:stretch>
            </p:blipFill>
            <p:spPr>
              <a:xfrm>
                <a:off x="146389" y="624142"/>
                <a:ext cx="1429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94" name="Freihand 193">
                <a:extLst>
                  <a:ext uri="{FF2B5EF4-FFF2-40B4-BE49-F238E27FC236}">
                    <a16:creationId xmlns:a16="http://schemas.microsoft.com/office/drawing/2014/main" id="{31E8E1A4-6DAD-0A6F-1F69-5ECF65EA3DBC}"/>
                  </a:ext>
                </a:extLst>
              </p14:cNvPr>
              <p14:cNvContentPartPr/>
              <p14:nvPr/>
            </p14:nvContentPartPr>
            <p14:xfrm>
              <a:off x="2489629" y="950302"/>
              <a:ext cx="302040" cy="371160"/>
            </p14:xfrm>
          </p:contentPart>
        </mc:Choice>
        <mc:Fallback>
          <p:pic>
            <p:nvPicPr>
              <p:cNvPr id="194" name="Freihand 193">
                <a:extLst>
                  <a:ext uri="{FF2B5EF4-FFF2-40B4-BE49-F238E27FC236}">
                    <a16:creationId xmlns:a16="http://schemas.microsoft.com/office/drawing/2014/main" id="{31E8E1A4-6DAD-0A6F-1F69-5ECF65EA3DBC}"/>
                  </a:ext>
                </a:extLst>
              </p:cNvPr>
              <p:cNvPicPr/>
              <p:nvPr/>
            </p:nvPicPr>
            <p:blipFill>
              <a:blip r:embed="rId217"/>
              <a:stretch>
                <a:fillRect/>
              </a:stretch>
            </p:blipFill>
            <p:spPr>
              <a:xfrm>
                <a:off x="2480629" y="941662"/>
                <a:ext cx="31968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5" name="Freihand 194">
                <a:extLst>
                  <a:ext uri="{FF2B5EF4-FFF2-40B4-BE49-F238E27FC236}">
                    <a16:creationId xmlns:a16="http://schemas.microsoft.com/office/drawing/2014/main" id="{EF9AE831-C505-DC43-A23F-592E54B98A51}"/>
                  </a:ext>
                </a:extLst>
              </p14:cNvPr>
              <p14:cNvContentPartPr/>
              <p14:nvPr/>
            </p14:nvContentPartPr>
            <p14:xfrm>
              <a:off x="2820469" y="970102"/>
              <a:ext cx="303120" cy="399960"/>
            </p14:xfrm>
          </p:contentPart>
        </mc:Choice>
        <mc:Fallback>
          <p:pic>
            <p:nvPicPr>
              <p:cNvPr id="195" name="Freihand 194">
                <a:extLst>
                  <a:ext uri="{FF2B5EF4-FFF2-40B4-BE49-F238E27FC236}">
                    <a16:creationId xmlns:a16="http://schemas.microsoft.com/office/drawing/2014/main" id="{EF9AE831-C505-DC43-A23F-592E54B98A51}"/>
                  </a:ext>
                </a:extLst>
              </p:cNvPr>
              <p:cNvPicPr/>
              <p:nvPr/>
            </p:nvPicPr>
            <p:blipFill>
              <a:blip r:embed="rId219"/>
              <a:stretch>
                <a:fillRect/>
              </a:stretch>
            </p:blipFill>
            <p:spPr>
              <a:xfrm>
                <a:off x="2811469" y="961462"/>
                <a:ext cx="32076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96" name="Freihand 195">
                <a:extLst>
                  <a:ext uri="{FF2B5EF4-FFF2-40B4-BE49-F238E27FC236}">
                    <a16:creationId xmlns:a16="http://schemas.microsoft.com/office/drawing/2014/main" id="{EB72C1AD-BF88-0E6B-0C23-ED18FE54CE89}"/>
                  </a:ext>
                </a:extLst>
              </p14:cNvPr>
              <p14:cNvContentPartPr/>
              <p14:nvPr/>
            </p14:nvContentPartPr>
            <p14:xfrm>
              <a:off x="3181909" y="847702"/>
              <a:ext cx="268920" cy="153000"/>
            </p14:xfrm>
          </p:contentPart>
        </mc:Choice>
        <mc:Fallback>
          <p:pic>
            <p:nvPicPr>
              <p:cNvPr id="196" name="Freihand 195">
                <a:extLst>
                  <a:ext uri="{FF2B5EF4-FFF2-40B4-BE49-F238E27FC236}">
                    <a16:creationId xmlns:a16="http://schemas.microsoft.com/office/drawing/2014/main" id="{EB72C1AD-BF88-0E6B-0C23-ED18FE54CE89}"/>
                  </a:ext>
                </a:extLst>
              </p:cNvPr>
              <p:cNvPicPr/>
              <p:nvPr/>
            </p:nvPicPr>
            <p:blipFill>
              <a:blip r:embed="rId221"/>
              <a:stretch>
                <a:fillRect/>
              </a:stretch>
            </p:blipFill>
            <p:spPr>
              <a:xfrm>
                <a:off x="3173269" y="839062"/>
                <a:ext cx="286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97" name="Freihand 196">
                <a:extLst>
                  <a:ext uri="{FF2B5EF4-FFF2-40B4-BE49-F238E27FC236}">
                    <a16:creationId xmlns:a16="http://schemas.microsoft.com/office/drawing/2014/main" id="{BC5B9AB7-04DA-B094-40E5-2141A8B5F2A3}"/>
                  </a:ext>
                </a:extLst>
              </p14:cNvPr>
              <p14:cNvContentPartPr/>
              <p14:nvPr/>
            </p14:nvContentPartPr>
            <p14:xfrm>
              <a:off x="3366949" y="754822"/>
              <a:ext cx="13320" cy="12600"/>
            </p14:xfrm>
          </p:contentPart>
        </mc:Choice>
        <mc:Fallback>
          <p:pic>
            <p:nvPicPr>
              <p:cNvPr id="197" name="Freihand 196">
                <a:extLst>
                  <a:ext uri="{FF2B5EF4-FFF2-40B4-BE49-F238E27FC236}">
                    <a16:creationId xmlns:a16="http://schemas.microsoft.com/office/drawing/2014/main" id="{BC5B9AB7-04DA-B094-40E5-2141A8B5F2A3}"/>
                  </a:ext>
                </a:extLst>
              </p:cNvPr>
              <p:cNvPicPr/>
              <p:nvPr/>
            </p:nvPicPr>
            <p:blipFill>
              <a:blip r:embed="rId223"/>
              <a:stretch>
                <a:fillRect/>
              </a:stretch>
            </p:blipFill>
            <p:spPr>
              <a:xfrm>
                <a:off x="3357949" y="746182"/>
                <a:ext cx="30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98" name="Freihand 197">
                <a:extLst>
                  <a:ext uri="{FF2B5EF4-FFF2-40B4-BE49-F238E27FC236}">
                    <a16:creationId xmlns:a16="http://schemas.microsoft.com/office/drawing/2014/main" id="{C1B61B0A-A18F-EC42-2429-62F7013ED03B}"/>
                  </a:ext>
                </a:extLst>
              </p14:cNvPr>
              <p14:cNvContentPartPr/>
              <p14:nvPr/>
            </p14:nvContentPartPr>
            <p14:xfrm>
              <a:off x="3477829" y="764182"/>
              <a:ext cx="135720" cy="135360"/>
            </p14:xfrm>
          </p:contentPart>
        </mc:Choice>
        <mc:Fallback>
          <p:pic>
            <p:nvPicPr>
              <p:cNvPr id="198" name="Freihand 197">
                <a:extLst>
                  <a:ext uri="{FF2B5EF4-FFF2-40B4-BE49-F238E27FC236}">
                    <a16:creationId xmlns:a16="http://schemas.microsoft.com/office/drawing/2014/main" id="{C1B61B0A-A18F-EC42-2429-62F7013ED03B}"/>
                  </a:ext>
                </a:extLst>
              </p:cNvPr>
              <p:cNvPicPr/>
              <p:nvPr/>
            </p:nvPicPr>
            <p:blipFill>
              <a:blip r:embed="rId225"/>
              <a:stretch>
                <a:fillRect/>
              </a:stretch>
            </p:blipFill>
            <p:spPr>
              <a:xfrm>
                <a:off x="3469189" y="755542"/>
                <a:ext cx="153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99" name="Freihand 198">
                <a:extLst>
                  <a:ext uri="{FF2B5EF4-FFF2-40B4-BE49-F238E27FC236}">
                    <a16:creationId xmlns:a16="http://schemas.microsoft.com/office/drawing/2014/main" id="{B935A69A-EB54-DDE8-1668-0557D1368412}"/>
                  </a:ext>
                </a:extLst>
              </p14:cNvPr>
              <p14:cNvContentPartPr/>
              <p14:nvPr/>
            </p14:nvContentPartPr>
            <p14:xfrm>
              <a:off x="3594469" y="696502"/>
              <a:ext cx="115560" cy="206640"/>
            </p14:xfrm>
          </p:contentPart>
        </mc:Choice>
        <mc:Fallback>
          <p:pic>
            <p:nvPicPr>
              <p:cNvPr id="199" name="Freihand 198">
                <a:extLst>
                  <a:ext uri="{FF2B5EF4-FFF2-40B4-BE49-F238E27FC236}">
                    <a16:creationId xmlns:a16="http://schemas.microsoft.com/office/drawing/2014/main" id="{B935A69A-EB54-DDE8-1668-0557D1368412}"/>
                  </a:ext>
                </a:extLst>
              </p:cNvPr>
              <p:cNvPicPr/>
              <p:nvPr/>
            </p:nvPicPr>
            <p:blipFill>
              <a:blip r:embed="rId227"/>
              <a:stretch>
                <a:fillRect/>
              </a:stretch>
            </p:blipFill>
            <p:spPr>
              <a:xfrm>
                <a:off x="3585469" y="687862"/>
                <a:ext cx="133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00" name="Freihand 199">
                <a:extLst>
                  <a:ext uri="{FF2B5EF4-FFF2-40B4-BE49-F238E27FC236}">
                    <a16:creationId xmlns:a16="http://schemas.microsoft.com/office/drawing/2014/main" id="{1A9C2787-E5EB-6163-9711-C1BEBC12E12C}"/>
                  </a:ext>
                </a:extLst>
              </p14:cNvPr>
              <p14:cNvContentPartPr/>
              <p14:nvPr/>
            </p14:nvContentPartPr>
            <p14:xfrm>
              <a:off x="2861869" y="1366822"/>
              <a:ext cx="178200" cy="255960"/>
            </p14:xfrm>
          </p:contentPart>
        </mc:Choice>
        <mc:Fallback>
          <p:pic>
            <p:nvPicPr>
              <p:cNvPr id="200" name="Freihand 199">
                <a:extLst>
                  <a:ext uri="{FF2B5EF4-FFF2-40B4-BE49-F238E27FC236}">
                    <a16:creationId xmlns:a16="http://schemas.microsoft.com/office/drawing/2014/main" id="{1A9C2787-E5EB-6163-9711-C1BEBC12E12C}"/>
                  </a:ext>
                </a:extLst>
              </p:cNvPr>
              <p:cNvPicPr/>
              <p:nvPr/>
            </p:nvPicPr>
            <p:blipFill>
              <a:blip r:embed="rId229"/>
              <a:stretch>
                <a:fillRect/>
              </a:stretch>
            </p:blipFill>
            <p:spPr>
              <a:xfrm>
                <a:off x="2852869" y="1358182"/>
                <a:ext cx="1958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01" name="Freihand 200">
                <a:extLst>
                  <a:ext uri="{FF2B5EF4-FFF2-40B4-BE49-F238E27FC236}">
                    <a16:creationId xmlns:a16="http://schemas.microsoft.com/office/drawing/2014/main" id="{5AA2C73C-9C0F-2345-CD64-7022ED0DEB71}"/>
                  </a:ext>
                </a:extLst>
              </p14:cNvPr>
              <p14:cNvContentPartPr/>
              <p14:nvPr/>
            </p14:nvContentPartPr>
            <p14:xfrm>
              <a:off x="3033949" y="1326502"/>
              <a:ext cx="41040" cy="208800"/>
            </p14:xfrm>
          </p:contentPart>
        </mc:Choice>
        <mc:Fallback>
          <p:pic>
            <p:nvPicPr>
              <p:cNvPr id="201" name="Freihand 200">
                <a:extLst>
                  <a:ext uri="{FF2B5EF4-FFF2-40B4-BE49-F238E27FC236}">
                    <a16:creationId xmlns:a16="http://schemas.microsoft.com/office/drawing/2014/main" id="{5AA2C73C-9C0F-2345-CD64-7022ED0DEB71}"/>
                  </a:ext>
                </a:extLst>
              </p:cNvPr>
              <p:cNvPicPr/>
              <p:nvPr/>
            </p:nvPicPr>
            <p:blipFill>
              <a:blip r:embed="rId231"/>
              <a:stretch>
                <a:fillRect/>
              </a:stretch>
            </p:blipFill>
            <p:spPr>
              <a:xfrm>
                <a:off x="3025309" y="1317862"/>
                <a:ext cx="586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02" name="Freihand 201">
                <a:extLst>
                  <a:ext uri="{FF2B5EF4-FFF2-40B4-BE49-F238E27FC236}">
                    <a16:creationId xmlns:a16="http://schemas.microsoft.com/office/drawing/2014/main" id="{7475BB15-A2D2-9B18-7CFB-83D7A6E4C37A}"/>
                  </a:ext>
                </a:extLst>
              </p14:cNvPr>
              <p14:cNvContentPartPr/>
              <p14:nvPr/>
            </p14:nvContentPartPr>
            <p14:xfrm>
              <a:off x="3093709" y="1376182"/>
              <a:ext cx="192960" cy="133920"/>
            </p14:xfrm>
          </p:contentPart>
        </mc:Choice>
        <mc:Fallback>
          <p:pic>
            <p:nvPicPr>
              <p:cNvPr id="202" name="Freihand 201">
                <a:extLst>
                  <a:ext uri="{FF2B5EF4-FFF2-40B4-BE49-F238E27FC236}">
                    <a16:creationId xmlns:a16="http://schemas.microsoft.com/office/drawing/2014/main" id="{7475BB15-A2D2-9B18-7CFB-83D7A6E4C37A}"/>
                  </a:ext>
                </a:extLst>
              </p:cNvPr>
              <p:cNvPicPr/>
              <p:nvPr/>
            </p:nvPicPr>
            <p:blipFill>
              <a:blip r:embed="rId233"/>
              <a:stretch>
                <a:fillRect/>
              </a:stretch>
            </p:blipFill>
            <p:spPr>
              <a:xfrm>
                <a:off x="3085069" y="1367182"/>
                <a:ext cx="210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03" name="Freihand 202">
                <a:extLst>
                  <a:ext uri="{FF2B5EF4-FFF2-40B4-BE49-F238E27FC236}">
                    <a16:creationId xmlns:a16="http://schemas.microsoft.com/office/drawing/2014/main" id="{8897E36D-3A4A-D8DB-D5C6-EC4EA1F94AD1}"/>
                  </a:ext>
                </a:extLst>
              </p14:cNvPr>
              <p14:cNvContentPartPr/>
              <p14:nvPr/>
            </p14:nvContentPartPr>
            <p14:xfrm>
              <a:off x="3224029" y="1254502"/>
              <a:ext cx="45720" cy="36360"/>
            </p14:xfrm>
          </p:contentPart>
        </mc:Choice>
        <mc:Fallback>
          <p:pic>
            <p:nvPicPr>
              <p:cNvPr id="203" name="Freihand 202">
                <a:extLst>
                  <a:ext uri="{FF2B5EF4-FFF2-40B4-BE49-F238E27FC236}">
                    <a16:creationId xmlns:a16="http://schemas.microsoft.com/office/drawing/2014/main" id="{8897E36D-3A4A-D8DB-D5C6-EC4EA1F94AD1}"/>
                  </a:ext>
                </a:extLst>
              </p:cNvPr>
              <p:cNvPicPr/>
              <p:nvPr/>
            </p:nvPicPr>
            <p:blipFill>
              <a:blip r:embed="rId235"/>
              <a:stretch>
                <a:fillRect/>
              </a:stretch>
            </p:blipFill>
            <p:spPr>
              <a:xfrm>
                <a:off x="3215029" y="1245502"/>
                <a:ext cx="63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04" name="Freihand 203">
                <a:extLst>
                  <a:ext uri="{FF2B5EF4-FFF2-40B4-BE49-F238E27FC236}">
                    <a16:creationId xmlns:a16="http://schemas.microsoft.com/office/drawing/2014/main" id="{B1F480F3-E638-4989-553B-67AB8AC7531D}"/>
                  </a:ext>
                </a:extLst>
              </p14:cNvPr>
              <p14:cNvContentPartPr/>
              <p14:nvPr/>
            </p14:nvContentPartPr>
            <p14:xfrm>
              <a:off x="3330949" y="1172422"/>
              <a:ext cx="98280" cy="258480"/>
            </p14:xfrm>
          </p:contentPart>
        </mc:Choice>
        <mc:Fallback>
          <p:pic>
            <p:nvPicPr>
              <p:cNvPr id="204" name="Freihand 203">
                <a:extLst>
                  <a:ext uri="{FF2B5EF4-FFF2-40B4-BE49-F238E27FC236}">
                    <a16:creationId xmlns:a16="http://schemas.microsoft.com/office/drawing/2014/main" id="{B1F480F3-E638-4989-553B-67AB8AC7531D}"/>
                  </a:ext>
                </a:extLst>
              </p:cNvPr>
              <p:cNvPicPr/>
              <p:nvPr/>
            </p:nvPicPr>
            <p:blipFill>
              <a:blip r:embed="rId237"/>
              <a:stretch>
                <a:fillRect/>
              </a:stretch>
            </p:blipFill>
            <p:spPr>
              <a:xfrm>
                <a:off x="3322309" y="1163422"/>
                <a:ext cx="1159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05" name="Freihand 204">
                <a:extLst>
                  <a:ext uri="{FF2B5EF4-FFF2-40B4-BE49-F238E27FC236}">
                    <a16:creationId xmlns:a16="http://schemas.microsoft.com/office/drawing/2014/main" id="{F8932429-C17C-6DF3-70A8-05621A7E0A40}"/>
                  </a:ext>
                </a:extLst>
              </p14:cNvPr>
              <p14:cNvContentPartPr/>
              <p14:nvPr/>
            </p14:nvContentPartPr>
            <p14:xfrm>
              <a:off x="3439309" y="1067302"/>
              <a:ext cx="376200" cy="455400"/>
            </p14:xfrm>
          </p:contentPart>
        </mc:Choice>
        <mc:Fallback>
          <p:pic>
            <p:nvPicPr>
              <p:cNvPr id="205" name="Freihand 204">
                <a:extLst>
                  <a:ext uri="{FF2B5EF4-FFF2-40B4-BE49-F238E27FC236}">
                    <a16:creationId xmlns:a16="http://schemas.microsoft.com/office/drawing/2014/main" id="{F8932429-C17C-6DF3-70A8-05621A7E0A40}"/>
                  </a:ext>
                </a:extLst>
              </p:cNvPr>
              <p:cNvPicPr/>
              <p:nvPr/>
            </p:nvPicPr>
            <p:blipFill>
              <a:blip r:embed="rId239"/>
              <a:stretch>
                <a:fillRect/>
              </a:stretch>
            </p:blipFill>
            <p:spPr>
              <a:xfrm>
                <a:off x="3430309" y="1058302"/>
                <a:ext cx="39384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06" name="Freihand 205">
                <a:extLst>
                  <a:ext uri="{FF2B5EF4-FFF2-40B4-BE49-F238E27FC236}">
                    <a16:creationId xmlns:a16="http://schemas.microsoft.com/office/drawing/2014/main" id="{EB96F728-D739-D128-539F-0EA9C7BA3800}"/>
                  </a:ext>
                </a:extLst>
              </p14:cNvPr>
              <p14:cNvContentPartPr/>
              <p14:nvPr/>
            </p14:nvContentPartPr>
            <p14:xfrm>
              <a:off x="3775909" y="970462"/>
              <a:ext cx="15480" cy="28080"/>
            </p14:xfrm>
          </p:contentPart>
        </mc:Choice>
        <mc:Fallback>
          <p:pic>
            <p:nvPicPr>
              <p:cNvPr id="206" name="Freihand 205">
                <a:extLst>
                  <a:ext uri="{FF2B5EF4-FFF2-40B4-BE49-F238E27FC236}">
                    <a16:creationId xmlns:a16="http://schemas.microsoft.com/office/drawing/2014/main" id="{EB96F728-D739-D128-539F-0EA9C7BA3800}"/>
                  </a:ext>
                </a:extLst>
              </p:cNvPr>
              <p:cNvPicPr/>
              <p:nvPr/>
            </p:nvPicPr>
            <p:blipFill>
              <a:blip r:embed="rId241"/>
              <a:stretch>
                <a:fillRect/>
              </a:stretch>
            </p:blipFill>
            <p:spPr>
              <a:xfrm>
                <a:off x="3767269" y="961822"/>
                <a:ext cx="33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07" name="Freihand 206">
                <a:extLst>
                  <a:ext uri="{FF2B5EF4-FFF2-40B4-BE49-F238E27FC236}">
                    <a16:creationId xmlns:a16="http://schemas.microsoft.com/office/drawing/2014/main" id="{870D3A7F-02F6-5A07-6FB3-2003C458FDF0}"/>
                  </a:ext>
                </a:extLst>
              </p14:cNvPr>
              <p14:cNvContentPartPr/>
              <p14:nvPr/>
            </p14:nvContentPartPr>
            <p14:xfrm>
              <a:off x="3856189" y="804862"/>
              <a:ext cx="243720" cy="325440"/>
            </p14:xfrm>
          </p:contentPart>
        </mc:Choice>
        <mc:Fallback>
          <p:pic>
            <p:nvPicPr>
              <p:cNvPr id="207" name="Freihand 206">
                <a:extLst>
                  <a:ext uri="{FF2B5EF4-FFF2-40B4-BE49-F238E27FC236}">
                    <a16:creationId xmlns:a16="http://schemas.microsoft.com/office/drawing/2014/main" id="{870D3A7F-02F6-5A07-6FB3-2003C458FDF0}"/>
                  </a:ext>
                </a:extLst>
              </p:cNvPr>
              <p:cNvPicPr/>
              <p:nvPr/>
            </p:nvPicPr>
            <p:blipFill>
              <a:blip r:embed="rId243"/>
              <a:stretch>
                <a:fillRect/>
              </a:stretch>
            </p:blipFill>
            <p:spPr>
              <a:xfrm>
                <a:off x="3847189" y="795862"/>
                <a:ext cx="2613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5" name="Freihand 144">
                <a:extLst>
                  <a:ext uri="{FF2B5EF4-FFF2-40B4-BE49-F238E27FC236}">
                    <a16:creationId xmlns:a16="http://schemas.microsoft.com/office/drawing/2014/main" id="{4BC3CF3E-4770-C6E9-F1A8-8426E537EF6B}"/>
                  </a:ext>
                </a:extLst>
              </p14:cNvPr>
              <p14:cNvContentPartPr/>
              <p14:nvPr/>
            </p14:nvContentPartPr>
            <p14:xfrm>
              <a:off x="3008029" y="4065742"/>
              <a:ext cx="7200" cy="18000"/>
            </p14:xfrm>
          </p:contentPart>
        </mc:Choice>
        <mc:Fallback>
          <p:pic>
            <p:nvPicPr>
              <p:cNvPr id="145" name="Freihand 144">
                <a:extLst>
                  <a:ext uri="{FF2B5EF4-FFF2-40B4-BE49-F238E27FC236}">
                    <a16:creationId xmlns:a16="http://schemas.microsoft.com/office/drawing/2014/main" id="{4BC3CF3E-4770-C6E9-F1A8-8426E537EF6B}"/>
                  </a:ext>
                </a:extLst>
              </p:cNvPr>
              <p:cNvPicPr/>
              <p:nvPr/>
            </p:nvPicPr>
            <p:blipFill>
              <a:blip r:embed="rId245"/>
              <a:stretch>
                <a:fillRect/>
              </a:stretch>
            </p:blipFill>
            <p:spPr>
              <a:xfrm>
                <a:off x="2999389" y="4057102"/>
                <a:ext cx="24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79" name="Freihand 78">
                <a:extLst>
                  <a:ext uri="{FF2B5EF4-FFF2-40B4-BE49-F238E27FC236}">
                    <a16:creationId xmlns:a16="http://schemas.microsoft.com/office/drawing/2014/main" id="{B0A6EAF7-981F-C101-F2B3-14B2A46B7F77}"/>
                  </a:ext>
                </a:extLst>
              </p14:cNvPr>
              <p14:cNvContentPartPr/>
              <p14:nvPr/>
            </p14:nvContentPartPr>
            <p14:xfrm>
              <a:off x="4448029" y="3874942"/>
              <a:ext cx="64440" cy="286920"/>
            </p14:xfrm>
          </p:contentPart>
        </mc:Choice>
        <mc:Fallback>
          <p:pic>
            <p:nvPicPr>
              <p:cNvPr id="79" name="Freihand 78">
                <a:extLst>
                  <a:ext uri="{FF2B5EF4-FFF2-40B4-BE49-F238E27FC236}">
                    <a16:creationId xmlns:a16="http://schemas.microsoft.com/office/drawing/2014/main" id="{B0A6EAF7-981F-C101-F2B3-14B2A46B7F77}"/>
                  </a:ext>
                </a:extLst>
              </p:cNvPr>
              <p:cNvPicPr/>
              <p:nvPr/>
            </p:nvPicPr>
            <p:blipFill>
              <a:blip r:embed="rId247"/>
              <a:stretch>
                <a:fillRect/>
              </a:stretch>
            </p:blipFill>
            <p:spPr>
              <a:xfrm>
                <a:off x="4439029" y="3866302"/>
                <a:ext cx="820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80" name="Freihand 79">
                <a:extLst>
                  <a:ext uri="{FF2B5EF4-FFF2-40B4-BE49-F238E27FC236}">
                    <a16:creationId xmlns:a16="http://schemas.microsoft.com/office/drawing/2014/main" id="{B835155C-D9FE-9A92-3FB7-BE42F9833D62}"/>
                  </a:ext>
                </a:extLst>
              </p14:cNvPr>
              <p14:cNvContentPartPr/>
              <p14:nvPr/>
            </p14:nvContentPartPr>
            <p14:xfrm>
              <a:off x="4281709" y="4252942"/>
              <a:ext cx="133920" cy="217080"/>
            </p14:xfrm>
          </p:contentPart>
        </mc:Choice>
        <mc:Fallback>
          <p:pic>
            <p:nvPicPr>
              <p:cNvPr id="80" name="Freihand 79">
                <a:extLst>
                  <a:ext uri="{FF2B5EF4-FFF2-40B4-BE49-F238E27FC236}">
                    <a16:creationId xmlns:a16="http://schemas.microsoft.com/office/drawing/2014/main" id="{B835155C-D9FE-9A92-3FB7-BE42F9833D62}"/>
                  </a:ext>
                </a:extLst>
              </p:cNvPr>
              <p:cNvPicPr/>
              <p:nvPr/>
            </p:nvPicPr>
            <p:blipFill>
              <a:blip r:embed="rId249"/>
              <a:stretch>
                <a:fillRect/>
              </a:stretch>
            </p:blipFill>
            <p:spPr>
              <a:xfrm>
                <a:off x="4272709" y="4244302"/>
                <a:ext cx="1515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81" name="Freihand 80">
                <a:extLst>
                  <a:ext uri="{FF2B5EF4-FFF2-40B4-BE49-F238E27FC236}">
                    <a16:creationId xmlns:a16="http://schemas.microsoft.com/office/drawing/2014/main" id="{CAF107ED-9D3D-79FA-9BA6-E7C82B6BB59B}"/>
                  </a:ext>
                </a:extLst>
              </p14:cNvPr>
              <p14:cNvContentPartPr/>
              <p14:nvPr/>
            </p14:nvContentPartPr>
            <p14:xfrm>
              <a:off x="4300069" y="4183102"/>
              <a:ext cx="145800" cy="66960"/>
            </p14:xfrm>
          </p:contentPart>
        </mc:Choice>
        <mc:Fallback>
          <p:pic>
            <p:nvPicPr>
              <p:cNvPr id="81" name="Freihand 80">
                <a:extLst>
                  <a:ext uri="{FF2B5EF4-FFF2-40B4-BE49-F238E27FC236}">
                    <a16:creationId xmlns:a16="http://schemas.microsoft.com/office/drawing/2014/main" id="{CAF107ED-9D3D-79FA-9BA6-E7C82B6BB59B}"/>
                  </a:ext>
                </a:extLst>
              </p:cNvPr>
              <p:cNvPicPr/>
              <p:nvPr/>
            </p:nvPicPr>
            <p:blipFill>
              <a:blip r:embed="rId251"/>
              <a:stretch>
                <a:fillRect/>
              </a:stretch>
            </p:blipFill>
            <p:spPr>
              <a:xfrm>
                <a:off x="4291429" y="4174102"/>
                <a:ext cx="163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82" name="Freihand 81">
                <a:extLst>
                  <a:ext uri="{FF2B5EF4-FFF2-40B4-BE49-F238E27FC236}">
                    <a16:creationId xmlns:a16="http://schemas.microsoft.com/office/drawing/2014/main" id="{BD479A5A-3FA7-3349-E002-1F2582AF263E}"/>
                  </a:ext>
                </a:extLst>
              </p14:cNvPr>
              <p14:cNvContentPartPr/>
              <p14:nvPr/>
            </p14:nvContentPartPr>
            <p14:xfrm>
              <a:off x="4487269" y="4180942"/>
              <a:ext cx="133920" cy="227880"/>
            </p14:xfrm>
          </p:contentPart>
        </mc:Choice>
        <mc:Fallback>
          <p:pic>
            <p:nvPicPr>
              <p:cNvPr id="82" name="Freihand 81">
                <a:extLst>
                  <a:ext uri="{FF2B5EF4-FFF2-40B4-BE49-F238E27FC236}">
                    <a16:creationId xmlns:a16="http://schemas.microsoft.com/office/drawing/2014/main" id="{BD479A5A-3FA7-3349-E002-1F2582AF263E}"/>
                  </a:ext>
                </a:extLst>
              </p:cNvPr>
              <p:cNvPicPr/>
              <p:nvPr/>
            </p:nvPicPr>
            <p:blipFill>
              <a:blip r:embed="rId253"/>
              <a:stretch>
                <a:fillRect/>
              </a:stretch>
            </p:blipFill>
            <p:spPr>
              <a:xfrm>
                <a:off x="4478629" y="4172302"/>
                <a:ext cx="1515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83" name="Freihand 82">
                <a:extLst>
                  <a:ext uri="{FF2B5EF4-FFF2-40B4-BE49-F238E27FC236}">
                    <a16:creationId xmlns:a16="http://schemas.microsoft.com/office/drawing/2014/main" id="{CC9198C4-A554-6E0E-0071-D5B7DA1CBD55}"/>
                  </a:ext>
                </a:extLst>
              </p14:cNvPr>
              <p14:cNvContentPartPr/>
              <p14:nvPr/>
            </p14:nvContentPartPr>
            <p14:xfrm>
              <a:off x="4700029" y="4202542"/>
              <a:ext cx="149400" cy="204840"/>
            </p14:xfrm>
          </p:contentPart>
        </mc:Choice>
        <mc:Fallback>
          <p:pic>
            <p:nvPicPr>
              <p:cNvPr id="83" name="Freihand 82">
                <a:extLst>
                  <a:ext uri="{FF2B5EF4-FFF2-40B4-BE49-F238E27FC236}">
                    <a16:creationId xmlns:a16="http://schemas.microsoft.com/office/drawing/2014/main" id="{CC9198C4-A554-6E0E-0071-D5B7DA1CBD55}"/>
                  </a:ext>
                </a:extLst>
              </p:cNvPr>
              <p:cNvPicPr/>
              <p:nvPr/>
            </p:nvPicPr>
            <p:blipFill>
              <a:blip r:embed="rId255"/>
              <a:stretch>
                <a:fillRect/>
              </a:stretch>
            </p:blipFill>
            <p:spPr>
              <a:xfrm>
                <a:off x="4691029" y="4193902"/>
                <a:ext cx="167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3" name="Freihand 142">
                <a:extLst>
                  <a:ext uri="{FF2B5EF4-FFF2-40B4-BE49-F238E27FC236}">
                    <a16:creationId xmlns:a16="http://schemas.microsoft.com/office/drawing/2014/main" id="{6AE1E8BD-0607-96B1-C537-12ED14350446}"/>
                  </a:ext>
                </a:extLst>
              </p14:cNvPr>
              <p14:cNvContentPartPr/>
              <p14:nvPr/>
            </p14:nvContentPartPr>
            <p14:xfrm>
              <a:off x="4468549" y="4074022"/>
              <a:ext cx="18360" cy="3600"/>
            </p14:xfrm>
          </p:contentPart>
        </mc:Choice>
        <mc:Fallback>
          <p:pic>
            <p:nvPicPr>
              <p:cNvPr id="143" name="Freihand 142">
                <a:extLst>
                  <a:ext uri="{FF2B5EF4-FFF2-40B4-BE49-F238E27FC236}">
                    <a16:creationId xmlns:a16="http://schemas.microsoft.com/office/drawing/2014/main" id="{6AE1E8BD-0607-96B1-C537-12ED14350446}"/>
                  </a:ext>
                </a:extLst>
              </p:cNvPr>
              <p:cNvPicPr/>
              <p:nvPr/>
            </p:nvPicPr>
            <p:blipFill>
              <a:blip r:embed="rId257"/>
              <a:stretch>
                <a:fillRect/>
              </a:stretch>
            </p:blipFill>
            <p:spPr>
              <a:xfrm>
                <a:off x="4459549" y="4065382"/>
                <a:ext cx="36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4" name="Freihand 143">
                <a:extLst>
                  <a:ext uri="{FF2B5EF4-FFF2-40B4-BE49-F238E27FC236}">
                    <a16:creationId xmlns:a16="http://schemas.microsoft.com/office/drawing/2014/main" id="{D033F3AA-8784-CC6A-ACA9-F7D42D5C0716}"/>
                  </a:ext>
                </a:extLst>
              </p14:cNvPr>
              <p14:cNvContentPartPr/>
              <p14:nvPr/>
            </p14:nvContentPartPr>
            <p14:xfrm>
              <a:off x="4445869" y="4072942"/>
              <a:ext cx="6480" cy="3960"/>
            </p14:xfrm>
          </p:contentPart>
        </mc:Choice>
        <mc:Fallback>
          <p:pic>
            <p:nvPicPr>
              <p:cNvPr id="144" name="Freihand 143">
                <a:extLst>
                  <a:ext uri="{FF2B5EF4-FFF2-40B4-BE49-F238E27FC236}">
                    <a16:creationId xmlns:a16="http://schemas.microsoft.com/office/drawing/2014/main" id="{D033F3AA-8784-CC6A-ACA9-F7D42D5C0716}"/>
                  </a:ext>
                </a:extLst>
              </p:cNvPr>
              <p:cNvPicPr/>
              <p:nvPr/>
            </p:nvPicPr>
            <p:blipFill>
              <a:blip r:embed="rId259"/>
              <a:stretch>
                <a:fillRect/>
              </a:stretch>
            </p:blipFill>
            <p:spPr>
              <a:xfrm>
                <a:off x="4436869" y="4064302"/>
                <a:ext cx="24120" cy="21600"/>
              </a:xfrm>
              <a:prstGeom prst="rect">
                <a:avLst/>
              </a:prstGeom>
            </p:spPr>
          </p:pic>
        </mc:Fallback>
      </mc:AlternateContent>
      <p:grpSp>
        <p:nvGrpSpPr>
          <p:cNvPr id="229" name="Gruppieren 228">
            <a:extLst>
              <a:ext uri="{FF2B5EF4-FFF2-40B4-BE49-F238E27FC236}">
                <a16:creationId xmlns:a16="http://schemas.microsoft.com/office/drawing/2014/main" id="{BF05DC5F-E65C-EF5C-5137-E830CD527639}"/>
              </a:ext>
            </a:extLst>
          </p:cNvPr>
          <p:cNvGrpSpPr/>
          <p:nvPr/>
        </p:nvGrpSpPr>
        <p:grpSpPr>
          <a:xfrm>
            <a:off x="-43691" y="1793062"/>
            <a:ext cx="4101480" cy="3354120"/>
            <a:chOff x="-43691" y="1793062"/>
            <a:chExt cx="4101480" cy="3354120"/>
          </a:xfrm>
        </p:grpSpPr>
        <mc:AlternateContent xmlns:mc="http://schemas.openxmlformats.org/markup-compatibility/2006">
          <mc:Choice xmlns:p14="http://schemas.microsoft.com/office/powerpoint/2010/main" Requires="p14">
            <p:contentPart p14:bwMode="auto" r:id="rId260">
              <p14:nvContentPartPr>
                <p14:cNvPr id="148" name="Freihand 147">
                  <a:extLst>
                    <a:ext uri="{FF2B5EF4-FFF2-40B4-BE49-F238E27FC236}">
                      <a16:creationId xmlns:a16="http://schemas.microsoft.com/office/drawing/2014/main" id="{8D520D1C-24AE-771B-1015-4745CDE9E782}"/>
                    </a:ext>
                  </a:extLst>
                </p14:cNvPr>
                <p14:cNvContentPartPr/>
                <p14:nvPr/>
              </p14:nvContentPartPr>
              <p14:xfrm>
                <a:off x="1291549" y="3945502"/>
                <a:ext cx="10800" cy="4320"/>
              </p14:xfrm>
            </p:contentPart>
          </mc:Choice>
          <mc:Fallback>
            <p:pic>
              <p:nvPicPr>
                <p:cNvPr id="148" name="Freihand 147">
                  <a:extLst>
                    <a:ext uri="{FF2B5EF4-FFF2-40B4-BE49-F238E27FC236}">
                      <a16:creationId xmlns:a16="http://schemas.microsoft.com/office/drawing/2014/main" id="{8D520D1C-24AE-771B-1015-4745CDE9E782}"/>
                    </a:ext>
                  </a:extLst>
                </p:cNvPr>
                <p:cNvPicPr/>
                <p:nvPr/>
              </p:nvPicPr>
              <p:blipFill>
                <a:blip r:embed="rId261"/>
                <a:stretch>
                  <a:fillRect/>
                </a:stretch>
              </p:blipFill>
              <p:spPr>
                <a:xfrm>
                  <a:off x="1282549" y="3936862"/>
                  <a:ext cx="28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9" name="Freihand 148">
                  <a:extLst>
                    <a:ext uri="{FF2B5EF4-FFF2-40B4-BE49-F238E27FC236}">
                      <a16:creationId xmlns:a16="http://schemas.microsoft.com/office/drawing/2014/main" id="{ABC55F78-173B-7B63-8595-26A6171267A0}"/>
                    </a:ext>
                  </a:extLst>
                </p14:cNvPr>
                <p14:cNvContentPartPr/>
                <p14:nvPr/>
              </p14:nvContentPartPr>
              <p14:xfrm>
                <a:off x="156109" y="3940102"/>
                <a:ext cx="1266480" cy="29880"/>
              </p14:xfrm>
            </p:contentPart>
          </mc:Choice>
          <mc:Fallback>
            <p:pic>
              <p:nvPicPr>
                <p:cNvPr id="149" name="Freihand 148">
                  <a:extLst>
                    <a:ext uri="{FF2B5EF4-FFF2-40B4-BE49-F238E27FC236}">
                      <a16:creationId xmlns:a16="http://schemas.microsoft.com/office/drawing/2014/main" id="{ABC55F78-173B-7B63-8595-26A6171267A0}"/>
                    </a:ext>
                  </a:extLst>
                </p:cNvPr>
                <p:cNvPicPr/>
                <p:nvPr/>
              </p:nvPicPr>
              <p:blipFill>
                <a:blip r:embed="rId263"/>
                <a:stretch>
                  <a:fillRect/>
                </a:stretch>
              </p:blipFill>
              <p:spPr>
                <a:xfrm>
                  <a:off x="147469" y="3931462"/>
                  <a:ext cx="1284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6" name="Freihand 165">
                  <a:extLst>
                    <a:ext uri="{FF2B5EF4-FFF2-40B4-BE49-F238E27FC236}">
                      <a16:creationId xmlns:a16="http://schemas.microsoft.com/office/drawing/2014/main" id="{167B1B06-CC92-E86E-FAAB-5D8ECAD9E35F}"/>
                    </a:ext>
                  </a:extLst>
                </p14:cNvPr>
                <p14:cNvContentPartPr/>
                <p14:nvPr/>
              </p14:nvContentPartPr>
              <p14:xfrm>
                <a:off x="1038109" y="3019582"/>
                <a:ext cx="603000" cy="39600"/>
              </p14:xfrm>
            </p:contentPart>
          </mc:Choice>
          <mc:Fallback>
            <p:pic>
              <p:nvPicPr>
                <p:cNvPr id="166" name="Freihand 165">
                  <a:extLst>
                    <a:ext uri="{FF2B5EF4-FFF2-40B4-BE49-F238E27FC236}">
                      <a16:creationId xmlns:a16="http://schemas.microsoft.com/office/drawing/2014/main" id="{167B1B06-CC92-E86E-FAAB-5D8ECAD9E35F}"/>
                    </a:ext>
                  </a:extLst>
                </p:cNvPr>
                <p:cNvPicPr/>
                <p:nvPr/>
              </p:nvPicPr>
              <p:blipFill>
                <a:blip r:embed="rId265"/>
                <a:stretch>
                  <a:fillRect/>
                </a:stretch>
              </p:blipFill>
              <p:spPr>
                <a:xfrm>
                  <a:off x="1029469" y="3010582"/>
                  <a:ext cx="620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7" name="Freihand 166">
                  <a:extLst>
                    <a:ext uri="{FF2B5EF4-FFF2-40B4-BE49-F238E27FC236}">
                      <a16:creationId xmlns:a16="http://schemas.microsoft.com/office/drawing/2014/main" id="{46C684AA-13D7-1FC8-DB3B-204F4C237166}"/>
                    </a:ext>
                  </a:extLst>
                </p14:cNvPr>
                <p14:cNvContentPartPr/>
                <p14:nvPr/>
              </p14:nvContentPartPr>
              <p14:xfrm>
                <a:off x="390109" y="3026782"/>
                <a:ext cx="532800" cy="29520"/>
              </p14:xfrm>
            </p:contentPart>
          </mc:Choice>
          <mc:Fallback>
            <p:pic>
              <p:nvPicPr>
                <p:cNvPr id="167" name="Freihand 166">
                  <a:extLst>
                    <a:ext uri="{FF2B5EF4-FFF2-40B4-BE49-F238E27FC236}">
                      <a16:creationId xmlns:a16="http://schemas.microsoft.com/office/drawing/2014/main" id="{46C684AA-13D7-1FC8-DB3B-204F4C237166}"/>
                    </a:ext>
                  </a:extLst>
                </p:cNvPr>
                <p:cNvPicPr/>
                <p:nvPr/>
              </p:nvPicPr>
              <p:blipFill>
                <a:blip r:embed="rId267"/>
                <a:stretch>
                  <a:fillRect/>
                </a:stretch>
              </p:blipFill>
              <p:spPr>
                <a:xfrm>
                  <a:off x="381109" y="3017782"/>
                  <a:ext cx="5504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8" name="Freihand 167">
                  <a:extLst>
                    <a:ext uri="{FF2B5EF4-FFF2-40B4-BE49-F238E27FC236}">
                      <a16:creationId xmlns:a16="http://schemas.microsoft.com/office/drawing/2014/main" id="{485EE199-4F09-2A30-5E53-BE30B579CD1E}"/>
                    </a:ext>
                  </a:extLst>
                </p14:cNvPr>
                <p14:cNvContentPartPr/>
                <p14:nvPr/>
              </p14:nvContentPartPr>
              <p14:xfrm>
                <a:off x="61429" y="2964862"/>
                <a:ext cx="79560" cy="223560"/>
              </p14:xfrm>
            </p:contentPart>
          </mc:Choice>
          <mc:Fallback>
            <p:pic>
              <p:nvPicPr>
                <p:cNvPr id="168" name="Freihand 167">
                  <a:extLst>
                    <a:ext uri="{FF2B5EF4-FFF2-40B4-BE49-F238E27FC236}">
                      <a16:creationId xmlns:a16="http://schemas.microsoft.com/office/drawing/2014/main" id="{485EE199-4F09-2A30-5E53-BE30B579CD1E}"/>
                    </a:ext>
                  </a:extLst>
                </p:cNvPr>
                <p:cNvPicPr/>
                <p:nvPr/>
              </p:nvPicPr>
              <p:blipFill>
                <a:blip r:embed="rId269"/>
                <a:stretch>
                  <a:fillRect/>
                </a:stretch>
              </p:blipFill>
              <p:spPr>
                <a:xfrm>
                  <a:off x="52429" y="2955862"/>
                  <a:ext cx="972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9" name="Freihand 168">
                  <a:extLst>
                    <a:ext uri="{FF2B5EF4-FFF2-40B4-BE49-F238E27FC236}">
                      <a16:creationId xmlns:a16="http://schemas.microsoft.com/office/drawing/2014/main" id="{C9FE6804-6151-BA24-891C-D0318C06C25F}"/>
                    </a:ext>
                  </a:extLst>
                </p14:cNvPr>
                <p14:cNvContentPartPr/>
                <p14:nvPr/>
              </p14:nvContentPartPr>
              <p14:xfrm>
                <a:off x="113629" y="2899342"/>
                <a:ext cx="87480" cy="155160"/>
              </p14:xfrm>
            </p:contentPart>
          </mc:Choice>
          <mc:Fallback>
            <p:pic>
              <p:nvPicPr>
                <p:cNvPr id="169" name="Freihand 168">
                  <a:extLst>
                    <a:ext uri="{FF2B5EF4-FFF2-40B4-BE49-F238E27FC236}">
                      <a16:creationId xmlns:a16="http://schemas.microsoft.com/office/drawing/2014/main" id="{C9FE6804-6151-BA24-891C-D0318C06C25F}"/>
                    </a:ext>
                  </a:extLst>
                </p:cNvPr>
                <p:cNvPicPr/>
                <p:nvPr/>
              </p:nvPicPr>
              <p:blipFill>
                <a:blip r:embed="rId271"/>
                <a:stretch>
                  <a:fillRect/>
                </a:stretch>
              </p:blipFill>
              <p:spPr>
                <a:xfrm>
                  <a:off x="104629" y="2890342"/>
                  <a:ext cx="105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0" name="Freihand 169">
                  <a:extLst>
                    <a:ext uri="{FF2B5EF4-FFF2-40B4-BE49-F238E27FC236}">
                      <a16:creationId xmlns:a16="http://schemas.microsoft.com/office/drawing/2014/main" id="{4318EFB0-AA5D-3281-D1E6-3C9BAC9886D8}"/>
                    </a:ext>
                  </a:extLst>
                </p14:cNvPr>
                <p14:cNvContentPartPr/>
                <p14:nvPr/>
              </p14:nvContentPartPr>
              <p14:xfrm>
                <a:off x="93469" y="2823742"/>
                <a:ext cx="81360" cy="100440"/>
              </p14:xfrm>
            </p:contentPart>
          </mc:Choice>
          <mc:Fallback>
            <p:pic>
              <p:nvPicPr>
                <p:cNvPr id="170" name="Freihand 169">
                  <a:extLst>
                    <a:ext uri="{FF2B5EF4-FFF2-40B4-BE49-F238E27FC236}">
                      <a16:creationId xmlns:a16="http://schemas.microsoft.com/office/drawing/2014/main" id="{4318EFB0-AA5D-3281-D1E6-3C9BAC9886D8}"/>
                    </a:ext>
                  </a:extLst>
                </p:cNvPr>
                <p:cNvPicPr/>
                <p:nvPr/>
              </p:nvPicPr>
              <p:blipFill>
                <a:blip r:embed="rId273"/>
                <a:stretch>
                  <a:fillRect/>
                </a:stretch>
              </p:blipFill>
              <p:spPr>
                <a:xfrm>
                  <a:off x="84469" y="2815102"/>
                  <a:ext cx="99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1" name="Freihand 170">
                  <a:extLst>
                    <a:ext uri="{FF2B5EF4-FFF2-40B4-BE49-F238E27FC236}">
                      <a16:creationId xmlns:a16="http://schemas.microsoft.com/office/drawing/2014/main" id="{98C20584-4235-FBF4-E421-D4E0DBA27E11}"/>
                    </a:ext>
                  </a:extLst>
                </p14:cNvPr>
                <p14:cNvContentPartPr/>
                <p14:nvPr/>
              </p14:nvContentPartPr>
              <p14:xfrm>
                <a:off x="235309" y="2912662"/>
                <a:ext cx="53280" cy="123120"/>
              </p14:xfrm>
            </p:contentPart>
          </mc:Choice>
          <mc:Fallback>
            <p:pic>
              <p:nvPicPr>
                <p:cNvPr id="171" name="Freihand 170">
                  <a:extLst>
                    <a:ext uri="{FF2B5EF4-FFF2-40B4-BE49-F238E27FC236}">
                      <a16:creationId xmlns:a16="http://schemas.microsoft.com/office/drawing/2014/main" id="{98C20584-4235-FBF4-E421-D4E0DBA27E11}"/>
                    </a:ext>
                  </a:extLst>
                </p:cNvPr>
                <p:cNvPicPr/>
                <p:nvPr/>
              </p:nvPicPr>
              <p:blipFill>
                <a:blip r:embed="rId275"/>
                <a:stretch>
                  <a:fillRect/>
                </a:stretch>
              </p:blipFill>
              <p:spPr>
                <a:xfrm>
                  <a:off x="226309" y="2903662"/>
                  <a:ext cx="70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1" name="Freihand 180">
                  <a:extLst>
                    <a:ext uri="{FF2B5EF4-FFF2-40B4-BE49-F238E27FC236}">
                      <a16:creationId xmlns:a16="http://schemas.microsoft.com/office/drawing/2014/main" id="{5AAB7797-1929-A158-711A-7E75A9EC5744}"/>
                    </a:ext>
                  </a:extLst>
                </p14:cNvPr>
                <p14:cNvContentPartPr/>
                <p14:nvPr/>
              </p14:nvContentPartPr>
              <p14:xfrm>
                <a:off x="378949" y="2288422"/>
                <a:ext cx="515880" cy="23400"/>
              </p14:xfrm>
            </p:contentPart>
          </mc:Choice>
          <mc:Fallback>
            <p:pic>
              <p:nvPicPr>
                <p:cNvPr id="181" name="Freihand 180">
                  <a:extLst>
                    <a:ext uri="{FF2B5EF4-FFF2-40B4-BE49-F238E27FC236}">
                      <a16:creationId xmlns:a16="http://schemas.microsoft.com/office/drawing/2014/main" id="{5AAB7797-1929-A158-711A-7E75A9EC5744}"/>
                    </a:ext>
                  </a:extLst>
                </p:cNvPr>
                <p:cNvPicPr/>
                <p:nvPr/>
              </p:nvPicPr>
              <p:blipFill>
                <a:blip r:embed="rId277"/>
                <a:stretch>
                  <a:fillRect/>
                </a:stretch>
              </p:blipFill>
              <p:spPr>
                <a:xfrm>
                  <a:off x="369949" y="2279422"/>
                  <a:ext cx="533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5" name="Freihand 184">
                  <a:extLst>
                    <a:ext uri="{FF2B5EF4-FFF2-40B4-BE49-F238E27FC236}">
                      <a16:creationId xmlns:a16="http://schemas.microsoft.com/office/drawing/2014/main" id="{509718F3-83F1-E014-8426-045B29D03F55}"/>
                    </a:ext>
                  </a:extLst>
                </p14:cNvPr>
                <p14:cNvContentPartPr/>
                <p14:nvPr/>
              </p14:nvContentPartPr>
              <p14:xfrm>
                <a:off x="-43691" y="2312902"/>
                <a:ext cx="125640" cy="209880"/>
              </p14:xfrm>
            </p:contentPart>
          </mc:Choice>
          <mc:Fallback>
            <p:pic>
              <p:nvPicPr>
                <p:cNvPr id="185" name="Freihand 184">
                  <a:extLst>
                    <a:ext uri="{FF2B5EF4-FFF2-40B4-BE49-F238E27FC236}">
                      <a16:creationId xmlns:a16="http://schemas.microsoft.com/office/drawing/2014/main" id="{509718F3-83F1-E014-8426-045B29D03F55}"/>
                    </a:ext>
                  </a:extLst>
                </p:cNvPr>
                <p:cNvPicPr/>
                <p:nvPr/>
              </p:nvPicPr>
              <p:blipFill>
                <a:blip r:embed="rId279"/>
                <a:stretch>
                  <a:fillRect/>
                </a:stretch>
              </p:blipFill>
              <p:spPr>
                <a:xfrm>
                  <a:off x="-52691" y="2304262"/>
                  <a:ext cx="1432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6" name="Freihand 185">
                  <a:extLst>
                    <a:ext uri="{FF2B5EF4-FFF2-40B4-BE49-F238E27FC236}">
                      <a16:creationId xmlns:a16="http://schemas.microsoft.com/office/drawing/2014/main" id="{DE511802-0824-DC58-2076-DCDC80FB4610}"/>
                    </a:ext>
                  </a:extLst>
                </p14:cNvPr>
                <p14:cNvContentPartPr/>
                <p14:nvPr/>
              </p14:nvContentPartPr>
              <p14:xfrm>
                <a:off x="112909" y="2250262"/>
                <a:ext cx="41400" cy="202320"/>
              </p14:xfrm>
            </p:contentPart>
          </mc:Choice>
          <mc:Fallback>
            <p:pic>
              <p:nvPicPr>
                <p:cNvPr id="186" name="Freihand 185">
                  <a:extLst>
                    <a:ext uri="{FF2B5EF4-FFF2-40B4-BE49-F238E27FC236}">
                      <a16:creationId xmlns:a16="http://schemas.microsoft.com/office/drawing/2014/main" id="{DE511802-0824-DC58-2076-DCDC80FB4610}"/>
                    </a:ext>
                  </a:extLst>
                </p:cNvPr>
                <p:cNvPicPr/>
                <p:nvPr/>
              </p:nvPicPr>
              <p:blipFill>
                <a:blip r:embed="rId281"/>
                <a:stretch>
                  <a:fillRect/>
                </a:stretch>
              </p:blipFill>
              <p:spPr>
                <a:xfrm>
                  <a:off x="104269" y="2241262"/>
                  <a:ext cx="590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7" name="Freihand 186">
                  <a:extLst>
                    <a:ext uri="{FF2B5EF4-FFF2-40B4-BE49-F238E27FC236}">
                      <a16:creationId xmlns:a16="http://schemas.microsoft.com/office/drawing/2014/main" id="{8ACF74DC-7605-F570-0E5F-91713F7B613E}"/>
                    </a:ext>
                  </a:extLst>
                </p14:cNvPr>
                <p14:cNvContentPartPr/>
                <p14:nvPr/>
              </p14:nvContentPartPr>
              <p14:xfrm>
                <a:off x="209029" y="2204902"/>
                <a:ext cx="28800" cy="162360"/>
              </p14:xfrm>
            </p:contentPart>
          </mc:Choice>
          <mc:Fallback>
            <p:pic>
              <p:nvPicPr>
                <p:cNvPr id="187" name="Freihand 186">
                  <a:extLst>
                    <a:ext uri="{FF2B5EF4-FFF2-40B4-BE49-F238E27FC236}">
                      <a16:creationId xmlns:a16="http://schemas.microsoft.com/office/drawing/2014/main" id="{8ACF74DC-7605-F570-0E5F-91713F7B613E}"/>
                    </a:ext>
                  </a:extLst>
                </p:cNvPr>
                <p:cNvPicPr/>
                <p:nvPr/>
              </p:nvPicPr>
              <p:blipFill>
                <a:blip r:embed="rId283"/>
                <a:stretch>
                  <a:fillRect/>
                </a:stretch>
              </p:blipFill>
              <p:spPr>
                <a:xfrm>
                  <a:off x="200029" y="2195902"/>
                  <a:ext cx="46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8" name="Freihand 187">
                  <a:extLst>
                    <a:ext uri="{FF2B5EF4-FFF2-40B4-BE49-F238E27FC236}">
                      <a16:creationId xmlns:a16="http://schemas.microsoft.com/office/drawing/2014/main" id="{02934548-FC85-1B5D-DAB4-9482C125972C}"/>
                    </a:ext>
                  </a:extLst>
                </p14:cNvPr>
                <p14:cNvContentPartPr/>
                <p14:nvPr/>
              </p14:nvContentPartPr>
              <p14:xfrm>
                <a:off x="108949" y="2154142"/>
                <a:ext cx="60480" cy="131760"/>
              </p14:xfrm>
            </p:contentPart>
          </mc:Choice>
          <mc:Fallback>
            <p:pic>
              <p:nvPicPr>
                <p:cNvPr id="188" name="Freihand 187">
                  <a:extLst>
                    <a:ext uri="{FF2B5EF4-FFF2-40B4-BE49-F238E27FC236}">
                      <a16:creationId xmlns:a16="http://schemas.microsoft.com/office/drawing/2014/main" id="{02934548-FC85-1B5D-DAB4-9482C125972C}"/>
                    </a:ext>
                  </a:extLst>
                </p:cNvPr>
                <p:cNvPicPr/>
                <p:nvPr/>
              </p:nvPicPr>
              <p:blipFill>
                <a:blip r:embed="rId285"/>
                <a:stretch>
                  <a:fillRect/>
                </a:stretch>
              </p:blipFill>
              <p:spPr>
                <a:xfrm>
                  <a:off x="99949" y="2145502"/>
                  <a:ext cx="78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9" name="Freihand 188">
                  <a:extLst>
                    <a:ext uri="{FF2B5EF4-FFF2-40B4-BE49-F238E27FC236}">
                      <a16:creationId xmlns:a16="http://schemas.microsoft.com/office/drawing/2014/main" id="{98AF6DD0-A8F7-DEC9-33B1-7C51AC4311BD}"/>
                    </a:ext>
                  </a:extLst>
                </p14:cNvPr>
                <p14:cNvContentPartPr/>
                <p14:nvPr/>
              </p14:nvContentPartPr>
              <p14:xfrm>
                <a:off x="276709" y="2294542"/>
                <a:ext cx="15120" cy="81360"/>
              </p14:xfrm>
            </p:contentPart>
          </mc:Choice>
          <mc:Fallback>
            <p:pic>
              <p:nvPicPr>
                <p:cNvPr id="189" name="Freihand 188">
                  <a:extLst>
                    <a:ext uri="{FF2B5EF4-FFF2-40B4-BE49-F238E27FC236}">
                      <a16:creationId xmlns:a16="http://schemas.microsoft.com/office/drawing/2014/main" id="{98AF6DD0-A8F7-DEC9-33B1-7C51AC4311BD}"/>
                    </a:ext>
                  </a:extLst>
                </p:cNvPr>
                <p:cNvPicPr/>
                <p:nvPr/>
              </p:nvPicPr>
              <p:blipFill>
                <a:blip r:embed="rId287"/>
                <a:stretch>
                  <a:fillRect/>
                </a:stretch>
              </p:blipFill>
              <p:spPr>
                <a:xfrm>
                  <a:off x="267709" y="2285542"/>
                  <a:ext cx="32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 name="Freihand 173">
                  <a:extLst>
                    <a:ext uri="{FF2B5EF4-FFF2-40B4-BE49-F238E27FC236}">
                      <a16:creationId xmlns:a16="http://schemas.microsoft.com/office/drawing/2014/main" id="{59FE3385-F56E-EA5F-7EF7-7888402BEFC8}"/>
                    </a:ext>
                  </a:extLst>
                </p14:cNvPr>
                <p14:cNvContentPartPr/>
                <p14:nvPr/>
              </p14:nvContentPartPr>
              <p14:xfrm>
                <a:off x="3789949" y="2199142"/>
                <a:ext cx="3600" cy="42120"/>
              </p14:xfrm>
            </p:contentPart>
          </mc:Choice>
          <mc:Fallback>
            <p:pic>
              <p:nvPicPr>
                <p:cNvPr id="174" name="Freihand 173">
                  <a:extLst>
                    <a:ext uri="{FF2B5EF4-FFF2-40B4-BE49-F238E27FC236}">
                      <a16:creationId xmlns:a16="http://schemas.microsoft.com/office/drawing/2014/main" id="{59FE3385-F56E-EA5F-7EF7-7888402BEFC8}"/>
                    </a:ext>
                  </a:extLst>
                </p:cNvPr>
                <p:cNvPicPr/>
                <p:nvPr/>
              </p:nvPicPr>
              <p:blipFill>
                <a:blip r:embed="rId289"/>
                <a:stretch>
                  <a:fillRect/>
                </a:stretch>
              </p:blipFill>
              <p:spPr>
                <a:xfrm>
                  <a:off x="3780949" y="2190142"/>
                  <a:ext cx="21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5" name="Freihand 174">
                  <a:extLst>
                    <a:ext uri="{FF2B5EF4-FFF2-40B4-BE49-F238E27FC236}">
                      <a16:creationId xmlns:a16="http://schemas.microsoft.com/office/drawing/2014/main" id="{BE81C530-A6C9-B083-D7D0-26DEC3A5B6D7}"/>
                    </a:ext>
                  </a:extLst>
                </p14:cNvPr>
                <p14:cNvContentPartPr/>
                <p14:nvPr/>
              </p14:nvContentPartPr>
              <p14:xfrm>
                <a:off x="3778069" y="2298502"/>
                <a:ext cx="11160" cy="559080"/>
              </p14:xfrm>
            </p:contentPart>
          </mc:Choice>
          <mc:Fallback>
            <p:pic>
              <p:nvPicPr>
                <p:cNvPr id="175" name="Freihand 174">
                  <a:extLst>
                    <a:ext uri="{FF2B5EF4-FFF2-40B4-BE49-F238E27FC236}">
                      <a16:creationId xmlns:a16="http://schemas.microsoft.com/office/drawing/2014/main" id="{BE81C530-A6C9-B083-D7D0-26DEC3A5B6D7}"/>
                    </a:ext>
                  </a:extLst>
                </p:cNvPr>
                <p:cNvPicPr/>
                <p:nvPr/>
              </p:nvPicPr>
              <p:blipFill>
                <a:blip r:embed="rId291"/>
                <a:stretch>
                  <a:fillRect/>
                </a:stretch>
              </p:blipFill>
              <p:spPr>
                <a:xfrm>
                  <a:off x="3769069" y="2289862"/>
                  <a:ext cx="2880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8" name="Freihand 177">
                  <a:extLst>
                    <a:ext uri="{FF2B5EF4-FFF2-40B4-BE49-F238E27FC236}">
                      <a16:creationId xmlns:a16="http://schemas.microsoft.com/office/drawing/2014/main" id="{C24694C2-A30A-2D49-2FB9-D63D107D241D}"/>
                    </a:ext>
                  </a:extLst>
                </p14:cNvPr>
                <p14:cNvContentPartPr/>
                <p14:nvPr/>
              </p14:nvContentPartPr>
              <p14:xfrm>
                <a:off x="3325189" y="2166742"/>
                <a:ext cx="453960" cy="48600"/>
              </p14:xfrm>
            </p:contentPart>
          </mc:Choice>
          <mc:Fallback>
            <p:pic>
              <p:nvPicPr>
                <p:cNvPr id="178" name="Freihand 177">
                  <a:extLst>
                    <a:ext uri="{FF2B5EF4-FFF2-40B4-BE49-F238E27FC236}">
                      <a16:creationId xmlns:a16="http://schemas.microsoft.com/office/drawing/2014/main" id="{C24694C2-A30A-2D49-2FB9-D63D107D241D}"/>
                    </a:ext>
                  </a:extLst>
                </p:cNvPr>
                <p:cNvPicPr/>
                <p:nvPr/>
              </p:nvPicPr>
              <p:blipFill>
                <a:blip r:embed="rId293"/>
                <a:stretch>
                  <a:fillRect/>
                </a:stretch>
              </p:blipFill>
              <p:spPr>
                <a:xfrm>
                  <a:off x="3316189" y="2157742"/>
                  <a:ext cx="471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9" name="Freihand 178">
                  <a:extLst>
                    <a:ext uri="{FF2B5EF4-FFF2-40B4-BE49-F238E27FC236}">
                      <a16:creationId xmlns:a16="http://schemas.microsoft.com/office/drawing/2014/main" id="{AE410E5E-5E92-A8C1-41B4-B61FE3C14FE4}"/>
                    </a:ext>
                  </a:extLst>
                </p14:cNvPr>
                <p14:cNvContentPartPr/>
                <p14:nvPr/>
              </p14:nvContentPartPr>
              <p14:xfrm>
                <a:off x="2821909" y="2186542"/>
                <a:ext cx="188640" cy="29880"/>
              </p14:xfrm>
            </p:contentPart>
          </mc:Choice>
          <mc:Fallback>
            <p:pic>
              <p:nvPicPr>
                <p:cNvPr id="179" name="Freihand 178">
                  <a:extLst>
                    <a:ext uri="{FF2B5EF4-FFF2-40B4-BE49-F238E27FC236}">
                      <a16:creationId xmlns:a16="http://schemas.microsoft.com/office/drawing/2014/main" id="{AE410E5E-5E92-A8C1-41B4-B61FE3C14FE4}"/>
                    </a:ext>
                  </a:extLst>
                </p:cNvPr>
                <p:cNvPicPr/>
                <p:nvPr/>
              </p:nvPicPr>
              <p:blipFill>
                <a:blip r:embed="rId295"/>
                <a:stretch>
                  <a:fillRect/>
                </a:stretch>
              </p:blipFill>
              <p:spPr>
                <a:xfrm>
                  <a:off x="2813269" y="2177902"/>
                  <a:ext cx="206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0" name="Freihand 179">
                  <a:extLst>
                    <a:ext uri="{FF2B5EF4-FFF2-40B4-BE49-F238E27FC236}">
                      <a16:creationId xmlns:a16="http://schemas.microsoft.com/office/drawing/2014/main" id="{3EBE3676-6547-955F-3B95-DDA702D17461}"/>
                    </a:ext>
                  </a:extLst>
                </p14:cNvPr>
                <p14:cNvContentPartPr/>
                <p14:nvPr/>
              </p14:nvContentPartPr>
              <p14:xfrm>
                <a:off x="1416469" y="2190862"/>
                <a:ext cx="1188000" cy="41760"/>
              </p14:xfrm>
            </p:contentPart>
          </mc:Choice>
          <mc:Fallback>
            <p:pic>
              <p:nvPicPr>
                <p:cNvPr id="180" name="Freihand 179">
                  <a:extLst>
                    <a:ext uri="{FF2B5EF4-FFF2-40B4-BE49-F238E27FC236}">
                      <a16:creationId xmlns:a16="http://schemas.microsoft.com/office/drawing/2014/main" id="{3EBE3676-6547-955F-3B95-DDA702D17461}"/>
                    </a:ext>
                  </a:extLst>
                </p:cNvPr>
                <p:cNvPicPr/>
                <p:nvPr/>
              </p:nvPicPr>
              <p:blipFill>
                <a:blip r:embed="rId297"/>
                <a:stretch>
                  <a:fillRect/>
                </a:stretch>
              </p:blipFill>
              <p:spPr>
                <a:xfrm>
                  <a:off x="1407469" y="2181862"/>
                  <a:ext cx="12056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1" name="Freihand 190">
                  <a:extLst>
                    <a:ext uri="{FF2B5EF4-FFF2-40B4-BE49-F238E27FC236}">
                      <a16:creationId xmlns:a16="http://schemas.microsoft.com/office/drawing/2014/main" id="{B4CE0187-BF54-D784-4EA6-10DB0C6C00CD}"/>
                    </a:ext>
                  </a:extLst>
                </p14:cNvPr>
                <p14:cNvContentPartPr/>
                <p14:nvPr/>
              </p14:nvContentPartPr>
              <p14:xfrm>
                <a:off x="3225109" y="1793062"/>
                <a:ext cx="109080" cy="900000"/>
              </p14:xfrm>
            </p:contentPart>
          </mc:Choice>
          <mc:Fallback>
            <p:pic>
              <p:nvPicPr>
                <p:cNvPr id="191" name="Freihand 190">
                  <a:extLst>
                    <a:ext uri="{FF2B5EF4-FFF2-40B4-BE49-F238E27FC236}">
                      <a16:creationId xmlns:a16="http://schemas.microsoft.com/office/drawing/2014/main" id="{B4CE0187-BF54-D784-4EA6-10DB0C6C00CD}"/>
                    </a:ext>
                  </a:extLst>
                </p:cNvPr>
                <p:cNvPicPr/>
                <p:nvPr/>
              </p:nvPicPr>
              <p:blipFill>
                <a:blip r:embed="rId299"/>
                <a:stretch>
                  <a:fillRect/>
                </a:stretch>
              </p:blipFill>
              <p:spPr>
                <a:xfrm>
                  <a:off x="3216109" y="1784422"/>
                  <a:ext cx="126720" cy="917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2" name="Freihand 191">
                  <a:extLst>
                    <a:ext uri="{FF2B5EF4-FFF2-40B4-BE49-F238E27FC236}">
                      <a16:creationId xmlns:a16="http://schemas.microsoft.com/office/drawing/2014/main" id="{298B29E1-C7EF-A076-88D2-952617575CD3}"/>
                    </a:ext>
                  </a:extLst>
                </p14:cNvPr>
                <p14:cNvContentPartPr/>
                <p14:nvPr/>
              </p14:nvContentPartPr>
              <p14:xfrm>
                <a:off x="3263629" y="2481382"/>
                <a:ext cx="154800" cy="328680"/>
              </p14:xfrm>
            </p:contentPart>
          </mc:Choice>
          <mc:Fallback>
            <p:pic>
              <p:nvPicPr>
                <p:cNvPr id="192" name="Freihand 191">
                  <a:extLst>
                    <a:ext uri="{FF2B5EF4-FFF2-40B4-BE49-F238E27FC236}">
                      <a16:creationId xmlns:a16="http://schemas.microsoft.com/office/drawing/2014/main" id="{298B29E1-C7EF-A076-88D2-952617575CD3}"/>
                    </a:ext>
                  </a:extLst>
                </p:cNvPr>
                <p:cNvPicPr/>
                <p:nvPr/>
              </p:nvPicPr>
              <p:blipFill>
                <a:blip r:embed="rId301"/>
                <a:stretch>
                  <a:fillRect/>
                </a:stretch>
              </p:blipFill>
              <p:spPr>
                <a:xfrm>
                  <a:off x="3254629" y="2472382"/>
                  <a:ext cx="17244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2" name="Freihand 51">
                  <a:extLst>
                    <a:ext uri="{FF2B5EF4-FFF2-40B4-BE49-F238E27FC236}">
                      <a16:creationId xmlns:a16="http://schemas.microsoft.com/office/drawing/2014/main" id="{2DBD0F3F-AEF6-52BB-328E-6C73427666CF}"/>
                    </a:ext>
                  </a:extLst>
                </p14:cNvPr>
                <p14:cNvContentPartPr/>
                <p14:nvPr/>
              </p14:nvContentPartPr>
              <p14:xfrm>
                <a:off x="2971669" y="3903022"/>
                <a:ext cx="54720" cy="227880"/>
              </p14:xfrm>
            </p:contentPart>
          </mc:Choice>
          <mc:Fallback>
            <p:pic>
              <p:nvPicPr>
                <p:cNvPr id="52" name="Freihand 51">
                  <a:extLst>
                    <a:ext uri="{FF2B5EF4-FFF2-40B4-BE49-F238E27FC236}">
                      <a16:creationId xmlns:a16="http://schemas.microsoft.com/office/drawing/2014/main" id="{2DBD0F3F-AEF6-52BB-328E-6C73427666CF}"/>
                    </a:ext>
                  </a:extLst>
                </p:cNvPr>
                <p:cNvPicPr/>
                <p:nvPr/>
              </p:nvPicPr>
              <p:blipFill>
                <a:blip r:embed="rId303"/>
                <a:stretch>
                  <a:fillRect/>
                </a:stretch>
              </p:blipFill>
              <p:spPr>
                <a:xfrm>
                  <a:off x="2962669" y="3894382"/>
                  <a:ext cx="723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3" name="Freihand 52">
                  <a:extLst>
                    <a:ext uri="{FF2B5EF4-FFF2-40B4-BE49-F238E27FC236}">
                      <a16:creationId xmlns:a16="http://schemas.microsoft.com/office/drawing/2014/main" id="{8B2F97E3-097D-50B0-D001-4146D46A5EDA}"/>
                    </a:ext>
                  </a:extLst>
                </p14:cNvPr>
                <p14:cNvContentPartPr/>
                <p14:nvPr/>
              </p14:nvContentPartPr>
              <p14:xfrm>
                <a:off x="2673229" y="4206502"/>
                <a:ext cx="146160" cy="188280"/>
              </p14:xfrm>
            </p:contentPart>
          </mc:Choice>
          <mc:Fallback>
            <p:pic>
              <p:nvPicPr>
                <p:cNvPr id="53" name="Freihand 52">
                  <a:extLst>
                    <a:ext uri="{FF2B5EF4-FFF2-40B4-BE49-F238E27FC236}">
                      <a16:creationId xmlns:a16="http://schemas.microsoft.com/office/drawing/2014/main" id="{8B2F97E3-097D-50B0-D001-4146D46A5EDA}"/>
                    </a:ext>
                  </a:extLst>
                </p:cNvPr>
                <p:cNvPicPr/>
                <p:nvPr/>
              </p:nvPicPr>
              <p:blipFill>
                <a:blip r:embed="rId305"/>
                <a:stretch>
                  <a:fillRect/>
                </a:stretch>
              </p:blipFill>
              <p:spPr>
                <a:xfrm>
                  <a:off x="2664229" y="4197502"/>
                  <a:ext cx="163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4" name="Freihand 53">
                  <a:extLst>
                    <a:ext uri="{FF2B5EF4-FFF2-40B4-BE49-F238E27FC236}">
                      <a16:creationId xmlns:a16="http://schemas.microsoft.com/office/drawing/2014/main" id="{76EEA6CB-098E-2938-9B8B-098EF1CD9655}"/>
                    </a:ext>
                  </a:extLst>
                </p14:cNvPr>
                <p14:cNvContentPartPr/>
                <p14:nvPr/>
              </p14:nvContentPartPr>
              <p14:xfrm>
                <a:off x="2783389" y="4299022"/>
                <a:ext cx="26280" cy="136440"/>
              </p14:xfrm>
            </p:contentPart>
          </mc:Choice>
          <mc:Fallback>
            <p:pic>
              <p:nvPicPr>
                <p:cNvPr id="54" name="Freihand 53">
                  <a:extLst>
                    <a:ext uri="{FF2B5EF4-FFF2-40B4-BE49-F238E27FC236}">
                      <a16:creationId xmlns:a16="http://schemas.microsoft.com/office/drawing/2014/main" id="{76EEA6CB-098E-2938-9B8B-098EF1CD9655}"/>
                    </a:ext>
                  </a:extLst>
                </p:cNvPr>
                <p:cNvPicPr/>
                <p:nvPr/>
              </p:nvPicPr>
              <p:blipFill>
                <a:blip r:embed="rId307"/>
                <a:stretch>
                  <a:fillRect/>
                </a:stretch>
              </p:blipFill>
              <p:spPr>
                <a:xfrm>
                  <a:off x="2774389" y="4290382"/>
                  <a:ext cx="43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55" name="Freihand 54">
                  <a:extLst>
                    <a:ext uri="{FF2B5EF4-FFF2-40B4-BE49-F238E27FC236}">
                      <a16:creationId xmlns:a16="http://schemas.microsoft.com/office/drawing/2014/main" id="{085F1B61-85EC-8B8F-8D34-27205413EE08}"/>
                    </a:ext>
                  </a:extLst>
                </p14:cNvPr>
                <p14:cNvContentPartPr/>
                <p14:nvPr/>
              </p14:nvContentPartPr>
              <p14:xfrm>
                <a:off x="2867989" y="4287862"/>
                <a:ext cx="68760" cy="143280"/>
              </p14:xfrm>
            </p:contentPart>
          </mc:Choice>
          <mc:Fallback>
            <p:pic>
              <p:nvPicPr>
                <p:cNvPr id="55" name="Freihand 54">
                  <a:extLst>
                    <a:ext uri="{FF2B5EF4-FFF2-40B4-BE49-F238E27FC236}">
                      <a16:creationId xmlns:a16="http://schemas.microsoft.com/office/drawing/2014/main" id="{085F1B61-85EC-8B8F-8D34-27205413EE08}"/>
                    </a:ext>
                  </a:extLst>
                </p:cNvPr>
                <p:cNvPicPr/>
                <p:nvPr/>
              </p:nvPicPr>
              <p:blipFill>
                <a:blip r:embed="rId309"/>
                <a:stretch>
                  <a:fillRect/>
                </a:stretch>
              </p:blipFill>
              <p:spPr>
                <a:xfrm>
                  <a:off x="2859349" y="4278862"/>
                  <a:ext cx="86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56" name="Freihand 55">
                  <a:extLst>
                    <a:ext uri="{FF2B5EF4-FFF2-40B4-BE49-F238E27FC236}">
                      <a16:creationId xmlns:a16="http://schemas.microsoft.com/office/drawing/2014/main" id="{04E19159-EA0C-A4E2-BC2A-4CE617FE22ED}"/>
                    </a:ext>
                  </a:extLst>
                </p14:cNvPr>
                <p14:cNvContentPartPr/>
                <p14:nvPr/>
              </p14:nvContentPartPr>
              <p14:xfrm>
                <a:off x="2999389" y="4258702"/>
                <a:ext cx="81360" cy="177840"/>
              </p14:xfrm>
            </p:contentPart>
          </mc:Choice>
          <mc:Fallback>
            <p:pic>
              <p:nvPicPr>
                <p:cNvPr id="56" name="Freihand 55">
                  <a:extLst>
                    <a:ext uri="{FF2B5EF4-FFF2-40B4-BE49-F238E27FC236}">
                      <a16:creationId xmlns:a16="http://schemas.microsoft.com/office/drawing/2014/main" id="{04E19159-EA0C-A4E2-BC2A-4CE617FE22ED}"/>
                    </a:ext>
                  </a:extLst>
                </p:cNvPr>
                <p:cNvPicPr/>
                <p:nvPr/>
              </p:nvPicPr>
              <p:blipFill>
                <a:blip r:embed="rId311"/>
                <a:stretch>
                  <a:fillRect/>
                </a:stretch>
              </p:blipFill>
              <p:spPr>
                <a:xfrm>
                  <a:off x="2990749" y="4250062"/>
                  <a:ext cx="99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72" name="Freihand 71">
                  <a:extLst>
                    <a:ext uri="{FF2B5EF4-FFF2-40B4-BE49-F238E27FC236}">
                      <a16:creationId xmlns:a16="http://schemas.microsoft.com/office/drawing/2014/main" id="{70D910B4-401F-9657-2F15-25272D4CA881}"/>
                    </a:ext>
                  </a:extLst>
                </p14:cNvPr>
                <p14:cNvContentPartPr/>
                <p14:nvPr/>
              </p14:nvContentPartPr>
              <p14:xfrm>
                <a:off x="2989309" y="3967462"/>
                <a:ext cx="37800" cy="65160"/>
              </p14:xfrm>
            </p:contentPart>
          </mc:Choice>
          <mc:Fallback>
            <p:pic>
              <p:nvPicPr>
                <p:cNvPr id="72" name="Freihand 71">
                  <a:extLst>
                    <a:ext uri="{FF2B5EF4-FFF2-40B4-BE49-F238E27FC236}">
                      <a16:creationId xmlns:a16="http://schemas.microsoft.com/office/drawing/2014/main" id="{70D910B4-401F-9657-2F15-25272D4CA881}"/>
                    </a:ext>
                  </a:extLst>
                </p:cNvPr>
                <p:cNvPicPr/>
                <p:nvPr/>
              </p:nvPicPr>
              <p:blipFill>
                <a:blip r:embed="rId313"/>
                <a:stretch>
                  <a:fillRect/>
                </a:stretch>
              </p:blipFill>
              <p:spPr>
                <a:xfrm>
                  <a:off x="2980309" y="3958462"/>
                  <a:ext cx="55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6" name="Freihand 175">
                  <a:extLst>
                    <a:ext uri="{FF2B5EF4-FFF2-40B4-BE49-F238E27FC236}">
                      <a16:creationId xmlns:a16="http://schemas.microsoft.com/office/drawing/2014/main" id="{370C964C-E5B2-531B-62A3-70FB9AA9E2BE}"/>
                    </a:ext>
                  </a:extLst>
                </p14:cNvPr>
                <p14:cNvContentPartPr/>
                <p14:nvPr/>
              </p14:nvContentPartPr>
              <p14:xfrm>
                <a:off x="3763669" y="3118942"/>
                <a:ext cx="11160" cy="297720"/>
              </p14:xfrm>
            </p:contentPart>
          </mc:Choice>
          <mc:Fallback>
            <p:pic>
              <p:nvPicPr>
                <p:cNvPr id="176" name="Freihand 175">
                  <a:extLst>
                    <a:ext uri="{FF2B5EF4-FFF2-40B4-BE49-F238E27FC236}">
                      <a16:creationId xmlns:a16="http://schemas.microsoft.com/office/drawing/2014/main" id="{370C964C-E5B2-531B-62A3-70FB9AA9E2BE}"/>
                    </a:ext>
                  </a:extLst>
                </p:cNvPr>
                <p:cNvPicPr/>
                <p:nvPr/>
              </p:nvPicPr>
              <p:blipFill>
                <a:blip r:embed="rId315"/>
                <a:stretch>
                  <a:fillRect/>
                </a:stretch>
              </p:blipFill>
              <p:spPr>
                <a:xfrm>
                  <a:off x="3754669" y="3110302"/>
                  <a:ext cx="288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65" name="Freihand 64">
                  <a:extLst>
                    <a:ext uri="{FF2B5EF4-FFF2-40B4-BE49-F238E27FC236}">
                      <a16:creationId xmlns:a16="http://schemas.microsoft.com/office/drawing/2014/main" id="{6B6380F8-7C43-9D19-751A-882E3E38B55B}"/>
                    </a:ext>
                  </a:extLst>
                </p14:cNvPr>
                <p14:cNvContentPartPr/>
                <p14:nvPr/>
              </p14:nvContentPartPr>
              <p14:xfrm>
                <a:off x="3786349" y="4058182"/>
                <a:ext cx="27360" cy="46440"/>
              </p14:xfrm>
            </p:contentPart>
          </mc:Choice>
          <mc:Fallback>
            <p:pic>
              <p:nvPicPr>
                <p:cNvPr id="65" name="Freihand 64">
                  <a:extLst>
                    <a:ext uri="{FF2B5EF4-FFF2-40B4-BE49-F238E27FC236}">
                      <a16:creationId xmlns:a16="http://schemas.microsoft.com/office/drawing/2014/main" id="{6B6380F8-7C43-9D19-751A-882E3E38B55B}"/>
                    </a:ext>
                  </a:extLst>
                </p:cNvPr>
                <p:cNvPicPr/>
                <p:nvPr/>
              </p:nvPicPr>
              <p:blipFill>
                <a:blip r:embed="rId317"/>
                <a:stretch>
                  <a:fillRect/>
                </a:stretch>
              </p:blipFill>
              <p:spPr>
                <a:xfrm>
                  <a:off x="3777349" y="4049182"/>
                  <a:ext cx="450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66" name="Freihand 65">
                  <a:extLst>
                    <a:ext uri="{FF2B5EF4-FFF2-40B4-BE49-F238E27FC236}">
                      <a16:creationId xmlns:a16="http://schemas.microsoft.com/office/drawing/2014/main" id="{4374425E-31BE-3B87-DBF3-27563C36C521}"/>
                    </a:ext>
                  </a:extLst>
                </p14:cNvPr>
                <p14:cNvContentPartPr/>
                <p14:nvPr/>
              </p14:nvContentPartPr>
              <p14:xfrm>
                <a:off x="3767269" y="3846862"/>
                <a:ext cx="62640" cy="292320"/>
              </p14:xfrm>
            </p:contentPart>
          </mc:Choice>
          <mc:Fallback>
            <p:pic>
              <p:nvPicPr>
                <p:cNvPr id="66" name="Freihand 65">
                  <a:extLst>
                    <a:ext uri="{FF2B5EF4-FFF2-40B4-BE49-F238E27FC236}">
                      <a16:creationId xmlns:a16="http://schemas.microsoft.com/office/drawing/2014/main" id="{4374425E-31BE-3B87-DBF3-27563C36C521}"/>
                    </a:ext>
                  </a:extLst>
                </p:cNvPr>
                <p:cNvPicPr/>
                <p:nvPr/>
              </p:nvPicPr>
              <p:blipFill>
                <a:blip r:embed="rId319"/>
                <a:stretch>
                  <a:fillRect/>
                </a:stretch>
              </p:blipFill>
              <p:spPr>
                <a:xfrm>
                  <a:off x="3758269" y="3838222"/>
                  <a:ext cx="802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67" name="Freihand 66">
                  <a:extLst>
                    <a:ext uri="{FF2B5EF4-FFF2-40B4-BE49-F238E27FC236}">
                      <a16:creationId xmlns:a16="http://schemas.microsoft.com/office/drawing/2014/main" id="{5A014BEA-6118-5762-0F19-0916DF82F43C}"/>
                    </a:ext>
                  </a:extLst>
                </p14:cNvPr>
                <p14:cNvContentPartPr/>
                <p14:nvPr/>
              </p14:nvContentPartPr>
              <p14:xfrm>
                <a:off x="3569629" y="4188862"/>
                <a:ext cx="114480" cy="150840"/>
              </p14:xfrm>
            </p:contentPart>
          </mc:Choice>
          <mc:Fallback>
            <p:pic>
              <p:nvPicPr>
                <p:cNvPr id="67" name="Freihand 66">
                  <a:extLst>
                    <a:ext uri="{FF2B5EF4-FFF2-40B4-BE49-F238E27FC236}">
                      <a16:creationId xmlns:a16="http://schemas.microsoft.com/office/drawing/2014/main" id="{5A014BEA-6118-5762-0F19-0916DF82F43C}"/>
                    </a:ext>
                  </a:extLst>
                </p:cNvPr>
                <p:cNvPicPr/>
                <p:nvPr/>
              </p:nvPicPr>
              <p:blipFill>
                <a:blip r:embed="rId321"/>
                <a:stretch>
                  <a:fillRect/>
                </a:stretch>
              </p:blipFill>
              <p:spPr>
                <a:xfrm>
                  <a:off x="3560629" y="4179862"/>
                  <a:ext cx="132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68" name="Freihand 67">
                  <a:extLst>
                    <a:ext uri="{FF2B5EF4-FFF2-40B4-BE49-F238E27FC236}">
                      <a16:creationId xmlns:a16="http://schemas.microsoft.com/office/drawing/2014/main" id="{12D15BDB-44A4-98C5-89E0-DD2C99C02227}"/>
                    </a:ext>
                  </a:extLst>
                </p14:cNvPr>
                <p14:cNvContentPartPr/>
                <p14:nvPr/>
              </p14:nvContentPartPr>
              <p14:xfrm>
                <a:off x="3658909" y="4224142"/>
                <a:ext cx="16200" cy="197280"/>
              </p14:xfrm>
            </p:contentPart>
          </mc:Choice>
          <mc:Fallback>
            <p:pic>
              <p:nvPicPr>
                <p:cNvPr id="68" name="Freihand 67">
                  <a:extLst>
                    <a:ext uri="{FF2B5EF4-FFF2-40B4-BE49-F238E27FC236}">
                      <a16:creationId xmlns:a16="http://schemas.microsoft.com/office/drawing/2014/main" id="{12D15BDB-44A4-98C5-89E0-DD2C99C02227}"/>
                    </a:ext>
                  </a:extLst>
                </p:cNvPr>
                <p:cNvPicPr/>
                <p:nvPr/>
              </p:nvPicPr>
              <p:blipFill>
                <a:blip r:embed="rId323"/>
                <a:stretch>
                  <a:fillRect/>
                </a:stretch>
              </p:blipFill>
              <p:spPr>
                <a:xfrm>
                  <a:off x="3649909" y="4215502"/>
                  <a:ext cx="338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69" name="Freihand 68">
                  <a:extLst>
                    <a:ext uri="{FF2B5EF4-FFF2-40B4-BE49-F238E27FC236}">
                      <a16:creationId xmlns:a16="http://schemas.microsoft.com/office/drawing/2014/main" id="{805075B4-2736-1441-24DD-C45288F26145}"/>
                    </a:ext>
                  </a:extLst>
                </p14:cNvPr>
                <p14:cNvContentPartPr/>
                <p14:nvPr/>
              </p14:nvContentPartPr>
              <p14:xfrm>
                <a:off x="3735229" y="4185622"/>
                <a:ext cx="95760" cy="223560"/>
              </p14:xfrm>
            </p:contentPart>
          </mc:Choice>
          <mc:Fallback>
            <p:pic>
              <p:nvPicPr>
                <p:cNvPr id="69" name="Freihand 68">
                  <a:extLst>
                    <a:ext uri="{FF2B5EF4-FFF2-40B4-BE49-F238E27FC236}">
                      <a16:creationId xmlns:a16="http://schemas.microsoft.com/office/drawing/2014/main" id="{805075B4-2736-1441-24DD-C45288F26145}"/>
                    </a:ext>
                  </a:extLst>
                </p:cNvPr>
                <p:cNvPicPr/>
                <p:nvPr/>
              </p:nvPicPr>
              <p:blipFill>
                <a:blip r:embed="rId325"/>
                <a:stretch>
                  <a:fillRect/>
                </a:stretch>
              </p:blipFill>
              <p:spPr>
                <a:xfrm>
                  <a:off x="3726229" y="4176622"/>
                  <a:ext cx="1134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70" name="Freihand 69">
                  <a:extLst>
                    <a:ext uri="{FF2B5EF4-FFF2-40B4-BE49-F238E27FC236}">
                      <a16:creationId xmlns:a16="http://schemas.microsoft.com/office/drawing/2014/main" id="{3D58F304-C2BB-DB58-E09F-E469496EEAA8}"/>
                    </a:ext>
                  </a:extLst>
                </p14:cNvPr>
                <p14:cNvContentPartPr/>
                <p14:nvPr/>
              </p14:nvContentPartPr>
              <p14:xfrm>
                <a:off x="3880669" y="4179502"/>
                <a:ext cx="108000" cy="188280"/>
              </p14:xfrm>
            </p:contentPart>
          </mc:Choice>
          <mc:Fallback>
            <p:pic>
              <p:nvPicPr>
                <p:cNvPr id="70" name="Freihand 69">
                  <a:extLst>
                    <a:ext uri="{FF2B5EF4-FFF2-40B4-BE49-F238E27FC236}">
                      <a16:creationId xmlns:a16="http://schemas.microsoft.com/office/drawing/2014/main" id="{3D58F304-C2BB-DB58-E09F-E469496EEAA8}"/>
                    </a:ext>
                  </a:extLst>
                </p:cNvPr>
                <p:cNvPicPr/>
                <p:nvPr/>
              </p:nvPicPr>
              <p:blipFill>
                <a:blip r:embed="rId327"/>
                <a:stretch>
                  <a:fillRect/>
                </a:stretch>
              </p:blipFill>
              <p:spPr>
                <a:xfrm>
                  <a:off x="3871669" y="4170502"/>
                  <a:ext cx="125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7" name="Freihand 176">
                  <a:extLst>
                    <a:ext uri="{FF2B5EF4-FFF2-40B4-BE49-F238E27FC236}">
                      <a16:creationId xmlns:a16="http://schemas.microsoft.com/office/drawing/2014/main" id="{223728D3-6AFD-D44F-C6A2-7A1994539D77}"/>
                    </a:ext>
                  </a:extLst>
                </p14:cNvPr>
                <p14:cNvContentPartPr/>
                <p14:nvPr/>
              </p14:nvContentPartPr>
              <p14:xfrm>
                <a:off x="3726589" y="3679822"/>
                <a:ext cx="14760" cy="421200"/>
              </p14:xfrm>
            </p:contentPart>
          </mc:Choice>
          <mc:Fallback>
            <p:pic>
              <p:nvPicPr>
                <p:cNvPr id="177" name="Freihand 176">
                  <a:extLst>
                    <a:ext uri="{FF2B5EF4-FFF2-40B4-BE49-F238E27FC236}">
                      <a16:creationId xmlns:a16="http://schemas.microsoft.com/office/drawing/2014/main" id="{223728D3-6AFD-D44F-C6A2-7A1994539D77}"/>
                    </a:ext>
                  </a:extLst>
                </p:cNvPr>
                <p:cNvPicPr/>
                <p:nvPr/>
              </p:nvPicPr>
              <p:blipFill>
                <a:blip r:embed="rId329"/>
                <a:stretch>
                  <a:fillRect/>
                </a:stretch>
              </p:blipFill>
              <p:spPr>
                <a:xfrm>
                  <a:off x="3717589" y="3671182"/>
                  <a:ext cx="3240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3" name="Freihand 162">
                  <a:extLst>
                    <a:ext uri="{FF2B5EF4-FFF2-40B4-BE49-F238E27FC236}">
                      <a16:creationId xmlns:a16="http://schemas.microsoft.com/office/drawing/2014/main" id="{1AB20512-FF87-8DBD-1232-E36604C7C51D}"/>
                    </a:ext>
                  </a:extLst>
                </p14:cNvPr>
                <p14:cNvContentPartPr/>
                <p14:nvPr/>
              </p14:nvContentPartPr>
              <p14:xfrm>
                <a:off x="3367309" y="3045862"/>
                <a:ext cx="19440" cy="14760"/>
              </p14:xfrm>
            </p:contentPart>
          </mc:Choice>
          <mc:Fallback>
            <p:pic>
              <p:nvPicPr>
                <p:cNvPr id="163" name="Freihand 162">
                  <a:extLst>
                    <a:ext uri="{FF2B5EF4-FFF2-40B4-BE49-F238E27FC236}">
                      <a16:creationId xmlns:a16="http://schemas.microsoft.com/office/drawing/2014/main" id="{1AB20512-FF87-8DBD-1232-E36604C7C51D}"/>
                    </a:ext>
                  </a:extLst>
                </p:cNvPr>
                <p:cNvPicPr/>
                <p:nvPr/>
              </p:nvPicPr>
              <p:blipFill>
                <a:blip r:embed="rId331"/>
                <a:stretch>
                  <a:fillRect/>
                </a:stretch>
              </p:blipFill>
              <p:spPr>
                <a:xfrm>
                  <a:off x="3358669" y="3036862"/>
                  <a:ext cx="37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4" name="Freihand 163">
                  <a:extLst>
                    <a:ext uri="{FF2B5EF4-FFF2-40B4-BE49-F238E27FC236}">
                      <a16:creationId xmlns:a16="http://schemas.microsoft.com/office/drawing/2014/main" id="{2B9EED8C-1C7B-3CD4-D5E3-C9EC7CEF176B}"/>
                    </a:ext>
                  </a:extLst>
                </p14:cNvPr>
                <p14:cNvContentPartPr/>
                <p14:nvPr/>
              </p14:nvContentPartPr>
              <p14:xfrm>
                <a:off x="2527429" y="3062422"/>
                <a:ext cx="754200" cy="65520"/>
              </p14:xfrm>
            </p:contentPart>
          </mc:Choice>
          <mc:Fallback>
            <p:pic>
              <p:nvPicPr>
                <p:cNvPr id="164" name="Freihand 163">
                  <a:extLst>
                    <a:ext uri="{FF2B5EF4-FFF2-40B4-BE49-F238E27FC236}">
                      <a16:creationId xmlns:a16="http://schemas.microsoft.com/office/drawing/2014/main" id="{2B9EED8C-1C7B-3CD4-D5E3-C9EC7CEF176B}"/>
                    </a:ext>
                  </a:extLst>
                </p:cNvPr>
                <p:cNvPicPr/>
                <p:nvPr/>
              </p:nvPicPr>
              <p:blipFill>
                <a:blip r:embed="rId333"/>
                <a:stretch>
                  <a:fillRect/>
                </a:stretch>
              </p:blipFill>
              <p:spPr>
                <a:xfrm>
                  <a:off x="2518429" y="3053782"/>
                  <a:ext cx="771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5" name="Freihand 164">
                  <a:extLst>
                    <a:ext uri="{FF2B5EF4-FFF2-40B4-BE49-F238E27FC236}">
                      <a16:creationId xmlns:a16="http://schemas.microsoft.com/office/drawing/2014/main" id="{A9DBECA0-25D1-CCD6-09C2-75FAC3121C5E}"/>
                    </a:ext>
                  </a:extLst>
                </p14:cNvPr>
                <p14:cNvContentPartPr/>
                <p14:nvPr/>
              </p14:nvContentPartPr>
              <p14:xfrm>
                <a:off x="2296669" y="3090142"/>
                <a:ext cx="137520" cy="7920"/>
              </p14:xfrm>
            </p:contentPart>
          </mc:Choice>
          <mc:Fallback>
            <p:pic>
              <p:nvPicPr>
                <p:cNvPr id="165" name="Freihand 164">
                  <a:extLst>
                    <a:ext uri="{FF2B5EF4-FFF2-40B4-BE49-F238E27FC236}">
                      <a16:creationId xmlns:a16="http://schemas.microsoft.com/office/drawing/2014/main" id="{A9DBECA0-25D1-CCD6-09C2-75FAC3121C5E}"/>
                    </a:ext>
                  </a:extLst>
                </p:cNvPr>
                <p:cNvPicPr/>
                <p:nvPr/>
              </p:nvPicPr>
              <p:blipFill>
                <a:blip r:embed="rId335"/>
                <a:stretch>
                  <a:fillRect/>
                </a:stretch>
              </p:blipFill>
              <p:spPr>
                <a:xfrm>
                  <a:off x="2287669" y="3081502"/>
                  <a:ext cx="1551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9" name="Freihand 208">
                  <a:extLst>
                    <a:ext uri="{FF2B5EF4-FFF2-40B4-BE49-F238E27FC236}">
                      <a16:creationId xmlns:a16="http://schemas.microsoft.com/office/drawing/2014/main" id="{CF49D1D3-651B-6A87-84A2-42CF7F658D48}"/>
                    </a:ext>
                  </a:extLst>
                </p14:cNvPr>
                <p14:cNvContentPartPr/>
                <p14:nvPr/>
              </p14:nvContentPartPr>
              <p14:xfrm>
                <a:off x="3392509" y="3057022"/>
                <a:ext cx="10800" cy="169560"/>
              </p14:xfrm>
            </p:contentPart>
          </mc:Choice>
          <mc:Fallback>
            <p:pic>
              <p:nvPicPr>
                <p:cNvPr id="209" name="Freihand 208">
                  <a:extLst>
                    <a:ext uri="{FF2B5EF4-FFF2-40B4-BE49-F238E27FC236}">
                      <a16:creationId xmlns:a16="http://schemas.microsoft.com/office/drawing/2014/main" id="{CF49D1D3-651B-6A87-84A2-42CF7F658D48}"/>
                    </a:ext>
                  </a:extLst>
                </p:cNvPr>
                <p:cNvPicPr/>
                <p:nvPr/>
              </p:nvPicPr>
              <p:blipFill>
                <a:blip r:embed="rId337"/>
                <a:stretch>
                  <a:fillRect/>
                </a:stretch>
              </p:blipFill>
              <p:spPr>
                <a:xfrm>
                  <a:off x="3383869" y="3048382"/>
                  <a:ext cx="28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0" name="Freihand 209">
                  <a:extLst>
                    <a:ext uri="{FF2B5EF4-FFF2-40B4-BE49-F238E27FC236}">
                      <a16:creationId xmlns:a16="http://schemas.microsoft.com/office/drawing/2014/main" id="{DC3795CA-65C8-D329-4F6E-C7F38AF2C66B}"/>
                    </a:ext>
                  </a:extLst>
                </p14:cNvPr>
                <p14:cNvContentPartPr/>
                <p14:nvPr/>
              </p14:nvContentPartPr>
              <p14:xfrm>
                <a:off x="3371989" y="3377062"/>
                <a:ext cx="27720" cy="563400"/>
              </p14:xfrm>
            </p:contentPart>
          </mc:Choice>
          <mc:Fallback>
            <p:pic>
              <p:nvPicPr>
                <p:cNvPr id="210" name="Freihand 209">
                  <a:extLst>
                    <a:ext uri="{FF2B5EF4-FFF2-40B4-BE49-F238E27FC236}">
                      <a16:creationId xmlns:a16="http://schemas.microsoft.com/office/drawing/2014/main" id="{DC3795CA-65C8-D329-4F6E-C7F38AF2C66B}"/>
                    </a:ext>
                  </a:extLst>
                </p:cNvPr>
                <p:cNvPicPr/>
                <p:nvPr/>
              </p:nvPicPr>
              <p:blipFill>
                <a:blip r:embed="rId339"/>
                <a:stretch>
                  <a:fillRect/>
                </a:stretch>
              </p:blipFill>
              <p:spPr>
                <a:xfrm>
                  <a:off x="3362989" y="3368062"/>
                  <a:ext cx="4536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1" name="Freihand 210">
                  <a:extLst>
                    <a:ext uri="{FF2B5EF4-FFF2-40B4-BE49-F238E27FC236}">
                      <a16:creationId xmlns:a16="http://schemas.microsoft.com/office/drawing/2014/main" id="{A256EB6D-A2E9-19D1-A206-D9F5F3B57447}"/>
                    </a:ext>
                  </a:extLst>
                </p14:cNvPr>
                <p14:cNvContentPartPr/>
                <p14:nvPr/>
              </p14:nvContentPartPr>
              <p14:xfrm>
                <a:off x="3370549" y="3997342"/>
                <a:ext cx="10800" cy="42840"/>
              </p14:xfrm>
            </p:contentPart>
          </mc:Choice>
          <mc:Fallback>
            <p:pic>
              <p:nvPicPr>
                <p:cNvPr id="211" name="Freihand 210">
                  <a:extLst>
                    <a:ext uri="{FF2B5EF4-FFF2-40B4-BE49-F238E27FC236}">
                      <a16:creationId xmlns:a16="http://schemas.microsoft.com/office/drawing/2014/main" id="{A256EB6D-A2E9-19D1-A206-D9F5F3B57447}"/>
                    </a:ext>
                  </a:extLst>
                </p:cNvPr>
                <p:cNvPicPr/>
                <p:nvPr/>
              </p:nvPicPr>
              <p:blipFill>
                <a:blip r:embed="rId341"/>
                <a:stretch>
                  <a:fillRect/>
                </a:stretch>
              </p:blipFill>
              <p:spPr>
                <a:xfrm>
                  <a:off x="3361549" y="3988342"/>
                  <a:ext cx="284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4" name="Freihand 213">
                  <a:extLst>
                    <a:ext uri="{FF2B5EF4-FFF2-40B4-BE49-F238E27FC236}">
                      <a16:creationId xmlns:a16="http://schemas.microsoft.com/office/drawing/2014/main" id="{90788D32-DE04-2D5A-6017-A36B65AB4251}"/>
                    </a:ext>
                  </a:extLst>
                </p14:cNvPr>
                <p14:cNvContentPartPr/>
                <p14:nvPr/>
              </p14:nvContentPartPr>
              <p14:xfrm>
                <a:off x="3274789" y="4184542"/>
                <a:ext cx="87120" cy="451800"/>
              </p14:xfrm>
            </p:contentPart>
          </mc:Choice>
          <mc:Fallback>
            <p:pic>
              <p:nvPicPr>
                <p:cNvPr id="214" name="Freihand 213">
                  <a:extLst>
                    <a:ext uri="{FF2B5EF4-FFF2-40B4-BE49-F238E27FC236}">
                      <a16:creationId xmlns:a16="http://schemas.microsoft.com/office/drawing/2014/main" id="{90788D32-DE04-2D5A-6017-A36B65AB4251}"/>
                    </a:ext>
                  </a:extLst>
                </p:cNvPr>
                <p:cNvPicPr/>
                <p:nvPr/>
              </p:nvPicPr>
              <p:blipFill>
                <a:blip r:embed="rId343"/>
                <a:stretch>
                  <a:fillRect/>
                </a:stretch>
              </p:blipFill>
              <p:spPr>
                <a:xfrm>
                  <a:off x="3265789" y="4175542"/>
                  <a:ext cx="10476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5" name="Freihand 214">
                  <a:extLst>
                    <a:ext uri="{FF2B5EF4-FFF2-40B4-BE49-F238E27FC236}">
                      <a16:creationId xmlns:a16="http://schemas.microsoft.com/office/drawing/2014/main" id="{6B785324-11F1-8066-BB4E-84CF256FDD1A}"/>
                    </a:ext>
                  </a:extLst>
                </p14:cNvPr>
                <p14:cNvContentPartPr/>
                <p14:nvPr/>
              </p14:nvContentPartPr>
              <p14:xfrm>
                <a:off x="3309709" y="4107862"/>
                <a:ext cx="67680" cy="94320"/>
              </p14:xfrm>
            </p:contentPart>
          </mc:Choice>
          <mc:Fallback>
            <p:pic>
              <p:nvPicPr>
                <p:cNvPr id="215" name="Freihand 214">
                  <a:extLst>
                    <a:ext uri="{FF2B5EF4-FFF2-40B4-BE49-F238E27FC236}">
                      <a16:creationId xmlns:a16="http://schemas.microsoft.com/office/drawing/2014/main" id="{6B785324-11F1-8066-BB4E-84CF256FDD1A}"/>
                    </a:ext>
                  </a:extLst>
                </p:cNvPr>
                <p:cNvPicPr/>
                <p:nvPr/>
              </p:nvPicPr>
              <p:blipFill>
                <a:blip r:embed="rId345"/>
                <a:stretch>
                  <a:fillRect/>
                </a:stretch>
              </p:blipFill>
              <p:spPr>
                <a:xfrm>
                  <a:off x="3301069" y="4099222"/>
                  <a:ext cx="85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6" name="Freihand 215">
                  <a:extLst>
                    <a:ext uri="{FF2B5EF4-FFF2-40B4-BE49-F238E27FC236}">
                      <a16:creationId xmlns:a16="http://schemas.microsoft.com/office/drawing/2014/main" id="{87F7268A-E8BE-798F-D1D6-F5ADDE9C0D9C}"/>
                    </a:ext>
                  </a:extLst>
                </p14:cNvPr>
                <p14:cNvContentPartPr/>
                <p14:nvPr/>
              </p14:nvContentPartPr>
              <p14:xfrm>
                <a:off x="3145189" y="4891942"/>
                <a:ext cx="135360" cy="255240"/>
              </p14:xfrm>
            </p:contentPart>
          </mc:Choice>
          <mc:Fallback>
            <p:pic>
              <p:nvPicPr>
                <p:cNvPr id="216" name="Freihand 215">
                  <a:extLst>
                    <a:ext uri="{FF2B5EF4-FFF2-40B4-BE49-F238E27FC236}">
                      <a16:creationId xmlns:a16="http://schemas.microsoft.com/office/drawing/2014/main" id="{87F7268A-E8BE-798F-D1D6-F5ADDE9C0D9C}"/>
                    </a:ext>
                  </a:extLst>
                </p:cNvPr>
                <p:cNvPicPr/>
                <p:nvPr/>
              </p:nvPicPr>
              <p:blipFill>
                <a:blip r:embed="rId347"/>
                <a:stretch>
                  <a:fillRect/>
                </a:stretch>
              </p:blipFill>
              <p:spPr>
                <a:xfrm>
                  <a:off x="3136549" y="4882942"/>
                  <a:ext cx="1530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7" name="Freihand 216">
                  <a:extLst>
                    <a:ext uri="{FF2B5EF4-FFF2-40B4-BE49-F238E27FC236}">
                      <a16:creationId xmlns:a16="http://schemas.microsoft.com/office/drawing/2014/main" id="{2491A2F1-9E11-832E-E878-8F10FA801DF5}"/>
                    </a:ext>
                  </a:extLst>
                </p14:cNvPr>
                <p14:cNvContentPartPr/>
                <p14:nvPr/>
              </p14:nvContentPartPr>
              <p14:xfrm>
                <a:off x="3305029" y="4790062"/>
                <a:ext cx="120240" cy="167040"/>
              </p14:xfrm>
            </p:contentPart>
          </mc:Choice>
          <mc:Fallback>
            <p:pic>
              <p:nvPicPr>
                <p:cNvPr id="217" name="Freihand 216">
                  <a:extLst>
                    <a:ext uri="{FF2B5EF4-FFF2-40B4-BE49-F238E27FC236}">
                      <a16:creationId xmlns:a16="http://schemas.microsoft.com/office/drawing/2014/main" id="{2491A2F1-9E11-832E-E878-8F10FA801DF5}"/>
                    </a:ext>
                  </a:extLst>
                </p:cNvPr>
                <p:cNvPicPr/>
                <p:nvPr/>
              </p:nvPicPr>
              <p:blipFill>
                <a:blip r:embed="rId349"/>
                <a:stretch>
                  <a:fillRect/>
                </a:stretch>
              </p:blipFill>
              <p:spPr>
                <a:xfrm>
                  <a:off x="3296029" y="4781062"/>
                  <a:ext cx="137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8" name="Freihand 217">
                  <a:extLst>
                    <a:ext uri="{FF2B5EF4-FFF2-40B4-BE49-F238E27FC236}">
                      <a16:creationId xmlns:a16="http://schemas.microsoft.com/office/drawing/2014/main" id="{E00D9FD4-95ED-F735-A5E8-AB0BA8205FF8}"/>
                    </a:ext>
                  </a:extLst>
                </p14:cNvPr>
                <p14:cNvContentPartPr/>
                <p14:nvPr/>
              </p14:nvContentPartPr>
              <p14:xfrm>
                <a:off x="3436429" y="4891222"/>
                <a:ext cx="125280" cy="120240"/>
              </p14:xfrm>
            </p:contentPart>
          </mc:Choice>
          <mc:Fallback>
            <p:pic>
              <p:nvPicPr>
                <p:cNvPr id="218" name="Freihand 217">
                  <a:extLst>
                    <a:ext uri="{FF2B5EF4-FFF2-40B4-BE49-F238E27FC236}">
                      <a16:creationId xmlns:a16="http://schemas.microsoft.com/office/drawing/2014/main" id="{E00D9FD4-95ED-F735-A5E8-AB0BA8205FF8}"/>
                    </a:ext>
                  </a:extLst>
                </p:cNvPr>
                <p:cNvPicPr/>
                <p:nvPr/>
              </p:nvPicPr>
              <p:blipFill>
                <a:blip r:embed="rId351"/>
                <a:stretch>
                  <a:fillRect/>
                </a:stretch>
              </p:blipFill>
              <p:spPr>
                <a:xfrm>
                  <a:off x="3427789" y="4882582"/>
                  <a:ext cx="142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9" name="Freihand 218">
                  <a:extLst>
                    <a:ext uri="{FF2B5EF4-FFF2-40B4-BE49-F238E27FC236}">
                      <a16:creationId xmlns:a16="http://schemas.microsoft.com/office/drawing/2014/main" id="{C6C2B194-74B7-28C3-BE62-ABBAE21F3FD6}"/>
                    </a:ext>
                  </a:extLst>
                </p14:cNvPr>
                <p14:cNvContentPartPr/>
                <p14:nvPr/>
              </p14:nvContentPartPr>
              <p14:xfrm>
                <a:off x="3608869" y="4762342"/>
                <a:ext cx="112320" cy="154800"/>
              </p14:xfrm>
            </p:contentPart>
          </mc:Choice>
          <mc:Fallback>
            <p:pic>
              <p:nvPicPr>
                <p:cNvPr id="219" name="Freihand 218">
                  <a:extLst>
                    <a:ext uri="{FF2B5EF4-FFF2-40B4-BE49-F238E27FC236}">
                      <a16:creationId xmlns:a16="http://schemas.microsoft.com/office/drawing/2014/main" id="{C6C2B194-74B7-28C3-BE62-ABBAE21F3FD6}"/>
                    </a:ext>
                  </a:extLst>
                </p:cNvPr>
                <p:cNvPicPr/>
                <p:nvPr/>
              </p:nvPicPr>
              <p:blipFill>
                <a:blip r:embed="rId353"/>
                <a:stretch>
                  <a:fillRect/>
                </a:stretch>
              </p:blipFill>
              <p:spPr>
                <a:xfrm>
                  <a:off x="3599869" y="4753702"/>
                  <a:ext cx="129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0" name="Freihand 219">
                  <a:extLst>
                    <a:ext uri="{FF2B5EF4-FFF2-40B4-BE49-F238E27FC236}">
                      <a16:creationId xmlns:a16="http://schemas.microsoft.com/office/drawing/2014/main" id="{FE437B2F-E5C9-D945-8B90-7D83A1DB6EF4}"/>
                    </a:ext>
                  </a:extLst>
                </p14:cNvPr>
                <p14:cNvContentPartPr/>
                <p14:nvPr/>
              </p14:nvContentPartPr>
              <p14:xfrm>
                <a:off x="3713989" y="4731742"/>
                <a:ext cx="174600" cy="241920"/>
              </p14:xfrm>
            </p:contentPart>
          </mc:Choice>
          <mc:Fallback>
            <p:pic>
              <p:nvPicPr>
                <p:cNvPr id="220" name="Freihand 219">
                  <a:extLst>
                    <a:ext uri="{FF2B5EF4-FFF2-40B4-BE49-F238E27FC236}">
                      <a16:creationId xmlns:a16="http://schemas.microsoft.com/office/drawing/2014/main" id="{FE437B2F-E5C9-D945-8B90-7D83A1DB6EF4}"/>
                    </a:ext>
                  </a:extLst>
                </p:cNvPr>
                <p:cNvPicPr/>
                <p:nvPr/>
              </p:nvPicPr>
              <p:blipFill>
                <a:blip r:embed="rId355"/>
                <a:stretch>
                  <a:fillRect/>
                </a:stretch>
              </p:blipFill>
              <p:spPr>
                <a:xfrm>
                  <a:off x="3705349" y="4723102"/>
                  <a:ext cx="1922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1" name="Freihand 220">
                  <a:extLst>
                    <a:ext uri="{FF2B5EF4-FFF2-40B4-BE49-F238E27FC236}">
                      <a16:creationId xmlns:a16="http://schemas.microsoft.com/office/drawing/2014/main" id="{5B71EF84-F67D-AF51-F42D-5CDD0B71CFE5}"/>
                    </a:ext>
                  </a:extLst>
                </p14:cNvPr>
                <p14:cNvContentPartPr/>
                <p14:nvPr/>
              </p14:nvContentPartPr>
              <p14:xfrm>
                <a:off x="3940429" y="4677742"/>
                <a:ext cx="117360" cy="196200"/>
              </p14:xfrm>
            </p:contentPart>
          </mc:Choice>
          <mc:Fallback>
            <p:pic>
              <p:nvPicPr>
                <p:cNvPr id="221" name="Freihand 220">
                  <a:extLst>
                    <a:ext uri="{FF2B5EF4-FFF2-40B4-BE49-F238E27FC236}">
                      <a16:creationId xmlns:a16="http://schemas.microsoft.com/office/drawing/2014/main" id="{5B71EF84-F67D-AF51-F42D-5CDD0B71CFE5}"/>
                    </a:ext>
                  </a:extLst>
                </p:cNvPr>
                <p:cNvPicPr/>
                <p:nvPr/>
              </p:nvPicPr>
              <p:blipFill>
                <a:blip r:embed="rId357"/>
                <a:stretch>
                  <a:fillRect/>
                </a:stretch>
              </p:blipFill>
              <p:spPr>
                <a:xfrm>
                  <a:off x="3931789" y="4669102"/>
                  <a:ext cx="135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2" name="Freihand 221">
                  <a:extLst>
                    <a:ext uri="{FF2B5EF4-FFF2-40B4-BE49-F238E27FC236}">
                      <a16:creationId xmlns:a16="http://schemas.microsoft.com/office/drawing/2014/main" id="{1E151993-65A5-50EB-3933-C854D13BD38E}"/>
                    </a:ext>
                  </a:extLst>
                </p14:cNvPr>
                <p14:cNvContentPartPr/>
                <p14:nvPr/>
              </p14:nvContentPartPr>
              <p14:xfrm>
                <a:off x="3940429" y="4608982"/>
                <a:ext cx="83880" cy="84960"/>
              </p14:xfrm>
            </p:contentPart>
          </mc:Choice>
          <mc:Fallback>
            <p:pic>
              <p:nvPicPr>
                <p:cNvPr id="222" name="Freihand 221">
                  <a:extLst>
                    <a:ext uri="{FF2B5EF4-FFF2-40B4-BE49-F238E27FC236}">
                      <a16:creationId xmlns:a16="http://schemas.microsoft.com/office/drawing/2014/main" id="{1E151993-65A5-50EB-3933-C854D13BD38E}"/>
                    </a:ext>
                  </a:extLst>
                </p:cNvPr>
                <p:cNvPicPr/>
                <p:nvPr/>
              </p:nvPicPr>
              <p:blipFill>
                <a:blip r:embed="rId359"/>
                <a:stretch>
                  <a:fillRect/>
                </a:stretch>
              </p:blipFill>
              <p:spPr>
                <a:xfrm>
                  <a:off x="3931789" y="4600342"/>
                  <a:ext cx="101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4" name="Freihand 223">
                  <a:extLst>
                    <a:ext uri="{FF2B5EF4-FFF2-40B4-BE49-F238E27FC236}">
                      <a16:creationId xmlns:a16="http://schemas.microsoft.com/office/drawing/2014/main" id="{B834FFEA-EB2B-1274-7851-4699272B1940}"/>
                    </a:ext>
                  </a:extLst>
                </p14:cNvPr>
                <p14:cNvContentPartPr/>
                <p14:nvPr/>
              </p14:nvContentPartPr>
              <p14:xfrm>
                <a:off x="269869" y="2675062"/>
                <a:ext cx="214200" cy="153720"/>
              </p14:xfrm>
            </p:contentPart>
          </mc:Choice>
          <mc:Fallback>
            <p:pic>
              <p:nvPicPr>
                <p:cNvPr id="224" name="Freihand 223">
                  <a:extLst>
                    <a:ext uri="{FF2B5EF4-FFF2-40B4-BE49-F238E27FC236}">
                      <a16:creationId xmlns:a16="http://schemas.microsoft.com/office/drawing/2014/main" id="{B834FFEA-EB2B-1274-7851-4699272B1940}"/>
                    </a:ext>
                  </a:extLst>
                </p:cNvPr>
                <p:cNvPicPr/>
                <p:nvPr/>
              </p:nvPicPr>
              <p:blipFill>
                <a:blip r:embed="rId361"/>
                <a:stretch>
                  <a:fillRect/>
                </a:stretch>
              </p:blipFill>
              <p:spPr>
                <a:xfrm>
                  <a:off x="260869" y="2666422"/>
                  <a:ext cx="231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5" name="Freihand 224">
                  <a:extLst>
                    <a:ext uri="{FF2B5EF4-FFF2-40B4-BE49-F238E27FC236}">
                      <a16:creationId xmlns:a16="http://schemas.microsoft.com/office/drawing/2014/main" id="{B5B52001-7AF3-109D-9871-72B96F3F421B}"/>
                    </a:ext>
                  </a:extLst>
                </p14:cNvPr>
                <p14:cNvContentPartPr/>
                <p14:nvPr/>
              </p14:nvContentPartPr>
              <p14:xfrm>
                <a:off x="232789" y="2686222"/>
                <a:ext cx="155880" cy="209880"/>
              </p14:xfrm>
            </p:contentPart>
          </mc:Choice>
          <mc:Fallback>
            <p:pic>
              <p:nvPicPr>
                <p:cNvPr id="225" name="Freihand 224">
                  <a:extLst>
                    <a:ext uri="{FF2B5EF4-FFF2-40B4-BE49-F238E27FC236}">
                      <a16:creationId xmlns:a16="http://schemas.microsoft.com/office/drawing/2014/main" id="{B5B52001-7AF3-109D-9871-72B96F3F421B}"/>
                    </a:ext>
                  </a:extLst>
                </p:cNvPr>
                <p:cNvPicPr/>
                <p:nvPr/>
              </p:nvPicPr>
              <p:blipFill>
                <a:blip r:embed="rId363"/>
                <a:stretch>
                  <a:fillRect/>
                </a:stretch>
              </p:blipFill>
              <p:spPr>
                <a:xfrm>
                  <a:off x="223789" y="2677222"/>
                  <a:ext cx="173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6" name="Freihand 225">
                  <a:extLst>
                    <a:ext uri="{FF2B5EF4-FFF2-40B4-BE49-F238E27FC236}">
                      <a16:creationId xmlns:a16="http://schemas.microsoft.com/office/drawing/2014/main" id="{D9BC2506-EE7D-2B2E-CFD2-757FF08F1C4E}"/>
                    </a:ext>
                  </a:extLst>
                </p14:cNvPr>
                <p14:cNvContentPartPr/>
                <p14:nvPr/>
              </p14:nvContentPartPr>
              <p14:xfrm>
                <a:off x="646789" y="2482462"/>
                <a:ext cx="77040" cy="195120"/>
              </p14:xfrm>
            </p:contentPart>
          </mc:Choice>
          <mc:Fallback>
            <p:pic>
              <p:nvPicPr>
                <p:cNvPr id="226" name="Freihand 225">
                  <a:extLst>
                    <a:ext uri="{FF2B5EF4-FFF2-40B4-BE49-F238E27FC236}">
                      <a16:creationId xmlns:a16="http://schemas.microsoft.com/office/drawing/2014/main" id="{D9BC2506-EE7D-2B2E-CFD2-757FF08F1C4E}"/>
                    </a:ext>
                  </a:extLst>
                </p:cNvPr>
                <p:cNvPicPr/>
                <p:nvPr/>
              </p:nvPicPr>
              <p:blipFill>
                <a:blip r:embed="rId365"/>
                <a:stretch>
                  <a:fillRect/>
                </a:stretch>
              </p:blipFill>
              <p:spPr>
                <a:xfrm>
                  <a:off x="638149" y="2473462"/>
                  <a:ext cx="946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7" name="Freihand 226">
                  <a:extLst>
                    <a:ext uri="{FF2B5EF4-FFF2-40B4-BE49-F238E27FC236}">
                      <a16:creationId xmlns:a16="http://schemas.microsoft.com/office/drawing/2014/main" id="{15C7FBAB-0965-4053-EEA9-8EC547778501}"/>
                    </a:ext>
                  </a:extLst>
                </p14:cNvPr>
                <p14:cNvContentPartPr/>
                <p14:nvPr/>
              </p14:nvContentPartPr>
              <p14:xfrm>
                <a:off x="628429" y="2431702"/>
                <a:ext cx="16200" cy="29880"/>
              </p14:xfrm>
            </p:contentPart>
          </mc:Choice>
          <mc:Fallback>
            <p:pic>
              <p:nvPicPr>
                <p:cNvPr id="227" name="Freihand 226">
                  <a:extLst>
                    <a:ext uri="{FF2B5EF4-FFF2-40B4-BE49-F238E27FC236}">
                      <a16:creationId xmlns:a16="http://schemas.microsoft.com/office/drawing/2014/main" id="{15C7FBAB-0965-4053-EEA9-8EC547778501}"/>
                    </a:ext>
                  </a:extLst>
                </p:cNvPr>
                <p:cNvPicPr/>
                <p:nvPr/>
              </p:nvPicPr>
              <p:blipFill>
                <a:blip r:embed="rId367"/>
                <a:stretch>
                  <a:fillRect/>
                </a:stretch>
              </p:blipFill>
              <p:spPr>
                <a:xfrm>
                  <a:off x="619789" y="2423062"/>
                  <a:ext cx="33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8" name="Freihand 227">
                  <a:extLst>
                    <a:ext uri="{FF2B5EF4-FFF2-40B4-BE49-F238E27FC236}">
                      <a16:creationId xmlns:a16="http://schemas.microsoft.com/office/drawing/2014/main" id="{34D2DDC2-76BB-F730-1D6B-C65F93B5A8DA}"/>
                    </a:ext>
                  </a:extLst>
                </p14:cNvPr>
                <p14:cNvContentPartPr/>
                <p14:nvPr/>
              </p14:nvContentPartPr>
              <p14:xfrm>
                <a:off x="756229" y="2406502"/>
                <a:ext cx="106560" cy="129960"/>
              </p14:xfrm>
            </p:contentPart>
          </mc:Choice>
          <mc:Fallback>
            <p:pic>
              <p:nvPicPr>
                <p:cNvPr id="228" name="Freihand 227">
                  <a:extLst>
                    <a:ext uri="{FF2B5EF4-FFF2-40B4-BE49-F238E27FC236}">
                      <a16:creationId xmlns:a16="http://schemas.microsoft.com/office/drawing/2014/main" id="{34D2DDC2-76BB-F730-1D6B-C65F93B5A8DA}"/>
                    </a:ext>
                  </a:extLst>
                </p:cNvPr>
                <p:cNvPicPr/>
                <p:nvPr/>
              </p:nvPicPr>
              <p:blipFill>
                <a:blip r:embed="rId369"/>
                <a:stretch>
                  <a:fillRect/>
                </a:stretch>
              </p:blipFill>
              <p:spPr>
                <a:xfrm>
                  <a:off x="747229" y="2397502"/>
                  <a:ext cx="124200" cy="14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0">
            <p14:nvContentPartPr>
              <p14:cNvPr id="2" name="Freihand 1">
                <a:extLst>
                  <a:ext uri="{FF2B5EF4-FFF2-40B4-BE49-F238E27FC236}">
                    <a16:creationId xmlns:a16="http://schemas.microsoft.com/office/drawing/2014/main" id="{980EF6AD-12AC-ACD4-96AC-D619B2280CC3}"/>
                  </a:ext>
                </a:extLst>
              </p14:cNvPr>
              <p14:cNvContentPartPr/>
              <p14:nvPr/>
            </p14:nvContentPartPr>
            <p14:xfrm>
              <a:off x="6658789" y="1332622"/>
              <a:ext cx="9000" cy="3600"/>
            </p14:xfrm>
          </p:contentPart>
        </mc:Choice>
        <mc:Fallback>
          <p:pic>
            <p:nvPicPr>
              <p:cNvPr id="2" name="Freihand 1">
                <a:extLst>
                  <a:ext uri="{FF2B5EF4-FFF2-40B4-BE49-F238E27FC236}">
                    <a16:creationId xmlns:a16="http://schemas.microsoft.com/office/drawing/2014/main" id="{980EF6AD-12AC-ACD4-96AC-D619B2280CC3}"/>
                  </a:ext>
                </a:extLst>
              </p:cNvPr>
              <p:cNvPicPr/>
              <p:nvPr/>
            </p:nvPicPr>
            <p:blipFill>
              <a:blip r:embed="rId371"/>
              <a:stretch>
                <a:fillRect/>
              </a:stretch>
            </p:blipFill>
            <p:spPr>
              <a:xfrm>
                <a:off x="6650149" y="1323982"/>
                <a:ext cx="26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57" name="Freihand 56">
                <a:extLst>
                  <a:ext uri="{FF2B5EF4-FFF2-40B4-BE49-F238E27FC236}">
                    <a16:creationId xmlns:a16="http://schemas.microsoft.com/office/drawing/2014/main" id="{0505FB85-D825-72EB-0781-EC266D579CA6}"/>
                  </a:ext>
                </a:extLst>
              </p14:cNvPr>
              <p14:cNvContentPartPr/>
              <p14:nvPr/>
            </p14:nvContentPartPr>
            <p14:xfrm>
              <a:off x="6690829" y="1228582"/>
              <a:ext cx="6120" cy="2880"/>
            </p14:xfrm>
          </p:contentPart>
        </mc:Choice>
        <mc:Fallback>
          <p:pic>
            <p:nvPicPr>
              <p:cNvPr id="57" name="Freihand 56">
                <a:extLst>
                  <a:ext uri="{FF2B5EF4-FFF2-40B4-BE49-F238E27FC236}">
                    <a16:creationId xmlns:a16="http://schemas.microsoft.com/office/drawing/2014/main" id="{0505FB85-D825-72EB-0781-EC266D579CA6}"/>
                  </a:ext>
                </a:extLst>
              </p:cNvPr>
              <p:cNvPicPr/>
              <p:nvPr/>
            </p:nvPicPr>
            <p:blipFill>
              <a:blip r:embed="rId373"/>
              <a:stretch>
                <a:fillRect/>
              </a:stretch>
            </p:blipFill>
            <p:spPr>
              <a:xfrm>
                <a:off x="6681829" y="1219582"/>
                <a:ext cx="23760" cy="20520"/>
              </a:xfrm>
              <a:prstGeom prst="rect">
                <a:avLst/>
              </a:prstGeom>
            </p:spPr>
          </p:pic>
        </mc:Fallback>
      </mc:AlternateContent>
      <p:grpSp>
        <p:nvGrpSpPr>
          <p:cNvPr id="100" name="Gruppieren 99">
            <a:extLst>
              <a:ext uri="{FF2B5EF4-FFF2-40B4-BE49-F238E27FC236}">
                <a16:creationId xmlns:a16="http://schemas.microsoft.com/office/drawing/2014/main" id="{40873CBC-F475-9242-96DD-0930933B01AF}"/>
              </a:ext>
            </a:extLst>
          </p:cNvPr>
          <p:cNvGrpSpPr/>
          <p:nvPr/>
        </p:nvGrpSpPr>
        <p:grpSpPr>
          <a:xfrm>
            <a:off x="7173589" y="76942"/>
            <a:ext cx="1798920" cy="456480"/>
            <a:chOff x="7173589" y="76942"/>
            <a:chExt cx="1798920" cy="456480"/>
          </a:xfrm>
        </p:grpSpPr>
        <mc:AlternateContent xmlns:mc="http://schemas.openxmlformats.org/markup-compatibility/2006">
          <mc:Choice xmlns:p14="http://schemas.microsoft.com/office/powerpoint/2010/main" Requires="p14">
            <p:contentPart p14:bwMode="auto" r:id="rId374">
              <p14:nvContentPartPr>
                <p14:cNvPr id="58" name="Freihand 57">
                  <a:extLst>
                    <a:ext uri="{FF2B5EF4-FFF2-40B4-BE49-F238E27FC236}">
                      <a16:creationId xmlns:a16="http://schemas.microsoft.com/office/drawing/2014/main" id="{FF5D8CCF-50BC-5D20-0CCB-17080F2A67FA}"/>
                    </a:ext>
                  </a:extLst>
                </p14:cNvPr>
                <p14:cNvContentPartPr/>
                <p14:nvPr/>
              </p14:nvContentPartPr>
              <p14:xfrm>
                <a:off x="7241989" y="227782"/>
                <a:ext cx="49320" cy="224640"/>
              </p14:xfrm>
            </p:contentPart>
          </mc:Choice>
          <mc:Fallback>
            <p:pic>
              <p:nvPicPr>
                <p:cNvPr id="58" name="Freihand 57">
                  <a:extLst>
                    <a:ext uri="{FF2B5EF4-FFF2-40B4-BE49-F238E27FC236}">
                      <a16:creationId xmlns:a16="http://schemas.microsoft.com/office/drawing/2014/main" id="{FF5D8CCF-50BC-5D20-0CCB-17080F2A67FA}"/>
                    </a:ext>
                  </a:extLst>
                </p:cNvPr>
                <p:cNvPicPr/>
                <p:nvPr/>
              </p:nvPicPr>
              <p:blipFill>
                <a:blip r:embed="rId375"/>
                <a:stretch>
                  <a:fillRect/>
                </a:stretch>
              </p:blipFill>
              <p:spPr>
                <a:xfrm>
                  <a:off x="7232989" y="218782"/>
                  <a:ext cx="669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59" name="Freihand 58">
                  <a:extLst>
                    <a:ext uri="{FF2B5EF4-FFF2-40B4-BE49-F238E27FC236}">
                      <a16:creationId xmlns:a16="http://schemas.microsoft.com/office/drawing/2014/main" id="{9316083F-85ED-D219-1CC8-2DDC4C627B21}"/>
                    </a:ext>
                  </a:extLst>
                </p14:cNvPr>
                <p14:cNvContentPartPr/>
                <p14:nvPr/>
              </p14:nvContentPartPr>
              <p14:xfrm>
                <a:off x="7173589" y="186382"/>
                <a:ext cx="219600" cy="39600"/>
              </p14:xfrm>
            </p:contentPart>
          </mc:Choice>
          <mc:Fallback>
            <p:pic>
              <p:nvPicPr>
                <p:cNvPr id="59" name="Freihand 58">
                  <a:extLst>
                    <a:ext uri="{FF2B5EF4-FFF2-40B4-BE49-F238E27FC236}">
                      <a16:creationId xmlns:a16="http://schemas.microsoft.com/office/drawing/2014/main" id="{9316083F-85ED-D219-1CC8-2DDC4C627B21}"/>
                    </a:ext>
                  </a:extLst>
                </p:cNvPr>
                <p:cNvPicPr/>
                <p:nvPr/>
              </p:nvPicPr>
              <p:blipFill>
                <a:blip r:embed="rId377"/>
                <a:stretch>
                  <a:fillRect/>
                </a:stretch>
              </p:blipFill>
              <p:spPr>
                <a:xfrm>
                  <a:off x="7164949" y="177382"/>
                  <a:ext cx="237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60" name="Freihand 59">
                  <a:extLst>
                    <a:ext uri="{FF2B5EF4-FFF2-40B4-BE49-F238E27FC236}">
                      <a16:creationId xmlns:a16="http://schemas.microsoft.com/office/drawing/2014/main" id="{504F29E3-FA04-4C13-E3A3-FAD780F49F1F}"/>
                    </a:ext>
                  </a:extLst>
                </p14:cNvPr>
                <p14:cNvContentPartPr/>
                <p14:nvPr/>
              </p14:nvContentPartPr>
              <p14:xfrm>
                <a:off x="7196989" y="210142"/>
                <a:ext cx="300600" cy="245880"/>
              </p14:xfrm>
            </p:contentPart>
          </mc:Choice>
          <mc:Fallback>
            <p:pic>
              <p:nvPicPr>
                <p:cNvPr id="60" name="Freihand 59">
                  <a:extLst>
                    <a:ext uri="{FF2B5EF4-FFF2-40B4-BE49-F238E27FC236}">
                      <a16:creationId xmlns:a16="http://schemas.microsoft.com/office/drawing/2014/main" id="{504F29E3-FA04-4C13-E3A3-FAD780F49F1F}"/>
                    </a:ext>
                  </a:extLst>
                </p:cNvPr>
                <p:cNvPicPr/>
                <p:nvPr/>
              </p:nvPicPr>
              <p:blipFill>
                <a:blip r:embed="rId379"/>
                <a:stretch>
                  <a:fillRect/>
                </a:stretch>
              </p:blipFill>
              <p:spPr>
                <a:xfrm>
                  <a:off x="7187989" y="201142"/>
                  <a:ext cx="3182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61" name="Freihand 60">
                  <a:extLst>
                    <a:ext uri="{FF2B5EF4-FFF2-40B4-BE49-F238E27FC236}">
                      <a16:creationId xmlns:a16="http://schemas.microsoft.com/office/drawing/2014/main" id="{E0F17400-604F-8E36-FD1B-C4BC02124186}"/>
                    </a:ext>
                  </a:extLst>
                </p14:cNvPr>
                <p14:cNvContentPartPr/>
                <p14:nvPr/>
              </p14:nvContentPartPr>
              <p14:xfrm>
                <a:off x="7539349" y="264142"/>
                <a:ext cx="91800" cy="192960"/>
              </p14:xfrm>
            </p:contentPart>
          </mc:Choice>
          <mc:Fallback>
            <p:pic>
              <p:nvPicPr>
                <p:cNvPr id="61" name="Freihand 60">
                  <a:extLst>
                    <a:ext uri="{FF2B5EF4-FFF2-40B4-BE49-F238E27FC236}">
                      <a16:creationId xmlns:a16="http://schemas.microsoft.com/office/drawing/2014/main" id="{E0F17400-604F-8E36-FD1B-C4BC02124186}"/>
                    </a:ext>
                  </a:extLst>
                </p:cNvPr>
                <p:cNvPicPr/>
                <p:nvPr/>
              </p:nvPicPr>
              <p:blipFill>
                <a:blip r:embed="rId381"/>
                <a:stretch>
                  <a:fillRect/>
                </a:stretch>
              </p:blipFill>
              <p:spPr>
                <a:xfrm>
                  <a:off x="7530349" y="255502"/>
                  <a:ext cx="1094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62" name="Freihand 61">
                  <a:extLst>
                    <a:ext uri="{FF2B5EF4-FFF2-40B4-BE49-F238E27FC236}">
                      <a16:creationId xmlns:a16="http://schemas.microsoft.com/office/drawing/2014/main" id="{2D3CF2F9-BC25-054E-2BCD-DA3A05A909BA}"/>
                    </a:ext>
                  </a:extLst>
                </p14:cNvPr>
                <p14:cNvContentPartPr/>
                <p14:nvPr/>
              </p14:nvContentPartPr>
              <p14:xfrm>
                <a:off x="7680829" y="178462"/>
                <a:ext cx="148680" cy="231840"/>
              </p14:xfrm>
            </p:contentPart>
          </mc:Choice>
          <mc:Fallback>
            <p:pic>
              <p:nvPicPr>
                <p:cNvPr id="62" name="Freihand 61">
                  <a:extLst>
                    <a:ext uri="{FF2B5EF4-FFF2-40B4-BE49-F238E27FC236}">
                      <a16:creationId xmlns:a16="http://schemas.microsoft.com/office/drawing/2014/main" id="{2D3CF2F9-BC25-054E-2BCD-DA3A05A909BA}"/>
                    </a:ext>
                  </a:extLst>
                </p:cNvPr>
                <p:cNvPicPr/>
                <p:nvPr/>
              </p:nvPicPr>
              <p:blipFill>
                <a:blip r:embed="rId383"/>
                <a:stretch>
                  <a:fillRect/>
                </a:stretch>
              </p:blipFill>
              <p:spPr>
                <a:xfrm>
                  <a:off x="7671829" y="169822"/>
                  <a:ext cx="1663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63" name="Freihand 62">
                  <a:extLst>
                    <a:ext uri="{FF2B5EF4-FFF2-40B4-BE49-F238E27FC236}">
                      <a16:creationId xmlns:a16="http://schemas.microsoft.com/office/drawing/2014/main" id="{5FA7361B-6BC7-7013-60AC-3824658D208E}"/>
                    </a:ext>
                  </a:extLst>
                </p14:cNvPr>
                <p14:cNvContentPartPr/>
                <p14:nvPr/>
              </p14:nvContentPartPr>
              <p14:xfrm>
                <a:off x="7841029" y="168742"/>
                <a:ext cx="250560" cy="255240"/>
              </p14:xfrm>
            </p:contentPart>
          </mc:Choice>
          <mc:Fallback>
            <p:pic>
              <p:nvPicPr>
                <p:cNvPr id="63" name="Freihand 62">
                  <a:extLst>
                    <a:ext uri="{FF2B5EF4-FFF2-40B4-BE49-F238E27FC236}">
                      <a16:creationId xmlns:a16="http://schemas.microsoft.com/office/drawing/2014/main" id="{5FA7361B-6BC7-7013-60AC-3824658D208E}"/>
                    </a:ext>
                  </a:extLst>
                </p:cNvPr>
                <p:cNvPicPr/>
                <p:nvPr/>
              </p:nvPicPr>
              <p:blipFill>
                <a:blip r:embed="rId385"/>
                <a:stretch>
                  <a:fillRect/>
                </a:stretch>
              </p:blipFill>
              <p:spPr>
                <a:xfrm>
                  <a:off x="7832029" y="159742"/>
                  <a:ext cx="2682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64" name="Freihand 63">
                  <a:extLst>
                    <a:ext uri="{FF2B5EF4-FFF2-40B4-BE49-F238E27FC236}">
                      <a16:creationId xmlns:a16="http://schemas.microsoft.com/office/drawing/2014/main" id="{1268BD2B-4AFD-E10B-EC4C-FEF65BFA3C7B}"/>
                    </a:ext>
                  </a:extLst>
                </p14:cNvPr>
                <p14:cNvContentPartPr/>
                <p14:nvPr/>
              </p14:nvContentPartPr>
              <p14:xfrm>
                <a:off x="8174029" y="292582"/>
                <a:ext cx="132840" cy="240840"/>
              </p14:xfrm>
            </p:contentPart>
          </mc:Choice>
          <mc:Fallback>
            <p:pic>
              <p:nvPicPr>
                <p:cNvPr id="64" name="Freihand 63">
                  <a:extLst>
                    <a:ext uri="{FF2B5EF4-FFF2-40B4-BE49-F238E27FC236}">
                      <a16:creationId xmlns:a16="http://schemas.microsoft.com/office/drawing/2014/main" id="{1268BD2B-4AFD-E10B-EC4C-FEF65BFA3C7B}"/>
                    </a:ext>
                  </a:extLst>
                </p:cNvPr>
                <p:cNvPicPr/>
                <p:nvPr/>
              </p:nvPicPr>
              <p:blipFill>
                <a:blip r:embed="rId387"/>
                <a:stretch>
                  <a:fillRect/>
                </a:stretch>
              </p:blipFill>
              <p:spPr>
                <a:xfrm>
                  <a:off x="8165389" y="283582"/>
                  <a:ext cx="1504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71" name="Freihand 70">
                  <a:extLst>
                    <a:ext uri="{FF2B5EF4-FFF2-40B4-BE49-F238E27FC236}">
                      <a16:creationId xmlns:a16="http://schemas.microsoft.com/office/drawing/2014/main" id="{BF6A8E29-E2C7-22B2-EB87-0D587A87C695}"/>
                    </a:ext>
                  </a:extLst>
                </p14:cNvPr>
                <p14:cNvContentPartPr/>
                <p14:nvPr/>
              </p14:nvContentPartPr>
              <p14:xfrm>
                <a:off x="8349349" y="150022"/>
                <a:ext cx="308520" cy="245880"/>
              </p14:xfrm>
            </p:contentPart>
          </mc:Choice>
          <mc:Fallback>
            <p:pic>
              <p:nvPicPr>
                <p:cNvPr id="71" name="Freihand 70">
                  <a:extLst>
                    <a:ext uri="{FF2B5EF4-FFF2-40B4-BE49-F238E27FC236}">
                      <a16:creationId xmlns:a16="http://schemas.microsoft.com/office/drawing/2014/main" id="{BF6A8E29-E2C7-22B2-EB87-0D587A87C695}"/>
                    </a:ext>
                  </a:extLst>
                </p:cNvPr>
                <p:cNvPicPr/>
                <p:nvPr/>
              </p:nvPicPr>
              <p:blipFill>
                <a:blip r:embed="rId389"/>
                <a:stretch>
                  <a:fillRect/>
                </a:stretch>
              </p:blipFill>
              <p:spPr>
                <a:xfrm>
                  <a:off x="8340349" y="141022"/>
                  <a:ext cx="3261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77" name="Freihand 76">
                  <a:extLst>
                    <a:ext uri="{FF2B5EF4-FFF2-40B4-BE49-F238E27FC236}">
                      <a16:creationId xmlns:a16="http://schemas.microsoft.com/office/drawing/2014/main" id="{B6B9E3EA-CD9B-D295-7DCD-F7A49AB3E796}"/>
                    </a:ext>
                  </a:extLst>
                </p14:cNvPr>
                <p14:cNvContentPartPr/>
                <p14:nvPr/>
              </p14:nvContentPartPr>
              <p14:xfrm>
                <a:off x="8696389" y="105742"/>
                <a:ext cx="122760" cy="273600"/>
              </p14:xfrm>
            </p:contentPart>
          </mc:Choice>
          <mc:Fallback>
            <p:pic>
              <p:nvPicPr>
                <p:cNvPr id="77" name="Freihand 76">
                  <a:extLst>
                    <a:ext uri="{FF2B5EF4-FFF2-40B4-BE49-F238E27FC236}">
                      <a16:creationId xmlns:a16="http://schemas.microsoft.com/office/drawing/2014/main" id="{B6B9E3EA-CD9B-D295-7DCD-F7A49AB3E796}"/>
                    </a:ext>
                  </a:extLst>
                </p:cNvPr>
                <p:cNvPicPr/>
                <p:nvPr/>
              </p:nvPicPr>
              <p:blipFill>
                <a:blip r:embed="rId391"/>
                <a:stretch>
                  <a:fillRect/>
                </a:stretch>
              </p:blipFill>
              <p:spPr>
                <a:xfrm>
                  <a:off x="8687389" y="96742"/>
                  <a:ext cx="1404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84" name="Freihand 83">
                  <a:extLst>
                    <a:ext uri="{FF2B5EF4-FFF2-40B4-BE49-F238E27FC236}">
                      <a16:creationId xmlns:a16="http://schemas.microsoft.com/office/drawing/2014/main" id="{E071EEB2-476B-B25D-B237-31BC4F63CE6D}"/>
                    </a:ext>
                  </a:extLst>
                </p14:cNvPr>
                <p14:cNvContentPartPr/>
                <p14:nvPr/>
              </p14:nvContentPartPr>
              <p14:xfrm>
                <a:off x="8856589" y="97462"/>
                <a:ext cx="115920" cy="268920"/>
              </p14:xfrm>
            </p:contentPart>
          </mc:Choice>
          <mc:Fallback>
            <p:pic>
              <p:nvPicPr>
                <p:cNvPr id="84" name="Freihand 83">
                  <a:extLst>
                    <a:ext uri="{FF2B5EF4-FFF2-40B4-BE49-F238E27FC236}">
                      <a16:creationId xmlns:a16="http://schemas.microsoft.com/office/drawing/2014/main" id="{E071EEB2-476B-B25D-B237-31BC4F63CE6D}"/>
                    </a:ext>
                  </a:extLst>
                </p:cNvPr>
                <p:cNvPicPr/>
                <p:nvPr/>
              </p:nvPicPr>
              <p:blipFill>
                <a:blip r:embed="rId393"/>
                <a:stretch>
                  <a:fillRect/>
                </a:stretch>
              </p:blipFill>
              <p:spPr>
                <a:xfrm>
                  <a:off x="8847949" y="88822"/>
                  <a:ext cx="1335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88" name="Freihand 87">
                  <a:extLst>
                    <a:ext uri="{FF2B5EF4-FFF2-40B4-BE49-F238E27FC236}">
                      <a16:creationId xmlns:a16="http://schemas.microsoft.com/office/drawing/2014/main" id="{59D4E023-2A94-72ED-EA75-1D88E510DAAF}"/>
                    </a:ext>
                  </a:extLst>
                </p14:cNvPr>
                <p14:cNvContentPartPr/>
                <p14:nvPr/>
              </p14:nvContentPartPr>
              <p14:xfrm>
                <a:off x="8928229" y="272422"/>
                <a:ext cx="29880" cy="86400"/>
              </p14:xfrm>
            </p:contentPart>
          </mc:Choice>
          <mc:Fallback>
            <p:pic>
              <p:nvPicPr>
                <p:cNvPr id="88" name="Freihand 87">
                  <a:extLst>
                    <a:ext uri="{FF2B5EF4-FFF2-40B4-BE49-F238E27FC236}">
                      <a16:creationId xmlns:a16="http://schemas.microsoft.com/office/drawing/2014/main" id="{59D4E023-2A94-72ED-EA75-1D88E510DAAF}"/>
                    </a:ext>
                  </a:extLst>
                </p:cNvPr>
                <p:cNvPicPr/>
                <p:nvPr/>
              </p:nvPicPr>
              <p:blipFill>
                <a:blip r:embed="rId395"/>
                <a:stretch>
                  <a:fillRect/>
                </a:stretch>
              </p:blipFill>
              <p:spPr>
                <a:xfrm>
                  <a:off x="8919229" y="263782"/>
                  <a:ext cx="47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97" name="Freihand 96">
                  <a:extLst>
                    <a:ext uri="{FF2B5EF4-FFF2-40B4-BE49-F238E27FC236}">
                      <a16:creationId xmlns:a16="http://schemas.microsoft.com/office/drawing/2014/main" id="{370A142B-80CF-931C-EF29-7186E0E16711}"/>
                    </a:ext>
                  </a:extLst>
                </p14:cNvPr>
                <p14:cNvContentPartPr/>
                <p14:nvPr/>
              </p14:nvContentPartPr>
              <p14:xfrm>
                <a:off x="8701429" y="76942"/>
                <a:ext cx="119520" cy="55080"/>
              </p14:xfrm>
            </p:contentPart>
          </mc:Choice>
          <mc:Fallback>
            <p:pic>
              <p:nvPicPr>
                <p:cNvPr id="97" name="Freihand 96">
                  <a:extLst>
                    <a:ext uri="{FF2B5EF4-FFF2-40B4-BE49-F238E27FC236}">
                      <a16:creationId xmlns:a16="http://schemas.microsoft.com/office/drawing/2014/main" id="{370A142B-80CF-931C-EF29-7186E0E16711}"/>
                    </a:ext>
                  </a:extLst>
                </p:cNvPr>
                <p:cNvPicPr/>
                <p:nvPr/>
              </p:nvPicPr>
              <p:blipFill>
                <a:blip r:embed="rId397"/>
                <a:stretch>
                  <a:fillRect/>
                </a:stretch>
              </p:blipFill>
              <p:spPr>
                <a:xfrm>
                  <a:off x="8692789" y="67942"/>
                  <a:ext cx="137160" cy="72720"/>
                </a:xfrm>
                <a:prstGeom prst="rect">
                  <a:avLst/>
                </a:prstGeom>
              </p:spPr>
            </p:pic>
          </mc:Fallback>
        </mc:AlternateContent>
      </p:grpSp>
      <p:grpSp>
        <p:nvGrpSpPr>
          <p:cNvPr id="212" name="Gruppieren 211">
            <a:extLst>
              <a:ext uri="{FF2B5EF4-FFF2-40B4-BE49-F238E27FC236}">
                <a16:creationId xmlns:a16="http://schemas.microsoft.com/office/drawing/2014/main" id="{4073AA03-513D-DA24-CB44-9C1A518A961E}"/>
              </a:ext>
            </a:extLst>
          </p:cNvPr>
          <p:cNvGrpSpPr/>
          <p:nvPr/>
        </p:nvGrpSpPr>
        <p:grpSpPr>
          <a:xfrm>
            <a:off x="9414589" y="129142"/>
            <a:ext cx="633960" cy="270360"/>
            <a:chOff x="9414589" y="129142"/>
            <a:chExt cx="633960" cy="270360"/>
          </a:xfrm>
        </p:grpSpPr>
        <mc:AlternateContent xmlns:mc="http://schemas.openxmlformats.org/markup-compatibility/2006">
          <mc:Choice xmlns:p14="http://schemas.microsoft.com/office/powerpoint/2010/main" Requires="p14">
            <p:contentPart p14:bwMode="auto" r:id="rId398">
              <p14:nvContentPartPr>
                <p14:cNvPr id="118" name="Freihand 117">
                  <a:extLst>
                    <a:ext uri="{FF2B5EF4-FFF2-40B4-BE49-F238E27FC236}">
                      <a16:creationId xmlns:a16="http://schemas.microsoft.com/office/drawing/2014/main" id="{B7B425D8-34A5-9A95-6F6B-802F9B005D05}"/>
                    </a:ext>
                  </a:extLst>
                </p14:cNvPr>
                <p14:cNvContentPartPr/>
                <p14:nvPr/>
              </p14:nvContentPartPr>
              <p14:xfrm>
                <a:off x="9531949" y="172342"/>
                <a:ext cx="35280" cy="192600"/>
              </p14:xfrm>
            </p:contentPart>
          </mc:Choice>
          <mc:Fallback>
            <p:pic>
              <p:nvPicPr>
                <p:cNvPr id="118" name="Freihand 117">
                  <a:extLst>
                    <a:ext uri="{FF2B5EF4-FFF2-40B4-BE49-F238E27FC236}">
                      <a16:creationId xmlns:a16="http://schemas.microsoft.com/office/drawing/2014/main" id="{B7B425D8-34A5-9A95-6F6B-802F9B005D05}"/>
                    </a:ext>
                  </a:extLst>
                </p:cNvPr>
                <p:cNvPicPr/>
                <p:nvPr/>
              </p:nvPicPr>
              <p:blipFill>
                <a:blip r:embed="rId399"/>
                <a:stretch>
                  <a:fillRect/>
                </a:stretch>
              </p:blipFill>
              <p:spPr>
                <a:xfrm>
                  <a:off x="9522949" y="163702"/>
                  <a:ext cx="529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25" name="Freihand 124">
                  <a:extLst>
                    <a:ext uri="{FF2B5EF4-FFF2-40B4-BE49-F238E27FC236}">
                      <a16:creationId xmlns:a16="http://schemas.microsoft.com/office/drawing/2014/main" id="{5AFD674B-82F0-B4B8-1042-66B019F6B6D5}"/>
                    </a:ext>
                  </a:extLst>
                </p14:cNvPr>
                <p14:cNvContentPartPr/>
                <p14:nvPr/>
              </p14:nvContentPartPr>
              <p14:xfrm>
                <a:off x="9414589" y="138502"/>
                <a:ext cx="235800" cy="261000"/>
              </p14:xfrm>
            </p:contentPart>
          </mc:Choice>
          <mc:Fallback>
            <p:pic>
              <p:nvPicPr>
                <p:cNvPr id="125" name="Freihand 124">
                  <a:extLst>
                    <a:ext uri="{FF2B5EF4-FFF2-40B4-BE49-F238E27FC236}">
                      <a16:creationId xmlns:a16="http://schemas.microsoft.com/office/drawing/2014/main" id="{5AFD674B-82F0-B4B8-1042-66B019F6B6D5}"/>
                    </a:ext>
                  </a:extLst>
                </p:cNvPr>
                <p:cNvPicPr/>
                <p:nvPr/>
              </p:nvPicPr>
              <p:blipFill>
                <a:blip r:embed="rId401"/>
                <a:stretch>
                  <a:fillRect/>
                </a:stretch>
              </p:blipFill>
              <p:spPr>
                <a:xfrm>
                  <a:off x="9405949" y="129502"/>
                  <a:ext cx="2534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47" name="Freihand 146">
                  <a:extLst>
                    <a:ext uri="{FF2B5EF4-FFF2-40B4-BE49-F238E27FC236}">
                      <a16:creationId xmlns:a16="http://schemas.microsoft.com/office/drawing/2014/main" id="{2F3C8088-7C2C-B186-C7B9-182FEA85DD2C}"/>
                    </a:ext>
                  </a:extLst>
                </p14:cNvPr>
                <p14:cNvContentPartPr/>
                <p14:nvPr/>
              </p14:nvContentPartPr>
              <p14:xfrm>
                <a:off x="9719509" y="129142"/>
                <a:ext cx="172440" cy="218160"/>
              </p14:xfrm>
            </p:contentPart>
          </mc:Choice>
          <mc:Fallback>
            <p:pic>
              <p:nvPicPr>
                <p:cNvPr id="147" name="Freihand 146">
                  <a:extLst>
                    <a:ext uri="{FF2B5EF4-FFF2-40B4-BE49-F238E27FC236}">
                      <a16:creationId xmlns:a16="http://schemas.microsoft.com/office/drawing/2014/main" id="{2F3C8088-7C2C-B186-C7B9-182FEA85DD2C}"/>
                    </a:ext>
                  </a:extLst>
                </p:cNvPr>
                <p:cNvPicPr/>
                <p:nvPr/>
              </p:nvPicPr>
              <p:blipFill>
                <a:blip r:embed="rId403"/>
                <a:stretch>
                  <a:fillRect/>
                </a:stretch>
              </p:blipFill>
              <p:spPr>
                <a:xfrm>
                  <a:off x="9710869" y="120142"/>
                  <a:ext cx="1900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50" name="Freihand 149">
                  <a:extLst>
                    <a:ext uri="{FF2B5EF4-FFF2-40B4-BE49-F238E27FC236}">
                      <a16:creationId xmlns:a16="http://schemas.microsoft.com/office/drawing/2014/main" id="{DF9D153A-A706-32E4-22CF-BFA3D6BFA3CD}"/>
                    </a:ext>
                  </a:extLst>
                </p14:cNvPr>
                <p14:cNvContentPartPr/>
                <p14:nvPr/>
              </p14:nvContentPartPr>
              <p14:xfrm>
                <a:off x="10019029" y="205462"/>
                <a:ext cx="6480" cy="24120"/>
              </p14:xfrm>
            </p:contentPart>
          </mc:Choice>
          <mc:Fallback>
            <p:pic>
              <p:nvPicPr>
                <p:cNvPr id="150" name="Freihand 149">
                  <a:extLst>
                    <a:ext uri="{FF2B5EF4-FFF2-40B4-BE49-F238E27FC236}">
                      <a16:creationId xmlns:a16="http://schemas.microsoft.com/office/drawing/2014/main" id="{DF9D153A-A706-32E4-22CF-BFA3D6BFA3CD}"/>
                    </a:ext>
                  </a:extLst>
                </p:cNvPr>
                <p:cNvPicPr/>
                <p:nvPr/>
              </p:nvPicPr>
              <p:blipFill>
                <a:blip r:embed="rId405"/>
                <a:stretch>
                  <a:fillRect/>
                </a:stretch>
              </p:blipFill>
              <p:spPr>
                <a:xfrm>
                  <a:off x="10010029" y="196462"/>
                  <a:ext cx="24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53" name="Freihand 152">
                  <a:extLst>
                    <a:ext uri="{FF2B5EF4-FFF2-40B4-BE49-F238E27FC236}">
                      <a16:creationId xmlns:a16="http://schemas.microsoft.com/office/drawing/2014/main" id="{A3A117B7-C3BE-B097-38A6-4A7A3816FEBB}"/>
                    </a:ext>
                  </a:extLst>
                </p14:cNvPr>
                <p14:cNvContentPartPr/>
                <p14:nvPr/>
              </p14:nvContentPartPr>
              <p14:xfrm>
                <a:off x="10032349" y="304102"/>
                <a:ext cx="16200" cy="18000"/>
              </p14:xfrm>
            </p:contentPart>
          </mc:Choice>
          <mc:Fallback>
            <p:pic>
              <p:nvPicPr>
                <p:cNvPr id="153" name="Freihand 152">
                  <a:extLst>
                    <a:ext uri="{FF2B5EF4-FFF2-40B4-BE49-F238E27FC236}">
                      <a16:creationId xmlns:a16="http://schemas.microsoft.com/office/drawing/2014/main" id="{A3A117B7-C3BE-B097-38A6-4A7A3816FEBB}"/>
                    </a:ext>
                  </a:extLst>
                </p:cNvPr>
                <p:cNvPicPr/>
                <p:nvPr/>
              </p:nvPicPr>
              <p:blipFill>
                <a:blip r:embed="rId407"/>
                <a:stretch>
                  <a:fillRect/>
                </a:stretch>
              </p:blipFill>
              <p:spPr>
                <a:xfrm>
                  <a:off x="10023349" y="295102"/>
                  <a:ext cx="33840" cy="35640"/>
                </a:xfrm>
                <a:prstGeom prst="rect">
                  <a:avLst/>
                </a:prstGeom>
              </p:spPr>
            </p:pic>
          </mc:Fallback>
        </mc:AlternateContent>
      </p:grpSp>
      <p:grpSp>
        <p:nvGrpSpPr>
          <p:cNvPr id="208" name="Gruppieren 207">
            <a:extLst>
              <a:ext uri="{FF2B5EF4-FFF2-40B4-BE49-F238E27FC236}">
                <a16:creationId xmlns:a16="http://schemas.microsoft.com/office/drawing/2014/main" id="{9E72CC1E-AD78-7FF9-DBFF-4ADBF5D53EAB}"/>
              </a:ext>
            </a:extLst>
          </p:cNvPr>
          <p:cNvGrpSpPr/>
          <p:nvPr/>
        </p:nvGrpSpPr>
        <p:grpSpPr>
          <a:xfrm>
            <a:off x="10198309" y="89182"/>
            <a:ext cx="1766880" cy="276840"/>
            <a:chOff x="10198309" y="89182"/>
            <a:chExt cx="1766880" cy="276840"/>
          </a:xfrm>
        </p:grpSpPr>
        <mc:AlternateContent xmlns:mc="http://schemas.openxmlformats.org/markup-compatibility/2006">
          <mc:Choice xmlns:p14="http://schemas.microsoft.com/office/powerpoint/2010/main" Requires="p14">
            <p:contentPart p14:bwMode="auto" r:id="rId408">
              <p14:nvContentPartPr>
                <p14:cNvPr id="156" name="Freihand 155">
                  <a:extLst>
                    <a:ext uri="{FF2B5EF4-FFF2-40B4-BE49-F238E27FC236}">
                      <a16:creationId xmlns:a16="http://schemas.microsoft.com/office/drawing/2014/main" id="{2E1B5FFC-7DB6-A30C-075A-F6B7D4F262DB}"/>
                    </a:ext>
                  </a:extLst>
                </p14:cNvPr>
                <p14:cNvContentPartPr/>
                <p14:nvPr/>
              </p14:nvContentPartPr>
              <p14:xfrm>
                <a:off x="10198309" y="153982"/>
                <a:ext cx="132120" cy="206280"/>
              </p14:xfrm>
            </p:contentPart>
          </mc:Choice>
          <mc:Fallback>
            <p:pic>
              <p:nvPicPr>
                <p:cNvPr id="156" name="Freihand 155">
                  <a:extLst>
                    <a:ext uri="{FF2B5EF4-FFF2-40B4-BE49-F238E27FC236}">
                      <a16:creationId xmlns:a16="http://schemas.microsoft.com/office/drawing/2014/main" id="{2E1B5FFC-7DB6-A30C-075A-F6B7D4F262DB}"/>
                    </a:ext>
                  </a:extLst>
                </p:cNvPr>
                <p:cNvPicPr/>
                <p:nvPr/>
              </p:nvPicPr>
              <p:blipFill>
                <a:blip r:embed="rId409"/>
                <a:stretch>
                  <a:fillRect/>
                </a:stretch>
              </p:blipFill>
              <p:spPr>
                <a:xfrm>
                  <a:off x="10189309" y="144982"/>
                  <a:ext cx="1497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58" name="Freihand 157">
                  <a:extLst>
                    <a:ext uri="{FF2B5EF4-FFF2-40B4-BE49-F238E27FC236}">
                      <a16:creationId xmlns:a16="http://schemas.microsoft.com/office/drawing/2014/main" id="{09BEFC91-7C5F-D871-909E-FE86A2476889}"/>
                    </a:ext>
                  </a:extLst>
                </p14:cNvPr>
                <p14:cNvContentPartPr/>
                <p14:nvPr/>
              </p14:nvContentPartPr>
              <p14:xfrm>
                <a:off x="10428349" y="207982"/>
                <a:ext cx="121320" cy="91800"/>
              </p14:xfrm>
            </p:contentPart>
          </mc:Choice>
          <mc:Fallback>
            <p:pic>
              <p:nvPicPr>
                <p:cNvPr id="158" name="Freihand 157">
                  <a:extLst>
                    <a:ext uri="{FF2B5EF4-FFF2-40B4-BE49-F238E27FC236}">
                      <a16:creationId xmlns:a16="http://schemas.microsoft.com/office/drawing/2014/main" id="{09BEFC91-7C5F-D871-909E-FE86A2476889}"/>
                    </a:ext>
                  </a:extLst>
                </p:cNvPr>
                <p:cNvPicPr/>
                <p:nvPr/>
              </p:nvPicPr>
              <p:blipFill>
                <a:blip r:embed="rId411"/>
                <a:stretch>
                  <a:fillRect/>
                </a:stretch>
              </p:blipFill>
              <p:spPr>
                <a:xfrm>
                  <a:off x="10419349" y="199342"/>
                  <a:ext cx="138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62" name="Freihand 161">
                  <a:extLst>
                    <a:ext uri="{FF2B5EF4-FFF2-40B4-BE49-F238E27FC236}">
                      <a16:creationId xmlns:a16="http://schemas.microsoft.com/office/drawing/2014/main" id="{B69D5569-704F-1BAD-BE84-AA3521D62849}"/>
                    </a:ext>
                  </a:extLst>
                </p14:cNvPr>
                <p14:cNvContentPartPr/>
                <p14:nvPr/>
              </p14:nvContentPartPr>
              <p14:xfrm>
                <a:off x="10608709" y="188542"/>
                <a:ext cx="132480" cy="107640"/>
              </p14:xfrm>
            </p:contentPart>
          </mc:Choice>
          <mc:Fallback>
            <p:pic>
              <p:nvPicPr>
                <p:cNvPr id="162" name="Freihand 161">
                  <a:extLst>
                    <a:ext uri="{FF2B5EF4-FFF2-40B4-BE49-F238E27FC236}">
                      <a16:creationId xmlns:a16="http://schemas.microsoft.com/office/drawing/2014/main" id="{B69D5569-704F-1BAD-BE84-AA3521D62849}"/>
                    </a:ext>
                  </a:extLst>
                </p:cNvPr>
                <p:cNvPicPr/>
                <p:nvPr/>
              </p:nvPicPr>
              <p:blipFill>
                <a:blip r:embed="rId413"/>
                <a:stretch>
                  <a:fillRect/>
                </a:stretch>
              </p:blipFill>
              <p:spPr>
                <a:xfrm>
                  <a:off x="10600069" y="179542"/>
                  <a:ext cx="150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72" name="Freihand 171">
                  <a:extLst>
                    <a:ext uri="{FF2B5EF4-FFF2-40B4-BE49-F238E27FC236}">
                      <a16:creationId xmlns:a16="http://schemas.microsoft.com/office/drawing/2014/main" id="{68519ABE-46C7-25DD-D9B1-DFA9842F8FEB}"/>
                    </a:ext>
                  </a:extLst>
                </p14:cNvPr>
                <p14:cNvContentPartPr/>
                <p14:nvPr/>
              </p14:nvContentPartPr>
              <p14:xfrm>
                <a:off x="10807789" y="233182"/>
                <a:ext cx="104040" cy="18360"/>
              </p14:xfrm>
            </p:contentPart>
          </mc:Choice>
          <mc:Fallback>
            <p:pic>
              <p:nvPicPr>
                <p:cNvPr id="172" name="Freihand 171">
                  <a:extLst>
                    <a:ext uri="{FF2B5EF4-FFF2-40B4-BE49-F238E27FC236}">
                      <a16:creationId xmlns:a16="http://schemas.microsoft.com/office/drawing/2014/main" id="{68519ABE-46C7-25DD-D9B1-DFA9842F8FEB}"/>
                    </a:ext>
                  </a:extLst>
                </p:cNvPr>
                <p:cNvPicPr/>
                <p:nvPr/>
              </p:nvPicPr>
              <p:blipFill>
                <a:blip r:embed="rId415"/>
                <a:stretch>
                  <a:fillRect/>
                </a:stretch>
              </p:blipFill>
              <p:spPr>
                <a:xfrm>
                  <a:off x="10799149" y="224542"/>
                  <a:ext cx="121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73" name="Freihand 172">
                  <a:extLst>
                    <a:ext uri="{FF2B5EF4-FFF2-40B4-BE49-F238E27FC236}">
                      <a16:creationId xmlns:a16="http://schemas.microsoft.com/office/drawing/2014/main" id="{DC41FCF8-D513-B518-C736-4724836B22A2}"/>
                    </a:ext>
                  </a:extLst>
                </p14:cNvPr>
                <p14:cNvContentPartPr/>
                <p14:nvPr/>
              </p14:nvContentPartPr>
              <p14:xfrm>
                <a:off x="11024149" y="139222"/>
                <a:ext cx="9720" cy="143280"/>
              </p14:xfrm>
            </p:contentPart>
          </mc:Choice>
          <mc:Fallback>
            <p:pic>
              <p:nvPicPr>
                <p:cNvPr id="173" name="Freihand 172">
                  <a:extLst>
                    <a:ext uri="{FF2B5EF4-FFF2-40B4-BE49-F238E27FC236}">
                      <a16:creationId xmlns:a16="http://schemas.microsoft.com/office/drawing/2014/main" id="{DC41FCF8-D513-B518-C736-4724836B22A2}"/>
                    </a:ext>
                  </a:extLst>
                </p:cNvPr>
                <p:cNvPicPr/>
                <p:nvPr/>
              </p:nvPicPr>
              <p:blipFill>
                <a:blip r:embed="rId417"/>
                <a:stretch>
                  <a:fillRect/>
                </a:stretch>
              </p:blipFill>
              <p:spPr>
                <a:xfrm>
                  <a:off x="11015149" y="130582"/>
                  <a:ext cx="27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82" name="Freihand 181">
                  <a:extLst>
                    <a:ext uri="{FF2B5EF4-FFF2-40B4-BE49-F238E27FC236}">
                      <a16:creationId xmlns:a16="http://schemas.microsoft.com/office/drawing/2014/main" id="{26DBE297-95CC-4DA8-C67A-DD30668BD74B}"/>
                    </a:ext>
                  </a:extLst>
                </p14:cNvPr>
                <p14:cNvContentPartPr/>
                <p14:nvPr/>
              </p14:nvContentPartPr>
              <p14:xfrm>
                <a:off x="11065189" y="101062"/>
                <a:ext cx="174240" cy="187560"/>
              </p14:xfrm>
            </p:contentPart>
          </mc:Choice>
          <mc:Fallback>
            <p:pic>
              <p:nvPicPr>
                <p:cNvPr id="182" name="Freihand 181">
                  <a:extLst>
                    <a:ext uri="{FF2B5EF4-FFF2-40B4-BE49-F238E27FC236}">
                      <a16:creationId xmlns:a16="http://schemas.microsoft.com/office/drawing/2014/main" id="{26DBE297-95CC-4DA8-C67A-DD30668BD74B}"/>
                    </a:ext>
                  </a:extLst>
                </p:cNvPr>
                <p:cNvPicPr/>
                <p:nvPr/>
              </p:nvPicPr>
              <p:blipFill>
                <a:blip r:embed="rId419"/>
                <a:stretch>
                  <a:fillRect/>
                </a:stretch>
              </p:blipFill>
              <p:spPr>
                <a:xfrm>
                  <a:off x="11056549" y="92422"/>
                  <a:ext cx="1918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83" name="Freihand 182">
                  <a:extLst>
                    <a:ext uri="{FF2B5EF4-FFF2-40B4-BE49-F238E27FC236}">
                      <a16:creationId xmlns:a16="http://schemas.microsoft.com/office/drawing/2014/main" id="{73BFDF92-5C3F-C947-01A7-C67B051FD501}"/>
                    </a:ext>
                  </a:extLst>
                </p14:cNvPr>
                <p14:cNvContentPartPr/>
                <p14:nvPr/>
              </p14:nvContentPartPr>
              <p14:xfrm>
                <a:off x="11226829" y="90262"/>
                <a:ext cx="261000" cy="150120"/>
              </p14:xfrm>
            </p:contentPart>
          </mc:Choice>
          <mc:Fallback>
            <p:pic>
              <p:nvPicPr>
                <p:cNvPr id="183" name="Freihand 182">
                  <a:extLst>
                    <a:ext uri="{FF2B5EF4-FFF2-40B4-BE49-F238E27FC236}">
                      <a16:creationId xmlns:a16="http://schemas.microsoft.com/office/drawing/2014/main" id="{73BFDF92-5C3F-C947-01A7-C67B051FD501}"/>
                    </a:ext>
                  </a:extLst>
                </p:cNvPr>
                <p:cNvPicPr/>
                <p:nvPr/>
              </p:nvPicPr>
              <p:blipFill>
                <a:blip r:embed="rId421"/>
                <a:stretch>
                  <a:fillRect/>
                </a:stretch>
              </p:blipFill>
              <p:spPr>
                <a:xfrm>
                  <a:off x="11217829" y="81622"/>
                  <a:ext cx="278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84" name="Freihand 183">
                  <a:extLst>
                    <a:ext uri="{FF2B5EF4-FFF2-40B4-BE49-F238E27FC236}">
                      <a16:creationId xmlns:a16="http://schemas.microsoft.com/office/drawing/2014/main" id="{931DDF46-99E7-A49D-0000-1E4CE4276C1F}"/>
                    </a:ext>
                  </a:extLst>
                </p14:cNvPr>
                <p14:cNvContentPartPr/>
                <p14:nvPr/>
              </p14:nvContentPartPr>
              <p14:xfrm>
                <a:off x="11521309" y="89182"/>
                <a:ext cx="25560" cy="161280"/>
              </p14:xfrm>
            </p:contentPart>
          </mc:Choice>
          <mc:Fallback>
            <p:pic>
              <p:nvPicPr>
                <p:cNvPr id="184" name="Freihand 183">
                  <a:extLst>
                    <a:ext uri="{FF2B5EF4-FFF2-40B4-BE49-F238E27FC236}">
                      <a16:creationId xmlns:a16="http://schemas.microsoft.com/office/drawing/2014/main" id="{931DDF46-99E7-A49D-0000-1E4CE4276C1F}"/>
                    </a:ext>
                  </a:extLst>
                </p:cNvPr>
                <p:cNvPicPr/>
                <p:nvPr/>
              </p:nvPicPr>
              <p:blipFill>
                <a:blip r:embed="rId423"/>
                <a:stretch>
                  <a:fillRect/>
                </a:stretch>
              </p:blipFill>
              <p:spPr>
                <a:xfrm>
                  <a:off x="11512669" y="80542"/>
                  <a:ext cx="43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90" name="Freihand 189">
                  <a:extLst>
                    <a:ext uri="{FF2B5EF4-FFF2-40B4-BE49-F238E27FC236}">
                      <a16:creationId xmlns:a16="http://schemas.microsoft.com/office/drawing/2014/main" id="{F4A4D50B-4BAB-EAA3-F340-26BE3F9F82D9}"/>
                    </a:ext>
                  </a:extLst>
                </p14:cNvPr>
                <p14:cNvContentPartPr/>
                <p14:nvPr/>
              </p14:nvContentPartPr>
              <p14:xfrm>
                <a:off x="11626069" y="166222"/>
                <a:ext cx="174600" cy="37080"/>
              </p14:xfrm>
            </p:contentPart>
          </mc:Choice>
          <mc:Fallback>
            <p:pic>
              <p:nvPicPr>
                <p:cNvPr id="190" name="Freihand 189">
                  <a:extLst>
                    <a:ext uri="{FF2B5EF4-FFF2-40B4-BE49-F238E27FC236}">
                      <a16:creationId xmlns:a16="http://schemas.microsoft.com/office/drawing/2014/main" id="{F4A4D50B-4BAB-EAA3-F340-26BE3F9F82D9}"/>
                    </a:ext>
                  </a:extLst>
                </p:cNvPr>
                <p:cNvPicPr/>
                <p:nvPr/>
              </p:nvPicPr>
              <p:blipFill>
                <a:blip r:embed="rId425"/>
                <a:stretch>
                  <a:fillRect/>
                </a:stretch>
              </p:blipFill>
              <p:spPr>
                <a:xfrm>
                  <a:off x="11617429" y="157222"/>
                  <a:ext cx="192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93" name="Freihand 192">
                  <a:extLst>
                    <a:ext uri="{FF2B5EF4-FFF2-40B4-BE49-F238E27FC236}">
                      <a16:creationId xmlns:a16="http://schemas.microsoft.com/office/drawing/2014/main" id="{538B4316-37CD-CBDB-E348-27355734D6AC}"/>
                    </a:ext>
                  </a:extLst>
                </p14:cNvPr>
                <p14:cNvContentPartPr/>
                <p14:nvPr/>
              </p14:nvContentPartPr>
              <p14:xfrm>
                <a:off x="11613829" y="102142"/>
                <a:ext cx="351360" cy="263880"/>
              </p14:xfrm>
            </p:contentPart>
          </mc:Choice>
          <mc:Fallback>
            <p:pic>
              <p:nvPicPr>
                <p:cNvPr id="193" name="Freihand 192">
                  <a:extLst>
                    <a:ext uri="{FF2B5EF4-FFF2-40B4-BE49-F238E27FC236}">
                      <a16:creationId xmlns:a16="http://schemas.microsoft.com/office/drawing/2014/main" id="{538B4316-37CD-CBDB-E348-27355734D6AC}"/>
                    </a:ext>
                  </a:extLst>
                </p:cNvPr>
                <p:cNvPicPr/>
                <p:nvPr/>
              </p:nvPicPr>
              <p:blipFill>
                <a:blip r:embed="rId427"/>
                <a:stretch>
                  <a:fillRect/>
                </a:stretch>
              </p:blipFill>
              <p:spPr>
                <a:xfrm>
                  <a:off x="11604829" y="93502"/>
                  <a:ext cx="369000" cy="281520"/>
                </a:xfrm>
                <a:prstGeom prst="rect">
                  <a:avLst/>
                </a:prstGeom>
              </p:spPr>
            </p:pic>
          </mc:Fallback>
        </mc:AlternateContent>
      </p:grpSp>
      <p:grpSp>
        <p:nvGrpSpPr>
          <p:cNvPr id="230" name="Gruppieren 229">
            <a:extLst>
              <a:ext uri="{FF2B5EF4-FFF2-40B4-BE49-F238E27FC236}">
                <a16:creationId xmlns:a16="http://schemas.microsoft.com/office/drawing/2014/main" id="{088C5078-86CF-CC6B-DBF9-AC1B08AA5C45}"/>
              </a:ext>
            </a:extLst>
          </p:cNvPr>
          <p:cNvGrpSpPr/>
          <p:nvPr/>
        </p:nvGrpSpPr>
        <p:grpSpPr>
          <a:xfrm>
            <a:off x="4400149" y="3453022"/>
            <a:ext cx="209160" cy="251280"/>
            <a:chOff x="4400149" y="3453022"/>
            <a:chExt cx="209160" cy="251280"/>
          </a:xfrm>
        </p:grpSpPr>
        <mc:AlternateContent xmlns:mc="http://schemas.openxmlformats.org/markup-compatibility/2006">
          <mc:Choice xmlns:p14="http://schemas.microsoft.com/office/powerpoint/2010/main" Requires="p14">
            <p:contentPart p14:bwMode="auto" r:id="rId428">
              <p14:nvContentPartPr>
                <p14:cNvPr id="213" name="Freihand 212">
                  <a:extLst>
                    <a:ext uri="{FF2B5EF4-FFF2-40B4-BE49-F238E27FC236}">
                      <a16:creationId xmlns:a16="http://schemas.microsoft.com/office/drawing/2014/main" id="{7B0D19A7-EFE0-F245-1045-501DDB490176}"/>
                    </a:ext>
                  </a:extLst>
                </p14:cNvPr>
                <p14:cNvContentPartPr/>
                <p14:nvPr/>
              </p14:nvContentPartPr>
              <p14:xfrm>
                <a:off x="4400149" y="3500902"/>
                <a:ext cx="25560" cy="203400"/>
              </p14:xfrm>
            </p:contentPart>
          </mc:Choice>
          <mc:Fallback>
            <p:pic>
              <p:nvPicPr>
                <p:cNvPr id="213" name="Freihand 212">
                  <a:extLst>
                    <a:ext uri="{FF2B5EF4-FFF2-40B4-BE49-F238E27FC236}">
                      <a16:creationId xmlns:a16="http://schemas.microsoft.com/office/drawing/2014/main" id="{7B0D19A7-EFE0-F245-1045-501DDB490176}"/>
                    </a:ext>
                  </a:extLst>
                </p:cNvPr>
                <p:cNvPicPr/>
                <p:nvPr/>
              </p:nvPicPr>
              <p:blipFill>
                <a:blip r:embed="rId429"/>
                <a:stretch>
                  <a:fillRect/>
                </a:stretch>
              </p:blipFill>
              <p:spPr>
                <a:xfrm>
                  <a:off x="4391509" y="3491902"/>
                  <a:ext cx="43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23" name="Freihand 222">
                  <a:extLst>
                    <a:ext uri="{FF2B5EF4-FFF2-40B4-BE49-F238E27FC236}">
                      <a16:creationId xmlns:a16="http://schemas.microsoft.com/office/drawing/2014/main" id="{7C66F630-5DDB-FE3A-0E3B-2F69FC23B499}"/>
                    </a:ext>
                  </a:extLst>
                </p14:cNvPr>
                <p14:cNvContentPartPr/>
                <p14:nvPr/>
              </p14:nvContentPartPr>
              <p14:xfrm>
                <a:off x="4482949" y="3453022"/>
                <a:ext cx="126360" cy="240840"/>
              </p14:xfrm>
            </p:contentPart>
          </mc:Choice>
          <mc:Fallback>
            <p:pic>
              <p:nvPicPr>
                <p:cNvPr id="223" name="Freihand 222">
                  <a:extLst>
                    <a:ext uri="{FF2B5EF4-FFF2-40B4-BE49-F238E27FC236}">
                      <a16:creationId xmlns:a16="http://schemas.microsoft.com/office/drawing/2014/main" id="{7C66F630-5DDB-FE3A-0E3B-2F69FC23B499}"/>
                    </a:ext>
                  </a:extLst>
                </p:cNvPr>
                <p:cNvPicPr/>
                <p:nvPr/>
              </p:nvPicPr>
              <p:blipFill>
                <a:blip r:embed="rId431"/>
                <a:stretch>
                  <a:fillRect/>
                </a:stretch>
              </p:blipFill>
              <p:spPr>
                <a:xfrm>
                  <a:off x="4473949" y="3444382"/>
                  <a:ext cx="144000" cy="25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2">
            <p14:nvContentPartPr>
              <p14:cNvPr id="231" name="Freihand 230">
                <a:extLst>
                  <a:ext uri="{FF2B5EF4-FFF2-40B4-BE49-F238E27FC236}">
                    <a16:creationId xmlns:a16="http://schemas.microsoft.com/office/drawing/2014/main" id="{FD102ED7-53D6-C5BF-E827-04A40FE8400A}"/>
                  </a:ext>
                </a:extLst>
              </p14:cNvPr>
              <p14:cNvContentPartPr/>
              <p14:nvPr/>
            </p14:nvContentPartPr>
            <p14:xfrm>
              <a:off x="9864949" y="1686142"/>
              <a:ext cx="30240" cy="6120"/>
            </p14:xfrm>
          </p:contentPart>
        </mc:Choice>
        <mc:Fallback>
          <p:pic>
            <p:nvPicPr>
              <p:cNvPr id="231" name="Freihand 230">
                <a:extLst>
                  <a:ext uri="{FF2B5EF4-FFF2-40B4-BE49-F238E27FC236}">
                    <a16:creationId xmlns:a16="http://schemas.microsoft.com/office/drawing/2014/main" id="{FD102ED7-53D6-C5BF-E827-04A40FE8400A}"/>
                  </a:ext>
                </a:extLst>
              </p:cNvPr>
              <p:cNvPicPr/>
              <p:nvPr/>
            </p:nvPicPr>
            <p:blipFill>
              <a:blip r:embed="rId433"/>
              <a:stretch>
                <a:fillRect/>
              </a:stretch>
            </p:blipFill>
            <p:spPr>
              <a:xfrm>
                <a:off x="9856309" y="1677502"/>
                <a:ext cx="47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32" name="Freihand 231">
                <a:extLst>
                  <a:ext uri="{FF2B5EF4-FFF2-40B4-BE49-F238E27FC236}">
                    <a16:creationId xmlns:a16="http://schemas.microsoft.com/office/drawing/2014/main" id="{EEC71FED-E6C4-F7EB-6BCA-859AE9005BD2}"/>
                  </a:ext>
                </a:extLst>
              </p14:cNvPr>
              <p14:cNvContentPartPr/>
              <p14:nvPr/>
            </p14:nvContentPartPr>
            <p14:xfrm>
              <a:off x="10219189" y="2097262"/>
              <a:ext cx="513000" cy="73440"/>
            </p14:xfrm>
          </p:contentPart>
        </mc:Choice>
        <mc:Fallback>
          <p:pic>
            <p:nvPicPr>
              <p:cNvPr id="232" name="Freihand 231">
                <a:extLst>
                  <a:ext uri="{FF2B5EF4-FFF2-40B4-BE49-F238E27FC236}">
                    <a16:creationId xmlns:a16="http://schemas.microsoft.com/office/drawing/2014/main" id="{EEC71FED-E6C4-F7EB-6BCA-859AE9005BD2}"/>
                  </a:ext>
                </a:extLst>
              </p:cNvPr>
              <p:cNvPicPr/>
              <p:nvPr/>
            </p:nvPicPr>
            <p:blipFill>
              <a:blip r:embed="rId435"/>
              <a:stretch>
                <a:fillRect/>
              </a:stretch>
            </p:blipFill>
            <p:spPr>
              <a:xfrm>
                <a:off x="10210549" y="2088262"/>
                <a:ext cx="530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33" name="Freihand 232">
                <a:extLst>
                  <a:ext uri="{FF2B5EF4-FFF2-40B4-BE49-F238E27FC236}">
                    <a16:creationId xmlns:a16="http://schemas.microsoft.com/office/drawing/2014/main" id="{FCC7986E-D4C0-2C9D-86D5-E5D74D30E8BF}"/>
                  </a:ext>
                </a:extLst>
              </p14:cNvPr>
              <p14:cNvContentPartPr/>
              <p14:nvPr/>
            </p14:nvContentPartPr>
            <p14:xfrm>
              <a:off x="10180309" y="485542"/>
              <a:ext cx="570960" cy="85680"/>
            </p14:xfrm>
          </p:contentPart>
        </mc:Choice>
        <mc:Fallback>
          <p:pic>
            <p:nvPicPr>
              <p:cNvPr id="233" name="Freihand 232">
                <a:extLst>
                  <a:ext uri="{FF2B5EF4-FFF2-40B4-BE49-F238E27FC236}">
                    <a16:creationId xmlns:a16="http://schemas.microsoft.com/office/drawing/2014/main" id="{FCC7986E-D4C0-2C9D-86D5-E5D74D30E8BF}"/>
                  </a:ext>
                </a:extLst>
              </p:cNvPr>
              <p:cNvPicPr/>
              <p:nvPr/>
            </p:nvPicPr>
            <p:blipFill>
              <a:blip r:embed="rId437"/>
              <a:stretch>
                <a:fillRect/>
              </a:stretch>
            </p:blipFill>
            <p:spPr>
              <a:xfrm>
                <a:off x="10171669" y="476542"/>
                <a:ext cx="588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34" name="Freihand 233">
                <a:extLst>
                  <a:ext uri="{FF2B5EF4-FFF2-40B4-BE49-F238E27FC236}">
                    <a16:creationId xmlns:a16="http://schemas.microsoft.com/office/drawing/2014/main" id="{C75338A8-7382-D58E-43DF-1EF7113FCA6E}"/>
                  </a:ext>
                </a:extLst>
              </p14:cNvPr>
              <p14:cNvContentPartPr/>
              <p14:nvPr/>
            </p14:nvContentPartPr>
            <p14:xfrm>
              <a:off x="11011549" y="457822"/>
              <a:ext cx="421920" cy="24840"/>
            </p14:xfrm>
          </p:contentPart>
        </mc:Choice>
        <mc:Fallback>
          <p:pic>
            <p:nvPicPr>
              <p:cNvPr id="234" name="Freihand 233">
                <a:extLst>
                  <a:ext uri="{FF2B5EF4-FFF2-40B4-BE49-F238E27FC236}">
                    <a16:creationId xmlns:a16="http://schemas.microsoft.com/office/drawing/2014/main" id="{C75338A8-7382-D58E-43DF-1EF7113FCA6E}"/>
                  </a:ext>
                </a:extLst>
              </p:cNvPr>
              <p:cNvPicPr/>
              <p:nvPr/>
            </p:nvPicPr>
            <p:blipFill>
              <a:blip r:embed="rId439"/>
              <a:stretch>
                <a:fillRect/>
              </a:stretch>
            </p:blipFill>
            <p:spPr>
              <a:xfrm>
                <a:off x="11002909" y="449182"/>
                <a:ext cx="4395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35" name="Freihand 234">
                <a:extLst>
                  <a:ext uri="{FF2B5EF4-FFF2-40B4-BE49-F238E27FC236}">
                    <a16:creationId xmlns:a16="http://schemas.microsoft.com/office/drawing/2014/main" id="{B213F8FB-748B-5F0D-EF40-239C00D3B8CB}"/>
                  </a:ext>
                </a:extLst>
              </p14:cNvPr>
              <p14:cNvContentPartPr/>
              <p14:nvPr/>
            </p14:nvContentPartPr>
            <p14:xfrm>
              <a:off x="11024509" y="1973422"/>
              <a:ext cx="418680" cy="96480"/>
            </p14:xfrm>
          </p:contentPart>
        </mc:Choice>
        <mc:Fallback>
          <p:pic>
            <p:nvPicPr>
              <p:cNvPr id="235" name="Freihand 234">
                <a:extLst>
                  <a:ext uri="{FF2B5EF4-FFF2-40B4-BE49-F238E27FC236}">
                    <a16:creationId xmlns:a16="http://schemas.microsoft.com/office/drawing/2014/main" id="{B213F8FB-748B-5F0D-EF40-239C00D3B8CB}"/>
                  </a:ext>
                </a:extLst>
              </p:cNvPr>
              <p:cNvPicPr/>
              <p:nvPr/>
            </p:nvPicPr>
            <p:blipFill>
              <a:blip r:embed="rId441"/>
              <a:stretch>
                <a:fillRect/>
              </a:stretch>
            </p:blipFill>
            <p:spPr>
              <a:xfrm>
                <a:off x="11015869" y="1964782"/>
                <a:ext cx="436320" cy="114120"/>
              </a:xfrm>
              <a:prstGeom prst="rect">
                <a:avLst/>
              </a:prstGeom>
            </p:spPr>
          </p:pic>
        </mc:Fallback>
      </mc:AlternateContent>
      <p:grpSp>
        <p:nvGrpSpPr>
          <p:cNvPr id="251" name="Gruppieren 250">
            <a:extLst>
              <a:ext uri="{FF2B5EF4-FFF2-40B4-BE49-F238E27FC236}">
                <a16:creationId xmlns:a16="http://schemas.microsoft.com/office/drawing/2014/main" id="{52583121-2324-6D58-7C0F-F03F2253AC09}"/>
              </a:ext>
            </a:extLst>
          </p:cNvPr>
          <p:cNvGrpSpPr/>
          <p:nvPr/>
        </p:nvGrpSpPr>
        <p:grpSpPr>
          <a:xfrm>
            <a:off x="1471549" y="82162"/>
            <a:ext cx="3979440" cy="4185360"/>
            <a:chOff x="1138909" y="80542"/>
            <a:chExt cx="3979440" cy="4185360"/>
          </a:xfrm>
        </p:grpSpPr>
        <mc:AlternateContent xmlns:mc="http://schemas.openxmlformats.org/markup-compatibility/2006">
          <mc:Choice xmlns:p14="http://schemas.microsoft.com/office/powerpoint/2010/main" Requires="p14">
            <p:contentPart p14:bwMode="auto" r:id="rId442">
              <p14:nvContentPartPr>
                <p14:cNvPr id="236" name="Freihand 235">
                  <a:extLst>
                    <a:ext uri="{FF2B5EF4-FFF2-40B4-BE49-F238E27FC236}">
                      <a16:creationId xmlns:a16="http://schemas.microsoft.com/office/drawing/2014/main" id="{15F5E564-D433-CB02-DFA3-643B4CD12577}"/>
                    </a:ext>
                  </a:extLst>
                </p14:cNvPr>
                <p14:cNvContentPartPr/>
                <p14:nvPr/>
              </p14:nvContentPartPr>
              <p14:xfrm>
                <a:off x="4902349" y="3979702"/>
                <a:ext cx="6480" cy="720"/>
              </p14:xfrm>
            </p:contentPart>
          </mc:Choice>
          <mc:Fallback>
            <p:pic>
              <p:nvPicPr>
                <p:cNvPr id="236" name="Freihand 235">
                  <a:extLst>
                    <a:ext uri="{FF2B5EF4-FFF2-40B4-BE49-F238E27FC236}">
                      <a16:creationId xmlns:a16="http://schemas.microsoft.com/office/drawing/2014/main" id="{15F5E564-D433-CB02-DFA3-643B4CD12577}"/>
                    </a:ext>
                  </a:extLst>
                </p:cNvPr>
                <p:cNvPicPr/>
                <p:nvPr/>
              </p:nvPicPr>
              <p:blipFill>
                <a:blip r:embed="rId443"/>
                <a:stretch>
                  <a:fillRect/>
                </a:stretch>
              </p:blipFill>
              <p:spPr>
                <a:xfrm>
                  <a:off x="4893709" y="3970702"/>
                  <a:ext cx="241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37" name="Freihand 236">
                  <a:extLst>
                    <a:ext uri="{FF2B5EF4-FFF2-40B4-BE49-F238E27FC236}">
                      <a16:creationId xmlns:a16="http://schemas.microsoft.com/office/drawing/2014/main" id="{6BB98DF2-E312-7619-08FE-2BFAD42D965C}"/>
                    </a:ext>
                  </a:extLst>
                </p14:cNvPr>
                <p14:cNvContentPartPr/>
                <p14:nvPr/>
              </p14:nvContentPartPr>
              <p14:xfrm>
                <a:off x="4878229" y="3884302"/>
                <a:ext cx="19800" cy="216000"/>
              </p14:xfrm>
            </p:contentPart>
          </mc:Choice>
          <mc:Fallback>
            <p:pic>
              <p:nvPicPr>
                <p:cNvPr id="237" name="Freihand 236">
                  <a:extLst>
                    <a:ext uri="{FF2B5EF4-FFF2-40B4-BE49-F238E27FC236}">
                      <a16:creationId xmlns:a16="http://schemas.microsoft.com/office/drawing/2014/main" id="{6BB98DF2-E312-7619-08FE-2BFAD42D965C}"/>
                    </a:ext>
                  </a:extLst>
                </p:cNvPr>
                <p:cNvPicPr/>
                <p:nvPr/>
              </p:nvPicPr>
              <p:blipFill>
                <a:blip r:embed="rId445"/>
                <a:stretch>
                  <a:fillRect/>
                </a:stretch>
              </p:blipFill>
              <p:spPr>
                <a:xfrm>
                  <a:off x="4869229" y="3875662"/>
                  <a:ext cx="374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38" name="Freihand 237">
                  <a:extLst>
                    <a:ext uri="{FF2B5EF4-FFF2-40B4-BE49-F238E27FC236}">
                      <a16:creationId xmlns:a16="http://schemas.microsoft.com/office/drawing/2014/main" id="{3A490AB8-71F2-1F4D-3F40-32C1773999DE}"/>
                    </a:ext>
                  </a:extLst>
                </p14:cNvPr>
                <p14:cNvContentPartPr/>
                <p14:nvPr/>
              </p14:nvContentPartPr>
              <p14:xfrm>
                <a:off x="4746469" y="4030462"/>
                <a:ext cx="96480" cy="235440"/>
              </p14:xfrm>
            </p:contentPart>
          </mc:Choice>
          <mc:Fallback>
            <p:pic>
              <p:nvPicPr>
                <p:cNvPr id="238" name="Freihand 237">
                  <a:extLst>
                    <a:ext uri="{FF2B5EF4-FFF2-40B4-BE49-F238E27FC236}">
                      <a16:creationId xmlns:a16="http://schemas.microsoft.com/office/drawing/2014/main" id="{3A490AB8-71F2-1F4D-3F40-32C1773999DE}"/>
                    </a:ext>
                  </a:extLst>
                </p:cNvPr>
                <p:cNvPicPr/>
                <p:nvPr/>
              </p:nvPicPr>
              <p:blipFill>
                <a:blip r:embed="rId447"/>
                <a:stretch>
                  <a:fillRect/>
                </a:stretch>
              </p:blipFill>
              <p:spPr>
                <a:xfrm>
                  <a:off x="4737469" y="4021462"/>
                  <a:ext cx="1141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39" name="Freihand 238">
                  <a:extLst>
                    <a:ext uri="{FF2B5EF4-FFF2-40B4-BE49-F238E27FC236}">
                      <a16:creationId xmlns:a16="http://schemas.microsoft.com/office/drawing/2014/main" id="{2FFD4016-D1D1-9F21-5AEF-BB01D4F1EC0B}"/>
                    </a:ext>
                  </a:extLst>
                </p14:cNvPr>
                <p14:cNvContentPartPr/>
                <p14:nvPr/>
              </p14:nvContentPartPr>
              <p14:xfrm>
                <a:off x="4904509" y="4108222"/>
                <a:ext cx="53640" cy="142560"/>
              </p14:xfrm>
            </p:contentPart>
          </mc:Choice>
          <mc:Fallback>
            <p:pic>
              <p:nvPicPr>
                <p:cNvPr id="239" name="Freihand 238">
                  <a:extLst>
                    <a:ext uri="{FF2B5EF4-FFF2-40B4-BE49-F238E27FC236}">
                      <a16:creationId xmlns:a16="http://schemas.microsoft.com/office/drawing/2014/main" id="{2FFD4016-D1D1-9F21-5AEF-BB01D4F1EC0B}"/>
                    </a:ext>
                  </a:extLst>
                </p:cNvPr>
                <p:cNvPicPr/>
                <p:nvPr/>
              </p:nvPicPr>
              <p:blipFill>
                <a:blip r:embed="rId449"/>
                <a:stretch>
                  <a:fillRect/>
                </a:stretch>
              </p:blipFill>
              <p:spPr>
                <a:xfrm>
                  <a:off x="4895869" y="4099222"/>
                  <a:ext cx="71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40" name="Freihand 239">
                  <a:extLst>
                    <a:ext uri="{FF2B5EF4-FFF2-40B4-BE49-F238E27FC236}">
                      <a16:creationId xmlns:a16="http://schemas.microsoft.com/office/drawing/2014/main" id="{6F2E2B07-2900-2A22-3980-C0255D1ED2B9}"/>
                    </a:ext>
                  </a:extLst>
                </p14:cNvPr>
                <p14:cNvContentPartPr/>
                <p14:nvPr/>
              </p14:nvContentPartPr>
              <p14:xfrm>
                <a:off x="5051389" y="4123702"/>
                <a:ext cx="66960" cy="126720"/>
              </p14:xfrm>
            </p:contentPart>
          </mc:Choice>
          <mc:Fallback>
            <p:pic>
              <p:nvPicPr>
                <p:cNvPr id="240" name="Freihand 239">
                  <a:extLst>
                    <a:ext uri="{FF2B5EF4-FFF2-40B4-BE49-F238E27FC236}">
                      <a16:creationId xmlns:a16="http://schemas.microsoft.com/office/drawing/2014/main" id="{6F2E2B07-2900-2A22-3980-C0255D1ED2B9}"/>
                    </a:ext>
                  </a:extLst>
                </p:cNvPr>
                <p:cNvPicPr/>
                <p:nvPr/>
              </p:nvPicPr>
              <p:blipFill>
                <a:blip r:embed="rId451"/>
                <a:stretch>
                  <a:fillRect/>
                </a:stretch>
              </p:blipFill>
              <p:spPr>
                <a:xfrm>
                  <a:off x="5042749" y="4114702"/>
                  <a:ext cx="84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42" name="Freihand 241">
                  <a:extLst>
                    <a:ext uri="{FF2B5EF4-FFF2-40B4-BE49-F238E27FC236}">
                      <a16:creationId xmlns:a16="http://schemas.microsoft.com/office/drawing/2014/main" id="{26CDDF55-1411-68FB-3BE3-B9DCC17E36D1}"/>
                    </a:ext>
                  </a:extLst>
                </p14:cNvPr>
                <p14:cNvContentPartPr/>
                <p14:nvPr/>
              </p14:nvContentPartPr>
              <p14:xfrm>
                <a:off x="1138909" y="80542"/>
                <a:ext cx="3767040" cy="3903120"/>
              </p14:xfrm>
            </p:contentPart>
          </mc:Choice>
          <mc:Fallback>
            <p:pic>
              <p:nvPicPr>
                <p:cNvPr id="242" name="Freihand 241">
                  <a:extLst>
                    <a:ext uri="{FF2B5EF4-FFF2-40B4-BE49-F238E27FC236}">
                      <a16:creationId xmlns:a16="http://schemas.microsoft.com/office/drawing/2014/main" id="{26CDDF55-1411-68FB-3BE3-B9DCC17E36D1}"/>
                    </a:ext>
                  </a:extLst>
                </p:cNvPr>
                <p:cNvPicPr/>
                <p:nvPr/>
              </p:nvPicPr>
              <p:blipFill>
                <a:blip r:embed="rId453"/>
                <a:stretch>
                  <a:fillRect/>
                </a:stretch>
              </p:blipFill>
              <p:spPr>
                <a:xfrm>
                  <a:off x="1129909" y="71542"/>
                  <a:ext cx="3784680" cy="39207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44" name="Freihand 243">
                  <a:extLst>
                    <a:ext uri="{FF2B5EF4-FFF2-40B4-BE49-F238E27FC236}">
                      <a16:creationId xmlns:a16="http://schemas.microsoft.com/office/drawing/2014/main" id="{4259A826-A6A0-5026-334A-92C2B72682AD}"/>
                    </a:ext>
                  </a:extLst>
                </p14:cNvPr>
                <p14:cNvContentPartPr/>
                <p14:nvPr/>
              </p14:nvContentPartPr>
              <p14:xfrm>
                <a:off x="1784749" y="222742"/>
                <a:ext cx="64080" cy="195480"/>
              </p14:xfrm>
            </p:contentPart>
          </mc:Choice>
          <mc:Fallback>
            <p:pic>
              <p:nvPicPr>
                <p:cNvPr id="244" name="Freihand 243">
                  <a:extLst>
                    <a:ext uri="{FF2B5EF4-FFF2-40B4-BE49-F238E27FC236}">
                      <a16:creationId xmlns:a16="http://schemas.microsoft.com/office/drawing/2014/main" id="{4259A826-A6A0-5026-334A-92C2B72682AD}"/>
                    </a:ext>
                  </a:extLst>
                </p:cNvPr>
                <p:cNvPicPr/>
                <p:nvPr/>
              </p:nvPicPr>
              <p:blipFill>
                <a:blip r:embed="rId455"/>
                <a:stretch>
                  <a:fillRect/>
                </a:stretch>
              </p:blipFill>
              <p:spPr>
                <a:xfrm>
                  <a:off x="1776109" y="214102"/>
                  <a:ext cx="81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45" name="Freihand 244">
                  <a:extLst>
                    <a:ext uri="{FF2B5EF4-FFF2-40B4-BE49-F238E27FC236}">
                      <a16:creationId xmlns:a16="http://schemas.microsoft.com/office/drawing/2014/main" id="{17985740-F6A4-721C-0B52-39B0B6104F63}"/>
                    </a:ext>
                  </a:extLst>
                </p14:cNvPr>
                <p14:cNvContentPartPr/>
                <p14:nvPr/>
              </p14:nvContentPartPr>
              <p14:xfrm>
                <a:off x="1899949" y="209422"/>
                <a:ext cx="86400" cy="225360"/>
              </p14:xfrm>
            </p:contentPart>
          </mc:Choice>
          <mc:Fallback>
            <p:pic>
              <p:nvPicPr>
                <p:cNvPr id="245" name="Freihand 244">
                  <a:extLst>
                    <a:ext uri="{FF2B5EF4-FFF2-40B4-BE49-F238E27FC236}">
                      <a16:creationId xmlns:a16="http://schemas.microsoft.com/office/drawing/2014/main" id="{17985740-F6A4-721C-0B52-39B0B6104F63}"/>
                    </a:ext>
                  </a:extLst>
                </p:cNvPr>
                <p:cNvPicPr/>
                <p:nvPr/>
              </p:nvPicPr>
              <p:blipFill>
                <a:blip r:embed="rId457"/>
                <a:stretch>
                  <a:fillRect/>
                </a:stretch>
              </p:blipFill>
              <p:spPr>
                <a:xfrm>
                  <a:off x="1890949" y="200422"/>
                  <a:ext cx="1040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47" name="Freihand 246">
                  <a:extLst>
                    <a:ext uri="{FF2B5EF4-FFF2-40B4-BE49-F238E27FC236}">
                      <a16:creationId xmlns:a16="http://schemas.microsoft.com/office/drawing/2014/main" id="{D0D4C891-D307-B50D-D9F6-F2F339C513F9}"/>
                    </a:ext>
                  </a:extLst>
                </p14:cNvPr>
                <p14:cNvContentPartPr/>
                <p14:nvPr/>
              </p14:nvContentPartPr>
              <p14:xfrm>
                <a:off x="2031709" y="80902"/>
                <a:ext cx="113760" cy="299160"/>
              </p14:xfrm>
            </p:contentPart>
          </mc:Choice>
          <mc:Fallback>
            <p:pic>
              <p:nvPicPr>
                <p:cNvPr id="247" name="Freihand 246">
                  <a:extLst>
                    <a:ext uri="{FF2B5EF4-FFF2-40B4-BE49-F238E27FC236}">
                      <a16:creationId xmlns:a16="http://schemas.microsoft.com/office/drawing/2014/main" id="{D0D4C891-D307-B50D-D9F6-F2F339C513F9}"/>
                    </a:ext>
                  </a:extLst>
                </p:cNvPr>
                <p:cNvPicPr/>
                <p:nvPr/>
              </p:nvPicPr>
              <p:blipFill>
                <a:blip r:embed="rId459"/>
                <a:stretch>
                  <a:fillRect/>
                </a:stretch>
              </p:blipFill>
              <p:spPr>
                <a:xfrm>
                  <a:off x="2023069" y="72262"/>
                  <a:ext cx="1314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48" name="Freihand 247">
                  <a:extLst>
                    <a:ext uri="{FF2B5EF4-FFF2-40B4-BE49-F238E27FC236}">
                      <a16:creationId xmlns:a16="http://schemas.microsoft.com/office/drawing/2014/main" id="{7B71A2A8-9077-32E0-4DFE-C060CF971EDB}"/>
                    </a:ext>
                  </a:extLst>
                </p14:cNvPr>
                <p14:cNvContentPartPr/>
                <p14:nvPr/>
              </p14:nvContentPartPr>
              <p14:xfrm>
                <a:off x="2177509" y="138862"/>
                <a:ext cx="104040" cy="174960"/>
              </p14:xfrm>
            </p:contentPart>
          </mc:Choice>
          <mc:Fallback>
            <p:pic>
              <p:nvPicPr>
                <p:cNvPr id="248" name="Freihand 247">
                  <a:extLst>
                    <a:ext uri="{FF2B5EF4-FFF2-40B4-BE49-F238E27FC236}">
                      <a16:creationId xmlns:a16="http://schemas.microsoft.com/office/drawing/2014/main" id="{7B71A2A8-9077-32E0-4DFE-C060CF971EDB}"/>
                    </a:ext>
                  </a:extLst>
                </p:cNvPr>
                <p:cNvPicPr/>
                <p:nvPr/>
              </p:nvPicPr>
              <p:blipFill>
                <a:blip r:embed="rId461"/>
                <a:stretch>
                  <a:fillRect/>
                </a:stretch>
              </p:blipFill>
              <p:spPr>
                <a:xfrm>
                  <a:off x="2168509" y="129862"/>
                  <a:ext cx="1216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49" name="Freihand 248">
                  <a:extLst>
                    <a:ext uri="{FF2B5EF4-FFF2-40B4-BE49-F238E27FC236}">
                      <a16:creationId xmlns:a16="http://schemas.microsoft.com/office/drawing/2014/main" id="{15492FDA-54DD-3439-9BBE-1FD6EDBE514B}"/>
                    </a:ext>
                  </a:extLst>
                </p14:cNvPr>
                <p14:cNvContentPartPr/>
                <p14:nvPr/>
              </p14:nvContentPartPr>
              <p14:xfrm>
                <a:off x="2191909" y="285382"/>
                <a:ext cx="152640" cy="39960"/>
              </p14:xfrm>
            </p:contentPart>
          </mc:Choice>
          <mc:Fallback>
            <p:pic>
              <p:nvPicPr>
                <p:cNvPr id="249" name="Freihand 248">
                  <a:extLst>
                    <a:ext uri="{FF2B5EF4-FFF2-40B4-BE49-F238E27FC236}">
                      <a16:creationId xmlns:a16="http://schemas.microsoft.com/office/drawing/2014/main" id="{15492FDA-54DD-3439-9BBE-1FD6EDBE514B}"/>
                    </a:ext>
                  </a:extLst>
                </p:cNvPr>
                <p:cNvPicPr/>
                <p:nvPr/>
              </p:nvPicPr>
              <p:blipFill>
                <a:blip r:embed="rId463"/>
                <a:stretch>
                  <a:fillRect/>
                </a:stretch>
              </p:blipFill>
              <p:spPr>
                <a:xfrm>
                  <a:off x="2183269" y="276382"/>
                  <a:ext cx="170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50" name="Freihand 249">
                  <a:extLst>
                    <a:ext uri="{FF2B5EF4-FFF2-40B4-BE49-F238E27FC236}">
                      <a16:creationId xmlns:a16="http://schemas.microsoft.com/office/drawing/2014/main" id="{CD7C94D2-9F50-F856-01CD-4D1037B99086}"/>
                    </a:ext>
                  </a:extLst>
                </p14:cNvPr>
                <p14:cNvContentPartPr/>
                <p14:nvPr/>
              </p14:nvContentPartPr>
              <p14:xfrm>
                <a:off x="2323309" y="116542"/>
                <a:ext cx="155880" cy="226440"/>
              </p14:xfrm>
            </p:contentPart>
          </mc:Choice>
          <mc:Fallback>
            <p:pic>
              <p:nvPicPr>
                <p:cNvPr id="250" name="Freihand 249">
                  <a:extLst>
                    <a:ext uri="{FF2B5EF4-FFF2-40B4-BE49-F238E27FC236}">
                      <a16:creationId xmlns:a16="http://schemas.microsoft.com/office/drawing/2014/main" id="{CD7C94D2-9F50-F856-01CD-4D1037B99086}"/>
                    </a:ext>
                  </a:extLst>
                </p:cNvPr>
                <p:cNvPicPr/>
                <p:nvPr/>
              </p:nvPicPr>
              <p:blipFill>
                <a:blip r:embed="rId465"/>
                <a:stretch>
                  <a:fillRect/>
                </a:stretch>
              </p:blipFill>
              <p:spPr>
                <a:xfrm>
                  <a:off x="2314669" y="107902"/>
                  <a:ext cx="173520" cy="244080"/>
                </a:xfrm>
                <a:prstGeom prst="rect">
                  <a:avLst/>
                </a:prstGeom>
              </p:spPr>
            </p:pic>
          </mc:Fallback>
        </mc:AlternateContent>
      </p:grpSp>
      <p:grpSp>
        <p:nvGrpSpPr>
          <p:cNvPr id="258" name="Gruppieren 257">
            <a:extLst>
              <a:ext uri="{FF2B5EF4-FFF2-40B4-BE49-F238E27FC236}">
                <a16:creationId xmlns:a16="http://schemas.microsoft.com/office/drawing/2014/main" id="{F1AB3C70-8D2B-6F02-C6DA-CDF296447502}"/>
              </a:ext>
            </a:extLst>
          </p:cNvPr>
          <p:cNvGrpSpPr/>
          <p:nvPr/>
        </p:nvGrpSpPr>
        <p:grpSpPr>
          <a:xfrm>
            <a:off x="349429" y="2285902"/>
            <a:ext cx="3368880" cy="139680"/>
            <a:chOff x="349429" y="2285902"/>
            <a:chExt cx="3368880" cy="139680"/>
          </a:xfrm>
        </p:grpSpPr>
        <mc:AlternateContent xmlns:mc="http://schemas.openxmlformats.org/markup-compatibility/2006">
          <mc:Choice xmlns:p14="http://schemas.microsoft.com/office/powerpoint/2010/main" Requires="p14">
            <p:contentPart p14:bwMode="auto" r:id="rId466">
              <p14:nvContentPartPr>
                <p14:cNvPr id="252" name="Freihand 251">
                  <a:extLst>
                    <a:ext uri="{FF2B5EF4-FFF2-40B4-BE49-F238E27FC236}">
                      <a16:creationId xmlns:a16="http://schemas.microsoft.com/office/drawing/2014/main" id="{3C5CF300-1040-5DF9-728E-9AF8B14D727B}"/>
                    </a:ext>
                  </a:extLst>
                </p14:cNvPr>
                <p14:cNvContentPartPr/>
                <p14:nvPr/>
              </p14:nvContentPartPr>
              <p14:xfrm>
                <a:off x="349429" y="2285902"/>
                <a:ext cx="69120" cy="26640"/>
              </p14:xfrm>
            </p:contentPart>
          </mc:Choice>
          <mc:Fallback>
            <p:pic>
              <p:nvPicPr>
                <p:cNvPr id="252" name="Freihand 251">
                  <a:extLst>
                    <a:ext uri="{FF2B5EF4-FFF2-40B4-BE49-F238E27FC236}">
                      <a16:creationId xmlns:a16="http://schemas.microsoft.com/office/drawing/2014/main" id="{3C5CF300-1040-5DF9-728E-9AF8B14D727B}"/>
                    </a:ext>
                  </a:extLst>
                </p:cNvPr>
                <p:cNvPicPr/>
                <p:nvPr/>
              </p:nvPicPr>
              <p:blipFill>
                <a:blip r:embed="rId467"/>
                <a:stretch>
                  <a:fillRect/>
                </a:stretch>
              </p:blipFill>
              <p:spPr>
                <a:xfrm>
                  <a:off x="340429" y="2276902"/>
                  <a:ext cx="86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53" name="Freihand 252">
                  <a:extLst>
                    <a:ext uri="{FF2B5EF4-FFF2-40B4-BE49-F238E27FC236}">
                      <a16:creationId xmlns:a16="http://schemas.microsoft.com/office/drawing/2014/main" id="{546C3775-1503-0CB6-2216-EE9A636B6BBD}"/>
                    </a:ext>
                  </a:extLst>
                </p14:cNvPr>
                <p14:cNvContentPartPr/>
                <p14:nvPr/>
              </p14:nvContentPartPr>
              <p14:xfrm>
                <a:off x="540229" y="2322982"/>
                <a:ext cx="1033200" cy="47160"/>
              </p14:xfrm>
            </p:contentPart>
          </mc:Choice>
          <mc:Fallback>
            <p:pic>
              <p:nvPicPr>
                <p:cNvPr id="253" name="Freihand 252">
                  <a:extLst>
                    <a:ext uri="{FF2B5EF4-FFF2-40B4-BE49-F238E27FC236}">
                      <a16:creationId xmlns:a16="http://schemas.microsoft.com/office/drawing/2014/main" id="{546C3775-1503-0CB6-2216-EE9A636B6BBD}"/>
                    </a:ext>
                  </a:extLst>
                </p:cNvPr>
                <p:cNvPicPr/>
                <p:nvPr/>
              </p:nvPicPr>
              <p:blipFill>
                <a:blip r:embed="rId469"/>
                <a:stretch>
                  <a:fillRect/>
                </a:stretch>
              </p:blipFill>
              <p:spPr>
                <a:xfrm>
                  <a:off x="531589" y="2313982"/>
                  <a:ext cx="1050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54" name="Freihand 253">
                  <a:extLst>
                    <a:ext uri="{FF2B5EF4-FFF2-40B4-BE49-F238E27FC236}">
                      <a16:creationId xmlns:a16="http://schemas.microsoft.com/office/drawing/2014/main" id="{1C9E61EE-11F2-F6B1-D040-8BEC3F3AE25F}"/>
                    </a:ext>
                  </a:extLst>
                </p14:cNvPr>
                <p14:cNvContentPartPr/>
                <p14:nvPr/>
              </p14:nvContentPartPr>
              <p14:xfrm>
                <a:off x="1840189" y="2380222"/>
                <a:ext cx="492480" cy="12240"/>
              </p14:xfrm>
            </p:contentPart>
          </mc:Choice>
          <mc:Fallback>
            <p:pic>
              <p:nvPicPr>
                <p:cNvPr id="254" name="Freihand 253">
                  <a:extLst>
                    <a:ext uri="{FF2B5EF4-FFF2-40B4-BE49-F238E27FC236}">
                      <a16:creationId xmlns:a16="http://schemas.microsoft.com/office/drawing/2014/main" id="{1C9E61EE-11F2-F6B1-D040-8BEC3F3AE25F}"/>
                    </a:ext>
                  </a:extLst>
                </p:cNvPr>
                <p:cNvPicPr/>
                <p:nvPr/>
              </p:nvPicPr>
              <p:blipFill>
                <a:blip r:embed="rId471"/>
                <a:stretch>
                  <a:fillRect/>
                </a:stretch>
              </p:blipFill>
              <p:spPr>
                <a:xfrm>
                  <a:off x="1831189" y="2371222"/>
                  <a:ext cx="510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55" name="Freihand 254">
                  <a:extLst>
                    <a:ext uri="{FF2B5EF4-FFF2-40B4-BE49-F238E27FC236}">
                      <a16:creationId xmlns:a16="http://schemas.microsoft.com/office/drawing/2014/main" id="{0E8CD5FA-F81E-FEA2-216F-B593DC9C24D7}"/>
                    </a:ext>
                  </a:extLst>
                </p14:cNvPr>
                <p14:cNvContentPartPr/>
                <p14:nvPr/>
              </p14:nvContentPartPr>
              <p14:xfrm>
                <a:off x="2533549" y="2370502"/>
                <a:ext cx="218520" cy="16200"/>
              </p14:xfrm>
            </p:contentPart>
          </mc:Choice>
          <mc:Fallback>
            <p:pic>
              <p:nvPicPr>
                <p:cNvPr id="255" name="Freihand 254">
                  <a:extLst>
                    <a:ext uri="{FF2B5EF4-FFF2-40B4-BE49-F238E27FC236}">
                      <a16:creationId xmlns:a16="http://schemas.microsoft.com/office/drawing/2014/main" id="{0E8CD5FA-F81E-FEA2-216F-B593DC9C24D7}"/>
                    </a:ext>
                  </a:extLst>
                </p:cNvPr>
                <p:cNvPicPr/>
                <p:nvPr/>
              </p:nvPicPr>
              <p:blipFill>
                <a:blip r:embed="rId473"/>
                <a:stretch>
                  <a:fillRect/>
                </a:stretch>
              </p:blipFill>
              <p:spPr>
                <a:xfrm>
                  <a:off x="2524549" y="2361502"/>
                  <a:ext cx="236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56" name="Freihand 255">
                  <a:extLst>
                    <a:ext uri="{FF2B5EF4-FFF2-40B4-BE49-F238E27FC236}">
                      <a16:creationId xmlns:a16="http://schemas.microsoft.com/office/drawing/2014/main" id="{876DF7EC-533D-9233-3D89-ED854F13754B}"/>
                    </a:ext>
                  </a:extLst>
                </p14:cNvPr>
                <p14:cNvContentPartPr/>
                <p14:nvPr/>
              </p14:nvContentPartPr>
              <p14:xfrm>
                <a:off x="2966269" y="2358622"/>
                <a:ext cx="153000" cy="6120"/>
              </p14:xfrm>
            </p:contentPart>
          </mc:Choice>
          <mc:Fallback>
            <p:pic>
              <p:nvPicPr>
                <p:cNvPr id="256" name="Freihand 255">
                  <a:extLst>
                    <a:ext uri="{FF2B5EF4-FFF2-40B4-BE49-F238E27FC236}">
                      <a16:creationId xmlns:a16="http://schemas.microsoft.com/office/drawing/2014/main" id="{876DF7EC-533D-9233-3D89-ED854F13754B}"/>
                    </a:ext>
                  </a:extLst>
                </p:cNvPr>
                <p:cNvPicPr/>
                <p:nvPr/>
              </p:nvPicPr>
              <p:blipFill>
                <a:blip r:embed="rId475"/>
                <a:stretch>
                  <a:fillRect/>
                </a:stretch>
              </p:blipFill>
              <p:spPr>
                <a:xfrm>
                  <a:off x="2957629" y="2349622"/>
                  <a:ext cx="1706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7" name="Freihand 256">
                  <a:extLst>
                    <a:ext uri="{FF2B5EF4-FFF2-40B4-BE49-F238E27FC236}">
                      <a16:creationId xmlns:a16="http://schemas.microsoft.com/office/drawing/2014/main" id="{E02AD273-98C4-6D57-1CB6-D6F17D902591}"/>
                    </a:ext>
                  </a:extLst>
                </p14:cNvPr>
                <p14:cNvContentPartPr/>
                <p14:nvPr/>
              </p14:nvContentPartPr>
              <p14:xfrm>
                <a:off x="3304309" y="2375542"/>
                <a:ext cx="414000" cy="50040"/>
              </p14:xfrm>
            </p:contentPart>
          </mc:Choice>
          <mc:Fallback>
            <p:pic>
              <p:nvPicPr>
                <p:cNvPr id="257" name="Freihand 256">
                  <a:extLst>
                    <a:ext uri="{FF2B5EF4-FFF2-40B4-BE49-F238E27FC236}">
                      <a16:creationId xmlns:a16="http://schemas.microsoft.com/office/drawing/2014/main" id="{E02AD273-98C4-6D57-1CB6-D6F17D902591}"/>
                    </a:ext>
                  </a:extLst>
                </p:cNvPr>
                <p:cNvPicPr/>
                <p:nvPr/>
              </p:nvPicPr>
              <p:blipFill>
                <a:blip r:embed="rId477"/>
                <a:stretch>
                  <a:fillRect/>
                </a:stretch>
              </p:blipFill>
              <p:spPr>
                <a:xfrm>
                  <a:off x="3295669" y="2366542"/>
                  <a:ext cx="431640" cy="67680"/>
                </a:xfrm>
                <a:prstGeom prst="rect">
                  <a:avLst/>
                </a:prstGeom>
              </p:spPr>
            </p:pic>
          </mc:Fallback>
        </mc:AlternateContent>
      </p:grpSp>
      <p:grpSp>
        <p:nvGrpSpPr>
          <p:cNvPr id="274" name="Gruppieren 273">
            <a:extLst>
              <a:ext uri="{FF2B5EF4-FFF2-40B4-BE49-F238E27FC236}">
                <a16:creationId xmlns:a16="http://schemas.microsoft.com/office/drawing/2014/main" id="{DE228638-F23A-5C6D-6767-79EBE0820837}"/>
              </a:ext>
            </a:extLst>
          </p:cNvPr>
          <p:cNvGrpSpPr/>
          <p:nvPr/>
        </p:nvGrpSpPr>
        <p:grpSpPr>
          <a:xfrm>
            <a:off x="3866989" y="297622"/>
            <a:ext cx="2818080" cy="1852560"/>
            <a:chOff x="3866989" y="297622"/>
            <a:chExt cx="2818080" cy="1852560"/>
          </a:xfrm>
        </p:grpSpPr>
        <mc:AlternateContent xmlns:mc="http://schemas.openxmlformats.org/markup-compatibility/2006">
          <mc:Choice xmlns:p14="http://schemas.microsoft.com/office/powerpoint/2010/main" Requires="p14">
            <p:contentPart p14:bwMode="auto" r:id="rId478">
              <p14:nvContentPartPr>
                <p14:cNvPr id="259" name="Freihand 258">
                  <a:extLst>
                    <a:ext uri="{FF2B5EF4-FFF2-40B4-BE49-F238E27FC236}">
                      <a16:creationId xmlns:a16="http://schemas.microsoft.com/office/drawing/2014/main" id="{BCB38ADA-DC81-6A55-42B5-3F41E7918C3F}"/>
                    </a:ext>
                  </a:extLst>
                </p14:cNvPr>
                <p14:cNvContentPartPr/>
                <p14:nvPr/>
              </p14:nvContentPartPr>
              <p14:xfrm>
                <a:off x="3951949" y="1866142"/>
                <a:ext cx="276840" cy="165960"/>
              </p14:xfrm>
            </p:contentPart>
          </mc:Choice>
          <mc:Fallback>
            <p:pic>
              <p:nvPicPr>
                <p:cNvPr id="259" name="Freihand 258">
                  <a:extLst>
                    <a:ext uri="{FF2B5EF4-FFF2-40B4-BE49-F238E27FC236}">
                      <a16:creationId xmlns:a16="http://schemas.microsoft.com/office/drawing/2014/main" id="{BCB38ADA-DC81-6A55-42B5-3F41E7918C3F}"/>
                    </a:ext>
                  </a:extLst>
                </p:cNvPr>
                <p:cNvPicPr/>
                <p:nvPr/>
              </p:nvPicPr>
              <p:blipFill>
                <a:blip r:embed="rId479"/>
                <a:stretch>
                  <a:fillRect/>
                </a:stretch>
              </p:blipFill>
              <p:spPr>
                <a:xfrm>
                  <a:off x="3942949" y="1857502"/>
                  <a:ext cx="294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60" name="Freihand 259">
                  <a:extLst>
                    <a:ext uri="{FF2B5EF4-FFF2-40B4-BE49-F238E27FC236}">
                      <a16:creationId xmlns:a16="http://schemas.microsoft.com/office/drawing/2014/main" id="{8EAF24B3-535D-F767-97B1-70B5D009BCCE}"/>
                    </a:ext>
                  </a:extLst>
                </p14:cNvPr>
                <p14:cNvContentPartPr/>
                <p14:nvPr/>
              </p14:nvContentPartPr>
              <p14:xfrm>
                <a:off x="3866989" y="1854622"/>
                <a:ext cx="260280" cy="295560"/>
              </p14:xfrm>
            </p:contentPart>
          </mc:Choice>
          <mc:Fallback>
            <p:pic>
              <p:nvPicPr>
                <p:cNvPr id="260" name="Freihand 259">
                  <a:extLst>
                    <a:ext uri="{FF2B5EF4-FFF2-40B4-BE49-F238E27FC236}">
                      <a16:creationId xmlns:a16="http://schemas.microsoft.com/office/drawing/2014/main" id="{8EAF24B3-535D-F767-97B1-70B5D009BCCE}"/>
                    </a:ext>
                  </a:extLst>
                </p:cNvPr>
                <p:cNvPicPr/>
                <p:nvPr/>
              </p:nvPicPr>
              <p:blipFill>
                <a:blip r:embed="rId481"/>
                <a:stretch>
                  <a:fillRect/>
                </a:stretch>
              </p:blipFill>
              <p:spPr>
                <a:xfrm>
                  <a:off x="3858349" y="1845622"/>
                  <a:ext cx="2779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62" name="Freihand 261">
                  <a:extLst>
                    <a:ext uri="{FF2B5EF4-FFF2-40B4-BE49-F238E27FC236}">
                      <a16:creationId xmlns:a16="http://schemas.microsoft.com/office/drawing/2014/main" id="{AA9319D6-D456-1878-CC38-E5F90DE00FCE}"/>
                    </a:ext>
                  </a:extLst>
                </p14:cNvPr>
                <p14:cNvContentPartPr/>
                <p14:nvPr/>
              </p14:nvContentPartPr>
              <p14:xfrm>
                <a:off x="4326709" y="1584622"/>
                <a:ext cx="147240" cy="334440"/>
              </p14:xfrm>
            </p:contentPart>
          </mc:Choice>
          <mc:Fallback>
            <p:pic>
              <p:nvPicPr>
                <p:cNvPr id="262" name="Freihand 261">
                  <a:extLst>
                    <a:ext uri="{FF2B5EF4-FFF2-40B4-BE49-F238E27FC236}">
                      <a16:creationId xmlns:a16="http://schemas.microsoft.com/office/drawing/2014/main" id="{AA9319D6-D456-1878-CC38-E5F90DE00FCE}"/>
                    </a:ext>
                  </a:extLst>
                </p:cNvPr>
                <p:cNvPicPr/>
                <p:nvPr/>
              </p:nvPicPr>
              <p:blipFill>
                <a:blip r:embed="rId483"/>
                <a:stretch>
                  <a:fillRect/>
                </a:stretch>
              </p:blipFill>
              <p:spPr>
                <a:xfrm>
                  <a:off x="4317709" y="1575982"/>
                  <a:ext cx="16488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63" name="Freihand 262">
                  <a:extLst>
                    <a:ext uri="{FF2B5EF4-FFF2-40B4-BE49-F238E27FC236}">
                      <a16:creationId xmlns:a16="http://schemas.microsoft.com/office/drawing/2014/main" id="{33E05D9B-7E08-91EE-1E50-E219BA21DF1B}"/>
                    </a:ext>
                  </a:extLst>
                </p14:cNvPr>
                <p14:cNvContentPartPr/>
                <p14:nvPr/>
              </p14:nvContentPartPr>
              <p14:xfrm>
                <a:off x="4562149" y="1481662"/>
                <a:ext cx="324720" cy="265320"/>
              </p14:xfrm>
            </p:contentPart>
          </mc:Choice>
          <mc:Fallback>
            <p:pic>
              <p:nvPicPr>
                <p:cNvPr id="263" name="Freihand 262">
                  <a:extLst>
                    <a:ext uri="{FF2B5EF4-FFF2-40B4-BE49-F238E27FC236}">
                      <a16:creationId xmlns:a16="http://schemas.microsoft.com/office/drawing/2014/main" id="{33E05D9B-7E08-91EE-1E50-E219BA21DF1B}"/>
                    </a:ext>
                  </a:extLst>
                </p:cNvPr>
                <p:cNvPicPr/>
                <p:nvPr/>
              </p:nvPicPr>
              <p:blipFill>
                <a:blip r:embed="rId485"/>
                <a:stretch>
                  <a:fillRect/>
                </a:stretch>
              </p:blipFill>
              <p:spPr>
                <a:xfrm>
                  <a:off x="4553149" y="1472662"/>
                  <a:ext cx="3423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64" name="Freihand 263">
                  <a:extLst>
                    <a:ext uri="{FF2B5EF4-FFF2-40B4-BE49-F238E27FC236}">
                      <a16:creationId xmlns:a16="http://schemas.microsoft.com/office/drawing/2014/main" id="{B1C8F50D-D261-59E8-3C38-4C39F87464BA}"/>
                    </a:ext>
                  </a:extLst>
                </p14:cNvPr>
                <p14:cNvContentPartPr/>
                <p14:nvPr/>
              </p14:nvContentPartPr>
              <p14:xfrm>
                <a:off x="4890829" y="1406422"/>
                <a:ext cx="76320" cy="152280"/>
              </p14:xfrm>
            </p:contentPart>
          </mc:Choice>
          <mc:Fallback>
            <p:pic>
              <p:nvPicPr>
                <p:cNvPr id="264" name="Freihand 263">
                  <a:extLst>
                    <a:ext uri="{FF2B5EF4-FFF2-40B4-BE49-F238E27FC236}">
                      <a16:creationId xmlns:a16="http://schemas.microsoft.com/office/drawing/2014/main" id="{B1C8F50D-D261-59E8-3C38-4C39F87464BA}"/>
                    </a:ext>
                  </a:extLst>
                </p:cNvPr>
                <p:cNvPicPr/>
                <p:nvPr/>
              </p:nvPicPr>
              <p:blipFill>
                <a:blip r:embed="rId487"/>
                <a:stretch>
                  <a:fillRect/>
                </a:stretch>
              </p:blipFill>
              <p:spPr>
                <a:xfrm>
                  <a:off x="4882189" y="1397782"/>
                  <a:ext cx="93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65" name="Freihand 264">
                  <a:extLst>
                    <a:ext uri="{FF2B5EF4-FFF2-40B4-BE49-F238E27FC236}">
                      <a16:creationId xmlns:a16="http://schemas.microsoft.com/office/drawing/2014/main" id="{D48439C9-2654-911F-51B2-7F2CEC30AD8D}"/>
                    </a:ext>
                  </a:extLst>
                </p14:cNvPr>
                <p14:cNvContentPartPr/>
                <p14:nvPr/>
              </p14:nvContentPartPr>
              <p14:xfrm>
                <a:off x="5070109" y="1191142"/>
                <a:ext cx="154080" cy="248040"/>
              </p14:xfrm>
            </p:contentPart>
          </mc:Choice>
          <mc:Fallback>
            <p:pic>
              <p:nvPicPr>
                <p:cNvPr id="265" name="Freihand 264">
                  <a:extLst>
                    <a:ext uri="{FF2B5EF4-FFF2-40B4-BE49-F238E27FC236}">
                      <a16:creationId xmlns:a16="http://schemas.microsoft.com/office/drawing/2014/main" id="{D48439C9-2654-911F-51B2-7F2CEC30AD8D}"/>
                    </a:ext>
                  </a:extLst>
                </p:cNvPr>
                <p:cNvPicPr/>
                <p:nvPr/>
              </p:nvPicPr>
              <p:blipFill>
                <a:blip r:embed="rId489"/>
                <a:stretch>
                  <a:fillRect/>
                </a:stretch>
              </p:blipFill>
              <p:spPr>
                <a:xfrm>
                  <a:off x="5061109" y="1182142"/>
                  <a:ext cx="1717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66" name="Freihand 265">
                  <a:extLst>
                    <a:ext uri="{FF2B5EF4-FFF2-40B4-BE49-F238E27FC236}">
                      <a16:creationId xmlns:a16="http://schemas.microsoft.com/office/drawing/2014/main" id="{3C5678AC-8C73-1152-F82D-0BCF3DCA9635}"/>
                    </a:ext>
                  </a:extLst>
                </p14:cNvPr>
                <p14:cNvContentPartPr/>
                <p14:nvPr/>
              </p14:nvContentPartPr>
              <p14:xfrm>
                <a:off x="5245069" y="1112302"/>
                <a:ext cx="56160" cy="239040"/>
              </p14:xfrm>
            </p:contentPart>
          </mc:Choice>
          <mc:Fallback>
            <p:pic>
              <p:nvPicPr>
                <p:cNvPr id="266" name="Freihand 265">
                  <a:extLst>
                    <a:ext uri="{FF2B5EF4-FFF2-40B4-BE49-F238E27FC236}">
                      <a16:creationId xmlns:a16="http://schemas.microsoft.com/office/drawing/2014/main" id="{3C5678AC-8C73-1152-F82D-0BCF3DCA9635}"/>
                    </a:ext>
                  </a:extLst>
                </p:cNvPr>
                <p:cNvPicPr/>
                <p:nvPr/>
              </p:nvPicPr>
              <p:blipFill>
                <a:blip r:embed="rId491"/>
                <a:stretch>
                  <a:fillRect/>
                </a:stretch>
              </p:blipFill>
              <p:spPr>
                <a:xfrm>
                  <a:off x="5236069" y="1103662"/>
                  <a:ext cx="738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67" name="Freihand 266">
                  <a:extLst>
                    <a:ext uri="{FF2B5EF4-FFF2-40B4-BE49-F238E27FC236}">
                      <a16:creationId xmlns:a16="http://schemas.microsoft.com/office/drawing/2014/main" id="{04DA1ADE-ABE3-60B0-C6F6-F5DA4F588F12}"/>
                    </a:ext>
                  </a:extLst>
                </p14:cNvPr>
                <p14:cNvContentPartPr/>
                <p14:nvPr/>
              </p14:nvContentPartPr>
              <p14:xfrm>
                <a:off x="5321749" y="1024822"/>
                <a:ext cx="219240" cy="275400"/>
              </p14:xfrm>
            </p:contentPart>
          </mc:Choice>
          <mc:Fallback>
            <p:pic>
              <p:nvPicPr>
                <p:cNvPr id="267" name="Freihand 266">
                  <a:extLst>
                    <a:ext uri="{FF2B5EF4-FFF2-40B4-BE49-F238E27FC236}">
                      <a16:creationId xmlns:a16="http://schemas.microsoft.com/office/drawing/2014/main" id="{04DA1ADE-ABE3-60B0-C6F6-F5DA4F588F12}"/>
                    </a:ext>
                  </a:extLst>
                </p:cNvPr>
                <p:cNvPicPr/>
                <p:nvPr/>
              </p:nvPicPr>
              <p:blipFill>
                <a:blip r:embed="rId493"/>
                <a:stretch>
                  <a:fillRect/>
                </a:stretch>
              </p:blipFill>
              <p:spPr>
                <a:xfrm>
                  <a:off x="5313109" y="1015822"/>
                  <a:ext cx="2368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68" name="Freihand 267">
                  <a:extLst>
                    <a:ext uri="{FF2B5EF4-FFF2-40B4-BE49-F238E27FC236}">
                      <a16:creationId xmlns:a16="http://schemas.microsoft.com/office/drawing/2014/main" id="{05FFB252-7E87-289B-2716-7278E4D38716}"/>
                    </a:ext>
                  </a:extLst>
                </p14:cNvPr>
                <p14:cNvContentPartPr/>
                <p14:nvPr/>
              </p14:nvContentPartPr>
              <p14:xfrm>
                <a:off x="5584909" y="870022"/>
                <a:ext cx="129600" cy="345960"/>
              </p14:xfrm>
            </p:contentPart>
          </mc:Choice>
          <mc:Fallback>
            <p:pic>
              <p:nvPicPr>
                <p:cNvPr id="268" name="Freihand 267">
                  <a:extLst>
                    <a:ext uri="{FF2B5EF4-FFF2-40B4-BE49-F238E27FC236}">
                      <a16:creationId xmlns:a16="http://schemas.microsoft.com/office/drawing/2014/main" id="{05FFB252-7E87-289B-2716-7278E4D38716}"/>
                    </a:ext>
                  </a:extLst>
                </p:cNvPr>
                <p:cNvPicPr/>
                <p:nvPr/>
              </p:nvPicPr>
              <p:blipFill>
                <a:blip r:embed="rId495"/>
                <a:stretch>
                  <a:fillRect/>
                </a:stretch>
              </p:blipFill>
              <p:spPr>
                <a:xfrm>
                  <a:off x="5575909" y="861022"/>
                  <a:ext cx="14724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69" name="Freihand 268">
                  <a:extLst>
                    <a:ext uri="{FF2B5EF4-FFF2-40B4-BE49-F238E27FC236}">
                      <a16:creationId xmlns:a16="http://schemas.microsoft.com/office/drawing/2014/main" id="{F8EDDB10-12B0-478B-86CF-8F716E74D6C3}"/>
                    </a:ext>
                  </a:extLst>
                </p14:cNvPr>
                <p14:cNvContentPartPr/>
                <p14:nvPr/>
              </p14:nvContentPartPr>
              <p14:xfrm>
                <a:off x="5764549" y="745102"/>
                <a:ext cx="434520" cy="540720"/>
              </p14:xfrm>
            </p:contentPart>
          </mc:Choice>
          <mc:Fallback>
            <p:pic>
              <p:nvPicPr>
                <p:cNvPr id="269" name="Freihand 268">
                  <a:extLst>
                    <a:ext uri="{FF2B5EF4-FFF2-40B4-BE49-F238E27FC236}">
                      <a16:creationId xmlns:a16="http://schemas.microsoft.com/office/drawing/2014/main" id="{F8EDDB10-12B0-478B-86CF-8F716E74D6C3}"/>
                    </a:ext>
                  </a:extLst>
                </p:cNvPr>
                <p:cNvPicPr/>
                <p:nvPr/>
              </p:nvPicPr>
              <p:blipFill>
                <a:blip r:embed="rId497"/>
                <a:stretch>
                  <a:fillRect/>
                </a:stretch>
              </p:blipFill>
              <p:spPr>
                <a:xfrm>
                  <a:off x="5755549" y="736462"/>
                  <a:ext cx="45216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70" name="Freihand 269">
                  <a:extLst>
                    <a:ext uri="{FF2B5EF4-FFF2-40B4-BE49-F238E27FC236}">
                      <a16:creationId xmlns:a16="http://schemas.microsoft.com/office/drawing/2014/main" id="{D621C445-0CDD-8145-77C3-477CA6A9E024}"/>
                    </a:ext>
                  </a:extLst>
                </p14:cNvPr>
                <p14:cNvContentPartPr/>
                <p14:nvPr/>
              </p14:nvContentPartPr>
              <p14:xfrm>
                <a:off x="6123109" y="687142"/>
                <a:ext cx="52920" cy="39960"/>
              </p14:xfrm>
            </p:contentPart>
          </mc:Choice>
          <mc:Fallback>
            <p:pic>
              <p:nvPicPr>
                <p:cNvPr id="270" name="Freihand 269">
                  <a:extLst>
                    <a:ext uri="{FF2B5EF4-FFF2-40B4-BE49-F238E27FC236}">
                      <a16:creationId xmlns:a16="http://schemas.microsoft.com/office/drawing/2014/main" id="{D621C445-0CDD-8145-77C3-477CA6A9E024}"/>
                    </a:ext>
                  </a:extLst>
                </p:cNvPr>
                <p:cNvPicPr/>
                <p:nvPr/>
              </p:nvPicPr>
              <p:blipFill>
                <a:blip r:embed="rId499"/>
                <a:stretch>
                  <a:fillRect/>
                </a:stretch>
              </p:blipFill>
              <p:spPr>
                <a:xfrm>
                  <a:off x="6114469" y="678502"/>
                  <a:ext cx="70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71" name="Freihand 270">
                  <a:extLst>
                    <a:ext uri="{FF2B5EF4-FFF2-40B4-BE49-F238E27FC236}">
                      <a16:creationId xmlns:a16="http://schemas.microsoft.com/office/drawing/2014/main" id="{512DCE72-2D1D-5A49-A9E7-88BB3A4B6395}"/>
                    </a:ext>
                  </a:extLst>
                </p14:cNvPr>
                <p14:cNvContentPartPr/>
                <p14:nvPr/>
              </p14:nvContentPartPr>
              <p14:xfrm>
                <a:off x="6248029" y="559342"/>
                <a:ext cx="187920" cy="283320"/>
              </p14:xfrm>
            </p:contentPart>
          </mc:Choice>
          <mc:Fallback>
            <p:pic>
              <p:nvPicPr>
                <p:cNvPr id="271" name="Freihand 270">
                  <a:extLst>
                    <a:ext uri="{FF2B5EF4-FFF2-40B4-BE49-F238E27FC236}">
                      <a16:creationId xmlns:a16="http://schemas.microsoft.com/office/drawing/2014/main" id="{512DCE72-2D1D-5A49-A9E7-88BB3A4B6395}"/>
                    </a:ext>
                  </a:extLst>
                </p:cNvPr>
                <p:cNvPicPr/>
                <p:nvPr/>
              </p:nvPicPr>
              <p:blipFill>
                <a:blip r:embed="rId501"/>
                <a:stretch>
                  <a:fillRect/>
                </a:stretch>
              </p:blipFill>
              <p:spPr>
                <a:xfrm>
                  <a:off x="6239029" y="550342"/>
                  <a:ext cx="2055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72" name="Freihand 271">
                  <a:extLst>
                    <a:ext uri="{FF2B5EF4-FFF2-40B4-BE49-F238E27FC236}">
                      <a16:creationId xmlns:a16="http://schemas.microsoft.com/office/drawing/2014/main" id="{551A005E-4556-33B2-F403-7568EB4F93C9}"/>
                    </a:ext>
                  </a:extLst>
                </p14:cNvPr>
                <p14:cNvContentPartPr/>
                <p14:nvPr/>
              </p14:nvContentPartPr>
              <p14:xfrm>
                <a:off x="6401749" y="426502"/>
                <a:ext cx="148320" cy="295560"/>
              </p14:xfrm>
            </p:contentPart>
          </mc:Choice>
          <mc:Fallback>
            <p:pic>
              <p:nvPicPr>
                <p:cNvPr id="272" name="Freihand 271">
                  <a:extLst>
                    <a:ext uri="{FF2B5EF4-FFF2-40B4-BE49-F238E27FC236}">
                      <a16:creationId xmlns:a16="http://schemas.microsoft.com/office/drawing/2014/main" id="{551A005E-4556-33B2-F403-7568EB4F93C9}"/>
                    </a:ext>
                  </a:extLst>
                </p:cNvPr>
                <p:cNvPicPr/>
                <p:nvPr/>
              </p:nvPicPr>
              <p:blipFill>
                <a:blip r:embed="rId503"/>
                <a:stretch>
                  <a:fillRect/>
                </a:stretch>
              </p:blipFill>
              <p:spPr>
                <a:xfrm>
                  <a:off x="6393109" y="417502"/>
                  <a:ext cx="16596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73" name="Freihand 272">
                  <a:extLst>
                    <a:ext uri="{FF2B5EF4-FFF2-40B4-BE49-F238E27FC236}">
                      <a16:creationId xmlns:a16="http://schemas.microsoft.com/office/drawing/2014/main" id="{B006B69B-2BE7-4A92-00C3-3E8B08AF21CD}"/>
                    </a:ext>
                  </a:extLst>
                </p14:cNvPr>
                <p14:cNvContentPartPr/>
                <p14:nvPr/>
              </p14:nvContentPartPr>
              <p14:xfrm>
                <a:off x="6526669" y="297622"/>
                <a:ext cx="158400" cy="422280"/>
              </p14:xfrm>
            </p:contentPart>
          </mc:Choice>
          <mc:Fallback>
            <p:pic>
              <p:nvPicPr>
                <p:cNvPr id="273" name="Freihand 272">
                  <a:extLst>
                    <a:ext uri="{FF2B5EF4-FFF2-40B4-BE49-F238E27FC236}">
                      <a16:creationId xmlns:a16="http://schemas.microsoft.com/office/drawing/2014/main" id="{B006B69B-2BE7-4A92-00C3-3E8B08AF21CD}"/>
                    </a:ext>
                  </a:extLst>
                </p:cNvPr>
                <p:cNvPicPr/>
                <p:nvPr/>
              </p:nvPicPr>
              <p:blipFill>
                <a:blip r:embed="rId505"/>
                <a:stretch>
                  <a:fillRect/>
                </a:stretch>
              </p:blipFill>
              <p:spPr>
                <a:xfrm>
                  <a:off x="6518029" y="288982"/>
                  <a:ext cx="176040" cy="439920"/>
                </a:xfrm>
                <a:prstGeom prst="rect">
                  <a:avLst/>
                </a:prstGeom>
              </p:spPr>
            </p:pic>
          </mc:Fallback>
        </mc:AlternateContent>
      </p:grpSp>
    </p:spTree>
    <p:extLst>
      <p:ext uri="{BB962C8B-B14F-4D97-AF65-F5344CB8AC3E}">
        <p14:creationId xmlns:p14="http://schemas.microsoft.com/office/powerpoint/2010/main" val="363236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87D97185-7A74-8F64-C509-AA2C0B88C385}"/>
                  </a:ext>
                </a:extLst>
              </p14:cNvPr>
              <p14:cNvContentPartPr/>
              <p14:nvPr/>
            </p14:nvContentPartPr>
            <p14:xfrm>
              <a:off x="83749" y="1224884"/>
              <a:ext cx="6480" cy="12600"/>
            </p14:xfrm>
          </p:contentPart>
        </mc:Choice>
        <mc:Fallback>
          <p:pic>
            <p:nvPicPr>
              <p:cNvPr id="2" name="Freihand 1">
                <a:extLst>
                  <a:ext uri="{FF2B5EF4-FFF2-40B4-BE49-F238E27FC236}">
                    <a16:creationId xmlns:a16="http://schemas.microsoft.com/office/drawing/2014/main" id="{87D97185-7A74-8F64-C509-AA2C0B88C385}"/>
                  </a:ext>
                </a:extLst>
              </p:cNvPr>
              <p:cNvPicPr/>
              <p:nvPr/>
            </p:nvPicPr>
            <p:blipFill>
              <a:blip r:embed="rId3"/>
              <a:stretch>
                <a:fillRect/>
              </a:stretch>
            </p:blipFill>
            <p:spPr>
              <a:xfrm>
                <a:off x="74749" y="1215884"/>
                <a:ext cx="24120" cy="30240"/>
              </a:xfrm>
              <a:prstGeom prst="rect">
                <a:avLst/>
              </a:prstGeom>
            </p:spPr>
          </p:pic>
        </mc:Fallback>
      </mc:AlternateContent>
      <p:grpSp>
        <p:nvGrpSpPr>
          <p:cNvPr id="37" name="Gruppieren 36">
            <a:extLst>
              <a:ext uri="{FF2B5EF4-FFF2-40B4-BE49-F238E27FC236}">
                <a16:creationId xmlns:a16="http://schemas.microsoft.com/office/drawing/2014/main" id="{3E586B45-A6D2-99A3-84E1-610827E4086F}"/>
              </a:ext>
            </a:extLst>
          </p:cNvPr>
          <p:cNvGrpSpPr/>
          <p:nvPr/>
        </p:nvGrpSpPr>
        <p:grpSpPr>
          <a:xfrm>
            <a:off x="1676029" y="76844"/>
            <a:ext cx="673200" cy="231120"/>
            <a:chOff x="1676029" y="76844"/>
            <a:chExt cx="673200" cy="231120"/>
          </a:xfrm>
        </p:grpSpPr>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C164ED05-F6F8-79FD-F3FE-C800D6BFEB25}"/>
                    </a:ext>
                  </a:extLst>
                </p14:cNvPr>
                <p14:cNvContentPartPr/>
                <p14:nvPr/>
              </p14:nvContentPartPr>
              <p14:xfrm>
                <a:off x="1676029" y="123284"/>
                <a:ext cx="66960" cy="158760"/>
              </p14:xfrm>
            </p:contentPart>
          </mc:Choice>
          <mc:Fallback>
            <p:pic>
              <p:nvPicPr>
                <p:cNvPr id="4" name="Freihand 3">
                  <a:extLst>
                    <a:ext uri="{FF2B5EF4-FFF2-40B4-BE49-F238E27FC236}">
                      <a16:creationId xmlns:a16="http://schemas.microsoft.com/office/drawing/2014/main" id="{C164ED05-F6F8-79FD-F3FE-C800D6BFEB25}"/>
                    </a:ext>
                  </a:extLst>
                </p:cNvPr>
                <p:cNvPicPr/>
                <p:nvPr/>
              </p:nvPicPr>
              <p:blipFill>
                <a:blip r:embed="rId5"/>
                <a:stretch>
                  <a:fillRect/>
                </a:stretch>
              </p:blipFill>
              <p:spPr>
                <a:xfrm>
                  <a:off x="1667029" y="114284"/>
                  <a:ext cx="846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54B0B95D-CF3C-F241-6F5C-4BF9C0D66945}"/>
                    </a:ext>
                  </a:extLst>
                </p14:cNvPr>
                <p14:cNvContentPartPr/>
                <p14:nvPr/>
              </p14:nvContentPartPr>
              <p14:xfrm>
                <a:off x="1841629" y="132644"/>
                <a:ext cx="99000" cy="159120"/>
              </p14:xfrm>
            </p:contentPart>
          </mc:Choice>
          <mc:Fallback>
            <p:pic>
              <p:nvPicPr>
                <p:cNvPr id="5" name="Freihand 4">
                  <a:extLst>
                    <a:ext uri="{FF2B5EF4-FFF2-40B4-BE49-F238E27FC236}">
                      <a16:creationId xmlns:a16="http://schemas.microsoft.com/office/drawing/2014/main" id="{54B0B95D-CF3C-F241-6F5C-4BF9C0D66945}"/>
                    </a:ext>
                  </a:extLst>
                </p:cNvPr>
                <p:cNvPicPr/>
                <p:nvPr/>
              </p:nvPicPr>
              <p:blipFill>
                <a:blip r:embed="rId7"/>
                <a:stretch>
                  <a:fillRect/>
                </a:stretch>
              </p:blipFill>
              <p:spPr>
                <a:xfrm>
                  <a:off x="1832629" y="123644"/>
                  <a:ext cx="116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A152ADC0-C5E4-46AF-18ED-A0626B06EE6A}"/>
                    </a:ext>
                  </a:extLst>
                </p14:cNvPr>
                <p14:cNvContentPartPr/>
                <p14:nvPr/>
              </p14:nvContentPartPr>
              <p14:xfrm>
                <a:off x="1867189" y="104564"/>
                <a:ext cx="102600" cy="14400"/>
              </p14:xfrm>
            </p:contentPart>
          </mc:Choice>
          <mc:Fallback>
            <p:pic>
              <p:nvPicPr>
                <p:cNvPr id="7" name="Freihand 6">
                  <a:extLst>
                    <a:ext uri="{FF2B5EF4-FFF2-40B4-BE49-F238E27FC236}">
                      <a16:creationId xmlns:a16="http://schemas.microsoft.com/office/drawing/2014/main" id="{A152ADC0-C5E4-46AF-18ED-A0626B06EE6A}"/>
                    </a:ext>
                  </a:extLst>
                </p:cNvPr>
                <p:cNvPicPr/>
                <p:nvPr/>
              </p:nvPicPr>
              <p:blipFill>
                <a:blip r:embed="rId9"/>
                <a:stretch>
                  <a:fillRect/>
                </a:stretch>
              </p:blipFill>
              <p:spPr>
                <a:xfrm>
                  <a:off x="1858549" y="95924"/>
                  <a:ext cx="120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0A1D4AA7-3541-4CA8-A839-69D8970FD78F}"/>
                    </a:ext>
                  </a:extLst>
                </p14:cNvPr>
                <p14:cNvContentPartPr/>
                <p14:nvPr/>
              </p14:nvContentPartPr>
              <p14:xfrm>
                <a:off x="2137189" y="79724"/>
                <a:ext cx="84600" cy="198360"/>
              </p14:xfrm>
            </p:contentPart>
          </mc:Choice>
          <mc:Fallback>
            <p:pic>
              <p:nvPicPr>
                <p:cNvPr id="8" name="Freihand 7">
                  <a:extLst>
                    <a:ext uri="{FF2B5EF4-FFF2-40B4-BE49-F238E27FC236}">
                      <a16:creationId xmlns:a16="http://schemas.microsoft.com/office/drawing/2014/main" id="{0A1D4AA7-3541-4CA8-A839-69D8970FD78F}"/>
                    </a:ext>
                  </a:extLst>
                </p:cNvPr>
                <p:cNvPicPr/>
                <p:nvPr/>
              </p:nvPicPr>
              <p:blipFill>
                <a:blip r:embed="rId11"/>
                <a:stretch>
                  <a:fillRect/>
                </a:stretch>
              </p:blipFill>
              <p:spPr>
                <a:xfrm>
                  <a:off x="2128549" y="71084"/>
                  <a:ext cx="102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5853476A-A363-076A-B729-36E826D1FE12}"/>
                    </a:ext>
                  </a:extLst>
                </p14:cNvPr>
                <p14:cNvContentPartPr/>
                <p14:nvPr/>
              </p14:nvContentPartPr>
              <p14:xfrm>
                <a:off x="2068069" y="76844"/>
                <a:ext cx="281160" cy="231120"/>
              </p14:xfrm>
            </p:contentPart>
          </mc:Choice>
          <mc:Fallback>
            <p:pic>
              <p:nvPicPr>
                <p:cNvPr id="9" name="Freihand 8">
                  <a:extLst>
                    <a:ext uri="{FF2B5EF4-FFF2-40B4-BE49-F238E27FC236}">
                      <a16:creationId xmlns:a16="http://schemas.microsoft.com/office/drawing/2014/main" id="{5853476A-A363-076A-B729-36E826D1FE12}"/>
                    </a:ext>
                  </a:extLst>
                </p:cNvPr>
                <p:cNvPicPr/>
                <p:nvPr/>
              </p:nvPicPr>
              <p:blipFill>
                <a:blip r:embed="rId13"/>
                <a:stretch>
                  <a:fillRect/>
                </a:stretch>
              </p:blipFill>
              <p:spPr>
                <a:xfrm>
                  <a:off x="2059429" y="67844"/>
                  <a:ext cx="298800" cy="248760"/>
                </a:xfrm>
                <a:prstGeom prst="rect">
                  <a:avLst/>
                </a:prstGeom>
              </p:spPr>
            </p:pic>
          </mc:Fallback>
        </mc:AlternateContent>
      </p:grpSp>
      <p:grpSp>
        <p:nvGrpSpPr>
          <p:cNvPr id="36" name="Gruppieren 35">
            <a:extLst>
              <a:ext uri="{FF2B5EF4-FFF2-40B4-BE49-F238E27FC236}">
                <a16:creationId xmlns:a16="http://schemas.microsoft.com/office/drawing/2014/main" id="{DD28E2A6-3FD9-03A6-3EDE-ABAD926C6781}"/>
              </a:ext>
            </a:extLst>
          </p:cNvPr>
          <p:cNvGrpSpPr/>
          <p:nvPr/>
        </p:nvGrpSpPr>
        <p:grpSpPr>
          <a:xfrm>
            <a:off x="2563069" y="7724"/>
            <a:ext cx="1471320" cy="393480"/>
            <a:chOff x="2563069" y="7724"/>
            <a:chExt cx="1471320" cy="39348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FDA5A0FD-F297-96C1-B87C-7AC16452DBDF}"/>
                    </a:ext>
                  </a:extLst>
                </p14:cNvPr>
                <p14:cNvContentPartPr/>
                <p14:nvPr/>
              </p14:nvContentPartPr>
              <p14:xfrm>
                <a:off x="2563069" y="72884"/>
                <a:ext cx="144360" cy="217080"/>
              </p14:xfrm>
            </p:contentPart>
          </mc:Choice>
          <mc:Fallback>
            <p:pic>
              <p:nvPicPr>
                <p:cNvPr id="10" name="Freihand 9">
                  <a:extLst>
                    <a:ext uri="{FF2B5EF4-FFF2-40B4-BE49-F238E27FC236}">
                      <a16:creationId xmlns:a16="http://schemas.microsoft.com/office/drawing/2014/main" id="{FDA5A0FD-F297-96C1-B87C-7AC16452DBDF}"/>
                    </a:ext>
                  </a:extLst>
                </p:cNvPr>
                <p:cNvPicPr/>
                <p:nvPr/>
              </p:nvPicPr>
              <p:blipFill>
                <a:blip r:embed="rId15"/>
                <a:stretch>
                  <a:fillRect/>
                </a:stretch>
              </p:blipFill>
              <p:spPr>
                <a:xfrm>
                  <a:off x="2554429" y="63884"/>
                  <a:ext cx="1620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CB27FBA7-6AFA-95C7-4A6F-E88A424A0037}"/>
                    </a:ext>
                  </a:extLst>
                </p14:cNvPr>
                <p14:cNvContentPartPr/>
                <p14:nvPr/>
              </p14:nvContentPartPr>
              <p14:xfrm>
                <a:off x="2785909" y="25724"/>
                <a:ext cx="147960" cy="237600"/>
              </p14:xfrm>
            </p:contentPart>
          </mc:Choice>
          <mc:Fallback>
            <p:pic>
              <p:nvPicPr>
                <p:cNvPr id="11" name="Freihand 10">
                  <a:extLst>
                    <a:ext uri="{FF2B5EF4-FFF2-40B4-BE49-F238E27FC236}">
                      <a16:creationId xmlns:a16="http://schemas.microsoft.com/office/drawing/2014/main" id="{CB27FBA7-6AFA-95C7-4A6F-E88A424A0037}"/>
                    </a:ext>
                  </a:extLst>
                </p:cNvPr>
                <p:cNvPicPr/>
                <p:nvPr/>
              </p:nvPicPr>
              <p:blipFill>
                <a:blip r:embed="rId17"/>
                <a:stretch>
                  <a:fillRect/>
                </a:stretch>
              </p:blipFill>
              <p:spPr>
                <a:xfrm>
                  <a:off x="2776909" y="17084"/>
                  <a:ext cx="1656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72F067AA-EF65-35A7-5754-1A5E4D185BAE}"/>
                    </a:ext>
                  </a:extLst>
                </p14:cNvPr>
                <p14:cNvContentPartPr/>
                <p14:nvPr/>
              </p14:nvContentPartPr>
              <p14:xfrm>
                <a:off x="2970949" y="36884"/>
                <a:ext cx="352080" cy="222120"/>
              </p14:xfrm>
            </p:contentPart>
          </mc:Choice>
          <mc:Fallback>
            <p:pic>
              <p:nvPicPr>
                <p:cNvPr id="12" name="Freihand 11">
                  <a:extLst>
                    <a:ext uri="{FF2B5EF4-FFF2-40B4-BE49-F238E27FC236}">
                      <a16:creationId xmlns:a16="http://schemas.microsoft.com/office/drawing/2014/main" id="{72F067AA-EF65-35A7-5754-1A5E4D185BAE}"/>
                    </a:ext>
                  </a:extLst>
                </p:cNvPr>
                <p:cNvPicPr/>
                <p:nvPr/>
              </p:nvPicPr>
              <p:blipFill>
                <a:blip r:embed="rId19"/>
                <a:stretch>
                  <a:fillRect/>
                </a:stretch>
              </p:blipFill>
              <p:spPr>
                <a:xfrm>
                  <a:off x="2962309" y="27884"/>
                  <a:ext cx="3697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604C65E8-8BFB-CC80-42D2-1551B74F00DE}"/>
                    </a:ext>
                  </a:extLst>
                </p14:cNvPr>
                <p14:cNvContentPartPr/>
                <p14:nvPr/>
              </p14:nvContentPartPr>
              <p14:xfrm>
                <a:off x="3392509" y="142364"/>
                <a:ext cx="370440" cy="258840"/>
              </p14:xfrm>
            </p:contentPart>
          </mc:Choice>
          <mc:Fallback>
            <p:pic>
              <p:nvPicPr>
                <p:cNvPr id="13" name="Freihand 12">
                  <a:extLst>
                    <a:ext uri="{FF2B5EF4-FFF2-40B4-BE49-F238E27FC236}">
                      <a16:creationId xmlns:a16="http://schemas.microsoft.com/office/drawing/2014/main" id="{604C65E8-8BFB-CC80-42D2-1551B74F00DE}"/>
                    </a:ext>
                  </a:extLst>
                </p:cNvPr>
                <p:cNvPicPr/>
                <p:nvPr/>
              </p:nvPicPr>
              <p:blipFill>
                <a:blip r:embed="rId21"/>
                <a:stretch>
                  <a:fillRect/>
                </a:stretch>
              </p:blipFill>
              <p:spPr>
                <a:xfrm>
                  <a:off x="3383509" y="133724"/>
                  <a:ext cx="3880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A7218DF8-671F-449D-B6D0-B64A30DC2E93}"/>
                    </a:ext>
                  </a:extLst>
                </p14:cNvPr>
                <p14:cNvContentPartPr/>
                <p14:nvPr/>
              </p14:nvContentPartPr>
              <p14:xfrm>
                <a:off x="3961309" y="89804"/>
                <a:ext cx="26280" cy="156960"/>
              </p14:xfrm>
            </p:contentPart>
          </mc:Choice>
          <mc:Fallback>
            <p:pic>
              <p:nvPicPr>
                <p:cNvPr id="14" name="Freihand 13">
                  <a:extLst>
                    <a:ext uri="{FF2B5EF4-FFF2-40B4-BE49-F238E27FC236}">
                      <a16:creationId xmlns:a16="http://schemas.microsoft.com/office/drawing/2014/main" id="{A7218DF8-671F-449D-B6D0-B64A30DC2E93}"/>
                    </a:ext>
                  </a:extLst>
                </p:cNvPr>
                <p:cNvPicPr/>
                <p:nvPr/>
              </p:nvPicPr>
              <p:blipFill>
                <a:blip r:embed="rId23"/>
                <a:stretch>
                  <a:fillRect/>
                </a:stretch>
              </p:blipFill>
              <p:spPr>
                <a:xfrm>
                  <a:off x="3952309" y="80804"/>
                  <a:ext cx="43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D7D22C69-F248-45CA-9FF3-51CE404A076E}"/>
                    </a:ext>
                  </a:extLst>
                </p14:cNvPr>
                <p14:cNvContentPartPr/>
                <p14:nvPr/>
              </p14:nvContentPartPr>
              <p14:xfrm>
                <a:off x="3878149" y="7724"/>
                <a:ext cx="156240" cy="109800"/>
              </p14:xfrm>
            </p:contentPart>
          </mc:Choice>
          <mc:Fallback>
            <p:pic>
              <p:nvPicPr>
                <p:cNvPr id="15" name="Freihand 14">
                  <a:extLst>
                    <a:ext uri="{FF2B5EF4-FFF2-40B4-BE49-F238E27FC236}">
                      <a16:creationId xmlns:a16="http://schemas.microsoft.com/office/drawing/2014/main" id="{D7D22C69-F248-45CA-9FF3-51CE404A076E}"/>
                    </a:ext>
                  </a:extLst>
                </p:cNvPr>
                <p:cNvPicPr/>
                <p:nvPr/>
              </p:nvPicPr>
              <p:blipFill>
                <a:blip r:embed="rId25"/>
                <a:stretch>
                  <a:fillRect/>
                </a:stretch>
              </p:blipFill>
              <p:spPr>
                <a:xfrm>
                  <a:off x="3869509" y="-916"/>
                  <a:ext cx="173880" cy="127440"/>
                </a:xfrm>
                <a:prstGeom prst="rect">
                  <a:avLst/>
                </a:prstGeom>
              </p:spPr>
            </p:pic>
          </mc:Fallback>
        </mc:AlternateContent>
      </p:grpSp>
      <p:grpSp>
        <p:nvGrpSpPr>
          <p:cNvPr id="34" name="Gruppieren 33">
            <a:extLst>
              <a:ext uri="{FF2B5EF4-FFF2-40B4-BE49-F238E27FC236}">
                <a16:creationId xmlns:a16="http://schemas.microsoft.com/office/drawing/2014/main" id="{13109F59-03D4-D7F1-92C8-12710A4DB439}"/>
              </a:ext>
            </a:extLst>
          </p:cNvPr>
          <p:cNvGrpSpPr/>
          <p:nvPr/>
        </p:nvGrpSpPr>
        <p:grpSpPr>
          <a:xfrm>
            <a:off x="5924389" y="66764"/>
            <a:ext cx="329400" cy="182520"/>
            <a:chOff x="5924389" y="66764"/>
            <a:chExt cx="329400" cy="182520"/>
          </a:xfrm>
        </p:grpSpPr>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96C54FC3-D1AC-89B8-7820-536994592B9E}"/>
                    </a:ext>
                  </a:extLst>
                </p14:cNvPr>
                <p14:cNvContentPartPr/>
                <p14:nvPr/>
              </p14:nvContentPartPr>
              <p14:xfrm>
                <a:off x="5924389" y="121124"/>
                <a:ext cx="193320" cy="26640"/>
              </p14:xfrm>
            </p:contentPart>
          </mc:Choice>
          <mc:Fallback>
            <p:pic>
              <p:nvPicPr>
                <p:cNvPr id="22" name="Freihand 21">
                  <a:extLst>
                    <a:ext uri="{FF2B5EF4-FFF2-40B4-BE49-F238E27FC236}">
                      <a16:creationId xmlns:a16="http://schemas.microsoft.com/office/drawing/2014/main" id="{96C54FC3-D1AC-89B8-7820-536994592B9E}"/>
                    </a:ext>
                  </a:extLst>
                </p:cNvPr>
                <p:cNvPicPr/>
                <p:nvPr/>
              </p:nvPicPr>
              <p:blipFill>
                <a:blip r:embed="rId27"/>
                <a:stretch>
                  <a:fillRect/>
                </a:stretch>
              </p:blipFill>
              <p:spPr>
                <a:xfrm>
                  <a:off x="5915749" y="112484"/>
                  <a:ext cx="210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48C5874F-7DF2-E018-4125-9E1640D57D6B}"/>
                    </a:ext>
                  </a:extLst>
                </p14:cNvPr>
                <p14:cNvContentPartPr/>
                <p14:nvPr/>
              </p14:nvContentPartPr>
              <p14:xfrm>
                <a:off x="5936989" y="203204"/>
                <a:ext cx="177480" cy="33480"/>
              </p14:xfrm>
            </p:contentPart>
          </mc:Choice>
          <mc:Fallback>
            <p:pic>
              <p:nvPicPr>
                <p:cNvPr id="23" name="Freihand 22">
                  <a:extLst>
                    <a:ext uri="{FF2B5EF4-FFF2-40B4-BE49-F238E27FC236}">
                      <a16:creationId xmlns:a16="http://schemas.microsoft.com/office/drawing/2014/main" id="{48C5874F-7DF2-E018-4125-9E1640D57D6B}"/>
                    </a:ext>
                  </a:extLst>
                </p:cNvPr>
                <p:cNvPicPr/>
                <p:nvPr/>
              </p:nvPicPr>
              <p:blipFill>
                <a:blip r:embed="rId29"/>
                <a:stretch>
                  <a:fillRect/>
                </a:stretch>
              </p:blipFill>
              <p:spPr>
                <a:xfrm>
                  <a:off x="5927989" y="194204"/>
                  <a:ext cx="195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2F8E2634-B8ED-95F3-2ACC-14BAE50EBA5C}"/>
                    </a:ext>
                  </a:extLst>
                </p14:cNvPr>
                <p14:cNvContentPartPr/>
                <p14:nvPr/>
              </p14:nvContentPartPr>
              <p14:xfrm>
                <a:off x="6192949" y="66764"/>
                <a:ext cx="60840" cy="182520"/>
              </p14:xfrm>
            </p:contentPart>
          </mc:Choice>
          <mc:Fallback>
            <p:pic>
              <p:nvPicPr>
                <p:cNvPr id="24" name="Freihand 23">
                  <a:extLst>
                    <a:ext uri="{FF2B5EF4-FFF2-40B4-BE49-F238E27FC236}">
                      <a16:creationId xmlns:a16="http://schemas.microsoft.com/office/drawing/2014/main" id="{2F8E2634-B8ED-95F3-2ACC-14BAE50EBA5C}"/>
                    </a:ext>
                  </a:extLst>
                </p:cNvPr>
                <p:cNvPicPr/>
                <p:nvPr/>
              </p:nvPicPr>
              <p:blipFill>
                <a:blip r:embed="rId31"/>
                <a:stretch>
                  <a:fillRect/>
                </a:stretch>
              </p:blipFill>
              <p:spPr>
                <a:xfrm>
                  <a:off x="6183949" y="58124"/>
                  <a:ext cx="78480" cy="200160"/>
                </a:xfrm>
                <a:prstGeom prst="rect">
                  <a:avLst/>
                </a:prstGeom>
              </p:spPr>
            </p:pic>
          </mc:Fallback>
        </mc:AlternateContent>
      </p:grpSp>
      <p:grpSp>
        <p:nvGrpSpPr>
          <p:cNvPr id="33" name="Gruppieren 32">
            <a:extLst>
              <a:ext uri="{FF2B5EF4-FFF2-40B4-BE49-F238E27FC236}">
                <a16:creationId xmlns:a16="http://schemas.microsoft.com/office/drawing/2014/main" id="{84B0B482-5D99-0228-9766-2E353330D84E}"/>
              </a:ext>
            </a:extLst>
          </p:cNvPr>
          <p:cNvGrpSpPr/>
          <p:nvPr/>
        </p:nvGrpSpPr>
        <p:grpSpPr>
          <a:xfrm>
            <a:off x="6619549" y="45164"/>
            <a:ext cx="1383120" cy="215640"/>
            <a:chOff x="6619549" y="45164"/>
            <a:chExt cx="1383120" cy="215640"/>
          </a:xfrm>
        </p:grpSpPr>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FB09DC9B-A413-1B4F-2C16-13BFABE751B6}"/>
                    </a:ext>
                  </a:extLst>
                </p14:cNvPr>
                <p14:cNvContentPartPr/>
                <p14:nvPr/>
              </p14:nvContentPartPr>
              <p14:xfrm>
                <a:off x="6619549" y="45164"/>
                <a:ext cx="96480" cy="171000"/>
              </p14:xfrm>
            </p:contentPart>
          </mc:Choice>
          <mc:Fallback>
            <p:pic>
              <p:nvPicPr>
                <p:cNvPr id="25" name="Freihand 24">
                  <a:extLst>
                    <a:ext uri="{FF2B5EF4-FFF2-40B4-BE49-F238E27FC236}">
                      <a16:creationId xmlns:a16="http://schemas.microsoft.com/office/drawing/2014/main" id="{FB09DC9B-A413-1B4F-2C16-13BFABE751B6}"/>
                    </a:ext>
                  </a:extLst>
                </p:cNvPr>
                <p:cNvPicPr/>
                <p:nvPr/>
              </p:nvPicPr>
              <p:blipFill>
                <a:blip r:embed="rId33"/>
                <a:stretch>
                  <a:fillRect/>
                </a:stretch>
              </p:blipFill>
              <p:spPr>
                <a:xfrm>
                  <a:off x="6610549" y="36524"/>
                  <a:ext cx="114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C954DD0F-7C9C-6FCF-DA83-F46D6E642403}"/>
                    </a:ext>
                  </a:extLst>
                </p14:cNvPr>
                <p14:cNvContentPartPr/>
                <p14:nvPr/>
              </p14:nvContentPartPr>
              <p14:xfrm>
                <a:off x="6624229" y="63884"/>
                <a:ext cx="169560" cy="176760"/>
              </p14:xfrm>
            </p:contentPart>
          </mc:Choice>
          <mc:Fallback>
            <p:pic>
              <p:nvPicPr>
                <p:cNvPr id="26" name="Freihand 25">
                  <a:extLst>
                    <a:ext uri="{FF2B5EF4-FFF2-40B4-BE49-F238E27FC236}">
                      <a16:creationId xmlns:a16="http://schemas.microsoft.com/office/drawing/2014/main" id="{C954DD0F-7C9C-6FCF-DA83-F46D6E642403}"/>
                    </a:ext>
                  </a:extLst>
                </p:cNvPr>
                <p:cNvPicPr/>
                <p:nvPr/>
              </p:nvPicPr>
              <p:blipFill>
                <a:blip r:embed="rId35"/>
                <a:stretch>
                  <a:fillRect/>
                </a:stretch>
              </p:blipFill>
              <p:spPr>
                <a:xfrm>
                  <a:off x="6615229" y="54884"/>
                  <a:ext cx="187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5A80AFCF-B738-56F7-2B2D-110AB013D655}"/>
                    </a:ext>
                  </a:extLst>
                </p14:cNvPr>
                <p14:cNvContentPartPr/>
                <p14:nvPr/>
              </p14:nvContentPartPr>
              <p14:xfrm>
                <a:off x="6924829" y="82604"/>
                <a:ext cx="176400" cy="178200"/>
              </p14:xfrm>
            </p:contentPart>
          </mc:Choice>
          <mc:Fallback>
            <p:pic>
              <p:nvPicPr>
                <p:cNvPr id="27" name="Freihand 26">
                  <a:extLst>
                    <a:ext uri="{FF2B5EF4-FFF2-40B4-BE49-F238E27FC236}">
                      <a16:creationId xmlns:a16="http://schemas.microsoft.com/office/drawing/2014/main" id="{5A80AFCF-B738-56F7-2B2D-110AB013D655}"/>
                    </a:ext>
                  </a:extLst>
                </p:cNvPr>
                <p:cNvPicPr/>
                <p:nvPr/>
              </p:nvPicPr>
              <p:blipFill>
                <a:blip r:embed="rId37"/>
                <a:stretch>
                  <a:fillRect/>
                </a:stretch>
              </p:blipFill>
              <p:spPr>
                <a:xfrm>
                  <a:off x="6916189" y="73604"/>
                  <a:ext cx="194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F171624E-B0D6-03AA-BAC3-8880D4A78773}"/>
                    </a:ext>
                  </a:extLst>
                </p14:cNvPr>
                <p14:cNvContentPartPr/>
                <p14:nvPr/>
              </p14:nvContentPartPr>
              <p14:xfrm>
                <a:off x="7230109" y="122204"/>
                <a:ext cx="181080" cy="12240"/>
              </p14:xfrm>
            </p:contentPart>
          </mc:Choice>
          <mc:Fallback>
            <p:pic>
              <p:nvPicPr>
                <p:cNvPr id="28" name="Freihand 27">
                  <a:extLst>
                    <a:ext uri="{FF2B5EF4-FFF2-40B4-BE49-F238E27FC236}">
                      <a16:creationId xmlns:a16="http://schemas.microsoft.com/office/drawing/2014/main" id="{F171624E-B0D6-03AA-BAC3-8880D4A78773}"/>
                    </a:ext>
                  </a:extLst>
                </p:cNvPr>
                <p:cNvPicPr/>
                <p:nvPr/>
              </p:nvPicPr>
              <p:blipFill>
                <a:blip r:embed="rId39"/>
                <a:stretch>
                  <a:fillRect/>
                </a:stretch>
              </p:blipFill>
              <p:spPr>
                <a:xfrm>
                  <a:off x="7221109" y="113204"/>
                  <a:ext cx="198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F27D14B2-F36A-42A6-FE94-8583DBD6DE63}"/>
                    </a:ext>
                  </a:extLst>
                </p14:cNvPr>
                <p14:cNvContentPartPr/>
                <p14:nvPr/>
              </p14:nvContentPartPr>
              <p14:xfrm>
                <a:off x="7228309" y="192764"/>
                <a:ext cx="191880" cy="31320"/>
              </p14:xfrm>
            </p:contentPart>
          </mc:Choice>
          <mc:Fallback>
            <p:pic>
              <p:nvPicPr>
                <p:cNvPr id="29" name="Freihand 28">
                  <a:extLst>
                    <a:ext uri="{FF2B5EF4-FFF2-40B4-BE49-F238E27FC236}">
                      <a16:creationId xmlns:a16="http://schemas.microsoft.com/office/drawing/2014/main" id="{F27D14B2-F36A-42A6-FE94-8583DBD6DE63}"/>
                    </a:ext>
                  </a:extLst>
                </p:cNvPr>
                <p:cNvPicPr/>
                <p:nvPr/>
              </p:nvPicPr>
              <p:blipFill>
                <a:blip r:embed="rId41"/>
                <a:stretch>
                  <a:fillRect/>
                </a:stretch>
              </p:blipFill>
              <p:spPr>
                <a:xfrm>
                  <a:off x="7219669" y="184124"/>
                  <a:ext cx="2095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C49E0B40-CE64-94CA-C2DA-2CE9DA4760A9}"/>
                    </a:ext>
                  </a:extLst>
                </p14:cNvPr>
                <p14:cNvContentPartPr/>
                <p14:nvPr/>
              </p14:nvContentPartPr>
              <p14:xfrm>
                <a:off x="7558789" y="54524"/>
                <a:ext cx="85320" cy="169920"/>
              </p14:xfrm>
            </p:contentPart>
          </mc:Choice>
          <mc:Fallback>
            <p:pic>
              <p:nvPicPr>
                <p:cNvPr id="30" name="Freihand 29">
                  <a:extLst>
                    <a:ext uri="{FF2B5EF4-FFF2-40B4-BE49-F238E27FC236}">
                      <a16:creationId xmlns:a16="http://schemas.microsoft.com/office/drawing/2014/main" id="{C49E0B40-CE64-94CA-C2DA-2CE9DA4760A9}"/>
                    </a:ext>
                  </a:extLst>
                </p:cNvPr>
                <p:cNvPicPr/>
                <p:nvPr/>
              </p:nvPicPr>
              <p:blipFill>
                <a:blip r:embed="rId43"/>
                <a:stretch>
                  <a:fillRect/>
                </a:stretch>
              </p:blipFill>
              <p:spPr>
                <a:xfrm>
                  <a:off x="7549789" y="45524"/>
                  <a:ext cx="1029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54D78ECD-1779-2CFD-1447-D3138DFF95E9}"/>
                    </a:ext>
                  </a:extLst>
                </p14:cNvPr>
                <p14:cNvContentPartPr/>
                <p14:nvPr/>
              </p14:nvContentPartPr>
              <p14:xfrm>
                <a:off x="7709269" y="55964"/>
                <a:ext cx="90720" cy="111600"/>
              </p14:xfrm>
            </p:contentPart>
          </mc:Choice>
          <mc:Fallback>
            <p:pic>
              <p:nvPicPr>
                <p:cNvPr id="31" name="Freihand 30">
                  <a:extLst>
                    <a:ext uri="{FF2B5EF4-FFF2-40B4-BE49-F238E27FC236}">
                      <a16:creationId xmlns:a16="http://schemas.microsoft.com/office/drawing/2014/main" id="{54D78ECD-1779-2CFD-1447-D3138DFF95E9}"/>
                    </a:ext>
                  </a:extLst>
                </p:cNvPr>
                <p:cNvPicPr/>
                <p:nvPr/>
              </p:nvPicPr>
              <p:blipFill>
                <a:blip r:embed="rId45"/>
                <a:stretch>
                  <a:fillRect/>
                </a:stretch>
              </p:blipFill>
              <p:spPr>
                <a:xfrm>
                  <a:off x="7700629" y="47324"/>
                  <a:ext cx="108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69675705-15F9-5968-78AB-4686E003553E}"/>
                    </a:ext>
                  </a:extLst>
                </p14:cNvPr>
                <p14:cNvContentPartPr/>
                <p14:nvPr/>
              </p14:nvContentPartPr>
              <p14:xfrm>
                <a:off x="7869829" y="58844"/>
                <a:ext cx="132840" cy="162720"/>
              </p14:xfrm>
            </p:contentPart>
          </mc:Choice>
          <mc:Fallback>
            <p:pic>
              <p:nvPicPr>
                <p:cNvPr id="32" name="Freihand 31">
                  <a:extLst>
                    <a:ext uri="{FF2B5EF4-FFF2-40B4-BE49-F238E27FC236}">
                      <a16:creationId xmlns:a16="http://schemas.microsoft.com/office/drawing/2014/main" id="{69675705-15F9-5968-78AB-4686E003553E}"/>
                    </a:ext>
                  </a:extLst>
                </p:cNvPr>
                <p:cNvPicPr/>
                <p:nvPr/>
              </p:nvPicPr>
              <p:blipFill>
                <a:blip r:embed="rId47"/>
                <a:stretch>
                  <a:fillRect/>
                </a:stretch>
              </p:blipFill>
              <p:spPr>
                <a:xfrm>
                  <a:off x="7861189" y="49844"/>
                  <a:ext cx="150480" cy="180360"/>
                </a:xfrm>
                <a:prstGeom prst="rect">
                  <a:avLst/>
                </a:prstGeom>
              </p:spPr>
            </p:pic>
          </mc:Fallback>
        </mc:AlternateContent>
      </p:grpSp>
      <p:grpSp>
        <p:nvGrpSpPr>
          <p:cNvPr id="39" name="Gruppieren 38">
            <a:extLst>
              <a:ext uri="{FF2B5EF4-FFF2-40B4-BE49-F238E27FC236}">
                <a16:creationId xmlns:a16="http://schemas.microsoft.com/office/drawing/2014/main" id="{DE2C977C-29BB-6B4E-0F81-A4474BA40954}"/>
              </a:ext>
            </a:extLst>
          </p:cNvPr>
          <p:cNvGrpSpPr/>
          <p:nvPr/>
        </p:nvGrpSpPr>
        <p:grpSpPr>
          <a:xfrm>
            <a:off x="4626949" y="45164"/>
            <a:ext cx="1001160" cy="287280"/>
            <a:chOff x="4626949" y="45164"/>
            <a:chExt cx="1001160" cy="287280"/>
          </a:xfrm>
        </p:grpSpPr>
        <mc:AlternateContent xmlns:mc="http://schemas.openxmlformats.org/markup-compatibility/2006">
          <mc:Choice xmlns:p14="http://schemas.microsoft.com/office/powerpoint/2010/main" Requires="p14">
            <p:contentPart p14:bwMode="auto" r:id="rId48">
              <p14:nvContentPartPr>
                <p14:cNvPr id="16" name="Freihand 15">
                  <a:extLst>
                    <a:ext uri="{FF2B5EF4-FFF2-40B4-BE49-F238E27FC236}">
                      <a16:creationId xmlns:a16="http://schemas.microsoft.com/office/drawing/2014/main" id="{98A95B9B-7371-F0A4-1B11-F038AB214E8A}"/>
                    </a:ext>
                  </a:extLst>
                </p14:cNvPr>
                <p14:cNvContentPartPr/>
                <p14:nvPr/>
              </p14:nvContentPartPr>
              <p14:xfrm>
                <a:off x="4626949" y="45164"/>
                <a:ext cx="172800" cy="160560"/>
              </p14:xfrm>
            </p:contentPart>
          </mc:Choice>
          <mc:Fallback>
            <p:pic>
              <p:nvPicPr>
                <p:cNvPr id="16" name="Freihand 15">
                  <a:extLst>
                    <a:ext uri="{FF2B5EF4-FFF2-40B4-BE49-F238E27FC236}">
                      <a16:creationId xmlns:a16="http://schemas.microsoft.com/office/drawing/2014/main" id="{98A95B9B-7371-F0A4-1B11-F038AB214E8A}"/>
                    </a:ext>
                  </a:extLst>
                </p:cNvPr>
                <p:cNvPicPr/>
                <p:nvPr/>
              </p:nvPicPr>
              <p:blipFill>
                <a:blip r:embed="rId49"/>
                <a:stretch>
                  <a:fillRect/>
                </a:stretch>
              </p:blipFill>
              <p:spPr>
                <a:xfrm>
                  <a:off x="4618309" y="36524"/>
                  <a:ext cx="1904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 name="Freihand 16">
                  <a:extLst>
                    <a:ext uri="{FF2B5EF4-FFF2-40B4-BE49-F238E27FC236}">
                      <a16:creationId xmlns:a16="http://schemas.microsoft.com/office/drawing/2014/main" id="{CF5FDB57-D4BF-3795-BBA6-8C152BDB2EB1}"/>
                    </a:ext>
                  </a:extLst>
                </p14:cNvPr>
                <p14:cNvContentPartPr/>
                <p14:nvPr/>
              </p14:nvContentPartPr>
              <p14:xfrm>
                <a:off x="4916749" y="84044"/>
                <a:ext cx="90000" cy="23400"/>
              </p14:xfrm>
            </p:contentPart>
          </mc:Choice>
          <mc:Fallback>
            <p:pic>
              <p:nvPicPr>
                <p:cNvPr id="17" name="Freihand 16">
                  <a:extLst>
                    <a:ext uri="{FF2B5EF4-FFF2-40B4-BE49-F238E27FC236}">
                      <a16:creationId xmlns:a16="http://schemas.microsoft.com/office/drawing/2014/main" id="{CF5FDB57-D4BF-3795-BBA6-8C152BDB2EB1}"/>
                    </a:ext>
                  </a:extLst>
                </p:cNvPr>
                <p:cNvPicPr/>
                <p:nvPr/>
              </p:nvPicPr>
              <p:blipFill>
                <a:blip r:embed="rId51"/>
                <a:stretch>
                  <a:fillRect/>
                </a:stretch>
              </p:blipFill>
              <p:spPr>
                <a:xfrm>
                  <a:off x="4908109" y="75044"/>
                  <a:ext cx="107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8" name="Freihand 17">
                  <a:extLst>
                    <a:ext uri="{FF2B5EF4-FFF2-40B4-BE49-F238E27FC236}">
                      <a16:creationId xmlns:a16="http://schemas.microsoft.com/office/drawing/2014/main" id="{C2FC51AC-BEFE-15FF-AE9D-8F21928A4DC1}"/>
                    </a:ext>
                  </a:extLst>
                </p14:cNvPr>
                <p14:cNvContentPartPr/>
                <p14:nvPr/>
              </p14:nvContentPartPr>
              <p14:xfrm>
                <a:off x="4886869" y="162524"/>
                <a:ext cx="143640" cy="29880"/>
              </p14:xfrm>
            </p:contentPart>
          </mc:Choice>
          <mc:Fallback>
            <p:pic>
              <p:nvPicPr>
                <p:cNvPr id="18" name="Freihand 17">
                  <a:extLst>
                    <a:ext uri="{FF2B5EF4-FFF2-40B4-BE49-F238E27FC236}">
                      <a16:creationId xmlns:a16="http://schemas.microsoft.com/office/drawing/2014/main" id="{C2FC51AC-BEFE-15FF-AE9D-8F21928A4DC1}"/>
                    </a:ext>
                  </a:extLst>
                </p:cNvPr>
                <p:cNvPicPr/>
                <p:nvPr/>
              </p:nvPicPr>
              <p:blipFill>
                <a:blip r:embed="rId53"/>
                <a:stretch>
                  <a:fillRect/>
                </a:stretch>
              </p:blipFill>
              <p:spPr>
                <a:xfrm>
                  <a:off x="4878229" y="153524"/>
                  <a:ext cx="161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9" name="Freihand 18">
                  <a:extLst>
                    <a:ext uri="{FF2B5EF4-FFF2-40B4-BE49-F238E27FC236}">
                      <a16:creationId xmlns:a16="http://schemas.microsoft.com/office/drawing/2014/main" id="{C4662BFD-0B64-D1F4-D995-584116B96984}"/>
                    </a:ext>
                  </a:extLst>
                </p14:cNvPr>
                <p14:cNvContentPartPr/>
                <p14:nvPr/>
              </p14:nvContentPartPr>
              <p14:xfrm>
                <a:off x="5161909" y="45884"/>
                <a:ext cx="118800" cy="192960"/>
              </p14:xfrm>
            </p:contentPart>
          </mc:Choice>
          <mc:Fallback>
            <p:pic>
              <p:nvPicPr>
                <p:cNvPr id="19" name="Freihand 18">
                  <a:extLst>
                    <a:ext uri="{FF2B5EF4-FFF2-40B4-BE49-F238E27FC236}">
                      <a16:creationId xmlns:a16="http://schemas.microsoft.com/office/drawing/2014/main" id="{C4662BFD-0B64-D1F4-D995-584116B96984}"/>
                    </a:ext>
                  </a:extLst>
                </p:cNvPr>
                <p:cNvPicPr/>
                <p:nvPr/>
              </p:nvPicPr>
              <p:blipFill>
                <a:blip r:embed="rId55"/>
                <a:stretch>
                  <a:fillRect/>
                </a:stretch>
              </p:blipFill>
              <p:spPr>
                <a:xfrm>
                  <a:off x="5153269" y="36884"/>
                  <a:ext cx="1364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0" name="Freihand 19">
                  <a:extLst>
                    <a:ext uri="{FF2B5EF4-FFF2-40B4-BE49-F238E27FC236}">
                      <a16:creationId xmlns:a16="http://schemas.microsoft.com/office/drawing/2014/main" id="{0D5F4C1B-53CC-8182-DF17-474B6F8452F5}"/>
                    </a:ext>
                  </a:extLst>
                </p14:cNvPr>
                <p14:cNvContentPartPr/>
                <p14:nvPr/>
              </p14:nvContentPartPr>
              <p14:xfrm>
                <a:off x="5350549" y="99884"/>
                <a:ext cx="108000" cy="125280"/>
              </p14:xfrm>
            </p:contentPart>
          </mc:Choice>
          <mc:Fallback>
            <p:pic>
              <p:nvPicPr>
                <p:cNvPr id="20" name="Freihand 19">
                  <a:extLst>
                    <a:ext uri="{FF2B5EF4-FFF2-40B4-BE49-F238E27FC236}">
                      <a16:creationId xmlns:a16="http://schemas.microsoft.com/office/drawing/2014/main" id="{0D5F4C1B-53CC-8182-DF17-474B6F8452F5}"/>
                    </a:ext>
                  </a:extLst>
                </p:cNvPr>
                <p:cNvPicPr/>
                <p:nvPr/>
              </p:nvPicPr>
              <p:blipFill>
                <a:blip r:embed="rId57"/>
                <a:stretch>
                  <a:fillRect/>
                </a:stretch>
              </p:blipFill>
              <p:spPr>
                <a:xfrm>
                  <a:off x="5341909" y="91244"/>
                  <a:ext cx="125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1" name="Freihand 20">
                  <a:extLst>
                    <a:ext uri="{FF2B5EF4-FFF2-40B4-BE49-F238E27FC236}">
                      <a16:creationId xmlns:a16="http://schemas.microsoft.com/office/drawing/2014/main" id="{5068B223-6D5C-FA32-553C-4C438DB0B7F0}"/>
                    </a:ext>
                  </a:extLst>
                </p14:cNvPr>
                <p14:cNvContentPartPr/>
                <p14:nvPr/>
              </p14:nvContentPartPr>
              <p14:xfrm>
                <a:off x="5518669" y="81884"/>
                <a:ext cx="109440" cy="154800"/>
              </p14:xfrm>
            </p:contentPart>
          </mc:Choice>
          <mc:Fallback>
            <p:pic>
              <p:nvPicPr>
                <p:cNvPr id="21" name="Freihand 20">
                  <a:extLst>
                    <a:ext uri="{FF2B5EF4-FFF2-40B4-BE49-F238E27FC236}">
                      <a16:creationId xmlns:a16="http://schemas.microsoft.com/office/drawing/2014/main" id="{5068B223-6D5C-FA32-553C-4C438DB0B7F0}"/>
                    </a:ext>
                  </a:extLst>
                </p:cNvPr>
                <p:cNvPicPr/>
                <p:nvPr/>
              </p:nvPicPr>
              <p:blipFill>
                <a:blip r:embed="rId59"/>
                <a:stretch>
                  <a:fillRect/>
                </a:stretch>
              </p:blipFill>
              <p:spPr>
                <a:xfrm>
                  <a:off x="5509669" y="73244"/>
                  <a:ext cx="127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E5CAA531-3213-D23A-0B71-E243C3C06CE0}"/>
                    </a:ext>
                  </a:extLst>
                </p14:cNvPr>
                <p14:cNvContentPartPr/>
                <p14:nvPr/>
              </p14:nvContentPartPr>
              <p14:xfrm>
                <a:off x="4653229" y="268364"/>
                <a:ext cx="947160" cy="64080"/>
              </p14:xfrm>
            </p:contentPart>
          </mc:Choice>
          <mc:Fallback>
            <p:pic>
              <p:nvPicPr>
                <p:cNvPr id="38" name="Freihand 37">
                  <a:extLst>
                    <a:ext uri="{FF2B5EF4-FFF2-40B4-BE49-F238E27FC236}">
                      <a16:creationId xmlns:a16="http://schemas.microsoft.com/office/drawing/2014/main" id="{E5CAA531-3213-D23A-0B71-E243C3C06CE0}"/>
                    </a:ext>
                  </a:extLst>
                </p:cNvPr>
                <p:cNvPicPr/>
                <p:nvPr/>
              </p:nvPicPr>
              <p:blipFill>
                <a:blip r:embed="rId61"/>
                <a:stretch>
                  <a:fillRect/>
                </a:stretch>
              </p:blipFill>
              <p:spPr>
                <a:xfrm>
                  <a:off x="4644229" y="259724"/>
                  <a:ext cx="964800" cy="8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E38E0DB2-4216-B2DC-B1E1-D1C8DCFA90C4}"/>
                  </a:ext>
                </a:extLst>
              </p14:cNvPr>
              <p14:cNvContentPartPr/>
              <p14:nvPr/>
            </p14:nvContentPartPr>
            <p14:xfrm>
              <a:off x="401498" y="1224884"/>
              <a:ext cx="164160" cy="255960"/>
            </p14:xfrm>
          </p:contentPart>
        </mc:Choice>
        <mc:Fallback>
          <p:pic>
            <p:nvPicPr>
              <p:cNvPr id="40" name="Freihand 39">
                <a:extLst>
                  <a:ext uri="{FF2B5EF4-FFF2-40B4-BE49-F238E27FC236}">
                    <a16:creationId xmlns:a16="http://schemas.microsoft.com/office/drawing/2014/main" id="{E38E0DB2-4216-B2DC-B1E1-D1C8DCFA90C4}"/>
                  </a:ext>
                </a:extLst>
              </p:cNvPr>
              <p:cNvPicPr/>
              <p:nvPr/>
            </p:nvPicPr>
            <p:blipFill>
              <a:blip r:embed="rId63"/>
              <a:stretch>
                <a:fillRect/>
              </a:stretch>
            </p:blipFill>
            <p:spPr>
              <a:xfrm>
                <a:off x="392858" y="1216244"/>
                <a:ext cx="1818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AA56E29B-AD3A-F126-ED07-635689195C30}"/>
                  </a:ext>
                </a:extLst>
              </p14:cNvPr>
              <p14:cNvContentPartPr/>
              <p14:nvPr/>
            </p14:nvContentPartPr>
            <p14:xfrm>
              <a:off x="636578" y="1193924"/>
              <a:ext cx="184320" cy="222840"/>
            </p14:xfrm>
          </p:contentPart>
        </mc:Choice>
        <mc:Fallback>
          <p:pic>
            <p:nvPicPr>
              <p:cNvPr id="41" name="Freihand 40">
                <a:extLst>
                  <a:ext uri="{FF2B5EF4-FFF2-40B4-BE49-F238E27FC236}">
                    <a16:creationId xmlns:a16="http://schemas.microsoft.com/office/drawing/2014/main" id="{AA56E29B-AD3A-F126-ED07-635689195C30}"/>
                  </a:ext>
                </a:extLst>
              </p:cNvPr>
              <p:cNvPicPr/>
              <p:nvPr/>
            </p:nvPicPr>
            <p:blipFill>
              <a:blip r:embed="rId65"/>
              <a:stretch>
                <a:fillRect/>
              </a:stretch>
            </p:blipFill>
            <p:spPr>
              <a:xfrm>
                <a:off x="627938" y="1185284"/>
                <a:ext cx="201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5CF5C237-1D59-0B09-2206-6AA9350D6EC4}"/>
                  </a:ext>
                </a:extLst>
              </p14:cNvPr>
              <p14:cNvContentPartPr/>
              <p14:nvPr/>
            </p14:nvContentPartPr>
            <p14:xfrm>
              <a:off x="919898" y="1259084"/>
              <a:ext cx="14400" cy="19440"/>
            </p14:xfrm>
          </p:contentPart>
        </mc:Choice>
        <mc:Fallback>
          <p:pic>
            <p:nvPicPr>
              <p:cNvPr id="42" name="Freihand 41">
                <a:extLst>
                  <a:ext uri="{FF2B5EF4-FFF2-40B4-BE49-F238E27FC236}">
                    <a16:creationId xmlns:a16="http://schemas.microsoft.com/office/drawing/2014/main" id="{5CF5C237-1D59-0B09-2206-6AA9350D6EC4}"/>
                  </a:ext>
                </a:extLst>
              </p:cNvPr>
              <p:cNvPicPr/>
              <p:nvPr/>
            </p:nvPicPr>
            <p:blipFill>
              <a:blip r:embed="rId67"/>
              <a:stretch>
                <a:fillRect/>
              </a:stretch>
            </p:blipFill>
            <p:spPr>
              <a:xfrm>
                <a:off x="910898" y="1250084"/>
                <a:ext cx="32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EDD21531-9309-0FD0-A7A6-4C3088251DCB}"/>
                  </a:ext>
                </a:extLst>
              </p14:cNvPr>
              <p14:cNvContentPartPr/>
              <p14:nvPr/>
            </p14:nvContentPartPr>
            <p14:xfrm>
              <a:off x="896858" y="1355564"/>
              <a:ext cx="6480" cy="13680"/>
            </p14:xfrm>
          </p:contentPart>
        </mc:Choice>
        <mc:Fallback>
          <p:pic>
            <p:nvPicPr>
              <p:cNvPr id="43" name="Freihand 42">
                <a:extLst>
                  <a:ext uri="{FF2B5EF4-FFF2-40B4-BE49-F238E27FC236}">
                    <a16:creationId xmlns:a16="http://schemas.microsoft.com/office/drawing/2014/main" id="{EDD21531-9309-0FD0-A7A6-4C3088251DCB}"/>
                  </a:ext>
                </a:extLst>
              </p:cNvPr>
              <p:cNvPicPr/>
              <p:nvPr/>
            </p:nvPicPr>
            <p:blipFill>
              <a:blip r:embed="rId69"/>
              <a:stretch>
                <a:fillRect/>
              </a:stretch>
            </p:blipFill>
            <p:spPr>
              <a:xfrm>
                <a:off x="888218" y="1346564"/>
                <a:ext cx="241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AF5332E0-367F-4EDC-1CBB-F3A9A16C908C}"/>
                  </a:ext>
                </a:extLst>
              </p14:cNvPr>
              <p14:cNvContentPartPr/>
              <p14:nvPr/>
            </p14:nvContentPartPr>
            <p14:xfrm>
              <a:off x="1237418" y="1045244"/>
              <a:ext cx="138600" cy="185040"/>
            </p14:xfrm>
          </p:contentPart>
        </mc:Choice>
        <mc:Fallback>
          <p:pic>
            <p:nvPicPr>
              <p:cNvPr id="44" name="Freihand 43">
                <a:extLst>
                  <a:ext uri="{FF2B5EF4-FFF2-40B4-BE49-F238E27FC236}">
                    <a16:creationId xmlns:a16="http://schemas.microsoft.com/office/drawing/2014/main" id="{AF5332E0-367F-4EDC-1CBB-F3A9A16C908C}"/>
                  </a:ext>
                </a:extLst>
              </p:cNvPr>
              <p:cNvPicPr/>
              <p:nvPr/>
            </p:nvPicPr>
            <p:blipFill>
              <a:blip r:embed="rId71"/>
              <a:stretch>
                <a:fillRect/>
              </a:stretch>
            </p:blipFill>
            <p:spPr>
              <a:xfrm>
                <a:off x="1228418" y="1036244"/>
                <a:ext cx="156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7E149F22-3167-720E-A347-F198C43360DE}"/>
                  </a:ext>
                </a:extLst>
              </p14:cNvPr>
              <p14:cNvContentPartPr/>
              <p14:nvPr/>
            </p14:nvContentPartPr>
            <p14:xfrm>
              <a:off x="1207898" y="1247204"/>
              <a:ext cx="269280" cy="81360"/>
            </p14:xfrm>
          </p:contentPart>
        </mc:Choice>
        <mc:Fallback>
          <p:pic>
            <p:nvPicPr>
              <p:cNvPr id="45" name="Freihand 44">
                <a:extLst>
                  <a:ext uri="{FF2B5EF4-FFF2-40B4-BE49-F238E27FC236}">
                    <a16:creationId xmlns:a16="http://schemas.microsoft.com/office/drawing/2014/main" id="{7E149F22-3167-720E-A347-F198C43360DE}"/>
                  </a:ext>
                </a:extLst>
              </p:cNvPr>
              <p:cNvPicPr/>
              <p:nvPr/>
            </p:nvPicPr>
            <p:blipFill>
              <a:blip r:embed="rId73"/>
              <a:stretch>
                <a:fillRect/>
              </a:stretch>
            </p:blipFill>
            <p:spPr>
              <a:xfrm>
                <a:off x="1198898" y="1238204"/>
                <a:ext cx="286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B52E0998-A4F7-5C27-2AD0-652D727F7737}"/>
                  </a:ext>
                </a:extLst>
              </p14:cNvPr>
              <p14:cNvContentPartPr/>
              <p14:nvPr/>
            </p14:nvContentPartPr>
            <p14:xfrm>
              <a:off x="1234538" y="1408124"/>
              <a:ext cx="109800" cy="266040"/>
            </p14:xfrm>
          </p:contentPart>
        </mc:Choice>
        <mc:Fallback>
          <p:pic>
            <p:nvPicPr>
              <p:cNvPr id="46" name="Freihand 45">
                <a:extLst>
                  <a:ext uri="{FF2B5EF4-FFF2-40B4-BE49-F238E27FC236}">
                    <a16:creationId xmlns:a16="http://schemas.microsoft.com/office/drawing/2014/main" id="{B52E0998-A4F7-5C27-2AD0-652D727F7737}"/>
                  </a:ext>
                </a:extLst>
              </p:cNvPr>
              <p:cNvPicPr/>
              <p:nvPr/>
            </p:nvPicPr>
            <p:blipFill>
              <a:blip r:embed="rId75"/>
              <a:stretch>
                <a:fillRect/>
              </a:stretch>
            </p:blipFill>
            <p:spPr>
              <a:xfrm>
                <a:off x="1225898" y="1399124"/>
                <a:ext cx="1274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8290BA72-2B1A-4614-DA16-BF0BEAC51FB7}"/>
                  </a:ext>
                </a:extLst>
              </p14:cNvPr>
              <p14:cNvContentPartPr/>
              <p14:nvPr/>
            </p14:nvContentPartPr>
            <p14:xfrm>
              <a:off x="1530458" y="1269164"/>
              <a:ext cx="153360" cy="13320"/>
            </p14:xfrm>
          </p:contentPart>
        </mc:Choice>
        <mc:Fallback>
          <p:pic>
            <p:nvPicPr>
              <p:cNvPr id="47" name="Freihand 46">
                <a:extLst>
                  <a:ext uri="{FF2B5EF4-FFF2-40B4-BE49-F238E27FC236}">
                    <a16:creationId xmlns:a16="http://schemas.microsoft.com/office/drawing/2014/main" id="{8290BA72-2B1A-4614-DA16-BF0BEAC51FB7}"/>
                  </a:ext>
                </a:extLst>
              </p:cNvPr>
              <p:cNvPicPr/>
              <p:nvPr/>
            </p:nvPicPr>
            <p:blipFill>
              <a:blip r:embed="rId77"/>
              <a:stretch>
                <a:fillRect/>
              </a:stretch>
            </p:blipFill>
            <p:spPr>
              <a:xfrm>
                <a:off x="1521818" y="1260164"/>
                <a:ext cx="171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8F562391-C277-D222-FED2-032F17E461B1}"/>
                  </a:ext>
                </a:extLst>
              </p14:cNvPr>
              <p14:cNvContentPartPr/>
              <p14:nvPr/>
            </p14:nvContentPartPr>
            <p14:xfrm>
              <a:off x="1547738" y="1321364"/>
              <a:ext cx="147240" cy="27360"/>
            </p14:xfrm>
          </p:contentPart>
        </mc:Choice>
        <mc:Fallback>
          <p:pic>
            <p:nvPicPr>
              <p:cNvPr id="48" name="Freihand 47">
                <a:extLst>
                  <a:ext uri="{FF2B5EF4-FFF2-40B4-BE49-F238E27FC236}">
                    <a16:creationId xmlns:a16="http://schemas.microsoft.com/office/drawing/2014/main" id="{8F562391-C277-D222-FED2-032F17E461B1}"/>
                  </a:ext>
                </a:extLst>
              </p:cNvPr>
              <p:cNvPicPr/>
              <p:nvPr/>
            </p:nvPicPr>
            <p:blipFill>
              <a:blip r:embed="rId79"/>
              <a:stretch>
                <a:fillRect/>
              </a:stretch>
            </p:blipFill>
            <p:spPr>
              <a:xfrm>
                <a:off x="1538738" y="1312724"/>
                <a:ext cx="164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CF2798CA-7AE6-D830-F5A5-D816D2738BF9}"/>
                  </a:ext>
                </a:extLst>
              </p14:cNvPr>
              <p14:cNvContentPartPr/>
              <p14:nvPr/>
            </p14:nvContentPartPr>
            <p14:xfrm>
              <a:off x="1753658" y="1052804"/>
              <a:ext cx="108720" cy="321120"/>
            </p14:xfrm>
          </p:contentPart>
        </mc:Choice>
        <mc:Fallback>
          <p:pic>
            <p:nvPicPr>
              <p:cNvPr id="49" name="Freihand 48">
                <a:extLst>
                  <a:ext uri="{FF2B5EF4-FFF2-40B4-BE49-F238E27FC236}">
                    <a16:creationId xmlns:a16="http://schemas.microsoft.com/office/drawing/2014/main" id="{CF2798CA-7AE6-D830-F5A5-D816D2738BF9}"/>
                  </a:ext>
                </a:extLst>
              </p:cNvPr>
              <p:cNvPicPr/>
              <p:nvPr/>
            </p:nvPicPr>
            <p:blipFill>
              <a:blip r:embed="rId81"/>
              <a:stretch>
                <a:fillRect/>
              </a:stretch>
            </p:blipFill>
            <p:spPr>
              <a:xfrm>
                <a:off x="1744658" y="1043804"/>
                <a:ext cx="12636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8C5164B9-66A8-B166-30FC-634E5F675980}"/>
                  </a:ext>
                </a:extLst>
              </p14:cNvPr>
              <p14:cNvContentPartPr/>
              <p14:nvPr/>
            </p14:nvContentPartPr>
            <p14:xfrm>
              <a:off x="1923938" y="1055684"/>
              <a:ext cx="51480" cy="252000"/>
            </p14:xfrm>
          </p:contentPart>
        </mc:Choice>
        <mc:Fallback>
          <p:pic>
            <p:nvPicPr>
              <p:cNvPr id="50" name="Freihand 49">
                <a:extLst>
                  <a:ext uri="{FF2B5EF4-FFF2-40B4-BE49-F238E27FC236}">
                    <a16:creationId xmlns:a16="http://schemas.microsoft.com/office/drawing/2014/main" id="{8C5164B9-66A8-B166-30FC-634E5F675980}"/>
                  </a:ext>
                </a:extLst>
              </p:cNvPr>
              <p:cNvPicPr/>
              <p:nvPr/>
            </p:nvPicPr>
            <p:blipFill>
              <a:blip r:embed="rId83"/>
              <a:stretch>
                <a:fillRect/>
              </a:stretch>
            </p:blipFill>
            <p:spPr>
              <a:xfrm>
                <a:off x="1915298" y="1047044"/>
                <a:ext cx="691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A4E47891-C793-B8A8-848D-1E4DA8B67117}"/>
                  </a:ext>
                </a:extLst>
              </p14:cNvPr>
              <p14:cNvContentPartPr/>
              <p14:nvPr/>
            </p14:nvContentPartPr>
            <p14:xfrm>
              <a:off x="2059658" y="1144964"/>
              <a:ext cx="94320" cy="209160"/>
            </p14:xfrm>
          </p:contentPart>
        </mc:Choice>
        <mc:Fallback>
          <p:pic>
            <p:nvPicPr>
              <p:cNvPr id="51" name="Freihand 50">
                <a:extLst>
                  <a:ext uri="{FF2B5EF4-FFF2-40B4-BE49-F238E27FC236}">
                    <a16:creationId xmlns:a16="http://schemas.microsoft.com/office/drawing/2014/main" id="{A4E47891-C793-B8A8-848D-1E4DA8B67117}"/>
                  </a:ext>
                </a:extLst>
              </p:cNvPr>
              <p:cNvPicPr/>
              <p:nvPr/>
            </p:nvPicPr>
            <p:blipFill>
              <a:blip r:embed="rId85"/>
              <a:stretch>
                <a:fillRect/>
              </a:stretch>
            </p:blipFill>
            <p:spPr>
              <a:xfrm>
                <a:off x="2050658" y="1136324"/>
                <a:ext cx="111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23B00C99-62A9-200F-8D2D-140E4D8E15F8}"/>
                  </a:ext>
                </a:extLst>
              </p14:cNvPr>
              <p14:cNvContentPartPr/>
              <p14:nvPr/>
            </p14:nvContentPartPr>
            <p14:xfrm>
              <a:off x="2175578" y="1283204"/>
              <a:ext cx="33480" cy="135000"/>
            </p14:xfrm>
          </p:contentPart>
        </mc:Choice>
        <mc:Fallback>
          <p:pic>
            <p:nvPicPr>
              <p:cNvPr id="52" name="Freihand 51">
                <a:extLst>
                  <a:ext uri="{FF2B5EF4-FFF2-40B4-BE49-F238E27FC236}">
                    <a16:creationId xmlns:a16="http://schemas.microsoft.com/office/drawing/2014/main" id="{23B00C99-62A9-200F-8D2D-140E4D8E15F8}"/>
                  </a:ext>
                </a:extLst>
              </p:cNvPr>
              <p:cNvPicPr/>
              <p:nvPr/>
            </p:nvPicPr>
            <p:blipFill>
              <a:blip r:embed="rId87"/>
              <a:stretch>
                <a:fillRect/>
              </a:stretch>
            </p:blipFill>
            <p:spPr>
              <a:xfrm>
                <a:off x="2166938" y="1274564"/>
                <a:ext cx="51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9BE5E67D-ABDA-0A33-233E-6776149F8D68}"/>
                  </a:ext>
                </a:extLst>
              </p14:cNvPr>
              <p14:cNvContentPartPr/>
              <p14:nvPr/>
            </p14:nvContentPartPr>
            <p14:xfrm>
              <a:off x="2285018" y="1142804"/>
              <a:ext cx="84600" cy="196920"/>
            </p14:xfrm>
          </p:contentPart>
        </mc:Choice>
        <mc:Fallback>
          <p:pic>
            <p:nvPicPr>
              <p:cNvPr id="53" name="Freihand 52">
                <a:extLst>
                  <a:ext uri="{FF2B5EF4-FFF2-40B4-BE49-F238E27FC236}">
                    <a16:creationId xmlns:a16="http://schemas.microsoft.com/office/drawing/2014/main" id="{9BE5E67D-ABDA-0A33-233E-6776149F8D68}"/>
                  </a:ext>
                </a:extLst>
              </p:cNvPr>
              <p:cNvPicPr/>
              <p:nvPr/>
            </p:nvPicPr>
            <p:blipFill>
              <a:blip r:embed="rId89"/>
              <a:stretch>
                <a:fillRect/>
              </a:stretch>
            </p:blipFill>
            <p:spPr>
              <a:xfrm>
                <a:off x="2276018" y="1133804"/>
                <a:ext cx="1022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BE35F8DF-94D1-376E-1826-BAF646BC551E}"/>
                  </a:ext>
                </a:extLst>
              </p14:cNvPr>
              <p14:cNvContentPartPr/>
              <p14:nvPr/>
            </p14:nvContentPartPr>
            <p14:xfrm>
              <a:off x="2343698" y="1020764"/>
              <a:ext cx="7560" cy="17280"/>
            </p14:xfrm>
          </p:contentPart>
        </mc:Choice>
        <mc:Fallback>
          <p:pic>
            <p:nvPicPr>
              <p:cNvPr id="54" name="Freihand 53">
                <a:extLst>
                  <a:ext uri="{FF2B5EF4-FFF2-40B4-BE49-F238E27FC236}">
                    <a16:creationId xmlns:a16="http://schemas.microsoft.com/office/drawing/2014/main" id="{BE35F8DF-94D1-376E-1826-BAF646BC551E}"/>
                  </a:ext>
                </a:extLst>
              </p:cNvPr>
              <p:cNvPicPr/>
              <p:nvPr/>
            </p:nvPicPr>
            <p:blipFill>
              <a:blip r:embed="rId91"/>
              <a:stretch>
                <a:fillRect/>
              </a:stretch>
            </p:blipFill>
            <p:spPr>
              <a:xfrm>
                <a:off x="2335058" y="1011764"/>
                <a:ext cx="25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CABAB3DB-9DF2-9FCA-87F5-5D459F4E06F6}"/>
                  </a:ext>
                </a:extLst>
              </p14:cNvPr>
              <p14:cNvContentPartPr/>
              <p14:nvPr/>
            </p14:nvContentPartPr>
            <p14:xfrm>
              <a:off x="2403818" y="1060364"/>
              <a:ext cx="68760" cy="298440"/>
            </p14:xfrm>
          </p:contentPart>
        </mc:Choice>
        <mc:Fallback>
          <p:pic>
            <p:nvPicPr>
              <p:cNvPr id="55" name="Freihand 54">
                <a:extLst>
                  <a:ext uri="{FF2B5EF4-FFF2-40B4-BE49-F238E27FC236}">
                    <a16:creationId xmlns:a16="http://schemas.microsoft.com/office/drawing/2014/main" id="{CABAB3DB-9DF2-9FCA-87F5-5D459F4E06F6}"/>
                  </a:ext>
                </a:extLst>
              </p:cNvPr>
              <p:cNvPicPr/>
              <p:nvPr/>
            </p:nvPicPr>
            <p:blipFill>
              <a:blip r:embed="rId93"/>
              <a:stretch>
                <a:fillRect/>
              </a:stretch>
            </p:blipFill>
            <p:spPr>
              <a:xfrm>
                <a:off x="2394818" y="1051724"/>
                <a:ext cx="864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79018465-748E-5729-05C2-B12BDF9ED7F3}"/>
                  </a:ext>
                </a:extLst>
              </p14:cNvPr>
              <p14:cNvContentPartPr/>
              <p14:nvPr/>
            </p14:nvContentPartPr>
            <p14:xfrm>
              <a:off x="2673098" y="1256564"/>
              <a:ext cx="87120" cy="23400"/>
            </p14:xfrm>
          </p:contentPart>
        </mc:Choice>
        <mc:Fallback>
          <p:pic>
            <p:nvPicPr>
              <p:cNvPr id="56" name="Freihand 55">
                <a:extLst>
                  <a:ext uri="{FF2B5EF4-FFF2-40B4-BE49-F238E27FC236}">
                    <a16:creationId xmlns:a16="http://schemas.microsoft.com/office/drawing/2014/main" id="{79018465-748E-5729-05C2-B12BDF9ED7F3}"/>
                  </a:ext>
                </a:extLst>
              </p:cNvPr>
              <p:cNvPicPr/>
              <p:nvPr/>
            </p:nvPicPr>
            <p:blipFill>
              <a:blip r:embed="rId95"/>
              <a:stretch>
                <a:fillRect/>
              </a:stretch>
            </p:blipFill>
            <p:spPr>
              <a:xfrm>
                <a:off x="2664098" y="1247564"/>
                <a:ext cx="104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146B386D-AFF9-CE7E-3E2D-BF7E56EF1D07}"/>
                  </a:ext>
                </a:extLst>
              </p14:cNvPr>
              <p14:cNvContentPartPr/>
              <p14:nvPr/>
            </p14:nvContentPartPr>
            <p14:xfrm>
              <a:off x="2665898" y="1295804"/>
              <a:ext cx="136080" cy="15840"/>
            </p14:xfrm>
          </p:contentPart>
        </mc:Choice>
        <mc:Fallback>
          <p:pic>
            <p:nvPicPr>
              <p:cNvPr id="57" name="Freihand 56">
                <a:extLst>
                  <a:ext uri="{FF2B5EF4-FFF2-40B4-BE49-F238E27FC236}">
                    <a16:creationId xmlns:a16="http://schemas.microsoft.com/office/drawing/2014/main" id="{146B386D-AFF9-CE7E-3E2D-BF7E56EF1D07}"/>
                  </a:ext>
                </a:extLst>
              </p:cNvPr>
              <p:cNvPicPr/>
              <p:nvPr/>
            </p:nvPicPr>
            <p:blipFill>
              <a:blip r:embed="rId97"/>
              <a:stretch>
                <a:fillRect/>
              </a:stretch>
            </p:blipFill>
            <p:spPr>
              <a:xfrm>
                <a:off x="2656898" y="1286804"/>
                <a:ext cx="153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F456E6A1-0B42-7AC3-ECA5-FF3335806779}"/>
                  </a:ext>
                </a:extLst>
              </p14:cNvPr>
              <p14:cNvContentPartPr/>
              <p14:nvPr/>
            </p14:nvContentPartPr>
            <p14:xfrm>
              <a:off x="2799818" y="1160444"/>
              <a:ext cx="62640" cy="227520"/>
            </p14:xfrm>
          </p:contentPart>
        </mc:Choice>
        <mc:Fallback>
          <p:pic>
            <p:nvPicPr>
              <p:cNvPr id="58" name="Freihand 57">
                <a:extLst>
                  <a:ext uri="{FF2B5EF4-FFF2-40B4-BE49-F238E27FC236}">
                    <a16:creationId xmlns:a16="http://schemas.microsoft.com/office/drawing/2014/main" id="{F456E6A1-0B42-7AC3-ECA5-FF3335806779}"/>
                  </a:ext>
                </a:extLst>
              </p:cNvPr>
              <p:cNvPicPr/>
              <p:nvPr/>
            </p:nvPicPr>
            <p:blipFill>
              <a:blip r:embed="rId99"/>
              <a:stretch>
                <a:fillRect/>
              </a:stretch>
            </p:blipFill>
            <p:spPr>
              <a:xfrm>
                <a:off x="2791178" y="1151804"/>
                <a:ext cx="802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F88D00FF-DE6F-6B99-9E38-F94BD85CA1EB}"/>
                  </a:ext>
                </a:extLst>
              </p14:cNvPr>
              <p14:cNvContentPartPr/>
              <p14:nvPr/>
            </p14:nvContentPartPr>
            <p14:xfrm>
              <a:off x="3260258" y="1409564"/>
              <a:ext cx="151920" cy="169920"/>
            </p14:xfrm>
          </p:contentPart>
        </mc:Choice>
        <mc:Fallback>
          <p:pic>
            <p:nvPicPr>
              <p:cNvPr id="59" name="Freihand 58">
                <a:extLst>
                  <a:ext uri="{FF2B5EF4-FFF2-40B4-BE49-F238E27FC236}">
                    <a16:creationId xmlns:a16="http://schemas.microsoft.com/office/drawing/2014/main" id="{F88D00FF-DE6F-6B99-9E38-F94BD85CA1EB}"/>
                  </a:ext>
                </a:extLst>
              </p:cNvPr>
              <p:cNvPicPr/>
              <p:nvPr/>
            </p:nvPicPr>
            <p:blipFill>
              <a:blip r:embed="rId101"/>
              <a:stretch>
                <a:fillRect/>
              </a:stretch>
            </p:blipFill>
            <p:spPr>
              <a:xfrm>
                <a:off x="3251258" y="1400924"/>
                <a:ext cx="169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A029679A-1173-71AF-023B-4813B200B53D}"/>
                  </a:ext>
                </a:extLst>
              </p14:cNvPr>
              <p14:cNvContentPartPr/>
              <p14:nvPr/>
            </p14:nvContentPartPr>
            <p14:xfrm>
              <a:off x="3142538" y="977564"/>
              <a:ext cx="126360" cy="173160"/>
            </p14:xfrm>
          </p:contentPart>
        </mc:Choice>
        <mc:Fallback>
          <p:pic>
            <p:nvPicPr>
              <p:cNvPr id="60" name="Freihand 59">
                <a:extLst>
                  <a:ext uri="{FF2B5EF4-FFF2-40B4-BE49-F238E27FC236}">
                    <a16:creationId xmlns:a16="http://schemas.microsoft.com/office/drawing/2014/main" id="{A029679A-1173-71AF-023B-4813B200B53D}"/>
                  </a:ext>
                </a:extLst>
              </p:cNvPr>
              <p:cNvPicPr/>
              <p:nvPr/>
            </p:nvPicPr>
            <p:blipFill>
              <a:blip r:embed="rId103"/>
              <a:stretch>
                <a:fillRect/>
              </a:stretch>
            </p:blipFill>
            <p:spPr>
              <a:xfrm>
                <a:off x="3133898" y="968564"/>
                <a:ext cx="1440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FF2FAB65-FF87-33BD-D1D1-DCC4F306A983}"/>
                  </a:ext>
                </a:extLst>
              </p14:cNvPr>
              <p14:cNvContentPartPr/>
              <p14:nvPr/>
            </p14:nvContentPartPr>
            <p14:xfrm>
              <a:off x="3240098" y="1074764"/>
              <a:ext cx="28800" cy="120600"/>
            </p14:xfrm>
          </p:contentPart>
        </mc:Choice>
        <mc:Fallback>
          <p:pic>
            <p:nvPicPr>
              <p:cNvPr id="61" name="Freihand 60">
                <a:extLst>
                  <a:ext uri="{FF2B5EF4-FFF2-40B4-BE49-F238E27FC236}">
                    <a16:creationId xmlns:a16="http://schemas.microsoft.com/office/drawing/2014/main" id="{FF2FAB65-FF87-33BD-D1D1-DCC4F306A983}"/>
                  </a:ext>
                </a:extLst>
              </p:cNvPr>
              <p:cNvPicPr/>
              <p:nvPr/>
            </p:nvPicPr>
            <p:blipFill>
              <a:blip r:embed="rId105"/>
              <a:stretch>
                <a:fillRect/>
              </a:stretch>
            </p:blipFill>
            <p:spPr>
              <a:xfrm>
                <a:off x="3231458" y="1066124"/>
                <a:ext cx="46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04FB502B-AF89-2D7E-35D8-71A48A09A7C0}"/>
                  </a:ext>
                </a:extLst>
              </p14:cNvPr>
              <p14:cNvContentPartPr/>
              <p14:nvPr/>
            </p14:nvContentPartPr>
            <p14:xfrm>
              <a:off x="3333698" y="1020764"/>
              <a:ext cx="109800" cy="137520"/>
            </p14:xfrm>
          </p:contentPart>
        </mc:Choice>
        <mc:Fallback>
          <p:pic>
            <p:nvPicPr>
              <p:cNvPr id="62" name="Freihand 61">
                <a:extLst>
                  <a:ext uri="{FF2B5EF4-FFF2-40B4-BE49-F238E27FC236}">
                    <a16:creationId xmlns:a16="http://schemas.microsoft.com/office/drawing/2014/main" id="{04FB502B-AF89-2D7E-35D8-71A48A09A7C0}"/>
                  </a:ext>
                </a:extLst>
              </p:cNvPr>
              <p:cNvPicPr/>
              <p:nvPr/>
            </p:nvPicPr>
            <p:blipFill>
              <a:blip r:embed="rId107"/>
              <a:stretch>
                <a:fillRect/>
              </a:stretch>
            </p:blipFill>
            <p:spPr>
              <a:xfrm>
                <a:off x="3325058" y="1011764"/>
                <a:ext cx="127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F4AEC958-97BD-6977-D3A4-7FD963D779BE}"/>
                  </a:ext>
                </a:extLst>
              </p14:cNvPr>
              <p14:cNvContentPartPr/>
              <p14:nvPr/>
            </p14:nvContentPartPr>
            <p14:xfrm>
              <a:off x="3473738" y="1009604"/>
              <a:ext cx="169200" cy="136800"/>
            </p14:xfrm>
          </p:contentPart>
        </mc:Choice>
        <mc:Fallback>
          <p:pic>
            <p:nvPicPr>
              <p:cNvPr id="63" name="Freihand 62">
                <a:extLst>
                  <a:ext uri="{FF2B5EF4-FFF2-40B4-BE49-F238E27FC236}">
                    <a16:creationId xmlns:a16="http://schemas.microsoft.com/office/drawing/2014/main" id="{F4AEC958-97BD-6977-D3A4-7FD963D779BE}"/>
                  </a:ext>
                </a:extLst>
              </p:cNvPr>
              <p:cNvPicPr/>
              <p:nvPr/>
            </p:nvPicPr>
            <p:blipFill>
              <a:blip r:embed="rId109"/>
              <a:stretch>
                <a:fillRect/>
              </a:stretch>
            </p:blipFill>
            <p:spPr>
              <a:xfrm>
                <a:off x="3464738" y="1000604"/>
                <a:ext cx="186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4" name="Freihand 63">
                <a:extLst>
                  <a:ext uri="{FF2B5EF4-FFF2-40B4-BE49-F238E27FC236}">
                    <a16:creationId xmlns:a16="http://schemas.microsoft.com/office/drawing/2014/main" id="{8D726C35-1381-BBB6-1450-1F7D88988247}"/>
                  </a:ext>
                </a:extLst>
              </p14:cNvPr>
              <p14:cNvContentPartPr/>
              <p14:nvPr/>
            </p14:nvContentPartPr>
            <p14:xfrm>
              <a:off x="3125618" y="1261964"/>
              <a:ext cx="502200" cy="66600"/>
            </p14:xfrm>
          </p:contentPart>
        </mc:Choice>
        <mc:Fallback>
          <p:pic>
            <p:nvPicPr>
              <p:cNvPr id="64" name="Freihand 63">
                <a:extLst>
                  <a:ext uri="{FF2B5EF4-FFF2-40B4-BE49-F238E27FC236}">
                    <a16:creationId xmlns:a16="http://schemas.microsoft.com/office/drawing/2014/main" id="{8D726C35-1381-BBB6-1450-1F7D88988247}"/>
                  </a:ext>
                </a:extLst>
              </p:cNvPr>
              <p:cNvPicPr/>
              <p:nvPr/>
            </p:nvPicPr>
            <p:blipFill>
              <a:blip r:embed="rId111"/>
              <a:stretch>
                <a:fillRect/>
              </a:stretch>
            </p:blipFill>
            <p:spPr>
              <a:xfrm>
                <a:off x="3116618" y="1253324"/>
                <a:ext cx="519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5" name="Freihand 64">
                <a:extLst>
                  <a:ext uri="{FF2B5EF4-FFF2-40B4-BE49-F238E27FC236}">
                    <a16:creationId xmlns:a16="http://schemas.microsoft.com/office/drawing/2014/main" id="{BBADD891-C8CE-6121-F479-969C7207D4D9}"/>
                  </a:ext>
                </a:extLst>
              </p14:cNvPr>
              <p14:cNvContentPartPr/>
              <p14:nvPr/>
            </p14:nvContentPartPr>
            <p14:xfrm>
              <a:off x="3785138" y="1237484"/>
              <a:ext cx="156960" cy="20160"/>
            </p14:xfrm>
          </p:contentPart>
        </mc:Choice>
        <mc:Fallback>
          <p:pic>
            <p:nvPicPr>
              <p:cNvPr id="65" name="Freihand 64">
                <a:extLst>
                  <a:ext uri="{FF2B5EF4-FFF2-40B4-BE49-F238E27FC236}">
                    <a16:creationId xmlns:a16="http://schemas.microsoft.com/office/drawing/2014/main" id="{BBADD891-C8CE-6121-F479-969C7207D4D9}"/>
                  </a:ext>
                </a:extLst>
              </p:cNvPr>
              <p:cNvPicPr/>
              <p:nvPr/>
            </p:nvPicPr>
            <p:blipFill>
              <a:blip r:embed="rId113"/>
              <a:stretch>
                <a:fillRect/>
              </a:stretch>
            </p:blipFill>
            <p:spPr>
              <a:xfrm>
                <a:off x="3776138" y="1228484"/>
                <a:ext cx="1746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6" name="Freihand 65">
                <a:extLst>
                  <a:ext uri="{FF2B5EF4-FFF2-40B4-BE49-F238E27FC236}">
                    <a16:creationId xmlns:a16="http://schemas.microsoft.com/office/drawing/2014/main" id="{B2A82C27-50E5-5B15-E8F9-BCA596B769D1}"/>
                  </a:ext>
                </a:extLst>
              </p14:cNvPr>
              <p14:cNvContentPartPr/>
              <p14:nvPr/>
            </p14:nvContentPartPr>
            <p14:xfrm>
              <a:off x="3803498" y="1297244"/>
              <a:ext cx="139680" cy="19800"/>
            </p14:xfrm>
          </p:contentPart>
        </mc:Choice>
        <mc:Fallback>
          <p:pic>
            <p:nvPicPr>
              <p:cNvPr id="66" name="Freihand 65">
                <a:extLst>
                  <a:ext uri="{FF2B5EF4-FFF2-40B4-BE49-F238E27FC236}">
                    <a16:creationId xmlns:a16="http://schemas.microsoft.com/office/drawing/2014/main" id="{B2A82C27-50E5-5B15-E8F9-BCA596B769D1}"/>
                  </a:ext>
                </a:extLst>
              </p:cNvPr>
              <p:cNvPicPr/>
              <p:nvPr/>
            </p:nvPicPr>
            <p:blipFill>
              <a:blip r:embed="rId115"/>
              <a:stretch>
                <a:fillRect/>
              </a:stretch>
            </p:blipFill>
            <p:spPr>
              <a:xfrm>
                <a:off x="3794858" y="1288244"/>
                <a:ext cx="157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7" name="Freihand 66">
                <a:extLst>
                  <a:ext uri="{FF2B5EF4-FFF2-40B4-BE49-F238E27FC236}">
                    <a16:creationId xmlns:a16="http://schemas.microsoft.com/office/drawing/2014/main" id="{1C65F547-E4DA-788D-AFEC-E51F384F602F}"/>
                  </a:ext>
                </a:extLst>
              </p14:cNvPr>
              <p14:cNvContentPartPr/>
              <p14:nvPr/>
            </p14:nvContentPartPr>
            <p14:xfrm>
              <a:off x="5867018" y="914924"/>
              <a:ext cx="5040" cy="10080"/>
            </p14:xfrm>
          </p:contentPart>
        </mc:Choice>
        <mc:Fallback>
          <p:pic>
            <p:nvPicPr>
              <p:cNvPr id="67" name="Freihand 66">
                <a:extLst>
                  <a:ext uri="{FF2B5EF4-FFF2-40B4-BE49-F238E27FC236}">
                    <a16:creationId xmlns:a16="http://schemas.microsoft.com/office/drawing/2014/main" id="{1C65F547-E4DA-788D-AFEC-E51F384F602F}"/>
                  </a:ext>
                </a:extLst>
              </p:cNvPr>
              <p:cNvPicPr/>
              <p:nvPr/>
            </p:nvPicPr>
            <p:blipFill>
              <a:blip r:embed="rId117"/>
              <a:stretch>
                <a:fillRect/>
              </a:stretch>
            </p:blipFill>
            <p:spPr>
              <a:xfrm>
                <a:off x="5858018" y="905924"/>
                <a:ext cx="22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8" name="Freihand 67">
                <a:extLst>
                  <a:ext uri="{FF2B5EF4-FFF2-40B4-BE49-F238E27FC236}">
                    <a16:creationId xmlns:a16="http://schemas.microsoft.com/office/drawing/2014/main" id="{629C2D15-DE9C-59C1-52A5-6A658CBAD090}"/>
                  </a:ext>
                </a:extLst>
              </p14:cNvPr>
              <p14:cNvContentPartPr/>
              <p14:nvPr/>
            </p14:nvContentPartPr>
            <p14:xfrm>
              <a:off x="6265538" y="862364"/>
              <a:ext cx="81000" cy="271080"/>
            </p14:xfrm>
          </p:contentPart>
        </mc:Choice>
        <mc:Fallback>
          <p:pic>
            <p:nvPicPr>
              <p:cNvPr id="68" name="Freihand 67">
                <a:extLst>
                  <a:ext uri="{FF2B5EF4-FFF2-40B4-BE49-F238E27FC236}">
                    <a16:creationId xmlns:a16="http://schemas.microsoft.com/office/drawing/2014/main" id="{629C2D15-DE9C-59C1-52A5-6A658CBAD090}"/>
                  </a:ext>
                </a:extLst>
              </p:cNvPr>
              <p:cNvPicPr/>
              <p:nvPr/>
            </p:nvPicPr>
            <p:blipFill>
              <a:blip r:embed="rId119"/>
              <a:stretch>
                <a:fillRect/>
              </a:stretch>
            </p:blipFill>
            <p:spPr>
              <a:xfrm>
                <a:off x="6256538" y="853724"/>
                <a:ext cx="986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9" name="Freihand 68">
                <a:extLst>
                  <a:ext uri="{FF2B5EF4-FFF2-40B4-BE49-F238E27FC236}">
                    <a16:creationId xmlns:a16="http://schemas.microsoft.com/office/drawing/2014/main" id="{D9B38E3A-A7BB-08FB-A54E-AA5E7324510D}"/>
                  </a:ext>
                </a:extLst>
              </p14:cNvPr>
              <p14:cNvContentPartPr/>
              <p14:nvPr/>
            </p14:nvContentPartPr>
            <p14:xfrm>
              <a:off x="6472178" y="895124"/>
              <a:ext cx="46440" cy="210600"/>
            </p14:xfrm>
          </p:contentPart>
        </mc:Choice>
        <mc:Fallback>
          <p:pic>
            <p:nvPicPr>
              <p:cNvPr id="69" name="Freihand 68">
                <a:extLst>
                  <a:ext uri="{FF2B5EF4-FFF2-40B4-BE49-F238E27FC236}">
                    <a16:creationId xmlns:a16="http://schemas.microsoft.com/office/drawing/2014/main" id="{D9B38E3A-A7BB-08FB-A54E-AA5E7324510D}"/>
                  </a:ext>
                </a:extLst>
              </p:cNvPr>
              <p:cNvPicPr/>
              <p:nvPr/>
            </p:nvPicPr>
            <p:blipFill>
              <a:blip r:embed="rId121"/>
              <a:stretch>
                <a:fillRect/>
              </a:stretch>
            </p:blipFill>
            <p:spPr>
              <a:xfrm>
                <a:off x="6463538" y="886484"/>
                <a:ext cx="640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0" name="Freihand 69">
                <a:extLst>
                  <a:ext uri="{FF2B5EF4-FFF2-40B4-BE49-F238E27FC236}">
                    <a16:creationId xmlns:a16="http://schemas.microsoft.com/office/drawing/2014/main" id="{5C489858-2C51-ED55-F8E5-9C32AC3727EB}"/>
                  </a:ext>
                </a:extLst>
              </p14:cNvPr>
              <p14:cNvContentPartPr/>
              <p14:nvPr/>
            </p14:nvContentPartPr>
            <p14:xfrm>
              <a:off x="6452738" y="987644"/>
              <a:ext cx="89640" cy="15480"/>
            </p14:xfrm>
          </p:contentPart>
        </mc:Choice>
        <mc:Fallback>
          <p:pic>
            <p:nvPicPr>
              <p:cNvPr id="70" name="Freihand 69">
                <a:extLst>
                  <a:ext uri="{FF2B5EF4-FFF2-40B4-BE49-F238E27FC236}">
                    <a16:creationId xmlns:a16="http://schemas.microsoft.com/office/drawing/2014/main" id="{5C489858-2C51-ED55-F8E5-9C32AC3727EB}"/>
                  </a:ext>
                </a:extLst>
              </p:cNvPr>
              <p:cNvPicPr/>
              <p:nvPr/>
            </p:nvPicPr>
            <p:blipFill>
              <a:blip r:embed="rId123"/>
              <a:stretch>
                <a:fillRect/>
              </a:stretch>
            </p:blipFill>
            <p:spPr>
              <a:xfrm>
                <a:off x="6443738" y="978644"/>
                <a:ext cx="107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1" name="Freihand 70">
                <a:extLst>
                  <a:ext uri="{FF2B5EF4-FFF2-40B4-BE49-F238E27FC236}">
                    <a16:creationId xmlns:a16="http://schemas.microsoft.com/office/drawing/2014/main" id="{2E794FE7-0411-9601-7FBB-571E667978E0}"/>
                  </a:ext>
                </a:extLst>
              </p14:cNvPr>
              <p14:cNvContentPartPr/>
              <p14:nvPr/>
            </p14:nvContentPartPr>
            <p14:xfrm>
              <a:off x="6656498" y="850844"/>
              <a:ext cx="101520" cy="219600"/>
            </p14:xfrm>
          </p:contentPart>
        </mc:Choice>
        <mc:Fallback>
          <p:pic>
            <p:nvPicPr>
              <p:cNvPr id="71" name="Freihand 70">
                <a:extLst>
                  <a:ext uri="{FF2B5EF4-FFF2-40B4-BE49-F238E27FC236}">
                    <a16:creationId xmlns:a16="http://schemas.microsoft.com/office/drawing/2014/main" id="{2E794FE7-0411-9601-7FBB-571E667978E0}"/>
                  </a:ext>
                </a:extLst>
              </p:cNvPr>
              <p:cNvPicPr/>
              <p:nvPr/>
            </p:nvPicPr>
            <p:blipFill>
              <a:blip r:embed="rId125"/>
              <a:stretch>
                <a:fillRect/>
              </a:stretch>
            </p:blipFill>
            <p:spPr>
              <a:xfrm>
                <a:off x="6647858" y="841844"/>
                <a:ext cx="119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2" name="Freihand 71">
                <a:extLst>
                  <a:ext uri="{FF2B5EF4-FFF2-40B4-BE49-F238E27FC236}">
                    <a16:creationId xmlns:a16="http://schemas.microsoft.com/office/drawing/2014/main" id="{57C3DD64-65C8-98C4-918D-25F724F14DFB}"/>
                  </a:ext>
                </a:extLst>
              </p14:cNvPr>
              <p14:cNvContentPartPr/>
              <p14:nvPr/>
            </p14:nvContentPartPr>
            <p14:xfrm>
              <a:off x="6781058" y="875324"/>
              <a:ext cx="182880" cy="198360"/>
            </p14:xfrm>
          </p:contentPart>
        </mc:Choice>
        <mc:Fallback>
          <p:pic>
            <p:nvPicPr>
              <p:cNvPr id="72" name="Freihand 71">
                <a:extLst>
                  <a:ext uri="{FF2B5EF4-FFF2-40B4-BE49-F238E27FC236}">
                    <a16:creationId xmlns:a16="http://schemas.microsoft.com/office/drawing/2014/main" id="{57C3DD64-65C8-98C4-918D-25F724F14DFB}"/>
                  </a:ext>
                </a:extLst>
              </p:cNvPr>
              <p:cNvPicPr/>
              <p:nvPr/>
            </p:nvPicPr>
            <p:blipFill>
              <a:blip r:embed="rId127"/>
              <a:stretch>
                <a:fillRect/>
              </a:stretch>
            </p:blipFill>
            <p:spPr>
              <a:xfrm>
                <a:off x="6772058" y="866684"/>
                <a:ext cx="200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3" name="Freihand 72">
                <a:extLst>
                  <a:ext uri="{FF2B5EF4-FFF2-40B4-BE49-F238E27FC236}">
                    <a16:creationId xmlns:a16="http://schemas.microsoft.com/office/drawing/2014/main" id="{4F6362C1-31DE-7BA1-207E-9175466C50FF}"/>
                  </a:ext>
                </a:extLst>
              </p14:cNvPr>
              <p14:cNvContentPartPr/>
              <p14:nvPr/>
            </p14:nvContentPartPr>
            <p14:xfrm>
              <a:off x="7003898" y="879284"/>
              <a:ext cx="309240" cy="151200"/>
            </p14:xfrm>
          </p:contentPart>
        </mc:Choice>
        <mc:Fallback>
          <p:pic>
            <p:nvPicPr>
              <p:cNvPr id="73" name="Freihand 72">
                <a:extLst>
                  <a:ext uri="{FF2B5EF4-FFF2-40B4-BE49-F238E27FC236}">
                    <a16:creationId xmlns:a16="http://schemas.microsoft.com/office/drawing/2014/main" id="{4F6362C1-31DE-7BA1-207E-9175466C50FF}"/>
                  </a:ext>
                </a:extLst>
              </p:cNvPr>
              <p:cNvPicPr/>
              <p:nvPr/>
            </p:nvPicPr>
            <p:blipFill>
              <a:blip r:embed="rId129"/>
              <a:stretch>
                <a:fillRect/>
              </a:stretch>
            </p:blipFill>
            <p:spPr>
              <a:xfrm>
                <a:off x="6994898" y="870284"/>
                <a:ext cx="326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4" name="Freihand 73">
                <a:extLst>
                  <a:ext uri="{FF2B5EF4-FFF2-40B4-BE49-F238E27FC236}">
                    <a16:creationId xmlns:a16="http://schemas.microsoft.com/office/drawing/2014/main" id="{BD3F45E1-753F-D371-0798-5A1A96FEE937}"/>
                  </a:ext>
                </a:extLst>
              </p14:cNvPr>
              <p14:cNvContentPartPr/>
              <p14:nvPr/>
            </p14:nvContentPartPr>
            <p14:xfrm>
              <a:off x="7283258" y="808724"/>
              <a:ext cx="32400" cy="9000"/>
            </p14:xfrm>
          </p:contentPart>
        </mc:Choice>
        <mc:Fallback>
          <p:pic>
            <p:nvPicPr>
              <p:cNvPr id="74" name="Freihand 73">
                <a:extLst>
                  <a:ext uri="{FF2B5EF4-FFF2-40B4-BE49-F238E27FC236}">
                    <a16:creationId xmlns:a16="http://schemas.microsoft.com/office/drawing/2014/main" id="{BD3F45E1-753F-D371-0798-5A1A96FEE937}"/>
                  </a:ext>
                </a:extLst>
              </p:cNvPr>
              <p:cNvPicPr/>
              <p:nvPr/>
            </p:nvPicPr>
            <p:blipFill>
              <a:blip r:embed="rId131"/>
              <a:stretch>
                <a:fillRect/>
              </a:stretch>
            </p:blipFill>
            <p:spPr>
              <a:xfrm>
                <a:off x="7274618" y="799724"/>
                <a:ext cx="50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5" name="Freihand 74">
                <a:extLst>
                  <a:ext uri="{FF2B5EF4-FFF2-40B4-BE49-F238E27FC236}">
                    <a16:creationId xmlns:a16="http://schemas.microsoft.com/office/drawing/2014/main" id="{A2D482B7-489A-0667-BFE7-5144C6DE4866}"/>
                  </a:ext>
                </a:extLst>
              </p14:cNvPr>
              <p14:cNvContentPartPr/>
              <p14:nvPr/>
            </p14:nvContentPartPr>
            <p14:xfrm>
              <a:off x="3032738" y="1758404"/>
              <a:ext cx="109440" cy="229680"/>
            </p14:xfrm>
          </p:contentPart>
        </mc:Choice>
        <mc:Fallback>
          <p:pic>
            <p:nvPicPr>
              <p:cNvPr id="75" name="Freihand 74">
                <a:extLst>
                  <a:ext uri="{FF2B5EF4-FFF2-40B4-BE49-F238E27FC236}">
                    <a16:creationId xmlns:a16="http://schemas.microsoft.com/office/drawing/2014/main" id="{A2D482B7-489A-0667-BFE7-5144C6DE4866}"/>
                  </a:ext>
                </a:extLst>
              </p:cNvPr>
              <p:cNvPicPr/>
              <p:nvPr/>
            </p:nvPicPr>
            <p:blipFill>
              <a:blip r:embed="rId133"/>
              <a:stretch>
                <a:fillRect/>
              </a:stretch>
            </p:blipFill>
            <p:spPr>
              <a:xfrm>
                <a:off x="3024098" y="1749404"/>
                <a:ext cx="1270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6" name="Freihand 75">
                <a:extLst>
                  <a:ext uri="{FF2B5EF4-FFF2-40B4-BE49-F238E27FC236}">
                    <a16:creationId xmlns:a16="http://schemas.microsoft.com/office/drawing/2014/main" id="{683C57F3-5C8D-D9DD-BAE7-EDA48D305EAC}"/>
                  </a:ext>
                </a:extLst>
              </p14:cNvPr>
              <p14:cNvContentPartPr/>
              <p14:nvPr/>
            </p14:nvContentPartPr>
            <p14:xfrm>
              <a:off x="3240818" y="1791884"/>
              <a:ext cx="92520" cy="140040"/>
            </p14:xfrm>
          </p:contentPart>
        </mc:Choice>
        <mc:Fallback>
          <p:pic>
            <p:nvPicPr>
              <p:cNvPr id="76" name="Freihand 75">
                <a:extLst>
                  <a:ext uri="{FF2B5EF4-FFF2-40B4-BE49-F238E27FC236}">
                    <a16:creationId xmlns:a16="http://schemas.microsoft.com/office/drawing/2014/main" id="{683C57F3-5C8D-D9DD-BAE7-EDA48D305EAC}"/>
                  </a:ext>
                </a:extLst>
              </p:cNvPr>
              <p:cNvPicPr/>
              <p:nvPr/>
            </p:nvPicPr>
            <p:blipFill>
              <a:blip r:embed="rId135"/>
              <a:stretch>
                <a:fillRect/>
              </a:stretch>
            </p:blipFill>
            <p:spPr>
              <a:xfrm>
                <a:off x="3231818" y="1782884"/>
                <a:ext cx="110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7" name="Freihand 76">
                <a:extLst>
                  <a:ext uri="{FF2B5EF4-FFF2-40B4-BE49-F238E27FC236}">
                    <a16:creationId xmlns:a16="http://schemas.microsoft.com/office/drawing/2014/main" id="{36CD8E45-BEE1-E109-D68C-B10D1B1DDD8E}"/>
                  </a:ext>
                </a:extLst>
              </p14:cNvPr>
              <p14:cNvContentPartPr/>
              <p14:nvPr/>
            </p14:nvContentPartPr>
            <p14:xfrm>
              <a:off x="3379778" y="1766324"/>
              <a:ext cx="151200" cy="169200"/>
            </p14:xfrm>
          </p:contentPart>
        </mc:Choice>
        <mc:Fallback>
          <p:pic>
            <p:nvPicPr>
              <p:cNvPr id="77" name="Freihand 76">
                <a:extLst>
                  <a:ext uri="{FF2B5EF4-FFF2-40B4-BE49-F238E27FC236}">
                    <a16:creationId xmlns:a16="http://schemas.microsoft.com/office/drawing/2014/main" id="{36CD8E45-BEE1-E109-D68C-B10D1B1DDD8E}"/>
                  </a:ext>
                </a:extLst>
              </p:cNvPr>
              <p:cNvPicPr/>
              <p:nvPr/>
            </p:nvPicPr>
            <p:blipFill>
              <a:blip r:embed="rId137"/>
              <a:stretch>
                <a:fillRect/>
              </a:stretch>
            </p:blipFill>
            <p:spPr>
              <a:xfrm>
                <a:off x="3371138" y="1757684"/>
                <a:ext cx="168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8" name="Freihand 77">
                <a:extLst>
                  <a:ext uri="{FF2B5EF4-FFF2-40B4-BE49-F238E27FC236}">
                    <a16:creationId xmlns:a16="http://schemas.microsoft.com/office/drawing/2014/main" id="{5CD991EC-0B75-0256-DB8A-53DABA81953C}"/>
                  </a:ext>
                </a:extLst>
              </p14:cNvPr>
              <p14:cNvContentPartPr/>
              <p14:nvPr/>
            </p14:nvContentPartPr>
            <p14:xfrm>
              <a:off x="3736538" y="1760564"/>
              <a:ext cx="7200" cy="152640"/>
            </p14:xfrm>
          </p:contentPart>
        </mc:Choice>
        <mc:Fallback>
          <p:pic>
            <p:nvPicPr>
              <p:cNvPr id="78" name="Freihand 77">
                <a:extLst>
                  <a:ext uri="{FF2B5EF4-FFF2-40B4-BE49-F238E27FC236}">
                    <a16:creationId xmlns:a16="http://schemas.microsoft.com/office/drawing/2014/main" id="{5CD991EC-0B75-0256-DB8A-53DABA81953C}"/>
                  </a:ext>
                </a:extLst>
              </p:cNvPr>
              <p:cNvPicPr/>
              <p:nvPr/>
            </p:nvPicPr>
            <p:blipFill>
              <a:blip r:embed="rId139"/>
              <a:stretch>
                <a:fillRect/>
              </a:stretch>
            </p:blipFill>
            <p:spPr>
              <a:xfrm>
                <a:off x="3727898" y="1751564"/>
                <a:ext cx="24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9" name="Freihand 78">
                <a:extLst>
                  <a:ext uri="{FF2B5EF4-FFF2-40B4-BE49-F238E27FC236}">
                    <a16:creationId xmlns:a16="http://schemas.microsoft.com/office/drawing/2014/main" id="{CA043E6A-758E-4CE7-C716-9A837FC5925F}"/>
                  </a:ext>
                </a:extLst>
              </p14:cNvPr>
              <p14:cNvContentPartPr/>
              <p14:nvPr/>
            </p14:nvContentPartPr>
            <p14:xfrm>
              <a:off x="3707018" y="1816724"/>
              <a:ext cx="70560" cy="23400"/>
            </p14:xfrm>
          </p:contentPart>
        </mc:Choice>
        <mc:Fallback>
          <p:pic>
            <p:nvPicPr>
              <p:cNvPr id="79" name="Freihand 78">
                <a:extLst>
                  <a:ext uri="{FF2B5EF4-FFF2-40B4-BE49-F238E27FC236}">
                    <a16:creationId xmlns:a16="http://schemas.microsoft.com/office/drawing/2014/main" id="{CA043E6A-758E-4CE7-C716-9A837FC5925F}"/>
                  </a:ext>
                </a:extLst>
              </p:cNvPr>
              <p:cNvPicPr/>
              <p:nvPr/>
            </p:nvPicPr>
            <p:blipFill>
              <a:blip r:embed="rId141"/>
              <a:stretch>
                <a:fillRect/>
              </a:stretch>
            </p:blipFill>
            <p:spPr>
              <a:xfrm>
                <a:off x="3698378" y="1808084"/>
                <a:ext cx="88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0" name="Freihand 79">
                <a:extLst>
                  <a:ext uri="{FF2B5EF4-FFF2-40B4-BE49-F238E27FC236}">
                    <a16:creationId xmlns:a16="http://schemas.microsoft.com/office/drawing/2014/main" id="{826DEBAA-CE94-5695-4027-E9FBB9CE9895}"/>
                  </a:ext>
                </a:extLst>
              </p14:cNvPr>
              <p14:cNvContentPartPr/>
              <p14:nvPr/>
            </p14:nvContentPartPr>
            <p14:xfrm>
              <a:off x="3907178" y="1714124"/>
              <a:ext cx="61560" cy="169920"/>
            </p14:xfrm>
          </p:contentPart>
        </mc:Choice>
        <mc:Fallback>
          <p:pic>
            <p:nvPicPr>
              <p:cNvPr id="80" name="Freihand 79">
                <a:extLst>
                  <a:ext uri="{FF2B5EF4-FFF2-40B4-BE49-F238E27FC236}">
                    <a16:creationId xmlns:a16="http://schemas.microsoft.com/office/drawing/2014/main" id="{826DEBAA-CE94-5695-4027-E9FBB9CE9895}"/>
                  </a:ext>
                </a:extLst>
              </p:cNvPr>
              <p:cNvPicPr/>
              <p:nvPr/>
            </p:nvPicPr>
            <p:blipFill>
              <a:blip r:embed="rId143"/>
              <a:stretch>
                <a:fillRect/>
              </a:stretch>
            </p:blipFill>
            <p:spPr>
              <a:xfrm>
                <a:off x="3898178" y="1705484"/>
                <a:ext cx="79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1" name="Freihand 80">
                <a:extLst>
                  <a:ext uri="{FF2B5EF4-FFF2-40B4-BE49-F238E27FC236}">
                    <a16:creationId xmlns:a16="http://schemas.microsoft.com/office/drawing/2014/main" id="{FD1F12F8-2772-289B-834F-C4128DC0EE6F}"/>
                  </a:ext>
                </a:extLst>
              </p14:cNvPr>
              <p14:cNvContentPartPr/>
              <p14:nvPr/>
            </p14:nvContentPartPr>
            <p14:xfrm>
              <a:off x="4043978" y="1654364"/>
              <a:ext cx="160200" cy="200880"/>
            </p14:xfrm>
          </p:contentPart>
        </mc:Choice>
        <mc:Fallback>
          <p:pic>
            <p:nvPicPr>
              <p:cNvPr id="81" name="Freihand 80">
                <a:extLst>
                  <a:ext uri="{FF2B5EF4-FFF2-40B4-BE49-F238E27FC236}">
                    <a16:creationId xmlns:a16="http://schemas.microsoft.com/office/drawing/2014/main" id="{FD1F12F8-2772-289B-834F-C4128DC0EE6F}"/>
                  </a:ext>
                </a:extLst>
              </p:cNvPr>
              <p:cNvPicPr/>
              <p:nvPr/>
            </p:nvPicPr>
            <p:blipFill>
              <a:blip r:embed="rId145"/>
              <a:stretch>
                <a:fillRect/>
              </a:stretch>
            </p:blipFill>
            <p:spPr>
              <a:xfrm>
                <a:off x="4035338" y="1645364"/>
                <a:ext cx="177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2" name="Freihand 81">
                <a:extLst>
                  <a:ext uri="{FF2B5EF4-FFF2-40B4-BE49-F238E27FC236}">
                    <a16:creationId xmlns:a16="http://schemas.microsoft.com/office/drawing/2014/main" id="{DE469240-DEEE-376C-D55B-DFC55E26719E}"/>
                  </a:ext>
                </a:extLst>
              </p14:cNvPr>
              <p14:cNvContentPartPr/>
              <p14:nvPr/>
            </p14:nvContentPartPr>
            <p14:xfrm>
              <a:off x="4260698" y="1652924"/>
              <a:ext cx="279000" cy="161640"/>
            </p14:xfrm>
          </p:contentPart>
        </mc:Choice>
        <mc:Fallback>
          <p:pic>
            <p:nvPicPr>
              <p:cNvPr id="82" name="Freihand 81">
                <a:extLst>
                  <a:ext uri="{FF2B5EF4-FFF2-40B4-BE49-F238E27FC236}">
                    <a16:creationId xmlns:a16="http://schemas.microsoft.com/office/drawing/2014/main" id="{DE469240-DEEE-376C-D55B-DFC55E26719E}"/>
                  </a:ext>
                </a:extLst>
              </p:cNvPr>
              <p:cNvPicPr/>
              <p:nvPr/>
            </p:nvPicPr>
            <p:blipFill>
              <a:blip r:embed="rId147"/>
              <a:stretch>
                <a:fillRect/>
              </a:stretch>
            </p:blipFill>
            <p:spPr>
              <a:xfrm>
                <a:off x="4252058" y="1643924"/>
                <a:ext cx="296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3" name="Freihand 82">
                <a:extLst>
                  <a:ext uri="{FF2B5EF4-FFF2-40B4-BE49-F238E27FC236}">
                    <a16:creationId xmlns:a16="http://schemas.microsoft.com/office/drawing/2014/main" id="{BAD79CF1-CF3E-0B63-605B-38FC5E92E67A}"/>
                  </a:ext>
                </a:extLst>
              </p14:cNvPr>
              <p14:cNvContentPartPr/>
              <p14:nvPr/>
            </p14:nvContentPartPr>
            <p14:xfrm>
              <a:off x="4522778" y="1554284"/>
              <a:ext cx="14760" cy="7200"/>
            </p14:xfrm>
          </p:contentPart>
        </mc:Choice>
        <mc:Fallback>
          <p:pic>
            <p:nvPicPr>
              <p:cNvPr id="83" name="Freihand 82">
                <a:extLst>
                  <a:ext uri="{FF2B5EF4-FFF2-40B4-BE49-F238E27FC236}">
                    <a16:creationId xmlns:a16="http://schemas.microsoft.com/office/drawing/2014/main" id="{BAD79CF1-CF3E-0B63-605B-38FC5E92E67A}"/>
                  </a:ext>
                </a:extLst>
              </p:cNvPr>
              <p:cNvPicPr/>
              <p:nvPr/>
            </p:nvPicPr>
            <p:blipFill>
              <a:blip r:embed="rId149"/>
              <a:stretch>
                <a:fillRect/>
              </a:stretch>
            </p:blipFill>
            <p:spPr>
              <a:xfrm>
                <a:off x="4514138" y="1545284"/>
                <a:ext cx="32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4" name="Freihand 83">
                <a:extLst>
                  <a:ext uri="{FF2B5EF4-FFF2-40B4-BE49-F238E27FC236}">
                    <a16:creationId xmlns:a16="http://schemas.microsoft.com/office/drawing/2014/main" id="{46EDBB19-3676-4CAB-352E-2C06876DFFAC}"/>
                  </a:ext>
                </a:extLst>
              </p14:cNvPr>
              <p14:cNvContentPartPr/>
              <p14:nvPr/>
            </p14:nvContentPartPr>
            <p14:xfrm>
              <a:off x="4763618" y="1663364"/>
              <a:ext cx="151920" cy="14040"/>
            </p14:xfrm>
          </p:contentPart>
        </mc:Choice>
        <mc:Fallback>
          <p:pic>
            <p:nvPicPr>
              <p:cNvPr id="84" name="Freihand 83">
                <a:extLst>
                  <a:ext uri="{FF2B5EF4-FFF2-40B4-BE49-F238E27FC236}">
                    <a16:creationId xmlns:a16="http://schemas.microsoft.com/office/drawing/2014/main" id="{46EDBB19-3676-4CAB-352E-2C06876DFFAC}"/>
                  </a:ext>
                </a:extLst>
              </p:cNvPr>
              <p:cNvPicPr/>
              <p:nvPr/>
            </p:nvPicPr>
            <p:blipFill>
              <a:blip r:embed="rId151"/>
              <a:stretch>
                <a:fillRect/>
              </a:stretch>
            </p:blipFill>
            <p:spPr>
              <a:xfrm>
                <a:off x="4754618" y="1654724"/>
                <a:ext cx="169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5" name="Freihand 84">
                <a:extLst>
                  <a:ext uri="{FF2B5EF4-FFF2-40B4-BE49-F238E27FC236}">
                    <a16:creationId xmlns:a16="http://schemas.microsoft.com/office/drawing/2014/main" id="{8F7524BF-7038-0B42-681F-AF8CE064D810}"/>
                  </a:ext>
                </a:extLst>
              </p14:cNvPr>
              <p14:cNvContentPartPr/>
              <p14:nvPr/>
            </p14:nvContentPartPr>
            <p14:xfrm>
              <a:off x="4729778" y="1734284"/>
              <a:ext cx="150480" cy="13680"/>
            </p14:xfrm>
          </p:contentPart>
        </mc:Choice>
        <mc:Fallback>
          <p:pic>
            <p:nvPicPr>
              <p:cNvPr id="85" name="Freihand 84">
                <a:extLst>
                  <a:ext uri="{FF2B5EF4-FFF2-40B4-BE49-F238E27FC236}">
                    <a16:creationId xmlns:a16="http://schemas.microsoft.com/office/drawing/2014/main" id="{8F7524BF-7038-0B42-681F-AF8CE064D810}"/>
                  </a:ext>
                </a:extLst>
              </p:cNvPr>
              <p:cNvPicPr/>
              <p:nvPr/>
            </p:nvPicPr>
            <p:blipFill>
              <a:blip r:embed="rId153"/>
              <a:stretch>
                <a:fillRect/>
              </a:stretch>
            </p:blipFill>
            <p:spPr>
              <a:xfrm>
                <a:off x="4720778" y="1725284"/>
                <a:ext cx="1681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6" name="Freihand 85">
                <a:extLst>
                  <a:ext uri="{FF2B5EF4-FFF2-40B4-BE49-F238E27FC236}">
                    <a16:creationId xmlns:a16="http://schemas.microsoft.com/office/drawing/2014/main" id="{0BEDDB36-942C-FE02-942E-226E0848D1A4}"/>
                  </a:ext>
                </a:extLst>
              </p14:cNvPr>
              <p14:cNvContentPartPr/>
              <p14:nvPr/>
            </p14:nvContentPartPr>
            <p14:xfrm>
              <a:off x="5102378" y="1578764"/>
              <a:ext cx="174960" cy="144000"/>
            </p14:xfrm>
          </p:contentPart>
        </mc:Choice>
        <mc:Fallback>
          <p:pic>
            <p:nvPicPr>
              <p:cNvPr id="86" name="Freihand 85">
                <a:extLst>
                  <a:ext uri="{FF2B5EF4-FFF2-40B4-BE49-F238E27FC236}">
                    <a16:creationId xmlns:a16="http://schemas.microsoft.com/office/drawing/2014/main" id="{0BEDDB36-942C-FE02-942E-226E0848D1A4}"/>
                  </a:ext>
                </a:extLst>
              </p:cNvPr>
              <p:cNvPicPr/>
              <p:nvPr/>
            </p:nvPicPr>
            <p:blipFill>
              <a:blip r:embed="rId155"/>
              <a:stretch>
                <a:fillRect/>
              </a:stretch>
            </p:blipFill>
            <p:spPr>
              <a:xfrm>
                <a:off x="5093738" y="1570124"/>
                <a:ext cx="192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7" name="Freihand 86">
                <a:extLst>
                  <a:ext uri="{FF2B5EF4-FFF2-40B4-BE49-F238E27FC236}">
                    <a16:creationId xmlns:a16="http://schemas.microsoft.com/office/drawing/2014/main" id="{B1675618-F375-212F-D12D-9BFB0A89D431}"/>
                  </a:ext>
                </a:extLst>
              </p14:cNvPr>
              <p14:cNvContentPartPr/>
              <p14:nvPr/>
            </p14:nvContentPartPr>
            <p14:xfrm>
              <a:off x="5290298" y="1696124"/>
              <a:ext cx="18000" cy="106200"/>
            </p14:xfrm>
          </p:contentPart>
        </mc:Choice>
        <mc:Fallback>
          <p:pic>
            <p:nvPicPr>
              <p:cNvPr id="87" name="Freihand 86">
                <a:extLst>
                  <a:ext uri="{FF2B5EF4-FFF2-40B4-BE49-F238E27FC236}">
                    <a16:creationId xmlns:a16="http://schemas.microsoft.com/office/drawing/2014/main" id="{B1675618-F375-212F-D12D-9BFB0A89D431}"/>
                  </a:ext>
                </a:extLst>
              </p:cNvPr>
              <p:cNvPicPr/>
              <p:nvPr/>
            </p:nvPicPr>
            <p:blipFill>
              <a:blip r:embed="rId157"/>
              <a:stretch>
                <a:fillRect/>
              </a:stretch>
            </p:blipFill>
            <p:spPr>
              <a:xfrm>
                <a:off x="5281298" y="1687124"/>
                <a:ext cx="35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8" name="Freihand 87">
                <a:extLst>
                  <a:ext uri="{FF2B5EF4-FFF2-40B4-BE49-F238E27FC236}">
                    <a16:creationId xmlns:a16="http://schemas.microsoft.com/office/drawing/2014/main" id="{2A041048-1C97-5C97-9143-D67F408FA716}"/>
                  </a:ext>
                </a:extLst>
              </p14:cNvPr>
              <p14:cNvContentPartPr/>
              <p14:nvPr/>
            </p14:nvContentPartPr>
            <p14:xfrm>
              <a:off x="5376338" y="1522244"/>
              <a:ext cx="182880" cy="207000"/>
            </p14:xfrm>
          </p:contentPart>
        </mc:Choice>
        <mc:Fallback>
          <p:pic>
            <p:nvPicPr>
              <p:cNvPr id="88" name="Freihand 87">
                <a:extLst>
                  <a:ext uri="{FF2B5EF4-FFF2-40B4-BE49-F238E27FC236}">
                    <a16:creationId xmlns:a16="http://schemas.microsoft.com/office/drawing/2014/main" id="{2A041048-1C97-5C97-9143-D67F408FA716}"/>
                  </a:ext>
                </a:extLst>
              </p:cNvPr>
              <p:cNvPicPr/>
              <p:nvPr/>
            </p:nvPicPr>
            <p:blipFill>
              <a:blip r:embed="rId159"/>
              <a:stretch>
                <a:fillRect/>
              </a:stretch>
            </p:blipFill>
            <p:spPr>
              <a:xfrm>
                <a:off x="5367338" y="1513244"/>
                <a:ext cx="2005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9" name="Freihand 88">
                <a:extLst>
                  <a:ext uri="{FF2B5EF4-FFF2-40B4-BE49-F238E27FC236}">
                    <a16:creationId xmlns:a16="http://schemas.microsoft.com/office/drawing/2014/main" id="{C6461AF5-FCB1-E91E-A45A-A22B6DB14054}"/>
                  </a:ext>
                </a:extLst>
              </p14:cNvPr>
              <p14:cNvContentPartPr/>
              <p14:nvPr/>
            </p14:nvContentPartPr>
            <p14:xfrm>
              <a:off x="5699258" y="1545284"/>
              <a:ext cx="79920" cy="61920"/>
            </p14:xfrm>
          </p:contentPart>
        </mc:Choice>
        <mc:Fallback>
          <p:pic>
            <p:nvPicPr>
              <p:cNvPr id="89" name="Freihand 88">
                <a:extLst>
                  <a:ext uri="{FF2B5EF4-FFF2-40B4-BE49-F238E27FC236}">
                    <a16:creationId xmlns:a16="http://schemas.microsoft.com/office/drawing/2014/main" id="{C6461AF5-FCB1-E91E-A45A-A22B6DB14054}"/>
                  </a:ext>
                </a:extLst>
              </p:cNvPr>
              <p:cNvPicPr/>
              <p:nvPr/>
            </p:nvPicPr>
            <p:blipFill>
              <a:blip r:embed="rId161"/>
              <a:stretch>
                <a:fillRect/>
              </a:stretch>
            </p:blipFill>
            <p:spPr>
              <a:xfrm>
                <a:off x="5690618" y="1536644"/>
                <a:ext cx="97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0" name="Freihand 89">
                <a:extLst>
                  <a:ext uri="{FF2B5EF4-FFF2-40B4-BE49-F238E27FC236}">
                    <a16:creationId xmlns:a16="http://schemas.microsoft.com/office/drawing/2014/main" id="{1A9F201C-0620-FE0D-E2E9-797BF8B76521}"/>
                  </a:ext>
                </a:extLst>
              </p14:cNvPr>
              <p14:cNvContentPartPr/>
              <p14:nvPr/>
            </p14:nvContentPartPr>
            <p14:xfrm>
              <a:off x="5710058" y="1528724"/>
              <a:ext cx="126720" cy="249480"/>
            </p14:xfrm>
          </p:contentPart>
        </mc:Choice>
        <mc:Fallback>
          <p:pic>
            <p:nvPicPr>
              <p:cNvPr id="90" name="Freihand 89">
                <a:extLst>
                  <a:ext uri="{FF2B5EF4-FFF2-40B4-BE49-F238E27FC236}">
                    <a16:creationId xmlns:a16="http://schemas.microsoft.com/office/drawing/2014/main" id="{1A9F201C-0620-FE0D-E2E9-797BF8B76521}"/>
                  </a:ext>
                </a:extLst>
              </p:cNvPr>
              <p:cNvPicPr/>
              <p:nvPr/>
            </p:nvPicPr>
            <p:blipFill>
              <a:blip r:embed="rId163"/>
              <a:stretch>
                <a:fillRect/>
              </a:stretch>
            </p:blipFill>
            <p:spPr>
              <a:xfrm>
                <a:off x="5701418" y="1520084"/>
                <a:ext cx="1443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1" name="Freihand 90">
                <a:extLst>
                  <a:ext uri="{FF2B5EF4-FFF2-40B4-BE49-F238E27FC236}">
                    <a16:creationId xmlns:a16="http://schemas.microsoft.com/office/drawing/2014/main" id="{BD5F956A-144B-1C53-9661-2F1FCEC1D767}"/>
                  </a:ext>
                </a:extLst>
              </p14:cNvPr>
              <p14:cNvContentPartPr/>
              <p14:nvPr/>
            </p14:nvContentPartPr>
            <p14:xfrm>
              <a:off x="6283538" y="1376084"/>
              <a:ext cx="19800" cy="330120"/>
            </p14:xfrm>
          </p:contentPart>
        </mc:Choice>
        <mc:Fallback>
          <p:pic>
            <p:nvPicPr>
              <p:cNvPr id="91" name="Freihand 90">
                <a:extLst>
                  <a:ext uri="{FF2B5EF4-FFF2-40B4-BE49-F238E27FC236}">
                    <a16:creationId xmlns:a16="http://schemas.microsoft.com/office/drawing/2014/main" id="{BD5F956A-144B-1C53-9661-2F1FCEC1D767}"/>
                  </a:ext>
                </a:extLst>
              </p:cNvPr>
              <p:cNvPicPr/>
              <p:nvPr/>
            </p:nvPicPr>
            <p:blipFill>
              <a:blip r:embed="rId165"/>
              <a:stretch>
                <a:fillRect/>
              </a:stretch>
            </p:blipFill>
            <p:spPr>
              <a:xfrm>
                <a:off x="6274538" y="1367444"/>
                <a:ext cx="3744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4" name="Freihand 93">
                <a:extLst>
                  <a:ext uri="{FF2B5EF4-FFF2-40B4-BE49-F238E27FC236}">
                    <a16:creationId xmlns:a16="http://schemas.microsoft.com/office/drawing/2014/main" id="{56238EFD-B48D-0D95-49DF-CFC5A9EDC674}"/>
                  </a:ext>
                </a:extLst>
              </p14:cNvPr>
              <p14:cNvContentPartPr/>
              <p14:nvPr/>
            </p14:nvContentPartPr>
            <p14:xfrm>
              <a:off x="3059738" y="2192924"/>
              <a:ext cx="127800" cy="142920"/>
            </p14:xfrm>
          </p:contentPart>
        </mc:Choice>
        <mc:Fallback>
          <p:pic>
            <p:nvPicPr>
              <p:cNvPr id="94" name="Freihand 93">
                <a:extLst>
                  <a:ext uri="{FF2B5EF4-FFF2-40B4-BE49-F238E27FC236}">
                    <a16:creationId xmlns:a16="http://schemas.microsoft.com/office/drawing/2014/main" id="{56238EFD-B48D-0D95-49DF-CFC5A9EDC674}"/>
                  </a:ext>
                </a:extLst>
              </p:cNvPr>
              <p:cNvPicPr/>
              <p:nvPr/>
            </p:nvPicPr>
            <p:blipFill>
              <a:blip r:embed="rId167"/>
              <a:stretch>
                <a:fillRect/>
              </a:stretch>
            </p:blipFill>
            <p:spPr>
              <a:xfrm>
                <a:off x="3050738" y="2184284"/>
                <a:ext cx="145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5" name="Freihand 94">
                <a:extLst>
                  <a:ext uri="{FF2B5EF4-FFF2-40B4-BE49-F238E27FC236}">
                    <a16:creationId xmlns:a16="http://schemas.microsoft.com/office/drawing/2014/main" id="{3D73D909-38E1-CC06-399A-92B66873D861}"/>
                  </a:ext>
                </a:extLst>
              </p14:cNvPr>
              <p14:cNvContentPartPr/>
              <p14:nvPr/>
            </p14:nvContentPartPr>
            <p14:xfrm>
              <a:off x="3156578" y="2183924"/>
              <a:ext cx="203400" cy="173520"/>
            </p14:xfrm>
          </p:contentPart>
        </mc:Choice>
        <mc:Fallback>
          <p:pic>
            <p:nvPicPr>
              <p:cNvPr id="95" name="Freihand 94">
                <a:extLst>
                  <a:ext uri="{FF2B5EF4-FFF2-40B4-BE49-F238E27FC236}">
                    <a16:creationId xmlns:a16="http://schemas.microsoft.com/office/drawing/2014/main" id="{3D73D909-38E1-CC06-399A-92B66873D861}"/>
                  </a:ext>
                </a:extLst>
              </p:cNvPr>
              <p:cNvPicPr/>
              <p:nvPr/>
            </p:nvPicPr>
            <p:blipFill>
              <a:blip r:embed="rId169"/>
              <a:stretch>
                <a:fillRect/>
              </a:stretch>
            </p:blipFill>
            <p:spPr>
              <a:xfrm>
                <a:off x="3147578" y="2174924"/>
                <a:ext cx="221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6" name="Freihand 95">
                <a:extLst>
                  <a:ext uri="{FF2B5EF4-FFF2-40B4-BE49-F238E27FC236}">
                    <a16:creationId xmlns:a16="http://schemas.microsoft.com/office/drawing/2014/main" id="{DF575948-1FFC-7BF7-03FA-4D58125BA720}"/>
                  </a:ext>
                </a:extLst>
              </p14:cNvPr>
              <p14:cNvContentPartPr/>
              <p14:nvPr/>
            </p14:nvContentPartPr>
            <p14:xfrm>
              <a:off x="3412898" y="2180324"/>
              <a:ext cx="117720" cy="125280"/>
            </p14:xfrm>
          </p:contentPart>
        </mc:Choice>
        <mc:Fallback>
          <p:pic>
            <p:nvPicPr>
              <p:cNvPr id="96" name="Freihand 95">
                <a:extLst>
                  <a:ext uri="{FF2B5EF4-FFF2-40B4-BE49-F238E27FC236}">
                    <a16:creationId xmlns:a16="http://schemas.microsoft.com/office/drawing/2014/main" id="{DF575948-1FFC-7BF7-03FA-4D58125BA720}"/>
                  </a:ext>
                </a:extLst>
              </p:cNvPr>
              <p:cNvPicPr/>
              <p:nvPr/>
            </p:nvPicPr>
            <p:blipFill>
              <a:blip r:embed="rId171"/>
              <a:stretch>
                <a:fillRect/>
              </a:stretch>
            </p:blipFill>
            <p:spPr>
              <a:xfrm>
                <a:off x="3404258" y="2171324"/>
                <a:ext cx="135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7" name="Freihand 96">
                <a:extLst>
                  <a:ext uri="{FF2B5EF4-FFF2-40B4-BE49-F238E27FC236}">
                    <a16:creationId xmlns:a16="http://schemas.microsoft.com/office/drawing/2014/main" id="{585485D3-A01C-6547-6BC5-DC438A08D542}"/>
                  </a:ext>
                </a:extLst>
              </p14:cNvPr>
              <p14:cNvContentPartPr/>
              <p14:nvPr/>
            </p14:nvContentPartPr>
            <p14:xfrm>
              <a:off x="3786938" y="2208764"/>
              <a:ext cx="11160" cy="146880"/>
            </p14:xfrm>
          </p:contentPart>
        </mc:Choice>
        <mc:Fallback>
          <p:pic>
            <p:nvPicPr>
              <p:cNvPr id="97" name="Freihand 96">
                <a:extLst>
                  <a:ext uri="{FF2B5EF4-FFF2-40B4-BE49-F238E27FC236}">
                    <a16:creationId xmlns:a16="http://schemas.microsoft.com/office/drawing/2014/main" id="{585485D3-A01C-6547-6BC5-DC438A08D542}"/>
                  </a:ext>
                </a:extLst>
              </p:cNvPr>
              <p:cNvPicPr/>
              <p:nvPr/>
            </p:nvPicPr>
            <p:blipFill>
              <a:blip r:embed="rId173"/>
              <a:stretch>
                <a:fillRect/>
              </a:stretch>
            </p:blipFill>
            <p:spPr>
              <a:xfrm>
                <a:off x="3778298" y="2200124"/>
                <a:ext cx="28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8" name="Freihand 97">
                <a:extLst>
                  <a:ext uri="{FF2B5EF4-FFF2-40B4-BE49-F238E27FC236}">
                    <a16:creationId xmlns:a16="http://schemas.microsoft.com/office/drawing/2014/main" id="{23370C18-62FC-D24E-CBD0-3C7F94D68DD7}"/>
                  </a:ext>
                </a:extLst>
              </p14:cNvPr>
              <p14:cNvContentPartPr/>
              <p14:nvPr/>
            </p14:nvContentPartPr>
            <p14:xfrm>
              <a:off x="3752378" y="2251244"/>
              <a:ext cx="120600" cy="20880"/>
            </p14:xfrm>
          </p:contentPart>
        </mc:Choice>
        <mc:Fallback>
          <p:pic>
            <p:nvPicPr>
              <p:cNvPr id="98" name="Freihand 97">
                <a:extLst>
                  <a:ext uri="{FF2B5EF4-FFF2-40B4-BE49-F238E27FC236}">
                    <a16:creationId xmlns:a16="http://schemas.microsoft.com/office/drawing/2014/main" id="{23370C18-62FC-D24E-CBD0-3C7F94D68DD7}"/>
                  </a:ext>
                </a:extLst>
              </p:cNvPr>
              <p:cNvPicPr/>
              <p:nvPr/>
            </p:nvPicPr>
            <p:blipFill>
              <a:blip r:embed="rId175"/>
              <a:stretch>
                <a:fillRect/>
              </a:stretch>
            </p:blipFill>
            <p:spPr>
              <a:xfrm>
                <a:off x="3743738" y="2242244"/>
                <a:ext cx="138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9" name="Freihand 98">
                <a:extLst>
                  <a:ext uri="{FF2B5EF4-FFF2-40B4-BE49-F238E27FC236}">
                    <a16:creationId xmlns:a16="http://schemas.microsoft.com/office/drawing/2014/main" id="{908F81A1-C579-6E2A-4094-6BECBA5C09AC}"/>
                  </a:ext>
                </a:extLst>
              </p14:cNvPr>
              <p14:cNvContentPartPr/>
              <p14:nvPr/>
            </p14:nvContentPartPr>
            <p14:xfrm>
              <a:off x="3916178" y="2125964"/>
              <a:ext cx="133920" cy="202320"/>
            </p14:xfrm>
          </p:contentPart>
        </mc:Choice>
        <mc:Fallback>
          <p:pic>
            <p:nvPicPr>
              <p:cNvPr id="99" name="Freihand 98">
                <a:extLst>
                  <a:ext uri="{FF2B5EF4-FFF2-40B4-BE49-F238E27FC236}">
                    <a16:creationId xmlns:a16="http://schemas.microsoft.com/office/drawing/2014/main" id="{908F81A1-C579-6E2A-4094-6BECBA5C09AC}"/>
                  </a:ext>
                </a:extLst>
              </p:cNvPr>
              <p:cNvPicPr/>
              <p:nvPr/>
            </p:nvPicPr>
            <p:blipFill>
              <a:blip r:embed="rId177"/>
              <a:stretch>
                <a:fillRect/>
              </a:stretch>
            </p:blipFill>
            <p:spPr>
              <a:xfrm>
                <a:off x="3907178" y="2116964"/>
                <a:ext cx="151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0" name="Freihand 99">
                <a:extLst>
                  <a:ext uri="{FF2B5EF4-FFF2-40B4-BE49-F238E27FC236}">
                    <a16:creationId xmlns:a16="http://schemas.microsoft.com/office/drawing/2014/main" id="{8689A397-6649-6DA0-56A8-CCE773E0499B}"/>
                  </a:ext>
                </a:extLst>
              </p14:cNvPr>
              <p14:cNvContentPartPr/>
              <p14:nvPr/>
            </p14:nvContentPartPr>
            <p14:xfrm>
              <a:off x="4094738" y="2104364"/>
              <a:ext cx="83520" cy="146880"/>
            </p14:xfrm>
          </p:contentPart>
        </mc:Choice>
        <mc:Fallback>
          <p:pic>
            <p:nvPicPr>
              <p:cNvPr id="100" name="Freihand 99">
                <a:extLst>
                  <a:ext uri="{FF2B5EF4-FFF2-40B4-BE49-F238E27FC236}">
                    <a16:creationId xmlns:a16="http://schemas.microsoft.com/office/drawing/2014/main" id="{8689A397-6649-6DA0-56A8-CCE773E0499B}"/>
                  </a:ext>
                </a:extLst>
              </p:cNvPr>
              <p:cNvPicPr/>
              <p:nvPr/>
            </p:nvPicPr>
            <p:blipFill>
              <a:blip r:embed="rId179"/>
              <a:stretch>
                <a:fillRect/>
              </a:stretch>
            </p:blipFill>
            <p:spPr>
              <a:xfrm>
                <a:off x="4086098" y="2095724"/>
                <a:ext cx="101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1" name="Freihand 100">
                <a:extLst>
                  <a:ext uri="{FF2B5EF4-FFF2-40B4-BE49-F238E27FC236}">
                    <a16:creationId xmlns:a16="http://schemas.microsoft.com/office/drawing/2014/main" id="{E92E3E5A-BA43-47A7-51E7-78F5DFBEF312}"/>
                  </a:ext>
                </a:extLst>
              </p14:cNvPr>
              <p14:cNvContentPartPr/>
              <p14:nvPr/>
            </p14:nvContentPartPr>
            <p14:xfrm>
              <a:off x="4199138" y="2084564"/>
              <a:ext cx="135360" cy="154440"/>
            </p14:xfrm>
          </p:contentPart>
        </mc:Choice>
        <mc:Fallback>
          <p:pic>
            <p:nvPicPr>
              <p:cNvPr id="101" name="Freihand 100">
                <a:extLst>
                  <a:ext uri="{FF2B5EF4-FFF2-40B4-BE49-F238E27FC236}">
                    <a16:creationId xmlns:a16="http://schemas.microsoft.com/office/drawing/2014/main" id="{E92E3E5A-BA43-47A7-51E7-78F5DFBEF312}"/>
                  </a:ext>
                </a:extLst>
              </p:cNvPr>
              <p:cNvPicPr/>
              <p:nvPr/>
            </p:nvPicPr>
            <p:blipFill>
              <a:blip r:embed="rId181"/>
              <a:stretch>
                <a:fillRect/>
              </a:stretch>
            </p:blipFill>
            <p:spPr>
              <a:xfrm>
                <a:off x="4190498" y="2075564"/>
                <a:ext cx="153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2" name="Freihand 101">
                <a:extLst>
                  <a:ext uri="{FF2B5EF4-FFF2-40B4-BE49-F238E27FC236}">
                    <a16:creationId xmlns:a16="http://schemas.microsoft.com/office/drawing/2014/main" id="{AD42F9D5-ADDB-2F8D-930B-87DD55988A65}"/>
                  </a:ext>
                </a:extLst>
              </p14:cNvPr>
              <p14:cNvContentPartPr/>
              <p14:nvPr/>
            </p14:nvContentPartPr>
            <p14:xfrm>
              <a:off x="4501178" y="2056484"/>
              <a:ext cx="77400" cy="163080"/>
            </p14:xfrm>
          </p:contentPart>
        </mc:Choice>
        <mc:Fallback>
          <p:pic>
            <p:nvPicPr>
              <p:cNvPr id="102" name="Freihand 101">
                <a:extLst>
                  <a:ext uri="{FF2B5EF4-FFF2-40B4-BE49-F238E27FC236}">
                    <a16:creationId xmlns:a16="http://schemas.microsoft.com/office/drawing/2014/main" id="{AD42F9D5-ADDB-2F8D-930B-87DD55988A65}"/>
                  </a:ext>
                </a:extLst>
              </p:cNvPr>
              <p:cNvPicPr/>
              <p:nvPr/>
            </p:nvPicPr>
            <p:blipFill>
              <a:blip r:embed="rId183"/>
              <a:stretch>
                <a:fillRect/>
              </a:stretch>
            </p:blipFill>
            <p:spPr>
              <a:xfrm>
                <a:off x="4492178" y="2047844"/>
                <a:ext cx="95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3" name="Freihand 102">
                <a:extLst>
                  <a:ext uri="{FF2B5EF4-FFF2-40B4-BE49-F238E27FC236}">
                    <a16:creationId xmlns:a16="http://schemas.microsoft.com/office/drawing/2014/main" id="{5F09D9B5-9449-66C5-6EFC-A78AE3C7072F}"/>
                  </a:ext>
                </a:extLst>
              </p14:cNvPr>
              <p14:cNvContentPartPr/>
              <p14:nvPr/>
            </p14:nvContentPartPr>
            <p14:xfrm>
              <a:off x="4548698" y="1951364"/>
              <a:ext cx="19440" cy="14760"/>
            </p14:xfrm>
          </p:contentPart>
        </mc:Choice>
        <mc:Fallback>
          <p:pic>
            <p:nvPicPr>
              <p:cNvPr id="103" name="Freihand 102">
                <a:extLst>
                  <a:ext uri="{FF2B5EF4-FFF2-40B4-BE49-F238E27FC236}">
                    <a16:creationId xmlns:a16="http://schemas.microsoft.com/office/drawing/2014/main" id="{5F09D9B5-9449-66C5-6EFC-A78AE3C7072F}"/>
                  </a:ext>
                </a:extLst>
              </p:cNvPr>
              <p:cNvPicPr/>
              <p:nvPr/>
            </p:nvPicPr>
            <p:blipFill>
              <a:blip r:embed="rId185"/>
              <a:stretch>
                <a:fillRect/>
              </a:stretch>
            </p:blipFill>
            <p:spPr>
              <a:xfrm>
                <a:off x="4539698" y="1942724"/>
                <a:ext cx="37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4" name="Freihand 103">
                <a:extLst>
                  <a:ext uri="{FF2B5EF4-FFF2-40B4-BE49-F238E27FC236}">
                    <a16:creationId xmlns:a16="http://schemas.microsoft.com/office/drawing/2014/main" id="{C5C3FAB2-C86C-521D-B0E4-56D05A977A5F}"/>
                  </a:ext>
                </a:extLst>
              </p14:cNvPr>
              <p14:cNvContentPartPr/>
              <p14:nvPr/>
            </p14:nvContentPartPr>
            <p14:xfrm>
              <a:off x="4778738" y="2071604"/>
              <a:ext cx="155520" cy="44280"/>
            </p14:xfrm>
          </p:contentPart>
        </mc:Choice>
        <mc:Fallback>
          <p:pic>
            <p:nvPicPr>
              <p:cNvPr id="104" name="Freihand 103">
                <a:extLst>
                  <a:ext uri="{FF2B5EF4-FFF2-40B4-BE49-F238E27FC236}">
                    <a16:creationId xmlns:a16="http://schemas.microsoft.com/office/drawing/2014/main" id="{C5C3FAB2-C86C-521D-B0E4-56D05A977A5F}"/>
                  </a:ext>
                </a:extLst>
              </p:cNvPr>
              <p:cNvPicPr/>
              <p:nvPr/>
            </p:nvPicPr>
            <p:blipFill>
              <a:blip r:embed="rId187"/>
              <a:stretch>
                <a:fillRect/>
              </a:stretch>
            </p:blipFill>
            <p:spPr>
              <a:xfrm>
                <a:off x="4770098" y="2062964"/>
                <a:ext cx="173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5" name="Freihand 104">
                <a:extLst>
                  <a:ext uri="{FF2B5EF4-FFF2-40B4-BE49-F238E27FC236}">
                    <a16:creationId xmlns:a16="http://schemas.microsoft.com/office/drawing/2014/main" id="{BA8E77F1-7D68-4022-D306-C6AEBB6C7182}"/>
                  </a:ext>
                </a:extLst>
              </p14:cNvPr>
              <p14:cNvContentPartPr/>
              <p14:nvPr/>
            </p14:nvContentPartPr>
            <p14:xfrm>
              <a:off x="4795298" y="2154764"/>
              <a:ext cx="138240" cy="14400"/>
            </p14:xfrm>
          </p:contentPart>
        </mc:Choice>
        <mc:Fallback>
          <p:pic>
            <p:nvPicPr>
              <p:cNvPr id="105" name="Freihand 104">
                <a:extLst>
                  <a:ext uri="{FF2B5EF4-FFF2-40B4-BE49-F238E27FC236}">
                    <a16:creationId xmlns:a16="http://schemas.microsoft.com/office/drawing/2014/main" id="{BA8E77F1-7D68-4022-D306-C6AEBB6C7182}"/>
                  </a:ext>
                </a:extLst>
              </p:cNvPr>
              <p:cNvPicPr/>
              <p:nvPr/>
            </p:nvPicPr>
            <p:blipFill>
              <a:blip r:embed="rId189"/>
              <a:stretch>
                <a:fillRect/>
              </a:stretch>
            </p:blipFill>
            <p:spPr>
              <a:xfrm>
                <a:off x="4786658" y="2145764"/>
                <a:ext cx="155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6" name="Freihand 105">
                <a:extLst>
                  <a:ext uri="{FF2B5EF4-FFF2-40B4-BE49-F238E27FC236}">
                    <a16:creationId xmlns:a16="http://schemas.microsoft.com/office/drawing/2014/main" id="{34465DCB-B237-BDC6-5238-015AD73FC7BA}"/>
                  </a:ext>
                </a:extLst>
              </p14:cNvPr>
              <p14:cNvContentPartPr/>
              <p14:nvPr/>
            </p14:nvContentPartPr>
            <p14:xfrm>
              <a:off x="5202818" y="2018684"/>
              <a:ext cx="175320" cy="244800"/>
            </p14:xfrm>
          </p:contentPart>
        </mc:Choice>
        <mc:Fallback>
          <p:pic>
            <p:nvPicPr>
              <p:cNvPr id="106" name="Freihand 105">
                <a:extLst>
                  <a:ext uri="{FF2B5EF4-FFF2-40B4-BE49-F238E27FC236}">
                    <a16:creationId xmlns:a16="http://schemas.microsoft.com/office/drawing/2014/main" id="{34465DCB-B237-BDC6-5238-015AD73FC7BA}"/>
                  </a:ext>
                </a:extLst>
              </p:cNvPr>
              <p:cNvPicPr/>
              <p:nvPr/>
            </p:nvPicPr>
            <p:blipFill>
              <a:blip r:embed="rId191"/>
              <a:stretch>
                <a:fillRect/>
              </a:stretch>
            </p:blipFill>
            <p:spPr>
              <a:xfrm>
                <a:off x="5194178" y="2009684"/>
                <a:ext cx="1929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7" name="Freihand 106">
                <a:extLst>
                  <a:ext uri="{FF2B5EF4-FFF2-40B4-BE49-F238E27FC236}">
                    <a16:creationId xmlns:a16="http://schemas.microsoft.com/office/drawing/2014/main" id="{F0D1ED1A-EF41-4279-59A0-402E34CF2E35}"/>
                  </a:ext>
                </a:extLst>
              </p14:cNvPr>
              <p14:cNvContentPartPr/>
              <p14:nvPr/>
            </p14:nvContentPartPr>
            <p14:xfrm>
              <a:off x="4209938" y="1093124"/>
              <a:ext cx="155160" cy="156240"/>
            </p14:xfrm>
          </p:contentPart>
        </mc:Choice>
        <mc:Fallback>
          <p:pic>
            <p:nvPicPr>
              <p:cNvPr id="107" name="Freihand 106">
                <a:extLst>
                  <a:ext uri="{FF2B5EF4-FFF2-40B4-BE49-F238E27FC236}">
                    <a16:creationId xmlns:a16="http://schemas.microsoft.com/office/drawing/2014/main" id="{F0D1ED1A-EF41-4279-59A0-402E34CF2E35}"/>
                  </a:ext>
                </a:extLst>
              </p:cNvPr>
              <p:cNvPicPr/>
              <p:nvPr/>
            </p:nvPicPr>
            <p:blipFill>
              <a:blip r:embed="rId193"/>
              <a:stretch>
                <a:fillRect/>
              </a:stretch>
            </p:blipFill>
            <p:spPr>
              <a:xfrm>
                <a:off x="4201298" y="1084484"/>
                <a:ext cx="172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8" name="Freihand 107">
                <a:extLst>
                  <a:ext uri="{FF2B5EF4-FFF2-40B4-BE49-F238E27FC236}">
                    <a16:creationId xmlns:a16="http://schemas.microsoft.com/office/drawing/2014/main" id="{C415566D-E1CC-46B0-5778-1A31AD344625}"/>
                  </a:ext>
                </a:extLst>
              </p14:cNvPr>
              <p14:cNvContentPartPr/>
              <p14:nvPr/>
            </p14:nvContentPartPr>
            <p14:xfrm>
              <a:off x="4402538" y="1162604"/>
              <a:ext cx="15840" cy="154080"/>
            </p14:xfrm>
          </p:contentPart>
        </mc:Choice>
        <mc:Fallback>
          <p:pic>
            <p:nvPicPr>
              <p:cNvPr id="108" name="Freihand 107">
                <a:extLst>
                  <a:ext uri="{FF2B5EF4-FFF2-40B4-BE49-F238E27FC236}">
                    <a16:creationId xmlns:a16="http://schemas.microsoft.com/office/drawing/2014/main" id="{C415566D-E1CC-46B0-5778-1A31AD344625}"/>
                  </a:ext>
                </a:extLst>
              </p:cNvPr>
              <p:cNvPicPr/>
              <p:nvPr/>
            </p:nvPicPr>
            <p:blipFill>
              <a:blip r:embed="rId195"/>
              <a:stretch>
                <a:fillRect/>
              </a:stretch>
            </p:blipFill>
            <p:spPr>
              <a:xfrm>
                <a:off x="4393898" y="1153604"/>
                <a:ext cx="33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9" name="Freihand 108">
                <a:extLst>
                  <a:ext uri="{FF2B5EF4-FFF2-40B4-BE49-F238E27FC236}">
                    <a16:creationId xmlns:a16="http://schemas.microsoft.com/office/drawing/2014/main" id="{29B2755B-BD22-CA9E-806B-81C453285768}"/>
                  </a:ext>
                </a:extLst>
              </p14:cNvPr>
              <p14:cNvContentPartPr/>
              <p14:nvPr/>
            </p14:nvContentPartPr>
            <p14:xfrm>
              <a:off x="4495778" y="1042364"/>
              <a:ext cx="161640" cy="170280"/>
            </p14:xfrm>
          </p:contentPart>
        </mc:Choice>
        <mc:Fallback>
          <p:pic>
            <p:nvPicPr>
              <p:cNvPr id="109" name="Freihand 108">
                <a:extLst>
                  <a:ext uri="{FF2B5EF4-FFF2-40B4-BE49-F238E27FC236}">
                    <a16:creationId xmlns:a16="http://schemas.microsoft.com/office/drawing/2014/main" id="{29B2755B-BD22-CA9E-806B-81C453285768}"/>
                  </a:ext>
                </a:extLst>
              </p:cNvPr>
              <p:cNvPicPr/>
              <p:nvPr/>
            </p:nvPicPr>
            <p:blipFill>
              <a:blip r:embed="rId197"/>
              <a:stretch>
                <a:fillRect/>
              </a:stretch>
            </p:blipFill>
            <p:spPr>
              <a:xfrm>
                <a:off x="4486778" y="1033364"/>
                <a:ext cx="179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0" name="Freihand 109">
                <a:extLst>
                  <a:ext uri="{FF2B5EF4-FFF2-40B4-BE49-F238E27FC236}">
                    <a16:creationId xmlns:a16="http://schemas.microsoft.com/office/drawing/2014/main" id="{62C72370-7EEB-BD71-BCD6-C2DC2FD5D9AF}"/>
                  </a:ext>
                </a:extLst>
              </p14:cNvPr>
              <p14:cNvContentPartPr/>
              <p14:nvPr/>
            </p14:nvContentPartPr>
            <p14:xfrm>
              <a:off x="4779818" y="1083044"/>
              <a:ext cx="102960" cy="59040"/>
            </p14:xfrm>
          </p:contentPart>
        </mc:Choice>
        <mc:Fallback>
          <p:pic>
            <p:nvPicPr>
              <p:cNvPr id="110" name="Freihand 109">
                <a:extLst>
                  <a:ext uri="{FF2B5EF4-FFF2-40B4-BE49-F238E27FC236}">
                    <a16:creationId xmlns:a16="http://schemas.microsoft.com/office/drawing/2014/main" id="{62C72370-7EEB-BD71-BCD6-C2DC2FD5D9AF}"/>
                  </a:ext>
                </a:extLst>
              </p:cNvPr>
              <p:cNvPicPr/>
              <p:nvPr/>
            </p:nvPicPr>
            <p:blipFill>
              <a:blip r:embed="rId199"/>
              <a:stretch>
                <a:fillRect/>
              </a:stretch>
            </p:blipFill>
            <p:spPr>
              <a:xfrm>
                <a:off x="4771178" y="1074404"/>
                <a:ext cx="120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1" name="Freihand 110">
                <a:extLst>
                  <a:ext uri="{FF2B5EF4-FFF2-40B4-BE49-F238E27FC236}">
                    <a16:creationId xmlns:a16="http://schemas.microsoft.com/office/drawing/2014/main" id="{EEDED59A-4A3A-6B97-9039-64A91120D0F0}"/>
                  </a:ext>
                </a:extLst>
              </p14:cNvPr>
              <p14:cNvContentPartPr/>
              <p14:nvPr/>
            </p14:nvContentPartPr>
            <p14:xfrm>
              <a:off x="4833818" y="1045964"/>
              <a:ext cx="94680" cy="245880"/>
            </p14:xfrm>
          </p:contentPart>
        </mc:Choice>
        <mc:Fallback>
          <p:pic>
            <p:nvPicPr>
              <p:cNvPr id="111" name="Freihand 110">
                <a:extLst>
                  <a:ext uri="{FF2B5EF4-FFF2-40B4-BE49-F238E27FC236}">
                    <a16:creationId xmlns:a16="http://schemas.microsoft.com/office/drawing/2014/main" id="{EEDED59A-4A3A-6B97-9039-64A91120D0F0}"/>
                  </a:ext>
                </a:extLst>
              </p:cNvPr>
              <p:cNvPicPr/>
              <p:nvPr/>
            </p:nvPicPr>
            <p:blipFill>
              <a:blip r:embed="rId201"/>
              <a:stretch>
                <a:fillRect/>
              </a:stretch>
            </p:blipFill>
            <p:spPr>
              <a:xfrm>
                <a:off x="4825178" y="1036964"/>
                <a:ext cx="1123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2" name="Freihand 111">
                <a:extLst>
                  <a:ext uri="{FF2B5EF4-FFF2-40B4-BE49-F238E27FC236}">
                    <a16:creationId xmlns:a16="http://schemas.microsoft.com/office/drawing/2014/main" id="{0C7F61C0-EDAD-FC1F-4A8E-CF4A7C8A1407}"/>
                  </a:ext>
                </a:extLst>
              </p14:cNvPr>
              <p14:cNvContentPartPr/>
              <p14:nvPr/>
            </p14:nvContentPartPr>
            <p14:xfrm>
              <a:off x="5053778" y="1142804"/>
              <a:ext cx="109440" cy="6840"/>
            </p14:xfrm>
          </p:contentPart>
        </mc:Choice>
        <mc:Fallback>
          <p:pic>
            <p:nvPicPr>
              <p:cNvPr id="112" name="Freihand 111">
                <a:extLst>
                  <a:ext uri="{FF2B5EF4-FFF2-40B4-BE49-F238E27FC236}">
                    <a16:creationId xmlns:a16="http://schemas.microsoft.com/office/drawing/2014/main" id="{0C7F61C0-EDAD-FC1F-4A8E-CF4A7C8A1407}"/>
                  </a:ext>
                </a:extLst>
              </p:cNvPr>
              <p:cNvPicPr/>
              <p:nvPr/>
            </p:nvPicPr>
            <p:blipFill>
              <a:blip r:embed="rId203"/>
              <a:stretch>
                <a:fillRect/>
              </a:stretch>
            </p:blipFill>
            <p:spPr>
              <a:xfrm>
                <a:off x="5044778" y="1134164"/>
                <a:ext cx="127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3" name="Freihand 112">
                <a:extLst>
                  <a:ext uri="{FF2B5EF4-FFF2-40B4-BE49-F238E27FC236}">
                    <a16:creationId xmlns:a16="http://schemas.microsoft.com/office/drawing/2014/main" id="{E74A0B0A-950D-15E5-157A-43A93772093E}"/>
                  </a:ext>
                </a:extLst>
              </p14:cNvPr>
              <p14:cNvContentPartPr/>
              <p14:nvPr/>
            </p14:nvContentPartPr>
            <p14:xfrm>
              <a:off x="5255018" y="1065044"/>
              <a:ext cx="64440" cy="136080"/>
            </p14:xfrm>
          </p:contentPart>
        </mc:Choice>
        <mc:Fallback>
          <p:pic>
            <p:nvPicPr>
              <p:cNvPr id="113" name="Freihand 112">
                <a:extLst>
                  <a:ext uri="{FF2B5EF4-FFF2-40B4-BE49-F238E27FC236}">
                    <a16:creationId xmlns:a16="http://schemas.microsoft.com/office/drawing/2014/main" id="{E74A0B0A-950D-15E5-157A-43A93772093E}"/>
                  </a:ext>
                </a:extLst>
              </p:cNvPr>
              <p:cNvPicPr/>
              <p:nvPr/>
            </p:nvPicPr>
            <p:blipFill>
              <a:blip r:embed="rId205"/>
              <a:stretch>
                <a:fillRect/>
              </a:stretch>
            </p:blipFill>
            <p:spPr>
              <a:xfrm>
                <a:off x="5246378" y="1056404"/>
                <a:ext cx="82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4" name="Freihand 113">
                <a:extLst>
                  <a:ext uri="{FF2B5EF4-FFF2-40B4-BE49-F238E27FC236}">
                    <a16:creationId xmlns:a16="http://schemas.microsoft.com/office/drawing/2014/main" id="{29336C68-DFAC-0D69-D65F-671832C8D6FB}"/>
                  </a:ext>
                </a:extLst>
              </p14:cNvPr>
              <p14:cNvContentPartPr/>
              <p14:nvPr/>
            </p14:nvContentPartPr>
            <p14:xfrm>
              <a:off x="5377778" y="1042724"/>
              <a:ext cx="128520" cy="150480"/>
            </p14:xfrm>
          </p:contentPart>
        </mc:Choice>
        <mc:Fallback>
          <p:pic>
            <p:nvPicPr>
              <p:cNvPr id="114" name="Freihand 113">
                <a:extLst>
                  <a:ext uri="{FF2B5EF4-FFF2-40B4-BE49-F238E27FC236}">
                    <a16:creationId xmlns:a16="http://schemas.microsoft.com/office/drawing/2014/main" id="{29336C68-DFAC-0D69-D65F-671832C8D6FB}"/>
                  </a:ext>
                </a:extLst>
              </p:cNvPr>
              <p:cNvPicPr/>
              <p:nvPr/>
            </p:nvPicPr>
            <p:blipFill>
              <a:blip r:embed="rId207"/>
              <a:stretch>
                <a:fillRect/>
              </a:stretch>
            </p:blipFill>
            <p:spPr>
              <a:xfrm>
                <a:off x="5369138" y="1034084"/>
                <a:ext cx="146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5" name="Freihand 114">
                <a:extLst>
                  <a:ext uri="{FF2B5EF4-FFF2-40B4-BE49-F238E27FC236}">
                    <a16:creationId xmlns:a16="http://schemas.microsoft.com/office/drawing/2014/main" id="{7643FBD0-FD8E-01F2-222D-1D6F71C3F4B7}"/>
                  </a:ext>
                </a:extLst>
              </p14:cNvPr>
              <p14:cNvContentPartPr/>
              <p14:nvPr/>
            </p14:nvContentPartPr>
            <p14:xfrm>
              <a:off x="5429978" y="1017524"/>
              <a:ext cx="107280" cy="6120"/>
            </p14:xfrm>
          </p:contentPart>
        </mc:Choice>
        <mc:Fallback>
          <p:pic>
            <p:nvPicPr>
              <p:cNvPr id="115" name="Freihand 114">
                <a:extLst>
                  <a:ext uri="{FF2B5EF4-FFF2-40B4-BE49-F238E27FC236}">
                    <a16:creationId xmlns:a16="http://schemas.microsoft.com/office/drawing/2014/main" id="{7643FBD0-FD8E-01F2-222D-1D6F71C3F4B7}"/>
                  </a:ext>
                </a:extLst>
              </p:cNvPr>
              <p:cNvPicPr/>
              <p:nvPr/>
            </p:nvPicPr>
            <p:blipFill>
              <a:blip r:embed="rId209"/>
              <a:stretch>
                <a:fillRect/>
              </a:stretch>
            </p:blipFill>
            <p:spPr>
              <a:xfrm>
                <a:off x="5420978" y="1008884"/>
                <a:ext cx="124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6" name="Freihand 115">
                <a:extLst>
                  <a:ext uri="{FF2B5EF4-FFF2-40B4-BE49-F238E27FC236}">
                    <a16:creationId xmlns:a16="http://schemas.microsoft.com/office/drawing/2014/main" id="{DFD20511-C8B1-3F06-7F81-265D36FAE24C}"/>
                  </a:ext>
                </a:extLst>
              </p14:cNvPr>
              <p14:cNvContentPartPr/>
              <p14:nvPr/>
            </p14:nvContentPartPr>
            <p14:xfrm>
              <a:off x="5601698" y="1028324"/>
              <a:ext cx="138600" cy="114840"/>
            </p14:xfrm>
          </p:contentPart>
        </mc:Choice>
        <mc:Fallback>
          <p:pic>
            <p:nvPicPr>
              <p:cNvPr id="116" name="Freihand 115">
                <a:extLst>
                  <a:ext uri="{FF2B5EF4-FFF2-40B4-BE49-F238E27FC236}">
                    <a16:creationId xmlns:a16="http://schemas.microsoft.com/office/drawing/2014/main" id="{DFD20511-C8B1-3F06-7F81-265D36FAE24C}"/>
                  </a:ext>
                </a:extLst>
              </p:cNvPr>
              <p:cNvPicPr/>
              <p:nvPr/>
            </p:nvPicPr>
            <p:blipFill>
              <a:blip r:embed="rId211"/>
              <a:stretch>
                <a:fillRect/>
              </a:stretch>
            </p:blipFill>
            <p:spPr>
              <a:xfrm>
                <a:off x="5592698" y="1019324"/>
                <a:ext cx="156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7" name="Freihand 116">
                <a:extLst>
                  <a:ext uri="{FF2B5EF4-FFF2-40B4-BE49-F238E27FC236}">
                    <a16:creationId xmlns:a16="http://schemas.microsoft.com/office/drawing/2014/main" id="{DE1F63D6-2E7F-74E9-D538-D206E8B1A602}"/>
                  </a:ext>
                </a:extLst>
              </p14:cNvPr>
              <p14:cNvContentPartPr/>
              <p14:nvPr/>
            </p14:nvContentPartPr>
            <p14:xfrm>
              <a:off x="5774138" y="1055684"/>
              <a:ext cx="60840" cy="102600"/>
            </p14:xfrm>
          </p:contentPart>
        </mc:Choice>
        <mc:Fallback>
          <p:pic>
            <p:nvPicPr>
              <p:cNvPr id="117" name="Freihand 116">
                <a:extLst>
                  <a:ext uri="{FF2B5EF4-FFF2-40B4-BE49-F238E27FC236}">
                    <a16:creationId xmlns:a16="http://schemas.microsoft.com/office/drawing/2014/main" id="{DE1F63D6-2E7F-74E9-D538-D206E8B1A602}"/>
                  </a:ext>
                </a:extLst>
              </p:cNvPr>
              <p:cNvPicPr/>
              <p:nvPr/>
            </p:nvPicPr>
            <p:blipFill>
              <a:blip r:embed="rId213"/>
              <a:stretch>
                <a:fillRect/>
              </a:stretch>
            </p:blipFill>
            <p:spPr>
              <a:xfrm>
                <a:off x="5765498" y="1046684"/>
                <a:ext cx="78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8" name="Freihand 117">
                <a:extLst>
                  <a:ext uri="{FF2B5EF4-FFF2-40B4-BE49-F238E27FC236}">
                    <a16:creationId xmlns:a16="http://schemas.microsoft.com/office/drawing/2014/main" id="{C5712899-6ABD-0DEB-E8A9-8B07E7C5F584}"/>
                  </a:ext>
                </a:extLst>
              </p14:cNvPr>
              <p14:cNvContentPartPr/>
              <p14:nvPr/>
            </p14:nvContentPartPr>
            <p14:xfrm>
              <a:off x="5245658" y="1066124"/>
              <a:ext cx="82440" cy="152640"/>
            </p14:xfrm>
          </p:contentPart>
        </mc:Choice>
        <mc:Fallback>
          <p:pic>
            <p:nvPicPr>
              <p:cNvPr id="118" name="Freihand 117">
                <a:extLst>
                  <a:ext uri="{FF2B5EF4-FFF2-40B4-BE49-F238E27FC236}">
                    <a16:creationId xmlns:a16="http://schemas.microsoft.com/office/drawing/2014/main" id="{C5712899-6ABD-0DEB-E8A9-8B07E7C5F584}"/>
                  </a:ext>
                </a:extLst>
              </p:cNvPr>
              <p:cNvPicPr/>
              <p:nvPr/>
            </p:nvPicPr>
            <p:blipFill>
              <a:blip r:embed="rId215"/>
              <a:stretch>
                <a:fillRect/>
              </a:stretch>
            </p:blipFill>
            <p:spPr>
              <a:xfrm>
                <a:off x="5237018" y="1057484"/>
                <a:ext cx="100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9" name="Freihand 118">
                <a:extLst>
                  <a:ext uri="{FF2B5EF4-FFF2-40B4-BE49-F238E27FC236}">
                    <a16:creationId xmlns:a16="http://schemas.microsoft.com/office/drawing/2014/main" id="{00848F0A-CB23-DBF6-1F71-A67F39AF7CDB}"/>
                  </a:ext>
                </a:extLst>
              </p14:cNvPr>
              <p14:cNvContentPartPr/>
              <p14:nvPr/>
            </p14:nvContentPartPr>
            <p14:xfrm>
              <a:off x="5108498" y="674444"/>
              <a:ext cx="281160" cy="26640"/>
            </p14:xfrm>
          </p:contentPart>
        </mc:Choice>
        <mc:Fallback>
          <p:pic>
            <p:nvPicPr>
              <p:cNvPr id="119" name="Freihand 118">
                <a:extLst>
                  <a:ext uri="{FF2B5EF4-FFF2-40B4-BE49-F238E27FC236}">
                    <a16:creationId xmlns:a16="http://schemas.microsoft.com/office/drawing/2014/main" id="{00848F0A-CB23-DBF6-1F71-A67F39AF7CDB}"/>
                  </a:ext>
                </a:extLst>
              </p:cNvPr>
              <p:cNvPicPr/>
              <p:nvPr/>
            </p:nvPicPr>
            <p:blipFill>
              <a:blip r:embed="rId217"/>
              <a:stretch>
                <a:fillRect/>
              </a:stretch>
            </p:blipFill>
            <p:spPr>
              <a:xfrm>
                <a:off x="5099858" y="665444"/>
                <a:ext cx="298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0" name="Freihand 119">
                <a:extLst>
                  <a:ext uri="{FF2B5EF4-FFF2-40B4-BE49-F238E27FC236}">
                    <a16:creationId xmlns:a16="http://schemas.microsoft.com/office/drawing/2014/main" id="{4FD41D92-46A0-B3FA-F0F7-B0C6791A5F51}"/>
                  </a:ext>
                </a:extLst>
              </p14:cNvPr>
              <p14:cNvContentPartPr/>
              <p14:nvPr/>
            </p14:nvContentPartPr>
            <p14:xfrm>
              <a:off x="2557898" y="683444"/>
              <a:ext cx="2833920" cy="86760"/>
            </p14:xfrm>
          </p:contentPart>
        </mc:Choice>
        <mc:Fallback>
          <p:pic>
            <p:nvPicPr>
              <p:cNvPr id="120" name="Freihand 119">
                <a:extLst>
                  <a:ext uri="{FF2B5EF4-FFF2-40B4-BE49-F238E27FC236}">
                    <a16:creationId xmlns:a16="http://schemas.microsoft.com/office/drawing/2014/main" id="{4FD41D92-46A0-B3FA-F0F7-B0C6791A5F51}"/>
                  </a:ext>
                </a:extLst>
              </p:cNvPr>
              <p:cNvPicPr/>
              <p:nvPr/>
            </p:nvPicPr>
            <p:blipFill>
              <a:blip r:embed="rId219"/>
              <a:stretch>
                <a:fillRect/>
              </a:stretch>
            </p:blipFill>
            <p:spPr>
              <a:xfrm>
                <a:off x="2548898" y="674804"/>
                <a:ext cx="2851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1" name="Freihand 120">
                <a:extLst>
                  <a:ext uri="{FF2B5EF4-FFF2-40B4-BE49-F238E27FC236}">
                    <a16:creationId xmlns:a16="http://schemas.microsoft.com/office/drawing/2014/main" id="{78E250AA-8409-C5ED-0FA2-BF79A5F768A7}"/>
                  </a:ext>
                </a:extLst>
              </p14:cNvPr>
              <p14:cNvContentPartPr/>
              <p14:nvPr/>
            </p14:nvContentPartPr>
            <p14:xfrm>
              <a:off x="2275429" y="1627364"/>
              <a:ext cx="28800" cy="24480"/>
            </p14:xfrm>
          </p:contentPart>
        </mc:Choice>
        <mc:Fallback>
          <p:pic>
            <p:nvPicPr>
              <p:cNvPr id="121" name="Freihand 120">
                <a:extLst>
                  <a:ext uri="{FF2B5EF4-FFF2-40B4-BE49-F238E27FC236}">
                    <a16:creationId xmlns:a16="http://schemas.microsoft.com/office/drawing/2014/main" id="{78E250AA-8409-C5ED-0FA2-BF79A5F768A7}"/>
                  </a:ext>
                </a:extLst>
              </p:cNvPr>
              <p:cNvPicPr/>
              <p:nvPr/>
            </p:nvPicPr>
            <p:blipFill>
              <a:blip r:embed="rId221"/>
              <a:stretch>
                <a:fillRect/>
              </a:stretch>
            </p:blipFill>
            <p:spPr>
              <a:xfrm>
                <a:off x="2266789" y="1618364"/>
                <a:ext cx="46440" cy="42120"/>
              </a:xfrm>
              <a:prstGeom prst="rect">
                <a:avLst/>
              </a:prstGeom>
            </p:spPr>
          </p:pic>
        </mc:Fallback>
      </mc:AlternateContent>
      <p:grpSp>
        <p:nvGrpSpPr>
          <p:cNvPr id="128" name="Gruppieren 127">
            <a:extLst>
              <a:ext uri="{FF2B5EF4-FFF2-40B4-BE49-F238E27FC236}">
                <a16:creationId xmlns:a16="http://schemas.microsoft.com/office/drawing/2014/main" id="{B1AC890A-1BA1-A03E-0E0C-50401422EA5F}"/>
              </a:ext>
            </a:extLst>
          </p:cNvPr>
          <p:cNvGrpSpPr/>
          <p:nvPr/>
        </p:nvGrpSpPr>
        <p:grpSpPr>
          <a:xfrm>
            <a:off x="3464869" y="799004"/>
            <a:ext cx="450000" cy="175320"/>
            <a:chOff x="3464869" y="799004"/>
            <a:chExt cx="450000" cy="175320"/>
          </a:xfrm>
        </p:grpSpPr>
        <mc:AlternateContent xmlns:mc="http://schemas.openxmlformats.org/markup-compatibility/2006">
          <mc:Choice xmlns:p14="http://schemas.microsoft.com/office/powerpoint/2010/main" Requires="p14">
            <p:contentPart p14:bwMode="auto" r:id="rId222">
              <p14:nvContentPartPr>
                <p14:cNvPr id="122" name="Freihand 121">
                  <a:extLst>
                    <a:ext uri="{FF2B5EF4-FFF2-40B4-BE49-F238E27FC236}">
                      <a16:creationId xmlns:a16="http://schemas.microsoft.com/office/drawing/2014/main" id="{03FBE078-693B-7C73-0816-1E8E3BCA9C85}"/>
                    </a:ext>
                  </a:extLst>
                </p14:cNvPr>
                <p14:cNvContentPartPr/>
                <p14:nvPr/>
              </p14:nvContentPartPr>
              <p14:xfrm>
                <a:off x="3516349" y="880724"/>
                <a:ext cx="19440" cy="93600"/>
              </p14:xfrm>
            </p:contentPart>
          </mc:Choice>
          <mc:Fallback>
            <p:pic>
              <p:nvPicPr>
                <p:cNvPr id="122" name="Freihand 121">
                  <a:extLst>
                    <a:ext uri="{FF2B5EF4-FFF2-40B4-BE49-F238E27FC236}">
                      <a16:creationId xmlns:a16="http://schemas.microsoft.com/office/drawing/2014/main" id="{03FBE078-693B-7C73-0816-1E8E3BCA9C85}"/>
                    </a:ext>
                  </a:extLst>
                </p:cNvPr>
                <p:cNvPicPr/>
                <p:nvPr/>
              </p:nvPicPr>
              <p:blipFill>
                <a:blip r:embed="rId223"/>
                <a:stretch>
                  <a:fillRect/>
                </a:stretch>
              </p:blipFill>
              <p:spPr>
                <a:xfrm>
                  <a:off x="3507709" y="871724"/>
                  <a:ext cx="37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3" name="Freihand 122">
                  <a:extLst>
                    <a:ext uri="{FF2B5EF4-FFF2-40B4-BE49-F238E27FC236}">
                      <a16:creationId xmlns:a16="http://schemas.microsoft.com/office/drawing/2014/main" id="{1DB6A68A-1B78-0FAA-F5DE-9297F77D9BA0}"/>
                    </a:ext>
                  </a:extLst>
                </p14:cNvPr>
                <p14:cNvContentPartPr/>
                <p14:nvPr/>
              </p14:nvContentPartPr>
              <p14:xfrm>
                <a:off x="3464869" y="917084"/>
                <a:ext cx="100800" cy="24120"/>
              </p14:xfrm>
            </p:contentPart>
          </mc:Choice>
          <mc:Fallback>
            <p:pic>
              <p:nvPicPr>
                <p:cNvPr id="123" name="Freihand 122">
                  <a:extLst>
                    <a:ext uri="{FF2B5EF4-FFF2-40B4-BE49-F238E27FC236}">
                      <a16:creationId xmlns:a16="http://schemas.microsoft.com/office/drawing/2014/main" id="{1DB6A68A-1B78-0FAA-F5DE-9297F77D9BA0}"/>
                    </a:ext>
                  </a:extLst>
                </p:cNvPr>
                <p:cNvPicPr/>
                <p:nvPr/>
              </p:nvPicPr>
              <p:blipFill>
                <a:blip r:embed="rId225"/>
                <a:stretch>
                  <a:fillRect/>
                </a:stretch>
              </p:blipFill>
              <p:spPr>
                <a:xfrm>
                  <a:off x="3455869" y="908444"/>
                  <a:ext cx="1184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5" name="Freihand 124">
                  <a:extLst>
                    <a:ext uri="{FF2B5EF4-FFF2-40B4-BE49-F238E27FC236}">
                      <a16:creationId xmlns:a16="http://schemas.microsoft.com/office/drawing/2014/main" id="{3E906934-646C-DA64-9CE3-1DBBDC1C1265}"/>
                    </a:ext>
                  </a:extLst>
                </p14:cNvPr>
                <p14:cNvContentPartPr/>
                <p14:nvPr/>
              </p14:nvContentPartPr>
              <p14:xfrm>
                <a:off x="3618589" y="835364"/>
                <a:ext cx="88200" cy="106560"/>
              </p14:xfrm>
            </p:contentPart>
          </mc:Choice>
          <mc:Fallback>
            <p:pic>
              <p:nvPicPr>
                <p:cNvPr id="125" name="Freihand 124">
                  <a:extLst>
                    <a:ext uri="{FF2B5EF4-FFF2-40B4-BE49-F238E27FC236}">
                      <a16:creationId xmlns:a16="http://schemas.microsoft.com/office/drawing/2014/main" id="{3E906934-646C-DA64-9CE3-1DBBDC1C1265}"/>
                    </a:ext>
                  </a:extLst>
                </p:cNvPr>
                <p:cNvPicPr/>
                <p:nvPr/>
              </p:nvPicPr>
              <p:blipFill>
                <a:blip r:embed="rId227"/>
                <a:stretch>
                  <a:fillRect/>
                </a:stretch>
              </p:blipFill>
              <p:spPr>
                <a:xfrm>
                  <a:off x="3609949" y="826364"/>
                  <a:ext cx="105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6" name="Freihand 125">
                  <a:extLst>
                    <a:ext uri="{FF2B5EF4-FFF2-40B4-BE49-F238E27FC236}">
                      <a16:creationId xmlns:a16="http://schemas.microsoft.com/office/drawing/2014/main" id="{ABF4C493-0B93-4082-C6FD-69B48C878109}"/>
                    </a:ext>
                  </a:extLst>
                </p14:cNvPr>
                <p14:cNvContentPartPr/>
                <p14:nvPr/>
              </p14:nvContentPartPr>
              <p14:xfrm>
                <a:off x="3739909" y="818084"/>
                <a:ext cx="66600" cy="94680"/>
              </p14:xfrm>
            </p:contentPart>
          </mc:Choice>
          <mc:Fallback>
            <p:pic>
              <p:nvPicPr>
                <p:cNvPr id="126" name="Freihand 125">
                  <a:extLst>
                    <a:ext uri="{FF2B5EF4-FFF2-40B4-BE49-F238E27FC236}">
                      <a16:creationId xmlns:a16="http://schemas.microsoft.com/office/drawing/2014/main" id="{ABF4C493-0B93-4082-C6FD-69B48C878109}"/>
                    </a:ext>
                  </a:extLst>
                </p:cNvPr>
                <p:cNvPicPr/>
                <p:nvPr/>
              </p:nvPicPr>
              <p:blipFill>
                <a:blip r:embed="rId229"/>
                <a:stretch>
                  <a:fillRect/>
                </a:stretch>
              </p:blipFill>
              <p:spPr>
                <a:xfrm>
                  <a:off x="3731269" y="809444"/>
                  <a:ext cx="84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7" name="Freihand 126">
                  <a:extLst>
                    <a:ext uri="{FF2B5EF4-FFF2-40B4-BE49-F238E27FC236}">
                      <a16:creationId xmlns:a16="http://schemas.microsoft.com/office/drawing/2014/main" id="{33A998A2-5A08-AE7F-291E-267336E114BC}"/>
                    </a:ext>
                  </a:extLst>
                </p14:cNvPr>
                <p14:cNvContentPartPr/>
                <p14:nvPr/>
              </p14:nvContentPartPr>
              <p14:xfrm>
                <a:off x="3829189" y="799004"/>
                <a:ext cx="85680" cy="100800"/>
              </p14:xfrm>
            </p:contentPart>
          </mc:Choice>
          <mc:Fallback>
            <p:pic>
              <p:nvPicPr>
                <p:cNvPr id="127" name="Freihand 126">
                  <a:extLst>
                    <a:ext uri="{FF2B5EF4-FFF2-40B4-BE49-F238E27FC236}">
                      <a16:creationId xmlns:a16="http://schemas.microsoft.com/office/drawing/2014/main" id="{33A998A2-5A08-AE7F-291E-267336E114BC}"/>
                    </a:ext>
                  </a:extLst>
                </p:cNvPr>
                <p:cNvPicPr/>
                <p:nvPr/>
              </p:nvPicPr>
              <p:blipFill>
                <a:blip r:embed="rId231"/>
                <a:stretch>
                  <a:fillRect/>
                </a:stretch>
              </p:blipFill>
              <p:spPr>
                <a:xfrm>
                  <a:off x="3820549" y="790364"/>
                  <a:ext cx="103320" cy="118440"/>
                </a:xfrm>
                <a:prstGeom prst="rect">
                  <a:avLst/>
                </a:prstGeom>
              </p:spPr>
            </p:pic>
          </mc:Fallback>
        </mc:AlternateContent>
      </p:grpSp>
      <p:grpSp>
        <p:nvGrpSpPr>
          <p:cNvPr id="134" name="Gruppieren 133">
            <a:extLst>
              <a:ext uri="{FF2B5EF4-FFF2-40B4-BE49-F238E27FC236}">
                <a16:creationId xmlns:a16="http://schemas.microsoft.com/office/drawing/2014/main" id="{770D9324-F8F0-8A3E-8044-2502561FBB05}"/>
              </a:ext>
            </a:extLst>
          </p:cNvPr>
          <p:cNvGrpSpPr/>
          <p:nvPr/>
        </p:nvGrpSpPr>
        <p:grpSpPr>
          <a:xfrm>
            <a:off x="3428149" y="1454924"/>
            <a:ext cx="353520" cy="255600"/>
            <a:chOff x="3428149" y="1454924"/>
            <a:chExt cx="353520" cy="255600"/>
          </a:xfrm>
        </p:grpSpPr>
        <mc:AlternateContent xmlns:mc="http://schemas.openxmlformats.org/markup-compatibility/2006">
          <mc:Choice xmlns:p14="http://schemas.microsoft.com/office/powerpoint/2010/main" Requires="p14">
            <p:contentPart p14:bwMode="auto" r:id="rId232">
              <p14:nvContentPartPr>
                <p14:cNvPr id="129" name="Freihand 128">
                  <a:extLst>
                    <a:ext uri="{FF2B5EF4-FFF2-40B4-BE49-F238E27FC236}">
                      <a16:creationId xmlns:a16="http://schemas.microsoft.com/office/drawing/2014/main" id="{5EE7B0D5-B6AE-88C7-78CF-8391DE68A25C}"/>
                    </a:ext>
                  </a:extLst>
                </p14:cNvPr>
                <p14:cNvContentPartPr/>
                <p14:nvPr/>
              </p14:nvContentPartPr>
              <p14:xfrm>
                <a:off x="3444349" y="1619804"/>
                <a:ext cx="40320" cy="90720"/>
              </p14:xfrm>
            </p:contentPart>
          </mc:Choice>
          <mc:Fallback>
            <p:pic>
              <p:nvPicPr>
                <p:cNvPr id="129" name="Freihand 128">
                  <a:extLst>
                    <a:ext uri="{FF2B5EF4-FFF2-40B4-BE49-F238E27FC236}">
                      <a16:creationId xmlns:a16="http://schemas.microsoft.com/office/drawing/2014/main" id="{5EE7B0D5-B6AE-88C7-78CF-8391DE68A25C}"/>
                    </a:ext>
                  </a:extLst>
                </p:cNvPr>
                <p:cNvPicPr/>
                <p:nvPr/>
              </p:nvPicPr>
              <p:blipFill>
                <a:blip r:embed="rId233"/>
                <a:stretch>
                  <a:fillRect/>
                </a:stretch>
              </p:blipFill>
              <p:spPr>
                <a:xfrm>
                  <a:off x="3435349" y="1610804"/>
                  <a:ext cx="57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0" name="Freihand 129">
                  <a:extLst>
                    <a:ext uri="{FF2B5EF4-FFF2-40B4-BE49-F238E27FC236}">
                      <a16:creationId xmlns:a16="http://schemas.microsoft.com/office/drawing/2014/main" id="{234EC2C6-A36E-6440-5B9E-2E9DFB258847}"/>
                    </a:ext>
                  </a:extLst>
                </p14:cNvPr>
                <p14:cNvContentPartPr/>
                <p14:nvPr/>
              </p14:nvContentPartPr>
              <p14:xfrm>
                <a:off x="3428149" y="1645724"/>
                <a:ext cx="87480" cy="36000"/>
              </p14:xfrm>
            </p:contentPart>
          </mc:Choice>
          <mc:Fallback>
            <p:pic>
              <p:nvPicPr>
                <p:cNvPr id="130" name="Freihand 129">
                  <a:extLst>
                    <a:ext uri="{FF2B5EF4-FFF2-40B4-BE49-F238E27FC236}">
                      <a16:creationId xmlns:a16="http://schemas.microsoft.com/office/drawing/2014/main" id="{234EC2C6-A36E-6440-5B9E-2E9DFB258847}"/>
                    </a:ext>
                  </a:extLst>
                </p:cNvPr>
                <p:cNvPicPr/>
                <p:nvPr/>
              </p:nvPicPr>
              <p:blipFill>
                <a:blip r:embed="rId235"/>
                <a:stretch>
                  <a:fillRect/>
                </a:stretch>
              </p:blipFill>
              <p:spPr>
                <a:xfrm>
                  <a:off x="3419509" y="1637084"/>
                  <a:ext cx="1051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1" name="Freihand 130">
                  <a:extLst>
                    <a:ext uri="{FF2B5EF4-FFF2-40B4-BE49-F238E27FC236}">
                      <a16:creationId xmlns:a16="http://schemas.microsoft.com/office/drawing/2014/main" id="{CB994F34-9033-1F11-3590-3F4C39534C0A}"/>
                    </a:ext>
                  </a:extLst>
                </p14:cNvPr>
                <p14:cNvContentPartPr/>
                <p14:nvPr/>
              </p14:nvContentPartPr>
              <p14:xfrm>
                <a:off x="3536509" y="1511804"/>
                <a:ext cx="101520" cy="165960"/>
              </p14:xfrm>
            </p:contentPart>
          </mc:Choice>
          <mc:Fallback>
            <p:pic>
              <p:nvPicPr>
                <p:cNvPr id="131" name="Freihand 130">
                  <a:extLst>
                    <a:ext uri="{FF2B5EF4-FFF2-40B4-BE49-F238E27FC236}">
                      <a16:creationId xmlns:a16="http://schemas.microsoft.com/office/drawing/2014/main" id="{CB994F34-9033-1F11-3590-3F4C39534C0A}"/>
                    </a:ext>
                  </a:extLst>
                </p:cNvPr>
                <p:cNvPicPr/>
                <p:nvPr/>
              </p:nvPicPr>
              <p:blipFill>
                <a:blip r:embed="rId237"/>
                <a:stretch>
                  <a:fillRect/>
                </a:stretch>
              </p:blipFill>
              <p:spPr>
                <a:xfrm>
                  <a:off x="3527869" y="1502804"/>
                  <a:ext cx="1191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2" name="Freihand 131">
                  <a:extLst>
                    <a:ext uri="{FF2B5EF4-FFF2-40B4-BE49-F238E27FC236}">
                      <a16:creationId xmlns:a16="http://schemas.microsoft.com/office/drawing/2014/main" id="{A1315040-EEF6-4FAB-2D65-42D0E1D8BE54}"/>
                    </a:ext>
                  </a:extLst>
                </p14:cNvPr>
                <p14:cNvContentPartPr/>
                <p14:nvPr/>
              </p14:nvContentPartPr>
              <p14:xfrm>
                <a:off x="3569629" y="1499204"/>
                <a:ext cx="106200" cy="60120"/>
              </p14:xfrm>
            </p:contentPart>
          </mc:Choice>
          <mc:Fallback>
            <p:pic>
              <p:nvPicPr>
                <p:cNvPr id="132" name="Freihand 131">
                  <a:extLst>
                    <a:ext uri="{FF2B5EF4-FFF2-40B4-BE49-F238E27FC236}">
                      <a16:creationId xmlns:a16="http://schemas.microsoft.com/office/drawing/2014/main" id="{A1315040-EEF6-4FAB-2D65-42D0E1D8BE54}"/>
                    </a:ext>
                  </a:extLst>
                </p:cNvPr>
                <p:cNvPicPr/>
                <p:nvPr/>
              </p:nvPicPr>
              <p:blipFill>
                <a:blip r:embed="rId239"/>
                <a:stretch>
                  <a:fillRect/>
                </a:stretch>
              </p:blipFill>
              <p:spPr>
                <a:xfrm>
                  <a:off x="3560629" y="1490564"/>
                  <a:ext cx="123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3" name="Freihand 132">
                  <a:extLst>
                    <a:ext uri="{FF2B5EF4-FFF2-40B4-BE49-F238E27FC236}">
                      <a16:creationId xmlns:a16="http://schemas.microsoft.com/office/drawing/2014/main" id="{C2F2E225-C912-0422-C811-1E2071F4476B}"/>
                    </a:ext>
                  </a:extLst>
                </p14:cNvPr>
                <p14:cNvContentPartPr/>
                <p14:nvPr/>
              </p14:nvContentPartPr>
              <p14:xfrm>
                <a:off x="3712549" y="1454924"/>
                <a:ext cx="69120" cy="146880"/>
              </p14:xfrm>
            </p:contentPart>
          </mc:Choice>
          <mc:Fallback>
            <p:pic>
              <p:nvPicPr>
                <p:cNvPr id="133" name="Freihand 132">
                  <a:extLst>
                    <a:ext uri="{FF2B5EF4-FFF2-40B4-BE49-F238E27FC236}">
                      <a16:creationId xmlns:a16="http://schemas.microsoft.com/office/drawing/2014/main" id="{C2F2E225-C912-0422-C811-1E2071F4476B}"/>
                    </a:ext>
                  </a:extLst>
                </p:cNvPr>
                <p:cNvPicPr/>
                <p:nvPr/>
              </p:nvPicPr>
              <p:blipFill>
                <a:blip r:embed="rId241"/>
                <a:stretch>
                  <a:fillRect/>
                </a:stretch>
              </p:blipFill>
              <p:spPr>
                <a:xfrm>
                  <a:off x="3703909" y="1445924"/>
                  <a:ext cx="86760" cy="164520"/>
                </a:xfrm>
                <a:prstGeom prst="rect">
                  <a:avLst/>
                </a:prstGeom>
              </p:spPr>
            </p:pic>
          </mc:Fallback>
        </mc:AlternateContent>
      </p:grpSp>
      <p:grpSp>
        <p:nvGrpSpPr>
          <p:cNvPr id="146" name="Gruppieren 145">
            <a:extLst>
              <a:ext uri="{FF2B5EF4-FFF2-40B4-BE49-F238E27FC236}">
                <a16:creationId xmlns:a16="http://schemas.microsoft.com/office/drawing/2014/main" id="{57403FF3-5A41-166C-581D-193541EE71E4}"/>
              </a:ext>
            </a:extLst>
          </p:cNvPr>
          <p:cNvGrpSpPr/>
          <p:nvPr/>
        </p:nvGrpSpPr>
        <p:grpSpPr>
          <a:xfrm>
            <a:off x="5801269" y="2011124"/>
            <a:ext cx="274320" cy="203040"/>
            <a:chOff x="5801269" y="2011124"/>
            <a:chExt cx="274320" cy="203040"/>
          </a:xfrm>
        </p:grpSpPr>
        <mc:AlternateContent xmlns:mc="http://schemas.openxmlformats.org/markup-compatibility/2006">
          <mc:Choice xmlns:p14="http://schemas.microsoft.com/office/powerpoint/2010/main" Requires="p14">
            <p:contentPart p14:bwMode="auto" r:id="rId242">
              <p14:nvContentPartPr>
                <p14:cNvPr id="140" name="Freihand 139">
                  <a:extLst>
                    <a:ext uri="{FF2B5EF4-FFF2-40B4-BE49-F238E27FC236}">
                      <a16:creationId xmlns:a16="http://schemas.microsoft.com/office/drawing/2014/main" id="{E9EE4DE8-F689-ADDB-A1C6-B855955F6159}"/>
                    </a:ext>
                  </a:extLst>
                </p14:cNvPr>
                <p14:cNvContentPartPr/>
                <p14:nvPr/>
              </p14:nvContentPartPr>
              <p14:xfrm>
                <a:off x="5801269" y="2065124"/>
                <a:ext cx="198360" cy="6480"/>
              </p14:xfrm>
            </p:contentPart>
          </mc:Choice>
          <mc:Fallback>
            <p:pic>
              <p:nvPicPr>
                <p:cNvPr id="140" name="Freihand 139">
                  <a:extLst>
                    <a:ext uri="{FF2B5EF4-FFF2-40B4-BE49-F238E27FC236}">
                      <a16:creationId xmlns:a16="http://schemas.microsoft.com/office/drawing/2014/main" id="{E9EE4DE8-F689-ADDB-A1C6-B855955F6159}"/>
                    </a:ext>
                  </a:extLst>
                </p:cNvPr>
                <p:cNvPicPr/>
                <p:nvPr/>
              </p:nvPicPr>
              <p:blipFill>
                <a:blip r:embed="rId243"/>
                <a:stretch>
                  <a:fillRect/>
                </a:stretch>
              </p:blipFill>
              <p:spPr>
                <a:xfrm>
                  <a:off x="5792269" y="2056484"/>
                  <a:ext cx="216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1" name="Freihand 140">
                  <a:extLst>
                    <a:ext uri="{FF2B5EF4-FFF2-40B4-BE49-F238E27FC236}">
                      <a16:creationId xmlns:a16="http://schemas.microsoft.com/office/drawing/2014/main" id="{945A42EA-C45B-AB52-9268-93241249C6EB}"/>
                    </a:ext>
                  </a:extLst>
                </p14:cNvPr>
                <p14:cNvContentPartPr/>
                <p14:nvPr/>
              </p14:nvContentPartPr>
              <p14:xfrm>
                <a:off x="5815309" y="2122724"/>
                <a:ext cx="199080" cy="41760"/>
              </p14:xfrm>
            </p:contentPart>
          </mc:Choice>
          <mc:Fallback>
            <p:pic>
              <p:nvPicPr>
                <p:cNvPr id="141" name="Freihand 140">
                  <a:extLst>
                    <a:ext uri="{FF2B5EF4-FFF2-40B4-BE49-F238E27FC236}">
                      <a16:creationId xmlns:a16="http://schemas.microsoft.com/office/drawing/2014/main" id="{945A42EA-C45B-AB52-9268-93241249C6EB}"/>
                    </a:ext>
                  </a:extLst>
                </p:cNvPr>
                <p:cNvPicPr/>
                <p:nvPr/>
              </p:nvPicPr>
              <p:blipFill>
                <a:blip r:embed="rId245"/>
                <a:stretch>
                  <a:fillRect/>
                </a:stretch>
              </p:blipFill>
              <p:spPr>
                <a:xfrm>
                  <a:off x="5806309" y="2113724"/>
                  <a:ext cx="216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2" name="Freihand 141">
                  <a:extLst>
                    <a:ext uri="{FF2B5EF4-FFF2-40B4-BE49-F238E27FC236}">
                      <a16:creationId xmlns:a16="http://schemas.microsoft.com/office/drawing/2014/main" id="{30A5556C-3A03-EF34-B127-881F9A6271E7}"/>
                    </a:ext>
                  </a:extLst>
                </p14:cNvPr>
                <p14:cNvContentPartPr/>
                <p14:nvPr/>
              </p14:nvContentPartPr>
              <p14:xfrm>
                <a:off x="6034549" y="2011124"/>
                <a:ext cx="41040" cy="203040"/>
              </p14:xfrm>
            </p:contentPart>
          </mc:Choice>
          <mc:Fallback>
            <p:pic>
              <p:nvPicPr>
                <p:cNvPr id="142" name="Freihand 141">
                  <a:extLst>
                    <a:ext uri="{FF2B5EF4-FFF2-40B4-BE49-F238E27FC236}">
                      <a16:creationId xmlns:a16="http://schemas.microsoft.com/office/drawing/2014/main" id="{30A5556C-3A03-EF34-B127-881F9A6271E7}"/>
                    </a:ext>
                  </a:extLst>
                </p:cNvPr>
                <p:cNvPicPr/>
                <p:nvPr/>
              </p:nvPicPr>
              <p:blipFill>
                <a:blip r:embed="rId247"/>
                <a:stretch>
                  <a:fillRect/>
                </a:stretch>
              </p:blipFill>
              <p:spPr>
                <a:xfrm>
                  <a:off x="6025549" y="2002124"/>
                  <a:ext cx="58680" cy="220680"/>
                </a:xfrm>
                <a:prstGeom prst="rect">
                  <a:avLst/>
                </a:prstGeom>
              </p:spPr>
            </p:pic>
          </mc:Fallback>
        </mc:AlternateContent>
      </p:grpSp>
      <p:grpSp>
        <p:nvGrpSpPr>
          <p:cNvPr id="183" name="Gruppieren 182">
            <a:extLst>
              <a:ext uri="{FF2B5EF4-FFF2-40B4-BE49-F238E27FC236}">
                <a16:creationId xmlns:a16="http://schemas.microsoft.com/office/drawing/2014/main" id="{429D0EEC-9294-3329-3D6C-5CD330D61606}"/>
              </a:ext>
            </a:extLst>
          </p:cNvPr>
          <p:cNvGrpSpPr/>
          <p:nvPr/>
        </p:nvGrpSpPr>
        <p:grpSpPr>
          <a:xfrm>
            <a:off x="6498229" y="1458524"/>
            <a:ext cx="3288960" cy="627840"/>
            <a:chOff x="6498229" y="1458524"/>
            <a:chExt cx="3288960" cy="627840"/>
          </a:xfrm>
        </p:grpSpPr>
        <mc:AlternateContent xmlns:mc="http://schemas.openxmlformats.org/markup-compatibility/2006">
          <mc:Choice xmlns:p14="http://schemas.microsoft.com/office/powerpoint/2010/main" Requires="p14">
            <p:contentPart p14:bwMode="auto" r:id="rId248">
              <p14:nvContentPartPr>
                <p14:cNvPr id="143" name="Freihand 142">
                  <a:extLst>
                    <a:ext uri="{FF2B5EF4-FFF2-40B4-BE49-F238E27FC236}">
                      <a16:creationId xmlns:a16="http://schemas.microsoft.com/office/drawing/2014/main" id="{54570FA3-B1FA-0065-D912-EF600F46ABA5}"/>
                    </a:ext>
                  </a:extLst>
                </p14:cNvPr>
                <p14:cNvContentPartPr/>
                <p14:nvPr/>
              </p14:nvContentPartPr>
              <p14:xfrm>
                <a:off x="6498229" y="1937324"/>
                <a:ext cx="132840" cy="149040"/>
              </p14:xfrm>
            </p:contentPart>
          </mc:Choice>
          <mc:Fallback>
            <p:pic>
              <p:nvPicPr>
                <p:cNvPr id="143" name="Freihand 142">
                  <a:extLst>
                    <a:ext uri="{FF2B5EF4-FFF2-40B4-BE49-F238E27FC236}">
                      <a16:creationId xmlns:a16="http://schemas.microsoft.com/office/drawing/2014/main" id="{54570FA3-B1FA-0065-D912-EF600F46ABA5}"/>
                    </a:ext>
                  </a:extLst>
                </p:cNvPr>
                <p:cNvPicPr/>
                <p:nvPr/>
              </p:nvPicPr>
              <p:blipFill>
                <a:blip r:embed="rId249"/>
                <a:stretch>
                  <a:fillRect/>
                </a:stretch>
              </p:blipFill>
              <p:spPr>
                <a:xfrm>
                  <a:off x="6489589" y="1928684"/>
                  <a:ext cx="150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4" name="Freihand 143">
                  <a:extLst>
                    <a:ext uri="{FF2B5EF4-FFF2-40B4-BE49-F238E27FC236}">
                      <a16:creationId xmlns:a16="http://schemas.microsoft.com/office/drawing/2014/main" id="{512773E5-B1F7-C287-5743-79D21B0F87B7}"/>
                    </a:ext>
                  </a:extLst>
                </p14:cNvPr>
                <p14:cNvContentPartPr/>
                <p14:nvPr/>
              </p14:nvContentPartPr>
              <p14:xfrm>
                <a:off x="6701629" y="1910324"/>
                <a:ext cx="253440" cy="164160"/>
              </p14:xfrm>
            </p:contentPart>
          </mc:Choice>
          <mc:Fallback>
            <p:pic>
              <p:nvPicPr>
                <p:cNvPr id="144" name="Freihand 143">
                  <a:extLst>
                    <a:ext uri="{FF2B5EF4-FFF2-40B4-BE49-F238E27FC236}">
                      <a16:creationId xmlns:a16="http://schemas.microsoft.com/office/drawing/2014/main" id="{512773E5-B1F7-C287-5743-79D21B0F87B7}"/>
                    </a:ext>
                  </a:extLst>
                </p:cNvPr>
                <p:cNvPicPr/>
                <p:nvPr/>
              </p:nvPicPr>
              <p:blipFill>
                <a:blip r:embed="rId251"/>
                <a:stretch>
                  <a:fillRect/>
                </a:stretch>
              </p:blipFill>
              <p:spPr>
                <a:xfrm>
                  <a:off x="6692989" y="1901324"/>
                  <a:ext cx="2710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7" name="Freihand 146">
                  <a:extLst>
                    <a:ext uri="{FF2B5EF4-FFF2-40B4-BE49-F238E27FC236}">
                      <a16:creationId xmlns:a16="http://schemas.microsoft.com/office/drawing/2014/main" id="{75CA0B53-AAC4-9C17-18B7-B56841D8E66F}"/>
                    </a:ext>
                  </a:extLst>
                </p14:cNvPr>
                <p14:cNvContentPartPr/>
                <p14:nvPr/>
              </p14:nvContentPartPr>
              <p14:xfrm>
                <a:off x="7145869" y="1774964"/>
                <a:ext cx="144720" cy="260640"/>
              </p14:xfrm>
            </p:contentPart>
          </mc:Choice>
          <mc:Fallback>
            <p:pic>
              <p:nvPicPr>
                <p:cNvPr id="147" name="Freihand 146">
                  <a:extLst>
                    <a:ext uri="{FF2B5EF4-FFF2-40B4-BE49-F238E27FC236}">
                      <a16:creationId xmlns:a16="http://schemas.microsoft.com/office/drawing/2014/main" id="{75CA0B53-AAC4-9C17-18B7-B56841D8E66F}"/>
                    </a:ext>
                  </a:extLst>
                </p:cNvPr>
                <p:cNvPicPr/>
                <p:nvPr/>
              </p:nvPicPr>
              <p:blipFill>
                <a:blip r:embed="rId253"/>
                <a:stretch>
                  <a:fillRect/>
                </a:stretch>
              </p:blipFill>
              <p:spPr>
                <a:xfrm>
                  <a:off x="7136869" y="1766324"/>
                  <a:ext cx="1623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8" name="Freihand 147">
                  <a:extLst>
                    <a:ext uri="{FF2B5EF4-FFF2-40B4-BE49-F238E27FC236}">
                      <a16:creationId xmlns:a16="http://schemas.microsoft.com/office/drawing/2014/main" id="{338F23EB-6F96-D1FF-98FB-29D9E6E5915A}"/>
                    </a:ext>
                  </a:extLst>
                </p14:cNvPr>
                <p14:cNvContentPartPr/>
                <p14:nvPr/>
              </p14:nvContentPartPr>
              <p14:xfrm>
                <a:off x="7340989" y="1782884"/>
                <a:ext cx="149760" cy="216720"/>
              </p14:xfrm>
            </p:contentPart>
          </mc:Choice>
          <mc:Fallback>
            <p:pic>
              <p:nvPicPr>
                <p:cNvPr id="148" name="Freihand 147">
                  <a:extLst>
                    <a:ext uri="{FF2B5EF4-FFF2-40B4-BE49-F238E27FC236}">
                      <a16:creationId xmlns:a16="http://schemas.microsoft.com/office/drawing/2014/main" id="{338F23EB-6F96-D1FF-98FB-29D9E6E5915A}"/>
                    </a:ext>
                  </a:extLst>
                </p:cNvPr>
                <p:cNvPicPr/>
                <p:nvPr/>
              </p:nvPicPr>
              <p:blipFill>
                <a:blip r:embed="rId255"/>
                <a:stretch>
                  <a:fillRect/>
                </a:stretch>
              </p:blipFill>
              <p:spPr>
                <a:xfrm>
                  <a:off x="7332349" y="1774244"/>
                  <a:ext cx="1674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9" name="Freihand 148">
                  <a:extLst>
                    <a:ext uri="{FF2B5EF4-FFF2-40B4-BE49-F238E27FC236}">
                      <a16:creationId xmlns:a16="http://schemas.microsoft.com/office/drawing/2014/main" id="{6ED76DFA-BC0A-8473-D31E-72F4DAA1BDC9}"/>
                    </a:ext>
                  </a:extLst>
                </p14:cNvPr>
                <p14:cNvContentPartPr/>
                <p14:nvPr/>
              </p14:nvContentPartPr>
              <p14:xfrm>
                <a:off x="7554109" y="1866044"/>
                <a:ext cx="110160" cy="31680"/>
              </p14:xfrm>
            </p:contentPart>
          </mc:Choice>
          <mc:Fallback>
            <p:pic>
              <p:nvPicPr>
                <p:cNvPr id="149" name="Freihand 148">
                  <a:extLst>
                    <a:ext uri="{FF2B5EF4-FFF2-40B4-BE49-F238E27FC236}">
                      <a16:creationId xmlns:a16="http://schemas.microsoft.com/office/drawing/2014/main" id="{6ED76DFA-BC0A-8473-D31E-72F4DAA1BDC9}"/>
                    </a:ext>
                  </a:extLst>
                </p:cNvPr>
                <p:cNvPicPr/>
                <p:nvPr/>
              </p:nvPicPr>
              <p:blipFill>
                <a:blip r:embed="rId257"/>
                <a:stretch>
                  <a:fillRect/>
                </a:stretch>
              </p:blipFill>
              <p:spPr>
                <a:xfrm>
                  <a:off x="7545109" y="1857404"/>
                  <a:ext cx="127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0" name="Freihand 149">
                  <a:extLst>
                    <a:ext uri="{FF2B5EF4-FFF2-40B4-BE49-F238E27FC236}">
                      <a16:creationId xmlns:a16="http://schemas.microsoft.com/office/drawing/2014/main" id="{AE4C93B1-F329-F71A-3C7C-439FB3818B2B}"/>
                    </a:ext>
                  </a:extLst>
                </p14:cNvPr>
                <p14:cNvContentPartPr/>
                <p14:nvPr/>
              </p14:nvContentPartPr>
              <p14:xfrm>
                <a:off x="7716829" y="1684964"/>
                <a:ext cx="144000" cy="221760"/>
              </p14:xfrm>
            </p:contentPart>
          </mc:Choice>
          <mc:Fallback>
            <p:pic>
              <p:nvPicPr>
                <p:cNvPr id="150" name="Freihand 149">
                  <a:extLst>
                    <a:ext uri="{FF2B5EF4-FFF2-40B4-BE49-F238E27FC236}">
                      <a16:creationId xmlns:a16="http://schemas.microsoft.com/office/drawing/2014/main" id="{AE4C93B1-F329-F71A-3C7C-439FB3818B2B}"/>
                    </a:ext>
                  </a:extLst>
                </p:cNvPr>
                <p:cNvPicPr/>
                <p:nvPr/>
              </p:nvPicPr>
              <p:blipFill>
                <a:blip r:embed="rId259"/>
                <a:stretch>
                  <a:fillRect/>
                </a:stretch>
              </p:blipFill>
              <p:spPr>
                <a:xfrm>
                  <a:off x="7707829" y="1676324"/>
                  <a:ext cx="1616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1" name="Freihand 150">
                  <a:extLst>
                    <a:ext uri="{FF2B5EF4-FFF2-40B4-BE49-F238E27FC236}">
                      <a16:creationId xmlns:a16="http://schemas.microsoft.com/office/drawing/2014/main" id="{D22735E8-260D-6DD2-99B3-7AF192D6482F}"/>
                    </a:ext>
                  </a:extLst>
                </p14:cNvPr>
                <p14:cNvContentPartPr/>
                <p14:nvPr/>
              </p14:nvContentPartPr>
              <p14:xfrm>
                <a:off x="7793509" y="1823564"/>
                <a:ext cx="384840" cy="122040"/>
              </p14:xfrm>
            </p:contentPart>
          </mc:Choice>
          <mc:Fallback>
            <p:pic>
              <p:nvPicPr>
                <p:cNvPr id="151" name="Freihand 150">
                  <a:extLst>
                    <a:ext uri="{FF2B5EF4-FFF2-40B4-BE49-F238E27FC236}">
                      <a16:creationId xmlns:a16="http://schemas.microsoft.com/office/drawing/2014/main" id="{D22735E8-260D-6DD2-99B3-7AF192D6482F}"/>
                    </a:ext>
                  </a:extLst>
                </p:cNvPr>
                <p:cNvPicPr/>
                <p:nvPr/>
              </p:nvPicPr>
              <p:blipFill>
                <a:blip r:embed="rId261"/>
                <a:stretch>
                  <a:fillRect/>
                </a:stretch>
              </p:blipFill>
              <p:spPr>
                <a:xfrm>
                  <a:off x="7784509" y="1814564"/>
                  <a:ext cx="402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2" name="Freihand 151">
                  <a:extLst>
                    <a:ext uri="{FF2B5EF4-FFF2-40B4-BE49-F238E27FC236}">
                      <a16:creationId xmlns:a16="http://schemas.microsoft.com/office/drawing/2014/main" id="{472623FD-1BEF-1944-5423-ABF7E1FCF476}"/>
                    </a:ext>
                  </a:extLst>
                </p14:cNvPr>
                <p14:cNvContentPartPr/>
                <p14:nvPr/>
              </p14:nvContentPartPr>
              <p14:xfrm>
                <a:off x="8162509" y="1786124"/>
                <a:ext cx="158760" cy="124200"/>
              </p14:xfrm>
            </p:contentPart>
          </mc:Choice>
          <mc:Fallback>
            <p:pic>
              <p:nvPicPr>
                <p:cNvPr id="152" name="Freihand 151">
                  <a:extLst>
                    <a:ext uri="{FF2B5EF4-FFF2-40B4-BE49-F238E27FC236}">
                      <a16:creationId xmlns:a16="http://schemas.microsoft.com/office/drawing/2014/main" id="{472623FD-1BEF-1944-5423-ABF7E1FCF476}"/>
                    </a:ext>
                  </a:extLst>
                </p:cNvPr>
                <p:cNvPicPr/>
                <p:nvPr/>
              </p:nvPicPr>
              <p:blipFill>
                <a:blip r:embed="rId263"/>
                <a:stretch>
                  <a:fillRect/>
                </a:stretch>
              </p:blipFill>
              <p:spPr>
                <a:xfrm>
                  <a:off x="8153509" y="1777124"/>
                  <a:ext cx="1764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4" name="Freihand 153">
                  <a:extLst>
                    <a:ext uri="{FF2B5EF4-FFF2-40B4-BE49-F238E27FC236}">
                      <a16:creationId xmlns:a16="http://schemas.microsoft.com/office/drawing/2014/main" id="{7A4A0B19-B63D-2AB7-E67D-9FC7F941C956}"/>
                    </a:ext>
                  </a:extLst>
                </p14:cNvPr>
                <p14:cNvContentPartPr/>
                <p14:nvPr/>
              </p14:nvContentPartPr>
              <p14:xfrm>
                <a:off x="8474629" y="1647884"/>
                <a:ext cx="110520" cy="200160"/>
              </p14:xfrm>
            </p:contentPart>
          </mc:Choice>
          <mc:Fallback>
            <p:pic>
              <p:nvPicPr>
                <p:cNvPr id="154" name="Freihand 153">
                  <a:extLst>
                    <a:ext uri="{FF2B5EF4-FFF2-40B4-BE49-F238E27FC236}">
                      <a16:creationId xmlns:a16="http://schemas.microsoft.com/office/drawing/2014/main" id="{7A4A0B19-B63D-2AB7-E67D-9FC7F941C956}"/>
                    </a:ext>
                  </a:extLst>
                </p:cNvPr>
                <p:cNvPicPr/>
                <p:nvPr/>
              </p:nvPicPr>
              <p:blipFill>
                <a:blip r:embed="rId265"/>
                <a:stretch>
                  <a:fillRect/>
                </a:stretch>
              </p:blipFill>
              <p:spPr>
                <a:xfrm>
                  <a:off x="8465989" y="1639244"/>
                  <a:ext cx="1281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5" name="Freihand 154">
                  <a:extLst>
                    <a:ext uri="{FF2B5EF4-FFF2-40B4-BE49-F238E27FC236}">
                      <a16:creationId xmlns:a16="http://schemas.microsoft.com/office/drawing/2014/main" id="{A84DA259-0991-C96C-00F4-EF039FABACCE}"/>
                    </a:ext>
                  </a:extLst>
                </p14:cNvPr>
                <p14:cNvContentPartPr/>
                <p14:nvPr/>
              </p14:nvContentPartPr>
              <p14:xfrm>
                <a:off x="8667949" y="1630604"/>
                <a:ext cx="121680" cy="195840"/>
              </p14:xfrm>
            </p:contentPart>
          </mc:Choice>
          <mc:Fallback>
            <p:pic>
              <p:nvPicPr>
                <p:cNvPr id="155" name="Freihand 154">
                  <a:extLst>
                    <a:ext uri="{FF2B5EF4-FFF2-40B4-BE49-F238E27FC236}">
                      <a16:creationId xmlns:a16="http://schemas.microsoft.com/office/drawing/2014/main" id="{A84DA259-0991-C96C-00F4-EF039FABACCE}"/>
                    </a:ext>
                  </a:extLst>
                </p:cNvPr>
                <p:cNvPicPr/>
                <p:nvPr/>
              </p:nvPicPr>
              <p:blipFill>
                <a:blip r:embed="rId267"/>
                <a:stretch>
                  <a:fillRect/>
                </a:stretch>
              </p:blipFill>
              <p:spPr>
                <a:xfrm>
                  <a:off x="8659309" y="1621964"/>
                  <a:ext cx="1393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6" name="Freihand 155">
                  <a:extLst>
                    <a:ext uri="{FF2B5EF4-FFF2-40B4-BE49-F238E27FC236}">
                      <a16:creationId xmlns:a16="http://schemas.microsoft.com/office/drawing/2014/main" id="{687AA67B-E66D-9E1E-C77B-0FF43A01E8A8}"/>
                    </a:ext>
                  </a:extLst>
                </p14:cNvPr>
                <p14:cNvContentPartPr/>
                <p14:nvPr/>
              </p14:nvContentPartPr>
              <p14:xfrm>
                <a:off x="8877109" y="1524044"/>
                <a:ext cx="75600" cy="322200"/>
              </p14:xfrm>
            </p:contentPart>
          </mc:Choice>
          <mc:Fallback>
            <p:pic>
              <p:nvPicPr>
                <p:cNvPr id="156" name="Freihand 155">
                  <a:extLst>
                    <a:ext uri="{FF2B5EF4-FFF2-40B4-BE49-F238E27FC236}">
                      <a16:creationId xmlns:a16="http://schemas.microsoft.com/office/drawing/2014/main" id="{687AA67B-E66D-9E1E-C77B-0FF43A01E8A8}"/>
                    </a:ext>
                  </a:extLst>
                </p:cNvPr>
                <p:cNvPicPr/>
                <p:nvPr/>
              </p:nvPicPr>
              <p:blipFill>
                <a:blip r:embed="rId269"/>
                <a:stretch>
                  <a:fillRect/>
                </a:stretch>
              </p:blipFill>
              <p:spPr>
                <a:xfrm>
                  <a:off x="8868469" y="1515044"/>
                  <a:ext cx="9324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8" name="Freihand 157">
                  <a:extLst>
                    <a:ext uri="{FF2B5EF4-FFF2-40B4-BE49-F238E27FC236}">
                      <a16:creationId xmlns:a16="http://schemas.microsoft.com/office/drawing/2014/main" id="{976E175C-5B56-F97B-E41A-B6E521212785}"/>
                    </a:ext>
                  </a:extLst>
                </p14:cNvPr>
                <p14:cNvContentPartPr/>
                <p14:nvPr/>
              </p14:nvContentPartPr>
              <p14:xfrm>
                <a:off x="9013909" y="1595324"/>
                <a:ext cx="105480" cy="168480"/>
              </p14:xfrm>
            </p:contentPart>
          </mc:Choice>
          <mc:Fallback>
            <p:pic>
              <p:nvPicPr>
                <p:cNvPr id="158" name="Freihand 157">
                  <a:extLst>
                    <a:ext uri="{FF2B5EF4-FFF2-40B4-BE49-F238E27FC236}">
                      <a16:creationId xmlns:a16="http://schemas.microsoft.com/office/drawing/2014/main" id="{976E175C-5B56-F97B-E41A-B6E521212785}"/>
                    </a:ext>
                  </a:extLst>
                </p:cNvPr>
                <p:cNvPicPr/>
                <p:nvPr/>
              </p:nvPicPr>
              <p:blipFill>
                <a:blip r:embed="rId271"/>
                <a:stretch>
                  <a:fillRect/>
                </a:stretch>
              </p:blipFill>
              <p:spPr>
                <a:xfrm>
                  <a:off x="9005269" y="1586684"/>
                  <a:ext cx="123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9" name="Freihand 158">
                  <a:extLst>
                    <a:ext uri="{FF2B5EF4-FFF2-40B4-BE49-F238E27FC236}">
                      <a16:creationId xmlns:a16="http://schemas.microsoft.com/office/drawing/2014/main" id="{770F0245-9970-C5A4-85ED-A9C0E76A4C93}"/>
                    </a:ext>
                  </a:extLst>
                </p14:cNvPr>
                <p14:cNvContentPartPr/>
                <p14:nvPr/>
              </p14:nvContentPartPr>
              <p14:xfrm>
                <a:off x="9030109" y="1729244"/>
                <a:ext cx="135720" cy="39600"/>
              </p14:xfrm>
            </p:contentPart>
          </mc:Choice>
          <mc:Fallback>
            <p:pic>
              <p:nvPicPr>
                <p:cNvPr id="159" name="Freihand 158">
                  <a:extLst>
                    <a:ext uri="{FF2B5EF4-FFF2-40B4-BE49-F238E27FC236}">
                      <a16:creationId xmlns:a16="http://schemas.microsoft.com/office/drawing/2014/main" id="{770F0245-9970-C5A4-85ED-A9C0E76A4C93}"/>
                    </a:ext>
                  </a:extLst>
                </p:cNvPr>
                <p:cNvPicPr/>
                <p:nvPr/>
              </p:nvPicPr>
              <p:blipFill>
                <a:blip r:embed="rId273"/>
                <a:stretch>
                  <a:fillRect/>
                </a:stretch>
              </p:blipFill>
              <p:spPr>
                <a:xfrm>
                  <a:off x="9021469" y="1720604"/>
                  <a:ext cx="153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0" name="Freihand 159">
                  <a:extLst>
                    <a:ext uri="{FF2B5EF4-FFF2-40B4-BE49-F238E27FC236}">
                      <a16:creationId xmlns:a16="http://schemas.microsoft.com/office/drawing/2014/main" id="{685DB15D-B2B8-F438-1AF6-EA8EC2C58865}"/>
                    </a:ext>
                  </a:extLst>
                </p14:cNvPr>
                <p14:cNvContentPartPr/>
                <p14:nvPr/>
              </p14:nvContentPartPr>
              <p14:xfrm>
                <a:off x="9180949" y="1598924"/>
                <a:ext cx="101520" cy="162720"/>
              </p14:xfrm>
            </p:contentPart>
          </mc:Choice>
          <mc:Fallback>
            <p:pic>
              <p:nvPicPr>
                <p:cNvPr id="160" name="Freihand 159">
                  <a:extLst>
                    <a:ext uri="{FF2B5EF4-FFF2-40B4-BE49-F238E27FC236}">
                      <a16:creationId xmlns:a16="http://schemas.microsoft.com/office/drawing/2014/main" id="{685DB15D-B2B8-F438-1AF6-EA8EC2C58865}"/>
                    </a:ext>
                  </a:extLst>
                </p:cNvPr>
                <p:cNvPicPr/>
                <p:nvPr/>
              </p:nvPicPr>
              <p:blipFill>
                <a:blip r:embed="rId275"/>
                <a:stretch>
                  <a:fillRect/>
                </a:stretch>
              </p:blipFill>
              <p:spPr>
                <a:xfrm>
                  <a:off x="9171949" y="1590284"/>
                  <a:ext cx="119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1" name="Freihand 160">
                  <a:extLst>
                    <a:ext uri="{FF2B5EF4-FFF2-40B4-BE49-F238E27FC236}">
                      <a16:creationId xmlns:a16="http://schemas.microsoft.com/office/drawing/2014/main" id="{2FC68A2A-963D-9FA7-84D5-6C8CFCC1CBC9}"/>
                    </a:ext>
                  </a:extLst>
                </p14:cNvPr>
                <p14:cNvContentPartPr/>
                <p14:nvPr/>
              </p14:nvContentPartPr>
              <p14:xfrm>
                <a:off x="9339349" y="1661924"/>
                <a:ext cx="102600" cy="11160"/>
              </p14:xfrm>
            </p:contentPart>
          </mc:Choice>
          <mc:Fallback>
            <p:pic>
              <p:nvPicPr>
                <p:cNvPr id="161" name="Freihand 160">
                  <a:extLst>
                    <a:ext uri="{FF2B5EF4-FFF2-40B4-BE49-F238E27FC236}">
                      <a16:creationId xmlns:a16="http://schemas.microsoft.com/office/drawing/2014/main" id="{2FC68A2A-963D-9FA7-84D5-6C8CFCC1CBC9}"/>
                    </a:ext>
                  </a:extLst>
                </p:cNvPr>
                <p:cNvPicPr/>
                <p:nvPr/>
              </p:nvPicPr>
              <p:blipFill>
                <a:blip r:embed="rId277"/>
                <a:stretch>
                  <a:fillRect/>
                </a:stretch>
              </p:blipFill>
              <p:spPr>
                <a:xfrm>
                  <a:off x="9330349" y="1652924"/>
                  <a:ext cx="120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2" name="Freihand 161">
                  <a:extLst>
                    <a:ext uri="{FF2B5EF4-FFF2-40B4-BE49-F238E27FC236}">
                      <a16:creationId xmlns:a16="http://schemas.microsoft.com/office/drawing/2014/main" id="{BEF545BB-6291-7B3E-3135-4EE6795C2C7A}"/>
                    </a:ext>
                  </a:extLst>
                </p14:cNvPr>
                <p14:cNvContentPartPr/>
                <p14:nvPr/>
              </p14:nvContentPartPr>
              <p14:xfrm>
                <a:off x="9322789" y="1600004"/>
                <a:ext cx="134640" cy="163440"/>
              </p14:xfrm>
            </p:contentPart>
          </mc:Choice>
          <mc:Fallback>
            <p:pic>
              <p:nvPicPr>
                <p:cNvPr id="162" name="Freihand 161">
                  <a:extLst>
                    <a:ext uri="{FF2B5EF4-FFF2-40B4-BE49-F238E27FC236}">
                      <a16:creationId xmlns:a16="http://schemas.microsoft.com/office/drawing/2014/main" id="{BEF545BB-6291-7B3E-3135-4EE6795C2C7A}"/>
                    </a:ext>
                  </a:extLst>
                </p:cNvPr>
                <p:cNvPicPr/>
                <p:nvPr/>
              </p:nvPicPr>
              <p:blipFill>
                <a:blip r:embed="rId279"/>
                <a:stretch>
                  <a:fillRect/>
                </a:stretch>
              </p:blipFill>
              <p:spPr>
                <a:xfrm>
                  <a:off x="9314149" y="1591004"/>
                  <a:ext cx="152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3" name="Freihand 162">
                  <a:extLst>
                    <a:ext uri="{FF2B5EF4-FFF2-40B4-BE49-F238E27FC236}">
                      <a16:creationId xmlns:a16="http://schemas.microsoft.com/office/drawing/2014/main" id="{40AF1A33-05C3-8B52-A19F-5C104E23DAD1}"/>
                    </a:ext>
                  </a:extLst>
                </p14:cNvPr>
                <p14:cNvContentPartPr/>
                <p14:nvPr/>
              </p14:nvContentPartPr>
              <p14:xfrm>
                <a:off x="9543109" y="1595684"/>
                <a:ext cx="72720" cy="114480"/>
              </p14:xfrm>
            </p:contentPart>
          </mc:Choice>
          <mc:Fallback>
            <p:pic>
              <p:nvPicPr>
                <p:cNvPr id="163" name="Freihand 162">
                  <a:extLst>
                    <a:ext uri="{FF2B5EF4-FFF2-40B4-BE49-F238E27FC236}">
                      <a16:creationId xmlns:a16="http://schemas.microsoft.com/office/drawing/2014/main" id="{40AF1A33-05C3-8B52-A19F-5C104E23DAD1}"/>
                    </a:ext>
                  </a:extLst>
                </p:cNvPr>
                <p:cNvPicPr/>
                <p:nvPr/>
              </p:nvPicPr>
              <p:blipFill>
                <a:blip r:embed="rId281"/>
                <a:stretch>
                  <a:fillRect/>
                </a:stretch>
              </p:blipFill>
              <p:spPr>
                <a:xfrm>
                  <a:off x="9534469" y="1586684"/>
                  <a:ext cx="90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4" name="Freihand 163">
                  <a:extLst>
                    <a:ext uri="{FF2B5EF4-FFF2-40B4-BE49-F238E27FC236}">
                      <a16:creationId xmlns:a16="http://schemas.microsoft.com/office/drawing/2014/main" id="{22A9DF36-B645-E1E3-28EE-7CD78B514DCC}"/>
                    </a:ext>
                  </a:extLst>
                </p14:cNvPr>
                <p14:cNvContentPartPr/>
                <p14:nvPr/>
              </p14:nvContentPartPr>
              <p14:xfrm>
                <a:off x="9634549" y="1558964"/>
                <a:ext cx="79560" cy="118440"/>
              </p14:xfrm>
            </p:contentPart>
          </mc:Choice>
          <mc:Fallback>
            <p:pic>
              <p:nvPicPr>
                <p:cNvPr id="164" name="Freihand 163">
                  <a:extLst>
                    <a:ext uri="{FF2B5EF4-FFF2-40B4-BE49-F238E27FC236}">
                      <a16:creationId xmlns:a16="http://schemas.microsoft.com/office/drawing/2014/main" id="{22A9DF36-B645-E1E3-28EE-7CD78B514DCC}"/>
                    </a:ext>
                  </a:extLst>
                </p:cNvPr>
                <p:cNvPicPr/>
                <p:nvPr/>
              </p:nvPicPr>
              <p:blipFill>
                <a:blip r:embed="rId283"/>
                <a:stretch>
                  <a:fillRect/>
                </a:stretch>
              </p:blipFill>
              <p:spPr>
                <a:xfrm>
                  <a:off x="9625909" y="1550324"/>
                  <a:ext cx="97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5" name="Freihand 164">
                  <a:extLst>
                    <a:ext uri="{FF2B5EF4-FFF2-40B4-BE49-F238E27FC236}">
                      <a16:creationId xmlns:a16="http://schemas.microsoft.com/office/drawing/2014/main" id="{B322652F-40C2-24F4-2800-B831E680EADA}"/>
                    </a:ext>
                  </a:extLst>
                </p14:cNvPr>
                <p14:cNvContentPartPr/>
                <p14:nvPr/>
              </p14:nvContentPartPr>
              <p14:xfrm>
                <a:off x="9720229" y="1458524"/>
                <a:ext cx="66960" cy="317520"/>
              </p14:xfrm>
            </p:contentPart>
          </mc:Choice>
          <mc:Fallback>
            <p:pic>
              <p:nvPicPr>
                <p:cNvPr id="165" name="Freihand 164">
                  <a:extLst>
                    <a:ext uri="{FF2B5EF4-FFF2-40B4-BE49-F238E27FC236}">
                      <a16:creationId xmlns:a16="http://schemas.microsoft.com/office/drawing/2014/main" id="{B322652F-40C2-24F4-2800-B831E680EADA}"/>
                    </a:ext>
                  </a:extLst>
                </p:cNvPr>
                <p:cNvPicPr/>
                <p:nvPr/>
              </p:nvPicPr>
              <p:blipFill>
                <a:blip r:embed="rId285"/>
                <a:stretch>
                  <a:fillRect/>
                </a:stretch>
              </p:blipFill>
              <p:spPr>
                <a:xfrm>
                  <a:off x="9711229" y="1449524"/>
                  <a:ext cx="8460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2" name="Freihand 181">
                  <a:extLst>
                    <a:ext uri="{FF2B5EF4-FFF2-40B4-BE49-F238E27FC236}">
                      <a16:creationId xmlns:a16="http://schemas.microsoft.com/office/drawing/2014/main" id="{A37F5E92-91FA-CAF1-A5E4-718803314E89}"/>
                    </a:ext>
                  </a:extLst>
                </p14:cNvPr>
                <p14:cNvContentPartPr/>
                <p14:nvPr/>
              </p14:nvContentPartPr>
              <p14:xfrm>
                <a:off x="6944989" y="1879364"/>
                <a:ext cx="131760" cy="203040"/>
              </p14:xfrm>
            </p:contentPart>
          </mc:Choice>
          <mc:Fallback>
            <p:pic>
              <p:nvPicPr>
                <p:cNvPr id="182" name="Freihand 181">
                  <a:extLst>
                    <a:ext uri="{FF2B5EF4-FFF2-40B4-BE49-F238E27FC236}">
                      <a16:creationId xmlns:a16="http://schemas.microsoft.com/office/drawing/2014/main" id="{A37F5E92-91FA-CAF1-A5E4-718803314E89}"/>
                    </a:ext>
                  </a:extLst>
                </p:cNvPr>
                <p:cNvPicPr/>
                <p:nvPr/>
              </p:nvPicPr>
              <p:blipFill>
                <a:blip r:embed="rId287"/>
                <a:stretch>
                  <a:fillRect/>
                </a:stretch>
              </p:blipFill>
              <p:spPr>
                <a:xfrm>
                  <a:off x="6935989" y="1870724"/>
                  <a:ext cx="149400" cy="220680"/>
                </a:xfrm>
                <a:prstGeom prst="rect">
                  <a:avLst/>
                </a:prstGeom>
              </p:spPr>
            </p:pic>
          </mc:Fallback>
        </mc:AlternateContent>
      </p:grpSp>
      <p:grpSp>
        <p:nvGrpSpPr>
          <p:cNvPr id="206" name="Gruppieren 205">
            <a:extLst>
              <a:ext uri="{FF2B5EF4-FFF2-40B4-BE49-F238E27FC236}">
                <a16:creationId xmlns:a16="http://schemas.microsoft.com/office/drawing/2014/main" id="{2C497795-9D3F-5203-9960-849B5414760D}"/>
              </a:ext>
            </a:extLst>
          </p:cNvPr>
          <p:cNvGrpSpPr/>
          <p:nvPr/>
        </p:nvGrpSpPr>
        <p:grpSpPr>
          <a:xfrm>
            <a:off x="406669" y="2661284"/>
            <a:ext cx="2084040" cy="380520"/>
            <a:chOff x="406669" y="2661284"/>
            <a:chExt cx="2084040" cy="380520"/>
          </a:xfrm>
        </p:grpSpPr>
        <mc:AlternateContent xmlns:mc="http://schemas.openxmlformats.org/markup-compatibility/2006">
          <mc:Choice xmlns:p14="http://schemas.microsoft.com/office/powerpoint/2010/main" Requires="p14">
            <p:contentPart p14:bwMode="auto" r:id="rId288">
              <p14:nvContentPartPr>
                <p14:cNvPr id="184" name="Freihand 183">
                  <a:extLst>
                    <a:ext uri="{FF2B5EF4-FFF2-40B4-BE49-F238E27FC236}">
                      <a16:creationId xmlns:a16="http://schemas.microsoft.com/office/drawing/2014/main" id="{FE889B1F-A77A-63FB-A785-13C968E45A1D}"/>
                    </a:ext>
                  </a:extLst>
                </p14:cNvPr>
                <p14:cNvContentPartPr/>
                <p14:nvPr/>
              </p14:nvContentPartPr>
              <p14:xfrm>
                <a:off x="406669" y="2758844"/>
                <a:ext cx="173160" cy="282960"/>
              </p14:xfrm>
            </p:contentPart>
          </mc:Choice>
          <mc:Fallback>
            <p:pic>
              <p:nvPicPr>
                <p:cNvPr id="184" name="Freihand 183">
                  <a:extLst>
                    <a:ext uri="{FF2B5EF4-FFF2-40B4-BE49-F238E27FC236}">
                      <a16:creationId xmlns:a16="http://schemas.microsoft.com/office/drawing/2014/main" id="{FE889B1F-A77A-63FB-A785-13C968E45A1D}"/>
                    </a:ext>
                  </a:extLst>
                </p:cNvPr>
                <p:cNvPicPr/>
                <p:nvPr/>
              </p:nvPicPr>
              <p:blipFill>
                <a:blip r:embed="rId289"/>
                <a:stretch>
                  <a:fillRect/>
                </a:stretch>
              </p:blipFill>
              <p:spPr>
                <a:xfrm>
                  <a:off x="398029" y="2749844"/>
                  <a:ext cx="1908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5" name="Freihand 184">
                  <a:extLst>
                    <a:ext uri="{FF2B5EF4-FFF2-40B4-BE49-F238E27FC236}">
                      <a16:creationId xmlns:a16="http://schemas.microsoft.com/office/drawing/2014/main" id="{9E73548D-A910-8C2D-196F-B56BE8F92160}"/>
                    </a:ext>
                  </a:extLst>
                </p14:cNvPr>
                <p14:cNvContentPartPr/>
                <p14:nvPr/>
              </p14:nvContentPartPr>
              <p14:xfrm>
                <a:off x="687109" y="2768564"/>
                <a:ext cx="30240" cy="230760"/>
              </p14:xfrm>
            </p:contentPart>
          </mc:Choice>
          <mc:Fallback>
            <p:pic>
              <p:nvPicPr>
                <p:cNvPr id="185" name="Freihand 184">
                  <a:extLst>
                    <a:ext uri="{FF2B5EF4-FFF2-40B4-BE49-F238E27FC236}">
                      <a16:creationId xmlns:a16="http://schemas.microsoft.com/office/drawing/2014/main" id="{9E73548D-A910-8C2D-196F-B56BE8F92160}"/>
                    </a:ext>
                  </a:extLst>
                </p:cNvPr>
                <p:cNvPicPr/>
                <p:nvPr/>
              </p:nvPicPr>
              <p:blipFill>
                <a:blip r:embed="rId291"/>
                <a:stretch>
                  <a:fillRect/>
                </a:stretch>
              </p:blipFill>
              <p:spPr>
                <a:xfrm>
                  <a:off x="678109" y="2759564"/>
                  <a:ext cx="478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6" name="Freihand 185">
                  <a:extLst>
                    <a:ext uri="{FF2B5EF4-FFF2-40B4-BE49-F238E27FC236}">
                      <a16:creationId xmlns:a16="http://schemas.microsoft.com/office/drawing/2014/main" id="{F8F19BAF-4DA8-BC30-6C7B-52530A649FB5}"/>
                    </a:ext>
                  </a:extLst>
                </p14:cNvPr>
                <p14:cNvContentPartPr/>
                <p14:nvPr/>
              </p14:nvContentPartPr>
              <p14:xfrm>
                <a:off x="747229" y="2863244"/>
                <a:ext cx="191160" cy="111960"/>
              </p14:xfrm>
            </p:contentPart>
          </mc:Choice>
          <mc:Fallback>
            <p:pic>
              <p:nvPicPr>
                <p:cNvPr id="186" name="Freihand 185">
                  <a:extLst>
                    <a:ext uri="{FF2B5EF4-FFF2-40B4-BE49-F238E27FC236}">
                      <a16:creationId xmlns:a16="http://schemas.microsoft.com/office/drawing/2014/main" id="{F8F19BAF-4DA8-BC30-6C7B-52530A649FB5}"/>
                    </a:ext>
                  </a:extLst>
                </p:cNvPr>
                <p:cNvPicPr/>
                <p:nvPr/>
              </p:nvPicPr>
              <p:blipFill>
                <a:blip r:embed="rId293"/>
                <a:stretch>
                  <a:fillRect/>
                </a:stretch>
              </p:blipFill>
              <p:spPr>
                <a:xfrm>
                  <a:off x="738229" y="2854604"/>
                  <a:ext cx="208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7" name="Freihand 186">
                  <a:extLst>
                    <a:ext uri="{FF2B5EF4-FFF2-40B4-BE49-F238E27FC236}">
                      <a16:creationId xmlns:a16="http://schemas.microsoft.com/office/drawing/2014/main" id="{C42E36C7-7B50-10A2-DA05-E76A40799816}"/>
                    </a:ext>
                  </a:extLst>
                </p14:cNvPr>
                <p14:cNvContentPartPr/>
                <p14:nvPr/>
              </p14:nvContentPartPr>
              <p14:xfrm>
                <a:off x="903109" y="2786564"/>
                <a:ext cx="15480" cy="12600"/>
              </p14:xfrm>
            </p:contentPart>
          </mc:Choice>
          <mc:Fallback>
            <p:pic>
              <p:nvPicPr>
                <p:cNvPr id="187" name="Freihand 186">
                  <a:extLst>
                    <a:ext uri="{FF2B5EF4-FFF2-40B4-BE49-F238E27FC236}">
                      <a16:creationId xmlns:a16="http://schemas.microsoft.com/office/drawing/2014/main" id="{C42E36C7-7B50-10A2-DA05-E76A40799816}"/>
                    </a:ext>
                  </a:extLst>
                </p:cNvPr>
                <p:cNvPicPr/>
                <p:nvPr/>
              </p:nvPicPr>
              <p:blipFill>
                <a:blip r:embed="rId295"/>
                <a:stretch>
                  <a:fillRect/>
                </a:stretch>
              </p:blipFill>
              <p:spPr>
                <a:xfrm>
                  <a:off x="894109" y="2777924"/>
                  <a:ext cx="33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8" name="Freihand 187">
                  <a:extLst>
                    <a:ext uri="{FF2B5EF4-FFF2-40B4-BE49-F238E27FC236}">
                      <a16:creationId xmlns:a16="http://schemas.microsoft.com/office/drawing/2014/main" id="{0EA553A5-F1BB-C37F-0377-AB1B1C34E700}"/>
                    </a:ext>
                  </a:extLst>
                </p14:cNvPr>
                <p14:cNvContentPartPr/>
                <p14:nvPr/>
              </p14:nvContentPartPr>
              <p14:xfrm>
                <a:off x="993469" y="2750924"/>
                <a:ext cx="171720" cy="242280"/>
              </p14:xfrm>
            </p:contentPart>
          </mc:Choice>
          <mc:Fallback>
            <p:pic>
              <p:nvPicPr>
                <p:cNvPr id="188" name="Freihand 187">
                  <a:extLst>
                    <a:ext uri="{FF2B5EF4-FFF2-40B4-BE49-F238E27FC236}">
                      <a16:creationId xmlns:a16="http://schemas.microsoft.com/office/drawing/2014/main" id="{0EA553A5-F1BB-C37F-0377-AB1B1C34E700}"/>
                    </a:ext>
                  </a:extLst>
                </p:cNvPr>
                <p:cNvPicPr/>
                <p:nvPr/>
              </p:nvPicPr>
              <p:blipFill>
                <a:blip r:embed="rId297"/>
                <a:stretch>
                  <a:fillRect/>
                </a:stretch>
              </p:blipFill>
              <p:spPr>
                <a:xfrm>
                  <a:off x="984829" y="2742284"/>
                  <a:ext cx="1893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9" name="Freihand 188">
                  <a:extLst>
                    <a:ext uri="{FF2B5EF4-FFF2-40B4-BE49-F238E27FC236}">
                      <a16:creationId xmlns:a16="http://schemas.microsoft.com/office/drawing/2014/main" id="{09F1472F-FA62-3744-7F0F-C866C55CFC13}"/>
                    </a:ext>
                  </a:extLst>
                </p14:cNvPr>
                <p14:cNvContentPartPr/>
                <p14:nvPr/>
              </p14:nvContentPartPr>
              <p14:xfrm>
                <a:off x="1232869" y="2821124"/>
                <a:ext cx="57960" cy="168840"/>
              </p14:xfrm>
            </p:contentPart>
          </mc:Choice>
          <mc:Fallback>
            <p:pic>
              <p:nvPicPr>
                <p:cNvPr id="189" name="Freihand 188">
                  <a:extLst>
                    <a:ext uri="{FF2B5EF4-FFF2-40B4-BE49-F238E27FC236}">
                      <a16:creationId xmlns:a16="http://schemas.microsoft.com/office/drawing/2014/main" id="{09F1472F-FA62-3744-7F0F-C866C55CFC13}"/>
                    </a:ext>
                  </a:extLst>
                </p:cNvPr>
                <p:cNvPicPr/>
                <p:nvPr/>
              </p:nvPicPr>
              <p:blipFill>
                <a:blip r:embed="rId299"/>
                <a:stretch>
                  <a:fillRect/>
                </a:stretch>
              </p:blipFill>
              <p:spPr>
                <a:xfrm>
                  <a:off x="1224229" y="2812484"/>
                  <a:ext cx="756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0" name="Freihand 189">
                  <a:extLst>
                    <a:ext uri="{FF2B5EF4-FFF2-40B4-BE49-F238E27FC236}">
                      <a16:creationId xmlns:a16="http://schemas.microsoft.com/office/drawing/2014/main" id="{1BA5E57F-40DD-71AE-B082-837C999334FD}"/>
                    </a:ext>
                  </a:extLst>
                </p14:cNvPr>
                <p14:cNvContentPartPr/>
                <p14:nvPr/>
              </p14:nvContentPartPr>
              <p14:xfrm>
                <a:off x="1331869" y="2818964"/>
                <a:ext cx="106560" cy="153000"/>
              </p14:xfrm>
            </p:contentPart>
          </mc:Choice>
          <mc:Fallback>
            <p:pic>
              <p:nvPicPr>
                <p:cNvPr id="190" name="Freihand 189">
                  <a:extLst>
                    <a:ext uri="{FF2B5EF4-FFF2-40B4-BE49-F238E27FC236}">
                      <a16:creationId xmlns:a16="http://schemas.microsoft.com/office/drawing/2014/main" id="{1BA5E57F-40DD-71AE-B082-837C999334FD}"/>
                    </a:ext>
                  </a:extLst>
                </p:cNvPr>
                <p:cNvPicPr/>
                <p:nvPr/>
              </p:nvPicPr>
              <p:blipFill>
                <a:blip r:embed="rId301"/>
                <a:stretch>
                  <a:fillRect/>
                </a:stretch>
              </p:blipFill>
              <p:spPr>
                <a:xfrm>
                  <a:off x="1322869" y="2810324"/>
                  <a:ext cx="124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1" name="Freihand 190">
                  <a:extLst>
                    <a:ext uri="{FF2B5EF4-FFF2-40B4-BE49-F238E27FC236}">
                      <a16:creationId xmlns:a16="http://schemas.microsoft.com/office/drawing/2014/main" id="{5712212E-52A5-F832-9442-0E11A3E912EC}"/>
                    </a:ext>
                  </a:extLst>
                </p14:cNvPr>
                <p14:cNvContentPartPr/>
                <p14:nvPr/>
              </p14:nvContentPartPr>
              <p14:xfrm>
                <a:off x="1474789" y="2727884"/>
                <a:ext cx="140400" cy="227160"/>
              </p14:xfrm>
            </p:contentPart>
          </mc:Choice>
          <mc:Fallback>
            <p:pic>
              <p:nvPicPr>
                <p:cNvPr id="191" name="Freihand 190">
                  <a:extLst>
                    <a:ext uri="{FF2B5EF4-FFF2-40B4-BE49-F238E27FC236}">
                      <a16:creationId xmlns:a16="http://schemas.microsoft.com/office/drawing/2014/main" id="{5712212E-52A5-F832-9442-0E11A3E912EC}"/>
                    </a:ext>
                  </a:extLst>
                </p:cNvPr>
                <p:cNvPicPr/>
                <p:nvPr/>
              </p:nvPicPr>
              <p:blipFill>
                <a:blip r:embed="rId303"/>
                <a:stretch>
                  <a:fillRect/>
                </a:stretch>
              </p:blipFill>
              <p:spPr>
                <a:xfrm>
                  <a:off x="1466149" y="2718884"/>
                  <a:ext cx="1580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2" name="Freihand 191">
                  <a:extLst>
                    <a:ext uri="{FF2B5EF4-FFF2-40B4-BE49-F238E27FC236}">
                      <a16:creationId xmlns:a16="http://schemas.microsoft.com/office/drawing/2014/main" id="{48C0CBDD-D8A7-35CF-AE4F-F8963E5872C2}"/>
                    </a:ext>
                  </a:extLst>
                </p14:cNvPr>
                <p14:cNvContentPartPr/>
                <p14:nvPr/>
              </p14:nvContentPartPr>
              <p14:xfrm>
                <a:off x="1436989" y="2782604"/>
                <a:ext cx="84960" cy="15480"/>
              </p14:xfrm>
            </p:contentPart>
          </mc:Choice>
          <mc:Fallback>
            <p:pic>
              <p:nvPicPr>
                <p:cNvPr id="192" name="Freihand 191">
                  <a:extLst>
                    <a:ext uri="{FF2B5EF4-FFF2-40B4-BE49-F238E27FC236}">
                      <a16:creationId xmlns:a16="http://schemas.microsoft.com/office/drawing/2014/main" id="{48C0CBDD-D8A7-35CF-AE4F-F8963E5872C2}"/>
                    </a:ext>
                  </a:extLst>
                </p:cNvPr>
                <p:cNvPicPr/>
                <p:nvPr/>
              </p:nvPicPr>
              <p:blipFill>
                <a:blip r:embed="rId305"/>
                <a:stretch>
                  <a:fillRect/>
                </a:stretch>
              </p:blipFill>
              <p:spPr>
                <a:xfrm>
                  <a:off x="1428349" y="2773604"/>
                  <a:ext cx="102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4" name="Freihand 193">
                  <a:extLst>
                    <a:ext uri="{FF2B5EF4-FFF2-40B4-BE49-F238E27FC236}">
                      <a16:creationId xmlns:a16="http://schemas.microsoft.com/office/drawing/2014/main" id="{3845448F-802E-CB5D-ADF7-1B615E9399CF}"/>
                    </a:ext>
                  </a:extLst>
                </p14:cNvPr>
                <p14:cNvContentPartPr/>
                <p14:nvPr/>
              </p14:nvContentPartPr>
              <p14:xfrm>
                <a:off x="1684309" y="2824724"/>
                <a:ext cx="244800" cy="111600"/>
              </p14:xfrm>
            </p:contentPart>
          </mc:Choice>
          <mc:Fallback>
            <p:pic>
              <p:nvPicPr>
                <p:cNvPr id="194" name="Freihand 193">
                  <a:extLst>
                    <a:ext uri="{FF2B5EF4-FFF2-40B4-BE49-F238E27FC236}">
                      <a16:creationId xmlns:a16="http://schemas.microsoft.com/office/drawing/2014/main" id="{3845448F-802E-CB5D-ADF7-1B615E9399CF}"/>
                    </a:ext>
                  </a:extLst>
                </p:cNvPr>
                <p:cNvPicPr/>
                <p:nvPr/>
              </p:nvPicPr>
              <p:blipFill>
                <a:blip r:embed="rId307"/>
                <a:stretch>
                  <a:fillRect/>
                </a:stretch>
              </p:blipFill>
              <p:spPr>
                <a:xfrm>
                  <a:off x="1675669" y="2816084"/>
                  <a:ext cx="262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5" name="Freihand 194">
                  <a:extLst>
                    <a:ext uri="{FF2B5EF4-FFF2-40B4-BE49-F238E27FC236}">
                      <a16:creationId xmlns:a16="http://schemas.microsoft.com/office/drawing/2014/main" id="{FE6FE25A-0189-B189-D83A-18AE424F765C}"/>
                    </a:ext>
                  </a:extLst>
                </p14:cNvPr>
                <p14:cNvContentPartPr/>
                <p14:nvPr/>
              </p14:nvContentPartPr>
              <p14:xfrm>
                <a:off x="2095789" y="2661284"/>
                <a:ext cx="394920" cy="251280"/>
              </p14:xfrm>
            </p:contentPart>
          </mc:Choice>
          <mc:Fallback>
            <p:pic>
              <p:nvPicPr>
                <p:cNvPr id="195" name="Freihand 194">
                  <a:extLst>
                    <a:ext uri="{FF2B5EF4-FFF2-40B4-BE49-F238E27FC236}">
                      <a16:creationId xmlns:a16="http://schemas.microsoft.com/office/drawing/2014/main" id="{FE6FE25A-0189-B189-D83A-18AE424F765C}"/>
                    </a:ext>
                  </a:extLst>
                </p:cNvPr>
                <p:cNvPicPr/>
                <p:nvPr/>
              </p:nvPicPr>
              <p:blipFill>
                <a:blip r:embed="rId309"/>
                <a:stretch>
                  <a:fillRect/>
                </a:stretch>
              </p:blipFill>
              <p:spPr>
                <a:xfrm>
                  <a:off x="2086789" y="2652284"/>
                  <a:ext cx="4125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6" name="Freihand 195">
                  <a:extLst>
                    <a:ext uri="{FF2B5EF4-FFF2-40B4-BE49-F238E27FC236}">
                      <a16:creationId xmlns:a16="http://schemas.microsoft.com/office/drawing/2014/main" id="{F6E13DD8-B239-E990-BBEF-8ED1A6FFC5E5}"/>
                    </a:ext>
                  </a:extLst>
                </p14:cNvPr>
                <p14:cNvContentPartPr/>
                <p14:nvPr/>
              </p14:nvContentPartPr>
              <p14:xfrm>
                <a:off x="2376589" y="2705204"/>
                <a:ext cx="19440" cy="3600"/>
              </p14:xfrm>
            </p:contentPart>
          </mc:Choice>
          <mc:Fallback>
            <p:pic>
              <p:nvPicPr>
                <p:cNvPr id="196" name="Freihand 195">
                  <a:extLst>
                    <a:ext uri="{FF2B5EF4-FFF2-40B4-BE49-F238E27FC236}">
                      <a16:creationId xmlns:a16="http://schemas.microsoft.com/office/drawing/2014/main" id="{F6E13DD8-B239-E990-BBEF-8ED1A6FFC5E5}"/>
                    </a:ext>
                  </a:extLst>
                </p:cNvPr>
                <p:cNvPicPr/>
                <p:nvPr/>
              </p:nvPicPr>
              <p:blipFill>
                <a:blip r:embed="rId311"/>
                <a:stretch>
                  <a:fillRect/>
                </a:stretch>
              </p:blipFill>
              <p:spPr>
                <a:xfrm>
                  <a:off x="2367949" y="2696204"/>
                  <a:ext cx="37080" cy="2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2">
            <p14:nvContentPartPr>
              <p14:cNvPr id="197" name="Freihand 196">
                <a:extLst>
                  <a:ext uri="{FF2B5EF4-FFF2-40B4-BE49-F238E27FC236}">
                    <a16:creationId xmlns:a16="http://schemas.microsoft.com/office/drawing/2014/main" id="{684EFA7A-2E8F-547E-3BC1-68B8A38DF0A7}"/>
                  </a:ext>
                </a:extLst>
              </p14:cNvPr>
              <p14:cNvContentPartPr/>
              <p14:nvPr/>
            </p14:nvContentPartPr>
            <p14:xfrm>
              <a:off x="2726149" y="2712404"/>
              <a:ext cx="306720" cy="156960"/>
            </p14:xfrm>
          </p:contentPart>
        </mc:Choice>
        <mc:Fallback>
          <p:pic>
            <p:nvPicPr>
              <p:cNvPr id="197" name="Freihand 196">
                <a:extLst>
                  <a:ext uri="{FF2B5EF4-FFF2-40B4-BE49-F238E27FC236}">
                    <a16:creationId xmlns:a16="http://schemas.microsoft.com/office/drawing/2014/main" id="{684EFA7A-2E8F-547E-3BC1-68B8A38DF0A7}"/>
                  </a:ext>
                </a:extLst>
              </p:cNvPr>
              <p:cNvPicPr/>
              <p:nvPr/>
            </p:nvPicPr>
            <p:blipFill>
              <a:blip r:embed="rId313"/>
              <a:stretch>
                <a:fillRect/>
              </a:stretch>
            </p:blipFill>
            <p:spPr>
              <a:xfrm>
                <a:off x="2717509" y="2703764"/>
                <a:ext cx="324360" cy="174600"/>
              </a:xfrm>
              <a:prstGeom prst="rect">
                <a:avLst/>
              </a:prstGeom>
            </p:spPr>
          </p:pic>
        </mc:Fallback>
      </mc:AlternateContent>
      <p:grpSp>
        <p:nvGrpSpPr>
          <p:cNvPr id="205" name="Gruppieren 204">
            <a:extLst>
              <a:ext uri="{FF2B5EF4-FFF2-40B4-BE49-F238E27FC236}">
                <a16:creationId xmlns:a16="http://schemas.microsoft.com/office/drawing/2014/main" id="{84B332DA-4177-EA35-E623-21A4704896F4}"/>
              </a:ext>
            </a:extLst>
          </p:cNvPr>
          <p:cNvGrpSpPr/>
          <p:nvPr/>
        </p:nvGrpSpPr>
        <p:grpSpPr>
          <a:xfrm>
            <a:off x="3245629" y="2521244"/>
            <a:ext cx="2273040" cy="340200"/>
            <a:chOff x="3245629" y="2521244"/>
            <a:chExt cx="2273040" cy="340200"/>
          </a:xfrm>
        </p:grpSpPr>
        <mc:AlternateContent xmlns:mc="http://schemas.openxmlformats.org/markup-compatibility/2006">
          <mc:Choice xmlns:p14="http://schemas.microsoft.com/office/powerpoint/2010/main" Requires="p14">
            <p:contentPart p14:bwMode="auto" r:id="rId314">
              <p14:nvContentPartPr>
                <p14:cNvPr id="198" name="Freihand 197">
                  <a:extLst>
                    <a:ext uri="{FF2B5EF4-FFF2-40B4-BE49-F238E27FC236}">
                      <a16:creationId xmlns:a16="http://schemas.microsoft.com/office/drawing/2014/main" id="{D4D91806-9AA3-702D-634F-D1A582A42957}"/>
                    </a:ext>
                  </a:extLst>
                </p14:cNvPr>
                <p14:cNvContentPartPr/>
                <p14:nvPr/>
              </p14:nvContentPartPr>
              <p14:xfrm>
                <a:off x="3245629" y="2567324"/>
                <a:ext cx="617040" cy="294120"/>
              </p14:xfrm>
            </p:contentPart>
          </mc:Choice>
          <mc:Fallback>
            <p:pic>
              <p:nvPicPr>
                <p:cNvPr id="198" name="Freihand 197">
                  <a:extLst>
                    <a:ext uri="{FF2B5EF4-FFF2-40B4-BE49-F238E27FC236}">
                      <a16:creationId xmlns:a16="http://schemas.microsoft.com/office/drawing/2014/main" id="{D4D91806-9AA3-702D-634F-D1A582A42957}"/>
                    </a:ext>
                  </a:extLst>
                </p:cNvPr>
                <p:cNvPicPr/>
                <p:nvPr/>
              </p:nvPicPr>
              <p:blipFill>
                <a:blip r:embed="rId315"/>
                <a:stretch>
                  <a:fillRect/>
                </a:stretch>
              </p:blipFill>
              <p:spPr>
                <a:xfrm>
                  <a:off x="3236629" y="2558324"/>
                  <a:ext cx="63468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9" name="Freihand 198">
                  <a:extLst>
                    <a:ext uri="{FF2B5EF4-FFF2-40B4-BE49-F238E27FC236}">
                      <a16:creationId xmlns:a16="http://schemas.microsoft.com/office/drawing/2014/main" id="{BA40C20F-9804-584A-5F53-0DE56864E4B0}"/>
                    </a:ext>
                  </a:extLst>
                </p14:cNvPr>
                <p14:cNvContentPartPr/>
                <p14:nvPr/>
              </p14:nvContentPartPr>
              <p14:xfrm>
                <a:off x="4138789" y="2659124"/>
                <a:ext cx="22680" cy="191880"/>
              </p14:xfrm>
            </p:contentPart>
          </mc:Choice>
          <mc:Fallback>
            <p:pic>
              <p:nvPicPr>
                <p:cNvPr id="199" name="Freihand 198">
                  <a:extLst>
                    <a:ext uri="{FF2B5EF4-FFF2-40B4-BE49-F238E27FC236}">
                      <a16:creationId xmlns:a16="http://schemas.microsoft.com/office/drawing/2014/main" id="{BA40C20F-9804-584A-5F53-0DE56864E4B0}"/>
                    </a:ext>
                  </a:extLst>
                </p:cNvPr>
                <p:cNvPicPr/>
                <p:nvPr/>
              </p:nvPicPr>
              <p:blipFill>
                <a:blip r:embed="rId317"/>
                <a:stretch>
                  <a:fillRect/>
                </a:stretch>
              </p:blipFill>
              <p:spPr>
                <a:xfrm>
                  <a:off x="4129789" y="2650484"/>
                  <a:ext cx="40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0" name="Freihand 199">
                  <a:extLst>
                    <a:ext uri="{FF2B5EF4-FFF2-40B4-BE49-F238E27FC236}">
                      <a16:creationId xmlns:a16="http://schemas.microsoft.com/office/drawing/2014/main" id="{94F2FB10-10D6-A301-BA09-48EB8CF0E197}"/>
                    </a:ext>
                  </a:extLst>
                </p14:cNvPr>
                <p14:cNvContentPartPr/>
                <p14:nvPr/>
              </p14:nvContentPartPr>
              <p14:xfrm>
                <a:off x="4049869" y="2632484"/>
                <a:ext cx="207720" cy="222840"/>
              </p14:xfrm>
            </p:contentPart>
          </mc:Choice>
          <mc:Fallback>
            <p:pic>
              <p:nvPicPr>
                <p:cNvPr id="200" name="Freihand 199">
                  <a:extLst>
                    <a:ext uri="{FF2B5EF4-FFF2-40B4-BE49-F238E27FC236}">
                      <a16:creationId xmlns:a16="http://schemas.microsoft.com/office/drawing/2014/main" id="{94F2FB10-10D6-A301-BA09-48EB8CF0E197}"/>
                    </a:ext>
                  </a:extLst>
                </p:cNvPr>
                <p:cNvPicPr/>
                <p:nvPr/>
              </p:nvPicPr>
              <p:blipFill>
                <a:blip r:embed="rId319"/>
                <a:stretch>
                  <a:fillRect/>
                </a:stretch>
              </p:blipFill>
              <p:spPr>
                <a:xfrm>
                  <a:off x="4041229" y="2623484"/>
                  <a:ext cx="2253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1" name="Freihand 200">
                  <a:extLst>
                    <a:ext uri="{FF2B5EF4-FFF2-40B4-BE49-F238E27FC236}">
                      <a16:creationId xmlns:a16="http://schemas.microsoft.com/office/drawing/2014/main" id="{CB978502-7D65-791C-1151-64DFD3A2ADA6}"/>
                    </a:ext>
                  </a:extLst>
                </p14:cNvPr>
                <p14:cNvContentPartPr/>
                <p14:nvPr/>
              </p14:nvContentPartPr>
              <p14:xfrm>
                <a:off x="4336429" y="2600804"/>
                <a:ext cx="138240" cy="236520"/>
              </p14:xfrm>
            </p:contentPart>
          </mc:Choice>
          <mc:Fallback>
            <p:pic>
              <p:nvPicPr>
                <p:cNvPr id="201" name="Freihand 200">
                  <a:extLst>
                    <a:ext uri="{FF2B5EF4-FFF2-40B4-BE49-F238E27FC236}">
                      <a16:creationId xmlns:a16="http://schemas.microsoft.com/office/drawing/2014/main" id="{CB978502-7D65-791C-1151-64DFD3A2ADA6}"/>
                    </a:ext>
                  </a:extLst>
                </p:cNvPr>
                <p:cNvPicPr/>
                <p:nvPr/>
              </p:nvPicPr>
              <p:blipFill>
                <a:blip r:embed="rId321"/>
                <a:stretch>
                  <a:fillRect/>
                </a:stretch>
              </p:blipFill>
              <p:spPr>
                <a:xfrm>
                  <a:off x="4327429" y="2591804"/>
                  <a:ext cx="1558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2" name="Freihand 201">
                  <a:extLst>
                    <a:ext uri="{FF2B5EF4-FFF2-40B4-BE49-F238E27FC236}">
                      <a16:creationId xmlns:a16="http://schemas.microsoft.com/office/drawing/2014/main" id="{38EAA36A-1166-CCE5-9DE2-C406BC3EFFE7}"/>
                    </a:ext>
                  </a:extLst>
                </p14:cNvPr>
                <p14:cNvContentPartPr/>
                <p14:nvPr/>
              </p14:nvContentPartPr>
              <p14:xfrm>
                <a:off x="4544149" y="2711324"/>
                <a:ext cx="89640" cy="9000"/>
              </p14:xfrm>
            </p:contentPart>
          </mc:Choice>
          <mc:Fallback>
            <p:pic>
              <p:nvPicPr>
                <p:cNvPr id="202" name="Freihand 201">
                  <a:extLst>
                    <a:ext uri="{FF2B5EF4-FFF2-40B4-BE49-F238E27FC236}">
                      <a16:creationId xmlns:a16="http://schemas.microsoft.com/office/drawing/2014/main" id="{38EAA36A-1166-CCE5-9DE2-C406BC3EFFE7}"/>
                    </a:ext>
                  </a:extLst>
                </p:cNvPr>
                <p:cNvPicPr/>
                <p:nvPr/>
              </p:nvPicPr>
              <p:blipFill>
                <a:blip r:embed="rId323"/>
                <a:stretch>
                  <a:fillRect/>
                </a:stretch>
              </p:blipFill>
              <p:spPr>
                <a:xfrm>
                  <a:off x="4535509" y="2702324"/>
                  <a:ext cx="107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3" name="Freihand 202">
                  <a:extLst>
                    <a:ext uri="{FF2B5EF4-FFF2-40B4-BE49-F238E27FC236}">
                      <a16:creationId xmlns:a16="http://schemas.microsoft.com/office/drawing/2014/main" id="{D8EAA39C-B42B-2746-DDCC-AB15112C35C8}"/>
                    </a:ext>
                  </a:extLst>
                </p14:cNvPr>
                <p14:cNvContentPartPr/>
                <p14:nvPr/>
              </p14:nvContentPartPr>
              <p14:xfrm>
                <a:off x="4778509" y="2521244"/>
                <a:ext cx="173160" cy="259200"/>
              </p14:xfrm>
            </p:contentPart>
          </mc:Choice>
          <mc:Fallback>
            <p:pic>
              <p:nvPicPr>
                <p:cNvPr id="203" name="Freihand 202">
                  <a:extLst>
                    <a:ext uri="{FF2B5EF4-FFF2-40B4-BE49-F238E27FC236}">
                      <a16:creationId xmlns:a16="http://schemas.microsoft.com/office/drawing/2014/main" id="{D8EAA39C-B42B-2746-DDCC-AB15112C35C8}"/>
                    </a:ext>
                  </a:extLst>
                </p:cNvPr>
                <p:cNvPicPr/>
                <p:nvPr/>
              </p:nvPicPr>
              <p:blipFill>
                <a:blip r:embed="rId325"/>
                <a:stretch>
                  <a:fillRect/>
                </a:stretch>
              </p:blipFill>
              <p:spPr>
                <a:xfrm>
                  <a:off x="4769869" y="2512604"/>
                  <a:ext cx="1908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4" name="Freihand 203">
                  <a:extLst>
                    <a:ext uri="{FF2B5EF4-FFF2-40B4-BE49-F238E27FC236}">
                      <a16:creationId xmlns:a16="http://schemas.microsoft.com/office/drawing/2014/main" id="{81184C1E-9BC0-31B2-6058-D36D76FB4442}"/>
                    </a:ext>
                  </a:extLst>
                </p14:cNvPr>
                <p14:cNvContentPartPr/>
                <p14:nvPr/>
              </p14:nvContentPartPr>
              <p14:xfrm>
                <a:off x="4881829" y="2637524"/>
                <a:ext cx="636840" cy="152280"/>
              </p14:xfrm>
            </p:contentPart>
          </mc:Choice>
          <mc:Fallback>
            <p:pic>
              <p:nvPicPr>
                <p:cNvPr id="204" name="Freihand 203">
                  <a:extLst>
                    <a:ext uri="{FF2B5EF4-FFF2-40B4-BE49-F238E27FC236}">
                      <a16:creationId xmlns:a16="http://schemas.microsoft.com/office/drawing/2014/main" id="{81184C1E-9BC0-31B2-6058-D36D76FB4442}"/>
                    </a:ext>
                  </a:extLst>
                </p:cNvPr>
                <p:cNvPicPr/>
                <p:nvPr/>
              </p:nvPicPr>
              <p:blipFill>
                <a:blip r:embed="rId327"/>
                <a:stretch>
                  <a:fillRect/>
                </a:stretch>
              </p:blipFill>
              <p:spPr>
                <a:xfrm>
                  <a:off x="4873189" y="2628884"/>
                  <a:ext cx="654480" cy="169920"/>
                </a:xfrm>
                <a:prstGeom prst="rect">
                  <a:avLst/>
                </a:prstGeom>
              </p:spPr>
            </p:pic>
          </mc:Fallback>
        </mc:AlternateContent>
      </p:grpSp>
      <p:grpSp>
        <p:nvGrpSpPr>
          <p:cNvPr id="226" name="Gruppieren 225">
            <a:extLst>
              <a:ext uri="{FF2B5EF4-FFF2-40B4-BE49-F238E27FC236}">
                <a16:creationId xmlns:a16="http://schemas.microsoft.com/office/drawing/2014/main" id="{900DBEAE-3A2D-FDE8-7BAA-2692075D875B}"/>
              </a:ext>
            </a:extLst>
          </p:cNvPr>
          <p:cNvGrpSpPr/>
          <p:nvPr/>
        </p:nvGrpSpPr>
        <p:grpSpPr>
          <a:xfrm>
            <a:off x="6038149" y="2522324"/>
            <a:ext cx="474480" cy="273960"/>
            <a:chOff x="6038149" y="2522324"/>
            <a:chExt cx="474480" cy="273960"/>
          </a:xfrm>
        </p:grpSpPr>
        <mc:AlternateContent xmlns:mc="http://schemas.openxmlformats.org/markup-compatibility/2006">
          <mc:Choice xmlns:p14="http://schemas.microsoft.com/office/powerpoint/2010/main" Requires="p14">
            <p:contentPart p14:bwMode="auto" r:id="rId328">
              <p14:nvContentPartPr>
                <p14:cNvPr id="207" name="Freihand 206">
                  <a:extLst>
                    <a:ext uri="{FF2B5EF4-FFF2-40B4-BE49-F238E27FC236}">
                      <a16:creationId xmlns:a16="http://schemas.microsoft.com/office/drawing/2014/main" id="{78DBED19-205C-4AB2-833A-B46A6B189F5F}"/>
                    </a:ext>
                  </a:extLst>
                </p14:cNvPr>
                <p14:cNvContentPartPr/>
                <p14:nvPr/>
              </p14:nvContentPartPr>
              <p14:xfrm>
                <a:off x="6091069" y="2582444"/>
                <a:ext cx="32760" cy="188640"/>
              </p14:xfrm>
            </p:contentPart>
          </mc:Choice>
          <mc:Fallback>
            <p:pic>
              <p:nvPicPr>
                <p:cNvPr id="207" name="Freihand 206">
                  <a:extLst>
                    <a:ext uri="{FF2B5EF4-FFF2-40B4-BE49-F238E27FC236}">
                      <a16:creationId xmlns:a16="http://schemas.microsoft.com/office/drawing/2014/main" id="{78DBED19-205C-4AB2-833A-B46A6B189F5F}"/>
                    </a:ext>
                  </a:extLst>
                </p:cNvPr>
                <p:cNvPicPr/>
                <p:nvPr/>
              </p:nvPicPr>
              <p:blipFill>
                <a:blip r:embed="rId329"/>
                <a:stretch>
                  <a:fillRect/>
                </a:stretch>
              </p:blipFill>
              <p:spPr>
                <a:xfrm>
                  <a:off x="6082429" y="2573444"/>
                  <a:ext cx="504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8" name="Freihand 207">
                  <a:extLst>
                    <a:ext uri="{FF2B5EF4-FFF2-40B4-BE49-F238E27FC236}">
                      <a16:creationId xmlns:a16="http://schemas.microsoft.com/office/drawing/2014/main" id="{0499E0FD-D352-5901-1A67-186E3C532DE9}"/>
                    </a:ext>
                  </a:extLst>
                </p14:cNvPr>
                <p14:cNvContentPartPr/>
                <p14:nvPr/>
              </p14:nvContentPartPr>
              <p14:xfrm>
                <a:off x="6038149" y="2563724"/>
                <a:ext cx="182880" cy="232560"/>
              </p14:xfrm>
            </p:contentPart>
          </mc:Choice>
          <mc:Fallback>
            <p:pic>
              <p:nvPicPr>
                <p:cNvPr id="208" name="Freihand 207">
                  <a:extLst>
                    <a:ext uri="{FF2B5EF4-FFF2-40B4-BE49-F238E27FC236}">
                      <a16:creationId xmlns:a16="http://schemas.microsoft.com/office/drawing/2014/main" id="{0499E0FD-D352-5901-1A67-186E3C532DE9}"/>
                    </a:ext>
                  </a:extLst>
                </p:cNvPr>
                <p:cNvPicPr/>
                <p:nvPr/>
              </p:nvPicPr>
              <p:blipFill>
                <a:blip r:embed="rId331"/>
                <a:stretch>
                  <a:fillRect/>
                </a:stretch>
              </p:blipFill>
              <p:spPr>
                <a:xfrm>
                  <a:off x="6029149" y="2554724"/>
                  <a:ext cx="2005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9" name="Freihand 208">
                  <a:extLst>
                    <a:ext uri="{FF2B5EF4-FFF2-40B4-BE49-F238E27FC236}">
                      <a16:creationId xmlns:a16="http://schemas.microsoft.com/office/drawing/2014/main" id="{2BC06B92-E73B-13C0-5CF3-0C27F9597DE7}"/>
                    </a:ext>
                  </a:extLst>
                </p14:cNvPr>
                <p14:cNvContentPartPr/>
                <p14:nvPr/>
              </p14:nvContentPartPr>
              <p14:xfrm>
                <a:off x="6253789" y="2522324"/>
                <a:ext cx="145080" cy="259560"/>
              </p14:xfrm>
            </p:contentPart>
          </mc:Choice>
          <mc:Fallback>
            <p:pic>
              <p:nvPicPr>
                <p:cNvPr id="209" name="Freihand 208">
                  <a:extLst>
                    <a:ext uri="{FF2B5EF4-FFF2-40B4-BE49-F238E27FC236}">
                      <a16:creationId xmlns:a16="http://schemas.microsoft.com/office/drawing/2014/main" id="{2BC06B92-E73B-13C0-5CF3-0C27F9597DE7}"/>
                    </a:ext>
                  </a:extLst>
                </p:cNvPr>
                <p:cNvPicPr/>
                <p:nvPr/>
              </p:nvPicPr>
              <p:blipFill>
                <a:blip r:embed="rId333"/>
                <a:stretch>
                  <a:fillRect/>
                </a:stretch>
              </p:blipFill>
              <p:spPr>
                <a:xfrm>
                  <a:off x="6245149" y="2513684"/>
                  <a:ext cx="1627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0" name="Freihand 209">
                  <a:extLst>
                    <a:ext uri="{FF2B5EF4-FFF2-40B4-BE49-F238E27FC236}">
                      <a16:creationId xmlns:a16="http://schemas.microsoft.com/office/drawing/2014/main" id="{C63CC497-80E3-81FD-E050-D22F18260E3C}"/>
                    </a:ext>
                  </a:extLst>
                </p14:cNvPr>
                <p14:cNvContentPartPr/>
                <p14:nvPr/>
              </p14:nvContentPartPr>
              <p14:xfrm>
                <a:off x="6500749" y="2592524"/>
                <a:ext cx="11880" cy="30240"/>
              </p14:xfrm>
            </p:contentPart>
          </mc:Choice>
          <mc:Fallback>
            <p:pic>
              <p:nvPicPr>
                <p:cNvPr id="210" name="Freihand 209">
                  <a:extLst>
                    <a:ext uri="{FF2B5EF4-FFF2-40B4-BE49-F238E27FC236}">
                      <a16:creationId xmlns:a16="http://schemas.microsoft.com/office/drawing/2014/main" id="{C63CC497-80E3-81FD-E050-D22F18260E3C}"/>
                    </a:ext>
                  </a:extLst>
                </p:cNvPr>
                <p:cNvPicPr/>
                <p:nvPr/>
              </p:nvPicPr>
              <p:blipFill>
                <a:blip r:embed="rId335"/>
                <a:stretch>
                  <a:fillRect/>
                </a:stretch>
              </p:blipFill>
              <p:spPr>
                <a:xfrm>
                  <a:off x="6492109" y="2583884"/>
                  <a:ext cx="295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1" name="Freihand 210">
                  <a:extLst>
                    <a:ext uri="{FF2B5EF4-FFF2-40B4-BE49-F238E27FC236}">
                      <a16:creationId xmlns:a16="http://schemas.microsoft.com/office/drawing/2014/main" id="{DD4531B5-8C5D-BC7E-F45E-5DAC9956699E}"/>
                    </a:ext>
                  </a:extLst>
                </p14:cNvPr>
                <p14:cNvContentPartPr/>
                <p14:nvPr/>
              </p14:nvContentPartPr>
              <p14:xfrm>
                <a:off x="6499309" y="2735084"/>
                <a:ext cx="9000" cy="19800"/>
              </p14:xfrm>
            </p:contentPart>
          </mc:Choice>
          <mc:Fallback>
            <p:pic>
              <p:nvPicPr>
                <p:cNvPr id="211" name="Freihand 210">
                  <a:extLst>
                    <a:ext uri="{FF2B5EF4-FFF2-40B4-BE49-F238E27FC236}">
                      <a16:creationId xmlns:a16="http://schemas.microsoft.com/office/drawing/2014/main" id="{DD4531B5-8C5D-BC7E-F45E-5DAC9956699E}"/>
                    </a:ext>
                  </a:extLst>
                </p:cNvPr>
                <p:cNvPicPr/>
                <p:nvPr/>
              </p:nvPicPr>
              <p:blipFill>
                <a:blip r:embed="rId337"/>
                <a:stretch>
                  <a:fillRect/>
                </a:stretch>
              </p:blipFill>
              <p:spPr>
                <a:xfrm>
                  <a:off x="6490669" y="2726084"/>
                  <a:ext cx="26640" cy="37440"/>
                </a:xfrm>
                <a:prstGeom prst="rect">
                  <a:avLst/>
                </a:prstGeom>
              </p:spPr>
            </p:pic>
          </mc:Fallback>
        </mc:AlternateContent>
      </p:grpSp>
      <p:grpSp>
        <p:nvGrpSpPr>
          <p:cNvPr id="225" name="Gruppieren 224">
            <a:extLst>
              <a:ext uri="{FF2B5EF4-FFF2-40B4-BE49-F238E27FC236}">
                <a16:creationId xmlns:a16="http://schemas.microsoft.com/office/drawing/2014/main" id="{37B299ED-DAFF-4623-F6EA-A1A7543F9F98}"/>
              </a:ext>
            </a:extLst>
          </p:cNvPr>
          <p:cNvGrpSpPr/>
          <p:nvPr/>
        </p:nvGrpSpPr>
        <p:grpSpPr>
          <a:xfrm>
            <a:off x="6861109" y="2365004"/>
            <a:ext cx="2249640" cy="367560"/>
            <a:chOff x="6861109" y="2365004"/>
            <a:chExt cx="2249640" cy="367560"/>
          </a:xfrm>
        </p:grpSpPr>
        <mc:AlternateContent xmlns:mc="http://schemas.openxmlformats.org/markup-compatibility/2006">
          <mc:Choice xmlns:p14="http://schemas.microsoft.com/office/powerpoint/2010/main" Requires="p14">
            <p:contentPart p14:bwMode="auto" r:id="rId338">
              <p14:nvContentPartPr>
                <p14:cNvPr id="212" name="Freihand 211">
                  <a:extLst>
                    <a:ext uri="{FF2B5EF4-FFF2-40B4-BE49-F238E27FC236}">
                      <a16:creationId xmlns:a16="http://schemas.microsoft.com/office/drawing/2014/main" id="{CAB6C2A6-AE41-4AA4-B292-2F67A0125229}"/>
                    </a:ext>
                  </a:extLst>
                </p14:cNvPr>
                <p14:cNvContentPartPr/>
                <p14:nvPr/>
              </p14:nvContentPartPr>
              <p14:xfrm>
                <a:off x="6861109" y="2532044"/>
                <a:ext cx="108720" cy="200520"/>
              </p14:xfrm>
            </p:contentPart>
          </mc:Choice>
          <mc:Fallback>
            <p:pic>
              <p:nvPicPr>
                <p:cNvPr id="212" name="Freihand 211">
                  <a:extLst>
                    <a:ext uri="{FF2B5EF4-FFF2-40B4-BE49-F238E27FC236}">
                      <a16:creationId xmlns:a16="http://schemas.microsoft.com/office/drawing/2014/main" id="{CAB6C2A6-AE41-4AA4-B292-2F67A0125229}"/>
                    </a:ext>
                  </a:extLst>
                </p:cNvPr>
                <p:cNvPicPr/>
                <p:nvPr/>
              </p:nvPicPr>
              <p:blipFill>
                <a:blip r:embed="rId339"/>
                <a:stretch>
                  <a:fillRect/>
                </a:stretch>
              </p:blipFill>
              <p:spPr>
                <a:xfrm>
                  <a:off x="6852109" y="2523044"/>
                  <a:ext cx="1263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3" name="Freihand 212">
                  <a:extLst>
                    <a:ext uri="{FF2B5EF4-FFF2-40B4-BE49-F238E27FC236}">
                      <a16:creationId xmlns:a16="http://schemas.microsoft.com/office/drawing/2014/main" id="{A0DA2037-62BD-5278-4306-C94F24A2D398}"/>
                    </a:ext>
                  </a:extLst>
                </p14:cNvPr>
                <p14:cNvContentPartPr/>
                <p14:nvPr/>
              </p14:nvContentPartPr>
              <p14:xfrm>
                <a:off x="6902509" y="2528084"/>
                <a:ext cx="87120" cy="6120"/>
              </p14:xfrm>
            </p:contentPart>
          </mc:Choice>
          <mc:Fallback>
            <p:pic>
              <p:nvPicPr>
                <p:cNvPr id="213" name="Freihand 212">
                  <a:extLst>
                    <a:ext uri="{FF2B5EF4-FFF2-40B4-BE49-F238E27FC236}">
                      <a16:creationId xmlns:a16="http://schemas.microsoft.com/office/drawing/2014/main" id="{A0DA2037-62BD-5278-4306-C94F24A2D398}"/>
                    </a:ext>
                  </a:extLst>
                </p:cNvPr>
                <p:cNvPicPr/>
                <p:nvPr/>
              </p:nvPicPr>
              <p:blipFill>
                <a:blip r:embed="rId341"/>
                <a:stretch>
                  <a:fillRect/>
                </a:stretch>
              </p:blipFill>
              <p:spPr>
                <a:xfrm>
                  <a:off x="6893509" y="2519444"/>
                  <a:ext cx="104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4" name="Freihand 213">
                  <a:extLst>
                    <a:ext uri="{FF2B5EF4-FFF2-40B4-BE49-F238E27FC236}">
                      <a16:creationId xmlns:a16="http://schemas.microsoft.com/office/drawing/2014/main" id="{54D1CEEE-5101-EAD5-569D-17BB7986C8A4}"/>
                    </a:ext>
                  </a:extLst>
                </p14:cNvPr>
                <p14:cNvContentPartPr/>
                <p14:nvPr/>
              </p14:nvContentPartPr>
              <p14:xfrm>
                <a:off x="7081069" y="2518004"/>
                <a:ext cx="266760" cy="159480"/>
              </p14:xfrm>
            </p:contentPart>
          </mc:Choice>
          <mc:Fallback>
            <p:pic>
              <p:nvPicPr>
                <p:cNvPr id="214" name="Freihand 213">
                  <a:extLst>
                    <a:ext uri="{FF2B5EF4-FFF2-40B4-BE49-F238E27FC236}">
                      <a16:creationId xmlns:a16="http://schemas.microsoft.com/office/drawing/2014/main" id="{54D1CEEE-5101-EAD5-569D-17BB7986C8A4}"/>
                    </a:ext>
                  </a:extLst>
                </p:cNvPr>
                <p:cNvPicPr/>
                <p:nvPr/>
              </p:nvPicPr>
              <p:blipFill>
                <a:blip r:embed="rId343"/>
                <a:stretch>
                  <a:fillRect/>
                </a:stretch>
              </p:blipFill>
              <p:spPr>
                <a:xfrm>
                  <a:off x="7072429" y="2509004"/>
                  <a:ext cx="284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5" name="Freihand 214">
                  <a:extLst>
                    <a:ext uri="{FF2B5EF4-FFF2-40B4-BE49-F238E27FC236}">
                      <a16:creationId xmlns:a16="http://schemas.microsoft.com/office/drawing/2014/main" id="{B2080EF7-ACF9-D6E7-34C3-0FE5308D623E}"/>
                    </a:ext>
                  </a:extLst>
                </p14:cNvPr>
                <p14:cNvContentPartPr/>
                <p14:nvPr/>
              </p14:nvContentPartPr>
              <p14:xfrm>
                <a:off x="7431709" y="2556884"/>
                <a:ext cx="138600" cy="24480"/>
              </p14:xfrm>
            </p:contentPart>
          </mc:Choice>
          <mc:Fallback>
            <p:pic>
              <p:nvPicPr>
                <p:cNvPr id="215" name="Freihand 214">
                  <a:extLst>
                    <a:ext uri="{FF2B5EF4-FFF2-40B4-BE49-F238E27FC236}">
                      <a16:creationId xmlns:a16="http://schemas.microsoft.com/office/drawing/2014/main" id="{B2080EF7-ACF9-D6E7-34C3-0FE5308D623E}"/>
                    </a:ext>
                  </a:extLst>
                </p:cNvPr>
                <p:cNvPicPr/>
                <p:nvPr/>
              </p:nvPicPr>
              <p:blipFill>
                <a:blip r:embed="rId345"/>
                <a:stretch>
                  <a:fillRect/>
                </a:stretch>
              </p:blipFill>
              <p:spPr>
                <a:xfrm>
                  <a:off x="7423069" y="2548244"/>
                  <a:ext cx="156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6" name="Freihand 215">
                  <a:extLst>
                    <a:ext uri="{FF2B5EF4-FFF2-40B4-BE49-F238E27FC236}">
                      <a16:creationId xmlns:a16="http://schemas.microsoft.com/office/drawing/2014/main" id="{709D733F-4A37-7252-6ADC-B85FA0221671}"/>
                    </a:ext>
                  </a:extLst>
                </p14:cNvPr>
                <p14:cNvContentPartPr/>
                <p14:nvPr/>
              </p14:nvContentPartPr>
              <p14:xfrm>
                <a:off x="7727989" y="2511164"/>
                <a:ext cx="7560" cy="163800"/>
              </p14:xfrm>
            </p:contentPart>
          </mc:Choice>
          <mc:Fallback>
            <p:pic>
              <p:nvPicPr>
                <p:cNvPr id="216" name="Freihand 215">
                  <a:extLst>
                    <a:ext uri="{FF2B5EF4-FFF2-40B4-BE49-F238E27FC236}">
                      <a16:creationId xmlns:a16="http://schemas.microsoft.com/office/drawing/2014/main" id="{709D733F-4A37-7252-6ADC-B85FA0221671}"/>
                    </a:ext>
                  </a:extLst>
                </p:cNvPr>
                <p:cNvPicPr/>
                <p:nvPr/>
              </p:nvPicPr>
              <p:blipFill>
                <a:blip r:embed="rId347"/>
                <a:stretch>
                  <a:fillRect/>
                </a:stretch>
              </p:blipFill>
              <p:spPr>
                <a:xfrm>
                  <a:off x="7718989" y="2502164"/>
                  <a:ext cx="25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7" name="Freihand 216">
                  <a:extLst>
                    <a:ext uri="{FF2B5EF4-FFF2-40B4-BE49-F238E27FC236}">
                      <a16:creationId xmlns:a16="http://schemas.microsoft.com/office/drawing/2014/main" id="{4DB6848F-BCDD-F10B-BCCD-9D3385A09C83}"/>
                    </a:ext>
                  </a:extLst>
                </p14:cNvPr>
                <p14:cNvContentPartPr/>
                <p14:nvPr/>
              </p14:nvContentPartPr>
              <p14:xfrm>
                <a:off x="7825549" y="2495324"/>
                <a:ext cx="91440" cy="159840"/>
              </p14:xfrm>
            </p:contentPart>
          </mc:Choice>
          <mc:Fallback>
            <p:pic>
              <p:nvPicPr>
                <p:cNvPr id="217" name="Freihand 216">
                  <a:extLst>
                    <a:ext uri="{FF2B5EF4-FFF2-40B4-BE49-F238E27FC236}">
                      <a16:creationId xmlns:a16="http://schemas.microsoft.com/office/drawing/2014/main" id="{4DB6848F-BCDD-F10B-BCCD-9D3385A09C83}"/>
                    </a:ext>
                  </a:extLst>
                </p:cNvPr>
                <p:cNvPicPr/>
                <p:nvPr/>
              </p:nvPicPr>
              <p:blipFill>
                <a:blip r:embed="rId349"/>
                <a:stretch>
                  <a:fillRect/>
                </a:stretch>
              </p:blipFill>
              <p:spPr>
                <a:xfrm>
                  <a:off x="7816549" y="2486684"/>
                  <a:ext cx="109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8" name="Freihand 217">
                  <a:extLst>
                    <a:ext uri="{FF2B5EF4-FFF2-40B4-BE49-F238E27FC236}">
                      <a16:creationId xmlns:a16="http://schemas.microsoft.com/office/drawing/2014/main" id="{06D799E2-1298-3893-E691-A7AEABCEC39C}"/>
                    </a:ext>
                  </a:extLst>
                </p14:cNvPr>
                <p14:cNvContentPartPr/>
                <p14:nvPr/>
              </p14:nvContentPartPr>
              <p14:xfrm>
                <a:off x="7879189" y="2470844"/>
                <a:ext cx="81720" cy="9000"/>
              </p14:xfrm>
            </p:contentPart>
          </mc:Choice>
          <mc:Fallback>
            <p:pic>
              <p:nvPicPr>
                <p:cNvPr id="218" name="Freihand 217">
                  <a:extLst>
                    <a:ext uri="{FF2B5EF4-FFF2-40B4-BE49-F238E27FC236}">
                      <a16:creationId xmlns:a16="http://schemas.microsoft.com/office/drawing/2014/main" id="{06D799E2-1298-3893-E691-A7AEABCEC39C}"/>
                    </a:ext>
                  </a:extLst>
                </p:cNvPr>
                <p:cNvPicPr/>
                <p:nvPr/>
              </p:nvPicPr>
              <p:blipFill>
                <a:blip r:embed="rId351"/>
                <a:stretch>
                  <a:fillRect/>
                </a:stretch>
              </p:blipFill>
              <p:spPr>
                <a:xfrm>
                  <a:off x="7870189" y="2461844"/>
                  <a:ext cx="993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9" name="Freihand 218">
                  <a:extLst>
                    <a:ext uri="{FF2B5EF4-FFF2-40B4-BE49-F238E27FC236}">
                      <a16:creationId xmlns:a16="http://schemas.microsoft.com/office/drawing/2014/main" id="{D708CA8F-E609-64BC-DE78-B6B2F52717CE}"/>
                    </a:ext>
                  </a:extLst>
                </p14:cNvPr>
                <p14:cNvContentPartPr/>
                <p14:nvPr/>
              </p14:nvContentPartPr>
              <p14:xfrm>
                <a:off x="8038309" y="2453204"/>
                <a:ext cx="268560" cy="139680"/>
              </p14:xfrm>
            </p:contentPart>
          </mc:Choice>
          <mc:Fallback>
            <p:pic>
              <p:nvPicPr>
                <p:cNvPr id="219" name="Freihand 218">
                  <a:extLst>
                    <a:ext uri="{FF2B5EF4-FFF2-40B4-BE49-F238E27FC236}">
                      <a16:creationId xmlns:a16="http://schemas.microsoft.com/office/drawing/2014/main" id="{D708CA8F-E609-64BC-DE78-B6B2F52717CE}"/>
                    </a:ext>
                  </a:extLst>
                </p:cNvPr>
                <p:cNvPicPr/>
                <p:nvPr/>
              </p:nvPicPr>
              <p:blipFill>
                <a:blip r:embed="rId353"/>
                <a:stretch>
                  <a:fillRect/>
                </a:stretch>
              </p:blipFill>
              <p:spPr>
                <a:xfrm>
                  <a:off x="8029309" y="2444564"/>
                  <a:ext cx="286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0" name="Freihand 219">
                  <a:extLst>
                    <a:ext uri="{FF2B5EF4-FFF2-40B4-BE49-F238E27FC236}">
                      <a16:creationId xmlns:a16="http://schemas.microsoft.com/office/drawing/2014/main" id="{70EDC147-9CC5-D5BF-6A64-CC616C70285B}"/>
                    </a:ext>
                  </a:extLst>
                </p14:cNvPr>
                <p14:cNvContentPartPr/>
                <p14:nvPr/>
              </p14:nvContentPartPr>
              <p14:xfrm>
                <a:off x="8422429" y="2365004"/>
                <a:ext cx="61920" cy="200520"/>
              </p14:xfrm>
            </p:contentPart>
          </mc:Choice>
          <mc:Fallback>
            <p:pic>
              <p:nvPicPr>
                <p:cNvPr id="220" name="Freihand 219">
                  <a:extLst>
                    <a:ext uri="{FF2B5EF4-FFF2-40B4-BE49-F238E27FC236}">
                      <a16:creationId xmlns:a16="http://schemas.microsoft.com/office/drawing/2014/main" id="{70EDC147-9CC5-D5BF-6A64-CC616C70285B}"/>
                    </a:ext>
                  </a:extLst>
                </p:cNvPr>
                <p:cNvPicPr/>
                <p:nvPr/>
              </p:nvPicPr>
              <p:blipFill>
                <a:blip r:embed="rId355"/>
                <a:stretch>
                  <a:fillRect/>
                </a:stretch>
              </p:blipFill>
              <p:spPr>
                <a:xfrm>
                  <a:off x="8413429" y="2356364"/>
                  <a:ext cx="795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1" name="Freihand 220">
                  <a:extLst>
                    <a:ext uri="{FF2B5EF4-FFF2-40B4-BE49-F238E27FC236}">
                      <a16:creationId xmlns:a16="http://schemas.microsoft.com/office/drawing/2014/main" id="{0403C0B1-74CC-2962-7FCF-EE097550566B}"/>
                    </a:ext>
                  </a:extLst>
                </p14:cNvPr>
                <p14:cNvContentPartPr/>
                <p14:nvPr/>
              </p14:nvContentPartPr>
              <p14:xfrm>
                <a:off x="8584069" y="2489924"/>
                <a:ext cx="161280" cy="69840"/>
              </p14:xfrm>
            </p:contentPart>
          </mc:Choice>
          <mc:Fallback>
            <p:pic>
              <p:nvPicPr>
                <p:cNvPr id="221" name="Freihand 220">
                  <a:extLst>
                    <a:ext uri="{FF2B5EF4-FFF2-40B4-BE49-F238E27FC236}">
                      <a16:creationId xmlns:a16="http://schemas.microsoft.com/office/drawing/2014/main" id="{0403C0B1-74CC-2962-7FCF-EE097550566B}"/>
                    </a:ext>
                  </a:extLst>
                </p:cNvPr>
                <p:cNvPicPr/>
                <p:nvPr/>
              </p:nvPicPr>
              <p:blipFill>
                <a:blip r:embed="rId357"/>
                <a:stretch>
                  <a:fillRect/>
                </a:stretch>
              </p:blipFill>
              <p:spPr>
                <a:xfrm>
                  <a:off x="8575069" y="2480924"/>
                  <a:ext cx="178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2" name="Freihand 221">
                  <a:extLst>
                    <a:ext uri="{FF2B5EF4-FFF2-40B4-BE49-F238E27FC236}">
                      <a16:creationId xmlns:a16="http://schemas.microsoft.com/office/drawing/2014/main" id="{39F87733-7F44-4623-BFB8-6D43404C5A8F}"/>
                    </a:ext>
                  </a:extLst>
                </p14:cNvPr>
                <p14:cNvContentPartPr/>
                <p14:nvPr/>
              </p14:nvContentPartPr>
              <p14:xfrm>
                <a:off x="8882149" y="2483084"/>
                <a:ext cx="154800" cy="69120"/>
              </p14:xfrm>
            </p:contentPart>
          </mc:Choice>
          <mc:Fallback>
            <p:pic>
              <p:nvPicPr>
                <p:cNvPr id="222" name="Freihand 221">
                  <a:extLst>
                    <a:ext uri="{FF2B5EF4-FFF2-40B4-BE49-F238E27FC236}">
                      <a16:creationId xmlns:a16="http://schemas.microsoft.com/office/drawing/2014/main" id="{39F87733-7F44-4623-BFB8-6D43404C5A8F}"/>
                    </a:ext>
                  </a:extLst>
                </p:cNvPr>
                <p:cNvPicPr/>
                <p:nvPr/>
              </p:nvPicPr>
              <p:blipFill>
                <a:blip r:embed="rId359"/>
                <a:stretch>
                  <a:fillRect/>
                </a:stretch>
              </p:blipFill>
              <p:spPr>
                <a:xfrm>
                  <a:off x="8873509" y="2474444"/>
                  <a:ext cx="172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3" name="Freihand 222">
                  <a:extLst>
                    <a:ext uri="{FF2B5EF4-FFF2-40B4-BE49-F238E27FC236}">
                      <a16:creationId xmlns:a16="http://schemas.microsoft.com/office/drawing/2014/main" id="{644156C1-F6B5-FD9A-4762-B2A413CAE6B8}"/>
                    </a:ext>
                  </a:extLst>
                </p14:cNvPr>
                <p14:cNvContentPartPr/>
                <p14:nvPr/>
              </p14:nvContentPartPr>
              <p14:xfrm>
                <a:off x="9004549" y="2471204"/>
                <a:ext cx="106200" cy="246960"/>
              </p14:xfrm>
            </p:contentPart>
          </mc:Choice>
          <mc:Fallback>
            <p:pic>
              <p:nvPicPr>
                <p:cNvPr id="223" name="Freihand 222">
                  <a:extLst>
                    <a:ext uri="{FF2B5EF4-FFF2-40B4-BE49-F238E27FC236}">
                      <a16:creationId xmlns:a16="http://schemas.microsoft.com/office/drawing/2014/main" id="{644156C1-F6B5-FD9A-4762-B2A413CAE6B8}"/>
                    </a:ext>
                  </a:extLst>
                </p:cNvPr>
                <p:cNvPicPr/>
                <p:nvPr/>
              </p:nvPicPr>
              <p:blipFill>
                <a:blip r:embed="rId361"/>
                <a:stretch>
                  <a:fillRect/>
                </a:stretch>
              </p:blipFill>
              <p:spPr>
                <a:xfrm>
                  <a:off x="8995549" y="2462564"/>
                  <a:ext cx="123840" cy="264600"/>
                </a:xfrm>
                <a:prstGeom prst="rect">
                  <a:avLst/>
                </a:prstGeom>
              </p:spPr>
            </p:pic>
          </mc:Fallback>
        </mc:AlternateContent>
      </p:grpSp>
      <p:grpSp>
        <p:nvGrpSpPr>
          <p:cNvPr id="248" name="Gruppieren 247">
            <a:extLst>
              <a:ext uri="{FF2B5EF4-FFF2-40B4-BE49-F238E27FC236}">
                <a16:creationId xmlns:a16="http://schemas.microsoft.com/office/drawing/2014/main" id="{4F736C9F-0B7F-9F16-17A3-5163C615ADE5}"/>
              </a:ext>
            </a:extLst>
          </p:cNvPr>
          <p:cNvGrpSpPr/>
          <p:nvPr/>
        </p:nvGrpSpPr>
        <p:grpSpPr>
          <a:xfrm>
            <a:off x="597469" y="3186884"/>
            <a:ext cx="1163520" cy="328680"/>
            <a:chOff x="597469" y="3186884"/>
            <a:chExt cx="1163520" cy="328680"/>
          </a:xfrm>
        </p:grpSpPr>
        <mc:AlternateContent xmlns:mc="http://schemas.openxmlformats.org/markup-compatibility/2006">
          <mc:Choice xmlns:p14="http://schemas.microsoft.com/office/powerpoint/2010/main" Requires="p14">
            <p:contentPart p14:bwMode="auto" r:id="rId362">
              <p14:nvContentPartPr>
                <p14:cNvPr id="227" name="Freihand 226">
                  <a:extLst>
                    <a:ext uri="{FF2B5EF4-FFF2-40B4-BE49-F238E27FC236}">
                      <a16:creationId xmlns:a16="http://schemas.microsoft.com/office/drawing/2014/main" id="{1E2C9DD2-4EA7-4F39-6BAA-22B20CDE0F61}"/>
                    </a:ext>
                  </a:extLst>
                </p14:cNvPr>
                <p14:cNvContentPartPr/>
                <p14:nvPr/>
              </p14:nvContentPartPr>
              <p14:xfrm>
                <a:off x="668389" y="3280484"/>
                <a:ext cx="19800" cy="194400"/>
              </p14:xfrm>
            </p:contentPart>
          </mc:Choice>
          <mc:Fallback>
            <p:pic>
              <p:nvPicPr>
                <p:cNvPr id="227" name="Freihand 226">
                  <a:extLst>
                    <a:ext uri="{FF2B5EF4-FFF2-40B4-BE49-F238E27FC236}">
                      <a16:creationId xmlns:a16="http://schemas.microsoft.com/office/drawing/2014/main" id="{1E2C9DD2-4EA7-4F39-6BAA-22B20CDE0F61}"/>
                    </a:ext>
                  </a:extLst>
                </p:cNvPr>
                <p:cNvPicPr/>
                <p:nvPr/>
              </p:nvPicPr>
              <p:blipFill>
                <a:blip r:embed="rId363"/>
                <a:stretch>
                  <a:fillRect/>
                </a:stretch>
              </p:blipFill>
              <p:spPr>
                <a:xfrm>
                  <a:off x="659389" y="3271484"/>
                  <a:ext cx="37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8" name="Freihand 227">
                  <a:extLst>
                    <a:ext uri="{FF2B5EF4-FFF2-40B4-BE49-F238E27FC236}">
                      <a16:creationId xmlns:a16="http://schemas.microsoft.com/office/drawing/2014/main" id="{B9804630-7174-F128-E62F-30E08F6E2EED}"/>
                    </a:ext>
                  </a:extLst>
                </p14:cNvPr>
                <p14:cNvContentPartPr/>
                <p14:nvPr/>
              </p14:nvContentPartPr>
              <p14:xfrm>
                <a:off x="597469" y="3273644"/>
                <a:ext cx="189360" cy="241920"/>
              </p14:xfrm>
            </p:contentPart>
          </mc:Choice>
          <mc:Fallback>
            <p:pic>
              <p:nvPicPr>
                <p:cNvPr id="228" name="Freihand 227">
                  <a:extLst>
                    <a:ext uri="{FF2B5EF4-FFF2-40B4-BE49-F238E27FC236}">
                      <a16:creationId xmlns:a16="http://schemas.microsoft.com/office/drawing/2014/main" id="{B9804630-7174-F128-E62F-30E08F6E2EED}"/>
                    </a:ext>
                  </a:extLst>
                </p:cNvPr>
                <p:cNvPicPr/>
                <p:nvPr/>
              </p:nvPicPr>
              <p:blipFill>
                <a:blip r:embed="rId365"/>
                <a:stretch>
                  <a:fillRect/>
                </a:stretch>
              </p:blipFill>
              <p:spPr>
                <a:xfrm>
                  <a:off x="588829" y="3265004"/>
                  <a:ext cx="2070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9" name="Freihand 228">
                  <a:extLst>
                    <a:ext uri="{FF2B5EF4-FFF2-40B4-BE49-F238E27FC236}">
                      <a16:creationId xmlns:a16="http://schemas.microsoft.com/office/drawing/2014/main" id="{321D9B1A-C02C-4891-50A3-97B83965FE7A}"/>
                    </a:ext>
                  </a:extLst>
                </p14:cNvPr>
                <p14:cNvContentPartPr/>
                <p14:nvPr/>
              </p14:nvContentPartPr>
              <p14:xfrm>
                <a:off x="860989" y="3243764"/>
                <a:ext cx="104040" cy="230400"/>
              </p14:xfrm>
            </p:contentPart>
          </mc:Choice>
          <mc:Fallback>
            <p:pic>
              <p:nvPicPr>
                <p:cNvPr id="229" name="Freihand 228">
                  <a:extLst>
                    <a:ext uri="{FF2B5EF4-FFF2-40B4-BE49-F238E27FC236}">
                      <a16:creationId xmlns:a16="http://schemas.microsoft.com/office/drawing/2014/main" id="{321D9B1A-C02C-4891-50A3-97B83965FE7A}"/>
                    </a:ext>
                  </a:extLst>
                </p:cNvPr>
                <p:cNvPicPr/>
                <p:nvPr/>
              </p:nvPicPr>
              <p:blipFill>
                <a:blip r:embed="rId367"/>
                <a:stretch>
                  <a:fillRect/>
                </a:stretch>
              </p:blipFill>
              <p:spPr>
                <a:xfrm>
                  <a:off x="852349" y="3235124"/>
                  <a:ext cx="1216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0" name="Freihand 229">
                  <a:extLst>
                    <a:ext uri="{FF2B5EF4-FFF2-40B4-BE49-F238E27FC236}">
                      <a16:creationId xmlns:a16="http://schemas.microsoft.com/office/drawing/2014/main" id="{624DEFF3-2832-90A4-0F4D-6B633ECACA0C}"/>
                    </a:ext>
                  </a:extLst>
                </p14:cNvPr>
                <p14:cNvContentPartPr/>
                <p14:nvPr/>
              </p14:nvContentPartPr>
              <p14:xfrm>
                <a:off x="1115149" y="3214964"/>
                <a:ext cx="106920" cy="250560"/>
              </p14:xfrm>
            </p:contentPart>
          </mc:Choice>
          <mc:Fallback>
            <p:pic>
              <p:nvPicPr>
                <p:cNvPr id="230" name="Freihand 229">
                  <a:extLst>
                    <a:ext uri="{FF2B5EF4-FFF2-40B4-BE49-F238E27FC236}">
                      <a16:creationId xmlns:a16="http://schemas.microsoft.com/office/drawing/2014/main" id="{624DEFF3-2832-90A4-0F4D-6B633ECACA0C}"/>
                    </a:ext>
                  </a:extLst>
                </p:cNvPr>
                <p:cNvPicPr/>
                <p:nvPr/>
              </p:nvPicPr>
              <p:blipFill>
                <a:blip r:embed="rId369"/>
                <a:stretch>
                  <a:fillRect/>
                </a:stretch>
              </p:blipFill>
              <p:spPr>
                <a:xfrm>
                  <a:off x="1106149" y="3205964"/>
                  <a:ext cx="1245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1" name="Freihand 230">
                  <a:extLst>
                    <a:ext uri="{FF2B5EF4-FFF2-40B4-BE49-F238E27FC236}">
                      <a16:creationId xmlns:a16="http://schemas.microsoft.com/office/drawing/2014/main" id="{3ADE7634-E862-40F7-8373-769987EEC48C}"/>
                    </a:ext>
                  </a:extLst>
                </p14:cNvPr>
                <p14:cNvContentPartPr/>
                <p14:nvPr/>
              </p14:nvContentPartPr>
              <p14:xfrm>
                <a:off x="1285069" y="3308204"/>
                <a:ext cx="143280" cy="111240"/>
              </p14:xfrm>
            </p:contentPart>
          </mc:Choice>
          <mc:Fallback>
            <p:pic>
              <p:nvPicPr>
                <p:cNvPr id="231" name="Freihand 230">
                  <a:extLst>
                    <a:ext uri="{FF2B5EF4-FFF2-40B4-BE49-F238E27FC236}">
                      <a16:creationId xmlns:a16="http://schemas.microsoft.com/office/drawing/2014/main" id="{3ADE7634-E862-40F7-8373-769987EEC48C}"/>
                    </a:ext>
                  </a:extLst>
                </p:cNvPr>
                <p:cNvPicPr/>
                <p:nvPr/>
              </p:nvPicPr>
              <p:blipFill>
                <a:blip r:embed="rId371"/>
                <a:stretch>
                  <a:fillRect/>
                </a:stretch>
              </p:blipFill>
              <p:spPr>
                <a:xfrm>
                  <a:off x="1276069" y="3299564"/>
                  <a:ext cx="160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2" name="Freihand 231">
                  <a:extLst>
                    <a:ext uri="{FF2B5EF4-FFF2-40B4-BE49-F238E27FC236}">
                      <a16:creationId xmlns:a16="http://schemas.microsoft.com/office/drawing/2014/main" id="{03608AC6-0F26-D6E9-A9EB-0501D1C180C0}"/>
                    </a:ext>
                  </a:extLst>
                </p14:cNvPr>
                <p14:cNvContentPartPr/>
                <p14:nvPr/>
              </p14:nvContentPartPr>
              <p14:xfrm>
                <a:off x="1474069" y="3220004"/>
                <a:ext cx="60120" cy="193320"/>
              </p14:xfrm>
            </p:contentPart>
          </mc:Choice>
          <mc:Fallback>
            <p:pic>
              <p:nvPicPr>
                <p:cNvPr id="232" name="Freihand 231">
                  <a:extLst>
                    <a:ext uri="{FF2B5EF4-FFF2-40B4-BE49-F238E27FC236}">
                      <a16:creationId xmlns:a16="http://schemas.microsoft.com/office/drawing/2014/main" id="{03608AC6-0F26-D6E9-A9EB-0501D1C180C0}"/>
                    </a:ext>
                  </a:extLst>
                </p:cNvPr>
                <p:cNvPicPr/>
                <p:nvPr/>
              </p:nvPicPr>
              <p:blipFill>
                <a:blip r:embed="rId373"/>
                <a:stretch>
                  <a:fillRect/>
                </a:stretch>
              </p:blipFill>
              <p:spPr>
                <a:xfrm>
                  <a:off x="1465429" y="3211004"/>
                  <a:ext cx="777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3" name="Freihand 232">
                  <a:extLst>
                    <a:ext uri="{FF2B5EF4-FFF2-40B4-BE49-F238E27FC236}">
                      <a16:creationId xmlns:a16="http://schemas.microsoft.com/office/drawing/2014/main" id="{F87DE3E2-4DF4-FBFE-B4C9-036ADDFDBA91}"/>
                    </a:ext>
                  </a:extLst>
                </p14:cNvPr>
                <p14:cNvContentPartPr/>
                <p14:nvPr/>
              </p14:nvContentPartPr>
              <p14:xfrm>
                <a:off x="1542109" y="3203084"/>
                <a:ext cx="123120" cy="205560"/>
              </p14:xfrm>
            </p:contentPart>
          </mc:Choice>
          <mc:Fallback>
            <p:pic>
              <p:nvPicPr>
                <p:cNvPr id="233" name="Freihand 232">
                  <a:extLst>
                    <a:ext uri="{FF2B5EF4-FFF2-40B4-BE49-F238E27FC236}">
                      <a16:creationId xmlns:a16="http://schemas.microsoft.com/office/drawing/2014/main" id="{F87DE3E2-4DF4-FBFE-B4C9-036ADDFDBA91}"/>
                    </a:ext>
                  </a:extLst>
                </p:cNvPr>
                <p:cNvPicPr/>
                <p:nvPr/>
              </p:nvPicPr>
              <p:blipFill>
                <a:blip r:embed="rId375"/>
                <a:stretch>
                  <a:fillRect/>
                </a:stretch>
              </p:blipFill>
              <p:spPr>
                <a:xfrm>
                  <a:off x="1533469" y="3194084"/>
                  <a:ext cx="1407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4" name="Freihand 233">
                  <a:extLst>
                    <a:ext uri="{FF2B5EF4-FFF2-40B4-BE49-F238E27FC236}">
                      <a16:creationId xmlns:a16="http://schemas.microsoft.com/office/drawing/2014/main" id="{17198BB6-FBED-B1EC-84C6-67A1A808776B}"/>
                    </a:ext>
                  </a:extLst>
                </p14:cNvPr>
                <p14:cNvContentPartPr/>
                <p14:nvPr/>
              </p14:nvContentPartPr>
              <p14:xfrm>
                <a:off x="1696549" y="3186884"/>
                <a:ext cx="64440" cy="263880"/>
              </p14:xfrm>
            </p:contentPart>
          </mc:Choice>
          <mc:Fallback>
            <p:pic>
              <p:nvPicPr>
                <p:cNvPr id="234" name="Freihand 233">
                  <a:extLst>
                    <a:ext uri="{FF2B5EF4-FFF2-40B4-BE49-F238E27FC236}">
                      <a16:creationId xmlns:a16="http://schemas.microsoft.com/office/drawing/2014/main" id="{17198BB6-FBED-B1EC-84C6-67A1A808776B}"/>
                    </a:ext>
                  </a:extLst>
                </p:cNvPr>
                <p:cNvPicPr/>
                <p:nvPr/>
              </p:nvPicPr>
              <p:blipFill>
                <a:blip r:embed="rId377"/>
                <a:stretch>
                  <a:fillRect/>
                </a:stretch>
              </p:blipFill>
              <p:spPr>
                <a:xfrm>
                  <a:off x="1687909" y="3178244"/>
                  <a:ext cx="82080" cy="281520"/>
                </a:xfrm>
                <a:prstGeom prst="rect">
                  <a:avLst/>
                </a:prstGeom>
              </p:spPr>
            </p:pic>
          </mc:Fallback>
        </mc:AlternateContent>
      </p:grpSp>
      <p:grpSp>
        <p:nvGrpSpPr>
          <p:cNvPr id="247" name="Gruppieren 246">
            <a:extLst>
              <a:ext uri="{FF2B5EF4-FFF2-40B4-BE49-F238E27FC236}">
                <a16:creationId xmlns:a16="http://schemas.microsoft.com/office/drawing/2014/main" id="{05DA7572-9A5F-2339-34EF-D31284D32835}"/>
              </a:ext>
            </a:extLst>
          </p:cNvPr>
          <p:cNvGrpSpPr/>
          <p:nvPr/>
        </p:nvGrpSpPr>
        <p:grpSpPr>
          <a:xfrm>
            <a:off x="1945309" y="3061244"/>
            <a:ext cx="2001960" cy="331560"/>
            <a:chOff x="1945309" y="3061244"/>
            <a:chExt cx="2001960" cy="331560"/>
          </a:xfrm>
        </p:grpSpPr>
        <mc:AlternateContent xmlns:mc="http://schemas.openxmlformats.org/markup-compatibility/2006">
          <mc:Choice xmlns:p14="http://schemas.microsoft.com/office/powerpoint/2010/main" Requires="p14">
            <p:contentPart p14:bwMode="auto" r:id="rId378">
              <p14:nvContentPartPr>
                <p14:cNvPr id="235" name="Freihand 234">
                  <a:extLst>
                    <a:ext uri="{FF2B5EF4-FFF2-40B4-BE49-F238E27FC236}">
                      <a16:creationId xmlns:a16="http://schemas.microsoft.com/office/drawing/2014/main" id="{6CAAEC7A-5F0A-1A94-B9B1-F8A2C399C487}"/>
                    </a:ext>
                  </a:extLst>
                </p14:cNvPr>
                <p14:cNvContentPartPr/>
                <p14:nvPr/>
              </p14:nvContentPartPr>
              <p14:xfrm>
                <a:off x="1945309" y="3277244"/>
                <a:ext cx="182520" cy="109800"/>
              </p14:xfrm>
            </p:contentPart>
          </mc:Choice>
          <mc:Fallback>
            <p:pic>
              <p:nvPicPr>
                <p:cNvPr id="235" name="Freihand 234">
                  <a:extLst>
                    <a:ext uri="{FF2B5EF4-FFF2-40B4-BE49-F238E27FC236}">
                      <a16:creationId xmlns:a16="http://schemas.microsoft.com/office/drawing/2014/main" id="{6CAAEC7A-5F0A-1A94-B9B1-F8A2C399C487}"/>
                    </a:ext>
                  </a:extLst>
                </p:cNvPr>
                <p:cNvPicPr/>
                <p:nvPr/>
              </p:nvPicPr>
              <p:blipFill>
                <a:blip r:embed="rId379"/>
                <a:stretch>
                  <a:fillRect/>
                </a:stretch>
              </p:blipFill>
              <p:spPr>
                <a:xfrm>
                  <a:off x="1936309" y="3268604"/>
                  <a:ext cx="200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6" name="Freihand 235">
                  <a:extLst>
                    <a:ext uri="{FF2B5EF4-FFF2-40B4-BE49-F238E27FC236}">
                      <a16:creationId xmlns:a16="http://schemas.microsoft.com/office/drawing/2014/main" id="{E359BBA9-DAA1-3191-DB78-2237F5B1EC54}"/>
                    </a:ext>
                  </a:extLst>
                </p14:cNvPr>
                <p14:cNvContentPartPr/>
                <p14:nvPr/>
              </p14:nvContentPartPr>
              <p14:xfrm>
                <a:off x="2287669" y="3172124"/>
                <a:ext cx="145080" cy="220680"/>
              </p14:xfrm>
            </p:contentPart>
          </mc:Choice>
          <mc:Fallback>
            <p:pic>
              <p:nvPicPr>
                <p:cNvPr id="236" name="Freihand 235">
                  <a:extLst>
                    <a:ext uri="{FF2B5EF4-FFF2-40B4-BE49-F238E27FC236}">
                      <a16:creationId xmlns:a16="http://schemas.microsoft.com/office/drawing/2014/main" id="{E359BBA9-DAA1-3191-DB78-2237F5B1EC54}"/>
                    </a:ext>
                  </a:extLst>
                </p:cNvPr>
                <p:cNvPicPr/>
                <p:nvPr/>
              </p:nvPicPr>
              <p:blipFill>
                <a:blip r:embed="rId381"/>
                <a:stretch>
                  <a:fillRect/>
                </a:stretch>
              </p:blipFill>
              <p:spPr>
                <a:xfrm>
                  <a:off x="2278669" y="3163484"/>
                  <a:ext cx="1627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7" name="Freihand 236">
                  <a:extLst>
                    <a:ext uri="{FF2B5EF4-FFF2-40B4-BE49-F238E27FC236}">
                      <a16:creationId xmlns:a16="http://schemas.microsoft.com/office/drawing/2014/main" id="{5EB5FB82-219F-8953-32D4-50BC26ABFFC5}"/>
                    </a:ext>
                  </a:extLst>
                </p14:cNvPr>
                <p14:cNvContentPartPr/>
                <p14:nvPr/>
              </p14:nvContentPartPr>
              <p14:xfrm>
                <a:off x="2465869" y="3172844"/>
                <a:ext cx="172800" cy="177120"/>
              </p14:xfrm>
            </p:contentPart>
          </mc:Choice>
          <mc:Fallback>
            <p:pic>
              <p:nvPicPr>
                <p:cNvPr id="237" name="Freihand 236">
                  <a:extLst>
                    <a:ext uri="{FF2B5EF4-FFF2-40B4-BE49-F238E27FC236}">
                      <a16:creationId xmlns:a16="http://schemas.microsoft.com/office/drawing/2014/main" id="{5EB5FB82-219F-8953-32D4-50BC26ABFFC5}"/>
                    </a:ext>
                  </a:extLst>
                </p:cNvPr>
                <p:cNvPicPr/>
                <p:nvPr/>
              </p:nvPicPr>
              <p:blipFill>
                <a:blip r:embed="rId383"/>
                <a:stretch>
                  <a:fillRect/>
                </a:stretch>
              </p:blipFill>
              <p:spPr>
                <a:xfrm>
                  <a:off x="2456869" y="3163844"/>
                  <a:ext cx="190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8" name="Freihand 237">
                  <a:extLst>
                    <a:ext uri="{FF2B5EF4-FFF2-40B4-BE49-F238E27FC236}">
                      <a16:creationId xmlns:a16="http://schemas.microsoft.com/office/drawing/2014/main" id="{20F9BEB7-2BCE-5252-EF03-5BE027220C06}"/>
                    </a:ext>
                  </a:extLst>
                </p14:cNvPr>
                <p14:cNvContentPartPr/>
                <p14:nvPr/>
              </p14:nvContentPartPr>
              <p14:xfrm>
                <a:off x="2768269" y="3090044"/>
                <a:ext cx="74160" cy="253800"/>
              </p14:xfrm>
            </p:contentPart>
          </mc:Choice>
          <mc:Fallback>
            <p:pic>
              <p:nvPicPr>
                <p:cNvPr id="238" name="Freihand 237">
                  <a:extLst>
                    <a:ext uri="{FF2B5EF4-FFF2-40B4-BE49-F238E27FC236}">
                      <a16:creationId xmlns:a16="http://schemas.microsoft.com/office/drawing/2014/main" id="{20F9BEB7-2BCE-5252-EF03-5BE027220C06}"/>
                    </a:ext>
                  </a:extLst>
                </p:cNvPr>
                <p:cNvPicPr/>
                <p:nvPr/>
              </p:nvPicPr>
              <p:blipFill>
                <a:blip r:embed="rId385"/>
                <a:stretch>
                  <a:fillRect/>
                </a:stretch>
              </p:blipFill>
              <p:spPr>
                <a:xfrm>
                  <a:off x="2759269" y="3081044"/>
                  <a:ext cx="918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9" name="Freihand 238">
                  <a:extLst>
                    <a:ext uri="{FF2B5EF4-FFF2-40B4-BE49-F238E27FC236}">
                      <a16:creationId xmlns:a16="http://schemas.microsoft.com/office/drawing/2014/main" id="{B05BDC2F-9CE6-F2C8-0713-6C571820E561}"/>
                    </a:ext>
                  </a:extLst>
                </p14:cNvPr>
                <p14:cNvContentPartPr/>
                <p14:nvPr/>
              </p14:nvContentPartPr>
              <p14:xfrm>
                <a:off x="2929189" y="3138284"/>
                <a:ext cx="72000" cy="111600"/>
              </p14:xfrm>
            </p:contentPart>
          </mc:Choice>
          <mc:Fallback>
            <p:pic>
              <p:nvPicPr>
                <p:cNvPr id="239" name="Freihand 238">
                  <a:extLst>
                    <a:ext uri="{FF2B5EF4-FFF2-40B4-BE49-F238E27FC236}">
                      <a16:creationId xmlns:a16="http://schemas.microsoft.com/office/drawing/2014/main" id="{B05BDC2F-9CE6-F2C8-0713-6C571820E561}"/>
                    </a:ext>
                  </a:extLst>
                </p:cNvPr>
                <p:cNvPicPr/>
                <p:nvPr/>
              </p:nvPicPr>
              <p:blipFill>
                <a:blip r:embed="rId387"/>
                <a:stretch>
                  <a:fillRect/>
                </a:stretch>
              </p:blipFill>
              <p:spPr>
                <a:xfrm>
                  <a:off x="2920549" y="3129284"/>
                  <a:ext cx="89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0" name="Freihand 239">
                  <a:extLst>
                    <a:ext uri="{FF2B5EF4-FFF2-40B4-BE49-F238E27FC236}">
                      <a16:creationId xmlns:a16="http://schemas.microsoft.com/office/drawing/2014/main" id="{FABF3527-0AFF-CD33-BF72-780D16517C6F}"/>
                    </a:ext>
                  </a:extLst>
                </p14:cNvPr>
                <p14:cNvContentPartPr/>
                <p14:nvPr/>
              </p14:nvContentPartPr>
              <p14:xfrm>
                <a:off x="2936389" y="3156644"/>
                <a:ext cx="133920" cy="133920"/>
              </p14:xfrm>
            </p:contentPart>
          </mc:Choice>
          <mc:Fallback>
            <p:pic>
              <p:nvPicPr>
                <p:cNvPr id="240" name="Freihand 239">
                  <a:extLst>
                    <a:ext uri="{FF2B5EF4-FFF2-40B4-BE49-F238E27FC236}">
                      <a16:creationId xmlns:a16="http://schemas.microsoft.com/office/drawing/2014/main" id="{FABF3527-0AFF-CD33-BF72-780D16517C6F}"/>
                    </a:ext>
                  </a:extLst>
                </p:cNvPr>
                <p:cNvPicPr/>
                <p:nvPr/>
              </p:nvPicPr>
              <p:blipFill>
                <a:blip r:embed="rId389"/>
                <a:stretch>
                  <a:fillRect/>
                </a:stretch>
              </p:blipFill>
              <p:spPr>
                <a:xfrm>
                  <a:off x="2927749" y="3147644"/>
                  <a:ext cx="151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1" name="Freihand 240">
                  <a:extLst>
                    <a:ext uri="{FF2B5EF4-FFF2-40B4-BE49-F238E27FC236}">
                      <a16:creationId xmlns:a16="http://schemas.microsoft.com/office/drawing/2014/main" id="{8367749C-B576-E230-D791-0CB6A075E01F}"/>
                    </a:ext>
                  </a:extLst>
                </p14:cNvPr>
                <p14:cNvContentPartPr/>
                <p14:nvPr/>
              </p14:nvContentPartPr>
              <p14:xfrm>
                <a:off x="3104509" y="3147284"/>
                <a:ext cx="146880" cy="138240"/>
              </p14:xfrm>
            </p:contentPart>
          </mc:Choice>
          <mc:Fallback>
            <p:pic>
              <p:nvPicPr>
                <p:cNvPr id="241" name="Freihand 240">
                  <a:extLst>
                    <a:ext uri="{FF2B5EF4-FFF2-40B4-BE49-F238E27FC236}">
                      <a16:creationId xmlns:a16="http://schemas.microsoft.com/office/drawing/2014/main" id="{8367749C-B576-E230-D791-0CB6A075E01F}"/>
                    </a:ext>
                  </a:extLst>
                </p:cNvPr>
                <p:cNvPicPr/>
                <p:nvPr/>
              </p:nvPicPr>
              <p:blipFill>
                <a:blip r:embed="rId391"/>
                <a:stretch>
                  <a:fillRect/>
                </a:stretch>
              </p:blipFill>
              <p:spPr>
                <a:xfrm>
                  <a:off x="3095869" y="3138284"/>
                  <a:ext cx="164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2" name="Freihand 241">
                  <a:extLst>
                    <a:ext uri="{FF2B5EF4-FFF2-40B4-BE49-F238E27FC236}">
                      <a16:creationId xmlns:a16="http://schemas.microsoft.com/office/drawing/2014/main" id="{4970B75F-5B28-736E-BB80-B63C0657C551}"/>
                    </a:ext>
                  </a:extLst>
                </p14:cNvPr>
                <p14:cNvContentPartPr/>
                <p14:nvPr/>
              </p14:nvContentPartPr>
              <p14:xfrm>
                <a:off x="3287749" y="3198404"/>
                <a:ext cx="126720" cy="62280"/>
              </p14:xfrm>
            </p:contentPart>
          </mc:Choice>
          <mc:Fallback>
            <p:pic>
              <p:nvPicPr>
                <p:cNvPr id="242" name="Freihand 241">
                  <a:extLst>
                    <a:ext uri="{FF2B5EF4-FFF2-40B4-BE49-F238E27FC236}">
                      <a16:creationId xmlns:a16="http://schemas.microsoft.com/office/drawing/2014/main" id="{4970B75F-5B28-736E-BB80-B63C0657C551}"/>
                    </a:ext>
                  </a:extLst>
                </p:cNvPr>
                <p:cNvPicPr/>
                <p:nvPr/>
              </p:nvPicPr>
              <p:blipFill>
                <a:blip r:embed="rId393"/>
                <a:stretch>
                  <a:fillRect/>
                </a:stretch>
              </p:blipFill>
              <p:spPr>
                <a:xfrm>
                  <a:off x="3279109" y="3189404"/>
                  <a:ext cx="144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3" name="Freihand 242">
                  <a:extLst>
                    <a:ext uri="{FF2B5EF4-FFF2-40B4-BE49-F238E27FC236}">
                      <a16:creationId xmlns:a16="http://schemas.microsoft.com/office/drawing/2014/main" id="{2DAEE496-724F-05EE-C31C-1E9A349BFE54}"/>
                    </a:ext>
                  </a:extLst>
                </p14:cNvPr>
                <p14:cNvContentPartPr/>
                <p14:nvPr/>
              </p14:nvContentPartPr>
              <p14:xfrm>
                <a:off x="3501589" y="3143684"/>
                <a:ext cx="45360" cy="117360"/>
              </p14:xfrm>
            </p:contentPart>
          </mc:Choice>
          <mc:Fallback>
            <p:pic>
              <p:nvPicPr>
                <p:cNvPr id="243" name="Freihand 242">
                  <a:extLst>
                    <a:ext uri="{FF2B5EF4-FFF2-40B4-BE49-F238E27FC236}">
                      <a16:creationId xmlns:a16="http://schemas.microsoft.com/office/drawing/2014/main" id="{2DAEE496-724F-05EE-C31C-1E9A349BFE54}"/>
                    </a:ext>
                  </a:extLst>
                </p:cNvPr>
                <p:cNvPicPr/>
                <p:nvPr/>
              </p:nvPicPr>
              <p:blipFill>
                <a:blip r:embed="rId395"/>
                <a:stretch>
                  <a:fillRect/>
                </a:stretch>
              </p:blipFill>
              <p:spPr>
                <a:xfrm>
                  <a:off x="3492589" y="3134684"/>
                  <a:ext cx="63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4" name="Freihand 243">
                  <a:extLst>
                    <a:ext uri="{FF2B5EF4-FFF2-40B4-BE49-F238E27FC236}">
                      <a16:creationId xmlns:a16="http://schemas.microsoft.com/office/drawing/2014/main" id="{FCD73B5A-5DE7-CBA6-81FA-30B4B3E7B8DC}"/>
                    </a:ext>
                  </a:extLst>
                </p14:cNvPr>
                <p14:cNvContentPartPr/>
                <p14:nvPr/>
              </p14:nvContentPartPr>
              <p14:xfrm>
                <a:off x="3603109" y="3166724"/>
                <a:ext cx="75600" cy="92160"/>
              </p14:xfrm>
            </p:contentPart>
          </mc:Choice>
          <mc:Fallback>
            <p:pic>
              <p:nvPicPr>
                <p:cNvPr id="244" name="Freihand 243">
                  <a:extLst>
                    <a:ext uri="{FF2B5EF4-FFF2-40B4-BE49-F238E27FC236}">
                      <a16:creationId xmlns:a16="http://schemas.microsoft.com/office/drawing/2014/main" id="{FCD73B5A-5DE7-CBA6-81FA-30B4B3E7B8DC}"/>
                    </a:ext>
                  </a:extLst>
                </p:cNvPr>
                <p:cNvPicPr/>
                <p:nvPr/>
              </p:nvPicPr>
              <p:blipFill>
                <a:blip r:embed="rId397"/>
                <a:stretch>
                  <a:fillRect/>
                </a:stretch>
              </p:blipFill>
              <p:spPr>
                <a:xfrm>
                  <a:off x="3594109" y="3158084"/>
                  <a:ext cx="93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5" name="Freihand 244">
                  <a:extLst>
                    <a:ext uri="{FF2B5EF4-FFF2-40B4-BE49-F238E27FC236}">
                      <a16:creationId xmlns:a16="http://schemas.microsoft.com/office/drawing/2014/main" id="{3A522C01-E4CB-0F96-82D9-BDF64B9FA519}"/>
                    </a:ext>
                  </a:extLst>
                </p14:cNvPr>
                <p14:cNvContentPartPr/>
                <p14:nvPr/>
              </p14:nvContentPartPr>
              <p14:xfrm>
                <a:off x="3715789" y="3157724"/>
                <a:ext cx="96120" cy="91800"/>
              </p14:xfrm>
            </p:contentPart>
          </mc:Choice>
          <mc:Fallback>
            <p:pic>
              <p:nvPicPr>
                <p:cNvPr id="245" name="Freihand 244">
                  <a:extLst>
                    <a:ext uri="{FF2B5EF4-FFF2-40B4-BE49-F238E27FC236}">
                      <a16:creationId xmlns:a16="http://schemas.microsoft.com/office/drawing/2014/main" id="{3A522C01-E4CB-0F96-82D9-BDF64B9FA519}"/>
                    </a:ext>
                  </a:extLst>
                </p:cNvPr>
                <p:cNvPicPr/>
                <p:nvPr/>
              </p:nvPicPr>
              <p:blipFill>
                <a:blip r:embed="rId399"/>
                <a:stretch>
                  <a:fillRect/>
                </a:stretch>
              </p:blipFill>
              <p:spPr>
                <a:xfrm>
                  <a:off x="3706789" y="3148724"/>
                  <a:ext cx="113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6" name="Freihand 245">
                  <a:extLst>
                    <a:ext uri="{FF2B5EF4-FFF2-40B4-BE49-F238E27FC236}">
                      <a16:creationId xmlns:a16="http://schemas.microsoft.com/office/drawing/2014/main" id="{B70D81D7-C0B4-8C4F-3B22-30FE79E02349}"/>
                    </a:ext>
                  </a:extLst>
                </p14:cNvPr>
                <p14:cNvContentPartPr/>
                <p14:nvPr/>
              </p14:nvContentPartPr>
              <p14:xfrm>
                <a:off x="3816229" y="3061244"/>
                <a:ext cx="131040" cy="277200"/>
              </p14:xfrm>
            </p:contentPart>
          </mc:Choice>
          <mc:Fallback>
            <p:pic>
              <p:nvPicPr>
                <p:cNvPr id="246" name="Freihand 245">
                  <a:extLst>
                    <a:ext uri="{FF2B5EF4-FFF2-40B4-BE49-F238E27FC236}">
                      <a16:creationId xmlns:a16="http://schemas.microsoft.com/office/drawing/2014/main" id="{B70D81D7-C0B4-8C4F-3B22-30FE79E02349}"/>
                    </a:ext>
                  </a:extLst>
                </p:cNvPr>
                <p:cNvPicPr/>
                <p:nvPr/>
              </p:nvPicPr>
              <p:blipFill>
                <a:blip r:embed="rId401"/>
                <a:stretch>
                  <a:fillRect/>
                </a:stretch>
              </p:blipFill>
              <p:spPr>
                <a:xfrm>
                  <a:off x="3807589" y="3052244"/>
                  <a:ext cx="148680" cy="294840"/>
                </a:xfrm>
                <a:prstGeom prst="rect">
                  <a:avLst/>
                </a:prstGeom>
              </p:spPr>
            </p:pic>
          </mc:Fallback>
        </mc:AlternateContent>
      </p:grpSp>
      <p:grpSp>
        <p:nvGrpSpPr>
          <p:cNvPr id="252" name="Gruppieren 251">
            <a:extLst>
              <a:ext uri="{FF2B5EF4-FFF2-40B4-BE49-F238E27FC236}">
                <a16:creationId xmlns:a16="http://schemas.microsoft.com/office/drawing/2014/main" id="{EA6F5507-C47A-3F2C-1D4E-8AEF23622553}"/>
              </a:ext>
            </a:extLst>
          </p:cNvPr>
          <p:cNvGrpSpPr/>
          <p:nvPr/>
        </p:nvGrpSpPr>
        <p:grpSpPr>
          <a:xfrm>
            <a:off x="4175509" y="3151964"/>
            <a:ext cx="314280" cy="200520"/>
            <a:chOff x="4175509" y="3151964"/>
            <a:chExt cx="314280" cy="200520"/>
          </a:xfrm>
        </p:grpSpPr>
        <mc:AlternateContent xmlns:mc="http://schemas.openxmlformats.org/markup-compatibility/2006">
          <mc:Choice xmlns:p14="http://schemas.microsoft.com/office/powerpoint/2010/main" Requires="p14">
            <p:contentPart p14:bwMode="auto" r:id="rId402">
              <p14:nvContentPartPr>
                <p14:cNvPr id="249" name="Freihand 248">
                  <a:extLst>
                    <a:ext uri="{FF2B5EF4-FFF2-40B4-BE49-F238E27FC236}">
                      <a16:creationId xmlns:a16="http://schemas.microsoft.com/office/drawing/2014/main" id="{05C1F7FD-E2A0-8127-8281-53AA5D739D98}"/>
                    </a:ext>
                  </a:extLst>
                </p14:cNvPr>
                <p14:cNvContentPartPr/>
                <p14:nvPr/>
              </p14:nvContentPartPr>
              <p14:xfrm>
                <a:off x="4203229" y="3205964"/>
                <a:ext cx="112680" cy="8640"/>
              </p14:xfrm>
            </p:contentPart>
          </mc:Choice>
          <mc:Fallback>
            <p:pic>
              <p:nvPicPr>
                <p:cNvPr id="249" name="Freihand 248">
                  <a:extLst>
                    <a:ext uri="{FF2B5EF4-FFF2-40B4-BE49-F238E27FC236}">
                      <a16:creationId xmlns:a16="http://schemas.microsoft.com/office/drawing/2014/main" id="{05C1F7FD-E2A0-8127-8281-53AA5D739D98}"/>
                    </a:ext>
                  </a:extLst>
                </p:cNvPr>
                <p:cNvPicPr/>
                <p:nvPr/>
              </p:nvPicPr>
              <p:blipFill>
                <a:blip r:embed="rId403"/>
                <a:stretch>
                  <a:fillRect/>
                </a:stretch>
              </p:blipFill>
              <p:spPr>
                <a:xfrm>
                  <a:off x="4194229" y="3197324"/>
                  <a:ext cx="130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0" name="Freihand 249">
                  <a:extLst>
                    <a:ext uri="{FF2B5EF4-FFF2-40B4-BE49-F238E27FC236}">
                      <a16:creationId xmlns:a16="http://schemas.microsoft.com/office/drawing/2014/main" id="{FC99E2DE-6420-37D0-6834-80D37CB89CE9}"/>
                    </a:ext>
                  </a:extLst>
                </p14:cNvPr>
                <p14:cNvContentPartPr/>
                <p14:nvPr/>
              </p14:nvContentPartPr>
              <p14:xfrm>
                <a:off x="4175509" y="3275084"/>
                <a:ext cx="158400" cy="12600"/>
              </p14:xfrm>
            </p:contentPart>
          </mc:Choice>
          <mc:Fallback>
            <p:pic>
              <p:nvPicPr>
                <p:cNvPr id="250" name="Freihand 249">
                  <a:extLst>
                    <a:ext uri="{FF2B5EF4-FFF2-40B4-BE49-F238E27FC236}">
                      <a16:creationId xmlns:a16="http://schemas.microsoft.com/office/drawing/2014/main" id="{FC99E2DE-6420-37D0-6834-80D37CB89CE9}"/>
                    </a:ext>
                  </a:extLst>
                </p:cNvPr>
                <p:cNvPicPr/>
                <p:nvPr/>
              </p:nvPicPr>
              <p:blipFill>
                <a:blip r:embed="rId405"/>
                <a:stretch>
                  <a:fillRect/>
                </a:stretch>
              </p:blipFill>
              <p:spPr>
                <a:xfrm>
                  <a:off x="4166509" y="3266444"/>
                  <a:ext cx="176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1" name="Freihand 250">
                  <a:extLst>
                    <a:ext uri="{FF2B5EF4-FFF2-40B4-BE49-F238E27FC236}">
                      <a16:creationId xmlns:a16="http://schemas.microsoft.com/office/drawing/2014/main" id="{5DADA57A-2CCC-6DAC-5FF0-1D6905153692}"/>
                    </a:ext>
                  </a:extLst>
                </p14:cNvPr>
                <p14:cNvContentPartPr/>
                <p14:nvPr/>
              </p14:nvContentPartPr>
              <p14:xfrm>
                <a:off x="4371349" y="3151964"/>
                <a:ext cx="118440" cy="200520"/>
              </p14:xfrm>
            </p:contentPart>
          </mc:Choice>
          <mc:Fallback>
            <p:pic>
              <p:nvPicPr>
                <p:cNvPr id="251" name="Freihand 250">
                  <a:extLst>
                    <a:ext uri="{FF2B5EF4-FFF2-40B4-BE49-F238E27FC236}">
                      <a16:creationId xmlns:a16="http://schemas.microsoft.com/office/drawing/2014/main" id="{5DADA57A-2CCC-6DAC-5FF0-1D6905153692}"/>
                    </a:ext>
                  </a:extLst>
                </p:cNvPr>
                <p:cNvPicPr/>
                <p:nvPr/>
              </p:nvPicPr>
              <p:blipFill>
                <a:blip r:embed="rId407"/>
                <a:stretch>
                  <a:fillRect/>
                </a:stretch>
              </p:blipFill>
              <p:spPr>
                <a:xfrm>
                  <a:off x="4362709" y="3143324"/>
                  <a:ext cx="136080" cy="218160"/>
                </a:xfrm>
                <a:prstGeom prst="rect">
                  <a:avLst/>
                </a:prstGeom>
              </p:spPr>
            </p:pic>
          </mc:Fallback>
        </mc:AlternateContent>
      </p:grpSp>
      <p:grpSp>
        <p:nvGrpSpPr>
          <p:cNvPr id="264" name="Gruppieren 263">
            <a:extLst>
              <a:ext uri="{FF2B5EF4-FFF2-40B4-BE49-F238E27FC236}">
                <a16:creationId xmlns:a16="http://schemas.microsoft.com/office/drawing/2014/main" id="{413A121F-1FBF-A074-A598-FD473C5EE0FC}"/>
              </a:ext>
            </a:extLst>
          </p:cNvPr>
          <p:cNvGrpSpPr/>
          <p:nvPr/>
        </p:nvGrpSpPr>
        <p:grpSpPr>
          <a:xfrm>
            <a:off x="5513269" y="3065204"/>
            <a:ext cx="712440" cy="234360"/>
            <a:chOff x="5513269" y="3065204"/>
            <a:chExt cx="712440" cy="234360"/>
          </a:xfrm>
        </p:grpSpPr>
        <mc:AlternateContent xmlns:mc="http://schemas.openxmlformats.org/markup-compatibility/2006">
          <mc:Choice xmlns:p14="http://schemas.microsoft.com/office/powerpoint/2010/main" Requires="p14">
            <p:contentPart p14:bwMode="auto" r:id="rId408">
              <p14:nvContentPartPr>
                <p14:cNvPr id="258" name="Freihand 257">
                  <a:extLst>
                    <a:ext uri="{FF2B5EF4-FFF2-40B4-BE49-F238E27FC236}">
                      <a16:creationId xmlns:a16="http://schemas.microsoft.com/office/drawing/2014/main" id="{89C98E1C-7EDC-AA84-FE73-BF5B0AE2DE1F}"/>
                    </a:ext>
                  </a:extLst>
                </p14:cNvPr>
                <p14:cNvContentPartPr/>
                <p14:nvPr/>
              </p14:nvContentPartPr>
              <p14:xfrm>
                <a:off x="5553949" y="3176804"/>
                <a:ext cx="26280" cy="122760"/>
              </p14:xfrm>
            </p:contentPart>
          </mc:Choice>
          <mc:Fallback>
            <p:pic>
              <p:nvPicPr>
                <p:cNvPr id="258" name="Freihand 257">
                  <a:extLst>
                    <a:ext uri="{FF2B5EF4-FFF2-40B4-BE49-F238E27FC236}">
                      <a16:creationId xmlns:a16="http://schemas.microsoft.com/office/drawing/2014/main" id="{89C98E1C-7EDC-AA84-FE73-BF5B0AE2DE1F}"/>
                    </a:ext>
                  </a:extLst>
                </p:cNvPr>
                <p:cNvPicPr/>
                <p:nvPr/>
              </p:nvPicPr>
              <p:blipFill>
                <a:blip r:embed="rId409"/>
                <a:stretch>
                  <a:fillRect/>
                </a:stretch>
              </p:blipFill>
              <p:spPr>
                <a:xfrm>
                  <a:off x="5545309" y="3167804"/>
                  <a:ext cx="43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9" name="Freihand 258">
                  <a:extLst>
                    <a:ext uri="{FF2B5EF4-FFF2-40B4-BE49-F238E27FC236}">
                      <a16:creationId xmlns:a16="http://schemas.microsoft.com/office/drawing/2014/main" id="{35575721-01A8-C925-1597-820333E5C6D2}"/>
                    </a:ext>
                  </a:extLst>
                </p14:cNvPr>
                <p14:cNvContentPartPr/>
                <p14:nvPr/>
              </p14:nvContentPartPr>
              <p14:xfrm>
                <a:off x="5513269" y="3211724"/>
                <a:ext cx="95760" cy="24480"/>
              </p14:xfrm>
            </p:contentPart>
          </mc:Choice>
          <mc:Fallback>
            <p:pic>
              <p:nvPicPr>
                <p:cNvPr id="259" name="Freihand 258">
                  <a:extLst>
                    <a:ext uri="{FF2B5EF4-FFF2-40B4-BE49-F238E27FC236}">
                      <a16:creationId xmlns:a16="http://schemas.microsoft.com/office/drawing/2014/main" id="{35575721-01A8-C925-1597-820333E5C6D2}"/>
                    </a:ext>
                  </a:extLst>
                </p:cNvPr>
                <p:cNvPicPr/>
                <p:nvPr/>
              </p:nvPicPr>
              <p:blipFill>
                <a:blip r:embed="rId411"/>
                <a:stretch>
                  <a:fillRect/>
                </a:stretch>
              </p:blipFill>
              <p:spPr>
                <a:xfrm>
                  <a:off x="5504629" y="3203084"/>
                  <a:ext cx="113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0" name="Freihand 259">
                  <a:extLst>
                    <a:ext uri="{FF2B5EF4-FFF2-40B4-BE49-F238E27FC236}">
                      <a16:creationId xmlns:a16="http://schemas.microsoft.com/office/drawing/2014/main" id="{D50F9887-9F54-F740-EA9B-4A2C6D66AB44}"/>
                    </a:ext>
                  </a:extLst>
                </p14:cNvPr>
                <p14:cNvContentPartPr/>
                <p14:nvPr/>
              </p14:nvContentPartPr>
              <p14:xfrm>
                <a:off x="5670229" y="3120284"/>
                <a:ext cx="154800" cy="138960"/>
              </p14:xfrm>
            </p:contentPart>
          </mc:Choice>
          <mc:Fallback>
            <p:pic>
              <p:nvPicPr>
                <p:cNvPr id="260" name="Freihand 259">
                  <a:extLst>
                    <a:ext uri="{FF2B5EF4-FFF2-40B4-BE49-F238E27FC236}">
                      <a16:creationId xmlns:a16="http://schemas.microsoft.com/office/drawing/2014/main" id="{D50F9887-9F54-F740-EA9B-4A2C6D66AB44}"/>
                    </a:ext>
                  </a:extLst>
                </p:cNvPr>
                <p:cNvPicPr/>
                <p:nvPr/>
              </p:nvPicPr>
              <p:blipFill>
                <a:blip r:embed="rId413"/>
                <a:stretch>
                  <a:fillRect/>
                </a:stretch>
              </p:blipFill>
              <p:spPr>
                <a:xfrm>
                  <a:off x="5661229" y="3111644"/>
                  <a:ext cx="172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1" name="Freihand 260">
                  <a:extLst>
                    <a:ext uri="{FF2B5EF4-FFF2-40B4-BE49-F238E27FC236}">
                      <a16:creationId xmlns:a16="http://schemas.microsoft.com/office/drawing/2014/main" id="{23BD079F-CEF3-4087-CA9E-5394AA51ECA2}"/>
                    </a:ext>
                  </a:extLst>
                </p14:cNvPr>
                <p14:cNvContentPartPr/>
                <p14:nvPr/>
              </p14:nvContentPartPr>
              <p14:xfrm>
                <a:off x="5818909" y="3125684"/>
                <a:ext cx="110160" cy="113760"/>
              </p14:xfrm>
            </p:contentPart>
          </mc:Choice>
          <mc:Fallback>
            <p:pic>
              <p:nvPicPr>
                <p:cNvPr id="261" name="Freihand 260">
                  <a:extLst>
                    <a:ext uri="{FF2B5EF4-FFF2-40B4-BE49-F238E27FC236}">
                      <a16:creationId xmlns:a16="http://schemas.microsoft.com/office/drawing/2014/main" id="{23BD079F-CEF3-4087-CA9E-5394AA51ECA2}"/>
                    </a:ext>
                  </a:extLst>
                </p:cNvPr>
                <p:cNvPicPr/>
                <p:nvPr/>
              </p:nvPicPr>
              <p:blipFill>
                <a:blip r:embed="rId415"/>
                <a:stretch>
                  <a:fillRect/>
                </a:stretch>
              </p:blipFill>
              <p:spPr>
                <a:xfrm>
                  <a:off x="5809909" y="3116684"/>
                  <a:ext cx="127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2" name="Freihand 261">
                  <a:extLst>
                    <a:ext uri="{FF2B5EF4-FFF2-40B4-BE49-F238E27FC236}">
                      <a16:creationId xmlns:a16="http://schemas.microsoft.com/office/drawing/2014/main" id="{7EA0736F-5E3B-C8C3-2933-7D16BB44FAAF}"/>
                    </a:ext>
                  </a:extLst>
                </p14:cNvPr>
                <p14:cNvContentPartPr/>
                <p14:nvPr/>
              </p14:nvContentPartPr>
              <p14:xfrm>
                <a:off x="5979829" y="3115244"/>
                <a:ext cx="237960" cy="126000"/>
              </p14:xfrm>
            </p:contentPart>
          </mc:Choice>
          <mc:Fallback>
            <p:pic>
              <p:nvPicPr>
                <p:cNvPr id="262" name="Freihand 261">
                  <a:extLst>
                    <a:ext uri="{FF2B5EF4-FFF2-40B4-BE49-F238E27FC236}">
                      <a16:creationId xmlns:a16="http://schemas.microsoft.com/office/drawing/2014/main" id="{7EA0736F-5E3B-C8C3-2933-7D16BB44FAAF}"/>
                    </a:ext>
                  </a:extLst>
                </p:cNvPr>
                <p:cNvPicPr/>
                <p:nvPr/>
              </p:nvPicPr>
              <p:blipFill>
                <a:blip r:embed="rId417"/>
                <a:stretch>
                  <a:fillRect/>
                </a:stretch>
              </p:blipFill>
              <p:spPr>
                <a:xfrm>
                  <a:off x="5971189" y="3106244"/>
                  <a:ext cx="255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3" name="Freihand 262">
                  <a:extLst>
                    <a:ext uri="{FF2B5EF4-FFF2-40B4-BE49-F238E27FC236}">
                      <a16:creationId xmlns:a16="http://schemas.microsoft.com/office/drawing/2014/main" id="{A10E5326-B590-9C04-697F-92A1DAA72584}"/>
                    </a:ext>
                  </a:extLst>
                </p14:cNvPr>
                <p14:cNvContentPartPr/>
                <p14:nvPr/>
              </p14:nvContentPartPr>
              <p14:xfrm>
                <a:off x="6215629" y="3065204"/>
                <a:ext cx="10080" cy="11160"/>
              </p14:xfrm>
            </p:contentPart>
          </mc:Choice>
          <mc:Fallback>
            <p:pic>
              <p:nvPicPr>
                <p:cNvPr id="263" name="Freihand 262">
                  <a:extLst>
                    <a:ext uri="{FF2B5EF4-FFF2-40B4-BE49-F238E27FC236}">
                      <a16:creationId xmlns:a16="http://schemas.microsoft.com/office/drawing/2014/main" id="{A10E5326-B590-9C04-697F-92A1DAA72584}"/>
                    </a:ext>
                  </a:extLst>
                </p:cNvPr>
                <p:cNvPicPr/>
                <p:nvPr/>
              </p:nvPicPr>
              <p:blipFill>
                <a:blip r:embed="rId419"/>
                <a:stretch>
                  <a:fillRect/>
                </a:stretch>
              </p:blipFill>
              <p:spPr>
                <a:xfrm>
                  <a:off x="6206629" y="3056564"/>
                  <a:ext cx="27720" cy="28800"/>
                </a:xfrm>
                <a:prstGeom prst="rect">
                  <a:avLst/>
                </a:prstGeom>
              </p:spPr>
            </p:pic>
          </mc:Fallback>
        </mc:AlternateContent>
      </p:grpSp>
      <p:grpSp>
        <p:nvGrpSpPr>
          <p:cNvPr id="272" name="Gruppieren 271">
            <a:extLst>
              <a:ext uri="{FF2B5EF4-FFF2-40B4-BE49-F238E27FC236}">
                <a16:creationId xmlns:a16="http://schemas.microsoft.com/office/drawing/2014/main" id="{28A4CE9F-61DC-0ED6-6199-93392C2B43F3}"/>
              </a:ext>
            </a:extLst>
          </p:cNvPr>
          <p:cNvGrpSpPr/>
          <p:nvPr/>
        </p:nvGrpSpPr>
        <p:grpSpPr>
          <a:xfrm>
            <a:off x="6438829" y="3010484"/>
            <a:ext cx="1132560" cy="218880"/>
            <a:chOff x="6438829" y="3010484"/>
            <a:chExt cx="1132560" cy="218880"/>
          </a:xfrm>
        </p:grpSpPr>
        <mc:AlternateContent xmlns:mc="http://schemas.openxmlformats.org/markup-compatibility/2006">
          <mc:Choice xmlns:p14="http://schemas.microsoft.com/office/powerpoint/2010/main" Requires="p14">
            <p:contentPart p14:bwMode="auto" r:id="rId420">
              <p14:nvContentPartPr>
                <p14:cNvPr id="265" name="Freihand 264">
                  <a:extLst>
                    <a:ext uri="{FF2B5EF4-FFF2-40B4-BE49-F238E27FC236}">
                      <a16:creationId xmlns:a16="http://schemas.microsoft.com/office/drawing/2014/main" id="{4EE5375C-B8B0-BDDF-1EA4-E49AE445EC30}"/>
                    </a:ext>
                  </a:extLst>
                </p14:cNvPr>
                <p14:cNvContentPartPr/>
                <p14:nvPr/>
              </p14:nvContentPartPr>
              <p14:xfrm>
                <a:off x="6449269" y="3159164"/>
                <a:ext cx="123120" cy="17280"/>
              </p14:xfrm>
            </p:contentPart>
          </mc:Choice>
          <mc:Fallback>
            <p:pic>
              <p:nvPicPr>
                <p:cNvPr id="265" name="Freihand 264">
                  <a:extLst>
                    <a:ext uri="{FF2B5EF4-FFF2-40B4-BE49-F238E27FC236}">
                      <a16:creationId xmlns:a16="http://schemas.microsoft.com/office/drawing/2014/main" id="{4EE5375C-B8B0-BDDF-1EA4-E49AE445EC30}"/>
                    </a:ext>
                  </a:extLst>
                </p:cNvPr>
                <p:cNvPicPr/>
                <p:nvPr/>
              </p:nvPicPr>
              <p:blipFill>
                <a:blip r:embed="rId421"/>
                <a:stretch>
                  <a:fillRect/>
                </a:stretch>
              </p:blipFill>
              <p:spPr>
                <a:xfrm>
                  <a:off x="6440629" y="3150164"/>
                  <a:ext cx="140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6" name="Freihand 265">
                  <a:extLst>
                    <a:ext uri="{FF2B5EF4-FFF2-40B4-BE49-F238E27FC236}">
                      <a16:creationId xmlns:a16="http://schemas.microsoft.com/office/drawing/2014/main" id="{A89EA9DD-836B-C2D2-373D-82712510DDF6}"/>
                    </a:ext>
                  </a:extLst>
                </p14:cNvPr>
                <p14:cNvContentPartPr/>
                <p14:nvPr/>
              </p14:nvContentPartPr>
              <p14:xfrm>
                <a:off x="6438829" y="3211364"/>
                <a:ext cx="156240" cy="12240"/>
              </p14:xfrm>
            </p:contentPart>
          </mc:Choice>
          <mc:Fallback>
            <p:pic>
              <p:nvPicPr>
                <p:cNvPr id="266" name="Freihand 265">
                  <a:extLst>
                    <a:ext uri="{FF2B5EF4-FFF2-40B4-BE49-F238E27FC236}">
                      <a16:creationId xmlns:a16="http://schemas.microsoft.com/office/drawing/2014/main" id="{A89EA9DD-836B-C2D2-373D-82712510DDF6}"/>
                    </a:ext>
                  </a:extLst>
                </p:cNvPr>
                <p:cNvPicPr/>
                <p:nvPr/>
              </p:nvPicPr>
              <p:blipFill>
                <a:blip r:embed="rId423"/>
                <a:stretch>
                  <a:fillRect/>
                </a:stretch>
              </p:blipFill>
              <p:spPr>
                <a:xfrm>
                  <a:off x="6430189" y="3202364"/>
                  <a:ext cx="173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7" name="Freihand 266">
                  <a:extLst>
                    <a:ext uri="{FF2B5EF4-FFF2-40B4-BE49-F238E27FC236}">
                      <a16:creationId xmlns:a16="http://schemas.microsoft.com/office/drawing/2014/main" id="{B7083101-488B-BAFE-62AC-726E76D3D5DA}"/>
                    </a:ext>
                  </a:extLst>
                </p14:cNvPr>
                <p14:cNvContentPartPr/>
                <p14:nvPr/>
              </p14:nvContentPartPr>
              <p14:xfrm>
                <a:off x="6750229" y="3026324"/>
                <a:ext cx="165960" cy="203040"/>
              </p14:xfrm>
            </p:contentPart>
          </mc:Choice>
          <mc:Fallback>
            <p:pic>
              <p:nvPicPr>
                <p:cNvPr id="267" name="Freihand 266">
                  <a:extLst>
                    <a:ext uri="{FF2B5EF4-FFF2-40B4-BE49-F238E27FC236}">
                      <a16:creationId xmlns:a16="http://schemas.microsoft.com/office/drawing/2014/main" id="{B7083101-488B-BAFE-62AC-726E76D3D5DA}"/>
                    </a:ext>
                  </a:extLst>
                </p:cNvPr>
                <p:cNvPicPr/>
                <p:nvPr/>
              </p:nvPicPr>
              <p:blipFill>
                <a:blip r:embed="rId425"/>
                <a:stretch>
                  <a:fillRect/>
                </a:stretch>
              </p:blipFill>
              <p:spPr>
                <a:xfrm>
                  <a:off x="6741589" y="3017684"/>
                  <a:ext cx="1836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8" name="Freihand 267">
                  <a:extLst>
                    <a:ext uri="{FF2B5EF4-FFF2-40B4-BE49-F238E27FC236}">
                      <a16:creationId xmlns:a16="http://schemas.microsoft.com/office/drawing/2014/main" id="{A2163568-8E2B-879B-BB96-628386899E4B}"/>
                    </a:ext>
                  </a:extLst>
                </p14:cNvPr>
                <p14:cNvContentPartPr/>
                <p14:nvPr/>
              </p14:nvContentPartPr>
              <p14:xfrm>
                <a:off x="6842389" y="3011924"/>
                <a:ext cx="112320" cy="18360"/>
              </p14:xfrm>
            </p:contentPart>
          </mc:Choice>
          <mc:Fallback>
            <p:pic>
              <p:nvPicPr>
                <p:cNvPr id="268" name="Freihand 267">
                  <a:extLst>
                    <a:ext uri="{FF2B5EF4-FFF2-40B4-BE49-F238E27FC236}">
                      <a16:creationId xmlns:a16="http://schemas.microsoft.com/office/drawing/2014/main" id="{A2163568-8E2B-879B-BB96-628386899E4B}"/>
                    </a:ext>
                  </a:extLst>
                </p:cNvPr>
                <p:cNvPicPr/>
                <p:nvPr/>
              </p:nvPicPr>
              <p:blipFill>
                <a:blip r:embed="rId427"/>
                <a:stretch>
                  <a:fillRect/>
                </a:stretch>
              </p:blipFill>
              <p:spPr>
                <a:xfrm>
                  <a:off x="6833749" y="3003284"/>
                  <a:ext cx="129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9" name="Freihand 268">
                  <a:extLst>
                    <a:ext uri="{FF2B5EF4-FFF2-40B4-BE49-F238E27FC236}">
                      <a16:creationId xmlns:a16="http://schemas.microsoft.com/office/drawing/2014/main" id="{98E2EA23-2904-F0C6-5CC3-67FEE01E81F9}"/>
                    </a:ext>
                  </a:extLst>
                </p14:cNvPr>
                <p14:cNvContentPartPr/>
                <p14:nvPr/>
              </p14:nvContentPartPr>
              <p14:xfrm>
                <a:off x="6982789" y="3010484"/>
                <a:ext cx="311400" cy="166320"/>
              </p14:xfrm>
            </p:contentPart>
          </mc:Choice>
          <mc:Fallback>
            <p:pic>
              <p:nvPicPr>
                <p:cNvPr id="269" name="Freihand 268">
                  <a:extLst>
                    <a:ext uri="{FF2B5EF4-FFF2-40B4-BE49-F238E27FC236}">
                      <a16:creationId xmlns:a16="http://schemas.microsoft.com/office/drawing/2014/main" id="{98E2EA23-2904-F0C6-5CC3-67FEE01E81F9}"/>
                    </a:ext>
                  </a:extLst>
                </p:cNvPr>
                <p:cNvPicPr/>
                <p:nvPr/>
              </p:nvPicPr>
              <p:blipFill>
                <a:blip r:embed="rId429"/>
                <a:stretch>
                  <a:fillRect/>
                </a:stretch>
              </p:blipFill>
              <p:spPr>
                <a:xfrm>
                  <a:off x="6973789" y="3001844"/>
                  <a:ext cx="329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1" name="Freihand 270">
                  <a:extLst>
                    <a:ext uri="{FF2B5EF4-FFF2-40B4-BE49-F238E27FC236}">
                      <a16:creationId xmlns:a16="http://schemas.microsoft.com/office/drawing/2014/main" id="{032C6E2F-A622-0579-E6CC-31CB14077C87}"/>
                    </a:ext>
                  </a:extLst>
                </p14:cNvPr>
                <p14:cNvContentPartPr/>
                <p14:nvPr/>
              </p14:nvContentPartPr>
              <p14:xfrm>
                <a:off x="7449349" y="3110564"/>
                <a:ext cx="122040" cy="20520"/>
              </p14:xfrm>
            </p:contentPart>
          </mc:Choice>
          <mc:Fallback>
            <p:pic>
              <p:nvPicPr>
                <p:cNvPr id="271" name="Freihand 270">
                  <a:extLst>
                    <a:ext uri="{FF2B5EF4-FFF2-40B4-BE49-F238E27FC236}">
                      <a16:creationId xmlns:a16="http://schemas.microsoft.com/office/drawing/2014/main" id="{032C6E2F-A622-0579-E6CC-31CB14077C87}"/>
                    </a:ext>
                  </a:extLst>
                </p:cNvPr>
                <p:cNvPicPr/>
                <p:nvPr/>
              </p:nvPicPr>
              <p:blipFill>
                <a:blip r:embed="rId431"/>
                <a:stretch>
                  <a:fillRect/>
                </a:stretch>
              </p:blipFill>
              <p:spPr>
                <a:xfrm>
                  <a:off x="7440349" y="3101924"/>
                  <a:ext cx="139680" cy="38160"/>
                </a:xfrm>
                <a:prstGeom prst="rect">
                  <a:avLst/>
                </a:prstGeom>
              </p:spPr>
            </p:pic>
          </mc:Fallback>
        </mc:AlternateContent>
      </p:grpSp>
      <p:grpSp>
        <p:nvGrpSpPr>
          <p:cNvPr id="279" name="Gruppieren 278">
            <a:extLst>
              <a:ext uri="{FF2B5EF4-FFF2-40B4-BE49-F238E27FC236}">
                <a16:creationId xmlns:a16="http://schemas.microsoft.com/office/drawing/2014/main" id="{C97C6401-60F5-DBE0-D19A-3CDD2DF165DC}"/>
              </a:ext>
            </a:extLst>
          </p:cNvPr>
          <p:cNvGrpSpPr/>
          <p:nvPr/>
        </p:nvGrpSpPr>
        <p:grpSpPr>
          <a:xfrm>
            <a:off x="7745629" y="2859284"/>
            <a:ext cx="650880" cy="340920"/>
            <a:chOff x="7745629" y="2859284"/>
            <a:chExt cx="650880" cy="340920"/>
          </a:xfrm>
        </p:grpSpPr>
        <mc:AlternateContent xmlns:mc="http://schemas.openxmlformats.org/markup-compatibility/2006">
          <mc:Choice xmlns:p14="http://schemas.microsoft.com/office/powerpoint/2010/main" Requires="p14">
            <p:contentPart p14:bwMode="auto" r:id="rId432">
              <p14:nvContentPartPr>
                <p14:cNvPr id="273" name="Freihand 272">
                  <a:extLst>
                    <a:ext uri="{FF2B5EF4-FFF2-40B4-BE49-F238E27FC236}">
                      <a16:creationId xmlns:a16="http://schemas.microsoft.com/office/drawing/2014/main" id="{7D2EE64D-84AF-6B86-616D-E1A711BB4F24}"/>
                    </a:ext>
                  </a:extLst>
                </p14:cNvPr>
                <p14:cNvContentPartPr/>
                <p14:nvPr/>
              </p14:nvContentPartPr>
              <p14:xfrm>
                <a:off x="7745629" y="3013004"/>
                <a:ext cx="22680" cy="187200"/>
              </p14:xfrm>
            </p:contentPart>
          </mc:Choice>
          <mc:Fallback>
            <p:pic>
              <p:nvPicPr>
                <p:cNvPr id="273" name="Freihand 272">
                  <a:extLst>
                    <a:ext uri="{FF2B5EF4-FFF2-40B4-BE49-F238E27FC236}">
                      <a16:creationId xmlns:a16="http://schemas.microsoft.com/office/drawing/2014/main" id="{7D2EE64D-84AF-6B86-616D-E1A711BB4F24}"/>
                    </a:ext>
                  </a:extLst>
                </p:cNvPr>
                <p:cNvPicPr/>
                <p:nvPr/>
              </p:nvPicPr>
              <p:blipFill>
                <a:blip r:embed="rId433"/>
                <a:stretch>
                  <a:fillRect/>
                </a:stretch>
              </p:blipFill>
              <p:spPr>
                <a:xfrm>
                  <a:off x="7736629" y="3004364"/>
                  <a:ext cx="40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4" name="Freihand 273">
                  <a:extLst>
                    <a:ext uri="{FF2B5EF4-FFF2-40B4-BE49-F238E27FC236}">
                      <a16:creationId xmlns:a16="http://schemas.microsoft.com/office/drawing/2014/main" id="{7A0C4D35-88D3-6E23-FB6E-467AF1E78A91}"/>
                    </a:ext>
                  </a:extLst>
                </p14:cNvPr>
                <p14:cNvContentPartPr/>
                <p14:nvPr/>
              </p14:nvContentPartPr>
              <p14:xfrm>
                <a:off x="7800709" y="3010844"/>
                <a:ext cx="100080" cy="156600"/>
              </p14:xfrm>
            </p:contentPart>
          </mc:Choice>
          <mc:Fallback>
            <p:pic>
              <p:nvPicPr>
                <p:cNvPr id="274" name="Freihand 273">
                  <a:extLst>
                    <a:ext uri="{FF2B5EF4-FFF2-40B4-BE49-F238E27FC236}">
                      <a16:creationId xmlns:a16="http://schemas.microsoft.com/office/drawing/2014/main" id="{7A0C4D35-88D3-6E23-FB6E-467AF1E78A91}"/>
                    </a:ext>
                  </a:extLst>
                </p:cNvPr>
                <p:cNvPicPr/>
                <p:nvPr/>
              </p:nvPicPr>
              <p:blipFill>
                <a:blip r:embed="rId435"/>
                <a:stretch>
                  <a:fillRect/>
                </a:stretch>
              </p:blipFill>
              <p:spPr>
                <a:xfrm>
                  <a:off x="7791709" y="3001844"/>
                  <a:ext cx="117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5" name="Freihand 274">
                  <a:extLst>
                    <a:ext uri="{FF2B5EF4-FFF2-40B4-BE49-F238E27FC236}">
                      <a16:creationId xmlns:a16="http://schemas.microsoft.com/office/drawing/2014/main" id="{16D8484E-C67C-87C5-96DB-0BA73911FD3B}"/>
                    </a:ext>
                  </a:extLst>
                </p14:cNvPr>
                <p14:cNvContentPartPr/>
                <p14:nvPr/>
              </p14:nvContentPartPr>
              <p14:xfrm>
                <a:off x="7849669" y="2989964"/>
                <a:ext cx="111240" cy="7560"/>
              </p14:xfrm>
            </p:contentPart>
          </mc:Choice>
          <mc:Fallback>
            <p:pic>
              <p:nvPicPr>
                <p:cNvPr id="275" name="Freihand 274">
                  <a:extLst>
                    <a:ext uri="{FF2B5EF4-FFF2-40B4-BE49-F238E27FC236}">
                      <a16:creationId xmlns:a16="http://schemas.microsoft.com/office/drawing/2014/main" id="{16D8484E-C67C-87C5-96DB-0BA73911FD3B}"/>
                    </a:ext>
                  </a:extLst>
                </p:cNvPr>
                <p:cNvPicPr/>
                <p:nvPr/>
              </p:nvPicPr>
              <p:blipFill>
                <a:blip r:embed="rId437"/>
                <a:stretch>
                  <a:fillRect/>
                </a:stretch>
              </p:blipFill>
              <p:spPr>
                <a:xfrm>
                  <a:off x="7841029" y="2980964"/>
                  <a:ext cx="128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6" name="Freihand 275">
                  <a:extLst>
                    <a:ext uri="{FF2B5EF4-FFF2-40B4-BE49-F238E27FC236}">
                      <a16:creationId xmlns:a16="http://schemas.microsoft.com/office/drawing/2014/main" id="{70501538-40E9-663B-508D-239DDCA5AA17}"/>
                    </a:ext>
                  </a:extLst>
                </p14:cNvPr>
                <p14:cNvContentPartPr/>
                <p14:nvPr/>
              </p14:nvContentPartPr>
              <p14:xfrm>
                <a:off x="7996909" y="2989964"/>
                <a:ext cx="91440" cy="147240"/>
              </p14:xfrm>
            </p:contentPart>
          </mc:Choice>
          <mc:Fallback>
            <p:pic>
              <p:nvPicPr>
                <p:cNvPr id="276" name="Freihand 275">
                  <a:extLst>
                    <a:ext uri="{FF2B5EF4-FFF2-40B4-BE49-F238E27FC236}">
                      <a16:creationId xmlns:a16="http://schemas.microsoft.com/office/drawing/2014/main" id="{70501538-40E9-663B-508D-239DDCA5AA17}"/>
                    </a:ext>
                  </a:extLst>
                </p:cNvPr>
                <p:cNvPicPr/>
                <p:nvPr/>
              </p:nvPicPr>
              <p:blipFill>
                <a:blip r:embed="rId439"/>
                <a:stretch>
                  <a:fillRect/>
                </a:stretch>
              </p:blipFill>
              <p:spPr>
                <a:xfrm>
                  <a:off x="7987909" y="2980964"/>
                  <a:ext cx="109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7" name="Freihand 276">
                  <a:extLst>
                    <a:ext uri="{FF2B5EF4-FFF2-40B4-BE49-F238E27FC236}">
                      <a16:creationId xmlns:a16="http://schemas.microsoft.com/office/drawing/2014/main" id="{FB7AE858-20E9-F5E3-4812-FEBCFE97E7B5}"/>
                    </a:ext>
                  </a:extLst>
                </p14:cNvPr>
                <p14:cNvContentPartPr/>
                <p14:nvPr/>
              </p14:nvContentPartPr>
              <p14:xfrm>
                <a:off x="8114269" y="2989964"/>
                <a:ext cx="137520" cy="126360"/>
              </p14:xfrm>
            </p:contentPart>
          </mc:Choice>
          <mc:Fallback>
            <p:pic>
              <p:nvPicPr>
                <p:cNvPr id="277" name="Freihand 276">
                  <a:extLst>
                    <a:ext uri="{FF2B5EF4-FFF2-40B4-BE49-F238E27FC236}">
                      <a16:creationId xmlns:a16="http://schemas.microsoft.com/office/drawing/2014/main" id="{FB7AE858-20E9-F5E3-4812-FEBCFE97E7B5}"/>
                    </a:ext>
                  </a:extLst>
                </p:cNvPr>
                <p:cNvPicPr/>
                <p:nvPr/>
              </p:nvPicPr>
              <p:blipFill>
                <a:blip r:embed="rId441"/>
                <a:stretch>
                  <a:fillRect/>
                </a:stretch>
              </p:blipFill>
              <p:spPr>
                <a:xfrm>
                  <a:off x="8105269" y="2980964"/>
                  <a:ext cx="155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8" name="Freihand 277">
                  <a:extLst>
                    <a:ext uri="{FF2B5EF4-FFF2-40B4-BE49-F238E27FC236}">
                      <a16:creationId xmlns:a16="http://schemas.microsoft.com/office/drawing/2014/main" id="{CFA3E269-4B13-1B00-F8F2-7A0C8AEAB650}"/>
                    </a:ext>
                  </a:extLst>
                </p14:cNvPr>
                <p14:cNvContentPartPr/>
                <p14:nvPr/>
              </p14:nvContentPartPr>
              <p14:xfrm>
                <a:off x="8328469" y="2859284"/>
                <a:ext cx="68040" cy="255600"/>
              </p14:xfrm>
            </p:contentPart>
          </mc:Choice>
          <mc:Fallback>
            <p:pic>
              <p:nvPicPr>
                <p:cNvPr id="278" name="Freihand 277">
                  <a:extLst>
                    <a:ext uri="{FF2B5EF4-FFF2-40B4-BE49-F238E27FC236}">
                      <a16:creationId xmlns:a16="http://schemas.microsoft.com/office/drawing/2014/main" id="{CFA3E269-4B13-1B00-F8F2-7A0C8AEAB650}"/>
                    </a:ext>
                  </a:extLst>
                </p:cNvPr>
                <p:cNvPicPr/>
                <p:nvPr/>
              </p:nvPicPr>
              <p:blipFill>
                <a:blip r:embed="rId443"/>
                <a:stretch>
                  <a:fillRect/>
                </a:stretch>
              </p:blipFill>
              <p:spPr>
                <a:xfrm>
                  <a:off x="8319829" y="2850644"/>
                  <a:ext cx="85680" cy="273240"/>
                </a:xfrm>
                <a:prstGeom prst="rect">
                  <a:avLst/>
                </a:prstGeom>
              </p:spPr>
            </p:pic>
          </mc:Fallback>
        </mc:AlternateContent>
      </p:grpSp>
      <p:grpSp>
        <p:nvGrpSpPr>
          <p:cNvPr id="283" name="Gruppieren 282">
            <a:extLst>
              <a:ext uri="{FF2B5EF4-FFF2-40B4-BE49-F238E27FC236}">
                <a16:creationId xmlns:a16="http://schemas.microsoft.com/office/drawing/2014/main" id="{09224024-5172-730B-D836-1FE62608A3BD}"/>
              </a:ext>
            </a:extLst>
          </p:cNvPr>
          <p:cNvGrpSpPr/>
          <p:nvPr/>
        </p:nvGrpSpPr>
        <p:grpSpPr>
          <a:xfrm>
            <a:off x="8687749" y="2943524"/>
            <a:ext cx="221040" cy="178560"/>
            <a:chOff x="8687749" y="2943524"/>
            <a:chExt cx="221040" cy="178560"/>
          </a:xfrm>
        </p:grpSpPr>
        <mc:AlternateContent xmlns:mc="http://schemas.openxmlformats.org/markup-compatibility/2006">
          <mc:Choice xmlns:p14="http://schemas.microsoft.com/office/powerpoint/2010/main" Requires="p14">
            <p:contentPart p14:bwMode="auto" r:id="rId444">
              <p14:nvContentPartPr>
                <p14:cNvPr id="280" name="Freihand 279">
                  <a:extLst>
                    <a:ext uri="{FF2B5EF4-FFF2-40B4-BE49-F238E27FC236}">
                      <a16:creationId xmlns:a16="http://schemas.microsoft.com/office/drawing/2014/main" id="{E9AA9C45-FE4D-A45E-B2AC-91D30AC2B900}"/>
                    </a:ext>
                  </a:extLst>
                </p14:cNvPr>
                <p14:cNvContentPartPr/>
                <p14:nvPr/>
              </p14:nvContentPartPr>
              <p14:xfrm>
                <a:off x="8687749" y="3010124"/>
                <a:ext cx="102960" cy="7920"/>
              </p14:xfrm>
            </p:contentPart>
          </mc:Choice>
          <mc:Fallback>
            <p:pic>
              <p:nvPicPr>
                <p:cNvPr id="280" name="Freihand 279">
                  <a:extLst>
                    <a:ext uri="{FF2B5EF4-FFF2-40B4-BE49-F238E27FC236}">
                      <a16:creationId xmlns:a16="http://schemas.microsoft.com/office/drawing/2014/main" id="{E9AA9C45-FE4D-A45E-B2AC-91D30AC2B900}"/>
                    </a:ext>
                  </a:extLst>
                </p:cNvPr>
                <p:cNvPicPr/>
                <p:nvPr/>
              </p:nvPicPr>
              <p:blipFill>
                <a:blip r:embed="rId445"/>
                <a:stretch>
                  <a:fillRect/>
                </a:stretch>
              </p:blipFill>
              <p:spPr>
                <a:xfrm>
                  <a:off x="8678749" y="3001484"/>
                  <a:ext cx="120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1" name="Freihand 280">
                  <a:extLst>
                    <a:ext uri="{FF2B5EF4-FFF2-40B4-BE49-F238E27FC236}">
                      <a16:creationId xmlns:a16="http://schemas.microsoft.com/office/drawing/2014/main" id="{9350AE44-D6F3-39FB-DF4A-F37CF859D66F}"/>
                    </a:ext>
                  </a:extLst>
                </p14:cNvPr>
                <p14:cNvContentPartPr/>
                <p14:nvPr/>
              </p14:nvContentPartPr>
              <p14:xfrm>
                <a:off x="8707909" y="3035324"/>
                <a:ext cx="110880" cy="23400"/>
              </p14:xfrm>
            </p:contentPart>
          </mc:Choice>
          <mc:Fallback>
            <p:pic>
              <p:nvPicPr>
                <p:cNvPr id="281" name="Freihand 280">
                  <a:extLst>
                    <a:ext uri="{FF2B5EF4-FFF2-40B4-BE49-F238E27FC236}">
                      <a16:creationId xmlns:a16="http://schemas.microsoft.com/office/drawing/2014/main" id="{9350AE44-D6F3-39FB-DF4A-F37CF859D66F}"/>
                    </a:ext>
                  </a:extLst>
                </p:cNvPr>
                <p:cNvPicPr/>
                <p:nvPr/>
              </p:nvPicPr>
              <p:blipFill>
                <a:blip r:embed="rId447"/>
                <a:stretch>
                  <a:fillRect/>
                </a:stretch>
              </p:blipFill>
              <p:spPr>
                <a:xfrm>
                  <a:off x="8698909" y="3026324"/>
                  <a:ext cx="128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2" name="Freihand 281">
                  <a:extLst>
                    <a:ext uri="{FF2B5EF4-FFF2-40B4-BE49-F238E27FC236}">
                      <a16:creationId xmlns:a16="http://schemas.microsoft.com/office/drawing/2014/main" id="{DEDA1BF0-31CE-09C4-49BC-AFF59B5956CB}"/>
                    </a:ext>
                  </a:extLst>
                </p14:cNvPr>
                <p14:cNvContentPartPr/>
                <p14:nvPr/>
              </p14:nvContentPartPr>
              <p14:xfrm>
                <a:off x="8827789" y="2943524"/>
                <a:ext cx="81000" cy="178560"/>
              </p14:xfrm>
            </p:contentPart>
          </mc:Choice>
          <mc:Fallback>
            <p:pic>
              <p:nvPicPr>
                <p:cNvPr id="282" name="Freihand 281">
                  <a:extLst>
                    <a:ext uri="{FF2B5EF4-FFF2-40B4-BE49-F238E27FC236}">
                      <a16:creationId xmlns:a16="http://schemas.microsoft.com/office/drawing/2014/main" id="{DEDA1BF0-31CE-09C4-49BC-AFF59B5956CB}"/>
                    </a:ext>
                  </a:extLst>
                </p:cNvPr>
                <p:cNvPicPr/>
                <p:nvPr/>
              </p:nvPicPr>
              <p:blipFill>
                <a:blip r:embed="rId449"/>
                <a:stretch>
                  <a:fillRect/>
                </a:stretch>
              </p:blipFill>
              <p:spPr>
                <a:xfrm>
                  <a:off x="8819149" y="2934884"/>
                  <a:ext cx="98640" cy="196200"/>
                </a:xfrm>
                <a:prstGeom prst="rect">
                  <a:avLst/>
                </a:prstGeom>
              </p:spPr>
            </p:pic>
          </mc:Fallback>
        </mc:AlternateContent>
      </p:grpSp>
      <p:grpSp>
        <p:nvGrpSpPr>
          <p:cNvPr id="303" name="Gruppieren 302">
            <a:extLst>
              <a:ext uri="{FF2B5EF4-FFF2-40B4-BE49-F238E27FC236}">
                <a16:creationId xmlns:a16="http://schemas.microsoft.com/office/drawing/2014/main" id="{2EC041C1-BC4B-0F16-1711-BA0D7C88ECCA}"/>
              </a:ext>
            </a:extLst>
          </p:cNvPr>
          <p:cNvGrpSpPr/>
          <p:nvPr/>
        </p:nvGrpSpPr>
        <p:grpSpPr>
          <a:xfrm>
            <a:off x="6473029" y="1384004"/>
            <a:ext cx="341640" cy="253080"/>
            <a:chOff x="6473029" y="1384004"/>
            <a:chExt cx="341640" cy="253080"/>
          </a:xfrm>
        </p:grpSpPr>
        <mc:AlternateContent xmlns:mc="http://schemas.openxmlformats.org/markup-compatibility/2006">
          <mc:Choice xmlns:p14="http://schemas.microsoft.com/office/powerpoint/2010/main" Requires="p14">
            <p:contentPart p14:bwMode="auto" r:id="rId450">
              <p14:nvContentPartPr>
                <p14:cNvPr id="301" name="Freihand 300">
                  <a:extLst>
                    <a:ext uri="{FF2B5EF4-FFF2-40B4-BE49-F238E27FC236}">
                      <a16:creationId xmlns:a16="http://schemas.microsoft.com/office/drawing/2014/main" id="{E041B370-B438-4E3F-A950-15C7CFC825C8}"/>
                    </a:ext>
                  </a:extLst>
                </p14:cNvPr>
                <p14:cNvContentPartPr/>
                <p14:nvPr/>
              </p14:nvContentPartPr>
              <p14:xfrm>
                <a:off x="6473029" y="1508924"/>
                <a:ext cx="17280" cy="24480"/>
              </p14:xfrm>
            </p:contentPart>
          </mc:Choice>
          <mc:Fallback>
            <p:pic>
              <p:nvPicPr>
                <p:cNvPr id="301" name="Freihand 300">
                  <a:extLst>
                    <a:ext uri="{FF2B5EF4-FFF2-40B4-BE49-F238E27FC236}">
                      <a16:creationId xmlns:a16="http://schemas.microsoft.com/office/drawing/2014/main" id="{E041B370-B438-4E3F-A950-15C7CFC825C8}"/>
                    </a:ext>
                  </a:extLst>
                </p:cNvPr>
                <p:cNvPicPr/>
                <p:nvPr/>
              </p:nvPicPr>
              <p:blipFill>
                <a:blip r:embed="rId451"/>
                <a:stretch>
                  <a:fillRect/>
                </a:stretch>
              </p:blipFill>
              <p:spPr>
                <a:xfrm>
                  <a:off x="6464389" y="1500284"/>
                  <a:ext cx="34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02" name="Freihand 301">
                  <a:extLst>
                    <a:ext uri="{FF2B5EF4-FFF2-40B4-BE49-F238E27FC236}">
                      <a16:creationId xmlns:a16="http://schemas.microsoft.com/office/drawing/2014/main" id="{08EAC4EA-A6A2-6672-1959-25E7C8392AF2}"/>
                    </a:ext>
                  </a:extLst>
                </p14:cNvPr>
                <p14:cNvContentPartPr/>
                <p14:nvPr/>
              </p14:nvContentPartPr>
              <p14:xfrm>
                <a:off x="6569869" y="1384004"/>
                <a:ext cx="244800" cy="253080"/>
              </p14:xfrm>
            </p:contentPart>
          </mc:Choice>
          <mc:Fallback>
            <p:pic>
              <p:nvPicPr>
                <p:cNvPr id="302" name="Freihand 301">
                  <a:extLst>
                    <a:ext uri="{FF2B5EF4-FFF2-40B4-BE49-F238E27FC236}">
                      <a16:creationId xmlns:a16="http://schemas.microsoft.com/office/drawing/2014/main" id="{08EAC4EA-A6A2-6672-1959-25E7C8392AF2}"/>
                    </a:ext>
                  </a:extLst>
                </p:cNvPr>
                <p:cNvPicPr/>
                <p:nvPr/>
              </p:nvPicPr>
              <p:blipFill>
                <a:blip r:embed="rId453"/>
                <a:stretch>
                  <a:fillRect/>
                </a:stretch>
              </p:blipFill>
              <p:spPr>
                <a:xfrm>
                  <a:off x="6561229" y="1375004"/>
                  <a:ext cx="262440" cy="270720"/>
                </a:xfrm>
                <a:prstGeom prst="rect">
                  <a:avLst/>
                </a:prstGeom>
              </p:spPr>
            </p:pic>
          </mc:Fallback>
        </mc:AlternateContent>
      </p:grpSp>
      <p:grpSp>
        <p:nvGrpSpPr>
          <p:cNvPr id="309" name="Gruppieren 308">
            <a:extLst>
              <a:ext uri="{FF2B5EF4-FFF2-40B4-BE49-F238E27FC236}">
                <a16:creationId xmlns:a16="http://schemas.microsoft.com/office/drawing/2014/main" id="{76AC31C2-87CF-EE38-249F-D139D678C7F8}"/>
              </a:ext>
            </a:extLst>
          </p:cNvPr>
          <p:cNvGrpSpPr/>
          <p:nvPr/>
        </p:nvGrpSpPr>
        <p:grpSpPr>
          <a:xfrm>
            <a:off x="3204949" y="2342324"/>
            <a:ext cx="395640" cy="190440"/>
            <a:chOff x="3204949" y="2342324"/>
            <a:chExt cx="395640" cy="190440"/>
          </a:xfrm>
        </p:grpSpPr>
        <mc:AlternateContent xmlns:mc="http://schemas.openxmlformats.org/markup-compatibility/2006">
          <mc:Choice xmlns:p14="http://schemas.microsoft.com/office/powerpoint/2010/main" Requires="p14">
            <p:contentPart p14:bwMode="auto" r:id="rId454">
              <p14:nvContentPartPr>
                <p14:cNvPr id="304" name="Freihand 303">
                  <a:extLst>
                    <a:ext uri="{FF2B5EF4-FFF2-40B4-BE49-F238E27FC236}">
                      <a16:creationId xmlns:a16="http://schemas.microsoft.com/office/drawing/2014/main" id="{7A987783-7E72-EF27-C0A3-F9EACC0F3869}"/>
                    </a:ext>
                  </a:extLst>
                </p14:cNvPr>
                <p14:cNvContentPartPr/>
                <p14:nvPr/>
              </p14:nvContentPartPr>
              <p14:xfrm>
                <a:off x="3269029" y="2405684"/>
                <a:ext cx="19080" cy="108720"/>
              </p14:xfrm>
            </p:contentPart>
          </mc:Choice>
          <mc:Fallback>
            <p:pic>
              <p:nvPicPr>
                <p:cNvPr id="304" name="Freihand 303">
                  <a:extLst>
                    <a:ext uri="{FF2B5EF4-FFF2-40B4-BE49-F238E27FC236}">
                      <a16:creationId xmlns:a16="http://schemas.microsoft.com/office/drawing/2014/main" id="{7A987783-7E72-EF27-C0A3-F9EACC0F3869}"/>
                    </a:ext>
                  </a:extLst>
                </p:cNvPr>
                <p:cNvPicPr/>
                <p:nvPr/>
              </p:nvPicPr>
              <p:blipFill>
                <a:blip r:embed="rId455"/>
                <a:stretch>
                  <a:fillRect/>
                </a:stretch>
              </p:blipFill>
              <p:spPr>
                <a:xfrm>
                  <a:off x="3260389" y="2396684"/>
                  <a:ext cx="36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5" name="Freihand 304">
                  <a:extLst>
                    <a:ext uri="{FF2B5EF4-FFF2-40B4-BE49-F238E27FC236}">
                      <a16:creationId xmlns:a16="http://schemas.microsoft.com/office/drawing/2014/main" id="{B90873B4-8FB2-A5A1-05E9-096D8CE06A06}"/>
                    </a:ext>
                  </a:extLst>
                </p14:cNvPr>
                <p14:cNvContentPartPr/>
                <p14:nvPr/>
              </p14:nvContentPartPr>
              <p14:xfrm>
                <a:off x="3204949" y="2439884"/>
                <a:ext cx="100800" cy="46800"/>
              </p14:xfrm>
            </p:contentPart>
          </mc:Choice>
          <mc:Fallback>
            <p:pic>
              <p:nvPicPr>
                <p:cNvPr id="305" name="Freihand 304">
                  <a:extLst>
                    <a:ext uri="{FF2B5EF4-FFF2-40B4-BE49-F238E27FC236}">
                      <a16:creationId xmlns:a16="http://schemas.microsoft.com/office/drawing/2014/main" id="{B90873B4-8FB2-A5A1-05E9-096D8CE06A06}"/>
                    </a:ext>
                  </a:extLst>
                </p:cNvPr>
                <p:cNvPicPr/>
                <p:nvPr/>
              </p:nvPicPr>
              <p:blipFill>
                <a:blip r:embed="rId457"/>
                <a:stretch>
                  <a:fillRect/>
                </a:stretch>
              </p:blipFill>
              <p:spPr>
                <a:xfrm>
                  <a:off x="3195949" y="2430884"/>
                  <a:ext cx="118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06" name="Freihand 305">
                  <a:extLst>
                    <a:ext uri="{FF2B5EF4-FFF2-40B4-BE49-F238E27FC236}">
                      <a16:creationId xmlns:a16="http://schemas.microsoft.com/office/drawing/2014/main" id="{5E10F9BD-26EA-8906-BBCA-EF9EB7CE00B8}"/>
                    </a:ext>
                  </a:extLst>
                </p14:cNvPr>
                <p14:cNvContentPartPr/>
                <p14:nvPr/>
              </p14:nvContentPartPr>
              <p14:xfrm>
                <a:off x="3332749" y="2397044"/>
                <a:ext cx="47880" cy="135720"/>
              </p14:xfrm>
            </p:contentPart>
          </mc:Choice>
          <mc:Fallback>
            <p:pic>
              <p:nvPicPr>
                <p:cNvPr id="306" name="Freihand 305">
                  <a:extLst>
                    <a:ext uri="{FF2B5EF4-FFF2-40B4-BE49-F238E27FC236}">
                      <a16:creationId xmlns:a16="http://schemas.microsoft.com/office/drawing/2014/main" id="{5E10F9BD-26EA-8906-BBCA-EF9EB7CE00B8}"/>
                    </a:ext>
                  </a:extLst>
                </p:cNvPr>
                <p:cNvPicPr/>
                <p:nvPr/>
              </p:nvPicPr>
              <p:blipFill>
                <a:blip r:embed="rId459"/>
                <a:stretch>
                  <a:fillRect/>
                </a:stretch>
              </p:blipFill>
              <p:spPr>
                <a:xfrm>
                  <a:off x="3324109" y="2388044"/>
                  <a:ext cx="65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07" name="Freihand 306">
                  <a:extLst>
                    <a:ext uri="{FF2B5EF4-FFF2-40B4-BE49-F238E27FC236}">
                      <a16:creationId xmlns:a16="http://schemas.microsoft.com/office/drawing/2014/main" id="{3670C189-B5B1-BC26-5BCA-0B8A33979953}"/>
                    </a:ext>
                  </a:extLst>
                </p14:cNvPr>
                <p14:cNvContentPartPr/>
                <p14:nvPr/>
              </p14:nvContentPartPr>
              <p14:xfrm>
                <a:off x="3424189" y="2368244"/>
                <a:ext cx="71640" cy="129600"/>
              </p14:xfrm>
            </p:contentPart>
          </mc:Choice>
          <mc:Fallback>
            <p:pic>
              <p:nvPicPr>
                <p:cNvPr id="307" name="Freihand 306">
                  <a:extLst>
                    <a:ext uri="{FF2B5EF4-FFF2-40B4-BE49-F238E27FC236}">
                      <a16:creationId xmlns:a16="http://schemas.microsoft.com/office/drawing/2014/main" id="{3670C189-B5B1-BC26-5BCA-0B8A33979953}"/>
                    </a:ext>
                  </a:extLst>
                </p:cNvPr>
                <p:cNvPicPr/>
                <p:nvPr/>
              </p:nvPicPr>
              <p:blipFill>
                <a:blip r:embed="rId461"/>
                <a:stretch>
                  <a:fillRect/>
                </a:stretch>
              </p:blipFill>
              <p:spPr>
                <a:xfrm>
                  <a:off x="3415549" y="2359244"/>
                  <a:ext cx="89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08" name="Freihand 307">
                  <a:extLst>
                    <a:ext uri="{FF2B5EF4-FFF2-40B4-BE49-F238E27FC236}">
                      <a16:creationId xmlns:a16="http://schemas.microsoft.com/office/drawing/2014/main" id="{1EBAECB6-8E96-DEAA-2155-1B1D589D6AE8}"/>
                    </a:ext>
                  </a:extLst>
                </p14:cNvPr>
                <p14:cNvContentPartPr/>
                <p14:nvPr/>
              </p14:nvContentPartPr>
              <p14:xfrm>
                <a:off x="3535789" y="2342324"/>
                <a:ext cx="64800" cy="137160"/>
              </p14:xfrm>
            </p:contentPart>
          </mc:Choice>
          <mc:Fallback>
            <p:pic>
              <p:nvPicPr>
                <p:cNvPr id="308" name="Freihand 307">
                  <a:extLst>
                    <a:ext uri="{FF2B5EF4-FFF2-40B4-BE49-F238E27FC236}">
                      <a16:creationId xmlns:a16="http://schemas.microsoft.com/office/drawing/2014/main" id="{1EBAECB6-8E96-DEAA-2155-1B1D589D6AE8}"/>
                    </a:ext>
                  </a:extLst>
                </p:cNvPr>
                <p:cNvPicPr/>
                <p:nvPr/>
              </p:nvPicPr>
              <p:blipFill>
                <a:blip r:embed="rId463"/>
                <a:stretch>
                  <a:fillRect/>
                </a:stretch>
              </p:blipFill>
              <p:spPr>
                <a:xfrm>
                  <a:off x="3527149" y="2333684"/>
                  <a:ext cx="82440" cy="154800"/>
                </a:xfrm>
                <a:prstGeom prst="rect">
                  <a:avLst/>
                </a:prstGeom>
              </p:spPr>
            </p:pic>
          </mc:Fallback>
        </mc:AlternateContent>
      </p:grpSp>
      <p:grpSp>
        <p:nvGrpSpPr>
          <p:cNvPr id="319" name="Gruppieren 318">
            <a:extLst>
              <a:ext uri="{FF2B5EF4-FFF2-40B4-BE49-F238E27FC236}">
                <a16:creationId xmlns:a16="http://schemas.microsoft.com/office/drawing/2014/main" id="{7D1E1DD4-EF28-3ED6-8E76-A3BE55BC93FA}"/>
              </a:ext>
            </a:extLst>
          </p:cNvPr>
          <p:cNvGrpSpPr/>
          <p:nvPr/>
        </p:nvGrpSpPr>
        <p:grpSpPr>
          <a:xfrm>
            <a:off x="4898029" y="3121364"/>
            <a:ext cx="427680" cy="274680"/>
            <a:chOff x="4898029" y="3121364"/>
            <a:chExt cx="427680" cy="274680"/>
          </a:xfrm>
        </p:grpSpPr>
        <mc:AlternateContent xmlns:mc="http://schemas.openxmlformats.org/markup-compatibility/2006">
          <mc:Choice xmlns:p14="http://schemas.microsoft.com/office/powerpoint/2010/main" Requires="p14">
            <p:contentPart p14:bwMode="auto" r:id="rId464">
              <p14:nvContentPartPr>
                <p14:cNvPr id="315" name="Freihand 314">
                  <a:extLst>
                    <a:ext uri="{FF2B5EF4-FFF2-40B4-BE49-F238E27FC236}">
                      <a16:creationId xmlns:a16="http://schemas.microsoft.com/office/drawing/2014/main" id="{8C3AE776-8B3D-D4CE-6D33-3D1304F426E1}"/>
                    </a:ext>
                  </a:extLst>
                </p14:cNvPr>
                <p14:cNvContentPartPr/>
                <p14:nvPr/>
              </p14:nvContentPartPr>
              <p14:xfrm>
                <a:off x="4898029" y="3174284"/>
                <a:ext cx="122400" cy="221760"/>
              </p14:xfrm>
            </p:contentPart>
          </mc:Choice>
          <mc:Fallback>
            <p:pic>
              <p:nvPicPr>
                <p:cNvPr id="315" name="Freihand 314">
                  <a:extLst>
                    <a:ext uri="{FF2B5EF4-FFF2-40B4-BE49-F238E27FC236}">
                      <a16:creationId xmlns:a16="http://schemas.microsoft.com/office/drawing/2014/main" id="{8C3AE776-8B3D-D4CE-6D33-3D1304F426E1}"/>
                    </a:ext>
                  </a:extLst>
                </p:cNvPr>
                <p:cNvPicPr/>
                <p:nvPr/>
              </p:nvPicPr>
              <p:blipFill>
                <a:blip r:embed="rId465"/>
                <a:stretch>
                  <a:fillRect/>
                </a:stretch>
              </p:blipFill>
              <p:spPr>
                <a:xfrm>
                  <a:off x="4889389" y="3165284"/>
                  <a:ext cx="1400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16" name="Freihand 315">
                  <a:extLst>
                    <a:ext uri="{FF2B5EF4-FFF2-40B4-BE49-F238E27FC236}">
                      <a16:creationId xmlns:a16="http://schemas.microsoft.com/office/drawing/2014/main" id="{24B125FC-AEF3-0DA4-5B9A-CF7B2EFAC855}"/>
                    </a:ext>
                  </a:extLst>
                </p14:cNvPr>
                <p14:cNvContentPartPr/>
                <p14:nvPr/>
              </p14:nvContentPartPr>
              <p14:xfrm>
                <a:off x="4941229" y="3132884"/>
                <a:ext cx="131400" cy="52920"/>
              </p14:xfrm>
            </p:contentPart>
          </mc:Choice>
          <mc:Fallback>
            <p:pic>
              <p:nvPicPr>
                <p:cNvPr id="316" name="Freihand 315">
                  <a:extLst>
                    <a:ext uri="{FF2B5EF4-FFF2-40B4-BE49-F238E27FC236}">
                      <a16:creationId xmlns:a16="http://schemas.microsoft.com/office/drawing/2014/main" id="{24B125FC-AEF3-0DA4-5B9A-CF7B2EFAC855}"/>
                    </a:ext>
                  </a:extLst>
                </p:cNvPr>
                <p:cNvPicPr/>
                <p:nvPr/>
              </p:nvPicPr>
              <p:blipFill>
                <a:blip r:embed="rId467"/>
                <a:stretch>
                  <a:fillRect/>
                </a:stretch>
              </p:blipFill>
              <p:spPr>
                <a:xfrm>
                  <a:off x="4932229" y="3123884"/>
                  <a:ext cx="149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17" name="Freihand 316">
                  <a:extLst>
                    <a:ext uri="{FF2B5EF4-FFF2-40B4-BE49-F238E27FC236}">
                      <a16:creationId xmlns:a16="http://schemas.microsoft.com/office/drawing/2014/main" id="{13156B0D-EAF8-6826-1AC9-3AA504566988}"/>
                    </a:ext>
                  </a:extLst>
                </p14:cNvPr>
                <p14:cNvContentPartPr/>
                <p14:nvPr/>
              </p14:nvContentPartPr>
              <p14:xfrm>
                <a:off x="5085949" y="3132164"/>
                <a:ext cx="91080" cy="210960"/>
              </p14:xfrm>
            </p:contentPart>
          </mc:Choice>
          <mc:Fallback>
            <p:pic>
              <p:nvPicPr>
                <p:cNvPr id="317" name="Freihand 316">
                  <a:extLst>
                    <a:ext uri="{FF2B5EF4-FFF2-40B4-BE49-F238E27FC236}">
                      <a16:creationId xmlns:a16="http://schemas.microsoft.com/office/drawing/2014/main" id="{13156B0D-EAF8-6826-1AC9-3AA504566988}"/>
                    </a:ext>
                  </a:extLst>
                </p:cNvPr>
                <p:cNvPicPr/>
                <p:nvPr/>
              </p:nvPicPr>
              <p:blipFill>
                <a:blip r:embed="rId469"/>
                <a:stretch>
                  <a:fillRect/>
                </a:stretch>
              </p:blipFill>
              <p:spPr>
                <a:xfrm>
                  <a:off x="5076949" y="3123524"/>
                  <a:ext cx="108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18" name="Freihand 317">
                  <a:extLst>
                    <a:ext uri="{FF2B5EF4-FFF2-40B4-BE49-F238E27FC236}">
                      <a16:creationId xmlns:a16="http://schemas.microsoft.com/office/drawing/2014/main" id="{965F64AB-4A71-968B-431A-68944E8A0757}"/>
                    </a:ext>
                  </a:extLst>
                </p14:cNvPr>
                <p14:cNvContentPartPr/>
                <p14:nvPr/>
              </p14:nvContentPartPr>
              <p14:xfrm>
                <a:off x="5190349" y="3121364"/>
                <a:ext cx="135360" cy="191520"/>
              </p14:xfrm>
            </p:contentPart>
          </mc:Choice>
          <mc:Fallback>
            <p:pic>
              <p:nvPicPr>
                <p:cNvPr id="318" name="Freihand 317">
                  <a:extLst>
                    <a:ext uri="{FF2B5EF4-FFF2-40B4-BE49-F238E27FC236}">
                      <a16:creationId xmlns:a16="http://schemas.microsoft.com/office/drawing/2014/main" id="{965F64AB-4A71-968B-431A-68944E8A0757}"/>
                    </a:ext>
                  </a:extLst>
                </p:cNvPr>
                <p:cNvPicPr/>
                <p:nvPr/>
              </p:nvPicPr>
              <p:blipFill>
                <a:blip r:embed="rId471"/>
                <a:stretch>
                  <a:fillRect/>
                </a:stretch>
              </p:blipFill>
              <p:spPr>
                <a:xfrm>
                  <a:off x="5181709" y="3112724"/>
                  <a:ext cx="153000" cy="20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2">
            <p14:nvContentPartPr>
              <p14:cNvPr id="320" name="Freihand 319">
                <a:extLst>
                  <a:ext uri="{FF2B5EF4-FFF2-40B4-BE49-F238E27FC236}">
                    <a16:creationId xmlns:a16="http://schemas.microsoft.com/office/drawing/2014/main" id="{89E31F4A-9CA1-7FD0-72D6-88278A535013}"/>
                  </a:ext>
                </a:extLst>
              </p14:cNvPr>
              <p14:cNvContentPartPr/>
              <p14:nvPr/>
            </p14:nvContentPartPr>
            <p14:xfrm>
              <a:off x="10376149" y="3277964"/>
              <a:ext cx="219240" cy="276120"/>
            </p14:xfrm>
          </p:contentPart>
        </mc:Choice>
        <mc:Fallback>
          <p:pic>
            <p:nvPicPr>
              <p:cNvPr id="320" name="Freihand 319">
                <a:extLst>
                  <a:ext uri="{FF2B5EF4-FFF2-40B4-BE49-F238E27FC236}">
                    <a16:creationId xmlns:a16="http://schemas.microsoft.com/office/drawing/2014/main" id="{89E31F4A-9CA1-7FD0-72D6-88278A535013}"/>
                  </a:ext>
                </a:extLst>
              </p:cNvPr>
              <p:cNvPicPr/>
              <p:nvPr/>
            </p:nvPicPr>
            <p:blipFill>
              <a:blip r:embed="rId473"/>
              <a:stretch>
                <a:fillRect/>
              </a:stretch>
            </p:blipFill>
            <p:spPr>
              <a:xfrm>
                <a:off x="10367509" y="3268964"/>
                <a:ext cx="2368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37" name="Freihand 336">
                <a:extLst>
                  <a:ext uri="{FF2B5EF4-FFF2-40B4-BE49-F238E27FC236}">
                    <a16:creationId xmlns:a16="http://schemas.microsoft.com/office/drawing/2014/main" id="{1B27547D-16E8-7D3B-A15C-E9A91F9818A9}"/>
                  </a:ext>
                </a:extLst>
              </p14:cNvPr>
              <p14:cNvContentPartPr/>
              <p14:nvPr/>
            </p14:nvContentPartPr>
            <p14:xfrm>
              <a:off x="8311189" y="2662724"/>
              <a:ext cx="200520" cy="61200"/>
            </p14:xfrm>
          </p:contentPart>
        </mc:Choice>
        <mc:Fallback>
          <p:pic>
            <p:nvPicPr>
              <p:cNvPr id="337" name="Freihand 336">
                <a:extLst>
                  <a:ext uri="{FF2B5EF4-FFF2-40B4-BE49-F238E27FC236}">
                    <a16:creationId xmlns:a16="http://schemas.microsoft.com/office/drawing/2014/main" id="{1B27547D-16E8-7D3B-A15C-E9A91F9818A9}"/>
                  </a:ext>
                </a:extLst>
              </p:cNvPr>
              <p:cNvPicPr/>
              <p:nvPr/>
            </p:nvPicPr>
            <p:blipFill>
              <a:blip r:embed="rId475"/>
              <a:stretch>
                <a:fillRect/>
              </a:stretch>
            </p:blipFill>
            <p:spPr>
              <a:xfrm>
                <a:off x="8302189" y="2654084"/>
                <a:ext cx="218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38" name="Freihand 337">
                <a:extLst>
                  <a:ext uri="{FF2B5EF4-FFF2-40B4-BE49-F238E27FC236}">
                    <a16:creationId xmlns:a16="http://schemas.microsoft.com/office/drawing/2014/main" id="{C6A1C6E5-33E9-3FDE-1CF4-201622675763}"/>
                  </a:ext>
                </a:extLst>
              </p14:cNvPr>
              <p14:cNvContentPartPr/>
              <p14:nvPr/>
            </p14:nvContentPartPr>
            <p14:xfrm>
              <a:off x="6077389" y="3338444"/>
              <a:ext cx="182880" cy="57960"/>
            </p14:xfrm>
          </p:contentPart>
        </mc:Choice>
        <mc:Fallback>
          <p:pic>
            <p:nvPicPr>
              <p:cNvPr id="338" name="Freihand 337">
                <a:extLst>
                  <a:ext uri="{FF2B5EF4-FFF2-40B4-BE49-F238E27FC236}">
                    <a16:creationId xmlns:a16="http://schemas.microsoft.com/office/drawing/2014/main" id="{C6A1C6E5-33E9-3FDE-1CF4-201622675763}"/>
                  </a:ext>
                </a:extLst>
              </p:cNvPr>
              <p:cNvPicPr/>
              <p:nvPr/>
            </p:nvPicPr>
            <p:blipFill>
              <a:blip r:embed="rId477"/>
              <a:stretch>
                <a:fillRect/>
              </a:stretch>
            </p:blipFill>
            <p:spPr>
              <a:xfrm>
                <a:off x="6068749" y="3329444"/>
                <a:ext cx="200520" cy="75600"/>
              </a:xfrm>
              <a:prstGeom prst="rect">
                <a:avLst/>
              </a:prstGeom>
            </p:spPr>
          </p:pic>
        </mc:Fallback>
      </mc:AlternateContent>
      <p:grpSp>
        <p:nvGrpSpPr>
          <p:cNvPr id="373" name="Gruppieren 372">
            <a:extLst>
              <a:ext uri="{FF2B5EF4-FFF2-40B4-BE49-F238E27FC236}">
                <a16:creationId xmlns:a16="http://schemas.microsoft.com/office/drawing/2014/main" id="{33C47E13-4F5F-31A4-0B6B-F46DA272671D}"/>
              </a:ext>
            </a:extLst>
          </p:cNvPr>
          <p:cNvGrpSpPr/>
          <p:nvPr/>
        </p:nvGrpSpPr>
        <p:grpSpPr>
          <a:xfrm>
            <a:off x="9135589" y="2794484"/>
            <a:ext cx="2949120" cy="1393560"/>
            <a:chOff x="9135589" y="2794484"/>
            <a:chExt cx="2949120" cy="1393560"/>
          </a:xfrm>
        </p:grpSpPr>
        <mc:AlternateContent xmlns:mc="http://schemas.openxmlformats.org/markup-compatibility/2006">
          <mc:Choice xmlns:p14="http://schemas.microsoft.com/office/powerpoint/2010/main" Requires="p14">
            <p:contentPart p14:bwMode="auto" r:id="rId478">
              <p14:nvContentPartPr>
                <p14:cNvPr id="284" name="Freihand 283">
                  <a:extLst>
                    <a:ext uri="{FF2B5EF4-FFF2-40B4-BE49-F238E27FC236}">
                      <a16:creationId xmlns:a16="http://schemas.microsoft.com/office/drawing/2014/main" id="{2F8F3FDB-31E9-72A9-C260-CEB092A0BDE4}"/>
                    </a:ext>
                  </a:extLst>
                </p14:cNvPr>
                <p14:cNvContentPartPr/>
                <p14:nvPr/>
              </p14:nvContentPartPr>
              <p14:xfrm>
                <a:off x="9135589" y="2925164"/>
                <a:ext cx="47160" cy="132480"/>
              </p14:xfrm>
            </p:contentPart>
          </mc:Choice>
          <mc:Fallback>
            <p:pic>
              <p:nvPicPr>
                <p:cNvPr id="284" name="Freihand 283">
                  <a:extLst>
                    <a:ext uri="{FF2B5EF4-FFF2-40B4-BE49-F238E27FC236}">
                      <a16:creationId xmlns:a16="http://schemas.microsoft.com/office/drawing/2014/main" id="{2F8F3FDB-31E9-72A9-C260-CEB092A0BDE4}"/>
                    </a:ext>
                  </a:extLst>
                </p:cNvPr>
                <p:cNvPicPr/>
                <p:nvPr/>
              </p:nvPicPr>
              <p:blipFill>
                <a:blip r:embed="rId479"/>
                <a:stretch>
                  <a:fillRect/>
                </a:stretch>
              </p:blipFill>
              <p:spPr>
                <a:xfrm>
                  <a:off x="9126589" y="2916164"/>
                  <a:ext cx="64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5" name="Freihand 284">
                  <a:extLst>
                    <a:ext uri="{FF2B5EF4-FFF2-40B4-BE49-F238E27FC236}">
                      <a16:creationId xmlns:a16="http://schemas.microsoft.com/office/drawing/2014/main" id="{8DDDAC95-4DBF-C68B-5757-BF280EC47155}"/>
                    </a:ext>
                  </a:extLst>
                </p14:cNvPr>
                <p14:cNvContentPartPr/>
                <p14:nvPr/>
              </p14:nvContentPartPr>
              <p14:xfrm>
                <a:off x="9257989" y="2918684"/>
                <a:ext cx="141480" cy="105120"/>
              </p14:xfrm>
            </p:contentPart>
          </mc:Choice>
          <mc:Fallback>
            <p:pic>
              <p:nvPicPr>
                <p:cNvPr id="285" name="Freihand 284">
                  <a:extLst>
                    <a:ext uri="{FF2B5EF4-FFF2-40B4-BE49-F238E27FC236}">
                      <a16:creationId xmlns:a16="http://schemas.microsoft.com/office/drawing/2014/main" id="{8DDDAC95-4DBF-C68B-5757-BF280EC47155}"/>
                    </a:ext>
                  </a:extLst>
                </p:cNvPr>
                <p:cNvPicPr/>
                <p:nvPr/>
              </p:nvPicPr>
              <p:blipFill>
                <a:blip r:embed="rId481"/>
                <a:stretch>
                  <a:fillRect/>
                </a:stretch>
              </p:blipFill>
              <p:spPr>
                <a:xfrm>
                  <a:off x="9248989" y="2909684"/>
                  <a:ext cx="159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6" name="Freihand 285">
                  <a:extLst>
                    <a:ext uri="{FF2B5EF4-FFF2-40B4-BE49-F238E27FC236}">
                      <a16:creationId xmlns:a16="http://schemas.microsoft.com/office/drawing/2014/main" id="{290A0395-D7E3-7766-3A2D-1E28C181A073}"/>
                    </a:ext>
                  </a:extLst>
                </p14:cNvPr>
                <p14:cNvContentPartPr/>
                <p14:nvPr/>
              </p14:nvContentPartPr>
              <p14:xfrm>
                <a:off x="9442669" y="2928044"/>
                <a:ext cx="119160" cy="87120"/>
              </p14:xfrm>
            </p:contentPart>
          </mc:Choice>
          <mc:Fallback>
            <p:pic>
              <p:nvPicPr>
                <p:cNvPr id="286" name="Freihand 285">
                  <a:extLst>
                    <a:ext uri="{FF2B5EF4-FFF2-40B4-BE49-F238E27FC236}">
                      <a16:creationId xmlns:a16="http://schemas.microsoft.com/office/drawing/2014/main" id="{290A0395-D7E3-7766-3A2D-1E28C181A073}"/>
                    </a:ext>
                  </a:extLst>
                </p:cNvPr>
                <p:cNvPicPr/>
                <p:nvPr/>
              </p:nvPicPr>
              <p:blipFill>
                <a:blip r:embed="rId483"/>
                <a:stretch>
                  <a:fillRect/>
                </a:stretch>
              </p:blipFill>
              <p:spPr>
                <a:xfrm>
                  <a:off x="9434029" y="2919044"/>
                  <a:ext cx="136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7" name="Freihand 286">
                  <a:extLst>
                    <a:ext uri="{FF2B5EF4-FFF2-40B4-BE49-F238E27FC236}">
                      <a16:creationId xmlns:a16="http://schemas.microsoft.com/office/drawing/2014/main" id="{5953F38B-4DFB-C1B4-A316-1309FEAD6816}"/>
                    </a:ext>
                  </a:extLst>
                </p14:cNvPr>
                <p14:cNvContentPartPr/>
                <p14:nvPr/>
              </p14:nvContentPartPr>
              <p14:xfrm>
                <a:off x="9610789" y="2893484"/>
                <a:ext cx="245880" cy="108000"/>
              </p14:xfrm>
            </p:contentPart>
          </mc:Choice>
          <mc:Fallback>
            <p:pic>
              <p:nvPicPr>
                <p:cNvPr id="287" name="Freihand 286">
                  <a:extLst>
                    <a:ext uri="{FF2B5EF4-FFF2-40B4-BE49-F238E27FC236}">
                      <a16:creationId xmlns:a16="http://schemas.microsoft.com/office/drawing/2014/main" id="{5953F38B-4DFB-C1B4-A316-1309FEAD6816}"/>
                    </a:ext>
                  </a:extLst>
                </p:cNvPr>
                <p:cNvPicPr/>
                <p:nvPr/>
              </p:nvPicPr>
              <p:blipFill>
                <a:blip r:embed="rId485"/>
                <a:stretch>
                  <a:fillRect/>
                </a:stretch>
              </p:blipFill>
              <p:spPr>
                <a:xfrm>
                  <a:off x="9602149" y="2884484"/>
                  <a:ext cx="263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8" name="Freihand 287">
                  <a:extLst>
                    <a:ext uri="{FF2B5EF4-FFF2-40B4-BE49-F238E27FC236}">
                      <a16:creationId xmlns:a16="http://schemas.microsoft.com/office/drawing/2014/main" id="{09A3315C-919C-B03D-4480-323A31CB133C}"/>
                    </a:ext>
                  </a:extLst>
                </p14:cNvPr>
                <p14:cNvContentPartPr/>
                <p14:nvPr/>
              </p14:nvContentPartPr>
              <p14:xfrm>
                <a:off x="9803029" y="2794484"/>
                <a:ext cx="26280" cy="10080"/>
              </p14:xfrm>
            </p:contentPart>
          </mc:Choice>
          <mc:Fallback>
            <p:pic>
              <p:nvPicPr>
                <p:cNvPr id="288" name="Freihand 287">
                  <a:extLst>
                    <a:ext uri="{FF2B5EF4-FFF2-40B4-BE49-F238E27FC236}">
                      <a16:creationId xmlns:a16="http://schemas.microsoft.com/office/drawing/2014/main" id="{09A3315C-919C-B03D-4480-323A31CB133C}"/>
                    </a:ext>
                  </a:extLst>
                </p:cNvPr>
                <p:cNvPicPr/>
                <p:nvPr/>
              </p:nvPicPr>
              <p:blipFill>
                <a:blip r:embed="rId487"/>
                <a:stretch>
                  <a:fillRect/>
                </a:stretch>
              </p:blipFill>
              <p:spPr>
                <a:xfrm>
                  <a:off x="9794389" y="2785484"/>
                  <a:ext cx="43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9" name="Freihand 288">
                  <a:extLst>
                    <a:ext uri="{FF2B5EF4-FFF2-40B4-BE49-F238E27FC236}">
                      <a16:creationId xmlns:a16="http://schemas.microsoft.com/office/drawing/2014/main" id="{D12D502A-6D96-8B89-D582-CBDFDD4DC0D7}"/>
                    </a:ext>
                  </a:extLst>
                </p14:cNvPr>
                <p14:cNvContentPartPr/>
                <p14:nvPr/>
              </p14:nvContentPartPr>
              <p14:xfrm>
                <a:off x="9947749" y="2937764"/>
                <a:ext cx="147240" cy="45360"/>
              </p14:xfrm>
            </p:contentPart>
          </mc:Choice>
          <mc:Fallback>
            <p:pic>
              <p:nvPicPr>
                <p:cNvPr id="289" name="Freihand 288">
                  <a:extLst>
                    <a:ext uri="{FF2B5EF4-FFF2-40B4-BE49-F238E27FC236}">
                      <a16:creationId xmlns:a16="http://schemas.microsoft.com/office/drawing/2014/main" id="{D12D502A-6D96-8B89-D582-CBDFDD4DC0D7}"/>
                    </a:ext>
                  </a:extLst>
                </p:cNvPr>
                <p:cNvPicPr/>
                <p:nvPr/>
              </p:nvPicPr>
              <p:blipFill>
                <a:blip r:embed="rId489"/>
                <a:stretch>
                  <a:fillRect/>
                </a:stretch>
              </p:blipFill>
              <p:spPr>
                <a:xfrm>
                  <a:off x="9938749" y="2929124"/>
                  <a:ext cx="164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3" name="Freihand 292">
                  <a:extLst>
                    <a:ext uri="{FF2B5EF4-FFF2-40B4-BE49-F238E27FC236}">
                      <a16:creationId xmlns:a16="http://schemas.microsoft.com/office/drawing/2014/main" id="{E269059C-61C3-9FE2-66C6-F36E0B4BD264}"/>
                    </a:ext>
                  </a:extLst>
                </p14:cNvPr>
                <p14:cNvContentPartPr/>
                <p14:nvPr/>
              </p14:nvContentPartPr>
              <p14:xfrm>
                <a:off x="10432669" y="2805644"/>
                <a:ext cx="126000" cy="203760"/>
              </p14:xfrm>
            </p:contentPart>
          </mc:Choice>
          <mc:Fallback>
            <p:pic>
              <p:nvPicPr>
                <p:cNvPr id="293" name="Freihand 292">
                  <a:extLst>
                    <a:ext uri="{FF2B5EF4-FFF2-40B4-BE49-F238E27FC236}">
                      <a16:creationId xmlns:a16="http://schemas.microsoft.com/office/drawing/2014/main" id="{E269059C-61C3-9FE2-66C6-F36E0B4BD264}"/>
                    </a:ext>
                  </a:extLst>
                </p:cNvPr>
                <p:cNvPicPr/>
                <p:nvPr/>
              </p:nvPicPr>
              <p:blipFill>
                <a:blip r:embed="rId491"/>
                <a:stretch>
                  <a:fillRect/>
                </a:stretch>
              </p:blipFill>
              <p:spPr>
                <a:xfrm>
                  <a:off x="10424029" y="2797004"/>
                  <a:ext cx="1436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5" name="Freihand 294">
                  <a:extLst>
                    <a:ext uri="{FF2B5EF4-FFF2-40B4-BE49-F238E27FC236}">
                      <a16:creationId xmlns:a16="http://schemas.microsoft.com/office/drawing/2014/main" id="{931A8029-AEC9-47C3-4B6A-C484BBF62A9A}"/>
                    </a:ext>
                  </a:extLst>
                </p14:cNvPr>
                <p14:cNvContentPartPr/>
                <p14:nvPr/>
              </p14:nvContentPartPr>
              <p14:xfrm>
                <a:off x="9789349" y="3376964"/>
                <a:ext cx="61200" cy="100800"/>
              </p14:xfrm>
            </p:contentPart>
          </mc:Choice>
          <mc:Fallback>
            <p:pic>
              <p:nvPicPr>
                <p:cNvPr id="295" name="Freihand 294">
                  <a:extLst>
                    <a:ext uri="{FF2B5EF4-FFF2-40B4-BE49-F238E27FC236}">
                      <a16:creationId xmlns:a16="http://schemas.microsoft.com/office/drawing/2014/main" id="{931A8029-AEC9-47C3-4B6A-C484BBF62A9A}"/>
                    </a:ext>
                  </a:extLst>
                </p:cNvPr>
                <p:cNvPicPr/>
                <p:nvPr/>
              </p:nvPicPr>
              <p:blipFill>
                <a:blip r:embed="rId493"/>
                <a:stretch>
                  <a:fillRect/>
                </a:stretch>
              </p:blipFill>
              <p:spPr>
                <a:xfrm>
                  <a:off x="9780709" y="3368324"/>
                  <a:ext cx="78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6" name="Freihand 295">
                  <a:extLst>
                    <a:ext uri="{FF2B5EF4-FFF2-40B4-BE49-F238E27FC236}">
                      <a16:creationId xmlns:a16="http://schemas.microsoft.com/office/drawing/2014/main" id="{F276A2E3-1F04-9626-75C3-2927FB614A82}"/>
                    </a:ext>
                  </a:extLst>
                </p14:cNvPr>
                <p14:cNvContentPartPr/>
                <p14:nvPr/>
              </p14:nvContentPartPr>
              <p14:xfrm>
                <a:off x="9809509" y="3247364"/>
                <a:ext cx="23040" cy="11160"/>
              </p14:xfrm>
            </p:contentPart>
          </mc:Choice>
          <mc:Fallback>
            <p:pic>
              <p:nvPicPr>
                <p:cNvPr id="296" name="Freihand 295">
                  <a:extLst>
                    <a:ext uri="{FF2B5EF4-FFF2-40B4-BE49-F238E27FC236}">
                      <a16:creationId xmlns:a16="http://schemas.microsoft.com/office/drawing/2014/main" id="{F276A2E3-1F04-9626-75C3-2927FB614A82}"/>
                    </a:ext>
                  </a:extLst>
                </p:cNvPr>
                <p:cNvPicPr/>
                <p:nvPr/>
              </p:nvPicPr>
              <p:blipFill>
                <a:blip r:embed="rId495"/>
                <a:stretch>
                  <a:fillRect/>
                </a:stretch>
              </p:blipFill>
              <p:spPr>
                <a:xfrm>
                  <a:off x="9800509" y="3238364"/>
                  <a:ext cx="40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7" name="Freihand 296">
                  <a:extLst>
                    <a:ext uri="{FF2B5EF4-FFF2-40B4-BE49-F238E27FC236}">
                      <a16:creationId xmlns:a16="http://schemas.microsoft.com/office/drawing/2014/main" id="{54CFD9B6-97B3-A33F-5420-6F7F7DDFFC65}"/>
                    </a:ext>
                  </a:extLst>
                </p14:cNvPr>
                <p14:cNvContentPartPr/>
                <p14:nvPr/>
              </p14:nvContentPartPr>
              <p14:xfrm>
                <a:off x="9898789" y="3249884"/>
                <a:ext cx="120960" cy="128160"/>
              </p14:xfrm>
            </p:contentPart>
          </mc:Choice>
          <mc:Fallback>
            <p:pic>
              <p:nvPicPr>
                <p:cNvPr id="297" name="Freihand 296">
                  <a:extLst>
                    <a:ext uri="{FF2B5EF4-FFF2-40B4-BE49-F238E27FC236}">
                      <a16:creationId xmlns:a16="http://schemas.microsoft.com/office/drawing/2014/main" id="{54CFD9B6-97B3-A33F-5420-6F7F7DDFFC65}"/>
                    </a:ext>
                  </a:extLst>
                </p:cNvPr>
                <p:cNvPicPr/>
                <p:nvPr/>
              </p:nvPicPr>
              <p:blipFill>
                <a:blip r:embed="rId497"/>
                <a:stretch>
                  <a:fillRect/>
                </a:stretch>
              </p:blipFill>
              <p:spPr>
                <a:xfrm>
                  <a:off x="9890149" y="3241244"/>
                  <a:ext cx="138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8" name="Freihand 297">
                  <a:extLst>
                    <a:ext uri="{FF2B5EF4-FFF2-40B4-BE49-F238E27FC236}">
                      <a16:creationId xmlns:a16="http://schemas.microsoft.com/office/drawing/2014/main" id="{38AD4CCC-72E3-5E24-701D-8D58CC507C1C}"/>
                    </a:ext>
                  </a:extLst>
                </p14:cNvPr>
                <p14:cNvContentPartPr/>
                <p14:nvPr/>
              </p14:nvContentPartPr>
              <p14:xfrm>
                <a:off x="10089229" y="3397124"/>
                <a:ext cx="91800" cy="18000"/>
              </p14:xfrm>
            </p:contentPart>
          </mc:Choice>
          <mc:Fallback>
            <p:pic>
              <p:nvPicPr>
                <p:cNvPr id="298" name="Freihand 297">
                  <a:extLst>
                    <a:ext uri="{FF2B5EF4-FFF2-40B4-BE49-F238E27FC236}">
                      <a16:creationId xmlns:a16="http://schemas.microsoft.com/office/drawing/2014/main" id="{38AD4CCC-72E3-5E24-701D-8D58CC507C1C}"/>
                    </a:ext>
                  </a:extLst>
                </p:cNvPr>
                <p:cNvPicPr/>
                <p:nvPr/>
              </p:nvPicPr>
              <p:blipFill>
                <a:blip r:embed="rId499"/>
                <a:stretch>
                  <a:fillRect/>
                </a:stretch>
              </p:blipFill>
              <p:spPr>
                <a:xfrm>
                  <a:off x="10080229" y="3388124"/>
                  <a:ext cx="109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99" name="Freihand 298">
                  <a:extLst>
                    <a:ext uri="{FF2B5EF4-FFF2-40B4-BE49-F238E27FC236}">
                      <a16:creationId xmlns:a16="http://schemas.microsoft.com/office/drawing/2014/main" id="{CA448476-881F-2369-F3EE-C836F12D5677}"/>
                    </a:ext>
                  </a:extLst>
                </p14:cNvPr>
                <p14:cNvContentPartPr/>
                <p14:nvPr/>
              </p14:nvContentPartPr>
              <p14:xfrm>
                <a:off x="10079149" y="3465524"/>
                <a:ext cx="122040" cy="10080"/>
              </p14:xfrm>
            </p:contentPart>
          </mc:Choice>
          <mc:Fallback>
            <p:pic>
              <p:nvPicPr>
                <p:cNvPr id="299" name="Freihand 298">
                  <a:extLst>
                    <a:ext uri="{FF2B5EF4-FFF2-40B4-BE49-F238E27FC236}">
                      <a16:creationId xmlns:a16="http://schemas.microsoft.com/office/drawing/2014/main" id="{CA448476-881F-2369-F3EE-C836F12D5677}"/>
                    </a:ext>
                  </a:extLst>
                </p:cNvPr>
                <p:cNvPicPr/>
                <p:nvPr/>
              </p:nvPicPr>
              <p:blipFill>
                <a:blip r:embed="rId501"/>
                <a:stretch>
                  <a:fillRect/>
                </a:stretch>
              </p:blipFill>
              <p:spPr>
                <a:xfrm>
                  <a:off x="10070509" y="3456884"/>
                  <a:ext cx="139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21" name="Freihand 320">
                  <a:extLst>
                    <a:ext uri="{FF2B5EF4-FFF2-40B4-BE49-F238E27FC236}">
                      <a16:creationId xmlns:a16="http://schemas.microsoft.com/office/drawing/2014/main" id="{D5311031-B26D-FD75-943D-58C3F981FE66}"/>
                    </a:ext>
                  </a:extLst>
                </p14:cNvPr>
                <p14:cNvContentPartPr/>
                <p14:nvPr/>
              </p14:nvContentPartPr>
              <p14:xfrm>
                <a:off x="9593149" y="3883124"/>
                <a:ext cx="99360" cy="72360"/>
              </p14:xfrm>
            </p:contentPart>
          </mc:Choice>
          <mc:Fallback>
            <p:pic>
              <p:nvPicPr>
                <p:cNvPr id="321" name="Freihand 320">
                  <a:extLst>
                    <a:ext uri="{FF2B5EF4-FFF2-40B4-BE49-F238E27FC236}">
                      <a16:creationId xmlns:a16="http://schemas.microsoft.com/office/drawing/2014/main" id="{D5311031-B26D-FD75-943D-58C3F981FE66}"/>
                    </a:ext>
                  </a:extLst>
                </p:cNvPr>
                <p:cNvPicPr/>
                <p:nvPr/>
              </p:nvPicPr>
              <p:blipFill>
                <a:blip r:embed="rId503"/>
                <a:stretch>
                  <a:fillRect/>
                </a:stretch>
              </p:blipFill>
              <p:spPr>
                <a:xfrm>
                  <a:off x="9584509" y="3874124"/>
                  <a:ext cx="1170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22" name="Freihand 321">
                  <a:extLst>
                    <a:ext uri="{FF2B5EF4-FFF2-40B4-BE49-F238E27FC236}">
                      <a16:creationId xmlns:a16="http://schemas.microsoft.com/office/drawing/2014/main" id="{FEF8FE11-DA3F-C588-5C06-CEB1B0B3BE67}"/>
                    </a:ext>
                  </a:extLst>
                </p14:cNvPr>
                <p14:cNvContentPartPr/>
                <p14:nvPr/>
              </p14:nvContentPartPr>
              <p14:xfrm>
                <a:off x="9651109" y="3823004"/>
                <a:ext cx="94680" cy="277920"/>
              </p14:xfrm>
            </p:contentPart>
          </mc:Choice>
          <mc:Fallback>
            <p:pic>
              <p:nvPicPr>
                <p:cNvPr id="322" name="Freihand 321">
                  <a:extLst>
                    <a:ext uri="{FF2B5EF4-FFF2-40B4-BE49-F238E27FC236}">
                      <a16:creationId xmlns:a16="http://schemas.microsoft.com/office/drawing/2014/main" id="{FEF8FE11-DA3F-C588-5C06-CEB1B0B3BE67}"/>
                    </a:ext>
                  </a:extLst>
                </p:cNvPr>
                <p:cNvPicPr/>
                <p:nvPr/>
              </p:nvPicPr>
              <p:blipFill>
                <a:blip r:embed="rId505"/>
                <a:stretch>
                  <a:fillRect/>
                </a:stretch>
              </p:blipFill>
              <p:spPr>
                <a:xfrm>
                  <a:off x="9642469" y="3814364"/>
                  <a:ext cx="1123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24" name="Freihand 323">
                  <a:extLst>
                    <a:ext uri="{FF2B5EF4-FFF2-40B4-BE49-F238E27FC236}">
                      <a16:creationId xmlns:a16="http://schemas.microsoft.com/office/drawing/2014/main" id="{73ECF7C7-D0A2-B623-AB25-933994251E30}"/>
                    </a:ext>
                  </a:extLst>
                </p14:cNvPr>
                <p14:cNvContentPartPr/>
                <p14:nvPr/>
              </p14:nvContentPartPr>
              <p14:xfrm>
                <a:off x="9760909" y="3719324"/>
                <a:ext cx="135000" cy="155160"/>
              </p14:xfrm>
            </p:contentPart>
          </mc:Choice>
          <mc:Fallback>
            <p:pic>
              <p:nvPicPr>
                <p:cNvPr id="324" name="Freihand 323">
                  <a:extLst>
                    <a:ext uri="{FF2B5EF4-FFF2-40B4-BE49-F238E27FC236}">
                      <a16:creationId xmlns:a16="http://schemas.microsoft.com/office/drawing/2014/main" id="{73ECF7C7-D0A2-B623-AB25-933994251E30}"/>
                    </a:ext>
                  </a:extLst>
                </p:cNvPr>
                <p:cNvPicPr/>
                <p:nvPr/>
              </p:nvPicPr>
              <p:blipFill>
                <a:blip r:embed="rId507"/>
                <a:stretch>
                  <a:fillRect/>
                </a:stretch>
              </p:blipFill>
              <p:spPr>
                <a:xfrm>
                  <a:off x="9752269" y="3710684"/>
                  <a:ext cx="1526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25" name="Freihand 324">
                  <a:extLst>
                    <a:ext uri="{FF2B5EF4-FFF2-40B4-BE49-F238E27FC236}">
                      <a16:creationId xmlns:a16="http://schemas.microsoft.com/office/drawing/2014/main" id="{53B12881-4428-6A78-C315-9B0CD2666082}"/>
                    </a:ext>
                  </a:extLst>
                </p14:cNvPr>
                <p14:cNvContentPartPr/>
                <p14:nvPr/>
              </p14:nvContentPartPr>
              <p14:xfrm>
                <a:off x="9905629" y="3762884"/>
                <a:ext cx="91440" cy="243360"/>
              </p14:xfrm>
            </p:contentPart>
          </mc:Choice>
          <mc:Fallback>
            <p:pic>
              <p:nvPicPr>
                <p:cNvPr id="325" name="Freihand 324">
                  <a:extLst>
                    <a:ext uri="{FF2B5EF4-FFF2-40B4-BE49-F238E27FC236}">
                      <a16:creationId xmlns:a16="http://schemas.microsoft.com/office/drawing/2014/main" id="{53B12881-4428-6A78-C315-9B0CD2666082}"/>
                    </a:ext>
                  </a:extLst>
                </p:cNvPr>
                <p:cNvPicPr/>
                <p:nvPr/>
              </p:nvPicPr>
              <p:blipFill>
                <a:blip r:embed="rId509"/>
                <a:stretch>
                  <a:fillRect/>
                </a:stretch>
              </p:blipFill>
              <p:spPr>
                <a:xfrm>
                  <a:off x="9896629" y="3754244"/>
                  <a:ext cx="1090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6" name="Freihand 325">
                  <a:extLst>
                    <a:ext uri="{FF2B5EF4-FFF2-40B4-BE49-F238E27FC236}">
                      <a16:creationId xmlns:a16="http://schemas.microsoft.com/office/drawing/2014/main" id="{A1D357EC-16D4-FBAF-DAB2-90433105D045}"/>
                    </a:ext>
                  </a:extLst>
                </p14:cNvPr>
                <p14:cNvContentPartPr/>
                <p14:nvPr/>
              </p14:nvContentPartPr>
              <p14:xfrm>
                <a:off x="10018309" y="3816524"/>
                <a:ext cx="82080" cy="142200"/>
              </p14:xfrm>
            </p:contentPart>
          </mc:Choice>
          <mc:Fallback>
            <p:pic>
              <p:nvPicPr>
                <p:cNvPr id="326" name="Freihand 325">
                  <a:extLst>
                    <a:ext uri="{FF2B5EF4-FFF2-40B4-BE49-F238E27FC236}">
                      <a16:creationId xmlns:a16="http://schemas.microsoft.com/office/drawing/2014/main" id="{A1D357EC-16D4-FBAF-DAB2-90433105D045}"/>
                    </a:ext>
                  </a:extLst>
                </p:cNvPr>
                <p:cNvPicPr/>
                <p:nvPr/>
              </p:nvPicPr>
              <p:blipFill>
                <a:blip r:embed="rId511"/>
                <a:stretch>
                  <a:fillRect/>
                </a:stretch>
              </p:blipFill>
              <p:spPr>
                <a:xfrm>
                  <a:off x="10009669" y="3807524"/>
                  <a:ext cx="99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7" name="Freihand 326">
                  <a:extLst>
                    <a:ext uri="{FF2B5EF4-FFF2-40B4-BE49-F238E27FC236}">
                      <a16:creationId xmlns:a16="http://schemas.microsoft.com/office/drawing/2014/main" id="{78749048-A3CE-F7C2-012B-8813479EB819}"/>
                    </a:ext>
                  </a:extLst>
                </p14:cNvPr>
                <p14:cNvContentPartPr/>
                <p14:nvPr/>
              </p14:nvContentPartPr>
              <p14:xfrm>
                <a:off x="10099309" y="3840284"/>
                <a:ext cx="29520" cy="137160"/>
              </p14:xfrm>
            </p:contentPart>
          </mc:Choice>
          <mc:Fallback>
            <p:pic>
              <p:nvPicPr>
                <p:cNvPr id="327" name="Freihand 326">
                  <a:extLst>
                    <a:ext uri="{FF2B5EF4-FFF2-40B4-BE49-F238E27FC236}">
                      <a16:creationId xmlns:a16="http://schemas.microsoft.com/office/drawing/2014/main" id="{78749048-A3CE-F7C2-012B-8813479EB819}"/>
                    </a:ext>
                  </a:extLst>
                </p:cNvPr>
                <p:cNvPicPr/>
                <p:nvPr/>
              </p:nvPicPr>
              <p:blipFill>
                <a:blip r:embed="rId513"/>
                <a:stretch>
                  <a:fillRect/>
                </a:stretch>
              </p:blipFill>
              <p:spPr>
                <a:xfrm>
                  <a:off x="10090669" y="3831284"/>
                  <a:ext cx="47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8" name="Freihand 327">
                  <a:extLst>
                    <a:ext uri="{FF2B5EF4-FFF2-40B4-BE49-F238E27FC236}">
                      <a16:creationId xmlns:a16="http://schemas.microsoft.com/office/drawing/2014/main" id="{36D19915-9E1F-BE42-3FAB-19D7F6F3A192}"/>
                    </a:ext>
                  </a:extLst>
                </p14:cNvPr>
                <p14:cNvContentPartPr/>
                <p14:nvPr/>
              </p14:nvContentPartPr>
              <p14:xfrm>
                <a:off x="10047829" y="3962324"/>
                <a:ext cx="82800" cy="22680"/>
              </p14:xfrm>
            </p:contentPart>
          </mc:Choice>
          <mc:Fallback>
            <p:pic>
              <p:nvPicPr>
                <p:cNvPr id="328" name="Freihand 327">
                  <a:extLst>
                    <a:ext uri="{FF2B5EF4-FFF2-40B4-BE49-F238E27FC236}">
                      <a16:creationId xmlns:a16="http://schemas.microsoft.com/office/drawing/2014/main" id="{36D19915-9E1F-BE42-3FAB-19D7F6F3A192}"/>
                    </a:ext>
                  </a:extLst>
                </p:cNvPr>
                <p:cNvPicPr/>
                <p:nvPr/>
              </p:nvPicPr>
              <p:blipFill>
                <a:blip r:embed="rId515"/>
                <a:stretch>
                  <a:fillRect/>
                </a:stretch>
              </p:blipFill>
              <p:spPr>
                <a:xfrm>
                  <a:off x="10038829" y="3953684"/>
                  <a:ext cx="100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9" name="Freihand 328">
                  <a:extLst>
                    <a:ext uri="{FF2B5EF4-FFF2-40B4-BE49-F238E27FC236}">
                      <a16:creationId xmlns:a16="http://schemas.microsoft.com/office/drawing/2014/main" id="{087C2F24-1696-090A-37B0-19431FE61278}"/>
                    </a:ext>
                  </a:extLst>
                </p14:cNvPr>
                <p14:cNvContentPartPr/>
                <p14:nvPr/>
              </p14:nvContentPartPr>
              <p14:xfrm>
                <a:off x="10177429" y="3803564"/>
                <a:ext cx="109080" cy="122400"/>
              </p14:xfrm>
            </p:contentPart>
          </mc:Choice>
          <mc:Fallback>
            <p:pic>
              <p:nvPicPr>
                <p:cNvPr id="329" name="Freihand 328">
                  <a:extLst>
                    <a:ext uri="{FF2B5EF4-FFF2-40B4-BE49-F238E27FC236}">
                      <a16:creationId xmlns:a16="http://schemas.microsoft.com/office/drawing/2014/main" id="{087C2F24-1696-090A-37B0-19431FE61278}"/>
                    </a:ext>
                  </a:extLst>
                </p:cNvPr>
                <p:cNvPicPr/>
                <p:nvPr/>
              </p:nvPicPr>
              <p:blipFill>
                <a:blip r:embed="rId517"/>
                <a:stretch>
                  <a:fillRect/>
                </a:stretch>
              </p:blipFill>
              <p:spPr>
                <a:xfrm>
                  <a:off x="10168429" y="3794924"/>
                  <a:ext cx="1267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30" name="Freihand 329">
                  <a:extLst>
                    <a:ext uri="{FF2B5EF4-FFF2-40B4-BE49-F238E27FC236}">
                      <a16:creationId xmlns:a16="http://schemas.microsoft.com/office/drawing/2014/main" id="{FDF453AD-B845-3EF3-16CA-10AD40A21560}"/>
                    </a:ext>
                  </a:extLst>
                </p14:cNvPr>
                <p14:cNvContentPartPr/>
                <p14:nvPr/>
              </p14:nvContentPartPr>
              <p14:xfrm>
                <a:off x="10336189" y="3852524"/>
                <a:ext cx="95400" cy="50040"/>
              </p14:xfrm>
            </p:contentPart>
          </mc:Choice>
          <mc:Fallback>
            <p:pic>
              <p:nvPicPr>
                <p:cNvPr id="330" name="Freihand 329">
                  <a:extLst>
                    <a:ext uri="{FF2B5EF4-FFF2-40B4-BE49-F238E27FC236}">
                      <a16:creationId xmlns:a16="http://schemas.microsoft.com/office/drawing/2014/main" id="{FDF453AD-B845-3EF3-16CA-10AD40A21560}"/>
                    </a:ext>
                  </a:extLst>
                </p:cNvPr>
                <p:cNvPicPr/>
                <p:nvPr/>
              </p:nvPicPr>
              <p:blipFill>
                <a:blip r:embed="rId519"/>
                <a:stretch>
                  <a:fillRect/>
                </a:stretch>
              </p:blipFill>
              <p:spPr>
                <a:xfrm>
                  <a:off x="10327549" y="3843884"/>
                  <a:ext cx="113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1" name="Freihand 330">
                  <a:extLst>
                    <a:ext uri="{FF2B5EF4-FFF2-40B4-BE49-F238E27FC236}">
                      <a16:creationId xmlns:a16="http://schemas.microsoft.com/office/drawing/2014/main" id="{21EE6E71-4282-C4C5-68CD-9B153F21A0B4}"/>
                    </a:ext>
                  </a:extLst>
                </p14:cNvPr>
                <p14:cNvContentPartPr/>
                <p14:nvPr/>
              </p14:nvContentPartPr>
              <p14:xfrm>
                <a:off x="10517269" y="3801404"/>
                <a:ext cx="25200" cy="107280"/>
              </p14:xfrm>
            </p:contentPart>
          </mc:Choice>
          <mc:Fallback>
            <p:pic>
              <p:nvPicPr>
                <p:cNvPr id="331" name="Freihand 330">
                  <a:extLst>
                    <a:ext uri="{FF2B5EF4-FFF2-40B4-BE49-F238E27FC236}">
                      <a16:creationId xmlns:a16="http://schemas.microsoft.com/office/drawing/2014/main" id="{21EE6E71-4282-C4C5-68CD-9B153F21A0B4}"/>
                    </a:ext>
                  </a:extLst>
                </p:cNvPr>
                <p:cNvPicPr/>
                <p:nvPr/>
              </p:nvPicPr>
              <p:blipFill>
                <a:blip r:embed="rId521"/>
                <a:stretch>
                  <a:fillRect/>
                </a:stretch>
              </p:blipFill>
              <p:spPr>
                <a:xfrm>
                  <a:off x="10508629" y="3792764"/>
                  <a:ext cx="42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2" name="Freihand 331">
                  <a:extLst>
                    <a:ext uri="{FF2B5EF4-FFF2-40B4-BE49-F238E27FC236}">
                      <a16:creationId xmlns:a16="http://schemas.microsoft.com/office/drawing/2014/main" id="{CFCFCB95-CC4A-D007-602C-3626EBDE9193}"/>
                    </a:ext>
                  </a:extLst>
                </p14:cNvPr>
                <p14:cNvContentPartPr/>
                <p14:nvPr/>
              </p14:nvContentPartPr>
              <p14:xfrm>
                <a:off x="10570549" y="3781964"/>
                <a:ext cx="70560" cy="114480"/>
              </p14:xfrm>
            </p:contentPart>
          </mc:Choice>
          <mc:Fallback>
            <p:pic>
              <p:nvPicPr>
                <p:cNvPr id="332" name="Freihand 331">
                  <a:extLst>
                    <a:ext uri="{FF2B5EF4-FFF2-40B4-BE49-F238E27FC236}">
                      <a16:creationId xmlns:a16="http://schemas.microsoft.com/office/drawing/2014/main" id="{CFCFCB95-CC4A-D007-602C-3626EBDE9193}"/>
                    </a:ext>
                  </a:extLst>
                </p:cNvPr>
                <p:cNvPicPr/>
                <p:nvPr/>
              </p:nvPicPr>
              <p:blipFill>
                <a:blip r:embed="rId523"/>
                <a:stretch>
                  <a:fillRect/>
                </a:stretch>
              </p:blipFill>
              <p:spPr>
                <a:xfrm>
                  <a:off x="10561909" y="3772964"/>
                  <a:ext cx="88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3" name="Freihand 332">
                  <a:extLst>
                    <a:ext uri="{FF2B5EF4-FFF2-40B4-BE49-F238E27FC236}">
                      <a16:creationId xmlns:a16="http://schemas.microsoft.com/office/drawing/2014/main" id="{2A55193C-2769-F5E5-7F88-0465BEDB979D}"/>
                    </a:ext>
                  </a:extLst>
                </p14:cNvPr>
                <p14:cNvContentPartPr/>
                <p14:nvPr/>
              </p14:nvContentPartPr>
              <p14:xfrm>
                <a:off x="10681429" y="3761084"/>
                <a:ext cx="90360" cy="126000"/>
              </p14:xfrm>
            </p:contentPart>
          </mc:Choice>
          <mc:Fallback>
            <p:pic>
              <p:nvPicPr>
                <p:cNvPr id="333" name="Freihand 332">
                  <a:extLst>
                    <a:ext uri="{FF2B5EF4-FFF2-40B4-BE49-F238E27FC236}">
                      <a16:creationId xmlns:a16="http://schemas.microsoft.com/office/drawing/2014/main" id="{2A55193C-2769-F5E5-7F88-0465BEDB979D}"/>
                    </a:ext>
                  </a:extLst>
                </p:cNvPr>
                <p:cNvPicPr/>
                <p:nvPr/>
              </p:nvPicPr>
              <p:blipFill>
                <a:blip r:embed="rId525"/>
                <a:stretch>
                  <a:fillRect/>
                </a:stretch>
              </p:blipFill>
              <p:spPr>
                <a:xfrm>
                  <a:off x="10672789" y="3752444"/>
                  <a:ext cx="108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4" name="Freihand 333">
                  <a:extLst>
                    <a:ext uri="{FF2B5EF4-FFF2-40B4-BE49-F238E27FC236}">
                      <a16:creationId xmlns:a16="http://schemas.microsoft.com/office/drawing/2014/main" id="{14CE73D0-0DB9-4A66-9885-AA128B9ED11B}"/>
                    </a:ext>
                  </a:extLst>
                </p14:cNvPr>
                <p14:cNvContentPartPr/>
                <p14:nvPr/>
              </p14:nvContentPartPr>
              <p14:xfrm>
                <a:off x="10762789" y="3683324"/>
                <a:ext cx="59040" cy="284040"/>
              </p14:xfrm>
            </p:contentPart>
          </mc:Choice>
          <mc:Fallback>
            <p:pic>
              <p:nvPicPr>
                <p:cNvPr id="334" name="Freihand 333">
                  <a:extLst>
                    <a:ext uri="{FF2B5EF4-FFF2-40B4-BE49-F238E27FC236}">
                      <a16:creationId xmlns:a16="http://schemas.microsoft.com/office/drawing/2014/main" id="{14CE73D0-0DB9-4A66-9885-AA128B9ED11B}"/>
                    </a:ext>
                  </a:extLst>
                </p:cNvPr>
                <p:cNvPicPr/>
                <p:nvPr/>
              </p:nvPicPr>
              <p:blipFill>
                <a:blip r:embed="rId527"/>
                <a:stretch>
                  <a:fillRect/>
                </a:stretch>
              </p:blipFill>
              <p:spPr>
                <a:xfrm>
                  <a:off x="10754149" y="3674684"/>
                  <a:ext cx="766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5" name="Freihand 334">
                  <a:extLst>
                    <a:ext uri="{FF2B5EF4-FFF2-40B4-BE49-F238E27FC236}">
                      <a16:creationId xmlns:a16="http://schemas.microsoft.com/office/drawing/2014/main" id="{3B5610B1-8BD6-A5B9-1FE3-4152F8493DE1}"/>
                    </a:ext>
                  </a:extLst>
                </p14:cNvPr>
                <p14:cNvContentPartPr/>
                <p14:nvPr/>
              </p14:nvContentPartPr>
              <p14:xfrm>
                <a:off x="10887349" y="3774044"/>
                <a:ext cx="185040" cy="108360"/>
              </p14:xfrm>
            </p:contentPart>
          </mc:Choice>
          <mc:Fallback>
            <p:pic>
              <p:nvPicPr>
                <p:cNvPr id="335" name="Freihand 334">
                  <a:extLst>
                    <a:ext uri="{FF2B5EF4-FFF2-40B4-BE49-F238E27FC236}">
                      <a16:creationId xmlns:a16="http://schemas.microsoft.com/office/drawing/2014/main" id="{3B5610B1-8BD6-A5B9-1FE3-4152F8493DE1}"/>
                    </a:ext>
                  </a:extLst>
                </p:cNvPr>
                <p:cNvPicPr/>
                <p:nvPr/>
              </p:nvPicPr>
              <p:blipFill>
                <a:blip r:embed="rId529"/>
                <a:stretch>
                  <a:fillRect/>
                </a:stretch>
              </p:blipFill>
              <p:spPr>
                <a:xfrm>
                  <a:off x="10878349" y="3765404"/>
                  <a:ext cx="202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9" name="Freihand 338">
                  <a:extLst>
                    <a:ext uri="{FF2B5EF4-FFF2-40B4-BE49-F238E27FC236}">
                      <a16:creationId xmlns:a16="http://schemas.microsoft.com/office/drawing/2014/main" id="{01BFED21-A5F9-BD6D-C00E-97BA74AF29ED}"/>
                    </a:ext>
                  </a:extLst>
                </p14:cNvPr>
                <p14:cNvContentPartPr/>
                <p14:nvPr/>
              </p14:nvContentPartPr>
              <p14:xfrm>
                <a:off x="11082469" y="3662444"/>
                <a:ext cx="112680" cy="217800"/>
              </p14:xfrm>
            </p:contentPart>
          </mc:Choice>
          <mc:Fallback>
            <p:pic>
              <p:nvPicPr>
                <p:cNvPr id="339" name="Freihand 338">
                  <a:extLst>
                    <a:ext uri="{FF2B5EF4-FFF2-40B4-BE49-F238E27FC236}">
                      <a16:creationId xmlns:a16="http://schemas.microsoft.com/office/drawing/2014/main" id="{01BFED21-A5F9-BD6D-C00E-97BA74AF29ED}"/>
                    </a:ext>
                  </a:extLst>
                </p:cNvPr>
                <p:cNvPicPr/>
                <p:nvPr/>
              </p:nvPicPr>
              <p:blipFill>
                <a:blip r:embed="rId531"/>
                <a:stretch>
                  <a:fillRect/>
                </a:stretch>
              </p:blipFill>
              <p:spPr>
                <a:xfrm>
                  <a:off x="11073469" y="3653804"/>
                  <a:ext cx="1303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0" name="Freihand 339">
                  <a:extLst>
                    <a:ext uri="{FF2B5EF4-FFF2-40B4-BE49-F238E27FC236}">
                      <a16:creationId xmlns:a16="http://schemas.microsoft.com/office/drawing/2014/main" id="{C08B95A6-FEF4-ECB2-E2D0-44FE1CF6380D}"/>
                    </a:ext>
                  </a:extLst>
                </p14:cNvPr>
                <p14:cNvContentPartPr/>
                <p14:nvPr/>
              </p14:nvContentPartPr>
              <p14:xfrm>
                <a:off x="11091109" y="3652364"/>
                <a:ext cx="117360" cy="25200"/>
              </p14:xfrm>
            </p:contentPart>
          </mc:Choice>
          <mc:Fallback>
            <p:pic>
              <p:nvPicPr>
                <p:cNvPr id="340" name="Freihand 339">
                  <a:extLst>
                    <a:ext uri="{FF2B5EF4-FFF2-40B4-BE49-F238E27FC236}">
                      <a16:creationId xmlns:a16="http://schemas.microsoft.com/office/drawing/2014/main" id="{C08B95A6-FEF4-ECB2-E2D0-44FE1CF6380D}"/>
                    </a:ext>
                  </a:extLst>
                </p:cNvPr>
                <p:cNvPicPr/>
                <p:nvPr/>
              </p:nvPicPr>
              <p:blipFill>
                <a:blip r:embed="rId533"/>
                <a:stretch>
                  <a:fillRect/>
                </a:stretch>
              </p:blipFill>
              <p:spPr>
                <a:xfrm>
                  <a:off x="11082109" y="3643724"/>
                  <a:ext cx="135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41" name="Freihand 340">
                  <a:extLst>
                    <a:ext uri="{FF2B5EF4-FFF2-40B4-BE49-F238E27FC236}">
                      <a16:creationId xmlns:a16="http://schemas.microsoft.com/office/drawing/2014/main" id="{29AAEB27-A441-56F2-A608-94316C78E06B}"/>
                    </a:ext>
                  </a:extLst>
                </p14:cNvPr>
                <p14:cNvContentPartPr/>
                <p14:nvPr/>
              </p14:nvContentPartPr>
              <p14:xfrm>
                <a:off x="11220349" y="3645164"/>
                <a:ext cx="48600" cy="168480"/>
              </p14:xfrm>
            </p:contentPart>
          </mc:Choice>
          <mc:Fallback>
            <p:pic>
              <p:nvPicPr>
                <p:cNvPr id="341" name="Freihand 340">
                  <a:extLst>
                    <a:ext uri="{FF2B5EF4-FFF2-40B4-BE49-F238E27FC236}">
                      <a16:creationId xmlns:a16="http://schemas.microsoft.com/office/drawing/2014/main" id="{29AAEB27-A441-56F2-A608-94316C78E06B}"/>
                    </a:ext>
                  </a:extLst>
                </p:cNvPr>
                <p:cNvPicPr/>
                <p:nvPr/>
              </p:nvPicPr>
              <p:blipFill>
                <a:blip r:embed="rId535"/>
                <a:stretch>
                  <a:fillRect/>
                </a:stretch>
              </p:blipFill>
              <p:spPr>
                <a:xfrm>
                  <a:off x="11211349" y="3636164"/>
                  <a:ext cx="662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2" name="Freihand 341">
                  <a:extLst>
                    <a:ext uri="{FF2B5EF4-FFF2-40B4-BE49-F238E27FC236}">
                      <a16:creationId xmlns:a16="http://schemas.microsoft.com/office/drawing/2014/main" id="{7F10A1CD-F0EF-4C1A-271F-E6BFF5363B01}"/>
                    </a:ext>
                  </a:extLst>
                </p14:cNvPr>
                <p14:cNvContentPartPr/>
                <p14:nvPr/>
              </p14:nvContentPartPr>
              <p14:xfrm>
                <a:off x="11275429" y="3625724"/>
                <a:ext cx="102960" cy="163080"/>
              </p14:xfrm>
            </p:contentPart>
          </mc:Choice>
          <mc:Fallback>
            <p:pic>
              <p:nvPicPr>
                <p:cNvPr id="342" name="Freihand 341">
                  <a:extLst>
                    <a:ext uri="{FF2B5EF4-FFF2-40B4-BE49-F238E27FC236}">
                      <a16:creationId xmlns:a16="http://schemas.microsoft.com/office/drawing/2014/main" id="{7F10A1CD-F0EF-4C1A-271F-E6BFF5363B01}"/>
                    </a:ext>
                  </a:extLst>
                </p:cNvPr>
                <p:cNvPicPr/>
                <p:nvPr/>
              </p:nvPicPr>
              <p:blipFill>
                <a:blip r:embed="rId537"/>
                <a:stretch>
                  <a:fillRect/>
                </a:stretch>
              </p:blipFill>
              <p:spPr>
                <a:xfrm>
                  <a:off x="11266789" y="3616724"/>
                  <a:ext cx="1206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3" name="Freihand 342">
                  <a:extLst>
                    <a:ext uri="{FF2B5EF4-FFF2-40B4-BE49-F238E27FC236}">
                      <a16:creationId xmlns:a16="http://schemas.microsoft.com/office/drawing/2014/main" id="{26C25BA6-8F5C-F498-08A8-0551C92E9C50}"/>
                    </a:ext>
                  </a:extLst>
                </p14:cNvPr>
                <p14:cNvContentPartPr/>
                <p14:nvPr/>
              </p14:nvContentPartPr>
              <p14:xfrm>
                <a:off x="11399269" y="3613844"/>
                <a:ext cx="93240" cy="143280"/>
              </p14:xfrm>
            </p:contentPart>
          </mc:Choice>
          <mc:Fallback>
            <p:pic>
              <p:nvPicPr>
                <p:cNvPr id="343" name="Freihand 342">
                  <a:extLst>
                    <a:ext uri="{FF2B5EF4-FFF2-40B4-BE49-F238E27FC236}">
                      <a16:creationId xmlns:a16="http://schemas.microsoft.com/office/drawing/2014/main" id="{26C25BA6-8F5C-F498-08A8-0551C92E9C50}"/>
                    </a:ext>
                  </a:extLst>
                </p:cNvPr>
                <p:cNvPicPr/>
                <p:nvPr/>
              </p:nvPicPr>
              <p:blipFill>
                <a:blip r:embed="rId539"/>
                <a:stretch>
                  <a:fillRect/>
                </a:stretch>
              </p:blipFill>
              <p:spPr>
                <a:xfrm>
                  <a:off x="11390269" y="3604844"/>
                  <a:ext cx="110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5" name="Freihand 344">
                  <a:extLst>
                    <a:ext uri="{FF2B5EF4-FFF2-40B4-BE49-F238E27FC236}">
                      <a16:creationId xmlns:a16="http://schemas.microsoft.com/office/drawing/2014/main" id="{3158C7B0-4E37-75E4-275F-462D36D32B9E}"/>
                    </a:ext>
                  </a:extLst>
                </p14:cNvPr>
                <p14:cNvContentPartPr/>
                <p14:nvPr/>
              </p14:nvContentPartPr>
              <p14:xfrm>
                <a:off x="11531749" y="3525644"/>
                <a:ext cx="101880" cy="175680"/>
              </p14:xfrm>
            </p:contentPart>
          </mc:Choice>
          <mc:Fallback>
            <p:pic>
              <p:nvPicPr>
                <p:cNvPr id="345" name="Freihand 344">
                  <a:extLst>
                    <a:ext uri="{FF2B5EF4-FFF2-40B4-BE49-F238E27FC236}">
                      <a16:creationId xmlns:a16="http://schemas.microsoft.com/office/drawing/2014/main" id="{3158C7B0-4E37-75E4-275F-462D36D32B9E}"/>
                    </a:ext>
                  </a:extLst>
                </p:cNvPr>
                <p:cNvPicPr/>
                <p:nvPr/>
              </p:nvPicPr>
              <p:blipFill>
                <a:blip r:embed="rId541"/>
                <a:stretch>
                  <a:fillRect/>
                </a:stretch>
              </p:blipFill>
              <p:spPr>
                <a:xfrm>
                  <a:off x="11522749" y="3517004"/>
                  <a:ext cx="1195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6" name="Freihand 345">
                  <a:extLst>
                    <a:ext uri="{FF2B5EF4-FFF2-40B4-BE49-F238E27FC236}">
                      <a16:creationId xmlns:a16="http://schemas.microsoft.com/office/drawing/2014/main" id="{3207C008-8583-F7B3-4700-DC3AACB575A1}"/>
                    </a:ext>
                  </a:extLst>
                </p14:cNvPr>
                <p14:cNvContentPartPr/>
                <p14:nvPr/>
              </p14:nvContentPartPr>
              <p14:xfrm>
                <a:off x="11562709" y="3488204"/>
                <a:ext cx="86400" cy="31320"/>
              </p14:xfrm>
            </p:contentPart>
          </mc:Choice>
          <mc:Fallback>
            <p:pic>
              <p:nvPicPr>
                <p:cNvPr id="346" name="Freihand 345">
                  <a:extLst>
                    <a:ext uri="{FF2B5EF4-FFF2-40B4-BE49-F238E27FC236}">
                      <a16:creationId xmlns:a16="http://schemas.microsoft.com/office/drawing/2014/main" id="{3207C008-8583-F7B3-4700-DC3AACB575A1}"/>
                    </a:ext>
                  </a:extLst>
                </p:cNvPr>
                <p:cNvPicPr/>
                <p:nvPr/>
              </p:nvPicPr>
              <p:blipFill>
                <a:blip r:embed="rId543"/>
                <a:stretch>
                  <a:fillRect/>
                </a:stretch>
              </p:blipFill>
              <p:spPr>
                <a:xfrm>
                  <a:off x="11554069" y="3479564"/>
                  <a:ext cx="104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7" name="Freihand 346">
                  <a:extLst>
                    <a:ext uri="{FF2B5EF4-FFF2-40B4-BE49-F238E27FC236}">
                      <a16:creationId xmlns:a16="http://schemas.microsoft.com/office/drawing/2014/main" id="{741E8021-43F8-67B6-D9FF-A6F0CEB5CB6E}"/>
                    </a:ext>
                  </a:extLst>
                </p14:cNvPr>
                <p14:cNvContentPartPr/>
                <p14:nvPr/>
              </p14:nvContentPartPr>
              <p14:xfrm>
                <a:off x="11661349" y="3456524"/>
                <a:ext cx="140760" cy="219600"/>
              </p14:xfrm>
            </p:contentPart>
          </mc:Choice>
          <mc:Fallback>
            <p:pic>
              <p:nvPicPr>
                <p:cNvPr id="347" name="Freihand 346">
                  <a:extLst>
                    <a:ext uri="{FF2B5EF4-FFF2-40B4-BE49-F238E27FC236}">
                      <a16:creationId xmlns:a16="http://schemas.microsoft.com/office/drawing/2014/main" id="{741E8021-43F8-67B6-D9FF-A6F0CEB5CB6E}"/>
                    </a:ext>
                  </a:extLst>
                </p:cNvPr>
                <p:cNvPicPr/>
                <p:nvPr/>
              </p:nvPicPr>
              <p:blipFill>
                <a:blip r:embed="rId545"/>
                <a:stretch>
                  <a:fillRect/>
                </a:stretch>
              </p:blipFill>
              <p:spPr>
                <a:xfrm>
                  <a:off x="11652709" y="3447884"/>
                  <a:ext cx="1584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8" name="Freihand 347">
                  <a:extLst>
                    <a:ext uri="{FF2B5EF4-FFF2-40B4-BE49-F238E27FC236}">
                      <a16:creationId xmlns:a16="http://schemas.microsoft.com/office/drawing/2014/main" id="{198915EA-6935-3992-B010-A10AE7A0C689}"/>
                    </a:ext>
                  </a:extLst>
                </p14:cNvPr>
                <p14:cNvContentPartPr/>
                <p14:nvPr/>
              </p14:nvContentPartPr>
              <p14:xfrm>
                <a:off x="11835229" y="3526004"/>
                <a:ext cx="24120" cy="22680"/>
              </p14:xfrm>
            </p:contentPart>
          </mc:Choice>
          <mc:Fallback>
            <p:pic>
              <p:nvPicPr>
                <p:cNvPr id="348" name="Freihand 347">
                  <a:extLst>
                    <a:ext uri="{FF2B5EF4-FFF2-40B4-BE49-F238E27FC236}">
                      <a16:creationId xmlns:a16="http://schemas.microsoft.com/office/drawing/2014/main" id="{198915EA-6935-3992-B010-A10AE7A0C689}"/>
                    </a:ext>
                  </a:extLst>
                </p:cNvPr>
                <p:cNvPicPr/>
                <p:nvPr/>
              </p:nvPicPr>
              <p:blipFill>
                <a:blip r:embed="rId547"/>
                <a:stretch>
                  <a:fillRect/>
                </a:stretch>
              </p:blipFill>
              <p:spPr>
                <a:xfrm>
                  <a:off x="11826229" y="3517004"/>
                  <a:ext cx="417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9" name="Freihand 348">
                  <a:extLst>
                    <a:ext uri="{FF2B5EF4-FFF2-40B4-BE49-F238E27FC236}">
                      <a16:creationId xmlns:a16="http://schemas.microsoft.com/office/drawing/2014/main" id="{0D9E4696-A2FD-689B-257A-C22CE35BA0DB}"/>
                    </a:ext>
                  </a:extLst>
                </p14:cNvPr>
                <p14:cNvContentPartPr/>
                <p14:nvPr/>
              </p14:nvContentPartPr>
              <p14:xfrm>
                <a:off x="11907229" y="3389204"/>
                <a:ext cx="104040" cy="188640"/>
              </p14:xfrm>
            </p:contentPart>
          </mc:Choice>
          <mc:Fallback>
            <p:pic>
              <p:nvPicPr>
                <p:cNvPr id="349" name="Freihand 348">
                  <a:extLst>
                    <a:ext uri="{FF2B5EF4-FFF2-40B4-BE49-F238E27FC236}">
                      <a16:creationId xmlns:a16="http://schemas.microsoft.com/office/drawing/2014/main" id="{0D9E4696-A2FD-689B-257A-C22CE35BA0DB}"/>
                    </a:ext>
                  </a:extLst>
                </p:cNvPr>
                <p:cNvPicPr/>
                <p:nvPr/>
              </p:nvPicPr>
              <p:blipFill>
                <a:blip r:embed="rId549"/>
                <a:stretch>
                  <a:fillRect/>
                </a:stretch>
              </p:blipFill>
              <p:spPr>
                <a:xfrm>
                  <a:off x="11898229" y="3380204"/>
                  <a:ext cx="121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51" name="Freihand 350">
                  <a:extLst>
                    <a:ext uri="{FF2B5EF4-FFF2-40B4-BE49-F238E27FC236}">
                      <a16:creationId xmlns:a16="http://schemas.microsoft.com/office/drawing/2014/main" id="{3A72AE46-BDC9-2442-471B-BBBA8E273D82}"/>
                    </a:ext>
                  </a:extLst>
                </p14:cNvPr>
                <p14:cNvContentPartPr/>
                <p14:nvPr/>
              </p14:nvContentPartPr>
              <p14:xfrm>
                <a:off x="10937389" y="4081844"/>
                <a:ext cx="117000" cy="40320"/>
              </p14:xfrm>
            </p:contentPart>
          </mc:Choice>
          <mc:Fallback>
            <p:pic>
              <p:nvPicPr>
                <p:cNvPr id="351" name="Freihand 350">
                  <a:extLst>
                    <a:ext uri="{FF2B5EF4-FFF2-40B4-BE49-F238E27FC236}">
                      <a16:creationId xmlns:a16="http://schemas.microsoft.com/office/drawing/2014/main" id="{3A72AE46-BDC9-2442-471B-BBBA8E273D82}"/>
                    </a:ext>
                  </a:extLst>
                </p:cNvPr>
                <p:cNvPicPr/>
                <p:nvPr/>
              </p:nvPicPr>
              <p:blipFill>
                <a:blip r:embed="rId551"/>
                <a:stretch>
                  <a:fillRect/>
                </a:stretch>
              </p:blipFill>
              <p:spPr>
                <a:xfrm>
                  <a:off x="10928389" y="4072844"/>
                  <a:ext cx="134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52" name="Freihand 351">
                  <a:extLst>
                    <a:ext uri="{FF2B5EF4-FFF2-40B4-BE49-F238E27FC236}">
                      <a16:creationId xmlns:a16="http://schemas.microsoft.com/office/drawing/2014/main" id="{61083CA6-A7CE-3493-47CE-1AAC121AD6ED}"/>
                    </a:ext>
                  </a:extLst>
                </p14:cNvPr>
                <p14:cNvContentPartPr/>
                <p14:nvPr/>
              </p14:nvContentPartPr>
              <p14:xfrm>
                <a:off x="10920829" y="4167884"/>
                <a:ext cx="122760" cy="18000"/>
              </p14:xfrm>
            </p:contentPart>
          </mc:Choice>
          <mc:Fallback>
            <p:pic>
              <p:nvPicPr>
                <p:cNvPr id="352" name="Freihand 351">
                  <a:extLst>
                    <a:ext uri="{FF2B5EF4-FFF2-40B4-BE49-F238E27FC236}">
                      <a16:creationId xmlns:a16="http://schemas.microsoft.com/office/drawing/2014/main" id="{61083CA6-A7CE-3493-47CE-1AAC121AD6ED}"/>
                    </a:ext>
                  </a:extLst>
                </p:cNvPr>
                <p:cNvPicPr/>
                <p:nvPr/>
              </p:nvPicPr>
              <p:blipFill>
                <a:blip r:embed="rId553"/>
                <a:stretch>
                  <a:fillRect/>
                </a:stretch>
              </p:blipFill>
              <p:spPr>
                <a:xfrm>
                  <a:off x="10911829" y="4158884"/>
                  <a:ext cx="140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4" name="Freihand 353">
                  <a:extLst>
                    <a:ext uri="{FF2B5EF4-FFF2-40B4-BE49-F238E27FC236}">
                      <a16:creationId xmlns:a16="http://schemas.microsoft.com/office/drawing/2014/main" id="{A0F51C1F-F18F-B8DF-536C-FF77E5E84327}"/>
                    </a:ext>
                  </a:extLst>
                </p14:cNvPr>
                <p14:cNvContentPartPr/>
                <p14:nvPr/>
              </p14:nvContentPartPr>
              <p14:xfrm>
                <a:off x="11105149" y="3988964"/>
                <a:ext cx="99360" cy="199080"/>
              </p14:xfrm>
            </p:contentPart>
          </mc:Choice>
          <mc:Fallback>
            <p:pic>
              <p:nvPicPr>
                <p:cNvPr id="354" name="Freihand 353">
                  <a:extLst>
                    <a:ext uri="{FF2B5EF4-FFF2-40B4-BE49-F238E27FC236}">
                      <a16:creationId xmlns:a16="http://schemas.microsoft.com/office/drawing/2014/main" id="{A0F51C1F-F18F-B8DF-536C-FF77E5E84327}"/>
                    </a:ext>
                  </a:extLst>
                </p:cNvPr>
                <p:cNvPicPr/>
                <p:nvPr/>
              </p:nvPicPr>
              <p:blipFill>
                <a:blip r:embed="rId555"/>
                <a:stretch>
                  <a:fillRect/>
                </a:stretch>
              </p:blipFill>
              <p:spPr>
                <a:xfrm>
                  <a:off x="11096149" y="3980324"/>
                  <a:ext cx="1170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5" name="Freihand 354">
                  <a:extLst>
                    <a:ext uri="{FF2B5EF4-FFF2-40B4-BE49-F238E27FC236}">
                      <a16:creationId xmlns:a16="http://schemas.microsoft.com/office/drawing/2014/main" id="{065FD63F-EFA6-6D45-B9DB-671716B2CBC1}"/>
                    </a:ext>
                  </a:extLst>
                </p14:cNvPr>
                <p14:cNvContentPartPr/>
                <p14:nvPr/>
              </p14:nvContentPartPr>
              <p14:xfrm>
                <a:off x="11102989" y="3984644"/>
                <a:ext cx="99000" cy="43200"/>
              </p14:xfrm>
            </p:contentPart>
          </mc:Choice>
          <mc:Fallback>
            <p:pic>
              <p:nvPicPr>
                <p:cNvPr id="355" name="Freihand 354">
                  <a:extLst>
                    <a:ext uri="{FF2B5EF4-FFF2-40B4-BE49-F238E27FC236}">
                      <a16:creationId xmlns:a16="http://schemas.microsoft.com/office/drawing/2014/main" id="{065FD63F-EFA6-6D45-B9DB-671716B2CBC1}"/>
                    </a:ext>
                  </a:extLst>
                </p:cNvPr>
                <p:cNvPicPr/>
                <p:nvPr/>
              </p:nvPicPr>
              <p:blipFill>
                <a:blip r:embed="rId557"/>
                <a:stretch>
                  <a:fillRect/>
                </a:stretch>
              </p:blipFill>
              <p:spPr>
                <a:xfrm>
                  <a:off x="11093989" y="3976004"/>
                  <a:ext cx="116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6" name="Freihand 355">
                  <a:extLst>
                    <a:ext uri="{FF2B5EF4-FFF2-40B4-BE49-F238E27FC236}">
                      <a16:creationId xmlns:a16="http://schemas.microsoft.com/office/drawing/2014/main" id="{BC6DA95B-2431-67E9-7F17-E5B98F2E90D1}"/>
                    </a:ext>
                  </a:extLst>
                </p14:cNvPr>
                <p14:cNvContentPartPr/>
                <p14:nvPr/>
              </p14:nvContentPartPr>
              <p14:xfrm>
                <a:off x="11217109" y="3984644"/>
                <a:ext cx="61920" cy="160200"/>
              </p14:xfrm>
            </p:contentPart>
          </mc:Choice>
          <mc:Fallback>
            <p:pic>
              <p:nvPicPr>
                <p:cNvPr id="356" name="Freihand 355">
                  <a:extLst>
                    <a:ext uri="{FF2B5EF4-FFF2-40B4-BE49-F238E27FC236}">
                      <a16:creationId xmlns:a16="http://schemas.microsoft.com/office/drawing/2014/main" id="{BC6DA95B-2431-67E9-7F17-E5B98F2E90D1}"/>
                    </a:ext>
                  </a:extLst>
                </p:cNvPr>
                <p:cNvPicPr/>
                <p:nvPr/>
              </p:nvPicPr>
              <p:blipFill>
                <a:blip r:embed="rId559"/>
                <a:stretch>
                  <a:fillRect/>
                </a:stretch>
              </p:blipFill>
              <p:spPr>
                <a:xfrm>
                  <a:off x="11208469" y="3976004"/>
                  <a:ext cx="79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7" name="Freihand 356">
                  <a:extLst>
                    <a:ext uri="{FF2B5EF4-FFF2-40B4-BE49-F238E27FC236}">
                      <a16:creationId xmlns:a16="http://schemas.microsoft.com/office/drawing/2014/main" id="{AA8796AF-2E3D-EDFA-BED1-56C969562120}"/>
                    </a:ext>
                  </a:extLst>
                </p14:cNvPr>
                <p14:cNvContentPartPr/>
                <p14:nvPr/>
              </p14:nvContentPartPr>
              <p14:xfrm>
                <a:off x="11277229" y="3968804"/>
                <a:ext cx="204480" cy="141840"/>
              </p14:xfrm>
            </p:contentPart>
          </mc:Choice>
          <mc:Fallback>
            <p:pic>
              <p:nvPicPr>
                <p:cNvPr id="357" name="Freihand 356">
                  <a:extLst>
                    <a:ext uri="{FF2B5EF4-FFF2-40B4-BE49-F238E27FC236}">
                      <a16:creationId xmlns:a16="http://schemas.microsoft.com/office/drawing/2014/main" id="{AA8796AF-2E3D-EDFA-BED1-56C969562120}"/>
                    </a:ext>
                  </a:extLst>
                </p:cNvPr>
                <p:cNvPicPr/>
                <p:nvPr/>
              </p:nvPicPr>
              <p:blipFill>
                <a:blip r:embed="rId561"/>
                <a:stretch>
                  <a:fillRect/>
                </a:stretch>
              </p:blipFill>
              <p:spPr>
                <a:xfrm>
                  <a:off x="11268229" y="3959804"/>
                  <a:ext cx="222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8" name="Freihand 357">
                  <a:extLst>
                    <a:ext uri="{FF2B5EF4-FFF2-40B4-BE49-F238E27FC236}">
                      <a16:creationId xmlns:a16="http://schemas.microsoft.com/office/drawing/2014/main" id="{01C74ADF-30E5-32F0-C9C4-5A2311C7B3BE}"/>
                    </a:ext>
                  </a:extLst>
                </p14:cNvPr>
                <p14:cNvContentPartPr/>
                <p14:nvPr/>
              </p14:nvContentPartPr>
              <p14:xfrm>
                <a:off x="11496829" y="3903284"/>
                <a:ext cx="19800" cy="159480"/>
              </p14:xfrm>
            </p:contentPart>
          </mc:Choice>
          <mc:Fallback>
            <p:pic>
              <p:nvPicPr>
                <p:cNvPr id="358" name="Freihand 357">
                  <a:extLst>
                    <a:ext uri="{FF2B5EF4-FFF2-40B4-BE49-F238E27FC236}">
                      <a16:creationId xmlns:a16="http://schemas.microsoft.com/office/drawing/2014/main" id="{01C74ADF-30E5-32F0-C9C4-5A2311C7B3BE}"/>
                    </a:ext>
                  </a:extLst>
                </p:cNvPr>
                <p:cNvPicPr/>
                <p:nvPr/>
              </p:nvPicPr>
              <p:blipFill>
                <a:blip r:embed="rId563"/>
                <a:stretch>
                  <a:fillRect/>
                </a:stretch>
              </p:blipFill>
              <p:spPr>
                <a:xfrm>
                  <a:off x="11487829" y="3894644"/>
                  <a:ext cx="37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9" name="Freihand 358">
                  <a:extLst>
                    <a:ext uri="{FF2B5EF4-FFF2-40B4-BE49-F238E27FC236}">
                      <a16:creationId xmlns:a16="http://schemas.microsoft.com/office/drawing/2014/main" id="{4D54FAED-696F-7F44-07C1-8CDE81515685}"/>
                    </a:ext>
                  </a:extLst>
                </p14:cNvPr>
                <p14:cNvContentPartPr/>
                <p14:nvPr/>
              </p14:nvContentPartPr>
              <p14:xfrm>
                <a:off x="11533909" y="3881324"/>
                <a:ext cx="72720" cy="155160"/>
              </p14:xfrm>
            </p:contentPart>
          </mc:Choice>
          <mc:Fallback>
            <p:pic>
              <p:nvPicPr>
                <p:cNvPr id="359" name="Freihand 358">
                  <a:extLst>
                    <a:ext uri="{FF2B5EF4-FFF2-40B4-BE49-F238E27FC236}">
                      <a16:creationId xmlns:a16="http://schemas.microsoft.com/office/drawing/2014/main" id="{4D54FAED-696F-7F44-07C1-8CDE81515685}"/>
                    </a:ext>
                  </a:extLst>
                </p:cNvPr>
                <p:cNvPicPr/>
                <p:nvPr/>
              </p:nvPicPr>
              <p:blipFill>
                <a:blip r:embed="rId565"/>
                <a:stretch>
                  <a:fillRect/>
                </a:stretch>
              </p:blipFill>
              <p:spPr>
                <a:xfrm>
                  <a:off x="11524909" y="3872324"/>
                  <a:ext cx="903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60" name="Freihand 359">
                  <a:extLst>
                    <a:ext uri="{FF2B5EF4-FFF2-40B4-BE49-F238E27FC236}">
                      <a16:creationId xmlns:a16="http://schemas.microsoft.com/office/drawing/2014/main" id="{15E45F71-E479-D3C4-D337-1A9FA4C91A3C}"/>
                    </a:ext>
                  </a:extLst>
                </p14:cNvPr>
                <p14:cNvContentPartPr/>
                <p14:nvPr/>
              </p14:nvContentPartPr>
              <p14:xfrm>
                <a:off x="11552989" y="3843164"/>
                <a:ext cx="72720" cy="27720"/>
              </p14:xfrm>
            </p:contentPart>
          </mc:Choice>
          <mc:Fallback>
            <p:pic>
              <p:nvPicPr>
                <p:cNvPr id="360" name="Freihand 359">
                  <a:extLst>
                    <a:ext uri="{FF2B5EF4-FFF2-40B4-BE49-F238E27FC236}">
                      <a16:creationId xmlns:a16="http://schemas.microsoft.com/office/drawing/2014/main" id="{15E45F71-E479-D3C4-D337-1A9FA4C91A3C}"/>
                    </a:ext>
                  </a:extLst>
                </p:cNvPr>
                <p:cNvPicPr/>
                <p:nvPr/>
              </p:nvPicPr>
              <p:blipFill>
                <a:blip r:embed="rId567"/>
                <a:stretch>
                  <a:fillRect/>
                </a:stretch>
              </p:blipFill>
              <p:spPr>
                <a:xfrm>
                  <a:off x="11543989" y="3834524"/>
                  <a:ext cx="903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61" name="Freihand 360">
                  <a:extLst>
                    <a:ext uri="{FF2B5EF4-FFF2-40B4-BE49-F238E27FC236}">
                      <a16:creationId xmlns:a16="http://schemas.microsoft.com/office/drawing/2014/main" id="{A7C0A161-9C03-0345-9F42-A243D41DBE0B}"/>
                    </a:ext>
                  </a:extLst>
                </p14:cNvPr>
                <p14:cNvContentPartPr/>
                <p14:nvPr/>
              </p14:nvContentPartPr>
              <p14:xfrm>
                <a:off x="11633989" y="3834524"/>
                <a:ext cx="92520" cy="163440"/>
              </p14:xfrm>
            </p:contentPart>
          </mc:Choice>
          <mc:Fallback>
            <p:pic>
              <p:nvPicPr>
                <p:cNvPr id="361" name="Freihand 360">
                  <a:extLst>
                    <a:ext uri="{FF2B5EF4-FFF2-40B4-BE49-F238E27FC236}">
                      <a16:creationId xmlns:a16="http://schemas.microsoft.com/office/drawing/2014/main" id="{A7C0A161-9C03-0345-9F42-A243D41DBE0B}"/>
                    </a:ext>
                  </a:extLst>
                </p:cNvPr>
                <p:cNvPicPr/>
                <p:nvPr/>
              </p:nvPicPr>
              <p:blipFill>
                <a:blip r:embed="rId569"/>
                <a:stretch>
                  <a:fillRect/>
                </a:stretch>
              </p:blipFill>
              <p:spPr>
                <a:xfrm>
                  <a:off x="11625349" y="3825524"/>
                  <a:ext cx="110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2" name="Freihand 361">
                  <a:extLst>
                    <a:ext uri="{FF2B5EF4-FFF2-40B4-BE49-F238E27FC236}">
                      <a16:creationId xmlns:a16="http://schemas.microsoft.com/office/drawing/2014/main" id="{5818704D-F2F3-9AF8-6904-7CF90F7681C5}"/>
                    </a:ext>
                  </a:extLst>
                </p14:cNvPr>
                <p14:cNvContentPartPr/>
                <p14:nvPr/>
              </p14:nvContentPartPr>
              <p14:xfrm>
                <a:off x="11756749" y="3878804"/>
                <a:ext cx="15840" cy="18000"/>
              </p14:xfrm>
            </p:contentPart>
          </mc:Choice>
          <mc:Fallback>
            <p:pic>
              <p:nvPicPr>
                <p:cNvPr id="362" name="Freihand 361">
                  <a:extLst>
                    <a:ext uri="{FF2B5EF4-FFF2-40B4-BE49-F238E27FC236}">
                      <a16:creationId xmlns:a16="http://schemas.microsoft.com/office/drawing/2014/main" id="{5818704D-F2F3-9AF8-6904-7CF90F7681C5}"/>
                    </a:ext>
                  </a:extLst>
                </p:cNvPr>
                <p:cNvPicPr/>
                <p:nvPr/>
              </p:nvPicPr>
              <p:blipFill>
                <a:blip r:embed="rId571"/>
                <a:stretch>
                  <a:fillRect/>
                </a:stretch>
              </p:blipFill>
              <p:spPr>
                <a:xfrm>
                  <a:off x="11747749" y="3870164"/>
                  <a:ext cx="334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3" name="Freihand 362">
                  <a:extLst>
                    <a:ext uri="{FF2B5EF4-FFF2-40B4-BE49-F238E27FC236}">
                      <a16:creationId xmlns:a16="http://schemas.microsoft.com/office/drawing/2014/main" id="{2E161234-6DBE-72AC-175B-DD11380AD279}"/>
                    </a:ext>
                  </a:extLst>
                </p14:cNvPr>
                <p14:cNvContentPartPr/>
                <p14:nvPr/>
              </p14:nvContentPartPr>
              <p14:xfrm>
                <a:off x="11831629" y="3750284"/>
                <a:ext cx="75240" cy="170640"/>
              </p14:xfrm>
            </p:contentPart>
          </mc:Choice>
          <mc:Fallback>
            <p:pic>
              <p:nvPicPr>
                <p:cNvPr id="363" name="Freihand 362">
                  <a:extLst>
                    <a:ext uri="{FF2B5EF4-FFF2-40B4-BE49-F238E27FC236}">
                      <a16:creationId xmlns:a16="http://schemas.microsoft.com/office/drawing/2014/main" id="{2E161234-6DBE-72AC-175B-DD11380AD279}"/>
                    </a:ext>
                  </a:extLst>
                </p:cNvPr>
                <p:cNvPicPr/>
                <p:nvPr/>
              </p:nvPicPr>
              <p:blipFill>
                <a:blip r:embed="rId573"/>
                <a:stretch>
                  <a:fillRect/>
                </a:stretch>
              </p:blipFill>
              <p:spPr>
                <a:xfrm>
                  <a:off x="11822629" y="3741644"/>
                  <a:ext cx="92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5" name="Freihand 364">
                  <a:extLst>
                    <a:ext uri="{FF2B5EF4-FFF2-40B4-BE49-F238E27FC236}">
                      <a16:creationId xmlns:a16="http://schemas.microsoft.com/office/drawing/2014/main" id="{55E0E16E-B71C-9277-CC3C-8C7BA92A431F}"/>
                    </a:ext>
                  </a:extLst>
                </p14:cNvPr>
                <p14:cNvContentPartPr/>
                <p14:nvPr/>
              </p14:nvContentPartPr>
              <p14:xfrm>
                <a:off x="11120269" y="3307484"/>
                <a:ext cx="201600" cy="124560"/>
              </p14:xfrm>
            </p:contentPart>
          </mc:Choice>
          <mc:Fallback>
            <p:pic>
              <p:nvPicPr>
                <p:cNvPr id="365" name="Freihand 364">
                  <a:extLst>
                    <a:ext uri="{FF2B5EF4-FFF2-40B4-BE49-F238E27FC236}">
                      <a16:creationId xmlns:a16="http://schemas.microsoft.com/office/drawing/2014/main" id="{55E0E16E-B71C-9277-CC3C-8C7BA92A431F}"/>
                    </a:ext>
                  </a:extLst>
                </p:cNvPr>
                <p:cNvPicPr/>
                <p:nvPr/>
              </p:nvPicPr>
              <p:blipFill>
                <a:blip r:embed="rId575"/>
                <a:stretch>
                  <a:fillRect/>
                </a:stretch>
              </p:blipFill>
              <p:spPr>
                <a:xfrm>
                  <a:off x="11111269" y="3298844"/>
                  <a:ext cx="219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6" name="Freihand 365">
                  <a:extLst>
                    <a:ext uri="{FF2B5EF4-FFF2-40B4-BE49-F238E27FC236}">
                      <a16:creationId xmlns:a16="http://schemas.microsoft.com/office/drawing/2014/main" id="{9CF260D5-3328-C25C-EA53-A23FE8550171}"/>
                    </a:ext>
                  </a:extLst>
                </p14:cNvPr>
                <p14:cNvContentPartPr/>
                <p14:nvPr/>
              </p14:nvContentPartPr>
              <p14:xfrm>
                <a:off x="11159869" y="3358244"/>
                <a:ext cx="218520" cy="136440"/>
              </p14:xfrm>
            </p:contentPart>
          </mc:Choice>
          <mc:Fallback>
            <p:pic>
              <p:nvPicPr>
                <p:cNvPr id="366" name="Freihand 365">
                  <a:extLst>
                    <a:ext uri="{FF2B5EF4-FFF2-40B4-BE49-F238E27FC236}">
                      <a16:creationId xmlns:a16="http://schemas.microsoft.com/office/drawing/2014/main" id="{9CF260D5-3328-C25C-EA53-A23FE8550171}"/>
                    </a:ext>
                  </a:extLst>
                </p:cNvPr>
                <p:cNvPicPr/>
                <p:nvPr/>
              </p:nvPicPr>
              <p:blipFill>
                <a:blip r:embed="rId577"/>
                <a:stretch>
                  <a:fillRect/>
                </a:stretch>
              </p:blipFill>
              <p:spPr>
                <a:xfrm>
                  <a:off x="11150869" y="3349604"/>
                  <a:ext cx="236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7" name="Freihand 366">
                  <a:extLst>
                    <a:ext uri="{FF2B5EF4-FFF2-40B4-BE49-F238E27FC236}">
                      <a16:creationId xmlns:a16="http://schemas.microsoft.com/office/drawing/2014/main" id="{DCDFF629-5650-1114-4F69-11E670A7A176}"/>
                    </a:ext>
                  </a:extLst>
                </p14:cNvPr>
                <p14:cNvContentPartPr/>
                <p14:nvPr/>
              </p14:nvContentPartPr>
              <p14:xfrm>
                <a:off x="11436349" y="3047204"/>
                <a:ext cx="121680" cy="216720"/>
              </p14:xfrm>
            </p:contentPart>
          </mc:Choice>
          <mc:Fallback>
            <p:pic>
              <p:nvPicPr>
                <p:cNvPr id="367" name="Freihand 366">
                  <a:extLst>
                    <a:ext uri="{FF2B5EF4-FFF2-40B4-BE49-F238E27FC236}">
                      <a16:creationId xmlns:a16="http://schemas.microsoft.com/office/drawing/2014/main" id="{DCDFF629-5650-1114-4F69-11E670A7A176}"/>
                    </a:ext>
                  </a:extLst>
                </p:cNvPr>
                <p:cNvPicPr/>
                <p:nvPr/>
              </p:nvPicPr>
              <p:blipFill>
                <a:blip r:embed="rId579"/>
                <a:stretch>
                  <a:fillRect/>
                </a:stretch>
              </p:blipFill>
              <p:spPr>
                <a:xfrm>
                  <a:off x="11427709" y="3038204"/>
                  <a:ext cx="1393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8" name="Freihand 367">
                  <a:extLst>
                    <a:ext uri="{FF2B5EF4-FFF2-40B4-BE49-F238E27FC236}">
                      <a16:creationId xmlns:a16="http://schemas.microsoft.com/office/drawing/2014/main" id="{409D96BA-EC14-170C-FCBA-1A5B8C377CDA}"/>
                    </a:ext>
                  </a:extLst>
                </p14:cNvPr>
                <p14:cNvContentPartPr/>
                <p14:nvPr/>
              </p14:nvContentPartPr>
              <p14:xfrm>
                <a:off x="11470189" y="2930924"/>
                <a:ext cx="173880" cy="99360"/>
              </p14:xfrm>
            </p:contentPart>
          </mc:Choice>
          <mc:Fallback>
            <p:pic>
              <p:nvPicPr>
                <p:cNvPr id="368" name="Freihand 367">
                  <a:extLst>
                    <a:ext uri="{FF2B5EF4-FFF2-40B4-BE49-F238E27FC236}">
                      <a16:creationId xmlns:a16="http://schemas.microsoft.com/office/drawing/2014/main" id="{409D96BA-EC14-170C-FCBA-1A5B8C377CDA}"/>
                    </a:ext>
                  </a:extLst>
                </p:cNvPr>
                <p:cNvPicPr/>
                <p:nvPr/>
              </p:nvPicPr>
              <p:blipFill>
                <a:blip r:embed="rId581"/>
                <a:stretch>
                  <a:fillRect/>
                </a:stretch>
              </p:blipFill>
              <p:spPr>
                <a:xfrm>
                  <a:off x="11461549" y="2922284"/>
                  <a:ext cx="191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9" name="Freihand 368">
                  <a:extLst>
                    <a:ext uri="{FF2B5EF4-FFF2-40B4-BE49-F238E27FC236}">
                      <a16:creationId xmlns:a16="http://schemas.microsoft.com/office/drawing/2014/main" id="{BE73B908-4CFA-C5D8-C8C7-F64271DA0128}"/>
                    </a:ext>
                  </a:extLst>
                </p14:cNvPr>
                <p14:cNvContentPartPr/>
                <p14:nvPr/>
              </p14:nvContentPartPr>
              <p14:xfrm>
                <a:off x="11624989" y="2916164"/>
                <a:ext cx="113040" cy="259560"/>
              </p14:xfrm>
            </p:contentPart>
          </mc:Choice>
          <mc:Fallback>
            <p:pic>
              <p:nvPicPr>
                <p:cNvPr id="369" name="Freihand 368">
                  <a:extLst>
                    <a:ext uri="{FF2B5EF4-FFF2-40B4-BE49-F238E27FC236}">
                      <a16:creationId xmlns:a16="http://schemas.microsoft.com/office/drawing/2014/main" id="{BE73B908-4CFA-C5D8-C8C7-F64271DA0128}"/>
                    </a:ext>
                  </a:extLst>
                </p:cNvPr>
                <p:cNvPicPr/>
                <p:nvPr/>
              </p:nvPicPr>
              <p:blipFill>
                <a:blip r:embed="rId583"/>
                <a:stretch>
                  <a:fillRect/>
                </a:stretch>
              </p:blipFill>
              <p:spPr>
                <a:xfrm>
                  <a:off x="11616349" y="2907164"/>
                  <a:ext cx="1306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0" name="Freihand 369">
                  <a:extLst>
                    <a:ext uri="{FF2B5EF4-FFF2-40B4-BE49-F238E27FC236}">
                      <a16:creationId xmlns:a16="http://schemas.microsoft.com/office/drawing/2014/main" id="{1A79676E-C959-314E-4EB6-190F1F9027FE}"/>
                    </a:ext>
                  </a:extLst>
                </p14:cNvPr>
                <p14:cNvContentPartPr/>
                <p14:nvPr/>
              </p14:nvContentPartPr>
              <p14:xfrm>
                <a:off x="11715349" y="2806004"/>
                <a:ext cx="193320" cy="311760"/>
              </p14:xfrm>
            </p:contentPart>
          </mc:Choice>
          <mc:Fallback>
            <p:pic>
              <p:nvPicPr>
                <p:cNvPr id="370" name="Freihand 369">
                  <a:extLst>
                    <a:ext uri="{FF2B5EF4-FFF2-40B4-BE49-F238E27FC236}">
                      <a16:creationId xmlns:a16="http://schemas.microsoft.com/office/drawing/2014/main" id="{1A79676E-C959-314E-4EB6-190F1F9027FE}"/>
                    </a:ext>
                  </a:extLst>
                </p:cNvPr>
                <p:cNvPicPr/>
                <p:nvPr/>
              </p:nvPicPr>
              <p:blipFill>
                <a:blip r:embed="rId585"/>
                <a:stretch>
                  <a:fillRect/>
                </a:stretch>
              </p:blipFill>
              <p:spPr>
                <a:xfrm>
                  <a:off x="11706709" y="2797004"/>
                  <a:ext cx="21096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1" name="Freihand 370">
                  <a:extLst>
                    <a:ext uri="{FF2B5EF4-FFF2-40B4-BE49-F238E27FC236}">
                      <a16:creationId xmlns:a16="http://schemas.microsoft.com/office/drawing/2014/main" id="{5BB77FE2-3103-9628-8AB1-90E9AA748F82}"/>
                    </a:ext>
                  </a:extLst>
                </p14:cNvPr>
                <p14:cNvContentPartPr/>
                <p14:nvPr/>
              </p14:nvContentPartPr>
              <p14:xfrm>
                <a:off x="11456869" y="2981684"/>
                <a:ext cx="627840" cy="380520"/>
              </p14:xfrm>
            </p:contentPart>
          </mc:Choice>
          <mc:Fallback>
            <p:pic>
              <p:nvPicPr>
                <p:cNvPr id="371" name="Freihand 370">
                  <a:extLst>
                    <a:ext uri="{FF2B5EF4-FFF2-40B4-BE49-F238E27FC236}">
                      <a16:creationId xmlns:a16="http://schemas.microsoft.com/office/drawing/2014/main" id="{5BB77FE2-3103-9628-8AB1-90E9AA748F82}"/>
                    </a:ext>
                  </a:extLst>
                </p:cNvPr>
                <p:cNvPicPr/>
                <p:nvPr/>
              </p:nvPicPr>
              <p:blipFill>
                <a:blip r:embed="rId587"/>
                <a:stretch>
                  <a:fillRect/>
                </a:stretch>
              </p:blipFill>
              <p:spPr>
                <a:xfrm>
                  <a:off x="11448229" y="2972684"/>
                  <a:ext cx="64548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2" name="Freihand 371">
                  <a:extLst>
                    <a:ext uri="{FF2B5EF4-FFF2-40B4-BE49-F238E27FC236}">
                      <a16:creationId xmlns:a16="http://schemas.microsoft.com/office/drawing/2014/main" id="{508F1273-40B0-62D2-4F96-F66D069C41C3}"/>
                    </a:ext>
                  </a:extLst>
                </p14:cNvPr>
                <p14:cNvContentPartPr/>
                <p14:nvPr/>
              </p14:nvContentPartPr>
              <p14:xfrm>
                <a:off x="11439949" y="3140444"/>
                <a:ext cx="519480" cy="350280"/>
              </p14:xfrm>
            </p:contentPart>
          </mc:Choice>
          <mc:Fallback>
            <p:pic>
              <p:nvPicPr>
                <p:cNvPr id="372" name="Freihand 371">
                  <a:extLst>
                    <a:ext uri="{FF2B5EF4-FFF2-40B4-BE49-F238E27FC236}">
                      <a16:creationId xmlns:a16="http://schemas.microsoft.com/office/drawing/2014/main" id="{508F1273-40B0-62D2-4F96-F66D069C41C3}"/>
                    </a:ext>
                  </a:extLst>
                </p:cNvPr>
                <p:cNvPicPr/>
                <p:nvPr/>
              </p:nvPicPr>
              <p:blipFill>
                <a:blip r:embed="rId589"/>
                <a:stretch>
                  <a:fillRect/>
                </a:stretch>
              </p:blipFill>
              <p:spPr>
                <a:xfrm>
                  <a:off x="11431309" y="3131804"/>
                  <a:ext cx="537120" cy="367920"/>
                </a:xfrm>
                <a:prstGeom prst="rect">
                  <a:avLst/>
                </a:prstGeom>
              </p:spPr>
            </p:pic>
          </mc:Fallback>
        </mc:AlternateContent>
      </p:grpSp>
      <p:grpSp>
        <p:nvGrpSpPr>
          <p:cNvPr id="403" name="Gruppieren 402">
            <a:extLst>
              <a:ext uri="{FF2B5EF4-FFF2-40B4-BE49-F238E27FC236}">
                <a16:creationId xmlns:a16="http://schemas.microsoft.com/office/drawing/2014/main" id="{9D9DE0B5-8A93-AF61-75DF-772F1081913F}"/>
              </a:ext>
            </a:extLst>
          </p:cNvPr>
          <p:cNvGrpSpPr/>
          <p:nvPr/>
        </p:nvGrpSpPr>
        <p:grpSpPr>
          <a:xfrm>
            <a:off x="2292709" y="3827684"/>
            <a:ext cx="2058120" cy="549360"/>
            <a:chOff x="2292709" y="3827684"/>
            <a:chExt cx="2058120" cy="549360"/>
          </a:xfrm>
        </p:grpSpPr>
        <mc:AlternateContent xmlns:mc="http://schemas.openxmlformats.org/markup-compatibility/2006">
          <mc:Choice xmlns:p14="http://schemas.microsoft.com/office/powerpoint/2010/main" Requires="p14">
            <p:contentPart p14:bwMode="auto" r:id="rId590">
              <p14:nvContentPartPr>
                <p14:cNvPr id="374" name="Freihand 373">
                  <a:extLst>
                    <a:ext uri="{FF2B5EF4-FFF2-40B4-BE49-F238E27FC236}">
                      <a16:creationId xmlns:a16="http://schemas.microsoft.com/office/drawing/2014/main" id="{2311222D-D6F0-DBFF-3B80-F232D4F2E263}"/>
                    </a:ext>
                  </a:extLst>
                </p14:cNvPr>
                <p14:cNvContentPartPr/>
                <p14:nvPr/>
              </p14:nvContentPartPr>
              <p14:xfrm>
                <a:off x="2292709" y="3946124"/>
                <a:ext cx="178560" cy="263160"/>
              </p14:xfrm>
            </p:contentPart>
          </mc:Choice>
          <mc:Fallback>
            <p:pic>
              <p:nvPicPr>
                <p:cNvPr id="374" name="Freihand 373">
                  <a:extLst>
                    <a:ext uri="{FF2B5EF4-FFF2-40B4-BE49-F238E27FC236}">
                      <a16:creationId xmlns:a16="http://schemas.microsoft.com/office/drawing/2014/main" id="{2311222D-D6F0-DBFF-3B80-F232D4F2E263}"/>
                    </a:ext>
                  </a:extLst>
                </p:cNvPr>
                <p:cNvPicPr/>
                <p:nvPr/>
              </p:nvPicPr>
              <p:blipFill>
                <a:blip r:embed="rId591"/>
                <a:stretch>
                  <a:fillRect/>
                </a:stretch>
              </p:blipFill>
              <p:spPr>
                <a:xfrm>
                  <a:off x="2284069" y="3937124"/>
                  <a:ext cx="1962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75" name="Freihand 374">
                  <a:extLst>
                    <a:ext uri="{FF2B5EF4-FFF2-40B4-BE49-F238E27FC236}">
                      <a16:creationId xmlns:a16="http://schemas.microsoft.com/office/drawing/2014/main" id="{6E3F229C-875E-FA89-8C3C-6783875145C9}"/>
                    </a:ext>
                  </a:extLst>
                </p14:cNvPr>
                <p14:cNvContentPartPr/>
                <p14:nvPr/>
              </p14:nvContentPartPr>
              <p14:xfrm>
                <a:off x="2430949" y="3977084"/>
                <a:ext cx="72000" cy="255240"/>
              </p14:xfrm>
            </p:contentPart>
          </mc:Choice>
          <mc:Fallback>
            <p:pic>
              <p:nvPicPr>
                <p:cNvPr id="375" name="Freihand 374">
                  <a:extLst>
                    <a:ext uri="{FF2B5EF4-FFF2-40B4-BE49-F238E27FC236}">
                      <a16:creationId xmlns:a16="http://schemas.microsoft.com/office/drawing/2014/main" id="{6E3F229C-875E-FA89-8C3C-6783875145C9}"/>
                    </a:ext>
                  </a:extLst>
                </p:cNvPr>
                <p:cNvPicPr/>
                <p:nvPr/>
              </p:nvPicPr>
              <p:blipFill>
                <a:blip r:embed="rId593"/>
                <a:stretch>
                  <a:fillRect/>
                </a:stretch>
              </p:blipFill>
              <p:spPr>
                <a:xfrm>
                  <a:off x="2421949" y="3968084"/>
                  <a:ext cx="896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6" name="Freihand 375">
                  <a:extLst>
                    <a:ext uri="{FF2B5EF4-FFF2-40B4-BE49-F238E27FC236}">
                      <a16:creationId xmlns:a16="http://schemas.microsoft.com/office/drawing/2014/main" id="{05A0E62C-5FF2-42A6-180B-25C51BC7192C}"/>
                    </a:ext>
                  </a:extLst>
                </p14:cNvPr>
                <p14:cNvContentPartPr/>
                <p14:nvPr/>
              </p14:nvContentPartPr>
              <p14:xfrm>
                <a:off x="2318989" y="4208924"/>
                <a:ext cx="163440" cy="56520"/>
              </p14:xfrm>
            </p:contentPart>
          </mc:Choice>
          <mc:Fallback>
            <p:pic>
              <p:nvPicPr>
                <p:cNvPr id="376" name="Freihand 375">
                  <a:extLst>
                    <a:ext uri="{FF2B5EF4-FFF2-40B4-BE49-F238E27FC236}">
                      <a16:creationId xmlns:a16="http://schemas.microsoft.com/office/drawing/2014/main" id="{05A0E62C-5FF2-42A6-180B-25C51BC7192C}"/>
                    </a:ext>
                  </a:extLst>
                </p:cNvPr>
                <p:cNvPicPr/>
                <p:nvPr/>
              </p:nvPicPr>
              <p:blipFill>
                <a:blip r:embed="rId595"/>
                <a:stretch>
                  <a:fillRect/>
                </a:stretch>
              </p:blipFill>
              <p:spPr>
                <a:xfrm>
                  <a:off x="2309989" y="4200284"/>
                  <a:ext cx="181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77" name="Freihand 376">
                  <a:extLst>
                    <a:ext uri="{FF2B5EF4-FFF2-40B4-BE49-F238E27FC236}">
                      <a16:creationId xmlns:a16="http://schemas.microsoft.com/office/drawing/2014/main" id="{23C03F9C-CE48-C327-6D8C-9B2209F8E6B5}"/>
                    </a:ext>
                  </a:extLst>
                </p14:cNvPr>
                <p14:cNvContentPartPr/>
                <p14:nvPr/>
              </p14:nvContentPartPr>
              <p14:xfrm>
                <a:off x="2581429" y="4111724"/>
                <a:ext cx="111240" cy="84960"/>
              </p14:xfrm>
            </p:contentPart>
          </mc:Choice>
          <mc:Fallback>
            <p:pic>
              <p:nvPicPr>
                <p:cNvPr id="377" name="Freihand 376">
                  <a:extLst>
                    <a:ext uri="{FF2B5EF4-FFF2-40B4-BE49-F238E27FC236}">
                      <a16:creationId xmlns:a16="http://schemas.microsoft.com/office/drawing/2014/main" id="{23C03F9C-CE48-C327-6D8C-9B2209F8E6B5}"/>
                    </a:ext>
                  </a:extLst>
                </p:cNvPr>
                <p:cNvPicPr/>
                <p:nvPr/>
              </p:nvPicPr>
              <p:blipFill>
                <a:blip r:embed="rId597"/>
                <a:stretch>
                  <a:fillRect/>
                </a:stretch>
              </p:blipFill>
              <p:spPr>
                <a:xfrm>
                  <a:off x="2572789" y="4102724"/>
                  <a:ext cx="128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78" name="Freihand 377">
                  <a:extLst>
                    <a:ext uri="{FF2B5EF4-FFF2-40B4-BE49-F238E27FC236}">
                      <a16:creationId xmlns:a16="http://schemas.microsoft.com/office/drawing/2014/main" id="{8CF5BB63-17B5-54DF-13AE-6C1CE198D6B4}"/>
                    </a:ext>
                  </a:extLst>
                </p14:cNvPr>
                <p14:cNvContentPartPr/>
                <p14:nvPr/>
              </p14:nvContentPartPr>
              <p14:xfrm>
                <a:off x="2657389" y="4075364"/>
                <a:ext cx="78840" cy="301680"/>
              </p14:xfrm>
            </p:contentPart>
          </mc:Choice>
          <mc:Fallback>
            <p:pic>
              <p:nvPicPr>
                <p:cNvPr id="378" name="Freihand 377">
                  <a:extLst>
                    <a:ext uri="{FF2B5EF4-FFF2-40B4-BE49-F238E27FC236}">
                      <a16:creationId xmlns:a16="http://schemas.microsoft.com/office/drawing/2014/main" id="{8CF5BB63-17B5-54DF-13AE-6C1CE198D6B4}"/>
                    </a:ext>
                  </a:extLst>
                </p:cNvPr>
                <p:cNvPicPr/>
                <p:nvPr/>
              </p:nvPicPr>
              <p:blipFill>
                <a:blip r:embed="rId599"/>
                <a:stretch>
                  <a:fillRect/>
                </a:stretch>
              </p:blipFill>
              <p:spPr>
                <a:xfrm>
                  <a:off x="2648389" y="4066724"/>
                  <a:ext cx="9648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79" name="Freihand 378">
                  <a:extLst>
                    <a:ext uri="{FF2B5EF4-FFF2-40B4-BE49-F238E27FC236}">
                      <a16:creationId xmlns:a16="http://schemas.microsoft.com/office/drawing/2014/main" id="{743F1EDA-E8B9-EBD6-7738-FCA3C1F3EB7A}"/>
                    </a:ext>
                  </a:extLst>
                </p14:cNvPr>
                <p14:cNvContentPartPr/>
                <p14:nvPr/>
              </p14:nvContentPartPr>
              <p14:xfrm>
                <a:off x="2831989" y="4119284"/>
                <a:ext cx="130680" cy="19080"/>
              </p14:xfrm>
            </p:contentPart>
          </mc:Choice>
          <mc:Fallback>
            <p:pic>
              <p:nvPicPr>
                <p:cNvPr id="379" name="Freihand 378">
                  <a:extLst>
                    <a:ext uri="{FF2B5EF4-FFF2-40B4-BE49-F238E27FC236}">
                      <a16:creationId xmlns:a16="http://schemas.microsoft.com/office/drawing/2014/main" id="{743F1EDA-E8B9-EBD6-7738-FCA3C1F3EB7A}"/>
                    </a:ext>
                  </a:extLst>
                </p:cNvPr>
                <p:cNvPicPr/>
                <p:nvPr/>
              </p:nvPicPr>
              <p:blipFill>
                <a:blip r:embed="rId601"/>
                <a:stretch>
                  <a:fillRect/>
                </a:stretch>
              </p:blipFill>
              <p:spPr>
                <a:xfrm>
                  <a:off x="2822989" y="4110284"/>
                  <a:ext cx="148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0" name="Freihand 379">
                  <a:extLst>
                    <a:ext uri="{FF2B5EF4-FFF2-40B4-BE49-F238E27FC236}">
                      <a16:creationId xmlns:a16="http://schemas.microsoft.com/office/drawing/2014/main" id="{984B3B91-4617-7E2C-44D2-B0F7F6471ED1}"/>
                    </a:ext>
                  </a:extLst>
                </p14:cNvPr>
                <p14:cNvContentPartPr/>
                <p14:nvPr/>
              </p14:nvContentPartPr>
              <p14:xfrm>
                <a:off x="2832349" y="4190924"/>
                <a:ext cx="154800" cy="34560"/>
              </p14:xfrm>
            </p:contentPart>
          </mc:Choice>
          <mc:Fallback>
            <p:pic>
              <p:nvPicPr>
                <p:cNvPr id="380" name="Freihand 379">
                  <a:extLst>
                    <a:ext uri="{FF2B5EF4-FFF2-40B4-BE49-F238E27FC236}">
                      <a16:creationId xmlns:a16="http://schemas.microsoft.com/office/drawing/2014/main" id="{984B3B91-4617-7E2C-44D2-B0F7F6471ED1}"/>
                    </a:ext>
                  </a:extLst>
                </p:cNvPr>
                <p:cNvPicPr/>
                <p:nvPr/>
              </p:nvPicPr>
              <p:blipFill>
                <a:blip r:embed="rId603"/>
                <a:stretch>
                  <a:fillRect/>
                </a:stretch>
              </p:blipFill>
              <p:spPr>
                <a:xfrm>
                  <a:off x="2823349" y="4182284"/>
                  <a:ext cx="172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2" name="Freihand 381">
                  <a:extLst>
                    <a:ext uri="{FF2B5EF4-FFF2-40B4-BE49-F238E27FC236}">
                      <a16:creationId xmlns:a16="http://schemas.microsoft.com/office/drawing/2014/main" id="{7250A0A8-E29B-A426-D451-97BE31A4339B}"/>
                    </a:ext>
                  </a:extLst>
                </p14:cNvPr>
                <p14:cNvContentPartPr/>
                <p14:nvPr/>
              </p14:nvContentPartPr>
              <p14:xfrm>
                <a:off x="3117109" y="4034324"/>
                <a:ext cx="132480" cy="67320"/>
              </p14:xfrm>
            </p:contentPart>
          </mc:Choice>
          <mc:Fallback>
            <p:pic>
              <p:nvPicPr>
                <p:cNvPr id="382" name="Freihand 381">
                  <a:extLst>
                    <a:ext uri="{FF2B5EF4-FFF2-40B4-BE49-F238E27FC236}">
                      <a16:creationId xmlns:a16="http://schemas.microsoft.com/office/drawing/2014/main" id="{7250A0A8-E29B-A426-D451-97BE31A4339B}"/>
                    </a:ext>
                  </a:extLst>
                </p:cNvPr>
                <p:cNvPicPr/>
                <p:nvPr/>
              </p:nvPicPr>
              <p:blipFill>
                <a:blip r:embed="rId605"/>
                <a:stretch>
                  <a:fillRect/>
                </a:stretch>
              </p:blipFill>
              <p:spPr>
                <a:xfrm>
                  <a:off x="3108109" y="4025324"/>
                  <a:ext cx="150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3" name="Freihand 382">
                  <a:extLst>
                    <a:ext uri="{FF2B5EF4-FFF2-40B4-BE49-F238E27FC236}">
                      <a16:creationId xmlns:a16="http://schemas.microsoft.com/office/drawing/2014/main" id="{68EA9CB1-E98C-397F-0EB6-20F41C712950}"/>
                    </a:ext>
                  </a:extLst>
                </p14:cNvPr>
                <p14:cNvContentPartPr/>
                <p14:nvPr/>
              </p14:nvContentPartPr>
              <p14:xfrm>
                <a:off x="3223309" y="3981044"/>
                <a:ext cx="63360" cy="278640"/>
              </p14:xfrm>
            </p:contentPart>
          </mc:Choice>
          <mc:Fallback>
            <p:pic>
              <p:nvPicPr>
                <p:cNvPr id="383" name="Freihand 382">
                  <a:extLst>
                    <a:ext uri="{FF2B5EF4-FFF2-40B4-BE49-F238E27FC236}">
                      <a16:creationId xmlns:a16="http://schemas.microsoft.com/office/drawing/2014/main" id="{68EA9CB1-E98C-397F-0EB6-20F41C712950}"/>
                    </a:ext>
                  </a:extLst>
                </p:cNvPr>
                <p:cNvPicPr/>
                <p:nvPr/>
              </p:nvPicPr>
              <p:blipFill>
                <a:blip r:embed="rId607"/>
                <a:stretch>
                  <a:fillRect/>
                </a:stretch>
              </p:blipFill>
              <p:spPr>
                <a:xfrm>
                  <a:off x="3214669" y="3972044"/>
                  <a:ext cx="810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4" name="Freihand 383">
                  <a:extLst>
                    <a:ext uri="{FF2B5EF4-FFF2-40B4-BE49-F238E27FC236}">
                      <a16:creationId xmlns:a16="http://schemas.microsoft.com/office/drawing/2014/main" id="{76400071-91FA-2CBB-09A5-361E4C6B773E}"/>
                    </a:ext>
                  </a:extLst>
                </p14:cNvPr>
                <p14:cNvContentPartPr/>
                <p14:nvPr/>
              </p14:nvContentPartPr>
              <p14:xfrm>
                <a:off x="3350389" y="3904724"/>
                <a:ext cx="81360" cy="295920"/>
              </p14:xfrm>
            </p:contentPart>
          </mc:Choice>
          <mc:Fallback>
            <p:pic>
              <p:nvPicPr>
                <p:cNvPr id="384" name="Freihand 383">
                  <a:extLst>
                    <a:ext uri="{FF2B5EF4-FFF2-40B4-BE49-F238E27FC236}">
                      <a16:creationId xmlns:a16="http://schemas.microsoft.com/office/drawing/2014/main" id="{76400071-91FA-2CBB-09A5-361E4C6B773E}"/>
                    </a:ext>
                  </a:extLst>
                </p:cNvPr>
                <p:cNvPicPr/>
                <p:nvPr/>
              </p:nvPicPr>
              <p:blipFill>
                <a:blip r:embed="rId609"/>
                <a:stretch>
                  <a:fillRect/>
                </a:stretch>
              </p:blipFill>
              <p:spPr>
                <a:xfrm>
                  <a:off x="3341389" y="3896084"/>
                  <a:ext cx="990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6" name="Freihand 385">
                  <a:extLst>
                    <a:ext uri="{FF2B5EF4-FFF2-40B4-BE49-F238E27FC236}">
                      <a16:creationId xmlns:a16="http://schemas.microsoft.com/office/drawing/2014/main" id="{000AE097-D896-997C-FD60-B97240FA15BC}"/>
                    </a:ext>
                  </a:extLst>
                </p14:cNvPr>
                <p14:cNvContentPartPr/>
                <p14:nvPr/>
              </p14:nvContentPartPr>
              <p14:xfrm>
                <a:off x="3492589" y="3927044"/>
                <a:ext cx="69480" cy="173160"/>
              </p14:xfrm>
            </p:contentPart>
          </mc:Choice>
          <mc:Fallback>
            <p:pic>
              <p:nvPicPr>
                <p:cNvPr id="386" name="Freihand 385">
                  <a:extLst>
                    <a:ext uri="{FF2B5EF4-FFF2-40B4-BE49-F238E27FC236}">
                      <a16:creationId xmlns:a16="http://schemas.microsoft.com/office/drawing/2014/main" id="{000AE097-D896-997C-FD60-B97240FA15BC}"/>
                    </a:ext>
                  </a:extLst>
                </p:cNvPr>
                <p:cNvPicPr/>
                <p:nvPr/>
              </p:nvPicPr>
              <p:blipFill>
                <a:blip r:embed="rId611"/>
                <a:stretch>
                  <a:fillRect/>
                </a:stretch>
              </p:blipFill>
              <p:spPr>
                <a:xfrm>
                  <a:off x="3483949" y="3918404"/>
                  <a:ext cx="871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87" name="Freihand 386">
                  <a:extLst>
                    <a:ext uri="{FF2B5EF4-FFF2-40B4-BE49-F238E27FC236}">
                      <a16:creationId xmlns:a16="http://schemas.microsoft.com/office/drawing/2014/main" id="{A94C4691-C99F-E0E1-36C0-D8DEB0555B70}"/>
                    </a:ext>
                  </a:extLst>
                </p14:cNvPr>
                <p14:cNvContentPartPr/>
                <p14:nvPr/>
              </p14:nvContentPartPr>
              <p14:xfrm>
                <a:off x="3486469" y="3960524"/>
                <a:ext cx="115560" cy="169200"/>
              </p14:xfrm>
            </p:contentPart>
          </mc:Choice>
          <mc:Fallback>
            <p:pic>
              <p:nvPicPr>
                <p:cNvPr id="387" name="Freihand 386">
                  <a:extLst>
                    <a:ext uri="{FF2B5EF4-FFF2-40B4-BE49-F238E27FC236}">
                      <a16:creationId xmlns:a16="http://schemas.microsoft.com/office/drawing/2014/main" id="{A94C4691-C99F-E0E1-36C0-D8DEB0555B70}"/>
                    </a:ext>
                  </a:extLst>
                </p:cNvPr>
                <p:cNvPicPr/>
                <p:nvPr/>
              </p:nvPicPr>
              <p:blipFill>
                <a:blip r:embed="rId613"/>
                <a:stretch>
                  <a:fillRect/>
                </a:stretch>
              </p:blipFill>
              <p:spPr>
                <a:xfrm>
                  <a:off x="3477829" y="3951524"/>
                  <a:ext cx="133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88" name="Freihand 387">
                  <a:extLst>
                    <a:ext uri="{FF2B5EF4-FFF2-40B4-BE49-F238E27FC236}">
                      <a16:creationId xmlns:a16="http://schemas.microsoft.com/office/drawing/2014/main" id="{FE9487F0-02AC-B946-3AA6-C66133B1654A}"/>
                    </a:ext>
                  </a:extLst>
                </p14:cNvPr>
                <p14:cNvContentPartPr/>
                <p14:nvPr/>
              </p14:nvContentPartPr>
              <p14:xfrm>
                <a:off x="3629749" y="3946844"/>
                <a:ext cx="98280" cy="164880"/>
              </p14:xfrm>
            </p:contentPart>
          </mc:Choice>
          <mc:Fallback>
            <p:pic>
              <p:nvPicPr>
                <p:cNvPr id="388" name="Freihand 387">
                  <a:extLst>
                    <a:ext uri="{FF2B5EF4-FFF2-40B4-BE49-F238E27FC236}">
                      <a16:creationId xmlns:a16="http://schemas.microsoft.com/office/drawing/2014/main" id="{FE9487F0-02AC-B946-3AA6-C66133B1654A}"/>
                    </a:ext>
                  </a:extLst>
                </p:cNvPr>
                <p:cNvPicPr/>
                <p:nvPr/>
              </p:nvPicPr>
              <p:blipFill>
                <a:blip r:embed="rId615"/>
                <a:stretch>
                  <a:fillRect/>
                </a:stretch>
              </p:blipFill>
              <p:spPr>
                <a:xfrm>
                  <a:off x="3621109" y="3938204"/>
                  <a:ext cx="115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89" name="Freihand 388">
                  <a:extLst>
                    <a:ext uri="{FF2B5EF4-FFF2-40B4-BE49-F238E27FC236}">
                      <a16:creationId xmlns:a16="http://schemas.microsoft.com/office/drawing/2014/main" id="{87ABBBFB-152F-A2B8-B48C-70FCC01D6BA0}"/>
                    </a:ext>
                  </a:extLst>
                </p14:cNvPr>
                <p14:cNvContentPartPr/>
                <p14:nvPr/>
              </p14:nvContentPartPr>
              <p14:xfrm>
                <a:off x="3779509" y="3995444"/>
                <a:ext cx="110880" cy="67320"/>
              </p14:xfrm>
            </p:contentPart>
          </mc:Choice>
          <mc:Fallback>
            <p:pic>
              <p:nvPicPr>
                <p:cNvPr id="389" name="Freihand 388">
                  <a:extLst>
                    <a:ext uri="{FF2B5EF4-FFF2-40B4-BE49-F238E27FC236}">
                      <a16:creationId xmlns:a16="http://schemas.microsoft.com/office/drawing/2014/main" id="{87ABBBFB-152F-A2B8-B48C-70FCC01D6BA0}"/>
                    </a:ext>
                  </a:extLst>
                </p:cNvPr>
                <p:cNvPicPr/>
                <p:nvPr/>
              </p:nvPicPr>
              <p:blipFill>
                <a:blip r:embed="rId617"/>
                <a:stretch>
                  <a:fillRect/>
                </a:stretch>
              </p:blipFill>
              <p:spPr>
                <a:xfrm>
                  <a:off x="3770869" y="3986804"/>
                  <a:ext cx="128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1" name="Freihand 390">
                  <a:extLst>
                    <a:ext uri="{FF2B5EF4-FFF2-40B4-BE49-F238E27FC236}">
                      <a16:creationId xmlns:a16="http://schemas.microsoft.com/office/drawing/2014/main" id="{24761425-4552-7F56-BA56-06D4F8D05CE8}"/>
                    </a:ext>
                  </a:extLst>
                </p14:cNvPr>
                <p14:cNvContentPartPr/>
                <p14:nvPr/>
              </p14:nvContentPartPr>
              <p14:xfrm>
                <a:off x="3976069" y="3918044"/>
                <a:ext cx="7560" cy="150480"/>
              </p14:xfrm>
            </p:contentPart>
          </mc:Choice>
          <mc:Fallback>
            <p:pic>
              <p:nvPicPr>
                <p:cNvPr id="391" name="Freihand 390">
                  <a:extLst>
                    <a:ext uri="{FF2B5EF4-FFF2-40B4-BE49-F238E27FC236}">
                      <a16:creationId xmlns:a16="http://schemas.microsoft.com/office/drawing/2014/main" id="{24761425-4552-7F56-BA56-06D4F8D05CE8}"/>
                    </a:ext>
                  </a:extLst>
                </p:cNvPr>
                <p:cNvPicPr/>
                <p:nvPr/>
              </p:nvPicPr>
              <p:blipFill>
                <a:blip r:embed="rId619"/>
                <a:stretch>
                  <a:fillRect/>
                </a:stretch>
              </p:blipFill>
              <p:spPr>
                <a:xfrm>
                  <a:off x="3967429" y="3909404"/>
                  <a:ext cx="25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2" name="Freihand 391">
                  <a:extLst>
                    <a:ext uri="{FF2B5EF4-FFF2-40B4-BE49-F238E27FC236}">
                      <a16:creationId xmlns:a16="http://schemas.microsoft.com/office/drawing/2014/main" id="{E3B5FD7E-19DB-46CC-686B-B1FBCCE7CC13}"/>
                    </a:ext>
                  </a:extLst>
                </p14:cNvPr>
                <p14:cNvContentPartPr/>
                <p14:nvPr/>
              </p14:nvContentPartPr>
              <p14:xfrm>
                <a:off x="4052749" y="3913364"/>
                <a:ext cx="90360" cy="129600"/>
              </p14:xfrm>
            </p:contentPart>
          </mc:Choice>
          <mc:Fallback>
            <p:pic>
              <p:nvPicPr>
                <p:cNvPr id="392" name="Freihand 391">
                  <a:extLst>
                    <a:ext uri="{FF2B5EF4-FFF2-40B4-BE49-F238E27FC236}">
                      <a16:creationId xmlns:a16="http://schemas.microsoft.com/office/drawing/2014/main" id="{E3B5FD7E-19DB-46CC-686B-B1FBCCE7CC13}"/>
                    </a:ext>
                  </a:extLst>
                </p:cNvPr>
                <p:cNvPicPr/>
                <p:nvPr/>
              </p:nvPicPr>
              <p:blipFill>
                <a:blip r:embed="rId621"/>
                <a:stretch>
                  <a:fillRect/>
                </a:stretch>
              </p:blipFill>
              <p:spPr>
                <a:xfrm>
                  <a:off x="4044109" y="3904724"/>
                  <a:ext cx="108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3" name="Freihand 392">
                  <a:extLst>
                    <a:ext uri="{FF2B5EF4-FFF2-40B4-BE49-F238E27FC236}">
                      <a16:creationId xmlns:a16="http://schemas.microsoft.com/office/drawing/2014/main" id="{34E5D16D-6BA5-1BB9-FCD6-8645534D8377}"/>
                    </a:ext>
                  </a:extLst>
                </p14:cNvPr>
                <p14:cNvContentPartPr/>
                <p14:nvPr/>
              </p14:nvContentPartPr>
              <p14:xfrm>
                <a:off x="4176229" y="3915884"/>
                <a:ext cx="86760" cy="108360"/>
              </p14:xfrm>
            </p:contentPart>
          </mc:Choice>
          <mc:Fallback>
            <p:pic>
              <p:nvPicPr>
                <p:cNvPr id="393" name="Freihand 392">
                  <a:extLst>
                    <a:ext uri="{FF2B5EF4-FFF2-40B4-BE49-F238E27FC236}">
                      <a16:creationId xmlns:a16="http://schemas.microsoft.com/office/drawing/2014/main" id="{34E5D16D-6BA5-1BB9-FCD6-8645534D8377}"/>
                    </a:ext>
                  </a:extLst>
                </p:cNvPr>
                <p:cNvPicPr/>
                <p:nvPr/>
              </p:nvPicPr>
              <p:blipFill>
                <a:blip r:embed="rId623"/>
                <a:stretch>
                  <a:fillRect/>
                </a:stretch>
              </p:blipFill>
              <p:spPr>
                <a:xfrm>
                  <a:off x="4167589" y="3907244"/>
                  <a:ext cx="104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4" name="Freihand 393">
                  <a:extLst>
                    <a:ext uri="{FF2B5EF4-FFF2-40B4-BE49-F238E27FC236}">
                      <a16:creationId xmlns:a16="http://schemas.microsoft.com/office/drawing/2014/main" id="{D277D37C-8314-832C-5F98-AA1F40D67472}"/>
                    </a:ext>
                  </a:extLst>
                </p14:cNvPr>
                <p14:cNvContentPartPr/>
                <p14:nvPr/>
              </p14:nvContentPartPr>
              <p14:xfrm>
                <a:off x="4264789" y="3827684"/>
                <a:ext cx="86040" cy="280080"/>
              </p14:xfrm>
            </p:contentPart>
          </mc:Choice>
          <mc:Fallback>
            <p:pic>
              <p:nvPicPr>
                <p:cNvPr id="394" name="Freihand 393">
                  <a:extLst>
                    <a:ext uri="{FF2B5EF4-FFF2-40B4-BE49-F238E27FC236}">
                      <a16:creationId xmlns:a16="http://schemas.microsoft.com/office/drawing/2014/main" id="{D277D37C-8314-832C-5F98-AA1F40D67472}"/>
                    </a:ext>
                  </a:extLst>
                </p:cNvPr>
                <p:cNvPicPr/>
                <p:nvPr/>
              </p:nvPicPr>
              <p:blipFill>
                <a:blip r:embed="rId625"/>
                <a:stretch>
                  <a:fillRect/>
                </a:stretch>
              </p:blipFill>
              <p:spPr>
                <a:xfrm>
                  <a:off x="4255789" y="3819044"/>
                  <a:ext cx="103680" cy="297720"/>
                </a:xfrm>
                <a:prstGeom prst="rect">
                  <a:avLst/>
                </a:prstGeom>
              </p:spPr>
            </p:pic>
          </mc:Fallback>
        </mc:AlternateContent>
      </p:grpSp>
      <p:grpSp>
        <p:nvGrpSpPr>
          <p:cNvPr id="412" name="Gruppieren 411">
            <a:extLst>
              <a:ext uri="{FF2B5EF4-FFF2-40B4-BE49-F238E27FC236}">
                <a16:creationId xmlns:a16="http://schemas.microsoft.com/office/drawing/2014/main" id="{D68D72E0-B97C-47AE-9D35-7C2C6F39A3A1}"/>
              </a:ext>
            </a:extLst>
          </p:cNvPr>
          <p:cNvGrpSpPr/>
          <p:nvPr/>
        </p:nvGrpSpPr>
        <p:grpSpPr>
          <a:xfrm>
            <a:off x="4459189" y="3729404"/>
            <a:ext cx="857880" cy="388800"/>
            <a:chOff x="4459189" y="3729404"/>
            <a:chExt cx="857880" cy="388800"/>
          </a:xfrm>
        </p:grpSpPr>
        <mc:AlternateContent xmlns:mc="http://schemas.openxmlformats.org/markup-compatibility/2006">
          <mc:Choice xmlns:p14="http://schemas.microsoft.com/office/powerpoint/2010/main" Requires="p14">
            <p:contentPart p14:bwMode="auto" r:id="rId626">
              <p14:nvContentPartPr>
                <p14:cNvPr id="404" name="Freihand 403">
                  <a:extLst>
                    <a:ext uri="{FF2B5EF4-FFF2-40B4-BE49-F238E27FC236}">
                      <a16:creationId xmlns:a16="http://schemas.microsoft.com/office/drawing/2014/main" id="{B5A19BA5-5A50-BB1F-37B3-B4F75CF9492D}"/>
                    </a:ext>
                  </a:extLst>
                </p14:cNvPr>
                <p14:cNvContentPartPr/>
                <p14:nvPr/>
              </p14:nvContentPartPr>
              <p14:xfrm>
                <a:off x="4459189" y="3951164"/>
                <a:ext cx="134640" cy="10080"/>
              </p14:xfrm>
            </p:contentPart>
          </mc:Choice>
          <mc:Fallback>
            <p:pic>
              <p:nvPicPr>
                <p:cNvPr id="404" name="Freihand 403">
                  <a:extLst>
                    <a:ext uri="{FF2B5EF4-FFF2-40B4-BE49-F238E27FC236}">
                      <a16:creationId xmlns:a16="http://schemas.microsoft.com/office/drawing/2014/main" id="{B5A19BA5-5A50-BB1F-37B3-B4F75CF9492D}"/>
                    </a:ext>
                  </a:extLst>
                </p:cNvPr>
                <p:cNvPicPr/>
                <p:nvPr/>
              </p:nvPicPr>
              <p:blipFill>
                <a:blip r:embed="rId627"/>
                <a:stretch>
                  <a:fillRect/>
                </a:stretch>
              </p:blipFill>
              <p:spPr>
                <a:xfrm>
                  <a:off x="4450189" y="3942164"/>
                  <a:ext cx="152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05" name="Freihand 404">
                  <a:extLst>
                    <a:ext uri="{FF2B5EF4-FFF2-40B4-BE49-F238E27FC236}">
                      <a16:creationId xmlns:a16="http://schemas.microsoft.com/office/drawing/2014/main" id="{B2C56B60-D4CF-79A3-27BB-0EC419956AF0}"/>
                    </a:ext>
                  </a:extLst>
                </p14:cNvPr>
                <p14:cNvContentPartPr/>
                <p14:nvPr/>
              </p14:nvContentPartPr>
              <p14:xfrm>
                <a:off x="4634149" y="3897524"/>
                <a:ext cx="101880" cy="45360"/>
              </p14:xfrm>
            </p:contentPart>
          </mc:Choice>
          <mc:Fallback>
            <p:pic>
              <p:nvPicPr>
                <p:cNvPr id="405" name="Freihand 404">
                  <a:extLst>
                    <a:ext uri="{FF2B5EF4-FFF2-40B4-BE49-F238E27FC236}">
                      <a16:creationId xmlns:a16="http://schemas.microsoft.com/office/drawing/2014/main" id="{B2C56B60-D4CF-79A3-27BB-0EC419956AF0}"/>
                    </a:ext>
                  </a:extLst>
                </p:cNvPr>
                <p:cNvPicPr/>
                <p:nvPr/>
              </p:nvPicPr>
              <p:blipFill>
                <a:blip r:embed="rId629"/>
                <a:stretch>
                  <a:fillRect/>
                </a:stretch>
              </p:blipFill>
              <p:spPr>
                <a:xfrm>
                  <a:off x="4625149" y="3888524"/>
                  <a:ext cx="119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06" name="Freihand 405">
                  <a:extLst>
                    <a:ext uri="{FF2B5EF4-FFF2-40B4-BE49-F238E27FC236}">
                      <a16:creationId xmlns:a16="http://schemas.microsoft.com/office/drawing/2014/main" id="{84473C70-1575-2D69-C0B3-357120F21657}"/>
                    </a:ext>
                  </a:extLst>
                </p14:cNvPr>
                <p14:cNvContentPartPr/>
                <p14:nvPr/>
              </p14:nvContentPartPr>
              <p14:xfrm>
                <a:off x="4692469" y="3866564"/>
                <a:ext cx="81360" cy="251640"/>
              </p14:xfrm>
            </p:contentPart>
          </mc:Choice>
          <mc:Fallback>
            <p:pic>
              <p:nvPicPr>
                <p:cNvPr id="406" name="Freihand 405">
                  <a:extLst>
                    <a:ext uri="{FF2B5EF4-FFF2-40B4-BE49-F238E27FC236}">
                      <a16:creationId xmlns:a16="http://schemas.microsoft.com/office/drawing/2014/main" id="{84473C70-1575-2D69-C0B3-357120F21657}"/>
                    </a:ext>
                  </a:extLst>
                </p:cNvPr>
                <p:cNvPicPr/>
                <p:nvPr/>
              </p:nvPicPr>
              <p:blipFill>
                <a:blip r:embed="rId631"/>
                <a:stretch>
                  <a:fillRect/>
                </a:stretch>
              </p:blipFill>
              <p:spPr>
                <a:xfrm>
                  <a:off x="4683829" y="3857564"/>
                  <a:ext cx="990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07" name="Freihand 406">
                  <a:extLst>
                    <a:ext uri="{FF2B5EF4-FFF2-40B4-BE49-F238E27FC236}">
                      <a16:creationId xmlns:a16="http://schemas.microsoft.com/office/drawing/2014/main" id="{4609E5A1-6B1E-B7D3-E266-2680FB0FB7AB}"/>
                    </a:ext>
                  </a:extLst>
                </p14:cNvPr>
                <p14:cNvContentPartPr/>
                <p14:nvPr/>
              </p14:nvContentPartPr>
              <p14:xfrm>
                <a:off x="4827469" y="3776204"/>
                <a:ext cx="88560" cy="280440"/>
              </p14:xfrm>
            </p:contentPart>
          </mc:Choice>
          <mc:Fallback>
            <p:pic>
              <p:nvPicPr>
                <p:cNvPr id="407" name="Freihand 406">
                  <a:extLst>
                    <a:ext uri="{FF2B5EF4-FFF2-40B4-BE49-F238E27FC236}">
                      <a16:creationId xmlns:a16="http://schemas.microsoft.com/office/drawing/2014/main" id="{4609E5A1-6B1E-B7D3-E266-2680FB0FB7AB}"/>
                    </a:ext>
                  </a:extLst>
                </p:cNvPr>
                <p:cNvPicPr/>
                <p:nvPr/>
              </p:nvPicPr>
              <p:blipFill>
                <a:blip r:embed="rId633"/>
                <a:stretch>
                  <a:fillRect/>
                </a:stretch>
              </p:blipFill>
              <p:spPr>
                <a:xfrm>
                  <a:off x="4818829" y="3767564"/>
                  <a:ext cx="1062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08" name="Freihand 407">
                  <a:extLst>
                    <a:ext uri="{FF2B5EF4-FFF2-40B4-BE49-F238E27FC236}">
                      <a16:creationId xmlns:a16="http://schemas.microsoft.com/office/drawing/2014/main" id="{CD911239-3585-E9E8-CD6E-098E22D25A7A}"/>
                    </a:ext>
                  </a:extLst>
                </p14:cNvPr>
                <p14:cNvContentPartPr/>
                <p14:nvPr/>
              </p14:nvContentPartPr>
              <p14:xfrm>
                <a:off x="4945189" y="3890684"/>
                <a:ext cx="80280" cy="73800"/>
              </p14:xfrm>
            </p:contentPart>
          </mc:Choice>
          <mc:Fallback>
            <p:pic>
              <p:nvPicPr>
                <p:cNvPr id="408" name="Freihand 407">
                  <a:extLst>
                    <a:ext uri="{FF2B5EF4-FFF2-40B4-BE49-F238E27FC236}">
                      <a16:creationId xmlns:a16="http://schemas.microsoft.com/office/drawing/2014/main" id="{CD911239-3585-E9E8-CD6E-098E22D25A7A}"/>
                    </a:ext>
                  </a:extLst>
                </p:cNvPr>
                <p:cNvPicPr/>
                <p:nvPr/>
              </p:nvPicPr>
              <p:blipFill>
                <a:blip r:embed="rId635"/>
                <a:stretch>
                  <a:fillRect/>
                </a:stretch>
              </p:blipFill>
              <p:spPr>
                <a:xfrm>
                  <a:off x="4936189" y="3882044"/>
                  <a:ext cx="97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09" name="Freihand 408">
                  <a:extLst>
                    <a:ext uri="{FF2B5EF4-FFF2-40B4-BE49-F238E27FC236}">
                      <a16:creationId xmlns:a16="http://schemas.microsoft.com/office/drawing/2014/main" id="{06B7F5C3-4E86-5546-98FA-FFE0CA867E65}"/>
                    </a:ext>
                  </a:extLst>
                </p14:cNvPr>
                <p14:cNvContentPartPr/>
                <p14:nvPr/>
              </p14:nvContentPartPr>
              <p14:xfrm>
                <a:off x="5062909" y="3781244"/>
                <a:ext cx="68760" cy="188640"/>
              </p14:xfrm>
            </p:contentPart>
          </mc:Choice>
          <mc:Fallback>
            <p:pic>
              <p:nvPicPr>
                <p:cNvPr id="409" name="Freihand 408">
                  <a:extLst>
                    <a:ext uri="{FF2B5EF4-FFF2-40B4-BE49-F238E27FC236}">
                      <a16:creationId xmlns:a16="http://schemas.microsoft.com/office/drawing/2014/main" id="{06B7F5C3-4E86-5546-98FA-FFE0CA867E65}"/>
                    </a:ext>
                  </a:extLst>
                </p:cNvPr>
                <p:cNvPicPr/>
                <p:nvPr/>
              </p:nvPicPr>
              <p:blipFill>
                <a:blip r:embed="rId637"/>
                <a:stretch>
                  <a:fillRect/>
                </a:stretch>
              </p:blipFill>
              <p:spPr>
                <a:xfrm>
                  <a:off x="5053909" y="3772604"/>
                  <a:ext cx="864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10" name="Freihand 409">
                  <a:extLst>
                    <a:ext uri="{FF2B5EF4-FFF2-40B4-BE49-F238E27FC236}">
                      <a16:creationId xmlns:a16="http://schemas.microsoft.com/office/drawing/2014/main" id="{1C939FC1-F95C-BDAA-FF5D-A7F5999719D5}"/>
                    </a:ext>
                  </a:extLst>
                </p14:cNvPr>
                <p14:cNvContentPartPr/>
                <p14:nvPr/>
              </p14:nvContentPartPr>
              <p14:xfrm>
                <a:off x="5143909" y="3771524"/>
                <a:ext cx="76320" cy="192960"/>
              </p14:xfrm>
            </p:contentPart>
          </mc:Choice>
          <mc:Fallback>
            <p:pic>
              <p:nvPicPr>
                <p:cNvPr id="410" name="Freihand 409">
                  <a:extLst>
                    <a:ext uri="{FF2B5EF4-FFF2-40B4-BE49-F238E27FC236}">
                      <a16:creationId xmlns:a16="http://schemas.microsoft.com/office/drawing/2014/main" id="{1C939FC1-F95C-BDAA-FF5D-A7F5999719D5}"/>
                    </a:ext>
                  </a:extLst>
                </p:cNvPr>
                <p:cNvPicPr/>
                <p:nvPr/>
              </p:nvPicPr>
              <p:blipFill>
                <a:blip r:embed="rId639"/>
                <a:stretch>
                  <a:fillRect/>
                </a:stretch>
              </p:blipFill>
              <p:spPr>
                <a:xfrm>
                  <a:off x="5134909" y="3762884"/>
                  <a:ext cx="93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11" name="Freihand 410">
                  <a:extLst>
                    <a:ext uri="{FF2B5EF4-FFF2-40B4-BE49-F238E27FC236}">
                      <a16:creationId xmlns:a16="http://schemas.microsoft.com/office/drawing/2014/main" id="{1932CFD6-11D7-BABC-CA5C-042D42B91ECC}"/>
                    </a:ext>
                  </a:extLst>
                </p14:cNvPr>
                <p14:cNvContentPartPr/>
                <p14:nvPr/>
              </p14:nvContentPartPr>
              <p14:xfrm>
                <a:off x="5179909" y="3729404"/>
                <a:ext cx="137160" cy="318240"/>
              </p14:xfrm>
            </p:contentPart>
          </mc:Choice>
          <mc:Fallback>
            <p:pic>
              <p:nvPicPr>
                <p:cNvPr id="411" name="Freihand 410">
                  <a:extLst>
                    <a:ext uri="{FF2B5EF4-FFF2-40B4-BE49-F238E27FC236}">
                      <a16:creationId xmlns:a16="http://schemas.microsoft.com/office/drawing/2014/main" id="{1932CFD6-11D7-BABC-CA5C-042D42B91ECC}"/>
                    </a:ext>
                  </a:extLst>
                </p:cNvPr>
                <p:cNvPicPr/>
                <p:nvPr/>
              </p:nvPicPr>
              <p:blipFill>
                <a:blip r:embed="rId641"/>
                <a:stretch>
                  <a:fillRect/>
                </a:stretch>
              </p:blipFill>
              <p:spPr>
                <a:xfrm>
                  <a:off x="5171269" y="3720404"/>
                  <a:ext cx="154800" cy="335880"/>
                </a:xfrm>
                <a:prstGeom prst="rect">
                  <a:avLst/>
                </a:prstGeom>
              </p:spPr>
            </p:pic>
          </mc:Fallback>
        </mc:AlternateContent>
      </p:grpSp>
      <p:grpSp>
        <p:nvGrpSpPr>
          <p:cNvPr id="432" name="Gruppieren 431">
            <a:extLst>
              <a:ext uri="{FF2B5EF4-FFF2-40B4-BE49-F238E27FC236}">
                <a16:creationId xmlns:a16="http://schemas.microsoft.com/office/drawing/2014/main" id="{C5D5DF08-9B94-836A-995F-7C8519852DD4}"/>
              </a:ext>
            </a:extLst>
          </p:cNvPr>
          <p:cNvGrpSpPr/>
          <p:nvPr/>
        </p:nvGrpSpPr>
        <p:grpSpPr>
          <a:xfrm>
            <a:off x="5386549" y="3683324"/>
            <a:ext cx="2304360" cy="348480"/>
            <a:chOff x="5386549" y="3683324"/>
            <a:chExt cx="2304360" cy="348480"/>
          </a:xfrm>
        </p:grpSpPr>
        <mc:AlternateContent xmlns:mc="http://schemas.openxmlformats.org/markup-compatibility/2006">
          <mc:Choice xmlns:p14="http://schemas.microsoft.com/office/powerpoint/2010/main" Requires="p14">
            <p:contentPart p14:bwMode="auto" r:id="rId642">
              <p14:nvContentPartPr>
                <p14:cNvPr id="413" name="Freihand 412">
                  <a:extLst>
                    <a:ext uri="{FF2B5EF4-FFF2-40B4-BE49-F238E27FC236}">
                      <a16:creationId xmlns:a16="http://schemas.microsoft.com/office/drawing/2014/main" id="{0391BF16-16AF-1BED-0C0E-2E8945116812}"/>
                    </a:ext>
                  </a:extLst>
                </p14:cNvPr>
                <p14:cNvContentPartPr/>
                <p14:nvPr/>
              </p14:nvContentPartPr>
              <p14:xfrm>
                <a:off x="5388349" y="3911564"/>
                <a:ext cx="182160" cy="15480"/>
              </p14:xfrm>
            </p:contentPart>
          </mc:Choice>
          <mc:Fallback>
            <p:pic>
              <p:nvPicPr>
                <p:cNvPr id="413" name="Freihand 412">
                  <a:extLst>
                    <a:ext uri="{FF2B5EF4-FFF2-40B4-BE49-F238E27FC236}">
                      <a16:creationId xmlns:a16="http://schemas.microsoft.com/office/drawing/2014/main" id="{0391BF16-16AF-1BED-0C0E-2E8945116812}"/>
                    </a:ext>
                  </a:extLst>
                </p:cNvPr>
                <p:cNvPicPr/>
                <p:nvPr/>
              </p:nvPicPr>
              <p:blipFill>
                <a:blip r:embed="rId643"/>
                <a:stretch>
                  <a:fillRect/>
                </a:stretch>
              </p:blipFill>
              <p:spPr>
                <a:xfrm>
                  <a:off x="5379349" y="3902564"/>
                  <a:ext cx="199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14" name="Freihand 413">
                  <a:extLst>
                    <a:ext uri="{FF2B5EF4-FFF2-40B4-BE49-F238E27FC236}">
                      <a16:creationId xmlns:a16="http://schemas.microsoft.com/office/drawing/2014/main" id="{C1D446B8-DBF7-044D-181C-9CF8F5C289BE}"/>
                    </a:ext>
                  </a:extLst>
                </p14:cNvPr>
                <p14:cNvContentPartPr/>
                <p14:nvPr/>
              </p14:nvContentPartPr>
              <p14:xfrm>
                <a:off x="5386549" y="3971684"/>
                <a:ext cx="167400" cy="22680"/>
              </p14:xfrm>
            </p:contentPart>
          </mc:Choice>
          <mc:Fallback>
            <p:pic>
              <p:nvPicPr>
                <p:cNvPr id="414" name="Freihand 413">
                  <a:extLst>
                    <a:ext uri="{FF2B5EF4-FFF2-40B4-BE49-F238E27FC236}">
                      <a16:creationId xmlns:a16="http://schemas.microsoft.com/office/drawing/2014/main" id="{C1D446B8-DBF7-044D-181C-9CF8F5C289BE}"/>
                    </a:ext>
                  </a:extLst>
                </p:cNvPr>
                <p:cNvPicPr/>
                <p:nvPr/>
              </p:nvPicPr>
              <p:blipFill>
                <a:blip r:embed="rId645"/>
                <a:stretch>
                  <a:fillRect/>
                </a:stretch>
              </p:blipFill>
              <p:spPr>
                <a:xfrm>
                  <a:off x="5377549" y="3963044"/>
                  <a:ext cx="185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16" name="Freihand 415">
                  <a:extLst>
                    <a:ext uri="{FF2B5EF4-FFF2-40B4-BE49-F238E27FC236}">
                      <a16:creationId xmlns:a16="http://schemas.microsoft.com/office/drawing/2014/main" id="{C8C55847-9CD6-32BD-C925-6063F3D0CDBE}"/>
                    </a:ext>
                  </a:extLst>
                </p14:cNvPr>
                <p14:cNvContentPartPr/>
                <p14:nvPr/>
              </p14:nvContentPartPr>
              <p14:xfrm>
                <a:off x="5632069" y="3785924"/>
                <a:ext cx="143280" cy="245880"/>
              </p14:xfrm>
            </p:contentPart>
          </mc:Choice>
          <mc:Fallback>
            <p:pic>
              <p:nvPicPr>
                <p:cNvPr id="416" name="Freihand 415">
                  <a:extLst>
                    <a:ext uri="{FF2B5EF4-FFF2-40B4-BE49-F238E27FC236}">
                      <a16:creationId xmlns:a16="http://schemas.microsoft.com/office/drawing/2014/main" id="{C8C55847-9CD6-32BD-C925-6063F3D0CDBE}"/>
                    </a:ext>
                  </a:extLst>
                </p:cNvPr>
                <p:cNvPicPr/>
                <p:nvPr/>
              </p:nvPicPr>
              <p:blipFill>
                <a:blip r:embed="rId647"/>
                <a:stretch>
                  <a:fillRect/>
                </a:stretch>
              </p:blipFill>
              <p:spPr>
                <a:xfrm>
                  <a:off x="5623069" y="3777284"/>
                  <a:ext cx="1609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17" name="Freihand 416">
                  <a:extLst>
                    <a:ext uri="{FF2B5EF4-FFF2-40B4-BE49-F238E27FC236}">
                      <a16:creationId xmlns:a16="http://schemas.microsoft.com/office/drawing/2014/main" id="{590CB1D3-2DFD-4630-4660-E8C1E36DF6D4}"/>
                    </a:ext>
                  </a:extLst>
                </p14:cNvPr>
                <p14:cNvContentPartPr/>
                <p14:nvPr/>
              </p14:nvContentPartPr>
              <p14:xfrm>
                <a:off x="5683189" y="3776564"/>
                <a:ext cx="140040" cy="44640"/>
              </p14:xfrm>
            </p:contentPart>
          </mc:Choice>
          <mc:Fallback>
            <p:pic>
              <p:nvPicPr>
                <p:cNvPr id="417" name="Freihand 416">
                  <a:extLst>
                    <a:ext uri="{FF2B5EF4-FFF2-40B4-BE49-F238E27FC236}">
                      <a16:creationId xmlns:a16="http://schemas.microsoft.com/office/drawing/2014/main" id="{590CB1D3-2DFD-4630-4660-E8C1E36DF6D4}"/>
                    </a:ext>
                  </a:extLst>
                </p:cNvPr>
                <p:cNvPicPr/>
                <p:nvPr/>
              </p:nvPicPr>
              <p:blipFill>
                <a:blip r:embed="rId649"/>
                <a:stretch>
                  <a:fillRect/>
                </a:stretch>
              </p:blipFill>
              <p:spPr>
                <a:xfrm>
                  <a:off x="5674189" y="3767924"/>
                  <a:ext cx="1576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18" name="Freihand 417">
                  <a:extLst>
                    <a:ext uri="{FF2B5EF4-FFF2-40B4-BE49-F238E27FC236}">
                      <a16:creationId xmlns:a16="http://schemas.microsoft.com/office/drawing/2014/main" id="{DB26E8FF-24E5-80B3-72B4-4948BADFFB82}"/>
                    </a:ext>
                  </a:extLst>
                </p14:cNvPr>
                <p14:cNvContentPartPr/>
                <p14:nvPr/>
              </p14:nvContentPartPr>
              <p14:xfrm>
                <a:off x="5823949" y="3777644"/>
                <a:ext cx="153000" cy="199800"/>
              </p14:xfrm>
            </p:contentPart>
          </mc:Choice>
          <mc:Fallback>
            <p:pic>
              <p:nvPicPr>
                <p:cNvPr id="418" name="Freihand 417">
                  <a:extLst>
                    <a:ext uri="{FF2B5EF4-FFF2-40B4-BE49-F238E27FC236}">
                      <a16:creationId xmlns:a16="http://schemas.microsoft.com/office/drawing/2014/main" id="{DB26E8FF-24E5-80B3-72B4-4948BADFFB82}"/>
                    </a:ext>
                  </a:extLst>
                </p:cNvPr>
                <p:cNvPicPr/>
                <p:nvPr/>
              </p:nvPicPr>
              <p:blipFill>
                <a:blip r:embed="rId651"/>
                <a:stretch>
                  <a:fillRect/>
                </a:stretch>
              </p:blipFill>
              <p:spPr>
                <a:xfrm>
                  <a:off x="5815309" y="3768644"/>
                  <a:ext cx="1706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19" name="Freihand 418">
                  <a:extLst>
                    <a:ext uri="{FF2B5EF4-FFF2-40B4-BE49-F238E27FC236}">
                      <a16:creationId xmlns:a16="http://schemas.microsoft.com/office/drawing/2014/main" id="{B40D9ADB-24ED-A5C1-C89D-E5794E9A37EF}"/>
                    </a:ext>
                  </a:extLst>
                </p14:cNvPr>
                <p14:cNvContentPartPr/>
                <p14:nvPr/>
              </p14:nvContentPartPr>
              <p14:xfrm>
                <a:off x="6001429" y="3783044"/>
                <a:ext cx="115200" cy="161640"/>
              </p14:xfrm>
            </p:contentPart>
          </mc:Choice>
          <mc:Fallback>
            <p:pic>
              <p:nvPicPr>
                <p:cNvPr id="419" name="Freihand 418">
                  <a:extLst>
                    <a:ext uri="{FF2B5EF4-FFF2-40B4-BE49-F238E27FC236}">
                      <a16:creationId xmlns:a16="http://schemas.microsoft.com/office/drawing/2014/main" id="{B40D9ADB-24ED-A5C1-C89D-E5794E9A37EF}"/>
                    </a:ext>
                  </a:extLst>
                </p:cNvPr>
                <p:cNvPicPr/>
                <p:nvPr/>
              </p:nvPicPr>
              <p:blipFill>
                <a:blip r:embed="rId653"/>
                <a:stretch>
                  <a:fillRect/>
                </a:stretch>
              </p:blipFill>
              <p:spPr>
                <a:xfrm>
                  <a:off x="5992789" y="3774044"/>
                  <a:ext cx="132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20" name="Freihand 419">
                  <a:extLst>
                    <a:ext uri="{FF2B5EF4-FFF2-40B4-BE49-F238E27FC236}">
                      <a16:creationId xmlns:a16="http://schemas.microsoft.com/office/drawing/2014/main" id="{EC40EA4D-3233-D5A7-F076-40A2EFD18915}"/>
                    </a:ext>
                  </a:extLst>
                </p14:cNvPr>
                <p14:cNvContentPartPr/>
                <p14:nvPr/>
              </p14:nvContentPartPr>
              <p14:xfrm>
                <a:off x="6207349" y="3901484"/>
                <a:ext cx="105480" cy="10080"/>
              </p14:xfrm>
            </p:contentPart>
          </mc:Choice>
          <mc:Fallback>
            <p:pic>
              <p:nvPicPr>
                <p:cNvPr id="420" name="Freihand 419">
                  <a:extLst>
                    <a:ext uri="{FF2B5EF4-FFF2-40B4-BE49-F238E27FC236}">
                      <a16:creationId xmlns:a16="http://schemas.microsoft.com/office/drawing/2014/main" id="{EC40EA4D-3233-D5A7-F076-40A2EFD18915}"/>
                    </a:ext>
                  </a:extLst>
                </p:cNvPr>
                <p:cNvPicPr/>
                <p:nvPr/>
              </p:nvPicPr>
              <p:blipFill>
                <a:blip r:embed="rId655"/>
                <a:stretch>
                  <a:fillRect/>
                </a:stretch>
              </p:blipFill>
              <p:spPr>
                <a:xfrm>
                  <a:off x="6198349" y="3892844"/>
                  <a:ext cx="123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21" name="Freihand 420">
                  <a:extLst>
                    <a:ext uri="{FF2B5EF4-FFF2-40B4-BE49-F238E27FC236}">
                      <a16:creationId xmlns:a16="http://schemas.microsoft.com/office/drawing/2014/main" id="{D40EE0AC-9844-C246-FB27-ABCCFF4218BC}"/>
                    </a:ext>
                  </a:extLst>
                </p14:cNvPr>
                <p14:cNvContentPartPr/>
                <p14:nvPr/>
              </p14:nvContentPartPr>
              <p14:xfrm>
                <a:off x="6392389" y="3746684"/>
                <a:ext cx="87120" cy="158760"/>
              </p14:xfrm>
            </p:contentPart>
          </mc:Choice>
          <mc:Fallback>
            <p:pic>
              <p:nvPicPr>
                <p:cNvPr id="421" name="Freihand 420">
                  <a:extLst>
                    <a:ext uri="{FF2B5EF4-FFF2-40B4-BE49-F238E27FC236}">
                      <a16:creationId xmlns:a16="http://schemas.microsoft.com/office/drawing/2014/main" id="{D40EE0AC-9844-C246-FB27-ABCCFF4218BC}"/>
                    </a:ext>
                  </a:extLst>
                </p:cNvPr>
                <p:cNvPicPr/>
                <p:nvPr/>
              </p:nvPicPr>
              <p:blipFill>
                <a:blip r:embed="rId657"/>
                <a:stretch>
                  <a:fillRect/>
                </a:stretch>
              </p:blipFill>
              <p:spPr>
                <a:xfrm>
                  <a:off x="6383749" y="3738044"/>
                  <a:ext cx="104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22" name="Freihand 421">
                  <a:extLst>
                    <a:ext uri="{FF2B5EF4-FFF2-40B4-BE49-F238E27FC236}">
                      <a16:creationId xmlns:a16="http://schemas.microsoft.com/office/drawing/2014/main" id="{06C8FF12-33B2-919D-6D25-765A84EAB415}"/>
                    </a:ext>
                  </a:extLst>
                </p14:cNvPr>
                <p14:cNvContentPartPr/>
                <p14:nvPr/>
              </p14:nvContentPartPr>
              <p14:xfrm>
                <a:off x="6450349" y="3805724"/>
                <a:ext cx="38520" cy="172080"/>
              </p14:xfrm>
            </p:contentPart>
          </mc:Choice>
          <mc:Fallback>
            <p:pic>
              <p:nvPicPr>
                <p:cNvPr id="422" name="Freihand 421">
                  <a:extLst>
                    <a:ext uri="{FF2B5EF4-FFF2-40B4-BE49-F238E27FC236}">
                      <a16:creationId xmlns:a16="http://schemas.microsoft.com/office/drawing/2014/main" id="{06C8FF12-33B2-919D-6D25-765A84EAB415}"/>
                    </a:ext>
                  </a:extLst>
                </p:cNvPr>
                <p:cNvPicPr/>
                <p:nvPr/>
              </p:nvPicPr>
              <p:blipFill>
                <a:blip r:embed="rId659"/>
                <a:stretch>
                  <a:fillRect/>
                </a:stretch>
              </p:blipFill>
              <p:spPr>
                <a:xfrm>
                  <a:off x="6441349" y="3796724"/>
                  <a:ext cx="561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23" name="Freihand 422">
                  <a:extLst>
                    <a:ext uri="{FF2B5EF4-FFF2-40B4-BE49-F238E27FC236}">
                      <a16:creationId xmlns:a16="http://schemas.microsoft.com/office/drawing/2014/main" id="{BF9FAF41-02AA-F022-BFE0-8F16CE4773BD}"/>
                    </a:ext>
                  </a:extLst>
                </p14:cNvPr>
                <p14:cNvContentPartPr/>
                <p14:nvPr/>
              </p14:nvContentPartPr>
              <p14:xfrm>
                <a:off x="6512269" y="3789524"/>
                <a:ext cx="71280" cy="159480"/>
              </p14:xfrm>
            </p:contentPart>
          </mc:Choice>
          <mc:Fallback>
            <p:pic>
              <p:nvPicPr>
                <p:cNvPr id="423" name="Freihand 422">
                  <a:extLst>
                    <a:ext uri="{FF2B5EF4-FFF2-40B4-BE49-F238E27FC236}">
                      <a16:creationId xmlns:a16="http://schemas.microsoft.com/office/drawing/2014/main" id="{BF9FAF41-02AA-F022-BFE0-8F16CE4773BD}"/>
                    </a:ext>
                  </a:extLst>
                </p:cNvPr>
                <p:cNvPicPr/>
                <p:nvPr/>
              </p:nvPicPr>
              <p:blipFill>
                <a:blip r:embed="rId661"/>
                <a:stretch>
                  <a:fillRect/>
                </a:stretch>
              </p:blipFill>
              <p:spPr>
                <a:xfrm>
                  <a:off x="6503629" y="3780884"/>
                  <a:ext cx="889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24" name="Freihand 423">
                  <a:extLst>
                    <a:ext uri="{FF2B5EF4-FFF2-40B4-BE49-F238E27FC236}">
                      <a16:creationId xmlns:a16="http://schemas.microsoft.com/office/drawing/2014/main" id="{37B8EC34-014D-98FA-6DEB-CA93C7400A48}"/>
                    </a:ext>
                  </a:extLst>
                </p14:cNvPr>
                <p14:cNvContentPartPr/>
                <p14:nvPr/>
              </p14:nvContentPartPr>
              <p14:xfrm>
                <a:off x="6607309" y="3746324"/>
                <a:ext cx="158400" cy="223200"/>
              </p14:xfrm>
            </p:contentPart>
          </mc:Choice>
          <mc:Fallback>
            <p:pic>
              <p:nvPicPr>
                <p:cNvPr id="424" name="Freihand 423">
                  <a:extLst>
                    <a:ext uri="{FF2B5EF4-FFF2-40B4-BE49-F238E27FC236}">
                      <a16:creationId xmlns:a16="http://schemas.microsoft.com/office/drawing/2014/main" id="{37B8EC34-014D-98FA-6DEB-CA93C7400A48}"/>
                    </a:ext>
                  </a:extLst>
                </p:cNvPr>
                <p:cNvPicPr/>
                <p:nvPr/>
              </p:nvPicPr>
              <p:blipFill>
                <a:blip r:embed="rId663"/>
                <a:stretch>
                  <a:fillRect/>
                </a:stretch>
              </p:blipFill>
              <p:spPr>
                <a:xfrm>
                  <a:off x="6598309" y="3737324"/>
                  <a:ext cx="1760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26" name="Freihand 425">
                  <a:extLst>
                    <a:ext uri="{FF2B5EF4-FFF2-40B4-BE49-F238E27FC236}">
                      <a16:creationId xmlns:a16="http://schemas.microsoft.com/office/drawing/2014/main" id="{F300894E-0DF1-6ED0-940F-4D5C1F64658B}"/>
                    </a:ext>
                  </a:extLst>
                </p14:cNvPr>
                <p14:cNvContentPartPr/>
                <p14:nvPr/>
              </p14:nvContentPartPr>
              <p14:xfrm>
                <a:off x="6880549" y="3805724"/>
                <a:ext cx="182160" cy="28800"/>
              </p14:xfrm>
            </p:contentPart>
          </mc:Choice>
          <mc:Fallback>
            <p:pic>
              <p:nvPicPr>
                <p:cNvPr id="426" name="Freihand 425">
                  <a:extLst>
                    <a:ext uri="{FF2B5EF4-FFF2-40B4-BE49-F238E27FC236}">
                      <a16:creationId xmlns:a16="http://schemas.microsoft.com/office/drawing/2014/main" id="{F300894E-0DF1-6ED0-940F-4D5C1F64658B}"/>
                    </a:ext>
                  </a:extLst>
                </p:cNvPr>
                <p:cNvPicPr/>
                <p:nvPr/>
              </p:nvPicPr>
              <p:blipFill>
                <a:blip r:embed="rId665"/>
                <a:stretch>
                  <a:fillRect/>
                </a:stretch>
              </p:blipFill>
              <p:spPr>
                <a:xfrm>
                  <a:off x="6871909" y="3796724"/>
                  <a:ext cx="1998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27" name="Freihand 426">
                  <a:extLst>
                    <a:ext uri="{FF2B5EF4-FFF2-40B4-BE49-F238E27FC236}">
                      <a16:creationId xmlns:a16="http://schemas.microsoft.com/office/drawing/2014/main" id="{42659524-B08D-05DB-A5A9-2510E85700E0}"/>
                    </a:ext>
                  </a:extLst>
                </p14:cNvPr>
                <p14:cNvContentPartPr/>
                <p14:nvPr/>
              </p14:nvContentPartPr>
              <p14:xfrm>
                <a:off x="6897109" y="3891764"/>
                <a:ext cx="187200" cy="11160"/>
              </p14:xfrm>
            </p:contentPart>
          </mc:Choice>
          <mc:Fallback>
            <p:pic>
              <p:nvPicPr>
                <p:cNvPr id="427" name="Freihand 426">
                  <a:extLst>
                    <a:ext uri="{FF2B5EF4-FFF2-40B4-BE49-F238E27FC236}">
                      <a16:creationId xmlns:a16="http://schemas.microsoft.com/office/drawing/2014/main" id="{42659524-B08D-05DB-A5A9-2510E85700E0}"/>
                    </a:ext>
                  </a:extLst>
                </p:cNvPr>
                <p:cNvPicPr/>
                <p:nvPr/>
              </p:nvPicPr>
              <p:blipFill>
                <a:blip r:embed="rId667"/>
                <a:stretch>
                  <a:fillRect/>
                </a:stretch>
              </p:blipFill>
              <p:spPr>
                <a:xfrm>
                  <a:off x="6888469" y="3883124"/>
                  <a:ext cx="204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29" name="Freihand 428">
                  <a:extLst>
                    <a:ext uri="{FF2B5EF4-FFF2-40B4-BE49-F238E27FC236}">
                      <a16:creationId xmlns:a16="http://schemas.microsoft.com/office/drawing/2014/main" id="{FEFDDE0D-C0DA-1936-B7E4-800E476E1C9E}"/>
                    </a:ext>
                  </a:extLst>
                </p14:cNvPr>
                <p14:cNvContentPartPr/>
                <p14:nvPr/>
              </p14:nvContentPartPr>
              <p14:xfrm>
                <a:off x="7175389" y="3720764"/>
                <a:ext cx="222480" cy="193680"/>
              </p14:xfrm>
            </p:contentPart>
          </mc:Choice>
          <mc:Fallback>
            <p:pic>
              <p:nvPicPr>
                <p:cNvPr id="429" name="Freihand 428">
                  <a:extLst>
                    <a:ext uri="{FF2B5EF4-FFF2-40B4-BE49-F238E27FC236}">
                      <a16:creationId xmlns:a16="http://schemas.microsoft.com/office/drawing/2014/main" id="{FEFDDE0D-C0DA-1936-B7E4-800E476E1C9E}"/>
                    </a:ext>
                  </a:extLst>
                </p:cNvPr>
                <p:cNvPicPr/>
                <p:nvPr/>
              </p:nvPicPr>
              <p:blipFill>
                <a:blip r:embed="rId669"/>
                <a:stretch>
                  <a:fillRect/>
                </a:stretch>
              </p:blipFill>
              <p:spPr>
                <a:xfrm>
                  <a:off x="7166389" y="3712124"/>
                  <a:ext cx="240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30" name="Freihand 429">
                  <a:extLst>
                    <a:ext uri="{FF2B5EF4-FFF2-40B4-BE49-F238E27FC236}">
                      <a16:creationId xmlns:a16="http://schemas.microsoft.com/office/drawing/2014/main" id="{765C9D07-64B0-20C0-C94E-3F87EC175237}"/>
                    </a:ext>
                  </a:extLst>
                </p14:cNvPr>
                <p14:cNvContentPartPr/>
                <p14:nvPr/>
              </p14:nvContentPartPr>
              <p14:xfrm>
                <a:off x="7230109" y="3808244"/>
                <a:ext cx="196560" cy="48240"/>
              </p14:xfrm>
            </p:contentPart>
          </mc:Choice>
          <mc:Fallback>
            <p:pic>
              <p:nvPicPr>
                <p:cNvPr id="430" name="Freihand 429">
                  <a:extLst>
                    <a:ext uri="{FF2B5EF4-FFF2-40B4-BE49-F238E27FC236}">
                      <a16:creationId xmlns:a16="http://schemas.microsoft.com/office/drawing/2014/main" id="{765C9D07-64B0-20C0-C94E-3F87EC175237}"/>
                    </a:ext>
                  </a:extLst>
                </p:cNvPr>
                <p:cNvPicPr/>
                <p:nvPr/>
              </p:nvPicPr>
              <p:blipFill>
                <a:blip r:embed="rId671"/>
                <a:stretch>
                  <a:fillRect/>
                </a:stretch>
              </p:blipFill>
              <p:spPr>
                <a:xfrm>
                  <a:off x="7221109" y="3799244"/>
                  <a:ext cx="214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31" name="Freihand 430">
                  <a:extLst>
                    <a:ext uri="{FF2B5EF4-FFF2-40B4-BE49-F238E27FC236}">
                      <a16:creationId xmlns:a16="http://schemas.microsoft.com/office/drawing/2014/main" id="{14075F1A-A4EE-1903-0CCE-2BE02761DB45}"/>
                    </a:ext>
                  </a:extLst>
                </p14:cNvPr>
                <p14:cNvContentPartPr/>
                <p14:nvPr/>
              </p14:nvContentPartPr>
              <p14:xfrm>
                <a:off x="7439629" y="3683324"/>
                <a:ext cx="251280" cy="227160"/>
              </p14:xfrm>
            </p:contentPart>
          </mc:Choice>
          <mc:Fallback>
            <p:pic>
              <p:nvPicPr>
                <p:cNvPr id="431" name="Freihand 430">
                  <a:extLst>
                    <a:ext uri="{FF2B5EF4-FFF2-40B4-BE49-F238E27FC236}">
                      <a16:creationId xmlns:a16="http://schemas.microsoft.com/office/drawing/2014/main" id="{14075F1A-A4EE-1903-0CCE-2BE02761DB45}"/>
                    </a:ext>
                  </a:extLst>
                </p:cNvPr>
                <p:cNvPicPr/>
                <p:nvPr/>
              </p:nvPicPr>
              <p:blipFill>
                <a:blip r:embed="rId673"/>
                <a:stretch>
                  <a:fillRect/>
                </a:stretch>
              </p:blipFill>
              <p:spPr>
                <a:xfrm>
                  <a:off x="7430629" y="3674684"/>
                  <a:ext cx="268920" cy="244800"/>
                </a:xfrm>
                <a:prstGeom prst="rect">
                  <a:avLst/>
                </a:prstGeom>
              </p:spPr>
            </p:pic>
          </mc:Fallback>
        </mc:AlternateContent>
      </p:grpSp>
      <p:grpSp>
        <p:nvGrpSpPr>
          <p:cNvPr id="435" name="Gruppieren 434">
            <a:extLst>
              <a:ext uri="{FF2B5EF4-FFF2-40B4-BE49-F238E27FC236}">
                <a16:creationId xmlns:a16="http://schemas.microsoft.com/office/drawing/2014/main" id="{B3951260-8F8B-AD7D-4658-D151B36E13F5}"/>
              </a:ext>
            </a:extLst>
          </p:cNvPr>
          <p:cNvGrpSpPr/>
          <p:nvPr/>
        </p:nvGrpSpPr>
        <p:grpSpPr>
          <a:xfrm>
            <a:off x="7033909" y="3994004"/>
            <a:ext cx="714960" cy="232920"/>
            <a:chOff x="7033909" y="3994004"/>
            <a:chExt cx="714960" cy="232920"/>
          </a:xfrm>
        </p:grpSpPr>
        <mc:AlternateContent xmlns:mc="http://schemas.openxmlformats.org/markup-compatibility/2006">
          <mc:Choice xmlns:p14="http://schemas.microsoft.com/office/powerpoint/2010/main" Requires="p14">
            <p:contentPart p14:bwMode="auto" r:id="rId674">
              <p14:nvContentPartPr>
                <p14:cNvPr id="433" name="Freihand 432">
                  <a:extLst>
                    <a:ext uri="{FF2B5EF4-FFF2-40B4-BE49-F238E27FC236}">
                      <a16:creationId xmlns:a16="http://schemas.microsoft.com/office/drawing/2014/main" id="{9EE29D31-9A47-C4F5-C357-B1E7744AF3DE}"/>
                    </a:ext>
                  </a:extLst>
                </p14:cNvPr>
                <p14:cNvContentPartPr/>
                <p14:nvPr/>
              </p14:nvContentPartPr>
              <p14:xfrm>
                <a:off x="7033909" y="3994004"/>
                <a:ext cx="714960" cy="128160"/>
              </p14:xfrm>
            </p:contentPart>
          </mc:Choice>
          <mc:Fallback>
            <p:pic>
              <p:nvPicPr>
                <p:cNvPr id="433" name="Freihand 432">
                  <a:extLst>
                    <a:ext uri="{FF2B5EF4-FFF2-40B4-BE49-F238E27FC236}">
                      <a16:creationId xmlns:a16="http://schemas.microsoft.com/office/drawing/2014/main" id="{9EE29D31-9A47-C4F5-C357-B1E7744AF3DE}"/>
                    </a:ext>
                  </a:extLst>
                </p:cNvPr>
                <p:cNvPicPr/>
                <p:nvPr/>
              </p:nvPicPr>
              <p:blipFill>
                <a:blip r:embed="rId675"/>
                <a:stretch>
                  <a:fillRect/>
                </a:stretch>
              </p:blipFill>
              <p:spPr>
                <a:xfrm>
                  <a:off x="7025269" y="3985364"/>
                  <a:ext cx="732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34" name="Freihand 433">
                  <a:extLst>
                    <a:ext uri="{FF2B5EF4-FFF2-40B4-BE49-F238E27FC236}">
                      <a16:creationId xmlns:a16="http://schemas.microsoft.com/office/drawing/2014/main" id="{C136BFE6-327B-08F9-F621-5C7EE7B9239D}"/>
                    </a:ext>
                  </a:extLst>
                </p14:cNvPr>
                <p14:cNvContentPartPr/>
                <p14:nvPr/>
              </p14:nvContentPartPr>
              <p14:xfrm>
                <a:off x="7043629" y="4067444"/>
                <a:ext cx="690480" cy="159480"/>
              </p14:xfrm>
            </p:contentPart>
          </mc:Choice>
          <mc:Fallback>
            <p:pic>
              <p:nvPicPr>
                <p:cNvPr id="434" name="Freihand 433">
                  <a:extLst>
                    <a:ext uri="{FF2B5EF4-FFF2-40B4-BE49-F238E27FC236}">
                      <a16:creationId xmlns:a16="http://schemas.microsoft.com/office/drawing/2014/main" id="{C136BFE6-327B-08F9-F621-5C7EE7B9239D}"/>
                    </a:ext>
                  </a:extLst>
                </p:cNvPr>
                <p:cNvPicPr/>
                <p:nvPr/>
              </p:nvPicPr>
              <p:blipFill>
                <a:blip r:embed="rId677"/>
                <a:stretch>
                  <a:fillRect/>
                </a:stretch>
              </p:blipFill>
              <p:spPr>
                <a:xfrm>
                  <a:off x="7034629" y="4058444"/>
                  <a:ext cx="708120" cy="177120"/>
                </a:xfrm>
                <a:prstGeom prst="rect">
                  <a:avLst/>
                </a:prstGeom>
              </p:spPr>
            </p:pic>
          </mc:Fallback>
        </mc:AlternateContent>
      </p:grpSp>
      <p:grpSp>
        <p:nvGrpSpPr>
          <p:cNvPr id="437" name="Gruppieren 436">
            <a:extLst>
              <a:ext uri="{FF2B5EF4-FFF2-40B4-BE49-F238E27FC236}">
                <a16:creationId xmlns:a16="http://schemas.microsoft.com/office/drawing/2014/main" id="{9EA9323C-80C4-E153-CF00-C28A30640B00}"/>
              </a:ext>
            </a:extLst>
          </p:cNvPr>
          <p:cNvGrpSpPr/>
          <p:nvPr/>
        </p:nvGrpSpPr>
        <p:grpSpPr>
          <a:xfrm>
            <a:off x="10014349" y="1255844"/>
            <a:ext cx="1905480" cy="613440"/>
            <a:chOff x="10014349" y="1255844"/>
            <a:chExt cx="1905480" cy="613440"/>
          </a:xfrm>
        </p:grpSpPr>
        <mc:AlternateContent xmlns:mc="http://schemas.openxmlformats.org/markup-compatibility/2006">
          <mc:Choice xmlns:p14="http://schemas.microsoft.com/office/powerpoint/2010/main" Requires="p14">
            <p:contentPart p14:bwMode="auto" r:id="rId678">
              <p14:nvContentPartPr>
                <p14:cNvPr id="172" name="Freihand 171">
                  <a:extLst>
                    <a:ext uri="{FF2B5EF4-FFF2-40B4-BE49-F238E27FC236}">
                      <a16:creationId xmlns:a16="http://schemas.microsoft.com/office/drawing/2014/main" id="{AC305F7E-236B-C3F8-DFCC-95659C83B03B}"/>
                    </a:ext>
                  </a:extLst>
                </p14:cNvPr>
                <p14:cNvContentPartPr/>
                <p14:nvPr/>
              </p14:nvContentPartPr>
              <p14:xfrm>
                <a:off x="10747309" y="1418204"/>
                <a:ext cx="29880" cy="188280"/>
              </p14:xfrm>
            </p:contentPart>
          </mc:Choice>
          <mc:Fallback>
            <p:pic>
              <p:nvPicPr>
                <p:cNvPr id="172" name="Freihand 171">
                  <a:extLst>
                    <a:ext uri="{FF2B5EF4-FFF2-40B4-BE49-F238E27FC236}">
                      <a16:creationId xmlns:a16="http://schemas.microsoft.com/office/drawing/2014/main" id="{AC305F7E-236B-C3F8-DFCC-95659C83B03B}"/>
                    </a:ext>
                  </a:extLst>
                </p:cNvPr>
                <p:cNvPicPr/>
                <p:nvPr/>
              </p:nvPicPr>
              <p:blipFill>
                <a:blip r:embed="rId679"/>
                <a:stretch>
                  <a:fillRect/>
                </a:stretch>
              </p:blipFill>
              <p:spPr>
                <a:xfrm>
                  <a:off x="10738669" y="1409204"/>
                  <a:ext cx="475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173" name="Freihand 172">
                  <a:extLst>
                    <a:ext uri="{FF2B5EF4-FFF2-40B4-BE49-F238E27FC236}">
                      <a16:creationId xmlns:a16="http://schemas.microsoft.com/office/drawing/2014/main" id="{7B262B62-38B7-1461-3B44-6DEED25A2E57}"/>
                    </a:ext>
                  </a:extLst>
                </p14:cNvPr>
                <p14:cNvContentPartPr/>
                <p14:nvPr/>
              </p14:nvContentPartPr>
              <p14:xfrm>
                <a:off x="10686109" y="1495244"/>
                <a:ext cx="150120" cy="28080"/>
              </p14:xfrm>
            </p:contentPart>
          </mc:Choice>
          <mc:Fallback>
            <p:pic>
              <p:nvPicPr>
                <p:cNvPr id="173" name="Freihand 172">
                  <a:extLst>
                    <a:ext uri="{FF2B5EF4-FFF2-40B4-BE49-F238E27FC236}">
                      <a16:creationId xmlns:a16="http://schemas.microsoft.com/office/drawing/2014/main" id="{7B262B62-38B7-1461-3B44-6DEED25A2E57}"/>
                    </a:ext>
                  </a:extLst>
                </p:cNvPr>
                <p:cNvPicPr/>
                <p:nvPr/>
              </p:nvPicPr>
              <p:blipFill>
                <a:blip r:embed="rId681"/>
                <a:stretch>
                  <a:fillRect/>
                </a:stretch>
              </p:blipFill>
              <p:spPr>
                <a:xfrm>
                  <a:off x="10677109" y="1486244"/>
                  <a:ext cx="167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174" name="Freihand 173">
                  <a:extLst>
                    <a:ext uri="{FF2B5EF4-FFF2-40B4-BE49-F238E27FC236}">
                      <a16:creationId xmlns:a16="http://schemas.microsoft.com/office/drawing/2014/main" id="{F24C7866-C855-0DF2-4084-5285387B5F14}"/>
                    </a:ext>
                  </a:extLst>
                </p14:cNvPr>
                <p14:cNvContentPartPr/>
                <p14:nvPr/>
              </p14:nvContentPartPr>
              <p14:xfrm>
                <a:off x="10850269" y="1381124"/>
                <a:ext cx="145440" cy="201240"/>
              </p14:xfrm>
            </p:contentPart>
          </mc:Choice>
          <mc:Fallback>
            <p:pic>
              <p:nvPicPr>
                <p:cNvPr id="174" name="Freihand 173">
                  <a:extLst>
                    <a:ext uri="{FF2B5EF4-FFF2-40B4-BE49-F238E27FC236}">
                      <a16:creationId xmlns:a16="http://schemas.microsoft.com/office/drawing/2014/main" id="{F24C7866-C855-0DF2-4084-5285387B5F14}"/>
                    </a:ext>
                  </a:extLst>
                </p:cNvPr>
                <p:cNvPicPr/>
                <p:nvPr/>
              </p:nvPicPr>
              <p:blipFill>
                <a:blip r:embed="rId683"/>
                <a:stretch>
                  <a:fillRect/>
                </a:stretch>
              </p:blipFill>
              <p:spPr>
                <a:xfrm>
                  <a:off x="10841269" y="1372484"/>
                  <a:ext cx="1630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75" name="Freihand 174">
                  <a:extLst>
                    <a:ext uri="{FF2B5EF4-FFF2-40B4-BE49-F238E27FC236}">
                      <a16:creationId xmlns:a16="http://schemas.microsoft.com/office/drawing/2014/main" id="{FDA5925F-4D9D-45A1-B8FA-BA8631C994F5}"/>
                    </a:ext>
                  </a:extLst>
                </p14:cNvPr>
                <p14:cNvContentPartPr/>
                <p14:nvPr/>
              </p14:nvContentPartPr>
              <p14:xfrm>
                <a:off x="11014429" y="1389764"/>
                <a:ext cx="146880" cy="163800"/>
              </p14:xfrm>
            </p:contentPart>
          </mc:Choice>
          <mc:Fallback>
            <p:pic>
              <p:nvPicPr>
                <p:cNvPr id="175" name="Freihand 174">
                  <a:extLst>
                    <a:ext uri="{FF2B5EF4-FFF2-40B4-BE49-F238E27FC236}">
                      <a16:creationId xmlns:a16="http://schemas.microsoft.com/office/drawing/2014/main" id="{FDA5925F-4D9D-45A1-B8FA-BA8631C994F5}"/>
                    </a:ext>
                  </a:extLst>
                </p:cNvPr>
                <p:cNvPicPr/>
                <p:nvPr/>
              </p:nvPicPr>
              <p:blipFill>
                <a:blip r:embed="rId685"/>
                <a:stretch>
                  <a:fillRect/>
                </a:stretch>
              </p:blipFill>
              <p:spPr>
                <a:xfrm>
                  <a:off x="11005789" y="1381124"/>
                  <a:ext cx="164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176" name="Freihand 175">
                  <a:extLst>
                    <a:ext uri="{FF2B5EF4-FFF2-40B4-BE49-F238E27FC236}">
                      <a16:creationId xmlns:a16="http://schemas.microsoft.com/office/drawing/2014/main" id="{731E28A0-3264-23F4-3489-E46FCEC4742F}"/>
                    </a:ext>
                  </a:extLst>
                </p14:cNvPr>
                <p14:cNvContentPartPr/>
                <p14:nvPr/>
              </p14:nvContentPartPr>
              <p14:xfrm>
                <a:off x="11165269" y="1375364"/>
                <a:ext cx="156600" cy="137520"/>
              </p14:xfrm>
            </p:contentPart>
          </mc:Choice>
          <mc:Fallback>
            <p:pic>
              <p:nvPicPr>
                <p:cNvPr id="176" name="Freihand 175">
                  <a:extLst>
                    <a:ext uri="{FF2B5EF4-FFF2-40B4-BE49-F238E27FC236}">
                      <a16:creationId xmlns:a16="http://schemas.microsoft.com/office/drawing/2014/main" id="{731E28A0-3264-23F4-3489-E46FCEC4742F}"/>
                    </a:ext>
                  </a:extLst>
                </p:cNvPr>
                <p:cNvPicPr/>
                <p:nvPr/>
              </p:nvPicPr>
              <p:blipFill>
                <a:blip r:embed="rId687"/>
                <a:stretch>
                  <a:fillRect/>
                </a:stretch>
              </p:blipFill>
              <p:spPr>
                <a:xfrm>
                  <a:off x="11156629" y="1366724"/>
                  <a:ext cx="174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77" name="Freihand 176">
                  <a:extLst>
                    <a:ext uri="{FF2B5EF4-FFF2-40B4-BE49-F238E27FC236}">
                      <a16:creationId xmlns:a16="http://schemas.microsoft.com/office/drawing/2014/main" id="{1DADA6A7-0C56-A086-3B44-B28DB3325827}"/>
                    </a:ext>
                  </a:extLst>
                </p14:cNvPr>
                <p14:cNvContentPartPr/>
                <p14:nvPr/>
              </p14:nvContentPartPr>
              <p14:xfrm>
                <a:off x="11359309" y="1255844"/>
                <a:ext cx="91800" cy="243000"/>
              </p14:xfrm>
            </p:contentPart>
          </mc:Choice>
          <mc:Fallback>
            <p:pic>
              <p:nvPicPr>
                <p:cNvPr id="177" name="Freihand 176">
                  <a:extLst>
                    <a:ext uri="{FF2B5EF4-FFF2-40B4-BE49-F238E27FC236}">
                      <a16:creationId xmlns:a16="http://schemas.microsoft.com/office/drawing/2014/main" id="{1DADA6A7-0C56-A086-3B44-B28DB3325827}"/>
                    </a:ext>
                  </a:extLst>
                </p:cNvPr>
                <p:cNvPicPr/>
                <p:nvPr/>
              </p:nvPicPr>
              <p:blipFill>
                <a:blip r:embed="rId689"/>
                <a:stretch>
                  <a:fillRect/>
                </a:stretch>
              </p:blipFill>
              <p:spPr>
                <a:xfrm>
                  <a:off x="11350669" y="1246844"/>
                  <a:ext cx="1094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78" name="Freihand 177">
                  <a:extLst>
                    <a:ext uri="{FF2B5EF4-FFF2-40B4-BE49-F238E27FC236}">
                      <a16:creationId xmlns:a16="http://schemas.microsoft.com/office/drawing/2014/main" id="{649A4899-DA8F-D030-3920-A38D3A3B02E0}"/>
                    </a:ext>
                  </a:extLst>
                </p14:cNvPr>
                <p14:cNvContentPartPr/>
                <p14:nvPr/>
              </p14:nvContentPartPr>
              <p14:xfrm>
                <a:off x="11485669" y="1399844"/>
                <a:ext cx="176760" cy="12600"/>
              </p14:xfrm>
            </p:contentPart>
          </mc:Choice>
          <mc:Fallback>
            <p:pic>
              <p:nvPicPr>
                <p:cNvPr id="178" name="Freihand 177">
                  <a:extLst>
                    <a:ext uri="{FF2B5EF4-FFF2-40B4-BE49-F238E27FC236}">
                      <a16:creationId xmlns:a16="http://schemas.microsoft.com/office/drawing/2014/main" id="{649A4899-DA8F-D030-3920-A38D3A3B02E0}"/>
                    </a:ext>
                  </a:extLst>
                </p:cNvPr>
                <p:cNvPicPr/>
                <p:nvPr/>
              </p:nvPicPr>
              <p:blipFill>
                <a:blip r:embed="rId691"/>
                <a:stretch>
                  <a:fillRect/>
                </a:stretch>
              </p:blipFill>
              <p:spPr>
                <a:xfrm>
                  <a:off x="11477029" y="1390844"/>
                  <a:ext cx="1944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79" name="Freihand 178">
                  <a:extLst>
                    <a:ext uri="{FF2B5EF4-FFF2-40B4-BE49-F238E27FC236}">
                      <a16:creationId xmlns:a16="http://schemas.microsoft.com/office/drawing/2014/main" id="{4B668E94-990F-5538-AD20-9517D663B6AB}"/>
                    </a:ext>
                  </a:extLst>
                </p14:cNvPr>
                <p14:cNvContentPartPr/>
                <p14:nvPr/>
              </p14:nvContentPartPr>
              <p14:xfrm>
                <a:off x="11490349" y="1433324"/>
                <a:ext cx="192960" cy="21960"/>
              </p14:xfrm>
            </p:contentPart>
          </mc:Choice>
          <mc:Fallback>
            <p:pic>
              <p:nvPicPr>
                <p:cNvPr id="179" name="Freihand 178">
                  <a:extLst>
                    <a:ext uri="{FF2B5EF4-FFF2-40B4-BE49-F238E27FC236}">
                      <a16:creationId xmlns:a16="http://schemas.microsoft.com/office/drawing/2014/main" id="{4B668E94-990F-5538-AD20-9517D663B6AB}"/>
                    </a:ext>
                  </a:extLst>
                </p:cNvPr>
                <p:cNvPicPr/>
                <p:nvPr/>
              </p:nvPicPr>
              <p:blipFill>
                <a:blip r:embed="rId693"/>
                <a:stretch>
                  <a:fillRect/>
                </a:stretch>
              </p:blipFill>
              <p:spPr>
                <a:xfrm>
                  <a:off x="11481709" y="1424324"/>
                  <a:ext cx="2106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80" name="Freihand 179">
                  <a:extLst>
                    <a:ext uri="{FF2B5EF4-FFF2-40B4-BE49-F238E27FC236}">
                      <a16:creationId xmlns:a16="http://schemas.microsoft.com/office/drawing/2014/main" id="{DA0711C8-950E-011C-2AF9-3A3DE94C8823}"/>
                    </a:ext>
                  </a:extLst>
                </p14:cNvPr>
                <p14:cNvContentPartPr/>
                <p14:nvPr/>
              </p14:nvContentPartPr>
              <p14:xfrm>
                <a:off x="11735149" y="1341884"/>
                <a:ext cx="173160" cy="276480"/>
              </p14:xfrm>
            </p:contentPart>
          </mc:Choice>
          <mc:Fallback>
            <p:pic>
              <p:nvPicPr>
                <p:cNvPr id="180" name="Freihand 179">
                  <a:extLst>
                    <a:ext uri="{FF2B5EF4-FFF2-40B4-BE49-F238E27FC236}">
                      <a16:creationId xmlns:a16="http://schemas.microsoft.com/office/drawing/2014/main" id="{DA0711C8-950E-011C-2AF9-3A3DE94C8823}"/>
                    </a:ext>
                  </a:extLst>
                </p:cNvPr>
                <p:cNvPicPr/>
                <p:nvPr/>
              </p:nvPicPr>
              <p:blipFill>
                <a:blip r:embed="rId695"/>
                <a:stretch>
                  <a:fillRect/>
                </a:stretch>
              </p:blipFill>
              <p:spPr>
                <a:xfrm>
                  <a:off x="11726149" y="1333244"/>
                  <a:ext cx="1908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10" name="Freihand 309">
                  <a:extLst>
                    <a:ext uri="{FF2B5EF4-FFF2-40B4-BE49-F238E27FC236}">
                      <a16:creationId xmlns:a16="http://schemas.microsoft.com/office/drawing/2014/main" id="{3DB16610-CFA8-20A7-B166-A51DAF84D401}"/>
                    </a:ext>
                  </a:extLst>
                </p14:cNvPr>
                <p14:cNvContentPartPr/>
                <p14:nvPr/>
              </p14:nvContentPartPr>
              <p14:xfrm>
                <a:off x="10098229" y="1523324"/>
                <a:ext cx="81360" cy="179640"/>
              </p14:xfrm>
            </p:contentPart>
          </mc:Choice>
          <mc:Fallback>
            <p:pic>
              <p:nvPicPr>
                <p:cNvPr id="310" name="Freihand 309">
                  <a:extLst>
                    <a:ext uri="{FF2B5EF4-FFF2-40B4-BE49-F238E27FC236}">
                      <a16:creationId xmlns:a16="http://schemas.microsoft.com/office/drawing/2014/main" id="{3DB16610-CFA8-20A7-B166-A51DAF84D401}"/>
                    </a:ext>
                  </a:extLst>
                </p:cNvPr>
                <p:cNvPicPr/>
                <p:nvPr/>
              </p:nvPicPr>
              <p:blipFill>
                <a:blip r:embed="rId697"/>
                <a:stretch>
                  <a:fillRect/>
                </a:stretch>
              </p:blipFill>
              <p:spPr>
                <a:xfrm>
                  <a:off x="10089589" y="1514324"/>
                  <a:ext cx="99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11" name="Freihand 310">
                  <a:extLst>
                    <a:ext uri="{FF2B5EF4-FFF2-40B4-BE49-F238E27FC236}">
                      <a16:creationId xmlns:a16="http://schemas.microsoft.com/office/drawing/2014/main" id="{56849BD9-D273-40EA-8741-52532327432C}"/>
                    </a:ext>
                  </a:extLst>
                </p14:cNvPr>
                <p14:cNvContentPartPr/>
                <p14:nvPr/>
              </p14:nvContentPartPr>
              <p14:xfrm>
                <a:off x="10136389" y="1470404"/>
                <a:ext cx="150120" cy="44280"/>
              </p14:xfrm>
            </p:contentPart>
          </mc:Choice>
          <mc:Fallback>
            <p:pic>
              <p:nvPicPr>
                <p:cNvPr id="311" name="Freihand 310">
                  <a:extLst>
                    <a:ext uri="{FF2B5EF4-FFF2-40B4-BE49-F238E27FC236}">
                      <a16:creationId xmlns:a16="http://schemas.microsoft.com/office/drawing/2014/main" id="{56849BD9-D273-40EA-8741-52532327432C}"/>
                    </a:ext>
                  </a:extLst>
                </p:cNvPr>
                <p:cNvPicPr/>
                <p:nvPr/>
              </p:nvPicPr>
              <p:blipFill>
                <a:blip r:embed="rId699"/>
                <a:stretch>
                  <a:fillRect/>
                </a:stretch>
              </p:blipFill>
              <p:spPr>
                <a:xfrm>
                  <a:off x="10127749" y="1461404"/>
                  <a:ext cx="167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12" name="Freihand 311">
                  <a:extLst>
                    <a:ext uri="{FF2B5EF4-FFF2-40B4-BE49-F238E27FC236}">
                      <a16:creationId xmlns:a16="http://schemas.microsoft.com/office/drawing/2014/main" id="{E68805CB-F824-184B-BE9D-A5DC874377C6}"/>
                    </a:ext>
                  </a:extLst>
                </p14:cNvPr>
                <p14:cNvContentPartPr/>
                <p14:nvPr/>
              </p14:nvContentPartPr>
              <p14:xfrm>
                <a:off x="10311349" y="1493444"/>
                <a:ext cx="98280" cy="174240"/>
              </p14:xfrm>
            </p:contentPart>
          </mc:Choice>
          <mc:Fallback>
            <p:pic>
              <p:nvPicPr>
                <p:cNvPr id="312" name="Freihand 311">
                  <a:extLst>
                    <a:ext uri="{FF2B5EF4-FFF2-40B4-BE49-F238E27FC236}">
                      <a16:creationId xmlns:a16="http://schemas.microsoft.com/office/drawing/2014/main" id="{E68805CB-F824-184B-BE9D-A5DC874377C6}"/>
                    </a:ext>
                  </a:extLst>
                </p:cNvPr>
                <p:cNvPicPr/>
                <p:nvPr/>
              </p:nvPicPr>
              <p:blipFill>
                <a:blip r:embed="rId701"/>
                <a:stretch>
                  <a:fillRect/>
                </a:stretch>
              </p:blipFill>
              <p:spPr>
                <a:xfrm>
                  <a:off x="10302349" y="1484804"/>
                  <a:ext cx="115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13" name="Freihand 312">
                  <a:extLst>
                    <a:ext uri="{FF2B5EF4-FFF2-40B4-BE49-F238E27FC236}">
                      <a16:creationId xmlns:a16="http://schemas.microsoft.com/office/drawing/2014/main" id="{F5240EFA-849E-31FD-3347-46A16F44558D}"/>
                    </a:ext>
                  </a:extLst>
                </p14:cNvPr>
                <p14:cNvContentPartPr/>
                <p14:nvPr/>
              </p14:nvContentPartPr>
              <p14:xfrm>
                <a:off x="10458229" y="1449884"/>
                <a:ext cx="100080" cy="188280"/>
              </p14:xfrm>
            </p:contentPart>
          </mc:Choice>
          <mc:Fallback>
            <p:pic>
              <p:nvPicPr>
                <p:cNvPr id="313" name="Freihand 312">
                  <a:extLst>
                    <a:ext uri="{FF2B5EF4-FFF2-40B4-BE49-F238E27FC236}">
                      <a16:creationId xmlns:a16="http://schemas.microsoft.com/office/drawing/2014/main" id="{F5240EFA-849E-31FD-3347-46A16F44558D}"/>
                    </a:ext>
                  </a:extLst>
                </p:cNvPr>
                <p:cNvPicPr/>
                <p:nvPr/>
              </p:nvPicPr>
              <p:blipFill>
                <a:blip r:embed="rId703"/>
                <a:stretch>
                  <a:fillRect/>
                </a:stretch>
              </p:blipFill>
              <p:spPr>
                <a:xfrm>
                  <a:off x="10449229" y="1440884"/>
                  <a:ext cx="117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36" name="Freihand 435">
                  <a:extLst>
                    <a:ext uri="{FF2B5EF4-FFF2-40B4-BE49-F238E27FC236}">
                      <a16:creationId xmlns:a16="http://schemas.microsoft.com/office/drawing/2014/main" id="{F6F4C460-352D-9B46-20FA-CC19A7B68EBA}"/>
                    </a:ext>
                  </a:extLst>
                </p14:cNvPr>
                <p14:cNvContentPartPr/>
                <p14:nvPr/>
              </p14:nvContentPartPr>
              <p14:xfrm>
                <a:off x="10014349" y="1709084"/>
                <a:ext cx="1905480" cy="160200"/>
              </p14:xfrm>
            </p:contentPart>
          </mc:Choice>
          <mc:Fallback>
            <p:pic>
              <p:nvPicPr>
                <p:cNvPr id="436" name="Freihand 435">
                  <a:extLst>
                    <a:ext uri="{FF2B5EF4-FFF2-40B4-BE49-F238E27FC236}">
                      <a16:creationId xmlns:a16="http://schemas.microsoft.com/office/drawing/2014/main" id="{F6F4C460-352D-9B46-20FA-CC19A7B68EBA}"/>
                    </a:ext>
                  </a:extLst>
                </p:cNvPr>
                <p:cNvPicPr/>
                <p:nvPr/>
              </p:nvPicPr>
              <p:blipFill>
                <a:blip r:embed="rId705"/>
                <a:stretch>
                  <a:fillRect/>
                </a:stretch>
              </p:blipFill>
              <p:spPr>
                <a:xfrm>
                  <a:off x="10005349" y="1700084"/>
                  <a:ext cx="1923120" cy="177840"/>
                </a:xfrm>
                <a:prstGeom prst="rect">
                  <a:avLst/>
                </a:prstGeom>
              </p:spPr>
            </p:pic>
          </mc:Fallback>
        </mc:AlternateContent>
      </p:grpSp>
    </p:spTree>
    <p:extLst>
      <p:ext uri="{BB962C8B-B14F-4D97-AF65-F5344CB8AC3E}">
        <p14:creationId xmlns:p14="http://schemas.microsoft.com/office/powerpoint/2010/main" val="333251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10" name="Freihand 9">
                <a:extLst>
                  <a:ext uri="{FF2B5EF4-FFF2-40B4-BE49-F238E27FC236}">
                    <a16:creationId xmlns:a16="http://schemas.microsoft.com/office/drawing/2014/main" id="{C6F6B508-2BA0-4F5B-7585-9F16E3FB43AA}"/>
                  </a:ext>
                </a:extLst>
              </p14:cNvPr>
              <p14:cNvContentPartPr/>
              <p14:nvPr/>
            </p14:nvContentPartPr>
            <p14:xfrm>
              <a:off x="10301629" y="1349182"/>
              <a:ext cx="30960" cy="143280"/>
            </p14:xfrm>
          </p:contentPart>
        </mc:Choice>
        <mc:Fallback>
          <p:pic>
            <p:nvPicPr>
              <p:cNvPr id="10" name="Freihand 9">
                <a:extLst>
                  <a:ext uri="{FF2B5EF4-FFF2-40B4-BE49-F238E27FC236}">
                    <a16:creationId xmlns:a16="http://schemas.microsoft.com/office/drawing/2014/main" id="{C6F6B508-2BA0-4F5B-7585-9F16E3FB43AA}"/>
                  </a:ext>
                </a:extLst>
              </p:cNvPr>
              <p:cNvPicPr/>
              <p:nvPr/>
            </p:nvPicPr>
            <p:blipFill>
              <a:blip r:embed="rId3"/>
              <a:stretch>
                <a:fillRect/>
              </a:stretch>
            </p:blipFill>
            <p:spPr>
              <a:xfrm>
                <a:off x="10292989" y="1340542"/>
                <a:ext cx="48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Freihand 10">
                <a:extLst>
                  <a:ext uri="{FF2B5EF4-FFF2-40B4-BE49-F238E27FC236}">
                    <a16:creationId xmlns:a16="http://schemas.microsoft.com/office/drawing/2014/main" id="{9FF73047-4257-7C31-86A6-411197ED6EDE}"/>
                  </a:ext>
                </a:extLst>
              </p14:cNvPr>
              <p14:cNvContentPartPr/>
              <p14:nvPr/>
            </p14:nvContentPartPr>
            <p14:xfrm>
              <a:off x="10196869" y="1485622"/>
              <a:ext cx="145800" cy="30960"/>
            </p14:xfrm>
          </p:contentPart>
        </mc:Choice>
        <mc:Fallback>
          <p:pic>
            <p:nvPicPr>
              <p:cNvPr id="11" name="Freihand 10">
                <a:extLst>
                  <a:ext uri="{FF2B5EF4-FFF2-40B4-BE49-F238E27FC236}">
                    <a16:creationId xmlns:a16="http://schemas.microsoft.com/office/drawing/2014/main" id="{9FF73047-4257-7C31-86A6-411197ED6EDE}"/>
                  </a:ext>
                </a:extLst>
              </p:cNvPr>
              <p:cNvPicPr/>
              <p:nvPr/>
            </p:nvPicPr>
            <p:blipFill>
              <a:blip r:embed="rId5"/>
              <a:stretch>
                <a:fillRect/>
              </a:stretch>
            </p:blipFill>
            <p:spPr>
              <a:xfrm>
                <a:off x="10188229" y="1476622"/>
                <a:ext cx="163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a:extLst>
                  <a:ext uri="{FF2B5EF4-FFF2-40B4-BE49-F238E27FC236}">
                    <a16:creationId xmlns:a16="http://schemas.microsoft.com/office/drawing/2014/main" id="{FC37D6F6-A3CA-B2DC-069A-73B2679976FF}"/>
                  </a:ext>
                </a:extLst>
              </p14:cNvPr>
              <p14:cNvContentPartPr/>
              <p14:nvPr/>
            </p14:nvContentPartPr>
            <p14:xfrm>
              <a:off x="10209109" y="1323982"/>
              <a:ext cx="187560" cy="23040"/>
            </p14:xfrm>
          </p:contentPart>
        </mc:Choice>
        <mc:Fallback>
          <p:pic>
            <p:nvPicPr>
              <p:cNvPr id="12" name="Freihand 11">
                <a:extLst>
                  <a:ext uri="{FF2B5EF4-FFF2-40B4-BE49-F238E27FC236}">
                    <a16:creationId xmlns:a16="http://schemas.microsoft.com/office/drawing/2014/main" id="{FC37D6F6-A3CA-B2DC-069A-73B2679976FF}"/>
                  </a:ext>
                </a:extLst>
              </p:cNvPr>
              <p:cNvPicPr/>
              <p:nvPr/>
            </p:nvPicPr>
            <p:blipFill>
              <a:blip r:embed="rId7"/>
              <a:stretch>
                <a:fillRect/>
              </a:stretch>
            </p:blipFill>
            <p:spPr>
              <a:xfrm>
                <a:off x="10200469" y="1315342"/>
                <a:ext cx="205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6D2BB09A-3C97-FECC-4E9C-0235379F046E}"/>
                  </a:ext>
                </a:extLst>
              </p14:cNvPr>
              <p14:cNvContentPartPr/>
              <p14:nvPr/>
            </p14:nvContentPartPr>
            <p14:xfrm>
              <a:off x="10446709" y="1284382"/>
              <a:ext cx="332640" cy="216720"/>
            </p14:xfrm>
          </p:contentPart>
        </mc:Choice>
        <mc:Fallback>
          <p:pic>
            <p:nvPicPr>
              <p:cNvPr id="13" name="Freihand 12">
                <a:extLst>
                  <a:ext uri="{FF2B5EF4-FFF2-40B4-BE49-F238E27FC236}">
                    <a16:creationId xmlns:a16="http://schemas.microsoft.com/office/drawing/2014/main" id="{6D2BB09A-3C97-FECC-4E9C-0235379F046E}"/>
                  </a:ext>
                </a:extLst>
              </p:cNvPr>
              <p:cNvPicPr/>
              <p:nvPr/>
            </p:nvPicPr>
            <p:blipFill>
              <a:blip r:embed="rId9"/>
              <a:stretch>
                <a:fillRect/>
              </a:stretch>
            </p:blipFill>
            <p:spPr>
              <a:xfrm>
                <a:off x="10438069" y="1275382"/>
                <a:ext cx="350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26E18ACE-714D-39D6-847C-19BADA5C7522}"/>
                  </a:ext>
                </a:extLst>
              </p14:cNvPr>
              <p14:cNvContentPartPr/>
              <p14:nvPr/>
            </p14:nvContentPartPr>
            <p14:xfrm>
              <a:off x="10957549" y="1359622"/>
              <a:ext cx="49320" cy="54000"/>
            </p14:xfrm>
          </p:contentPart>
        </mc:Choice>
        <mc:Fallback>
          <p:pic>
            <p:nvPicPr>
              <p:cNvPr id="14" name="Freihand 13">
                <a:extLst>
                  <a:ext uri="{FF2B5EF4-FFF2-40B4-BE49-F238E27FC236}">
                    <a16:creationId xmlns:a16="http://schemas.microsoft.com/office/drawing/2014/main" id="{26E18ACE-714D-39D6-847C-19BADA5C7522}"/>
                  </a:ext>
                </a:extLst>
              </p:cNvPr>
              <p:cNvPicPr/>
              <p:nvPr/>
            </p:nvPicPr>
            <p:blipFill>
              <a:blip r:embed="rId11"/>
              <a:stretch>
                <a:fillRect/>
              </a:stretch>
            </p:blipFill>
            <p:spPr>
              <a:xfrm>
                <a:off x="10948549" y="1350622"/>
                <a:ext cx="66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F3A57152-627F-C10D-78E6-9A9C588FDE71}"/>
                  </a:ext>
                </a:extLst>
              </p14:cNvPr>
              <p14:cNvContentPartPr/>
              <p14:nvPr/>
            </p14:nvContentPartPr>
            <p14:xfrm>
              <a:off x="11037469" y="1326142"/>
              <a:ext cx="511200" cy="109080"/>
            </p14:xfrm>
          </p:contentPart>
        </mc:Choice>
        <mc:Fallback>
          <p:pic>
            <p:nvPicPr>
              <p:cNvPr id="15" name="Freihand 14">
                <a:extLst>
                  <a:ext uri="{FF2B5EF4-FFF2-40B4-BE49-F238E27FC236}">
                    <a16:creationId xmlns:a16="http://schemas.microsoft.com/office/drawing/2014/main" id="{F3A57152-627F-C10D-78E6-9A9C588FDE71}"/>
                  </a:ext>
                </a:extLst>
              </p:cNvPr>
              <p:cNvPicPr/>
              <p:nvPr/>
            </p:nvPicPr>
            <p:blipFill>
              <a:blip r:embed="rId13"/>
              <a:stretch>
                <a:fillRect/>
              </a:stretch>
            </p:blipFill>
            <p:spPr>
              <a:xfrm>
                <a:off x="11028829" y="1317142"/>
                <a:ext cx="528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AB66E49C-FD39-C133-992C-914C343BF9B9}"/>
                  </a:ext>
                </a:extLst>
              </p14:cNvPr>
              <p14:cNvContentPartPr/>
              <p14:nvPr/>
            </p14:nvContentPartPr>
            <p14:xfrm>
              <a:off x="7608829" y="1532062"/>
              <a:ext cx="65520" cy="29880"/>
            </p14:xfrm>
          </p:contentPart>
        </mc:Choice>
        <mc:Fallback>
          <p:pic>
            <p:nvPicPr>
              <p:cNvPr id="16" name="Freihand 15">
                <a:extLst>
                  <a:ext uri="{FF2B5EF4-FFF2-40B4-BE49-F238E27FC236}">
                    <a16:creationId xmlns:a16="http://schemas.microsoft.com/office/drawing/2014/main" id="{AB66E49C-FD39-C133-992C-914C343BF9B9}"/>
                  </a:ext>
                </a:extLst>
              </p:cNvPr>
              <p:cNvPicPr/>
              <p:nvPr/>
            </p:nvPicPr>
            <p:blipFill>
              <a:blip r:embed="rId15"/>
              <a:stretch>
                <a:fillRect/>
              </a:stretch>
            </p:blipFill>
            <p:spPr>
              <a:xfrm>
                <a:off x="7599829" y="1523062"/>
                <a:ext cx="83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57669B21-D71E-F5BE-47EE-089509073124}"/>
                  </a:ext>
                </a:extLst>
              </p14:cNvPr>
              <p14:cNvContentPartPr/>
              <p14:nvPr/>
            </p14:nvContentPartPr>
            <p14:xfrm>
              <a:off x="7814749" y="1444582"/>
              <a:ext cx="20520" cy="150480"/>
            </p14:xfrm>
          </p:contentPart>
        </mc:Choice>
        <mc:Fallback>
          <p:pic>
            <p:nvPicPr>
              <p:cNvPr id="17" name="Freihand 16">
                <a:extLst>
                  <a:ext uri="{FF2B5EF4-FFF2-40B4-BE49-F238E27FC236}">
                    <a16:creationId xmlns:a16="http://schemas.microsoft.com/office/drawing/2014/main" id="{57669B21-D71E-F5BE-47EE-089509073124}"/>
                  </a:ext>
                </a:extLst>
              </p:cNvPr>
              <p:cNvPicPr/>
              <p:nvPr/>
            </p:nvPicPr>
            <p:blipFill>
              <a:blip r:embed="rId17"/>
              <a:stretch>
                <a:fillRect/>
              </a:stretch>
            </p:blipFill>
            <p:spPr>
              <a:xfrm>
                <a:off x="7805749" y="1435942"/>
                <a:ext cx="38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94059E2B-24D0-38A0-81C7-5CE8BB25AD5C}"/>
                  </a:ext>
                </a:extLst>
              </p14:cNvPr>
              <p14:cNvContentPartPr/>
              <p14:nvPr/>
            </p14:nvContentPartPr>
            <p14:xfrm>
              <a:off x="7899709" y="1421542"/>
              <a:ext cx="110880" cy="187920"/>
            </p14:xfrm>
          </p:contentPart>
        </mc:Choice>
        <mc:Fallback>
          <p:pic>
            <p:nvPicPr>
              <p:cNvPr id="18" name="Freihand 17">
                <a:extLst>
                  <a:ext uri="{FF2B5EF4-FFF2-40B4-BE49-F238E27FC236}">
                    <a16:creationId xmlns:a16="http://schemas.microsoft.com/office/drawing/2014/main" id="{94059E2B-24D0-38A0-81C7-5CE8BB25AD5C}"/>
                  </a:ext>
                </a:extLst>
              </p:cNvPr>
              <p:cNvPicPr/>
              <p:nvPr/>
            </p:nvPicPr>
            <p:blipFill>
              <a:blip r:embed="rId19"/>
              <a:stretch>
                <a:fillRect/>
              </a:stretch>
            </p:blipFill>
            <p:spPr>
              <a:xfrm>
                <a:off x="7891069" y="1412902"/>
                <a:ext cx="128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C5D83B1E-FEA3-3447-2A8E-1B7792D00F32}"/>
                  </a:ext>
                </a:extLst>
              </p14:cNvPr>
              <p14:cNvContentPartPr/>
              <p14:nvPr/>
            </p14:nvContentPartPr>
            <p14:xfrm>
              <a:off x="7961629" y="1416862"/>
              <a:ext cx="81360" cy="8640"/>
            </p14:xfrm>
          </p:contentPart>
        </mc:Choice>
        <mc:Fallback>
          <p:pic>
            <p:nvPicPr>
              <p:cNvPr id="19" name="Freihand 18">
                <a:extLst>
                  <a:ext uri="{FF2B5EF4-FFF2-40B4-BE49-F238E27FC236}">
                    <a16:creationId xmlns:a16="http://schemas.microsoft.com/office/drawing/2014/main" id="{C5D83B1E-FEA3-3447-2A8E-1B7792D00F32}"/>
                  </a:ext>
                </a:extLst>
              </p:cNvPr>
              <p:cNvPicPr/>
              <p:nvPr/>
            </p:nvPicPr>
            <p:blipFill>
              <a:blip r:embed="rId21"/>
              <a:stretch>
                <a:fillRect/>
              </a:stretch>
            </p:blipFill>
            <p:spPr>
              <a:xfrm>
                <a:off x="7952989" y="1408222"/>
                <a:ext cx="99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486405F3-C0F5-EE8D-2E61-DBBF653B4BFE}"/>
                  </a:ext>
                </a:extLst>
              </p14:cNvPr>
              <p14:cNvContentPartPr/>
              <p14:nvPr/>
            </p14:nvContentPartPr>
            <p14:xfrm>
              <a:off x="8080069" y="1420462"/>
              <a:ext cx="236160" cy="140760"/>
            </p14:xfrm>
          </p:contentPart>
        </mc:Choice>
        <mc:Fallback>
          <p:pic>
            <p:nvPicPr>
              <p:cNvPr id="20" name="Freihand 19">
                <a:extLst>
                  <a:ext uri="{FF2B5EF4-FFF2-40B4-BE49-F238E27FC236}">
                    <a16:creationId xmlns:a16="http://schemas.microsoft.com/office/drawing/2014/main" id="{486405F3-C0F5-EE8D-2E61-DBBF653B4BFE}"/>
                  </a:ext>
                </a:extLst>
              </p:cNvPr>
              <p:cNvPicPr/>
              <p:nvPr/>
            </p:nvPicPr>
            <p:blipFill>
              <a:blip r:embed="rId23"/>
              <a:stretch>
                <a:fillRect/>
              </a:stretch>
            </p:blipFill>
            <p:spPr>
              <a:xfrm>
                <a:off x="8071069" y="1411822"/>
                <a:ext cx="253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B6696F20-724F-A877-9A40-AE2FA741C269}"/>
                  </a:ext>
                </a:extLst>
              </p14:cNvPr>
              <p14:cNvContentPartPr/>
              <p14:nvPr/>
            </p14:nvContentPartPr>
            <p14:xfrm>
              <a:off x="8427829" y="1455382"/>
              <a:ext cx="75240" cy="113760"/>
            </p14:xfrm>
          </p:contentPart>
        </mc:Choice>
        <mc:Fallback>
          <p:pic>
            <p:nvPicPr>
              <p:cNvPr id="21" name="Freihand 20">
                <a:extLst>
                  <a:ext uri="{FF2B5EF4-FFF2-40B4-BE49-F238E27FC236}">
                    <a16:creationId xmlns:a16="http://schemas.microsoft.com/office/drawing/2014/main" id="{B6696F20-724F-A877-9A40-AE2FA741C269}"/>
                  </a:ext>
                </a:extLst>
              </p:cNvPr>
              <p:cNvPicPr/>
              <p:nvPr/>
            </p:nvPicPr>
            <p:blipFill>
              <a:blip r:embed="rId25"/>
              <a:stretch>
                <a:fillRect/>
              </a:stretch>
            </p:blipFill>
            <p:spPr>
              <a:xfrm>
                <a:off x="8419189" y="1446382"/>
                <a:ext cx="92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DD949F3C-E212-191C-FF22-E3AAE89FFA0D}"/>
                  </a:ext>
                </a:extLst>
              </p14:cNvPr>
              <p14:cNvContentPartPr/>
              <p14:nvPr/>
            </p14:nvContentPartPr>
            <p14:xfrm>
              <a:off x="8476429" y="1364302"/>
              <a:ext cx="14760" cy="11880"/>
            </p14:xfrm>
          </p:contentPart>
        </mc:Choice>
        <mc:Fallback>
          <p:pic>
            <p:nvPicPr>
              <p:cNvPr id="22" name="Freihand 21">
                <a:extLst>
                  <a:ext uri="{FF2B5EF4-FFF2-40B4-BE49-F238E27FC236}">
                    <a16:creationId xmlns:a16="http://schemas.microsoft.com/office/drawing/2014/main" id="{DD949F3C-E212-191C-FF22-E3AAE89FFA0D}"/>
                  </a:ext>
                </a:extLst>
              </p:cNvPr>
              <p:cNvPicPr/>
              <p:nvPr/>
            </p:nvPicPr>
            <p:blipFill>
              <a:blip r:embed="rId27"/>
              <a:stretch>
                <a:fillRect/>
              </a:stretch>
            </p:blipFill>
            <p:spPr>
              <a:xfrm>
                <a:off x="8467789" y="1355302"/>
                <a:ext cx="32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EB1BDBE3-1F10-B7EE-BCB4-BB4486A97D19}"/>
                  </a:ext>
                </a:extLst>
              </p14:cNvPr>
              <p14:cNvContentPartPr/>
              <p14:nvPr/>
            </p14:nvContentPartPr>
            <p14:xfrm>
              <a:off x="9164029" y="1440982"/>
              <a:ext cx="125640" cy="9720"/>
            </p14:xfrm>
          </p:contentPart>
        </mc:Choice>
        <mc:Fallback>
          <p:pic>
            <p:nvPicPr>
              <p:cNvPr id="23" name="Freihand 22">
                <a:extLst>
                  <a:ext uri="{FF2B5EF4-FFF2-40B4-BE49-F238E27FC236}">
                    <a16:creationId xmlns:a16="http://schemas.microsoft.com/office/drawing/2014/main" id="{EB1BDBE3-1F10-B7EE-BCB4-BB4486A97D19}"/>
                  </a:ext>
                </a:extLst>
              </p:cNvPr>
              <p:cNvPicPr/>
              <p:nvPr/>
            </p:nvPicPr>
            <p:blipFill>
              <a:blip r:embed="rId29"/>
              <a:stretch>
                <a:fillRect/>
              </a:stretch>
            </p:blipFill>
            <p:spPr>
              <a:xfrm>
                <a:off x="9155029" y="1432342"/>
                <a:ext cx="143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5AC69854-0B42-922F-1052-7BDD13AC854D}"/>
                  </a:ext>
                </a:extLst>
              </p14:cNvPr>
              <p14:cNvContentPartPr/>
              <p14:nvPr/>
            </p14:nvContentPartPr>
            <p14:xfrm>
              <a:off x="9161869" y="1516942"/>
              <a:ext cx="142920" cy="11160"/>
            </p14:xfrm>
          </p:contentPart>
        </mc:Choice>
        <mc:Fallback>
          <p:pic>
            <p:nvPicPr>
              <p:cNvPr id="24" name="Freihand 23">
                <a:extLst>
                  <a:ext uri="{FF2B5EF4-FFF2-40B4-BE49-F238E27FC236}">
                    <a16:creationId xmlns:a16="http://schemas.microsoft.com/office/drawing/2014/main" id="{5AC69854-0B42-922F-1052-7BDD13AC854D}"/>
                  </a:ext>
                </a:extLst>
              </p:cNvPr>
              <p:cNvPicPr/>
              <p:nvPr/>
            </p:nvPicPr>
            <p:blipFill>
              <a:blip r:embed="rId31"/>
              <a:stretch>
                <a:fillRect/>
              </a:stretch>
            </p:blipFill>
            <p:spPr>
              <a:xfrm>
                <a:off x="9152869" y="1508302"/>
                <a:ext cx="160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CB15B8C5-2496-72BF-2B3B-0A3FF96DC37F}"/>
                  </a:ext>
                </a:extLst>
              </p14:cNvPr>
              <p14:cNvContentPartPr/>
              <p14:nvPr/>
            </p14:nvContentPartPr>
            <p14:xfrm>
              <a:off x="9486949" y="1408582"/>
              <a:ext cx="169560" cy="215640"/>
            </p14:xfrm>
          </p:contentPart>
        </mc:Choice>
        <mc:Fallback>
          <p:pic>
            <p:nvPicPr>
              <p:cNvPr id="25" name="Freihand 24">
                <a:extLst>
                  <a:ext uri="{FF2B5EF4-FFF2-40B4-BE49-F238E27FC236}">
                    <a16:creationId xmlns:a16="http://schemas.microsoft.com/office/drawing/2014/main" id="{CB15B8C5-2496-72BF-2B3B-0A3FF96DC37F}"/>
                  </a:ext>
                </a:extLst>
              </p:cNvPr>
              <p:cNvPicPr/>
              <p:nvPr/>
            </p:nvPicPr>
            <p:blipFill>
              <a:blip r:embed="rId33"/>
              <a:stretch>
                <a:fillRect/>
              </a:stretch>
            </p:blipFill>
            <p:spPr>
              <a:xfrm>
                <a:off x="9477949" y="1399942"/>
                <a:ext cx="1872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DC4B9C8A-0014-0EA6-EEA9-FA4EC77CB41E}"/>
                  </a:ext>
                </a:extLst>
              </p14:cNvPr>
              <p14:cNvContentPartPr/>
              <p14:nvPr/>
            </p14:nvContentPartPr>
            <p14:xfrm>
              <a:off x="8361589" y="1628902"/>
              <a:ext cx="173880" cy="23400"/>
            </p14:xfrm>
          </p:contentPart>
        </mc:Choice>
        <mc:Fallback>
          <p:pic>
            <p:nvPicPr>
              <p:cNvPr id="26" name="Freihand 25">
                <a:extLst>
                  <a:ext uri="{FF2B5EF4-FFF2-40B4-BE49-F238E27FC236}">
                    <a16:creationId xmlns:a16="http://schemas.microsoft.com/office/drawing/2014/main" id="{DC4B9C8A-0014-0EA6-EEA9-FA4EC77CB41E}"/>
                  </a:ext>
                </a:extLst>
              </p:cNvPr>
              <p:cNvPicPr/>
              <p:nvPr/>
            </p:nvPicPr>
            <p:blipFill>
              <a:blip r:embed="rId35"/>
              <a:stretch>
                <a:fillRect/>
              </a:stretch>
            </p:blipFill>
            <p:spPr>
              <a:xfrm>
                <a:off x="8352589" y="1620262"/>
                <a:ext cx="191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72E3D711-3AFD-3A28-6435-73CBBEECF7CC}"/>
                  </a:ext>
                </a:extLst>
              </p14:cNvPr>
              <p14:cNvContentPartPr/>
              <p14:nvPr/>
            </p14:nvContentPartPr>
            <p14:xfrm>
              <a:off x="9439429" y="1676422"/>
              <a:ext cx="281160" cy="26640"/>
            </p14:xfrm>
          </p:contentPart>
        </mc:Choice>
        <mc:Fallback>
          <p:pic>
            <p:nvPicPr>
              <p:cNvPr id="27" name="Freihand 26">
                <a:extLst>
                  <a:ext uri="{FF2B5EF4-FFF2-40B4-BE49-F238E27FC236}">
                    <a16:creationId xmlns:a16="http://schemas.microsoft.com/office/drawing/2014/main" id="{72E3D711-3AFD-3A28-6435-73CBBEECF7CC}"/>
                  </a:ext>
                </a:extLst>
              </p:cNvPr>
              <p:cNvPicPr/>
              <p:nvPr/>
            </p:nvPicPr>
            <p:blipFill>
              <a:blip r:embed="rId37"/>
              <a:stretch>
                <a:fillRect/>
              </a:stretch>
            </p:blipFill>
            <p:spPr>
              <a:xfrm>
                <a:off x="9430789" y="1667422"/>
                <a:ext cx="298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54FC68BD-742E-145A-7194-07B2DB76F9CC}"/>
                  </a:ext>
                </a:extLst>
              </p14:cNvPr>
              <p14:cNvContentPartPr/>
              <p14:nvPr/>
            </p14:nvContentPartPr>
            <p14:xfrm>
              <a:off x="6884149" y="1437382"/>
              <a:ext cx="99000" cy="192600"/>
            </p14:xfrm>
          </p:contentPart>
        </mc:Choice>
        <mc:Fallback>
          <p:pic>
            <p:nvPicPr>
              <p:cNvPr id="28" name="Freihand 27">
                <a:extLst>
                  <a:ext uri="{FF2B5EF4-FFF2-40B4-BE49-F238E27FC236}">
                    <a16:creationId xmlns:a16="http://schemas.microsoft.com/office/drawing/2014/main" id="{54FC68BD-742E-145A-7194-07B2DB76F9CC}"/>
                  </a:ext>
                </a:extLst>
              </p:cNvPr>
              <p:cNvPicPr/>
              <p:nvPr/>
            </p:nvPicPr>
            <p:blipFill>
              <a:blip r:embed="rId39"/>
              <a:stretch>
                <a:fillRect/>
              </a:stretch>
            </p:blipFill>
            <p:spPr>
              <a:xfrm>
                <a:off x="6875509" y="1428742"/>
                <a:ext cx="1166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61C330B0-05D7-E5D3-DF46-F43287B663EE}"/>
                  </a:ext>
                </a:extLst>
              </p14:cNvPr>
              <p14:cNvContentPartPr/>
              <p14:nvPr/>
            </p14:nvContentPartPr>
            <p14:xfrm>
              <a:off x="6947869" y="1381222"/>
              <a:ext cx="162720" cy="46800"/>
            </p14:xfrm>
          </p:contentPart>
        </mc:Choice>
        <mc:Fallback>
          <p:pic>
            <p:nvPicPr>
              <p:cNvPr id="29" name="Freihand 28">
                <a:extLst>
                  <a:ext uri="{FF2B5EF4-FFF2-40B4-BE49-F238E27FC236}">
                    <a16:creationId xmlns:a16="http://schemas.microsoft.com/office/drawing/2014/main" id="{61C330B0-05D7-E5D3-DF46-F43287B663EE}"/>
                  </a:ext>
                </a:extLst>
              </p:cNvPr>
              <p:cNvPicPr/>
              <p:nvPr/>
            </p:nvPicPr>
            <p:blipFill>
              <a:blip r:embed="rId41"/>
              <a:stretch>
                <a:fillRect/>
              </a:stretch>
            </p:blipFill>
            <p:spPr>
              <a:xfrm>
                <a:off x="6938869" y="1372582"/>
                <a:ext cx="180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10210972-0A0E-7835-E9DF-2835B9F05408}"/>
                  </a:ext>
                </a:extLst>
              </p14:cNvPr>
              <p14:cNvContentPartPr/>
              <p14:nvPr/>
            </p14:nvContentPartPr>
            <p14:xfrm>
              <a:off x="7076389" y="1373302"/>
              <a:ext cx="282960" cy="241920"/>
            </p14:xfrm>
          </p:contentPart>
        </mc:Choice>
        <mc:Fallback>
          <p:pic>
            <p:nvPicPr>
              <p:cNvPr id="30" name="Freihand 29">
                <a:extLst>
                  <a:ext uri="{FF2B5EF4-FFF2-40B4-BE49-F238E27FC236}">
                    <a16:creationId xmlns:a16="http://schemas.microsoft.com/office/drawing/2014/main" id="{10210972-0A0E-7835-E9DF-2835B9F05408}"/>
                  </a:ext>
                </a:extLst>
              </p:cNvPr>
              <p:cNvPicPr/>
              <p:nvPr/>
            </p:nvPicPr>
            <p:blipFill>
              <a:blip r:embed="rId43"/>
              <a:stretch>
                <a:fillRect/>
              </a:stretch>
            </p:blipFill>
            <p:spPr>
              <a:xfrm>
                <a:off x="7067389" y="1364662"/>
                <a:ext cx="3006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2BDA44F8-7569-08D8-26E8-28470EE5E774}"/>
                  </a:ext>
                </a:extLst>
              </p14:cNvPr>
              <p14:cNvContentPartPr/>
              <p14:nvPr/>
            </p14:nvContentPartPr>
            <p14:xfrm>
              <a:off x="6888829" y="1685422"/>
              <a:ext cx="2833920" cy="86760"/>
            </p14:xfrm>
          </p:contentPart>
        </mc:Choice>
        <mc:Fallback>
          <p:pic>
            <p:nvPicPr>
              <p:cNvPr id="31" name="Freihand 30">
                <a:extLst>
                  <a:ext uri="{FF2B5EF4-FFF2-40B4-BE49-F238E27FC236}">
                    <a16:creationId xmlns:a16="http://schemas.microsoft.com/office/drawing/2014/main" id="{2BDA44F8-7569-08D8-26E8-28470EE5E774}"/>
                  </a:ext>
                </a:extLst>
              </p:cNvPr>
              <p:cNvPicPr/>
              <p:nvPr/>
            </p:nvPicPr>
            <p:blipFill>
              <a:blip r:embed="rId45"/>
              <a:stretch>
                <a:fillRect/>
              </a:stretch>
            </p:blipFill>
            <p:spPr>
              <a:xfrm>
                <a:off x="6879829" y="1676782"/>
                <a:ext cx="2851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203CC458-16F7-38D6-FBF3-FFD94BA350DB}"/>
                  </a:ext>
                </a:extLst>
              </p14:cNvPr>
              <p14:cNvContentPartPr/>
              <p14:nvPr/>
            </p14:nvContentPartPr>
            <p14:xfrm>
              <a:off x="7390669" y="3194902"/>
              <a:ext cx="127800" cy="142920"/>
            </p14:xfrm>
          </p:contentPart>
        </mc:Choice>
        <mc:Fallback>
          <p:pic>
            <p:nvPicPr>
              <p:cNvPr id="32" name="Freihand 31">
                <a:extLst>
                  <a:ext uri="{FF2B5EF4-FFF2-40B4-BE49-F238E27FC236}">
                    <a16:creationId xmlns:a16="http://schemas.microsoft.com/office/drawing/2014/main" id="{203CC458-16F7-38D6-FBF3-FFD94BA350DB}"/>
                  </a:ext>
                </a:extLst>
              </p:cNvPr>
              <p:cNvPicPr/>
              <p:nvPr/>
            </p:nvPicPr>
            <p:blipFill>
              <a:blip r:embed="rId47"/>
              <a:stretch>
                <a:fillRect/>
              </a:stretch>
            </p:blipFill>
            <p:spPr>
              <a:xfrm>
                <a:off x="7381669" y="3186262"/>
                <a:ext cx="145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1516ABF2-4B33-D3C1-6E92-83541C2DFB6F}"/>
                  </a:ext>
                </a:extLst>
              </p14:cNvPr>
              <p14:cNvContentPartPr/>
              <p14:nvPr/>
            </p14:nvContentPartPr>
            <p14:xfrm>
              <a:off x="7487509" y="3185902"/>
              <a:ext cx="203400" cy="173520"/>
            </p14:xfrm>
          </p:contentPart>
        </mc:Choice>
        <mc:Fallback>
          <p:pic>
            <p:nvPicPr>
              <p:cNvPr id="33" name="Freihand 32">
                <a:extLst>
                  <a:ext uri="{FF2B5EF4-FFF2-40B4-BE49-F238E27FC236}">
                    <a16:creationId xmlns:a16="http://schemas.microsoft.com/office/drawing/2014/main" id="{1516ABF2-4B33-D3C1-6E92-83541C2DFB6F}"/>
                  </a:ext>
                </a:extLst>
              </p:cNvPr>
              <p:cNvPicPr/>
              <p:nvPr/>
            </p:nvPicPr>
            <p:blipFill>
              <a:blip r:embed="rId49"/>
              <a:stretch>
                <a:fillRect/>
              </a:stretch>
            </p:blipFill>
            <p:spPr>
              <a:xfrm>
                <a:off x="7478509" y="3176902"/>
                <a:ext cx="221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A448C31B-3B4F-CB93-A9CE-79BBABF607F7}"/>
                  </a:ext>
                </a:extLst>
              </p14:cNvPr>
              <p14:cNvContentPartPr/>
              <p14:nvPr/>
            </p14:nvContentPartPr>
            <p14:xfrm>
              <a:off x="7743829" y="3182302"/>
              <a:ext cx="117720" cy="125280"/>
            </p14:xfrm>
          </p:contentPart>
        </mc:Choice>
        <mc:Fallback>
          <p:pic>
            <p:nvPicPr>
              <p:cNvPr id="34" name="Freihand 33">
                <a:extLst>
                  <a:ext uri="{FF2B5EF4-FFF2-40B4-BE49-F238E27FC236}">
                    <a16:creationId xmlns:a16="http://schemas.microsoft.com/office/drawing/2014/main" id="{A448C31B-3B4F-CB93-A9CE-79BBABF607F7}"/>
                  </a:ext>
                </a:extLst>
              </p:cNvPr>
              <p:cNvPicPr/>
              <p:nvPr/>
            </p:nvPicPr>
            <p:blipFill>
              <a:blip r:embed="rId51"/>
              <a:stretch>
                <a:fillRect/>
              </a:stretch>
            </p:blipFill>
            <p:spPr>
              <a:xfrm>
                <a:off x="7735189" y="3173302"/>
                <a:ext cx="135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9BA90FF1-F7BA-453B-3E85-AE9145D27182}"/>
                  </a:ext>
                </a:extLst>
              </p14:cNvPr>
              <p14:cNvContentPartPr/>
              <p14:nvPr/>
            </p14:nvContentPartPr>
            <p14:xfrm>
              <a:off x="8117869" y="3210742"/>
              <a:ext cx="11160" cy="146880"/>
            </p14:xfrm>
          </p:contentPart>
        </mc:Choice>
        <mc:Fallback>
          <p:pic>
            <p:nvPicPr>
              <p:cNvPr id="35" name="Freihand 34">
                <a:extLst>
                  <a:ext uri="{FF2B5EF4-FFF2-40B4-BE49-F238E27FC236}">
                    <a16:creationId xmlns:a16="http://schemas.microsoft.com/office/drawing/2014/main" id="{9BA90FF1-F7BA-453B-3E85-AE9145D27182}"/>
                  </a:ext>
                </a:extLst>
              </p:cNvPr>
              <p:cNvPicPr/>
              <p:nvPr/>
            </p:nvPicPr>
            <p:blipFill>
              <a:blip r:embed="rId53"/>
              <a:stretch>
                <a:fillRect/>
              </a:stretch>
            </p:blipFill>
            <p:spPr>
              <a:xfrm>
                <a:off x="8109229" y="3202102"/>
                <a:ext cx="28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53651E2A-FE55-D477-D8EC-0CA3AD19CFFC}"/>
                  </a:ext>
                </a:extLst>
              </p14:cNvPr>
              <p14:cNvContentPartPr/>
              <p14:nvPr/>
            </p14:nvContentPartPr>
            <p14:xfrm>
              <a:off x="8083309" y="3253222"/>
              <a:ext cx="120600" cy="20880"/>
            </p14:xfrm>
          </p:contentPart>
        </mc:Choice>
        <mc:Fallback>
          <p:pic>
            <p:nvPicPr>
              <p:cNvPr id="36" name="Freihand 35">
                <a:extLst>
                  <a:ext uri="{FF2B5EF4-FFF2-40B4-BE49-F238E27FC236}">
                    <a16:creationId xmlns:a16="http://schemas.microsoft.com/office/drawing/2014/main" id="{53651E2A-FE55-D477-D8EC-0CA3AD19CFFC}"/>
                  </a:ext>
                </a:extLst>
              </p:cNvPr>
              <p:cNvPicPr/>
              <p:nvPr/>
            </p:nvPicPr>
            <p:blipFill>
              <a:blip r:embed="rId55"/>
              <a:stretch>
                <a:fillRect/>
              </a:stretch>
            </p:blipFill>
            <p:spPr>
              <a:xfrm>
                <a:off x="8074669" y="3244222"/>
                <a:ext cx="138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DE09AEC3-A6D6-2F1A-414A-ED06647A63C2}"/>
                  </a:ext>
                </a:extLst>
              </p14:cNvPr>
              <p14:cNvContentPartPr/>
              <p14:nvPr/>
            </p14:nvContentPartPr>
            <p14:xfrm>
              <a:off x="8247109" y="3127942"/>
              <a:ext cx="133920" cy="202320"/>
            </p14:xfrm>
          </p:contentPart>
        </mc:Choice>
        <mc:Fallback>
          <p:pic>
            <p:nvPicPr>
              <p:cNvPr id="37" name="Freihand 36">
                <a:extLst>
                  <a:ext uri="{FF2B5EF4-FFF2-40B4-BE49-F238E27FC236}">
                    <a16:creationId xmlns:a16="http://schemas.microsoft.com/office/drawing/2014/main" id="{DE09AEC3-A6D6-2F1A-414A-ED06647A63C2}"/>
                  </a:ext>
                </a:extLst>
              </p:cNvPr>
              <p:cNvPicPr/>
              <p:nvPr/>
            </p:nvPicPr>
            <p:blipFill>
              <a:blip r:embed="rId57"/>
              <a:stretch>
                <a:fillRect/>
              </a:stretch>
            </p:blipFill>
            <p:spPr>
              <a:xfrm>
                <a:off x="8238109" y="3118942"/>
                <a:ext cx="151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8C64C1CE-EE7F-026B-51D0-1F5C6C980126}"/>
                  </a:ext>
                </a:extLst>
              </p14:cNvPr>
              <p14:cNvContentPartPr/>
              <p14:nvPr/>
            </p14:nvContentPartPr>
            <p14:xfrm>
              <a:off x="8425669" y="3106342"/>
              <a:ext cx="83520" cy="146880"/>
            </p14:xfrm>
          </p:contentPart>
        </mc:Choice>
        <mc:Fallback>
          <p:pic>
            <p:nvPicPr>
              <p:cNvPr id="38" name="Freihand 37">
                <a:extLst>
                  <a:ext uri="{FF2B5EF4-FFF2-40B4-BE49-F238E27FC236}">
                    <a16:creationId xmlns:a16="http://schemas.microsoft.com/office/drawing/2014/main" id="{8C64C1CE-EE7F-026B-51D0-1F5C6C980126}"/>
                  </a:ext>
                </a:extLst>
              </p:cNvPr>
              <p:cNvPicPr/>
              <p:nvPr/>
            </p:nvPicPr>
            <p:blipFill>
              <a:blip r:embed="rId59"/>
              <a:stretch>
                <a:fillRect/>
              </a:stretch>
            </p:blipFill>
            <p:spPr>
              <a:xfrm>
                <a:off x="8417029" y="3097702"/>
                <a:ext cx="101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17785E8A-BFDA-ADE9-6F68-A99F9B6F3A1E}"/>
                  </a:ext>
                </a:extLst>
              </p14:cNvPr>
              <p14:cNvContentPartPr/>
              <p14:nvPr/>
            </p14:nvContentPartPr>
            <p14:xfrm>
              <a:off x="8530069" y="3086542"/>
              <a:ext cx="135360" cy="154440"/>
            </p14:xfrm>
          </p:contentPart>
        </mc:Choice>
        <mc:Fallback>
          <p:pic>
            <p:nvPicPr>
              <p:cNvPr id="39" name="Freihand 38">
                <a:extLst>
                  <a:ext uri="{FF2B5EF4-FFF2-40B4-BE49-F238E27FC236}">
                    <a16:creationId xmlns:a16="http://schemas.microsoft.com/office/drawing/2014/main" id="{17785E8A-BFDA-ADE9-6F68-A99F9B6F3A1E}"/>
                  </a:ext>
                </a:extLst>
              </p:cNvPr>
              <p:cNvPicPr/>
              <p:nvPr/>
            </p:nvPicPr>
            <p:blipFill>
              <a:blip r:embed="rId61"/>
              <a:stretch>
                <a:fillRect/>
              </a:stretch>
            </p:blipFill>
            <p:spPr>
              <a:xfrm>
                <a:off x="8521429" y="3077542"/>
                <a:ext cx="153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40AE2085-3EDC-00FE-B35B-5072511E8C6A}"/>
                  </a:ext>
                </a:extLst>
              </p14:cNvPr>
              <p14:cNvContentPartPr/>
              <p14:nvPr/>
            </p14:nvContentPartPr>
            <p14:xfrm>
              <a:off x="8832109" y="3058462"/>
              <a:ext cx="77400" cy="163080"/>
            </p14:xfrm>
          </p:contentPart>
        </mc:Choice>
        <mc:Fallback>
          <p:pic>
            <p:nvPicPr>
              <p:cNvPr id="40" name="Freihand 39">
                <a:extLst>
                  <a:ext uri="{FF2B5EF4-FFF2-40B4-BE49-F238E27FC236}">
                    <a16:creationId xmlns:a16="http://schemas.microsoft.com/office/drawing/2014/main" id="{40AE2085-3EDC-00FE-B35B-5072511E8C6A}"/>
                  </a:ext>
                </a:extLst>
              </p:cNvPr>
              <p:cNvPicPr/>
              <p:nvPr/>
            </p:nvPicPr>
            <p:blipFill>
              <a:blip r:embed="rId63"/>
              <a:stretch>
                <a:fillRect/>
              </a:stretch>
            </p:blipFill>
            <p:spPr>
              <a:xfrm>
                <a:off x="8823109" y="3049822"/>
                <a:ext cx="95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A0DF58A2-EDCF-D7D1-BD30-01679535BBC1}"/>
                  </a:ext>
                </a:extLst>
              </p14:cNvPr>
              <p14:cNvContentPartPr/>
              <p14:nvPr/>
            </p14:nvContentPartPr>
            <p14:xfrm>
              <a:off x="9109669" y="3073582"/>
              <a:ext cx="155520" cy="44280"/>
            </p14:xfrm>
          </p:contentPart>
        </mc:Choice>
        <mc:Fallback>
          <p:pic>
            <p:nvPicPr>
              <p:cNvPr id="41" name="Freihand 40">
                <a:extLst>
                  <a:ext uri="{FF2B5EF4-FFF2-40B4-BE49-F238E27FC236}">
                    <a16:creationId xmlns:a16="http://schemas.microsoft.com/office/drawing/2014/main" id="{A0DF58A2-EDCF-D7D1-BD30-01679535BBC1}"/>
                  </a:ext>
                </a:extLst>
              </p:cNvPr>
              <p:cNvPicPr/>
              <p:nvPr/>
            </p:nvPicPr>
            <p:blipFill>
              <a:blip r:embed="rId65"/>
              <a:stretch>
                <a:fillRect/>
              </a:stretch>
            </p:blipFill>
            <p:spPr>
              <a:xfrm>
                <a:off x="9101029" y="3064942"/>
                <a:ext cx="173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60875574-DAEB-7EEB-8C9E-49331FE8EF9D}"/>
                  </a:ext>
                </a:extLst>
              </p14:cNvPr>
              <p14:cNvContentPartPr/>
              <p14:nvPr/>
            </p14:nvContentPartPr>
            <p14:xfrm>
              <a:off x="9126229" y="3156742"/>
              <a:ext cx="138240" cy="14400"/>
            </p14:xfrm>
          </p:contentPart>
        </mc:Choice>
        <mc:Fallback>
          <p:pic>
            <p:nvPicPr>
              <p:cNvPr id="42" name="Freihand 41">
                <a:extLst>
                  <a:ext uri="{FF2B5EF4-FFF2-40B4-BE49-F238E27FC236}">
                    <a16:creationId xmlns:a16="http://schemas.microsoft.com/office/drawing/2014/main" id="{60875574-DAEB-7EEB-8C9E-49331FE8EF9D}"/>
                  </a:ext>
                </a:extLst>
              </p:cNvPr>
              <p:cNvPicPr/>
              <p:nvPr/>
            </p:nvPicPr>
            <p:blipFill>
              <a:blip r:embed="rId67"/>
              <a:stretch>
                <a:fillRect/>
              </a:stretch>
            </p:blipFill>
            <p:spPr>
              <a:xfrm>
                <a:off x="9117589" y="3147742"/>
                <a:ext cx="155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09C2ECE2-0C0F-989C-B19C-C5CF22F5E4C8}"/>
                  </a:ext>
                </a:extLst>
              </p14:cNvPr>
              <p14:cNvContentPartPr/>
              <p14:nvPr/>
            </p14:nvContentPartPr>
            <p14:xfrm>
              <a:off x="9533749" y="3020662"/>
              <a:ext cx="175320" cy="244800"/>
            </p14:xfrm>
          </p:contentPart>
        </mc:Choice>
        <mc:Fallback>
          <p:pic>
            <p:nvPicPr>
              <p:cNvPr id="43" name="Freihand 42">
                <a:extLst>
                  <a:ext uri="{FF2B5EF4-FFF2-40B4-BE49-F238E27FC236}">
                    <a16:creationId xmlns:a16="http://schemas.microsoft.com/office/drawing/2014/main" id="{09C2ECE2-0C0F-989C-B19C-C5CF22F5E4C8}"/>
                  </a:ext>
                </a:extLst>
              </p:cNvPr>
              <p:cNvPicPr/>
              <p:nvPr/>
            </p:nvPicPr>
            <p:blipFill>
              <a:blip r:embed="rId69"/>
              <a:stretch>
                <a:fillRect/>
              </a:stretch>
            </p:blipFill>
            <p:spPr>
              <a:xfrm>
                <a:off x="9525109" y="3011662"/>
                <a:ext cx="192960" cy="262440"/>
              </a:xfrm>
              <a:prstGeom prst="rect">
                <a:avLst/>
              </a:prstGeom>
            </p:spPr>
          </p:pic>
        </mc:Fallback>
      </mc:AlternateContent>
      <p:grpSp>
        <p:nvGrpSpPr>
          <p:cNvPr id="49" name="Gruppieren 48">
            <a:extLst>
              <a:ext uri="{FF2B5EF4-FFF2-40B4-BE49-F238E27FC236}">
                <a16:creationId xmlns:a16="http://schemas.microsoft.com/office/drawing/2014/main" id="{531C6F64-51DF-E2BD-95F3-335E18BF39EE}"/>
              </a:ext>
            </a:extLst>
          </p:cNvPr>
          <p:cNvGrpSpPr/>
          <p:nvPr/>
        </p:nvGrpSpPr>
        <p:grpSpPr>
          <a:xfrm>
            <a:off x="10092469" y="2740222"/>
            <a:ext cx="1449720" cy="378000"/>
            <a:chOff x="10092469" y="2740222"/>
            <a:chExt cx="1449720" cy="378000"/>
          </a:xfrm>
        </p:grpSpPr>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AA24C5C1-345A-1E15-5B14-083FF6DBC758}"/>
                    </a:ext>
                  </a:extLst>
                </p14:cNvPr>
                <p14:cNvContentPartPr/>
                <p14:nvPr/>
              </p14:nvContentPartPr>
              <p14:xfrm>
                <a:off x="10092469" y="2874502"/>
                <a:ext cx="151560" cy="243720"/>
              </p14:xfrm>
            </p:contentPart>
          </mc:Choice>
          <mc:Fallback>
            <p:pic>
              <p:nvPicPr>
                <p:cNvPr id="44" name="Freihand 43">
                  <a:extLst>
                    <a:ext uri="{FF2B5EF4-FFF2-40B4-BE49-F238E27FC236}">
                      <a16:creationId xmlns:a16="http://schemas.microsoft.com/office/drawing/2014/main" id="{AA24C5C1-345A-1E15-5B14-083FF6DBC758}"/>
                    </a:ext>
                  </a:extLst>
                </p:cNvPr>
                <p:cNvPicPr/>
                <p:nvPr/>
              </p:nvPicPr>
              <p:blipFill>
                <a:blip r:embed="rId71"/>
                <a:stretch>
                  <a:fillRect/>
                </a:stretch>
              </p:blipFill>
              <p:spPr>
                <a:xfrm>
                  <a:off x="10083829" y="2865502"/>
                  <a:ext cx="1692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0D4874F7-DAF7-DC7D-077C-64E591781D6B}"/>
                    </a:ext>
                  </a:extLst>
                </p14:cNvPr>
                <p14:cNvContentPartPr/>
                <p14:nvPr/>
              </p14:nvContentPartPr>
              <p14:xfrm>
                <a:off x="10267069" y="2828062"/>
                <a:ext cx="133200" cy="219240"/>
              </p14:xfrm>
            </p:contentPart>
          </mc:Choice>
          <mc:Fallback>
            <p:pic>
              <p:nvPicPr>
                <p:cNvPr id="45" name="Freihand 44">
                  <a:extLst>
                    <a:ext uri="{FF2B5EF4-FFF2-40B4-BE49-F238E27FC236}">
                      <a16:creationId xmlns:a16="http://schemas.microsoft.com/office/drawing/2014/main" id="{0D4874F7-DAF7-DC7D-077C-64E591781D6B}"/>
                    </a:ext>
                  </a:extLst>
                </p:cNvPr>
                <p:cNvPicPr/>
                <p:nvPr/>
              </p:nvPicPr>
              <p:blipFill>
                <a:blip r:embed="rId73"/>
                <a:stretch>
                  <a:fillRect/>
                </a:stretch>
              </p:blipFill>
              <p:spPr>
                <a:xfrm>
                  <a:off x="10258429" y="2819422"/>
                  <a:ext cx="1508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D843B706-2DBE-819C-D7EE-B07AA333EE38}"/>
                    </a:ext>
                  </a:extLst>
                </p14:cNvPr>
                <p14:cNvContentPartPr/>
                <p14:nvPr/>
              </p14:nvContentPartPr>
              <p14:xfrm>
                <a:off x="10506109" y="2944702"/>
                <a:ext cx="89280" cy="24480"/>
              </p14:xfrm>
            </p:contentPart>
          </mc:Choice>
          <mc:Fallback>
            <p:pic>
              <p:nvPicPr>
                <p:cNvPr id="46" name="Freihand 45">
                  <a:extLst>
                    <a:ext uri="{FF2B5EF4-FFF2-40B4-BE49-F238E27FC236}">
                      <a16:creationId xmlns:a16="http://schemas.microsoft.com/office/drawing/2014/main" id="{D843B706-2DBE-819C-D7EE-B07AA333EE38}"/>
                    </a:ext>
                  </a:extLst>
                </p:cNvPr>
                <p:cNvPicPr/>
                <p:nvPr/>
              </p:nvPicPr>
              <p:blipFill>
                <a:blip r:embed="rId75"/>
                <a:stretch>
                  <a:fillRect/>
                </a:stretch>
              </p:blipFill>
              <p:spPr>
                <a:xfrm>
                  <a:off x="10497109" y="2935702"/>
                  <a:ext cx="106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7E1EB47D-4E87-1DBC-B7A7-3EE6930A3D8A}"/>
                    </a:ext>
                  </a:extLst>
                </p14:cNvPr>
                <p14:cNvContentPartPr/>
                <p14:nvPr/>
              </p14:nvContentPartPr>
              <p14:xfrm>
                <a:off x="10727869" y="2740222"/>
                <a:ext cx="176760" cy="273600"/>
              </p14:xfrm>
            </p:contentPart>
          </mc:Choice>
          <mc:Fallback>
            <p:pic>
              <p:nvPicPr>
                <p:cNvPr id="47" name="Freihand 46">
                  <a:extLst>
                    <a:ext uri="{FF2B5EF4-FFF2-40B4-BE49-F238E27FC236}">
                      <a16:creationId xmlns:a16="http://schemas.microsoft.com/office/drawing/2014/main" id="{7E1EB47D-4E87-1DBC-B7A7-3EE6930A3D8A}"/>
                    </a:ext>
                  </a:extLst>
                </p:cNvPr>
                <p:cNvPicPr/>
                <p:nvPr/>
              </p:nvPicPr>
              <p:blipFill>
                <a:blip r:embed="rId77"/>
                <a:stretch>
                  <a:fillRect/>
                </a:stretch>
              </p:blipFill>
              <p:spPr>
                <a:xfrm>
                  <a:off x="10718869" y="2731582"/>
                  <a:ext cx="1944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E5484BF8-B378-C8E3-C875-866B3DC2A67F}"/>
                    </a:ext>
                  </a:extLst>
                </p14:cNvPr>
                <p14:cNvContentPartPr/>
                <p14:nvPr/>
              </p14:nvContentPartPr>
              <p14:xfrm>
                <a:off x="10821109" y="2812582"/>
                <a:ext cx="721080" cy="198720"/>
              </p14:xfrm>
            </p:contentPart>
          </mc:Choice>
          <mc:Fallback>
            <p:pic>
              <p:nvPicPr>
                <p:cNvPr id="48" name="Freihand 47">
                  <a:extLst>
                    <a:ext uri="{FF2B5EF4-FFF2-40B4-BE49-F238E27FC236}">
                      <a16:creationId xmlns:a16="http://schemas.microsoft.com/office/drawing/2014/main" id="{E5484BF8-B378-C8E3-C875-866B3DC2A67F}"/>
                    </a:ext>
                  </a:extLst>
                </p:cNvPr>
                <p:cNvPicPr/>
                <p:nvPr/>
              </p:nvPicPr>
              <p:blipFill>
                <a:blip r:embed="rId79"/>
                <a:stretch>
                  <a:fillRect/>
                </a:stretch>
              </p:blipFill>
              <p:spPr>
                <a:xfrm>
                  <a:off x="10812109" y="2803942"/>
                  <a:ext cx="738720" cy="21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EE887968-CA8A-3786-A056-833EAA7F85D4}"/>
                  </a:ext>
                </a:extLst>
              </p14:cNvPr>
              <p14:cNvContentPartPr/>
              <p14:nvPr/>
            </p14:nvContentPartPr>
            <p14:xfrm>
              <a:off x="7364389" y="3442942"/>
              <a:ext cx="2271960" cy="166680"/>
            </p14:xfrm>
          </p:contentPart>
        </mc:Choice>
        <mc:Fallback>
          <p:pic>
            <p:nvPicPr>
              <p:cNvPr id="51" name="Freihand 50">
                <a:extLst>
                  <a:ext uri="{FF2B5EF4-FFF2-40B4-BE49-F238E27FC236}">
                    <a16:creationId xmlns:a16="http://schemas.microsoft.com/office/drawing/2014/main" id="{EE887968-CA8A-3786-A056-833EAA7F85D4}"/>
                  </a:ext>
                </a:extLst>
              </p:cNvPr>
              <p:cNvPicPr/>
              <p:nvPr/>
            </p:nvPicPr>
            <p:blipFill>
              <a:blip r:embed="rId81"/>
              <a:stretch>
                <a:fillRect/>
              </a:stretch>
            </p:blipFill>
            <p:spPr>
              <a:xfrm>
                <a:off x="7355749" y="3434302"/>
                <a:ext cx="2289600" cy="184320"/>
              </a:xfrm>
              <a:prstGeom prst="rect">
                <a:avLst/>
              </a:prstGeom>
            </p:spPr>
          </p:pic>
        </mc:Fallback>
      </mc:AlternateContent>
      <p:grpSp>
        <p:nvGrpSpPr>
          <p:cNvPr id="111" name="Gruppieren 110">
            <a:extLst>
              <a:ext uri="{FF2B5EF4-FFF2-40B4-BE49-F238E27FC236}">
                <a16:creationId xmlns:a16="http://schemas.microsoft.com/office/drawing/2014/main" id="{B60C140B-6179-A9AF-DD95-8D4BC6089C77}"/>
              </a:ext>
            </a:extLst>
          </p:cNvPr>
          <p:cNvGrpSpPr/>
          <p:nvPr/>
        </p:nvGrpSpPr>
        <p:grpSpPr>
          <a:xfrm>
            <a:off x="8259349" y="1712422"/>
            <a:ext cx="3237840" cy="478440"/>
            <a:chOff x="8259349" y="1712422"/>
            <a:chExt cx="3237840" cy="478440"/>
          </a:xfrm>
        </p:grpSpPr>
        <mc:AlternateContent xmlns:mc="http://schemas.openxmlformats.org/markup-compatibility/2006">
          <mc:Choice xmlns:p14="http://schemas.microsoft.com/office/powerpoint/2010/main" Requires="p14">
            <p:contentPart p14:bwMode="auto" r:id="rId82">
              <p14:nvContentPartPr>
                <p14:cNvPr id="86" name="Freihand 85">
                  <a:extLst>
                    <a:ext uri="{FF2B5EF4-FFF2-40B4-BE49-F238E27FC236}">
                      <a16:creationId xmlns:a16="http://schemas.microsoft.com/office/drawing/2014/main" id="{A5946D84-3559-3809-DDB2-BE277F4FEEA8}"/>
                    </a:ext>
                  </a:extLst>
                </p14:cNvPr>
                <p14:cNvContentPartPr/>
                <p14:nvPr/>
              </p14:nvContentPartPr>
              <p14:xfrm>
                <a:off x="8259349" y="1927702"/>
                <a:ext cx="223200" cy="235440"/>
              </p14:xfrm>
            </p:contentPart>
          </mc:Choice>
          <mc:Fallback>
            <p:pic>
              <p:nvPicPr>
                <p:cNvPr id="86" name="Freihand 85">
                  <a:extLst>
                    <a:ext uri="{FF2B5EF4-FFF2-40B4-BE49-F238E27FC236}">
                      <a16:creationId xmlns:a16="http://schemas.microsoft.com/office/drawing/2014/main" id="{A5946D84-3559-3809-DDB2-BE277F4FEEA8}"/>
                    </a:ext>
                  </a:extLst>
                </p:cNvPr>
                <p:cNvPicPr/>
                <p:nvPr/>
              </p:nvPicPr>
              <p:blipFill>
                <a:blip r:embed="rId83"/>
                <a:stretch>
                  <a:fillRect/>
                </a:stretch>
              </p:blipFill>
              <p:spPr>
                <a:xfrm>
                  <a:off x="8250709" y="1918702"/>
                  <a:ext cx="2408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7" name="Freihand 86">
                  <a:extLst>
                    <a:ext uri="{FF2B5EF4-FFF2-40B4-BE49-F238E27FC236}">
                      <a16:creationId xmlns:a16="http://schemas.microsoft.com/office/drawing/2014/main" id="{F65436BB-E00B-2D6B-F298-D2CA597A4C61}"/>
                    </a:ext>
                  </a:extLst>
                </p14:cNvPr>
                <p14:cNvContentPartPr/>
                <p14:nvPr/>
              </p14:nvContentPartPr>
              <p14:xfrm>
                <a:off x="8470309" y="2046502"/>
                <a:ext cx="33480" cy="144360"/>
              </p14:xfrm>
            </p:contentPart>
          </mc:Choice>
          <mc:Fallback>
            <p:pic>
              <p:nvPicPr>
                <p:cNvPr id="87" name="Freihand 86">
                  <a:extLst>
                    <a:ext uri="{FF2B5EF4-FFF2-40B4-BE49-F238E27FC236}">
                      <a16:creationId xmlns:a16="http://schemas.microsoft.com/office/drawing/2014/main" id="{F65436BB-E00B-2D6B-F298-D2CA597A4C61}"/>
                    </a:ext>
                  </a:extLst>
                </p:cNvPr>
                <p:cNvPicPr/>
                <p:nvPr/>
              </p:nvPicPr>
              <p:blipFill>
                <a:blip r:embed="rId85"/>
                <a:stretch>
                  <a:fillRect/>
                </a:stretch>
              </p:blipFill>
              <p:spPr>
                <a:xfrm>
                  <a:off x="8461309" y="2037502"/>
                  <a:ext cx="51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9" name="Freihand 88">
                  <a:extLst>
                    <a:ext uri="{FF2B5EF4-FFF2-40B4-BE49-F238E27FC236}">
                      <a16:creationId xmlns:a16="http://schemas.microsoft.com/office/drawing/2014/main" id="{D38A5CA7-76C2-678E-FF7D-721E86D22C12}"/>
                    </a:ext>
                  </a:extLst>
                </p14:cNvPr>
                <p14:cNvContentPartPr/>
                <p14:nvPr/>
              </p14:nvContentPartPr>
              <p14:xfrm>
                <a:off x="8676589" y="1987462"/>
                <a:ext cx="81000" cy="175320"/>
              </p14:xfrm>
            </p:contentPart>
          </mc:Choice>
          <mc:Fallback>
            <p:pic>
              <p:nvPicPr>
                <p:cNvPr id="89" name="Freihand 88">
                  <a:extLst>
                    <a:ext uri="{FF2B5EF4-FFF2-40B4-BE49-F238E27FC236}">
                      <a16:creationId xmlns:a16="http://schemas.microsoft.com/office/drawing/2014/main" id="{D38A5CA7-76C2-678E-FF7D-721E86D22C12}"/>
                    </a:ext>
                  </a:extLst>
                </p:cNvPr>
                <p:cNvPicPr/>
                <p:nvPr/>
              </p:nvPicPr>
              <p:blipFill>
                <a:blip r:embed="rId87"/>
                <a:stretch>
                  <a:fillRect/>
                </a:stretch>
              </p:blipFill>
              <p:spPr>
                <a:xfrm>
                  <a:off x="8667949" y="1978462"/>
                  <a:ext cx="98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0" name="Freihand 89">
                  <a:extLst>
                    <a:ext uri="{FF2B5EF4-FFF2-40B4-BE49-F238E27FC236}">
                      <a16:creationId xmlns:a16="http://schemas.microsoft.com/office/drawing/2014/main" id="{2F82F612-BC22-8125-B18A-0E052C722978}"/>
                    </a:ext>
                  </a:extLst>
                </p14:cNvPr>
                <p14:cNvContentPartPr/>
                <p14:nvPr/>
              </p14:nvContentPartPr>
              <p14:xfrm>
                <a:off x="8785309" y="2004022"/>
                <a:ext cx="143640" cy="134280"/>
              </p14:xfrm>
            </p:contentPart>
          </mc:Choice>
          <mc:Fallback>
            <p:pic>
              <p:nvPicPr>
                <p:cNvPr id="90" name="Freihand 89">
                  <a:extLst>
                    <a:ext uri="{FF2B5EF4-FFF2-40B4-BE49-F238E27FC236}">
                      <a16:creationId xmlns:a16="http://schemas.microsoft.com/office/drawing/2014/main" id="{2F82F612-BC22-8125-B18A-0E052C722978}"/>
                    </a:ext>
                  </a:extLst>
                </p:cNvPr>
                <p:cNvPicPr/>
                <p:nvPr/>
              </p:nvPicPr>
              <p:blipFill>
                <a:blip r:embed="rId89"/>
                <a:stretch>
                  <a:fillRect/>
                </a:stretch>
              </p:blipFill>
              <p:spPr>
                <a:xfrm>
                  <a:off x="8776669" y="1995382"/>
                  <a:ext cx="161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1" name="Freihand 90">
                  <a:extLst>
                    <a:ext uri="{FF2B5EF4-FFF2-40B4-BE49-F238E27FC236}">
                      <a16:creationId xmlns:a16="http://schemas.microsoft.com/office/drawing/2014/main" id="{66915A64-CCF8-384F-E291-907BDC42171E}"/>
                    </a:ext>
                  </a:extLst>
                </p14:cNvPr>
                <p14:cNvContentPartPr/>
                <p14:nvPr/>
              </p14:nvContentPartPr>
              <p14:xfrm>
                <a:off x="8926429" y="1908622"/>
                <a:ext cx="133200" cy="207360"/>
              </p14:xfrm>
            </p:contentPart>
          </mc:Choice>
          <mc:Fallback>
            <p:pic>
              <p:nvPicPr>
                <p:cNvPr id="91" name="Freihand 90">
                  <a:extLst>
                    <a:ext uri="{FF2B5EF4-FFF2-40B4-BE49-F238E27FC236}">
                      <a16:creationId xmlns:a16="http://schemas.microsoft.com/office/drawing/2014/main" id="{66915A64-CCF8-384F-E291-907BDC42171E}"/>
                    </a:ext>
                  </a:extLst>
                </p:cNvPr>
                <p:cNvPicPr/>
                <p:nvPr/>
              </p:nvPicPr>
              <p:blipFill>
                <a:blip r:embed="rId91"/>
                <a:stretch>
                  <a:fillRect/>
                </a:stretch>
              </p:blipFill>
              <p:spPr>
                <a:xfrm>
                  <a:off x="8917429" y="1899622"/>
                  <a:ext cx="1508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2" name="Freihand 91">
                  <a:extLst>
                    <a:ext uri="{FF2B5EF4-FFF2-40B4-BE49-F238E27FC236}">
                      <a16:creationId xmlns:a16="http://schemas.microsoft.com/office/drawing/2014/main" id="{5FAB28F0-3090-D30F-4C9E-CB8E5E506FDC}"/>
                    </a:ext>
                  </a:extLst>
                </p14:cNvPr>
                <p14:cNvContentPartPr/>
                <p14:nvPr/>
              </p14:nvContentPartPr>
              <p14:xfrm>
                <a:off x="8866669" y="1969822"/>
                <a:ext cx="94680" cy="42120"/>
              </p14:xfrm>
            </p:contentPart>
          </mc:Choice>
          <mc:Fallback>
            <p:pic>
              <p:nvPicPr>
                <p:cNvPr id="92" name="Freihand 91">
                  <a:extLst>
                    <a:ext uri="{FF2B5EF4-FFF2-40B4-BE49-F238E27FC236}">
                      <a16:creationId xmlns:a16="http://schemas.microsoft.com/office/drawing/2014/main" id="{5FAB28F0-3090-D30F-4C9E-CB8E5E506FDC}"/>
                    </a:ext>
                  </a:extLst>
                </p:cNvPr>
                <p:cNvPicPr/>
                <p:nvPr/>
              </p:nvPicPr>
              <p:blipFill>
                <a:blip r:embed="rId93"/>
                <a:stretch>
                  <a:fillRect/>
                </a:stretch>
              </p:blipFill>
              <p:spPr>
                <a:xfrm>
                  <a:off x="8858029" y="1961182"/>
                  <a:ext cx="112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3" name="Freihand 92">
                  <a:extLst>
                    <a:ext uri="{FF2B5EF4-FFF2-40B4-BE49-F238E27FC236}">
                      <a16:creationId xmlns:a16="http://schemas.microsoft.com/office/drawing/2014/main" id="{CC6955F0-C536-7149-E13B-5BBB20CF89C5}"/>
                    </a:ext>
                  </a:extLst>
                </p14:cNvPr>
                <p14:cNvContentPartPr/>
                <p14:nvPr/>
              </p14:nvContentPartPr>
              <p14:xfrm>
                <a:off x="9084469" y="1982062"/>
                <a:ext cx="94320" cy="109440"/>
              </p14:xfrm>
            </p:contentPart>
          </mc:Choice>
          <mc:Fallback>
            <p:pic>
              <p:nvPicPr>
                <p:cNvPr id="93" name="Freihand 92">
                  <a:extLst>
                    <a:ext uri="{FF2B5EF4-FFF2-40B4-BE49-F238E27FC236}">
                      <a16:creationId xmlns:a16="http://schemas.microsoft.com/office/drawing/2014/main" id="{CC6955F0-C536-7149-E13B-5BBB20CF89C5}"/>
                    </a:ext>
                  </a:extLst>
                </p:cNvPr>
                <p:cNvPicPr/>
                <p:nvPr/>
              </p:nvPicPr>
              <p:blipFill>
                <a:blip r:embed="rId95"/>
                <a:stretch>
                  <a:fillRect/>
                </a:stretch>
              </p:blipFill>
              <p:spPr>
                <a:xfrm>
                  <a:off x="9075469" y="1973422"/>
                  <a:ext cx="111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4" name="Freihand 93">
                  <a:extLst>
                    <a:ext uri="{FF2B5EF4-FFF2-40B4-BE49-F238E27FC236}">
                      <a16:creationId xmlns:a16="http://schemas.microsoft.com/office/drawing/2014/main" id="{3B5B1A65-8515-A79B-DFD6-FCB7EAFA7A74}"/>
                    </a:ext>
                  </a:extLst>
                </p14:cNvPr>
                <p14:cNvContentPartPr/>
                <p14:nvPr/>
              </p14:nvContentPartPr>
              <p14:xfrm>
                <a:off x="9290389" y="1946782"/>
                <a:ext cx="150480" cy="214920"/>
              </p14:xfrm>
            </p:contentPart>
          </mc:Choice>
          <mc:Fallback>
            <p:pic>
              <p:nvPicPr>
                <p:cNvPr id="94" name="Freihand 93">
                  <a:extLst>
                    <a:ext uri="{FF2B5EF4-FFF2-40B4-BE49-F238E27FC236}">
                      <a16:creationId xmlns:a16="http://schemas.microsoft.com/office/drawing/2014/main" id="{3B5B1A65-8515-A79B-DFD6-FCB7EAFA7A74}"/>
                    </a:ext>
                  </a:extLst>
                </p:cNvPr>
                <p:cNvPicPr/>
                <p:nvPr/>
              </p:nvPicPr>
              <p:blipFill>
                <a:blip r:embed="rId97"/>
                <a:stretch>
                  <a:fillRect/>
                </a:stretch>
              </p:blipFill>
              <p:spPr>
                <a:xfrm>
                  <a:off x="9281389" y="1937782"/>
                  <a:ext cx="1681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5" name="Freihand 94">
                  <a:extLst>
                    <a:ext uri="{FF2B5EF4-FFF2-40B4-BE49-F238E27FC236}">
                      <a16:creationId xmlns:a16="http://schemas.microsoft.com/office/drawing/2014/main" id="{949473D0-6F3B-331D-076F-154169E85238}"/>
                    </a:ext>
                  </a:extLst>
                </p14:cNvPr>
                <p14:cNvContentPartPr/>
                <p14:nvPr/>
              </p14:nvContentPartPr>
              <p14:xfrm>
                <a:off x="9547789" y="1953982"/>
                <a:ext cx="131400" cy="84600"/>
              </p14:xfrm>
            </p:contentPart>
          </mc:Choice>
          <mc:Fallback>
            <p:pic>
              <p:nvPicPr>
                <p:cNvPr id="95" name="Freihand 94">
                  <a:extLst>
                    <a:ext uri="{FF2B5EF4-FFF2-40B4-BE49-F238E27FC236}">
                      <a16:creationId xmlns:a16="http://schemas.microsoft.com/office/drawing/2014/main" id="{949473D0-6F3B-331D-076F-154169E85238}"/>
                    </a:ext>
                  </a:extLst>
                </p:cNvPr>
                <p:cNvPicPr/>
                <p:nvPr/>
              </p:nvPicPr>
              <p:blipFill>
                <a:blip r:embed="rId99"/>
                <a:stretch>
                  <a:fillRect/>
                </a:stretch>
              </p:blipFill>
              <p:spPr>
                <a:xfrm>
                  <a:off x="9538789" y="1945342"/>
                  <a:ext cx="149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6" name="Freihand 95">
                  <a:extLst>
                    <a:ext uri="{FF2B5EF4-FFF2-40B4-BE49-F238E27FC236}">
                      <a16:creationId xmlns:a16="http://schemas.microsoft.com/office/drawing/2014/main" id="{368102BA-A0E4-147A-A51E-1BC10A399EE6}"/>
                    </a:ext>
                  </a:extLst>
                </p14:cNvPr>
                <p14:cNvContentPartPr/>
                <p14:nvPr/>
              </p14:nvContentPartPr>
              <p14:xfrm>
                <a:off x="9790429" y="1882702"/>
                <a:ext cx="111240" cy="146520"/>
              </p14:xfrm>
            </p:contentPart>
          </mc:Choice>
          <mc:Fallback>
            <p:pic>
              <p:nvPicPr>
                <p:cNvPr id="96" name="Freihand 95">
                  <a:extLst>
                    <a:ext uri="{FF2B5EF4-FFF2-40B4-BE49-F238E27FC236}">
                      <a16:creationId xmlns:a16="http://schemas.microsoft.com/office/drawing/2014/main" id="{368102BA-A0E4-147A-A51E-1BC10A399EE6}"/>
                    </a:ext>
                  </a:extLst>
                </p:cNvPr>
                <p:cNvPicPr/>
                <p:nvPr/>
              </p:nvPicPr>
              <p:blipFill>
                <a:blip r:embed="rId101"/>
                <a:stretch>
                  <a:fillRect/>
                </a:stretch>
              </p:blipFill>
              <p:spPr>
                <a:xfrm>
                  <a:off x="9781789" y="1873702"/>
                  <a:ext cx="128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8" name="Freihand 97">
                  <a:extLst>
                    <a:ext uri="{FF2B5EF4-FFF2-40B4-BE49-F238E27FC236}">
                      <a16:creationId xmlns:a16="http://schemas.microsoft.com/office/drawing/2014/main" id="{CC9FB1FA-863E-E3E1-73CE-CE2CFAEFE666}"/>
                    </a:ext>
                  </a:extLst>
                </p14:cNvPr>
                <p14:cNvContentPartPr/>
                <p14:nvPr/>
              </p14:nvContentPartPr>
              <p14:xfrm>
                <a:off x="10042069" y="1919062"/>
                <a:ext cx="150120" cy="21960"/>
              </p14:xfrm>
            </p:contentPart>
          </mc:Choice>
          <mc:Fallback>
            <p:pic>
              <p:nvPicPr>
                <p:cNvPr id="98" name="Freihand 97">
                  <a:extLst>
                    <a:ext uri="{FF2B5EF4-FFF2-40B4-BE49-F238E27FC236}">
                      <a16:creationId xmlns:a16="http://schemas.microsoft.com/office/drawing/2014/main" id="{CC9FB1FA-863E-E3E1-73CE-CE2CFAEFE666}"/>
                    </a:ext>
                  </a:extLst>
                </p:cNvPr>
                <p:cNvPicPr/>
                <p:nvPr/>
              </p:nvPicPr>
              <p:blipFill>
                <a:blip r:embed="rId103"/>
                <a:stretch>
                  <a:fillRect/>
                </a:stretch>
              </p:blipFill>
              <p:spPr>
                <a:xfrm>
                  <a:off x="10033429" y="1910062"/>
                  <a:ext cx="167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9" name="Freihand 98">
                  <a:extLst>
                    <a:ext uri="{FF2B5EF4-FFF2-40B4-BE49-F238E27FC236}">
                      <a16:creationId xmlns:a16="http://schemas.microsoft.com/office/drawing/2014/main" id="{BB913246-E139-FCA1-7433-E40BDB0362CC}"/>
                    </a:ext>
                  </a:extLst>
                </p14:cNvPr>
                <p14:cNvContentPartPr/>
                <p14:nvPr/>
              </p14:nvContentPartPr>
              <p14:xfrm>
                <a:off x="10070509" y="1983862"/>
                <a:ext cx="137160" cy="39960"/>
              </p14:xfrm>
            </p:contentPart>
          </mc:Choice>
          <mc:Fallback>
            <p:pic>
              <p:nvPicPr>
                <p:cNvPr id="99" name="Freihand 98">
                  <a:extLst>
                    <a:ext uri="{FF2B5EF4-FFF2-40B4-BE49-F238E27FC236}">
                      <a16:creationId xmlns:a16="http://schemas.microsoft.com/office/drawing/2014/main" id="{BB913246-E139-FCA1-7433-E40BDB0362CC}"/>
                    </a:ext>
                  </a:extLst>
                </p:cNvPr>
                <p:cNvPicPr/>
                <p:nvPr/>
              </p:nvPicPr>
              <p:blipFill>
                <a:blip r:embed="rId105"/>
                <a:stretch>
                  <a:fillRect/>
                </a:stretch>
              </p:blipFill>
              <p:spPr>
                <a:xfrm>
                  <a:off x="10061509" y="1975222"/>
                  <a:ext cx="154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1" name="Freihand 100">
                  <a:extLst>
                    <a:ext uri="{FF2B5EF4-FFF2-40B4-BE49-F238E27FC236}">
                      <a16:creationId xmlns:a16="http://schemas.microsoft.com/office/drawing/2014/main" id="{B468D7B1-7DF9-397B-B2CF-36FA7B915FE0}"/>
                    </a:ext>
                  </a:extLst>
                </p14:cNvPr>
                <p14:cNvContentPartPr/>
                <p14:nvPr/>
              </p14:nvContentPartPr>
              <p14:xfrm>
                <a:off x="10305229" y="1785142"/>
                <a:ext cx="134280" cy="237960"/>
              </p14:xfrm>
            </p:contentPart>
          </mc:Choice>
          <mc:Fallback>
            <p:pic>
              <p:nvPicPr>
                <p:cNvPr id="101" name="Freihand 100">
                  <a:extLst>
                    <a:ext uri="{FF2B5EF4-FFF2-40B4-BE49-F238E27FC236}">
                      <a16:creationId xmlns:a16="http://schemas.microsoft.com/office/drawing/2014/main" id="{B468D7B1-7DF9-397B-B2CF-36FA7B915FE0}"/>
                    </a:ext>
                  </a:extLst>
                </p:cNvPr>
                <p:cNvPicPr/>
                <p:nvPr/>
              </p:nvPicPr>
              <p:blipFill>
                <a:blip r:embed="rId107"/>
                <a:stretch>
                  <a:fillRect/>
                </a:stretch>
              </p:blipFill>
              <p:spPr>
                <a:xfrm>
                  <a:off x="10296589" y="1776502"/>
                  <a:ext cx="1519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2" name="Freihand 101">
                  <a:extLst>
                    <a:ext uri="{FF2B5EF4-FFF2-40B4-BE49-F238E27FC236}">
                      <a16:creationId xmlns:a16="http://schemas.microsoft.com/office/drawing/2014/main" id="{9F5ED761-7D0A-2918-9139-A30ABFE96E25}"/>
                    </a:ext>
                  </a:extLst>
                </p14:cNvPr>
                <p14:cNvContentPartPr/>
                <p14:nvPr/>
              </p14:nvContentPartPr>
              <p14:xfrm>
                <a:off x="10347709" y="1806022"/>
                <a:ext cx="97200" cy="24120"/>
              </p14:xfrm>
            </p:contentPart>
          </mc:Choice>
          <mc:Fallback>
            <p:pic>
              <p:nvPicPr>
                <p:cNvPr id="102" name="Freihand 101">
                  <a:extLst>
                    <a:ext uri="{FF2B5EF4-FFF2-40B4-BE49-F238E27FC236}">
                      <a16:creationId xmlns:a16="http://schemas.microsoft.com/office/drawing/2014/main" id="{9F5ED761-7D0A-2918-9139-A30ABFE96E25}"/>
                    </a:ext>
                  </a:extLst>
                </p:cNvPr>
                <p:cNvPicPr/>
                <p:nvPr/>
              </p:nvPicPr>
              <p:blipFill>
                <a:blip r:embed="rId109"/>
                <a:stretch>
                  <a:fillRect/>
                </a:stretch>
              </p:blipFill>
              <p:spPr>
                <a:xfrm>
                  <a:off x="10338709" y="1797022"/>
                  <a:ext cx="114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3" name="Freihand 102">
                  <a:extLst>
                    <a:ext uri="{FF2B5EF4-FFF2-40B4-BE49-F238E27FC236}">
                      <a16:creationId xmlns:a16="http://schemas.microsoft.com/office/drawing/2014/main" id="{C9426876-E445-0542-24A5-678A70C6191A}"/>
                    </a:ext>
                  </a:extLst>
                </p14:cNvPr>
                <p14:cNvContentPartPr/>
                <p14:nvPr/>
              </p14:nvContentPartPr>
              <p14:xfrm>
                <a:off x="10493869" y="1798102"/>
                <a:ext cx="89640" cy="136440"/>
              </p14:xfrm>
            </p:contentPart>
          </mc:Choice>
          <mc:Fallback>
            <p:pic>
              <p:nvPicPr>
                <p:cNvPr id="103" name="Freihand 102">
                  <a:extLst>
                    <a:ext uri="{FF2B5EF4-FFF2-40B4-BE49-F238E27FC236}">
                      <a16:creationId xmlns:a16="http://schemas.microsoft.com/office/drawing/2014/main" id="{C9426876-E445-0542-24A5-678A70C6191A}"/>
                    </a:ext>
                  </a:extLst>
                </p:cNvPr>
                <p:cNvPicPr/>
                <p:nvPr/>
              </p:nvPicPr>
              <p:blipFill>
                <a:blip r:embed="rId111"/>
                <a:stretch>
                  <a:fillRect/>
                </a:stretch>
              </p:blipFill>
              <p:spPr>
                <a:xfrm>
                  <a:off x="10484869" y="1789462"/>
                  <a:ext cx="107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4" name="Freihand 103">
                  <a:extLst>
                    <a:ext uri="{FF2B5EF4-FFF2-40B4-BE49-F238E27FC236}">
                      <a16:creationId xmlns:a16="http://schemas.microsoft.com/office/drawing/2014/main" id="{D928DA35-1CA9-C3FB-A6B0-613745DB3608}"/>
                    </a:ext>
                  </a:extLst>
                </p14:cNvPr>
                <p14:cNvContentPartPr/>
                <p14:nvPr/>
              </p14:nvContentPartPr>
              <p14:xfrm>
                <a:off x="10610509" y="1806022"/>
                <a:ext cx="136800" cy="130680"/>
              </p14:xfrm>
            </p:contentPart>
          </mc:Choice>
          <mc:Fallback>
            <p:pic>
              <p:nvPicPr>
                <p:cNvPr id="104" name="Freihand 103">
                  <a:extLst>
                    <a:ext uri="{FF2B5EF4-FFF2-40B4-BE49-F238E27FC236}">
                      <a16:creationId xmlns:a16="http://schemas.microsoft.com/office/drawing/2014/main" id="{D928DA35-1CA9-C3FB-A6B0-613745DB3608}"/>
                    </a:ext>
                  </a:extLst>
                </p:cNvPr>
                <p:cNvPicPr/>
                <p:nvPr/>
              </p:nvPicPr>
              <p:blipFill>
                <a:blip r:embed="rId113"/>
                <a:stretch>
                  <a:fillRect/>
                </a:stretch>
              </p:blipFill>
              <p:spPr>
                <a:xfrm>
                  <a:off x="10601869" y="1797022"/>
                  <a:ext cx="154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5" name="Freihand 104">
                  <a:extLst>
                    <a:ext uri="{FF2B5EF4-FFF2-40B4-BE49-F238E27FC236}">
                      <a16:creationId xmlns:a16="http://schemas.microsoft.com/office/drawing/2014/main" id="{94B1BBF9-75DD-B0E1-2ACD-05732C149B3B}"/>
                    </a:ext>
                  </a:extLst>
                </p14:cNvPr>
                <p14:cNvContentPartPr/>
                <p14:nvPr/>
              </p14:nvContentPartPr>
              <p14:xfrm>
                <a:off x="10800949" y="1874422"/>
                <a:ext cx="147240" cy="12240"/>
              </p14:xfrm>
            </p:contentPart>
          </mc:Choice>
          <mc:Fallback>
            <p:pic>
              <p:nvPicPr>
                <p:cNvPr id="105" name="Freihand 104">
                  <a:extLst>
                    <a:ext uri="{FF2B5EF4-FFF2-40B4-BE49-F238E27FC236}">
                      <a16:creationId xmlns:a16="http://schemas.microsoft.com/office/drawing/2014/main" id="{94B1BBF9-75DD-B0E1-2ACD-05732C149B3B}"/>
                    </a:ext>
                  </a:extLst>
                </p:cNvPr>
                <p:cNvPicPr/>
                <p:nvPr/>
              </p:nvPicPr>
              <p:blipFill>
                <a:blip r:embed="rId115"/>
                <a:stretch>
                  <a:fillRect/>
                </a:stretch>
              </p:blipFill>
              <p:spPr>
                <a:xfrm>
                  <a:off x="10792309" y="1865782"/>
                  <a:ext cx="164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6" name="Freihand 105">
                  <a:extLst>
                    <a:ext uri="{FF2B5EF4-FFF2-40B4-BE49-F238E27FC236}">
                      <a16:creationId xmlns:a16="http://schemas.microsoft.com/office/drawing/2014/main" id="{51253F93-0D62-D0EA-2FF8-CE1790A83F65}"/>
                    </a:ext>
                  </a:extLst>
                </p14:cNvPr>
                <p14:cNvContentPartPr/>
                <p14:nvPr/>
              </p14:nvContentPartPr>
              <p14:xfrm>
                <a:off x="11054029" y="1723942"/>
                <a:ext cx="20160" cy="197280"/>
              </p14:xfrm>
            </p:contentPart>
          </mc:Choice>
          <mc:Fallback>
            <p:pic>
              <p:nvPicPr>
                <p:cNvPr id="106" name="Freihand 105">
                  <a:extLst>
                    <a:ext uri="{FF2B5EF4-FFF2-40B4-BE49-F238E27FC236}">
                      <a16:creationId xmlns:a16="http://schemas.microsoft.com/office/drawing/2014/main" id="{51253F93-0D62-D0EA-2FF8-CE1790A83F65}"/>
                    </a:ext>
                  </a:extLst>
                </p:cNvPr>
                <p:cNvPicPr/>
                <p:nvPr/>
              </p:nvPicPr>
              <p:blipFill>
                <a:blip r:embed="rId117"/>
                <a:stretch>
                  <a:fillRect/>
                </a:stretch>
              </p:blipFill>
              <p:spPr>
                <a:xfrm>
                  <a:off x="11045389" y="1714942"/>
                  <a:ext cx="378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7" name="Freihand 106">
                  <a:extLst>
                    <a:ext uri="{FF2B5EF4-FFF2-40B4-BE49-F238E27FC236}">
                      <a16:creationId xmlns:a16="http://schemas.microsoft.com/office/drawing/2014/main" id="{93183C30-EE1A-F16C-E708-F4FCD20D248F}"/>
                    </a:ext>
                  </a:extLst>
                </p14:cNvPr>
                <p14:cNvContentPartPr/>
                <p14:nvPr/>
              </p14:nvContentPartPr>
              <p14:xfrm>
                <a:off x="11103349" y="1725022"/>
                <a:ext cx="125640" cy="182520"/>
              </p14:xfrm>
            </p:contentPart>
          </mc:Choice>
          <mc:Fallback>
            <p:pic>
              <p:nvPicPr>
                <p:cNvPr id="107" name="Freihand 106">
                  <a:extLst>
                    <a:ext uri="{FF2B5EF4-FFF2-40B4-BE49-F238E27FC236}">
                      <a16:creationId xmlns:a16="http://schemas.microsoft.com/office/drawing/2014/main" id="{93183C30-EE1A-F16C-E708-F4FCD20D248F}"/>
                    </a:ext>
                  </a:extLst>
                </p:cNvPr>
                <p:cNvPicPr/>
                <p:nvPr/>
              </p:nvPicPr>
              <p:blipFill>
                <a:blip r:embed="rId119"/>
                <a:stretch>
                  <a:fillRect/>
                </a:stretch>
              </p:blipFill>
              <p:spPr>
                <a:xfrm>
                  <a:off x="11094709" y="1716022"/>
                  <a:ext cx="1432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8" name="Freihand 107">
                  <a:extLst>
                    <a:ext uri="{FF2B5EF4-FFF2-40B4-BE49-F238E27FC236}">
                      <a16:creationId xmlns:a16="http://schemas.microsoft.com/office/drawing/2014/main" id="{675DA1F3-8D35-86C3-595C-1CC9E4F7A279}"/>
                    </a:ext>
                  </a:extLst>
                </p14:cNvPr>
                <p14:cNvContentPartPr/>
                <p14:nvPr/>
              </p14:nvContentPartPr>
              <p14:xfrm>
                <a:off x="11170669" y="1716022"/>
                <a:ext cx="80280" cy="29880"/>
              </p14:xfrm>
            </p:contentPart>
          </mc:Choice>
          <mc:Fallback>
            <p:pic>
              <p:nvPicPr>
                <p:cNvPr id="108" name="Freihand 107">
                  <a:extLst>
                    <a:ext uri="{FF2B5EF4-FFF2-40B4-BE49-F238E27FC236}">
                      <a16:creationId xmlns:a16="http://schemas.microsoft.com/office/drawing/2014/main" id="{675DA1F3-8D35-86C3-595C-1CC9E4F7A279}"/>
                    </a:ext>
                  </a:extLst>
                </p:cNvPr>
                <p:cNvPicPr/>
                <p:nvPr/>
              </p:nvPicPr>
              <p:blipFill>
                <a:blip r:embed="rId121"/>
                <a:stretch>
                  <a:fillRect/>
                </a:stretch>
              </p:blipFill>
              <p:spPr>
                <a:xfrm>
                  <a:off x="11161669" y="1707382"/>
                  <a:ext cx="97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9" name="Freihand 108">
                  <a:extLst>
                    <a:ext uri="{FF2B5EF4-FFF2-40B4-BE49-F238E27FC236}">
                      <a16:creationId xmlns:a16="http://schemas.microsoft.com/office/drawing/2014/main" id="{A00A5313-C172-28E0-E875-D4F136397838}"/>
                    </a:ext>
                  </a:extLst>
                </p14:cNvPr>
                <p14:cNvContentPartPr/>
                <p14:nvPr/>
              </p14:nvContentPartPr>
              <p14:xfrm>
                <a:off x="11246989" y="1731862"/>
                <a:ext cx="113760" cy="132480"/>
              </p14:xfrm>
            </p:contentPart>
          </mc:Choice>
          <mc:Fallback>
            <p:pic>
              <p:nvPicPr>
                <p:cNvPr id="109" name="Freihand 108">
                  <a:extLst>
                    <a:ext uri="{FF2B5EF4-FFF2-40B4-BE49-F238E27FC236}">
                      <a16:creationId xmlns:a16="http://schemas.microsoft.com/office/drawing/2014/main" id="{A00A5313-C172-28E0-E875-D4F136397838}"/>
                    </a:ext>
                  </a:extLst>
                </p:cNvPr>
                <p:cNvPicPr/>
                <p:nvPr/>
              </p:nvPicPr>
              <p:blipFill>
                <a:blip r:embed="rId123"/>
                <a:stretch>
                  <a:fillRect/>
                </a:stretch>
              </p:blipFill>
              <p:spPr>
                <a:xfrm>
                  <a:off x="11238349" y="1723222"/>
                  <a:ext cx="131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0" name="Freihand 109">
                  <a:extLst>
                    <a:ext uri="{FF2B5EF4-FFF2-40B4-BE49-F238E27FC236}">
                      <a16:creationId xmlns:a16="http://schemas.microsoft.com/office/drawing/2014/main" id="{3B4F1728-AA31-E7C4-A5D2-0054F5BBBDBD}"/>
                    </a:ext>
                  </a:extLst>
                </p14:cNvPr>
                <p14:cNvContentPartPr/>
                <p14:nvPr/>
              </p14:nvContentPartPr>
              <p14:xfrm>
                <a:off x="11376229" y="1712422"/>
                <a:ext cx="120960" cy="157680"/>
              </p14:xfrm>
            </p:contentPart>
          </mc:Choice>
          <mc:Fallback>
            <p:pic>
              <p:nvPicPr>
                <p:cNvPr id="110" name="Freihand 109">
                  <a:extLst>
                    <a:ext uri="{FF2B5EF4-FFF2-40B4-BE49-F238E27FC236}">
                      <a16:creationId xmlns:a16="http://schemas.microsoft.com/office/drawing/2014/main" id="{3B4F1728-AA31-E7C4-A5D2-0054F5BBBDBD}"/>
                    </a:ext>
                  </a:extLst>
                </p:cNvPr>
                <p:cNvPicPr/>
                <p:nvPr/>
              </p:nvPicPr>
              <p:blipFill>
                <a:blip r:embed="rId125"/>
                <a:stretch>
                  <a:fillRect/>
                </a:stretch>
              </p:blipFill>
              <p:spPr>
                <a:xfrm>
                  <a:off x="11367229" y="1703782"/>
                  <a:ext cx="138600" cy="17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113" name="Freihand 112">
                <a:extLst>
                  <a:ext uri="{FF2B5EF4-FFF2-40B4-BE49-F238E27FC236}">
                    <a16:creationId xmlns:a16="http://schemas.microsoft.com/office/drawing/2014/main" id="{B364AA2E-F384-3552-4472-2DE772336DD1}"/>
                  </a:ext>
                </a:extLst>
              </p14:cNvPr>
              <p14:cNvContentPartPr/>
              <p14:nvPr/>
            </p14:nvContentPartPr>
            <p14:xfrm>
              <a:off x="11591509" y="1628542"/>
              <a:ext cx="9000" cy="7200"/>
            </p14:xfrm>
          </p:contentPart>
        </mc:Choice>
        <mc:Fallback>
          <p:pic>
            <p:nvPicPr>
              <p:cNvPr id="113" name="Freihand 112">
                <a:extLst>
                  <a:ext uri="{FF2B5EF4-FFF2-40B4-BE49-F238E27FC236}">
                    <a16:creationId xmlns:a16="http://schemas.microsoft.com/office/drawing/2014/main" id="{B364AA2E-F384-3552-4472-2DE772336DD1}"/>
                  </a:ext>
                </a:extLst>
              </p:cNvPr>
              <p:cNvPicPr/>
              <p:nvPr/>
            </p:nvPicPr>
            <p:blipFill>
              <a:blip r:embed="rId127"/>
              <a:stretch>
                <a:fillRect/>
              </a:stretch>
            </p:blipFill>
            <p:spPr>
              <a:xfrm>
                <a:off x="11582869" y="1619542"/>
                <a:ext cx="26640" cy="24840"/>
              </a:xfrm>
              <a:prstGeom prst="rect">
                <a:avLst/>
              </a:prstGeom>
            </p:spPr>
          </p:pic>
        </mc:Fallback>
      </mc:AlternateContent>
      <p:grpSp>
        <p:nvGrpSpPr>
          <p:cNvPr id="115" name="Gruppieren 114">
            <a:extLst>
              <a:ext uri="{FF2B5EF4-FFF2-40B4-BE49-F238E27FC236}">
                <a16:creationId xmlns:a16="http://schemas.microsoft.com/office/drawing/2014/main" id="{6C5F7281-B2A5-718E-5915-F432297933E0}"/>
              </a:ext>
            </a:extLst>
          </p:cNvPr>
          <p:cNvGrpSpPr/>
          <p:nvPr/>
        </p:nvGrpSpPr>
        <p:grpSpPr>
          <a:xfrm>
            <a:off x="11584309" y="1732222"/>
            <a:ext cx="161640" cy="165240"/>
            <a:chOff x="11584309" y="1732222"/>
            <a:chExt cx="161640" cy="165240"/>
          </a:xfrm>
        </p:grpSpPr>
        <mc:AlternateContent xmlns:mc="http://schemas.openxmlformats.org/markup-compatibility/2006">
          <mc:Choice xmlns:p14="http://schemas.microsoft.com/office/powerpoint/2010/main" Requires="p14">
            <p:contentPart p14:bwMode="auto" r:id="rId128">
              <p14:nvContentPartPr>
                <p14:cNvPr id="112" name="Freihand 111">
                  <a:extLst>
                    <a:ext uri="{FF2B5EF4-FFF2-40B4-BE49-F238E27FC236}">
                      <a16:creationId xmlns:a16="http://schemas.microsoft.com/office/drawing/2014/main" id="{3ECBEC0B-088B-DA26-7D18-E18F3723D3B0}"/>
                    </a:ext>
                  </a:extLst>
                </p14:cNvPr>
                <p14:cNvContentPartPr/>
                <p14:nvPr/>
              </p14:nvContentPartPr>
              <p14:xfrm>
                <a:off x="11584309" y="1732222"/>
                <a:ext cx="54000" cy="114120"/>
              </p14:xfrm>
            </p:contentPart>
          </mc:Choice>
          <mc:Fallback>
            <p:pic>
              <p:nvPicPr>
                <p:cNvPr id="112" name="Freihand 111">
                  <a:extLst>
                    <a:ext uri="{FF2B5EF4-FFF2-40B4-BE49-F238E27FC236}">
                      <a16:creationId xmlns:a16="http://schemas.microsoft.com/office/drawing/2014/main" id="{3ECBEC0B-088B-DA26-7D18-E18F3723D3B0}"/>
                    </a:ext>
                  </a:extLst>
                </p:cNvPr>
                <p:cNvPicPr/>
                <p:nvPr/>
              </p:nvPicPr>
              <p:blipFill>
                <a:blip r:embed="rId129"/>
                <a:stretch>
                  <a:fillRect/>
                </a:stretch>
              </p:blipFill>
              <p:spPr>
                <a:xfrm>
                  <a:off x="11575309" y="1723582"/>
                  <a:ext cx="71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4" name="Freihand 113">
                  <a:extLst>
                    <a:ext uri="{FF2B5EF4-FFF2-40B4-BE49-F238E27FC236}">
                      <a16:creationId xmlns:a16="http://schemas.microsoft.com/office/drawing/2014/main" id="{9230B331-6602-BA60-1545-EC9A8F0D1ECA}"/>
                    </a:ext>
                  </a:extLst>
                </p14:cNvPr>
                <p14:cNvContentPartPr/>
                <p14:nvPr/>
              </p14:nvContentPartPr>
              <p14:xfrm>
                <a:off x="11677909" y="1825102"/>
                <a:ext cx="68040" cy="72360"/>
              </p14:xfrm>
            </p:contentPart>
          </mc:Choice>
          <mc:Fallback>
            <p:pic>
              <p:nvPicPr>
                <p:cNvPr id="114" name="Freihand 113">
                  <a:extLst>
                    <a:ext uri="{FF2B5EF4-FFF2-40B4-BE49-F238E27FC236}">
                      <a16:creationId xmlns:a16="http://schemas.microsoft.com/office/drawing/2014/main" id="{9230B331-6602-BA60-1545-EC9A8F0D1ECA}"/>
                    </a:ext>
                  </a:extLst>
                </p:cNvPr>
                <p:cNvPicPr/>
                <p:nvPr/>
              </p:nvPicPr>
              <p:blipFill>
                <a:blip r:embed="rId131"/>
                <a:stretch>
                  <a:fillRect/>
                </a:stretch>
              </p:blipFill>
              <p:spPr>
                <a:xfrm>
                  <a:off x="11668909" y="1816102"/>
                  <a:ext cx="8568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2">
            <p14:nvContentPartPr>
              <p14:cNvPr id="120" name="Freihand 119">
                <a:extLst>
                  <a:ext uri="{FF2B5EF4-FFF2-40B4-BE49-F238E27FC236}">
                    <a16:creationId xmlns:a16="http://schemas.microsoft.com/office/drawing/2014/main" id="{CA129D9F-2E30-5330-F7BB-D5048E0C0D0A}"/>
                  </a:ext>
                </a:extLst>
              </p14:cNvPr>
              <p14:cNvContentPartPr/>
              <p14:nvPr/>
            </p14:nvContentPartPr>
            <p14:xfrm>
              <a:off x="10321789" y="2148382"/>
              <a:ext cx="16920" cy="15480"/>
            </p14:xfrm>
          </p:contentPart>
        </mc:Choice>
        <mc:Fallback>
          <p:pic>
            <p:nvPicPr>
              <p:cNvPr id="120" name="Freihand 119">
                <a:extLst>
                  <a:ext uri="{FF2B5EF4-FFF2-40B4-BE49-F238E27FC236}">
                    <a16:creationId xmlns:a16="http://schemas.microsoft.com/office/drawing/2014/main" id="{CA129D9F-2E30-5330-F7BB-D5048E0C0D0A}"/>
                  </a:ext>
                </a:extLst>
              </p:cNvPr>
              <p:cNvPicPr/>
              <p:nvPr/>
            </p:nvPicPr>
            <p:blipFill>
              <a:blip r:embed="rId133"/>
              <a:stretch>
                <a:fillRect/>
              </a:stretch>
            </p:blipFill>
            <p:spPr>
              <a:xfrm>
                <a:off x="10312789" y="2139742"/>
                <a:ext cx="34560" cy="33120"/>
              </a:xfrm>
              <a:prstGeom prst="rect">
                <a:avLst/>
              </a:prstGeom>
            </p:spPr>
          </p:pic>
        </mc:Fallback>
      </mc:AlternateContent>
      <p:grpSp>
        <p:nvGrpSpPr>
          <p:cNvPr id="122" name="Gruppieren 121">
            <a:extLst>
              <a:ext uri="{FF2B5EF4-FFF2-40B4-BE49-F238E27FC236}">
                <a16:creationId xmlns:a16="http://schemas.microsoft.com/office/drawing/2014/main" id="{36D1059D-2A18-582B-8C2A-38C678AB577E}"/>
              </a:ext>
            </a:extLst>
          </p:cNvPr>
          <p:cNvGrpSpPr/>
          <p:nvPr/>
        </p:nvGrpSpPr>
        <p:grpSpPr>
          <a:xfrm>
            <a:off x="9836149" y="2271502"/>
            <a:ext cx="667080" cy="149760"/>
            <a:chOff x="9836149" y="2271502"/>
            <a:chExt cx="667080" cy="149760"/>
          </a:xfrm>
        </p:grpSpPr>
        <mc:AlternateContent xmlns:mc="http://schemas.openxmlformats.org/markup-compatibility/2006">
          <mc:Choice xmlns:p14="http://schemas.microsoft.com/office/powerpoint/2010/main" Requires="p14">
            <p:contentPart p14:bwMode="auto" r:id="rId134">
              <p14:nvContentPartPr>
                <p14:cNvPr id="116" name="Freihand 115">
                  <a:extLst>
                    <a:ext uri="{FF2B5EF4-FFF2-40B4-BE49-F238E27FC236}">
                      <a16:creationId xmlns:a16="http://schemas.microsoft.com/office/drawing/2014/main" id="{5200A308-11FC-457F-6296-75E7C3EDED5B}"/>
                    </a:ext>
                  </a:extLst>
                </p14:cNvPr>
                <p14:cNvContentPartPr/>
                <p14:nvPr/>
              </p14:nvContentPartPr>
              <p14:xfrm>
                <a:off x="9836149" y="2303902"/>
                <a:ext cx="154800" cy="38520"/>
              </p14:xfrm>
            </p:contentPart>
          </mc:Choice>
          <mc:Fallback>
            <p:pic>
              <p:nvPicPr>
                <p:cNvPr id="116" name="Freihand 115">
                  <a:extLst>
                    <a:ext uri="{FF2B5EF4-FFF2-40B4-BE49-F238E27FC236}">
                      <a16:creationId xmlns:a16="http://schemas.microsoft.com/office/drawing/2014/main" id="{5200A308-11FC-457F-6296-75E7C3EDED5B}"/>
                    </a:ext>
                  </a:extLst>
                </p:cNvPr>
                <p:cNvPicPr/>
                <p:nvPr/>
              </p:nvPicPr>
              <p:blipFill>
                <a:blip r:embed="rId135"/>
                <a:stretch>
                  <a:fillRect/>
                </a:stretch>
              </p:blipFill>
              <p:spPr>
                <a:xfrm>
                  <a:off x="9827509" y="2294902"/>
                  <a:ext cx="1724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7" name="Freihand 116">
                  <a:extLst>
                    <a:ext uri="{FF2B5EF4-FFF2-40B4-BE49-F238E27FC236}">
                      <a16:creationId xmlns:a16="http://schemas.microsoft.com/office/drawing/2014/main" id="{F8BD3330-9F3F-BBD8-529B-D20C2F8BB17D}"/>
                    </a:ext>
                  </a:extLst>
                </p14:cNvPr>
                <p14:cNvContentPartPr/>
                <p14:nvPr/>
              </p14:nvContentPartPr>
              <p14:xfrm>
                <a:off x="9848749" y="2283742"/>
                <a:ext cx="237960" cy="137520"/>
              </p14:xfrm>
            </p:contentPart>
          </mc:Choice>
          <mc:Fallback>
            <p:pic>
              <p:nvPicPr>
                <p:cNvPr id="117" name="Freihand 116">
                  <a:extLst>
                    <a:ext uri="{FF2B5EF4-FFF2-40B4-BE49-F238E27FC236}">
                      <a16:creationId xmlns:a16="http://schemas.microsoft.com/office/drawing/2014/main" id="{F8BD3330-9F3F-BBD8-529B-D20C2F8BB17D}"/>
                    </a:ext>
                  </a:extLst>
                </p:cNvPr>
                <p:cNvPicPr/>
                <p:nvPr/>
              </p:nvPicPr>
              <p:blipFill>
                <a:blip r:embed="rId137"/>
                <a:stretch>
                  <a:fillRect/>
                </a:stretch>
              </p:blipFill>
              <p:spPr>
                <a:xfrm>
                  <a:off x="9839749" y="2274742"/>
                  <a:ext cx="255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9" name="Freihand 118">
                  <a:extLst>
                    <a:ext uri="{FF2B5EF4-FFF2-40B4-BE49-F238E27FC236}">
                      <a16:creationId xmlns:a16="http://schemas.microsoft.com/office/drawing/2014/main" id="{6259BCDC-F5AE-3521-A700-B4F15B092F30}"/>
                    </a:ext>
                  </a:extLst>
                </p14:cNvPr>
                <p14:cNvContentPartPr/>
                <p14:nvPr/>
              </p14:nvContentPartPr>
              <p14:xfrm>
                <a:off x="10287589" y="2271502"/>
                <a:ext cx="51120" cy="96480"/>
              </p14:xfrm>
            </p:contentPart>
          </mc:Choice>
          <mc:Fallback>
            <p:pic>
              <p:nvPicPr>
                <p:cNvPr id="119" name="Freihand 118">
                  <a:extLst>
                    <a:ext uri="{FF2B5EF4-FFF2-40B4-BE49-F238E27FC236}">
                      <a16:creationId xmlns:a16="http://schemas.microsoft.com/office/drawing/2014/main" id="{6259BCDC-F5AE-3521-A700-B4F15B092F30}"/>
                    </a:ext>
                  </a:extLst>
                </p:cNvPr>
                <p:cNvPicPr/>
                <p:nvPr/>
              </p:nvPicPr>
              <p:blipFill>
                <a:blip r:embed="rId139"/>
                <a:stretch>
                  <a:fillRect/>
                </a:stretch>
              </p:blipFill>
              <p:spPr>
                <a:xfrm>
                  <a:off x="10278949" y="2262502"/>
                  <a:ext cx="68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1" name="Freihand 120">
                  <a:extLst>
                    <a:ext uri="{FF2B5EF4-FFF2-40B4-BE49-F238E27FC236}">
                      <a16:creationId xmlns:a16="http://schemas.microsoft.com/office/drawing/2014/main" id="{42D9B1ED-672E-2136-7F08-5DA994EE8EE1}"/>
                    </a:ext>
                  </a:extLst>
                </p14:cNvPr>
                <p14:cNvContentPartPr/>
                <p14:nvPr/>
              </p14:nvContentPartPr>
              <p14:xfrm>
                <a:off x="10411069" y="2309302"/>
                <a:ext cx="92160" cy="72360"/>
              </p14:xfrm>
            </p:contentPart>
          </mc:Choice>
          <mc:Fallback>
            <p:pic>
              <p:nvPicPr>
                <p:cNvPr id="121" name="Freihand 120">
                  <a:extLst>
                    <a:ext uri="{FF2B5EF4-FFF2-40B4-BE49-F238E27FC236}">
                      <a16:creationId xmlns:a16="http://schemas.microsoft.com/office/drawing/2014/main" id="{42D9B1ED-672E-2136-7F08-5DA994EE8EE1}"/>
                    </a:ext>
                  </a:extLst>
                </p:cNvPr>
                <p:cNvPicPr/>
                <p:nvPr/>
              </p:nvPicPr>
              <p:blipFill>
                <a:blip r:embed="rId141"/>
                <a:stretch>
                  <a:fillRect/>
                </a:stretch>
              </p:blipFill>
              <p:spPr>
                <a:xfrm>
                  <a:off x="10402069" y="2300662"/>
                  <a:ext cx="109800" cy="90000"/>
                </a:xfrm>
                <a:prstGeom prst="rect">
                  <a:avLst/>
                </a:prstGeom>
              </p:spPr>
            </p:pic>
          </mc:Fallback>
        </mc:AlternateContent>
      </p:grpSp>
      <p:grpSp>
        <p:nvGrpSpPr>
          <p:cNvPr id="142" name="Gruppieren 141">
            <a:extLst>
              <a:ext uri="{FF2B5EF4-FFF2-40B4-BE49-F238E27FC236}">
                <a16:creationId xmlns:a16="http://schemas.microsoft.com/office/drawing/2014/main" id="{C944970A-D287-A98F-7CC0-C5985D6A42E6}"/>
              </a:ext>
            </a:extLst>
          </p:cNvPr>
          <p:cNvGrpSpPr/>
          <p:nvPr/>
        </p:nvGrpSpPr>
        <p:grpSpPr>
          <a:xfrm>
            <a:off x="10610509" y="2070622"/>
            <a:ext cx="1404360" cy="494280"/>
            <a:chOff x="10610509" y="2070622"/>
            <a:chExt cx="1404360" cy="494280"/>
          </a:xfrm>
        </p:grpSpPr>
        <mc:AlternateContent xmlns:mc="http://schemas.openxmlformats.org/markup-compatibility/2006">
          <mc:Choice xmlns:p14="http://schemas.microsoft.com/office/powerpoint/2010/main" Requires="p14">
            <p:contentPart p14:bwMode="auto" r:id="rId142">
              <p14:nvContentPartPr>
                <p14:cNvPr id="123" name="Freihand 122">
                  <a:extLst>
                    <a:ext uri="{FF2B5EF4-FFF2-40B4-BE49-F238E27FC236}">
                      <a16:creationId xmlns:a16="http://schemas.microsoft.com/office/drawing/2014/main" id="{62CB2D85-1355-BF95-4D02-B514D0D644C7}"/>
                    </a:ext>
                  </a:extLst>
                </p14:cNvPr>
                <p14:cNvContentPartPr/>
                <p14:nvPr/>
              </p14:nvContentPartPr>
              <p14:xfrm>
                <a:off x="10610509" y="2192302"/>
                <a:ext cx="140040" cy="37440"/>
              </p14:xfrm>
            </p:contentPart>
          </mc:Choice>
          <mc:Fallback>
            <p:pic>
              <p:nvPicPr>
                <p:cNvPr id="123" name="Freihand 122">
                  <a:extLst>
                    <a:ext uri="{FF2B5EF4-FFF2-40B4-BE49-F238E27FC236}">
                      <a16:creationId xmlns:a16="http://schemas.microsoft.com/office/drawing/2014/main" id="{62CB2D85-1355-BF95-4D02-B514D0D644C7}"/>
                    </a:ext>
                  </a:extLst>
                </p:cNvPr>
                <p:cNvPicPr/>
                <p:nvPr/>
              </p:nvPicPr>
              <p:blipFill>
                <a:blip r:embed="rId143"/>
                <a:stretch>
                  <a:fillRect/>
                </a:stretch>
              </p:blipFill>
              <p:spPr>
                <a:xfrm>
                  <a:off x="10601509" y="2183662"/>
                  <a:ext cx="157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4" name="Freihand 123">
                  <a:extLst>
                    <a:ext uri="{FF2B5EF4-FFF2-40B4-BE49-F238E27FC236}">
                      <a16:creationId xmlns:a16="http://schemas.microsoft.com/office/drawing/2014/main" id="{F3FCFE5D-2AAA-51B3-232C-D78B78C4E18E}"/>
                    </a:ext>
                  </a:extLst>
                </p14:cNvPr>
                <p14:cNvContentPartPr/>
                <p14:nvPr/>
              </p14:nvContentPartPr>
              <p14:xfrm>
                <a:off x="10612309" y="2262142"/>
                <a:ext cx="119520" cy="23400"/>
              </p14:xfrm>
            </p:contentPart>
          </mc:Choice>
          <mc:Fallback>
            <p:pic>
              <p:nvPicPr>
                <p:cNvPr id="124" name="Freihand 123">
                  <a:extLst>
                    <a:ext uri="{FF2B5EF4-FFF2-40B4-BE49-F238E27FC236}">
                      <a16:creationId xmlns:a16="http://schemas.microsoft.com/office/drawing/2014/main" id="{F3FCFE5D-2AAA-51B3-232C-D78B78C4E18E}"/>
                    </a:ext>
                  </a:extLst>
                </p:cNvPr>
                <p:cNvPicPr/>
                <p:nvPr/>
              </p:nvPicPr>
              <p:blipFill>
                <a:blip r:embed="rId145"/>
                <a:stretch>
                  <a:fillRect/>
                </a:stretch>
              </p:blipFill>
              <p:spPr>
                <a:xfrm>
                  <a:off x="10603309" y="2253142"/>
                  <a:ext cx="137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6" name="Freihand 125">
                  <a:extLst>
                    <a:ext uri="{FF2B5EF4-FFF2-40B4-BE49-F238E27FC236}">
                      <a16:creationId xmlns:a16="http://schemas.microsoft.com/office/drawing/2014/main" id="{35D7255E-F525-4E0E-EB84-2751037B276C}"/>
                    </a:ext>
                  </a:extLst>
                </p14:cNvPr>
                <p14:cNvContentPartPr/>
                <p14:nvPr/>
              </p14:nvContentPartPr>
              <p14:xfrm>
                <a:off x="10876909" y="2112022"/>
                <a:ext cx="103320" cy="127080"/>
              </p14:xfrm>
            </p:contentPart>
          </mc:Choice>
          <mc:Fallback>
            <p:pic>
              <p:nvPicPr>
                <p:cNvPr id="126" name="Freihand 125">
                  <a:extLst>
                    <a:ext uri="{FF2B5EF4-FFF2-40B4-BE49-F238E27FC236}">
                      <a16:creationId xmlns:a16="http://schemas.microsoft.com/office/drawing/2014/main" id="{35D7255E-F525-4E0E-EB84-2751037B276C}"/>
                    </a:ext>
                  </a:extLst>
                </p:cNvPr>
                <p:cNvPicPr/>
                <p:nvPr/>
              </p:nvPicPr>
              <p:blipFill>
                <a:blip r:embed="rId147"/>
                <a:stretch>
                  <a:fillRect/>
                </a:stretch>
              </p:blipFill>
              <p:spPr>
                <a:xfrm>
                  <a:off x="10868269" y="2103022"/>
                  <a:ext cx="120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7" name="Freihand 126">
                  <a:extLst>
                    <a:ext uri="{FF2B5EF4-FFF2-40B4-BE49-F238E27FC236}">
                      <a16:creationId xmlns:a16="http://schemas.microsoft.com/office/drawing/2014/main" id="{1A1FB69E-968E-79DC-007B-8132CF84A4DE}"/>
                    </a:ext>
                  </a:extLst>
                </p14:cNvPr>
                <p14:cNvContentPartPr/>
                <p14:nvPr/>
              </p14:nvContentPartPr>
              <p14:xfrm>
                <a:off x="10941349" y="2101582"/>
                <a:ext cx="81720" cy="7920"/>
              </p14:xfrm>
            </p:contentPart>
          </mc:Choice>
          <mc:Fallback>
            <p:pic>
              <p:nvPicPr>
                <p:cNvPr id="127" name="Freihand 126">
                  <a:extLst>
                    <a:ext uri="{FF2B5EF4-FFF2-40B4-BE49-F238E27FC236}">
                      <a16:creationId xmlns:a16="http://schemas.microsoft.com/office/drawing/2014/main" id="{1A1FB69E-968E-79DC-007B-8132CF84A4DE}"/>
                    </a:ext>
                  </a:extLst>
                </p:cNvPr>
                <p:cNvPicPr/>
                <p:nvPr/>
              </p:nvPicPr>
              <p:blipFill>
                <a:blip r:embed="rId149"/>
                <a:stretch>
                  <a:fillRect/>
                </a:stretch>
              </p:blipFill>
              <p:spPr>
                <a:xfrm>
                  <a:off x="10932709" y="2092582"/>
                  <a:ext cx="99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8" name="Freihand 127">
                  <a:extLst>
                    <a:ext uri="{FF2B5EF4-FFF2-40B4-BE49-F238E27FC236}">
                      <a16:creationId xmlns:a16="http://schemas.microsoft.com/office/drawing/2014/main" id="{E5A375AD-75A5-3E7F-CC4B-276998CE3719}"/>
                    </a:ext>
                  </a:extLst>
                </p14:cNvPr>
                <p14:cNvContentPartPr/>
                <p14:nvPr/>
              </p14:nvContentPartPr>
              <p14:xfrm>
                <a:off x="11039989" y="2088262"/>
                <a:ext cx="208800" cy="112320"/>
              </p14:xfrm>
            </p:contentPart>
          </mc:Choice>
          <mc:Fallback>
            <p:pic>
              <p:nvPicPr>
                <p:cNvPr id="128" name="Freihand 127">
                  <a:extLst>
                    <a:ext uri="{FF2B5EF4-FFF2-40B4-BE49-F238E27FC236}">
                      <a16:creationId xmlns:a16="http://schemas.microsoft.com/office/drawing/2014/main" id="{E5A375AD-75A5-3E7F-CC4B-276998CE3719}"/>
                    </a:ext>
                  </a:extLst>
                </p:cNvPr>
                <p:cNvPicPr/>
                <p:nvPr/>
              </p:nvPicPr>
              <p:blipFill>
                <a:blip r:embed="rId151"/>
                <a:stretch>
                  <a:fillRect/>
                </a:stretch>
              </p:blipFill>
              <p:spPr>
                <a:xfrm>
                  <a:off x="11031349" y="2079622"/>
                  <a:ext cx="226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9" name="Freihand 128">
                  <a:extLst>
                    <a:ext uri="{FF2B5EF4-FFF2-40B4-BE49-F238E27FC236}">
                      <a16:creationId xmlns:a16="http://schemas.microsoft.com/office/drawing/2014/main" id="{5B4A3980-1EAE-449F-B1E5-876755FE92DA}"/>
                    </a:ext>
                  </a:extLst>
                </p14:cNvPr>
                <p14:cNvContentPartPr/>
                <p14:nvPr/>
              </p14:nvContentPartPr>
              <p14:xfrm>
                <a:off x="10793749" y="2241622"/>
                <a:ext cx="472320" cy="90360"/>
              </p14:xfrm>
            </p:contentPart>
          </mc:Choice>
          <mc:Fallback>
            <p:pic>
              <p:nvPicPr>
                <p:cNvPr id="129" name="Freihand 128">
                  <a:extLst>
                    <a:ext uri="{FF2B5EF4-FFF2-40B4-BE49-F238E27FC236}">
                      <a16:creationId xmlns:a16="http://schemas.microsoft.com/office/drawing/2014/main" id="{5B4A3980-1EAE-449F-B1E5-876755FE92DA}"/>
                    </a:ext>
                  </a:extLst>
                </p:cNvPr>
                <p:cNvPicPr/>
                <p:nvPr/>
              </p:nvPicPr>
              <p:blipFill>
                <a:blip r:embed="rId153"/>
                <a:stretch>
                  <a:fillRect/>
                </a:stretch>
              </p:blipFill>
              <p:spPr>
                <a:xfrm>
                  <a:off x="10785109" y="2232622"/>
                  <a:ext cx="489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0" name="Freihand 129">
                  <a:extLst>
                    <a:ext uri="{FF2B5EF4-FFF2-40B4-BE49-F238E27FC236}">
                      <a16:creationId xmlns:a16="http://schemas.microsoft.com/office/drawing/2014/main" id="{C2D85B3E-AB24-8EF8-41E3-5AF6D6775D62}"/>
                    </a:ext>
                  </a:extLst>
                </p14:cNvPr>
                <p14:cNvContentPartPr/>
                <p14:nvPr/>
              </p14:nvContentPartPr>
              <p14:xfrm>
                <a:off x="10732909" y="2400022"/>
                <a:ext cx="123480" cy="164880"/>
              </p14:xfrm>
            </p:contentPart>
          </mc:Choice>
          <mc:Fallback>
            <p:pic>
              <p:nvPicPr>
                <p:cNvPr id="130" name="Freihand 129">
                  <a:extLst>
                    <a:ext uri="{FF2B5EF4-FFF2-40B4-BE49-F238E27FC236}">
                      <a16:creationId xmlns:a16="http://schemas.microsoft.com/office/drawing/2014/main" id="{C2D85B3E-AB24-8EF8-41E3-5AF6D6775D62}"/>
                    </a:ext>
                  </a:extLst>
                </p:cNvPr>
                <p:cNvPicPr/>
                <p:nvPr/>
              </p:nvPicPr>
              <p:blipFill>
                <a:blip r:embed="rId155"/>
                <a:stretch>
                  <a:fillRect/>
                </a:stretch>
              </p:blipFill>
              <p:spPr>
                <a:xfrm>
                  <a:off x="10724269" y="2391022"/>
                  <a:ext cx="141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1" name="Freihand 130">
                  <a:extLst>
                    <a:ext uri="{FF2B5EF4-FFF2-40B4-BE49-F238E27FC236}">
                      <a16:creationId xmlns:a16="http://schemas.microsoft.com/office/drawing/2014/main" id="{A3614C0C-767F-1BA2-241A-032CECE90731}"/>
                    </a:ext>
                  </a:extLst>
                </p14:cNvPr>
                <p14:cNvContentPartPr/>
                <p14:nvPr/>
              </p14:nvContentPartPr>
              <p14:xfrm>
                <a:off x="10895989" y="2397142"/>
                <a:ext cx="93600" cy="142920"/>
              </p14:xfrm>
            </p:contentPart>
          </mc:Choice>
          <mc:Fallback>
            <p:pic>
              <p:nvPicPr>
                <p:cNvPr id="131" name="Freihand 130">
                  <a:extLst>
                    <a:ext uri="{FF2B5EF4-FFF2-40B4-BE49-F238E27FC236}">
                      <a16:creationId xmlns:a16="http://schemas.microsoft.com/office/drawing/2014/main" id="{A3614C0C-767F-1BA2-241A-032CECE90731}"/>
                    </a:ext>
                  </a:extLst>
                </p:cNvPr>
                <p:cNvPicPr/>
                <p:nvPr/>
              </p:nvPicPr>
              <p:blipFill>
                <a:blip r:embed="rId157"/>
                <a:stretch>
                  <a:fillRect/>
                </a:stretch>
              </p:blipFill>
              <p:spPr>
                <a:xfrm>
                  <a:off x="10887349" y="2388502"/>
                  <a:ext cx="111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2" name="Freihand 131">
                  <a:extLst>
                    <a:ext uri="{FF2B5EF4-FFF2-40B4-BE49-F238E27FC236}">
                      <a16:creationId xmlns:a16="http://schemas.microsoft.com/office/drawing/2014/main" id="{9EB98908-FD3C-15BD-B42B-7BD3BAFA7E3A}"/>
                    </a:ext>
                  </a:extLst>
                </p14:cNvPr>
                <p14:cNvContentPartPr/>
                <p14:nvPr/>
              </p14:nvContentPartPr>
              <p14:xfrm>
                <a:off x="10937389" y="2372302"/>
                <a:ext cx="155880" cy="137160"/>
              </p14:xfrm>
            </p:contentPart>
          </mc:Choice>
          <mc:Fallback>
            <p:pic>
              <p:nvPicPr>
                <p:cNvPr id="132" name="Freihand 131">
                  <a:extLst>
                    <a:ext uri="{FF2B5EF4-FFF2-40B4-BE49-F238E27FC236}">
                      <a16:creationId xmlns:a16="http://schemas.microsoft.com/office/drawing/2014/main" id="{9EB98908-FD3C-15BD-B42B-7BD3BAFA7E3A}"/>
                    </a:ext>
                  </a:extLst>
                </p:cNvPr>
                <p:cNvPicPr/>
                <p:nvPr/>
              </p:nvPicPr>
              <p:blipFill>
                <a:blip r:embed="rId159"/>
                <a:stretch>
                  <a:fillRect/>
                </a:stretch>
              </p:blipFill>
              <p:spPr>
                <a:xfrm>
                  <a:off x="10928389" y="2363662"/>
                  <a:ext cx="173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3" name="Freihand 132">
                  <a:extLst>
                    <a:ext uri="{FF2B5EF4-FFF2-40B4-BE49-F238E27FC236}">
                      <a16:creationId xmlns:a16="http://schemas.microsoft.com/office/drawing/2014/main" id="{326D6B7C-8C51-FEC3-3738-3ED83251427E}"/>
                    </a:ext>
                  </a:extLst>
                </p14:cNvPr>
                <p14:cNvContentPartPr/>
                <p14:nvPr/>
              </p14:nvContentPartPr>
              <p14:xfrm>
                <a:off x="11102989" y="2366182"/>
                <a:ext cx="112320" cy="127800"/>
              </p14:xfrm>
            </p:contentPart>
          </mc:Choice>
          <mc:Fallback>
            <p:pic>
              <p:nvPicPr>
                <p:cNvPr id="133" name="Freihand 132">
                  <a:extLst>
                    <a:ext uri="{FF2B5EF4-FFF2-40B4-BE49-F238E27FC236}">
                      <a16:creationId xmlns:a16="http://schemas.microsoft.com/office/drawing/2014/main" id="{326D6B7C-8C51-FEC3-3738-3ED83251427E}"/>
                    </a:ext>
                  </a:extLst>
                </p:cNvPr>
                <p:cNvPicPr/>
                <p:nvPr/>
              </p:nvPicPr>
              <p:blipFill>
                <a:blip r:embed="rId161"/>
                <a:stretch>
                  <a:fillRect/>
                </a:stretch>
              </p:blipFill>
              <p:spPr>
                <a:xfrm>
                  <a:off x="11093989" y="2357542"/>
                  <a:ext cx="129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4" name="Freihand 133">
                  <a:extLst>
                    <a:ext uri="{FF2B5EF4-FFF2-40B4-BE49-F238E27FC236}">
                      <a16:creationId xmlns:a16="http://schemas.microsoft.com/office/drawing/2014/main" id="{66EF55B0-0F85-673E-B467-9334AF55CFBA}"/>
                    </a:ext>
                  </a:extLst>
                </p14:cNvPr>
                <p14:cNvContentPartPr/>
                <p14:nvPr/>
              </p14:nvContentPartPr>
              <p14:xfrm>
                <a:off x="11372989" y="2177902"/>
                <a:ext cx="114480" cy="47880"/>
              </p14:xfrm>
            </p:contentPart>
          </mc:Choice>
          <mc:Fallback>
            <p:pic>
              <p:nvPicPr>
                <p:cNvPr id="134" name="Freihand 133">
                  <a:extLst>
                    <a:ext uri="{FF2B5EF4-FFF2-40B4-BE49-F238E27FC236}">
                      <a16:creationId xmlns:a16="http://schemas.microsoft.com/office/drawing/2014/main" id="{66EF55B0-0F85-673E-B467-9334AF55CFBA}"/>
                    </a:ext>
                  </a:extLst>
                </p:cNvPr>
                <p:cNvPicPr/>
                <p:nvPr/>
              </p:nvPicPr>
              <p:blipFill>
                <a:blip r:embed="rId163"/>
                <a:stretch>
                  <a:fillRect/>
                </a:stretch>
              </p:blipFill>
              <p:spPr>
                <a:xfrm>
                  <a:off x="11363989" y="2169262"/>
                  <a:ext cx="132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5" name="Freihand 134">
                  <a:extLst>
                    <a:ext uri="{FF2B5EF4-FFF2-40B4-BE49-F238E27FC236}">
                      <a16:creationId xmlns:a16="http://schemas.microsoft.com/office/drawing/2014/main" id="{277ED53C-4412-F10C-1155-382BF35AD0EE}"/>
                    </a:ext>
                  </a:extLst>
                </p14:cNvPr>
                <p14:cNvContentPartPr/>
                <p14:nvPr/>
              </p14:nvContentPartPr>
              <p14:xfrm>
                <a:off x="11407909" y="2252782"/>
                <a:ext cx="93240" cy="26640"/>
              </p14:xfrm>
            </p:contentPart>
          </mc:Choice>
          <mc:Fallback>
            <p:pic>
              <p:nvPicPr>
                <p:cNvPr id="135" name="Freihand 134">
                  <a:extLst>
                    <a:ext uri="{FF2B5EF4-FFF2-40B4-BE49-F238E27FC236}">
                      <a16:creationId xmlns:a16="http://schemas.microsoft.com/office/drawing/2014/main" id="{277ED53C-4412-F10C-1155-382BF35AD0EE}"/>
                    </a:ext>
                  </a:extLst>
                </p:cNvPr>
                <p:cNvPicPr/>
                <p:nvPr/>
              </p:nvPicPr>
              <p:blipFill>
                <a:blip r:embed="rId165"/>
                <a:stretch>
                  <a:fillRect/>
                </a:stretch>
              </p:blipFill>
              <p:spPr>
                <a:xfrm>
                  <a:off x="11399269" y="2243782"/>
                  <a:ext cx="110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6" name="Freihand 135">
                  <a:extLst>
                    <a:ext uri="{FF2B5EF4-FFF2-40B4-BE49-F238E27FC236}">
                      <a16:creationId xmlns:a16="http://schemas.microsoft.com/office/drawing/2014/main" id="{53DCD375-A5AC-EDA3-0EA7-BC3618822BA5}"/>
                    </a:ext>
                  </a:extLst>
                </p14:cNvPr>
                <p14:cNvContentPartPr/>
                <p14:nvPr/>
              </p14:nvContentPartPr>
              <p14:xfrm>
                <a:off x="11540029" y="2114182"/>
                <a:ext cx="113040" cy="193680"/>
              </p14:xfrm>
            </p:contentPart>
          </mc:Choice>
          <mc:Fallback>
            <p:pic>
              <p:nvPicPr>
                <p:cNvPr id="136" name="Freihand 135">
                  <a:extLst>
                    <a:ext uri="{FF2B5EF4-FFF2-40B4-BE49-F238E27FC236}">
                      <a16:creationId xmlns:a16="http://schemas.microsoft.com/office/drawing/2014/main" id="{53DCD375-A5AC-EDA3-0EA7-BC3618822BA5}"/>
                    </a:ext>
                  </a:extLst>
                </p:cNvPr>
                <p:cNvPicPr/>
                <p:nvPr/>
              </p:nvPicPr>
              <p:blipFill>
                <a:blip r:embed="rId167"/>
                <a:stretch>
                  <a:fillRect/>
                </a:stretch>
              </p:blipFill>
              <p:spPr>
                <a:xfrm>
                  <a:off x="11531029" y="2105182"/>
                  <a:ext cx="130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7" name="Freihand 136">
                  <a:extLst>
                    <a:ext uri="{FF2B5EF4-FFF2-40B4-BE49-F238E27FC236}">
                      <a16:creationId xmlns:a16="http://schemas.microsoft.com/office/drawing/2014/main" id="{509DDBCC-63E5-DDA0-39E3-3133EDE70757}"/>
                    </a:ext>
                  </a:extLst>
                </p14:cNvPr>
                <p14:cNvContentPartPr/>
                <p14:nvPr/>
              </p14:nvContentPartPr>
              <p14:xfrm>
                <a:off x="11693029" y="2099422"/>
                <a:ext cx="112320" cy="197640"/>
              </p14:xfrm>
            </p:contentPart>
          </mc:Choice>
          <mc:Fallback>
            <p:pic>
              <p:nvPicPr>
                <p:cNvPr id="137" name="Freihand 136">
                  <a:extLst>
                    <a:ext uri="{FF2B5EF4-FFF2-40B4-BE49-F238E27FC236}">
                      <a16:creationId xmlns:a16="http://schemas.microsoft.com/office/drawing/2014/main" id="{509DDBCC-63E5-DDA0-39E3-3133EDE70757}"/>
                    </a:ext>
                  </a:extLst>
                </p:cNvPr>
                <p:cNvPicPr/>
                <p:nvPr/>
              </p:nvPicPr>
              <p:blipFill>
                <a:blip r:embed="rId169"/>
                <a:stretch>
                  <a:fillRect/>
                </a:stretch>
              </p:blipFill>
              <p:spPr>
                <a:xfrm>
                  <a:off x="11684029" y="2090782"/>
                  <a:ext cx="1299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9" name="Freihand 138">
                  <a:extLst>
                    <a:ext uri="{FF2B5EF4-FFF2-40B4-BE49-F238E27FC236}">
                      <a16:creationId xmlns:a16="http://schemas.microsoft.com/office/drawing/2014/main" id="{0134E494-7F6D-7A3D-4838-769512991FEE}"/>
                    </a:ext>
                  </a:extLst>
                </p14:cNvPr>
                <p14:cNvContentPartPr/>
                <p14:nvPr/>
              </p14:nvContentPartPr>
              <p14:xfrm>
                <a:off x="11873029" y="2121742"/>
                <a:ext cx="61920" cy="149400"/>
              </p14:xfrm>
            </p:contentPart>
          </mc:Choice>
          <mc:Fallback>
            <p:pic>
              <p:nvPicPr>
                <p:cNvPr id="139" name="Freihand 138">
                  <a:extLst>
                    <a:ext uri="{FF2B5EF4-FFF2-40B4-BE49-F238E27FC236}">
                      <a16:creationId xmlns:a16="http://schemas.microsoft.com/office/drawing/2014/main" id="{0134E494-7F6D-7A3D-4838-769512991FEE}"/>
                    </a:ext>
                  </a:extLst>
                </p:cNvPr>
                <p:cNvPicPr/>
                <p:nvPr/>
              </p:nvPicPr>
              <p:blipFill>
                <a:blip r:embed="rId171"/>
                <a:stretch>
                  <a:fillRect/>
                </a:stretch>
              </p:blipFill>
              <p:spPr>
                <a:xfrm>
                  <a:off x="11864389" y="2113102"/>
                  <a:ext cx="79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0" name="Freihand 139">
                  <a:extLst>
                    <a:ext uri="{FF2B5EF4-FFF2-40B4-BE49-F238E27FC236}">
                      <a16:creationId xmlns:a16="http://schemas.microsoft.com/office/drawing/2014/main" id="{54A9EF23-D9DC-6B6A-5507-EAFD9256DB94}"/>
                    </a:ext>
                  </a:extLst>
                </p14:cNvPr>
                <p14:cNvContentPartPr/>
                <p14:nvPr/>
              </p14:nvContentPartPr>
              <p14:xfrm>
                <a:off x="11810749" y="2070622"/>
                <a:ext cx="93600" cy="68040"/>
              </p14:xfrm>
            </p:contentPart>
          </mc:Choice>
          <mc:Fallback>
            <p:pic>
              <p:nvPicPr>
                <p:cNvPr id="140" name="Freihand 139">
                  <a:extLst>
                    <a:ext uri="{FF2B5EF4-FFF2-40B4-BE49-F238E27FC236}">
                      <a16:creationId xmlns:a16="http://schemas.microsoft.com/office/drawing/2014/main" id="{54A9EF23-D9DC-6B6A-5507-EAFD9256DB94}"/>
                    </a:ext>
                  </a:extLst>
                </p:cNvPr>
                <p:cNvPicPr/>
                <p:nvPr/>
              </p:nvPicPr>
              <p:blipFill>
                <a:blip r:embed="rId173"/>
                <a:stretch>
                  <a:fillRect/>
                </a:stretch>
              </p:blipFill>
              <p:spPr>
                <a:xfrm>
                  <a:off x="11801749" y="2061622"/>
                  <a:ext cx="111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1" name="Freihand 140">
                  <a:extLst>
                    <a:ext uri="{FF2B5EF4-FFF2-40B4-BE49-F238E27FC236}">
                      <a16:creationId xmlns:a16="http://schemas.microsoft.com/office/drawing/2014/main" id="{CAD04070-3775-F80D-3D67-677E42D492C6}"/>
                    </a:ext>
                  </a:extLst>
                </p14:cNvPr>
                <p14:cNvContentPartPr/>
                <p14:nvPr/>
              </p14:nvContentPartPr>
              <p14:xfrm>
                <a:off x="11946109" y="2229022"/>
                <a:ext cx="68760" cy="55800"/>
              </p14:xfrm>
            </p:contentPart>
          </mc:Choice>
          <mc:Fallback>
            <p:pic>
              <p:nvPicPr>
                <p:cNvPr id="141" name="Freihand 140">
                  <a:extLst>
                    <a:ext uri="{FF2B5EF4-FFF2-40B4-BE49-F238E27FC236}">
                      <a16:creationId xmlns:a16="http://schemas.microsoft.com/office/drawing/2014/main" id="{CAD04070-3775-F80D-3D67-677E42D492C6}"/>
                    </a:ext>
                  </a:extLst>
                </p:cNvPr>
                <p:cNvPicPr/>
                <p:nvPr/>
              </p:nvPicPr>
              <p:blipFill>
                <a:blip r:embed="rId175"/>
                <a:stretch>
                  <a:fillRect/>
                </a:stretch>
              </p:blipFill>
              <p:spPr>
                <a:xfrm>
                  <a:off x="11937109" y="2220382"/>
                  <a:ext cx="8640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6">
            <p14:nvContentPartPr>
              <p14:cNvPr id="78" name="Freihand 77">
                <a:extLst>
                  <a:ext uri="{FF2B5EF4-FFF2-40B4-BE49-F238E27FC236}">
                    <a16:creationId xmlns:a16="http://schemas.microsoft.com/office/drawing/2014/main" id="{36AD4CFB-C35B-EBA2-24EF-77C7167A0C75}"/>
                  </a:ext>
                </a:extLst>
              </p14:cNvPr>
              <p14:cNvContentPartPr/>
              <p14:nvPr/>
            </p14:nvContentPartPr>
            <p14:xfrm>
              <a:off x="6757789" y="1759942"/>
              <a:ext cx="623880" cy="105120"/>
            </p14:xfrm>
          </p:contentPart>
        </mc:Choice>
        <mc:Fallback>
          <p:pic>
            <p:nvPicPr>
              <p:cNvPr id="78" name="Freihand 77">
                <a:extLst>
                  <a:ext uri="{FF2B5EF4-FFF2-40B4-BE49-F238E27FC236}">
                    <a16:creationId xmlns:a16="http://schemas.microsoft.com/office/drawing/2014/main" id="{36AD4CFB-C35B-EBA2-24EF-77C7167A0C75}"/>
                  </a:ext>
                </a:extLst>
              </p:cNvPr>
              <p:cNvPicPr/>
              <p:nvPr/>
            </p:nvPicPr>
            <p:blipFill>
              <a:blip r:embed="rId177"/>
              <a:stretch>
                <a:fillRect/>
              </a:stretch>
            </p:blipFill>
            <p:spPr>
              <a:xfrm>
                <a:off x="6748789" y="1751302"/>
                <a:ext cx="641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5" name="Freihand 84">
                <a:extLst>
                  <a:ext uri="{FF2B5EF4-FFF2-40B4-BE49-F238E27FC236}">
                    <a16:creationId xmlns:a16="http://schemas.microsoft.com/office/drawing/2014/main" id="{28331504-7A2C-9943-7AC7-EDD2055650E2}"/>
                  </a:ext>
                </a:extLst>
              </p14:cNvPr>
              <p14:cNvContentPartPr/>
              <p14:nvPr/>
            </p14:nvContentPartPr>
            <p14:xfrm>
              <a:off x="7520989" y="1399222"/>
              <a:ext cx="239400" cy="333720"/>
            </p14:xfrm>
          </p:contentPart>
        </mc:Choice>
        <mc:Fallback>
          <p:pic>
            <p:nvPicPr>
              <p:cNvPr id="85" name="Freihand 84">
                <a:extLst>
                  <a:ext uri="{FF2B5EF4-FFF2-40B4-BE49-F238E27FC236}">
                    <a16:creationId xmlns:a16="http://schemas.microsoft.com/office/drawing/2014/main" id="{28331504-7A2C-9943-7AC7-EDD2055650E2}"/>
                  </a:ext>
                </a:extLst>
              </p:cNvPr>
              <p:cNvPicPr/>
              <p:nvPr/>
            </p:nvPicPr>
            <p:blipFill>
              <a:blip r:embed="rId179"/>
              <a:stretch>
                <a:fillRect/>
              </a:stretch>
            </p:blipFill>
            <p:spPr>
              <a:xfrm>
                <a:off x="7511989" y="1390222"/>
                <a:ext cx="25704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 name="Freihand 2">
                <a:extLst>
                  <a:ext uri="{FF2B5EF4-FFF2-40B4-BE49-F238E27FC236}">
                    <a16:creationId xmlns:a16="http://schemas.microsoft.com/office/drawing/2014/main" id="{DCCBDA07-A410-A70E-C259-BDAF8489A370}"/>
                  </a:ext>
                </a:extLst>
              </p14:cNvPr>
              <p14:cNvContentPartPr/>
              <p14:nvPr/>
            </p14:nvContentPartPr>
            <p14:xfrm>
              <a:off x="1343749" y="3905902"/>
              <a:ext cx="4978080" cy="142920"/>
            </p14:xfrm>
          </p:contentPart>
        </mc:Choice>
        <mc:Fallback>
          <p:pic>
            <p:nvPicPr>
              <p:cNvPr id="3" name="Freihand 2">
                <a:extLst>
                  <a:ext uri="{FF2B5EF4-FFF2-40B4-BE49-F238E27FC236}">
                    <a16:creationId xmlns:a16="http://schemas.microsoft.com/office/drawing/2014/main" id="{DCCBDA07-A410-A70E-C259-BDAF8489A370}"/>
                  </a:ext>
                </a:extLst>
              </p:cNvPr>
              <p:cNvPicPr/>
              <p:nvPr/>
            </p:nvPicPr>
            <p:blipFill>
              <a:blip r:embed="rId181"/>
              <a:stretch>
                <a:fillRect/>
              </a:stretch>
            </p:blipFill>
            <p:spPr>
              <a:xfrm>
                <a:off x="1334749" y="3896902"/>
                <a:ext cx="4995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 name="Freihand 3">
                <a:extLst>
                  <a:ext uri="{FF2B5EF4-FFF2-40B4-BE49-F238E27FC236}">
                    <a16:creationId xmlns:a16="http://schemas.microsoft.com/office/drawing/2014/main" id="{9D2E0039-CB64-2ECD-740C-D081CF210062}"/>
                  </a:ext>
                </a:extLst>
              </p14:cNvPr>
              <p14:cNvContentPartPr/>
              <p14:nvPr/>
            </p14:nvContentPartPr>
            <p14:xfrm>
              <a:off x="6317869" y="3861982"/>
              <a:ext cx="137520" cy="242640"/>
            </p14:xfrm>
          </p:contentPart>
        </mc:Choice>
        <mc:Fallback>
          <p:pic>
            <p:nvPicPr>
              <p:cNvPr id="4" name="Freihand 3">
                <a:extLst>
                  <a:ext uri="{FF2B5EF4-FFF2-40B4-BE49-F238E27FC236}">
                    <a16:creationId xmlns:a16="http://schemas.microsoft.com/office/drawing/2014/main" id="{9D2E0039-CB64-2ECD-740C-D081CF210062}"/>
                  </a:ext>
                </a:extLst>
              </p:cNvPr>
              <p:cNvPicPr/>
              <p:nvPr/>
            </p:nvPicPr>
            <p:blipFill>
              <a:blip r:embed="rId183"/>
              <a:stretch>
                <a:fillRect/>
              </a:stretch>
            </p:blipFill>
            <p:spPr>
              <a:xfrm>
                <a:off x="6308869" y="3852982"/>
                <a:ext cx="1551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 name="Freihand 6">
                <a:extLst>
                  <a:ext uri="{FF2B5EF4-FFF2-40B4-BE49-F238E27FC236}">
                    <a16:creationId xmlns:a16="http://schemas.microsoft.com/office/drawing/2014/main" id="{1CB426A7-5650-B5DD-2946-C95E30DFFA47}"/>
                  </a:ext>
                </a:extLst>
              </p14:cNvPr>
              <p14:cNvContentPartPr/>
              <p14:nvPr/>
            </p14:nvContentPartPr>
            <p14:xfrm>
              <a:off x="1209829" y="330382"/>
              <a:ext cx="18000" cy="19440"/>
            </p14:xfrm>
          </p:contentPart>
        </mc:Choice>
        <mc:Fallback>
          <p:pic>
            <p:nvPicPr>
              <p:cNvPr id="7" name="Freihand 6">
                <a:extLst>
                  <a:ext uri="{FF2B5EF4-FFF2-40B4-BE49-F238E27FC236}">
                    <a16:creationId xmlns:a16="http://schemas.microsoft.com/office/drawing/2014/main" id="{1CB426A7-5650-B5DD-2946-C95E30DFFA47}"/>
                  </a:ext>
                </a:extLst>
              </p:cNvPr>
              <p:cNvPicPr/>
              <p:nvPr/>
            </p:nvPicPr>
            <p:blipFill>
              <a:blip r:embed="rId185"/>
              <a:stretch>
                <a:fillRect/>
              </a:stretch>
            </p:blipFill>
            <p:spPr>
              <a:xfrm>
                <a:off x="1201189" y="321382"/>
                <a:ext cx="35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 name="Freihand 7">
                <a:extLst>
                  <a:ext uri="{FF2B5EF4-FFF2-40B4-BE49-F238E27FC236}">
                    <a16:creationId xmlns:a16="http://schemas.microsoft.com/office/drawing/2014/main" id="{769B58DE-E9F7-BB44-3B98-E4D81A1E77AB}"/>
                  </a:ext>
                </a:extLst>
              </p14:cNvPr>
              <p14:cNvContentPartPr/>
              <p14:nvPr/>
            </p14:nvContentPartPr>
            <p14:xfrm>
              <a:off x="6270709" y="4277422"/>
              <a:ext cx="104760" cy="92880"/>
            </p14:xfrm>
          </p:contentPart>
        </mc:Choice>
        <mc:Fallback>
          <p:pic>
            <p:nvPicPr>
              <p:cNvPr id="8" name="Freihand 7">
                <a:extLst>
                  <a:ext uri="{FF2B5EF4-FFF2-40B4-BE49-F238E27FC236}">
                    <a16:creationId xmlns:a16="http://schemas.microsoft.com/office/drawing/2014/main" id="{769B58DE-E9F7-BB44-3B98-E4D81A1E77AB}"/>
                  </a:ext>
                </a:extLst>
              </p:cNvPr>
              <p:cNvPicPr/>
              <p:nvPr/>
            </p:nvPicPr>
            <p:blipFill>
              <a:blip r:embed="rId187"/>
              <a:stretch>
                <a:fillRect/>
              </a:stretch>
            </p:blipFill>
            <p:spPr>
              <a:xfrm>
                <a:off x="6262069" y="4268422"/>
                <a:ext cx="122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 name="Freihand 8">
                <a:extLst>
                  <a:ext uri="{FF2B5EF4-FFF2-40B4-BE49-F238E27FC236}">
                    <a16:creationId xmlns:a16="http://schemas.microsoft.com/office/drawing/2014/main" id="{D4F74677-6F5C-6B5C-45D4-DDF0439F8872}"/>
                  </a:ext>
                </a:extLst>
              </p14:cNvPr>
              <p14:cNvContentPartPr/>
              <p14:nvPr/>
            </p14:nvContentPartPr>
            <p14:xfrm>
              <a:off x="6351349" y="4226662"/>
              <a:ext cx="63360" cy="248400"/>
            </p14:xfrm>
          </p:contentPart>
        </mc:Choice>
        <mc:Fallback>
          <p:pic>
            <p:nvPicPr>
              <p:cNvPr id="9" name="Freihand 8">
                <a:extLst>
                  <a:ext uri="{FF2B5EF4-FFF2-40B4-BE49-F238E27FC236}">
                    <a16:creationId xmlns:a16="http://schemas.microsoft.com/office/drawing/2014/main" id="{D4F74677-6F5C-6B5C-45D4-DDF0439F8872}"/>
                  </a:ext>
                </a:extLst>
              </p:cNvPr>
              <p:cNvPicPr/>
              <p:nvPr/>
            </p:nvPicPr>
            <p:blipFill>
              <a:blip r:embed="rId189"/>
              <a:stretch>
                <a:fillRect/>
              </a:stretch>
            </p:blipFill>
            <p:spPr>
              <a:xfrm>
                <a:off x="6342349" y="4218022"/>
                <a:ext cx="810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73" name="Freihand 72">
                <a:extLst>
                  <a:ext uri="{FF2B5EF4-FFF2-40B4-BE49-F238E27FC236}">
                    <a16:creationId xmlns:a16="http://schemas.microsoft.com/office/drawing/2014/main" id="{8F1557B3-75DD-A4C6-D9A4-9276DCCF6BFF}"/>
                  </a:ext>
                </a:extLst>
              </p14:cNvPr>
              <p14:cNvContentPartPr/>
              <p14:nvPr/>
            </p14:nvContentPartPr>
            <p14:xfrm>
              <a:off x="3932149" y="1452862"/>
              <a:ext cx="19080" cy="45720"/>
            </p14:xfrm>
          </p:contentPart>
        </mc:Choice>
        <mc:Fallback>
          <p:pic>
            <p:nvPicPr>
              <p:cNvPr id="73" name="Freihand 72">
                <a:extLst>
                  <a:ext uri="{FF2B5EF4-FFF2-40B4-BE49-F238E27FC236}">
                    <a16:creationId xmlns:a16="http://schemas.microsoft.com/office/drawing/2014/main" id="{8F1557B3-75DD-A4C6-D9A4-9276DCCF6BFF}"/>
                  </a:ext>
                </a:extLst>
              </p:cNvPr>
              <p:cNvPicPr/>
              <p:nvPr/>
            </p:nvPicPr>
            <p:blipFill>
              <a:blip r:embed="rId191"/>
              <a:stretch>
                <a:fillRect/>
              </a:stretch>
            </p:blipFill>
            <p:spPr>
              <a:xfrm>
                <a:off x="3923509" y="1443862"/>
                <a:ext cx="36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74" name="Freihand 73">
                <a:extLst>
                  <a:ext uri="{FF2B5EF4-FFF2-40B4-BE49-F238E27FC236}">
                    <a16:creationId xmlns:a16="http://schemas.microsoft.com/office/drawing/2014/main" id="{8ABCE510-7C42-C8B2-DFB3-E7892A9624D3}"/>
                  </a:ext>
                </a:extLst>
              </p14:cNvPr>
              <p14:cNvContentPartPr/>
              <p14:nvPr/>
            </p14:nvContentPartPr>
            <p14:xfrm>
              <a:off x="3005509" y="271702"/>
              <a:ext cx="1708560" cy="3736080"/>
            </p14:xfrm>
          </p:contentPart>
        </mc:Choice>
        <mc:Fallback>
          <p:pic>
            <p:nvPicPr>
              <p:cNvPr id="74" name="Freihand 73">
                <a:extLst>
                  <a:ext uri="{FF2B5EF4-FFF2-40B4-BE49-F238E27FC236}">
                    <a16:creationId xmlns:a16="http://schemas.microsoft.com/office/drawing/2014/main" id="{8ABCE510-7C42-C8B2-DFB3-E7892A9624D3}"/>
                  </a:ext>
                </a:extLst>
              </p:cNvPr>
              <p:cNvPicPr/>
              <p:nvPr/>
            </p:nvPicPr>
            <p:blipFill>
              <a:blip r:embed="rId193"/>
              <a:stretch>
                <a:fillRect/>
              </a:stretch>
            </p:blipFill>
            <p:spPr>
              <a:xfrm>
                <a:off x="2996869" y="263062"/>
                <a:ext cx="1726200" cy="3753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5" name="Freihand 74">
                <a:extLst>
                  <a:ext uri="{FF2B5EF4-FFF2-40B4-BE49-F238E27FC236}">
                    <a16:creationId xmlns:a16="http://schemas.microsoft.com/office/drawing/2014/main" id="{285F5C9B-6763-42F8-AC2F-4DEF0218E4EF}"/>
                  </a:ext>
                </a:extLst>
              </p14:cNvPr>
              <p14:cNvContentPartPr/>
              <p14:nvPr/>
            </p14:nvContentPartPr>
            <p14:xfrm>
              <a:off x="4882549" y="247942"/>
              <a:ext cx="209160" cy="228600"/>
            </p14:xfrm>
          </p:contentPart>
        </mc:Choice>
        <mc:Fallback>
          <p:pic>
            <p:nvPicPr>
              <p:cNvPr id="75" name="Freihand 74">
                <a:extLst>
                  <a:ext uri="{FF2B5EF4-FFF2-40B4-BE49-F238E27FC236}">
                    <a16:creationId xmlns:a16="http://schemas.microsoft.com/office/drawing/2014/main" id="{285F5C9B-6763-42F8-AC2F-4DEF0218E4EF}"/>
                  </a:ext>
                </a:extLst>
              </p:cNvPr>
              <p:cNvPicPr/>
              <p:nvPr/>
            </p:nvPicPr>
            <p:blipFill>
              <a:blip r:embed="rId195"/>
              <a:stretch>
                <a:fillRect/>
              </a:stretch>
            </p:blipFill>
            <p:spPr>
              <a:xfrm>
                <a:off x="4873549" y="239302"/>
                <a:ext cx="2268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6" name="Freihand 75">
                <a:extLst>
                  <a:ext uri="{FF2B5EF4-FFF2-40B4-BE49-F238E27FC236}">
                    <a16:creationId xmlns:a16="http://schemas.microsoft.com/office/drawing/2014/main" id="{07D0AB8C-8C9A-5A2C-EB39-0D6BA7FD0B6E}"/>
                  </a:ext>
                </a:extLst>
              </p14:cNvPr>
              <p14:cNvContentPartPr/>
              <p14:nvPr/>
            </p14:nvContentPartPr>
            <p14:xfrm>
              <a:off x="5110789" y="173422"/>
              <a:ext cx="222840" cy="252000"/>
            </p14:xfrm>
          </p:contentPart>
        </mc:Choice>
        <mc:Fallback>
          <p:pic>
            <p:nvPicPr>
              <p:cNvPr id="76" name="Freihand 75">
                <a:extLst>
                  <a:ext uri="{FF2B5EF4-FFF2-40B4-BE49-F238E27FC236}">
                    <a16:creationId xmlns:a16="http://schemas.microsoft.com/office/drawing/2014/main" id="{07D0AB8C-8C9A-5A2C-EB39-0D6BA7FD0B6E}"/>
                  </a:ext>
                </a:extLst>
              </p:cNvPr>
              <p:cNvPicPr/>
              <p:nvPr/>
            </p:nvPicPr>
            <p:blipFill>
              <a:blip r:embed="rId197"/>
              <a:stretch>
                <a:fillRect/>
              </a:stretch>
            </p:blipFill>
            <p:spPr>
              <a:xfrm>
                <a:off x="5102149" y="164422"/>
                <a:ext cx="2404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6" name="Freihand 145">
                <a:extLst>
                  <a:ext uri="{FF2B5EF4-FFF2-40B4-BE49-F238E27FC236}">
                    <a16:creationId xmlns:a16="http://schemas.microsoft.com/office/drawing/2014/main" id="{A24C6B17-E122-E833-9E33-BC2AE242714F}"/>
                  </a:ext>
                </a:extLst>
              </p14:cNvPr>
              <p14:cNvContentPartPr/>
              <p14:nvPr/>
            </p14:nvContentPartPr>
            <p14:xfrm>
              <a:off x="1465789" y="3971422"/>
              <a:ext cx="7920" cy="1440"/>
            </p14:xfrm>
          </p:contentPart>
        </mc:Choice>
        <mc:Fallback>
          <p:pic>
            <p:nvPicPr>
              <p:cNvPr id="146" name="Freihand 145">
                <a:extLst>
                  <a:ext uri="{FF2B5EF4-FFF2-40B4-BE49-F238E27FC236}">
                    <a16:creationId xmlns:a16="http://schemas.microsoft.com/office/drawing/2014/main" id="{A24C6B17-E122-E833-9E33-BC2AE242714F}"/>
                  </a:ext>
                </a:extLst>
              </p:cNvPr>
              <p:cNvPicPr/>
              <p:nvPr/>
            </p:nvPicPr>
            <p:blipFill>
              <a:blip r:embed="rId199"/>
              <a:stretch>
                <a:fillRect/>
              </a:stretch>
            </p:blipFill>
            <p:spPr>
              <a:xfrm>
                <a:off x="1457149" y="3962422"/>
                <a:ext cx="25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1" name="Freihand 150">
                <a:extLst>
                  <a:ext uri="{FF2B5EF4-FFF2-40B4-BE49-F238E27FC236}">
                    <a16:creationId xmlns:a16="http://schemas.microsoft.com/office/drawing/2014/main" id="{BE97FEC7-0473-75D2-9420-872646E676D1}"/>
                  </a:ext>
                </a:extLst>
              </p14:cNvPr>
              <p14:cNvContentPartPr/>
              <p14:nvPr/>
            </p14:nvContentPartPr>
            <p14:xfrm>
              <a:off x="225229" y="229582"/>
              <a:ext cx="156960" cy="3923640"/>
            </p14:xfrm>
          </p:contentPart>
        </mc:Choice>
        <mc:Fallback>
          <p:pic>
            <p:nvPicPr>
              <p:cNvPr id="151" name="Freihand 150">
                <a:extLst>
                  <a:ext uri="{FF2B5EF4-FFF2-40B4-BE49-F238E27FC236}">
                    <a16:creationId xmlns:a16="http://schemas.microsoft.com/office/drawing/2014/main" id="{BE97FEC7-0473-75D2-9420-872646E676D1}"/>
                  </a:ext>
                </a:extLst>
              </p:cNvPr>
              <p:cNvPicPr/>
              <p:nvPr/>
            </p:nvPicPr>
            <p:blipFill>
              <a:blip r:embed="rId201"/>
              <a:stretch>
                <a:fillRect/>
              </a:stretch>
            </p:blipFill>
            <p:spPr>
              <a:xfrm>
                <a:off x="216589" y="220942"/>
                <a:ext cx="174600" cy="3941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2" name="Freihand 151">
                <a:extLst>
                  <a:ext uri="{FF2B5EF4-FFF2-40B4-BE49-F238E27FC236}">
                    <a16:creationId xmlns:a16="http://schemas.microsoft.com/office/drawing/2014/main" id="{65B51AD1-93DB-2E76-785A-8DAF1AE3AFEE}"/>
                  </a:ext>
                </a:extLst>
              </p14:cNvPr>
              <p14:cNvContentPartPr/>
              <p14:nvPr/>
            </p14:nvContentPartPr>
            <p14:xfrm>
              <a:off x="320629" y="85222"/>
              <a:ext cx="136440" cy="203040"/>
            </p14:xfrm>
          </p:contentPart>
        </mc:Choice>
        <mc:Fallback>
          <p:pic>
            <p:nvPicPr>
              <p:cNvPr id="152" name="Freihand 151">
                <a:extLst>
                  <a:ext uri="{FF2B5EF4-FFF2-40B4-BE49-F238E27FC236}">
                    <a16:creationId xmlns:a16="http://schemas.microsoft.com/office/drawing/2014/main" id="{65B51AD1-93DB-2E76-785A-8DAF1AE3AFEE}"/>
                  </a:ext>
                </a:extLst>
              </p:cNvPr>
              <p:cNvPicPr/>
              <p:nvPr/>
            </p:nvPicPr>
            <p:blipFill>
              <a:blip r:embed="rId203"/>
              <a:stretch>
                <a:fillRect/>
              </a:stretch>
            </p:blipFill>
            <p:spPr>
              <a:xfrm>
                <a:off x="311629" y="76222"/>
                <a:ext cx="154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4" name="Freihand 153">
                <a:extLst>
                  <a:ext uri="{FF2B5EF4-FFF2-40B4-BE49-F238E27FC236}">
                    <a16:creationId xmlns:a16="http://schemas.microsoft.com/office/drawing/2014/main" id="{2FEE6FAF-58A0-33A7-43B0-83EBD42E8203}"/>
                  </a:ext>
                </a:extLst>
              </p14:cNvPr>
              <p14:cNvContentPartPr/>
              <p14:nvPr/>
            </p14:nvContentPartPr>
            <p14:xfrm>
              <a:off x="128029" y="156862"/>
              <a:ext cx="53640" cy="136080"/>
            </p14:xfrm>
          </p:contentPart>
        </mc:Choice>
        <mc:Fallback>
          <p:pic>
            <p:nvPicPr>
              <p:cNvPr id="154" name="Freihand 153">
                <a:extLst>
                  <a:ext uri="{FF2B5EF4-FFF2-40B4-BE49-F238E27FC236}">
                    <a16:creationId xmlns:a16="http://schemas.microsoft.com/office/drawing/2014/main" id="{2FEE6FAF-58A0-33A7-43B0-83EBD42E8203}"/>
                  </a:ext>
                </a:extLst>
              </p:cNvPr>
              <p:cNvPicPr/>
              <p:nvPr/>
            </p:nvPicPr>
            <p:blipFill>
              <a:blip r:embed="rId205"/>
              <a:stretch>
                <a:fillRect/>
              </a:stretch>
            </p:blipFill>
            <p:spPr>
              <a:xfrm>
                <a:off x="119389" y="148222"/>
                <a:ext cx="71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5" name="Freihand 154">
                <a:extLst>
                  <a:ext uri="{FF2B5EF4-FFF2-40B4-BE49-F238E27FC236}">
                    <a16:creationId xmlns:a16="http://schemas.microsoft.com/office/drawing/2014/main" id="{5A5E17A5-9325-EA34-7F69-543C6EE4809C}"/>
                  </a:ext>
                </a:extLst>
              </p14:cNvPr>
              <p14:cNvContentPartPr/>
              <p14:nvPr/>
            </p14:nvContentPartPr>
            <p14:xfrm>
              <a:off x="127309" y="57862"/>
              <a:ext cx="15840" cy="20520"/>
            </p14:xfrm>
          </p:contentPart>
        </mc:Choice>
        <mc:Fallback>
          <p:pic>
            <p:nvPicPr>
              <p:cNvPr id="155" name="Freihand 154">
                <a:extLst>
                  <a:ext uri="{FF2B5EF4-FFF2-40B4-BE49-F238E27FC236}">
                    <a16:creationId xmlns:a16="http://schemas.microsoft.com/office/drawing/2014/main" id="{5A5E17A5-9325-EA34-7F69-543C6EE4809C}"/>
                  </a:ext>
                </a:extLst>
              </p:cNvPr>
              <p:cNvPicPr/>
              <p:nvPr/>
            </p:nvPicPr>
            <p:blipFill>
              <a:blip r:embed="rId207"/>
              <a:stretch>
                <a:fillRect/>
              </a:stretch>
            </p:blipFill>
            <p:spPr>
              <a:xfrm>
                <a:off x="118669" y="48862"/>
                <a:ext cx="33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7" name="Freihand 156">
                <a:extLst>
                  <a:ext uri="{FF2B5EF4-FFF2-40B4-BE49-F238E27FC236}">
                    <a16:creationId xmlns:a16="http://schemas.microsoft.com/office/drawing/2014/main" id="{62B5D13F-E739-7356-8EC2-B6C5055AAD93}"/>
                  </a:ext>
                </a:extLst>
              </p14:cNvPr>
              <p14:cNvContentPartPr/>
              <p14:nvPr/>
            </p14:nvContentPartPr>
            <p14:xfrm>
              <a:off x="392629" y="524782"/>
              <a:ext cx="4090320" cy="3462840"/>
            </p14:xfrm>
          </p:contentPart>
        </mc:Choice>
        <mc:Fallback>
          <p:pic>
            <p:nvPicPr>
              <p:cNvPr id="157" name="Freihand 156">
                <a:extLst>
                  <a:ext uri="{FF2B5EF4-FFF2-40B4-BE49-F238E27FC236}">
                    <a16:creationId xmlns:a16="http://schemas.microsoft.com/office/drawing/2014/main" id="{62B5D13F-E739-7356-8EC2-B6C5055AAD93}"/>
                  </a:ext>
                </a:extLst>
              </p:cNvPr>
              <p:cNvPicPr/>
              <p:nvPr/>
            </p:nvPicPr>
            <p:blipFill>
              <a:blip r:embed="rId209"/>
              <a:stretch>
                <a:fillRect/>
              </a:stretch>
            </p:blipFill>
            <p:spPr>
              <a:xfrm>
                <a:off x="383989" y="516142"/>
                <a:ext cx="4107960" cy="3480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9" name="Freihand 158">
                <a:extLst>
                  <a:ext uri="{FF2B5EF4-FFF2-40B4-BE49-F238E27FC236}">
                    <a16:creationId xmlns:a16="http://schemas.microsoft.com/office/drawing/2014/main" id="{D948343F-CB58-F154-B245-F8F8211F13FB}"/>
                  </a:ext>
                </a:extLst>
              </p14:cNvPr>
              <p14:cNvContentPartPr/>
              <p14:nvPr/>
            </p14:nvContentPartPr>
            <p14:xfrm>
              <a:off x="124789" y="354142"/>
              <a:ext cx="46440" cy="171000"/>
            </p14:xfrm>
          </p:contentPart>
        </mc:Choice>
        <mc:Fallback>
          <p:pic>
            <p:nvPicPr>
              <p:cNvPr id="159" name="Freihand 158">
                <a:extLst>
                  <a:ext uri="{FF2B5EF4-FFF2-40B4-BE49-F238E27FC236}">
                    <a16:creationId xmlns:a16="http://schemas.microsoft.com/office/drawing/2014/main" id="{D948343F-CB58-F154-B245-F8F8211F13FB}"/>
                  </a:ext>
                </a:extLst>
              </p:cNvPr>
              <p:cNvPicPr/>
              <p:nvPr/>
            </p:nvPicPr>
            <p:blipFill>
              <a:blip r:embed="rId211"/>
              <a:stretch>
                <a:fillRect/>
              </a:stretch>
            </p:blipFill>
            <p:spPr>
              <a:xfrm>
                <a:off x="116149" y="345502"/>
                <a:ext cx="64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0" name="Freihand 159">
                <a:extLst>
                  <a:ext uri="{FF2B5EF4-FFF2-40B4-BE49-F238E27FC236}">
                    <a16:creationId xmlns:a16="http://schemas.microsoft.com/office/drawing/2014/main" id="{9B20BACA-8BB1-EB15-7A74-70AA45302C72}"/>
                  </a:ext>
                </a:extLst>
              </p14:cNvPr>
              <p14:cNvContentPartPr/>
              <p14:nvPr/>
            </p14:nvContentPartPr>
            <p14:xfrm>
              <a:off x="138469" y="540622"/>
              <a:ext cx="64800" cy="107280"/>
            </p14:xfrm>
          </p:contentPart>
        </mc:Choice>
        <mc:Fallback>
          <p:pic>
            <p:nvPicPr>
              <p:cNvPr id="160" name="Freihand 159">
                <a:extLst>
                  <a:ext uri="{FF2B5EF4-FFF2-40B4-BE49-F238E27FC236}">
                    <a16:creationId xmlns:a16="http://schemas.microsoft.com/office/drawing/2014/main" id="{9B20BACA-8BB1-EB15-7A74-70AA45302C72}"/>
                  </a:ext>
                </a:extLst>
              </p:cNvPr>
              <p:cNvPicPr/>
              <p:nvPr/>
            </p:nvPicPr>
            <p:blipFill>
              <a:blip r:embed="rId213"/>
              <a:stretch>
                <a:fillRect/>
              </a:stretch>
            </p:blipFill>
            <p:spPr>
              <a:xfrm>
                <a:off x="129469" y="531982"/>
                <a:ext cx="82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1" name="Freihand 160">
                <a:extLst>
                  <a:ext uri="{FF2B5EF4-FFF2-40B4-BE49-F238E27FC236}">
                    <a16:creationId xmlns:a16="http://schemas.microsoft.com/office/drawing/2014/main" id="{362BCC1B-CCF3-BB29-2ACE-67E0F2B2E232}"/>
                  </a:ext>
                </a:extLst>
              </p14:cNvPr>
              <p14:cNvContentPartPr/>
              <p14:nvPr/>
            </p14:nvContentPartPr>
            <p14:xfrm>
              <a:off x="155389" y="633142"/>
              <a:ext cx="125280" cy="216360"/>
            </p14:xfrm>
          </p:contentPart>
        </mc:Choice>
        <mc:Fallback>
          <p:pic>
            <p:nvPicPr>
              <p:cNvPr id="161" name="Freihand 160">
                <a:extLst>
                  <a:ext uri="{FF2B5EF4-FFF2-40B4-BE49-F238E27FC236}">
                    <a16:creationId xmlns:a16="http://schemas.microsoft.com/office/drawing/2014/main" id="{362BCC1B-CCF3-BB29-2ACE-67E0F2B2E232}"/>
                  </a:ext>
                </a:extLst>
              </p:cNvPr>
              <p:cNvPicPr/>
              <p:nvPr/>
            </p:nvPicPr>
            <p:blipFill>
              <a:blip r:embed="rId215"/>
              <a:stretch>
                <a:fillRect/>
              </a:stretch>
            </p:blipFill>
            <p:spPr>
              <a:xfrm>
                <a:off x="146389" y="624142"/>
                <a:ext cx="1429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94" name="Freihand 193">
                <a:extLst>
                  <a:ext uri="{FF2B5EF4-FFF2-40B4-BE49-F238E27FC236}">
                    <a16:creationId xmlns:a16="http://schemas.microsoft.com/office/drawing/2014/main" id="{31E8E1A4-6DAD-0A6F-1F69-5ECF65EA3DBC}"/>
                  </a:ext>
                </a:extLst>
              </p14:cNvPr>
              <p14:cNvContentPartPr/>
              <p14:nvPr/>
            </p14:nvContentPartPr>
            <p14:xfrm>
              <a:off x="2489629" y="950302"/>
              <a:ext cx="302040" cy="371160"/>
            </p14:xfrm>
          </p:contentPart>
        </mc:Choice>
        <mc:Fallback>
          <p:pic>
            <p:nvPicPr>
              <p:cNvPr id="194" name="Freihand 193">
                <a:extLst>
                  <a:ext uri="{FF2B5EF4-FFF2-40B4-BE49-F238E27FC236}">
                    <a16:creationId xmlns:a16="http://schemas.microsoft.com/office/drawing/2014/main" id="{31E8E1A4-6DAD-0A6F-1F69-5ECF65EA3DBC}"/>
                  </a:ext>
                </a:extLst>
              </p:cNvPr>
              <p:cNvPicPr/>
              <p:nvPr/>
            </p:nvPicPr>
            <p:blipFill>
              <a:blip r:embed="rId217"/>
              <a:stretch>
                <a:fillRect/>
              </a:stretch>
            </p:blipFill>
            <p:spPr>
              <a:xfrm>
                <a:off x="2480629" y="941662"/>
                <a:ext cx="31968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5" name="Freihand 194">
                <a:extLst>
                  <a:ext uri="{FF2B5EF4-FFF2-40B4-BE49-F238E27FC236}">
                    <a16:creationId xmlns:a16="http://schemas.microsoft.com/office/drawing/2014/main" id="{EF9AE831-C505-DC43-A23F-592E54B98A51}"/>
                  </a:ext>
                </a:extLst>
              </p14:cNvPr>
              <p14:cNvContentPartPr/>
              <p14:nvPr/>
            </p14:nvContentPartPr>
            <p14:xfrm>
              <a:off x="2820469" y="970102"/>
              <a:ext cx="303120" cy="399960"/>
            </p14:xfrm>
          </p:contentPart>
        </mc:Choice>
        <mc:Fallback>
          <p:pic>
            <p:nvPicPr>
              <p:cNvPr id="195" name="Freihand 194">
                <a:extLst>
                  <a:ext uri="{FF2B5EF4-FFF2-40B4-BE49-F238E27FC236}">
                    <a16:creationId xmlns:a16="http://schemas.microsoft.com/office/drawing/2014/main" id="{EF9AE831-C505-DC43-A23F-592E54B98A51}"/>
                  </a:ext>
                </a:extLst>
              </p:cNvPr>
              <p:cNvPicPr/>
              <p:nvPr/>
            </p:nvPicPr>
            <p:blipFill>
              <a:blip r:embed="rId219"/>
              <a:stretch>
                <a:fillRect/>
              </a:stretch>
            </p:blipFill>
            <p:spPr>
              <a:xfrm>
                <a:off x="2811469" y="961462"/>
                <a:ext cx="32076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96" name="Freihand 195">
                <a:extLst>
                  <a:ext uri="{FF2B5EF4-FFF2-40B4-BE49-F238E27FC236}">
                    <a16:creationId xmlns:a16="http://schemas.microsoft.com/office/drawing/2014/main" id="{EB72C1AD-BF88-0E6B-0C23-ED18FE54CE89}"/>
                  </a:ext>
                </a:extLst>
              </p14:cNvPr>
              <p14:cNvContentPartPr/>
              <p14:nvPr/>
            </p14:nvContentPartPr>
            <p14:xfrm>
              <a:off x="3181909" y="847702"/>
              <a:ext cx="268920" cy="153000"/>
            </p14:xfrm>
          </p:contentPart>
        </mc:Choice>
        <mc:Fallback>
          <p:pic>
            <p:nvPicPr>
              <p:cNvPr id="196" name="Freihand 195">
                <a:extLst>
                  <a:ext uri="{FF2B5EF4-FFF2-40B4-BE49-F238E27FC236}">
                    <a16:creationId xmlns:a16="http://schemas.microsoft.com/office/drawing/2014/main" id="{EB72C1AD-BF88-0E6B-0C23-ED18FE54CE89}"/>
                  </a:ext>
                </a:extLst>
              </p:cNvPr>
              <p:cNvPicPr/>
              <p:nvPr/>
            </p:nvPicPr>
            <p:blipFill>
              <a:blip r:embed="rId221"/>
              <a:stretch>
                <a:fillRect/>
              </a:stretch>
            </p:blipFill>
            <p:spPr>
              <a:xfrm>
                <a:off x="3173269" y="839062"/>
                <a:ext cx="286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97" name="Freihand 196">
                <a:extLst>
                  <a:ext uri="{FF2B5EF4-FFF2-40B4-BE49-F238E27FC236}">
                    <a16:creationId xmlns:a16="http://schemas.microsoft.com/office/drawing/2014/main" id="{BC5B9AB7-04DA-B094-40E5-2141A8B5F2A3}"/>
                  </a:ext>
                </a:extLst>
              </p14:cNvPr>
              <p14:cNvContentPartPr/>
              <p14:nvPr/>
            </p14:nvContentPartPr>
            <p14:xfrm>
              <a:off x="3366949" y="754822"/>
              <a:ext cx="13320" cy="12600"/>
            </p14:xfrm>
          </p:contentPart>
        </mc:Choice>
        <mc:Fallback>
          <p:pic>
            <p:nvPicPr>
              <p:cNvPr id="197" name="Freihand 196">
                <a:extLst>
                  <a:ext uri="{FF2B5EF4-FFF2-40B4-BE49-F238E27FC236}">
                    <a16:creationId xmlns:a16="http://schemas.microsoft.com/office/drawing/2014/main" id="{BC5B9AB7-04DA-B094-40E5-2141A8B5F2A3}"/>
                  </a:ext>
                </a:extLst>
              </p:cNvPr>
              <p:cNvPicPr/>
              <p:nvPr/>
            </p:nvPicPr>
            <p:blipFill>
              <a:blip r:embed="rId223"/>
              <a:stretch>
                <a:fillRect/>
              </a:stretch>
            </p:blipFill>
            <p:spPr>
              <a:xfrm>
                <a:off x="3357949" y="746182"/>
                <a:ext cx="30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98" name="Freihand 197">
                <a:extLst>
                  <a:ext uri="{FF2B5EF4-FFF2-40B4-BE49-F238E27FC236}">
                    <a16:creationId xmlns:a16="http://schemas.microsoft.com/office/drawing/2014/main" id="{C1B61B0A-A18F-EC42-2429-62F7013ED03B}"/>
                  </a:ext>
                </a:extLst>
              </p14:cNvPr>
              <p14:cNvContentPartPr/>
              <p14:nvPr/>
            </p14:nvContentPartPr>
            <p14:xfrm>
              <a:off x="3477829" y="764182"/>
              <a:ext cx="135720" cy="135360"/>
            </p14:xfrm>
          </p:contentPart>
        </mc:Choice>
        <mc:Fallback>
          <p:pic>
            <p:nvPicPr>
              <p:cNvPr id="198" name="Freihand 197">
                <a:extLst>
                  <a:ext uri="{FF2B5EF4-FFF2-40B4-BE49-F238E27FC236}">
                    <a16:creationId xmlns:a16="http://schemas.microsoft.com/office/drawing/2014/main" id="{C1B61B0A-A18F-EC42-2429-62F7013ED03B}"/>
                  </a:ext>
                </a:extLst>
              </p:cNvPr>
              <p:cNvPicPr/>
              <p:nvPr/>
            </p:nvPicPr>
            <p:blipFill>
              <a:blip r:embed="rId225"/>
              <a:stretch>
                <a:fillRect/>
              </a:stretch>
            </p:blipFill>
            <p:spPr>
              <a:xfrm>
                <a:off x="3469189" y="755542"/>
                <a:ext cx="153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99" name="Freihand 198">
                <a:extLst>
                  <a:ext uri="{FF2B5EF4-FFF2-40B4-BE49-F238E27FC236}">
                    <a16:creationId xmlns:a16="http://schemas.microsoft.com/office/drawing/2014/main" id="{B935A69A-EB54-DDE8-1668-0557D1368412}"/>
                  </a:ext>
                </a:extLst>
              </p14:cNvPr>
              <p14:cNvContentPartPr/>
              <p14:nvPr/>
            </p14:nvContentPartPr>
            <p14:xfrm>
              <a:off x="3594469" y="696502"/>
              <a:ext cx="115560" cy="206640"/>
            </p14:xfrm>
          </p:contentPart>
        </mc:Choice>
        <mc:Fallback>
          <p:pic>
            <p:nvPicPr>
              <p:cNvPr id="199" name="Freihand 198">
                <a:extLst>
                  <a:ext uri="{FF2B5EF4-FFF2-40B4-BE49-F238E27FC236}">
                    <a16:creationId xmlns:a16="http://schemas.microsoft.com/office/drawing/2014/main" id="{B935A69A-EB54-DDE8-1668-0557D1368412}"/>
                  </a:ext>
                </a:extLst>
              </p:cNvPr>
              <p:cNvPicPr/>
              <p:nvPr/>
            </p:nvPicPr>
            <p:blipFill>
              <a:blip r:embed="rId227"/>
              <a:stretch>
                <a:fillRect/>
              </a:stretch>
            </p:blipFill>
            <p:spPr>
              <a:xfrm>
                <a:off x="3585469" y="687862"/>
                <a:ext cx="133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00" name="Freihand 199">
                <a:extLst>
                  <a:ext uri="{FF2B5EF4-FFF2-40B4-BE49-F238E27FC236}">
                    <a16:creationId xmlns:a16="http://schemas.microsoft.com/office/drawing/2014/main" id="{1A9C2787-E5EB-6163-9711-C1BEBC12E12C}"/>
                  </a:ext>
                </a:extLst>
              </p14:cNvPr>
              <p14:cNvContentPartPr/>
              <p14:nvPr/>
            </p14:nvContentPartPr>
            <p14:xfrm>
              <a:off x="2861869" y="1366822"/>
              <a:ext cx="178200" cy="255960"/>
            </p14:xfrm>
          </p:contentPart>
        </mc:Choice>
        <mc:Fallback>
          <p:pic>
            <p:nvPicPr>
              <p:cNvPr id="200" name="Freihand 199">
                <a:extLst>
                  <a:ext uri="{FF2B5EF4-FFF2-40B4-BE49-F238E27FC236}">
                    <a16:creationId xmlns:a16="http://schemas.microsoft.com/office/drawing/2014/main" id="{1A9C2787-E5EB-6163-9711-C1BEBC12E12C}"/>
                  </a:ext>
                </a:extLst>
              </p:cNvPr>
              <p:cNvPicPr/>
              <p:nvPr/>
            </p:nvPicPr>
            <p:blipFill>
              <a:blip r:embed="rId229"/>
              <a:stretch>
                <a:fillRect/>
              </a:stretch>
            </p:blipFill>
            <p:spPr>
              <a:xfrm>
                <a:off x="2852869" y="1358182"/>
                <a:ext cx="1958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01" name="Freihand 200">
                <a:extLst>
                  <a:ext uri="{FF2B5EF4-FFF2-40B4-BE49-F238E27FC236}">
                    <a16:creationId xmlns:a16="http://schemas.microsoft.com/office/drawing/2014/main" id="{5AA2C73C-9C0F-2345-CD64-7022ED0DEB71}"/>
                  </a:ext>
                </a:extLst>
              </p14:cNvPr>
              <p14:cNvContentPartPr/>
              <p14:nvPr/>
            </p14:nvContentPartPr>
            <p14:xfrm>
              <a:off x="3033949" y="1326502"/>
              <a:ext cx="41040" cy="208800"/>
            </p14:xfrm>
          </p:contentPart>
        </mc:Choice>
        <mc:Fallback>
          <p:pic>
            <p:nvPicPr>
              <p:cNvPr id="201" name="Freihand 200">
                <a:extLst>
                  <a:ext uri="{FF2B5EF4-FFF2-40B4-BE49-F238E27FC236}">
                    <a16:creationId xmlns:a16="http://schemas.microsoft.com/office/drawing/2014/main" id="{5AA2C73C-9C0F-2345-CD64-7022ED0DEB71}"/>
                  </a:ext>
                </a:extLst>
              </p:cNvPr>
              <p:cNvPicPr/>
              <p:nvPr/>
            </p:nvPicPr>
            <p:blipFill>
              <a:blip r:embed="rId231"/>
              <a:stretch>
                <a:fillRect/>
              </a:stretch>
            </p:blipFill>
            <p:spPr>
              <a:xfrm>
                <a:off x="3025309" y="1317862"/>
                <a:ext cx="586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02" name="Freihand 201">
                <a:extLst>
                  <a:ext uri="{FF2B5EF4-FFF2-40B4-BE49-F238E27FC236}">
                    <a16:creationId xmlns:a16="http://schemas.microsoft.com/office/drawing/2014/main" id="{7475BB15-A2D2-9B18-7CFB-83D7A6E4C37A}"/>
                  </a:ext>
                </a:extLst>
              </p14:cNvPr>
              <p14:cNvContentPartPr/>
              <p14:nvPr/>
            </p14:nvContentPartPr>
            <p14:xfrm>
              <a:off x="3093709" y="1376182"/>
              <a:ext cx="192960" cy="133920"/>
            </p14:xfrm>
          </p:contentPart>
        </mc:Choice>
        <mc:Fallback>
          <p:pic>
            <p:nvPicPr>
              <p:cNvPr id="202" name="Freihand 201">
                <a:extLst>
                  <a:ext uri="{FF2B5EF4-FFF2-40B4-BE49-F238E27FC236}">
                    <a16:creationId xmlns:a16="http://schemas.microsoft.com/office/drawing/2014/main" id="{7475BB15-A2D2-9B18-7CFB-83D7A6E4C37A}"/>
                  </a:ext>
                </a:extLst>
              </p:cNvPr>
              <p:cNvPicPr/>
              <p:nvPr/>
            </p:nvPicPr>
            <p:blipFill>
              <a:blip r:embed="rId233"/>
              <a:stretch>
                <a:fillRect/>
              </a:stretch>
            </p:blipFill>
            <p:spPr>
              <a:xfrm>
                <a:off x="3085069" y="1367182"/>
                <a:ext cx="210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03" name="Freihand 202">
                <a:extLst>
                  <a:ext uri="{FF2B5EF4-FFF2-40B4-BE49-F238E27FC236}">
                    <a16:creationId xmlns:a16="http://schemas.microsoft.com/office/drawing/2014/main" id="{8897E36D-3A4A-D8DB-D5C6-EC4EA1F94AD1}"/>
                  </a:ext>
                </a:extLst>
              </p14:cNvPr>
              <p14:cNvContentPartPr/>
              <p14:nvPr/>
            </p14:nvContentPartPr>
            <p14:xfrm>
              <a:off x="3224029" y="1254502"/>
              <a:ext cx="45720" cy="36360"/>
            </p14:xfrm>
          </p:contentPart>
        </mc:Choice>
        <mc:Fallback>
          <p:pic>
            <p:nvPicPr>
              <p:cNvPr id="203" name="Freihand 202">
                <a:extLst>
                  <a:ext uri="{FF2B5EF4-FFF2-40B4-BE49-F238E27FC236}">
                    <a16:creationId xmlns:a16="http://schemas.microsoft.com/office/drawing/2014/main" id="{8897E36D-3A4A-D8DB-D5C6-EC4EA1F94AD1}"/>
                  </a:ext>
                </a:extLst>
              </p:cNvPr>
              <p:cNvPicPr/>
              <p:nvPr/>
            </p:nvPicPr>
            <p:blipFill>
              <a:blip r:embed="rId235"/>
              <a:stretch>
                <a:fillRect/>
              </a:stretch>
            </p:blipFill>
            <p:spPr>
              <a:xfrm>
                <a:off x="3215029" y="1245502"/>
                <a:ext cx="63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04" name="Freihand 203">
                <a:extLst>
                  <a:ext uri="{FF2B5EF4-FFF2-40B4-BE49-F238E27FC236}">
                    <a16:creationId xmlns:a16="http://schemas.microsoft.com/office/drawing/2014/main" id="{B1F480F3-E638-4989-553B-67AB8AC7531D}"/>
                  </a:ext>
                </a:extLst>
              </p14:cNvPr>
              <p14:cNvContentPartPr/>
              <p14:nvPr/>
            </p14:nvContentPartPr>
            <p14:xfrm>
              <a:off x="3330949" y="1172422"/>
              <a:ext cx="98280" cy="258480"/>
            </p14:xfrm>
          </p:contentPart>
        </mc:Choice>
        <mc:Fallback>
          <p:pic>
            <p:nvPicPr>
              <p:cNvPr id="204" name="Freihand 203">
                <a:extLst>
                  <a:ext uri="{FF2B5EF4-FFF2-40B4-BE49-F238E27FC236}">
                    <a16:creationId xmlns:a16="http://schemas.microsoft.com/office/drawing/2014/main" id="{B1F480F3-E638-4989-553B-67AB8AC7531D}"/>
                  </a:ext>
                </a:extLst>
              </p:cNvPr>
              <p:cNvPicPr/>
              <p:nvPr/>
            </p:nvPicPr>
            <p:blipFill>
              <a:blip r:embed="rId237"/>
              <a:stretch>
                <a:fillRect/>
              </a:stretch>
            </p:blipFill>
            <p:spPr>
              <a:xfrm>
                <a:off x="3322309" y="1163422"/>
                <a:ext cx="1159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05" name="Freihand 204">
                <a:extLst>
                  <a:ext uri="{FF2B5EF4-FFF2-40B4-BE49-F238E27FC236}">
                    <a16:creationId xmlns:a16="http://schemas.microsoft.com/office/drawing/2014/main" id="{F8932429-C17C-6DF3-70A8-05621A7E0A40}"/>
                  </a:ext>
                </a:extLst>
              </p14:cNvPr>
              <p14:cNvContentPartPr/>
              <p14:nvPr/>
            </p14:nvContentPartPr>
            <p14:xfrm>
              <a:off x="3439309" y="1067302"/>
              <a:ext cx="376200" cy="455400"/>
            </p14:xfrm>
          </p:contentPart>
        </mc:Choice>
        <mc:Fallback>
          <p:pic>
            <p:nvPicPr>
              <p:cNvPr id="205" name="Freihand 204">
                <a:extLst>
                  <a:ext uri="{FF2B5EF4-FFF2-40B4-BE49-F238E27FC236}">
                    <a16:creationId xmlns:a16="http://schemas.microsoft.com/office/drawing/2014/main" id="{F8932429-C17C-6DF3-70A8-05621A7E0A40}"/>
                  </a:ext>
                </a:extLst>
              </p:cNvPr>
              <p:cNvPicPr/>
              <p:nvPr/>
            </p:nvPicPr>
            <p:blipFill>
              <a:blip r:embed="rId239"/>
              <a:stretch>
                <a:fillRect/>
              </a:stretch>
            </p:blipFill>
            <p:spPr>
              <a:xfrm>
                <a:off x="3430309" y="1058302"/>
                <a:ext cx="39384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06" name="Freihand 205">
                <a:extLst>
                  <a:ext uri="{FF2B5EF4-FFF2-40B4-BE49-F238E27FC236}">
                    <a16:creationId xmlns:a16="http://schemas.microsoft.com/office/drawing/2014/main" id="{EB96F728-D739-D128-539F-0EA9C7BA3800}"/>
                  </a:ext>
                </a:extLst>
              </p14:cNvPr>
              <p14:cNvContentPartPr/>
              <p14:nvPr/>
            </p14:nvContentPartPr>
            <p14:xfrm>
              <a:off x="3775909" y="970462"/>
              <a:ext cx="15480" cy="28080"/>
            </p14:xfrm>
          </p:contentPart>
        </mc:Choice>
        <mc:Fallback>
          <p:pic>
            <p:nvPicPr>
              <p:cNvPr id="206" name="Freihand 205">
                <a:extLst>
                  <a:ext uri="{FF2B5EF4-FFF2-40B4-BE49-F238E27FC236}">
                    <a16:creationId xmlns:a16="http://schemas.microsoft.com/office/drawing/2014/main" id="{EB96F728-D739-D128-539F-0EA9C7BA3800}"/>
                  </a:ext>
                </a:extLst>
              </p:cNvPr>
              <p:cNvPicPr/>
              <p:nvPr/>
            </p:nvPicPr>
            <p:blipFill>
              <a:blip r:embed="rId241"/>
              <a:stretch>
                <a:fillRect/>
              </a:stretch>
            </p:blipFill>
            <p:spPr>
              <a:xfrm>
                <a:off x="3767269" y="961822"/>
                <a:ext cx="33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07" name="Freihand 206">
                <a:extLst>
                  <a:ext uri="{FF2B5EF4-FFF2-40B4-BE49-F238E27FC236}">
                    <a16:creationId xmlns:a16="http://schemas.microsoft.com/office/drawing/2014/main" id="{870D3A7F-02F6-5A07-6FB3-2003C458FDF0}"/>
                  </a:ext>
                </a:extLst>
              </p14:cNvPr>
              <p14:cNvContentPartPr/>
              <p14:nvPr/>
            </p14:nvContentPartPr>
            <p14:xfrm>
              <a:off x="3856189" y="804862"/>
              <a:ext cx="243720" cy="325440"/>
            </p14:xfrm>
          </p:contentPart>
        </mc:Choice>
        <mc:Fallback>
          <p:pic>
            <p:nvPicPr>
              <p:cNvPr id="207" name="Freihand 206">
                <a:extLst>
                  <a:ext uri="{FF2B5EF4-FFF2-40B4-BE49-F238E27FC236}">
                    <a16:creationId xmlns:a16="http://schemas.microsoft.com/office/drawing/2014/main" id="{870D3A7F-02F6-5A07-6FB3-2003C458FDF0}"/>
                  </a:ext>
                </a:extLst>
              </p:cNvPr>
              <p:cNvPicPr/>
              <p:nvPr/>
            </p:nvPicPr>
            <p:blipFill>
              <a:blip r:embed="rId243"/>
              <a:stretch>
                <a:fillRect/>
              </a:stretch>
            </p:blipFill>
            <p:spPr>
              <a:xfrm>
                <a:off x="3847189" y="795862"/>
                <a:ext cx="2613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5" name="Freihand 144">
                <a:extLst>
                  <a:ext uri="{FF2B5EF4-FFF2-40B4-BE49-F238E27FC236}">
                    <a16:creationId xmlns:a16="http://schemas.microsoft.com/office/drawing/2014/main" id="{4BC3CF3E-4770-C6E9-F1A8-8426E537EF6B}"/>
                  </a:ext>
                </a:extLst>
              </p14:cNvPr>
              <p14:cNvContentPartPr/>
              <p14:nvPr/>
            </p14:nvContentPartPr>
            <p14:xfrm>
              <a:off x="3008029" y="4065742"/>
              <a:ext cx="7200" cy="18000"/>
            </p14:xfrm>
          </p:contentPart>
        </mc:Choice>
        <mc:Fallback>
          <p:pic>
            <p:nvPicPr>
              <p:cNvPr id="145" name="Freihand 144">
                <a:extLst>
                  <a:ext uri="{FF2B5EF4-FFF2-40B4-BE49-F238E27FC236}">
                    <a16:creationId xmlns:a16="http://schemas.microsoft.com/office/drawing/2014/main" id="{4BC3CF3E-4770-C6E9-F1A8-8426E537EF6B}"/>
                  </a:ext>
                </a:extLst>
              </p:cNvPr>
              <p:cNvPicPr/>
              <p:nvPr/>
            </p:nvPicPr>
            <p:blipFill>
              <a:blip r:embed="rId245"/>
              <a:stretch>
                <a:fillRect/>
              </a:stretch>
            </p:blipFill>
            <p:spPr>
              <a:xfrm>
                <a:off x="2999389" y="4057102"/>
                <a:ext cx="24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79" name="Freihand 78">
                <a:extLst>
                  <a:ext uri="{FF2B5EF4-FFF2-40B4-BE49-F238E27FC236}">
                    <a16:creationId xmlns:a16="http://schemas.microsoft.com/office/drawing/2014/main" id="{B0A6EAF7-981F-C101-F2B3-14B2A46B7F77}"/>
                  </a:ext>
                </a:extLst>
              </p14:cNvPr>
              <p14:cNvContentPartPr/>
              <p14:nvPr/>
            </p14:nvContentPartPr>
            <p14:xfrm>
              <a:off x="4448029" y="3874942"/>
              <a:ext cx="64440" cy="286920"/>
            </p14:xfrm>
          </p:contentPart>
        </mc:Choice>
        <mc:Fallback>
          <p:pic>
            <p:nvPicPr>
              <p:cNvPr id="79" name="Freihand 78">
                <a:extLst>
                  <a:ext uri="{FF2B5EF4-FFF2-40B4-BE49-F238E27FC236}">
                    <a16:creationId xmlns:a16="http://schemas.microsoft.com/office/drawing/2014/main" id="{B0A6EAF7-981F-C101-F2B3-14B2A46B7F77}"/>
                  </a:ext>
                </a:extLst>
              </p:cNvPr>
              <p:cNvPicPr/>
              <p:nvPr/>
            </p:nvPicPr>
            <p:blipFill>
              <a:blip r:embed="rId247"/>
              <a:stretch>
                <a:fillRect/>
              </a:stretch>
            </p:blipFill>
            <p:spPr>
              <a:xfrm>
                <a:off x="4439029" y="3866302"/>
                <a:ext cx="820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80" name="Freihand 79">
                <a:extLst>
                  <a:ext uri="{FF2B5EF4-FFF2-40B4-BE49-F238E27FC236}">
                    <a16:creationId xmlns:a16="http://schemas.microsoft.com/office/drawing/2014/main" id="{B835155C-D9FE-9A92-3FB7-BE42F9833D62}"/>
                  </a:ext>
                </a:extLst>
              </p14:cNvPr>
              <p14:cNvContentPartPr/>
              <p14:nvPr/>
            </p14:nvContentPartPr>
            <p14:xfrm>
              <a:off x="4281709" y="4252942"/>
              <a:ext cx="133920" cy="217080"/>
            </p14:xfrm>
          </p:contentPart>
        </mc:Choice>
        <mc:Fallback>
          <p:pic>
            <p:nvPicPr>
              <p:cNvPr id="80" name="Freihand 79">
                <a:extLst>
                  <a:ext uri="{FF2B5EF4-FFF2-40B4-BE49-F238E27FC236}">
                    <a16:creationId xmlns:a16="http://schemas.microsoft.com/office/drawing/2014/main" id="{B835155C-D9FE-9A92-3FB7-BE42F9833D62}"/>
                  </a:ext>
                </a:extLst>
              </p:cNvPr>
              <p:cNvPicPr/>
              <p:nvPr/>
            </p:nvPicPr>
            <p:blipFill>
              <a:blip r:embed="rId249"/>
              <a:stretch>
                <a:fillRect/>
              </a:stretch>
            </p:blipFill>
            <p:spPr>
              <a:xfrm>
                <a:off x="4272709" y="4244302"/>
                <a:ext cx="1515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81" name="Freihand 80">
                <a:extLst>
                  <a:ext uri="{FF2B5EF4-FFF2-40B4-BE49-F238E27FC236}">
                    <a16:creationId xmlns:a16="http://schemas.microsoft.com/office/drawing/2014/main" id="{CAF107ED-9D3D-79FA-9BA6-E7C82B6BB59B}"/>
                  </a:ext>
                </a:extLst>
              </p14:cNvPr>
              <p14:cNvContentPartPr/>
              <p14:nvPr/>
            </p14:nvContentPartPr>
            <p14:xfrm>
              <a:off x="4300069" y="4183102"/>
              <a:ext cx="145800" cy="66960"/>
            </p14:xfrm>
          </p:contentPart>
        </mc:Choice>
        <mc:Fallback>
          <p:pic>
            <p:nvPicPr>
              <p:cNvPr id="81" name="Freihand 80">
                <a:extLst>
                  <a:ext uri="{FF2B5EF4-FFF2-40B4-BE49-F238E27FC236}">
                    <a16:creationId xmlns:a16="http://schemas.microsoft.com/office/drawing/2014/main" id="{CAF107ED-9D3D-79FA-9BA6-E7C82B6BB59B}"/>
                  </a:ext>
                </a:extLst>
              </p:cNvPr>
              <p:cNvPicPr/>
              <p:nvPr/>
            </p:nvPicPr>
            <p:blipFill>
              <a:blip r:embed="rId251"/>
              <a:stretch>
                <a:fillRect/>
              </a:stretch>
            </p:blipFill>
            <p:spPr>
              <a:xfrm>
                <a:off x="4291429" y="4174102"/>
                <a:ext cx="163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82" name="Freihand 81">
                <a:extLst>
                  <a:ext uri="{FF2B5EF4-FFF2-40B4-BE49-F238E27FC236}">
                    <a16:creationId xmlns:a16="http://schemas.microsoft.com/office/drawing/2014/main" id="{BD479A5A-3FA7-3349-E002-1F2582AF263E}"/>
                  </a:ext>
                </a:extLst>
              </p14:cNvPr>
              <p14:cNvContentPartPr/>
              <p14:nvPr/>
            </p14:nvContentPartPr>
            <p14:xfrm>
              <a:off x="4487269" y="4180942"/>
              <a:ext cx="133920" cy="227880"/>
            </p14:xfrm>
          </p:contentPart>
        </mc:Choice>
        <mc:Fallback>
          <p:pic>
            <p:nvPicPr>
              <p:cNvPr id="82" name="Freihand 81">
                <a:extLst>
                  <a:ext uri="{FF2B5EF4-FFF2-40B4-BE49-F238E27FC236}">
                    <a16:creationId xmlns:a16="http://schemas.microsoft.com/office/drawing/2014/main" id="{BD479A5A-3FA7-3349-E002-1F2582AF263E}"/>
                  </a:ext>
                </a:extLst>
              </p:cNvPr>
              <p:cNvPicPr/>
              <p:nvPr/>
            </p:nvPicPr>
            <p:blipFill>
              <a:blip r:embed="rId253"/>
              <a:stretch>
                <a:fillRect/>
              </a:stretch>
            </p:blipFill>
            <p:spPr>
              <a:xfrm>
                <a:off x="4478629" y="4172302"/>
                <a:ext cx="1515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83" name="Freihand 82">
                <a:extLst>
                  <a:ext uri="{FF2B5EF4-FFF2-40B4-BE49-F238E27FC236}">
                    <a16:creationId xmlns:a16="http://schemas.microsoft.com/office/drawing/2014/main" id="{CC9198C4-A554-6E0E-0071-D5B7DA1CBD55}"/>
                  </a:ext>
                </a:extLst>
              </p14:cNvPr>
              <p14:cNvContentPartPr/>
              <p14:nvPr/>
            </p14:nvContentPartPr>
            <p14:xfrm>
              <a:off x="4700029" y="4202542"/>
              <a:ext cx="149400" cy="204840"/>
            </p14:xfrm>
          </p:contentPart>
        </mc:Choice>
        <mc:Fallback>
          <p:pic>
            <p:nvPicPr>
              <p:cNvPr id="83" name="Freihand 82">
                <a:extLst>
                  <a:ext uri="{FF2B5EF4-FFF2-40B4-BE49-F238E27FC236}">
                    <a16:creationId xmlns:a16="http://schemas.microsoft.com/office/drawing/2014/main" id="{CC9198C4-A554-6E0E-0071-D5B7DA1CBD55}"/>
                  </a:ext>
                </a:extLst>
              </p:cNvPr>
              <p:cNvPicPr/>
              <p:nvPr/>
            </p:nvPicPr>
            <p:blipFill>
              <a:blip r:embed="rId255"/>
              <a:stretch>
                <a:fillRect/>
              </a:stretch>
            </p:blipFill>
            <p:spPr>
              <a:xfrm>
                <a:off x="4691029" y="4193902"/>
                <a:ext cx="167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3" name="Freihand 142">
                <a:extLst>
                  <a:ext uri="{FF2B5EF4-FFF2-40B4-BE49-F238E27FC236}">
                    <a16:creationId xmlns:a16="http://schemas.microsoft.com/office/drawing/2014/main" id="{6AE1E8BD-0607-96B1-C537-12ED14350446}"/>
                  </a:ext>
                </a:extLst>
              </p14:cNvPr>
              <p14:cNvContentPartPr/>
              <p14:nvPr/>
            </p14:nvContentPartPr>
            <p14:xfrm>
              <a:off x="4468549" y="4074022"/>
              <a:ext cx="18360" cy="3600"/>
            </p14:xfrm>
          </p:contentPart>
        </mc:Choice>
        <mc:Fallback>
          <p:pic>
            <p:nvPicPr>
              <p:cNvPr id="143" name="Freihand 142">
                <a:extLst>
                  <a:ext uri="{FF2B5EF4-FFF2-40B4-BE49-F238E27FC236}">
                    <a16:creationId xmlns:a16="http://schemas.microsoft.com/office/drawing/2014/main" id="{6AE1E8BD-0607-96B1-C537-12ED14350446}"/>
                  </a:ext>
                </a:extLst>
              </p:cNvPr>
              <p:cNvPicPr/>
              <p:nvPr/>
            </p:nvPicPr>
            <p:blipFill>
              <a:blip r:embed="rId257"/>
              <a:stretch>
                <a:fillRect/>
              </a:stretch>
            </p:blipFill>
            <p:spPr>
              <a:xfrm>
                <a:off x="4459549" y="4065382"/>
                <a:ext cx="36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4" name="Freihand 143">
                <a:extLst>
                  <a:ext uri="{FF2B5EF4-FFF2-40B4-BE49-F238E27FC236}">
                    <a16:creationId xmlns:a16="http://schemas.microsoft.com/office/drawing/2014/main" id="{D033F3AA-8784-CC6A-ACA9-F7D42D5C0716}"/>
                  </a:ext>
                </a:extLst>
              </p14:cNvPr>
              <p14:cNvContentPartPr/>
              <p14:nvPr/>
            </p14:nvContentPartPr>
            <p14:xfrm>
              <a:off x="4445869" y="4072942"/>
              <a:ext cx="6480" cy="3960"/>
            </p14:xfrm>
          </p:contentPart>
        </mc:Choice>
        <mc:Fallback>
          <p:pic>
            <p:nvPicPr>
              <p:cNvPr id="144" name="Freihand 143">
                <a:extLst>
                  <a:ext uri="{FF2B5EF4-FFF2-40B4-BE49-F238E27FC236}">
                    <a16:creationId xmlns:a16="http://schemas.microsoft.com/office/drawing/2014/main" id="{D033F3AA-8784-CC6A-ACA9-F7D42D5C0716}"/>
                  </a:ext>
                </a:extLst>
              </p:cNvPr>
              <p:cNvPicPr/>
              <p:nvPr/>
            </p:nvPicPr>
            <p:blipFill>
              <a:blip r:embed="rId259"/>
              <a:stretch>
                <a:fillRect/>
              </a:stretch>
            </p:blipFill>
            <p:spPr>
              <a:xfrm>
                <a:off x="4436869" y="4064302"/>
                <a:ext cx="24120" cy="21600"/>
              </a:xfrm>
              <a:prstGeom prst="rect">
                <a:avLst/>
              </a:prstGeom>
            </p:spPr>
          </p:pic>
        </mc:Fallback>
      </mc:AlternateContent>
      <p:grpSp>
        <p:nvGrpSpPr>
          <p:cNvPr id="229" name="Gruppieren 228">
            <a:extLst>
              <a:ext uri="{FF2B5EF4-FFF2-40B4-BE49-F238E27FC236}">
                <a16:creationId xmlns:a16="http://schemas.microsoft.com/office/drawing/2014/main" id="{BF05DC5F-E65C-EF5C-5137-E830CD527639}"/>
              </a:ext>
            </a:extLst>
          </p:cNvPr>
          <p:cNvGrpSpPr/>
          <p:nvPr/>
        </p:nvGrpSpPr>
        <p:grpSpPr>
          <a:xfrm>
            <a:off x="-43691" y="1793062"/>
            <a:ext cx="4101480" cy="3354120"/>
            <a:chOff x="-43691" y="1793062"/>
            <a:chExt cx="4101480" cy="3354120"/>
          </a:xfrm>
        </p:grpSpPr>
        <mc:AlternateContent xmlns:mc="http://schemas.openxmlformats.org/markup-compatibility/2006">
          <mc:Choice xmlns:p14="http://schemas.microsoft.com/office/powerpoint/2010/main" Requires="p14">
            <p:contentPart p14:bwMode="auto" r:id="rId260">
              <p14:nvContentPartPr>
                <p14:cNvPr id="148" name="Freihand 147">
                  <a:extLst>
                    <a:ext uri="{FF2B5EF4-FFF2-40B4-BE49-F238E27FC236}">
                      <a16:creationId xmlns:a16="http://schemas.microsoft.com/office/drawing/2014/main" id="{8D520D1C-24AE-771B-1015-4745CDE9E782}"/>
                    </a:ext>
                  </a:extLst>
                </p14:cNvPr>
                <p14:cNvContentPartPr/>
                <p14:nvPr/>
              </p14:nvContentPartPr>
              <p14:xfrm>
                <a:off x="1291549" y="3945502"/>
                <a:ext cx="10800" cy="4320"/>
              </p14:xfrm>
            </p:contentPart>
          </mc:Choice>
          <mc:Fallback>
            <p:pic>
              <p:nvPicPr>
                <p:cNvPr id="148" name="Freihand 147">
                  <a:extLst>
                    <a:ext uri="{FF2B5EF4-FFF2-40B4-BE49-F238E27FC236}">
                      <a16:creationId xmlns:a16="http://schemas.microsoft.com/office/drawing/2014/main" id="{8D520D1C-24AE-771B-1015-4745CDE9E782}"/>
                    </a:ext>
                  </a:extLst>
                </p:cNvPr>
                <p:cNvPicPr/>
                <p:nvPr/>
              </p:nvPicPr>
              <p:blipFill>
                <a:blip r:embed="rId261"/>
                <a:stretch>
                  <a:fillRect/>
                </a:stretch>
              </p:blipFill>
              <p:spPr>
                <a:xfrm>
                  <a:off x="1282549" y="3936862"/>
                  <a:ext cx="28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9" name="Freihand 148">
                  <a:extLst>
                    <a:ext uri="{FF2B5EF4-FFF2-40B4-BE49-F238E27FC236}">
                      <a16:creationId xmlns:a16="http://schemas.microsoft.com/office/drawing/2014/main" id="{ABC55F78-173B-7B63-8595-26A6171267A0}"/>
                    </a:ext>
                  </a:extLst>
                </p14:cNvPr>
                <p14:cNvContentPartPr/>
                <p14:nvPr/>
              </p14:nvContentPartPr>
              <p14:xfrm>
                <a:off x="156109" y="3940102"/>
                <a:ext cx="1266480" cy="29880"/>
              </p14:xfrm>
            </p:contentPart>
          </mc:Choice>
          <mc:Fallback>
            <p:pic>
              <p:nvPicPr>
                <p:cNvPr id="149" name="Freihand 148">
                  <a:extLst>
                    <a:ext uri="{FF2B5EF4-FFF2-40B4-BE49-F238E27FC236}">
                      <a16:creationId xmlns:a16="http://schemas.microsoft.com/office/drawing/2014/main" id="{ABC55F78-173B-7B63-8595-26A6171267A0}"/>
                    </a:ext>
                  </a:extLst>
                </p:cNvPr>
                <p:cNvPicPr/>
                <p:nvPr/>
              </p:nvPicPr>
              <p:blipFill>
                <a:blip r:embed="rId263"/>
                <a:stretch>
                  <a:fillRect/>
                </a:stretch>
              </p:blipFill>
              <p:spPr>
                <a:xfrm>
                  <a:off x="147469" y="3931462"/>
                  <a:ext cx="1284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6" name="Freihand 165">
                  <a:extLst>
                    <a:ext uri="{FF2B5EF4-FFF2-40B4-BE49-F238E27FC236}">
                      <a16:creationId xmlns:a16="http://schemas.microsoft.com/office/drawing/2014/main" id="{167B1B06-CC92-E86E-FAAB-5D8ECAD9E35F}"/>
                    </a:ext>
                  </a:extLst>
                </p14:cNvPr>
                <p14:cNvContentPartPr/>
                <p14:nvPr/>
              </p14:nvContentPartPr>
              <p14:xfrm>
                <a:off x="1038109" y="3019582"/>
                <a:ext cx="603000" cy="39600"/>
              </p14:xfrm>
            </p:contentPart>
          </mc:Choice>
          <mc:Fallback>
            <p:pic>
              <p:nvPicPr>
                <p:cNvPr id="166" name="Freihand 165">
                  <a:extLst>
                    <a:ext uri="{FF2B5EF4-FFF2-40B4-BE49-F238E27FC236}">
                      <a16:creationId xmlns:a16="http://schemas.microsoft.com/office/drawing/2014/main" id="{167B1B06-CC92-E86E-FAAB-5D8ECAD9E35F}"/>
                    </a:ext>
                  </a:extLst>
                </p:cNvPr>
                <p:cNvPicPr/>
                <p:nvPr/>
              </p:nvPicPr>
              <p:blipFill>
                <a:blip r:embed="rId265"/>
                <a:stretch>
                  <a:fillRect/>
                </a:stretch>
              </p:blipFill>
              <p:spPr>
                <a:xfrm>
                  <a:off x="1029469" y="3010582"/>
                  <a:ext cx="620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7" name="Freihand 166">
                  <a:extLst>
                    <a:ext uri="{FF2B5EF4-FFF2-40B4-BE49-F238E27FC236}">
                      <a16:creationId xmlns:a16="http://schemas.microsoft.com/office/drawing/2014/main" id="{46C684AA-13D7-1FC8-DB3B-204F4C237166}"/>
                    </a:ext>
                  </a:extLst>
                </p14:cNvPr>
                <p14:cNvContentPartPr/>
                <p14:nvPr/>
              </p14:nvContentPartPr>
              <p14:xfrm>
                <a:off x="390109" y="3026782"/>
                <a:ext cx="532800" cy="29520"/>
              </p14:xfrm>
            </p:contentPart>
          </mc:Choice>
          <mc:Fallback>
            <p:pic>
              <p:nvPicPr>
                <p:cNvPr id="167" name="Freihand 166">
                  <a:extLst>
                    <a:ext uri="{FF2B5EF4-FFF2-40B4-BE49-F238E27FC236}">
                      <a16:creationId xmlns:a16="http://schemas.microsoft.com/office/drawing/2014/main" id="{46C684AA-13D7-1FC8-DB3B-204F4C237166}"/>
                    </a:ext>
                  </a:extLst>
                </p:cNvPr>
                <p:cNvPicPr/>
                <p:nvPr/>
              </p:nvPicPr>
              <p:blipFill>
                <a:blip r:embed="rId267"/>
                <a:stretch>
                  <a:fillRect/>
                </a:stretch>
              </p:blipFill>
              <p:spPr>
                <a:xfrm>
                  <a:off x="381109" y="3017782"/>
                  <a:ext cx="5504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8" name="Freihand 167">
                  <a:extLst>
                    <a:ext uri="{FF2B5EF4-FFF2-40B4-BE49-F238E27FC236}">
                      <a16:creationId xmlns:a16="http://schemas.microsoft.com/office/drawing/2014/main" id="{485EE199-4F09-2A30-5E53-BE30B579CD1E}"/>
                    </a:ext>
                  </a:extLst>
                </p14:cNvPr>
                <p14:cNvContentPartPr/>
                <p14:nvPr/>
              </p14:nvContentPartPr>
              <p14:xfrm>
                <a:off x="61429" y="2964862"/>
                <a:ext cx="79560" cy="223560"/>
              </p14:xfrm>
            </p:contentPart>
          </mc:Choice>
          <mc:Fallback>
            <p:pic>
              <p:nvPicPr>
                <p:cNvPr id="168" name="Freihand 167">
                  <a:extLst>
                    <a:ext uri="{FF2B5EF4-FFF2-40B4-BE49-F238E27FC236}">
                      <a16:creationId xmlns:a16="http://schemas.microsoft.com/office/drawing/2014/main" id="{485EE199-4F09-2A30-5E53-BE30B579CD1E}"/>
                    </a:ext>
                  </a:extLst>
                </p:cNvPr>
                <p:cNvPicPr/>
                <p:nvPr/>
              </p:nvPicPr>
              <p:blipFill>
                <a:blip r:embed="rId269"/>
                <a:stretch>
                  <a:fillRect/>
                </a:stretch>
              </p:blipFill>
              <p:spPr>
                <a:xfrm>
                  <a:off x="52429" y="2955862"/>
                  <a:ext cx="972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9" name="Freihand 168">
                  <a:extLst>
                    <a:ext uri="{FF2B5EF4-FFF2-40B4-BE49-F238E27FC236}">
                      <a16:creationId xmlns:a16="http://schemas.microsoft.com/office/drawing/2014/main" id="{C9FE6804-6151-BA24-891C-D0318C06C25F}"/>
                    </a:ext>
                  </a:extLst>
                </p14:cNvPr>
                <p14:cNvContentPartPr/>
                <p14:nvPr/>
              </p14:nvContentPartPr>
              <p14:xfrm>
                <a:off x="113629" y="2899342"/>
                <a:ext cx="87480" cy="155160"/>
              </p14:xfrm>
            </p:contentPart>
          </mc:Choice>
          <mc:Fallback>
            <p:pic>
              <p:nvPicPr>
                <p:cNvPr id="169" name="Freihand 168">
                  <a:extLst>
                    <a:ext uri="{FF2B5EF4-FFF2-40B4-BE49-F238E27FC236}">
                      <a16:creationId xmlns:a16="http://schemas.microsoft.com/office/drawing/2014/main" id="{C9FE6804-6151-BA24-891C-D0318C06C25F}"/>
                    </a:ext>
                  </a:extLst>
                </p:cNvPr>
                <p:cNvPicPr/>
                <p:nvPr/>
              </p:nvPicPr>
              <p:blipFill>
                <a:blip r:embed="rId271"/>
                <a:stretch>
                  <a:fillRect/>
                </a:stretch>
              </p:blipFill>
              <p:spPr>
                <a:xfrm>
                  <a:off x="104629" y="2890342"/>
                  <a:ext cx="105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0" name="Freihand 169">
                  <a:extLst>
                    <a:ext uri="{FF2B5EF4-FFF2-40B4-BE49-F238E27FC236}">
                      <a16:creationId xmlns:a16="http://schemas.microsoft.com/office/drawing/2014/main" id="{4318EFB0-AA5D-3281-D1E6-3C9BAC9886D8}"/>
                    </a:ext>
                  </a:extLst>
                </p14:cNvPr>
                <p14:cNvContentPartPr/>
                <p14:nvPr/>
              </p14:nvContentPartPr>
              <p14:xfrm>
                <a:off x="93469" y="2823742"/>
                <a:ext cx="81360" cy="100440"/>
              </p14:xfrm>
            </p:contentPart>
          </mc:Choice>
          <mc:Fallback>
            <p:pic>
              <p:nvPicPr>
                <p:cNvPr id="170" name="Freihand 169">
                  <a:extLst>
                    <a:ext uri="{FF2B5EF4-FFF2-40B4-BE49-F238E27FC236}">
                      <a16:creationId xmlns:a16="http://schemas.microsoft.com/office/drawing/2014/main" id="{4318EFB0-AA5D-3281-D1E6-3C9BAC9886D8}"/>
                    </a:ext>
                  </a:extLst>
                </p:cNvPr>
                <p:cNvPicPr/>
                <p:nvPr/>
              </p:nvPicPr>
              <p:blipFill>
                <a:blip r:embed="rId273"/>
                <a:stretch>
                  <a:fillRect/>
                </a:stretch>
              </p:blipFill>
              <p:spPr>
                <a:xfrm>
                  <a:off x="84469" y="2815102"/>
                  <a:ext cx="99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1" name="Freihand 170">
                  <a:extLst>
                    <a:ext uri="{FF2B5EF4-FFF2-40B4-BE49-F238E27FC236}">
                      <a16:creationId xmlns:a16="http://schemas.microsoft.com/office/drawing/2014/main" id="{98C20584-4235-FBF4-E421-D4E0DBA27E11}"/>
                    </a:ext>
                  </a:extLst>
                </p14:cNvPr>
                <p14:cNvContentPartPr/>
                <p14:nvPr/>
              </p14:nvContentPartPr>
              <p14:xfrm>
                <a:off x="235309" y="2912662"/>
                <a:ext cx="53280" cy="123120"/>
              </p14:xfrm>
            </p:contentPart>
          </mc:Choice>
          <mc:Fallback>
            <p:pic>
              <p:nvPicPr>
                <p:cNvPr id="171" name="Freihand 170">
                  <a:extLst>
                    <a:ext uri="{FF2B5EF4-FFF2-40B4-BE49-F238E27FC236}">
                      <a16:creationId xmlns:a16="http://schemas.microsoft.com/office/drawing/2014/main" id="{98C20584-4235-FBF4-E421-D4E0DBA27E11}"/>
                    </a:ext>
                  </a:extLst>
                </p:cNvPr>
                <p:cNvPicPr/>
                <p:nvPr/>
              </p:nvPicPr>
              <p:blipFill>
                <a:blip r:embed="rId275"/>
                <a:stretch>
                  <a:fillRect/>
                </a:stretch>
              </p:blipFill>
              <p:spPr>
                <a:xfrm>
                  <a:off x="226309" y="2903662"/>
                  <a:ext cx="70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1" name="Freihand 180">
                  <a:extLst>
                    <a:ext uri="{FF2B5EF4-FFF2-40B4-BE49-F238E27FC236}">
                      <a16:creationId xmlns:a16="http://schemas.microsoft.com/office/drawing/2014/main" id="{5AAB7797-1929-A158-711A-7E75A9EC5744}"/>
                    </a:ext>
                  </a:extLst>
                </p14:cNvPr>
                <p14:cNvContentPartPr/>
                <p14:nvPr/>
              </p14:nvContentPartPr>
              <p14:xfrm>
                <a:off x="378949" y="2288422"/>
                <a:ext cx="515880" cy="23400"/>
              </p14:xfrm>
            </p:contentPart>
          </mc:Choice>
          <mc:Fallback>
            <p:pic>
              <p:nvPicPr>
                <p:cNvPr id="181" name="Freihand 180">
                  <a:extLst>
                    <a:ext uri="{FF2B5EF4-FFF2-40B4-BE49-F238E27FC236}">
                      <a16:creationId xmlns:a16="http://schemas.microsoft.com/office/drawing/2014/main" id="{5AAB7797-1929-A158-711A-7E75A9EC5744}"/>
                    </a:ext>
                  </a:extLst>
                </p:cNvPr>
                <p:cNvPicPr/>
                <p:nvPr/>
              </p:nvPicPr>
              <p:blipFill>
                <a:blip r:embed="rId277"/>
                <a:stretch>
                  <a:fillRect/>
                </a:stretch>
              </p:blipFill>
              <p:spPr>
                <a:xfrm>
                  <a:off x="369949" y="2279422"/>
                  <a:ext cx="533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5" name="Freihand 184">
                  <a:extLst>
                    <a:ext uri="{FF2B5EF4-FFF2-40B4-BE49-F238E27FC236}">
                      <a16:creationId xmlns:a16="http://schemas.microsoft.com/office/drawing/2014/main" id="{509718F3-83F1-E014-8426-045B29D03F55}"/>
                    </a:ext>
                  </a:extLst>
                </p14:cNvPr>
                <p14:cNvContentPartPr/>
                <p14:nvPr/>
              </p14:nvContentPartPr>
              <p14:xfrm>
                <a:off x="-43691" y="2312902"/>
                <a:ext cx="125640" cy="209880"/>
              </p14:xfrm>
            </p:contentPart>
          </mc:Choice>
          <mc:Fallback>
            <p:pic>
              <p:nvPicPr>
                <p:cNvPr id="185" name="Freihand 184">
                  <a:extLst>
                    <a:ext uri="{FF2B5EF4-FFF2-40B4-BE49-F238E27FC236}">
                      <a16:creationId xmlns:a16="http://schemas.microsoft.com/office/drawing/2014/main" id="{509718F3-83F1-E014-8426-045B29D03F55}"/>
                    </a:ext>
                  </a:extLst>
                </p:cNvPr>
                <p:cNvPicPr/>
                <p:nvPr/>
              </p:nvPicPr>
              <p:blipFill>
                <a:blip r:embed="rId279"/>
                <a:stretch>
                  <a:fillRect/>
                </a:stretch>
              </p:blipFill>
              <p:spPr>
                <a:xfrm>
                  <a:off x="-52691" y="2304262"/>
                  <a:ext cx="1432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6" name="Freihand 185">
                  <a:extLst>
                    <a:ext uri="{FF2B5EF4-FFF2-40B4-BE49-F238E27FC236}">
                      <a16:creationId xmlns:a16="http://schemas.microsoft.com/office/drawing/2014/main" id="{DE511802-0824-DC58-2076-DCDC80FB4610}"/>
                    </a:ext>
                  </a:extLst>
                </p14:cNvPr>
                <p14:cNvContentPartPr/>
                <p14:nvPr/>
              </p14:nvContentPartPr>
              <p14:xfrm>
                <a:off x="112909" y="2250262"/>
                <a:ext cx="41400" cy="202320"/>
              </p14:xfrm>
            </p:contentPart>
          </mc:Choice>
          <mc:Fallback>
            <p:pic>
              <p:nvPicPr>
                <p:cNvPr id="186" name="Freihand 185">
                  <a:extLst>
                    <a:ext uri="{FF2B5EF4-FFF2-40B4-BE49-F238E27FC236}">
                      <a16:creationId xmlns:a16="http://schemas.microsoft.com/office/drawing/2014/main" id="{DE511802-0824-DC58-2076-DCDC80FB4610}"/>
                    </a:ext>
                  </a:extLst>
                </p:cNvPr>
                <p:cNvPicPr/>
                <p:nvPr/>
              </p:nvPicPr>
              <p:blipFill>
                <a:blip r:embed="rId281"/>
                <a:stretch>
                  <a:fillRect/>
                </a:stretch>
              </p:blipFill>
              <p:spPr>
                <a:xfrm>
                  <a:off x="104269" y="2241262"/>
                  <a:ext cx="590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7" name="Freihand 186">
                  <a:extLst>
                    <a:ext uri="{FF2B5EF4-FFF2-40B4-BE49-F238E27FC236}">
                      <a16:creationId xmlns:a16="http://schemas.microsoft.com/office/drawing/2014/main" id="{8ACF74DC-7605-F570-0E5F-91713F7B613E}"/>
                    </a:ext>
                  </a:extLst>
                </p14:cNvPr>
                <p14:cNvContentPartPr/>
                <p14:nvPr/>
              </p14:nvContentPartPr>
              <p14:xfrm>
                <a:off x="209029" y="2204902"/>
                <a:ext cx="28800" cy="162360"/>
              </p14:xfrm>
            </p:contentPart>
          </mc:Choice>
          <mc:Fallback>
            <p:pic>
              <p:nvPicPr>
                <p:cNvPr id="187" name="Freihand 186">
                  <a:extLst>
                    <a:ext uri="{FF2B5EF4-FFF2-40B4-BE49-F238E27FC236}">
                      <a16:creationId xmlns:a16="http://schemas.microsoft.com/office/drawing/2014/main" id="{8ACF74DC-7605-F570-0E5F-91713F7B613E}"/>
                    </a:ext>
                  </a:extLst>
                </p:cNvPr>
                <p:cNvPicPr/>
                <p:nvPr/>
              </p:nvPicPr>
              <p:blipFill>
                <a:blip r:embed="rId283"/>
                <a:stretch>
                  <a:fillRect/>
                </a:stretch>
              </p:blipFill>
              <p:spPr>
                <a:xfrm>
                  <a:off x="200029" y="2195902"/>
                  <a:ext cx="46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8" name="Freihand 187">
                  <a:extLst>
                    <a:ext uri="{FF2B5EF4-FFF2-40B4-BE49-F238E27FC236}">
                      <a16:creationId xmlns:a16="http://schemas.microsoft.com/office/drawing/2014/main" id="{02934548-FC85-1B5D-DAB4-9482C125972C}"/>
                    </a:ext>
                  </a:extLst>
                </p14:cNvPr>
                <p14:cNvContentPartPr/>
                <p14:nvPr/>
              </p14:nvContentPartPr>
              <p14:xfrm>
                <a:off x="108949" y="2154142"/>
                <a:ext cx="60480" cy="131760"/>
              </p14:xfrm>
            </p:contentPart>
          </mc:Choice>
          <mc:Fallback>
            <p:pic>
              <p:nvPicPr>
                <p:cNvPr id="188" name="Freihand 187">
                  <a:extLst>
                    <a:ext uri="{FF2B5EF4-FFF2-40B4-BE49-F238E27FC236}">
                      <a16:creationId xmlns:a16="http://schemas.microsoft.com/office/drawing/2014/main" id="{02934548-FC85-1B5D-DAB4-9482C125972C}"/>
                    </a:ext>
                  </a:extLst>
                </p:cNvPr>
                <p:cNvPicPr/>
                <p:nvPr/>
              </p:nvPicPr>
              <p:blipFill>
                <a:blip r:embed="rId285"/>
                <a:stretch>
                  <a:fillRect/>
                </a:stretch>
              </p:blipFill>
              <p:spPr>
                <a:xfrm>
                  <a:off x="99949" y="2145502"/>
                  <a:ext cx="78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9" name="Freihand 188">
                  <a:extLst>
                    <a:ext uri="{FF2B5EF4-FFF2-40B4-BE49-F238E27FC236}">
                      <a16:creationId xmlns:a16="http://schemas.microsoft.com/office/drawing/2014/main" id="{98AF6DD0-A8F7-DEC9-33B1-7C51AC4311BD}"/>
                    </a:ext>
                  </a:extLst>
                </p14:cNvPr>
                <p14:cNvContentPartPr/>
                <p14:nvPr/>
              </p14:nvContentPartPr>
              <p14:xfrm>
                <a:off x="276709" y="2294542"/>
                <a:ext cx="15120" cy="81360"/>
              </p14:xfrm>
            </p:contentPart>
          </mc:Choice>
          <mc:Fallback>
            <p:pic>
              <p:nvPicPr>
                <p:cNvPr id="189" name="Freihand 188">
                  <a:extLst>
                    <a:ext uri="{FF2B5EF4-FFF2-40B4-BE49-F238E27FC236}">
                      <a16:creationId xmlns:a16="http://schemas.microsoft.com/office/drawing/2014/main" id="{98AF6DD0-A8F7-DEC9-33B1-7C51AC4311BD}"/>
                    </a:ext>
                  </a:extLst>
                </p:cNvPr>
                <p:cNvPicPr/>
                <p:nvPr/>
              </p:nvPicPr>
              <p:blipFill>
                <a:blip r:embed="rId287"/>
                <a:stretch>
                  <a:fillRect/>
                </a:stretch>
              </p:blipFill>
              <p:spPr>
                <a:xfrm>
                  <a:off x="267709" y="2285542"/>
                  <a:ext cx="32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 name="Freihand 173">
                  <a:extLst>
                    <a:ext uri="{FF2B5EF4-FFF2-40B4-BE49-F238E27FC236}">
                      <a16:creationId xmlns:a16="http://schemas.microsoft.com/office/drawing/2014/main" id="{59FE3385-F56E-EA5F-7EF7-7888402BEFC8}"/>
                    </a:ext>
                  </a:extLst>
                </p14:cNvPr>
                <p14:cNvContentPartPr/>
                <p14:nvPr/>
              </p14:nvContentPartPr>
              <p14:xfrm>
                <a:off x="3789949" y="2199142"/>
                <a:ext cx="3600" cy="42120"/>
              </p14:xfrm>
            </p:contentPart>
          </mc:Choice>
          <mc:Fallback>
            <p:pic>
              <p:nvPicPr>
                <p:cNvPr id="174" name="Freihand 173">
                  <a:extLst>
                    <a:ext uri="{FF2B5EF4-FFF2-40B4-BE49-F238E27FC236}">
                      <a16:creationId xmlns:a16="http://schemas.microsoft.com/office/drawing/2014/main" id="{59FE3385-F56E-EA5F-7EF7-7888402BEFC8}"/>
                    </a:ext>
                  </a:extLst>
                </p:cNvPr>
                <p:cNvPicPr/>
                <p:nvPr/>
              </p:nvPicPr>
              <p:blipFill>
                <a:blip r:embed="rId289"/>
                <a:stretch>
                  <a:fillRect/>
                </a:stretch>
              </p:blipFill>
              <p:spPr>
                <a:xfrm>
                  <a:off x="3780949" y="2190142"/>
                  <a:ext cx="21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5" name="Freihand 174">
                  <a:extLst>
                    <a:ext uri="{FF2B5EF4-FFF2-40B4-BE49-F238E27FC236}">
                      <a16:creationId xmlns:a16="http://schemas.microsoft.com/office/drawing/2014/main" id="{BE81C530-A6C9-B083-D7D0-26DEC3A5B6D7}"/>
                    </a:ext>
                  </a:extLst>
                </p14:cNvPr>
                <p14:cNvContentPartPr/>
                <p14:nvPr/>
              </p14:nvContentPartPr>
              <p14:xfrm>
                <a:off x="3778069" y="2298502"/>
                <a:ext cx="11160" cy="559080"/>
              </p14:xfrm>
            </p:contentPart>
          </mc:Choice>
          <mc:Fallback>
            <p:pic>
              <p:nvPicPr>
                <p:cNvPr id="175" name="Freihand 174">
                  <a:extLst>
                    <a:ext uri="{FF2B5EF4-FFF2-40B4-BE49-F238E27FC236}">
                      <a16:creationId xmlns:a16="http://schemas.microsoft.com/office/drawing/2014/main" id="{BE81C530-A6C9-B083-D7D0-26DEC3A5B6D7}"/>
                    </a:ext>
                  </a:extLst>
                </p:cNvPr>
                <p:cNvPicPr/>
                <p:nvPr/>
              </p:nvPicPr>
              <p:blipFill>
                <a:blip r:embed="rId291"/>
                <a:stretch>
                  <a:fillRect/>
                </a:stretch>
              </p:blipFill>
              <p:spPr>
                <a:xfrm>
                  <a:off x="3769069" y="2289862"/>
                  <a:ext cx="2880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8" name="Freihand 177">
                  <a:extLst>
                    <a:ext uri="{FF2B5EF4-FFF2-40B4-BE49-F238E27FC236}">
                      <a16:creationId xmlns:a16="http://schemas.microsoft.com/office/drawing/2014/main" id="{C24694C2-A30A-2D49-2FB9-D63D107D241D}"/>
                    </a:ext>
                  </a:extLst>
                </p14:cNvPr>
                <p14:cNvContentPartPr/>
                <p14:nvPr/>
              </p14:nvContentPartPr>
              <p14:xfrm>
                <a:off x="3325189" y="2166742"/>
                <a:ext cx="453960" cy="48600"/>
              </p14:xfrm>
            </p:contentPart>
          </mc:Choice>
          <mc:Fallback>
            <p:pic>
              <p:nvPicPr>
                <p:cNvPr id="178" name="Freihand 177">
                  <a:extLst>
                    <a:ext uri="{FF2B5EF4-FFF2-40B4-BE49-F238E27FC236}">
                      <a16:creationId xmlns:a16="http://schemas.microsoft.com/office/drawing/2014/main" id="{C24694C2-A30A-2D49-2FB9-D63D107D241D}"/>
                    </a:ext>
                  </a:extLst>
                </p:cNvPr>
                <p:cNvPicPr/>
                <p:nvPr/>
              </p:nvPicPr>
              <p:blipFill>
                <a:blip r:embed="rId293"/>
                <a:stretch>
                  <a:fillRect/>
                </a:stretch>
              </p:blipFill>
              <p:spPr>
                <a:xfrm>
                  <a:off x="3316189" y="2157742"/>
                  <a:ext cx="471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9" name="Freihand 178">
                  <a:extLst>
                    <a:ext uri="{FF2B5EF4-FFF2-40B4-BE49-F238E27FC236}">
                      <a16:creationId xmlns:a16="http://schemas.microsoft.com/office/drawing/2014/main" id="{AE410E5E-5E92-A8C1-41B4-B61FE3C14FE4}"/>
                    </a:ext>
                  </a:extLst>
                </p14:cNvPr>
                <p14:cNvContentPartPr/>
                <p14:nvPr/>
              </p14:nvContentPartPr>
              <p14:xfrm>
                <a:off x="2821909" y="2186542"/>
                <a:ext cx="188640" cy="29880"/>
              </p14:xfrm>
            </p:contentPart>
          </mc:Choice>
          <mc:Fallback>
            <p:pic>
              <p:nvPicPr>
                <p:cNvPr id="179" name="Freihand 178">
                  <a:extLst>
                    <a:ext uri="{FF2B5EF4-FFF2-40B4-BE49-F238E27FC236}">
                      <a16:creationId xmlns:a16="http://schemas.microsoft.com/office/drawing/2014/main" id="{AE410E5E-5E92-A8C1-41B4-B61FE3C14FE4}"/>
                    </a:ext>
                  </a:extLst>
                </p:cNvPr>
                <p:cNvPicPr/>
                <p:nvPr/>
              </p:nvPicPr>
              <p:blipFill>
                <a:blip r:embed="rId295"/>
                <a:stretch>
                  <a:fillRect/>
                </a:stretch>
              </p:blipFill>
              <p:spPr>
                <a:xfrm>
                  <a:off x="2813269" y="2177902"/>
                  <a:ext cx="206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0" name="Freihand 179">
                  <a:extLst>
                    <a:ext uri="{FF2B5EF4-FFF2-40B4-BE49-F238E27FC236}">
                      <a16:creationId xmlns:a16="http://schemas.microsoft.com/office/drawing/2014/main" id="{3EBE3676-6547-955F-3B95-DDA702D17461}"/>
                    </a:ext>
                  </a:extLst>
                </p14:cNvPr>
                <p14:cNvContentPartPr/>
                <p14:nvPr/>
              </p14:nvContentPartPr>
              <p14:xfrm>
                <a:off x="1416469" y="2190862"/>
                <a:ext cx="1188000" cy="41760"/>
              </p14:xfrm>
            </p:contentPart>
          </mc:Choice>
          <mc:Fallback>
            <p:pic>
              <p:nvPicPr>
                <p:cNvPr id="180" name="Freihand 179">
                  <a:extLst>
                    <a:ext uri="{FF2B5EF4-FFF2-40B4-BE49-F238E27FC236}">
                      <a16:creationId xmlns:a16="http://schemas.microsoft.com/office/drawing/2014/main" id="{3EBE3676-6547-955F-3B95-DDA702D17461}"/>
                    </a:ext>
                  </a:extLst>
                </p:cNvPr>
                <p:cNvPicPr/>
                <p:nvPr/>
              </p:nvPicPr>
              <p:blipFill>
                <a:blip r:embed="rId297"/>
                <a:stretch>
                  <a:fillRect/>
                </a:stretch>
              </p:blipFill>
              <p:spPr>
                <a:xfrm>
                  <a:off x="1407469" y="2181862"/>
                  <a:ext cx="12056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1" name="Freihand 190">
                  <a:extLst>
                    <a:ext uri="{FF2B5EF4-FFF2-40B4-BE49-F238E27FC236}">
                      <a16:creationId xmlns:a16="http://schemas.microsoft.com/office/drawing/2014/main" id="{B4CE0187-BF54-D784-4EA6-10DB0C6C00CD}"/>
                    </a:ext>
                  </a:extLst>
                </p14:cNvPr>
                <p14:cNvContentPartPr/>
                <p14:nvPr/>
              </p14:nvContentPartPr>
              <p14:xfrm>
                <a:off x="3225109" y="1793062"/>
                <a:ext cx="109080" cy="900000"/>
              </p14:xfrm>
            </p:contentPart>
          </mc:Choice>
          <mc:Fallback>
            <p:pic>
              <p:nvPicPr>
                <p:cNvPr id="191" name="Freihand 190">
                  <a:extLst>
                    <a:ext uri="{FF2B5EF4-FFF2-40B4-BE49-F238E27FC236}">
                      <a16:creationId xmlns:a16="http://schemas.microsoft.com/office/drawing/2014/main" id="{B4CE0187-BF54-D784-4EA6-10DB0C6C00CD}"/>
                    </a:ext>
                  </a:extLst>
                </p:cNvPr>
                <p:cNvPicPr/>
                <p:nvPr/>
              </p:nvPicPr>
              <p:blipFill>
                <a:blip r:embed="rId299"/>
                <a:stretch>
                  <a:fillRect/>
                </a:stretch>
              </p:blipFill>
              <p:spPr>
                <a:xfrm>
                  <a:off x="3216109" y="1784422"/>
                  <a:ext cx="126720" cy="917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2" name="Freihand 191">
                  <a:extLst>
                    <a:ext uri="{FF2B5EF4-FFF2-40B4-BE49-F238E27FC236}">
                      <a16:creationId xmlns:a16="http://schemas.microsoft.com/office/drawing/2014/main" id="{298B29E1-C7EF-A076-88D2-952617575CD3}"/>
                    </a:ext>
                  </a:extLst>
                </p14:cNvPr>
                <p14:cNvContentPartPr/>
                <p14:nvPr/>
              </p14:nvContentPartPr>
              <p14:xfrm>
                <a:off x="3263629" y="2481382"/>
                <a:ext cx="154800" cy="328680"/>
              </p14:xfrm>
            </p:contentPart>
          </mc:Choice>
          <mc:Fallback>
            <p:pic>
              <p:nvPicPr>
                <p:cNvPr id="192" name="Freihand 191">
                  <a:extLst>
                    <a:ext uri="{FF2B5EF4-FFF2-40B4-BE49-F238E27FC236}">
                      <a16:creationId xmlns:a16="http://schemas.microsoft.com/office/drawing/2014/main" id="{298B29E1-C7EF-A076-88D2-952617575CD3}"/>
                    </a:ext>
                  </a:extLst>
                </p:cNvPr>
                <p:cNvPicPr/>
                <p:nvPr/>
              </p:nvPicPr>
              <p:blipFill>
                <a:blip r:embed="rId301"/>
                <a:stretch>
                  <a:fillRect/>
                </a:stretch>
              </p:blipFill>
              <p:spPr>
                <a:xfrm>
                  <a:off x="3254629" y="2472382"/>
                  <a:ext cx="17244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2" name="Freihand 51">
                  <a:extLst>
                    <a:ext uri="{FF2B5EF4-FFF2-40B4-BE49-F238E27FC236}">
                      <a16:creationId xmlns:a16="http://schemas.microsoft.com/office/drawing/2014/main" id="{2DBD0F3F-AEF6-52BB-328E-6C73427666CF}"/>
                    </a:ext>
                  </a:extLst>
                </p14:cNvPr>
                <p14:cNvContentPartPr/>
                <p14:nvPr/>
              </p14:nvContentPartPr>
              <p14:xfrm>
                <a:off x="2971669" y="3903022"/>
                <a:ext cx="54720" cy="227880"/>
              </p14:xfrm>
            </p:contentPart>
          </mc:Choice>
          <mc:Fallback>
            <p:pic>
              <p:nvPicPr>
                <p:cNvPr id="52" name="Freihand 51">
                  <a:extLst>
                    <a:ext uri="{FF2B5EF4-FFF2-40B4-BE49-F238E27FC236}">
                      <a16:creationId xmlns:a16="http://schemas.microsoft.com/office/drawing/2014/main" id="{2DBD0F3F-AEF6-52BB-328E-6C73427666CF}"/>
                    </a:ext>
                  </a:extLst>
                </p:cNvPr>
                <p:cNvPicPr/>
                <p:nvPr/>
              </p:nvPicPr>
              <p:blipFill>
                <a:blip r:embed="rId303"/>
                <a:stretch>
                  <a:fillRect/>
                </a:stretch>
              </p:blipFill>
              <p:spPr>
                <a:xfrm>
                  <a:off x="2962669" y="3894382"/>
                  <a:ext cx="723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3" name="Freihand 52">
                  <a:extLst>
                    <a:ext uri="{FF2B5EF4-FFF2-40B4-BE49-F238E27FC236}">
                      <a16:creationId xmlns:a16="http://schemas.microsoft.com/office/drawing/2014/main" id="{8B2F97E3-097D-50B0-D001-4146D46A5EDA}"/>
                    </a:ext>
                  </a:extLst>
                </p14:cNvPr>
                <p14:cNvContentPartPr/>
                <p14:nvPr/>
              </p14:nvContentPartPr>
              <p14:xfrm>
                <a:off x="2673229" y="4206502"/>
                <a:ext cx="146160" cy="188280"/>
              </p14:xfrm>
            </p:contentPart>
          </mc:Choice>
          <mc:Fallback>
            <p:pic>
              <p:nvPicPr>
                <p:cNvPr id="53" name="Freihand 52">
                  <a:extLst>
                    <a:ext uri="{FF2B5EF4-FFF2-40B4-BE49-F238E27FC236}">
                      <a16:creationId xmlns:a16="http://schemas.microsoft.com/office/drawing/2014/main" id="{8B2F97E3-097D-50B0-D001-4146D46A5EDA}"/>
                    </a:ext>
                  </a:extLst>
                </p:cNvPr>
                <p:cNvPicPr/>
                <p:nvPr/>
              </p:nvPicPr>
              <p:blipFill>
                <a:blip r:embed="rId305"/>
                <a:stretch>
                  <a:fillRect/>
                </a:stretch>
              </p:blipFill>
              <p:spPr>
                <a:xfrm>
                  <a:off x="2664229" y="4197502"/>
                  <a:ext cx="163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4" name="Freihand 53">
                  <a:extLst>
                    <a:ext uri="{FF2B5EF4-FFF2-40B4-BE49-F238E27FC236}">
                      <a16:creationId xmlns:a16="http://schemas.microsoft.com/office/drawing/2014/main" id="{76EEA6CB-098E-2938-9B8B-098EF1CD9655}"/>
                    </a:ext>
                  </a:extLst>
                </p14:cNvPr>
                <p14:cNvContentPartPr/>
                <p14:nvPr/>
              </p14:nvContentPartPr>
              <p14:xfrm>
                <a:off x="2783389" y="4299022"/>
                <a:ext cx="26280" cy="136440"/>
              </p14:xfrm>
            </p:contentPart>
          </mc:Choice>
          <mc:Fallback>
            <p:pic>
              <p:nvPicPr>
                <p:cNvPr id="54" name="Freihand 53">
                  <a:extLst>
                    <a:ext uri="{FF2B5EF4-FFF2-40B4-BE49-F238E27FC236}">
                      <a16:creationId xmlns:a16="http://schemas.microsoft.com/office/drawing/2014/main" id="{76EEA6CB-098E-2938-9B8B-098EF1CD9655}"/>
                    </a:ext>
                  </a:extLst>
                </p:cNvPr>
                <p:cNvPicPr/>
                <p:nvPr/>
              </p:nvPicPr>
              <p:blipFill>
                <a:blip r:embed="rId307"/>
                <a:stretch>
                  <a:fillRect/>
                </a:stretch>
              </p:blipFill>
              <p:spPr>
                <a:xfrm>
                  <a:off x="2774389" y="4290382"/>
                  <a:ext cx="43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55" name="Freihand 54">
                  <a:extLst>
                    <a:ext uri="{FF2B5EF4-FFF2-40B4-BE49-F238E27FC236}">
                      <a16:creationId xmlns:a16="http://schemas.microsoft.com/office/drawing/2014/main" id="{085F1B61-85EC-8B8F-8D34-27205413EE08}"/>
                    </a:ext>
                  </a:extLst>
                </p14:cNvPr>
                <p14:cNvContentPartPr/>
                <p14:nvPr/>
              </p14:nvContentPartPr>
              <p14:xfrm>
                <a:off x="2867989" y="4287862"/>
                <a:ext cx="68760" cy="143280"/>
              </p14:xfrm>
            </p:contentPart>
          </mc:Choice>
          <mc:Fallback>
            <p:pic>
              <p:nvPicPr>
                <p:cNvPr id="55" name="Freihand 54">
                  <a:extLst>
                    <a:ext uri="{FF2B5EF4-FFF2-40B4-BE49-F238E27FC236}">
                      <a16:creationId xmlns:a16="http://schemas.microsoft.com/office/drawing/2014/main" id="{085F1B61-85EC-8B8F-8D34-27205413EE08}"/>
                    </a:ext>
                  </a:extLst>
                </p:cNvPr>
                <p:cNvPicPr/>
                <p:nvPr/>
              </p:nvPicPr>
              <p:blipFill>
                <a:blip r:embed="rId309"/>
                <a:stretch>
                  <a:fillRect/>
                </a:stretch>
              </p:blipFill>
              <p:spPr>
                <a:xfrm>
                  <a:off x="2859349" y="4278862"/>
                  <a:ext cx="86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56" name="Freihand 55">
                  <a:extLst>
                    <a:ext uri="{FF2B5EF4-FFF2-40B4-BE49-F238E27FC236}">
                      <a16:creationId xmlns:a16="http://schemas.microsoft.com/office/drawing/2014/main" id="{04E19159-EA0C-A4E2-BC2A-4CE617FE22ED}"/>
                    </a:ext>
                  </a:extLst>
                </p14:cNvPr>
                <p14:cNvContentPartPr/>
                <p14:nvPr/>
              </p14:nvContentPartPr>
              <p14:xfrm>
                <a:off x="2999389" y="4258702"/>
                <a:ext cx="81360" cy="177840"/>
              </p14:xfrm>
            </p:contentPart>
          </mc:Choice>
          <mc:Fallback>
            <p:pic>
              <p:nvPicPr>
                <p:cNvPr id="56" name="Freihand 55">
                  <a:extLst>
                    <a:ext uri="{FF2B5EF4-FFF2-40B4-BE49-F238E27FC236}">
                      <a16:creationId xmlns:a16="http://schemas.microsoft.com/office/drawing/2014/main" id="{04E19159-EA0C-A4E2-BC2A-4CE617FE22ED}"/>
                    </a:ext>
                  </a:extLst>
                </p:cNvPr>
                <p:cNvPicPr/>
                <p:nvPr/>
              </p:nvPicPr>
              <p:blipFill>
                <a:blip r:embed="rId311"/>
                <a:stretch>
                  <a:fillRect/>
                </a:stretch>
              </p:blipFill>
              <p:spPr>
                <a:xfrm>
                  <a:off x="2990749" y="4250062"/>
                  <a:ext cx="99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72" name="Freihand 71">
                  <a:extLst>
                    <a:ext uri="{FF2B5EF4-FFF2-40B4-BE49-F238E27FC236}">
                      <a16:creationId xmlns:a16="http://schemas.microsoft.com/office/drawing/2014/main" id="{70D910B4-401F-9657-2F15-25272D4CA881}"/>
                    </a:ext>
                  </a:extLst>
                </p14:cNvPr>
                <p14:cNvContentPartPr/>
                <p14:nvPr/>
              </p14:nvContentPartPr>
              <p14:xfrm>
                <a:off x="2989309" y="3967462"/>
                <a:ext cx="37800" cy="65160"/>
              </p14:xfrm>
            </p:contentPart>
          </mc:Choice>
          <mc:Fallback>
            <p:pic>
              <p:nvPicPr>
                <p:cNvPr id="72" name="Freihand 71">
                  <a:extLst>
                    <a:ext uri="{FF2B5EF4-FFF2-40B4-BE49-F238E27FC236}">
                      <a16:creationId xmlns:a16="http://schemas.microsoft.com/office/drawing/2014/main" id="{70D910B4-401F-9657-2F15-25272D4CA881}"/>
                    </a:ext>
                  </a:extLst>
                </p:cNvPr>
                <p:cNvPicPr/>
                <p:nvPr/>
              </p:nvPicPr>
              <p:blipFill>
                <a:blip r:embed="rId313"/>
                <a:stretch>
                  <a:fillRect/>
                </a:stretch>
              </p:blipFill>
              <p:spPr>
                <a:xfrm>
                  <a:off x="2980309" y="3958462"/>
                  <a:ext cx="55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6" name="Freihand 175">
                  <a:extLst>
                    <a:ext uri="{FF2B5EF4-FFF2-40B4-BE49-F238E27FC236}">
                      <a16:creationId xmlns:a16="http://schemas.microsoft.com/office/drawing/2014/main" id="{370C964C-E5B2-531B-62A3-70FB9AA9E2BE}"/>
                    </a:ext>
                  </a:extLst>
                </p14:cNvPr>
                <p14:cNvContentPartPr/>
                <p14:nvPr/>
              </p14:nvContentPartPr>
              <p14:xfrm>
                <a:off x="3763669" y="3118942"/>
                <a:ext cx="11160" cy="297720"/>
              </p14:xfrm>
            </p:contentPart>
          </mc:Choice>
          <mc:Fallback>
            <p:pic>
              <p:nvPicPr>
                <p:cNvPr id="176" name="Freihand 175">
                  <a:extLst>
                    <a:ext uri="{FF2B5EF4-FFF2-40B4-BE49-F238E27FC236}">
                      <a16:creationId xmlns:a16="http://schemas.microsoft.com/office/drawing/2014/main" id="{370C964C-E5B2-531B-62A3-70FB9AA9E2BE}"/>
                    </a:ext>
                  </a:extLst>
                </p:cNvPr>
                <p:cNvPicPr/>
                <p:nvPr/>
              </p:nvPicPr>
              <p:blipFill>
                <a:blip r:embed="rId315"/>
                <a:stretch>
                  <a:fillRect/>
                </a:stretch>
              </p:blipFill>
              <p:spPr>
                <a:xfrm>
                  <a:off x="3754669" y="3110302"/>
                  <a:ext cx="288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65" name="Freihand 64">
                  <a:extLst>
                    <a:ext uri="{FF2B5EF4-FFF2-40B4-BE49-F238E27FC236}">
                      <a16:creationId xmlns:a16="http://schemas.microsoft.com/office/drawing/2014/main" id="{6B6380F8-7C43-9D19-751A-882E3E38B55B}"/>
                    </a:ext>
                  </a:extLst>
                </p14:cNvPr>
                <p14:cNvContentPartPr/>
                <p14:nvPr/>
              </p14:nvContentPartPr>
              <p14:xfrm>
                <a:off x="3786349" y="4058182"/>
                <a:ext cx="27360" cy="46440"/>
              </p14:xfrm>
            </p:contentPart>
          </mc:Choice>
          <mc:Fallback>
            <p:pic>
              <p:nvPicPr>
                <p:cNvPr id="65" name="Freihand 64">
                  <a:extLst>
                    <a:ext uri="{FF2B5EF4-FFF2-40B4-BE49-F238E27FC236}">
                      <a16:creationId xmlns:a16="http://schemas.microsoft.com/office/drawing/2014/main" id="{6B6380F8-7C43-9D19-751A-882E3E38B55B}"/>
                    </a:ext>
                  </a:extLst>
                </p:cNvPr>
                <p:cNvPicPr/>
                <p:nvPr/>
              </p:nvPicPr>
              <p:blipFill>
                <a:blip r:embed="rId317"/>
                <a:stretch>
                  <a:fillRect/>
                </a:stretch>
              </p:blipFill>
              <p:spPr>
                <a:xfrm>
                  <a:off x="3777349" y="4049182"/>
                  <a:ext cx="450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66" name="Freihand 65">
                  <a:extLst>
                    <a:ext uri="{FF2B5EF4-FFF2-40B4-BE49-F238E27FC236}">
                      <a16:creationId xmlns:a16="http://schemas.microsoft.com/office/drawing/2014/main" id="{4374425E-31BE-3B87-DBF3-27563C36C521}"/>
                    </a:ext>
                  </a:extLst>
                </p14:cNvPr>
                <p14:cNvContentPartPr/>
                <p14:nvPr/>
              </p14:nvContentPartPr>
              <p14:xfrm>
                <a:off x="3767269" y="3846862"/>
                <a:ext cx="62640" cy="292320"/>
              </p14:xfrm>
            </p:contentPart>
          </mc:Choice>
          <mc:Fallback>
            <p:pic>
              <p:nvPicPr>
                <p:cNvPr id="66" name="Freihand 65">
                  <a:extLst>
                    <a:ext uri="{FF2B5EF4-FFF2-40B4-BE49-F238E27FC236}">
                      <a16:creationId xmlns:a16="http://schemas.microsoft.com/office/drawing/2014/main" id="{4374425E-31BE-3B87-DBF3-27563C36C521}"/>
                    </a:ext>
                  </a:extLst>
                </p:cNvPr>
                <p:cNvPicPr/>
                <p:nvPr/>
              </p:nvPicPr>
              <p:blipFill>
                <a:blip r:embed="rId319"/>
                <a:stretch>
                  <a:fillRect/>
                </a:stretch>
              </p:blipFill>
              <p:spPr>
                <a:xfrm>
                  <a:off x="3758269" y="3838222"/>
                  <a:ext cx="802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67" name="Freihand 66">
                  <a:extLst>
                    <a:ext uri="{FF2B5EF4-FFF2-40B4-BE49-F238E27FC236}">
                      <a16:creationId xmlns:a16="http://schemas.microsoft.com/office/drawing/2014/main" id="{5A014BEA-6118-5762-0F19-0916DF82F43C}"/>
                    </a:ext>
                  </a:extLst>
                </p14:cNvPr>
                <p14:cNvContentPartPr/>
                <p14:nvPr/>
              </p14:nvContentPartPr>
              <p14:xfrm>
                <a:off x="3569629" y="4188862"/>
                <a:ext cx="114480" cy="150840"/>
              </p14:xfrm>
            </p:contentPart>
          </mc:Choice>
          <mc:Fallback>
            <p:pic>
              <p:nvPicPr>
                <p:cNvPr id="67" name="Freihand 66">
                  <a:extLst>
                    <a:ext uri="{FF2B5EF4-FFF2-40B4-BE49-F238E27FC236}">
                      <a16:creationId xmlns:a16="http://schemas.microsoft.com/office/drawing/2014/main" id="{5A014BEA-6118-5762-0F19-0916DF82F43C}"/>
                    </a:ext>
                  </a:extLst>
                </p:cNvPr>
                <p:cNvPicPr/>
                <p:nvPr/>
              </p:nvPicPr>
              <p:blipFill>
                <a:blip r:embed="rId321"/>
                <a:stretch>
                  <a:fillRect/>
                </a:stretch>
              </p:blipFill>
              <p:spPr>
                <a:xfrm>
                  <a:off x="3560629" y="4179862"/>
                  <a:ext cx="132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68" name="Freihand 67">
                  <a:extLst>
                    <a:ext uri="{FF2B5EF4-FFF2-40B4-BE49-F238E27FC236}">
                      <a16:creationId xmlns:a16="http://schemas.microsoft.com/office/drawing/2014/main" id="{12D15BDB-44A4-98C5-89E0-DD2C99C02227}"/>
                    </a:ext>
                  </a:extLst>
                </p14:cNvPr>
                <p14:cNvContentPartPr/>
                <p14:nvPr/>
              </p14:nvContentPartPr>
              <p14:xfrm>
                <a:off x="3658909" y="4224142"/>
                <a:ext cx="16200" cy="197280"/>
              </p14:xfrm>
            </p:contentPart>
          </mc:Choice>
          <mc:Fallback>
            <p:pic>
              <p:nvPicPr>
                <p:cNvPr id="68" name="Freihand 67">
                  <a:extLst>
                    <a:ext uri="{FF2B5EF4-FFF2-40B4-BE49-F238E27FC236}">
                      <a16:creationId xmlns:a16="http://schemas.microsoft.com/office/drawing/2014/main" id="{12D15BDB-44A4-98C5-89E0-DD2C99C02227}"/>
                    </a:ext>
                  </a:extLst>
                </p:cNvPr>
                <p:cNvPicPr/>
                <p:nvPr/>
              </p:nvPicPr>
              <p:blipFill>
                <a:blip r:embed="rId323"/>
                <a:stretch>
                  <a:fillRect/>
                </a:stretch>
              </p:blipFill>
              <p:spPr>
                <a:xfrm>
                  <a:off x="3649909" y="4215502"/>
                  <a:ext cx="338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69" name="Freihand 68">
                  <a:extLst>
                    <a:ext uri="{FF2B5EF4-FFF2-40B4-BE49-F238E27FC236}">
                      <a16:creationId xmlns:a16="http://schemas.microsoft.com/office/drawing/2014/main" id="{805075B4-2736-1441-24DD-C45288F26145}"/>
                    </a:ext>
                  </a:extLst>
                </p14:cNvPr>
                <p14:cNvContentPartPr/>
                <p14:nvPr/>
              </p14:nvContentPartPr>
              <p14:xfrm>
                <a:off x="3735229" y="4185622"/>
                <a:ext cx="95760" cy="223560"/>
              </p14:xfrm>
            </p:contentPart>
          </mc:Choice>
          <mc:Fallback>
            <p:pic>
              <p:nvPicPr>
                <p:cNvPr id="69" name="Freihand 68">
                  <a:extLst>
                    <a:ext uri="{FF2B5EF4-FFF2-40B4-BE49-F238E27FC236}">
                      <a16:creationId xmlns:a16="http://schemas.microsoft.com/office/drawing/2014/main" id="{805075B4-2736-1441-24DD-C45288F26145}"/>
                    </a:ext>
                  </a:extLst>
                </p:cNvPr>
                <p:cNvPicPr/>
                <p:nvPr/>
              </p:nvPicPr>
              <p:blipFill>
                <a:blip r:embed="rId325"/>
                <a:stretch>
                  <a:fillRect/>
                </a:stretch>
              </p:blipFill>
              <p:spPr>
                <a:xfrm>
                  <a:off x="3726229" y="4176622"/>
                  <a:ext cx="1134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70" name="Freihand 69">
                  <a:extLst>
                    <a:ext uri="{FF2B5EF4-FFF2-40B4-BE49-F238E27FC236}">
                      <a16:creationId xmlns:a16="http://schemas.microsoft.com/office/drawing/2014/main" id="{3D58F304-C2BB-DB58-E09F-E469496EEAA8}"/>
                    </a:ext>
                  </a:extLst>
                </p14:cNvPr>
                <p14:cNvContentPartPr/>
                <p14:nvPr/>
              </p14:nvContentPartPr>
              <p14:xfrm>
                <a:off x="3880669" y="4179502"/>
                <a:ext cx="108000" cy="188280"/>
              </p14:xfrm>
            </p:contentPart>
          </mc:Choice>
          <mc:Fallback>
            <p:pic>
              <p:nvPicPr>
                <p:cNvPr id="70" name="Freihand 69">
                  <a:extLst>
                    <a:ext uri="{FF2B5EF4-FFF2-40B4-BE49-F238E27FC236}">
                      <a16:creationId xmlns:a16="http://schemas.microsoft.com/office/drawing/2014/main" id="{3D58F304-C2BB-DB58-E09F-E469496EEAA8}"/>
                    </a:ext>
                  </a:extLst>
                </p:cNvPr>
                <p:cNvPicPr/>
                <p:nvPr/>
              </p:nvPicPr>
              <p:blipFill>
                <a:blip r:embed="rId327"/>
                <a:stretch>
                  <a:fillRect/>
                </a:stretch>
              </p:blipFill>
              <p:spPr>
                <a:xfrm>
                  <a:off x="3871669" y="4170502"/>
                  <a:ext cx="125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7" name="Freihand 176">
                  <a:extLst>
                    <a:ext uri="{FF2B5EF4-FFF2-40B4-BE49-F238E27FC236}">
                      <a16:creationId xmlns:a16="http://schemas.microsoft.com/office/drawing/2014/main" id="{223728D3-6AFD-D44F-C6A2-7A1994539D77}"/>
                    </a:ext>
                  </a:extLst>
                </p14:cNvPr>
                <p14:cNvContentPartPr/>
                <p14:nvPr/>
              </p14:nvContentPartPr>
              <p14:xfrm>
                <a:off x="3726589" y="3679822"/>
                <a:ext cx="14760" cy="421200"/>
              </p14:xfrm>
            </p:contentPart>
          </mc:Choice>
          <mc:Fallback>
            <p:pic>
              <p:nvPicPr>
                <p:cNvPr id="177" name="Freihand 176">
                  <a:extLst>
                    <a:ext uri="{FF2B5EF4-FFF2-40B4-BE49-F238E27FC236}">
                      <a16:creationId xmlns:a16="http://schemas.microsoft.com/office/drawing/2014/main" id="{223728D3-6AFD-D44F-C6A2-7A1994539D77}"/>
                    </a:ext>
                  </a:extLst>
                </p:cNvPr>
                <p:cNvPicPr/>
                <p:nvPr/>
              </p:nvPicPr>
              <p:blipFill>
                <a:blip r:embed="rId329"/>
                <a:stretch>
                  <a:fillRect/>
                </a:stretch>
              </p:blipFill>
              <p:spPr>
                <a:xfrm>
                  <a:off x="3717589" y="3671182"/>
                  <a:ext cx="3240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3" name="Freihand 162">
                  <a:extLst>
                    <a:ext uri="{FF2B5EF4-FFF2-40B4-BE49-F238E27FC236}">
                      <a16:creationId xmlns:a16="http://schemas.microsoft.com/office/drawing/2014/main" id="{1AB20512-FF87-8DBD-1232-E36604C7C51D}"/>
                    </a:ext>
                  </a:extLst>
                </p14:cNvPr>
                <p14:cNvContentPartPr/>
                <p14:nvPr/>
              </p14:nvContentPartPr>
              <p14:xfrm>
                <a:off x="3367309" y="3045862"/>
                <a:ext cx="19440" cy="14760"/>
              </p14:xfrm>
            </p:contentPart>
          </mc:Choice>
          <mc:Fallback>
            <p:pic>
              <p:nvPicPr>
                <p:cNvPr id="163" name="Freihand 162">
                  <a:extLst>
                    <a:ext uri="{FF2B5EF4-FFF2-40B4-BE49-F238E27FC236}">
                      <a16:creationId xmlns:a16="http://schemas.microsoft.com/office/drawing/2014/main" id="{1AB20512-FF87-8DBD-1232-E36604C7C51D}"/>
                    </a:ext>
                  </a:extLst>
                </p:cNvPr>
                <p:cNvPicPr/>
                <p:nvPr/>
              </p:nvPicPr>
              <p:blipFill>
                <a:blip r:embed="rId331"/>
                <a:stretch>
                  <a:fillRect/>
                </a:stretch>
              </p:blipFill>
              <p:spPr>
                <a:xfrm>
                  <a:off x="3358669" y="3036862"/>
                  <a:ext cx="37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4" name="Freihand 163">
                  <a:extLst>
                    <a:ext uri="{FF2B5EF4-FFF2-40B4-BE49-F238E27FC236}">
                      <a16:creationId xmlns:a16="http://schemas.microsoft.com/office/drawing/2014/main" id="{2B9EED8C-1C7B-3CD4-D5E3-C9EC7CEF176B}"/>
                    </a:ext>
                  </a:extLst>
                </p14:cNvPr>
                <p14:cNvContentPartPr/>
                <p14:nvPr/>
              </p14:nvContentPartPr>
              <p14:xfrm>
                <a:off x="2527429" y="3062422"/>
                <a:ext cx="754200" cy="65520"/>
              </p14:xfrm>
            </p:contentPart>
          </mc:Choice>
          <mc:Fallback>
            <p:pic>
              <p:nvPicPr>
                <p:cNvPr id="164" name="Freihand 163">
                  <a:extLst>
                    <a:ext uri="{FF2B5EF4-FFF2-40B4-BE49-F238E27FC236}">
                      <a16:creationId xmlns:a16="http://schemas.microsoft.com/office/drawing/2014/main" id="{2B9EED8C-1C7B-3CD4-D5E3-C9EC7CEF176B}"/>
                    </a:ext>
                  </a:extLst>
                </p:cNvPr>
                <p:cNvPicPr/>
                <p:nvPr/>
              </p:nvPicPr>
              <p:blipFill>
                <a:blip r:embed="rId333"/>
                <a:stretch>
                  <a:fillRect/>
                </a:stretch>
              </p:blipFill>
              <p:spPr>
                <a:xfrm>
                  <a:off x="2518429" y="3053782"/>
                  <a:ext cx="771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5" name="Freihand 164">
                  <a:extLst>
                    <a:ext uri="{FF2B5EF4-FFF2-40B4-BE49-F238E27FC236}">
                      <a16:creationId xmlns:a16="http://schemas.microsoft.com/office/drawing/2014/main" id="{A9DBECA0-25D1-CCD6-09C2-75FAC3121C5E}"/>
                    </a:ext>
                  </a:extLst>
                </p14:cNvPr>
                <p14:cNvContentPartPr/>
                <p14:nvPr/>
              </p14:nvContentPartPr>
              <p14:xfrm>
                <a:off x="2296669" y="3090142"/>
                <a:ext cx="137520" cy="7920"/>
              </p14:xfrm>
            </p:contentPart>
          </mc:Choice>
          <mc:Fallback>
            <p:pic>
              <p:nvPicPr>
                <p:cNvPr id="165" name="Freihand 164">
                  <a:extLst>
                    <a:ext uri="{FF2B5EF4-FFF2-40B4-BE49-F238E27FC236}">
                      <a16:creationId xmlns:a16="http://schemas.microsoft.com/office/drawing/2014/main" id="{A9DBECA0-25D1-CCD6-09C2-75FAC3121C5E}"/>
                    </a:ext>
                  </a:extLst>
                </p:cNvPr>
                <p:cNvPicPr/>
                <p:nvPr/>
              </p:nvPicPr>
              <p:blipFill>
                <a:blip r:embed="rId335"/>
                <a:stretch>
                  <a:fillRect/>
                </a:stretch>
              </p:blipFill>
              <p:spPr>
                <a:xfrm>
                  <a:off x="2287669" y="3081502"/>
                  <a:ext cx="1551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9" name="Freihand 208">
                  <a:extLst>
                    <a:ext uri="{FF2B5EF4-FFF2-40B4-BE49-F238E27FC236}">
                      <a16:creationId xmlns:a16="http://schemas.microsoft.com/office/drawing/2014/main" id="{CF49D1D3-651B-6A87-84A2-42CF7F658D48}"/>
                    </a:ext>
                  </a:extLst>
                </p14:cNvPr>
                <p14:cNvContentPartPr/>
                <p14:nvPr/>
              </p14:nvContentPartPr>
              <p14:xfrm>
                <a:off x="3392509" y="3057022"/>
                <a:ext cx="10800" cy="169560"/>
              </p14:xfrm>
            </p:contentPart>
          </mc:Choice>
          <mc:Fallback>
            <p:pic>
              <p:nvPicPr>
                <p:cNvPr id="209" name="Freihand 208">
                  <a:extLst>
                    <a:ext uri="{FF2B5EF4-FFF2-40B4-BE49-F238E27FC236}">
                      <a16:creationId xmlns:a16="http://schemas.microsoft.com/office/drawing/2014/main" id="{CF49D1D3-651B-6A87-84A2-42CF7F658D48}"/>
                    </a:ext>
                  </a:extLst>
                </p:cNvPr>
                <p:cNvPicPr/>
                <p:nvPr/>
              </p:nvPicPr>
              <p:blipFill>
                <a:blip r:embed="rId337"/>
                <a:stretch>
                  <a:fillRect/>
                </a:stretch>
              </p:blipFill>
              <p:spPr>
                <a:xfrm>
                  <a:off x="3383869" y="3048382"/>
                  <a:ext cx="28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0" name="Freihand 209">
                  <a:extLst>
                    <a:ext uri="{FF2B5EF4-FFF2-40B4-BE49-F238E27FC236}">
                      <a16:creationId xmlns:a16="http://schemas.microsoft.com/office/drawing/2014/main" id="{DC3795CA-65C8-D329-4F6E-C7F38AF2C66B}"/>
                    </a:ext>
                  </a:extLst>
                </p14:cNvPr>
                <p14:cNvContentPartPr/>
                <p14:nvPr/>
              </p14:nvContentPartPr>
              <p14:xfrm>
                <a:off x="3371989" y="3377062"/>
                <a:ext cx="27720" cy="563400"/>
              </p14:xfrm>
            </p:contentPart>
          </mc:Choice>
          <mc:Fallback>
            <p:pic>
              <p:nvPicPr>
                <p:cNvPr id="210" name="Freihand 209">
                  <a:extLst>
                    <a:ext uri="{FF2B5EF4-FFF2-40B4-BE49-F238E27FC236}">
                      <a16:creationId xmlns:a16="http://schemas.microsoft.com/office/drawing/2014/main" id="{DC3795CA-65C8-D329-4F6E-C7F38AF2C66B}"/>
                    </a:ext>
                  </a:extLst>
                </p:cNvPr>
                <p:cNvPicPr/>
                <p:nvPr/>
              </p:nvPicPr>
              <p:blipFill>
                <a:blip r:embed="rId339"/>
                <a:stretch>
                  <a:fillRect/>
                </a:stretch>
              </p:blipFill>
              <p:spPr>
                <a:xfrm>
                  <a:off x="3362989" y="3368062"/>
                  <a:ext cx="4536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1" name="Freihand 210">
                  <a:extLst>
                    <a:ext uri="{FF2B5EF4-FFF2-40B4-BE49-F238E27FC236}">
                      <a16:creationId xmlns:a16="http://schemas.microsoft.com/office/drawing/2014/main" id="{A256EB6D-A2E9-19D1-A206-D9F5F3B57447}"/>
                    </a:ext>
                  </a:extLst>
                </p14:cNvPr>
                <p14:cNvContentPartPr/>
                <p14:nvPr/>
              </p14:nvContentPartPr>
              <p14:xfrm>
                <a:off x="3370549" y="3997342"/>
                <a:ext cx="10800" cy="42840"/>
              </p14:xfrm>
            </p:contentPart>
          </mc:Choice>
          <mc:Fallback>
            <p:pic>
              <p:nvPicPr>
                <p:cNvPr id="211" name="Freihand 210">
                  <a:extLst>
                    <a:ext uri="{FF2B5EF4-FFF2-40B4-BE49-F238E27FC236}">
                      <a16:creationId xmlns:a16="http://schemas.microsoft.com/office/drawing/2014/main" id="{A256EB6D-A2E9-19D1-A206-D9F5F3B57447}"/>
                    </a:ext>
                  </a:extLst>
                </p:cNvPr>
                <p:cNvPicPr/>
                <p:nvPr/>
              </p:nvPicPr>
              <p:blipFill>
                <a:blip r:embed="rId341"/>
                <a:stretch>
                  <a:fillRect/>
                </a:stretch>
              </p:blipFill>
              <p:spPr>
                <a:xfrm>
                  <a:off x="3361549" y="3988342"/>
                  <a:ext cx="284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4" name="Freihand 213">
                  <a:extLst>
                    <a:ext uri="{FF2B5EF4-FFF2-40B4-BE49-F238E27FC236}">
                      <a16:creationId xmlns:a16="http://schemas.microsoft.com/office/drawing/2014/main" id="{90788D32-DE04-2D5A-6017-A36B65AB4251}"/>
                    </a:ext>
                  </a:extLst>
                </p14:cNvPr>
                <p14:cNvContentPartPr/>
                <p14:nvPr/>
              </p14:nvContentPartPr>
              <p14:xfrm>
                <a:off x="3274789" y="4184542"/>
                <a:ext cx="87120" cy="451800"/>
              </p14:xfrm>
            </p:contentPart>
          </mc:Choice>
          <mc:Fallback>
            <p:pic>
              <p:nvPicPr>
                <p:cNvPr id="214" name="Freihand 213">
                  <a:extLst>
                    <a:ext uri="{FF2B5EF4-FFF2-40B4-BE49-F238E27FC236}">
                      <a16:creationId xmlns:a16="http://schemas.microsoft.com/office/drawing/2014/main" id="{90788D32-DE04-2D5A-6017-A36B65AB4251}"/>
                    </a:ext>
                  </a:extLst>
                </p:cNvPr>
                <p:cNvPicPr/>
                <p:nvPr/>
              </p:nvPicPr>
              <p:blipFill>
                <a:blip r:embed="rId343"/>
                <a:stretch>
                  <a:fillRect/>
                </a:stretch>
              </p:blipFill>
              <p:spPr>
                <a:xfrm>
                  <a:off x="3265789" y="4175542"/>
                  <a:ext cx="10476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5" name="Freihand 214">
                  <a:extLst>
                    <a:ext uri="{FF2B5EF4-FFF2-40B4-BE49-F238E27FC236}">
                      <a16:creationId xmlns:a16="http://schemas.microsoft.com/office/drawing/2014/main" id="{6B785324-11F1-8066-BB4E-84CF256FDD1A}"/>
                    </a:ext>
                  </a:extLst>
                </p14:cNvPr>
                <p14:cNvContentPartPr/>
                <p14:nvPr/>
              </p14:nvContentPartPr>
              <p14:xfrm>
                <a:off x="3309709" y="4107862"/>
                <a:ext cx="67680" cy="94320"/>
              </p14:xfrm>
            </p:contentPart>
          </mc:Choice>
          <mc:Fallback>
            <p:pic>
              <p:nvPicPr>
                <p:cNvPr id="215" name="Freihand 214">
                  <a:extLst>
                    <a:ext uri="{FF2B5EF4-FFF2-40B4-BE49-F238E27FC236}">
                      <a16:creationId xmlns:a16="http://schemas.microsoft.com/office/drawing/2014/main" id="{6B785324-11F1-8066-BB4E-84CF256FDD1A}"/>
                    </a:ext>
                  </a:extLst>
                </p:cNvPr>
                <p:cNvPicPr/>
                <p:nvPr/>
              </p:nvPicPr>
              <p:blipFill>
                <a:blip r:embed="rId345"/>
                <a:stretch>
                  <a:fillRect/>
                </a:stretch>
              </p:blipFill>
              <p:spPr>
                <a:xfrm>
                  <a:off x="3301069" y="4099222"/>
                  <a:ext cx="85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6" name="Freihand 215">
                  <a:extLst>
                    <a:ext uri="{FF2B5EF4-FFF2-40B4-BE49-F238E27FC236}">
                      <a16:creationId xmlns:a16="http://schemas.microsoft.com/office/drawing/2014/main" id="{87F7268A-E8BE-798F-D1D6-F5ADDE9C0D9C}"/>
                    </a:ext>
                  </a:extLst>
                </p14:cNvPr>
                <p14:cNvContentPartPr/>
                <p14:nvPr/>
              </p14:nvContentPartPr>
              <p14:xfrm>
                <a:off x="3145189" y="4891942"/>
                <a:ext cx="135360" cy="255240"/>
              </p14:xfrm>
            </p:contentPart>
          </mc:Choice>
          <mc:Fallback>
            <p:pic>
              <p:nvPicPr>
                <p:cNvPr id="216" name="Freihand 215">
                  <a:extLst>
                    <a:ext uri="{FF2B5EF4-FFF2-40B4-BE49-F238E27FC236}">
                      <a16:creationId xmlns:a16="http://schemas.microsoft.com/office/drawing/2014/main" id="{87F7268A-E8BE-798F-D1D6-F5ADDE9C0D9C}"/>
                    </a:ext>
                  </a:extLst>
                </p:cNvPr>
                <p:cNvPicPr/>
                <p:nvPr/>
              </p:nvPicPr>
              <p:blipFill>
                <a:blip r:embed="rId347"/>
                <a:stretch>
                  <a:fillRect/>
                </a:stretch>
              </p:blipFill>
              <p:spPr>
                <a:xfrm>
                  <a:off x="3136549" y="4882942"/>
                  <a:ext cx="1530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7" name="Freihand 216">
                  <a:extLst>
                    <a:ext uri="{FF2B5EF4-FFF2-40B4-BE49-F238E27FC236}">
                      <a16:creationId xmlns:a16="http://schemas.microsoft.com/office/drawing/2014/main" id="{2491A2F1-9E11-832E-E878-8F10FA801DF5}"/>
                    </a:ext>
                  </a:extLst>
                </p14:cNvPr>
                <p14:cNvContentPartPr/>
                <p14:nvPr/>
              </p14:nvContentPartPr>
              <p14:xfrm>
                <a:off x="3305029" y="4790062"/>
                <a:ext cx="120240" cy="167040"/>
              </p14:xfrm>
            </p:contentPart>
          </mc:Choice>
          <mc:Fallback>
            <p:pic>
              <p:nvPicPr>
                <p:cNvPr id="217" name="Freihand 216">
                  <a:extLst>
                    <a:ext uri="{FF2B5EF4-FFF2-40B4-BE49-F238E27FC236}">
                      <a16:creationId xmlns:a16="http://schemas.microsoft.com/office/drawing/2014/main" id="{2491A2F1-9E11-832E-E878-8F10FA801DF5}"/>
                    </a:ext>
                  </a:extLst>
                </p:cNvPr>
                <p:cNvPicPr/>
                <p:nvPr/>
              </p:nvPicPr>
              <p:blipFill>
                <a:blip r:embed="rId349"/>
                <a:stretch>
                  <a:fillRect/>
                </a:stretch>
              </p:blipFill>
              <p:spPr>
                <a:xfrm>
                  <a:off x="3296029" y="4781062"/>
                  <a:ext cx="137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8" name="Freihand 217">
                  <a:extLst>
                    <a:ext uri="{FF2B5EF4-FFF2-40B4-BE49-F238E27FC236}">
                      <a16:creationId xmlns:a16="http://schemas.microsoft.com/office/drawing/2014/main" id="{E00D9FD4-95ED-F735-A5E8-AB0BA8205FF8}"/>
                    </a:ext>
                  </a:extLst>
                </p14:cNvPr>
                <p14:cNvContentPartPr/>
                <p14:nvPr/>
              </p14:nvContentPartPr>
              <p14:xfrm>
                <a:off x="3436429" y="4891222"/>
                <a:ext cx="125280" cy="120240"/>
              </p14:xfrm>
            </p:contentPart>
          </mc:Choice>
          <mc:Fallback>
            <p:pic>
              <p:nvPicPr>
                <p:cNvPr id="218" name="Freihand 217">
                  <a:extLst>
                    <a:ext uri="{FF2B5EF4-FFF2-40B4-BE49-F238E27FC236}">
                      <a16:creationId xmlns:a16="http://schemas.microsoft.com/office/drawing/2014/main" id="{E00D9FD4-95ED-F735-A5E8-AB0BA8205FF8}"/>
                    </a:ext>
                  </a:extLst>
                </p:cNvPr>
                <p:cNvPicPr/>
                <p:nvPr/>
              </p:nvPicPr>
              <p:blipFill>
                <a:blip r:embed="rId351"/>
                <a:stretch>
                  <a:fillRect/>
                </a:stretch>
              </p:blipFill>
              <p:spPr>
                <a:xfrm>
                  <a:off x="3427789" y="4882582"/>
                  <a:ext cx="142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9" name="Freihand 218">
                  <a:extLst>
                    <a:ext uri="{FF2B5EF4-FFF2-40B4-BE49-F238E27FC236}">
                      <a16:creationId xmlns:a16="http://schemas.microsoft.com/office/drawing/2014/main" id="{C6C2B194-74B7-28C3-BE62-ABBAE21F3FD6}"/>
                    </a:ext>
                  </a:extLst>
                </p14:cNvPr>
                <p14:cNvContentPartPr/>
                <p14:nvPr/>
              </p14:nvContentPartPr>
              <p14:xfrm>
                <a:off x="3608869" y="4762342"/>
                <a:ext cx="112320" cy="154800"/>
              </p14:xfrm>
            </p:contentPart>
          </mc:Choice>
          <mc:Fallback>
            <p:pic>
              <p:nvPicPr>
                <p:cNvPr id="219" name="Freihand 218">
                  <a:extLst>
                    <a:ext uri="{FF2B5EF4-FFF2-40B4-BE49-F238E27FC236}">
                      <a16:creationId xmlns:a16="http://schemas.microsoft.com/office/drawing/2014/main" id="{C6C2B194-74B7-28C3-BE62-ABBAE21F3FD6}"/>
                    </a:ext>
                  </a:extLst>
                </p:cNvPr>
                <p:cNvPicPr/>
                <p:nvPr/>
              </p:nvPicPr>
              <p:blipFill>
                <a:blip r:embed="rId353"/>
                <a:stretch>
                  <a:fillRect/>
                </a:stretch>
              </p:blipFill>
              <p:spPr>
                <a:xfrm>
                  <a:off x="3599869" y="4753702"/>
                  <a:ext cx="129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0" name="Freihand 219">
                  <a:extLst>
                    <a:ext uri="{FF2B5EF4-FFF2-40B4-BE49-F238E27FC236}">
                      <a16:creationId xmlns:a16="http://schemas.microsoft.com/office/drawing/2014/main" id="{FE437B2F-E5C9-D945-8B90-7D83A1DB6EF4}"/>
                    </a:ext>
                  </a:extLst>
                </p14:cNvPr>
                <p14:cNvContentPartPr/>
                <p14:nvPr/>
              </p14:nvContentPartPr>
              <p14:xfrm>
                <a:off x="3713989" y="4731742"/>
                <a:ext cx="174600" cy="241920"/>
              </p14:xfrm>
            </p:contentPart>
          </mc:Choice>
          <mc:Fallback>
            <p:pic>
              <p:nvPicPr>
                <p:cNvPr id="220" name="Freihand 219">
                  <a:extLst>
                    <a:ext uri="{FF2B5EF4-FFF2-40B4-BE49-F238E27FC236}">
                      <a16:creationId xmlns:a16="http://schemas.microsoft.com/office/drawing/2014/main" id="{FE437B2F-E5C9-D945-8B90-7D83A1DB6EF4}"/>
                    </a:ext>
                  </a:extLst>
                </p:cNvPr>
                <p:cNvPicPr/>
                <p:nvPr/>
              </p:nvPicPr>
              <p:blipFill>
                <a:blip r:embed="rId355"/>
                <a:stretch>
                  <a:fillRect/>
                </a:stretch>
              </p:blipFill>
              <p:spPr>
                <a:xfrm>
                  <a:off x="3705349" y="4723102"/>
                  <a:ext cx="1922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1" name="Freihand 220">
                  <a:extLst>
                    <a:ext uri="{FF2B5EF4-FFF2-40B4-BE49-F238E27FC236}">
                      <a16:creationId xmlns:a16="http://schemas.microsoft.com/office/drawing/2014/main" id="{5B71EF84-F67D-AF51-F42D-5CDD0B71CFE5}"/>
                    </a:ext>
                  </a:extLst>
                </p14:cNvPr>
                <p14:cNvContentPartPr/>
                <p14:nvPr/>
              </p14:nvContentPartPr>
              <p14:xfrm>
                <a:off x="3940429" y="4677742"/>
                <a:ext cx="117360" cy="196200"/>
              </p14:xfrm>
            </p:contentPart>
          </mc:Choice>
          <mc:Fallback>
            <p:pic>
              <p:nvPicPr>
                <p:cNvPr id="221" name="Freihand 220">
                  <a:extLst>
                    <a:ext uri="{FF2B5EF4-FFF2-40B4-BE49-F238E27FC236}">
                      <a16:creationId xmlns:a16="http://schemas.microsoft.com/office/drawing/2014/main" id="{5B71EF84-F67D-AF51-F42D-5CDD0B71CFE5}"/>
                    </a:ext>
                  </a:extLst>
                </p:cNvPr>
                <p:cNvPicPr/>
                <p:nvPr/>
              </p:nvPicPr>
              <p:blipFill>
                <a:blip r:embed="rId357"/>
                <a:stretch>
                  <a:fillRect/>
                </a:stretch>
              </p:blipFill>
              <p:spPr>
                <a:xfrm>
                  <a:off x="3931789" y="4669102"/>
                  <a:ext cx="135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2" name="Freihand 221">
                  <a:extLst>
                    <a:ext uri="{FF2B5EF4-FFF2-40B4-BE49-F238E27FC236}">
                      <a16:creationId xmlns:a16="http://schemas.microsoft.com/office/drawing/2014/main" id="{1E151993-65A5-50EB-3933-C854D13BD38E}"/>
                    </a:ext>
                  </a:extLst>
                </p14:cNvPr>
                <p14:cNvContentPartPr/>
                <p14:nvPr/>
              </p14:nvContentPartPr>
              <p14:xfrm>
                <a:off x="3940429" y="4608982"/>
                <a:ext cx="83880" cy="84960"/>
              </p14:xfrm>
            </p:contentPart>
          </mc:Choice>
          <mc:Fallback>
            <p:pic>
              <p:nvPicPr>
                <p:cNvPr id="222" name="Freihand 221">
                  <a:extLst>
                    <a:ext uri="{FF2B5EF4-FFF2-40B4-BE49-F238E27FC236}">
                      <a16:creationId xmlns:a16="http://schemas.microsoft.com/office/drawing/2014/main" id="{1E151993-65A5-50EB-3933-C854D13BD38E}"/>
                    </a:ext>
                  </a:extLst>
                </p:cNvPr>
                <p:cNvPicPr/>
                <p:nvPr/>
              </p:nvPicPr>
              <p:blipFill>
                <a:blip r:embed="rId359"/>
                <a:stretch>
                  <a:fillRect/>
                </a:stretch>
              </p:blipFill>
              <p:spPr>
                <a:xfrm>
                  <a:off x="3931789" y="4600342"/>
                  <a:ext cx="101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4" name="Freihand 223">
                  <a:extLst>
                    <a:ext uri="{FF2B5EF4-FFF2-40B4-BE49-F238E27FC236}">
                      <a16:creationId xmlns:a16="http://schemas.microsoft.com/office/drawing/2014/main" id="{B834FFEA-EB2B-1274-7851-4699272B1940}"/>
                    </a:ext>
                  </a:extLst>
                </p14:cNvPr>
                <p14:cNvContentPartPr/>
                <p14:nvPr/>
              </p14:nvContentPartPr>
              <p14:xfrm>
                <a:off x="269869" y="2675062"/>
                <a:ext cx="214200" cy="153720"/>
              </p14:xfrm>
            </p:contentPart>
          </mc:Choice>
          <mc:Fallback>
            <p:pic>
              <p:nvPicPr>
                <p:cNvPr id="224" name="Freihand 223">
                  <a:extLst>
                    <a:ext uri="{FF2B5EF4-FFF2-40B4-BE49-F238E27FC236}">
                      <a16:creationId xmlns:a16="http://schemas.microsoft.com/office/drawing/2014/main" id="{B834FFEA-EB2B-1274-7851-4699272B1940}"/>
                    </a:ext>
                  </a:extLst>
                </p:cNvPr>
                <p:cNvPicPr/>
                <p:nvPr/>
              </p:nvPicPr>
              <p:blipFill>
                <a:blip r:embed="rId361"/>
                <a:stretch>
                  <a:fillRect/>
                </a:stretch>
              </p:blipFill>
              <p:spPr>
                <a:xfrm>
                  <a:off x="260869" y="2666422"/>
                  <a:ext cx="231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5" name="Freihand 224">
                  <a:extLst>
                    <a:ext uri="{FF2B5EF4-FFF2-40B4-BE49-F238E27FC236}">
                      <a16:creationId xmlns:a16="http://schemas.microsoft.com/office/drawing/2014/main" id="{B5B52001-7AF3-109D-9871-72B96F3F421B}"/>
                    </a:ext>
                  </a:extLst>
                </p14:cNvPr>
                <p14:cNvContentPartPr/>
                <p14:nvPr/>
              </p14:nvContentPartPr>
              <p14:xfrm>
                <a:off x="232789" y="2686222"/>
                <a:ext cx="155880" cy="209880"/>
              </p14:xfrm>
            </p:contentPart>
          </mc:Choice>
          <mc:Fallback>
            <p:pic>
              <p:nvPicPr>
                <p:cNvPr id="225" name="Freihand 224">
                  <a:extLst>
                    <a:ext uri="{FF2B5EF4-FFF2-40B4-BE49-F238E27FC236}">
                      <a16:creationId xmlns:a16="http://schemas.microsoft.com/office/drawing/2014/main" id="{B5B52001-7AF3-109D-9871-72B96F3F421B}"/>
                    </a:ext>
                  </a:extLst>
                </p:cNvPr>
                <p:cNvPicPr/>
                <p:nvPr/>
              </p:nvPicPr>
              <p:blipFill>
                <a:blip r:embed="rId363"/>
                <a:stretch>
                  <a:fillRect/>
                </a:stretch>
              </p:blipFill>
              <p:spPr>
                <a:xfrm>
                  <a:off x="223789" y="2677222"/>
                  <a:ext cx="173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6" name="Freihand 225">
                  <a:extLst>
                    <a:ext uri="{FF2B5EF4-FFF2-40B4-BE49-F238E27FC236}">
                      <a16:creationId xmlns:a16="http://schemas.microsoft.com/office/drawing/2014/main" id="{D9BC2506-EE7D-2B2E-CFD2-757FF08F1C4E}"/>
                    </a:ext>
                  </a:extLst>
                </p14:cNvPr>
                <p14:cNvContentPartPr/>
                <p14:nvPr/>
              </p14:nvContentPartPr>
              <p14:xfrm>
                <a:off x="646789" y="2482462"/>
                <a:ext cx="77040" cy="195120"/>
              </p14:xfrm>
            </p:contentPart>
          </mc:Choice>
          <mc:Fallback>
            <p:pic>
              <p:nvPicPr>
                <p:cNvPr id="226" name="Freihand 225">
                  <a:extLst>
                    <a:ext uri="{FF2B5EF4-FFF2-40B4-BE49-F238E27FC236}">
                      <a16:creationId xmlns:a16="http://schemas.microsoft.com/office/drawing/2014/main" id="{D9BC2506-EE7D-2B2E-CFD2-757FF08F1C4E}"/>
                    </a:ext>
                  </a:extLst>
                </p:cNvPr>
                <p:cNvPicPr/>
                <p:nvPr/>
              </p:nvPicPr>
              <p:blipFill>
                <a:blip r:embed="rId365"/>
                <a:stretch>
                  <a:fillRect/>
                </a:stretch>
              </p:blipFill>
              <p:spPr>
                <a:xfrm>
                  <a:off x="638149" y="2473462"/>
                  <a:ext cx="946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7" name="Freihand 226">
                  <a:extLst>
                    <a:ext uri="{FF2B5EF4-FFF2-40B4-BE49-F238E27FC236}">
                      <a16:creationId xmlns:a16="http://schemas.microsoft.com/office/drawing/2014/main" id="{15C7FBAB-0965-4053-EEA9-8EC547778501}"/>
                    </a:ext>
                  </a:extLst>
                </p14:cNvPr>
                <p14:cNvContentPartPr/>
                <p14:nvPr/>
              </p14:nvContentPartPr>
              <p14:xfrm>
                <a:off x="628429" y="2431702"/>
                <a:ext cx="16200" cy="29880"/>
              </p14:xfrm>
            </p:contentPart>
          </mc:Choice>
          <mc:Fallback>
            <p:pic>
              <p:nvPicPr>
                <p:cNvPr id="227" name="Freihand 226">
                  <a:extLst>
                    <a:ext uri="{FF2B5EF4-FFF2-40B4-BE49-F238E27FC236}">
                      <a16:creationId xmlns:a16="http://schemas.microsoft.com/office/drawing/2014/main" id="{15C7FBAB-0965-4053-EEA9-8EC547778501}"/>
                    </a:ext>
                  </a:extLst>
                </p:cNvPr>
                <p:cNvPicPr/>
                <p:nvPr/>
              </p:nvPicPr>
              <p:blipFill>
                <a:blip r:embed="rId367"/>
                <a:stretch>
                  <a:fillRect/>
                </a:stretch>
              </p:blipFill>
              <p:spPr>
                <a:xfrm>
                  <a:off x="619789" y="2423062"/>
                  <a:ext cx="33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8" name="Freihand 227">
                  <a:extLst>
                    <a:ext uri="{FF2B5EF4-FFF2-40B4-BE49-F238E27FC236}">
                      <a16:creationId xmlns:a16="http://schemas.microsoft.com/office/drawing/2014/main" id="{34D2DDC2-76BB-F730-1D6B-C65F93B5A8DA}"/>
                    </a:ext>
                  </a:extLst>
                </p14:cNvPr>
                <p14:cNvContentPartPr/>
                <p14:nvPr/>
              </p14:nvContentPartPr>
              <p14:xfrm>
                <a:off x="756229" y="2406502"/>
                <a:ext cx="106560" cy="129960"/>
              </p14:xfrm>
            </p:contentPart>
          </mc:Choice>
          <mc:Fallback>
            <p:pic>
              <p:nvPicPr>
                <p:cNvPr id="228" name="Freihand 227">
                  <a:extLst>
                    <a:ext uri="{FF2B5EF4-FFF2-40B4-BE49-F238E27FC236}">
                      <a16:creationId xmlns:a16="http://schemas.microsoft.com/office/drawing/2014/main" id="{34D2DDC2-76BB-F730-1D6B-C65F93B5A8DA}"/>
                    </a:ext>
                  </a:extLst>
                </p:cNvPr>
                <p:cNvPicPr/>
                <p:nvPr/>
              </p:nvPicPr>
              <p:blipFill>
                <a:blip r:embed="rId369"/>
                <a:stretch>
                  <a:fillRect/>
                </a:stretch>
              </p:blipFill>
              <p:spPr>
                <a:xfrm>
                  <a:off x="747229" y="2397502"/>
                  <a:ext cx="124200" cy="14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0">
            <p14:nvContentPartPr>
              <p14:cNvPr id="2" name="Freihand 1">
                <a:extLst>
                  <a:ext uri="{FF2B5EF4-FFF2-40B4-BE49-F238E27FC236}">
                    <a16:creationId xmlns:a16="http://schemas.microsoft.com/office/drawing/2014/main" id="{583541BB-5124-B1EC-115B-18F741617F05}"/>
                  </a:ext>
                </a:extLst>
              </p14:cNvPr>
              <p14:cNvContentPartPr/>
              <p14:nvPr/>
            </p14:nvContentPartPr>
            <p14:xfrm>
              <a:off x="8044789" y="1254862"/>
              <a:ext cx="5040" cy="1800"/>
            </p14:xfrm>
          </p:contentPart>
        </mc:Choice>
        <mc:Fallback>
          <p:pic>
            <p:nvPicPr>
              <p:cNvPr id="2" name="Freihand 1">
                <a:extLst>
                  <a:ext uri="{FF2B5EF4-FFF2-40B4-BE49-F238E27FC236}">
                    <a16:creationId xmlns:a16="http://schemas.microsoft.com/office/drawing/2014/main" id="{583541BB-5124-B1EC-115B-18F741617F05}"/>
                  </a:ext>
                </a:extLst>
              </p:cNvPr>
              <p:cNvPicPr/>
              <p:nvPr/>
            </p:nvPicPr>
            <p:blipFill>
              <a:blip r:embed="rId371"/>
              <a:stretch>
                <a:fillRect/>
              </a:stretch>
            </p:blipFill>
            <p:spPr>
              <a:xfrm>
                <a:off x="8035789" y="1246222"/>
                <a:ext cx="22680" cy="19440"/>
              </a:xfrm>
              <a:prstGeom prst="rect">
                <a:avLst/>
              </a:prstGeom>
            </p:spPr>
          </p:pic>
        </mc:Fallback>
      </mc:AlternateContent>
      <p:grpSp>
        <p:nvGrpSpPr>
          <p:cNvPr id="63" name="Gruppieren 62">
            <a:extLst>
              <a:ext uri="{FF2B5EF4-FFF2-40B4-BE49-F238E27FC236}">
                <a16:creationId xmlns:a16="http://schemas.microsoft.com/office/drawing/2014/main" id="{D11BAD2F-0065-9A2C-29D7-68EB977E310A}"/>
              </a:ext>
            </a:extLst>
          </p:cNvPr>
          <p:cNvGrpSpPr/>
          <p:nvPr/>
        </p:nvGrpSpPr>
        <p:grpSpPr>
          <a:xfrm>
            <a:off x="7195549" y="48142"/>
            <a:ext cx="1578600" cy="432000"/>
            <a:chOff x="7195549" y="48142"/>
            <a:chExt cx="1578600" cy="432000"/>
          </a:xfrm>
        </p:grpSpPr>
        <mc:AlternateContent xmlns:mc="http://schemas.openxmlformats.org/markup-compatibility/2006">
          <mc:Choice xmlns:p14="http://schemas.microsoft.com/office/powerpoint/2010/main" Requires="p14">
            <p:contentPart p14:bwMode="auto" r:id="rId372">
              <p14:nvContentPartPr>
                <p14:cNvPr id="5" name="Freihand 4">
                  <a:extLst>
                    <a:ext uri="{FF2B5EF4-FFF2-40B4-BE49-F238E27FC236}">
                      <a16:creationId xmlns:a16="http://schemas.microsoft.com/office/drawing/2014/main" id="{8CEC5592-F10F-B664-612D-D3F2588D6745}"/>
                    </a:ext>
                  </a:extLst>
                </p14:cNvPr>
                <p14:cNvContentPartPr/>
                <p14:nvPr/>
              </p14:nvContentPartPr>
              <p14:xfrm>
                <a:off x="7195549" y="125542"/>
                <a:ext cx="212040" cy="320760"/>
              </p14:xfrm>
            </p:contentPart>
          </mc:Choice>
          <mc:Fallback>
            <p:pic>
              <p:nvPicPr>
                <p:cNvPr id="5" name="Freihand 4">
                  <a:extLst>
                    <a:ext uri="{FF2B5EF4-FFF2-40B4-BE49-F238E27FC236}">
                      <a16:creationId xmlns:a16="http://schemas.microsoft.com/office/drawing/2014/main" id="{8CEC5592-F10F-B664-612D-D3F2588D6745}"/>
                    </a:ext>
                  </a:extLst>
                </p:cNvPr>
                <p:cNvPicPr/>
                <p:nvPr/>
              </p:nvPicPr>
              <p:blipFill>
                <a:blip r:embed="rId373"/>
                <a:stretch>
                  <a:fillRect/>
                </a:stretch>
              </p:blipFill>
              <p:spPr>
                <a:xfrm>
                  <a:off x="7186909" y="116902"/>
                  <a:ext cx="22968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6" name="Freihand 5">
                  <a:extLst>
                    <a:ext uri="{FF2B5EF4-FFF2-40B4-BE49-F238E27FC236}">
                      <a16:creationId xmlns:a16="http://schemas.microsoft.com/office/drawing/2014/main" id="{B1856C5B-D3B5-8F3F-E870-21AC39710EAA}"/>
                    </a:ext>
                  </a:extLst>
                </p14:cNvPr>
                <p14:cNvContentPartPr/>
                <p14:nvPr/>
              </p14:nvContentPartPr>
              <p14:xfrm>
                <a:off x="7463749" y="127702"/>
                <a:ext cx="202680" cy="260280"/>
              </p14:xfrm>
            </p:contentPart>
          </mc:Choice>
          <mc:Fallback>
            <p:pic>
              <p:nvPicPr>
                <p:cNvPr id="6" name="Freihand 5">
                  <a:extLst>
                    <a:ext uri="{FF2B5EF4-FFF2-40B4-BE49-F238E27FC236}">
                      <a16:creationId xmlns:a16="http://schemas.microsoft.com/office/drawing/2014/main" id="{B1856C5B-D3B5-8F3F-E870-21AC39710EAA}"/>
                    </a:ext>
                  </a:extLst>
                </p:cNvPr>
                <p:cNvPicPr/>
                <p:nvPr/>
              </p:nvPicPr>
              <p:blipFill>
                <a:blip r:embed="rId375"/>
                <a:stretch>
                  <a:fillRect/>
                </a:stretch>
              </p:blipFill>
              <p:spPr>
                <a:xfrm>
                  <a:off x="7454749" y="119062"/>
                  <a:ext cx="2203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50" name="Freihand 49">
                  <a:extLst>
                    <a:ext uri="{FF2B5EF4-FFF2-40B4-BE49-F238E27FC236}">
                      <a16:creationId xmlns:a16="http://schemas.microsoft.com/office/drawing/2014/main" id="{CBD9B2AC-D97B-4999-1E35-8E08FD5688F5}"/>
                    </a:ext>
                  </a:extLst>
                </p14:cNvPr>
                <p14:cNvContentPartPr/>
                <p14:nvPr/>
              </p14:nvContentPartPr>
              <p14:xfrm>
                <a:off x="7695229" y="161902"/>
                <a:ext cx="174960" cy="208800"/>
              </p14:xfrm>
            </p:contentPart>
          </mc:Choice>
          <mc:Fallback>
            <p:pic>
              <p:nvPicPr>
                <p:cNvPr id="50" name="Freihand 49">
                  <a:extLst>
                    <a:ext uri="{FF2B5EF4-FFF2-40B4-BE49-F238E27FC236}">
                      <a16:creationId xmlns:a16="http://schemas.microsoft.com/office/drawing/2014/main" id="{CBD9B2AC-D97B-4999-1E35-8E08FD5688F5}"/>
                    </a:ext>
                  </a:extLst>
                </p:cNvPr>
                <p:cNvPicPr/>
                <p:nvPr/>
              </p:nvPicPr>
              <p:blipFill>
                <a:blip r:embed="rId377"/>
                <a:stretch>
                  <a:fillRect/>
                </a:stretch>
              </p:blipFill>
              <p:spPr>
                <a:xfrm>
                  <a:off x="7686229" y="153262"/>
                  <a:ext cx="1926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57" name="Freihand 56">
                  <a:extLst>
                    <a:ext uri="{FF2B5EF4-FFF2-40B4-BE49-F238E27FC236}">
                      <a16:creationId xmlns:a16="http://schemas.microsoft.com/office/drawing/2014/main" id="{941C12EC-ECAB-9A18-2AE2-24793E0F8AD2}"/>
                    </a:ext>
                  </a:extLst>
                </p14:cNvPr>
                <p14:cNvContentPartPr/>
                <p14:nvPr/>
              </p14:nvContentPartPr>
              <p14:xfrm>
                <a:off x="7879909" y="239302"/>
                <a:ext cx="171000" cy="240840"/>
              </p14:xfrm>
            </p:contentPart>
          </mc:Choice>
          <mc:Fallback>
            <p:pic>
              <p:nvPicPr>
                <p:cNvPr id="57" name="Freihand 56">
                  <a:extLst>
                    <a:ext uri="{FF2B5EF4-FFF2-40B4-BE49-F238E27FC236}">
                      <a16:creationId xmlns:a16="http://schemas.microsoft.com/office/drawing/2014/main" id="{941C12EC-ECAB-9A18-2AE2-24793E0F8AD2}"/>
                    </a:ext>
                  </a:extLst>
                </p:cNvPr>
                <p:cNvPicPr/>
                <p:nvPr/>
              </p:nvPicPr>
              <p:blipFill>
                <a:blip r:embed="rId379"/>
                <a:stretch>
                  <a:fillRect/>
                </a:stretch>
              </p:blipFill>
              <p:spPr>
                <a:xfrm>
                  <a:off x="7870909" y="230662"/>
                  <a:ext cx="1886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58" name="Freihand 57">
                  <a:extLst>
                    <a:ext uri="{FF2B5EF4-FFF2-40B4-BE49-F238E27FC236}">
                      <a16:creationId xmlns:a16="http://schemas.microsoft.com/office/drawing/2014/main" id="{7D786BD8-CFD1-F1EE-46C3-3BB24CE8DE5B}"/>
                    </a:ext>
                  </a:extLst>
                </p14:cNvPr>
                <p14:cNvContentPartPr/>
                <p14:nvPr/>
              </p14:nvContentPartPr>
              <p14:xfrm>
                <a:off x="8083669" y="156502"/>
                <a:ext cx="369000" cy="191880"/>
              </p14:xfrm>
            </p:contentPart>
          </mc:Choice>
          <mc:Fallback>
            <p:pic>
              <p:nvPicPr>
                <p:cNvPr id="58" name="Freihand 57">
                  <a:extLst>
                    <a:ext uri="{FF2B5EF4-FFF2-40B4-BE49-F238E27FC236}">
                      <a16:creationId xmlns:a16="http://schemas.microsoft.com/office/drawing/2014/main" id="{7D786BD8-CFD1-F1EE-46C3-3BB24CE8DE5B}"/>
                    </a:ext>
                  </a:extLst>
                </p:cNvPr>
                <p:cNvPicPr/>
                <p:nvPr/>
              </p:nvPicPr>
              <p:blipFill>
                <a:blip r:embed="rId381"/>
                <a:stretch>
                  <a:fillRect/>
                </a:stretch>
              </p:blipFill>
              <p:spPr>
                <a:xfrm>
                  <a:off x="8074669" y="147862"/>
                  <a:ext cx="3866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59" name="Freihand 58">
                  <a:extLst>
                    <a:ext uri="{FF2B5EF4-FFF2-40B4-BE49-F238E27FC236}">
                      <a16:creationId xmlns:a16="http://schemas.microsoft.com/office/drawing/2014/main" id="{247FC1A4-47CE-6122-DBA4-12BE1762DA04}"/>
                    </a:ext>
                  </a:extLst>
                </p14:cNvPr>
                <p14:cNvContentPartPr/>
                <p14:nvPr/>
              </p14:nvContentPartPr>
              <p14:xfrm>
                <a:off x="8410909" y="95302"/>
                <a:ext cx="115200" cy="258840"/>
              </p14:xfrm>
            </p:contentPart>
          </mc:Choice>
          <mc:Fallback>
            <p:pic>
              <p:nvPicPr>
                <p:cNvPr id="59" name="Freihand 58">
                  <a:extLst>
                    <a:ext uri="{FF2B5EF4-FFF2-40B4-BE49-F238E27FC236}">
                      <a16:creationId xmlns:a16="http://schemas.microsoft.com/office/drawing/2014/main" id="{247FC1A4-47CE-6122-DBA4-12BE1762DA04}"/>
                    </a:ext>
                  </a:extLst>
                </p:cNvPr>
                <p:cNvPicPr/>
                <p:nvPr/>
              </p:nvPicPr>
              <p:blipFill>
                <a:blip r:embed="rId383"/>
                <a:stretch>
                  <a:fillRect/>
                </a:stretch>
              </p:blipFill>
              <p:spPr>
                <a:xfrm>
                  <a:off x="8401909" y="86662"/>
                  <a:ext cx="1328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60" name="Freihand 59">
                  <a:extLst>
                    <a:ext uri="{FF2B5EF4-FFF2-40B4-BE49-F238E27FC236}">
                      <a16:creationId xmlns:a16="http://schemas.microsoft.com/office/drawing/2014/main" id="{AA1EE170-F3CE-B139-378D-340103546637}"/>
                    </a:ext>
                  </a:extLst>
                </p14:cNvPr>
                <p14:cNvContentPartPr/>
                <p14:nvPr/>
              </p14:nvContentPartPr>
              <p14:xfrm>
                <a:off x="8542309" y="226702"/>
                <a:ext cx="24480" cy="99720"/>
              </p14:xfrm>
            </p:contentPart>
          </mc:Choice>
          <mc:Fallback>
            <p:pic>
              <p:nvPicPr>
                <p:cNvPr id="60" name="Freihand 59">
                  <a:extLst>
                    <a:ext uri="{FF2B5EF4-FFF2-40B4-BE49-F238E27FC236}">
                      <a16:creationId xmlns:a16="http://schemas.microsoft.com/office/drawing/2014/main" id="{AA1EE170-F3CE-B139-378D-340103546637}"/>
                    </a:ext>
                  </a:extLst>
                </p:cNvPr>
                <p:cNvPicPr/>
                <p:nvPr/>
              </p:nvPicPr>
              <p:blipFill>
                <a:blip r:embed="rId385"/>
                <a:stretch>
                  <a:fillRect/>
                </a:stretch>
              </p:blipFill>
              <p:spPr>
                <a:xfrm>
                  <a:off x="8533669" y="217702"/>
                  <a:ext cx="42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61" name="Freihand 60">
                  <a:extLst>
                    <a:ext uri="{FF2B5EF4-FFF2-40B4-BE49-F238E27FC236}">
                      <a16:creationId xmlns:a16="http://schemas.microsoft.com/office/drawing/2014/main" id="{CDD8852C-37A6-8BD8-4FF1-E9712D42CA2B}"/>
                    </a:ext>
                  </a:extLst>
                </p14:cNvPr>
                <p14:cNvContentPartPr/>
                <p14:nvPr/>
              </p14:nvContentPartPr>
              <p14:xfrm>
                <a:off x="8627989" y="88102"/>
                <a:ext cx="146160" cy="273960"/>
              </p14:xfrm>
            </p:contentPart>
          </mc:Choice>
          <mc:Fallback>
            <p:pic>
              <p:nvPicPr>
                <p:cNvPr id="61" name="Freihand 60">
                  <a:extLst>
                    <a:ext uri="{FF2B5EF4-FFF2-40B4-BE49-F238E27FC236}">
                      <a16:creationId xmlns:a16="http://schemas.microsoft.com/office/drawing/2014/main" id="{CDD8852C-37A6-8BD8-4FF1-E9712D42CA2B}"/>
                    </a:ext>
                  </a:extLst>
                </p:cNvPr>
                <p:cNvPicPr/>
                <p:nvPr/>
              </p:nvPicPr>
              <p:blipFill>
                <a:blip r:embed="rId387"/>
                <a:stretch>
                  <a:fillRect/>
                </a:stretch>
              </p:blipFill>
              <p:spPr>
                <a:xfrm>
                  <a:off x="8619349" y="79462"/>
                  <a:ext cx="1638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62" name="Freihand 61">
                  <a:extLst>
                    <a:ext uri="{FF2B5EF4-FFF2-40B4-BE49-F238E27FC236}">
                      <a16:creationId xmlns:a16="http://schemas.microsoft.com/office/drawing/2014/main" id="{FDAAF080-FFB2-7A68-2994-533649063815}"/>
                    </a:ext>
                  </a:extLst>
                </p14:cNvPr>
                <p14:cNvContentPartPr/>
                <p14:nvPr/>
              </p14:nvContentPartPr>
              <p14:xfrm>
                <a:off x="8579749" y="48142"/>
                <a:ext cx="170640" cy="320400"/>
              </p14:xfrm>
            </p:contentPart>
          </mc:Choice>
          <mc:Fallback>
            <p:pic>
              <p:nvPicPr>
                <p:cNvPr id="62" name="Freihand 61">
                  <a:extLst>
                    <a:ext uri="{FF2B5EF4-FFF2-40B4-BE49-F238E27FC236}">
                      <a16:creationId xmlns:a16="http://schemas.microsoft.com/office/drawing/2014/main" id="{FDAAF080-FFB2-7A68-2994-533649063815}"/>
                    </a:ext>
                  </a:extLst>
                </p:cNvPr>
                <p:cNvPicPr/>
                <p:nvPr/>
              </p:nvPicPr>
              <p:blipFill>
                <a:blip r:embed="rId389"/>
                <a:stretch>
                  <a:fillRect/>
                </a:stretch>
              </p:blipFill>
              <p:spPr>
                <a:xfrm>
                  <a:off x="8571109" y="39142"/>
                  <a:ext cx="188280" cy="338040"/>
                </a:xfrm>
                <a:prstGeom prst="rect">
                  <a:avLst/>
                </a:prstGeom>
              </p:spPr>
            </p:pic>
          </mc:Fallback>
        </mc:AlternateContent>
      </p:grpSp>
      <p:grpSp>
        <p:nvGrpSpPr>
          <p:cNvPr id="125" name="Gruppieren 124">
            <a:extLst>
              <a:ext uri="{FF2B5EF4-FFF2-40B4-BE49-F238E27FC236}">
                <a16:creationId xmlns:a16="http://schemas.microsoft.com/office/drawing/2014/main" id="{C2CDA0CB-3945-C05C-FFD9-B7C67038EF2B}"/>
              </a:ext>
            </a:extLst>
          </p:cNvPr>
          <p:cNvGrpSpPr/>
          <p:nvPr/>
        </p:nvGrpSpPr>
        <p:grpSpPr>
          <a:xfrm>
            <a:off x="9040189" y="70822"/>
            <a:ext cx="1218960" cy="378000"/>
            <a:chOff x="9040189" y="70822"/>
            <a:chExt cx="1218960" cy="378000"/>
          </a:xfrm>
        </p:grpSpPr>
        <mc:AlternateContent xmlns:mc="http://schemas.openxmlformats.org/markup-compatibility/2006">
          <mc:Choice xmlns:p14="http://schemas.microsoft.com/office/powerpoint/2010/main" Requires="p14">
            <p:contentPart p14:bwMode="auto" r:id="rId390">
              <p14:nvContentPartPr>
                <p14:cNvPr id="64" name="Freihand 63">
                  <a:extLst>
                    <a:ext uri="{FF2B5EF4-FFF2-40B4-BE49-F238E27FC236}">
                      <a16:creationId xmlns:a16="http://schemas.microsoft.com/office/drawing/2014/main" id="{FC7616E5-DC54-7BAE-0402-5D46BA5609C7}"/>
                    </a:ext>
                  </a:extLst>
                </p14:cNvPr>
                <p14:cNvContentPartPr/>
                <p14:nvPr/>
              </p14:nvContentPartPr>
              <p14:xfrm>
                <a:off x="9040189" y="116182"/>
                <a:ext cx="204480" cy="324720"/>
              </p14:xfrm>
            </p:contentPart>
          </mc:Choice>
          <mc:Fallback>
            <p:pic>
              <p:nvPicPr>
                <p:cNvPr id="64" name="Freihand 63">
                  <a:extLst>
                    <a:ext uri="{FF2B5EF4-FFF2-40B4-BE49-F238E27FC236}">
                      <a16:creationId xmlns:a16="http://schemas.microsoft.com/office/drawing/2014/main" id="{FC7616E5-DC54-7BAE-0402-5D46BA5609C7}"/>
                    </a:ext>
                  </a:extLst>
                </p:cNvPr>
                <p:cNvPicPr/>
                <p:nvPr/>
              </p:nvPicPr>
              <p:blipFill>
                <a:blip r:embed="rId391"/>
                <a:stretch>
                  <a:fillRect/>
                </a:stretch>
              </p:blipFill>
              <p:spPr>
                <a:xfrm>
                  <a:off x="9031189" y="107182"/>
                  <a:ext cx="22212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71" name="Freihand 70">
                  <a:extLst>
                    <a:ext uri="{FF2B5EF4-FFF2-40B4-BE49-F238E27FC236}">
                      <a16:creationId xmlns:a16="http://schemas.microsoft.com/office/drawing/2014/main" id="{D419021A-673E-C84F-ACFC-E8B5701D73BB}"/>
                    </a:ext>
                  </a:extLst>
                </p14:cNvPr>
                <p14:cNvContentPartPr/>
                <p14:nvPr/>
              </p14:nvContentPartPr>
              <p14:xfrm>
                <a:off x="9274189" y="136342"/>
                <a:ext cx="197280" cy="194400"/>
              </p14:xfrm>
            </p:contentPart>
          </mc:Choice>
          <mc:Fallback>
            <p:pic>
              <p:nvPicPr>
                <p:cNvPr id="71" name="Freihand 70">
                  <a:extLst>
                    <a:ext uri="{FF2B5EF4-FFF2-40B4-BE49-F238E27FC236}">
                      <a16:creationId xmlns:a16="http://schemas.microsoft.com/office/drawing/2014/main" id="{D419021A-673E-C84F-ACFC-E8B5701D73BB}"/>
                    </a:ext>
                  </a:extLst>
                </p:cNvPr>
                <p:cNvPicPr/>
                <p:nvPr/>
              </p:nvPicPr>
              <p:blipFill>
                <a:blip r:embed="rId393"/>
                <a:stretch>
                  <a:fillRect/>
                </a:stretch>
              </p:blipFill>
              <p:spPr>
                <a:xfrm>
                  <a:off x="9265549" y="127342"/>
                  <a:ext cx="2149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84" name="Freihand 83">
                  <a:extLst>
                    <a:ext uri="{FF2B5EF4-FFF2-40B4-BE49-F238E27FC236}">
                      <a16:creationId xmlns:a16="http://schemas.microsoft.com/office/drawing/2014/main" id="{4C89692A-AA3F-654F-F14B-D22FAD82E2D4}"/>
                    </a:ext>
                  </a:extLst>
                </p14:cNvPr>
                <p14:cNvContentPartPr/>
                <p14:nvPr/>
              </p14:nvContentPartPr>
              <p14:xfrm>
                <a:off x="9587389" y="85942"/>
                <a:ext cx="75960" cy="266040"/>
              </p14:xfrm>
            </p:contentPart>
          </mc:Choice>
          <mc:Fallback>
            <p:pic>
              <p:nvPicPr>
                <p:cNvPr id="84" name="Freihand 83">
                  <a:extLst>
                    <a:ext uri="{FF2B5EF4-FFF2-40B4-BE49-F238E27FC236}">
                      <a16:creationId xmlns:a16="http://schemas.microsoft.com/office/drawing/2014/main" id="{4C89692A-AA3F-654F-F14B-D22FAD82E2D4}"/>
                    </a:ext>
                  </a:extLst>
                </p:cNvPr>
                <p:cNvPicPr/>
                <p:nvPr/>
              </p:nvPicPr>
              <p:blipFill>
                <a:blip r:embed="rId395"/>
                <a:stretch>
                  <a:fillRect/>
                </a:stretch>
              </p:blipFill>
              <p:spPr>
                <a:xfrm>
                  <a:off x="9578749" y="77302"/>
                  <a:ext cx="936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88" name="Freihand 87">
                  <a:extLst>
                    <a:ext uri="{FF2B5EF4-FFF2-40B4-BE49-F238E27FC236}">
                      <a16:creationId xmlns:a16="http://schemas.microsoft.com/office/drawing/2014/main" id="{CA3A43E1-74AF-56FB-9EC7-73BAE19CF605}"/>
                    </a:ext>
                  </a:extLst>
                </p14:cNvPr>
                <p14:cNvContentPartPr/>
                <p14:nvPr/>
              </p14:nvContentPartPr>
              <p14:xfrm>
                <a:off x="9741829" y="116542"/>
                <a:ext cx="137160" cy="212040"/>
              </p14:xfrm>
            </p:contentPart>
          </mc:Choice>
          <mc:Fallback>
            <p:pic>
              <p:nvPicPr>
                <p:cNvPr id="88" name="Freihand 87">
                  <a:extLst>
                    <a:ext uri="{FF2B5EF4-FFF2-40B4-BE49-F238E27FC236}">
                      <a16:creationId xmlns:a16="http://schemas.microsoft.com/office/drawing/2014/main" id="{CA3A43E1-74AF-56FB-9EC7-73BAE19CF605}"/>
                    </a:ext>
                  </a:extLst>
                </p:cNvPr>
                <p:cNvPicPr/>
                <p:nvPr/>
              </p:nvPicPr>
              <p:blipFill>
                <a:blip r:embed="rId397"/>
                <a:stretch>
                  <a:fillRect/>
                </a:stretch>
              </p:blipFill>
              <p:spPr>
                <a:xfrm>
                  <a:off x="9732829" y="107902"/>
                  <a:ext cx="1548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97" name="Freihand 96">
                  <a:extLst>
                    <a:ext uri="{FF2B5EF4-FFF2-40B4-BE49-F238E27FC236}">
                      <a16:creationId xmlns:a16="http://schemas.microsoft.com/office/drawing/2014/main" id="{45D07FF9-4820-DB74-4CB4-DA90A7102866}"/>
                    </a:ext>
                  </a:extLst>
                </p14:cNvPr>
                <p14:cNvContentPartPr/>
                <p14:nvPr/>
              </p14:nvContentPartPr>
              <p14:xfrm>
                <a:off x="9751189" y="295822"/>
                <a:ext cx="167040" cy="18000"/>
              </p14:xfrm>
            </p:contentPart>
          </mc:Choice>
          <mc:Fallback>
            <p:pic>
              <p:nvPicPr>
                <p:cNvPr id="97" name="Freihand 96">
                  <a:extLst>
                    <a:ext uri="{FF2B5EF4-FFF2-40B4-BE49-F238E27FC236}">
                      <a16:creationId xmlns:a16="http://schemas.microsoft.com/office/drawing/2014/main" id="{45D07FF9-4820-DB74-4CB4-DA90A7102866}"/>
                    </a:ext>
                  </a:extLst>
                </p:cNvPr>
                <p:cNvPicPr/>
                <p:nvPr/>
              </p:nvPicPr>
              <p:blipFill>
                <a:blip r:embed="rId399"/>
                <a:stretch>
                  <a:fillRect/>
                </a:stretch>
              </p:blipFill>
              <p:spPr>
                <a:xfrm>
                  <a:off x="9742189" y="286822"/>
                  <a:ext cx="184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00" name="Freihand 99">
                  <a:extLst>
                    <a:ext uri="{FF2B5EF4-FFF2-40B4-BE49-F238E27FC236}">
                      <a16:creationId xmlns:a16="http://schemas.microsoft.com/office/drawing/2014/main" id="{B7F2F014-6CDF-1009-CDC8-728EE72AE166}"/>
                    </a:ext>
                  </a:extLst>
                </p14:cNvPr>
                <p14:cNvContentPartPr/>
                <p14:nvPr/>
              </p14:nvContentPartPr>
              <p14:xfrm>
                <a:off x="9959269" y="121222"/>
                <a:ext cx="168840" cy="182880"/>
              </p14:xfrm>
            </p:contentPart>
          </mc:Choice>
          <mc:Fallback>
            <p:pic>
              <p:nvPicPr>
                <p:cNvPr id="100" name="Freihand 99">
                  <a:extLst>
                    <a:ext uri="{FF2B5EF4-FFF2-40B4-BE49-F238E27FC236}">
                      <a16:creationId xmlns:a16="http://schemas.microsoft.com/office/drawing/2014/main" id="{B7F2F014-6CDF-1009-CDC8-728EE72AE166}"/>
                    </a:ext>
                  </a:extLst>
                </p:cNvPr>
                <p:cNvPicPr/>
                <p:nvPr/>
              </p:nvPicPr>
              <p:blipFill>
                <a:blip r:embed="rId401"/>
                <a:stretch>
                  <a:fillRect/>
                </a:stretch>
              </p:blipFill>
              <p:spPr>
                <a:xfrm>
                  <a:off x="9950269" y="112222"/>
                  <a:ext cx="186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18" name="Freihand 117">
                  <a:extLst>
                    <a:ext uri="{FF2B5EF4-FFF2-40B4-BE49-F238E27FC236}">
                      <a16:creationId xmlns:a16="http://schemas.microsoft.com/office/drawing/2014/main" id="{36C0D3C2-A1AB-427E-87F8-BA6ECA7FA034}"/>
                    </a:ext>
                  </a:extLst>
                </p14:cNvPr>
                <p14:cNvContentPartPr/>
                <p14:nvPr/>
              </p14:nvContentPartPr>
              <p14:xfrm>
                <a:off x="10134589" y="70822"/>
                <a:ext cx="124560" cy="378000"/>
              </p14:xfrm>
            </p:contentPart>
          </mc:Choice>
          <mc:Fallback>
            <p:pic>
              <p:nvPicPr>
                <p:cNvPr id="118" name="Freihand 117">
                  <a:extLst>
                    <a:ext uri="{FF2B5EF4-FFF2-40B4-BE49-F238E27FC236}">
                      <a16:creationId xmlns:a16="http://schemas.microsoft.com/office/drawing/2014/main" id="{36C0D3C2-A1AB-427E-87F8-BA6ECA7FA034}"/>
                    </a:ext>
                  </a:extLst>
                </p:cNvPr>
                <p:cNvPicPr/>
                <p:nvPr/>
              </p:nvPicPr>
              <p:blipFill>
                <a:blip r:embed="rId403"/>
                <a:stretch>
                  <a:fillRect/>
                </a:stretch>
              </p:blipFill>
              <p:spPr>
                <a:xfrm>
                  <a:off x="10125589" y="61822"/>
                  <a:ext cx="142200" cy="395640"/>
                </a:xfrm>
                <a:prstGeom prst="rect">
                  <a:avLst/>
                </a:prstGeom>
              </p:spPr>
            </p:pic>
          </mc:Fallback>
        </mc:AlternateContent>
      </p:grpSp>
      <p:grpSp>
        <p:nvGrpSpPr>
          <p:cNvPr id="190" name="Gruppieren 189">
            <a:extLst>
              <a:ext uri="{FF2B5EF4-FFF2-40B4-BE49-F238E27FC236}">
                <a16:creationId xmlns:a16="http://schemas.microsoft.com/office/drawing/2014/main" id="{59A3F679-D8A9-1A56-E5BC-7D4DE7880518}"/>
              </a:ext>
            </a:extLst>
          </p:cNvPr>
          <p:cNvGrpSpPr/>
          <p:nvPr/>
        </p:nvGrpSpPr>
        <p:grpSpPr>
          <a:xfrm>
            <a:off x="9023989" y="483022"/>
            <a:ext cx="1674360" cy="311400"/>
            <a:chOff x="9023989" y="483022"/>
            <a:chExt cx="1674360" cy="311400"/>
          </a:xfrm>
        </p:grpSpPr>
        <mc:AlternateContent xmlns:mc="http://schemas.openxmlformats.org/markup-compatibility/2006">
          <mc:Choice xmlns:p14="http://schemas.microsoft.com/office/powerpoint/2010/main" Requires="p14">
            <p:contentPart p14:bwMode="auto" r:id="rId404">
              <p14:nvContentPartPr>
                <p14:cNvPr id="138" name="Freihand 137">
                  <a:extLst>
                    <a:ext uri="{FF2B5EF4-FFF2-40B4-BE49-F238E27FC236}">
                      <a16:creationId xmlns:a16="http://schemas.microsoft.com/office/drawing/2014/main" id="{683E2561-8CA1-1986-7566-0C70708A99E1}"/>
                    </a:ext>
                  </a:extLst>
                </p14:cNvPr>
                <p14:cNvContentPartPr/>
                <p14:nvPr/>
              </p14:nvContentPartPr>
              <p14:xfrm>
                <a:off x="9023989" y="638182"/>
                <a:ext cx="122400" cy="156240"/>
              </p14:xfrm>
            </p:contentPart>
          </mc:Choice>
          <mc:Fallback>
            <p:pic>
              <p:nvPicPr>
                <p:cNvPr id="138" name="Freihand 137">
                  <a:extLst>
                    <a:ext uri="{FF2B5EF4-FFF2-40B4-BE49-F238E27FC236}">
                      <a16:creationId xmlns:a16="http://schemas.microsoft.com/office/drawing/2014/main" id="{683E2561-8CA1-1986-7566-0C70708A99E1}"/>
                    </a:ext>
                  </a:extLst>
                </p:cNvPr>
                <p:cNvPicPr/>
                <p:nvPr/>
              </p:nvPicPr>
              <p:blipFill>
                <a:blip r:embed="rId405"/>
                <a:stretch>
                  <a:fillRect/>
                </a:stretch>
              </p:blipFill>
              <p:spPr>
                <a:xfrm>
                  <a:off x="9015349" y="629542"/>
                  <a:ext cx="140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47" name="Freihand 146">
                  <a:extLst>
                    <a:ext uri="{FF2B5EF4-FFF2-40B4-BE49-F238E27FC236}">
                      <a16:creationId xmlns:a16="http://schemas.microsoft.com/office/drawing/2014/main" id="{2C046DC6-B698-2AB2-A1F4-E2939B40CCAE}"/>
                    </a:ext>
                  </a:extLst>
                </p14:cNvPr>
                <p14:cNvContentPartPr/>
                <p14:nvPr/>
              </p14:nvContentPartPr>
              <p14:xfrm>
                <a:off x="9047389" y="582742"/>
                <a:ext cx="162360" cy="48960"/>
              </p14:xfrm>
            </p:contentPart>
          </mc:Choice>
          <mc:Fallback>
            <p:pic>
              <p:nvPicPr>
                <p:cNvPr id="147" name="Freihand 146">
                  <a:extLst>
                    <a:ext uri="{FF2B5EF4-FFF2-40B4-BE49-F238E27FC236}">
                      <a16:creationId xmlns:a16="http://schemas.microsoft.com/office/drawing/2014/main" id="{2C046DC6-B698-2AB2-A1F4-E2939B40CCAE}"/>
                    </a:ext>
                  </a:extLst>
                </p:cNvPr>
                <p:cNvPicPr/>
                <p:nvPr/>
              </p:nvPicPr>
              <p:blipFill>
                <a:blip r:embed="rId407"/>
                <a:stretch>
                  <a:fillRect/>
                </a:stretch>
              </p:blipFill>
              <p:spPr>
                <a:xfrm>
                  <a:off x="9038389" y="573742"/>
                  <a:ext cx="1800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50" name="Freihand 149">
                  <a:extLst>
                    <a:ext uri="{FF2B5EF4-FFF2-40B4-BE49-F238E27FC236}">
                      <a16:creationId xmlns:a16="http://schemas.microsoft.com/office/drawing/2014/main" id="{C1AF7A8C-E9A6-E2B4-94F9-2043C87AB939}"/>
                    </a:ext>
                  </a:extLst>
                </p14:cNvPr>
                <p14:cNvContentPartPr/>
                <p14:nvPr/>
              </p14:nvContentPartPr>
              <p14:xfrm>
                <a:off x="9230269" y="571582"/>
                <a:ext cx="122400" cy="172800"/>
              </p14:xfrm>
            </p:contentPart>
          </mc:Choice>
          <mc:Fallback>
            <p:pic>
              <p:nvPicPr>
                <p:cNvPr id="150" name="Freihand 149">
                  <a:extLst>
                    <a:ext uri="{FF2B5EF4-FFF2-40B4-BE49-F238E27FC236}">
                      <a16:creationId xmlns:a16="http://schemas.microsoft.com/office/drawing/2014/main" id="{C1AF7A8C-E9A6-E2B4-94F9-2043C87AB939}"/>
                    </a:ext>
                  </a:extLst>
                </p:cNvPr>
                <p:cNvPicPr/>
                <p:nvPr/>
              </p:nvPicPr>
              <p:blipFill>
                <a:blip r:embed="rId409"/>
                <a:stretch>
                  <a:fillRect/>
                </a:stretch>
              </p:blipFill>
              <p:spPr>
                <a:xfrm>
                  <a:off x="9221629" y="562942"/>
                  <a:ext cx="1400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53" name="Freihand 152">
                  <a:extLst>
                    <a:ext uri="{FF2B5EF4-FFF2-40B4-BE49-F238E27FC236}">
                      <a16:creationId xmlns:a16="http://schemas.microsoft.com/office/drawing/2014/main" id="{8959122A-902B-C067-CE60-6D65D08A2AFF}"/>
                    </a:ext>
                  </a:extLst>
                </p14:cNvPr>
                <p14:cNvContentPartPr/>
                <p14:nvPr/>
              </p14:nvContentPartPr>
              <p14:xfrm>
                <a:off x="9390109" y="556462"/>
                <a:ext cx="140760" cy="167400"/>
              </p14:xfrm>
            </p:contentPart>
          </mc:Choice>
          <mc:Fallback>
            <p:pic>
              <p:nvPicPr>
                <p:cNvPr id="153" name="Freihand 152">
                  <a:extLst>
                    <a:ext uri="{FF2B5EF4-FFF2-40B4-BE49-F238E27FC236}">
                      <a16:creationId xmlns:a16="http://schemas.microsoft.com/office/drawing/2014/main" id="{8959122A-902B-C067-CE60-6D65D08A2AFF}"/>
                    </a:ext>
                  </a:extLst>
                </p:cNvPr>
                <p:cNvPicPr/>
                <p:nvPr/>
              </p:nvPicPr>
              <p:blipFill>
                <a:blip r:embed="rId411"/>
                <a:stretch>
                  <a:fillRect/>
                </a:stretch>
              </p:blipFill>
              <p:spPr>
                <a:xfrm>
                  <a:off x="9381469" y="547462"/>
                  <a:ext cx="158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58" name="Freihand 157">
                  <a:extLst>
                    <a:ext uri="{FF2B5EF4-FFF2-40B4-BE49-F238E27FC236}">
                      <a16:creationId xmlns:a16="http://schemas.microsoft.com/office/drawing/2014/main" id="{B8825729-43A5-CF24-2EF5-BEA5DB9C6C6F}"/>
                    </a:ext>
                  </a:extLst>
                </p14:cNvPr>
                <p14:cNvContentPartPr/>
                <p14:nvPr/>
              </p14:nvContentPartPr>
              <p14:xfrm>
                <a:off x="9727789" y="574102"/>
                <a:ext cx="11880" cy="144720"/>
              </p14:xfrm>
            </p:contentPart>
          </mc:Choice>
          <mc:Fallback>
            <p:pic>
              <p:nvPicPr>
                <p:cNvPr id="158" name="Freihand 157">
                  <a:extLst>
                    <a:ext uri="{FF2B5EF4-FFF2-40B4-BE49-F238E27FC236}">
                      <a16:creationId xmlns:a16="http://schemas.microsoft.com/office/drawing/2014/main" id="{B8825729-43A5-CF24-2EF5-BEA5DB9C6C6F}"/>
                    </a:ext>
                  </a:extLst>
                </p:cNvPr>
                <p:cNvPicPr/>
                <p:nvPr/>
              </p:nvPicPr>
              <p:blipFill>
                <a:blip r:embed="rId413"/>
                <a:stretch>
                  <a:fillRect/>
                </a:stretch>
              </p:blipFill>
              <p:spPr>
                <a:xfrm>
                  <a:off x="9719149" y="565102"/>
                  <a:ext cx="29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62" name="Freihand 161">
                  <a:extLst>
                    <a:ext uri="{FF2B5EF4-FFF2-40B4-BE49-F238E27FC236}">
                      <a16:creationId xmlns:a16="http://schemas.microsoft.com/office/drawing/2014/main" id="{BB12D88D-7E12-95CF-F25B-5909B75DEB26}"/>
                    </a:ext>
                  </a:extLst>
                </p14:cNvPr>
                <p14:cNvContentPartPr/>
                <p14:nvPr/>
              </p14:nvContentPartPr>
              <p14:xfrm>
                <a:off x="9682069" y="625942"/>
                <a:ext cx="160200" cy="36000"/>
              </p14:xfrm>
            </p:contentPart>
          </mc:Choice>
          <mc:Fallback>
            <p:pic>
              <p:nvPicPr>
                <p:cNvPr id="162" name="Freihand 161">
                  <a:extLst>
                    <a:ext uri="{FF2B5EF4-FFF2-40B4-BE49-F238E27FC236}">
                      <a16:creationId xmlns:a16="http://schemas.microsoft.com/office/drawing/2014/main" id="{BB12D88D-7E12-95CF-F25B-5909B75DEB26}"/>
                    </a:ext>
                  </a:extLst>
                </p:cNvPr>
                <p:cNvPicPr/>
                <p:nvPr/>
              </p:nvPicPr>
              <p:blipFill>
                <a:blip r:embed="rId415"/>
                <a:stretch>
                  <a:fillRect/>
                </a:stretch>
              </p:blipFill>
              <p:spPr>
                <a:xfrm>
                  <a:off x="9673069" y="616942"/>
                  <a:ext cx="1778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72" name="Freihand 171">
                  <a:extLst>
                    <a:ext uri="{FF2B5EF4-FFF2-40B4-BE49-F238E27FC236}">
                      <a16:creationId xmlns:a16="http://schemas.microsoft.com/office/drawing/2014/main" id="{F96EF94E-90AF-E8ED-D17B-FB6A42E798A5}"/>
                    </a:ext>
                  </a:extLst>
                </p14:cNvPr>
                <p14:cNvContentPartPr/>
                <p14:nvPr/>
              </p14:nvContentPartPr>
              <p14:xfrm>
                <a:off x="9904189" y="517582"/>
                <a:ext cx="162360" cy="191520"/>
              </p14:xfrm>
            </p:contentPart>
          </mc:Choice>
          <mc:Fallback>
            <p:pic>
              <p:nvPicPr>
                <p:cNvPr id="172" name="Freihand 171">
                  <a:extLst>
                    <a:ext uri="{FF2B5EF4-FFF2-40B4-BE49-F238E27FC236}">
                      <a16:creationId xmlns:a16="http://schemas.microsoft.com/office/drawing/2014/main" id="{F96EF94E-90AF-E8ED-D17B-FB6A42E798A5}"/>
                    </a:ext>
                  </a:extLst>
                </p:cNvPr>
                <p:cNvPicPr/>
                <p:nvPr/>
              </p:nvPicPr>
              <p:blipFill>
                <a:blip r:embed="rId417"/>
                <a:stretch>
                  <a:fillRect/>
                </a:stretch>
              </p:blipFill>
              <p:spPr>
                <a:xfrm>
                  <a:off x="9895549" y="508942"/>
                  <a:ext cx="1800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73" name="Freihand 172">
                  <a:extLst>
                    <a:ext uri="{FF2B5EF4-FFF2-40B4-BE49-F238E27FC236}">
                      <a16:creationId xmlns:a16="http://schemas.microsoft.com/office/drawing/2014/main" id="{5FAB81D4-7500-66AE-7650-10233762364E}"/>
                    </a:ext>
                  </a:extLst>
                </p14:cNvPr>
                <p14:cNvContentPartPr/>
                <p14:nvPr/>
              </p14:nvContentPartPr>
              <p14:xfrm>
                <a:off x="9972589" y="510742"/>
                <a:ext cx="138240" cy="6120"/>
              </p14:xfrm>
            </p:contentPart>
          </mc:Choice>
          <mc:Fallback>
            <p:pic>
              <p:nvPicPr>
                <p:cNvPr id="173" name="Freihand 172">
                  <a:extLst>
                    <a:ext uri="{FF2B5EF4-FFF2-40B4-BE49-F238E27FC236}">
                      <a16:creationId xmlns:a16="http://schemas.microsoft.com/office/drawing/2014/main" id="{5FAB81D4-7500-66AE-7650-10233762364E}"/>
                    </a:ext>
                  </a:extLst>
                </p:cNvPr>
                <p:cNvPicPr/>
                <p:nvPr/>
              </p:nvPicPr>
              <p:blipFill>
                <a:blip r:embed="rId419"/>
                <a:stretch>
                  <a:fillRect/>
                </a:stretch>
              </p:blipFill>
              <p:spPr>
                <a:xfrm>
                  <a:off x="9963589" y="502102"/>
                  <a:ext cx="155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82" name="Freihand 181">
                  <a:extLst>
                    <a:ext uri="{FF2B5EF4-FFF2-40B4-BE49-F238E27FC236}">
                      <a16:creationId xmlns:a16="http://schemas.microsoft.com/office/drawing/2014/main" id="{C2E4B49C-F869-AF96-D2F9-ED073F3C70DD}"/>
                    </a:ext>
                  </a:extLst>
                </p14:cNvPr>
                <p14:cNvContentPartPr/>
                <p14:nvPr/>
              </p14:nvContentPartPr>
              <p14:xfrm>
                <a:off x="10133149" y="483022"/>
                <a:ext cx="346680" cy="163800"/>
              </p14:xfrm>
            </p:contentPart>
          </mc:Choice>
          <mc:Fallback>
            <p:pic>
              <p:nvPicPr>
                <p:cNvPr id="182" name="Freihand 181">
                  <a:extLst>
                    <a:ext uri="{FF2B5EF4-FFF2-40B4-BE49-F238E27FC236}">
                      <a16:creationId xmlns:a16="http://schemas.microsoft.com/office/drawing/2014/main" id="{C2E4B49C-F869-AF96-D2F9-ED073F3C70DD}"/>
                    </a:ext>
                  </a:extLst>
                </p:cNvPr>
                <p:cNvPicPr/>
                <p:nvPr/>
              </p:nvPicPr>
              <p:blipFill>
                <a:blip r:embed="rId421"/>
                <a:stretch>
                  <a:fillRect/>
                </a:stretch>
              </p:blipFill>
              <p:spPr>
                <a:xfrm>
                  <a:off x="10124509" y="474022"/>
                  <a:ext cx="364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83" name="Freihand 182">
                  <a:extLst>
                    <a:ext uri="{FF2B5EF4-FFF2-40B4-BE49-F238E27FC236}">
                      <a16:creationId xmlns:a16="http://schemas.microsoft.com/office/drawing/2014/main" id="{652D073E-872F-BACC-AE3B-70AB8622C477}"/>
                    </a:ext>
                  </a:extLst>
                </p14:cNvPr>
                <p14:cNvContentPartPr/>
                <p14:nvPr/>
              </p14:nvContentPartPr>
              <p14:xfrm>
                <a:off x="10594669" y="498862"/>
                <a:ext cx="103680" cy="110520"/>
              </p14:xfrm>
            </p:contentPart>
          </mc:Choice>
          <mc:Fallback>
            <p:pic>
              <p:nvPicPr>
                <p:cNvPr id="183" name="Freihand 182">
                  <a:extLst>
                    <a:ext uri="{FF2B5EF4-FFF2-40B4-BE49-F238E27FC236}">
                      <a16:creationId xmlns:a16="http://schemas.microsoft.com/office/drawing/2014/main" id="{652D073E-872F-BACC-AE3B-70AB8622C477}"/>
                    </a:ext>
                  </a:extLst>
                </p:cNvPr>
                <p:cNvPicPr/>
                <p:nvPr/>
              </p:nvPicPr>
              <p:blipFill>
                <a:blip r:embed="rId423"/>
                <a:stretch>
                  <a:fillRect/>
                </a:stretch>
              </p:blipFill>
              <p:spPr>
                <a:xfrm>
                  <a:off x="10586029" y="490222"/>
                  <a:ext cx="12132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4">
            <p14:nvContentPartPr>
              <p14:cNvPr id="184" name="Freihand 183">
                <a:extLst>
                  <a:ext uri="{FF2B5EF4-FFF2-40B4-BE49-F238E27FC236}">
                    <a16:creationId xmlns:a16="http://schemas.microsoft.com/office/drawing/2014/main" id="{8EDA92F7-F7B6-DA79-1FC9-BAF84D63634D}"/>
                  </a:ext>
                </a:extLst>
              </p14:cNvPr>
              <p14:cNvContentPartPr/>
              <p14:nvPr/>
            </p14:nvContentPartPr>
            <p14:xfrm>
              <a:off x="10607629" y="336862"/>
              <a:ext cx="18000" cy="9000"/>
            </p14:xfrm>
          </p:contentPart>
        </mc:Choice>
        <mc:Fallback>
          <p:pic>
            <p:nvPicPr>
              <p:cNvPr id="184" name="Freihand 183">
                <a:extLst>
                  <a:ext uri="{FF2B5EF4-FFF2-40B4-BE49-F238E27FC236}">
                    <a16:creationId xmlns:a16="http://schemas.microsoft.com/office/drawing/2014/main" id="{8EDA92F7-F7B6-DA79-1FC9-BAF84D63634D}"/>
                  </a:ext>
                </a:extLst>
              </p:cNvPr>
              <p:cNvPicPr/>
              <p:nvPr/>
            </p:nvPicPr>
            <p:blipFill>
              <a:blip r:embed="rId425"/>
              <a:stretch>
                <a:fillRect/>
              </a:stretch>
            </p:blipFill>
            <p:spPr>
              <a:xfrm>
                <a:off x="10598629" y="328222"/>
                <a:ext cx="35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93" name="Freihand 192">
                <a:extLst>
                  <a:ext uri="{FF2B5EF4-FFF2-40B4-BE49-F238E27FC236}">
                    <a16:creationId xmlns:a16="http://schemas.microsoft.com/office/drawing/2014/main" id="{35C50E63-415B-133A-BFF9-A78238465161}"/>
                  </a:ext>
                </a:extLst>
              </p14:cNvPr>
              <p14:cNvContentPartPr/>
              <p14:nvPr/>
            </p14:nvContentPartPr>
            <p14:xfrm>
              <a:off x="7362949" y="3441862"/>
              <a:ext cx="491760" cy="72360"/>
            </p14:xfrm>
          </p:contentPart>
        </mc:Choice>
        <mc:Fallback>
          <p:pic>
            <p:nvPicPr>
              <p:cNvPr id="193" name="Freihand 192">
                <a:extLst>
                  <a:ext uri="{FF2B5EF4-FFF2-40B4-BE49-F238E27FC236}">
                    <a16:creationId xmlns:a16="http://schemas.microsoft.com/office/drawing/2014/main" id="{35C50E63-415B-133A-BFF9-A78238465161}"/>
                  </a:ext>
                </a:extLst>
              </p:cNvPr>
              <p:cNvPicPr/>
              <p:nvPr/>
            </p:nvPicPr>
            <p:blipFill>
              <a:blip r:embed="rId427"/>
              <a:stretch>
                <a:fillRect/>
              </a:stretch>
            </p:blipFill>
            <p:spPr>
              <a:xfrm>
                <a:off x="7353949" y="3433222"/>
                <a:ext cx="509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08" name="Freihand 207">
                <a:extLst>
                  <a:ext uri="{FF2B5EF4-FFF2-40B4-BE49-F238E27FC236}">
                    <a16:creationId xmlns:a16="http://schemas.microsoft.com/office/drawing/2014/main" id="{A2A2AE8D-FE44-E1AE-55D4-007A295B2955}"/>
                  </a:ext>
                </a:extLst>
              </p14:cNvPr>
              <p14:cNvContentPartPr/>
              <p14:nvPr/>
            </p14:nvContentPartPr>
            <p14:xfrm>
              <a:off x="8996629" y="868222"/>
              <a:ext cx="518760" cy="158040"/>
            </p14:xfrm>
          </p:contentPart>
        </mc:Choice>
        <mc:Fallback>
          <p:pic>
            <p:nvPicPr>
              <p:cNvPr id="208" name="Freihand 207">
                <a:extLst>
                  <a:ext uri="{FF2B5EF4-FFF2-40B4-BE49-F238E27FC236}">
                    <a16:creationId xmlns:a16="http://schemas.microsoft.com/office/drawing/2014/main" id="{A2A2AE8D-FE44-E1AE-55D4-007A295B2955}"/>
                  </a:ext>
                </a:extLst>
              </p:cNvPr>
              <p:cNvPicPr/>
              <p:nvPr/>
            </p:nvPicPr>
            <p:blipFill>
              <a:blip r:embed="rId429"/>
              <a:stretch>
                <a:fillRect/>
              </a:stretch>
            </p:blipFill>
            <p:spPr>
              <a:xfrm>
                <a:off x="8987629" y="859582"/>
                <a:ext cx="536400" cy="175680"/>
              </a:xfrm>
              <a:prstGeom prst="rect">
                <a:avLst/>
              </a:prstGeom>
            </p:spPr>
          </p:pic>
        </mc:Fallback>
      </mc:AlternateContent>
      <p:grpSp>
        <p:nvGrpSpPr>
          <p:cNvPr id="254" name="Gruppieren 253">
            <a:extLst>
              <a:ext uri="{FF2B5EF4-FFF2-40B4-BE49-F238E27FC236}">
                <a16:creationId xmlns:a16="http://schemas.microsoft.com/office/drawing/2014/main" id="{CB25F015-ACE3-4B80-5725-7896BAC46338}"/>
              </a:ext>
            </a:extLst>
          </p:cNvPr>
          <p:cNvGrpSpPr/>
          <p:nvPr/>
        </p:nvGrpSpPr>
        <p:grpSpPr>
          <a:xfrm>
            <a:off x="4180189" y="37342"/>
            <a:ext cx="2807280" cy="4101120"/>
            <a:chOff x="4180189" y="37342"/>
            <a:chExt cx="2807280" cy="4101120"/>
          </a:xfrm>
        </p:grpSpPr>
        <mc:AlternateContent xmlns:mc="http://schemas.openxmlformats.org/markup-compatibility/2006">
          <mc:Choice xmlns:p14="http://schemas.microsoft.com/office/powerpoint/2010/main" Requires="p14">
            <p:contentPart p14:bwMode="auto" r:id="rId430">
              <p14:nvContentPartPr>
                <p14:cNvPr id="212" name="Freihand 211">
                  <a:extLst>
                    <a:ext uri="{FF2B5EF4-FFF2-40B4-BE49-F238E27FC236}">
                      <a16:creationId xmlns:a16="http://schemas.microsoft.com/office/drawing/2014/main" id="{B82A0205-3AE1-8AC5-A494-0E7DCC8FFA77}"/>
                    </a:ext>
                  </a:extLst>
                </p14:cNvPr>
                <p14:cNvContentPartPr/>
                <p14:nvPr/>
              </p14:nvContentPartPr>
              <p14:xfrm>
                <a:off x="4464589" y="2755702"/>
                <a:ext cx="714240" cy="1326240"/>
              </p14:xfrm>
            </p:contentPart>
          </mc:Choice>
          <mc:Fallback>
            <p:pic>
              <p:nvPicPr>
                <p:cNvPr id="212" name="Freihand 211">
                  <a:extLst>
                    <a:ext uri="{FF2B5EF4-FFF2-40B4-BE49-F238E27FC236}">
                      <a16:creationId xmlns:a16="http://schemas.microsoft.com/office/drawing/2014/main" id="{B82A0205-3AE1-8AC5-A494-0E7DCC8FFA77}"/>
                    </a:ext>
                  </a:extLst>
                </p:cNvPr>
                <p:cNvPicPr/>
                <p:nvPr/>
              </p:nvPicPr>
              <p:blipFill>
                <a:blip r:embed="rId431"/>
                <a:stretch>
                  <a:fillRect/>
                </a:stretch>
              </p:blipFill>
              <p:spPr>
                <a:xfrm>
                  <a:off x="4455949" y="2747062"/>
                  <a:ext cx="731880" cy="13438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13" name="Freihand 212">
                  <a:extLst>
                    <a:ext uri="{FF2B5EF4-FFF2-40B4-BE49-F238E27FC236}">
                      <a16:creationId xmlns:a16="http://schemas.microsoft.com/office/drawing/2014/main" id="{5DAE41BD-1D98-CEE6-2E32-B728F245A570}"/>
                    </a:ext>
                  </a:extLst>
                </p14:cNvPr>
                <p14:cNvContentPartPr/>
                <p14:nvPr/>
              </p14:nvContentPartPr>
              <p14:xfrm>
                <a:off x="5144989" y="531982"/>
                <a:ext cx="1241640" cy="2334600"/>
              </p14:xfrm>
            </p:contentPart>
          </mc:Choice>
          <mc:Fallback>
            <p:pic>
              <p:nvPicPr>
                <p:cNvPr id="213" name="Freihand 212">
                  <a:extLst>
                    <a:ext uri="{FF2B5EF4-FFF2-40B4-BE49-F238E27FC236}">
                      <a16:creationId xmlns:a16="http://schemas.microsoft.com/office/drawing/2014/main" id="{5DAE41BD-1D98-CEE6-2E32-B728F245A570}"/>
                    </a:ext>
                  </a:extLst>
                </p:cNvPr>
                <p:cNvPicPr/>
                <p:nvPr/>
              </p:nvPicPr>
              <p:blipFill>
                <a:blip r:embed="rId433"/>
                <a:stretch>
                  <a:fillRect/>
                </a:stretch>
              </p:blipFill>
              <p:spPr>
                <a:xfrm>
                  <a:off x="5135989" y="523342"/>
                  <a:ext cx="1259280" cy="23522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30" name="Freihand 229">
                  <a:extLst>
                    <a:ext uri="{FF2B5EF4-FFF2-40B4-BE49-F238E27FC236}">
                      <a16:creationId xmlns:a16="http://schemas.microsoft.com/office/drawing/2014/main" id="{989E4155-A65E-29D6-4032-87BC6FC219F5}"/>
                    </a:ext>
                  </a:extLst>
                </p14:cNvPr>
                <p14:cNvContentPartPr/>
                <p14:nvPr/>
              </p14:nvContentPartPr>
              <p14:xfrm>
                <a:off x="6175669" y="286462"/>
                <a:ext cx="137160" cy="218160"/>
              </p14:xfrm>
            </p:contentPart>
          </mc:Choice>
          <mc:Fallback>
            <p:pic>
              <p:nvPicPr>
                <p:cNvPr id="230" name="Freihand 229">
                  <a:extLst>
                    <a:ext uri="{FF2B5EF4-FFF2-40B4-BE49-F238E27FC236}">
                      <a16:creationId xmlns:a16="http://schemas.microsoft.com/office/drawing/2014/main" id="{989E4155-A65E-29D6-4032-87BC6FC219F5}"/>
                    </a:ext>
                  </a:extLst>
                </p:cNvPr>
                <p:cNvPicPr/>
                <p:nvPr/>
              </p:nvPicPr>
              <p:blipFill>
                <a:blip r:embed="rId435"/>
                <a:stretch>
                  <a:fillRect/>
                </a:stretch>
              </p:blipFill>
              <p:spPr>
                <a:xfrm>
                  <a:off x="6167029" y="277462"/>
                  <a:ext cx="1548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31" name="Freihand 230">
                  <a:extLst>
                    <a:ext uri="{FF2B5EF4-FFF2-40B4-BE49-F238E27FC236}">
                      <a16:creationId xmlns:a16="http://schemas.microsoft.com/office/drawing/2014/main" id="{0BF3B54D-F35A-21F6-9284-C1D202A4E64A}"/>
                    </a:ext>
                  </a:extLst>
                </p14:cNvPr>
                <p14:cNvContentPartPr/>
                <p14:nvPr/>
              </p14:nvContentPartPr>
              <p14:xfrm>
                <a:off x="6348469" y="211582"/>
                <a:ext cx="151560" cy="228960"/>
              </p14:xfrm>
            </p:contentPart>
          </mc:Choice>
          <mc:Fallback>
            <p:pic>
              <p:nvPicPr>
                <p:cNvPr id="231" name="Freihand 230">
                  <a:extLst>
                    <a:ext uri="{FF2B5EF4-FFF2-40B4-BE49-F238E27FC236}">
                      <a16:creationId xmlns:a16="http://schemas.microsoft.com/office/drawing/2014/main" id="{0BF3B54D-F35A-21F6-9284-C1D202A4E64A}"/>
                    </a:ext>
                  </a:extLst>
                </p:cNvPr>
                <p:cNvPicPr/>
                <p:nvPr/>
              </p:nvPicPr>
              <p:blipFill>
                <a:blip r:embed="rId437"/>
                <a:stretch>
                  <a:fillRect/>
                </a:stretch>
              </p:blipFill>
              <p:spPr>
                <a:xfrm>
                  <a:off x="6339829" y="202582"/>
                  <a:ext cx="1692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32" name="Freihand 231">
                  <a:extLst>
                    <a:ext uri="{FF2B5EF4-FFF2-40B4-BE49-F238E27FC236}">
                      <a16:creationId xmlns:a16="http://schemas.microsoft.com/office/drawing/2014/main" id="{5B997831-7C13-06EE-D1FE-9CF0DDC7DD2B}"/>
                    </a:ext>
                  </a:extLst>
                </p14:cNvPr>
                <p14:cNvContentPartPr/>
                <p14:nvPr/>
              </p14:nvContentPartPr>
              <p14:xfrm>
                <a:off x="6541429" y="144982"/>
                <a:ext cx="87840" cy="291600"/>
              </p14:xfrm>
            </p:contentPart>
          </mc:Choice>
          <mc:Fallback>
            <p:pic>
              <p:nvPicPr>
                <p:cNvPr id="232" name="Freihand 231">
                  <a:extLst>
                    <a:ext uri="{FF2B5EF4-FFF2-40B4-BE49-F238E27FC236}">
                      <a16:creationId xmlns:a16="http://schemas.microsoft.com/office/drawing/2014/main" id="{5B997831-7C13-06EE-D1FE-9CF0DDC7DD2B}"/>
                    </a:ext>
                  </a:extLst>
                </p:cNvPr>
                <p:cNvPicPr/>
                <p:nvPr/>
              </p:nvPicPr>
              <p:blipFill>
                <a:blip r:embed="rId439"/>
                <a:stretch>
                  <a:fillRect/>
                </a:stretch>
              </p:blipFill>
              <p:spPr>
                <a:xfrm>
                  <a:off x="6532429" y="136342"/>
                  <a:ext cx="1054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33" name="Freihand 232">
                  <a:extLst>
                    <a:ext uri="{FF2B5EF4-FFF2-40B4-BE49-F238E27FC236}">
                      <a16:creationId xmlns:a16="http://schemas.microsoft.com/office/drawing/2014/main" id="{9391A0ED-A3D3-E986-7723-7A2467CC1823}"/>
                    </a:ext>
                  </a:extLst>
                </p14:cNvPr>
                <p14:cNvContentPartPr/>
                <p14:nvPr/>
              </p14:nvContentPartPr>
              <p14:xfrm>
                <a:off x="6645469" y="164062"/>
                <a:ext cx="74520" cy="168480"/>
              </p14:xfrm>
            </p:contentPart>
          </mc:Choice>
          <mc:Fallback>
            <p:pic>
              <p:nvPicPr>
                <p:cNvPr id="233" name="Freihand 232">
                  <a:extLst>
                    <a:ext uri="{FF2B5EF4-FFF2-40B4-BE49-F238E27FC236}">
                      <a16:creationId xmlns:a16="http://schemas.microsoft.com/office/drawing/2014/main" id="{9391A0ED-A3D3-E986-7723-7A2467CC1823}"/>
                    </a:ext>
                  </a:extLst>
                </p:cNvPr>
                <p:cNvPicPr/>
                <p:nvPr/>
              </p:nvPicPr>
              <p:blipFill>
                <a:blip r:embed="rId441"/>
                <a:stretch>
                  <a:fillRect/>
                </a:stretch>
              </p:blipFill>
              <p:spPr>
                <a:xfrm>
                  <a:off x="6636829" y="155062"/>
                  <a:ext cx="92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34" name="Freihand 233">
                  <a:extLst>
                    <a:ext uri="{FF2B5EF4-FFF2-40B4-BE49-F238E27FC236}">
                      <a16:creationId xmlns:a16="http://schemas.microsoft.com/office/drawing/2014/main" id="{21094086-EE3E-34D9-0CC7-BDCB886533DC}"/>
                    </a:ext>
                  </a:extLst>
                </p14:cNvPr>
                <p14:cNvContentPartPr/>
                <p14:nvPr/>
              </p14:nvContentPartPr>
              <p14:xfrm>
                <a:off x="6628189" y="312382"/>
                <a:ext cx="126360" cy="37080"/>
              </p14:xfrm>
            </p:contentPart>
          </mc:Choice>
          <mc:Fallback>
            <p:pic>
              <p:nvPicPr>
                <p:cNvPr id="234" name="Freihand 233">
                  <a:extLst>
                    <a:ext uri="{FF2B5EF4-FFF2-40B4-BE49-F238E27FC236}">
                      <a16:creationId xmlns:a16="http://schemas.microsoft.com/office/drawing/2014/main" id="{21094086-EE3E-34D9-0CC7-BDCB886533DC}"/>
                    </a:ext>
                  </a:extLst>
                </p:cNvPr>
                <p:cNvPicPr/>
                <p:nvPr/>
              </p:nvPicPr>
              <p:blipFill>
                <a:blip r:embed="rId443"/>
                <a:stretch>
                  <a:fillRect/>
                </a:stretch>
              </p:blipFill>
              <p:spPr>
                <a:xfrm>
                  <a:off x="6619549" y="303382"/>
                  <a:ext cx="144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35" name="Freihand 234">
                  <a:extLst>
                    <a:ext uri="{FF2B5EF4-FFF2-40B4-BE49-F238E27FC236}">
                      <a16:creationId xmlns:a16="http://schemas.microsoft.com/office/drawing/2014/main" id="{711AE063-5A10-30C8-94C2-E8A3E4CBFE06}"/>
                    </a:ext>
                  </a:extLst>
                </p14:cNvPr>
                <p14:cNvContentPartPr/>
                <p14:nvPr/>
              </p14:nvContentPartPr>
              <p14:xfrm>
                <a:off x="6773989" y="110062"/>
                <a:ext cx="148320" cy="196200"/>
              </p14:xfrm>
            </p:contentPart>
          </mc:Choice>
          <mc:Fallback>
            <p:pic>
              <p:nvPicPr>
                <p:cNvPr id="235" name="Freihand 234">
                  <a:extLst>
                    <a:ext uri="{FF2B5EF4-FFF2-40B4-BE49-F238E27FC236}">
                      <a16:creationId xmlns:a16="http://schemas.microsoft.com/office/drawing/2014/main" id="{711AE063-5A10-30C8-94C2-E8A3E4CBFE06}"/>
                    </a:ext>
                  </a:extLst>
                </p:cNvPr>
                <p:cNvPicPr/>
                <p:nvPr/>
              </p:nvPicPr>
              <p:blipFill>
                <a:blip r:embed="rId445"/>
                <a:stretch>
                  <a:fillRect/>
                </a:stretch>
              </p:blipFill>
              <p:spPr>
                <a:xfrm>
                  <a:off x="6764989" y="101422"/>
                  <a:ext cx="1659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36" name="Freihand 235">
                  <a:extLst>
                    <a:ext uri="{FF2B5EF4-FFF2-40B4-BE49-F238E27FC236}">
                      <a16:creationId xmlns:a16="http://schemas.microsoft.com/office/drawing/2014/main" id="{8CE33AE5-133E-A561-65F7-28B583A1B31F}"/>
                    </a:ext>
                  </a:extLst>
                </p14:cNvPr>
                <p14:cNvContentPartPr/>
                <p14:nvPr/>
              </p14:nvContentPartPr>
              <p14:xfrm>
                <a:off x="6918349" y="37342"/>
                <a:ext cx="69120" cy="361080"/>
              </p14:xfrm>
            </p:contentPart>
          </mc:Choice>
          <mc:Fallback>
            <p:pic>
              <p:nvPicPr>
                <p:cNvPr id="236" name="Freihand 235">
                  <a:extLst>
                    <a:ext uri="{FF2B5EF4-FFF2-40B4-BE49-F238E27FC236}">
                      <a16:creationId xmlns:a16="http://schemas.microsoft.com/office/drawing/2014/main" id="{8CE33AE5-133E-A561-65F7-28B583A1B31F}"/>
                    </a:ext>
                  </a:extLst>
                </p:cNvPr>
                <p:cNvPicPr/>
                <p:nvPr/>
              </p:nvPicPr>
              <p:blipFill>
                <a:blip r:embed="rId447"/>
                <a:stretch>
                  <a:fillRect/>
                </a:stretch>
              </p:blipFill>
              <p:spPr>
                <a:xfrm>
                  <a:off x="6909349" y="28342"/>
                  <a:ext cx="8676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38" name="Freihand 237">
                  <a:extLst>
                    <a:ext uri="{FF2B5EF4-FFF2-40B4-BE49-F238E27FC236}">
                      <a16:creationId xmlns:a16="http://schemas.microsoft.com/office/drawing/2014/main" id="{2D9CDB14-DAE7-D5F5-53B2-94AF201DE9BD}"/>
                    </a:ext>
                  </a:extLst>
                </p14:cNvPr>
                <p14:cNvContentPartPr/>
                <p14:nvPr/>
              </p14:nvContentPartPr>
              <p14:xfrm>
                <a:off x="4436509" y="3849742"/>
                <a:ext cx="45720" cy="288720"/>
              </p14:xfrm>
            </p:contentPart>
          </mc:Choice>
          <mc:Fallback>
            <p:pic>
              <p:nvPicPr>
                <p:cNvPr id="238" name="Freihand 237">
                  <a:extLst>
                    <a:ext uri="{FF2B5EF4-FFF2-40B4-BE49-F238E27FC236}">
                      <a16:creationId xmlns:a16="http://schemas.microsoft.com/office/drawing/2014/main" id="{2D9CDB14-DAE7-D5F5-53B2-94AF201DE9BD}"/>
                    </a:ext>
                  </a:extLst>
                </p:cNvPr>
                <p:cNvPicPr/>
                <p:nvPr/>
              </p:nvPicPr>
              <p:blipFill>
                <a:blip r:embed="rId449"/>
                <a:stretch>
                  <a:fillRect/>
                </a:stretch>
              </p:blipFill>
              <p:spPr>
                <a:xfrm>
                  <a:off x="4427869" y="3840742"/>
                  <a:ext cx="6336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39" name="Freihand 238">
                  <a:extLst>
                    <a:ext uri="{FF2B5EF4-FFF2-40B4-BE49-F238E27FC236}">
                      <a16:creationId xmlns:a16="http://schemas.microsoft.com/office/drawing/2014/main" id="{2F951A76-C8D2-CAF3-5663-D577F00EA71F}"/>
                    </a:ext>
                  </a:extLst>
                </p14:cNvPr>
                <p14:cNvContentPartPr/>
                <p14:nvPr/>
              </p14:nvContentPartPr>
              <p14:xfrm>
                <a:off x="4452349" y="3113542"/>
                <a:ext cx="16560" cy="359640"/>
              </p14:xfrm>
            </p:contentPart>
          </mc:Choice>
          <mc:Fallback>
            <p:pic>
              <p:nvPicPr>
                <p:cNvPr id="239" name="Freihand 238">
                  <a:extLst>
                    <a:ext uri="{FF2B5EF4-FFF2-40B4-BE49-F238E27FC236}">
                      <a16:creationId xmlns:a16="http://schemas.microsoft.com/office/drawing/2014/main" id="{2F951A76-C8D2-CAF3-5663-D577F00EA71F}"/>
                    </a:ext>
                  </a:extLst>
                </p:cNvPr>
                <p:cNvPicPr/>
                <p:nvPr/>
              </p:nvPicPr>
              <p:blipFill>
                <a:blip r:embed="rId451"/>
                <a:stretch>
                  <a:fillRect/>
                </a:stretch>
              </p:blipFill>
              <p:spPr>
                <a:xfrm>
                  <a:off x="4443709" y="3104902"/>
                  <a:ext cx="3420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40" name="Freihand 239">
                  <a:extLst>
                    <a:ext uri="{FF2B5EF4-FFF2-40B4-BE49-F238E27FC236}">
                      <a16:creationId xmlns:a16="http://schemas.microsoft.com/office/drawing/2014/main" id="{E5AE1E71-EC7E-FF3F-3443-A7E04BE27588}"/>
                    </a:ext>
                  </a:extLst>
                </p14:cNvPr>
                <p14:cNvContentPartPr/>
                <p14:nvPr/>
              </p14:nvContentPartPr>
              <p14:xfrm>
                <a:off x="4396189" y="3324862"/>
                <a:ext cx="188640" cy="255240"/>
              </p14:xfrm>
            </p:contentPart>
          </mc:Choice>
          <mc:Fallback>
            <p:pic>
              <p:nvPicPr>
                <p:cNvPr id="240" name="Freihand 239">
                  <a:extLst>
                    <a:ext uri="{FF2B5EF4-FFF2-40B4-BE49-F238E27FC236}">
                      <a16:creationId xmlns:a16="http://schemas.microsoft.com/office/drawing/2014/main" id="{E5AE1E71-EC7E-FF3F-3443-A7E04BE27588}"/>
                    </a:ext>
                  </a:extLst>
                </p:cNvPr>
                <p:cNvPicPr/>
                <p:nvPr/>
              </p:nvPicPr>
              <p:blipFill>
                <a:blip r:embed="rId453"/>
                <a:stretch>
                  <a:fillRect/>
                </a:stretch>
              </p:blipFill>
              <p:spPr>
                <a:xfrm>
                  <a:off x="4387549" y="3316222"/>
                  <a:ext cx="2062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42" name="Freihand 241">
                  <a:extLst>
                    <a:ext uri="{FF2B5EF4-FFF2-40B4-BE49-F238E27FC236}">
                      <a16:creationId xmlns:a16="http://schemas.microsoft.com/office/drawing/2014/main" id="{93C7E52F-D4B3-A2FC-2C66-0F9C413F6EC8}"/>
                    </a:ext>
                  </a:extLst>
                </p14:cNvPr>
                <p14:cNvContentPartPr/>
                <p14:nvPr/>
              </p14:nvContentPartPr>
              <p14:xfrm>
                <a:off x="4180189" y="2732662"/>
                <a:ext cx="85320" cy="121320"/>
              </p14:xfrm>
            </p:contentPart>
          </mc:Choice>
          <mc:Fallback>
            <p:pic>
              <p:nvPicPr>
                <p:cNvPr id="242" name="Freihand 241">
                  <a:extLst>
                    <a:ext uri="{FF2B5EF4-FFF2-40B4-BE49-F238E27FC236}">
                      <a16:creationId xmlns:a16="http://schemas.microsoft.com/office/drawing/2014/main" id="{93C7E52F-D4B3-A2FC-2C66-0F9C413F6EC8}"/>
                    </a:ext>
                  </a:extLst>
                </p:cNvPr>
                <p:cNvPicPr/>
                <p:nvPr/>
              </p:nvPicPr>
              <p:blipFill>
                <a:blip r:embed="rId455"/>
                <a:stretch>
                  <a:fillRect/>
                </a:stretch>
              </p:blipFill>
              <p:spPr>
                <a:xfrm>
                  <a:off x="4171549" y="2723662"/>
                  <a:ext cx="102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43" name="Freihand 242">
                  <a:extLst>
                    <a:ext uri="{FF2B5EF4-FFF2-40B4-BE49-F238E27FC236}">
                      <a16:creationId xmlns:a16="http://schemas.microsoft.com/office/drawing/2014/main" id="{91BA32B8-B6D1-1AFC-D7DB-1C81C65F40EE}"/>
                    </a:ext>
                  </a:extLst>
                </p14:cNvPr>
                <p14:cNvContentPartPr/>
                <p14:nvPr/>
              </p14:nvContentPartPr>
              <p14:xfrm>
                <a:off x="4288909" y="2521342"/>
                <a:ext cx="227520" cy="237240"/>
              </p14:xfrm>
            </p:contentPart>
          </mc:Choice>
          <mc:Fallback>
            <p:pic>
              <p:nvPicPr>
                <p:cNvPr id="243" name="Freihand 242">
                  <a:extLst>
                    <a:ext uri="{FF2B5EF4-FFF2-40B4-BE49-F238E27FC236}">
                      <a16:creationId xmlns:a16="http://schemas.microsoft.com/office/drawing/2014/main" id="{91BA32B8-B6D1-1AFC-D7DB-1C81C65F40EE}"/>
                    </a:ext>
                  </a:extLst>
                </p:cNvPr>
                <p:cNvPicPr/>
                <p:nvPr/>
              </p:nvPicPr>
              <p:blipFill>
                <a:blip r:embed="rId457"/>
                <a:stretch>
                  <a:fillRect/>
                </a:stretch>
              </p:blipFill>
              <p:spPr>
                <a:xfrm>
                  <a:off x="4279909" y="2512702"/>
                  <a:ext cx="2451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44" name="Freihand 243">
                  <a:extLst>
                    <a:ext uri="{FF2B5EF4-FFF2-40B4-BE49-F238E27FC236}">
                      <a16:creationId xmlns:a16="http://schemas.microsoft.com/office/drawing/2014/main" id="{CC3CCD16-BEF5-7A58-FDC0-DCFD97058587}"/>
                    </a:ext>
                  </a:extLst>
                </p14:cNvPr>
                <p14:cNvContentPartPr/>
                <p14:nvPr/>
              </p14:nvContentPartPr>
              <p14:xfrm>
                <a:off x="4569349" y="2396422"/>
                <a:ext cx="68400" cy="169560"/>
              </p14:xfrm>
            </p:contentPart>
          </mc:Choice>
          <mc:Fallback>
            <p:pic>
              <p:nvPicPr>
                <p:cNvPr id="244" name="Freihand 243">
                  <a:extLst>
                    <a:ext uri="{FF2B5EF4-FFF2-40B4-BE49-F238E27FC236}">
                      <a16:creationId xmlns:a16="http://schemas.microsoft.com/office/drawing/2014/main" id="{CC3CCD16-BEF5-7A58-FDC0-DCFD97058587}"/>
                    </a:ext>
                  </a:extLst>
                </p:cNvPr>
                <p:cNvPicPr/>
                <p:nvPr/>
              </p:nvPicPr>
              <p:blipFill>
                <a:blip r:embed="rId459"/>
                <a:stretch>
                  <a:fillRect/>
                </a:stretch>
              </p:blipFill>
              <p:spPr>
                <a:xfrm>
                  <a:off x="4560349" y="2387422"/>
                  <a:ext cx="86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45" name="Freihand 244">
                  <a:extLst>
                    <a:ext uri="{FF2B5EF4-FFF2-40B4-BE49-F238E27FC236}">
                      <a16:creationId xmlns:a16="http://schemas.microsoft.com/office/drawing/2014/main" id="{0324FE74-36AB-822C-51A5-7F6B2A7E8E0F}"/>
                    </a:ext>
                  </a:extLst>
                </p14:cNvPr>
                <p14:cNvContentPartPr/>
                <p14:nvPr/>
              </p14:nvContentPartPr>
              <p14:xfrm>
                <a:off x="4682749" y="2303182"/>
                <a:ext cx="112320" cy="180360"/>
              </p14:xfrm>
            </p:contentPart>
          </mc:Choice>
          <mc:Fallback>
            <p:pic>
              <p:nvPicPr>
                <p:cNvPr id="245" name="Freihand 244">
                  <a:extLst>
                    <a:ext uri="{FF2B5EF4-FFF2-40B4-BE49-F238E27FC236}">
                      <a16:creationId xmlns:a16="http://schemas.microsoft.com/office/drawing/2014/main" id="{0324FE74-36AB-822C-51A5-7F6B2A7E8E0F}"/>
                    </a:ext>
                  </a:extLst>
                </p:cNvPr>
                <p:cNvPicPr/>
                <p:nvPr/>
              </p:nvPicPr>
              <p:blipFill>
                <a:blip r:embed="rId461"/>
                <a:stretch>
                  <a:fillRect/>
                </a:stretch>
              </p:blipFill>
              <p:spPr>
                <a:xfrm>
                  <a:off x="4673749" y="2294542"/>
                  <a:ext cx="1299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46" name="Freihand 245">
                  <a:extLst>
                    <a:ext uri="{FF2B5EF4-FFF2-40B4-BE49-F238E27FC236}">
                      <a16:creationId xmlns:a16="http://schemas.microsoft.com/office/drawing/2014/main" id="{D4589424-F908-98E0-E02B-D152FAE44663}"/>
                    </a:ext>
                  </a:extLst>
                </p14:cNvPr>
                <p14:cNvContentPartPr/>
                <p14:nvPr/>
              </p14:nvContentPartPr>
              <p14:xfrm>
                <a:off x="4471789" y="2766502"/>
                <a:ext cx="165240" cy="250560"/>
              </p14:xfrm>
            </p:contentPart>
          </mc:Choice>
          <mc:Fallback>
            <p:pic>
              <p:nvPicPr>
                <p:cNvPr id="246" name="Freihand 245">
                  <a:extLst>
                    <a:ext uri="{FF2B5EF4-FFF2-40B4-BE49-F238E27FC236}">
                      <a16:creationId xmlns:a16="http://schemas.microsoft.com/office/drawing/2014/main" id="{D4589424-F908-98E0-E02B-D152FAE44663}"/>
                    </a:ext>
                  </a:extLst>
                </p:cNvPr>
                <p:cNvPicPr/>
                <p:nvPr/>
              </p:nvPicPr>
              <p:blipFill>
                <a:blip r:embed="rId463"/>
                <a:stretch>
                  <a:fillRect/>
                </a:stretch>
              </p:blipFill>
              <p:spPr>
                <a:xfrm>
                  <a:off x="4462789" y="2757502"/>
                  <a:ext cx="1828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47" name="Freihand 246">
                  <a:extLst>
                    <a:ext uri="{FF2B5EF4-FFF2-40B4-BE49-F238E27FC236}">
                      <a16:creationId xmlns:a16="http://schemas.microsoft.com/office/drawing/2014/main" id="{4240F217-C9E4-4D52-13D3-4B06621BC79F}"/>
                    </a:ext>
                  </a:extLst>
                </p14:cNvPr>
                <p14:cNvContentPartPr/>
                <p14:nvPr/>
              </p14:nvContentPartPr>
              <p14:xfrm>
                <a:off x="4638829" y="2714662"/>
                <a:ext cx="36360" cy="186120"/>
              </p14:xfrm>
            </p:contentPart>
          </mc:Choice>
          <mc:Fallback>
            <p:pic>
              <p:nvPicPr>
                <p:cNvPr id="247" name="Freihand 246">
                  <a:extLst>
                    <a:ext uri="{FF2B5EF4-FFF2-40B4-BE49-F238E27FC236}">
                      <a16:creationId xmlns:a16="http://schemas.microsoft.com/office/drawing/2014/main" id="{4240F217-C9E4-4D52-13D3-4B06621BC79F}"/>
                    </a:ext>
                  </a:extLst>
                </p:cNvPr>
                <p:cNvPicPr/>
                <p:nvPr/>
              </p:nvPicPr>
              <p:blipFill>
                <a:blip r:embed="rId465"/>
                <a:stretch>
                  <a:fillRect/>
                </a:stretch>
              </p:blipFill>
              <p:spPr>
                <a:xfrm>
                  <a:off x="4629829" y="2705662"/>
                  <a:ext cx="540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48" name="Freihand 247">
                  <a:extLst>
                    <a:ext uri="{FF2B5EF4-FFF2-40B4-BE49-F238E27FC236}">
                      <a16:creationId xmlns:a16="http://schemas.microsoft.com/office/drawing/2014/main" id="{D0C3E6E7-7B7A-84CC-D56E-D438A4357D3D}"/>
                    </a:ext>
                  </a:extLst>
                </p14:cNvPr>
                <p14:cNvContentPartPr/>
                <p14:nvPr/>
              </p14:nvContentPartPr>
              <p14:xfrm>
                <a:off x="4676989" y="2698822"/>
                <a:ext cx="177480" cy="145080"/>
              </p14:xfrm>
            </p:contentPart>
          </mc:Choice>
          <mc:Fallback>
            <p:pic>
              <p:nvPicPr>
                <p:cNvPr id="248" name="Freihand 247">
                  <a:extLst>
                    <a:ext uri="{FF2B5EF4-FFF2-40B4-BE49-F238E27FC236}">
                      <a16:creationId xmlns:a16="http://schemas.microsoft.com/office/drawing/2014/main" id="{D0C3E6E7-7B7A-84CC-D56E-D438A4357D3D}"/>
                    </a:ext>
                  </a:extLst>
                </p:cNvPr>
                <p:cNvPicPr/>
                <p:nvPr/>
              </p:nvPicPr>
              <p:blipFill>
                <a:blip r:embed="rId467"/>
                <a:stretch>
                  <a:fillRect/>
                </a:stretch>
              </p:blipFill>
              <p:spPr>
                <a:xfrm>
                  <a:off x="4667989" y="2689822"/>
                  <a:ext cx="195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49" name="Freihand 248">
                  <a:extLst>
                    <a:ext uri="{FF2B5EF4-FFF2-40B4-BE49-F238E27FC236}">
                      <a16:creationId xmlns:a16="http://schemas.microsoft.com/office/drawing/2014/main" id="{6FA3FB49-30DD-0EB8-A5D1-DAA85A20FE8B}"/>
                    </a:ext>
                  </a:extLst>
                </p14:cNvPr>
                <p14:cNvContentPartPr/>
                <p14:nvPr/>
              </p14:nvContentPartPr>
              <p14:xfrm>
                <a:off x="4809109" y="2594782"/>
                <a:ext cx="34560" cy="30240"/>
              </p14:xfrm>
            </p:contentPart>
          </mc:Choice>
          <mc:Fallback>
            <p:pic>
              <p:nvPicPr>
                <p:cNvPr id="249" name="Freihand 248">
                  <a:extLst>
                    <a:ext uri="{FF2B5EF4-FFF2-40B4-BE49-F238E27FC236}">
                      <a16:creationId xmlns:a16="http://schemas.microsoft.com/office/drawing/2014/main" id="{6FA3FB49-30DD-0EB8-A5D1-DAA85A20FE8B}"/>
                    </a:ext>
                  </a:extLst>
                </p:cNvPr>
                <p:cNvPicPr/>
                <p:nvPr/>
              </p:nvPicPr>
              <p:blipFill>
                <a:blip r:embed="rId469"/>
                <a:stretch>
                  <a:fillRect/>
                </a:stretch>
              </p:blipFill>
              <p:spPr>
                <a:xfrm>
                  <a:off x="4800109" y="2586142"/>
                  <a:ext cx="52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50" name="Freihand 249">
                  <a:extLst>
                    <a:ext uri="{FF2B5EF4-FFF2-40B4-BE49-F238E27FC236}">
                      <a16:creationId xmlns:a16="http://schemas.microsoft.com/office/drawing/2014/main" id="{9C057246-893E-9C24-BF65-349AC2673700}"/>
                    </a:ext>
                  </a:extLst>
                </p14:cNvPr>
                <p14:cNvContentPartPr/>
                <p14:nvPr/>
              </p14:nvContentPartPr>
              <p14:xfrm>
                <a:off x="4889749" y="2431702"/>
                <a:ext cx="67680" cy="286200"/>
              </p14:xfrm>
            </p:contentPart>
          </mc:Choice>
          <mc:Fallback>
            <p:pic>
              <p:nvPicPr>
                <p:cNvPr id="250" name="Freihand 249">
                  <a:extLst>
                    <a:ext uri="{FF2B5EF4-FFF2-40B4-BE49-F238E27FC236}">
                      <a16:creationId xmlns:a16="http://schemas.microsoft.com/office/drawing/2014/main" id="{9C057246-893E-9C24-BF65-349AC2673700}"/>
                    </a:ext>
                  </a:extLst>
                </p:cNvPr>
                <p:cNvPicPr/>
                <p:nvPr/>
              </p:nvPicPr>
              <p:blipFill>
                <a:blip r:embed="rId471"/>
                <a:stretch>
                  <a:fillRect/>
                </a:stretch>
              </p:blipFill>
              <p:spPr>
                <a:xfrm>
                  <a:off x="4881109" y="2422702"/>
                  <a:ext cx="853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51" name="Freihand 250">
                  <a:extLst>
                    <a:ext uri="{FF2B5EF4-FFF2-40B4-BE49-F238E27FC236}">
                      <a16:creationId xmlns:a16="http://schemas.microsoft.com/office/drawing/2014/main" id="{AB59D4F2-DB40-9BD5-438B-43FF3040C620}"/>
                    </a:ext>
                  </a:extLst>
                </p14:cNvPr>
                <p14:cNvContentPartPr/>
                <p14:nvPr/>
              </p14:nvContentPartPr>
              <p14:xfrm>
                <a:off x="4984429" y="2215702"/>
                <a:ext cx="396000" cy="511560"/>
              </p14:xfrm>
            </p:contentPart>
          </mc:Choice>
          <mc:Fallback>
            <p:pic>
              <p:nvPicPr>
                <p:cNvPr id="251" name="Freihand 250">
                  <a:extLst>
                    <a:ext uri="{FF2B5EF4-FFF2-40B4-BE49-F238E27FC236}">
                      <a16:creationId xmlns:a16="http://schemas.microsoft.com/office/drawing/2014/main" id="{AB59D4F2-DB40-9BD5-438B-43FF3040C620}"/>
                    </a:ext>
                  </a:extLst>
                </p:cNvPr>
                <p:cNvPicPr/>
                <p:nvPr/>
              </p:nvPicPr>
              <p:blipFill>
                <a:blip r:embed="rId473"/>
                <a:stretch>
                  <a:fillRect/>
                </a:stretch>
              </p:blipFill>
              <p:spPr>
                <a:xfrm>
                  <a:off x="4975429" y="2207062"/>
                  <a:ext cx="41364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52" name="Freihand 251">
                  <a:extLst>
                    <a:ext uri="{FF2B5EF4-FFF2-40B4-BE49-F238E27FC236}">
                      <a16:creationId xmlns:a16="http://schemas.microsoft.com/office/drawing/2014/main" id="{7F9876BD-BAAE-9819-45E6-DB132E87CC9F}"/>
                    </a:ext>
                  </a:extLst>
                </p14:cNvPr>
                <p14:cNvContentPartPr/>
                <p14:nvPr/>
              </p14:nvContentPartPr>
              <p14:xfrm>
                <a:off x="5325349" y="2101222"/>
                <a:ext cx="17280" cy="41040"/>
              </p14:xfrm>
            </p:contentPart>
          </mc:Choice>
          <mc:Fallback>
            <p:pic>
              <p:nvPicPr>
                <p:cNvPr id="252" name="Freihand 251">
                  <a:extLst>
                    <a:ext uri="{FF2B5EF4-FFF2-40B4-BE49-F238E27FC236}">
                      <a16:creationId xmlns:a16="http://schemas.microsoft.com/office/drawing/2014/main" id="{7F9876BD-BAAE-9819-45E6-DB132E87CC9F}"/>
                    </a:ext>
                  </a:extLst>
                </p:cNvPr>
                <p:cNvPicPr/>
                <p:nvPr/>
              </p:nvPicPr>
              <p:blipFill>
                <a:blip r:embed="rId475"/>
                <a:stretch>
                  <a:fillRect/>
                </a:stretch>
              </p:blipFill>
              <p:spPr>
                <a:xfrm>
                  <a:off x="5316709" y="2092222"/>
                  <a:ext cx="349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3" name="Freihand 252">
                  <a:extLst>
                    <a:ext uri="{FF2B5EF4-FFF2-40B4-BE49-F238E27FC236}">
                      <a16:creationId xmlns:a16="http://schemas.microsoft.com/office/drawing/2014/main" id="{85DA3749-5C7C-9F33-2629-CE36DA452274}"/>
                    </a:ext>
                  </a:extLst>
                </p14:cNvPr>
                <p14:cNvContentPartPr/>
                <p14:nvPr/>
              </p14:nvContentPartPr>
              <p14:xfrm>
                <a:off x="5410669" y="1863262"/>
                <a:ext cx="220680" cy="361080"/>
              </p14:xfrm>
            </p:contentPart>
          </mc:Choice>
          <mc:Fallback>
            <p:pic>
              <p:nvPicPr>
                <p:cNvPr id="253" name="Freihand 252">
                  <a:extLst>
                    <a:ext uri="{FF2B5EF4-FFF2-40B4-BE49-F238E27FC236}">
                      <a16:creationId xmlns:a16="http://schemas.microsoft.com/office/drawing/2014/main" id="{85DA3749-5C7C-9F33-2629-CE36DA452274}"/>
                    </a:ext>
                  </a:extLst>
                </p:cNvPr>
                <p:cNvPicPr/>
                <p:nvPr/>
              </p:nvPicPr>
              <p:blipFill>
                <a:blip r:embed="rId477"/>
                <a:stretch>
                  <a:fillRect/>
                </a:stretch>
              </p:blipFill>
              <p:spPr>
                <a:xfrm>
                  <a:off x="5401669" y="1854622"/>
                  <a:ext cx="238320" cy="378720"/>
                </a:xfrm>
                <a:prstGeom prst="rect">
                  <a:avLst/>
                </a:prstGeom>
              </p:spPr>
            </p:pic>
          </mc:Fallback>
        </mc:AlternateContent>
      </p:grpSp>
    </p:spTree>
    <p:extLst>
      <p:ext uri="{BB962C8B-B14F-4D97-AF65-F5344CB8AC3E}">
        <p14:creationId xmlns:p14="http://schemas.microsoft.com/office/powerpoint/2010/main" val="247279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D1527F6-267F-258D-68C8-C81774DC9851}"/>
                  </a:ext>
                </a:extLst>
              </p14:cNvPr>
              <p14:cNvContentPartPr/>
              <p14:nvPr/>
            </p14:nvContentPartPr>
            <p14:xfrm>
              <a:off x="5631113" y="1261245"/>
              <a:ext cx="1342080" cy="103320"/>
            </p14:xfrm>
          </p:contentPart>
        </mc:Choice>
        <mc:Fallback xmlns="">
          <p:pic>
            <p:nvPicPr>
              <p:cNvPr id="2" name="Freihand 1">
                <a:extLst>
                  <a:ext uri="{FF2B5EF4-FFF2-40B4-BE49-F238E27FC236}">
                    <a16:creationId xmlns:a16="http://schemas.microsoft.com/office/drawing/2014/main" id="{CD1527F6-267F-258D-68C8-C81774DC9851}"/>
                  </a:ext>
                </a:extLst>
              </p:cNvPr>
              <p:cNvPicPr/>
              <p:nvPr/>
            </p:nvPicPr>
            <p:blipFill>
              <a:blip r:embed="rId4"/>
              <a:stretch>
                <a:fillRect/>
              </a:stretch>
            </p:blipFill>
            <p:spPr>
              <a:xfrm>
                <a:off x="5622473" y="1252245"/>
                <a:ext cx="1359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0C6F378-BEDB-4B56-5FD4-F24C59FF9A9A}"/>
                  </a:ext>
                </a:extLst>
              </p14:cNvPr>
              <p14:cNvContentPartPr/>
              <p14:nvPr/>
            </p14:nvContentPartPr>
            <p14:xfrm>
              <a:off x="5607353" y="1227405"/>
              <a:ext cx="1216080" cy="124920"/>
            </p14:xfrm>
          </p:contentPart>
        </mc:Choice>
        <mc:Fallback xmlns="">
          <p:pic>
            <p:nvPicPr>
              <p:cNvPr id="3" name="Freihand 2">
                <a:extLst>
                  <a:ext uri="{FF2B5EF4-FFF2-40B4-BE49-F238E27FC236}">
                    <a16:creationId xmlns:a16="http://schemas.microsoft.com/office/drawing/2014/main" id="{00C6F378-BEDB-4B56-5FD4-F24C59FF9A9A}"/>
                  </a:ext>
                </a:extLst>
              </p:cNvPr>
              <p:cNvPicPr/>
              <p:nvPr/>
            </p:nvPicPr>
            <p:blipFill>
              <a:blip r:embed="rId6"/>
              <a:stretch>
                <a:fillRect/>
              </a:stretch>
            </p:blipFill>
            <p:spPr>
              <a:xfrm>
                <a:off x="5598353" y="1218765"/>
                <a:ext cx="1233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D619DD7C-FBB3-D670-1180-4771B43E988C}"/>
                  </a:ext>
                </a:extLst>
              </p14:cNvPr>
              <p14:cNvContentPartPr/>
              <p14:nvPr/>
            </p14:nvContentPartPr>
            <p14:xfrm>
              <a:off x="11081153" y="1288245"/>
              <a:ext cx="574920" cy="66960"/>
            </p14:xfrm>
          </p:contentPart>
        </mc:Choice>
        <mc:Fallback xmlns="">
          <p:pic>
            <p:nvPicPr>
              <p:cNvPr id="10" name="Freihand 9">
                <a:extLst>
                  <a:ext uri="{FF2B5EF4-FFF2-40B4-BE49-F238E27FC236}">
                    <a16:creationId xmlns:a16="http://schemas.microsoft.com/office/drawing/2014/main" id="{D619DD7C-FBB3-D670-1180-4771B43E988C}"/>
                  </a:ext>
                </a:extLst>
              </p:cNvPr>
              <p:cNvPicPr/>
              <p:nvPr/>
            </p:nvPicPr>
            <p:blipFill>
              <a:blip r:embed="rId8"/>
              <a:stretch>
                <a:fillRect/>
              </a:stretch>
            </p:blipFill>
            <p:spPr>
              <a:xfrm>
                <a:off x="11072513" y="1279245"/>
                <a:ext cx="592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B431A076-6994-1AD4-0415-75BCD411D383}"/>
                  </a:ext>
                </a:extLst>
              </p14:cNvPr>
              <p14:cNvContentPartPr/>
              <p14:nvPr/>
            </p14:nvContentPartPr>
            <p14:xfrm>
              <a:off x="8601113" y="1634925"/>
              <a:ext cx="2448000" cy="74880"/>
            </p14:xfrm>
          </p:contentPart>
        </mc:Choice>
        <mc:Fallback xmlns="">
          <p:pic>
            <p:nvPicPr>
              <p:cNvPr id="11" name="Freihand 10">
                <a:extLst>
                  <a:ext uri="{FF2B5EF4-FFF2-40B4-BE49-F238E27FC236}">
                    <a16:creationId xmlns:a16="http://schemas.microsoft.com/office/drawing/2014/main" id="{B431A076-6994-1AD4-0415-75BCD411D383}"/>
                  </a:ext>
                </a:extLst>
              </p:cNvPr>
              <p:cNvPicPr/>
              <p:nvPr/>
            </p:nvPicPr>
            <p:blipFill>
              <a:blip r:embed="rId10"/>
              <a:stretch>
                <a:fillRect/>
              </a:stretch>
            </p:blipFill>
            <p:spPr>
              <a:xfrm>
                <a:off x="8592113" y="1625925"/>
                <a:ext cx="2465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22403D5E-8EFD-357C-EBA3-AA2B1DC9F563}"/>
                  </a:ext>
                </a:extLst>
              </p14:cNvPr>
              <p14:cNvContentPartPr/>
              <p14:nvPr/>
            </p14:nvContentPartPr>
            <p14:xfrm>
              <a:off x="8726393" y="2022285"/>
              <a:ext cx="2134440" cy="103320"/>
            </p14:xfrm>
          </p:contentPart>
        </mc:Choice>
        <mc:Fallback xmlns="">
          <p:pic>
            <p:nvPicPr>
              <p:cNvPr id="12" name="Freihand 11">
                <a:extLst>
                  <a:ext uri="{FF2B5EF4-FFF2-40B4-BE49-F238E27FC236}">
                    <a16:creationId xmlns:a16="http://schemas.microsoft.com/office/drawing/2014/main" id="{22403D5E-8EFD-357C-EBA3-AA2B1DC9F563}"/>
                  </a:ext>
                </a:extLst>
              </p:cNvPr>
              <p:cNvPicPr/>
              <p:nvPr/>
            </p:nvPicPr>
            <p:blipFill>
              <a:blip r:embed="rId12"/>
              <a:stretch>
                <a:fillRect/>
              </a:stretch>
            </p:blipFill>
            <p:spPr>
              <a:xfrm>
                <a:off x="8717753" y="2013285"/>
                <a:ext cx="2152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F99E08E2-841E-59A5-BCA9-CDAC18845429}"/>
                  </a:ext>
                </a:extLst>
              </p14:cNvPr>
              <p14:cNvContentPartPr/>
              <p14:nvPr/>
            </p14:nvContentPartPr>
            <p14:xfrm>
              <a:off x="371513" y="2483445"/>
              <a:ext cx="10898280" cy="1124640"/>
            </p14:xfrm>
          </p:contentPart>
        </mc:Choice>
        <mc:Fallback xmlns="">
          <p:pic>
            <p:nvPicPr>
              <p:cNvPr id="15" name="Freihand 14">
                <a:extLst>
                  <a:ext uri="{FF2B5EF4-FFF2-40B4-BE49-F238E27FC236}">
                    <a16:creationId xmlns:a16="http://schemas.microsoft.com/office/drawing/2014/main" id="{F99E08E2-841E-59A5-BCA9-CDAC18845429}"/>
                  </a:ext>
                </a:extLst>
              </p:cNvPr>
              <p:cNvPicPr/>
              <p:nvPr/>
            </p:nvPicPr>
            <p:blipFill>
              <a:blip r:embed="rId14"/>
              <a:stretch>
                <a:fillRect/>
              </a:stretch>
            </p:blipFill>
            <p:spPr>
              <a:xfrm>
                <a:off x="362873" y="2474445"/>
                <a:ext cx="10915920" cy="1142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368F57C0-B09B-6AD4-7A35-97FCEE7B8C72}"/>
                  </a:ext>
                </a:extLst>
              </p14:cNvPr>
              <p14:cNvContentPartPr/>
              <p14:nvPr/>
            </p14:nvContentPartPr>
            <p14:xfrm>
              <a:off x="5508353" y="1252605"/>
              <a:ext cx="1408320" cy="166680"/>
            </p14:xfrm>
          </p:contentPart>
        </mc:Choice>
        <mc:Fallback xmlns="">
          <p:pic>
            <p:nvPicPr>
              <p:cNvPr id="17" name="Freihand 16">
                <a:extLst>
                  <a:ext uri="{FF2B5EF4-FFF2-40B4-BE49-F238E27FC236}">
                    <a16:creationId xmlns:a16="http://schemas.microsoft.com/office/drawing/2014/main" id="{368F57C0-B09B-6AD4-7A35-97FCEE7B8C72}"/>
                  </a:ext>
                </a:extLst>
              </p:cNvPr>
              <p:cNvPicPr/>
              <p:nvPr/>
            </p:nvPicPr>
            <p:blipFill>
              <a:blip r:embed="rId16"/>
              <a:stretch>
                <a:fillRect/>
              </a:stretch>
            </p:blipFill>
            <p:spPr>
              <a:xfrm>
                <a:off x="5499713" y="1243605"/>
                <a:ext cx="1425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87F82256-35B8-8703-5B55-6F03FE21094E}"/>
                  </a:ext>
                </a:extLst>
              </p14:cNvPr>
              <p14:cNvContentPartPr/>
              <p14:nvPr/>
            </p14:nvContentPartPr>
            <p14:xfrm>
              <a:off x="3994913" y="546645"/>
              <a:ext cx="3206880" cy="158400"/>
            </p14:xfrm>
          </p:contentPart>
        </mc:Choice>
        <mc:Fallback xmlns="">
          <p:pic>
            <p:nvPicPr>
              <p:cNvPr id="18" name="Freihand 17">
                <a:extLst>
                  <a:ext uri="{FF2B5EF4-FFF2-40B4-BE49-F238E27FC236}">
                    <a16:creationId xmlns:a16="http://schemas.microsoft.com/office/drawing/2014/main" id="{87F82256-35B8-8703-5B55-6F03FE21094E}"/>
                  </a:ext>
                </a:extLst>
              </p:cNvPr>
              <p:cNvPicPr/>
              <p:nvPr/>
            </p:nvPicPr>
            <p:blipFill>
              <a:blip r:embed="rId18"/>
              <a:stretch>
                <a:fillRect/>
              </a:stretch>
            </p:blipFill>
            <p:spPr>
              <a:xfrm>
                <a:off x="3986273" y="537645"/>
                <a:ext cx="3224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12D4621D-23FA-89ED-A6BE-CC636EF90F2F}"/>
                  </a:ext>
                </a:extLst>
              </p14:cNvPr>
              <p14:cNvContentPartPr/>
              <p14:nvPr/>
            </p14:nvContentPartPr>
            <p14:xfrm>
              <a:off x="7795793" y="2565885"/>
              <a:ext cx="2009160" cy="695880"/>
            </p14:xfrm>
          </p:contentPart>
        </mc:Choice>
        <mc:Fallback xmlns="">
          <p:pic>
            <p:nvPicPr>
              <p:cNvPr id="19" name="Freihand 18">
                <a:extLst>
                  <a:ext uri="{FF2B5EF4-FFF2-40B4-BE49-F238E27FC236}">
                    <a16:creationId xmlns:a16="http://schemas.microsoft.com/office/drawing/2014/main" id="{12D4621D-23FA-89ED-A6BE-CC636EF90F2F}"/>
                  </a:ext>
                </a:extLst>
              </p:cNvPr>
              <p:cNvPicPr/>
              <p:nvPr/>
            </p:nvPicPr>
            <p:blipFill>
              <a:blip r:embed="rId20"/>
              <a:stretch>
                <a:fillRect/>
              </a:stretch>
            </p:blipFill>
            <p:spPr>
              <a:xfrm>
                <a:off x="7786793" y="2557245"/>
                <a:ext cx="2026800" cy="713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A3E91823-E51A-2C4A-E541-59AC05CE05D2}"/>
                  </a:ext>
                </a:extLst>
              </p14:cNvPr>
              <p14:cNvContentPartPr/>
              <p14:nvPr/>
            </p14:nvContentPartPr>
            <p14:xfrm>
              <a:off x="1766153" y="4714725"/>
              <a:ext cx="2072160" cy="91080"/>
            </p14:xfrm>
          </p:contentPart>
        </mc:Choice>
        <mc:Fallback xmlns="">
          <p:pic>
            <p:nvPicPr>
              <p:cNvPr id="22" name="Freihand 21">
                <a:extLst>
                  <a:ext uri="{FF2B5EF4-FFF2-40B4-BE49-F238E27FC236}">
                    <a16:creationId xmlns:a16="http://schemas.microsoft.com/office/drawing/2014/main" id="{A3E91823-E51A-2C4A-E541-59AC05CE05D2}"/>
                  </a:ext>
                </a:extLst>
              </p:cNvPr>
              <p:cNvPicPr/>
              <p:nvPr/>
            </p:nvPicPr>
            <p:blipFill>
              <a:blip r:embed="rId22"/>
              <a:stretch>
                <a:fillRect/>
              </a:stretch>
            </p:blipFill>
            <p:spPr>
              <a:xfrm>
                <a:off x="1757153" y="4705725"/>
                <a:ext cx="2089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3CCBD1D5-DBFE-230C-E549-89B49E11E80C}"/>
                  </a:ext>
                </a:extLst>
              </p14:cNvPr>
              <p14:cNvContentPartPr/>
              <p14:nvPr/>
            </p14:nvContentPartPr>
            <p14:xfrm>
              <a:off x="3204353" y="4813005"/>
              <a:ext cx="2831760" cy="820440"/>
            </p14:xfrm>
          </p:contentPart>
        </mc:Choice>
        <mc:Fallback xmlns="">
          <p:pic>
            <p:nvPicPr>
              <p:cNvPr id="23" name="Freihand 22">
                <a:extLst>
                  <a:ext uri="{FF2B5EF4-FFF2-40B4-BE49-F238E27FC236}">
                    <a16:creationId xmlns:a16="http://schemas.microsoft.com/office/drawing/2014/main" id="{3CCBD1D5-DBFE-230C-E549-89B49E11E80C}"/>
                  </a:ext>
                </a:extLst>
              </p:cNvPr>
              <p:cNvPicPr/>
              <p:nvPr/>
            </p:nvPicPr>
            <p:blipFill>
              <a:blip r:embed="rId24"/>
              <a:stretch>
                <a:fillRect/>
              </a:stretch>
            </p:blipFill>
            <p:spPr>
              <a:xfrm>
                <a:off x="3195713" y="4804005"/>
                <a:ext cx="2849400" cy="838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2A34934E-F38D-507A-E3FF-5A477D5955CA}"/>
                  </a:ext>
                </a:extLst>
              </p14:cNvPr>
              <p14:cNvContentPartPr/>
              <p14:nvPr/>
            </p14:nvContentPartPr>
            <p14:xfrm>
              <a:off x="5340233" y="718005"/>
              <a:ext cx="2030040" cy="812520"/>
            </p14:xfrm>
          </p:contentPart>
        </mc:Choice>
        <mc:Fallback xmlns="">
          <p:pic>
            <p:nvPicPr>
              <p:cNvPr id="24" name="Freihand 23">
                <a:extLst>
                  <a:ext uri="{FF2B5EF4-FFF2-40B4-BE49-F238E27FC236}">
                    <a16:creationId xmlns:a16="http://schemas.microsoft.com/office/drawing/2014/main" id="{2A34934E-F38D-507A-E3FF-5A477D5955CA}"/>
                  </a:ext>
                </a:extLst>
              </p:cNvPr>
              <p:cNvPicPr/>
              <p:nvPr/>
            </p:nvPicPr>
            <p:blipFill>
              <a:blip r:embed="rId26"/>
              <a:stretch>
                <a:fillRect/>
              </a:stretch>
            </p:blipFill>
            <p:spPr>
              <a:xfrm>
                <a:off x="5331233" y="709005"/>
                <a:ext cx="20476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3B8BB7BE-355A-AEA0-F27C-B4B00AF54CC1}"/>
                  </a:ext>
                </a:extLst>
              </p14:cNvPr>
              <p14:cNvContentPartPr/>
              <p14:nvPr/>
            </p14:nvContentPartPr>
            <p14:xfrm>
              <a:off x="7639553" y="2447805"/>
              <a:ext cx="2196360" cy="867960"/>
            </p14:xfrm>
          </p:contentPart>
        </mc:Choice>
        <mc:Fallback xmlns="">
          <p:pic>
            <p:nvPicPr>
              <p:cNvPr id="25" name="Freihand 24">
                <a:extLst>
                  <a:ext uri="{FF2B5EF4-FFF2-40B4-BE49-F238E27FC236}">
                    <a16:creationId xmlns:a16="http://schemas.microsoft.com/office/drawing/2014/main" id="{3B8BB7BE-355A-AEA0-F27C-B4B00AF54CC1}"/>
                  </a:ext>
                </a:extLst>
              </p:cNvPr>
              <p:cNvPicPr/>
              <p:nvPr/>
            </p:nvPicPr>
            <p:blipFill>
              <a:blip r:embed="rId28"/>
              <a:stretch>
                <a:fillRect/>
              </a:stretch>
            </p:blipFill>
            <p:spPr>
              <a:xfrm>
                <a:off x="7630553" y="2438805"/>
                <a:ext cx="2214000" cy="885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AA61E739-215A-B3D4-9B62-336F69AA79E5}"/>
                  </a:ext>
                </a:extLst>
              </p14:cNvPr>
              <p14:cNvContentPartPr/>
              <p14:nvPr/>
            </p14:nvContentPartPr>
            <p14:xfrm>
              <a:off x="6681593" y="3806445"/>
              <a:ext cx="1327320" cy="570600"/>
            </p14:xfrm>
          </p:contentPart>
        </mc:Choice>
        <mc:Fallback xmlns="">
          <p:pic>
            <p:nvPicPr>
              <p:cNvPr id="26" name="Freihand 25">
                <a:extLst>
                  <a:ext uri="{FF2B5EF4-FFF2-40B4-BE49-F238E27FC236}">
                    <a16:creationId xmlns:a16="http://schemas.microsoft.com/office/drawing/2014/main" id="{AA61E739-215A-B3D4-9B62-336F69AA79E5}"/>
                  </a:ext>
                </a:extLst>
              </p:cNvPr>
              <p:cNvPicPr/>
              <p:nvPr/>
            </p:nvPicPr>
            <p:blipFill>
              <a:blip r:embed="rId30"/>
              <a:stretch>
                <a:fillRect/>
              </a:stretch>
            </p:blipFill>
            <p:spPr>
              <a:xfrm>
                <a:off x="6672953" y="3797805"/>
                <a:ext cx="1344960" cy="588240"/>
              </a:xfrm>
              <a:prstGeom prst="rect">
                <a:avLst/>
              </a:prstGeom>
            </p:spPr>
          </p:pic>
        </mc:Fallback>
      </mc:AlternateContent>
      <p:grpSp>
        <p:nvGrpSpPr>
          <p:cNvPr id="30" name="Gruppieren 29">
            <a:extLst>
              <a:ext uri="{FF2B5EF4-FFF2-40B4-BE49-F238E27FC236}">
                <a16:creationId xmlns:a16="http://schemas.microsoft.com/office/drawing/2014/main" id="{737DF665-8060-21A2-81E5-9A83FC4090B1}"/>
              </a:ext>
            </a:extLst>
          </p:cNvPr>
          <p:cNvGrpSpPr/>
          <p:nvPr/>
        </p:nvGrpSpPr>
        <p:grpSpPr>
          <a:xfrm>
            <a:off x="7949153" y="3267165"/>
            <a:ext cx="1289160" cy="824400"/>
            <a:chOff x="7949153" y="3267165"/>
            <a:chExt cx="1289160" cy="824400"/>
          </a:xfrm>
        </p:grpSpPr>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73D3F8A5-46ED-D4FF-44E3-132247D2A2C1}"/>
                    </a:ext>
                  </a:extLst>
                </p14:cNvPr>
                <p14:cNvContentPartPr/>
                <p14:nvPr/>
              </p14:nvContentPartPr>
              <p14:xfrm>
                <a:off x="7949153" y="3267165"/>
                <a:ext cx="843840" cy="824400"/>
              </p14:xfrm>
            </p:contentPart>
          </mc:Choice>
          <mc:Fallback xmlns="">
            <p:pic>
              <p:nvPicPr>
                <p:cNvPr id="27" name="Freihand 26">
                  <a:extLst>
                    <a:ext uri="{FF2B5EF4-FFF2-40B4-BE49-F238E27FC236}">
                      <a16:creationId xmlns:a16="http://schemas.microsoft.com/office/drawing/2014/main" id="{73D3F8A5-46ED-D4FF-44E3-132247D2A2C1}"/>
                    </a:ext>
                  </a:extLst>
                </p:cNvPr>
                <p:cNvPicPr/>
                <p:nvPr/>
              </p:nvPicPr>
              <p:blipFill>
                <a:blip r:embed="rId32"/>
                <a:stretch>
                  <a:fillRect/>
                </a:stretch>
              </p:blipFill>
              <p:spPr>
                <a:xfrm>
                  <a:off x="7940153" y="3258525"/>
                  <a:ext cx="861480" cy="842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E67F072D-0427-1FE3-92B7-F292FF0894A3}"/>
                    </a:ext>
                  </a:extLst>
                </p14:cNvPr>
                <p14:cNvContentPartPr/>
                <p14:nvPr/>
              </p14:nvContentPartPr>
              <p14:xfrm>
                <a:off x="8602193" y="3751725"/>
                <a:ext cx="168480" cy="175680"/>
              </p14:xfrm>
            </p:contentPart>
          </mc:Choice>
          <mc:Fallback xmlns="">
            <p:pic>
              <p:nvPicPr>
                <p:cNvPr id="28" name="Freihand 27">
                  <a:extLst>
                    <a:ext uri="{FF2B5EF4-FFF2-40B4-BE49-F238E27FC236}">
                      <a16:creationId xmlns:a16="http://schemas.microsoft.com/office/drawing/2014/main" id="{E67F072D-0427-1FE3-92B7-F292FF0894A3}"/>
                    </a:ext>
                  </a:extLst>
                </p:cNvPr>
                <p:cNvPicPr/>
                <p:nvPr/>
              </p:nvPicPr>
              <p:blipFill>
                <a:blip r:embed="rId34"/>
                <a:stretch>
                  <a:fillRect/>
                </a:stretch>
              </p:blipFill>
              <p:spPr>
                <a:xfrm>
                  <a:off x="8593553" y="3742725"/>
                  <a:ext cx="186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D4734BEB-0736-F986-6C48-CDA4920D7EA2}"/>
                    </a:ext>
                  </a:extLst>
                </p14:cNvPr>
                <p14:cNvContentPartPr/>
                <p14:nvPr/>
              </p14:nvContentPartPr>
              <p14:xfrm>
                <a:off x="8856353" y="3714285"/>
                <a:ext cx="381960" cy="149040"/>
              </p14:xfrm>
            </p:contentPart>
          </mc:Choice>
          <mc:Fallback xmlns="">
            <p:pic>
              <p:nvPicPr>
                <p:cNvPr id="29" name="Freihand 28">
                  <a:extLst>
                    <a:ext uri="{FF2B5EF4-FFF2-40B4-BE49-F238E27FC236}">
                      <a16:creationId xmlns:a16="http://schemas.microsoft.com/office/drawing/2014/main" id="{D4734BEB-0736-F986-6C48-CDA4920D7EA2}"/>
                    </a:ext>
                  </a:extLst>
                </p:cNvPr>
                <p:cNvPicPr/>
                <p:nvPr/>
              </p:nvPicPr>
              <p:blipFill>
                <a:blip r:embed="rId36"/>
                <a:stretch>
                  <a:fillRect/>
                </a:stretch>
              </p:blipFill>
              <p:spPr>
                <a:xfrm>
                  <a:off x="8847713" y="3705645"/>
                  <a:ext cx="399600" cy="16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13" name="Freihand 12">
                <a:extLst>
                  <a:ext uri="{FF2B5EF4-FFF2-40B4-BE49-F238E27FC236}">
                    <a16:creationId xmlns:a16="http://schemas.microsoft.com/office/drawing/2014/main" id="{D89006B4-F449-175D-234C-A6B368745887}"/>
                  </a:ext>
                </a:extLst>
              </p14:cNvPr>
              <p14:cNvContentPartPr/>
              <p14:nvPr/>
            </p14:nvContentPartPr>
            <p14:xfrm>
              <a:off x="8093153" y="3028845"/>
              <a:ext cx="1278720" cy="34560"/>
            </p14:xfrm>
          </p:contentPart>
        </mc:Choice>
        <mc:Fallback xmlns="">
          <p:pic>
            <p:nvPicPr>
              <p:cNvPr id="13" name="Freihand 12">
                <a:extLst>
                  <a:ext uri="{FF2B5EF4-FFF2-40B4-BE49-F238E27FC236}">
                    <a16:creationId xmlns:a16="http://schemas.microsoft.com/office/drawing/2014/main" id="{D89006B4-F449-175D-234C-A6B368745887}"/>
                  </a:ext>
                </a:extLst>
              </p:cNvPr>
              <p:cNvPicPr/>
              <p:nvPr/>
            </p:nvPicPr>
            <p:blipFill>
              <a:blip r:embed="rId38"/>
              <a:stretch>
                <a:fillRect/>
              </a:stretch>
            </p:blipFill>
            <p:spPr>
              <a:xfrm>
                <a:off x="8084513" y="3019845"/>
                <a:ext cx="1296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 name="Freihand 13">
                <a:extLst>
                  <a:ext uri="{FF2B5EF4-FFF2-40B4-BE49-F238E27FC236}">
                    <a16:creationId xmlns:a16="http://schemas.microsoft.com/office/drawing/2014/main" id="{0D8F4CF6-84E5-F56D-F6A4-534F0CDA61BB}"/>
                  </a:ext>
                </a:extLst>
              </p14:cNvPr>
              <p14:cNvContentPartPr/>
              <p14:nvPr/>
            </p14:nvContentPartPr>
            <p14:xfrm>
              <a:off x="1693793" y="3497925"/>
              <a:ext cx="2698560" cy="43920"/>
            </p14:xfrm>
          </p:contentPart>
        </mc:Choice>
        <mc:Fallback xmlns="">
          <p:pic>
            <p:nvPicPr>
              <p:cNvPr id="14" name="Freihand 13">
                <a:extLst>
                  <a:ext uri="{FF2B5EF4-FFF2-40B4-BE49-F238E27FC236}">
                    <a16:creationId xmlns:a16="http://schemas.microsoft.com/office/drawing/2014/main" id="{0D8F4CF6-84E5-F56D-F6A4-534F0CDA61BB}"/>
                  </a:ext>
                </a:extLst>
              </p:cNvPr>
              <p:cNvPicPr/>
              <p:nvPr/>
            </p:nvPicPr>
            <p:blipFill>
              <a:blip r:embed="rId40"/>
              <a:stretch>
                <a:fillRect/>
              </a:stretch>
            </p:blipFill>
            <p:spPr>
              <a:xfrm>
                <a:off x="1684793" y="3489285"/>
                <a:ext cx="2716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4C2D714D-3235-25AF-B6C0-07AD32B6088E}"/>
                  </a:ext>
                </a:extLst>
              </p14:cNvPr>
              <p14:cNvContentPartPr/>
              <p14:nvPr/>
            </p14:nvContentPartPr>
            <p14:xfrm>
              <a:off x="6759353" y="4208565"/>
              <a:ext cx="1327320" cy="76680"/>
            </p14:xfrm>
          </p:contentPart>
        </mc:Choice>
        <mc:Fallback xmlns="">
          <p:pic>
            <p:nvPicPr>
              <p:cNvPr id="20" name="Freihand 19">
                <a:extLst>
                  <a:ext uri="{FF2B5EF4-FFF2-40B4-BE49-F238E27FC236}">
                    <a16:creationId xmlns:a16="http://schemas.microsoft.com/office/drawing/2014/main" id="{4C2D714D-3235-25AF-B6C0-07AD32B6088E}"/>
                  </a:ext>
                </a:extLst>
              </p:cNvPr>
              <p:cNvPicPr/>
              <p:nvPr/>
            </p:nvPicPr>
            <p:blipFill>
              <a:blip r:embed="rId42"/>
              <a:stretch>
                <a:fillRect/>
              </a:stretch>
            </p:blipFill>
            <p:spPr>
              <a:xfrm>
                <a:off x="6750353" y="4199565"/>
                <a:ext cx="1344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E6A2247A-E1EB-E305-52C0-450A92E6557B}"/>
                  </a:ext>
                </a:extLst>
              </p14:cNvPr>
              <p14:cNvContentPartPr/>
              <p14:nvPr/>
            </p14:nvContentPartPr>
            <p14:xfrm>
              <a:off x="4486313" y="4698885"/>
              <a:ext cx="1825560" cy="73800"/>
            </p14:xfrm>
          </p:contentPart>
        </mc:Choice>
        <mc:Fallback xmlns="">
          <p:pic>
            <p:nvPicPr>
              <p:cNvPr id="21" name="Freihand 20">
                <a:extLst>
                  <a:ext uri="{FF2B5EF4-FFF2-40B4-BE49-F238E27FC236}">
                    <a16:creationId xmlns:a16="http://schemas.microsoft.com/office/drawing/2014/main" id="{E6A2247A-E1EB-E305-52C0-450A92E6557B}"/>
                  </a:ext>
                </a:extLst>
              </p:cNvPr>
              <p:cNvPicPr/>
              <p:nvPr/>
            </p:nvPicPr>
            <p:blipFill>
              <a:blip r:embed="rId44"/>
              <a:stretch>
                <a:fillRect/>
              </a:stretch>
            </p:blipFill>
            <p:spPr>
              <a:xfrm>
                <a:off x="4477673" y="4689885"/>
                <a:ext cx="1843200" cy="91440"/>
              </a:xfrm>
              <a:prstGeom prst="rect">
                <a:avLst/>
              </a:prstGeom>
            </p:spPr>
          </p:pic>
        </mc:Fallback>
      </mc:AlternateContent>
      <p:grpSp>
        <p:nvGrpSpPr>
          <p:cNvPr id="42" name="Gruppieren 41">
            <a:extLst>
              <a:ext uri="{FF2B5EF4-FFF2-40B4-BE49-F238E27FC236}">
                <a16:creationId xmlns:a16="http://schemas.microsoft.com/office/drawing/2014/main" id="{0935158B-F821-E9AE-8211-F0C1449BE57C}"/>
              </a:ext>
            </a:extLst>
          </p:cNvPr>
          <p:cNvGrpSpPr/>
          <p:nvPr/>
        </p:nvGrpSpPr>
        <p:grpSpPr>
          <a:xfrm>
            <a:off x="1481393" y="109245"/>
            <a:ext cx="4033080" cy="4880520"/>
            <a:chOff x="1481393" y="109245"/>
            <a:chExt cx="4033080" cy="4880520"/>
          </a:xfrm>
        </p:grpSpPr>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693550D3-AF06-37D1-9623-10BB4CAF82B5}"/>
                    </a:ext>
                  </a:extLst>
                </p14:cNvPr>
                <p14:cNvContentPartPr/>
                <p14:nvPr/>
              </p14:nvContentPartPr>
              <p14:xfrm>
                <a:off x="3821393" y="1155045"/>
                <a:ext cx="1693080" cy="3834720"/>
              </p14:xfrm>
            </p:contentPart>
          </mc:Choice>
          <mc:Fallback xmlns="">
            <p:pic>
              <p:nvPicPr>
                <p:cNvPr id="31" name="Freihand 30">
                  <a:extLst>
                    <a:ext uri="{FF2B5EF4-FFF2-40B4-BE49-F238E27FC236}">
                      <a16:creationId xmlns:a16="http://schemas.microsoft.com/office/drawing/2014/main" id="{693550D3-AF06-37D1-9623-10BB4CAF82B5}"/>
                    </a:ext>
                  </a:extLst>
                </p:cNvPr>
                <p:cNvPicPr/>
                <p:nvPr/>
              </p:nvPicPr>
              <p:blipFill>
                <a:blip r:embed="rId46"/>
                <a:stretch>
                  <a:fillRect/>
                </a:stretch>
              </p:blipFill>
              <p:spPr>
                <a:xfrm>
                  <a:off x="3812393" y="1146405"/>
                  <a:ext cx="1710720" cy="385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C7822A9E-8250-9249-E5F8-53C96B79934D}"/>
                    </a:ext>
                  </a:extLst>
                </p14:cNvPr>
                <p14:cNvContentPartPr/>
                <p14:nvPr/>
              </p14:nvContentPartPr>
              <p14:xfrm>
                <a:off x="2665433" y="526125"/>
                <a:ext cx="1618200" cy="1692720"/>
              </p14:xfrm>
            </p:contentPart>
          </mc:Choice>
          <mc:Fallback xmlns="">
            <p:pic>
              <p:nvPicPr>
                <p:cNvPr id="32" name="Freihand 31">
                  <a:extLst>
                    <a:ext uri="{FF2B5EF4-FFF2-40B4-BE49-F238E27FC236}">
                      <a16:creationId xmlns:a16="http://schemas.microsoft.com/office/drawing/2014/main" id="{C7822A9E-8250-9249-E5F8-53C96B79934D}"/>
                    </a:ext>
                  </a:extLst>
                </p:cNvPr>
                <p:cNvPicPr/>
                <p:nvPr/>
              </p:nvPicPr>
              <p:blipFill>
                <a:blip r:embed="rId48"/>
                <a:stretch>
                  <a:fillRect/>
                </a:stretch>
              </p:blipFill>
              <p:spPr>
                <a:xfrm>
                  <a:off x="2656793" y="517485"/>
                  <a:ext cx="1635840" cy="1710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CC26B50D-B1A4-8187-46F1-1B5084824D2B}"/>
                    </a:ext>
                  </a:extLst>
                </p14:cNvPr>
                <p14:cNvContentPartPr/>
                <p14:nvPr/>
              </p14:nvContentPartPr>
              <p14:xfrm>
                <a:off x="1635833" y="193485"/>
                <a:ext cx="186840" cy="289440"/>
              </p14:xfrm>
            </p:contentPart>
          </mc:Choice>
          <mc:Fallback xmlns="">
            <p:pic>
              <p:nvPicPr>
                <p:cNvPr id="35" name="Freihand 34">
                  <a:extLst>
                    <a:ext uri="{FF2B5EF4-FFF2-40B4-BE49-F238E27FC236}">
                      <a16:creationId xmlns:a16="http://schemas.microsoft.com/office/drawing/2014/main" id="{CC26B50D-B1A4-8187-46F1-1B5084824D2B}"/>
                    </a:ext>
                  </a:extLst>
                </p:cNvPr>
                <p:cNvPicPr/>
                <p:nvPr/>
              </p:nvPicPr>
              <p:blipFill>
                <a:blip r:embed="rId50"/>
                <a:stretch>
                  <a:fillRect/>
                </a:stretch>
              </p:blipFill>
              <p:spPr>
                <a:xfrm>
                  <a:off x="1627193" y="184845"/>
                  <a:ext cx="2044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FA0A85A4-1EC9-A8FE-8118-5A9F88BACA68}"/>
                    </a:ext>
                  </a:extLst>
                </p14:cNvPr>
                <p14:cNvContentPartPr/>
                <p14:nvPr/>
              </p14:nvContentPartPr>
              <p14:xfrm>
                <a:off x="1907993" y="177285"/>
                <a:ext cx="32760" cy="281160"/>
              </p14:xfrm>
            </p:contentPart>
          </mc:Choice>
          <mc:Fallback xmlns="">
            <p:pic>
              <p:nvPicPr>
                <p:cNvPr id="36" name="Freihand 35">
                  <a:extLst>
                    <a:ext uri="{FF2B5EF4-FFF2-40B4-BE49-F238E27FC236}">
                      <a16:creationId xmlns:a16="http://schemas.microsoft.com/office/drawing/2014/main" id="{FA0A85A4-1EC9-A8FE-8118-5A9F88BACA68}"/>
                    </a:ext>
                  </a:extLst>
                </p:cNvPr>
                <p:cNvPicPr/>
                <p:nvPr/>
              </p:nvPicPr>
              <p:blipFill>
                <a:blip r:embed="rId52"/>
                <a:stretch>
                  <a:fillRect/>
                </a:stretch>
              </p:blipFill>
              <p:spPr>
                <a:xfrm>
                  <a:off x="1899353" y="168285"/>
                  <a:ext cx="504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8C145273-9CDF-2A01-58B2-9F020BB3EECF}"/>
                    </a:ext>
                  </a:extLst>
                </p14:cNvPr>
                <p14:cNvContentPartPr/>
                <p14:nvPr/>
              </p14:nvContentPartPr>
              <p14:xfrm>
                <a:off x="1948313" y="144165"/>
                <a:ext cx="259560" cy="305640"/>
              </p14:xfrm>
            </p:contentPart>
          </mc:Choice>
          <mc:Fallback xmlns="">
            <p:pic>
              <p:nvPicPr>
                <p:cNvPr id="37" name="Freihand 36">
                  <a:extLst>
                    <a:ext uri="{FF2B5EF4-FFF2-40B4-BE49-F238E27FC236}">
                      <a16:creationId xmlns:a16="http://schemas.microsoft.com/office/drawing/2014/main" id="{8C145273-9CDF-2A01-58B2-9F020BB3EECF}"/>
                    </a:ext>
                  </a:extLst>
                </p:cNvPr>
                <p:cNvPicPr/>
                <p:nvPr/>
              </p:nvPicPr>
              <p:blipFill>
                <a:blip r:embed="rId54"/>
                <a:stretch>
                  <a:fillRect/>
                </a:stretch>
              </p:blipFill>
              <p:spPr>
                <a:xfrm>
                  <a:off x="1939673" y="135165"/>
                  <a:ext cx="2772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AE473D28-65B4-DF9F-7A30-8DA893646564}"/>
                    </a:ext>
                  </a:extLst>
                </p14:cNvPr>
                <p14:cNvContentPartPr/>
                <p14:nvPr/>
              </p14:nvContentPartPr>
              <p14:xfrm>
                <a:off x="2260793" y="185925"/>
                <a:ext cx="102600" cy="239760"/>
              </p14:xfrm>
            </p:contentPart>
          </mc:Choice>
          <mc:Fallback xmlns="">
            <p:pic>
              <p:nvPicPr>
                <p:cNvPr id="38" name="Freihand 37">
                  <a:extLst>
                    <a:ext uri="{FF2B5EF4-FFF2-40B4-BE49-F238E27FC236}">
                      <a16:creationId xmlns:a16="http://schemas.microsoft.com/office/drawing/2014/main" id="{AE473D28-65B4-DF9F-7A30-8DA893646564}"/>
                    </a:ext>
                  </a:extLst>
                </p:cNvPr>
                <p:cNvPicPr/>
                <p:nvPr/>
              </p:nvPicPr>
              <p:blipFill>
                <a:blip r:embed="rId56"/>
                <a:stretch>
                  <a:fillRect/>
                </a:stretch>
              </p:blipFill>
              <p:spPr>
                <a:xfrm>
                  <a:off x="2252153" y="176925"/>
                  <a:ext cx="1202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D8AF28E1-3BFC-B0C2-5834-2B271E80951B}"/>
                    </a:ext>
                  </a:extLst>
                </p14:cNvPr>
                <p14:cNvContentPartPr/>
                <p14:nvPr/>
              </p14:nvContentPartPr>
              <p14:xfrm>
                <a:off x="2425313" y="278805"/>
                <a:ext cx="312840" cy="127440"/>
              </p14:xfrm>
            </p:contentPart>
          </mc:Choice>
          <mc:Fallback xmlns="">
            <p:pic>
              <p:nvPicPr>
                <p:cNvPr id="39" name="Freihand 38">
                  <a:extLst>
                    <a:ext uri="{FF2B5EF4-FFF2-40B4-BE49-F238E27FC236}">
                      <a16:creationId xmlns:a16="http://schemas.microsoft.com/office/drawing/2014/main" id="{D8AF28E1-3BFC-B0C2-5834-2B271E80951B}"/>
                    </a:ext>
                  </a:extLst>
                </p:cNvPr>
                <p:cNvPicPr/>
                <p:nvPr/>
              </p:nvPicPr>
              <p:blipFill>
                <a:blip r:embed="rId58"/>
                <a:stretch>
                  <a:fillRect/>
                </a:stretch>
              </p:blipFill>
              <p:spPr>
                <a:xfrm>
                  <a:off x="2416673" y="270165"/>
                  <a:ext cx="330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2DD7C972-8EDC-DEAC-D325-247DC7BA9370}"/>
                    </a:ext>
                  </a:extLst>
                </p14:cNvPr>
                <p14:cNvContentPartPr/>
                <p14:nvPr/>
              </p14:nvContentPartPr>
              <p14:xfrm>
                <a:off x="2862713" y="109245"/>
                <a:ext cx="47160" cy="320760"/>
              </p14:xfrm>
            </p:contentPart>
          </mc:Choice>
          <mc:Fallback xmlns="">
            <p:pic>
              <p:nvPicPr>
                <p:cNvPr id="40" name="Freihand 39">
                  <a:extLst>
                    <a:ext uri="{FF2B5EF4-FFF2-40B4-BE49-F238E27FC236}">
                      <a16:creationId xmlns:a16="http://schemas.microsoft.com/office/drawing/2014/main" id="{2DD7C972-8EDC-DEAC-D325-247DC7BA9370}"/>
                    </a:ext>
                  </a:extLst>
                </p:cNvPr>
                <p:cNvPicPr/>
                <p:nvPr/>
              </p:nvPicPr>
              <p:blipFill>
                <a:blip r:embed="rId60"/>
                <a:stretch>
                  <a:fillRect/>
                </a:stretch>
              </p:blipFill>
              <p:spPr>
                <a:xfrm>
                  <a:off x="2854073" y="100245"/>
                  <a:ext cx="648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5CDCC03F-BC26-09A0-0A20-D0B7A26BD809}"/>
                    </a:ext>
                  </a:extLst>
                </p14:cNvPr>
                <p14:cNvContentPartPr/>
                <p14:nvPr/>
              </p14:nvContentPartPr>
              <p14:xfrm>
                <a:off x="1481393" y="477165"/>
                <a:ext cx="1589400" cy="260640"/>
              </p14:xfrm>
            </p:contentPart>
          </mc:Choice>
          <mc:Fallback xmlns="">
            <p:pic>
              <p:nvPicPr>
                <p:cNvPr id="41" name="Freihand 40">
                  <a:extLst>
                    <a:ext uri="{FF2B5EF4-FFF2-40B4-BE49-F238E27FC236}">
                      <a16:creationId xmlns:a16="http://schemas.microsoft.com/office/drawing/2014/main" id="{5CDCC03F-BC26-09A0-0A20-D0B7A26BD809}"/>
                    </a:ext>
                  </a:extLst>
                </p:cNvPr>
                <p:cNvPicPr/>
                <p:nvPr/>
              </p:nvPicPr>
              <p:blipFill>
                <a:blip r:embed="rId62"/>
                <a:stretch>
                  <a:fillRect/>
                </a:stretch>
              </p:blipFill>
              <p:spPr>
                <a:xfrm>
                  <a:off x="1472393" y="468525"/>
                  <a:ext cx="1607040" cy="27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16" name="Freihand 15">
                <a:extLst>
                  <a:ext uri="{FF2B5EF4-FFF2-40B4-BE49-F238E27FC236}">
                    <a16:creationId xmlns:a16="http://schemas.microsoft.com/office/drawing/2014/main" id="{09D65769-F72A-CF55-8E68-1AC98F3A1B6E}"/>
                  </a:ext>
                </a:extLst>
              </p14:cNvPr>
              <p14:cNvContentPartPr/>
              <p14:nvPr/>
            </p14:nvContentPartPr>
            <p14:xfrm>
              <a:off x="1606189" y="3099862"/>
              <a:ext cx="3090600" cy="571680"/>
            </p14:xfrm>
          </p:contentPart>
        </mc:Choice>
        <mc:Fallback>
          <p:pic>
            <p:nvPicPr>
              <p:cNvPr id="16" name="Freihand 15">
                <a:extLst>
                  <a:ext uri="{FF2B5EF4-FFF2-40B4-BE49-F238E27FC236}">
                    <a16:creationId xmlns:a16="http://schemas.microsoft.com/office/drawing/2014/main" id="{09D65769-F72A-CF55-8E68-1AC98F3A1B6E}"/>
                  </a:ext>
                </a:extLst>
              </p:cNvPr>
              <p:cNvPicPr/>
              <p:nvPr/>
            </p:nvPicPr>
            <p:blipFill>
              <a:blip r:embed="rId64"/>
              <a:stretch>
                <a:fillRect/>
              </a:stretch>
            </p:blipFill>
            <p:spPr>
              <a:xfrm>
                <a:off x="1597189" y="3090862"/>
                <a:ext cx="310824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3" name="Freihand 32">
                <a:extLst>
                  <a:ext uri="{FF2B5EF4-FFF2-40B4-BE49-F238E27FC236}">
                    <a16:creationId xmlns:a16="http://schemas.microsoft.com/office/drawing/2014/main" id="{883A415F-5AF1-00FD-CC01-E6762391B56A}"/>
                  </a:ext>
                </a:extLst>
              </p14:cNvPr>
              <p14:cNvContentPartPr/>
              <p14:nvPr/>
            </p14:nvContentPartPr>
            <p14:xfrm>
              <a:off x="3334189" y="4310902"/>
              <a:ext cx="2226600" cy="77040"/>
            </p14:xfrm>
          </p:contentPart>
        </mc:Choice>
        <mc:Fallback>
          <p:pic>
            <p:nvPicPr>
              <p:cNvPr id="33" name="Freihand 32">
                <a:extLst>
                  <a:ext uri="{FF2B5EF4-FFF2-40B4-BE49-F238E27FC236}">
                    <a16:creationId xmlns:a16="http://schemas.microsoft.com/office/drawing/2014/main" id="{883A415F-5AF1-00FD-CC01-E6762391B56A}"/>
                  </a:ext>
                </a:extLst>
              </p:cNvPr>
              <p:cNvPicPr/>
              <p:nvPr/>
            </p:nvPicPr>
            <p:blipFill>
              <a:blip r:embed="rId66"/>
              <a:stretch>
                <a:fillRect/>
              </a:stretch>
            </p:blipFill>
            <p:spPr>
              <a:xfrm>
                <a:off x="3325549" y="4302262"/>
                <a:ext cx="2244240" cy="94680"/>
              </a:xfrm>
              <a:prstGeom prst="rect">
                <a:avLst/>
              </a:prstGeom>
            </p:spPr>
          </p:pic>
        </mc:Fallback>
      </mc:AlternateContent>
      <p:grpSp>
        <p:nvGrpSpPr>
          <p:cNvPr id="44" name="Gruppieren 43">
            <a:extLst>
              <a:ext uri="{FF2B5EF4-FFF2-40B4-BE49-F238E27FC236}">
                <a16:creationId xmlns:a16="http://schemas.microsoft.com/office/drawing/2014/main" id="{F53B79C9-291F-EC9F-E09A-B337D42E2D37}"/>
              </a:ext>
            </a:extLst>
          </p:cNvPr>
          <p:cNvGrpSpPr/>
          <p:nvPr/>
        </p:nvGrpSpPr>
        <p:grpSpPr>
          <a:xfrm>
            <a:off x="1854589" y="4308022"/>
            <a:ext cx="4297680" cy="519480"/>
            <a:chOff x="1854589" y="4308022"/>
            <a:chExt cx="4297680" cy="519480"/>
          </a:xfrm>
        </p:grpSpPr>
        <mc:AlternateContent xmlns:mc="http://schemas.openxmlformats.org/markup-compatibility/2006">
          <mc:Choice xmlns:p14="http://schemas.microsoft.com/office/powerpoint/2010/main" Requires="p14">
            <p:contentPart p14:bwMode="auto" r:id="rId67">
              <p14:nvContentPartPr>
                <p14:cNvPr id="34" name="Freihand 33">
                  <a:extLst>
                    <a:ext uri="{FF2B5EF4-FFF2-40B4-BE49-F238E27FC236}">
                      <a16:creationId xmlns:a16="http://schemas.microsoft.com/office/drawing/2014/main" id="{BB1A71C6-94EA-B8D5-385E-CBB7C288E716}"/>
                    </a:ext>
                  </a:extLst>
                </p14:cNvPr>
                <p14:cNvContentPartPr/>
                <p14:nvPr/>
              </p14:nvContentPartPr>
              <p14:xfrm>
                <a:off x="1854589" y="4308022"/>
                <a:ext cx="2284920" cy="497520"/>
              </p14:xfrm>
            </p:contentPart>
          </mc:Choice>
          <mc:Fallback>
            <p:pic>
              <p:nvPicPr>
                <p:cNvPr id="34" name="Freihand 33">
                  <a:extLst>
                    <a:ext uri="{FF2B5EF4-FFF2-40B4-BE49-F238E27FC236}">
                      <a16:creationId xmlns:a16="http://schemas.microsoft.com/office/drawing/2014/main" id="{BB1A71C6-94EA-B8D5-385E-CBB7C288E716}"/>
                    </a:ext>
                  </a:extLst>
                </p:cNvPr>
                <p:cNvPicPr/>
                <p:nvPr/>
              </p:nvPicPr>
              <p:blipFill>
                <a:blip r:embed="rId68"/>
                <a:stretch>
                  <a:fillRect/>
                </a:stretch>
              </p:blipFill>
              <p:spPr>
                <a:xfrm>
                  <a:off x="1845589" y="4299382"/>
                  <a:ext cx="2302560" cy="515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509E571A-E864-E688-1095-CB000CC9C79D}"/>
                    </a:ext>
                  </a:extLst>
                </p14:cNvPr>
                <p14:cNvContentPartPr/>
                <p14:nvPr/>
              </p14:nvContentPartPr>
              <p14:xfrm>
                <a:off x="4441549" y="4327102"/>
                <a:ext cx="1710720" cy="500400"/>
              </p14:xfrm>
            </p:contentPart>
          </mc:Choice>
          <mc:Fallback>
            <p:pic>
              <p:nvPicPr>
                <p:cNvPr id="43" name="Freihand 42">
                  <a:extLst>
                    <a:ext uri="{FF2B5EF4-FFF2-40B4-BE49-F238E27FC236}">
                      <a16:creationId xmlns:a16="http://schemas.microsoft.com/office/drawing/2014/main" id="{509E571A-E864-E688-1095-CB000CC9C79D}"/>
                    </a:ext>
                  </a:extLst>
                </p:cNvPr>
                <p:cNvPicPr/>
                <p:nvPr/>
              </p:nvPicPr>
              <p:blipFill>
                <a:blip r:embed="rId70"/>
                <a:stretch>
                  <a:fillRect/>
                </a:stretch>
              </p:blipFill>
              <p:spPr>
                <a:xfrm>
                  <a:off x="4432909" y="4318102"/>
                  <a:ext cx="1728360" cy="518040"/>
                </a:xfrm>
                <a:prstGeom prst="rect">
                  <a:avLst/>
                </a:prstGeom>
              </p:spPr>
            </p:pic>
          </mc:Fallback>
        </mc:AlternateContent>
      </p:gr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7" name="Freihand 46">
                <a:extLst>
                  <a:ext uri="{FF2B5EF4-FFF2-40B4-BE49-F238E27FC236}">
                    <a16:creationId xmlns:a16="http://schemas.microsoft.com/office/drawing/2014/main" id="{BE7B5859-A316-7B3D-39C7-E42E18514C79}"/>
                  </a:ext>
                </a:extLst>
              </p14:cNvPr>
              <p14:cNvContentPartPr/>
              <p14:nvPr/>
            </p14:nvContentPartPr>
            <p14:xfrm>
              <a:off x="11075393" y="760125"/>
              <a:ext cx="159120" cy="17280"/>
            </p14:xfrm>
          </p:contentPart>
        </mc:Choice>
        <mc:Fallback xmlns="">
          <p:pic>
            <p:nvPicPr>
              <p:cNvPr id="47" name="Freihand 46">
                <a:extLst>
                  <a:ext uri="{FF2B5EF4-FFF2-40B4-BE49-F238E27FC236}">
                    <a16:creationId xmlns:a16="http://schemas.microsoft.com/office/drawing/2014/main" id="{BE7B5859-A316-7B3D-39C7-E42E18514C79}"/>
                  </a:ext>
                </a:extLst>
              </p:cNvPr>
              <p:cNvPicPr/>
              <p:nvPr/>
            </p:nvPicPr>
            <p:blipFill>
              <a:blip r:embed="rId4"/>
              <a:stretch>
                <a:fillRect/>
              </a:stretch>
            </p:blipFill>
            <p:spPr>
              <a:xfrm>
                <a:off x="11066393" y="751125"/>
                <a:ext cx="176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 name="Freihand 48">
                <a:extLst>
                  <a:ext uri="{FF2B5EF4-FFF2-40B4-BE49-F238E27FC236}">
                    <a16:creationId xmlns:a16="http://schemas.microsoft.com/office/drawing/2014/main" id="{622A6E3F-8BB9-6FE0-91C6-CC7B23CBF34D}"/>
                  </a:ext>
                </a:extLst>
              </p14:cNvPr>
              <p14:cNvContentPartPr/>
              <p14:nvPr/>
            </p14:nvContentPartPr>
            <p14:xfrm>
              <a:off x="9740513" y="1285365"/>
              <a:ext cx="11160" cy="21240"/>
            </p14:xfrm>
          </p:contentPart>
        </mc:Choice>
        <mc:Fallback xmlns="">
          <p:pic>
            <p:nvPicPr>
              <p:cNvPr id="49" name="Freihand 48">
                <a:extLst>
                  <a:ext uri="{FF2B5EF4-FFF2-40B4-BE49-F238E27FC236}">
                    <a16:creationId xmlns:a16="http://schemas.microsoft.com/office/drawing/2014/main" id="{622A6E3F-8BB9-6FE0-91C6-CC7B23CBF34D}"/>
                  </a:ext>
                </a:extLst>
              </p:cNvPr>
              <p:cNvPicPr/>
              <p:nvPr/>
            </p:nvPicPr>
            <p:blipFill>
              <a:blip r:embed="rId6"/>
              <a:stretch>
                <a:fillRect/>
              </a:stretch>
            </p:blipFill>
            <p:spPr>
              <a:xfrm>
                <a:off x="9731513" y="1276725"/>
                <a:ext cx="28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 name="Freihand 56">
                <a:extLst>
                  <a:ext uri="{FF2B5EF4-FFF2-40B4-BE49-F238E27FC236}">
                    <a16:creationId xmlns:a16="http://schemas.microsoft.com/office/drawing/2014/main" id="{FA2D7123-15C5-86CC-5D03-D4568B7CFEDB}"/>
                  </a:ext>
                </a:extLst>
              </p14:cNvPr>
              <p14:cNvContentPartPr/>
              <p14:nvPr/>
            </p14:nvContentPartPr>
            <p14:xfrm>
              <a:off x="10733033" y="943725"/>
              <a:ext cx="105840" cy="33120"/>
            </p14:xfrm>
          </p:contentPart>
        </mc:Choice>
        <mc:Fallback xmlns="">
          <p:pic>
            <p:nvPicPr>
              <p:cNvPr id="57" name="Freihand 56">
                <a:extLst>
                  <a:ext uri="{FF2B5EF4-FFF2-40B4-BE49-F238E27FC236}">
                    <a16:creationId xmlns:a16="http://schemas.microsoft.com/office/drawing/2014/main" id="{FA2D7123-15C5-86CC-5D03-D4568B7CFEDB}"/>
                  </a:ext>
                </a:extLst>
              </p:cNvPr>
              <p:cNvPicPr/>
              <p:nvPr/>
            </p:nvPicPr>
            <p:blipFill>
              <a:blip r:embed="rId8"/>
              <a:stretch>
                <a:fillRect/>
              </a:stretch>
            </p:blipFill>
            <p:spPr>
              <a:xfrm>
                <a:off x="10724033" y="934725"/>
                <a:ext cx="123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0" name="Freihand 59">
                <a:extLst>
                  <a:ext uri="{FF2B5EF4-FFF2-40B4-BE49-F238E27FC236}">
                    <a16:creationId xmlns:a16="http://schemas.microsoft.com/office/drawing/2014/main" id="{0A7B06E9-DF40-3561-6873-A7B94BBA36DC}"/>
                  </a:ext>
                </a:extLst>
              </p14:cNvPr>
              <p14:cNvContentPartPr/>
              <p14:nvPr/>
            </p14:nvContentPartPr>
            <p14:xfrm>
              <a:off x="9650513" y="1107165"/>
              <a:ext cx="734040" cy="96840"/>
            </p14:xfrm>
          </p:contentPart>
        </mc:Choice>
        <mc:Fallback xmlns="">
          <p:pic>
            <p:nvPicPr>
              <p:cNvPr id="60" name="Freihand 59">
                <a:extLst>
                  <a:ext uri="{FF2B5EF4-FFF2-40B4-BE49-F238E27FC236}">
                    <a16:creationId xmlns:a16="http://schemas.microsoft.com/office/drawing/2014/main" id="{0A7B06E9-DF40-3561-6873-A7B94BBA36DC}"/>
                  </a:ext>
                </a:extLst>
              </p:cNvPr>
              <p:cNvPicPr/>
              <p:nvPr/>
            </p:nvPicPr>
            <p:blipFill>
              <a:blip r:embed="rId10"/>
              <a:stretch>
                <a:fillRect/>
              </a:stretch>
            </p:blipFill>
            <p:spPr>
              <a:xfrm>
                <a:off x="9641513" y="1098525"/>
                <a:ext cx="751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 name="Freihand 60">
                <a:extLst>
                  <a:ext uri="{FF2B5EF4-FFF2-40B4-BE49-F238E27FC236}">
                    <a16:creationId xmlns:a16="http://schemas.microsoft.com/office/drawing/2014/main" id="{A1B6079B-D2C7-4EF6-387B-EA36E412E90D}"/>
                  </a:ext>
                </a:extLst>
              </p14:cNvPr>
              <p14:cNvContentPartPr/>
              <p14:nvPr/>
            </p14:nvContentPartPr>
            <p14:xfrm>
              <a:off x="10377713" y="1033365"/>
              <a:ext cx="531000" cy="153000"/>
            </p14:xfrm>
          </p:contentPart>
        </mc:Choice>
        <mc:Fallback xmlns="">
          <p:pic>
            <p:nvPicPr>
              <p:cNvPr id="61" name="Freihand 60">
                <a:extLst>
                  <a:ext uri="{FF2B5EF4-FFF2-40B4-BE49-F238E27FC236}">
                    <a16:creationId xmlns:a16="http://schemas.microsoft.com/office/drawing/2014/main" id="{A1B6079B-D2C7-4EF6-387B-EA36E412E90D}"/>
                  </a:ext>
                </a:extLst>
              </p:cNvPr>
              <p:cNvPicPr/>
              <p:nvPr/>
            </p:nvPicPr>
            <p:blipFill>
              <a:blip r:embed="rId12"/>
              <a:stretch>
                <a:fillRect/>
              </a:stretch>
            </p:blipFill>
            <p:spPr>
              <a:xfrm>
                <a:off x="10368713" y="1024725"/>
                <a:ext cx="548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2" name="Freihand 61">
                <a:extLst>
                  <a:ext uri="{FF2B5EF4-FFF2-40B4-BE49-F238E27FC236}">
                    <a16:creationId xmlns:a16="http://schemas.microsoft.com/office/drawing/2014/main" id="{48D360D5-6B27-DE82-C2D8-F37D664CF64B}"/>
                  </a:ext>
                </a:extLst>
              </p14:cNvPr>
              <p14:cNvContentPartPr/>
              <p14:nvPr/>
            </p14:nvContentPartPr>
            <p14:xfrm>
              <a:off x="10333073" y="1249005"/>
              <a:ext cx="134280" cy="184680"/>
            </p14:xfrm>
          </p:contentPart>
        </mc:Choice>
        <mc:Fallback xmlns="">
          <p:pic>
            <p:nvPicPr>
              <p:cNvPr id="62" name="Freihand 61">
                <a:extLst>
                  <a:ext uri="{FF2B5EF4-FFF2-40B4-BE49-F238E27FC236}">
                    <a16:creationId xmlns:a16="http://schemas.microsoft.com/office/drawing/2014/main" id="{48D360D5-6B27-DE82-C2D8-F37D664CF64B}"/>
                  </a:ext>
                </a:extLst>
              </p:cNvPr>
              <p:cNvPicPr/>
              <p:nvPr/>
            </p:nvPicPr>
            <p:blipFill>
              <a:blip r:embed="rId14"/>
              <a:stretch>
                <a:fillRect/>
              </a:stretch>
            </p:blipFill>
            <p:spPr>
              <a:xfrm>
                <a:off x="10324073" y="1240365"/>
                <a:ext cx="151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4" name="Freihand 63">
                <a:extLst>
                  <a:ext uri="{FF2B5EF4-FFF2-40B4-BE49-F238E27FC236}">
                    <a16:creationId xmlns:a16="http://schemas.microsoft.com/office/drawing/2014/main" id="{FA25867F-9386-F5BE-7BA1-007C5246E383}"/>
                  </a:ext>
                </a:extLst>
              </p14:cNvPr>
              <p14:cNvContentPartPr/>
              <p14:nvPr/>
            </p14:nvContentPartPr>
            <p14:xfrm>
              <a:off x="10216073" y="1175565"/>
              <a:ext cx="364320" cy="323280"/>
            </p14:xfrm>
          </p:contentPart>
        </mc:Choice>
        <mc:Fallback xmlns="">
          <p:pic>
            <p:nvPicPr>
              <p:cNvPr id="64" name="Freihand 63">
                <a:extLst>
                  <a:ext uri="{FF2B5EF4-FFF2-40B4-BE49-F238E27FC236}">
                    <a16:creationId xmlns:a16="http://schemas.microsoft.com/office/drawing/2014/main" id="{FA25867F-9386-F5BE-7BA1-007C5246E383}"/>
                  </a:ext>
                </a:extLst>
              </p:cNvPr>
              <p:cNvPicPr/>
              <p:nvPr/>
            </p:nvPicPr>
            <p:blipFill>
              <a:blip r:embed="rId16"/>
              <a:stretch>
                <a:fillRect/>
              </a:stretch>
            </p:blipFill>
            <p:spPr>
              <a:xfrm>
                <a:off x="10207073" y="1166925"/>
                <a:ext cx="3819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5" name="Freihand 64">
                <a:extLst>
                  <a:ext uri="{FF2B5EF4-FFF2-40B4-BE49-F238E27FC236}">
                    <a16:creationId xmlns:a16="http://schemas.microsoft.com/office/drawing/2014/main" id="{ABF38590-C2F0-8FAD-8911-5476F9C794CF}"/>
                  </a:ext>
                </a:extLst>
              </p14:cNvPr>
              <p14:cNvContentPartPr/>
              <p14:nvPr/>
            </p14:nvContentPartPr>
            <p14:xfrm>
              <a:off x="11322713" y="474645"/>
              <a:ext cx="436680" cy="334440"/>
            </p14:xfrm>
          </p:contentPart>
        </mc:Choice>
        <mc:Fallback xmlns="">
          <p:pic>
            <p:nvPicPr>
              <p:cNvPr id="65" name="Freihand 64">
                <a:extLst>
                  <a:ext uri="{FF2B5EF4-FFF2-40B4-BE49-F238E27FC236}">
                    <a16:creationId xmlns:a16="http://schemas.microsoft.com/office/drawing/2014/main" id="{ABF38590-C2F0-8FAD-8911-5476F9C794CF}"/>
                  </a:ext>
                </a:extLst>
              </p:cNvPr>
              <p:cNvPicPr/>
              <p:nvPr/>
            </p:nvPicPr>
            <p:blipFill>
              <a:blip r:embed="rId18"/>
              <a:stretch>
                <a:fillRect/>
              </a:stretch>
            </p:blipFill>
            <p:spPr>
              <a:xfrm>
                <a:off x="11313713" y="465645"/>
                <a:ext cx="4543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8" name="Freihand 67">
                <a:extLst>
                  <a:ext uri="{FF2B5EF4-FFF2-40B4-BE49-F238E27FC236}">
                    <a16:creationId xmlns:a16="http://schemas.microsoft.com/office/drawing/2014/main" id="{7C3674C0-684B-EE21-0EC5-173B0E586B4D}"/>
                  </a:ext>
                </a:extLst>
              </p14:cNvPr>
              <p14:cNvContentPartPr/>
              <p14:nvPr/>
            </p14:nvContentPartPr>
            <p14:xfrm>
              <a:off x="296993" y="1177725"/>
              <a:ext cx="8510400" cy="276120"/>
            </p14:xfrm>
          </p:contentPart>
        </mc:Choice>
        <mc:Fallback xmlns="">
          <p:pic>
            <p:nvPicPr>
              <p:cNvPr id="68" name="Freihand 67">
                <a:extLst>
                  <a:ext uri="{FF2B5EF4-FFF2-40B4-BE49-F238E27FC236}">
                    <a16:creationId xmlns:a16="http://schemas.microsoft.com/office/drawing/2014/main" id="{7C3674C0-684B-EE21-0EC5-173B0E586B4D}"/>
                  </a:ext>
                </a:extLst>
              </p:cNvPr>
              <p:cNvPicPr/>
              <p:nvPr/>
            </p:nvPicPr>
            <p:blipFill>
              <a:blip r:embed="rId20"/>
              <a:stretch>
                <a:fillRect/>
              </a:stretch>
            </p:blipFill>
            <p:spPr>
              <a:xfrm>
                <a:off x="287993" y="1168725"/>
                <a:ext cx="85280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9" name="Freihand 68">
                <a:extLst>
                  <a:ext uri="{FF2B5EF4-FFF2-40B4-BE49-F238E27FC236}">
                    <a16:creationId xmlns:a16="http://schemas.microsoft.com/office/drawing/2014/main" id="{A6F378B2-7D7C-492B-6EA8-37E9AB959FA8}"/>
                  </a:ext>
                </a:extLst>
              </p14:cNvPr>
              <p14:cNvContentPartPr/>
              <p14:nvPr/>
            </p14:nvContentPartPr>
            <p14:xfrm>
              <a:off x="672473" y="1839765"/>
              <a:ext cx="2863080" cy="748080"/>
            </p14:xfrm>
          </p:contentPart>
        </mc:Choice>
        <mc:Fallback xmlns="">
          <p:pic>
            <p:nvPicPr>
              <p:cNvPr id="69" name="Freihand 68">
                <a:extLst>
                  <a:ext uri="{FF2B5EF4-FFF2-40B4-BE49-F238E27FC236}">
                    <a16:creationId xmlns:a16="http://schemas.microsoft.com/office/drawing/2014/main" id="{A6F378B2-7D7C-492B-6EA8-37E9AB959FA8}"/>
                  </a:ext>
                </a:extLst>
              </p:cNvPr>
              <p:cNvPicPr/>
              <p:nvPr/>
            </p:nvPicPr>
            <p:blipFill>
              <a:blip r:embed="rId22"/>
              <a:stretch>
                <a:fillRect/>
              </a:stretch>
            </p:blipFill>
            <p:spPr>
              <a:xfrm>
                <a:off x="663833" y="1830765"/>
                <a:ext cx="288072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 name="Freihand 69">
                <a:extLst>
                  <a:ext uri="{FF2B5EF4-FFF2-40B4-BE49-F238E27FC236}">
                    <a16:creationId xmlns:a16="http://schemas.microsoft.com/office/drawing/2014/main" id="{49A926CE-26AE-66BF-C375-CC93A661B571}"/>
                  </a:ext>
                </a:extLst>
              </p14:cNvPr>
              <p14:cNvContentPartPr/>
              <p14:nvPr/>
            </p14:nvContentPartPr>
            <p14:xfrm>
              <a:off x="6595193" y="2143965"/>
              <a:ext cx="1039680" cy="129600"/>
            </p14:xfrm>
          </p:contentPart>
        </mc:Choice>
        <mc:Fallback xmlns="">
          <p:pic>
            <p:nvPicPr>
              <p:cNvPr id="70" name="Freihand 69">
                <a:extLst>
                  <a:ext uri="{FF2B5EF4-FFF2-40B4-BE49-F238E27FC236}">
                    <a16:creationId xmlns:a16="http://schemas.microsoft.com/office/drawing/2014/main" id="{49A926CE-26AE-66BF-C375-CC93A661B571}"/>
                  </a:ext>
                </a:extLst>
              </p:cNvPr>
              <p:cNvPicPr/>
              <p:nvPr/>
            </p:nvPicPr>
            <p:blipFill>
              <a:blip r:embed="rId24"/>
              <a:stretch>
                <a:fillRect/>
              </a:stretch>
            </p:blipFill>
            <p:spPr>
              <a:xfrm>
                <a:off x="6586193" y="2135325"/>
                <a:ext cx="1057320" cy="147240"/>
              </a:xfrm>
              <a:prstGeom prst="rect">
                <a:avLst/>
              </a:prstGeom>
            </p:spPr>
          </p:pic>
        </mc:Fallback>
      </mc:AlternateContent>
      <p:grpSp>
        <p:nvGrpSpPr>
          <p:cNvPr id="73" name="Gruppieren 72">
            <a:extLst>
              <a:ext uri="{FF2B5EF4-FFF2-40B4-BE49-F238E27FC236}">
                <a16:creationId xmlns:a16="http://schemas.microsoft.com/office/drawing/2014/main" id="{8772F1B2-C45C-8B05-C651-E985F0843C17}"/>
              </a:ext>
            </a:extLst>
          </p:cNvPr>
          <p:cNvGrpSpPr/>
          <p:nvPr/>
        </p:nvGrpSpPr>
        <p:grpSpPr>
          <a:xfrm>
            <a:off x="6745673" y="133725"/>
            <a:ext cx="4919760" cy="884520"/>
            <a:chOff x="6745673" y="133725"/>
            <a:chExt cx="4919760" cy="884520"/>
          </a:xfrm>
        </p:grpSpPr>
        <mc:AlternateContent xmlns:mc="http://schemas.openxmlformats.org/markup-compatibility/2006" xmlns:p14="http://schemas.microsoft.com/office/powerpoint/2010/main">
          <mc:Choice Requires="p14">
            <p:contentPart p14:bwMode="auto" r:id="rId25">
              <p14:nvContentPartPr>
                <p14:cNvPr id="3" name="Freihand 2">
                  <a:extLst>
                    <a:ext uri="{FF2B5EF4-FFF2-40B4-BE49-F238E27FC236}">
                      <a16:creationId xmlns:a16="http://schemas.microsoft.com/office/drawing/2014/main" id="{EB72F139-B247-F771-ED7D-261F222DB715}"/>
                    </a:ext>
                  </a:extLst>
                </p14:cNvPr>
                <p14:cNvContentPartPr/>
                <p14:nvPr/>
              </p14:nvContentPartPr>
              <p14:xfrm>
                <a:off x="6809753" y="539445"/>
                <a:ext cx="339120" cy="251280"/>
              </p14:xfrm>
            </p:contentPart>
          </mc:Choice>
          <mc:Fallback xmlns="">
            <p:pic>
              <p:nvPicPr>
                <p:cNvPr id="3" name="Freihand 2">
                  <a:extLst>
                    <a:ext uri="{FF2B5EF4-FFF2-40B4-BE49-F238E27FC236}">
                      <a16:creationId xmlns:a16="http://schemas.microsoft.com/office/drawing/2014/main" id="{EB72F139-B247-F771-ED7D-261F222DB715}"/>
                    </a:ext>
                  </a:extLst>
                </p:cNvPr>
                <p:cNvPicPr/>
                <p:nvPr/>
              </p:nvPicPr>
              <p:blipFill>
                <a:blip r:embed="rId26"/>
                <a:stretch>
                  <a:fillRect/>
                </a:stretch>
              </p:blipFill>
              <p:spPr>
                <a:xfrm>
                  <a:off x="6801113" y="530445"/>
                  <a:ext cx="356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 name="Freihand 9">
                  <a:extLst>
                    <a:ext uri="{FF2B5EF4-FFF2-40B4-BE49-F238E27FC236}">
                      <a16:creationId xmlns:a16="http://schemas.microsoft.com/office/drawing/2014/main" id="{8214D4CF-EA96-B33A-CF7D-83665719DB04}"/>
                    </a:ext>
                  </a:extLst>
                </p14:cNvPr>
                <p14:cNvContentPartPr/>
                <p14:nvPr/>
              </p14:nvContentPartPr>
              <p14:xfrm>
                <a:off x="6745673" y="627285"/>
                <a:ext cx="312480" cy="201240"/>
              </p14:xfrm>
            </p:contentPart>
          </mc:Choice>
          <mc:Fallback xmlns="">
            <p:pic>
              <p:nvPicPr>
                <p:cNvPr id="10" name="Freihand 9">
                  <a:extLst>
                    <a:ext uri="{FF2B5EF4-FFF2-40B4-BE49-F238E27FC236}">
                      <a16:creationId xmlns:a16="http://schemas.microsoft.com/office/drawing/2014/main" id="{8214D4CF-EA96-B33A-CF7D-83665719DB04}"/>
                    </a:ext>
                  </a:extLst>
                </p:cNvPr>
                <p:cNvPicPr/>
                <p:nvPr/>
              </p:nvPicPr>
              <p:blipFill>
                <a:blip r:embed="rId28"/>
                <a:stretch>
                  <a:fillRect/>
                </a:stretch>
              </p:blipFill>
              <p:spPr>
                <a:xfrm>
                  <a:off x="6736673" y="618645"/>
                  <a:ext cx="330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 name="Freihand 10">
                  <a:extLst>
                    <a:ext uri="{FF2B5EF4-FFF2-40B4-BE49-F238E27FC236}">
                      <a16:creationId xmlns:a16="http://schemas.microsoft.com/office/drawing/2014/main" id="{3B770F66-B450-3F0A-4A98-27E7D6D03D09}"/>
                    </a:ext>
                  </a:extLst>
                </p14:cNvPr>
                <p14:cNvContentPartPr/>
                <p14:nvPr/>
              </p14:nvContentPartPr>
              <p14:xfrm>
                <a:off x="7406993" y="363405"/>
                <a:ext cx="95760" cy="78120"/>
              </p14:xfrm>
            </p:contentPart>
          </mc:Choice>
          <mc:Fallback xmlns="">
            <p:pic>
              <p:nvPicPr>
                <p:cNvPr id="11" name="Freihand 10">
                  <a:extLst>
                    <a:ext uri="{FF2B5EF4-FFF2-40B4-BE49-F238E27FC236}">
                      <a16:creationId xmlns:a16="http://schemas.microsoft.com/office/drawing/2014/main" id="{3B770F66-B450-3F0A-4A98-27E7D6D03D09}"/>
                    </a:ext>
                  </a:extLst>
                </p:cNvPr>
                <p:cNvPicPr/>
                <p:nvPr/>
              </p:nvPicPr>
              <p:blipFill>
                <a:blip r:embed="rId30"/>
                <a:stretch>
                  <a:fillRect/>
                </a:stretch>
              </p:blipFill>
              <p:spPr>
                <a:xfrm>
                  <a:off x="7398353" y="354405"/>
                  <a:ext cx="113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 name="Freihand 11">
                  <a:extLst>
                    <a:ext uri="{FF2B5EF4-FFF2-40B4-BE49-F238E27FC236}">
                      <a16:creationId xmlns:a16="http://schemas.microsoft.com/office/drawing/2014/main" id="{66F0D9B4-BFFB-6E8D-5BB0-8F6ACBCE7E53}"/>
                    </a:ext>
                  </a:extLst>
                </p14:cNvPr>
                <p14:cNvContentPartPr/>
                <p14:nvPr/>
              </p14:nvContentPartPr>
              <p14:xfrm>
                <a:off x="7481153" y="334605"/>
                <a:ext cx="49320" cy="167400"/>
              </p14:xfrm>
            </p:contentPart>
          </mc:Choice>
          <mc:Fallback xmlns="">
            <p:pic>
              <p:nvPicPr>
                <p:cNvPr id="12" name="Freihand 11">
                  <a:extLst>
                    <a:ext uri="{FF2B5EF4-FFF2-40B4-BE49-F238E27FC236}">
                      <a16:creationId xmlns:a16="http://schemas.microsoft.com/office/drawing/2014/main" id="{66F0D9B4-BFFB-6E8D-5BB0-8F6ACBCE7E53}"/>
                    </a:ext>
                  </a:extLst>
                </p:cNvPr>
                <p:cNvPicPr/>
                <p:nvPr/>
              </p:nvPicPr>
              <p:blipFill>
                <a:blip r:embed="rId32"/>
                <a:stretch>
                  <a:fillRect/>
                </a:stretch>
              </p:blipFill>
              <p:spPr>
                <a:xfrm>
                  <a:off x="7472153" y="325965"/>
                  <a:ext cx="66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 name="Freihand 12">
                  <a:extLst>
                    <a:ext uri="{FF2B5EF4-FFF2-40B4-BE49-F238E27FC236}">
                      <a16:creationId xmlns:a16="http://schemas.microsoft.com/office/drawing/2014/main" id="{33937736-ECDA-C2A6-9BAC-4100733F4352}"/>
                    </a:ext>
                  </a:extLst>
                </p14:cNvPr>
                <p14:cNvContentPartPr/>
                <p14:nvPr/>
              </p14:nvContentPartPr>
              <p14:xfrm>
                <a:off x="7629473" y="238845"/>
                <a:ext cx="18720" cy="128880"/>
              </p14:xfrm>
            </p:contentPart>
          </mc:Choice>
          <mc:Fallback xmlns="">
            <p:pic>
              <p:nvPicPr>
                <p:cNvPr id="13" name="Freihand 12">
                  <a:extLst>
                    <a:ext uri="{FF2B5EF4-FFF2-40B4-BE49-F238E27FC236}">
                      <a16:creationId xmlns:a16="http://schemas.microsoft.com/office/drawing/2014/main" id="{33937736-ECDA-C2A6-9BAC-4100733F4352}"/>
                    </a:ext>
                  </a:extLst>
                </p:cNvPr>
                <p:cNvPicPr/>
                <p:nvPr/>
              </p:nvPicPr>
              <p:blipFill>
                <a:blip r:embed="rId34"/>
                <a:stretch>
                  <a:fillRect/>
                </a:stretch>
              </p:blipFill>
              <p:spPr>
                <a:xfrm>
                  <a:off x="7620473" y="230205"/>
                  <a:ext cx="36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 name="Freihand 13">
                  <a:extLst>
                    <a:ext uri="{FF2B5EF4-FFF2-40B4-BE49-F238E27FC236}">
                      <a16:creationId xmlns:a16="http://schemas.microsoft.com/office/drawing/2014/main" id="{55BC8FBC-0F41-9788-1261-2A3932BD9E89}"/>
                    </a:ext>
                  </a:extLst>
                </p14:cNvPr>
                <p14:cNvContentPartPr/>
                <p14:nvPr/>
              </p14:nvContentPartPr>
              <p14:xfrm>
                <a:off x="7540913" y="229125"/>
                <a:ext cx="197640" cy="121320"/>
              </p14:xfrm>
            </p:contentPart>
          </mc:Choice>
          <mc:Fallback xmlns="">
            <p:pic>
              <p:nvPicPr>
                <p:cNvPr id="14" name="Freihand 13">
                  <a:extLst>
                    <a:ext uri="{FF2B5EF4-FFF2-40B4-BE49-F238E27FC236}">
                      <a16:creationId xmlns:a16="http://schemas.microsoft.com/office/drawing/2014/main" id="{55BC8FBC-0F41-9788-1261-2A3932BD9E89}"/>
                    </a:ext>
                  </a:extLst>
                </p:cNvPr>
                <p:cNvPicPr/>
                <p:nvPr/>
              </p:nvPicPr>
              <p:blipFill>
                <a:blip r:embed="rId36"/>
                <a:stretch>
                  <a:fillRect/>
                </a:stretch>
              </p:blipFill>
              <p:spPr>
                <a:xfrm>
                  <a:off x="7532273" y="220485"/>
                  <a:ext cx="215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0F476EAA-5D80-3F17-D706-881A76F8A372}"/>
                    </a:ext>
                  </a:extLst>
                </p14:cNvPr>
                <p14:cNvContentPartPr/>
                <p14:nvPr/>
              </p14:nvContentPartPr>
              <p14:xfrm>
                <a:off x="7786073" y="398325"/>
                <a:ext cx="292320" cy="72360"/>
              </p14:xfrm>
            </p:contentPart>
          </mc:Choice>
          <mc:Fallback xmlns="">
            <p:pic>
              <p:nvPicPr>
                <p:cNvPr id="17" name="Freihand 16">
                  <a:extLst>
                    <a:ext uri="{FF2B5EF4-FFF2-40B4-BE49-F238E27FC236}">
                      <a16:creationId xmlns:a16="http://schemas.microsoft.com/office/drawing/2014/main" id="{0F476EAA-5D80-3F17-D706-881A76F8A372}"/>
                    </a:ext>
                  </a:extLst>
                </p:cNvPr>
                <p:cNvPicPr/>
                <p:nvPr/>
              </p:nvPicPr>
              <p:blipFill>
                <a:blip r:embed="rId38"/>
                <a:stretch>
                  <a:fillRect/>
                </a:stretch>
              </p:blipFill>
              <p:spPr>
                <a:xfrm>
                  <a:off x="7777433" y="389325"/>
                  <a:ext cx="309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76AEF837-0B32-C76B-5827-9B11EFE939A2}"/>
                    </a:ext>
                  </a:extLst>
                </p14:cNvPr>
                <p14:cNvContentPartPr/>
                <p14:nvPr/>
              </p14:nvContentPartPr>
              <p14:xfrm>
                <a:off x="8219873" y="341085"/>
                <a:ext cx="149400" cy="100800"/>
              </p14:xfrm>
            </p:contentPart>
          </mc:Choice>
          <mc:Fallback xmlns="">
            <p:pic>
              <p:nvPicPr>
                <p:cNvPr id="18" name="Freihand 17">
                  <a:extLst>
                    <a:ext uri="{FF2B5EF4-FFF2-40B4-BE49-F238E27FC236}">
                      <a16:creationId xmlns:a16="http://schemas.microsoft.com/office/drawing/2014/main" id="{76AEF837-0B32-C76B-5827-9B11EFE939A2}"/>
                    </a:ext>
                  </a:extLst>
                </p:cNvPr>
                <p:cNvPicPr/>
                <p:nvPr/>
              </p:nvPicPr>
              <p:blipFill>
                <a:blip r:embed="rId40"/>
                <a:stretch>
                  <a:fillRect/>
                </a:stretch>
              </p:blipFill>
              <p:spPr>
                <a:xfrm>
                  <a:off x="8211233" y="332085"/>
                  <a:ext cx="167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085BBCA8-D337-BEF3-C322-076CEB390522}"/>
                    </a:ext>
                  </a:extLst>
                </p14:cNvPr>
                <p14:cNvContentPartPr/>
                <p14:nvPr/>
              </p14:nvContentPartPr>
              <p14:xfrm>
                <a:off x="8341913" y="308685"/>
                <a:ext cx="57240" cy="221760"/>
              </p14:xfrm>
            </p:contentPart>
          </mc:Choice>
          <mc:Fallback xmlns="">
            <p:pic>
              <p:nvPicPr>
                <p:cNvPr id="19" name="Freihand 18">
                  <a:extLst>
                    <a:ext uri="{FF2B5EF4-FFF2-40B4-BE49-F238E27FC236}">
                      <a16:creationId xmlns:a16="http://schemas.microsoft.com/office/drawing/2014/main" id="{085BBCA8-D337-BEF3-C322-076CEB390522}"/>
                    </a:ext>
                  </a:extLst>
                </p:cNvPr>
                <p:cNvPicPr/>
                <p:nvPr/>
              </p:nvPicPr>
              <p:blipFill>
                <a:blip r:embed="rId42"/>
                <a:stretch>
                  <a:fillRect/>
                </a:stretch>
              </p:blipFill>
              <p:spPr>
                <a:xfrm>
                  <a:off x="8332913" y="299685"/>
                  <a:ext cx="74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D9B11312-DA3C-14A5-873A-0675F18B362C}"/>
                    </a:ext>
                  </a:extLst>
                </p14:cNvPr>
                <p14:cNvContentPartPr/>
                <p14:nvPr/>
              </p14:nvContentPartPr>
              <p14:xfrm>
                <a:off x="8822153" y="337125"/>
                <a:ext cx="141840" cy="14400"/>
              </p14:xfrm>
            </p:contentPart>
          </mc:Choice>
          <mc:Fallback xmlns="">
            <p:pic>
              <p:nvPicPr>
                <p:cNvPr id="21" name="Freihand 20">
                  <a:extLst>
                    <a:ext uri="{FF2B5EF4-FFF2-40B4-BE49-F238E27FC236}">
                      <a16:creationId xmlns:a16="http://schemas.microsoft.com/office/drawing/2014/main" id="{D9B11312-DA3C-14A5-873A-0675F18B362C}"/>
                    </a:ext>
                  </a:extLst>
                </p:cNvPr>
                <p:cNvPicPr/>
                <p:nvPr/>
              </p:nvPicPr>
              <p:blipFill>
                <a:blip r:embed="rId44"/>
                <a:stretch>
                  <a:fillRect/>
                </a:stretch>
              </p:blipFill>
              <p:spPr>
                <a:xfrm>
                  <a:off x="8813513" y="328485"/>
                  <a:ext cx="159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0D0E23A2-3901-F5E7-2D69-AB38EAEB7891}"/>
                    </a:ext>
                  </a:extLst>
                </p14:cNvPr>
                <p14:cNvContentPartPr/>
                <p14:nvPr/>
              </p14:nvContentPartPr>
              <p14:xfrm>
                <a:off x="8826473" y="398685"/>
                <a:ext cx="126720" cy="24480"/>
              </p14:xfrm>
            </p:contentPart>
          </mc:Choice>
          <mc:Fallback xmlns="">
            <p:pic>
              <p:nvPicPr>
                <p:cNvPr id="22" name="Freihand 21">
                  <a:extLst>
                    <a:ext uri="{FF2B5EF4-FFF2-40B4-BE49-F238E27FC236}">
                      <a16:creationId xmlns:a16="http://schemas.microsoft.com/office/drawing/2014/main" id="{0D0E23A2-3901-F5E7-2D69-AB38EAEB7891}"/>
                    </a:ext>
                  </a:extLst>
                </p:cNvPr>
                <p:cNvPicPr/>
                <p:nvPr/>
              </p:nvPicPr>
              <p:blipFill>
                <a:blip r:embed="rId46"/>
                <a:stretch>
                  <a:fillRect/>
                </a:stretch>
              </p:blipFill>
              <p:spPr>
                <a:xfrm>
                  <a:off x="8817833" y="390045"/>
                  <a:ext cx="144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C960FAC8-CB47-8942-381F-3886A75E1E2B}"/>
                    </a:ext>
                  </a:extLst>
                </p14:cNvPr>
                <p14:cNvContentPartPr/>
                <p14:nvPr/>
              </p14:nvContentPartPr>
              <p14:xfrm>
                <a:off x="9283313" y="292485"/>
                <a:ext cx="175680" cy="140400"/>
              </p14:xfrm>
            </p:contentPart>
          </mc:Choice>
          <mc:Fallback xmlns="">
            <p:pic>
              <p:nvPicPr>
                <p:cNvPr id="23" name="Freihand 22">
                  <a:extLst>
                    <a:ext uri="{FF2B5EF4-FFF2-40B4-BE49-F238E27FC236}">
                      <a16:creationId xmlns:a16="http://schemas.microsoft.com/office/drawing/2014/main" id="{C960FAC8-CB47-8942-381F-3886A75E1E2B}"/>
                    </a:ext>
                  </a:extLst>
                </p:cNvPr>
                <p:cNvPicPr/>
                <p:nvPr/>
              </p:nvPicPr>
              <p:blipFill>
                <a:blip r:embed="rId48"/>
                <a:stretch>
                  <a:fillRect/>
                </a:stretch>
              </p:blipFill>
              <p:spPr>
                <a:xfrm>
                  <a:off x="9274673" y="283845"/>
                  <a:ext cx="193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CB28D8C6-45B7-5329-90AB-4A8E481E79F0}"/>
                    </a:ext>
                  </a:extLst>
                </p14:cNvPr>
                <p14:cNvContentPartPr/>
                <p14:nvPr/>
              </p14:nvContentPartPr>
              <p14:xfrm>
                <a:off x="9098273" y="778845"/>
                <a:ext cx="177480" cy="15480"/>
              </p14:xfrm>
            </p:contentPart>
          </mc:Choice>
          <mc:Fallback xmlns="">
            <p:pic>
              <p:nvPicPr>
                <p:cNvPr id="31" name="Freihand 30">
                  <a:extLst>
                    <a:ext uri="{FF2B5EF4-FFF2-40B4-BE49-F238E27FC236}">
                      <a16:creationId xmlns:a16="http://schemas.microsoft.com/office/drawing/2014/main" id="{CB28D8C6-45B7-5329-90AB-4A8E481E79F0}"/>
                    </a:ext>
                  </a:extLst>
                </p:cNvPr>
                <p:cNvPicPr/>
                <p:nvPr/>
              </p:nvPicPr>
              <p:blipFill>
                <a:blip r:embed="rId50"/>
                <a:stretch>
                  <a:fillRect/>
                </a:stretch>
              </p:blipFill>
              <p:spPr>
                <a:xfrm>
                  <a:off x="9089633" y="769845"/>
                  <a:ext cx="195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EC163F6A-CB2E-E355-AEE9-E6C56E114E45}"/>
                    </a:ext>
                  </a:extLst>
                </p14:cNvPr>
                <p14:cNvContentPartPr/>
                <p14:nvPr/>
              </p14:nvContentPartPr>
              <p14:xfrm>
                <a:off x="9119153" y="720885"/>
                <a:ext cx="303120" cy="142200"/>
              </p14:xfrm>
            </p:contentPart>
          </mc:Choice>
          <mc:Fallback xmlns="">
            <p:pic>
              <p:nvPicPr>
                <p:cNvPr id="32" name="Freihand 31">
                  <a:extLst>
                    <a:ext uri="{FF2B5EF4-FFF2-40B4-BE49-F238E27FC236}">
                      <a16:creationId xmlns:a16="http://schemas.microsoft.com/office/drawing/2014/main" id="{EC163F6A-CB2E-E355-AEE9-E6C56E114E45}"/>
                    </a:ext>
                  </a:extLst>
                </p:cNvPr>
                <p:cNvPicPr/>
                <p:nvPr/>
              </p:nvPicPr>
              <p:blipFill>
                <a:blip r:embed="rId52"/>
                <a:stretch>
                  <a:fillRect/>
                </a:stretch>
              </p:blipFill>
              <p:spPr>
                <a:xfrm>
                  <a:off x="9110513" y="711885"/>
                  <a:ext cx="320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64059812-24C2-EDC0-5972-F2028CF7746B}"/>
                    </a:ext>
                  </a:extLst>
                </p14:cNvPr>
                <p14:cNvContentPartPr/>
                <p14:nvPr/>
              </p14:nvContentPartPr>
              <p14:xfrm>
                <a:off x="8925473" y="698205"/>
                <a:ext cx="167400" cy="230040"/>
              </p14:xfrm>
            </p:contentPart>
          </mc:Choice>
          <mc:Fallback xmlns="">
            <p:pic>
              <p:nvPicPr>
                <p:cNvPr id="33" name="Freihand 32">
                  <a:extLst>
                    <a:ext uri="{FF2B5EF4-FFF2-40B4-BE49-F238E27FC236}">
                      <a16:creationId xmlns:a16="http://schemas.microsoft.com/office/drawing/2014/main" id="{64059812-24C2-EDC0-5972-F2028CF7746B}"/>
                    </a:ext>
                  </a:extLst>
                </p:cNvPr>
                <p:cNvPicPr/>
                <p:nvPr/>
              </p:nvPicPr>
              <p:blipFill>
                <a:blip r:embed="rId54"/>
                <a:stretch>
                  <a:fillRect/>
                </a:stretch>
              </p:blipFill>
              <p:spPr>
                <a:xfrm>
                  <a:off x="8916833" y="689205"/>
                  <a:ext cx="1850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ABE6731B-62F7-2EEC-DF0F-E499B2AD6382}"/>
                    </a:ext>
                  </a:extLst>
                </p14:cNvPr>
                <p14:cNvContentPartPr/>
                <p14:nvPr/>
              </p14:nvContentPartPr>
              <p14:xfrm>
                <a:off x="9742673" y="322365"/>
                <a:ext cx="11880" cy="114480"/>
              </p14:xfrm>
            </p:contentPart>
          </mc:Choice>
          <mc:Fallback xmlns="">
            <p:pic>
              <p:nvPicPr>
                <p:cNvPr id="25" name="Freihand 24">
                  <a:extLst>
                    <a:ext uri="{FF2B5EF4-FFF2-40B4-BE49-F238E27FC236}">
                      <a16:creationId xmlns:a16="http://schemas.microsoft.com/office/drawing/2014/main" id="{ABE6731B-62F7-2EEC-DF0F-E499B2AD6382}"/>
                    </a:ext>
                  </a:extLst>
                </p:cNvPr>
                <p:cNvPicPr/>
                <p:nvPr/>
              </p:nvPicPr>
              <p:blipFill>
                <a:blip r:embed="rId56"/>
                <a:stretch>
                  <a:fillRect/>
                </a:stretch>
              </p:blipFill>
              <p:spPr>
                <a:xfrm>
                  <a:off x="9733673" y="313365"/>
                  <a:ext cx="29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Freihand 25">
                  <a:extLst>
                    <a:ext uri="{FF2B5EF4-FFF2-40B4-BE49-F238E27FC236}">
                      <a16:creationId xmlns:a16="http://schemas.microsoft.com/office/drawing/2014/main" id="{47601845-F779-440D-48DA-AD1F25BED440}"/>
                    </a:ext>
                  </a:extLst>
                </p14:cNvPr>
                <p14:cNvContentPartPr/>
                <p14:nvPr/>
              </p14:nvContentPartPr>
              <p14:xfrm>
                <a:off x="9695153" y="367005"/>
                <a:ext cx="149760" cy="29520"/>
              </p14:xfrm>
            </p:contentPart>
          </mc:Choice>
          <mc:Fallback xmlns="">
            <p:pic>
              <p:nvPicPr>
                <p:cNvPr id="26" name="Freihand 25">
                  <a:extLst>
                    <a:ext uri="{FF2B5EF4-FFF2-40B4-BE49-F238E27FC236}">
                      <a16:creationId xmlns:a16="http://schemas.microsoft.com/office/drawing/2014/main" id="{47601845-F779-440D-48DA-AD1F25BED440}"/>
                    </a:ext>
                  </a:extLst>
                </p:cNvPr>
                <p:cNvPicPr/>
                <p:nvPr/>
              </p:nvPicPr>
              <p:blipFill>
                <a:blip r:embed="rId58"/>
                <a:stretch>
                  <a:fillRect/>
                </a:stretch>
              </p:blipFill>
              <p:spPr>
                <a:xfrm>
                  <a:off x="9686513" y="358005"/>
                  <a:ext cx="167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Freihand 26">
                  <a:extLst>
                    <a:ext uri="{FF2B5EF4-FFF2-40B4-BE49-F238E27FC236}">
                      <a16:creationId xmlns:a16="http://schemas.microsoft.com/office/drawing/2014/main" id="{657F69E8-DBC7-53DB-ACE7-9A0FD36AC300}"/>
                    </a:ext>
                  </a:extLst>
                </p14:cNvPr>
                <p14:cNvContentPartPr/>
                <p14:nvPr/>
              </p14:nvContentPartPr>
              <p14:xfrm>
                <a:off x="9951473" y="269445"/>
                <a:ext cx="209160" cy="187920"/>
              </p14:xfrm>
            </p:contentPart>
          </mc:Choice>
          <mc:Fallback xmlns="">
            <p:pic>
              <p:nvPicPr>
                <p:cNvPr id="27" name="Freihand 26">
                  <a:extLst>
                    <a:ext uri="{FF2B5EF4-FFF2-40B4-BE49-F238E27FC236}">
                      <a16:creationId xmlns:a16="http://schemas.microsoft.com/office/drawing/2014/main" id="{657F69E8-DBC7-53DB-ACE7-9A0FD36AC300}"/>
                    </a:ext>
                  </a:extLst>
                </p:cNvPr>
                <p:cNvPicPr/>
                <p:nvPr/>
              </p:nvPicPr>
              <p:blipFill>
                <a:blip r:embed="rId60"/>
                <a:stretch>
                  <a:fillRect/>
                </a:stretch>
              </p:blipFill>
              <p:spPr>
                <a:xfrm>
                  <a:off x="9942473" y="260805"/>
                  <a:ext cx="2268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726A3249-B1A1-0964-D88B-C0DB8350F296}"/>
                    </a:ext>
                  </a:extLst>
                </p14:cNvPr>
                <p14:cNvContentPartPr/>
                <p14:nvPr/>
              </p14:nvContentPartPr>
              <p14:xfrm>
                <a:off x="9919073" y="259725"/>
                <a:ext cx="563400" cy="115560"/>
              </p14:xfrm>
            </p:contentPart>
          </mc:Choice>
          <mc:Fallback xmlns="">
            <p:pic>
              <p:nvPicPr>
                <p:cNvPr id="28" name="Freihand 27">
                  <a:extLst>
                    <a:ext uri="{FF2B5EF4-FFF2-40B4-BE49-F238E27FC236}">
                      <a16:creationId xmlns:a16="http://schemas.microsoft.com/office/drawing/2014/main" id="{726A3249-B1A1-0964-D88B-C0DB8350F296}"/>
                    </a:ext>
                  </a:extLst>
                </p:cNvPr>
                <p:cNvPicPr/>
                <p:nvPr/>
              </p:nvPicPr>
              <p:blipFill>
                <a:blip r:embed="rId62"/>
                <a:stretch>
                  <a:fillRect/>
                </a:stretch>
              </p:blipFill>
              <p:spPr>
                <a:xfrm>
                  <a:off x="9910073" y="250725"/>
                  <a:ext cx="581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D0CA5517-48A1-116A-CDE8-EBE4010844DA}"/>
                    </a:ext>
                  </a:extLst>
                </p14:cNvPr>
                <p14:cNvContentPartPr/>
                <p14:nvPr/>
              </p14:nvContentPartPr>
              <p14:xfrm>
                <a:off x="10563833" y="221925"/>
                <a:ext cx="189360" cy="238680"/>
              </p14:xfrm>
            </p:contentPart>
          </mc:Choice>
          <mc:Fallback xmlns="">
            <p:pic>
              <p:nvPicPr>
                <p:cNvPr id="29" name="Freihand 28">
                  <a:extLst>
                    <a:ext uri="{FF2B5EF4-FFF2-40B4-BE49-F238E27FC236}">
                      <a16:creationId xmlns:a16="http://schemas.microsoft.com/office/drawing/2014/main" id="{D0CA5517-48A1-116A-CDE8-EBE4010844DA}"/>
                    </a:ext>
                  </a:extLst>
                </p:cNvPr>
                <p:cNvPicPr/>
                <p:nvPr/>
              </p:nvPicPr>
              <p:blipFill>
                <a:blip r:embed="rId64"/>
                <a:stretch>
                  <a:fillRect/>
                </a:stretch>
              </p:blipFill>
              <p:spPr>
                <a:xfrm>
                  <a:off x="10555193" y="213285"/>
                  <a:ext cx="207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61D6D54B-2AD7-D24C-69B6-BF5F32519DEA}"/>
                    </a:ext>
                  </a:extLst>
                </p14:cNvPr>
                <p14:cNvContentPartPr/>
                <p14:nvPr/>
              </p14:nvContentPartPr>
              <p14:xfrm>
                <a:off x="9708833" y="748245"/>
                <a:ext cx="126720" cy="66600"/>
              </p14:xfrm>
            </p:contentPart>
          </mc:Choice>
          <mc:Fallback xmlns="">
            <p:pic>
              <p:nvPicPr>
                <p:cNvPr id="35" name="Freihand 34">
                  <a:extLst>
                    <a:ext uri="{FF2B5EF4-FFF2-40B4-BE49-F238E27FC236}">
                      <a16:creationId xmlns:a16="http://schemas.microsoft.com/office/drawing/2014/main" id="{61D6D54B-2AD7-D24C-69B6-BF5F32519DEA}"/>
                    </a:ext>
                  </a:extLst>
                </p:cNvPr>
                <p:cNvPicPr/>
                <p:nvPr/>
              </p:nvPicPr>
              <p:blipFill>
                <a:blip r:embed="rId66"/>
                <a:stretch>
                  <a:fillRect/>
                </a:stretch>
              </p:blipFill>
              <p:spPr>
                <a:xfrm>
                  <a:off x="9699833" y="739245"/>
                  <a:ext cx="144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733CEE82-7F55-C652-B957-F454F95D34A7}"/>
                    </a:ext>
                  </a:extLst>
                </p14:cNvPr>
                <p14:cNvContentPartPr/>
                <p14:nvPr/>
              </p14:nvContentPartPr>
              <p14:xfrm>
                <a:off x="9784793" y="722685"/>
                <a:ext cx="74880" cy="198720"/>
              </p14:xfrm>
            </p:contentPart>
          </mc:Choice>
          <mc:Fallback xmlns="">
            <p:pic>
              <p:nvPicPr>
                <p:cNvPr id="36" name="Freihand 35">
                  <a:extLst>
                    <a:ext uri="{FF2B5EF4-FFF2-40B4-BE49-F238E27FC236}">
                      <a16:creationId xmlns:a16="http://schemas.microsoft.com/office/drawing/2014/main" id="{733CEE82-7F55-C652-B957-F454F95D34A7}"/>
                    </a:ext>
                  </a:extLst>
                </p:cNvPr>
                <p:cNvPicPr/>
                <p:nvPr/>
              </p:nvPicPr>
              <p:blipFill>
                <a:blip r:embed="rId68"/>
                <a:stretch>
                  <a:fillRect/>
                </a:stretch>
              </p:blipFill>
              <p:spPr>
                <a:xfrm>
                  <a:off x="9775793" y="713685"/>
                  <a:ext cx="925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5E9C65E9-E455-3163-2E27-20923D4B0E64}"/>
                    </a:ext>
                  </a:extLst>
                </p14:cNvPr>
                <p14:cNvContentPartPr/>
                <p14:nvPr/>
              </p14:nvContentPartPr>
              <p14:xfrm>
                <a:off x="9995033" y="766245"/>
                <a:ext cx="115560" cy="12960"/>
              </p14:xfrm>
            </p:contentPart>
          </mc:Choice>
          <mc:Fallback xmlns="">
            <p:pic>
              <p:nvPicPr>
                <p:cNvPr id="38" name="Freihand 37">
                  <a:extLst>
                    <a:ext uri="{FF2B5EF4-FFF2-40B4-BE49-F238E27FC236}">
                      <a16:creationId xmlns:a16="http://schemas.microsoft.com/office/drawing/2014/main" id="{5E9C65E9-E455-3163-2E27-20923D4B0E64}"/>
                    </a:ext>
                  </a:extLst>
                </p:cNvPr>
                <p:cNvPicPr/>
                <p:nvPr/>
              </p:nvPicPr>
              <p:blipFill>
                <a:blip r:embed="rId70"/>
                <a:stretch>
                  <a:fillRect/>
                </a:stretch>
              </p:blipFill>
              <p:spPr>
                <a:xfrm>
                  <a:off x="9986393" y="757605"/>
                  <a:ext cx="133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8A048581-013C-5F4D-F1DE-34EA79F0A9BE}"/>
                    </a:ext>
                  </a:extLst>
                </p14:cNvPr>
                <p14:cNvContentPartPr/>
                <p14:nvPr/>
              </p14:nvContentPartPr>
              <p14:xfrm>
                <a:off x="10517393" y="734205"/>
                <a:ext cx="127440" cy="20160"/>
              </p14:xfrm>
            </p:contentPart>
          </mc:Choice>
          <mc:Fallback xmlns="">
            <p:pic>
              <p:nvPicPr>
                <p:cNvPr id="41" name="Freihand 40">
                  <a:extLst>
                    <a:ext uri="{FF2B5EF4-FFF2-40B4-BE49-F238E27FC236}">
                      <a16:creationId xmlns:a16="http://schemas.microsoft.com/office/drawing/2014/main" id="{8A048581-013C-5F4D-F1DE-34EA79F0A9BE}"/>
                    </a:ext>
                  </a:extLst>
                </p:cNvPr>
                <p:cNvPicPr/>
                <p:nvPr/>
              </p:nvPicPr>
              <p:blipFill>
                <a:blip r:embed="rId72"/>
                <a:stretch>
                  <a:fillRect/>
                </a:stretch>
              </p:blipFill>
              <p:spPr>
                <a:xfrm>
                  <a:off x="10508393" y="725205"/>
                  <a:ext cx="145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9A04AF5D-D4AA-EB4D-1E8D-319F5F62FB04}"/>
                    </a:ext>
                  </a:extLst>
                </p14:cNvPr>
                <p14:cNvContentPartPr/>
                <p14:nvPr/>
              </p14:nvContentPartPr>
              <p14:xfrm>
                <a:off x="10710713" y="658965"/>
                <a:ext cx="168840" cy="197280"/>
              </p14:xfrm>
            </p:contentPart>
          </mc:Choice>
          <mc:Fallback xmlns="">
            <p:pic>
              <p:nvPicPr>
                <p:cNvPr id="42" name="Freihand 41">
                  <a:extLst>
                    <a:ext uri="{FF2B5EF4-FFF2-40B4-BE49-F238E27FC236}">
                      <a16:creationId xmlns:a16="http://schemas.microsoft.com/office/drawing/2014/main" id="{9A04AF5D-D4AA-EB4D-1E8D-319F5F62FB04}"/>
                    </a:ext>
                  </a:extLst>
                </p:cNvPr>
                <p:cNvPicPr/>
                <p:nvPr/>
              </p:nvPicPr>
              <p:blipFill>
                <a:blip r:embed="rId74"/>
                <a:stretch>
                  <a:fillRect/>
                </a:stretch>
              </p:blipFill>
              <p:spPr>
                <a:xfrm>
                  <a:off x="10702073" y="650325"/>
                  <a:ext cx="1864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B4D77D84-B1BF-8924-4FDA-C2C572A7A233}"/>
                    </a:ext>
                  </a:extLst>
                </p14:cNvPr>
                <p14:cNvContentPartPr/>
                <p14:nvPr/>
              </p14:nvContentPartPr>
              <p14:xfrm>
                <a:off x="10234433" y="694245"/>
                <a:ext cx="159120" cy="168120"/>
              </p14:xfrm>
            </p:contentPart>
          </mc:Choice>
          <mc:Fallback xmlns="">
            <p:pic>
              <p:nvPicPr>
                <p:cNvPr id="50" name="Freihand 49">
                  <a:extLst>
                    <a:ext uri="{FF2B5EF4-FFF2-40B4-BE49-F238E27FC236}">
                      <a16:creationId xmlns:a16="http://schemas.microsoft.com/office/drawing/2014/main" id="{B4D77D84-B1BF-8924-4FDA-C2C572A7A233}"/>
                    </a:ext>
                  </a:extLst>
                </p:cNvPr>
                <p:cNvPicPr/>
                <p:nvPr/>
              </p:nvPicPr>
              <p:blipFill>
                <a:blip r:embed="rId76"/>
                <a:stretch>
                  <a:fillRect/>
                </a:stretch>
              </p:blipFill>
              <p:spPr>
                <a:xfrm>
                  <a:off x="10225433" y="685245"/>
                  <a:ext cx="176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9038C94B-0157-FBF3-BBE8-F2EDFB2C56A8}"/>
                    </a:ext>
                  </a:extLst>
                </p14:cNvPr>
                <p14:cNvContentPartPr/>
                <p14:nvPr/>
              </p14:nvContentPartPr>
              <p14:xfrm>
                <a:off x="11063153" y="693885"/>
                <a:ext cx="210240" cy="21600"/>
              </p14:xfrm>
            </p:contentPart>
          </mc:Choice>
          <mc:Fallback xmlns="">
            <p:pic>
              <p:nvPicPr>
                <p:cNvPr id="44" name="Freihand 43">
                  <a:extLst>
                    <a:ext uri="{FF2B5EF4-FFF2-40B4-BE49-F238E27FC236}">
                      <a16:creationId xmlns:a16="http://schemas.microsoft.com/office/drawing/2014/main" id="{9038C94B-0157-FBF3-BBE8-F2EDFB2C56A8}"/>
                    </a:ext>
                  </a:extLst>
                </p:cNvPr>
                <p:cNvPicPr/>
                <p:nvPr/>
              </p:nvPicPr>
              <p:blipFill>
                <a:blip r:embed="rId78"/>
                <a:stretch>
                  <a:fillRect/>
                </a:stretch>
              </p:blipFill>
              <p:spPr>
                <a:xfrm>
                  <a:off x="11054153" y="685245"/>
                  <a:ext cx="227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0C665229-4563-EAD6-A72E-1DEBB4087F77}"/>
                    </a:ext>
                  </a:extLst>
                </p14:cNvPr>
                <p14:cNvContentPartPr/>
                <p14:nvPr/>
              </p14:nvContentPartPr>
              <p14:xfrm>
                <a:off x="11075033" y="745365"/>
                <a:ext cx="163800" cy="21600"/>
              </p14:xfrm>
            </p:contentPart>
          </mc:Choice>
          <mc:Fallback xmlns="">
            <p:pic>
              <p:nvPicPr>
                <p:cNvPr id="45" name="Freihand 44">
                  <a:extLst>
                    <a:ext uri="{FF2B5EF4-FFF2-40B4-BE49-F238E27FC236}">
                      <a16:creationId xmlns:a16="http://schemas.microsoft.com/office/drawing/2014/main" id="{0C665229-4563-EAD6-A72E-1DEBB4087F77}"/>
                    </a:ext>
                  </a:extLst>
                </p:cNvPr>
                <p:cNvPicPr/>
                <p:nvPr/>
              </p:nvPicPr>
              <p:blipFill>
                <a:blip r:embed="rId80"/>
                <a:stretch>
                  <a:fillRect/>
                </a:stretch>
              </p:blipFill>
              <p:spPr>
                <a:xfrm>
                  <a:off x="11066393" y="736725"/>
                  <a:ext cx="181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A2026277-2A40-2BF1-C1A1-72FFC94AAC33}"/>
                    </a:ext>
                  </a:extLst>
                </p14:cNvPr>
                <p14:cNvContentPartPr/>
                <p14:nvPr/>
              </p14:nvContentPartPr>
              <p14:xfrm>
                <a:off x="11498033" y="631605"/>
                <a:ext cx="40680" cy="134280"/>
              </p14:xfrm>
            </p:contentPart>
          </mc:Choice>
          <mc:Fallback xmlns="">
            <p:pic>
              <p:nvPicPr>
                <p:cNvPr id="52" name="Freihand 51">
                  <a:extLst>
                    <a:ext uri="{FF2B5EF4-FFF2-40B4-BE49-F238E27FC236}">
                      <a16:creationId xmlns:a16="http://schemas.microsoft.com/office/drawing/2014/main" id="{A2026277-2A40-2BF1-C1A1-72FFC94AAC33}"/>
                    </a:ext>
                  </a:extLst>
                </p:cNvPr>
                <p:cNvPicPr/>
                <p:nvPr/>
              </p:nvPicPr>
              <p:blipFill>
                <a:blip r:embed="rId82"/>
                <a:stretch>
                  <a:fillRect/>
                </a:stretch>
              </p:blipFill>
              <p:spPr>
                <a:xfrm>
                  <a:off x="11489033" y="622605"/>
                  <a:ext cx="58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D574F07C-CCBF-F0BA-BC91-998E9C2ACE10}"/>
                    </a:ext>
                  </a:extLst>
                </p14:cNvPr>
                <p14:cNvContentPartPr/>
                <p14:nvPr/>
              </p14:nvContentPartPr>
              <p14:xfrm>
                <a:off x="11375633" y="586245"/>
                <a:ext cx="289800" cy="204120"/>
              </p14:xfrm>
            </p:contentPart>
          </mc:Choice>
          <mc:Fallback xmlns="">
            <p:pic>
              <p:nvPicPr>
                <p:cNvPr id="53" name="Freihand 52">
                  <a:extLst>
                    <a:ext uri="{FF2B5EF4-FFF2-40B4-BE49-F238E27FC236}">
                      <a16:creationId xmlns:a16="http://schemas.microsoft.com/office/drawing/2014/main" id="{D574F07C-CCBF-F0BA-BC91-998E9C2ACE10}"/>
                    </a:ext>
                  </a:extLst>
                </p:cNvPr>
                <p:cNvPicPr/>
                <p:nvPr/>
              </p:nvPicPr>
              <p:blipFill>
                <a:blip r:embed="rId84"/>
                <a:stretch>
                  <a:fillRect/>
                </a:stretch>
              </p:blipFill>
              <p:spPr>
                <a:xfrm>
                  <a:off x="11366633" y="577245"/>
                  <a:ext cx="307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F62B3A59-9370-7A6D-B580-B0971F3EA20F}"/>
                    </a:ext>
                  </a:extLst>
                </p14:cNvPr>
                <p14:cNvContentPartPr/>
                <p14:nvPr/>
              </p14:nvContentPartPr>
              <p14:xfrm>
                <a:off x="9695873" y="989805"/>
                <a:ext cx="148680" cy="28440"/>
              </p14:xfrm>
            </p:contentPart>
          </mc:Choice>
          <mc:Fallback xmlns="">
            <p:pic>
              <p:nvPicPr>
                <p:cNvPr id="55" name="Freihand 54">
                  <a:extLst>
                    <a:ext uri="{FF2B5EF4-FFF2-40B4-BE49-F238E27FC236}">
                      <a16:creationId xmlns:a16="http://schemas.microsoft.com/office/drawing/2014/main" id="{F62B3A59-9370-7A6D-B580-B0971F3EA20F}"/>
                    </a:ext>
                  </a:extLst>
                </p:cNvPr>
                <p:cNvPicPr/>
                <p:nvPr/>
              </p:nvPicPr>
              <p:blipFill>
                <a:blip r:embed="rId86"/>
                <a:stretch>
                  <a:fillRect/>
                </a:stretch>
              </p:blipFill>
              <p:spPr>
                <a:xfrm>
                  <a:off x="9687233" y="980805"/>
                  <a:ext cx="1663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EB1F5771-BD07-5908-59B8-FC258AEC589C}"/>
                    </a:ext>
                  </a:extLst>
                </p14:cNvPr>
                <p14:cNvContentPartPr/>
                <p14:nvPr/>
              </p14:nvContentPartPr>
              <p14:xfrm>
                <a:off x="10231553" y="965325"/>
                <a:ext cx="119160" cy="23400"/>
              </p14:xfrm>
            </p:contentPart>
          </mc:Choice>
          <mc:Fallback xmlns="">
            <p:pic>
              <p:nvPicPr>
                <p:cNvPr id="56" name="Freihand 55">
                  <a:extLst>
                    <a:ext uri="{FF2B5EF4-FFF2-40B4-BE49-F238E27FC236}">
                      <a16:creationId xmlns:a16="http://schemas.microsoft.com/office/drawing/2014/main" id="{EB1F5771-BD07-5908-59B8-FC258AEC589C}"/>
                    </a:ext>
                  </a:extLst>
                </p:cNvPr>
                <p:cNvPicPr/>
                <p:nvPr/>
              </p:nvPicPr>
              <p:blipFill>
                <a:blip r:embed="rId88"/>
                <a:stretch>
                  <a:fillRect/>
                </a:stretch>
              </p:blipFill>
              <p:spPr>
                <a:xfrm>
                  <a:off x="10222913" y="956325"/>
                  <a:ext cx="136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1EEE5342-150C-00DB-1971-5200C09DEEEF}"/>
                    </a:ext>
                  </a:extLst>
                </p14:cNvPr>
                <p14:cNvContentPartPr/>
                <p14:nvPr/>
              </p14:nvContentPartPr>
              <p14:xfrm>
                <a:off x="10223273" y="954165"/>
                <a:ext cx="183960" cy="41040"/>
              </p14:xfrm>
            </p:contentPart>
          </mc:Choice>
          <mc:Fallback xmlns="">
            <p:pic>
              <p:nvPicPr>
                <p:cNvPr id="58" name="Freihand 57">
                  <a:extLst>
                    <a:ext uri="{FF2B5EF4-FFF2-40B4-BE49-F238E27FC236}">
                      <a16:creationId xmlns:a16="http://schemas.microsoft.com/office/drawing/2014/main" id="{1EEE5342-150C-00DB-1971-5200C09DEEEF}"/>
                    </a:ext>
                  </a:extLst>
                </p:cNvPr>
                <p:cNvPicPr/>
                <p:nvPr/>
              </p:nvPicPr>
              <p:blipFill>
                <a:blip r:embed="rId90"/>
                <a:stretch>
                  <a:fillRect/>
                </a:stretch>
              </p:blipFill>
              <p:spPr>
                <a:xfrm>
                  <a:off x="10214273" y="945525"/>
                  <a:ext cx="201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0A70F2BC-7A06-5B9E-1315-C5C5A260479A}"/>
                    </a:ext>
                  </a:extLst>
                </p14:cNvPr>
                <p14:cNvContentPartPr/>
                <p14:nvPr/>
              </p14:nvContentPartPr>
              <p14:xfrm>
                <a:off x="10745633" y="958485"/>
                <a:ext cx="102600" cy="16920"/>
              </p14:xfrm>
            </p:contentPart>
          </mc:Choice>
          <mc:Fallback xmlns="">
            <p:pic>
              <p:nvPicPr>
                <p:cNvPr id="59" name="Freihand 58">
                  <a:extLst>
                    <a:ext uri="{FF2B5EF4-FFF2-40B4-BE49-F238E27FC236}">
                      <a16:creationId xmlns:a16="http://schemas.microsoft.com/office/drawing/2014/main" id="{0A70F2BC-7A06-5B9E-1315-C5C5A260479A}"/>
                    </a:ext>
                  </a:extLst>
                </p:cNvPr>
                <p:cNvPicPr/>
                <p:nvPr/>
              </p:nvPicPr>
              <p:blipFill>
                <a:blip r:embed="rId92"/>
                <a:stretch>
                  <a:fillRect/>
                </a:stretch>
              </p:blipFill>
              <p:spPr>
                <a:xfrm>
                  <a:off x="10736993" y="949845"/>
                  <a:ext cx="1202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1" name="Freihand 70">
                  <a:extLst>
                    <a:ext uri="{FF2B5EF4-FFF2-40B4-BE49-F238E27FC236}">
                      <a16:creationId xmlns:a16="http://schemas.microsoft.com/office/drawing/2014/main" id="{B5A94503-7078-4DA5-DDB3-A98A30371303}"/>
                    </a:ext>
                  </a:extLst>
                </p14:cNvPr>
                <p14:cNvContentPartPr/>
                <p14:nvPr/>
              </p14:nvContentPartPr>
              <p14:xfrm>
                <a:off x="7145993" y="133725"/>
                <a:ext cx="1482120" cy="650520"/>
              </p14:xfrm>
            </p:contentPart>
          </mc:Choice>
          <mc:Fallback xmlns="">
            <p:pic>
              <p:nvPicPr>
                <p:cNvPr id="71" name="Freihand 70">
                  <a:extLst>
                    <a:ext uri="{FF2B5EF4-FFF2-40B4-BE49-F238E27FC236}">
                      <a16:creationId xmlns:a16="http://schemas.microsoft.com/office/drawing/2014/main" id="{B5A94503-7078-4DA5-DDB3-A98A30371303}"/>
                    </a:ext>
                  </a:extLst>
                </p:cNvPr>
                <p:cNvPicPr/>
                <p:nvPr/>
              </p:nvPicPr>
              <p:blipFill>
                <a:blip r:embed="rId94"/>
                <a:stretch>
                  <a:fillRect/>
                </a:stretch>
              </p:blipFill>
              <p:spPr>
                <a:xfrm>
                  <a:off x="7137353" y="124725"/>
                  <a:ext cx="1499760" cy="66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72" name="Freihand 71">
                <a:extLst>
                  <a:ext uri="{FF2B5EF4-FFF2-40B4-BE49-F238E27FC236}">
                    <a16:creationId xmlns:a16="http://schemas.microsoft.com/office/drawing/2014/main" id="{071F4599-0012-3964-77EE-42FF5DC0427C}"/>
                  </a:ext>
                </a:extLst>
              </p14:cNvPr>
              <p14:cNvContentPartPr/>
              <p14:nvPr/>
            </p14:nvContentPartPr>
            <p14:xfrm>
              <a:off x="6674393" y="1758405"/>
              <a:ext cx="1273680" cy="521280"/>
            </p14:xfrm>
          </p:contentPart>
        </mc:Choice>
        <mc:Fallback xmlns="">
          <p:pic>
            <p:nvPicPr>
              <p:cNvPr id="72" name="Freihand 71">
                <a:extLst>
                  <a:ext uri="{FF2B5EF4-FFF2-40B4-BE49-F238E27FC236}">
                    <a16:creationId xmlns:a16="http://schemas.microsoft.com/office/drawing/2014/main" id="{071F4599-0012-3964-77EE-42FF5DC0427C}"/>
                  </a:ext>
                </a:extLst>
              </p:cNvPr>
              <p:cNvPicPr/>
              <p:nvPr/>
            </p:nvPicPr>
            <p:blipFill>
              <a:blip r:embed="rId96"/>
              <a:stretch>
                <a:fillRect/>
              </a:stretch>
            </p:blipFill>
            <p:spPr>
              <a:xfrm>
                <a:off x="6665753" y="1749405"/>
                <a:ext cx="129132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4" name="Freihand 83">
                <a:extLst>
                  <a:ext uri="{FF2B5EF4-FFF2-40B4-BE49-F238E27FC236}">
                    <a16:creationId xmlns:a16="http://schemas.microsoft.com/office/drawing/2014/main" id="{29423302-5062-BC12-02D9-CAEC7F608129}"/>
                  </a:ext>
                </a:extLst>
              </p14:cNvPr>
              <p14:cNvContentPartPr/>
              <p14:nvPr/>
            </p14:nvContentPartPr>
            <p14:xfrm>
              <a:off x="4900673" y="4757205"/>
              <a:ext cx="3219120" cy="79560"/>
            </p14:xfrm>
          </p:contentPart>
        </mc:Choice>
        <mc:Fallback xmlns="">
          <p:pic>
            <p:nvPicPr>
              <p:cNvPr id="84" name="Freihand 83">
                <a:extLst>
                  <a:ext uri="{FF2B5EF4-FFF2-40B4-BE49-F238E27FC236}">
                    <a16:creationId xmlns:a16="http://schemas.microsoft.com/office/drawing/2014/main" id="{29423302-5062-BC12-02D9-CAEC7F608129}"/>
                  </a:ext>
                </a:extLst>
              </p:cNvPr>
              <p:cNvPicPr/>
              <p:nvPr/>
            </p:nvPicPr>
            <p:blipFill>
              <a:blip r:embed="rId98"/>
              <a:stretch>
                <a:fillRect/>
              </a:stretch>
            </p:blipFill>
            <p:spPr>
              <a:xfrm>
                <a:off x="4892033" y="4748205"/>
                <a:ext cx="3236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5" name="Freihand 84">
                <a:extLst>
                  <a:ext uri="{FF2B5EF4-FFF2-40B4-BE49-F238E27FC236}">
                    <a16:creationId xmlns:a16="http://schemas.microsoft.com/office/drawing/2014/main" id="{9A3351D0-39C9-DE8A-2F29-AE3B636225CD}"/>
                  </a:ext>
                </a:extLst>
              </p14:cNvPr>
              <p14:cNvContentPartPr/>
              <p14:nvPr/>
            </p14:nvContentPartPr>
            <p14:xfrm>
              <a:off x="6579713" y="4373085"/>
              <a:ext cx="1680840" cy="478800"/>
            </p14:xfrm>
          </p:contentPart>
        </mc:Choice>
        <mc:Fallback xmlns="">
          <p:pic>
            <p:nvPicPr>
              <p:cNvPr id="85" name="Freihand 84">
                <a:extLst>
                  <a:ext uri="{FF2B5EF4-FFF2-40B4-BE49-F238E27FC236}">
                    <a16:creationId xmlns:a16="http://schemas.microsoft.com/office/drawing/2014/main" id="{9A3351D0-39C9-DE8A-2F29-AE3B636225CD}"/>
                  </a:ext>
                </a:extLst>
              </p:cNvPr>
              <p:cNvPicPr/>
              <p:nvPr/>
            </p:nvPicPr>
            <p:blipFill>
              <a:blip r:embed="rId100"/>
              <a:stretch>
                <a:fillRect/>
              </a:stretch>
            </p:blipFill>
            <p:spPr>
              <a:xfrm>
                <a:off x="6571073" y="4364085"/>
                <a:ext cx="169848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6" name="Freihand 85">
                <a:extLst>
                  <a:ext uri="{FF2B5EF4-FFF2-40B4-BE49-F238E27FC236}">
                    <a16:creationId xmlns:a16="http://schemas.microsoft.com/office/drawing/2014/main" id="{324C7834-8CDA-F462-E185-6077220A0773}"/>
                  </a:ext>
                </a:extLst>
              </p14:cNvPr>
              <p14:cNvContentPartPr/>
              <p14:nvPr/>
            </p14:nvContentPartPr>
            <p14:xfrm>
              <a:off x="773273" y="2989965"/>
              <a:ext cx="3022920" cy="1149480"/>
            </p14:xfrm>
          </p:contentPart>
        </mc:Choice>
        <mc:Fallback xmlns="">
          <p:pic>
            <p:nvPicPr>
              <p:cNvPr id="86" name="Freihand 85">
                <a:extLst>
                  <a:ext uri="{FF2B5EF4-FFF2-40B4-BE49-F238E27FC236}">
                    <a16:creationId xmlns:a16="http://schemas.microsoft.com/office/drawing/2014/main" id="{324C7834-8CDA-F462-E185-6077220A0773}"/>
                  </a:ext>
                </a:extLst>
              </p:cNvPr>
              <p:cNvPicPr/>
              <p:nvPr/>
            </p:nvPicPr>
            <p:blipFill>
              <a:blip r:embed="rId102"/>
              <a:stretch>
                <a:fillRect/>
              </a:stretch>
            </p:blipFill>
            <p:spPr>
              <a:xfrm>
                <a:off x="764633" y="2981325"/>
                <a:ext cx="3040560" cy="1167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7" name="Freihand 86">
                <a:extLst>
                  <a:ext uri="{FF2B5EF4-FFF2-40B4-BE49-F238E27FC236}">
                    <a16:creationId xmlns:a16="http://schemas.microsoft.com/office/drawing/2014/main" id="{5AEBD47F-ACC5-68F0-8235-07C2466A075A}"/>
                  </a:ext>
                </a:extLst>
              </p14:cNvPr>
              <p14:cNvContentPartPr/>
              <p14:nvPr/>
            </p14:nvContentPartPr>
            <p14:xfrm>
              <a:off x="82073" y="3619605"/>
              <a:ext cx="591120" cy="181440"/>
            </p14:xfrm>
          </p:contentPart>
        </mc:Choice>
        <mc:Fallback xmlns="">
          <p:pic>
            <p:nvPicPr>
              <p:cNvPr id="87" name="Freihand 86">
                <a:extLst>
                  <a:ext uri="{FF2B5EF4-FFF2-40B4-BE49-F238E27FC236}">
                    <a16:creationId xmlns:a16="http://schemas.microsoft.com/office/drawing/2014/main" id="{5AEBD47F-ACC5-68F0-8235-07C2466A075A}"/>
                  </a:ext>
                </a:extLst>
              </p:cNvPr>
              <p:cNvPicPr/>
              <p:nvPr/>
            </p:nvPicPr>
            <p:blipFill>
              <a:blip r:embed="rId104"/>
              <a:stretch>
                <a:fillRect/>
              </a:stretch>
            </p:blipFill>
            <p:spPr>
              <a:xfrm>
                <a:off x="73433" y="3610965"/>
                <a:ext cx="608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8" name="Freihand 87">
                <a:extLst>
                  <a:ext uri="{FF2B5EF4-FFF2-40B4-BE49-F238E27FC236}">
                    <a16:creationId xmlns:a16="http://schemas.microsoft.com/office/drawing/2014/main" id="{5357AC23-9DFD-A9F5-A606-D7EE2C8FFC19}"/>
                  </a:ext>
                </a:extLst>
              </p14:cNvPr>
              <p14:cNvContentPartPr/>
              <p14:nvPr/>
            </p14:nvContentPartPr>
            <p14:xfrm>
              <a:off x="3104633" y="6480885"/>
              <a:ext cx="1528920" cy="34560"/>
            </p14:xfrm>
          </p:contentPart>
        </mc:Choice>
        <mc:Fallback xmlns="">
          <p:pic>
            <p:nvPicPr>
              <p:cNvPr id="88" name="Freihand 87">
                <a:extLst>
                  <a:ext uri="{FF2B5EF4-FFF2-40B4-BE49-F238E27FC236}">
                    <a16:creationId xmlns:a16="http://schemas.microsoft.com/office/drawing/2014/main" id="{5357AC23-9DFD-A9F5-A606-D7EE2C8FFC19}"/>
                  </a:ext>
                </a:extLst>
              </p:cNvPr>
              <p:cNvPicPr/>
              <p:nvPr/>
            </p:nvPicPr>
            <p:blipFill>
              <a:blip r:embed="rId106"/>
              <a:stretch>
                <a:fillRect/>
              </a:stretch>
            </p:blipFill>
            <p:spPr>
              <a:xfrm>
                <a:off x="3095633" y="6472245"/>
                <a:ext cx="1546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9" name="Freihand 88">
                <a:extLst>
                  <a:ext uri="{FF2B5EF4-FFF2-40B4-BE49-F238E27FC236}">
                    <a16:creationId xmlns:a16="http://schemas.microsoft.com/office/drawing/2014/main" id="{0C2890F8-B97E-4E90-43FA-475AF5D8306C}"/>
                  </a:ext>
                </a:extLst>
              </p14:cNvPr>
              <p14:cNvContentPartPr/>
              <p14:nvPr/>
            </p14:nvContentPartPr>
            <p14:xfrm>
              <a:off x="-9007" y="616845"/>
              <a:ext cx="3556440" cy="1061280"/>
            </p14:xfrm>
          </p:contentPart>
        </mc:Choice>
        <mc:Fallback xmlns="">
          <p:pic>
            <p:nvPicPr>
              <p:cNvPr id="89" name="Freihand 88">
                <a:extLst>
                  <a:ext uri="{FF2B5EF4-FFF2-40B4-BE49-F238E27FC236}">
                    <a16:creationId xmlns:a16="http://schemas.microsoft.com/office/drawing/2014/main" id="{0C2890F8-B97E-4E90-43FA-475AF5D8306C}"/>
                  </a:ext>
                </a:extLst>
              </p:cNvPr>
              <p:cNvPicPr/>
              <p:nvPr/>
            </p:nvPicPr>
            <p:blipFill>
              <a:blip r:embed="rId108"/>
              <a:stretch>
                <a:fillRect/>
              </a:stretch>
            </p:blipFill>
            <p:spPr>
              <a:xfrm>
                <a:off x="-18007" y="607845"/>
                <a:ext cx="3574080" cy="1078920"/>
              </a:xfrm>
              <a:prstGeom prst="rect">
                <a:avLst/>
              </a:prstGeom>
            </p:spPr>
          </p:pic>
        </mc:Fallback>
      </mc:AlternateContent>
      <p:grpSp>
        <p:nvGrpSpPr>
          <p:cNvPr id="91" name="Gruppieren 90">
            <a:extLst>
              <a:ext uri="{FF2B5EF4-FFF2-40B4-BE49-F238E27FC236}">
                <a16:creationId xmlns:a16="http://schemas.microsoft.com/office/drawing/2014/main" id="{A293810F-3D44-B999-3B6D-4AF7B300A15D}"/>
              </a:ext>
            </a:extLst>
          </p:cNvPr>
          <p:cNvGrpSpPr/>
          <p:nvPr/>
        </p:nvGrpSpPr>
        <p:grpSpPr>
          <a:xfrm>
            <a:off x="6803273" y="1757685"/>
            <a:ext cx="3285000" cy="537480"/>
            <a:chOff x="6803273" y="1757685"/>
            <a:chExt cx="3285000" cy="537480"/>
          </a:xfrm>
        </p:grpSpPr>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3F9F9664-5AAE-24C8-FBDF-0D22325B39A1}"/>
                    </a:ext>
                  </a:extLst>
                </p14:cNvPr>
                <p14:cNvContentPartPr/>
                <p14:nvPr/>
              </p14:nvContentPartPr>
              <p14:xfrm>
                <a:off x="8188913" y="1935165"/>
                <a:ext cx="232560" cy="9360"/>
              </p14:xfrm>
            </p:contentPart>
          </mc:Choice>
          <mc:Fallback xmlns="">
            <p:pic>
              <p:nvPicPr>
                <p:cNvPr id="74" name="Freihand 73">
                  <a:extLst>
                    <a:ext uri="{FF2B5EF4-FFF2-40B4-BE49-F238E27FC236}">
                      <a16:creationId xmlns:a16="http://schemas.microsoft.com/office/drawing/2014/main" id="{3F9F9664-5AAE-24C8-FBDF-0D22325B39A1}"/>
                    </a:ext>
                  </a:extLst>
                </p:cNvPr>
                <p:cNvPicPr/>
                <p:nvPr/>
              </p:nvPicPr>
              <p:blipFill>
                <a:blip r:embed="rId110"/>
                <a:stretch>
                  <a:fillRect/>
                </a:stretch>
              </p:blipFill>
              <p:spPr>
                <a:xfrm>
                  <a:off x="8179913" y="1926525"/>
                  <a:ext cx="250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74CF6DD6-58B3-8AAA-E353-0A7627FC4BBA}"/>
                    </a:ext>
                  </a:extLst>
                </p14:cNvPr>
                <p14:cNvContentPartPr/>
                <p14:nvPr/>
              </p14:nvContentPartPr>
              <p14:xfrm>
                <a:off x="8070473" y="1872525"/>
                <a:ext cx="219600" cy="210600"/>
              </p14:xfrm>
            </p:contentPart>
          </mc:Choice>
          <mc:Fallback xmlns="">
            <p:pic>
              <p:nvPicPr>
                <p:cNvPr id="75" name="Freihand 74">
                  <a:extLst>
                    <a:ext uri="{FF2B5EF4-FFF2-40B4-BE49-F238E27FC236}">
                      <a16:creationId xmlns:a16="http://schemas.microsoft.com/office/drawing/2014/main" id="{74CF6DD6-58B3-8AAA-E353-0A7627FC4BBA}"/>
                    </a:ext>
                  </a:extLst>
                </p:cNvPr>
                <p:cNvPicPr/>
                <p:nvPr/>
              </p:nvPicPr>
              <p:blipFill>
                <a:blip r:embed="rId112"/>
                <a:stretch>
                  <a:fillRect/>
                </a:stretch>
              </p:blipFill>
              <p:spPr>
                <a:xfrm>
                  <a:off x="8061833" y="1863525"/>
                  <a:ext cx="2372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357E206E-75BC-2AEA-FCE1-E2F0D8775B78}"/>
                    </a:ext>
                  </a:extLst>
                </p14:cNvPr>
                <p14:cNvContentPartPr/>
                <p14:nvPr/>
              </p14:nvContentPartPr>
              <p14:xfrm>
                <a:off x="8580233" y="1872885"/>
                <a:ext cx="178560" cy="106200"/>
              </p14:xfrm>
            </p:contentPart>
          </mc:Choice>
          <mc:Fallback xmlns="">
            <p:pic>
              <p:nvPicPr>
                <p:cNvPr id="76" name="Freihand 75">
                  <a:extLst>
                    <a:ext uri="{FF2B5EF4-FFF2-40B4-BE49-F238E27FC236}">
                      <a16:creationId xmlns:a16="http://schemas.microsoft.com/office/drawing/2014/main" id="{357E206E-75BC-2AEA-FCE1-E2F0D8775B78}"/>
                    </a:ext>
                  </a:extLst>
                </p:cNvPr>
                <p:cNvPicPr/>
                <p:nvPr/>
              </p:nvPicPr>
              <p:blipFill>
                <a:blip r:embed="rId114"/>
                <a:stretch>
                  <a:fillRect/>
                </a:stretch>
              </p:blipFill>
              <p:spPr>
                <a:xfrm>
                  <a:off x="8571593" y="1864245"/>
                  <a:ext cx="196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BC069425-6CC6-CAB8-E912-6DC9D848FD45}"/>
                    </a:ext>
                  </a:extLst>
                </p14:cNvPr>
                <p14:cNvContentPartPr/>
                <p14:nvPr/>
              </p14:nvContentPartPr>
              <p14:xfrm>
                <a:off x="8765273" y="1882605"/>
                <a:ext cx="202320" cy="170280"/>
              </p14:xfrm>
            </p:contentPart>
          </mc:Choice>
          <mc:Fallback xmlns="">
            <p:pic>
              <p:nvPicPr>
                <p:cNvPr id="77" name="Freihand 76">
                  <a:extLst>
                    <a:ext uri="{FF2B5EF4-FFF2-40B4-BE49-F238E27FC236}">
                      <a16:creationId xmlns:a16="http://schemas.microsoft.com/office/drawing/2014/main" id="{BC069425-6CC6-CAB8-E912-6DC9D848FD45}"/>
                    </a:ext>
                  </a:extLst>
                </p:cNvPr>
                <p:cNvPicPr/>
                <p:nvPr/>
              </p:nvPicPr>
              <p:blipFill>
                <a:blip r:embed="rId116"/>
                <a:stretch>
                  <a:fillRect/>
                </a:stretch>
              </p:blipFill>
              <p:spPr>
                <a:xfrm>
                  <a:off x="8756273" y="1873965"/>
                  <a:ext cx="219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 name="Freihand 78">
                  <a:extLst>
                    <a:ext uri="{FF2B5EF4-FFF2-40B4-BE49-F238E27FC236}">
                      <a16:creationId xmlns:a16="http://schemas.microsoft.com/office/drawing/2014/main" id="{0920AD1F-0644-9DAD-747A-8DE2CB91A751}"/>
                    </a:ext>
                  </a:extLst>
                </p14:cNvPr>
                <p14:cNvContentPartPr/>
                <p14:nvPr/>
              </p14:nvContentPartPr>
              <p14:xfrm>
                <a:off x="9159113" y="1897725"/>
                <a:ext cx="357480" cy="79560"/>
              </p14:xfrm>
            </p:contentPart>
          </mc:Choice>
          <mc:Fallback xmlns="">
            <p:pic>
              <p:nvPicPr>
                <p:cNvPr id="79" name="Freihand 78">
                  <a:extLst>
                    <a:ext uri="{FF2B5EF4-FFF2-40B4-BE49-F238E27FC236}">
                      <a16:creationId xmlns:a16="http://schemas.microsoft.com/office/drawing/2014/main" id="{0920AD1F-0644-9DAD-747A-8DE2CB91A751}"/>
                    </a:ext>
                  </a:extLst>
                </p:cNvPr>
                <p:cNvPicPr/>
                <p:nvPr/>
              </p:nvPicPr>
              <p:blipFill>
                <a:blip r:embed="rId118"/>
                <a:stretch>
                  <a:fillRect/>
                </a:stretch>
              </p:blipFill>
              <p:spPr>
                <a:xfrm>
                  <a:off x="9150113" y="1888725"/>
                  <a:ext cx="375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0F30DA27-063E-24BC-B9FF-777E685291C2}"/>
                    </a:ext>
                  </a:extLst>
                </p14:cNvPr>
                <p14:cNvContentPartPr/>
                <p14:nvPr/>
              </p14:nvContentPartPr>
              <p14:xfrm>
                <a:off x="9545393" y="1825005"/>
                <a:ext cx="269280" cy="208800"/>
              </p14:xfrm>
            </p:contentPart>
          </mc:Choice>
          <mc:Fallback xmlns="">
            <p:pic>
              <p:nvPicPr>
                <p:cNvPr id="81" name="Freihand 80">
                  <a:extLst>
                    <a:ext uri="{FF2B5EF4-FFF2-40B4-BE49-F238E27FC236}">
                      <a16:creationId xmlns:a16="http://schemas.microsoft.com/office/drawing/2014/main" id="{0F30DA27-063E-24BC-B9FF-777E685291C2}"/>
                    </a:ext>
                  </a:extLst>
                </p:cNvPr>
                <p:cNvPicPr/>
                <p:nvPr/>
              </p:nvPicPr>
              <p:blipFill>
                <a:blip r:embed="rId120"/>
                <a:stretch>
                  <a:fillRect/>
                </a:stretch>
              </p:blipFill>
              <p:spPr>
                <a:xfrm>
                  <a:off x="9536393" y="1816005"/>
                  <a:ext cx="2869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27077D95-2043-F121-061E-4A7335DF5E70}"/>
                    </a:ext>
                  </a:extLst>
                </p14:cNvPr>
                <p14:cNvContentPartPr/>
                <p14:nvPr/>
              </p14:nvContentPartPr>
              <p14:xfrm>
                <a:off x="8415353" y="2060805"/>
                <a:ext cx="1672920" cy="52200"/>
              </p14:xfrm>
            </p:contentPart>
          </mc:Choice>
          <mc:Fallback xmlns="">
            <p:pic>
              <p:nvPicPr>
                <p:cNvPr id="82" name="Freihand 81">
                  <a:extLst>
                    <a:ext uri="{FF2B5EF4-FFF2-40B4-BE49-F238E27FC236}">
                      <a16:creationId xmlns:a16="http://schemas.microsoft.com/office/drawing/2014/main" id="{27077D95-2043-F121-061E-4A7335DF5E70}"/>
                    </a:ext>
                  </a:extLst>
                </p:cNvPr>
                <p:cNvPicPr/>
                <p:nvPr/>
              </p:nvPicPr>
              <p:blipFill>
                <a:blip r:embed="rId122"/>
                <a:stretch>
                  <a:fillRect/>
                </a:stretch>
              </p:blipFill>
              <p:spPr>
                <a:xfrm>
                  <a:off x="8406353" y="2052165"/>
                  <a:ext cx="1690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0" name="Freihand 89">
                  <a:extLst>
                    <a:ext uri="{FF2B5EF4-FFF2-40B4-BE49-F238E27FC236}">
                      <a16:creationId xmlns:a16="http://schemas.microsoft.com/office/drawing/2014/main" id="{B3D57BFA-6C2D-9104-66B3-FDC32373ACA4}"/>
                    </a:ext>
                  </a:extLst>
                </p14:cNvPr>
                <p14:cNvContentPartPr/>
                <p14:nvPr/>
              </p14:nvContentPartPr>
              <p14:xfrm>
                <a:off x="6803273" y="1757685"/>
                <a:ext cx="1216800" cy="537480"/>
              </p14:xfrm>
            </p:contentPart>
          </mc:Choice>
          <mc:Fallback xmlns="">
            <p:pic>
              <p:nvPicPr>
                <p:cNvPr id="90" name="Freihand 89">
                  <a:extLst>
                    <a:ext uri="{FF2B5EF4-FFF2-40B4-BE49-F238E27FC236}">
                      <a16:creationId xmlns:a16="http://schemas.microsoft.com/office/drawing/2014/main" id="{B3D57BFA-6C2D-9104-66B3-FDC32373ACA4}"/>
                    </a:ext>
                  </a:extLst>
                </p:cNvPr>
                <p:cNvPicPr/>
                <p:nvPr/>
              </p:nvPicPr>
              <p:blipFill>
                <a:blip r:embed="rId124"/>
                <a:stretch>
                  <a:fillRect/>
                </a:stretch>
              </p:blipFill>
              <p:spPr>
                <a:xfrm>
                  <a:off x="6794633" y="1748685"/>
                  <a:ext cx="1234440" cy="55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92" name="Freihand 91">
                <a:extLst>
                  <a:ext uri="{FF2B5EF4-FFF2-40B4-BE49-F238E27FC236}">
                    <a16:creationId xmlns:a16="http://schemas.microsoft.com/office/drawing/2014/main" id="{AA7325ED-EA74-4408-2043-33375F5CE979}"/>
                  </a:ext>
                </a:extLst>
              </p14:cNvPr>
              <p14:cNvContentPartPr/>
              <p14:nvPr/>
            </p14:nvContentPartPr>
            <p14:xfrm>
              <a:off x="1068833" y="3558765"/>
              <a:ext cx="4771440" cy="267480"/>
            </p14:xfrm>
          </p:contentPart>
        </mc:Choice>
        <mc:Fallback xmlns="">
          <p:pic>
            <p:nvPicPr>
              <p:cNvPr id="92" name="Freihand 91">
                <a:extLst>
                  <a:ext uri="{FF2B5EF4-FFF2-40B4-BE49-F238E27FC236}">
                    <a16:creationId xmlns:a16="http://schemas.microsoft.com/office/drawing/2014/main" id="{AA7325ED-EA74-4408-2043-33375F5CE979}"/>
                  </a:ext>
                </a:extLst>
              </p:cNvPr>
              <p:cNvPicPr/>
              <p:nvPr/>
            </p:nvPicPr>
            <p:blipFill>
              <a:blip r:embed="rId126"/>
              <a:stretch>
                <a:fillRect/>
              </a:stretch>
            </p:blipFill>
            <p:spPr>
              <a:xfrm>
                <a:off x="1060193" y="3550125"/>
                <a:ext cx="47890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3" name="Freihand 92">
                <a:extLst>
                  <a:ext uri="{FF2B5EF4-FFF2-40B4-BE49-F238E27FC236}">
                    <a16:creationId xmlns:a16="http://schemas.microsoft.com/office/drawing/2014/main" id="{5EB3E529-482F-0153-5605-ED2E0997965B}"/>
                  </a:ext>
                </a:extLst>
              </p14:cNvPr>
              <p14:cNvContentPartPr/>
              <p14:nvPr/>
            </p14:nvContentPartPr>
            <p14:xfrm>
              <a:off x="113033" y="776325"/>
              <a:ext cx="519840" cy="610200"/>
            </p14:xfrm>
          </p:contentPart>
        </mc:Choice>
        <mc:Fallback xmlns="">
          <p:pic>
            <p:nvPicPr>
              <p:cNvPr id="93" name="Freihand 92">
                <a:extLst>
                  <a:ext uri="{FF2B5EF4-FFF2-40B4-BE49-F238E27FC236}">
                    <a16:creationId xmlns:a16="http://schemas.microsoft.com/office/drawing/2014/main" id="{5EB3E529-482F-0153-5605-ED2E0997965B}"/>
                  </a:ext>
                </a:extLst>
              </p:cNvPr>
              <p:cNvPicPr/>
              <p:nvPr/>
            </p:nvPicPr>
            <p:blipFill>
              <a:blip r:embed="rId128"/>
              <a:stretch>
                <a:fillRect/>
              </a:stretch>
            </p:blipFill>
            <p:spPr>
              <a:xfrm>
                <a:off x="104033" y="767685"/>
                <a:ext cx="53748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4" name="Freihand 93">
                <a:extLst>
                  <a:ext uri="{FF2B5EF4-FFF2-40B4-BE49-F238E27FC236}">
                    <a16:creationId xmlns:a16="http://schemas.microsoft.com/office/drawing/2014/main" id="{B0DA9BD2-3F07-8FE1-BDC8-D909653A0749}"/>
                  </a:ext>
                </a:extLst>
              </p14:cNvPr>
              <p14:cNvContentPartPr/>
              <p14:nvPr/>
            </p14:nvContentPartPr>
            <p14:xfrm>
              <a:off x="121673" y="3049725"/>
              <a:ext cx="519840" cy="772560"/>
            </p14:xfrm>
          </p:contentPart>
        </mc:Choice>
        <mc:Fallback xmlns="">
          <p:pic>
            <p:nvPicPr>
              <p:cNvPr id="94" name="Freihand 93">
                <a:extLst>
                  <a:ext uri="{FF2B5EF4-FFF2-40B4-BE49-F238E27FC236}">
                    <a16:creationId xmlns:a16="http://schemas.microsoft.com/office/drawing/2014/main" id="{B0DA9BD2-3F07-8FE1-BDC8-D909653A0749}"/>
                  </a:ext>
                </a:extLst>
              </p:cNvPr>
              <p:cNvPicPr/>
              <p:nvPr/>
            </p:nvPicPr>
            <p:blipFill>
              <a:blip r:embed="rId130"/>
              <a:stretch>
                <a:fillRect/>
              </a:stretch>
            </p:blipFill>
            <p:spPr>
              <a:xfrm>
                <a:off x="112673" y="3040725"/>
                <a:ext cx="537480" cy="790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 name="Freihand 14">
                <a:extLst>
                  <a:ext uri="{FF2B5EF4-FFF2-40B4-BE49-F238E27FC236}">
                    <a16:creationId xmlns:a16="http://schemas.microsoft.com/office/drawing/2014/main" id="{C4097DD7-D539-F27C-8973-E13F65006E37}"/>
                  </a:ext>
                </a:extLst>
              </p14:cNvPr>
              <p14:cNvContentPartPr/>
              <p14:nvPr/>
            </p14:nvContentPartPr>
            <p14:xfrm>
              <a:off x="220909" y="1271782"/>
              <a:ext cx="3073680" cy="164520"/>
            </p14:xfrm>
          </p:contentPart>
        </mc:Choice>
        <mc:Fallback>
          <p:pic>
            <p:nvPicPr>
              <p:cNvPr id="15" name="Freihand 14">
                <a:extLst>
                  <a:ext uri="{FF2B5EF4-FFF2-40B4-BE49-F238E27FC236}">
                    <a16:creationId xmlns:a16="http://schemas.microsoft.com/office/drawing/2014/main" id="{C4097DD7-D539-F27C-8973-E13F65006E37}"/>
                  </a:ext>
                </a:extLst>
              </p:cNvPr>
              <p:cNvPicPr/>
              <p:nvPr/>
            </p:nvPicPr>
            <p:blipFill>
              <a:blip r:embed="rId132"/>
              <a:stretch>
                <a:fillRect/>
              </a:stretch>
            </p:blipFill>
            <p:spPr>
              <a:xfrm>
                <a:off x="211909" y="1263142"/>
                <a:ext cx="3091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6" name="Freihand 15">
                <a:extLst>
                  <a:ext uri="{FF2B5EF4-FFF2-40B4-BE49-F238E27FC236}">
                    <a16:creationId xmlns:a16="http://schemas.microsoft.com/office/drawing/2014/main" id="{7198B80B-591F-04A5-74C3-2BCA7004398C}"/>
                  </a:ext>
                </a:extLst>
              </p14:cNvPr>
              <p14:cNvContentPartPr/>
              <p14:nvPr/>
            </p14:nvContentPartPr>
            <p14:xfrm>
              <a:off x="289309" y="3681262"/>
              <a:ext cx="3310560" cy="20520"/>
            </p14:xfrm>
          </p:contentPart>
        </mc:Choice>
        <mc:Fallback>
          <p:pic>
            <p:nvPicPr>
              <p:cNvPr id="16" name="Freihand 15">
                <a:extLst>
                  <a:ext uri="{FF2B5EF4-FFF2-40B4-BE49-F238E27FC236}">
                    <a16:creationId xmlns:a16="http://schemas.microsoft.com/office/drawing/2014/main" id="{7198B80B-591F-04A5-74C3-2BCA7004398C}"/>
                  </a:ext>
                </a:extLst>
              </p:cNvPr>
              <p:cNvPicPr/>
              <p:nvPr/>
            </p:nvPicPr>
            <p:blipFill>
              <a:blip r:embed="rId134"/>
              <a:stretch>
                <a:fillRect/>
              </a:stretch>
            </p:blipFill>
            <p:spPr>
              <a:xfrm>
                <a:off x="280669" y="3672622"/>
                <a:ext cx="3328200" cy="38160"/>
              </a:xfrm>
              <a:prstGeom prst="rect">
                <a:avLst/>
              </a:prstGeom>
            </p:spPr>
          </p:pic>
        </mc:Fallback>
      </mc:AlternateContent>
      <p:grpSp>
        <p:nvGrpSpPr>
          <p:cNvPr id="30" name="Gruppieren 29">
            <a:extLst>
              <a:ext uri="{FF2B5EF4-FFF2-40B4-BE49-F238E27FC236}">
                <a16:creationId xmlns:a16="http://schemas.microsoft.com/office/drawing/2014/main" id="{F90D6FBC-BCF3-9BC7-2675-20DA56ACFF9B}"/>
              </a:ext>
            </a:extLst>
          </p:cNvPr>
          <p:cNvGrpSpPr/>
          <p:nvPr/>
        </p:nvGrpSpPr>
        <p:grpSpPr>
          <a:xfrm>
            <a:off x="7119589" y="588502"/>
            <a:ext cx="1613880" cy="104040"/>
            <a:chOff x="7119589" y="588502"/>
            <a:chExt cx="1613880" cy="104040"/>
          </a:xfrm>
        </p:grpSpPr>
        <mc:AlternateContent xmlns:mc="http://schemas.openxmlformats.org/markup-compatibility/2006">
          <mc:Choice xmlns:p14="http://schemas.microsoft.com/office/powerpoint/2010/main" Requires="p14">
            <p:contentPart p14:bwMode="auto" r:id="rId135">
              <p14:nvContentPartPr>
                <p14:cNvPr id="20" name="Freihand 19">
                  <a:extLst>
                    <a:ext uri="{FF2B5EF4-FFF2-40B4-BE49-F238E27FC236}">
                      <a16:creationId xmlns:a16="http://schemas.microsoft.com/office/drawing/2014/main" id="{EA13526E-577A-044C-349A-AEDEC7F5452F}"/>
                    </a:ext>
                  </a:extLst>
                </p14:cNvPr>
                <p14:cNvContentPartPr/>
                <p14:nvPr/>
              </p14:nvContentPartPr>
              <p14:xfrm>
                <a:off x="7211029" y="606862"/>
                <a:ext cx="1236600" cy="79560"/>
              </p14:xfrm>
            </p:contentPart>
          </mc:Choice>
          <mc:Fallback>
            <p:pic>
              <p:nvPicPr>
                <p:cNvPr id="20" name="Freihand 19">
                  <a:extLst>
                    <a:ext uri="{FF2B5EF4-FFF2-40B4-BE49-F238E27FC236}">
                      <a16:creationId xmlns:a16="http://schemas.microsoft.com/office/drawing/2014/main" id="{EA13526E-577A-044C-349A-AEDEC7F5452F}"/>
                    </a:ext>
                  </a:extLst>
                </p:cNvPr>
                <p:cNvPicPr/>
                <p:nvPr/>
              </p:nvPicPr>
              <p:blipFill>
                <a:blip r:embed="rId136"/>
                <a:stretch>
                  <a:fillRect/>
                </a:stretch>
              </p:blipFill>
              <p:spPr>
                <a:xfrm>
                  <a:off x="7202029" y="598222"/>
                  <a:ext cx="1254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4" name="Freihand 23">
                  <a:extLst>
                    <a:ext uri="{FF2B5EF4-FFF2-40B4-BE49-F238E27FC236}">
                      <a16:creationId xmlns:a16="http://schemas.microsoft.com/office/drawing/2014/main" id="{DC25A6AE-8EBD-9F82-47E0-CA6DEFC0F49A}"/>
                    </a:ext>
                  </a:extLst>
                </p14:cNvPr>
                <p14:cNvContentPartPr/>
                <p14:nvPr/>
              </p14:nvContentPartPr>
              <p14:xfrm>
                <a:off x="7119589" y="588502"/>
                <a:ext cx="1613880" cy="104040"/>
              </p14:xfrm>
            </p:contentPart>
          </mc:Choice>
          <mc:Fallback>
            <p:pic>
              <p:nvPicPr>
                <p:cNvPr id="24" name="Freihand 23">
                  <a:extLst>
                    <a:ext uri="{FF2B5EF4-FFF2-40B4-BE49-F238E27FC236}">
                      <a16:creationId xmlns:a16="http://schemas.microsoft.com/office/drawing/2014/main" id="{DC25A6AE-8EBD-9F82-47E0-CA6DEFC0F49A}"/>
                    </a:ext>
                  </a:extLst>
                </p:cNvPr>
                <p:cNvPicPr/>
                <p:nvPr/>
              </p:nvPicPr>
              <p:blipFill>
                <a:blip r:embed="rId138"/>
                <a:stretch>
                  <a:fillRect/>
                </a:stretch>
              </p:blipFill>
              <p:spPr>
                <a:xfrm>
                  <a:off x="7110589" y="579502"/>
                  <a:ext cx="1631520" cy="121680"/>
                </a:xfrm>
                <a:prstGeom prst="rect">
                  <a:avLst/>
                </a:prstGeom>
              </p:spPr>
            </p:pic>
          </mc:Fallback>
        </mc:AlternateContent>
      </p:gr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74" name="Textfeld 73">
            <a:extLst>
              <a:ext uri="{FF2B5EF4-FFF2-40B4-BE49-F238E27FC236}">
                <a16:creationId xmlns:a16="http://schemas.microsoft.com/office/drawing/2014/main" id="{D5D15A0A-D009-4CC5-8C07-6D87AED0060B}"/>
              </a:ext>
            </a:extLst>
          </p:cNvPr>
          <p:cNvSpPr txBox="1"/>
          <p:nvPr/>
        </p:nvSpPr>
        <p:spPr>
          <a:xfrm>
            <a:off x="4250192" y="2212020"/>
            <a:ext cx="43425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75" name="Gerader Verbinder 74">
            <a:extLst>
              <a:ext uri="{FF2B5EF4-FFF2-40B4-BE49-F238E27FC236}">
                <a16:creationId xmlns:a16="http://schemas.microsoft.com/office/drawing/2014/main" id="{B16C0873-CE63-4091-BA9E-B68EBBDDADA8}"/>
              </a:ext>
            </a:extLst>
          </p:cNvPr>
          <p:cNvSpPr/>
          <p:nvPr/>
        </p:nvSpPr>
        <p:spPr>
          <a:xfrm>
            <a:off x="1238808" y="4122359"/>
            <a:ext cx="2315194" cy="127605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6" name="Textfeld 75">
            <a:extLst>
              <a:ext uri="{FF2B5EF4-FFF2-40B4-BE49-F238E27FC236}">
                <a16:creationId xmlns:a16="http://schemas.microsoft.com/office/drawing/2014/main" id="{06A8701F-7E75-4E24-BA84-8767B802695D}"/>
              </a:ext>
            </a:extLst>
          </p:cNvPr>
          <p:cNvSpPr txBox="1"/>
          <p:nvPr/>
        </p:nvSpPr>
        <p:spPr>
          <a:xfrm>
            <a:off x="3519493" y="5211433"/>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87" name="Textfeld 86">
            <a:extLst>
              <a:ext uri="{FF2B5EF4-FFF2-40B4-BE49-F238E27FC236}">
                <a16:creationId xmlns:a16="http://schemas.microsoft.com/office/drawing/2014/main" id="{06A8701F-7E75-4E24-BA84-8767B802695D}"/>
              </a:ext>
            </a:extLst>
          </p:cNvPr>
          <p:cNvSpPr txBox="1"/>
          <p:nvPr/>
        </p:nvSpPr>
        <p:spPr>
          <a:xfrm>
            <a:off x="1823544" y="4251498"/>
            <a:ext cx="358851"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49" name="Textfeld 48">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p:bldP spid="87"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75" name="Gerader Verbinder 74">
            <a:extLst>
              <a:ext uri="{FF2B5EF4-FFF2-40B4-BE49-F238E27FC236}">
                <a16:creationId xmlns:a16="http://schemas.microsoft.com/office/drawing/2014/main" id="{B16C0873-CE63-4091-BA9E-B68EBBDDADA8}"/>
              </a:ext>
            </a:extLst>
          </p:cNvPr>
          <p:cNvSpPr/>
          <p:nvPr/>
        </p:nvSpPr>
        <p:spPr>
          <a:xfrm>
            <a:off x="1238808" y="4122359"/>
            <a:ext cx="2315194" cy="127605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6" name="Textfeld 75">
            <a:extLst>
              <a:ext uri="{FF2B5EF4-FFF2-40B4-BE49-F238E27FC236}">
                <a16:creationId xmlns:a16="http://schemas.microsoft.com/office/drawing/2014/main" id="{06A8701F-7E75-4E24-BA84-8767B802695D}"/>
              </a:ext>
            </a:extLst>
          </p:cNvPr>
          <p:cNvSpPr txBox="1"/>
          <p:nvPr/>
        </p:nvSpPr>
        <p:spPr>
          <a:xfrm>
            <a:off x="3519493" y="5211433"/>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79" name="Textfeld 78">
            <a:extLst>
              <a:ext uri="{FF2B5EF4-FFF2-40B4-BE49-F238E27FC236}">
                <a16:creationId xmlns:a16="http://schemas.microsoft.com/office/drawing/2014/main" id="{9E814E7B-F163-44EA-B867-EE48A8D2EBAD}"/>
              </a:ext>
            </a:extLst>
          </p:cNvPr>
          <p:cNvSpPr txBox="1"/>
          <p:nvPr/>
        </p:nvSpPr>
        <p:spPr>
          <a:xfrm>
            <a:off x="3931548" y="1303220"/>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p>
        </p:txBody>
      </p:sp>
      <p:sp>
        <p:nvSpPr>
          <p:cNvPr id="48" name="Textfeld 47">
            <a:extLst>
              <a:ext uri="{FF2B5EF4-FFF2-40B4-BE49-F238E27FC236}">
                <a16:creationId xmlns:a16="http://schemas.microsoft.com/office/drawing/2014/main" id="{9E814E7B-F163-44EA-B867-EE48A8D2EBAD}"/>
              </a:ext>
            </a:extLst>
          </p:cNvPr>
          <p:cNvSpPr txBox="1"/>
          <p:nvPr/>
        </p:nvSpPr>
        <p:spPr>
          <a:xfrm>
            <a:off x="3723730" y="915292"/>
            <a:ext cx="58089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9" grpId="0"/>
      <p:bldP spid="96" grpId="0"/>
      <p:bldP spid="48"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22F8783-ACD9-3757-00C3-C9FD1CA27CA1}"/>
                  </a:ext>
                </a:extLst>
              </p14:cNvPr>
              <p14:cNvContentPartPr/>
              <p14:nvPr/>
            </p14:nvContentPartPr>
            <p14:xfrm>
              <a:off x="3223793" y="1598096"/>
              <a:ext cx="611280" cy="24480"/>
            </p14:xfrm>
          </p:contentPart>
        </mc:Choice>
        <mc:Fallback xmlns="">
          <p:pic>
            <p:nvPicPr>
              <p:cNvPr id="2" name="Freihand 1">
                <a:extLst>
                  <a:ext uri="{FF2B5EF4-FFF2-40B4-BE49-F238E27FC236}">
                    <a16:creationId xmlns:a16="http://schemas.microsoft.com/office/drawing/2014/main" id="{F22F8783-ACD9-3757-00C3-C9FD1CA27CA1}"/>
                  </a:ext>
                </a:extLst>
              </p:cNvPr>
              <p:cNvPicPr/>
              <p:nvPr/>
            </p:nvPicPr>
            <p:blipFill>
              <a:blip r:embed="rId6"/>
              <a:stretch>
                <a:fillRect/>
              </a:stretch>
            </p:blipFill>
            <p:spPr>
              <a:xfrm>
                <a:off x="3214793" y="1589096"/>
                <a:ext cx="628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07D8AC7-F5DA-A524-93DF-C4BEFB1906B2}"/>
                  </a:ext>
                </a:extLst>
              </p14:cNvPr>
              <p14:cNvContentPartPr/>
              <p14:nvPr/>
            </p14:nvContentPartPr>
            <p14:xfrm>
              <a:off x="3539153" y="1210736"/>
              <a:ext cx="146160" cy="396360"/>
            </p14:xfrm>
          </p:contentPart>
        </mc:Choice>
        <mc:Fallback xmlns="">
          <p:pic>
            <p:nvPicPr>
              <p:cNvPr id="3" name="Freihand 2">
                <a:extLst>
                  <a:ext uri="{FF2B5EF4-FFF2-40B4-BE49-F238E27FC236}">
                    <a16:creationId xmlns:a16="http://schemas.microsoft.com/office/drawing/2014/main" id="{007D8AC7-F5DA-A524-93DF-C4BEFB1906B2}"/>
                  </a:ext>
                </a:extLst>
              </p:cNvPr>
              <p:cNvPicPr/>
              <p:nvPr/>
            </p:nvPicPr>
            <p:blipFill>
              <a:blip r:embed="rId8"/>
              <a:stretch>
                <a:fillRect/>
              </a:stretch>
            </p:blipFill>
            <p:spPr>
              <a:xfrm>
                <a:off x="3530513" y="1201736"/>
                <a:ext cx="16380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FF5A3EFE-0242-7CA8-B009-1188DEDDC980}"/>
                  </a:ext>
                </a:extLst>
              </p14:cNvPr>
              <p14:cNvContentPartPr/>
              <p14:nvPr/>
            </p14:nvContentPartPr>
            <p14:xfrm>
              <a:off x="4198673" y="1154216"/>
              <a:ext cx="650160" cy="494280"/>
            </p14:xfrm>
          </p:contentPart>
        </mc:Choice>
        <mc:Fallback xmlns="">
          <p:pic>
            <p:nvPicPr>
              <p:cNvPr id="4" name="Freihand 3">
                <a:extLst>
                  <a:ext uri="{FF2B5EF4-FFF2-40B4-BE49-F238E27FC236}">
                    <a16:creationId xmlns:a16="http://schemas.microsoft.com/office/drawing/2014/main" id="{FF5A3EFE-0242-7CA8-B009-1188DEDDC980}"/>
                  </a:ext>
                </a:extLst>
              </p:cNvPr>
              <p:cNvPicPr/>
              <p:nvPr/>
            </p:nvPicPr>
            <p:blipFill>
              <a:blip r:embed="rId10"/>
              <a:stretch>
                <a:fillRect/>
              </a:stretch>
            </p:blipFill>
            <p:spPr>
              <a:xfrm>
                <a:off x="4190033" y="1145216"/>
                <a:ext cx="66780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FB75D599-B79A-7460-D753-3AE9DBBFE444}"/>
                  </a:ext>
                </a:extLst>
              </p14:cNvPr>
              <p14:cNvContentPartPr/>
              <p14:nvPr/>
            </p14:nvContentPartPr>
            <p14:xfrm>
              <a:off x="90353" y="5518856"/>
              <a:ext cx="7107840" cy="817560"/>
            </p14:xfrm>
          </p:contentPart>
        </mc:Choice>
        <mc:Fallback xmlns="">
          <p:pic>
            <p:nvPicPr>
              <p:cNvPr id="14" name="Freihand 13">
                <a:extLst>
                  <a:ext uri="{FF2B5EF4-FFF2-40B4-BE49-F238E27FC236}">
                    <a16:creationId xmlns:a16="http://schemas.microsoft.com/office/drawing/2014/main" id="{FB75D599-B79A-7460-D753-3AE9DBBFE444}"/>
                  </a:ext>
                </a:extLst>
              </p:cNvPr>
              <p:cNvPicPr/>
              <p:nvPr/>
            </p:nvPicPr>
            <p:blipFill>
              <a:blip r:embed="rId12"/>
              <a:stretch>
                <a:fillRect/>
              </a:stretch>
            </p:blipFill>
            <p:spPr>
              <a:xfrm>
                <a:off x="81713" y="5509856"/>
                <a:ext cx="7125480" cy="835200"/>
              </a:xfrm>
              <a:prstGeom prst="rect">
                <a:avLst/>
              </a:prstGeom>
            </p:spPr>
          </p:pic>
        </mc:Fallback>
      </mc:AlternateContent>
      <p:grpSp>
        <p:nvGrpSpPr>
          <p:cNvPr id="36" name="Gruppieren 35">
            <a:extLst>
              <a:ext uri="{FF2B5EF4-FFF2-40B4-BE49-F238E27FC236}">
                <a16:creationId xmlns:a16="http://schemas.microsoft.com/office/drawing/2014/main" id="{CD3E2A78-53FA-B8E7-472D-7C11F971DAFA}"/>
              </a:ext>
            </a:extLst>
          </p:cNvPr>
          <p:cNvGrpSpPr/>
          <p:nvPr/>
        </p:nvGrpSpPr>
        <p:grpSpPr>
          <a:xfrm>
            <a:off x="4694393" y="6244976"/>
            <a:ext cx="248400" cy="208080"/>
            <a:chOff x="4694393" y="6244976"/>
            <a:chExt cx="248400" cy="2080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631E50FC-C968-FAF8-7505-EF8849D0BE00}"/>
                    </a:ext>
                  </a:extLst>
                </p14:cNvPr>
                <p14:cNvContentPartPr/>
                <p14:nvPr/>
              </p14:nvContentPartPr>
              <p14:xfrm>
                <a:off x="4694393" y="6244976"/>
                <a:ext cx="180360" cy="127800"/>
              </p14:xfrm>
            </p:contentPart>
          </mc:Choice>
          <mc:Fallback xmlns="">
            <p:pic>
              <p:nvPicPr>
                <p:cNvPr id="15" name="Freihand 14">
                  <a:extLst>
                    <a:ext uri="{FF2B5EF4-FFF2-40B4-BE49-F238E27FC236}">
                      <a16:creationId xmlns:a16="http://schemas.microsoft.com/office/drawing/2014/main" id="{631E50FC-C968-FAF8-7505-EF8849D0BE00}"/>
                    </a:ext>
                  </a:extLst>
                </p:cNvPr>
                <p:cNvPicPr/>
                <p:nvPr/>
              </p:nvPicPr>
              <p:blipFill>
                <a:blip r:embed="rId14"/>
                <a:stretch>
                  <a:fillRect/>
                </a:stretch>
              </p:blipFill>
              <p:spPr>
                <a:xfrm>
                  <a:off x="4685753" y="6236336"/>
                  <a:ext cx="198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26F6B63-EAD0-F7BE-9E4B-34A45FF48995}"/>
                    </a:ext>
                  </a:extLst>
                </p14:cNvPr>
                <p14:cNvContentPartPr/>
                <p14:nvPr/>
              </p14:nvContentPartPr>
              <p14:xfrm>
                <a:off x="4835873" y="6272696"/>
                <a:ext cx="106920" cy="180360"/>
              </p14:xfrm>
            </p:contentPart>
          </mc:Choice>
          <mc:Fallback xmlns="">
            <p:pic>
              <p:nvPicPr>
                <p:cNvPr id="16" name="Freihand 15">
                  <a:extLst>
                    <a:ext uri="{FF2B5EF4-FFF2-40B4-BE49-F238E27FC236}">
                      <a16:creationId xmlns:a16="http://schemas.microsoft.com/office/drawing/2014/main" id="{F26F6B63-EAD0-F7BE-9E4B-34A45FF48995}"/>
                    </a:ext>
                  </a:extLst>
                </p:cNvPr>
                <p:cNvPicPr/>
                <p:nvPr/>
              </p:nvPicPr>
              <p:blipFill>
                <a:blip r:embed="rId16"/>
                <a:stretch>
                  <a:fillRect/>
                </a:stretch>
              </p:blipFill>
              <p:spPr>
                <a:xfrm>
                  <a:off x="4826873" y="6263696"/>
                  <a:ext cx="124560" cy="198000"/>
                </a:xfrm>
                <a:prstGeom prst="rect">
                  <a:avLst/>
                </a:prstGeom>
              </p:spPr>
            </p:pic>
          </mc:Fallback>
        </mc:AlternateContent>
      </p:grpSp>
      <p:grpSp>
        <p:nvGrpSpPr>
          <p:cNvPr id="35" name="Gruppieren 34">
            <a:extLst>
              <a:ext uri="{FF2B5EF4-FFF2-40B4-BE49-F238E27FC236}">
                <a16:creationId xmlns:a16="http://schemas.microsoft.com/office/drawing/2014/main" id="{E907BF80-94AE-DADF-1A71-25B44A4883BD}"/>
              </a:ext>
            </a:extLst>
          </p:cNvPr>
          <p:cNvGrpSpPr/>
          <p:nvPr/>
        </p:nvGrpSpPr>
        <p:grpSpPr>
          <a:xfrm>
            <a:off x="5148713" y="6179816"/>
            <a:ext cx="450000" cy="288000"/>
            <a:chOff x="5148713" y="6179816"/>
            <a:chExt cx="450000" cy="288000"/>
          </a:xfrm>
        </p:grpSpPr>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173D573A-4FF9-FF14-4C1A-5BA81A8B3F9D}"/>
                    </a:ext>
                  </a:extLst>
                </p14:cNvPr>
                <p14:cNvContentPartPr/>
                <p14:nvPr/>
              </p14:nvContentPartPr>
              <p14:xfrm>
                <a:off x="5148713" y="6235976"/>
                <a:ext cx="158040" cy="161280"/>
              </p14:xfrm>
            </p:contentPart>
          </mc:Choice>
          <mc:Fallback xmlns="">
            <p:pic>
              <p:nvPicPr>
                <p:cNvPr id="17" name="Freihand 16">
                  <a:extLst>
                    <a:ext uri="{FF2B5EF4-FFF2-40B4-BE49-F238E27FC236}">
                      <a16:creationId xmlns:a16="http://schemas.microsoft.com/office/drawing/2014/main" id="{173D573A-4FF9-FF14-4C1A-5BA81A8B3F9D}"/>
                    </a:ext>
                  </a:extLst>
                </p:cNvPr>
                <p:cNvPicPr/>
                <p:nvPr/>
              </p:nvPicPr>
              <p:blipFill>
                <a:blip r:embed="rId18"/>
                <a:stretch>
                  <a:fillRect/>
                </a:stretch>
              </p:blipFill>
              <p:spPr>
                <a:xfrm>
                  <a:off x="5140073" y="6226976"/>
                  <a:ext cx="1756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548F9DF0-A7C6-715A-24EB-3E13492B957A}"/>
                    </a:ext>
                  </a:extLst>
                </p14:cNvPr>
                <p14:cNvContentPartPr/>
                <p14:nvPr/>
              </p14:nvContentPartPr>
              <p14:xfrm>
                <a:off x="5356793" y="6179816"/>
                <a:ext cx="169200" cy="288000"/>
              </p14:xfrm>
            </p:contentPart>
          </mc:Choice>
          <mc:Fallback xmlns="">
            <p:pic>
              <p:nvPicPr>
                <p:cNvPr id="18" name="Freihand 17">
                  <a:extLst>
                    <a:ext uri="{FF2B5EF4-FFF2-40B4-BE49-F238E27FC236}">
                      <a16:creationId xmlns:a16="http://schemas.microsoft.com/office/drawing/2014/main" id="{548F9DF0-A7C6-715A-24EB-3E13492B957A}"/>
                    </a:ext>
                  </a:extLst>
                </p:cNvPr>
                <p:cNvPicPr/>
                <p:nvPr/>
              </p:nvPicPr>
              <p:blipFill>
                <a:blip r:embed="rId20"/>
                <a:stretch>
                  <a:fillRect/>
                </a:stretch>
              </p:blipFill>
              <p:spPr>
                <a:xfrm>
                  <a:off x="5348153" y="6171176"/>
                  <a:ext cx="1868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832A3DEF-0906-E5D7-9AAD-7DDA76AB7671}"/>
                    </a:ext>
                  </a:extLst>
                </p14:cNvPr>
                <p14:cNvContentPartPr/>
                <p14:nvPr/>
              </p14:nvContentPartPr>
              <p14:xfrm>
                <a:off x="5584673" y="6278456"/>
                <a:ext cx="14040" cy="32760"/>
              </p14:xfrm>
            </p:contentPart>
          </mc:Choice>
          <mc:Fallback xmlns="">
            <p:pic>
              <p:nvPicPr>
                <p:cNvPr id="19" name="Freihand 18">
                  <a:extLst>
                    <a:ext uri="{FF2B5EF4-FFF2-40B4-BE49-F238E27FC236}">
                      <a16:creationId xmlns:a16="http://schemas.microsoft.com/office/drawing/2014/main" id="{832A3DEF-0906-E5D7-9AAD-7DDA76AB7671}"/>
                    </a:ext>
                  </a:extLst>
                </p:cNvPr>
                <p:cNvPicPr/>
                <p:nvPr/>
              </p:nvPicPr>
              <p:blipFill>
                <a:blip r:embed="rId22"/>
                <a:stretch>
                  <a:fillRect/>
                </a:stretch>
              </p:blipFill>
              <p:spPr>
                <a:xfrm>
                  <a:off x="5575673" y="6269456"/>
                  <a:ext cx="31680" cy="50400"/>
                </a:xfrm>
                <a:prstGeom prst="rect">
                  <a:avLst/>
                </a:prstGeom>
              </p:spPr>
            </p:pic>
          </mc:Fallback>
        </mc:AlternateContent>
      </p:grpSp>
      <p:grpSp>
        <p:nvGrpSpPr>
          <p:cNvPr id="34" name="Gruppieren 33">
            <a:extLst>
              <a:ext uri="{FF2B5EF4-FFF2-40B4-BE49-F238E27FC236}">
                <a16:creationId xmlns:a16="http://schemas.microsoft.com/office/drawing/2014/main" id="{A15D240F-ECF9-C09C-90FB-A84335686BE5}"/>
              </a:ext>
            </a:extLst>
          </p:cNvPr>
          <p:cNvGrpSpPr/>
          <p:nvPr/>
        </p:nvGrpSpPr>
        <p:grpSpPr>
          <a:xfrm>
            <a:off x="5793473" y="5902616"/>
            <a:ext cx="2409120" cy="634320"/>
            <a:chOff x="5793473" y="5902616"/>
            <a:chExt cx="2409120" cy="634320"/>
          </a:xfrm>
        </p:grpSpPr>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E0B092A7-84B7-AC6D-C596-9268FD5EF2AA}"/>
                    </a:ext>
                  </a:extLst>
                </p14:cNvPr>
                <p14:cNvContentPartPr/>
                <p14:nvPr/>
              </p14:nvContentPartPr>
              <p14:xfrm>
                <a:off x="5793473" y="6102416"/>
                <a:ext cx="119160" cy="182160"/>
              </p14:xfrm>
            </p:contentPart>
          </mc:Choice>
          <mc:Fallback xmlns="">
            <p:pic>
              <p:nvPicPr>
                <p:cNvPr id="20" name="Freihand 19">
                  <a:extLst>
                    <a:ext uri="{FF2B5EF4-FFF2-40B4-BE49-F238E27FC236}">
                      <a16:creationId xmlns:a16="http://schemas.microsoft.com/office/drawing/2014/main" id="{E0B092A7-84B7-AC6D-C596-9268FD5EF2AA}"/>
                    </a:ext>
                  </a:extLst>
                </p:cNvPr>
                <p:cNvPicPr/>
                <p:nvPr/>
              </p:nvPicPr>
              <p:blipFill>
                <a:blip r:embed="rId24"/>
                <a:stretch>
                  <a:fillRect/>
                </a:stretch>
              </p:blipFill>
              <p:spPr>
                <a:xfrm>
                  <a:off x="5784473" y="6093416"/>
                  <a:ext cx="136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3D2EB233-43AF-A0BE-39AF-18F1D9E96F04}"/>
                    </a:ext>
                  </a:extLst>
                </p14:cNvPr>
                <p14:cNvContentPartPr/>
                <p14:nvPr/>
              </p14:nvContentPartPr>
              <p14:xfrm>
                <a:off x="5878793" y="6083696"/>
                <a:ext cx="321120" cy="219960"/>
              </p14:xfrm>
            </p:contentPart>
          </mc:Choice>
          <mc:Fallback xmlns="">
            <p:pic>
              <p:nvPicPr>
                <p:cNvPr id="21" name="Freihand 20">
                  <a:extLst>
                    <a:ext uri="{FF2B5EF4-FFF2-40B4-BE49-F238E27FC236}">
                      <a16:creationId xmlns:a16="http://schemas.microsoft.com/office/drawing/2014/main" id="{3D2EB233-43AF-A0BE-39AF-18F1D9E96F04}"/>
                    </a:ext>
                  </a:extLst>
                </p:cNvPr>
                <p:cNvPicPr/>
                <p:nvPr/>
              </p:nvPicPr>
              <p:blipFill>
                <a:blip r:embed="rId26"/>
                <a:stretch>
                  <a:fillRect/>
                </a:stretch>
              </p:blipFill>
              <p:spPr>
                <a:xfrm>
                  <a:off x="5870153" y="6075056"/>
                  <a:ext cx="3387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25B14CBC-BA63-D233-69EF-99DAF7999DD0}"/>
                    </a:ext>
                  </a:extLst>
                </p14:cNvPr>
                <p14:cNvContentPartPr/>
                <p14:nvPr/>
              </p14:nvContentPartPr>
              <p14:xfrm>
                <a:off x="6288113" y="6071456"/>
                <a:ext cx="103680" cy="177480"/>
              </p14:xfrm>
            </p:contentPart>
          </mc:Choice>
          <mc:Fallback xmlns="">
            <p:pic>
              <p:nvPicPr>
                <p:cNvPr id="22" name="Freihand 21">
                  <a:extLst>
                    <a:ext uri="{FF2B5EF4-FFF2-40B4-BE49-F238E27FC236}">
                      <a16:creationId xmlns:a16="http://schemas.microsoft.com/office/drawing/2014/main" id="{25B14CBC-BA63-D233-69EF-99DAF7999DD0}"/>
                    </a:ext>
                  </a:extLst>
                </p:cNvPr>
                <p:cNvPicPr/>
                <p:nvPr/>
              </p:nvPicPr>
              <p:blipFill>
                <a:blip r:embed="rId28"/>
                <a:stretch>
                  <a:fillRect/>
                </a:stretch>
              </p:blipFill>
              <p:spPr>
                <a:xfrm>
                  <a:off x="6279473" y="6062456"/>
                  <a:ext cx="121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D55E7E2E-AC89-E539-4643-1EBA5DC96410}"/>
                    </a:ext>
                  </a:extLst>
                </p14:cNvPr>
                <p14:cNvContentPartPr/>
                <p14:nvPr/>
              </p14:nvContentPartPr>
              <p14:xfrm>
                <a:off x="6342833" y="6136256"/>
                <a:ext cx="213480" cy="128160"/>
              </p14:xfrm>
            </p:contentPart>
          </mc:Choice>
          <mc:Fallback xmlns="">
            <p:pic>
              <p:nvPicPr>
                <p:cNvPr id="23" name="Freihand 22">
                  <a:extLst>
                    <a:ext uri="{FF2B5EF4-FFF2-40B4-BE49-F238E27FC236}">
                      <a16:creationId xmlns:a16="http://schemas.microsoft.com/office/drawing/2014/main" id="{D55E7E2E-AC89-E539-4643-1EBA5DC96410}"/>
                    </a:ext>
                  </a:extLst>
                </p:cNvPr>
                <p:cNvPicPr/>
                <p:nvPr/>
              </p:nvPicPr>
              <p:blipFill>
                <a:blip r:embed="rId30"/>
                <a:stretch>
                  <a:fillRect/>
                </a:stretch>
              </p:blipFill>
              <p:spPr>
                <a:xfrm>
                  <a:off x="6333833" y="6127616"/>
                  <a:ext cx="231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954D0814-0867-FA1B-085D-E8D026C2C8F2}"/>
                    </a:ext>
                  </a:extLst>
                </p14:cNvPr>
                <p14:cNvContentPartPr/>
                <p14:nvPr/>
              </p14:nvContentPartPr>
              <p14:xfrm>
                <a:off x="6627953" y="6018536"/>
                <a:ext cx="105480" cy="234720"/>
              </p14:xfrm>
            </p:contentPart>
          </mc:Choice>
          <mc:Fallback xmlns="">
            <p:pic>
              <p:nvPicPr>
                <p:cNvPr id="24" name="Freihand 23">
                  <a:extLst>
                    <a:ext uri="{FF2B5EF4-FFF2-40B4-BE49-F238E27FC236}">
                      <a16:creationId xmlns:a16="http://schemas.microsoft.com/office/drawing/2014/main" id="{954D0814-0867-FA1B-085D-E8D026C2C8F2}"/>
                    </a:ext>
                  </a:extLst>
                </p:cNvPr>
                <p:cNvPicPr/>
                <p:nvPr/>
              </p:nvPicPr>
              <p:blipFill>
                <a:blip r:embed="rId32"/>
                <a:stretch>
                  <a:fillRect/>
                </a:stretch>
              </p:blipFill>
              <p:spPr>
                <a:xfrm>
                  <a:off x="6619313" y="6009896"/>
                  <a:ext cx="123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B06AA3E6-8CBA-5DC6-82BB-6923E658BD44}"/>
                    </a:ext>
                  </a:extLst>
                </p14:cNvPr>
                <p14:cNvContentPartPr/>
                <p14:nvPr/>
              </p14:nvContentPartPr>
              <p14:xfrm>
                <a:off x="6742793" y="5959136"/>
                <a:ext cx="605160" cy="277560"/>
              </p14:xfrm>
            </p:contentPart>
          </mc:Choice>
          <mc:Fallback xmlns="">
            <p:pic>
              <p:nvPicPr>
                <p:cNvPr id="25" name="Freihand 24">
                  <a:extLst>
                    <a:ext uri="{FF2B5EF4-FFF2-40B4-BE49-F238E27FC236}">
                      <a16:creationId xmlns:a16="http://schemas.microsoft.com/office/drawing/2014/main" id="{B06AA3E6-8CBA-5DC6-82BB-6923E658BD44}"/>
                    </a:ext>
                  </a:extLst>
                </p:cNvPr>
                <p:cNvPicPr/>
                <p:nvPr/>
              </p:nvPicPr>
              <p:blipFill>
                <a:blip r:embed="rId34"/>
                <a:stretch>
                  <a:fillRect/>
                </a:stretch>
              </p:blipFill>
              <p:spPr>
                <a:xfrm>
                  <a:off x="6734153" y="5950496"/>
                  <a:ext cx="6228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55D33615-1FCA-A9A8-9DD3-D9180B9D35B7}"/>
                    </a:ext>
                  </a:extLst>
                </p14:cNvPr>
                <p14:cNvContentPartPr/>
                <p14:nvPr/>
              </p14:nvContentPartPr>
              <p14:xfrm>
                <a:off x="7480433" y="6025376"/>
                <a:ext cx="131760" cy="142560"/>
              </p14:xfrm>
            </p:contentPart>
          </mc:Choice>
          <mc:Fallback xmlns="">
            <p:pic>
              <p:nvPicPr>
                <p:cNvPr id="26" name="Freihand 25">
                  <a:extLst>
                    <a:ext uri="{FF2B5EF4-FFF2-40B4-BE49-F238E27FC236}">
                      <a16:creationId xmlns:a16="http://schemas.microsoft.com/office/drawing/2014/main" id="{55D33615-1FCA-A9A8-9DD3-D9180B9D35B7}"/>
                    </a:ext>
                  </a:extLst>
                </p:cNvPr>
                <p:cNvPicPr/>
                <p:nvPr/>
              </p:nvPicPr>
              <p:blipFill>
                <a:blip r:embed="rId36"/>
                <a:stretch>
                  <a:fillRect/>
                </a:stretch>
              </p:blipFill>
              <p:spPr>
                <a:xfrm>
                  <a:off x="7471433" y="6016376"/>
                  <a:ext cx="149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781260DC-7523-0915-3D4B-F96F95FC93E8}"/>
                    </a:ext>
                  </a:extLst>
                </p14:cNvPr>
                <p14:cNvContentPartPr/>
                <p14:nvPr/>
              </p14:nvContentPartPr>
              <p14:xfrm>
                <a:off x="7634153" y="5902616"/>
                <a:ext cx="186840" cy="225720"/>
              </p14:xfrm>
            </p:contentPart>
          </mc:Choice>
          <mc:Fallback xmlns="">
            <p:pic>
              <p:nvPicPr>
                <p:cNvPr id="27" name="Freihand 26">
                  <a:extLst>
                    <a:ext uri="{FF2B5EF4-FFF2-40B4-BE49-F238E27FC236}">
                      <a16:creationId xmlns:a16="http://schemas.microsoft.com/office/drawing/2014/main" id="{781260DC-7523-0915-3D4B-F96F95FC93E8}"/>
                    </a:ext>
                  </a:extLst>
                </p:cNvPr>
                <p:cNvPicPr/>
                <p:nvPr/>
              </p:nvPicPr>
              <p:blipFill>
                <a:blip r:embed="rId38"/>
                <a:stretch>
                  <a:fillRect/>
                </a:stretch>
              </p:blipFill>
              <p:spPr>
                <a:xfrm>
                  <a:off x="7625153" y="5893616"/>
                  <a:ext cx="2044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7D4CA168-FC8D-BE4B-5DD4-94FFC74C07CC}"/>
                    </a:ext>
                  </a:extLst>
                </p14:cNvPr>
                <p14:cNvContentPartPr/>
                <p14:nvPr/>
              </p14:nvContentPartPr>
              <p14:xfrm>
                <a:off x="7855553" y="5978936"/>
                <a:ext cx="93960" cy="124200"/>
              </p14:xfrm>
            </p:contentPart>
          </mc:Choice>
          <mc:Fallback xmlns="">
            <p:pic>
              <p:nvPicPr>
                <p:cNvPr id="28" name="Freihand 27">
                  <a:extLst>
                    <a:ext uri="{FF2B5EF4-FFF2-40B4-BE49-F238E27FC236}">
                      <a16:creationId xmlns:a16="http://schemas.microsoft.com/office/drawing/2014/main" id="{7D4CA168-FC8D-BE4B-5DD4-94FFC74C07CC}"/>
                    </a:ext>
                  </a:extLst>
                </p:cNvPr>
                <p:cNvPicPr/>
                <p:nvPr/>
              </p:nvPicPr>
              <p:blipFill>
                <a:blip r:embed="rId40"/>
                <a:stretch>
                  <a:fillRect/>
                </a:stretch>
              </p:blipFill>
              <p:spPr>
                <a:xfrm>
                  <a:off x="7846553" y="5970296"/>
                  <a:ext cx="111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109450F1-E03A-080E-CEB9-378A15171169}"/>
                    </a:ext>
                  </a:extLst>
                </p14:cNvPr>
                <p14:cNvContentPartPr/>
                <p14:nvPr/>
              </p14:nvContentPartPr>
              <p14:xfrm>
                <a:off x="7048433" y="6324896"/>
                <a:ext cx="190440" cy="212040"/>
              </p14:xfrm>
            </p:contentPart>
          </mc:Choice>
          <mc:Fallback xmlns="">
            <p:pic>
              <p:nvPicPr>
                <p:cNvPr id="29" name="Freihand 28">
                  <a:extLst>
                    <a:ext uri="{FF2B5EF4-FFF2-40B4-BE49-F238E27FC236}">
                      <a16:creationId xmlns:a16="http://schemas.microsoft.com/office/drawing/2014/main" id="{109450F1-E03A-080E-CEB9-378A15171169}"/>
                    </a:ext>
                  </a:extLst>
                </p:cNvPr>
                <p:cNvPicPr/>
                <p:nvPr/>
              </p:nvPicPr>
              <p:blipFill>
                <a:blip r:embed="rId42"/>
                <a:stretch>
                  <a:fillRect/>
                </a:stretch>
              </p:blipFill>
              <p:spPr>
                <a:xfrm>
                  <a:off x="7039433" y="6315896"/>
                  <a:ext cx="208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40AF9C98-7B54-AC22-3491-677A7D9CC91A}"/>
                    </a:ext>
                  </a:extLst>
                </p14:cNvPr>
                <p14:cNvContentPartPr/>
                <p14:nvPr/>
              </p14:nvContentPartPr>
              <p14:xfrm>
                <a:off x="7258673" y="6311216"/>
                <a:ext cx="295200" cy="181080"/>
              </p14:xfrm>
            </p:contentPart>
          </mc:Choice>
          <mc:Fallback xmlns="">
            <p:pic>
              <p:nvPicPr>
                <p:cNvPr id="30" name="Freihand 29">
                  <a:extLst>
                    <a:ext uri="{FF2B5EF4-FFF2-40B4-BE49-F238E27FC236}">
                      <a16:creationId xmlns:a16="http://schemas.microsoft.com/office/drawing/2014/main" id="{40AF9C98-7B54-AC22-3491-677A7D9CC91A}"/>
                    </a:ext>
                  </a:extLst>
                </p:cNvPr>
                <p:cNvPicPr/>
                <p:nvPr/>
              </p:nvPicPr>
              <p:blipFill>
                <a:blip r:embed="rId44"/>
                <a:stretch>
                  <a:fillRect/>
                </a:stretch>
              </p:blipFill>
              <p:spPr>
                <a:xfrm>
                  <a:off x="7250033" y="6302216"/>
                  <a:ext cx="312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9A668CB2-E8A5-D449-7DB0-4FB149F81324}"/>
                    </a:ext>
                  </a:extLst>
                </p14:cNvPr>
                <p14:cNvContentPartPr/>
                <p14:nvPr/>
              </p14:nvContentPartPr>
              <p14:xfrm>
                <a:off x="7568993" y="6304016"/>
                <a:ext cx="123840" cy="178560"/>
              </p14:xfrm>
            </p:contentPart>
          </mc:Choice>
          <mc:Fallback xmlns="">
            <p:pic>
              <p:nvPicPr>
                <p:cNvPr id="31" name="Freihand 30">
                  <a:extLst>
                    <a:ext uri="{FF2B5EF4-FFF2-40B4-BE49-F238E27FC236}">
                      <a16:creationId xmlns:a16="http://schemas.microsoft.com/office/drawing/2014/main" id="{9A668CB2-E8A5-D449-7DB0-4FB149F81324}"/>
                    </a:ext>
                  </a:extLst>
                </p:cNvPr>
                <p:cNvPicPr/>
                <p:nvPr/>
              </p:nvPicPr>
              <p:blipFill>
                <a:blip r:embed="rId46"/>
                <a:stretch>
                  <a:fillRect/>
                </a:stretch>
              </p:blipFill>
              <p:spPr>
                <a:xfrm>
                  <a:off x="7559993" y="6295016"/>
                  <a:ext cx="141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4ED521AC-48D3-61F7-F4F7-3D2E536D3DFD}"/>
                    </a:ext>
                  </a:extLst>
                </p14:cNvPr>
                <p14:cNvContentPartPr/>
                <p14:nvPr/>
              </p14:nvContentPartPr>
              <p14:xfrm>
                <a:off x="7710473" y="6360536"/>
                <a:ext cx="304560" cy="99720"/>
              </p14:xfrm>
            </p:contentPart>
          </mc:Choice>
          <mc:Fallback xmlns="">
            <p:pic>
              <p:nvPicPr>
                <p:cNvPr id="32" name="Freihand 31">
                  <a:extLst>
                    <a:ext uri="{FF2B5EF4-FFF2-40B4-BE49-F238E27FC236}">
                      <a16:creationId xmlns:a16="http://schemas.microsoft.com/office/drawing/2014/main" id="{4ED521AC-48D3-61F7-F4F7-3D2E536D3DFD}"/>
                    </a:ext>
                  </a:extLst>
                </p:cNvPr>
                <p:cNvPicPr/>
                <p:nvPr/>
              </p:nvPicPr>
              <p:blipFill>
                <a:blip r:embed="rId48"/>
                <a:stretch>
                  <a:fillRect/>
                </a:stretch>
              </p:blipFill>
              <p:spPr>
                <a:xfrm>
                  <a:off x="7701833" y="6351536"/>
                  <a:ext cx="322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EB66E130-4044-0FB9-4632-5611DD694535}"/>
                    </a:ext>
                  </a:extLst>
                </p14:cNvPr>
                <p14:cNvContentPartPr/>
                <p14:nvPr/>
              </p14:nvContentPartPr>
              <p14:xfrm>
                <a:off x="8155793" y="6067136"/>
                <a:ext cx="46800" cy="392400"/>
              </p14:xfrm>
            </p:contentPart>
          </mc:Choice>
          <mc:Fallback xmlns="">
            <p:pic>
              <p:nvPicPr>
                <p:cNvPr id="33" name="Freihand 32">
                  <a:extLst>
                    <a:ext uri="{FF2B5EF4-FFF2-40B4-BE49-F238E27FC236}">
                      <a16:creationId xmlns:a16="http://schemas.microsoft.com/office/drawing/2014/main" id="{EB66E130-4044-0FB9-4632-5611DD694535}"/>
                    </a:ext>
                  </a:extLst>
                </p:cNvPr>
                <p:cNvPicPr/>
                <p:nvPr/>
              </p:nvPicPr>
              <p:blipFill>
                <a:blip r:embed="rId50"/>
                <a:stretch>
                  <a:fillRect/>
                </a:stretch>
              </p:blipFill>
              <p:spPr>
                <a:xfrm>
                  <a:off x="8147153" y="6058136"/>
                  <a:ext cx="64440" cy="41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33E29614-2BF6-12F3-256D-205B7666BEF4}"/>
                  </a:ext>
                </a:extLst>
              </p14:cNvPr>
              <p14:cNvContentPartPr/>
              <p14:nvPr/>
            </p14:nvContentPartPr>
            <p14:xfrm>
              <a:off x="1466993" y="2474336"/>
              <a:ext cx="3945600" cy="114120"/>
            </p14:xfrm>
          </p:contentPart>
        </mc:Choice>
        <mc:Fallback xmlns="">
          <p:pic>
            <p:nvPicPr>
              <p:cNvPr id="37" name="Freihand 36">
                <a:extLst>
                  <a:ext uri="{FF2B5EF4-FFF2-40B4-BE49-F238E27FC236}">
                    <a16:creationId xmlns:a16="http://schemas.microsoft.com/office/drawing/2014/main" id="{33E29614-2BF6-12F3-256D-205B7666BEF4}"/>
                  </a:ext>
                </a:extLst>
              </p:cNvPr>
              <p:cNvPicPr/>
              <p:nvPr/>
            </p:nvPicPr>
            <p:blipFill>
              <a:blip r:embed="rId52"/>
              <a:stretch>
                <a:fillRect/>
              </a:stretch>
            </p:blipFill>
            <p:spPr>
              <a:xfrm>
                <a:off x="1457993" y="2465696"/>
                <a:ext cx="3963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Freihand 59">
                <a:extLst>
                  <a:ext uri="{FF2B5EF4-FFF2-40B4-BE49-F238E27FC236}">
                    <a16:creationId xmlns:a16="http://schemas.microsoft.com/office/drawing/2014/main" id="{DD9A9C71-9F64-5717-3024-B2DB13E02F55}"/>
                  </a:ext>
                </a:extLst>
              </p14:cNvPr>
              <p14:cNvContentPartPr/>
              <p14:nvPr/>
            </p14:nvContentPartPr>
            <p14:xfrm>
              <a:off x="246593" y="3551096"/>
              <a:ext cx="285840" cy="486360"/>
            </p14:xfrm>
          </p:contentPart>
        </mc:Choice>
        <mc:Fallback xmlns="">
          <p:pic>
            <p:nvPicPr>
              <p:cNvPr id="60" name="Freihand 59">
                <a:extLst>
                  <a:ext uri="{FF2B5EF4-FFF2-40B4-BE49-F238E27FC236}">
                    <a16:creationId xmlns:a16="http://schemas.microsoft.com/office/drawing/2014/main" id="{DD9A9C71-9F64-5717-3024-B2DB13E02F55}"/>
                  </a:ext>
                </a:extLst>
              </p:cNvPr>
              <p:cNvPicPr/>
              <p:nvPr/>
            </p:nvPicPr>
            <p:blipFill>
              <a:blip r:embed="rId54"/>
              <a:stretch>
                <a:fillRect/>
              </a:stretch>
            </p:blipFill>
            <p:spPr>
              <a:xfrm>
                <a:off x="237593" y="3542096"/>
                <a:ext cx="30348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897465B9-F4CD-02A1-4EEF-3355AF4A8CA7}"/>
                  </a:ext>
                </a:extLst>
              </p14:cNvPr>
              <p14:cNvContentPartPr/>
              <p14:nvPr/>
            </p14:nvContentPartPr>
            <p14:xfrm>
              <a:off x="768593" y="3479456"/>
              <a:ext cx="298080" cy="297360"/>
            </p14:xfrm>
          </p:contentPart>
        </mc:Choice>
        <mc:Fallback xmlns="">
          <p:pic>
            <p:nvPicPr>
              <p:cNvPr id="61" name="Freihand 60">
                <a:extLst>
                  <a:ext uri="{FF2B5EF4-FFF2-40B4-BE49-F238E27FC236}">
                    <a16:creationId xmlns:a16="http://schemas.microsoft.com/office/drawing/2014/main" id="{897465B9-F4CD-02A1-4EEF-3355AF4A8CA7}"/>
                  </a:ext>
                </a:extLst>
              </p:cNvPr>
              <p:cNvPicPr/>
              <p:nvPr/>
            </p:nvPicPr>
            <p:blipFill>
              <a:blip r:embed="rId56"/>
              <a:stretch>
                <a:fillRect/>
              </a:stretch>
            </p:blipFill>
            <p:spPr>
              <a:xfrm>
                <a:off x="759953" y="3470816"/>
                <a:ext cx="3157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Freihand 61">
                <a:extLst>
                  <a:ext uri="{FF2B5EF4-FFF2-40B4-BE49-F238E27FC236}">
                    <a16:creationId xmlns:a16="http://schemas.microsoft.com/office/drawing/2014/main" id="{BD38FEEE-47B4-2816-5C26-759DAE52A290}"/>
                  </a:ext>
                </a:extLst>
              </p14:cNvPr>
              <p14:cNvContentPartPr/>
              <p14:nvPr/>
            </p14:nvContentPartPr>
            <p14:xfrm>
              <a:off x="1526753" y="3513656"/>
              <a:ext cx="293400" cy="290880"/>
            </p14:xfrm>
          </p:contentPart>
        </mc:Choice>
        <mc:Fallback xmlns="">
          <p:pic>
            <p:nvPicPr>
              <p:cNvPr id="62" name="Freihand 61">
                <a:extLst>
                  <a:ext uri="{FF2B5EF4-FFF2-40B4-BE49-F238E27FC236}">
                    <a16:creationId xmlns:a16="http://schemas.microsoft.com/office/drawing/2014/main" id="{BD38FEEE-47B4-2816-5C26-759DAE52A290}"/>
                  </a:ext>
                </a:extLst>
              </p:cNvPr>
              <p:cNvPicPr/>
              <p:nvPr/>
            </p:nvPicPr>
            <p:blipFill>
              <a:blip r:embed="rId58"/>
              <a:stretch>
                <a:fillRect/>
              </a:stretch>
            </p:blipFill>
            <p:spPr>
              <a:xfrm>
                <a:off x="1517753" y="3505016"/>
                <a:ext cx="3110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Freihand 62">
                <a:extLst>
                  <a:ext uri="{FF2B5EF4-FFF2-40B4-BE49-F238E27FC236}">
                    <a16:creationId xmlns:a16="http://schemas.microsoft.com/office/drawing/2014/main" id="{63251D8A-2A23-97D7-6384-5306AD30E9F3}"/>
                  </a:ext>
                </a:extLst>
              </p14:cNvPr>
              <p14:cNvContentPartPr/>
              <p14:nvPr/>
            </p14:nvContentPartPr>
            <p14:xfrm>
              <a:off x="2433593" y="3483416"/>
              <a:ext cx="348840" cy="342360"/>
            </p14:xfrm>
          </p:contentPart>
        </mc:Choice>
        <mc:Fallback xmlns="">
          <p:pic>
            <p:nvPicPr>
              <p:cNvPr id="63" name="Freihand 62">
                <a:extLst>
                  <a:ext uri="{FF2B5EF4-FFF2-40B4-BE49-F238E27FC236}">
                    <a16:creationId xmlns:a16="http://schemas.microsoft.com/office/drawing/2014/main" id="{63251D8A-2A23-97D7-6384-5306AD30E9F3}"/>
                  </a:ext>
                </a:extLst>
              </p:cNvPr>
              <p:cNvPicPr/>
              <p:nvPr/>
            </p:nvPicPr>
            <p:blipFill>
              <a:blip r:embed="rId60"/>
              <a:stretch>
                <a:fillRect/>
              </a:stretch>
            </p:blipFill>
            <p:spPr>
              <a:xfrm>
                <a:off x="2424593" y="3474416"/>
                <a:ext cx="3664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Freihand 63">
                <a:extLst>
                  <a:ext uri="{FF2B5EF4-FFF2-40B4-BE49-F238E27FC236}">
                    <a16:creationId xmlns:a16="http://schemas.microsoft.com/office/drawing/2014/main" id="{AA857D9E-C552-7634-2668-7086D87E1EC8}"/>
                  </a:ext>
                </a:extLst>
              </p14:cNvPr>
              <p14:cNvContentPartPr/>
              <p14:nvPr/>
            </p14:nvContentPartPr>
            <p14:xfrm>
              <a:off x="303473" y="3628496"/>
              <a:ext cx="250200" cy="373680"/>
            </p14:xfrm>
          </p:contentPart>
        </mc:Choice>
        <mc:Fallback xmlns="">
          <p:pic>
            <p:nvPicPr>
              <p:cNvPr id="64" name="Freihand 63">
                <a:extLst>
                  <a:ext uri="{FF2B5EF4-FFF2-40B4-BE49-F238E27FC236}">
                    <a16:creationId xmlns:a16="http://schemas.microsoft.com/office/drawing/2014/main" id="{AA857D9E-C552-7634-2668-7086D87E1EC8}"/>
                  </a:ext>
                </a:extLst>
              </p:cNvPr>
              <p:cNvPicPr/>
              <p:nvPr/>
            </p:nvPicPr>
            <p:blipFill>
              <a:blip r:embed="rId62"/>
              <a:stretch>
                <a:fillRect/>
              </a:stretch>
            </p:blipFill>
            <p:spPr>
              <a:xfrm>
                <a:off x="294833" y="3619496"/>
                <a:ext cx="26784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5" name="Freihand 64">
                <a:extLst>
                  <a:ext uri="{FF2B5EF4-FFF2-40B4-BE49-F238E27FC236}">
                    <a16:creationId xmlns:a16="http://schemas.microsoft.com/office/drawing/2014/main" id="{DD1EF346-4E8A-EFC2-8471-39DADC5704CE}"/>
                  </a:ext>
                </a:extLst>
              </p14:cNvPr>
              <p14:cNvContentPartPr/>
              <p14:nvPr/>
            </p14:nvContentPartPr>
            <p14:xfrm>
              <a:off x="938873" y="3788696"/>
              <a:ext cx="224280" cy="312120"/>
            </p14:xfrm>
          </p:contentPart>
        </mc:Choice>
        <mc:Fallback xmlns="">
          <p:pic>
            <p:nvPicPr>
              <p:cNvPr id="65" name="Freihand 64">
                <a:extLst>
                  <a:ext uri="{FF2B5EF4-FFF2-40B4-BE49-F238E27FC236}">
                    <a16:creationId xmlns:a16="http://schemas.microsoft.com/office/drawing/2014/main" id="{DD1EF346-4E8A-EFC2-8471-39DADC5704CE}"/>
                  </a:ext>
                </a:extLst>
              </p:cNvPr>
              <p:cNvPicPr/>
              <p:nvPr/>
            </p:nvPicPr>
            <p:blipFill>
              <a:blip r:embed="rId64"/>
              <a:stretch>
                <a:fillRect/>
              </a:stretch>
            </p:blipFill>
            <p:spPr>
              <a:xfrm>
                <a:off x="930233" y="3780056"/>
                <a:ext cx="2419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Freihand 65">
                <a:extLst>
                  <a:ext uri="{FF2B5EF4-FFF2-40B4-BE49-F238E27FC236}">
                    <a16:creationId xmlns:a16="http://schemas.microsoft.com/office/drawing/2014/main" id="{42C0C623-2990-2044-4B96-246BB3D665E6}"/>
                  </a:ext>
                </a:extLst>
              </p14:cNvPr>
              <p14:cNvContentPartPr/>
              <p14:nvPr/>
            </p14:nvContentPartPr>
            <p14:xfrm>
              <a:off x="1668233" y="3790136"/>
              <a:ext cx="185400" cy="270000"/>
            </p14:xfrm>
          </p:contentPart>
        </mc:Choice>
        <mc:Fallback xmlns="">
          <p:pic>
            <p:nvPicPr>
              <p:cNvPr id="66" name="Freihand 65">
                <a:extLst>
                  <a:ext uri="{FF2B5EF4-FFF2-40B4-BE49-F238E27FC236}">
                    <a16:creationId xmlns:a16="http://schemas.microsoft.com/office/drawing/2014/main" id="{42C0C623-2990-2044-4B96-246BB3D665E6}"/>
                  </a:ext>
                </a:extLst>
              </p:cNvPr>
              <p:cNvPicPr/>
              <p:nvPr/>
            </p:nvPicPr>
            <p:blipFill>
              <a:blip r:embed="rId66"/>
              <a:stretch>
                <a:fillRect/>
              </a:stretch>
            </p:blipFill>
            <p:spPr>
              <a:xfrm>
                <a:off x="1659233" y="3781496"/>
                <a:ext cx="2030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7" name="Freihand 66">
                <a:extLst>
                  <a:ext uri="{FF2B5EF4-FFF2-40B4-BE49-F238E27FC236}">
                    <a16:creationId xmlns:a16="http://schemas.microsoft.com/office/drawing/2014/main" id="{4BA498E2-84F9-7498-341C-F0F4D1FD4206}"/>
                  </a:ext>
                </a:extLst>
              </p14:cNvPr>
              <p14:cNvContentPartPr/>
              <p14:nvPr/>
            </p14:nvContentPartPr>
            <p14:xfrm>
              <a:off x="2545193" y="3799856"/>
              <a:ext cx="210240" cy="261360"/>
            </p14:xfrm>
          </p:contentPart>
        </mc:Choice>
        <mc:Fallback xmlns="">
          <p:pic>
            <p:nvPicPr>
              <p:cNvPr id="67" name="Freihand 66">
                <a:extLst>
                  <a:ext uri="{FF2B5EF4-FFF2-40B4-BE49-F238E27FC236}">
                    <a16:creationId xmlns:a16="http://schemas.microsoft.com/office/drawing/2014/main" id="{4BA498E2-84F9-7498-341C-F0F4D1FD4206}"/>
                  </a:ext>
                </a:extLst>
              </p:cNvPr>
              <p:cNvPicPr/>
              <p:nvPr/>
            </p:nvPicPr>
            <p:blipFill>
              <a:blip r:embed="rId68"/>
              <a:stretch>
                <a:fillRect/>
              </a:stretch>
            </p:blipFill>
            <p:spPr>
              <a:xfrm>
                <a:off x="2536193" y="3791216"/>
                <a:ext cx="2278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Freihand 67">
                <a:extLst>
                  <a:ext uri="{FF2B5EF4-FFF2-40B4-BE49-F238E27FC236}">
                    <a16:creationId xmlns:a16="http://schemas.microsoft.com/office/drawing/2014/main" id="{9F47D1E0-3F0D-7B8A-8C73-3768C16C875A}"/>
                  </a:ext>
                </a:extLst>
              </p14:cNvPr>
              <p14:cNvContentPartPr/>
              <p14:nvPr/>
            </p14:nvContentPartPr>
            <p14:xfrm>
              <a:off x="285833" y="3620576"/>
              <a:ext cx="288360" cy="373680"/>
            </p14:xfrm>
          </p:contentPart>
        </mc:Choice>
        <mc:Fallback xmlns="">
          <p:pic>
            <p:nvPicPr>
              <p:cNvPr id="68" name="Freihand 67">
                <a:extLst>
                  <a:ext uri="{FF2B5EF4-FFF2-40B4-BE49-F238E27FC236}">
                    <a16:creationId xmlns:a16="http://schemas.microsoft.com/office/drawing/2014/main" id="{9F47D1E0-3F0D-7B8A-8C73-3768C16C875A}"/>
                  </a:ext>
                </a:extLst>
              </p:cNvPr>
              <p:cNvPicPr/>
              <p:nvPr/>
            </p:nvPicPr>
            <p:blipFill>
              <a:blip r:embed="rId70"/>
              <a:stretch>
                <a:fillRect/>
              </a:stretch>
            </p:blipFill>
            <p:spPr>
              <a:xfrm>
                <a:off x="277193" y="3611936"/>
                <a:ext cx="306000" cy="391320"/>
              </a:xfrm>
              <a:prstGeom prst="rect">
                <a:avLst/>
              </a:prstGeom>
            </p:spPr>
          </p:pic>
        </mc:Fallback>
      </mc:AlternateContent>
      <p:grpSp>
        <p:nvGrpSpPr>
          <p:cNvPr id="120" name="Gruppieren 119">
            <a:extLst>
              <a:ext uri="{FF2B5EF4-FFF2-40B4-BE49-F238E27FC236}">
                <a16:creationId xmlns:a16="http://schemas.microsoft.com/office/drawing/2014/main" id="{74EA6A7C-6203-BF7D-18A0-1977878DB7B0}"/>
              </a:ext>
            </a:extLst>
          </p:cNvPr>
          <p:cNvGrpSpPr/>
          <p:nvPr/>
        </p:nvGrpSpPr>
        <p:grpSpPr>
          <a:xfrm>
            <a:off x="2723033" y="1973936"/>
            <a:ext cx="8542440" cy="2208600"/>
            <a:chOff x="2723033" y="1973936"/>
            <a:chExt cx="8542440" cy="2208600"/>
          </a:xfrm>
        </p:grpSpPr>
        <mc:AlternateContent xmlns:mc="http://schemas.openxmlformats.org/markup-compatibility/2006" xmlns:p14="http://schemas.microsoft.com/office/powerpoint/2010/main">
          <mc:Choice Requires="p14">
            <p:contentPart p14:bwMode="auto" r:id="rId71">
              <p14:nvContentPartPr>
                <p14:cNvPr id="38" name="Freihand 37">
                  <a:extLst>
                    <a:ext uri="{FF2B5EF4-FFF2-40B4-BE49-F238E27FC236}">
                      <a16:creationId xmlns:a16="http://schemas.microsoft.com/office/drawing/2014/main" id="{DA7331B8-8AC0-769F-7196-7B7142551625}"/>
                    </a:ext>
                  </a:extLst>
                </p14:cNvPr>
                <p14:cNvContentPartPr/>
                <p14:nvPr/>
              </p14:nvContentPartPr>
              <p14:xfrm>
                <a:off x="5379473" y="2336096"/>
                <a:ext cx="236160" cy="48960"/>
              </p14:xfrm>
            </p:contentPart>
          </mc:Choice>
          <mc:Fallback xmlns="">
            <p:pic>
              <p:nvPicPr>
                <p:cNvPr id="38" name="Freihand 37">
                  <a:extLst>
                    <a:ext uri="{FF2B5EF4-FFF2-40B4-BE49-F238E27FC236}">
                      <a16:creationId xmlns:a16="http://schemas.microsoft.com/office/drawing/2014/main" id="{DA7331B8-8AC0-769F-7196-7B7142551625}"/>
                    </a:ext>
                  </a:extLst>
                </p:cNvPr>
                <p:cNvPicPr/>
                <p:nvPr/>
              </p:nvPicPr>
              <p:blipFill>
                <a:blip r:embed="rId72"/>
                <a:stretch>
                  <a:fillRect/>
                </a:stretch>
              </p:blipFill>
              <p:spPr>
                <a:xfrm>
                  <a:off x="5370473" y="2327456"/>
                  <a:ext cx="2538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Freihand 38">
                  <a:extLst>
                    <a:ext uri="{FF2B5EF4-FFF2-40B4-BE49-F238E27FC236}">
                      <a16:creationId xmlns:a16="http://schemas.microsoft.com/office/drawing/2014/main" id="{1E7DD971-1A24-5E8B-C294-428A3560F27F}"/>
                    </a:ext>
                  </a:extLst>
                </p14:cNvPr>
                <p14:cNvContentPartPr/>
                <p14:nvPr/>
              </p14:nvContentPartPr>
              <p14:xfrm>
                <a:off x="5346353" y="2273096"/>
                <a:ext cx="118800" cy="164520"/>
              </p14:xfrm>
            </p:contentPart>
          </mc:Choice>
          <mc:Fallback xmlns="">
            <p:pic>
              <p:nvPicPr>
                <p:cNvPr id="39" name="Freihand 38">
                  <a:extLst>
                    <a:ext uri="{FF2B5EF4-FFF2-40B4-BE49-F238E27FC236}">
                      <a16:creationId xmlns:a16="http://schemas.microsoft.com/office/drawing/2014/main" id="{1E7DD971-1A24-5E8B-C294-428A3560F27F}"/>
                    </a:ext>
                  </a:extLst>
                </p:cNvPr>
                <p:cNvPicPr/>
                <p:nvPr/>
              </p:nvPicPr>
              <p:blipFill>
                <a:blip r:embed="rId74"/>
                <a:stretch>
                  <a:fillRect/>
                </a:stretch>
              </p:blipFill>
              <p:spPr>
                <a:xfrm>
                  <a:off x="5337353" y="2264456"/>
                  <a:ext cx="136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1124FDB2-E3EA-B506-C9A0-974F2B60B9F0}"/>
                    </a:ext>
                  </a:extLst>
                </p14:cNvPr>
                <p14:cNvContentPartPr/>
                <p14:nvPr/>
              </p14:nvContentPartPr>
              <p14:xfrm>
                <a:off x="5779793" y="2319896"/>
                <a:ext cx="212040" cy="91080"/>
              </p14:xfrm>
            </p:contentPart>
          </mc:Choice>
          <mc:Fallback xmlns="">
            <p:pic>
              <p:nvPicPr>
                <p:cNvPr id="40" name="Freihand 39">
                  <a:extLst>
                    <a:ext uri="{FF2B5EF4-FFF2-40B4-BE49-F238E27FC236}">
                      <a16:creationId xmlns:a16="http://schemas.microsoft.com/office/drawing/2014/main" id="{1124FDB2-E3EA-B506-C9A0-974F2B60B9F0}"/>
                    </a:ext>
                  </a:extLst>
                </p:cNvPr>
                <p:cNvPicPr/>
                <p:nvPr/>
              </p:nvPicPr>
              <p:blipFill>
                <a:blip r:embed="rId76"/>
                <a:stretch>
                  <a:fillRect/>
                </a:stretch>
              </p:blipFill>
              <p:spPr>
                <a:xfrm>
                  <a:off x="5770793" y="2311256"/>
                  <a:ext cx="229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1E0860CD-4D66-C3EC-06CE-E5D3B226A0EF}"/>
                    </a:ext>
                  </a:extLst>
                </p14:cNvPr>
                <p14:cNvContentPartPr/>
                <p14:nvPr/>
              </p14:nvContentPartPr>
              <p14:xfrm>
                <a:off x="6020273" y="2327456"/>
                <a:ext cx="163080" cy="61560"/>
              </p14:xfrm>
            </p:contentPart>
          </mc:Choice>
          <mc:Fallback xmlns="">
            <p:pic>
              <p:nvPicPr>
                <p:cNvPr id="41" name="Freihand 40">
                  <a:extLst>
                    <a:ext uri="{FF2B5EF4-FFF2-40B4-BE49-F238E27FC236}">
                      <a16:creationId xmlns:a16="http://schemas.microsoft.com/office/drawing/2014/main" id="{1E0860CD-4D66-C3EC-06CE-E5D3B226A0EF}"/>
                    </a:ext>
                  </a:extLst>
                </p:cNvPr>
                <p:cNvPicPr/>
                <p:nvPr/>
              </p:nvPicPr>
              <p:blipFill>
                <a:blip r:embed="rId78"/>
                <a:stretch>
                  <a:fillRect/>
                </a:stretch>
              </p:blipFill>
              <p:spPr>
                <a:xfrm>
                  <a:off x="6011273" y="2318456"/>
                  <a:ext cx="180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432896C8-46C3-F7F3-A25F-E19EA004804B}"/>
                    </a:ext>
                  </a:extLst>
                </p14:cNvPr>
                <p14:cNvContentPartPr/>
                <p14:nvPr/>
              </p14:nvContentPartPr>
              <p14:xfrm>
                <a:off x="6217193" y="2320616"/>
                <a:ext cx="205200" cy="213480"/>
              </p14:xfrm>
            </p:contentPart>
          </mc:Choice>
          <mc:Fallback xmlns="">
            <p:pic>
              <p:nvPicPr>
                <p:cNvPr id="42" name="Freihand 41">
                  <a:extLst>
                    <a:ext uri="{FF2B5EF4-FFF2-40B4-BE49-F238E27FC236}">
                      <a16:creationId xmlns:a16="http://schemas.microsoft.com/office/drawing/2014/main" id="{432896C8-46C3-F7F3-A25F-E19EA004804B}"/>
                    </a:ext>
                  </a:extLst>
                </p:cNvPr>
                <p:cNvPicPr/>
                <p:nvPr/>
              </p:nvPicPr>
              <p:blipFill>
                <a:blip r:embed="rId80"/>
                <a:stretch>
                  <a:fillRect/>
                </a:stretch>
              </p:blipFill>
              <p:spPr>
                <a:xfrm>
                  <a:off x="6208193" y="2311616"/>
                  <a:ext cx="222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D4A29962-51C4-BC4C-20CC-D7FC366B15A4}"/>
                    </a:ext>
                  </a:extLst>
                </p14:cNvPr>
                <p14:cNvContentPartPr/>
                <p14:nvPr/>
              </p14:nvContentPartPr>
              <p14:xfrm>
                <a:off x="6386033" y="2248616"/>
                <a:ext cx="17640" cy="23400"/>
              </p14:xfrm>
            </p:contentPart>
          </mc:Choice>
          <mc:Fallback xmlns="">
            <p:pic>
              <p:nvPicPr>
                <p:cNvPr id="43" name="Freihand 42">
                  <a:extLst>
                    <a:ext uri="{FF2B5EF4-FFF2-40B4-BE49-F238E27FC236}">
                      <a16:creationId xmlns:a16="http://schemas.microsoft.com/office/drawing/2014/main" id="{D4A29962-51C4-BC4C-20CC-D7FC366B15A4}"/>
                    </a:ext>
                  </a:extLst>
                </p:cNvPr>
                <p:cNvPicPr/>
                <p:nvPr/>
              </p:nvPicPr>
              <p:blipFill>
                <a:blip r:embed="rId82"/>
                <a:stretch>
                  <a:fillRect/>
                </a:stretch>
              </p:blipFill>
              <p:spPr>
                <a:xfrm>
                  <a:off x="6377033" y="2239976"/>
                  <a:ext cx="35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Freihand 43">
                  <a:extLst>
                    <a:ext uri="{FF2B5EF4-FFF2-40B4-BE49-F238E27FC236}">
                      <a16:creationId xmlns:a16="http://schemas.microsoft.com/office/drawing/2014/main" id="{B8726B78-D37C-1326-75D6-007E0FF1DEBD}"/>
                    </a:ext>
                  </a:extLst>
                </p14:cNvPr>
                <p14:cNvContentPartPr/>
                <p14:nvPr/>
              </p14:nvContentPartPr>
              <p14:xfrm>
                <a:off x="6450113" y="2237816"/>
                <a:ext cx="251640" cy="118440"/>
              </p14:xfrm>
            </p:contentPart>
          </mc:Choice>
          <mc:Fallback xmlns="">
            <p:pic>
              <p:nvPicPr>
                <p:cNvPr id="44" name="Freihand 43">
                  <a:extLst>
                    <a:ext uri="{FF2B5EF4-FFF2-40B4-BE49-F238E27FC236}">
                      <a16:creationId xmlns:a16="http://schemas.microsoft.com/office/drawing/2014/main" id="{B8726B78-D37C-1326-75D6-007E0FF1DEBD}"/>
                    </a:ext>
                  </a:extLst>
                </p:cNvPr>
                <p:cNvPicPr/>
                <p:nvPr/>
              </p:nvPicPr>
              <p:blipFill>
                <a:blip r:embed="rId84"/>
                <a:stretch>
                  <a:fillRect/>
                </a:stretch>
              </p:blipFill>
              <p:spPr>
                <a:xfrm>
                  <a:off x="6441473" y="2228816"/>
                  <a:ext cx="269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Freihand 44">
                  <a:extLst>
                    <a:ext uri="{FF2B5EF4-FFF2-40B4-BE49-F238E27FC236}">
                      <a16:creationId xmlns:a16="http://schemas.microsoft.com/office/drawing/2014/main" id="{F5508177-7B61-1A92-94A1-90E12824A669}"/>
                    </a:ext>
                  </a:extLst>
                </p14:cNvPr>
                <p14:cNvContentPartPr/>
                <p14:nvPr/>
              </p14:nvContentPartPr>
              <p14:xfrm>
                <a:off x="6836753" y="2273816"/>
                <a:ext cx="121680" cy="90000"/>
              </p14:xfrm>
            </p:contentPart>
          </mc:Choice>
          <mc:Fallback xmlns="">
            <p:pic>
              <p:nvPicPr>
                <p:cNvPr id="45" name="Freihand 44">
                  <a:extLst>
                    <a:ext uri="{FF2B5EF4-FFF2-40B4-BE49-F238E27FC236}">
                      <a16:creationId xmlns:a16="http://schemas.microsoft.com/office/drawing/2014/main" id="{F5508177-7B61-1A92-94A1-90E12824A669}"/>
                    </a:ext>
                  </a:extLst>
                </p:cNvPr>
                <p:cNvPicPr/>
                <p:nvPr/>
              </p:nvPicPr>
              <p:blipFill>
                <a:blip r:embed="rId86"/>
                <a:stretch>
                  <a:fillRect/>
                </a:stretch>
              </p:blipFill>
              <p:spPr>
                <a:xfrm>
                  <a:off x="6827753" y="2265176"/>
                  <a:ext cx="139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7E1FDB75-1A34-081A-47A9-D02E53C513D6}"/>
                    </a:ext>
                  </a:extLst>
                </p14:cNvPr>
                <p14:cNvContentPartPr/>
                <p14:nvPr/>
              </p14:nvContentPartPr>
              <p14:xfrm>
                <a:off x="6994433" y="2163656"/>
                <a:ext cx="254160" cy="287280"/>
              </p14:xfrm>
            </p:contentPart>
          </mc:Choice>
          <mc:Fallback xmlns="">
            <p:pic>
              <p:nvPicPr>
                <p:cNvPr id="47" name="Freihand 46">
                  <a:extLst>
                    <a:ext uri="{FF2B5EF4-FFF2-40B4-BE49-F238E27FC236}">
                      <a16:creationId xmlns:a16="http://schemas.microsoft.com/office/drawing/2014/main" id="{7E1FDB75-1A34-081A-47A9-D02E53C513D6}"/>
                    </a:ext>
                  </a:extLst>
                </p:cNvPr>
                <p:cNvPicPr/>
                <p:nvPr/>
              </p:nvPicPr>
              <p:blipFill>
                <a:blip r:embed="rId88"/>
                <a:stretch>
                  <a:fillRect/>
                </a:stretch>
              </p:blipFill>
              <p:spPr>
                <a:xfrm>
                  <a:off x="6985793" y="2154656"/>
                  <a:ext cx="2718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55AA8833-0A93-9F56-B651-44528123BF90}"/>
                    </a:ext>
                  </a:extLst>
                </p14:cNvPr>
                <p14:cNvContentPartPr/>
                <p14:nvPr/>
              </p14:nvContentPartPr>
              <p14:xfrm>
                <a:off x="7233833" y="2128016"/>
                <a:ext cx="173160" cy="188640"/>
              </p14:xfrm>
            </p:contentPart>
          </mc:Choice>
          <mc:Fallback xmlns="">
            <p:pic>
              <p:nvPicPr>
                <p:cNvPr id="48" name="Freihand 47">
                  <a:extLst>
                    <a:ext uri="{FF2B5EF4-FFF2-40B4-BE49-F238E27FC236}">
                      <a16:creationId xmlns:a16="http://schemas.microsoft.com/office/drawing/2014/main" id="{55AA8833-0A93-9F56-B651-44528123BF90}"/>
                    </a:ext>
                  </a:extLst>
                </p:cNvPr>
                <p:cNvPicPr/>
                <p:nvPr/>
              </p:nvPicPr>
              <p:blipFill>
                <a:blip r:embed="rId90"/>
                <a:stretch>
                  <a:fillRect/>
                </a:stretch>
              </p:blipFill>
              <p:spPr>
                <a:xfrm>
                  <a:off x="7224833" y="2119016"/>
                  <a:ext cx="190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Freihand 48">
                  <a:extLst>
                    <a:ext uri="{FF2B5EF4-FFF2-40B4-BE49-F238E27FC236}">
                      <a16:creationId xmlns:a16="http://schemas.microsoft.com/office/drawing/2014/main" id="{0FAC4C25-AB27-71D0-B401-35A4E095A14D}"/>
                    </a:ext>
                  </a:extLst>
                </p14:cNvPr>
                <p14:cNvContentPartPr/>
                <p14:nvPr/>
              </p14:nvContentPartPr>
              <p14:xfrm>
                <a:off x="7399793" y="2250776"/>
                <a:ext cx="264960" cy="70200"/>
              </p14:xfrm>
            </p:contentPart>
          </mc:Choice>
          <mc:Fallback xmlns="">
            <p:pic>
              <p:nvPicPr>
                <p:cNvPr id="49" name="Freihand 48">
                  <a:extLst>
                    <a:ext uri="{FF2B5EF4-FFF2-40B4-BE49-F238E27FC236}">
                      <a16:creationId xmlns:a16="http://schemas.microsoft.com/office/drawing/2014/main" id="{0FAC4C25-AB27-71D0-B401-35A4E095A14D}"/>
                    </a:ext>
                  </a:extLst>
                </p:cNvPr>
                <p:cNvPicPr/>
                <p:nvPr/>
              </p:nvPicPr>
              <p:blipFill>
                <a:blip r:embed="rId92"/>
                <a:stretch>
                  <a:fillRect/>
                </a:stretch>
              </p:blipFill>
              <p:spPr>
                <a:xfrm>
                  <a:off x="7391153" y="2242136"/>
                  <a:ext cx="282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 name="Freihand 49">
                  <a:extLst>
                    <a:ext uri="{FF2B5EF4-FFF2-40B4-BE49-F238E27FC236}">
                      <a16:creationId xmlns:a16="http://schemas.microsoft.com/office/drawing/2014/main" id="{F9DB61B5-9471-A2FF-45DF-0B026D2EB45C}"/>
                    </a:ext>
                  </a:extLst>
                </p14:cNvPr>
                <p14:cNvContentPartPr/>
                <p14:nvPr/>
              </p14:nvContentPartPr>
              <p14:xfrm>
                <a:off x="7679153" y="2246096"/>
                <a:ext cx="178920" cy="220320"/>
              </p14:xfrm>
            </p:contentPart>
          </mc:Choice>
          <mc:Fallback xmlns="">
            <p:pic>
              <p:nvPicPr>
                <p:cNvPr id="50" name="Freihand 49">
                  <a:extLst>
                    <a:ext uri="{FF2B5EF4-FFF2-40B4-BE49-F238E27FC236}">
                      <a16:creationId xmlns:a16="http://schemas.microsoft.com/office/drawing/2014/main" id="{F9DB61B5-9471-A2FF-45DF-0B026D2EB45C}"/>
                    </a:ext>
                  </a:extLst>
                </p:cNvPr>
                <p:cNvPicPr/>
                <p:nvPr/>
              </p:nvPicPr>
              <p:blipFill>
                <a:blip r:embed="rId94"/>
                <a:stretch>
                  <a:fillRect/>
                </a:stretch>
              </p:blipFill>
              <p:spPr>
                <a:xfrm>
                  <a:off x="7670153" y="2237456"/>
                  <a:ext cx="196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04CF33E8-A1ED-0379-4471-B334E812A621}"/>
                    </a:ext>
                  </a:extLst>
                </p14:cNvPr>
                <p14:cNvContentPartPr/>
                <p14:nvPr/>
              </p14:nvContentPartPr>
              <p14:xfrm>
                <a:off x="8096753" y="2147456"/>
                <a:ext cx="266400" cy="272160"/>
              </p14:xfrm>
            </p:contentPart>
          </mc:Choice>
          <mc:Fallback xmlns="">
            <p:pic>
              <p:nvPicPr>
                <p:cNvPr id="52" name="Freihand 51">
                  <a:extLst>
                    <a:ext uri="{FF2B5EF4-FFF2-40B4-BE49-F238E27FC236}">
                      <a16:creationId xmlns:a16="http://schemas.microsoft.com/office/drawing/2014/main" id="{04CF33E8-A1ED-0379-4471-B334E812A621}"/>
                    </a:ext>
                  </a:extLst>
                </p:cNvPr>
                <p:cNvPicPr/>
                <p:nvPr/>
              </p:nvPicPr>
              <p:blipFill>
                <a:blip r:embed="rId96"/>
                <a:stretch>
                  <a:fillRect/>
                </a:stretch>
              </p:blipFill>
              <p:spPr>
                <a:xfrm>
                  <a:off x="8088113" y="2138456"/>
                  <a:ext cx="2840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92C7D51F-3C85-3ABD-0F09-60FE1803522A}"/>
                    </a:ext>
                  </a:extLst>
                </p14:cNvPr>
                <p14:cNvContentPartPr/>
                <p14:nvPr/>
              </p14:nvContentPartPr>
              <p14:xfrm>
                <a:off x="8474753" y="2200016"/>
                <a:ext cx="96840" cy="65880"/>
              </p14:xfrm>
            </p:contentPart>
          </mc:Choice>
          <mc:Fallback xmlns="">
            <p:pic>
              <p:nvPicPr>
                <p:cNvPr id="53" name="Freihand 52">
                  <a:extLst>
                    <a:ext uri="{FF2B5EF4-FFF2-40B4-BE49-F238E27FC236}">
                      <a16:creationId xmlns:a16="http://schemas.microsoft.com/office/drawing/2014/main" id="{92C7D51F-3C85-3ABD-0F09-60FE1803522A}"/>
                    </a:ext>
                  </a:extLst>
                </p:cNvPr>
                <p:cNvPicPr/>
                <p:nvPr/>
              </p:nvPicPr>
              <p:blipFill>
                <a:blip r:embed="rId98"/>
                <a:stretch>
                  <a:fillRect/>
                </a:stretch>
              </p:blipFill>
              <p:spPr>
                <a:xfrm>
                  <a:off x="8466113" y="2191016"/>
                  <a:ext cx="114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D1523324-D3E6-0D18-9684-49871CAD81AF}"/>
                    </a:ext>
                  </a:extLst>
                </p14:cNvPr>
                <p14:cNvContentPartPr/>
                <p14:nvPr/>
              </p14:nvContentPartPr>
              <p14:xfrm>
                <a:off x="8590673" y="2200016"/>
                <a:ext cx="241920" cy="184680"/>
              </p14:xfrm>
            </p:contentPart>
          </mc:Choice>
          <mc:Fallback xmlns="">
            <p:pic>
              <p:nvPicPr>
                <p:cNvPr id="55" name="Freihand 54">
                  <a:extLst>
                    <a:ext uri="{FF2B5EF4-FFF2-40B4-BE49-F238E27FC236}">
                      <a16:creationId xmlns:a16="http://schemas.microsoft.com/office/drawing/2014/main" id="{D1523324-D3E6-0D18-9684-49871CAD81AF}"/>
                    </a:ext>
                  </a:extLst>
                </p:cNvPr>
                <p:cNvPicPr/>
                <p:nvPr/>
              </p:nvPicPr>
              <p:blipFill>
                <a:blip r:embed="rId100"/>
                <a:stretch>
                  <a:fillRect/>
                </a:stretch>
              </p:blipFill>
              <p:spPr>
                <a:xfrm>
                  <a:off x="8582033" y="2191376"/>
                  <a:ext cx="259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1796494A-7421-ADAB-9DFF-D33F2BF46DEE}"/>
                    </a:ext>
                  </a:extLst>
                </p14:cNvPr>
                <p14:cNvContentPartPr/>
                <p14:nvPr/>
              </p14:nvContentPartPr>
              <p14:xfrm>
                <a:off x="8876513" y="2183456"/>
                <a:ext cx="23400" cy="69480"/>
              </p14:xfrm>
            </p:contentPart>
          </mc:Choice>
          <mc:Fallback xmlns="">
            <p:pic>
              <p:nvPicPr>
                <p:cNvPr id="56" name="Freihand 55">
                  <a:extLst>
                    <a:ext uri="{FF2B5EF4-FFF2-40B4-BE49-F238E27FC236}">
                      <a16:creationId xmlns:a16="http://schemas.microsoft.com/office/drawing/2014/main" id="{1796494A-7421-ADAB-9DFF-D33F2BF46DEE}"/>
                    </a:ext>
                  </a:extLst>
                </p:cNvPr>
                <p:cNvPicPr/>
                <p:nvPr/>
              </p:nvPicPr>
              <p:blipFill>
                <a:blip r:embed="rId102"/>
                <a:stretch>
                  <a:fillRect/>
                </a:stretch>
              </p:blipFill>
              <p:spPr>
                <a:xfrm>
                  <a:off x="8867873" y="2174816"/>
                  <a:ext cx="41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F0C3A6D6-A42C-BC7B-48A2-FE2527329B62}"/>
                    </a:ext>
                  </a:extLst>
                </p14:cNvPr>
                <p14:cNvContentPartPr/>
                <p14:nvPr/>
              </p14:nvContentPartPr>
              <p14:xfrm>
                <a:off x="8948513" y="2077976"/>
                <a:ext cx="353520" cy="181800"/>
              </p14:xfrm>
            </p:contentPart>
          </mc:Choice>
          <mc:Fallback xmlns="">
            <p:pic>
              <p:nvPicPr>
                <p:cNvPr id="57" name="Freihand 56">
                  <a:extLst>
                    <a:ext uri="{FF2B5EF4-FFF2-40B4-BE49-F238E27FC236}">
                      <a16:creationId xmlns:a16="http://schemas.microsoft.com/office/drawing/2014/main" id="{F0C3A6D6-A42C-BC7B-48A2-FE2527329B62}"/>
                    </a:ext>
                  </a:extLst>
                </p:cNvPr>
                <p:cNvPicPr/>
                <p:nvPr/>
              </p:nvPicPr>
              <p:blipFill>
                <a:blip r:embed="rId104"/>
                <a:stretch>
                  <a:fillRect/>
                </a:stretch>
              </p:blipFill>
              <p:spPr>
                <a:xfrm>
                  <a:off x="8939513" y="2068976"/>
                  <a:ext cx="371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8" name="Freihand 57">
                  <a:extLst>
                    <a:ext uri="{FF2B5EF4-FFF2-40B4-BE49-F238E27FC236}">
                      <a16:creationId xmlns:a16="http://schemas.microsoft.com/office/drawing/2014/main" id="{4473D4F4-027B-E231-F621-FE6038F4257B}"/>
                    </a:ext>
                  </a:extLst>
                </p14:cNvPr>
                <p14:cNvContentPartPr/>
                <p14:nvPr/>
              </p14:nvContentPartPr>
              <p14:xfrm>
                <a:off x="8851673" y="1973936"/>
                <a:ext cx="28440" cy="20520"/>
              </p14:xfrm>
            </p:contentPart>
          </mc:Choice>
          <mc:Fallback xmlns="">
            <p:pic>
              <p:nvPicPr>
                <p:cNvPr id="58" name="Freihand 57">
                  <a:extLst>
                    <a:ext uri="{FF2B5EF4-FFF2-40B4-BE49-F238E27FC236}">
                      <a16:creationId xmlns:a16="http://schemas.microsoft.com/office/drawing/2014/main" id="{4473D4F4-027B-E231-F621-FE6038F4257B}"/>
                    </a:ext>
                  </a:extLst>
                </p:cNvPr>
                <p:cNvPicPr/>
                <p:nvPr/>
              </p:nvPicPr>
              <p:blipFill>
                <a:blip r:embed="rId106"/>
                <a:stretch>
                  <a:fillRect/>
                </a:stretch>
              </p:blipFill>
              <p:spPr>
                <a:xfrm>
                  <a:off x="8842673" y="1964936"/>
                  <a:ext cx="46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9" name="Freihand 68">
                  <a:extLst>
                    <a:ext uri="{FF2B5EF4-FFF2-40B4-BE49-F238E27FC236}">
                      <a16:creationId xmlns:a16="http://schemas.microsoft.com/office/drawing/2014/main" id="{A3962358-FFC6-C64D-267D-76B523E55D35}"/>
                    </a:ext>
                  </a:extLst>
                </p14:cNvPr>
                <p14:cNvContentPartPr/>
                <p14:nvPr/>
              </p14:nvContentPartPr>
              <p14:xfrm>
                <a:off x="3486593" y="3713096"/>
                <a:ext cx="115920" cy="176760"/>
              </p14:xfrm>
            </p:contentPart>
          </mc:Choice>
          <mc:Fallback xmlns="">
            <p:pic>
              <p:nvPicPr>
                <p:cNvPr id="69" name="Freihand 68">
                  <a:extLst>
                    <a:ext uri="{FF2B5EF4-FFF2-40B4-BE49-F238E27FC236}">
                      <a16:creationId xmlns:a16="http://schemas.microsoft.com/office/drawing/2014/main" id="{A3962358-FFC6-C64D-267D-76B523E55D35}"/>
                    </a:ext>
                  </a:extLst>
                </p:cNvPr>
                <p:cNvPicPr/>
                <p:nvPr/>
              </p:nvPicPr>
              <p:blipFill>
                <a:blip r:embed="rId108"/>
                <a:stretch>
                  <a:fillRect/>
                </a:stretch>
              </p:blipFill>
              <p:spPr>
                <a:xfrm>
                  <a:off x="3477593" y="3704456"/>
                  <a:ext cx="133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 name="Freihand 69">
                  <a:extLst>
                    <a:ext uri="{FF2B5EF4-FFF2-40B4-BE49-F238E27FC236}">
                      <a16:creationId xmlns:a16="http://schemas.microsoft.com/office/drawing/2014/main" id="{7EF40196-0117-E5BC-A8AA-AEF8C0B8E8C7}"/>
                    </a:ext>
                  </a:extLst>
                </p14:cNvPr>
                <p14:cNvContentPartPr/>
                <p14:nvPr/>
              </p14:nvContentPartPr>
              <p14:xfrm>
                <a:off x="3675233" y="3620216"/>
                <a:ext cx="235080" cy="334080"/>
              </p14:xfrm>
            </p:contentPart>
          </mc:Choice>
          <mc:Fallback xmlns="">
            <p:pic>
              <p:nvPicPr>
                <p:cNvPr id="70" name="Freihand 69">
                  <a:extLst>
                    <a:ext uri="{FF2B5EF4-FFF2-40B4-BE49-F238E27FC236}">
                      <a16:creationId xmlns:a16="http://schemas.microsoft.com/office/drawing/2014/main" id="{7EF40196-0117-E5BC-A8AA-AEF8C0B8E8C7}"/>
                    </a:ext>
                  </a:extLst>
                </p:cNvPr>
                <p:cNvPicPr/>
                <p:nvPr/>
              </p:nvPicPr>
              <p:blipFill>
                <a:blip r:embed="rId110"/>
                <a:stretch>
                  <a:fillRect/>
                </a:stretch>
              </p:blipFill>
              <p:spPr>
                <a:xfrm>
                  <a:off x="3666593" y="3611216"/>
                  <a:ext cx="25272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1" name="Freihand 70">
                  <a:extLst>
                    <a:ext uri="{FF2B5EF4-FFF2-40B4-BE49-F238E27FC236}">
                      <a16:creationId xmlns:a16="http://schemas.microsoft.com/office/drawing/2014/main" id="{4608DB74-B88E-47DD-2D6A-0304A1B1E079}"/>
                    </a:ext>
                  </a:extLst>
                </p14:cNvPr>
                <p14:cNvContentPartPr/>
                <p14:nvPr/>
              </p14:nvContentPartPr>
              <p14:xfrm>
                <a:off x="3999593" y="3799496"/>
                <a:ext cx="8280" cy="21240"/>
              </p14:xfrm>
            </p:contentPart>
          </mc:Choice>
          <mc:Fallback xmlns="">
            <p:pic>
              <p:nvPicPr>
                <p:cNvPr id="71" name="Freihand 70">
                  <a:extLst>
                    <a:ext uri="{FF2B5EF4-FFF2-40B4-BE49-F238E27FC236}">
                      <a16:creationId xmlns:a16="http://schemas.microsoft.com/office/drawing/2014/main" id="{4608DB74-B88E-47DD-2D6A-0304A1B1E079}"/>
                    </a:ext>
                  </a:extLst>
                </p:cNvPr>
                <p:cNvPicPr/>
                <p:nvPr/>
              </p:nvPicPr>
              <p:blipFill>
                <a:blip r:embed="rId112"/>
                <a:stretch>
                  <a:fillRect/>
                </a:stretch>
              </p:blipFill>
              <p:spPr>
                <a:xfrm>
                  <a:off x="3990593" y="3790496"/>
                  <a:ext cx="25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1EF8333A-58D3-C963-FBEB-D9137036F7FB}"/>
                    </a:ext>
                  </a:extLst>
                </p14:cNvPr>
                <p14:cNvContentPartPr/>
                <p14:nvPr/>
              </p14:nvContentPartPr>
              <p14:xfrm>
                <a:off x="4161593" y="3586016"/>
                <a:ext cx="152640" cy="180360"/>
              </p14:xfrm>
            </p:contentPart>
          </mc:Choice>
          <mc:Fallback xmlns="">
            <p:pic>
              <p:nvPicPr>
                <p:cNvPr id="72" name="Freihand 71">
                  <a:extLst>
                    <a:ext uri="{FF2B5EF4-FFF2-40B4-BE49-F238E27FC236}">
                      <a16:creationId xmlns:a16="http://schemas.microsoft.com/office/drawing/2014/main" id="{1EF8333A-58D3-C963-FBEB-D9137036F7FB}"/>
                    </a:ext>
                  </a:extLst>
                </p:cNvPr>
                <p:cNvPicPr/>
                <p:nvPr/>
              </p:nvPicPr>
              <p:blipFill>
                <a:blip r:embed="rId114"/>
                <a:stretch>
                  <a:fillRect/>
                </a:stretch>
              </p:blipFill>
              <p:spPr>
                <a:xfrm>
                  <a:off x="4152593" y="3577376"/>
                  <a:ext cx="170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409646DC-0E25-E9E8-AD47-ACECDFD1FF70}"/>
                    </a:ext>
                  </a:extLst>
                </p14:cNvPr>
                <p14:cNvContentPartPr/>
                <p14:nvPr/>
              </p14:nvContentPartPr>
              <p14:xfrm>
                <a:off x="4248353" y="3708776"/>
                <a:ext cx="165960" cy="50040"/>
              </p14:xfrm>
            </p:contentPart>
          </mc:Choice>
          <mc:Fallback xmlns="">
            <p:pic>
              <p:nvPicPr>
                <p:cNvPr id="73" name="Freihand 72">
                  <a:extLst>
                    <a:ext uri="{FF2B5EF4-FFF2-40B4-BE49-F238E27FC236}">
                      <a16:creationId xmlns:a16="http://schemas.microsoft.com/office/drawing/2014/main" id="{409646DC-0E25-E9E8-AD47-ACECDFD1FF70}"/>
                    </a:ext>
                  </a:extLst>
                </p:cNvPr>
                <p:cNvPicPr/>
                <p:nvPr/>
              </p:nvPicPr>
              <p:blipFill>
                <a:blip r:embed="rId116"/>
                <a:stretch>
                  <a:fillRect/>
                </a:stretch>
              </p:blipFill>
              <p:spPr>
                <a:xfrm>
                  <a:off x="4239713" y="3699776"/>
                  <a:ext cx="183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EC506992-2341-D418-E5C7-1069BE8F489A}"/>
                    </a:ext>
                  </a:extLst>
                </p14:cNvPr>
                <p14:cNvContentPartPr/>
                <p14:nvPr/>
              </p14:nvContentPartPr>
              <p14:xfrm>
                <a:off x="4431593" y="3692216"/>
                <a:ext cx="93240" cy="165240"/>
              </p14:xfrm>
            </p:contentPart>
          </mc:Choice>
          <mc:Fallback xmlns="">
            <p:pic>
              <p:nvPicPr>
                <p:cNvPr id="74" name="Freihand 73">
                  <a:extLst>
                    <a:ext uri="{FF2B5EF4-FFF2-40B4-BE49-F238E27FC236}">
                      <a16:creationId xmlns:a16="http://schemas.microsoft.com/office/drawing/2014/main" id="{EC506992-2341-D418-E5C7-1069BE8F489A}"/>
                    </a:ext>
                  </a:extLst>
                </p:cNvPr>
                <p:cNvPicPr/>
                <p:nvPr/>
              </p:nvPicPr>
              <p:blipFill>
                <a:blip r:embed="rId118"/>
                <a:stretch>
                  <a:fillRect/>
                </a:stretch>
              </p:blipFill>
              <p:spPr>
                <a:xfrm>
                  <a:off x="4422953" y="3683576"/>
                  <a:ext cx="110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5D2D6AE7-6D0A-9540-DDF4-360D0D5AB569}"/>
                    </a:ext>
                  </a:extLst>
                </p14:cNvPr>
                <p14:cNvContentPartPr/>
                <p14:nvPr/>
              </p14:nvContentPartPr>
              <p14:xfrm>
                <a:off x="4564433" y="3523376"/>
                <a:ext cx="156600" cy="204120"/>
              </p14:xfrm>
            </p:contentPart>
          </mc:Choice>
          <mc:Fallback xmlns="">
            <p:pic>
              <p:nvPicPr>
                <p:cNvPr id="75" name="Freihand 74">
                  <a:extLst>
                    <a:ext uri="{FF2B5EF4-FFF2-40B4-BE49-F238E27FC236}">
                      <a16:creationId xmlns:a16="http://schemas.microsoft.com/office/drawing/2014/main" id="{5D2D6AE7-6D0A-9540-DDF4-360D0D5AB569}"/>
                    </a:ext>
                  </a:extLst>
                </p:cNvPr>
                <p:cNvPicPr/>
                <p:nvPr/>
              </p:nvPicPr>
              <p:blipFill>
                <a:blip r:embed="rId120"/>
                <a:stretch>
                  <a:fillRect/>
                </a:stretch>
              </p:blipFill>
              <p:spPr>
                <a:xfrm>
                  <a:off x="4555433" y="3514376"/>
                  <a:ext cx="174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8770BA4A-E14E-B52F-44C3-3B5386B6AD1B}"/>
                    </a:ext>
                  </a:extLst>
                </p14:cNvPr>
                <p14:cNvContentPartPr/>
                <p14:nvPr/>
              </p14:nvContentPartPr>
              <p14:xfrm>
                <a:off x="4522673" y="3654056"/>
                <a:ext cx="27360" cy="86760"/>
              </p14:xfrm>
            </p:contentPart>
          </mc:Choice>
          <mc:Fallback xmlns="">
            <p:pic>
              <p:nvPicPr>
                <p:cNvPr id="77" name="Freihand 76">
                  <a:extLst>
                    <a:ext uri="{FF2B5EF4-FFF2-40B4-BE49-F238E27FC236}">
                      <a16:creationId xmlns:a16="http://schemas.microsoft.com/office/drawing/2014/main" id="{8770BA4A-E14E-B52F-44C3-3B5386B6AD1B}"/>
                    </a:ext>
                  </a:extLst>
                </p:cNvPr>
                <p:cNvPicPr/>
                <p:nvPr/>
              </p:nvPicPr>
              <p:blipFill>
                <a:blip r:embed="rId122"/>
                <a:stretch>
                  <a:fillRect/>
                </a:stretch>
              </p:blipFill>
              <p:spPr>
                <a:xfrm>
                  <a:off x="4513673" y="3645416"/>
                  <a:ext cx="45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FC43BD61-6C7D-8C34-CAA5-F5725F3B6C10}"/>
                    </a:ext>
                  </a:extLst>
                </p14:cNvPr>
                <p14:cNvContentPartPr/>
                <p14:nvPr/>
              </p14:nvContentPartPr>
              <p14:xfrm>
                <a:off x="4458233" y="3565136"/>
                <a:ext cx="14040" cy="34560"/>
              </p14:xfrm>
            </p:contentPart>
          </mc:Choice>
          <mc:Fallback xmlns="">
            <p:pic>
              <p:nvPicPr>
                <p:cNvPr id="78" name="Freihand 77">
                  <a:extLst>
                    <a:ext uri="{FF2B5EF4-FFF2-40B4-BE49-F238E27FC236}">
                      <a16:creationId xmlns:a16="http://schemas.microsoft.com/office/drawing/2014/main" id="{FC43BD61-6C7D-8C34-CAA5-F5725F3B6C10}"/>
                    </a:ext>
                  </a:extLst>
                </p:cNvPr>
                <p:cNvPicPr/>
                <p:nvPr/>
              </p:nvPicPr>
              <p:blipFill>
                <a:blip r:embed="rId124"/>
                <a:stretch>
                  <a:fillRect/>
                </a:stretch>
              </p:blipFill>
              <p:spPr>
                <a:xfrm>
                  <a:off x="4449593" y="3556136"/>
                  <a:ext cx="31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CE06F6F5-BE2A-ED60-A808-397A0199DF48}"/>
                    </a:ext>
                  </a:extLst>
                </p14:cNvPr>
                <p14:cNvContentPartPr/>
                <p14:nvPr/>
              </p14:nvContentPartPr>
              <p14:xfrm>
                <a:off x="4637513" y="3536696"/>
                <a:ext cx="275040" cy="189720"/>
              </p14:xfrm>
            </p:contentPart>
          </mc:Choice>
          <mc:Fallback xmlns="">
            <p:pic>
              <p:nvPicPr>
                <p:cNvPr id="79" name="Freihand 78">
                  <a:extLst>
                    <a:ext uri="{FF2B5EF4-FFF2-40B4-BE49-F238E27FC236}">
                      <a16:creationId xmlns:a16="http://schemas.microsoft.com/office/drawing/2014/main" id="{CE06F6F5-BE2A-ED60-A808-397A0199DF48}"/>
                    </a:ext>
                  </a:extLst>
                </p:cNvPr>
                <p:cNvPicPr/>
                <p:nvPr/>
              </p:nvPicPr>
              <p:blipFill>
                <a:blip r:embed="rId126"/>
                <a:stretch>
                  <a:fillRect/>
                </a:stretch>
              </p:blipFill>
              <p:spPr>
                <a:xfrm>
                  <a:off x="4628873" y="3528056"/>
                  <a:ext cx="292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550D4E60-B8FD-6A1F-E5F6-121F12A3D83E}"/>
                    </a:ext>
                  </a:extLst>
                </p14:cNvPr>
                <p14:cNvContentPartPr/>
                <p14:nvPr/>
              </p14:nvContentPartPr>
              <p14:xfrm>
                <a:off x="4944593" y="3556856"/>
                <a:ext cx="437040" cy="147240"/>
              </p14:xfrm>
            </p:contentPart>
          </mc:Choice>
          <mc:Fallback xmlns="">
            <p:pic>
              <p:nvPicPr>
                <p:cNvPr id="80" name="Freihand 79">
                  <a:extLst>
                    <a:ext uri="{FF2B5EF4-FFF2-40B4-BE49-F238E27FC236}">
                      <a16:creationId xmlns:a16="http://schemas.microsoft.com/office/drawing/2014/main" id="{550D4E60-B8FD-6A1F-E5F6-121F12A3D83E}"/>
                    </a:ext>
                  </a:extLst>
                </p:cNvPr>
                <p:cNvPicPr/>
                <p:nvPr/>
              </p:nvPicPr>
              <p:blipFill>
                <a:blip r:embed="rId128"/>
                <a:stretch>
                  <a:fillRect/>
                </a:stretch>
              </p:blipFill>
              <p:spPr>
                <a:xfrm>
                  <a:off x="4935953" y="3547856"/>
                  <a:ext cx="454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9F8F4154-1FC5-A330-DC3F-545683F51463}"/>
                    </a:ext>
                  </a:extLst>
                </p14:cNvPr>
                <p14:cNvContentPartPr/>
                <p14:nvPr/>
              </p14:nvContentPartPr>
              <p14:xfrm>
                <a:off x="5402873" y="3460376"/>
                <a:ext cx="117720" cy="171000"/>
              </p14:xfrm>
            </p:contentPart>
          </mc:Choice>
          <mc:Fallback xmlns="">
            <p:pic>
              <p:nvPicPr>
                <p:cNvPr id="81" name="Freihand 80">
                  <a:extLst>
                    <a:ext uri="{FF2B5EF4-FFF2-40B4-BE49-F238E27FC236}">
                      <a16:creationId xmlns:a16="http://schemas.microsoft.com/office/drawing/2014/main" id="{9F8F4154-1FC5-A330-DC3F-545683F51463}"/>
                    </a:ext>
                  </a:extLst>
                </p:cNvPr>
                <p:cNvPicPr/>
                <p:nvPr/>
              </p:nvPicPr>
              <p:blipFill>
                <a:blip r:embed="rId130"/>
                <a:stretch>
                  <a:fillRect/>
                </a:stretch>
              </p:blipFill>
              <p:spPr>
                <a:xfrm>
                  <a:off x="5394233" y="3451376"/>
                  <a:ext cx="135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2C8EF546-6048-39D9-1B08-9835F87FA446}"/>
                    </a:ext>
                  </a:extLst>
                </p14:cNvPr>
                <p14:cNvContentPartPr/>
                <p14:nvPr/>
              </p14:nvContentPartPr>
              <p14:xfrm>
                <a:off x="5729753" y="3436616"/>
                <a:ext cx="143640" cy="219960"/>
              </p14:xfrm>
            </p:contentPart>
          </mc:Choice>
          <mc:Fallback xmlns="">
            <p:pic>
              <p:nvPicPr>
                <p:cNvPr id="83" name="Freihand 82">
                  <a:extLst>
                    <a:ext uri="{FF2B5EF4-FFF2-40B4-BE49-F238E27FC236}">
                      <a16:creationId xmlns:a16="http://schemas.microsoft.com/office/drawing/2014/main" id="{2C8EF546-6048-39D9-1B08-9835F87FA446}"/>
                    </a:ext>
                  </a:extLst>
                </p:cNvPr>
                <p:cNvPicPr/>
                <p:nvPr/>
              </p:nvPicPr>
              <p:blipFill>
                <a:blip r:embed="rId132"/>
                <a:stretch>
                  <a:fillRect/>
                </a:stretch>
              </p:blipFill>
              <p:spPr>
                <a:xfrm>
                  <a:off x="5721113" y="3427616"/>
                  <a:ext cx="1612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AE0EEEB4-3E95-F668-51DB-F30F942E9468}"/>
                    </a:ext>
                  </a:extLst>
                </p14:cNvPr>
                <p14:cNvContentPartPr/>
                <p14:nvPr/>
              </p14:nvContentPartPr>
              <p14:xfrm>
                <a:off x="5883113" y="3398816"/>
                <a:ext cx="119520" cy="192240"/>
              </p14:xfrm>
            </p:contentPart>
          </mc:Choice>
          <mc:Fallback xmlns="">
            <p:pic>
              <p:nvPicPr>
                <p:cNvPr id="84" name="Freihand 83">
                  <a:extLst>
                    <a:ext uri="{FF2B5EF4-FFF2-40B4-BE49-F238E27FC236}">
                      <a16:creationId xmlns:a16="http://schemas.microsoft.com/office/drawing/2014/main" id="{AE0EEEB4-3E95-F668-51DB-F30F942E9468}"/>
                    </a:ext>
                  </a:extLst>
                </p:cNvPr>
                <p:cNvPicPr/>
                <p:nvPr/>
              </p:nvPicPr>
              <p:blipFill>
                <a:blip r:embed="rId134"/>
                <a:stretch>
                  <a:fillRect/>
                </a:stretch>
              </p:blipFill>
              <p:spPr>
                <a:xfrm>
                  <a:off x="5874473" y="3390176"/>
                  <a:ext cx="137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B7BEFC7F-8918-9A01-15F4-879392A6EACF}"/>
                    </a:ext>
                  </a:extLst>
                </p14:cNvPr>
                <p14:cNvContentPartPr/>
                <p14:nvPr/>
              </p14:nvContentPartPr>
              <p14:xfrm>
                <a:off x="6021713" y="3478736"/>
                <a:ext cx="113040" cy="165600"/>
              </p14:xfrm>
            </p:contentPart>
          </mc:Choice>
          <mc:Fallback xmlns="">
            <p:pic>
              <p:nvPicPr>
                <p:cNvPr id="85" name="Freihand 84">
                  <a:extLst>
                    <a:ext uri="{FF2B5EF4-FFF2-40B4-BE49-F238E27FC236}">
                      <a16:creationId xmlns:a16="http://schemas.microsoft.com/office/drawing/2014/main" id="{B7BEFC7F-8918-9A01-15F4-879392A6EACF}"/>
                    </a:ext>
                  </a:extLst>
                </p:cNvPr>
                <p:cNvPicPr/>
                <p:nvPr/>
              </p:nvPicPr>
              <p:blipFill>
                <a:blip r:embed="rId136"/>
                <a:stretch>
                  <a:fillRect/>
                </a:stretch>
              </p:blipFill>
              <p:spPr>
                <a:xfrm>
                  <a:off x="6012713" y="3470096"/>
                  <a:ext cx="130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1DA872F8-8026-CB85-A7DC-CF7A52C32379}"/>
                    </a:ext>
                  </a:extLst>
                </p14:cNvPr>
                <p14:cNvContentPartPr/>
                <p14:nvPr/>
              </p14:nvContentPartPr>
              <p14:xfrm>
                <a:off x="6144473" y="3457856"/>
                <a:ext cx="182520" cy="158400"/>
              </p14:xfrm>
            </p:contentPart>
          </mc:Choice>
          <mc:Fallback xmlns="">
            <p:pic>
              <p:nvPicPr>
                <p:cNvPr id="86" name="Freihand 85">
                  <a:extLst>
                    <a:ext uri="{FF2B5EF4-FFF2-40B4-BE49-F238E27FC236}">
                      <a16:creationId xmlns:a16="http://schemas.microsoft.com/office/drawing/2014/main" id="{1DA872F8-8026-CB85-A7DC-CF7A52C32379}"/>
                    </a:ext>
                  </a:extLst>
                </p:cNvPr>
                <p:cNvPicPr/>
                <p:nvPr/>
              </p:nvPicPr>
              <p:blipFill>
                <a:blip r:embed="rId138"/>
                <a:stretch>
                  <a:fillRect/>
                </a:stretch>
              </p:blipFill>
              <p:spPr>
                <a:xfrm>
                  <a:off x="6135473" y="3448856"/>
                  <a:ext cx="200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D79B0567-F4B9-94B3-1EB7-EC4943967143}"/>
                    </a:ext>
                  </a:extLst>
                </p14:cNvPr>
                <p14:cNvContentPartPr/>
                <p14:nvPr/>
              </p14:nvContentPartPr>
              <p14:xfrm>
                <a:off x="6336353" y="3476576"/>
                <a:ext cx="421920" cy="244800"/>
              </p14:xfrm>
            </p:contentPart>
          </mc:Choice>
          <mc:Fallback xmlns="">
            <p:pic>
              <p:nvPicPr>
                <p:cNvPr id="87" name="Freihand 86">
                  <a:extLst>
                    <a:ext uri="{FF2B5EF4-FFF2-40B4-BE49-F238E27FC236}">
                      <a16:creationId xmlns:a16="http://schemas.microsoft.com/office/drawing/2014/main" id="{D79B0567-F4B9-94B3-1EB7-EC4943967143}"/>
                    </a:ext>
                  </a:extLst>
                </p:cNvPr>
                <p:cNvPicPr/>
                <p:nvPr/>
              </p:nvPicPr>
              <p:blipFill>
                <a:blip r:embed="rId140"/>
                <a:stretch>
                  <a:fillRect/>
                </a:stretch>
              </p:blipFill>
              <p:spPr>
                <a:xfrm>
                  <a:off x="6327353" y="3467936"/>
                  <a:ext cx="4395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Freihand 88">
                  <a:extLst>
                    <a:ext uri="{FF2B5EF4-FFF2-40B4-BE49-F238E27FC236}">
                      <a16:creationId xmlns:a16="http://schemas.microsoft.com/office/drawing/2014/main" id="{FE94F32D-0A51-8500-2A43-55E40A636950}"/>
                    </a:ext>
                  </a:extLst>
                </p14:cNvPr>
                <p14:cNvContentPartPr/>
                <p14:nvPr/>
              </p14:nvContentPartPr>
              <p14:xfrm>
                <a:off x="2728073" y="3504656"/>
                <a:ext cx="5117760" cy="672840"/>
              </p14:xfrm>
            </p:contentPart>
          </mc:Choice>
          <mc:Fallback xmlns="">
            <p:pic>
              <p:nvPicPr>
                <p:cNvPr id="89" name="Freihand 88">
                  <a:extLst>
                    <a:ext uri="{FF2B5EF4-FFF2-40B4-BE49-F238E27FC236}">
                      <a16:creationId xmlns:a16="http://schemas.microsoft.com/office/drawing/2014/main" id="{FE94F32D-0A51-8500-2A43-55E40A636950}"/>
                    </a:ext>
                  </a:extLst>
                </p:cNvPr>
                <p:cNvPicPr/>
                <p:nvPr/>
              </p:nvPicPr>
              <p:blipFill>
                <a:blip r:embed="rId142"/>
                <a:stretch>
                  <a:fillRect/>
                </a:stretch>
              </p:blipFill>
              <p:spPr>
                <a:xfrm>
                  <a:off x="2719073" y="3495656"/>
                  <a:ext cx="5135400" cy="690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77AA227F-0186-CB41-4EEB-4366B9EBD706}"/>
                    </a:ext>
                  </a:extLst>
                </p14:cNvPr>
                <p14:cNvContentPartPr/>
                <p14:nvPr/>
              </p14:nvContentPartPr>
              <p14:xfrm>
                <a:off x="2723033" y="3965456"/>
                <a:ext cx="267480" cy="217080"/>
              </p14:xfrm>
            </p:contentPart>
          </mc:Choice>
          <mc:Fallback xmlns="">
            <p:pic>
              <p:nvPicPr>
                <p:cNvPr id="90" name="Freihand 89">
                  <a:extLst>
                    <a:ext uri="{FF2B5EF4-FFF2-40B4-BE49-F238E27FC236}">
                      <a16:creationId xmlns:a16="http://schemas.microsoft.com/office/drawing/2014/main" id="{77AA227F-0186-CB41-4EEB-4366B9EBD706}"/>
                    </a:ext>
                  </a:extLst>
                </p:cNvPr>
                <p:cNvPicPr/>
                <p:nvPr/>
              </p:nvPicPr>
              <p:blipFill>
                <a:blip r:embed="rId144"/>
                <a:stretch>
                  <a:fillRect/>
                </a:stretch>
              </p:blipFill>
              <p:spPr>
                <a:xfrm>
                  <a:off x="2714393" y="3956816"/>
                  <a:ext cx="285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92C05211-083D-4912-A4E3-61C41833128E}"/>
                    </a:ext>
                  </a:extLst>
                </p14:cNvPr>
                <p14:cNvContentPartPr/>
                <p14:nvPr/>
              </p14:nvContentPartPr>
              <p14:xfrm>
                <a:off x="7930433" y="3355616"/>
                <a:ext cx="206280" cy="128520"/>
              </p14:xfrm>
            </p:contentPart>
          </mc:Choice>
          <mc:Fallback xmlns="">
            <p:pic>
              <p:nvPicPr>
                <p:cNvPr id="92" name="Freihand 91">
                  <a:extLst>
                    <a:ext uri="{FF2B5EF4-FFF2-40B4-BE49-F238E27FC236}">
                      <a16:creationId xmlns:a16="http://schemas.microsoft.com/office/drawing/2014/main" id="{92C05211-083D-4912-A4E3-61C41833128E}"/>
                    </a:ext>
                  </a:extLst>
                </p:cNvPr>
                <p:cNvPicPr/>
                <p:nvPr/>
              </p:nvPicPr>
              <p:blipFill>
                <a:blip r:embed="rId146"/>
                <a:stretch>
                  <a:fillRect/>
                </a:stretch>
              </p:blipFill>
              <p:spPr>
                <a:xfrm>
                  <a:off x="7921793" y="3346616"/>
                  <a:ext cx="223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3BF9988F-76C4-D591-5BDE-FFC3C34F7409}"/>
                    </a:ext>
                  </a:extLst>
                </p14:cNvPr>
                <p14:cNvContentPartPr/>
                <p14:nvPr/>
              </p14:nvContentPartPr>
              <p14:xfrm>
                <a:off x="8056433" y="3227096"/>
                <a:ext cx="9720" cy="9360"/>
              </p14:xfrm>
            </p:contentPart>
          </mc:Choice>
          <mc:Fallback xmlns="">
            <p:pic>
              <p:nvPicPr>
                <p:cNvPr id="93" name="Freihand 92">
                  <a:extLst>
                    <a:ext uri="{FF2B5EF4-FFF2-40B4-BE49-F238E27FC236}">
                      <a16:creationId xmlns:a16="http://schemas.microsoft.com/office/drawing/2014/main" id="{3BF9988F-76C4-D591-5BDE-FFC3C34F7409}"/>
                    </a:ext>
                  </a:extLst>
                </p:cNvPr>
                <p:cNvPicPr/>
                <p:nvPr/>
              </p:nvPicPr>
              <p:blipFill>
                <a:blip r:embed="rId148"/>
                <a:stretch>
                  <a:fillRect/>
                </a:stretch>
              </p:blipFill>
              <p:spPr>
                <a:xfrm>
                  <a:off x="8047793" y="3218096"/>
                  <a:ext cx="27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Freihand 93">
                  <a:extLst>
                    <a:ext uri="{FF2B5EF4-FFF2-40B4-BE49-F238E27FC236}">
                      <a16:creationId xmlns:a16="http://schemas.microsoft.com/office/drawing/2014/main" id="{0ED69391-8089-5908-858A-7C4C1B9F1162}"/>
                    </a:ext>
                  </a:extLst>
                </p14:cNvPr>
                <p14:cNvContentPartPr/>
                <p14:nvPr/>
              </p14:nvContentPartPr>
              <p14:xfrm>
                <a:off x="8170193" y="3292616"/>
                <a:ext cx="147960" cy="95400"/>
              </p14:xfrm>
            </p:contentPart>
          </mc:Choice>
          <mc:Fallback xmlns="">
            <p:pic>
              <p:nvPicPr>
                <p:cNvPr id="94" name="Freihand 93">
                  <a:extLst>
                    <a:ext uri="{FF2B5EF4-FFF2-40B4-BE49-F238E27FC236}">
                      <a16:creationId xmlns:a16="http://schemas.microsoft.com/office/drawing/2014/main" id="{0ED69391-8089-5908-858A-7C4C1B9F1162}"/>
                    </a:ext>
                  </a:extLst>
                </p:cNvPr>
                <p:cNvPicPr/>
                <p:nvPr/>
              </p:nvPicPr>
              <p:blipFill>
                <a:blip r:embed="rId150"/>
                <a:stretch>
                  <a:fillRect/>
                </a:stretch>
              </p:blipFill>
              <p:spPr>
                <a:xfrm>
                  <a:off x="8161553" y="3283976"/>
                  <a:ext cx="165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Freihand 94">
                  <a:extLst>
                    <a:ext uri="{FF2B5EF4-FFF2-40B4-BE49-F238E27FC236}">
                      <a16:creationId xmlns:a16="http://schemas.microsoft.com/office/drawing/2014/main" id="{C27C737C-74D1-B5EB-59E8-F0ED59722847}"/>
                    </a:ext>
                  </a:extLst>
                </p14:cNvPr>
                <p14:cNvContentPartPr/>
                <p14:nvPr/>
              </p14:nvContentPartPr>
              <p14:xfrm>
                <a:off x="8342993" y="3196496"/>
                <a:ext cx="191880" cy="106920"/>
              </p14:xfrm>
            </p:contentPart>
          </mc:Choice>
          <mc:Fallback xmlns="">
            <p:pic>
              <p:nvPicPr>
                <p:cNvPr id="95" name="Freihand 94">
                  <a:extLst>
                    <a:ext uri="{FF2B5EF4-FFF2-40B4-BE49-F238E27FC236}">
                      <a16:creationId xmlns:a16="http://schemas.microsoft.com/office/drawing/2014/main" id="{C27C737C-74D1-B5EB-59E8-F0ED59722847}"/>
                    </a:ext>
                  </a:extLst>
                </p:cNvPr>
                <p:cNvPicPr/>
                <p:nvPr/>
              </p:nvPicPr>
              <p:blipFill>
                <a:blip r:embed="rId152"/>
                <a:stretch>
                  <a:fillRect/>
                </a:stretch>
              </p:blipFill>
              <p:spPr>
                <a:xfrm>
                  <a:off x="8334353" y="3187496"/>
                  <a:ext cx="209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6" name="Freihand 95">
                  <a:extLst>
                    <a:ext uri="{FF2B5EF4-FFF2-40B4-BE49-F238E27FC236}">
                      <a16:creationId xmlns:a16="http://schemas.microsoft.com/office/drawing/2014/main" id="{C83D3797-79F2-DB38-2AAE-895EC8725F29}"/>
                    </a:ext>
                  </a:extLst>
                </p14:cNvPr>
                <p14:cNvContentPartPr/>
                <p14:nvPr/>
              </p14:nvContentPartPr>
              <p14:xfrm>
                <a:off x="8577713" y="3090296"/>
                <a:ext cx="175680" cy="142920"/>
              </p14:xfrm>
            </p:contentPart>
          </mc:Choice>
          <mc:Fallback xmlns="">
            <p:pic>
              <p:nvPicPr>
                <p:cNvPr id="96" name="Freihand 95">
                  <a:extLst>
                    <a:ext uri="{FF2B5EF4-FFF2-40B4-BE49-F238E27FC236}">
                      <a16:creationId xmlns:a16="http://schemas.microsoft.com/office/drawing/2014/main" id="{C83D3797-79F2-DB38-2AAE-895EC8725F29}"/>
                    </a:ext>
                  </a:extLst>
                </p:cNvPr>
                <p:cNvPicPr/>
                <p:nvPr/>
              </p:nvPicPr>
              <p:blipFill>
                <a:blip r:embed="rId154"/>
                <a:stretch>
                  <a:fillRect/>
                </a:stretch>
              </p:blipFill>
              <p:spPr>
                <a:xfrm>
                  <a:off x="8568713" y="3081296"/>
                  <a:ext cx="193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CE04FA79-C64A-4EF4-E36A-A8E999BF3A00}"/>
                    </a:ext>
                  </a:extLst>
                </p14:cNvPr>
                <p14:cNvContentPartPr/>
                <p14:nvPr/>
              </p14:nvContentPartPr>
              <p14:xfrm>
                <a:off x="8902073" y="2858096"/>
                <a:ext cx="158760" cy="235800"/>
              </p14:xfrm>
            </p:contentPart>
          </mc:Choice>
          <mc:Fallback xmlns="">
            <p:pic>
              <p:nvPicPr>
                <p:cNvPr id="97" name="Freihand 96">
                  <a:extLst>
                    <a:ext uri="{FF2B5EF4-FFF2-40B4-BE49-F238E27FC236}">
                      <a16:creationId xmlns:a16="http://schemas.microsoft.com/office/drawing/2014/main" id="{CE04FA79-C64A-4EF4-E36A-A8E999BF3A00}"/>
                    </a:ext>
                  </a:extLst>
                </p:cNvPr>
                <p:cNvPicPr/>
                <p:nvPr/>
              </p:nvPicPr>
              <p:blipFill>
                <a:blip r:embed="rId156"/>
                <a:stretch>
                  <a:fillRect/>
                </a:stretch>
              </p:blipFill>
              <p:spPr>
                <a:xfrm>
                  <a:off x="8893073" y="2849096"/>
                  <a:ext cx="1764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7F8FF565-AF50-BF2C-98F0-9BB67B92531C}"/>
                    </a:ext>
                  </a:extLst>
                </p14:cNvPr>
                <p14:cNvContentPartPr/>
                <p14:nvPr/>
              </p14:nvContentPartPr>
              <p14:xfrm>
                <a:off x="8869313" y="2921096"/>
                <a:ext cx="383760" cy="88200"/>
              </p14:xfrm>
            </p:contentPart>
          </mc:Choice>
          <mc:Fallback xmlns="">
            <p:pic>
              <p:nvPicPr>
                <p:cNvPr id="98" name="Freihand 97">
                  <a:extLst>
                    <a:ext uri="{FF2B5EF4-FFF2-40B4-BE49-F238E27FC236}">
                      <a16:creationId xmlns:a16="http://schemas.microsoft.com/office/drawing/2014/main" id="{7F8FF565-AF50-BF2C-98F0-9BB67B92531C}"/>
                    </a:ext>
                  </a:extLst>
                </p:cNvPr>
                <p:cNvPicPr/>
                <p:nvPr/>
              </p:nvPicPr>
              <p:blipFill>
                <a:blip r:embed="rId158"/>
                <a:stretch>
                  <a:fillRect/>
                </a:stretch>
              </p:blipFill>
              <p:spPr>
                <a:xfrm>
                  <a:off x="8860313" y="2912456"/>
                  <a:ext cx="401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FA49B84B-E851-8B9D-3BDF-42B40F504FFC}"/>
                    </a:ext>
                  </a:extLst>
                </p14:cNvPr>
                <p14:cNvContentPartPr/>
                <p14:nvPr/>
              </p14:nvContentPartPr>
              <p14:xfrm>
                <a:off x="9190073" y="2745416"/>
                <a:ext cx="11880" cy="19800"/>
              </p14:xfrm>
            </p:contentPart>
          </mc:Choice>
          <mc:Fallback xmlns="">
            <p:pic>
              <p:nvPicPr>
                <p:cNvPr id="99" name="Freihand 98">
                  <a:extLst>
                    <a:ext uri="{FF2B5EF4-FFF2-40B4-BE49-F238E27FC236}">
                      <a16:creationId xmlns:a16="http://schemas.microsoft.com/office/drawing/2014/main" id="{FA49B84B-E851-8B9D-3BDF-42B40F504FFC}"/>
                    </a:ext>
                  </a:extLst>
                </p:cNvPr>
                <p:cNvPicPr/>
                <p:nvPr/>
              </p:nvPicPr>
              <p:blipFill>
                <a:blip r:embed="rId160"/>
                <a:stretch>
                  <a:fillRect/>
                </a:stretch>
              </p:blipFill>
              <p:spPr>
                <a:xfrm>
                  <a:off x="9181073" y="2736776"/>
                  <a:ext cx="29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Freihand 99">
                  <a:extLst>
                    <a:ext uri="{FF2B5EF4-FFF2-40B4-BE49-F238E27FC236}">
                      <a16:creationId xmlns:a16="http://schemas.microsoft.com/office/drawing/2014/main" id="{85D3B07F-D173-C9D0-E457-B31B62BDF45E}"/>
                    </a:ext>
                  </a:extLst>
                </p14:cNvPr>
                <p14:cNvContentPartPr/>
                <p14:nvPr/>
              </p14:nvContentPartPr>
              <p14:xfrm>
                <a:off x="9308153" y="2671616"/>
                <a:ext cx="218520" cy="348480"/>
              </p14:xfrm>
            </p:contentPart>
          </mc:Choice>
          <mc:Fallback xmlns="">
            <p:pic>
              <p:nvPicPr>
                <p:cNvPr id="100" name="Freihand 99">
                  <a:extLst>
                    <a:ext uri="{FF2B5EF4-FFF2-40B4-BE49-F238E27FC236}">
                      <a16:creationId xmlns:a16="http://schemas.microsoft.com/office/drawing/2014/main" id="{85D3B07F-D173-C9D0-E457-B31B62BDF45E}"/>
                    </a:ext>
                  </a:extLst>
                </p:cNvPr>
                <p:cNvPicPr/>
                <p:nvPr/>
              </p:nvPicPr>
              <p:blipFill>
                <a:blip r:embed="rId162"/>
                <a:stretch>
                  <a:fillRect/>
                </a:stretch>
              </p:blipFill>
              <p:spPr>
                <a:xfrm>
                  <a:off x="9299513" y="2662616"/>
                  <a:ext cx="23616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1" name="Freihand 100">
                  <a:extLst>
                    <a:ext uri="{FF2B5EF4-FFF2-40B4-BE49-F238E27FC236}">
                      <a16:creationId xmlns:a16="http://schemas.microsoft.com/office/drawing/2014/main" id="{CECB4ADF-2C0F-AF39-160E-40DAD258EA1E}"/>
                    </a:ext>
                  </a:extLst>
                </p14:cNvPr>
                <p14:cNvContentPartPr/>
                <p14:nvPr/>
              </p14:nvContentPartPr>
              <p14:xfrm>
                <a:off x="9569153" y="2571176"/>
                <a:ext cx="185760" cy="401040"/>
              </p14:xfrm>
            </p:contentPart>
          </mc:Choice>
          <mc:Fallback xmlns="">
            <p:pic>
              <p:nvPicPr>
                <p:cNvPr id="101" name="Freihand 100">
                  <a:extLst>
                    <a:ext uri="{FF2B5EF4-FFF2-40B4-BE49-F238E27FC236}">
                      <a16:creationId xmlns:a16="http://schemas.microsoft.com/office/drawing/2014/main" id="{CECB4ADF-2C0F-AF39-160E-40DAD258EA1E}"/>
                    </a:ext>
                  </a:extLst>
                </p:cNvPr>
                <p:cNvPicPr/>
                <p:nvPr/>
              </p:nvPicPr>
              <p:blipFill>
                <a:blip r:embed="rId164"/>
                <a:stretch>
                  <a:fillRect/>
                </a:stretch>
              </p:blipFill>
              <p:spPr>
                <a:xfrm>
                  <a:off x="9560153" y="2562176"/>
                  <a:ext cx="20340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2" name="Freihand 101">
                  <a:extLst>
                    <a:ext uri="{FF2B5EF4-FFF2-40B4-BE49-F238E27FC236}">
                      <a16:creationId xmlns:a16="http://schemas.microsoft.com/office/drawing/2014/main" id="{F6180B94-2B0E-9BD0-1D61-B5F571A0F94D}"/>
                    </a:ext>
                  </a:extLst>
                </p14:cNvPr>
                <p14:cNvContentPartPr/>
                <p14:nvPr/>
              </p14:nvContentPartPr>
              <p14:xfrm>
                <a:off x="9959753" y="2522576"/>
                <a:ext cx="428400" cy="153000"/>
              </p14:xfrm>
            </p:contentPart>
          </mc:Choice>
          <mc:Fallback xmlns="">
            <p:pic>
              <p:nvPicPr>
                <p:cNvPr id="102" name="Freihand 101">
                  <a:extLst>
                    <a:ext uri="{FF2B5EF4-FFF2-40B4-BE49-F238E27FC236}">
                      <a16:creationId xmlns:a16="http://schemas.microsoft.com/office/drawing/2014/main" id="{F6180B94-2B0E-9BD0-1D61-B5F571A0F94D}"/>
                    </a:ext>
                  </a:extLst>
                </p:cNvPr>
                <p:cNvPicPr/>
                <p:nvPr/>
              </p:nvPicPr>
              <p:blipFill>
                <a:blip r:embed="rId166"/>
                <a:stretch>
                  <a:fillRect/>
                </a:stretch>
              </p:blipFill>
              <p:spPr>
                <a:xfrm>
                  <a:off x="9951113" y="2513576"/>
                  <a:ext cx="446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6121D97D-7481-B682-1045-525EE87D0B5D}"/>
                    </a:ext>
                  </a:extLst>
                </p14:cNvPr>
                <p14:cNvContentPartPr/>
                <p14:nvPr/>
              </p14:nvContentPartPr>
              <p14:xfrm>
                <a:off x="10358633" y="2410256"/>
                <a:ext cx="9360" cy="22680"/>
              </p14:xfrm>
            </p:contentPart>
          </mc:Choice>
          <mc:Fallback xmlns="">
            <p:pic>
              <p:nvPicPr>
                <p:cNvPr id="103" name="Freihand 102">
                  <a:extLst>
                    <a:ext uri="{FF2B5EF4-FFF2-40B4-BE49-F238E27FC236}">
                      <a16:creationId xmlns:a16="http://schemas.microsoft.com/office/drawing/2014/main" id="{6121D97D-7481-B682-1045-525EE87D0B5D}"/>
                    </a:ext>
                  </a:extLst>
                </p:cNvPr>
                <p:cNvPicPr/>
                <p:nvPr/>
              </p:nvPicPr>
              <p:blipFill>
                <a:blip r:embed="rId168"/>
                <a:stretch>
                  <a:fillRect/>
                </a:stretch>
              </p:blipFill>
              <p:spPr>
                <a:xfrm>
                  <a:off x="10349633" y="2401256"/>
                  <a:ext cx="27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D16B2B09-59F3-CC93-40C1-821F7EB31309}"/>
                    </a:ext>
                  </a:extLst>
                </p14:cNvPr>
                <p14:cNvContentPartPr/>
                <p14:nvPr/>
              </p14:nvContentPartPr>
              <p14:xfrm>
                <a:off x="10456553" y="2362736"/>
                <a:ext cx="272880" cy="192960"/>
              </p14:xfrm>
            </p:contentPart>
          </mc:Choice>
          <mc:Fallback xmlns="">
            <p:pic>
              <p:nvPicPr>
                <p:cNvPr id="104" name="Freihand 103">
                  <a:extLst>
                    <a:ext uri="{FF2B5EF4-FFF2-40B4-BE49-F238E27FC236}">
                      <a16:creationId xmlns:a16="http://schemas.microsoft.com/office/drawing/2014/main" id="{D16B2B09-59F3-CC93-40C1-821F7EB31309}"/>
                    </a:ext>
                  </a:extLst>
                </p:cNvPr>
                <p:cNvPicPr/>
                <p:nvPr/>
              </p:nvPicPr>
              <p:blipFill>
                <a:blip r:embed="rId170"/>
                <a:stretch>
                  <a:fillRect/>
                </a:stretch>
              </p:blipFill>
              <p:spPr>
                <a:xfrm>
                  <a:off x="10447913" y="2354096"/>
                  <a:ext cx="2905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097D4CA2-7674-B26A-8C29-8E7595B66AC6}"/>
                    </a:ext>
                  </a:extLst>
                </p14:cNvPr>
                <p14:cNvContentPartPr/>
                <p14:nvPr/>
              </p14:nvContentPartPr>
              <p14:xfrm>
                <a:off x="8823593" y="3423656"/>
                <a:ext cx="232560" cy="105120"/>
              </p14:xfrm>
            </p:contentPart>
          </mc:Choice>
          <mc:Fallback xmlns="">
            <p:pic>
              <p:nvPicPr>
                <p:cNvPr id="107" name="Freihand 106">
                  <a:extLst>
                    <a:ext uri="{FF2B5EF4-FFF2-40B4-BE49-F238E27FC236}">
                      <a16:creationId xmlns:a16="http://schemas.microsoft.com/office/drawing/2014/main" id="{097D4CA2-7674-B26A-8C29-8E7595B66AC6}"/>
                    </a:ext>
                  </a:extLst>
                </p:cNvPr>
                <p:cNvPicPr/>
                <p:nvPr/>
              </p:nvPicPr>
              <p:blipFill>
                <a:blip r:embed="rId172"/>
                <a:stretch>
                  <a:fillRect/>
                </a:stretch>
              </p:blipFill>
              <p:spPr>
                <a:xfrm>
                  <a:off x="8814593" y="3414656"/>
                  <a:ext cx="250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8" name="Freihand 107">
                  <a:extLst>
                    <a:ext uri="{FF2B5EF4-FFF2-40B4-BE49-F238E27FC236}">
                      <a16:creationId xmlns:a16="http://schemas.microsoft.com/office/drawing/2014/main" id="{21AE39CB-5561-1007-31F1-F32C2135AA26}"/>
                    </a:ext>
                  </a:extLst>
                </p14:cNvPr>
                <p14:cNvContentPartPr/>
                <p14:nvPr/>
              </p14:nvContentPartPr>
              <p14:xfrm>
                <a:off x="9005033" y="3264176"/>
                <a:ext cx="18000" cy="32040"/>
              </p14:xfrm>
            </p:contentPart>
          </mc:Choice>
          <mc:Fallback xmlns="">
            <p:pic>
              <p:nvPicPr>
                <p:cNvPr id="108" name="Freihand 107">
                  <a:extLst>
                    <a:ext uri="{FF2B5EF4-FFF2-40B4-BE49-F238E27FC236}">
                      <a16:creationId xmlns:a16="http://schemas.microsoft.com/office/drawing/2014/main" id="{21AE39CB-5561-1007-31F1-F32C2135AA26}"/>
                    </a:ext>
                  </a:extLst>
                </p:cNvPr>
                <p:cNvPicPr/>
                <p:nvPr/>
              </p:nvPicPr>
              <p:blipFill>
                <a:blip r:embed="rId174"/>
                <a:stretch>
                  <a:fillRect/>
                </a:stretch>
              </p:blipFill>
              <p:spPr>
                <a:xfrm>
                  <a:off x="8996393" y="3255176"/>
                  <a:ext cx="35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9" name="Freihand 108">
                  <a:extLst>
                    <a:ext uri="{FF2B5EF4-FFF2-40B4-BE49-F238E27FC236}">
                      <a16:creationId xmlns:a16="http://schemas.microsoft.com/office/drawing/2014/main" id="{BE33B648-396A-76A4-EA35-79791E750EF1}"/>
                    </a:ext>
                  </a:extLst>
                </p14:cNvPr>
                <p14:cNvContentPartPr/>
                <p14:nvPr/>
              </p14:nvContentPartPr>
              <p14:xfrm>
                <a:off x="9094673" y="3206216"/>
                <a:ext cx="362520" cy="236880"/>
              </p14:xfrm>
            </p:contentPart>
          </mc:Choice>
          <mc:Fallback xmlns="">
            <p:pic>
              <p:nvPicPr>
                <p:cNvPr id="109" name="Freihand 108">
                  <a:extLst>
                    <a:ext uri="{FF2B5EF4-FFF2-40B4-BE49-F238E27FC236}">
                      <a16:creationId xmlns:a16="http://schemas.microsoft.com/office/drawing/2014/main" id="{BE33B648-396A-76A4-EA35-79791E750EF1}"/>
                    </a:ext>
                  </a:extLst>
                </p:cNvPr>
                <p:cNvPicPr/>
                <p:nvPr/>
              </p:nvPicPr>
              <p:blipFill>
                <a:blip r:embed="rId176"/>
                <a:stretch>
                  <a:fillRect/>
                </a:stretch>
              </p:blipFill>
              <p:spPr>
                <a:xfrm>
                  <a:off x="9086033" y="3197576"/>
                  <a:ext cx="3801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0" name="Freihand 109">
                  <a:extLst>
                    <a:ext uri="{FF2B5EF4-FFF2-40B4-BE49-F238E27FC236}">
                      <a16:creationId xmlns:a16="http://schemas.microsoft.com/office/drawing/2014/main" id="{E4D523AB-E0D3-E852-38EF-B73A58465338}"/>
                    </a:ext>
                  </a:extLst>
                </p14:cNvPr>
                <p14:cNvContentPartPr/>
                <p14:nvPr/>
              </p14:nvContentPartPr>
              <p14:xfrm>
                <a:off x="9446393" y="3083456"/>
                <a:ext cx="188640" cy="222480"/>
              </p14:xfrm>
            </p:contentPart>
          </mc:Choice>
          <mc:Fallback xmlns="">
            <p:pic>
              <p:nvPicPr>
                <p:cNvPr id="110" name="Freihand 109">
                  <a:extLst>
                    <a:ext uri="{FF2B5EF4-FFF2-40B4-BE49-F238E27FC236}">
                      <a16:creationId xmlns:a16="http://schemas.microsoft.com/office/drawing/2014/main" id="{E4D523AB-E0D3-E852-38EF-B73A58465338}"/>
                    </a:ext>
                  </a:extLst>
                </p:cNvPr>
                <p:cNvPicPr/>
                <p:nvPr/>
              </p:nvPicPr>
              <p:blipFill>
                <a:blip r:embed="rId178"/>
                <a:stretch>
                  <a:fillRect/>
                </a:stretch>
              </p:blipFill>
              <p:spPr>
                <a:xfrm>
                  <a:off x="9437753" y="3074456"/>
                  <a:ext cx="2062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1" name="Freihand 110">
                  <a:extLst>
                    <a:ext uri="{FF2B5EF4-FFF2-40B4-BE49-F238E27FC236}">
                      <a16:creationId xmlns:a16="http://schemas.microsoft.com/office/drawing/2014/main" id="{18532BCB-826C-8B29-8BE4-CCCD55E37F33}"/>
                    </a:ext>
                  </a:extLst>
                </p14:cNvPr>
                <p14:cNvContentPartPr/>
                <p14:nvPr/>
              </p14:nvContentPartPr>
              <p14:xfrm>
                <a:off x="9617033" y="3037016"/>
                <a:ext cx="160560" cy="189720"/>
              </p14:xfrm>
            </p:contentPart>
          </mc:Choice>
          <mc:Fallback xmlns="">
            <p:pic>
              <p:nvPicPr>
                <p:cNvPr id="111" name="Freihand 110">
                  <a:extLst>
                    <a:ext uri="{FF2B5EF4-FFF2-40B4-BE49-F238E27FC236}">
                      <a16:creationId xmlns:a16="http://schemas.microsoft.com/office/drawing/2014/main" id="{18532BCB-826C-8B29-8BE4-CCCD55E37F33}"/>
                    </a:ext>
                  </a:extLst>
                </p:cNvPr>
                <p:cNvPicPr/>
                <p:nvPr/>
              </p:nvPicPr>
              <p:blipFill>
                <a:blip r:embed="rId180"/>
                <a:stretch>
                  <a:fillRect/>
                </a:stretch>
              </p:blipFill>
              <p:spPr>
                <a:xfrm>
                  <a:off x="9608033" y="3028376"/>
                  <a:ext cx="1782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2" name="Freihand 111">
                  <a:extLst>
                    <a:ext uri="{FF2B5EF4-FFF2-40B4-BE49-F238E27FC236}">
                      <a16:creationId xmlns:a16="http://schemas.microsoft.com/office/drawing/2014/main" id="{4C31E9A7-1804-04B6-637F-246381C308D6}"/>
                    </a:ext>
                  </a:extLst>
                </p14:cNvPr>
                <p14:cNvContentPartPr/>
                <p14:nvPr/>
              </p14:nvContentPartPr>
              <p14:xfrm>
                <a:off x="9752033" y="3002816"/>
                <a:ext cx="235800" cy="157320"/>
              </p14:xfrm>
            </p:contentPart>
          </mc:Choice>
          <mc:Fallback xmlns="">
            <p:pic>
              <p:nvPicPr>
                <p:cNvPr id="112" name="Freihand 111">
                  <a:extLst>
                    <a:ext uri="{FF2B5EF4-FFF2-40B4-BE49-F238E27FC236}">
                      <a16:creationId xmlns:a16="http://schemas.microsoft.com/office/drawing/2014/main" id="{4C31E9A7-1804-04B6-637F-246381C308D6}"/>
                    </a:ext>
                  </a:extLst>
                </p:cNvPr>
                <p:cNvPicPr/>
                <p:nvPr/>
              </p:nvPicPr>
              <p:blipFill>
                <a:blip r:embed="rId182"/>
                <a:stretch>
                  <a:fillRect/>
                </a:stretch>
              </p:blipFill>
              <p:spPr>
                <a:xfrm>
                  <a:off x="9743033" y="2993816"/>
                  <a:ext cx="253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3" name="Freihand 112">
                  <a:extLst>
                    <a:ext uri="{FF2B5EF4-FFF2-40B4-BE49-F238E27FC236}">
                      <a16:creationId xmlns:a16="http://schemas.microsoft.com/office/drawing/2014/main" id="{BC63613F-640A-64B3-D7F4-DA0C126D4E05}"/>
                    </a:ext>
                  </a:extLst>
                </p14:cNvPr>
                <p14:cNvContentPartPr/>
                <p14:nvPr/>
              </p14:nvContentPartPr>
              <p14:xfrm>
                <a:off x="10005473" y="2964296"/>
                <a:ext cx="154440" cy="133920"/>
              </p14:xfrm>
            </p:contentPart>
          </mc:Choice>
          <mc:Fallback xmlns="">
            <p:pic>
              <p:nvPicPr>
                <p:cNvPr id="113" name="Freihand 112">
                  <a:extLst>
                    <a:ext uri="{FF2B5EF4-FFF2-40B4-BE49-F238E27FC236}">
                      <a16:creationId xmlns:a16="http://schemas.microsoft.com/office/drawing/2014/main" id="{BC63613F-640A-64B3-D7F4-DA0C126D4E05}"/>
                    </a:ext>
                  </a:extLst>
                </p:cNvPr>
                <p:cNvPicPr/>
                <p:nvPr/>
              </p:nvPicPr>
              <p:blipFill>
                <a:blip r:embed="rId184"/>
                <a:stretch>
                  <a:fillRect/>
                </a:stretch>
              </p:blipFill>
              <p:spPr>
                <a:xfrm>
                  <a:off x="9996833" y="2955296"/>
                  <a:ext cx="172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 name="Freihand 113">
                  <a:extLst>
                    <a:ext uri="{FF2B5EF4-FFF2-40B4-BE49-F238E27FC236}">
                      <a16:creationId xmlns:a16="http://schemas.microsoft.com/office/drawing/2014/main" id="{D3E246F0-F960-AFAF-99F8-096A44F8AADA}"/>
                    </a:ext>
                  </a:extLst>
                </p14:cNvPr>
                <p14:cNvContentPartPr/>
                <p14:nvPr/>
              </p14:nvContentPartPr>
              <p14:xfrm>
                <a:off x="10193393" y="2923616"/>
                <a:ext cx="140040" cy="121680"/>
              </p14:xfrm>
            </p:contentPart>
          </mc:Choice>
          <mc:Fallback xmlns="">
            <p:pic>
              <p:nvPicPr>
                <p:cNvPr id="114" name="Freihand 113">
                  <a:extLst>
                    <a:ext uri="{FF2B5EF4-FFF2-40B4-BE49-F238E27FC236}">
                      <a16:creationId xmlns:a16="http://schemas.microsoft.com/office/drawing/2014/main" id="{D3E246F0-F960-AFAF-99F8-096A44F8AADA}"/>
                    </a:ext>
                  </a:extLst>
                </p:cNvPr>
                <p:cNvPicPr/>
                <p:nvPr/>
              </p:nvPicPr>
              <p:blipFill>
                <a:blip r:embed="rId186"/>
                <a:stretch>
                  <a:fillRect/>
                </a:stretch>
              </p:blipFill>
              <p:spPr>
                <a:xfrm>
                  <a:off x="10184753" y="2914976"/>
                  <a:ext cx="157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5" name="Freihand 114">
                  <a:extLst>
                    <a:ext uri="{FF2B5EF4-FFF2-40B4-BE49-F238E27FC236}">
                      <a16:creationId xmlns:a16="http://schemas.microsoft.com/office/drawing/2014/main" id="{506FBEC6-BCBB-C32B-A2A6-6B309FABEE8E}"/>
                    </a:ext>
                  </a:extLst>
                </p14:cNvPr>
                <p14:cNvContentPartPr/>
                <p14:nvPr/>
              </p14:nvContentPartPr>
              <p14:xfrm>
                <a:off x="10343153" y="2804096"/>
                <a:ext cx="93240" cy="158760"/>
              </p14:xfrm>
            </p:contentPart>
          </mc:Choice>
          <mc:Fallback xmlns="">
            <p:pic>
              <p:nvPicPr>
                <p:cNvPr id="115" name="Freihand 114">
                  <a:extLst>
                    <a:ext uri="{FF2B5EF4-FFF2-40B4-BE49-F238E27FC236}">
                      <a16:creationId xmlns:a16="http://schemas.microsoft.com/office/drawing/2014/main" id="{506FBEC6-BCBB-C32B-A2A6-6B309FABEE8E}"/>
                    </a:ext>
                  </a:extLst>
                </p:cNvPr>
                <p:cNvPicPr/>
                <p:nvPr/>
              </p:nvPicPr>
              <p:blipFill>
                <a:blip r:embed="rId188"/>
                <a:stretch>
                  <a:fillRect/>
                </a:stretch>
              </p:blipFill>
              <p:spPr>
                <a:xfrm>
                  <a:off x="10334513" y="2795456"/>
                  <a:ext cx="110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6" name="Freihand 115">
                  <a:extLst>
                    <a:ext uri="{FF2B5EF4-FFF2-40B4-BE49-F238E27FC236}">
                      <a16:creationId xmlns:a16="http://schemas.microsoft.com/office/drawing/2014/main" id="{9A4A3355-B7A0-8E75-DEDF-EA1875E3E856}"/>
                    </a:ext>
                  </a:extLst>
                </p14:cNvPr>
                <p14:cNvContentPartPr/>
                <p14:nvPr/>
              </p14:nvContentPartPr>
              <p14:xfrm>
                <a:off x="10506593" y="2790776"/>
                <a:ext cx="144000" cy="254520"/>
              </p14:xfrm>
            </p:contentPart>
          </mc:Choice>
          <mc:Fallback xmlns="">
            <p:pic>
              <p:nvPicPr>
                <p:cNvPr id="116" name="Freihand 115">
                  <a:extLst>
                    <a:ext uri="{FF2B5EF4-FFF2-40B4-BE49-F238E27FC236}">
                      <a16:creationId xmlns:a16="http://schemas.microsoft.com/office/drawing/2014/main" id="{9A4A3355-B7A0-8E75-DEDF-EA1875E3E856}"/>
                    </a:ext>
                  </a:extLst>
                </p:cNvPr>
                <p:cNvPicPr/>
                <p:nvPr/>
              </p:nvPicPr>
              <p:blipFill>
                <a:blip r:embed="rId190"/>
                <a:stretch>
                  <a:fillRect/>
                </a:stretch>
              </p:blipFill>
              <p:spPr>
                <a:xfrm>
                  <a:off x="10497593" y="2781776"/>
                  <a:ext cx="1616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7" name="Freihand 116">
                  <a:extLst>
                    <a:ext uri="{FF2B5EF4-FFF2-40B4-BE49-F238E27FC236}">
                      <a16:creationId xmlns:a16="http://schemas.microsoft.com/office/drawing/2014/main" id="{6F708267-5EF4-B337-7C92-83DA438FD833}"/>
                    </a:ext>
                  </a:extLst>
                </p14:cNvPr>
                <p14:cNvContentPartPr/>
                <p14:nvPr/>
              </p14:nvContentPartPr>
              <p14:xfrm>
                <a:off x="10688393" y="2633456"/>
                <a:ext cx="324360" cy="219240"/>
              </p14:xfrm>
            </p:contentPart>
          </mc:Choice>
          <mc:Fallback xmlns="">
            <p:pic>
              <p:nvPicPr>
                <p:cNvPr id="117" name="Freihand 116">
                  <a:extLst>
                    <a:ext uri="{FF2B5EF4-FFF2-40B4-BE49-F238E27FC236}">
                      <a16:creationId xmlns:a16="http://schemas.microsoft.com/office/drawing/2014/main" id="{6F708267-5EF4-B337-7C92-83DA438FD833}"/>
                    </a:ext>
                  </a:extLst>
                </p:cNvPr>
                <p:cNvPicPr/>
                <p:nvPr/>
              </p:nvPicPr>
              <p:blipFill>
                <a:blip r:embed="rId192"/>
                <a:stretch>
                  <a:fillRect/>
                </a:stretch>
              </p:blipFill>
              <p:spPr>
                <a:xfrm>
                  <a:off x="10679753" y="2624456"/>
                  <a:ext cx="3420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8" name="Freihand 117">
                  <a:extLst>
                    <a:ext uri="{FF2B5EF4-FFF2-40B4-BE49-F238E27FC236}">
                      <a16:creationId xmlns:a16="http://schemas.microsoft.com/office/drawing/2014/main" id="{3D52C614-94F4-0BBF-AED7-FFE1F0ADD0AA}"/>
                    </a:ext>
                  </a:extLst>
                </p14:cNvPr>
                <p14:cNvContentPartPr/>
                <p14:nvPr/>
              </p14:nvContentPartPr>
              <p14:xfrm>
                <a:off x="11054873" y="2355896"/>
                <a:ext cx="210600" cy="398520"/>
              </p14:xfrm>
            </p:contentPart>
          </mc:Choice>
          <mc:Fallback xmlns="">
            <p:pic>
              <p:nvPicPr>
                <p:cNvPr id="118" name="Freihand 117">
                  <a:extLst>
                    <a:ext uri="{FF2B5EF4-FFF2-40B4-BE49-F238E27FC236}">
                      <a16:creationId xmlns:a16="http://schemas.microsoft.com/office/drawing/2014/main" id="{3D52C614-94F4-0BBF-AED7-FFE1F0ADD0AA}"/>
                    </a:ext>
                  </a:extLst>
                </p:cNvPr>
                <p:cNvPicPr/>
                <p:nvPr/>
              </p:nvPicPr>
              <p:blipFill>
                <a:blip r:embed="rId194"/>
                <a:stretch>
                  <a:fillRect/>
                </a:stretch>
              </p:blipFill>
              <p:spPr>
                <a:xfrm>
                  <a:off x="11046233" y="2347256"/>
                  <a:ext cx="22824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9" name="Freihand 118">
                  <a:extLst>
                    <a:ext uri="{FF2B5EF4-FFF2-40B4-BE49-F238E27FC236}">
                      <a16:creationId xmlns:a16="http://schemas.microsoft.com/office/drawing/2014/main" id="{25D7D3FB-F0FD-5C9C-518D-581AA82D58D0}"/>
                    </a:ext>
                  </a:extLst>
                </p14:cNvPr>
                <p14:cNvContentPartPr/>
                <p14:nvPr/>
              </p14:nvContentPartPr>
              <p14:xfrm>
                <a:off x="11254673" y="2718416"/>
                <a:ext cx="8280" cy="32040"/>
              </p14:xfrm>
            </p:contentPart>
          </mc:Choice>
          <mc:Fallback xmlns="">
            <p:pic>
              <p:nvPicPr>
                <p:cNvPr id="119" name="Freihand 118">
                  <a:extLst>
                    <a:ext uri="{FF2B5EF4-FFF2-40B4-BE49-F238E27FC236}">
                      <a16:creationId xmlns:a16="http://schemas.microsoft.com/office/drawing/2014/main" id="{25D7D3FB-F0FD-5C9C-518D-581AA82D58D0}"/>
                    </a:ext>
                  </a:extLst>
                </p:cNvPr>
                <p:cNvPicPr/>
                <p:nvPr/>
              </p:nvPicPr>
              <p:blipFill>
                <a:blip r:embed="rId196"/>
                <a:stretch>
                  <a:fillRect/>
                </a:stretch>
              </p:blipFill>
              <p:spPr>
                <a:xfrm>
                  <a:off x="11246033" y="2709416"/>
                  <a:ext cx="25920" cy="4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121" name="Freihand 120">
                <a:extLst>
                  <a:ext uri="{FF2B5EF4-FFF2-40B4-BE49-F238E27FC236}">
                    <a16:creationId xmlns:a16="http://schemas.microsoft.com/office/drawing/2014/main" id="{A28C9CFA-05C4-FB5F-3E85-D382A7B4E098}"/>
                  </a:ext>
                </a:extLst>
              </p14:cNvPr>
              <p14:cNvContentPartPr/>
              <p14:nvPr/>
            </p14:nvContentPartPr>
            <p14:xfrm>
              <a:off x="256313" y="3545696"/>
              <a:ext cx="369720" cy="407520"/>
            </p14:xfrm>
          </p:contentPart>
        </mc:Choice>
        <mc:Fallback xmlns="">
          <p:pic>
            <p:nvPicPr>
              <p:cNvPr id="121" name="Freihand 120">
                <a:extLst>
                  <a:ext uri="{FF2B5EF4-FFF2-40B4-BE49-F238E27FC236}">
                    <a16:creationId xmlns:a16="http://schemas.microsoft.com/office/drawing/2014/main" id="{A28C9CFA-05C4-FB5F-3E85-D382A7B4E098}"/>
                  </a:ext>
                </a:extLst>
              </p:cNvPr>
              <p:cNvPicPr/>
              <p:nvPr/>
            </p:nvPicPr>
            <p:blipFill>
              <a:blip r:embed="rId198"/>
              <a:stretch>
                <a:fillRect/>
              </a:stretch>
            </p:blipFill>
            <p:spPr>
              <a:xfrm>
                <a:off x="247313" y="3536696"/>
                <a:ext cx="38736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2" name="Freihand 121">
                <a:extLst>
                  <a:ext uri="{FF2B5EF4-FFF2-40B4-BE49-F238E27FC236}">
                    <a16:creationId xmlns:a16="http://schemas.microsoft.com/office/drawing/2014/main" id="{BD4682F2-EBD9-23E1-F7D2-38C228E96E94}"/>
                  </a:ext>
                </a:extLst>
              </p14:cNvPr>
              <p14:cNvContentPartPr/>
              <p14:nvPr/>
            </p14:nvContentPartPr>
            <p14:xfrm>
              <a:off x="6258953" y="4292696"/>
              <a:ext cx="255600" cy="314640"/>
            </p14:xfrm>
          </p:contentPart>
        </mc:Choice>
        <mc:Fallback xmlns="">
          <p:pic>
            <p:nvPicPr>
              <p:cNvPr id="122" name="Freihand 121">
                <a:extLst>
                  <a:ext uri="{FF2B5EF4-FFF2-40B4-BE49-F238E27FC236}">
                    <a16:creationId xmlns:a16="http://schemas.microsoft.com/office/drawing/2014/main" id="{BD4682F2-EBD9-23E1-F7D2-38C228E96E94}"/>
                  </a:ext>
                </a:extLst>
              </p:cNvPr>
              <p:cNvPicPr/>
              <p:nvPr/>
            </p:nvPicPr>
            <p:blipFill>
              <a:blip r:embed="rId200"/>
              <a:stretch>
                <a:fillRect/>
              </a:stretch>
            </p:blipFill>
            <p:spPr>
              <a:xfrm>
                <a:off x="6249953" y="4284056"/>
                <a:ext cx="2732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3" name="Freihand 122">
                <a:extLst>
                  <a:ext uri="{FF2B5EF4-FFF2-40B4-BE49-F238E27FC236}">
                    <a16:creationId xmlns:a16="http://schemas.microsoft.com/office/drawing/2014/main" id="{2017FA30-419E-40CD-7EDB-81C6287C25D5}"/>
                  </a:ext>
                </a:extLst>
              </p14:cNvPr>
              <p14:cNvContentPartPr/>
              <p14:nvPr/>
            </p14:nvContentPartPr>
            <p14:xfrm>
              <a:off x="6149513" y="4916576"/>
              <a:ext cx="187920" cy="403560"/>
            </p14:xfrm>
          </p:contentPart>
        </mc:Choice>
        <mc:Fallback xmlns="">
          <p:pic>
            <p:nvPicPr>
              <p:cNvPr id="123" name="Freihand 122">
                <a:extLst>
                  <a:ext uri="{FF2B5EF4-FFF2-40B4-BE49-F238E27FC236}">
                    <a16:creationId xmlns:a16="http://schemas.microsoft.com/office/drawing/2014/main" id="{2017FA30-419E-40CD-7EDB-81C6287C25D5}"/>
                  </a:ext>
                </a:extLst>
              </p:cNvPr>
              <p:cNvPicPr/>
              <p:nvPr/>
            </p:nvPicPr>
            <p:blipFill>
              <a:blip r:embed="rId202"/>
              <a:stretch>
                <a:fillRect/>
              </a:stretch>
            </p:blipFill>
            <p:spPr>
              <a:xfrm>
                <a:off x="6140513" y="4907936"/>
                <a:ext cx="205560" cy="421200"/>
              </a:xfrm>
              <a:prstGeom prst="rect">
                <a:avLst/>
              </a:prstGeom>
            </p:spPr>
          </p:pic>
        </mc:Fallback>
      </mc:AlternateContent>
      <p:grpSp>
        <p:nvGrpSpPr>
          <p:cNvPr id="125" name="Gruppieren 124">
            <a:extLst>
              <a:ext uri="{FF2B5EF4-FFF2-40B4-BE49-F238E27FC236}">
                <a16:creationId xmlns:a16="http://schemas.microsoft.com/office/drawing/2014/main" id="{2D4F0EB5-3F1D-FDE1-1DA9-FE784CDB2BED}"/>
              </a:ext>
            </a:extLst>
          </p:cNvPr>
          <p:cNvGrpSpPr/>
          <p:nvPr/>
        </p:nvGrpSpPr>
        <p:grpSpPr>
          <a:xfrm>
            <a:off x="2948033" y="818696"/>
            <a:ext cx="371520" cy="324000"/>
            <a:chOff x="2948033" y="818696"/>
            <a:chExt cx="371520" cy="324000"/>
          </a:xfrm>
        </p:grpSpPr>
        <mc:AlternateContent xmlns:mc="http://schemas.openxmlformats.org/markup-compatibility/2006" xmlns:p14="http://schemas.microsoft.com/office/powerpoint/2010/main">
          <mc:Choice Requires="p14">
            <p:contentPart p14:bwMode="auto" r:id="rId203">
              <p14:nvContentPartPr>
                <p14:cNvPr id="8" name="Freihand 7">
                  <a:extLst>
                    <a:ext uri="{FF2B5EF4-FFF2-40B4-BE49-F238E27FC236}">
                      <a16:creationId xmlns:a16="http://schemas.microsoft.com/office/drawing/2014/main" id="{8E3F0425-BAD6-F43F-0A47-2B9BEF6EEBF9}"/>
                    </a:ext>
                  </a:extLst>
                </p14:cNvPr>
                <p14:cNvContentPartPr/>
                <p14:nvPr/>
              </p14:nvContentPartPr>
              <p14:xfrm>
                <a:off x="3047753" y="972056"/>
                <a:ext cx="105120" cy="31320"/>
              </p14:xfrm>
            </p:contentPart>
          </mc:Choice>
          <mc:Fallback xmlns="">
            <p:pic>
              <p:nvPicPr>
                <p:cNvPr id="8" name="Freihand 7">
                  <a:extLst>
                    <a:ext uri="{FF2B5EF4-FFF2-40B4-BE49-F238E27FC236}">
                      <a16:creationId xmlns:a16="http://schemas.microsoft.com/office/drawing/2014/main" id="{8E3F0425-BAD6-F43F-0A47-2B9BEF6EEBF9}"/>
                    </a:ext>
                  </a:extLst>
                </p:cNvPr>
                <p:cNvPicPr/>
                <p:nvPr/>
              </p:nvPicPr>
              <p:blipFill>
                <a:blip r:embed="rId204"/>
                <a:stretch>
                  <a:fillRect/>
                </a:stretch>
              </p:blipFill>
              <p:spPr>
                <a:xfrm>
                  <a:off x="3039113" y="963056"/>
                  <a:ext cx="122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 name="Freihand 9">
                  <a:extLst>
                    <a:ext uri="{FF2B5EF4-FFF2-40B4-BE49-F238E27FC236}">
                      <a16:creationId xmlns:a16="http://schemas.microsoft.com/office/drawing/2014/main" id="{D26DF904-E9DA-2434-1CF1-6A82DFFEED8B}"/>
                    </a:ext>
                  </a:extLst>
                </p14:cNvPr>
                <p14:cNvContentPartPr/>
                <p14:nvPr/>
              </p14:nvContentPartPr>
              <p14:xfrm>
                <a:off x="2948033" y="1072496"/>
                <a:ext cx="91440" cy="70200"/>
              </p14:xfrm>
            </p:contentPart>
          </mc:Choice>
          <mc:Fallback xmlns="">
            <p:pic>
              <p:nvPicPr>
                <p:cNvPr id="10" name="Freihand 9">
                  <a:extLst>
                    <a:ext uri="{FF2B5EF4-FFF2-40B4-BE49-F238E27FC236}">
                      <a16:creationId xmlns:a16="http://schemas.microsoft.com/office/drawing/2014/main" id="{D26DF904-E9DA-2434-1CF1-6A82DFFEED8B}"/>
                    </a:ext>
                  </a:extLst>
                </p:cNvPr>
                <p:cNvPicPr/>
                <p:nvPr/>
              </p:nvPicPr>
              <p:blipFill>
                <a:blip r:embed="rId206"/>
                <a:stretch>
                  <a:fillRect/>
                </a:stretch>
              </p:blipFill>
              <p:spPr>
                <a:xfrm>
                  <a:off x="2939033" y="1063496"/>
                  <a:ext cx="109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 name="Freihand 10">
                  <a:extLst>
                    <a:ext uri="{FF2B5EF4-FFF2-40B4-BE49-F238E27FC236}">
                      <a16:creationId xmlns:a16="http://schemas.microsoft.com/office/drawing/2014/main" id="{C80716E2-47D5-5F3E-3B9A-CF56E2432DB3}"/>
                    </a:ext>
                  </a:extLst>
                </p14:cNvPr>
                <p14:cNvContentPartPr/>
                <p14:nvPr/>
              </p14:nvContentPartPr>
              <p14:xfrm>
                <a:off x="3234593" y="818696"/>
                <a:ext cx="84960" cy="91440"/>
              </p14:xfrm>
            </p:contentPart>
          </mc:Choice>
          <mc:Fallback xmlns="">
            <p:pic>
              <p:nvPicPr>
                <p:cNvPr id="11" name="Freihand 10">
                  <a:extLst>
                    <a:ext uri="{FF2B5EF4-FFF2-40B4-BE49-F238E27FC236}">
                      <a16:creationId xmlns:a16="http://schemas.microsoft.com/office/drawing/2014/main" id="{C80716E2-47D5-5F3E-3B9A-CF56E2432DB3}"/>
                    </a:ext>
                  </a:extLst>
                </p:cNvPr>
                <p:cNvPicPr/>
                <p:nvPr/>
              </p:nvPicPr>
              <p:blipFill>
                <a:blip r:embed="rId208"/>
                <a:stretch>
                  <a:fillRect/>
                </a:stretch>
              </p:blipFill>
              <p:spPr>
                <a:xfrm>
                  <a:off x="3225953" y="810056"/>
                  <a:ext cx="10260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9">
            <p14:nvContentPartPr>
              <p14:cNvPr id="126" name="Freihand 125">
                <a:extLst>
                  <a:ext uri="{FF2B5EF4-FFF2-40B4-BE49-F238E27FC236}">
                    <a16:creationId xmlns:a16="http://schemas.microsoft.com/office/drawing/2014/main" id="{5A7A23B5-BCF7-ADC5-7C49-F4EDED0301ED}"/>
                  </a:ext>
                </a:extLst>
              </p14:cNvPr>
              <p14:cNvContentPartPr/>
              <p14:nvPr/>
            </p14:nvContentPartPr>
            <p14:xfrm>
              <a:off x="5419433" y="546896"/>
              <a:ext cx="5971320" cy="176400"/>
            </p14:xfrm>
          </p:contentPart>
        </mc:Choice>
        <mc:Fallback xmlns="">
          <p:pic>
            <p:nvPicPr>
              <p:cNvPr id="126" name="Freihand 125">
                <a:extLst>
                  <a:ext uri="{FF2B5EF4-FFF2-40B4-BE49-F238E27FC236}">
                    <a16:creationId xmlns:a16="http://schemas.microsoft.com/office/drawing/2014/main" id="{5A7A23B5-BCF7-ADC5-7C49-F4EDED0301ED}"/>
                  </a:ext>
                </a:extLst>
              </p:cNvPr>
              <p:cNvPicPr/>
              <p:nvPr/>
            </p:nvPicPr>
            <p:blipFill>
              <a:blip r:embed="rId210"/>
              <a:stretch>
                <a:fillRect/>
              </a:stretch>
            </p:blipFill>
            <p:spPr>
              <a:xfrm>
                <a:off x="5410793" y="538256"/>
                <a:ext cx="59889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7" name="Freihand 126">
                <a:extLst>
                  <a:ext uri="{FF2B5EF4-FFF2-40B4-BE49-F238E27FC236}">
                    <a16:creationId xmlns:a16="http://schemas.microsoft.com/office/drawing/2014/main" id="{A1AD2B69-7BA4-6CA2-4E0F-4A2D31257A1B}"/>
                  </a:ext>
                </a:extLst>
              </p14:cNvPr>
              <p14:cNvContentPartPr/>
              <p14:nvPr/>
            </p14:nvContentPartPr>
            <p14:xfrm>
              <a:off x="2740673" y="753176"/>
              <a:ext cx="527040" cy="519480"/>
            </p14:xfrm>
          </p:contentPart>
        </mc:Choice>
        <mc:Fallback xmlns="">
          <p:pic>
            <p:nvPicPr>
              <p:cNvPr id="127" name="Freihand 126">
                <a:extLst>
                  <a:ext uri="{FF2B5EF4-FFF2-40B4-BE49-F238E27FC236}">
                    <a16:creationId xmlns:a16="http://schemas.microsoft.com/office/drawing/2014/main" id="{A1AD2B69-7BA4-6CA2-4E0F-4A2D31257A1B}"/>
                  </a:ext>
                </a:extLst>
              </p:cNvPr>
              <p:cNvPicPr/>
              <p:nvPr/>
            </p:nvPicPr>
            <p:blipFill>
              <a:blip r:embed="rId212"/>
              <a:stretch>
                <a:fillRect/>
              </a:stretch>
            </p:blipFill>
            <p:spPr>
              <a:xfrm>
                <a:off x="2732033" y="744536"/>
                <a:ext cx="54468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 name="Freihand 4">
                <a:extLst>
                  <a:ext uri="{FF2B5EF4-FFF2-40B4-BE49-F238E27FC236}">
                    <a16:creationId xmlns:a16="http://schemas.microsoft.com/office/drawing/2014/main" id="{349DE30F-44DE-A7F0-AD90-C89556583206}"/>
                  </a:ext>
                </a:extLst>
              </p14:cNvPr>
              <p14:cNvContentPartPr/>
              <p14:nvPr/>
            </p14:nvContentPartPr>
            <p14:xfrm>
              <a:off x="2805349" y="990556"/>
              <a:ext cx="2198160" cy="876600"/>
            </p14:xfrm>
          </p:contentPart>
        </mc:Choice>
        <mc:Fallback>
          <p:pic>
            <p:nvPicPr>
              <p:cNvPr id="5" name="Freihand 4">
                <a:extLst>
                  <a:ext uri="{FF2B5EF4-FFF2-40B4-BE49-F238E27FC236}">
                    <a16:creationId xmlns:a16="http://schemas.microsoft.com/office/drawing/2014/main" id="{349DE30F-44DE-A7F0-AD90-C89556583206}"/>
                  </a:ext>
                </a:extLst>
              </p:cNvPr>
              <p:cNvPicPr/>
              <p:nvPr/>
            </p:nvPicPr>
            <p:blipFill>
              <a:blip r:embed="rId214"/>
              <a:stretch>
                <a:fillRect/>
              </a:stretch>
            </p:blipFill>
            <p:spPr>
              <a:xfrm>
                <a:off x="2796349" y="981916"/>
                <a:ext cx="2215800" cy="894240"/>
              </a:xfrm>
              <a:prstGeom prst="rect">
                <a:avLst/>
              </a:prstGeom>
            </p:spPr>
          </p:pic>
        </mc:Fallback>
      </mc:AlternateContent>
      <p:grpSp>
        <p:nvGrpSpPr>
          <p:cNvPr id="149" name="Gruppieren 148">
            <a:extLst>
              <a:ext uri="{FF2B5EF4-FFF2-40B4-BE49-F238E27FC236}">
                <a16:creationId xmlns:a16="http://schemas.microsoft.com/office/drawing/2014/main" id="{E72E5680-28F3-02F8-BDBD-91464B842CA4}"/>
              </a:ext>
            </a:extLst>
          </p:cNvPr>
          <p:cNvGrpSpPr/>
          <p:nvPr/>
        </p:nvGrpSpPr>
        <p:grpSpPr>
          <a:xfrm>
            <a:off x="8561749" y="776356"/>
            <a:ext cx="3201120" cy="1384920"/>
            <a:chOff x="8561749" y="776356"/>
            <a:chExt cx="3201120" cy="1384920"/>
          </a:xfrm>
        </p:grpSpPr>
        <mc:AlternateContent xmlns:mc="http://schemas.openxmlformats.org/markup-compatibility/2006">
          <mc:Choice xmlns:p14="http://schemas.microsoft.com/office/powerpoint/2010/main" Requires="p14">
            <p:contentPart p14:bwMode="auto" r:id="rId215">
              <p14:nvContentPartPr>
                <p14:cNvPr id="105" name="Freihand 104">
                  <a:extLst>
                    <a:ext uri="{FF2B5EF4-FFF2-40B4-BE49-F238E27FC236}">
                      <a16:creationId xmlns:a16="http://schemas.microsoft.com/office/drawing/2014/main" id="{E7FF4CAD-703A-CB5B-5C09-C348946A65CB}"/>
                    </a:ext>
                  </a:extLst>
                </p14:cNvPr>
                <p14:cNvContentPartPr/>
                <p14:nvPr/>
              </p14:nvContentPartPr>
              <p14:xfrm>
                <a:off x="10469029" y="886156"/>
                <a:ext cx="108360" cy="129240"/>
              </p14:xfrm>
            </p:contentPart>
          </mc:Choice>
          <mc:Fallback>
            <p:pic>
              <p:nvPicPr>
                <p:cNvPr id="105" name="Freihand 104">
                  <a:extLst>
                    <a:ext uri="{FF2B5EF4-FFF2-40B4-BE49-F238E27FC236}">
                      <a16:creationId xmlns:a16="http://schemas.microsoft.com/office/drawing/2014/main" id="{E7FF4CAD-703A-CB5B-5C09-C348946A65CB}"/>
                    </a:ext>
                  </a:extLst>
                </p:cNvPr>
                <p:cNvPicPr/>
                <p:nvPr/>
              </p:nvPicPr>
              <p:blipFill>
                <a:blip r:embed="rId216"/>
                <a:stretch>
                  <a:fillRect/>
                </a:stretch>
              </p:blipFill>
              <p:spPr>
                <a:xfrm>
                  <a:off x="10460389" y="877156"/>
                  <a:ext cx="126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06" name="Freihand 105">
                  <a:extLst>
                    <a:ext uri="{FF2B5EF4-FFF2-40B4-BE49-F238E27FC236}">
                      <a16:creationId xmlns:a16="http://schemas.microsoft.com/office/drawing/2014/main" id="{7B965562-21B0-20B7-5D20-544E00610FA1}"/>
                    </a:ext>
                  </a:extLst>
                </p14:cNvPr>
                <p14:cNvContentPartPr/>
                <p14:nvPr/>
              </p14:nvContentPartPr>
              <p14:xfrm>
                <a:off x="10665229" y="892996"/>
                <a:ext cx="151920" cy="47880"/>
              </p14:xfrm>
            </p:contentPart>
          </mc:Choice>
          <mc:Fallback>
            <p:pic>
              <p:nvPicPr>
                <p:cNvPr id="106" name="Freihand 105">
                  <a:extLst>
                    <a:ext uri="{FF2B5EF4-FFF2-40B4-BE49-F238E27FC236}">
                      <a16:creationId xmlns:a16="http://schemas.microsoft.com/office/drawing/2014/main" id="{7B965562-21B0-20B7-5D20-544E00610FA1}"/>
                    </a:ext>
                  </a:extLst>
                </p:cNvPr>
                <p:cNvPicPr/>
                <p:nvPr/>
              </p:nvPicPr>
              <p:blipFill>
                <a:blip r:embed="rId218"/>
                <a:stretch>
                  <a:fillRect/>
                </a:stretch>
              </p:blipFill>
              <p:spPr>
                <a:xfrm>
                  <a:off x="10656229" y="884356"/>
                  <a:ext cx="169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4" name="Freihand 123">
                  <a:extLst>
                    <a:ext uri="{FF2B5EF4-FFF2-40B4-BE49-F238E27FC236}">
                      <a16:creationId xmlns:a16="http://schemas.microsoft.com/office/drawing/2014/main" id="{D52C782B-B561-CE63-C584-37D88EA1E2F3}"/>
                    </a:ext>
                  </a:extLst>
                </p14:cNvPr>
                <p14:cNvContentPartPr/>
                <p14:nvPr/>
              </p14:nvContentPartPr>
              <p14:xfrm>
                <a:off x="10793749" y="776356"/>
                <a:ext cx="293040" cy="148320"/>
              </p14:xfrm>
            </p:contentPart>
          </mc:Choice>
          <mc:Fallback>
            <p:pic>
              <p:nvPicPr>
                <p:cNvPr id="124" name="Freihand 123">
                  <a:extLst>
                    <a:ext uri="{FF2B5EF4-FFF2-40B4-BE49-F238E27FC236}">
                      <a16:creationId xmlns:a16="http://schemas.microsoft.com/office/drawing/2014/main" id="{D52C782B-B561-CE63-C584-37D88EA1E2F3}"/>
                    </a:ext>
                  </a:extLst>
                </p:cNvPr>
                <p:cNvPicPr/>
                <p:nvPr/>
              </p:nvPicPr>
              <p:blipFill>
                <a:blip r:embed="rId220"/>
                <a:stretch>
                  <a:fillRect/>
                </a:stretch>
              </p:blipFill>
              <p:spPr>
                <a:xfrm>
                  <a:off x="10785109" y="767356"/>
                  <a:ext cx="310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 name="Freihand 11">
                  <a:extLst>
                    <a:ext uri="{FF2B5EF4-FFF2-40B4-BE49-F238E27FC236}">
                      <a16:creationId xmlns:a16="http://schemas.microsoft.com/office/drawing/2014/main" id="{7850C253-23C5-1512-6C63-343CC7194907}"/>
                    </a:ext>
                  </a:extLst>
                </p14:cNvPr>
                <p14:cNvContentPartPr/>
                <p14:nvPr/>
              </p14:nvContentPartPr>
              <p14:xfrm>
                <a:off x="8641669" y="990556"/>
                <a:ext cx="24120" cy="225360"/>
              </p14:xfrm>
            </p:contentPart>
          </mc:Choice>
          <mc:Fallback>
            <p:pic>
              <p:nvPicPr>
                <p:cNvPr id="12" name="Freihand 11">
                  <a:extLst>
                    <a:ext uri="{FF2B5EF4-FFF2-40B4-BE49-F238E27FC236}">
                      <a16:creationId xmlns:a16="http://schemas.microsoft.com/office/drawing/2014/main" id="{7850C253-23C5-1512-6C63-343CC7194907}"/>
                    </a:ext>
                  </a:extLst>
                </p:cNvPr>
                <p:cNvPicPr/>
                <p:nvPr/>
              </p:nvPicPr>
              <p:blipFill>
                <a:blip r:embed="rId222"/>
                <a:stretch>
                  <a:fillRect/>
                </a:stretch>
              </p:blipFill>
              <p:spPr>
                <a:xfrm>
                  <a:off x="8633029" y="981916"/>
                  <a:ext cx="417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6" name="Freihand 45">
                  <a:extLst>
                    <a:ext uri="{FF2B5EF4-FFF2-40B4-BE49-F238E27FC236}">
                      <a16:creationId xmlns:a16="http://schemas.microsoft.com/office/drawing/2014/main" id="{061F456F-4B9C-D61C-4DAF-DC54FE1CBA25}"/>
                    </a:ext>
                  </a:extLst>
                </p14:cNvPr>
                <p14:cNvContentPartPr/>
                <p14:nvPr/>
              </p14:nvContentPartPr>
              <p14:xfrm>
                <a:off x="8561749" y="962116"/>
                <a:ext cx="195480" cy="299160"/>
              </p14:xfrm>
            </p:contentPart>
          </mc:Choice>
          <mc:Fallback>
            <p:pic>
              <p:nvPicPr>
                <p:cNvPr id="46" name="Freihand 45">
                  <a:extLst>
                    <a:ext uri="{FF2B5EF4-FFF2-40B4-BE49-F238E27FC236}">
                      <a16:creationId xmlns:a16="http://schemas.microsoft.com/office/drawing/2014/main" id="{061F456F-4B9C-D61C-4DAF-DC54FE1CBA25}"/>
                    </a:ext>
                  </a:extLst>
                </p:cNvPr>
                <p:cNvPicPr/>
                <p:nvPr/>
              </p:nvPicPr>
              <p:blipFill>
                <a:blip r:embed="rId224"/>
                <a:stretch>
                  <a:fillRect/>
                </a:stretch>
              </p:blipFill>
              <p:spPr>
                <a:xfrm>
                  <a:off x="8552749" y="953476"/>
                  <a:ext cx="21312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1" name="Freihand 50">
                  <a:extLst>
                    <a:ext uri="{FF2B5EF4-FFF2-40B4-BE49-F238E27FC236}">
                      <a16:creationId xmlns:a16="http://schemas.microsoft.com/office/drawing/2014/main" id="{0E5A2DC2-ED15-1808-B6C4-DF336E09FDD2}"/>
                    </a:ext>
                  </a:extLst>
                </p14:cNvPr>
                <p14:cNvContentPartPr/>
                <p14:nvPr/>
              </p14:nvContentPartPr>
              <p14:xfrm>
                <a:off x="8771269" y="1088476"/>
                <a:ext cx="163080" cy="81720"/>
              </p14:xfrm>
            </p:contentPart>
          </mc:Choice>
          <mc:Fallback>
            <p:pic>
              <p:nvPicPr>
                <p:cNvPr id="51" name="Freihand 50">
                  <a:extLst>
                    <a:ext uri="{FF2B5EF4-FFF2-40B4-BE49-F238E27FC236}">
                      <a16:creationId xmlns:a16="http://schemas.microsoft.com/office/drawing/2014/main" id="{0E5A2DC2-ED15-1808-B6C4-DF336E09FDD2}"/>
                    </a:ext>
                  </a:extLst>
                </p:cNvPr>
                <p:cNvPicPr/>
                <p:nvPr/>
              </p:nvPicPr>
              <p:blipFill>
                <a:blip r:embed="rId226"/>
                <a:stretch>
                  <a:fillRect/>
                </a:stretch>
              </p:blipFill>
              <p:spPr>
                <a:xfrm>
                  <a:off x="8762269" y="1079836"/>
                  <a:ext cx="180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4" name="Freihand 53">
                  <a:extLst>
                    <a:ext uri="{FF2B5EF4-FFF2-40B4-BE49-F238E27FC236}">
                      <a16:creationId xmlns:a16="http://schemas.microsoft.com/office/drawing/2014/main" id="{8444BF66-5730-83AF-BE12-16EB594781BF}"/>
                    </a:ext>
                  </a:extLst>
                </p14:cNvPr>
                <p14:cNvContentPartPr/>
                <p14:nvPr/>
              </p14:nvContentPartPr>
              <p14:xfrm>
                <a:off x="9000229" y="1004956"/>
                <a:ext cx="187920" cy="140760"/>
              </p14:xfrm>
            </p:contentPart>
          </mc:Choice>
          <mc:Fallback>
            <p:pic>
              <p:nvPicPr>
                <p:cNvPr id="54" name="Freihand 53">
                  <a:extLst>
                    <a:ext uri="{FF2B5EF4-FFF2-40B4-BE49-F238E27FC236}">
                      <a16:creationId xmlns:a16="http://schemas.microsoft.com/office/drawing/2014/main" id="{8444BF66-5730-83AF-BE12-16EB594781BF}"/>
                    </a:ext>
                  </a:extLst>
                </p:cNvPr>
                <p:cNvPicPr/>
                <p:nvPr/>
              </p:nvPicPr>
              <p:blipFill>
                <a:blip r:embed="rId228"/>
                <a:stretch>
                  <a:fillRect/>
                </a:stretch>
              </p:blipFill>
              <p:spPr>
                <a:xfrm>
                  <a:off x="8991229" y="995956"/>
                  <a:ext cx="205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59" name="Freihand 58">
                  <a:extLst>
                    <a:ext uri="{FF2B5EF4-FFF2-40B4-BE49-F238E27FC236}">
                      <a16:creationId xmlns:a16="http://schemas.microsoft.com/office/drawing/2014/main" id="{39705273-5EA1-FCEE-E140-87AD1A458341}"/>
                    </a:ext>
                  </a:extLst>
                </p14:cNvPr>
                <p14:cNvContentPartPr/>
                <p14:nvPr/>
              </p14:nvContentPartPr>
              <p14:xfrm>
                <a:off x="9215869" y="968956"/>
                <a:ext cx="149400" cy="145440"/>
              </p14:xfrm>
            </p:contentPart>
          </mc:Choice>
          <mc:Fallback>
            <p:pic>
              <p:nvPicPr>
                <p:cNvPr id="59" name="Freihand 58">
                  <a:extLst>
                    <a:ext uri="{FF2B5EF4-FFF2-40B4-BE49-F238E27FC236}">
                      <a16:creationId xmlns:a16="http://schemas.microsoft.com/office/drawing/2014/main" id="{39705273-5EA1-FCEE-E140-87AD1A458341}"/>
                    </a:ext>
                  </a:extLst>
                </p:cNvPr>
                <p:cNvPicPr/>
                <p:nvPr/>
              </p:nvPicPr>
              <p:blipFill>
                <a:blip r:embed="rId230"/>
                <a:stretch>
                  <a:fillRect/>
                </a:stretch>
              </p:blipFill>
              <p:spPr>
                <a:xfrm>
                  <a:off x="9206869" y="959956"/>
                  <a:ext cx="167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6" name="Freihand 75">
                  <a:extLst>
                    <a:ext uri="{FF2B5EF4-FFF2-40B4-BE49-F238E27FC236}">
                      <a16:creationId xmlns:a16="http://schemas.microsoft.com/office/drawing/2014/main" id="{84D7B278-B5C7-710D-C047-57872EBC714D}"/>
                    </a:ext>
                  </a:extLst>
                </p14:cNvPr>
                <p14:cNvContentPartPr/>
                <p14:nvPr/>
              </p14:nvContentPartPr>
              <p14:xfrm>
                <a:off x="9369589" y="832156"/>
                <a:ext cx="210960" cy="210240"/>
              </p14:xfrm>
            </p:contentPart>
          </mc:Choice>
          <mc:Fallback>
            <p:pic>
              <p:nvPicPr>
                <p:cNvPr id="76" name="Freihand 75">
                  <a:extLst>
                    <a:ext uri="{FF2B5EF4-FFF2-40B4-BE49-F238E27FC236}">
                      <a16:creationId xmlns:a16="http://schemas.microsoft.com/office/drawing/2014/main" id="{84D7B278-B5C7-710D-C047-57872EBC714D}"/>
                    </a:ext>
                  </a:extLst>
                </p:cNvPr>
                <p:cNvPicPr/>
                <p:nvPr/>
              </p:nvPicPr>
              <p:blipFill>
                <a:blip r:embed="rId232"/>
                <a:stretch>
                  <a:fillRect/>
                </a:stretch>
              </p:blipFill>
              <p:spPr>
                <a:xfrm>
                  <a:off x="9360949" y="823516"/>
                  <a:ext cx="2286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82" name="Freihand 81">
                  <a:extLst>
                    <a:ext uri="{FF2B5EF4-FFF2-40B4-BE49-F238E27FC236}">
                      <a16:creationId xmlns:a16="http://schemas.microsoft.com/office/drawing/2014/main" id="{3350964F-329C-71DD-B6CB-36B9E950A0B7}"/>
                    </a:ext>
                  </a:extLst>
                </p14:cNvPr>
                <p14:cNvContentPartPr/>
                <p14:nvPr/>
              </p14:nvContentPartPr>
              <p14:xfrm>
                <a:off x="9596389" y="810916"/>
                <a:ext cx="123480" cy="215640"/>
              </p14:xfrm>
            </p:contentPart>
          </mc:Choice>
          <mc:Fallback>
            <p:pic>
              <p:nvPicPr>
                <p:cNvPr id="82" name="Freihand 81">
                  <a:extLst>
                    <a:ext uri="{FF2B5EF4-FFF2-40B4-BE49-F238E27FC236}">
                      <a16:creationId xmlns:a16="http://schemas.microsoft.com/office/drawing/2014/main" id="{3350964F-329C-71DD-B6CB-36B9E950A0B7}"/>
                    </a:ext>
                  </a:extLst>
                </p:cNvPr>
                <p:cNvPicPr/>
                <p:nvPr/>
              </p:nvPicPr>
              <p:blipFill>
                <a:blip r:embed="rId234"/>
                <a:stretch>
                  <a:fillRect/>
                </a:stretch>
              </p:blipFill>
              <p:spPr>
                <a:xfrm>
                  <a:off x="9587389" y="802276"/>
                  <a:ext cx="1411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8" name="Freihand 87">
                  <a:extLst>
                    <a:ext uri="{FF2B5EF4-FFF2-40B4-BE49-F238E27FC236}">
                      <a16:creationId xmlns:a16="http://schemas.microsoft.com/office/drawing/2014/main" id="{6713793E-F3B8-F781-29B9-FBDAA2542091}"/>
                    </a:ext>
                  </a:extLst>
                </p14:cNvPr>
                <p14:cNvContentPartPr/>
                <p14:nvPr/>
              </p14:nvContentPartPr>
              <p14:xfrm>
                <a:off x="9700069" y="851956"/>
                <a:ext cx="49320" cy="58680"/>
              </p14:xfrm>
            </p:contentPart>
          </mc:Choice>
          <mc:Fallback>
            <p:pic>
              <p:nvPicPr>
                <p:cNvPr id="88" name="Freihand 87">
                  <a:extLst>
                    <a:ext uri="{FF2B5EF4-FFF2-40B4-BE49-F238E27FC236}">
                      <a16:creationId xmlns:a16="http://schemas.microsoft.com/office/drawing/2014/main" id="{6713793E-F3B8-F781-29B9-FBDAA2542091}"/>
                    </a:ext>
                  </a:extLst>
                </p:cNvPr>
                <p:cNvPicPr/>
                <p:nvPr/>
              </p:nvPicPr>
              <p:blipFill>
                <a:blip r:embed="rId236"/>
                <a:stretch>
                  <a:fillRect/>
                </a:stretch>
              </p:blipFill>
              <p:spPr>
                <a:xfrm>
                  <a:off x="9691069" y="842956"/>
                  <a:ext cx="66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1" name="Freihand 90">
                  <a:extLst>
                    <a:ext uri="{FF2B5EF4-FFF2-40B4-BE49-F238E27FC236}">
                      <a16:creationId xmlns:a16="http://schemas.microsoft.com/office/drawing/2014/main" id="{F6F4D22D-4EBF-CAED-FD91-26BD9B08801D}"/>
                    </a:ext>
                  </a:extLst>
                </p14:cNvPr>
                <p14:cNvContentPartPr/>
                <p14:nvPr/>
              </p14:nvContentPartPr>
              <p14:xfrm>
                <a:off x="9814909" y="929356"/>
                <a:ext cx="383040" cy="53280"/>
              </p14:xfrm>
            </p:contentPart>
          </mc:Choice>
          <mc:Fallback>
            <p:pic>
              <p:nvPicPr>
                <p:cNvPr id="91" name="Freihand 90">
                  <a:extLst>
                    <a:ext uri="{FF2B5EF4-FFF2-40B4-BE49-F238E27FC236}">
                      <a16:creationId xmlns:a16="http://schemas.microsoft.com/office/drawing/2014/main" id="{F6F4D22D-4EBF-CAED-FD91-26BD9B08801D}"/>
                    </a:ext>
                  </a:extLst>
                </p:cNvPr>
                <p:cNvPicPr/>
                <p:nvPr/>
              </p:nvPicPr>
              <p:blipFill>
                <a:blip r:embed="rId238"/>
                <a:stretch>
                  <a:fillRect/>
                </a:stretch>
              </p:blipFill>
              <p:spPr>
                <a:xfrm>
                  <a:off x="9805909" y="920356"/>
                  <a:ext cx="400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28" name="Freihand 127">
                  <a:extLst>
                    <a:ext uri="{FF2B5EF4-FFF2-40B4-BE49-F238E27FC236}">
                      <a16:creationId xmlns:a16="http://schemas.microsoft.com/office/drawing/2014/main" id="{4C1A08D3-637C-A823-AE70-BED0332853D4}"/>
                    </a:ext>
                  </a:extLst>
                </p14:cNvPr>
                <p14:cNvContentPartPr/>
                <p14:nvPr/>
              </p14:nvContentPartPr>
              <p14:xfrm>
                <a:off x="9035509" y="1405636"/>
                <a:ext cx="286200" cy="205200"/>
              </p14:xfrm>
            </p:contentPart>
          </mc:Choice>
          <mc:Fallback>
            <p:pic>
              <p:nvPicPr>
                <p:cNvPr id="128" name="Freihand 127">
                  <a:extLst>
                    <a:ext uri="{FF2B5EF4-FFF2-40B4-BE49-F238E27FC236}">
                      <a16:creationId xmlns:a16="http://schemas.microsoft.com/office/drawing/2014/main" id="{4C1A08D3-637C-A823-AE70-BED0332853D4}"/>
                    </a:ext>
                  </a:extLst>
                </p:cNvPr>
                <p:cNvPicPr/>
                <p:nvPr/>
              </p:nvPicPr>
              <p:blipFill>
                <a:blip r:embed="rId240"/>
                <a:stretch>
                  <a:fillRect/>
                </a:stretch>
              </p:blipFill>
              <p:spPr>
                <a:xfrm>
                  <a:off x="9026509" y="1396636"/>
                  <a:ext cx="3038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29" name="Freihand 128">
                  <a:extLst>
                    <a:ext uri="{FF2B5EF4-FFF2-40B4-BE49-F238E27FC236}">
                      <a16:creationId xmlns:a16="http://schemas.microsoft.com/office/drawing/2014/main" id="{914AFD50-483B-7ED1-D8BE-20C424D0D7D9}"/>
                    </a:ext>
                  </a:extLst>
                </p14:cNvPr>
                <p14:cNvContentPartPr/>
                <p14:nvPr/>
              </p14:nvContentPartPr>
              <p14:xfrm>
                <a:off x="9378949" y="1404916"/>
                <a:ext cx="121680" cy="304560"/>
              </p14:xfrm>
            </p:contentPart>
          </mc:Choice>
          <mc:Fallback>
            <p:pic>
              <p:nvPicPr>
                <p:cNvPr id="129" name="Freihand 128">
                  <a:extLst>
                    <a:ext uri="{FF2B5EF4-FFF2-40B4-BE49-F238E27FC236}">
                      <a16:creationId xmlns:a16="http://schemas.microsoft.com/office/drawing/2014/main" id="{914AFD50-483B-7ED1-D8BE-20C424D0D7D9}"/>
                    </a:ext>
                  </a:extLst>
                </p:cNvPr>
                <p:cNvPicPr/>
                <p:nvPr/>
              </p:nvPicPr>
              <p:blipFill>
                <a:blip r:embed="rId242"/>
                <a:stretch>
                  <a:fillRect/>
                </a:stretch>
              </p:blipFill>
              <p:spPr>
                <a:xfrm>
                  <a:off x="9370309" y="1395916"/>
                  <a:ext cx="13932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0" name="Freihand 129">
                  <a:extLst>
                    <a:ext uri="{FF2B5EF4-FFF2-40B4-BE49-F238E27FC236}">
                      <a16:creationId xmlns:a16="http://schemas.microsoft.com/office/drawing/2014/main" id="{A51928DC-D45B-B3A3-81C5-71667E8B0C5B}"/>
                    </a:ext>
                  </a:extLst>
                </p14:cNvPr>
                <p14:cNvContentPartPr/>
                <p14:nvPr/>
              </p14:nvContentPartPr>
              <p14:xfrm>
                <a:off x="9523669" y="1265596"/>
                <a:ext cx="252000" cy="251280"/>
              </p14:xfrm>
            </p:contentPart>
          </mc:Choice>
          <mc:Fallback>
            <p:pic>
              <p:nvPicPr>
                <p:cNvPr id="130" name="Freihand 129">
                  <a:extLst>
                    <a:ext uri="{FF2B5EF4-FFF2-40B4-BE49-F238E27FC236}">
                      <a16:creationId xmlns:a16="http://schemas.microsoft.com/office/drawing/2014/main" id="{A51928DC-D45B-B3A3-81C5-71667E8B0C5B}"/>
                    </a:ext>
                  </a:extLst>
                </p:cNvPr>
                <p:cNvPicPr/>
                <p:nvPr/>
              </p:nvPicPr>
              <p:blipFill>
                <a:blip r:embed="rId244"/>
                <a:stretch>
                  <a:fillRect/>
                </a:stretch>
              </p:blipFill>
              <p:spPr>
                <a:xfrm>
                  <a:off x="9514669" y="1256596"/>
                  <a:ext cx="2696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4" name="Freihand 133">
                  <a:extLst>
                    <a:ext uri="{FF2B5EF4-FFF2-40B4-BE49-F238E27FC236}">
                      <a16:creationId xmlns:a16="http://schemas.microsoft.com/office/drawing/2014/main" id="{2EFCB944-FE3D-5F29-02F1-12E38A163619}"/>
                    </a:ext>
                  </a:extLst>
                </p14:cNvPr>
                <p14:cNvContentPartPr/>
                <p14:nvPr/>
              </p14:nvContentPartPr>
              <p14:xfrm>
                <a:off x="9799429" y="1276036"/>
                <a:ext cx="215640" cy="146160"/>
              </p14:xfrm>
            </p:contentPart>
          </mc:Choice>
          <mc:Fallback>
            <p:pic>
              <p:nvPicPr>
                <p:cNvPr id="134" name="Freihand 133">
                  <a:extLst>
                    <a:ext uri="{FF2B5EF4-FFF2-40B4-BE49-F238E27FC236}">
                      <a16:creationId xmlns:a16="http://schemas.microsoft.com/office/drawing/2014/main" id="{2EFCB944-FE3D-5F29-02F1-12E38A163619}"/>
                    </a:ext>
                  </a:extLst>
                </p:cNvPr>
                <p:cNvPicPr/>
                <p:nvPr/>
              </p:nvPicPr>
              <p:blipFill>
                <a:blip r:embed="rId246"/>
                <a:stretch>
                  <a:fillRect/>
                </a:stretch>
              </p:blipFill>
              <p:spPr>
                <a:xfrm>
                  <a:off x="9790789" y="1267036"/>
                  <a:ext cx="233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5" name="Freihand 134">
                  <a:extLst>
                    <a:ext uri="{FF2B5EF4-FFF2-40B4-BE49-F238E27FC236}">
                      <a16:creationId xmlns:a16="http://schemas.microsoft.com/office/drawing/2014/main" id="{F40B2D15-5924-19EF-8ABF-3154EECCE65D}"/>
                    </a:ext>
                  </a:extLst>
                </p14:cNvPr>
                <p14:cNvContentPartPr/>
                <p14:nvPr/>
              </p14:nvContentPartPr>
              <p14:xfrm>
                <a:off x="10196509" y="1234636"/>
                <a:ext cx="590040" cy="168480"/>
              </p14:xfrm>
            </p:contentPart>
          </mc:Choice>
          <mc:Fallback>
            <p:pic>
              <p:nvPicPr>
                <p:cNvPr id="135" name="Freihand 134">
                  <a:extLst>
                    <a:ext uri="{FF2B5EF4-FFF2-40B4-BE49-F238E27FC236}">
                      <a16:creationId xmlns:a16="http://schemas.microsoft.com/office/drawing/2014/main" id="{F40B2D15-5924-19EF-8ABF-3154EECCE65D}"/>
                    </a:ext>
                  </a:extLst>
                </p:cNvPr>
                <p:cNvPicPr/>
                <p:nvPr/>
              </p:nvPicPr>
              <p:blipFill>
                <a:blip r:embed="rId248"/>
                <a:stretch>
                  <a:fillRect/>
                </a:stretch>
              </p:blipFill>
              <p:spPr>
                <a:xfrm>
                  <a:off x="10187509" y="1225636"/>
                  <a:ext cx="6076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6" name="Freihand 135">
                  <a:extLst>
                    <a:ext uri="{FF2B5EF4-FFF2-40B4-BE49-F238E27FC236}">
                      <a16:creationId xmlns:a16="http://schemas.microsoft.com/office/drawing/2014/main" id="{B02F7418-D0B9-F1B2-5835-F30F460AD7B9}"/>
                    </a:ext>
                  </a:extLst>
                </p14:cNvPr>
                <p14:cNvContentPartPr/>
                <p14:nvPr/>
              </p14:nvContentPartPr>
              <p14:xfrm>
                <a:off x="9993109" y="1600756"/>
                <a:ext cx="111240" cy="210960"/>
              </p14:xfrm>
            </p:contentPart>
          </mc:Choice>
          <mc:Fallback>
            <p:pic>
              <p:nvPicPr>
                <p:cNvPr id="136" name="Freihand 135">
                  <a:extLst>
                    <a:ext uri="{FF2B5EF4-FFF2-40B4-BE49-F238E27FC236}">
                      <a16:creationId xmlns:a16="http://schemas.microsoft.com/office/drawing/2014/main" id="{B02F7418-D0B9-F1B2-5835-F30F460AD7B9}"/>
                    </a:ext>
                  </a:extLst>
                </p:cNvPr>
                <p:cNvPicPr/>
                <p:nvPr/>
              </p:nvPicPr>
              <p:blipFill>
                <a:blip r:embed="rId250"/>
                <a:stretch>
                  <a:fillRect/>
                </a:stretch>
              </p:blipFill>
              <p:spPr>
                <a:xfrm>
                  <a:off x="9984109" y="1592116"/>
                  <a:ext cx="128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7" name="Freihand 136">
                  <a:extLst>
                    <a:ext uri="{FF2B5EF4-FFF2-40B4-BE49-F238E27FC236}">
                      <a16:creationId xmlns:a16="http://schemas.microsoft.com/office/drawing/2014/main" id="{7A32E359-84EC-55BC-0A5B-C4043BBCC5D9}"/>
                    </a:ext>
                  </a:extLst>
                </p14:cNvPr>
                <p14:cNvContentPartPr/>
                <p14:nvPr/>
              </p14:nvContentPartPr>
              <p14:xfrm>
                <a:off x="9941629" y="1681396"/>
                <a:ext cx="157680" cy="68040"/>
              </p14:xfrm>
            </p:contentPart>
          </mc:Choice>
          <mc:Fallback>
            <p:pic>
              <p:nvPicPr>
                <p:cNvPr id="137" name="Freihand 136">
                  <a:extLst>
                    <a:ext uri="{FF2B5EF4-FFF2-40B4-BE49-F238E27FC236}">
                      <a16:creationId xmlns:a16="http://schemas.microsoft.com/office/drawing/2014/main" id="{7A32E359-84EC-55BC-0A5B-C4043BBCC5D9}"/>
                    </a:ext>
                  </a:extLst>
                </p:cNvPr>
                <p:cNvPicPr/>
                <p:nvPr/>
              </p:nvPicPr>
              <p:blipFill>
                <a:blip r:embed="rId252"/>
                <a:stretch>
                  <a:fillRect/>
                </a:stretch>
              </p:blipFill>
              <p:spPr>
                <a:xfrm>
                  <a:off x="9932629" y="1672756"/>
                  <a:ext cx="175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8" name="Freihand 137">
                  <a:extLst>
                    <a:ext uri="{FF2B5EF4-FFF2-40B4-BE49-F238E27FC236}">
                      <a16:creationId xmlns:a16="http://schemas.microsoft.com/office/drawing/2014/main" id="{C78CDC96-4F26-1E96-D2B6-035153D993DE}"/>
                    </a:ext>
                  </a:extLst>
                </p14:cNvPr>
                <p14:cNvContentPartPr/>
                <p14:nvPr/>
              </p14:nvContentPartPr>
              <p14:xfrm>
                <a:off x="10147549" y="1660876"/>
                <a:ext cx="216360" cy="75960"/>
              </p14:xfrm>
            </p:contentPart>
          </mc:Choice>
          <mc:Fallback>
            <p:pic>
              <p:nvPicPr>
                <p:cNvPr id="138" name="Freihand 137">
                  <a:extLst>
                    <a:ext uri="{FF2B5EF4-FFF2-40B4-BE49-F238E27FC236}">
                      <a16:creationId xmlns:a16="http://schemas.microsoft.com/office/drawing/2014/main" id="{C78CDC96-4F26-1E96-D2B6-035153D993DE}"/>
                    </a:ext>
                  </a:extLst>
                </p:cNvPr>
                <p:cNvPicPr/>
                <p:nvPr/>
              </p:nvPicPr>
              <p:blipFill>
                <a:blip r:embed="rId254"/>
                <a:stretch>
                  <a:fillRect/>
                </a:stretch>
              </p:blipFill>
              <p:spPr>
                <a:xfrm>
                  <a:off x="10138549" y="1651876"/>
                  <a:ext cx="234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9" name="Freihand 138">
                  <a:extLst>
                    <a:ext uri="{FF2B5EF4-FFF2-40B4-BE49-F238E27FC236}">
                      <a16:creationId xmlns:a16="http://schemas.microsoft.com/office/drawing/2014/main" id="{C8D10FBC-A904-F3A0-18DF-39FDF569BCE4}"/>
                    </a:ext>
                  </a:extLst>
                </p14:cNvPr>
                <p14:cNvContentPartPr/>
                <p14:nvPr/>
              </p14:nvContentPartPr>
              <p14:xfrm>
                <a:off x="10304869" y="1576636"/>
                <a:ext cx="245160" cy="95760"/>
              </p14:xfrm>
            </p:contentPart>
          </mc:Choice>
          <mc:Fallback>
            <p:pic>
              <p:nvPicPr>
                <p:cNvPr id="139" name="Freihand 138">
                  <a:extLst>
                    <a:ext uri="{FF2B5EF4-FFF2-40B4-BE49-F238E27FC236}">
                      <a16:creationId xmlns:a16="http://schemas.microsoft.com/office/drawing/2014/main" id="{C8D10FBC-A904-F3A0-18DF-39FDF569BCE4}"/>
                    </a:ext>
                  </a:extLst>
                </p:cNvPr>
                <p:cNvPicPr/>
                <p:nvPr/>
              </p:nvPicPr>
              <p:blipFill>
                <a:blip r:embed="rId256"/>
                <a:stretch>
                  <a:fillRect/>
                </a:stretch>
              </p:blipFill>
              <p:spPr>
                <a:xfrm>
                  <a:off x="10296229" y="1567636"/>
                  <a:ext cx="262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0" name="Freihand 139">
                  <a:extLst>
                    <a:ext uri="{FF2B5EF4-FFF2-40B4-BE49-F238E27FC236}">
                      <a16:creationId xmlns:a16="http://schemas.microsoft.com/office/drawing/2014/main" id="{4FAF3E73-7383-ECDF-632B-A9B09FE702A5}"/>
                    </a:ext>
                  </a:extLst>
                </p14:cNvPr>
                <p14:cNvContentPartPr/>
                <p14:nvPr/>
              </p14:nvContentPartPr>
              <p14:xfrm>
                <a:off x="10749109" y="1524796"/>
                <a:ext cx="89280" cy="123480"/>
              </p14:xfrm>
            </p:contentPart>
          </mc:Choice>
          <mc:Fallback>
            <p:pic>
              <p:nvPicPr>
                <p:cNvPr id="140" name="Freihand 139">
                  <a:extLst>
                    <a:ext uri="{FF2B5EF4-FFF2-40B4-BE49-F238E27FC236}">
                      <a16:creationId xmlns:a16="http://schemas.microsoft.com/office/drawing/2014/main" id="{4FAF3E73-7383-ECDF-632B-A9B09FE702A5}"/>
                    </a:ext>
                  </a:extLst>
                </p:cNvPr>
                <p:cNvPicPr/>
                <p:nvPr/>
              </p:nvPicPr>
              <p:blipFill>
                <a:blip r:embed="rId258"/>
                <a:stretch>
                  <a:fillRect/>
                </a:stretch>
              </p:blipFill>
              <p:spPr>
                <a:xfrm>
                  <a:off x="10740109" y="1516156"/>
                  <a:ext cx="106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1" name="Freihand 140">
                  <a:extLst>
                    <a:ext uri="{FF2B5EF4-FFF2-40B4-BE49-F238E27FC236}">
                      <a16:creationId xmlns:a16="http://schemas.microsoft.com/office/drawing/2014/main" id="{0044E39A-78E8-3FE4-EDBB-8355A918E0BA}"/>
                    </a:ext>
                  </a:extLst>
                </p14:cNvPr>
                <p14:cNvContentPartPr/>
                <p14:nvPr/>
              </p14:nvContentPartPr>
              <p14:xfrm>
                <a:off x="10879789" y="1413556"/>
                <a:ext cx="102240" cy="184680"/>
              </p14:xfrm>
            </p:contentPart>
          </mc:Choice>
          <mc:Fallback>
            <p:pic>
              <p:nvPicPr>
                <p:cNvPr id="141" name="Freihand 140">
                  <a:extLst>
                    <a:ext uri="{FF2B5EF4-FFF2-40B4-BE49-F238E27FC236}">
                      <a16:creationId xmlns:a16="http://schemas.microsoft.com/office/drawing/2014/main" id="{0044E39A-78E8-3FE4-EDBB-8355A918E0BA}"/>
                    </a:ext>
                  </a:extLst>
                </p:cNvPr>
                <p:cNvPicPr/>
                <p:nvPr/>
              </p:nvPicPr>
              <p:blipFill>
                <a:blip r:embed="rId260"/>
                <a:stretch>
                  <a:fillRect/>
                </a:stretch>
              </p:blipFill>
              <p:spPr>
                <a:xfrm>
                  <a:off x="10870789" y="1404916"/>
                  <a:ext cx="1198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2" name="Freihand 141">
                  <a:extLst>
                    <a:ext uri="{FF2B5EF4-FFF2-40B4-BE49-F238E27FC236}">
                      <a16:creationId xmlns:a16="http://schemas.microsoft.com/office/drawing/2014/main" id="{4D93BD64-4556-E34D-58FD-0D27C2DECD93}"/>
                    </a:ext>
                  </a:extLst>
                </p14:cNvPr>
                <p14:cNvContentPartPr/>
                <p14:nvPr/>
              </p14:nvContentPartPr>
              <p14:xfrm>
                <a:off x="11019469" y="1376116"/>
                <a:ext cx="117360" cy="210600"/>
              </p14:xfrm>
            </p:contentPart>
          </mc:Choice>
          <mc:Fallback>
            <p:pic>
              <p:nvPicPr>
                <p:cNvPr id="142" name="Freihand 141">
                  <a:extLst>
                    <a:ext uri="{FF2B5EF4-FFF2-40B4-BE49-F238E27FC236}">
                      <a16:creationId xmlns:a16="http://schemas.microsoft.com/office/drawing/2014/main" id="{4D93BD64-4556-E34D-58FD-0D27C2DECD93}"/>
                    </a:ext>
                  </a:extLst>
                </p:cNvPr>
                <p:cNvPicPr/>
                <p:nvPr/>
              </p:nvPicPr>
              <p:blipFill>
                <a:blip r:embed="rId262"/>
                <a:stretch>
                  <a:fillRect/>
                </a:stretch>
              </p:blipFill>
              <p:spPr>
                <a:xfrm>
                  <a:off x="11010469" y="1367476"/>
                  <a:ext cx="1350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3" name="Freihand 142">
                  <a:extLst>
                    <a:ext uri="{FF2B5EF4-FFF2-40B4-BE49-F238E27FC236}">
                      <a16:creationId xmlns:a16="http://schemas.microsoft.com/office/drawing/2014/main" id="{A4245AA1-E024-8AAE-2EC1-67EE1840E303}"/>
                    </a:ext>
                  </a:extLst>
                </p14:cNvPr>
                <p14:cNvContentPartPr/>
                <p14:nvPr/>
              </p14:nvContentPartPr>
              <p14:xfrm>
                <a:off x="11203069" y="1353076"/>
                <a:ext cx="330120" cy="240840"/>
              </p14:xfrm>
            </p:contentPart>
          </mc:Choice>
          <mc:Fallback>
            <p:pic>
              <p:nvPicPr>
                <p:cNvPr id="143" name="Freihand 142">
                  <a:extLst>
                    <a:ext uri="{FF2B5EF4-FFF2-40B4-BE49-F238E27FC236}">
                      <a16:creationId xmlns:a16="http://schemas.microsoft.com/office/drawing/2014/main" id="{A4245AA1-E024-8AAE-2EC1-67EE1840E303}"/>
                    </a:ext>
                  </a:extLst>
                </p:cNvPr>
                <p:cNvPicPr/>
                <p:nvPr/>
              </p:nvPicPr>
              <p:blipFill>
                <a:blip r:embed="rId264"/>
                <a:stretch>
                  <a:fillRect/>
                </a:stretch>
              </p:blipFill>
              <p:spPr>
                <a:xfrm>
                  <a:off x="11194069" y="1344076"/>
                  <a:ext cx="3477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4" name="Freihand 143">
                  <a:extLst>
                    <a:ext uri="{FF2B5EF4-FFF2-40B4-BE49-F238E27FC236}">
                      <a16:creationId xmlns:a16="http://schemas.microsoft.com/office/drawing/2014/main" id="{6B93AB2C-50BF-3730-9A45-8F4EAAF77BF3}"/>
                    </a:ext>
                  </a:extLst>
                </p14:cNvPr>
                <p14:cNvContentPartPr/>
                <p14:nvPr/>
              </p14:nvContentPartPr>
              <p14:xfrm>
                <a:off x="11501869" y="1272436"/>
                <a:ext cx="52560" cy="65880"/>
              </p14:xfrm>
            </p:contentPart>
          </mc:Choice>
          <mc:Fallback>
            <p:pic>
              <p:nvPicPr>
                <p:cNvPr id="144" name="Freihand 143">
                  <a:extLst>
                    <a:ext uri="{FF2B5EF4-FFF2-40B4-BE49-F238E27FC236}">
                      <a16:creationId xmlns:a16="http://schemas.microsoft.com/office/drawing/2014/main" id="{6B93AB2C-50BF-3730-9A45-8F4EAAF77BF3}"/>
                    </a:ext>
                  </a:extLst>
                </p:cNvPr>
                <p:cNvPicPr/>
                <p:nvPr/>
              </p:nvPicPr>
              <p:blipFill>
                <a:blip r:embed="rId266"/>
                <a:stretch>
                  <a:fillRect/>
                </a:stretch>
              </p:blipFill>
              <p:spPr>
                <a:xfrm>
                  <a:off x="11492869" y="1263436"/>
                  <a:ext cx="70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5" name="Freihand 144">
                  <a:extLst>
                    <a:ext uri="{FF2B5EF4-FFF2-40B4-BE49-F238E27FC236}">
                      <a16:creationId xmlns:a16="http://schemas.microsoft.com/office/drawing/2014/main" id="{581FF030-EF2C-FB44-0232-472EE9C26047}"/>
                    </a:ext>
                  </a:extLst>
                </p14:cNvPr>
                <p14:cNvContentPartPr/>
                <p14:nvPr/>
              </p14:nvContentPartPr>
              <p14:xfrm>
                <a:off x="11641549" y="1276756"/>
                <a:ext cx="121320" cy="303480"/>
              </p14:xfrm>
            </p:contentPart>
          </mc:Choice>
          <mc:Fallback>
            <p:pic>
              <p:nvPicPr>
                <p:cNvPr id="145" name="Freihand 144">
                  <a:extLst>
                    <a:ext uri="{FF2B5EF4-FFF2-40B4-BE49-F238E27FC236}">
                      <a16:creationId xmlns:a16="http://schemas.microsoft.com/office/drawing/2014/main" id="{581FF030-EF2C-FB44-0232-472EE9C26047}"/>
                    </a:ext>
                  </a:extLst>
                </p:cNvPr>
                <p:cNvPicPr/>
                <p:nvPr/>
              </p:nvPicPr>
              <p:blipFill>
                <a:blip r:embed="rId268"/>
                <a:stretch>
                  <a:fillRect/>
                </a:stretch>
              </p:blipFill>
              <p:spPr>
                <a:xfrm>
                  <a:off x="11632549" y="1267756"/>
                  <a:ext cx="13896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6" name="Freihand 145">
                  <a:extLst>
                    <a:ext uri="{FF2B5EF4-FFF2-40B4-BE49-F238E27FC236}">
                      <a16:creationId xmlns:a16="http://schemas.microsoft.com/office/drawing/2014/main" id="{BF041D9D-A6DD-F78C-5042-35498D4988FC}"/>
                    </a:ext>
                  </a:extLst>
                </p14:cNvPr>
                <p14:cNvContentPartPr/>
                <p14:nvPr/>
              </p14:nvContentPartPr>
              <p14:xfrm>
                <a:off x="10710229" y="1462516"/>
                <a:ext cx="121680" cy="59040"/>
              </p14:xfrm>
            </p:contentPart>
          </mc:Choice>
          <mc:Fallback>
            <p:pic>
              <p:nvPicPr>
                <p:cNvPr id="146" name="Freihand 145">
                  <a:extLst>
                    <a:ext uri="{FF2B5EF4-FFF2-40B4-BE49-F238E27FC236}">
                      <a16:creationId xmlns:a16="http://schemas.microsoft.com/office/drawing/2014/main" id="{BF041D9D-A6DD-F78C-5042-35498D4988FC}"/>
                    </a:ext>
                  </a:extLst>
                </p:cNvPr>
                <p:cNvPicPr/>
                <p:nvPr/>
              </p:nvPicPr>
              <p:blipFill>
                <a:blip r:embed="rId270"/>
                <a:stretch>
                  <a:fillRect/>
                </a:stretch>
              </p:blipFill>
              <p:spPr>
                <a:xfrm>
                  <a:off x="10701589" y="1453876"/>
                  <a:ext cx="139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8" name="Freihand 147">
                  <a:extLst>
                    <a:ext uri="{FF2B5EF4-FFF2-40B4-BE49-F238E27FC236}">
                      <a16:creationId xmlns:a16="http://schemas.microsoft.com/office/drawing/2014/main" id="{2060B59F-84C1-4FA3-D1DD-760C407673D7}"/>
                    </a:ext>
                  </a:extLst>
                </p14:cNvPr>
                <p14:cNvContentPartPr/>
                <p14:nvPr/>
              </p14:nvContentPartPr>
              <p14:xfrm>
                <a:off x="9850189" y="1433716"/>
                <a:ext cx="1787040" cy="727560"/>
              </p14:xfrm>
            </p:contentPart>
          </mc:Choice>
          <mc:Fallback>
            <p:pic>
              <p:nvPicPr>
                <p:cNvPr id="148" name="Freihand 147">
                  <a:extLst>
                    <a:ext uri="{FF2B5EF4-FFF2-40B4-BE49-F238E27FC236}">
                      <a16:creationId xmlns:a16="http://schemas.microsoft.com/office/drawing/2014/main" id="{2060B59F-84C1-4FA3-D1DD-760C407673D7}"/>
                    </a:ext>
                  </a:extLst>
                </p:cNvPr>
                <p:cNvPicPr/>
                <p:nvPr/>
              </p:nvPicPr>
              <p:blipFill>
                <a:blip r:embed="rId272"/>
                <a:stretch>
                  <a:fillRect/>
                </a:stretch>
              </p:blipFill>
              <p:spPr>
                <a:xfrm>
                  <a:off x="9841189" y="1425076"/>
                  <a:ext cx="1804680" cy="74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3">
            <p14:nvContentPartPr>
              <p14:cNvPr id="150" name="Freihand 149">
                <a:extLst>
                  <a:ext uri="{FF2B5EF4-FFF2-40B4-BE49-F238E27FC236}">
                    <a16:creationId xmlns:a16="http://schemas.microsoft.com/office/drawing/2014/main" id="{D0D949AB-4011-2359-B416-151885547011}"/>
                  </a:ext>
                </a:extLst>
              </p14:cNvPr>
              <p14:cNvContentPartPr/>
              <p14:nvPr/>
            </p14:nvContentPartPr>
            <p14:xfrm>
              <a:off x="1267789" y="2263156"/>
              <a:ext cx="4001400" cy="413280"/>
            </p14:xfrm>
          </p:contentPart>
        </mc:Choice>
        <mc:Fallback>
          <p:pic>
            <p:nvPicPr>
              <p:cNvPr id="150" name="Freihand 149">
                <a:extLst>
                  <a:ext uri="{FF2B5EF4-FFF2-40B4-BE49-F238E27FC236}">
                    <a16:creationId xmlns:a16="http://schemas.microsoft.com/office/drawing/2014/main" id="{D0D949AB-4011-2359-B416-151885547011}"/>
                  </a:ext>
                </a:extLst>
              </p:cNvPr>
              <p:cNvPicPr/>
              <p:nvPr/>
            </p:nvPicPr>
            <p:blipFill>
              <a:blip r:embed="rId274"/>
              <a:stretch>
                <a:fillRect/>
              </a:stretch>
            </p:blipFill>
            <p:spPr>
              <a:xfrm>
                <a:off x="1258789" y="2254156"/>
                <a:ext cx="401904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1" name="Freihand 150">
                <a:extLst>
                  <a:ext uri="{FF2B5EF4-FFF2-40B4-BE49-F238E27FC236}">
                    <a16:creationId xmlns:a16="http://schemas.microsoft.com/office/drawing/2014/main" id="{4E8FCA60-0591-D3E9-03EC-3401F970B185}"/>
                  </a:ext>
                </a:extLst>
              </p14:cNvPr>
              <p14:cNvContentPartPr/>
              <p14:nvPr/>
            </p14:nvContentPartPr>
            <p14:xfrm>
              <a:off x="690709" y="3963436"/>
              <a:ext cx="2251440" cy="188280"/>
            </p14:xfrm>
          </p:contentPart>
        </mc:Choice>
        <mc:Fallback>
          <p:pic>
            <p:nvPicPr>
              <p:cNvPr id="151" name="Freihand 150">
                <a:extLst>
                  <a:ext uri="{FF2B5EF4-FFF2-40B4-BE49-F238E27FC236}">
                    <a16:creationId xmlns:a16="http://schemas.microsoft.com/office/drawing/2014/main" id="{4E8FCA60-0591-D3E9-03EC-3401F970B185}"/>
                  </a:ext>
                </a:extLst>
              </p:cNvPr>
              <p:cNvPicPr/>
              <p:nvPr/>
            </p:nvPicPr>
            <p:blipFill>
              <a:blip r:embed="rId276"/>
              <a:stretch>
                <a:fillRect/>
              </a:stretch>
            </p:blipFill>
            <p:spPr>
              <a:xfrm>
                <a:off x="682069" y="3954796"/>
                <a:ext cx="2269080" cy="205920"/>
              </a:xfrm>
              <a:prstGeom prst="rect">
                <a:avLst/>
              </a:prstGeom>
            </p:spPr>
          </p:pic>
        </mc:Fallback>
      </mc:AlternateContent>
      <p:grpSp>
        <p:nvGrpSpPr>
          <p:cNvPr id="156" name="Gruppieren 155">
            <a:extLst>
              <a:ext uri="{FF2B5EF4-FFF2-40B4-BE49-F238E27FC236}">
                <a16:creationId xmlns:a16="http://schemas.microsoft.com/office/drawing/2014/main" id="{B88611A3-2695-714F-4C3E-F9A4CE317E8C}"/>
              </a:ext>
            </a:extLst>
          </p:cNvPr>
          <p:cNvGrpSpPr/>
          <p:nvPr/>
        </p:nvGrpSpPr>
        <p:grpSpPr>
          <a:xfrm>
            <a:off x="496309" y="3379516"/>
            <a:ext cx="2541960" cy="800640"/>
            <a:chOff x="496309" y="3379516"/>
            <a:chExt cx="2541960" cy="800640"/>
          </a:xfrm>
        </p:grpSpPr>
        <mc:AlternateContent xmlns:mc="http://schemas.openxmlformats.org/markup-compatibility/2006">
          <mc:Choice xmlns:p14="http://schemas.microsoft.com/office/powerpoint/2010/main" Requires="p14">
            <p:contentPart p14:bwMode="auto" r:id="rId277">
              <p14:nvContentPartPr>
                <p14:cNvPr id="152" name="Freihand 151">
                  <a:extLst>
                    <a:ext uri="{FF2B5EF4-FFF2-40B4-BE49-F238E27FC236}">
                      <a16:creationId xmlns:a16="http://schemas.microsoft.com/office/drawing/2014/main" id="{952C2353-1C60-6D19-D9A3-A801953731C2}"/>
                    </a:ext>
                  </a:extLst>
                </p14:cNvPr>
                <p14:cNvContentPartPr/>
                <p14:nvPr/>
              </p14:nvContentPartPr>
              <p14:xfrm>
                <a:off x="1851709" y="3812956"/>
                <a:ext cx="974520" cy="63000"/>
              </p14:xfrm>
            </p:contentPart>
          </mc:Choice>
          <mc:Fallback>
            <p:pic>
              <p:nvPicPr>
                <p:cNvPr id="152" name="Freihand 151">
                  <a:extLst>
                    <a:ext uri="{FF2B5EF4-FFF2-40B4-BE49-F238E27FC236}">
                      <a16:creationId xmlns:a16="http://schemas.microsoft.com/office/drawing/2014/main" id="{952C2353-1C60-6D19-D9A3-A801953731C2}"/>
                    </a:ext>
                  </a:extLst>
                </p:cNvPr>
                <p:cNvPicPr/>
                <p:nvPr/>
              </p:nvPicPr>
              <p:blipFill>
                <a:blip r:embed="rId278"/>
                <a:stretch>
                  <a:fillRect/>
                </a:stretch>
              </p:blipFill>
              <p:spPr>
                <a:xfrm>
                  <a:off x="1843069" y="3803956"/>
                  <a:ext cx="992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3" name="Freihand 152">
                  <a:extLst>
                    <a:ext uri="{FF2B5EF4-FFF2-40B4-BE49-F238E27FC236}">
                      <a16:creationId xmlns:a16="http://schemas.microsoft.com/office/drawing/2014/main" id="{42DB0F02-B100-B5DC-F678-D67113B40515}"/>
                    </a:ext>
                  </a:extLst>
                </p14:cNvPr>
                <p14:cNvContentPartPr/>
                <p14:nvPr/>
              </p14:nvContentPartPr>
              <p14:xfrm>
                <a:off x="496309" y="3729436"/>
                <a:ext cx="2460240" cy="450720"/>
              </p14:xfrm>
            </p:contentPart>
          </mc:Choice>
          <mc:Fallback>
            <p:pic>
              <p:nvPicPr>
                <p:cNvPr id="153" name="Freihand 152">
                  <a:extLst>
                    <a:ext uri="{FF2B5EF4-FFF2-40B4-BE49-F238E27FC236}">
                      <a16:creationId xmlns:a16="http://schemas.microsoft.com/office/drawing/2014/main" id="{42DB0F02-B100-B5DC-F678-D67113B40515}"/>
                    </a:ext>
                  </a:extLst>
                </p:cNvPr>
                <p:cNvPicPr/>
                <p:nvPr/>
              </p:nvPicPr>
              <p:blipFill>
                <a:blip r:embed="rId280"/>
                <a:stretch>
                  <a:fillRect/>
                </a:stretch>
              </p:blipFill>
              <p:spPr>
                <a:xfrm>
                  <a:off x="487669" y="3720436"/>
                  <a:ext cx="247788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5" name="Freihand 154">
                  <a:extLst>
                    <a:ext uri="{FF2B5EF4-FFF2-40B4-BE49-F238E27FC236}">
                      <a16:creationId xmlns:a16="http://schemas.microsoft.com/office/drawing/2014/main" id="{06D30425-B801-51D4-7E05-7AD365B62765}"/>
                    </a:ext>
                  </a:extLst>
                </p14:cNvPr>
                <p14:cNvContentPartPr/>
                <p14:nvPr/>
              </p14:nvContentPartPr>
              <p14:xfrm>
                <a:off x="632029" y="3379516"/>
                <a:ext cx="2406240" cy="478800"/>
              </p14:xfrm>
            </p:contentPart>
          </mc:Choice>
          <mc:Fallback>
            <p:pic>
              <p:nvPicPr>
                <p:cNvPr id="155" name="Freihand 154">
                  <a:extLst>
                    <a:ext uri="{FF2B5EF4-FFF2-40B4-BE49-F238E27FC236}">
                      <a16:creationId xmlns:a16="http://schemas.microsoft.com/office/drawing/2014/main" id="{06D30425-B801-51D4-7E05-7AD365B62765}"/>
                    </a:ext>
                  </a:extLst>
                </p:cNvPr>
                <p:cNvPicPr/>
                <p:nvPr/>
              </p:nvPicPr>
              <p:blipFill>
                <a:blip r:embed="rId282"/>
                <a:stretch>
                  <a:fillRect/>
                </a:stretch>
              </p:blipFill>
              <p:spPr>
                <a:xfrm>
                  <a:off x="623389" y="3370876"/>
                  <a:ext cx="2423880" cy="49644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C20F0BED-EC9E-44C7-2615-4802526ED1C3}"/>
              </a:ext>
            </a:extLst>
          </p:cNvPr>
          <p:cNvGrpSpPr/>
          <p:nvPr/>
        </p:nvGrpSpPr>
        <p:grpSpPr>
          <a:xfrm>
            <a:off x="7621553" y="116019"/>
            <a:ext cx="1894680" cy="416520"/>
            <a:chOff x="7621553" y="116019"/>
            <a:chExt cx="1894680" cy="4165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895AFEE-645E-E7E2-8891-FF7E42E7BCA6}"/>
                    </a:ext>
                  </a:extLst>
                </p14:cNvPr>
                <p14:cNvContentPartPr/>
                <p14:nvPr/>
              </p14:nvContentPartPr>
              <p14:xfrm>
                <a:off x="7662953" y="139059"/>
                <a:ext cx="245520" cy="283320"/>
              </p14:xfrm>
            </p:contentPart>
          </mc:Choice>
          <mc:Fallback xmlns="">
            <p:pic>
              <p:nvPicPr>
                <p:cNvPr id="2" name="Freihand 1">
                  <a:extLst>
                    <a:ext uri="{FF2B5EF4-FFF2-40B4-BE49-F238E27FC236}">
                      <a16:creationId xmlns:a16="http://schemas.microsoft.com/office/drawing/2014/main" id="{8895AFEE-645E-E7E2-8891-FF7E42E7BCA6}"/>
                    </a:ext>
                  </a:extLst>
                </p:cNvPr>
                <p:cNvPicPr/>
                <p:nvPr/>
              </p:nvPicPr>
              <p:blipFill>
                <a:blip r:embed="rId4"/>
                <a:stretch>
                  <a:fillRect/>
                </a:stretch>
              </p:blipFill>
              <p:spPr>
                <a:xfrm>
                  <a:off x="7654313" y="130059"/>
                  <a:ext cx="2631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1F79250-4312-1447-A227-616361D84EC0}"/>
                    </a:ext>
                  </a:extLst>
                </p14:cNvPr>
                <p14:cNvContentPartPr/>
                <p14:nvPr/>
              </p14:nvContentPartPr>
              <p14:xfrm>
                <a:off x="7947713" y="200619"/>
                <a:ext cx="511920" cy="183600"/>
              </p14:xfrm>
            </p:contentPart>
          </mc:Choice>
          <mc:Fallback xmlns="">
            <p:pic>
              <p:nvPicPr>
                <p:cNvPr id="3" name="Freihand 2">
                  <a:extLst>
                    <a:ext uri="{FF2B5EF4-FFF2-40B4-BE49-F238E27FC236}">
                      <a16:creationId xmlns:a16="http://schemas.microsoft.com/office/drawing/2014/main" id="{61F79250-4312-1447-A227-616361D84EC0}"/>
                    </a:ext>
                  </a:extLst>
                </p:cNvPr>
                <p:cNvPicPr/>
                <p:nvPr/>
              </p:nvPicPr>
              <p:blipFill>
                <a:blip r:embed="rId6"/>
                <a:stretch>
                  <a:fillRect/>
                </a:stretch>
              </p:blipFill>
              <p:spPr>
                <a:xfrm>
                  <a:off x="7938713" y="191619"/>
                  <a:ext cx="529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A57E976-FE5A-0655-E9BB-9DA98A1532B9}"/>
                    </a:ext>
                  </a:extLst>
                </p14:cNvPr>
                <p14:cNvContentPartPr/>
                <p14:nvPr/>
              </p14:nvContentPartPr>
              <p14:xfrm>
                <a:off x="8015753" y="136179"/>
                <a:ext cx="81720" cy="9720"/>
              </p14:xfrm>
            </p:contentPart>
          </mc:Choice>
          <mc:Fallback xmlns="">
            <p:pic>
              <p:nvPicPr>
                <p:cNvPr id="4" name="Freihand 3">
                  <a:extLst>
                    <a:ext uri="{FF2B5EF4-FFF2-40B4-BE49-F238E27FC236}">
                      <a16:creationId xmlns:a16="http://schemas.microsoft.com/office/drawing/2014/main" id="{0A57E976-FE5A-0655-E9BB-9DA98A1532B9}"/>
                    </a:ext>
                  </a:extLst>
                </p:cNvPr>
                <p:cNvPicPr/>
                <p:nvPr/>
              </p:nvPicPr>
              <p:blipFill>
                <a:blip r:embed="rId8"/>
                <a:stretch>
                  <a:fillRect/>
                </a:stretch>
              </p:blipFill>
              <p:spPr>
                <a:xfrm>
                  <a:off x="8007113" y="127179"/>
                  <a:ext cx="99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0D479BF-1828-2801-45E2-4599EF02988E}"/>
                    </a:ext>
                  </a:extLst>
                </p14:cNvPr>
                <p14:cNvContentPartPr/>
                <p14:nvPr/>
              </p14:nvContentPartPr>
              <p14:xfrm>
                <a:off x="8526593" y="193059"/>
                <a:ext cx="198720" cy="166320"/>
              </p14:xfrm>
            </p:contentPart>
          </mc:Choice>
          <mc:Fallback xmlns="">
            <p:pic>
              <p:nvPicPr>
                <p:cNvPr id="5" name="Freihand 4">
                  <a:extLst>
                    <a:ext uri="{FF2B5EF4-FFF2-40B4-BE49-F238E27FC236}">
                      <a16:creationId xmlns:a16="http://schemas.microsoft.com/office/drawing/2014/main" id="{00D479BF-1828-2801-45E2-4599EF02988E}"/>
                    </a:ext>
                  </a:extLst>
                </p:cNvPr>
                <p:cNvPicPr/>
                <p:nvPr/>
              </p:nvPicPr>
              <p:blipFill>
                <a:blip r:embed="rId10"/>
                <a:stretch>
                  <a:fillRect/>
                </a:stretch>
              </p:blipFill>
              <p:spPr>
                <a:xfrm>
                  <a:off x="8517953" y="184419"/>
                  <a:ext cx="216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DD45F282-BEB1-BD33-5E9F-F1EA9F7EF987}"/>
                    </a:ext>
                  </a:extLst>
                </p14:cNvPr>
                <p14:cNvContentPartPr/>
                <p14:nvPr/>
              </p14:nvContentPartPr>
              <p14:xfrm>
                <a:off x="8710193" y="116019"/>
                <a:ext cx="521280" cy="205560"/>
              </p14:xfrm>
            </p:contentPart>
          </mc:Choice>
          <mc:Fallback xmlns="">
            <p:pic>
              <p:nvPicPr>
                <p:cNvPr id="6" name="Freihand 5">
                  <a:extLst>
                    <a:ext uri="{FF2B5EF4-FFF2-40B4-BE49-F238E27FC236}">
                      <a16:creationId xmlns:a16="http://schemas.microsoft.com/office/drawing/2014/main" id="{DD45F282-BEB1-BD33-5E9F-F1EA9F7EF987}"/>
                    </a:ext>
                  </a:extLst>
                </p:cNvPr>
                <p:cNvPicPr/>
                <p:nvPr/>
              </p:nvPicPr>
              <p:blipFill>
                <a:blip r:embed="rId12"/>
                <a:stretch>
                  <a:fillRect/>
                </a:stretch>
              </p:blipFill>
              <p:spPr>
                <a:xfrm>
                  <a:off x="8701553" y="107019"/>
                  <a:ext cx="5389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9EBBF4E8-1018-4C26-3535-17B9F0BE335A}"/>
                    </a:ext>
                  </a:extLst>
                </p14:cNvPr>
                <p14:cNvContentPartPr/>
                <p14:nvPr/>
              </p14:nvContentPartPr>
              <p14:xfrm>
                <a:off x="7621553" y="454419"/>
                <a:ext cx="1894680" cy="78120"/>
              </p14:xfrm>
            </p:contentPart>
          </mc:Choice>
          <mc:Fallback xmlns="">
            <p:pic>
              <p:nvPicPr>
                <p:cNvPr id="7" name="Freihand 6">
                  <a:extLst>
                    <a:ext uri="{FF2B5EF4-FFF2-40B4-BE49-F238E27FC236}">
                      <a16:creationId xmlns:a16="http://schemas.microsoft.com/office/drawing/2014/main" id="{9EBBF4E8-1018-4C26-3535-17B9F0BE335A}"/>
                    </a:ext>
                  </a:extLst>
                </p:cNvPr>
                <p:cNvPicPr/>
                <p:nvPr/>
              </p:nvPicPr>
              <p:blipFill>
                <a:blip r:embed="rId14"/>
                <a:stretch>
                  <a:fillRect/>
                </a:stretch>
              </p:blipFill>
              <p:spPr>
                <a:xfrm>
                  <a:off x="7612913" y="445779"/>
                  <a:ext cx="1912320" cy="95760"/>
                </a:xfrm>
                <a:prstGeom prst="rect">
                  <a:avLst/>
                </a:prstGeom>
              </p:spPr>
            </p:pic>
          </mc:Fallback>
        </mc:AlternateContent>
      </p:grpSp>
      <p:grpSp>
        <p:nvGrpSpPr>
          <p:cNvPr id="52" name="Gruppieren 51">
            <a:extLst>
              <a:ext uri="{FF2B5EF4-FFF2-40B4-BE49-F238E27FC236}">
                <a16:creationId xmlns:a16="http://schemas.microsoft.com/office/drawing/2014/main" id="{46D5ACB0-681B-03E9-343D-C7956646256A}"/>
              </a:ext>
            </a:extLst>
          </p:cNvPr>
          <p:cNvGrpSpPr/>
          <p:nvPr/>
        </p:nvGrpSpPr>
        <p:grpSpPr>
          <a:xfrm>
            <a:off x="9512633" y="28539"/>
            <a:ext cx="1969200" cy="560160"/>
            <a:chOff x="9512633" y="28539"/>
            <a:chExt cx="1969200" cy="560160"/>
          </a:xfrm>
        </p:grpSpPr>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0390DA15-22C8-ECC1-4326-D0455D1B42D8}"/>
                    </a:ext>
                  </a:extLst>
                </p14:cNvPr>
                <p14:cNvContentPartPr/>
                <p14:nvPr/>
              </p14:nvContentPartPr>
              <p14:xfrm>
                <a:off x="9623873" y="321579"/>
                <a:ext cx="329760" cy="207360"/>
              </p14:xfrm>
            </p:contentPart>
          </mc:Choice>
          <mc:Fallback xmlns="">
            <p:pic>
              <p:nvPicPr>
                <p:cNvPr id="35" name="Freihand 34">
                  <a:extLst>
                    <a:ext uri="{FF2B5EF4-FFF2-40B4-BE49-F238E27FC236}">
                      <a16:creationId xmlns:a16="http://schemas.microsoft.com/office/drawing/2014/main" id="{0390DA15-22C8-ECC1-4326-D0455D1B42D8}"/>
                    </a:ext>
                  </a:extLst>
                </p:cNvPr>
                <p:cNvPicPr/>
                <p:nvPr/>
              </p:nvPicPr>
              <p:blipFill>
                <a:blip r:embed="rId16"/>
                <a:stretch>
                  <a:fillRect/>
                </a:stretch>
              </p:blipFill>
              <p:spPr>
                <a:xfrm>
                  <a:off x="9614873" y="312939"/>
                  <a:ext cx="347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25E05F87-2114-0920-9DDB-AEFCAD81F831}"/>
                    </a:ext>
                  </a:extLst>
                </p14:cNvPr>
                <p14:cNvContentPartPr/>
                <p14:nvPr/>
              </p14:nvContentPartPr>
              <p14:xfrm>
                <a:off x="9512633" y="415899"/>
                <a:ext cx="208440" cy="172800"/>
              </p14:xfrm>
            </p:contentPart>
          </mc:Choice>
          <mc:Fallback xmlns="">
            <p:pic>
              <p:nvPicPr>
                <p:cNvPr id="36" name="Freihand 35">
                  <a:extLst>
                    <a:ext uri="{FF2B5EF4-FFF2-40B4-BE49-F238E27FC236}">
                      <a16:creationId xmlns:a16="http://schemas.microsoft.com/office/drawing/2014/main" id="{25E05F87-2114-0920-9DDB-AEFCAD81F831}"/>
                    </a:ext>
                  </a:extLst>
                </p:cNvPr>
                <p:cNvPicPr/>
                <p:nvPr/>
              </p:nvPicPr>
              <p:blipFill>
                <a:blip r:embed="rId18"/>
                <a:stretch>
                  <a:fillRect/>
                </a:stretch>
              </p:blipFill>
              <p:spPr>
                <a:xfrm>
                  <a:off x="9503993" y="406899"/>
                  <a:ext cx="226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Freihand 36">
                  <a:extLst>
                    <a:ext uri="{FF2B5EF4-FFF2-40B4-BE49-F238E27FC236}">
                      <a16:creationId xmlns:a16="http://schemas.microsoft.com/office/drawing/2014/main" id="{61CDB3A2-985A-3DE5-E3E5-1F03B999B60C}"/>
                    </a:ext>
                  </a:extLst>
                </p14:cNvPr>
                <p14:cNvContentPartPr/>
                <p14:nvPr/>
              </p14:nvContentPartPr>
              <p14:xfrm>
                <a:off x="10171793" y="174699"/>
                <a:ext cx="10080" cy="132120"/>
              </p14:xfrm>
            </p:contentPart>
          </mc:Choice>
          <mc:Fallback xmlns="">
            <p:pic>
              <p:nvPicPr>
                <p:cNvPr id="37" name="Freihand 36">
                  <a:extLst>
                    <a:ext uri="{FF2B5EF4-FFF2-40B4-BE49-F238E27FC236}">
                      <a16:creationId xmlns:a16="http://schemas.microsoft.com/office/drawing/2014/main" id="{61CDB3A2-985A-3DE5-E3E5-1F03B999B60C}"/>
                    </a:ext>
                  </a:extLst>
                </p:cNvPr>
                <p:cNvPicPr/>
                <p:nvPr/>
              </p:nvPicPr>
              <p:blipFill>
                <a:blip r:embed="rId20"/>
                <a:stretch>
                  <a:fillRect/>
                </a:stretch>
              </p:blipFill>
              <p:spPr>
                <a:xfrm>
                  <a:off x="10162793" y="165699"/>
                  <a:ext cx="27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Freihand 37">
                  <a:extLst>
                    <a:ext uri="{FF2B5EF4-FFF2-40B4-BE49-F238E27FC236}">
                      <a16:creationId xmlns:a16="http://schemas.microsoft.com/office/drawing/2014/main" id="{E70DD932-30A5-3AD8-4AAD-142A5F213FB7}"/>
                    </a:ext>
                  </a:extLst>
                </p14:cNvPr>
                <p14:cNvContentPartPr/>
                <p14:nvPr/>
              </p14:nvContentPartPr>
              <p14:xfrm>
                <a:off x="10087193" y="155979"/>
                <a:ext cx="164520" cy="154440"/>
              </p14:xfrm>
            </p:contentPart>
          </mc:Choice>
          <mc:Fallback xmlns="">
            <p:pic>
              <p:nvPicPr>
                <p:cNvPr id="38" name="Freihand 37">
                  <a:extLst>
                    <a:ext uri="{FF2B5EF4-FFF2-40B4-BE49-F238E27FC236}">
                      <a16:creationId xmlns:a16="http://schemas.microsoft.com/office/drawing/2014/main" id="{E70DD932-30A5-3AD8-4AAD-142A5F213FB7}"/>
                    </a:ext>
                  </a:extLst>
                </p:cNvPr>
                <p:cNvPicPr/>
                <p:nvPr/>
              </p:nvPicPr>
              <p:blipFill>
                <a:blip r:embed="rId22"/>
                <a:stretch>
                  <a:fillRect/>
                </a:stretch>
              </p:blipFill>
              <p:spPr>
                <a:xfrm>
                  <a:off x="10078553" y="146979"/>
                  <a:ext cx="182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C2986DD3-4DDE-63D2-6280-B51ACD139FE5}"/>
                    </a:ext>
                  </a:extLst>
                </p14:cNvPr>
                <p14:cNvContentPartPr/>
                <p14:nvPr/>
              </p14:nvContentPartPr>
              <p14:xfrm>
                <a:off x="10315073" y="260739"/>
                <a:ext cx="101520" cy="78120"/>
              </p14:xfrm>
            </p:contentPart>
          </mc:Choice>
          <mc:Fallback xmlns="">
            <p:pic>
              <p:nvPicPr>
                <p:cNvPr id="39" name="Freihand 38">
                  <a:extLst>
                    <a:ext uri="{FF2B5EF4-FFF2-40B4-BE49-F238E27FC236}">
                      <a16:creationId xmlns:a16="http://schemas.microsoft.com/office/drawing/2014/main" id="{C2986DD3-4DDE-63D2-6280-B51ACD139FE5}"/>
                    </a:ext>
                  </a:extLst>
                </p:cNvPr>
                <p:cNvPicPr/>
                <p:nvPr/>
              </p:nvPicPr>
              <p:blipFill>
                <a:blip r:embed="rId24"/>
                <a:stretch>
                  <a:fillRect/>
                </a:stretch>
              </p:blipFill>
              <p:spPr>
                <a:xfrm>
                  <a:off x="10306433" y="251739"/>
                  <a:ext cx="119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Freihand 39">
                  <a:extLst>
                    <a:ext uri="{FF2B5EF4-FFF2-40B4-BE49-F238E27FC236}">
                      <a16:creationId xmlns:a16="http://schemas.microsoft.com/office/drawing/2014/main" id="{C3A2761B-7286-4AD1-106B-156A39179FF7}"/>
                    </a:ext>
                  </a:extLst>
                </p14:cNvPr>
                <p14:cNvContentPartPr/>
                <p14:nvPr/>
              </p14:nvContentPartPr>
              <p14:xfrm>
                <a:off x="10504433" y="195939"/>
                <a:ext cx="167040" cy="98640"/>
              </p14:xfrm>
            </p:contentPart>
          </mc:Choice>
          <mc:Fallback xmlns="">
            <p:pic>
              <p:nvPicPr>
                <p:cNvPr id="40" name="Freihand 39">
                  <a:extLst>
                    <a:ext uri="{FF2B5EF4-FFF2-40B4-BE49-F238E27FC236}">
                      <a16:creationId xmlns:a16="http://schemas.microsoft.com/office/drawing/2014/main" id="{C3A2761B-7286-4AD1-106B-156A39179FF7}"/>
                    </a:ext>
                  </a:extLst>
                </p:cNvPr>
                <p:cNvPicPr/>
                <p:nvPr/>
              </p:nvPicPr>
              <p:blipFill>
                <a:blip r:embed="rId26"/>
                <a:stretch>
                  <a:fillRect/>
                </a:stretch>
              </p:blipFill>
              <p:spPr>
                <a:xfrm>
                  <a:off x="10495433" y="187299"/>
                  <a:ext cx="184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Freihand 40">
                  <a:extLst>
                    <a:ext uri="{FF2B5EF4-FFF2-40B4-BE49-F238E27FC236}">
                      <a16:creationId xmlns:a16="http://schemas.microsoft.com/office/drawing/2014/main" id="{9D9FD75E-7ED9-809F-A32A-011B0C6FC27D}"/>
                    </a:ext>
                  </a:extLst>
                </p14:cNvPr>
                <p14:cNvContentPartPr/>
                <p14:nvPr/>
              </p14:nvContentPartPr>
              <p14:xfrm>
                <a:off x="10744913" y="95859"/>
                <a:ext cx="70200" cy="150840"/>
              </p14:xfrm>
            </p:contentPart>
          </mc:Choice>
          <mc:Fallback xmlns="">
            <p:pic>
              <p:nvPicPr>
                <p:cNvPr id="41" name="Freihand 40">
                  <a:extLst>
                    <a:ext uri="{FF2B5EF4-FFF2-40B4-BE49-F238E27FC236}">
                      <a16:creationId xmlns:a16="http://schemas.microsoft.com/office/drawing/2014/main" id="{9D9FD75E-7ED9-809F-A32A-011B0C6FC27D}"/>
                    </a:ext>
                  </a:extLst>
                </p:cNvPr>
                <p:cNvPicPr/>
                <p:nvPr/>
              </p:nvPicPr>
              <p:blipFill>
                <a:blip r:embed="rId28"/>
                <a:stretch>
                  <a:fillRect/>
                </a:stretch>
              </p:blipFill>
              <p:spPr>
                <a:xfrm>
                  <a:off x="10736273" y="87219"/>
                  <a:ext cx="87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Freihand 41">
                  <a:extLst>
                    <a:ext uri="{FF2B5EF4-FFF2-40B4-BE49-F238E27FC236}">
                      <a16:creationId xmlns:a16="http://schemas.microsoft.com/office/drawing/2014/main" id="{F2F3AE0B-1153-83C4-FD78-00EE169B04D3}"/>
                    </a:ext>
                  </a:extLst>
                </p14:cNvPr>
                <p14:cNvContentPartPr/>
                <p14:nvPr/>
              </p14:nvContentPartPr>
              <p14:xfrm>
                <a:off x="10860473" y="178659"/>
                <a:ext cx="53640" cy="142560"/>
              </p14:xfrm>
            </p:contentPart>
          </mc:Choice>
          <mc:Fallback xmlns="">
            <p:pic>
              <p:nvPicPr>
                <p:cNvPr id="42" name="Freihand 41">
                  <a:extLst>
                    <a:ext uri="{FF2B5EF4-FFF2-40B4-BE49-F238E27FC236}">
                      <a16:creationId xmlns:a16="http://schemas.microsoft.com/office/drawing/2014/main" id="{F2F3AE0B-1153-83C4-FD78-00EE169B04D3}"/>
                    </a:ext>
                  </a:extLst>
                </p:cNvPr>
                <p:cNvPicPr/>
                <p:nvPr/>
              </p:nvPicPr>
              <p:blipFill>
                <a:blip r:embed="rId30"/>
                <a:stretch>
                  <a:fillRect/>
                </a:stretch>
              </p:blipFill>
              <p:spPr>
                <a:xfrm>
                  <a:off x="10851833" y="170019"/>
                  <a:ext cx="71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Freihand 42">
                  <a:extLst>
                    <a:ext uri="{FF2B5EF4-FFF2-40B4-BE49-F238E27FC236}">
                      <a16:creationId xmlns:a16="http://schemas.microsoft.com/office/drawing/2014/main" id="{AD54C8A6-E14B-ED52-23E7-1008A6C8DD0B}"/>
                    </a:ext>
                  </a:extLst>
                </p14:cNvPr>
                <p14:cNvContentPartPr/>
                <p14:nvPr/>
              </p14:nvContentPartPr>
              <p14:xfrm>
                <a:off x="11007353" y="151659"/>
                <a:ext cx="31320" cy="39240"/>
              </p14:xfrm>
            </p:contentPart>
          </mc:Choice>
          <mc:Fallback xmlns="">
            <p:pic>
              <p:nvPicPr>
                <p:cNvPr id="43" name="Freihand 42">
                  <a:extLst>
                    <a:ext uri="{FF2B5EF4-FFF2-40B4-BE49-F238E27FC236}">
                      <a16:creationId xmlns:a16="http://schemas.microsoft.com/office/drawing/2014/main" id="{AD54C8A6-E14B-ED52-23E7-1008A6C8DD0B}"/>
                    </a:ext>
                  </a:extLst>
                </p:cNvPr>
                <p:cNvPicPr/>
                <p:nvPr/>
              </p:nvPicPr>
              <p:blipFill>
                <a:blip r:embed="rId32"/>
                <a:stretch>
                  <a:fillRect/>
                </a:stretch>
              </p:blipFill>
              <p:spPr>
                <a:xfrm>
                  <a:off x="10998353" y="143019"/>
                  <a:ext cx="48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 name="Freihand 43">
                  <a:extLst>
                    <a:ext uri="{FF2B5EF4-FFF2-40B4-BE49-F238E27FC236}">
                      <a16:creationId xmlns:a16="http://schemas.microsoft.com/office/drawing/2014/main" id="{F43FD487-E0F0-510E-48D7-7FAAA30233EC}"/>
                    </a:ext>
                  </a:extLst>
                </p14:cNvPr>
                <p14:cNvContentPartPr/>
                <p14:nvPr/>
              </p14:nvContentPartPr>
              <p14:xfrm>
                <a:off x="11048393" y="93339"/>
                <a:ext cx="187920" cy="104760"/>
              </p14:xfrm>
            </p:contentPart>
          </mc:Choice>
          <mc:Fallback xmlns="">
            <p:pic>
              <p:nvPicPr>
                <p:cNvPr id="44" name="Freihand 43">
                  <a:extLst>
                    <a:ext uri="{FF2B5EF4-FFF2-40B4-BE49-F238E27FC236}">
                      <a16:creationId xmlns:a16="http://schemas.microsoft.com/office/drawing/2014/main" id="{F43FD487-E0F0-510E-48D7-7FAAA30233EC}"/>
                    </a:ext>
                  </a:extLst>
                </p:cNvPr>
                <p:cNvPicPr/>
                <p:nvPr/>
              </p:nvPicPr>
              <p:blipFill>
                <a:blip r:embed="rId34"/>
                <a:stretch>
                  <a:fillRect/>
                </a:stretch>
              </p:blipFill>
              <p:spPr>
                <a:xfrm>
                  <a:off x="11039753" y="84699"/>
                  <a:ext cx="205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Freihand 44">
                  <a:extLst>
                    <a:ext uri="{FF2B5EF4-FFF2-40B4-BE49-F238E27FC236}">
                      <a16:creationId xmlns:a16="http://schemas.microsoft.com/office/drawing/2014/main" id="{FA4CA1BF-74F4-EDB7-87C3-D66D65F77A2C}"/>
                    </a:ext>
                  </a:extLst>
                </p14:cNvPr>
                <p14:cNvContentPartPr/>
                <p14:nvPr/>
              </p14:nvContentPartPr>
              <p14:xfrm>
                <a:off x="11137673" y="102339"/>
                <a:ext cx="106200" cy="122760"/>
              </p14:xfrm>
            </p:contentPart>
          </mc:Choice>
          <mc:Fallback xmlns="">
            <p:pic>
              <p:nvPicPr>
                <p:cNvPr id="45" name="Freihand 44">
                  <a:extLst>
                    <a:ext uri="{FF2B5EF4-FFF2-40B4-BE49-F238E27FC236}">
                      <a16:creationId xmlns:a16="http://schemas.microsoft.com/office/drawing/2014/main" id="{FA4CA1BF-74F4-EDB7-87C3-D66D65F77A2C}"/>
                    </a:ext>
                  </a:extLst>
                </p:cNvPr>
                <p:cNvPicPr/>
                <p:nvPr/>
              </p:nvPicPr>
              <p:blipFill>
                <a:blip r:embed="rId36"/>
                <a:stretch>
                  <a:fillRect/>
                </a:stretch>
              </p:blipFill>
              <p:spPr>
                <a:xfrm>
                  <a:off x="11128673" y="93339"/>
                  <a:ext cx="123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Freihand 45">
                  <a:extLst>
                    <a:ext uri="{FF2B5EF4-FFF2-40B4-BE49-F238E27FC236}">
                      <a16:creationId xmlns:a16="http://schemas.microsoft.com/office/drawing/2014/main" id="{64E2858F-E8FD-4051-C707-AE665BD52DF9}"/>
                    </a:ext>
                  </a:extLst>
                </p14:cNvPr>
                <p14:cNvContentPartPr/>
                <p14:nvPr/>
              </p14:nvContentPartPr>
              <p14:xfrm>
                <a:off x="11079353" y="40419"/>
                <a:ext cx="43200" cy="43560"/>
              </p14:xfrm>
            </p:contentPart>
          </mc:Choice>
          <mc:Fallback xmlns="">
            <p:pic>
              <p:nvPicPr>
                <p:cNvPr id="46" name="Freihand 45">
                  <a:extLst>
                    <a:ext uri="{FF2B5EF4-FFF2-40B4-BE49-F238E27FC236}">
                      <a16:creationId xmlns:a16="http://schemas.microsoft.com/office/drawing/2014/main" id="{64E2858F-E8FD-4051-C707-AE665BD52DF9}"/>
                    </a:ext>
                  </a:extLst>
                </p:cNvPr>
                <p:cNvPicPr/>
                <p:nvPr/>
              </p:nvPicPr>
              <p:blipFill>
                <a:blip r:embed="rId38"/>
                <a:stretch>
                  <a:fillRect/>
                </a:stretch>
              </p:blipFill>
              <p:spPr>
                <a:xfrm>
                  <a:off x="11070353" y="31419"/>
                  <a:ext cx="60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Freihand 47">
                  <a:extLst>
                    <a:ext uri="{FF2B5EF4-FFF2-40B4-BE49-F238E27FC236}">
                      <a16:creationId xmlns:a16="http://schemas.microsoft.com/office/drawing/2014/main" id="{31F8738D-295F-D38A-BD7E-DAAA0ED7B562}"/>
                    </a:ext>
                  </a:extLst>
                </p14:cNvPr>
                <p14:cNvContentPartPr/>
                <p14:nvPr/>
              </p14:nvContentPartPr>
              <p14:xfrm>
                <a:off x="10645913" y="28539"/>
                <a:ext cx="338760" cy="404280"/>
              </p14:xfrm>
            </p:contentPart>
          </mc:Choice>
          <mc:Fallback xmlns="">
            <p:pic>
              <p:nvPicPr>
                <p:cNvPr id="48" name="Freihand 47">
                  <a:extLst>
                    <a:ext uri="{FF2B5EF4-FFF2-40B4-BE49-F238E27FC236}">
                      <a16:creationId xmlns:a16="http://schemas.microsoft.com/office/drawing/2014/main" id="{31F8738D-295F-D38A-BD7E-DAAA0ED7B562}"/>
                    </a:ext>
                  </a:extLst>
                </p:cNvPr>
                <p:cNvPicPr/>
                <p:nvPr/>
              </p:nvPicPr>
              <p:blipFill>
                <a:blip r:embed="rId40"/>
                <a:stretch>
                  <a:fillRect/>
                </a:stretch>
              </p:blipFill>
              <p:spPr>
                <a:xfrm>
                  <a:off x="10636913" y="19539"/>
                  <a:ext cx="3564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0" name="Freihand 49">
                  <a:extLst>
                    <a:ext uri="{FF2B5EF4-FFF2-40B4-BE49-F238E27FC236}">
                      <a16:creationId xmlns:a16="http://schemas.microsoft.com/office/drawing/2014/main" id="{FA4EEBA3-DDAC-70B6-8A09-69DCDD97A413}"/>
                    </a:ext>
                  </a:extLst>
                </p14:cNvPr>
                <p14:cNvContentPartPr/>
                <p14:nvPr/>
              </p14:nvContentPartPr>
              <p14:xfrm>
                <a:off x="11017793" y="300339"/>
                <a:ext cx="213480" cy="115560"/>
              </p14:xfrm>
            </p:contentPart>
          </mc:Choice>
          <mc:Fallback xmlns="">
            <p:pic>
              <p:nvPicPr>
                <p:cNvPr id="50" name="Freihand 49">
                  <a:extLst>
                    <a:ext uri="{FF2B5EF4-FFF2-40B4-BE49-F238E27FC236}">
                      <a16:creationId xmlns:a16="http://schemas.microsoft.com/office/drawing/2014/main" id="{FA4EEBA3-DDAC-70B6-8A09-69DCDD97A413}"/>
                    </a:ext>
                  </a:extLst>
                </p:cNvPr>
                <p:cNvPicPr/>
                <p:nvPr/>
              </p:nvPicPr>
              <p:blipFill>
                <a:blip r:embed="rId42"/>
                <a:stretch>
                  <a:fillRect/>
                </a:stretch>
              </p:blipFill>
              <p:spPr>
                <a:xfrm>
                  <a:off x="11009153" y="291699"/>
                  <a:ext cx="231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Freihand 50">
                  <a:extLst>
                    <a:ext uri="{FF2B5EF4-FFF2-40B4-BE49-F238E27FC236}">
                      <a16:creationId xmlns:a16="http://schemas.microsoft.com/office/drawing/2014/main" id="{202D4D6B-1FC7-5849-EA3A-24D11592E288}"/>
                    </a:ext>
                  </a:extLst>
                </p14:cNvPr>
                <p14:cNvContentPartPr/>
                <p14:nvPr/>
              </p14:nvContentPartPr>
              <p14:xfrm>
                <a:off x="11310473" y="295659"/>
                <a:ext cx="171360" cy="127080"/>
              </p14:xfrm>
            </p:contentPart>
          </mc:Choice>
          <mc:Fallback xmlns="">
            <p:pic>
              <p:nvPicPr>
                <p:cNvPr id="51" name="Freihand 50">
                  <a:extLst>
                    <a:ext uri="{FF2B5EF4-FFF2-40B4-BE49-F238E27FC236}">
                      <a16:creationId xmlns:a16="http://schemas.microsoft.com/office/drawing/2014/main" id="{202D4D6B-1FC7-5849-EA3A-24D11592E288}"/>
                    </a:ext>
                  </a:extLst>
                </p:cNvPr>
                <p:cNvPicPr/>
                <p:nvPr/>
              </p:nvPicPr>
              <p:blipFill>
                <a:blip r:embed="rId44"/>
                <a:stretch>
                  <a:fillRect/>
                </a:stretch>
              </p:blipFill>
              <p:spPr>
                <a:xfrm>
                  <a:off x="11301473" y="287019"/>
                  <a:ext cx="189000" cy="14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100" name="Freihand 99">
                <a:extLst>
                  <a:ext uri="{FF2B5EF4-FFF2-40B4-BE49-F238E27FC236}">
                    <a16:creationId xmlns:a16="http://schemas.microsoft.com/office/drawing/2014/main" id="{2AAE76FC-EB60-49E1-4C53-31E20EFFB167}"/>
                  </a:ext>
                </a:extLst>
              </p14:cNvPr>
              <p14:cNvContentPartPr/>
              <p14:nvPr/>
            </p14:nvContentPartPr>
            <p14:xfrm>
              <a:off x="10695953" y="2067579"/>
              <a:ext cx="1290960" cy="39600"/>
            </p14:xfrm>
          </p:contentPart>
        </mc:Choice>
        <mc:Fallback xmlns="">
          <p:pic>
            <p:nvPicPr>
              <p:cNvPr id="100" name="Freihand 99">
                <a:extLst>
                  <a:ext uri="{FF2B5EF4-FFF2-40B4-BE49-F238E27FC236}">
                    <a16:creationId xmlns:a16="http://schemas.microsoft.com/office/drawing/2014/main" id="{2AAE76FC-EB60-49E1-4C53-31E20EFFB167}"/>
                  </a:ext>
                </a:extLst>
              </p:cNvPr>
              <p:cNvPicPr/>
              <p:nvPr/>
            </p:nvPicPr>
            <p:blipFill>
              <a:blip r:embed="rId46"/>
              <a:stretch>
                <a:fillRect/>
              </a:stretch>
            </p:blipFill>
            <p:spPr>
              <a:xfrm>
                <a:off x="10686953" y="2058939"/>
                <a:ext cx="1308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8" name="Freihand 107">
                <a:extLst>
                  <a:ext uri="{FF2B5EF4-FFF2-40B4-BE49-F238E27FC236}">
                    <a16:creationId xmlns:a16="http://schemas.microsoft.com/office/drawing/2014/main" id="{73A6A9A8-A3C7-56B5-8DF2-748555DA3107}"/>
                  </a:ext>
                </a:extLst>
              </p14:cNvPr>
              <p14:cNvContentPartPr/>
              <p14:nvPr/>
            </p14:nvContentPartPr>
            <p14:xfrm>
              <a:off x="4299113" y="3338379"/>
              <a:ext cx="378360" cy="340920"/>
            </p14:xfrm>
          </p:contentPart>
        </mc:Choice>
        <mc:Fallback xmlns="">
          <p:pic>
            <p:nvPicPr>
              <p:cNvPr id="108" name="Freihand 107">
                <a:extLst>
                  <a:ext uri="{FF2B5EF4-FFF2-40B4-BE49-F238E27FC236}">
                    <a16:creationId xmlns:a16="http://schemas.microsoft.com/office/drawing/2014/main" id="{73A6A9A8-A3C7-56B5-8DF2-748555DA3107}"/>
                  </a:ext>
                </a:extLst>
              </p:cNvPr>
              <p:cNvPicPr/>
              <p:nvPr/>
            </p:nvPicPr>
            <p:blipFill>
              <a:blip r:embed="rId48"/>
              <a:stretch>
                <a:fillRect/>
              </a:stretch>
            </p:blipFill>
            <p:spPr>
              <a:xfrm>
                <a:off x="4290473" y="3329739"/>
                <a:ext cx="3960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9" name="Freihand 108">
                <a:extLst>
                  <a:ext uri="{FF2B5EF4-FFF2-40B4-BE49-F238E27FC236}">
                    <a16:creationId xmlns:a16="http://schemas.microsoft.com/office/drawing/2014/main" id="{E2F85331-8471-45F2-D683-AC7DFB1D6F84}"/>
                  </a:ext>
                </a:extLst>
              </p14:cNvPr>
              <p14:cNvContentPartPr/>
              <p14:nvPr/>
            </p14:nvContentPartPr>
            <p14:xfrm>
              <a:off x="9411833" y="1499499"/>
              <a:ext cx="246600" cy="67320"/>
            </p14:xfrm>
          </p:contentPart>
        </mc:Choice>
        <mc:Fallback xmlns="">
          <p:pic>
            <p:nvPicPr>
              <p:cNvPr id="109" name="Freihand 108">
                <a:extLst>
                  <a:ext uri="{FF2B5EF4-FFF2-40B4-BE49-F238E27FC236}">
                    <a16:creationId xmlns:a16="http://schemas.microsoft.com/office/drawing/2014/main" id="{E2F85331-8471-45F2-D683-AC7DFB1D6F84}"/>
                  </a:ext>
                </a:extLst>
              </p:cNvPr>
              <p:cNvPicPr/>
              <p:nvPr/>
            </p:nvPicPr>
            <p:blipFill>
              <a:blip r:embed="rId50"/>
              <a:stretch>
                <a:fillRect/>
              </a:stretch>
            </p:blipFill>
            <p:spPr>
              <a:xfrm>
                <a:off x="9403193" y="1490499"/>
                <a:ext cx="264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1" name="Freihand 110">
                <a:extLst>
                  <a:ext uri="{FF2B5EF4-FFF2-40B4-BE49-F238E27FC236}">
                    <a16:creationId xmlns:a16="http://schemas.microsoft.com/office/drawing/2014/main" id="{3DE1BF27-4EA9-CFE9-1398-DE3453BDD297}"/>
                  </a:ext>
                </a:extLst>
              </p14:cNvPr>
              <p14:cNvContentPartPr/>
              <p14:nvPr/>
            </p14:nvContentPartPr>
            <p14:xfrm>
              <a:off x="10752113" y="1339659"/>
              <a:ext cx="208080" cy="67680"/>
            </p14:xfrm>
          </p:contentPart>
        </mc:Choice>
        <mc:Fallback xmlns="">
          <p:pic>
            <p:nvPicPr>
              <p:cNvPr id="111" name="Freihand 110">
                <a:extLst>
                  <a:ext uri="{FF2B5EF4-FFF2-40B4-BE49-F238E27FC236}">
                    <a16:creationId xmlns:a16="http://schemas.microsoft.com/office/drawing/2014/main" id="{3DE1BF27-4EA9-CFE9-1398-DE3453BDD297}"/>
                  </a:ext>
                </a:extLst>
              </p:cNvPr>
              <p:cNvPicPr/>
              <p:nvPr/>
            </p:nvPicPr>
            <p:blipFill>
              <a:blip r:embed="rId52"/>
              <a:stretch>
                <a:fillRect/>
              </a:stretch>
            </p:blipFill>
            <p:spPr>
              <a:xfrm>
                <a:off x="10743473" y="1330659"/>
                <a:ext cx="225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2" name="Freihand 111">
                <a:extLst>
                  <a:ext uri="{FF2B5EF4-FFF2-40B4-BE49-F238E27FC236}">
                    <a16:creationId xmlns:a16="http://schemas.microsoft.com/office/drawing/2014/main" id="{645B2D88-E55F-B05E-2649-79F33B27FEAE}"/>
                  </a:ext>
                </a:extLst>
              </p14:cNvPr>
              <p14:cNvContentPartPr/>
              <p14:nvPr/>
            </p14:nvContentPartPr>
            <p14:xfrm>
              <a:off x="4341953" y="3321819"/>
              <a:ext cx="370800" cy="381960"/>
            </p14:xfrm>
          </p:contentPart>
        </mc:Choice>
        <mc:Fallback xmlns="">
          <p:pic>
            <p:nvPicPr>
              <p:cNvPr id="112" name="Freihand 111">
                <a:extLst>
                  <a:ext uri="{FF2B5EF4-FFF2-40B4-BE49-F238E27FC236}">
                    <a16:creationId xmlns:a16="http://schemas.microsoft.com/office/drawing/2014/main" id="{645B2D88-E55F-B05E-2649-79F33B27FEAE}"/>
                  </a:ext>
                </a:extLst>
              </p:cNvPr>
              <p:cNvPicPr/>
              <p:nvPr/>
            </p:nvPicPr>
            <p:blipFill>
              <a:blip r:embed="rId54"/>
              <a:stretch>
                <a:fillRect/>
              </a:stretch>
            </p:blipFill>
            <p:spPr>
              <a:xfrm>
                <a:off x="4332953" y="3312819"/>
                <a:ext cx="388440" cy="399600"/>
              </a:xfrm>
              <a:prstGeom prst="rect">
                <a:avLst/>
              </a:prstGeom>
            </p:spPr>
          </p:pic>
        </mc:Fallback>
      </mc:AlternateContent>
      <p:grpSp>
        <p:nvGrpSpPr>
          <p:cNvPr id="124" name="Gruppieren 123">
            <a:extLst>
              <a:ext uri="{FF2B5EF4-FFF2-40B4-BE49-F238E27FC236}">
                <a16:creationId xmlns:a16="http://schemas.microsoft.com/office/drawing/2014/main" id="{002305ED-E9D9-546E-9CF6-ACDC0E74B614}"/>
              </a:ext>
            </a:extLst>
          </p:cNvPr>
          <p:cNvGrpSpPr/>
          <p:nvPr/>
        </p:nvGrpSpPr>
        <p:grpSpPr>
          <a:xfrm>
            <a:off x="8102873" y="2151099"/>
            <a:ext cx="707400" cy="232920"/>
            <a:chOff x="8102873" y="2151099"/>
            <a:chExt cx="707400" cy="232920"/>
          </a:xfrm>
        </p:grpSpPr>
        <mc:AlternateContent xmlns:mc="http://schemas.openxmlformats.org/markup-compatibility/2006" xmlns:p14="http://schemas.microsoft.com/office/powerpoint/2010/main">
          <mc:Choice Requires="p14">
            <p:contentPart p14:bwMode="auto" r:id="rId55">
              <p14:nvContentPartPr>
                <p14:cNvPr id="113" name="Freihand 112">
                  <a:extLst>
                    <a:ext uri="{FF2B5EF4-FFF2-40B4-BE49-F238E27FC236}">
                      <a16:creationId xmlns:a16="http://schemas.microsoft.com/office/drawing/2014/main" id="{DFFE6DF5-2F62-701D-544B-CFDA217030D6}"/>
                    </a:ext>
                  </a:extLst>
                </p14:cNvPr>
                <p14:cNvContentPartPr/>
                <p14:nvPr/>
              </p14:nvContentPartPr>
              <p14:xfrm>
                <a:off x="8102873" y="2165139"/>
                <a:ext cx="178200" cy="218520"/>
              </p14:xfrm>
            </p:contentPart>
          </mc:Choice>
          <mc:Fallback xmlns="">
            <p:pic>
              <p:nvPicPr>
                <p:cNvPr id="113" name="Freihand 112">
                  <a:extLst>
                    <a:ext uri="{FF2B5EF4-FFF2-40B4-BE49-F238E27FC236}">
                      <a16:creationId xmlns:a16="http://schemas.microsoft.com/office/drawing/2014/main" id="{DFFE6DF5-2F62-701D-544B-CFDA217030D6}"/>
                    </a:ext>
                  </a:extLst>
                </p:cNvPr>
                <p:cNvPicPr/>
                <p:nvPr/>
              </p:nvPicPr>
              <p:blipFill>
                <a:blip r:embed="rId56"/>
                <a:stretch>
                  <a:fillRect/>
                </a:stretch>
              </p:blipFill>
              <p:spPr>
                <a:xfrm>
                  <a:off x="8094233" y="2156139"/>
                  <a:ext cx="195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4" name="Freihand 113">
                  <a:extLst>
                    <a:ext uri="{FF2B5EF4-FFF2-40B4-BE49-F238E27FC236}">
                      <a16:creationId xmlns:a16="http://schemas.microsoft.com/office/drawing/2014/main" id="{D20904AE-C808-421E-6B27-F7B1DA523D7D}"/>
                    </a:ext>
                  </a:extLst>
                </p14:cNvPr>
                <p14:cNvContentPartPr/>
                <p14:nvPr/>
              </p14:nvContentPartPr>
              <p14:xfrm>
                <a:off x="8301953" y="2259099"/>
                <a:ext cx="94320" cy="118080"/>
              </p14:xfrm>
            </p:contentPart>
          </mc:Choice>
          <mc:Fallback xmlns="">
            <p:pic>
              <p:nvPicPr>
                <p:cNvPr id="114" name="Freihand 113">
                  <a:extLst>
                    <a:ext uri="{FF2B5EF4-FFF2-40B4-BE49-F238E27FC236}">
                      <a16:creationId xmlns:a16="http://schemas.microsoft.com/office/drawing/2014/main" id="{D20904AE-C808-421E-6B27-F7B1DA523D7D}"/>
                    </a:ext>
                  </a:extLst>
                </p:cNvPr>
                <p:cNvPicPr/>
                <p:nvPr/>
              </p:nvPicPr>
              <p:blipFill>
                <a:blip r:embed="rId58"/>
                <a:stretch>
                  <a:fillRect/>
                </a:stretch>
              </p:blipFill>
              <p:spPr>
                <a:xfrm>
                  <a:off x="8292953" y="2250459"/>
                  <a:ext cx="111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5" name="Freihand 114">
                  <a:extLst>
                    <a:ext uri="{FF2B5EF4-FFF2-40B4-BE49-F238E27FC236}">
                      <a16:creationId xmlns:a16="http://schemas.microsoft.com/office/drawing/2014/main" id="{0102DC04-0E55-305C-41A1-F16770402F5B}"/>
                    </a:ext>
                  </a:extLst>
                </p14:cNvPr>
                <p14:cNvContentPartPr/>
                <p14:nvPr/>
              </p14:nvContentPartPr>
              <p14:xfrm>
                <a:off x="8448833" y="2151099"/>
                <a:ext cx="209880" cy="232920"/>
              </p14:xfrm>
            </p:contentPart>
          </mc:Choice>
          <mc:Fallback xmlns="">
            <p:pic>
              <p:nvPicPr>
                <p:cNvPr id="115" name="Freihand 114">
                  <a:extLst>
                    <a:ext uri="{FF2B5EF4-FFF2-40B4-BE49-F238E27FC236}">
                      <a16:creationId xmlns:a16="http://schemas.microsoft.com/office/drawing/2014/main" id="{0102DC04-0E55-305C-41A1-F16770402F5B}"/>
                    </a:ext>
                  </a:extLst>
                </p:cNvPr>
                <p:cNvPicPr/>
                <p:nvPr/>
              </p:nvPicPr>
              <p:blipFill>
                <a:blip r:embed="rId60"/>
                <a:stretch>
                  <a:fillRect/>
                </a:stretch>
              </p:blipFill>
              <p:spPr>
                <a:xfrm>
                  <a:off x="8440193" y="2142459"/>
                  <a:ext cx="2275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6" name="Freihand 115">
                  <a:extLst>
                    <a:ext uri="{FF2B5EF4-FFF2-40B4-BE49-F238E27FC236}">
                      <a16:creationId xmlns:a16="http://schemas.microsoft.com/office/drawing/2014/main" id="{F6EDE5C6-1FD2-20BF-C76D-F83505F5DB80}"/>
                    </a:ext>
                  </a:extLst>
                </p14:cNvPr>
                <p14:cNvContentPartPr/>
                <p14:nvPr/>
              </p14:nvContentPartPr>
              <p14:xfrm>
                <a:off x="8360993" y="2201139"/>
                <a:ext cx="449280" cy="167040"/>
              </p14:xfrm>
            </p:contentPart>
          </mc:Choice>
          <mc:Fallback xmlns="">
            <p:pic>
              <p:nvPicPr>
                <p:cNvPr id="116" name="Freihand 115">
                  <a:extLst>
                    <a:ext uri="{FF2B5EF4-FFF2-40B4-BE49-F238E27FC236}">
                      <a16:creationId xmlns:a16="http://schemas.microsoft.com/office/drawing/2014/main" id="{F6EDE5C6-1FD2-20BF-C76D-F83505F5DB80}"/>
                    </a:ext>
                  </a:extLst>
                </p:cNvPr>
                <p:cNvPicPr/>
                <p:nvPr/>
              </p:nvPicPr>
              <p:blipFill>
                <a:blip r:embed="rId62"/>
                <a:stretch>
                  <a:fillRect/>
                </a:stretch>
              </p:blipFill>
              <p:spPr>
                <a:xfrm>
                  <a:off x="8352353" y="2192499"/>
                  <a:ext cx="466920" cy="18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129" name="Freihand 128">
                <a:extLst>
                  <a:ext uri="{FF2B5EF4-FFF2-40B4-BE49-F238E27FC236}">
                    <a16:creationId xmlns:a16="http://schemas.microsoft.com/office/drawing/2014/main" id="{3C067AB9-E750-942C-CB19-793580C4BCA0}"/>
                  </a:ext>
                </a:extLst>
              </p14:cNvPr>
              <p14:cNvContentPartPr/>
              <p14:nvPr/>
            </p14:nvContentPartPr>
            <p14:xfrm>
              <a:off x="9901433" y="1396539"/>
              <a:ext cx="1020240" cy="110520"/>
            </p14:xfrm>
          </p:contentPart>
        </mc:Choice>
        <mc:Fallback xmlns="">
          <p:pic>
            <p:nvPicPr>
              <p:cNvPr id="129" name="Freihand 128">
                <a:extLst>
                  <a:ext uri="{FF2B5EF4-FFF2-40B4-BE49-F238E27FC236}">
                    <a16:creationId xmlns:a16="http://schemas.microsoft.com/office/drawing/2014/main" id="{3C067AB9-E750-942C-CB19-793580C4BCA0}"/>
                  </a:ext>
                </a:extLst>
              </p:cNvPr>
              <p:cNvPicPr/>
              <p:nvPr/>
            </p:nvPicPr>
            <p:blipFill>
              <a:blip r:embed="rId64"/>
              <a:stretch>
                <a:fillRect/>
              </a:stretch>
            </p:blipFill>
            <p:spPr>
              <a:xfrm>
                <a:off x="9892793" y="1387899"/>
                <a:ext cx="1037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2" name="Freihand 131">
                <a:extLst>
                  <a:ext uri="{FF2B5EF4-FFF2-40B4-BE49-F238E27FC236}">
                    <a16:creationId xmlns:a16="http://schemas.microsoft.com/office/drawing/2014/main" id="{5884A16F-A318-C7F1-0083-9A0202C86CC9}"/>
                  </a:ext>
                </a:extLst>
              </p14:cNvPr>
              <p14:cNvContentPartPr/>
              <p14:nvPr/>
            </p14:nvContentPartPr>
            <p14:xfrm>
              <a:off x="10812233" y="1293939"/>
              <a:ext cx="101880" cy="70560"/>
            </p14:xfrm>
          </p:contentPart>
        </mc:Choice>
        <mc:Fallback xmlns="">
          <p:pic>
            <p:nvPicPr>
              <p:cNvPr id="132" name="Freihand 131">
                <a:extLst>
                  <a:ext uri="{FF2B5EF4-FFF2-40B4-BE49-F238E27FC236}">
                    <a16:creationId xmlns:a16="http://schemas.microsoft.com/office/drawing/2014/main" id="{5884A16F-A318-C7F1-0083-9A0202C86CC9}"/>
                  </a:ext>
                </a:extLst>
              </p:cNvPr>
              <p:cNvPicPr/>
              <p:nvPr/>
            </p:nvPicPr>
            <p:blipFill>
              <a:blip r:embed="rId66"/>
              <a:stretch>
                <a:fillRect/>
              </a:stretch>
            </p:blipFill>
            <p:spPr>
              <a:xfrm>
                <a:off x="10803233" y="1284939"/>
                <a:ext cx="119520" cy="88200"/>
              </a:xfrm>
              <a:prstGeom prst="rect">
                <a:avLst/>
              </a:prstGeom>
            </p:spPr>
          </p:pic>
        </mc:Fallback>
      </mc:AlternateContent>
      <p:grpSp>
        <p:nvGrpSpPr>
          <p:cNvPr id="143" name="Gruppieren 142">
            <a:extLst>
              <a:ext uri="{FF2B5EF4-FFF2-40B4-BE49-F238E27FC236}">
                <a16:creationId xmlns:a16="http://schemas.microsoft.com/office/drawing/2014/main" id="{135D699E-F200-E3A0-EE05-1C3F6FE0007E}"/>
              </a:ext>
            </a:extLst>
          </p:cNvPr>
          <p:cNvGrpSpPr/>
          <p:nvPr/>
        </p:nvGrpSpPr>
        <p:grpSpPr>
          <a:xfrm>
            <a:off x="9104393" y="2018619"/>
            <a:ext cx="1418760" cy="596160"/>
            <a:chOff x="9104393" y="2018619"/>
            <a:chExt cx="1418760" cy="596160"/>
          </a:xfrm>
        </p:grpSpPr>
        <mc:AlternateContent xmlns:mc="http://schemas.openxmlformats.org/markup-compatibility/2006" xmlns:p14="http://schemas.microsoft.com/office/powerpoint/2010/main">
          <mc:Choice Requires="p14">
            <p:contentPart p14:bwMode="auto" r:id="rId67">
              <p14:nvContentPartPr>
                <p14:cNvPr id="121" name="Freihand 120">
                  <a:extLst>
                    <a:ext uri="{FF2B5EF4-FFF2-40B4-BE49-F238E27FC236}">
                      <a16:creationId xmlns:a16="http://schemas.microsoft.com/office/drawing/2014/main" id="{87040602-43AB-C13D-7390-9B610A54867C}"/>
                    </a:ext>
                  </a:extLst>
                </p14:cNvPr>
                <p14:cNvContentPartPr/>
                <p14:nvPr/>
              </p14:nvContentPartPr>
              <p14:xfrm>
                <a:off x="9704513" y="2018619"/>
                <a:ext cx="20160" cy="6120"/>
              </p14:xfrm>
            </p:contentPart>
          </mc:Choice>
          <mc:Fallback xmlns="">
            <p:pic>
              <p:nvPicPr>
                <p:cNvPr id="121" name="Freihand 120">
                  <a:extLst>
                    <a:ext uri="{FF2B5EF4-FFF2-40B4-BE49-F238E27FC236}">
                      <a16:creationId xmlns:a16="http://schemas.microsoft.com/office/drawing/2014/main" id="{87040602-43AB-C13D-7390-9B610A54867C}"/>
                    </a:ext>
                  </a:extLst>
                </p:cNvPr>
                <p:cNvPicPr/>
                <p:nvPr/>
              </p:nvPicPr>
              <p:blipFill>
                <a:blip r:embed="rId68"/>
                <a:stretch>
                  <a:fillRect/>
                </a:stretch>
              </p:blipFill>
              <p:spPr>
                <a:xfrm>
                  <a:off x="9695873" y="2009619"/>
                  <a:ext cx="37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7" name="Freihand 116">
                  <a:extLst>
                    <a:ext uri="{FF2B5EF4-FFF2-40B4-BE49-F238E27FC236}">
                      <a16:creationId xmlns:a16="http://schemas.microsoft.com/office/drawing/2014/main" id="{2369694E-D684-A868-916A-0A983DADD530}"/>
                    </a:ext>
                  </a:extLst>
                </p14:cNvPr>
                <p14:cNvContentPartPr/>
                <p14:nvPr/>
              </p14:nvContentPartPr>
              <p14:xfrm>
                <a:off x="9104393" y="2218779"/>
                <a:ext cx="110160" cy="128880"/>
              </p14:xfrm>
            </p:contentPart>
          </mc:Choice>
          <mc:Fallback xmlns="">
            <p:pic>
              <p:nvPicPr>
                <p:cNvPr id="117" name="Freihand 116">
                  <a:extLst>
                    <a:ext uri="{FF2B5EF4-FFF2-40B4-BE49-F238E27FC236}">
                      <a16:creationId xmlns:a16="http://schemas.microsoft.com/office/drawing/2014/main" id="{2369694E-D684-A868-916A-0A983DADD530}"/>
                    </a:ext>
                  </a:extLst>
                </p:cNvPr>
                <p:cNvPicPr/>
                <p:nvPr/>
              </p:nvPicPr>
              <p:blipFill>
                <a:blip r:embed="rId70"/>
                <a:stretch>
                  <a:fillRect/>
                </a:stretch>
              </p:blipFill>
              <p:spPr>
                <a:xfrm>
                  <a:off x="9095393" y="2209779"/>
                  <a:ext cx="127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8" name="Freihand 117">
                  <a:extLst>
                    <a:ext uri="{FF2B5EF4-FFF2-40B4-BE49-F238E27FC236}">
                      <a16:creationId xmlns:a16="http://schemas.microsoft.com/office/drawing/2014/main" id="{AEFBE49F-4721-68D7-FC56-649DA6670D01}"/>
                    </a:ext>
                  </a:extLst>
                </p14:cNvPr>
                <p14:cNvContentPartPr/>
                <p14:nvPr/>
              </p14:nvContentPartPr>
              <p14:xfrm>
                <a:off x="9116273" y="2111499"/>
                <a:ext cx="13320" cy="10800"/>
              </p14:xfrm>
            </p:contentPart>
          </mc:Choice>
          <mc:Fallback xmlns="">
            <p:pic>
              <p:nvPicPr>
                <p:cNvPr id="118" name="Freihand 117">
                  <a:extLst>
                    <a:ext uri="{FF2B5EF4-FFF2-40B4-BE49-F238E27FC236}">
                      <a16:creationId xmlns:a16="http://schemas.microsoft.com/office/drawing/2014/main" id="{AEFBE49F-4721-68D7-FC56-649DA6670D01}"/>
                    </a:ext>
                  </a:extLst>
                </p:cNvPr>
                <p:cNvPicPr/>
                <p:nvPr/>
              </p:nvPicPr>
              <p:blipFill>
                <a:blip r:embed="rId72"/>
                <a:stretch>
                  <a:fillRect/>
                </a:stretch>
              </p:blipFill>
              <p:spPr>
                <a:xfrm>
                  <a:off x="9107273" y="2102859"/>
                  <a:ext cx="30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9" name="Freihand 118">
                  <a:extLst>
                    <a:ext uri="{FF2B5EF4-FFF2-40B4-BE49-F238E27FC236}">
                      <a16:creationId xmlns:a16="http://schemas.microsoft.com/office/drawing/2014/main" id="{42E45BF8-5917-6A4A-74B9-7E4A07EDD8DA}"/>
                    </a:ext>
                  </a:extLst>
                </p14:cNvPr>
                <p14:cNvContentPartPr/>
                <p14:nvPr/>
              </p14:nvContentPartPr>
              <p14:xfrm>
                <a:off x="9304553" y="2205819"/>
                <a:ext cx="239760" cy="109800"/>
              </p14:xfrm>
            </p:contentPart>
          </mc:Choice>
          <mc:Fallback xmlns="">
            <p:pic>
              <p:nvPicPr>
                <p:cNvPr id="119" name="Freihand 118">
                  <a:extLst>
                    <a:ext uri="{FF2B5EF4-FFF2-40B4-BE49-F238E27FC236}">
                      <a16:creationId xmlns:a16="http://schemas.microsoft.com/office/drawing/2014/main" id="{42E45BF8-5917-6A4A-74B9-7E4A07EDD8DA}"/>
                    </a:ext>
                  </a:extLst>
                </p:cNvPr>
                <p:cNvPicPr/>
                <p:nvPr/>
              </p:nvPicPr>
              <p:blipFill>
                <a:blip r:embed="rId74"/>
                <a:stretch>
                  <a:fillRect/>
                </a:stretch>
              </p:blipFill>
              <p:spPr>
                <a:xfrm>
                  <a:off x="9295913" y="2197179"/>
                  <a:ext cx="257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0" name="Freihand 119">
                  <a:extLst>
                    <a:ext uri="{FF2B5EF4-FFF2-40B4-BE49-F238E27FC236}">
                      <a16:creationId xmlns:a16="http://schemas.microsoft.com/office/drawing/2014/main" id="{201C4FA4-FF2E-1873-7C58-560D4F79B060}"/>
                    </a:ext>
                  </a:extLst>
                </p14:cNvPr>
                <p14:cNvContentPartPr/>
                <p14:nvPr/>
              </p14:nvContentPartPr>
              <p14:xfrm>
                <a:off x="9678593" y="2154339"/>
                <a:ext cx="114480" cy="163440"/>
              </p14:xfrm>
            </p:contentPart>
          </mc:Choice>
          <mc:Fallback xmlns="">
            <p:pic>
              <p:nvPicPr>
                <p:cNvPr id="120" name="Freihand 119">
                  <a:extLst>
                    <a:ext uri="{FF2B5EF4-FFF2-40B4-BE49-F238E27FC236}">
                      <a16:creationId xmlns:a16="http://schemas.microsoft.com/office/drawing/2014/main" id="{201C4FA4-FF2E-1873-7C58-560D4F79B060}"/>
                    </a:ext>
                  </a:extLst>
                </p:cNvPr>
                <p:cNvPicPr/>
                <p:nvPr/>
              </p:nvPicPr>
              <p:blipFill>
                <a:blip r:embed="rId76"/>
                <a:stretch>
                  <a:fillRect/>
                </a:stretch>
              </p:blipFill>
              <p:spPr>
                <a:xfrm>
                  <a:off x="9669593" y="2145699"/>
                  <a:ext cx="132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2" name="Freihand 121">
                  <a:extLst>
                    <a:ext uri="{FF2B5EF4-FFF2-40B4-BE49-F238E27FC236}">
                      <a16:creationId xmlns:a16="http://schemas.microsoft.com/office/drawing/2014/main" id="{2E7CA992-8C25-C349-84B0-711176826F16}"/>
                    </a:ext>
                  </a:extLst>
                </p14:cNvPr>
                <p14:cNvContentPartPr/>
                <p14:nvPr/>
              </p14:nvContentPartPr>
              <p14:xfrm>
                <a:off x="9748433" y="2230299"/>
                <a:ext cx="144360" cy="196200"/>
              </p14:xfrm>
            </p:contentPart>
          </mc:Choice>
          <mc:Fallback xmlns="">
            <p:pic>
              <p:nvPicPr>
                <p:cNvPr id="122" name="Freihand 121">
                  <a:extLst>
                    <a:ext uri="{FF2B5EF4-FFF2-40B4-BE49-F238E27FC236}">
                      <a16:creationId xmlns:a16="http://schemas.microsoft.com/office/drawing/2014/main" id="{2E7CA992-8C25-C349-84B0-711176826F16}"/>
                    </a:ext>
                  </a:extLst>
                </p:cNvPr>
                <p:cNvPicPr/>
                <p:nvPr/>
              </p:nvPicPr>
              <p:blipFill>
                <a:blip r:embed="rId78"/>
                <a:stretch>
                  <a:fillRect/>
                </a:stretch>
              </p:blipFill>
              <p:spPr>
                <a:xfrm>
                  <a:off x="9739433" y="2221659"/>
                  <a:ext cx="162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5" name="Freihand 124">
                  <a:extLst>
                    <a:ext uri="{FF2B5EF4-FFF2-40B4-BE49-F238E27FC236}">
                      <a16:creationId xmlns:a16="http://schemas.microsoft.com/office/drawing/2014/main" id="{30932468-A6E1-C71F-3EBE-01CB7EAA2EED}"/>
                    </a:ext>
                  </a:extLst>
                </p14:cNvPr>
                <p14:cNvContentPartPr/>
                <p14:nvPr/>
              </p14:nvContentPartPr>
              <p14:xfrm>
                <a:off x="10119953" y="2114379"/>
                <a:ext cx="148680" cy="262080"/>
              </p14:xfrm>
            </p:contentPart>
          </mc:Choice>
          <mc:Fallback xmlns="">
            <p:pic>
              <p:nvPicPr>
                <p:cNvPr id="125" name="Freihand 124">
                  <a:extLst>
                    <a:ext uri="{FF2B5EF4-FFF2-40B4-BE49-F238E27FC236}">
                      <a16:creationId xmlns:a16="http://schemas.microsoft.com/office/drawing/2014/main" id="{30932468-A6E1-C71F-3EBE-01CB7EAA2EED}"/>
                    </a:ext>
                  </a:extLst>
                </p:cNvPr>
                <p:cNvPicPr/>
                <p:nvPr/>
              </p:nvPicPr>
              <p:blipFill>
                <a:blip r:embed="rId80"/>
                <a:stretch>
                  <a:fillRect/>
                </a:stretch>
              </p:blipFill>
              <p:spPr>
                <a:xfrm>
                  <a:off x="10111313" y="2105379"/>
                  <a:ext cx="1663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6" name="Freihand 125">
                  <a:extLst>
                    <a:ext uri="{FF2B5EF4-FFF2-40B4-BE49-F238E27FC236}">
                      <a16:creationId xmlns:a16="http://schemas.microsoft.com/office/drawing/2014/main" id="{906D498F-7707-9971-0E05-70DF6545F87D}"/>
                    </a:ext>
                  </a:extLst>
                </p14:cNvPr>
                <p14:cNvContentPartPr/>
                <p14:nvPr/>
              </p14:nvContentPartPr>
              <p14:xfrm>
                <a:off x="10312553" y="2151099"/>
                <a:ext cx="79560" cy="102600"/>
              </p14:xfrm>
            </p:contentPart>
          </mc:Choice>
          <mc:Fallback xmlns="">
            <p:pic>
              <p:nvPicPr>
                <p:cNvPr id="126" name="Freihand 125">
                  <a:extLst>
                    <a:ext uri="{FF2B5EF4-FFF2-40B4-BE49-F238E27FC236}">
                      <a16:creationId xmlns:a16="http://schemas.microsoft.com/office/drawing/2014/main" id="{906D498F-7707-9971-0E05-70DF6545F87D}"/>
                    </a:ext>
                  </a:extLst>
                </p:cNvPr>
                <p:cNvPicPr/>
                <p:nvPr/>
              </p:nvPicPr>
              <p:blipFill>
                <a:blip r:embed="rId82"/>
                <a:stretch>
                  <a:fillRect/>
                </a:stretch>
              </p:blipFill>
              <p:spPr>
                <a:xfrm>
                  <a:off x="10303553" y="2142459"/>
                  <a:ext cx="97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7" name="Freihand 126">
                  <a:extLst>
                    <a:ext uri="{FF2B5EF4-FFF2-40B4-BE49-F238E27FC236}">
                      <a16:creationId xmlns:a16="http://schemas.microsoft.com/office/drawing/2014/main" id="{F4661C87-834A-8173-48DC-E04AA1E8FD67}"/>
                    </a:ext>
                  </a:extLst>
                </p14:cNvPr>
                <p14:cNvContentPartPr/>
                <p14:nvPr/>
              </p14:nvContentPartPr>
              <p14:xfrm>
                <a:off x="10417673" y="2065419"/>
                <a:ext cx="105480" cy="177840"/>
              </p14:xfrm>
            </p:contentPart>
          </mc:Choice>
          <mc:Fallback xmlns="">
            <p:pic>
              <p:nvPicPr>
                <p:cNvPr id="127" name="Freihand 126">
                  <a:extLst>
                    <a:ext uri="{FF2B5EF4-FFF2-40B4-BE49-F238E27FC236}">
                      <a16:creationId xmlns:a16="http://schemas.microsoft.com/office/drawing/2014/main" id="{F4661C87-834A-8173-48DC-E04AA1E8FD67}"/>
                    </a:ext>
                  </a:extLst>
                </p:cNvPr>
                <p:cNvPicPr/>
                <p:nvPr/>
              </p:nvPicPr>
              <p:blipFill>
                <a:blip r:embed="rId84"/>
                <a:stretch>
                  <a:fillRect/>
                </a:stretch>
              </p:blipFill>
              <p:spPr>
                <a:xfrm>
                  <a:off x="10408673" y="2056419"/>
                  <a:ext cx="1231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2" name="Freihand 141">
                  <a:extLst>
                    <a:ext uri="{FF2B5EF4-FFF2-40B4-BE49-F238E27FC236}">
                      <a16:creationId xmlns:a16="http://schemas.microsoft.com/office/drawing/2014/main" id="{63818FAC-2E38-0515-EF44-1BEAAD468C62}"/>
                    </a:ext>
                  </a:extLst>
                </p14:cNvPr>
                <p14:cNvContentPartPr/>
                <p14:nvPr/>
              </p14:nvContentPartPr>
              <p14:xfrm>
                <a:off x="9627113" y="2446659"/>
                <a:ext cx="388080" cy="168120"/>
              </p14:xfrm>
            </p:contentPart>
          </mc:Choice>
          <mc:Fallback xmlns="">
            <p:pic>
              <p:nvPicPr>
                <p:cNvPr id="142" name="Freihand 141">
                  <a:extLst>
                    <a:ext uri="{FF2B5EF4-FFF2-40B4-BE49-F238E27FC236}">
                      <a16:creationId xmlns:a16="http://schemas.microsoft.com/office/drawing/2014/main" id="{63818FAC-2E38-0515-EF44-1BEAAD468C62}"/>
                    </a:ext>
                  </a:extLst>
                </p:cNvPr>
                <p:cNvPicPr/>
                <p:nvPr/>
              </p:nvPicPr>
              <p:blipFill>
                <a:blip r:embed="rId86"/>
                <a:stretch>
                  <a:fillRect/>
                </a:stretch>
              </p:blipFill>
              <p:spPr>
                <a:xfrm>
                  <a:off x="9618113" y="2438019"/>
                  <a:ext cx="405720" cy="18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144" name="Freihand 143">
                <a:extLst>
                  <a:ext uri="{FF2B5EF4-FFF2-40B4-BE49-F238E27FC236}">
                    <a16:creationId xmlns:a16="http://schemas.microsoft.com/office/drawing/2014/main" id="{F2C7BB09-5313-AD3B-C6F9-615C712D7363}"/>
                  </a:ext>
                </a:extLst>
              </p14:cNvPr>
              <p14:cNvContentPartPr/>
              <p14:nvPr/>
            </p14:nvContentPartPr>
            <p14:xfrm>
              <a:off x="9924833" y="1428579"/>
              <a:ext cx="952920" cy="106200"/>
            </p14:xfrm>
          </p:contentPart>
        </mc:Choice>
        <mc:Fallback xmlns="">
          <p:pic>
            <p:nvPicPr>
              <p:cNvPr id="144" name="Freihand 143">
                <a:extLst>
                  <a:ext uri="{FF2B5EF4-FFF2-40B4-BE49-F238E27FC236}">
                    <a16:creationId xmlns:a16="http://schemas.microsoft.com/office/drawing/2014/main" id="{F2C7BB09-5313-AD3B-C6F9-615C712D7363}"/>
                  </a:ext>
                </a:extLst>
              </p:cNvPr>
              <p:cNvPicPr/>
              <p:nvPr/>
            </p:nvPicPr>
            <p:blipFill>
              <a:blip r:embed="rId88"/>
              <a:stretch>
                <a:fillRect/>
              </a:stretch>
            </p:blipFill>
            <p:spPr>
              <a:xfrm>
                <a:off x="9915833" y="1419939"/>
                <a:ext cx="970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6" name="Freihand 145">
                <a:extLst>
                  <a:ext uri="{FF2B5EF4-FFF2-40B4-BE49-F238E27FC236}">
                    <a16:creationId xmlns:a16="http://schemas.microsoft.com/office/drawing/2014/main" id="{77C4953C-3A65-775F-91B2-4C631BA6AB97}"/>
                  </a:ext>
                </a:extLst>
              </p14:cNvPr>
              <p14:cNvContentPartPr/>
              <p14:nvPr/>
            </p14:nvContentPartPr>
            <p14:xfrm>
              <a:off x="4483433" y="1035099"/>
              <a:ext cx="136080" cy="418320"/>
            </p14:xfrm>
          </p:contentPart>
        </mc:Choice>
        <mc:Fallback xmlns="">
          <p:pic>
            <p:nvPicPr>
              <p:cNvPr id="146" name="Freihand 145">
                <a:extLst>
                  <a:ext uri="{FF2B5EF4-FFF2-40B4-BE49-F238E27FC236}">
                    <a16:creationId xmlns:a16="http://schemas.microsoft.com/office/drawing/2014/main" id="{77C4953C-3A65-775F-91B2-4C631BA6AB97}"/>
                  </a:ext>
                </a:extLst>
              </p:cNvPr>
              <p:cNvPicPr/>
              <p:nvPr/>
            </p:nvPicPr>
            <p:blipFill>
              <a:blip r:embed="rId90"/>
              <a:stretch>
                <a:fillRect/>
              </a:stretch>
            </p:blipFill>
            <p:spPr>
              <a:xfrm>
                <a:off x="4474793" y="1026459"/>
                <a:ext cx="15372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5" name="Freihand 154">
                <a:extLst>
                  <a:ext uri="{FF2B5EF4-FFF2-40B4-BE49-F238E27FC236}">
                    <a16:creationId xmlns:a16="http://schemas.microsoft.com/office/drawing/2014/main" id="{3CE1648E-466B-DBE6-3C2B-E809A9C4CDFF}"/>
                  </a:ext>
                </a:extLst>
              </p14:cNvPr>
              <p14:cNvContentPartPr/>
              <p14:nvPr/>
            </p14:nvContentPartPr>
            <p14:xfrm>
              <a:off x="668153" y="2516859"/>
              <a:ext cx="189000" cy="792000"/>
            </p14:xfrm>
          </p:contentPart>
        </mc:Choice>
        <mc:Fallback xmlns="">
          <p:pic>
            <p:nvPicPr>
              <p:cNvPr id="155" name="Freihand 154">
                <a:extLst>
                  <a:ext uri="{FF2B5EF4-FFF2-40B4-BE49-F238E27FC236}">
                    <a16:creationId xmlns:a16="http://schemas.microsoft.com/office/drawing/2014/main" id="{3CE1648E-466B-DBE6-3C2B-E809A9C4CDFF}"/>
                  </a:ext>
                </a:extLst>
              </p:cNvPr>
              <p:cNvPicPr/>
              <p:nvPr/>
            </p:nvPicPr>
            <p:blipFill>
              <a:blip r:embed="rId92"/>
              <a:stretch>
                <a:fillRect/>
              </a:stretch>
            </p:blipFill>
            <p:spPr>
              <a:xfrm>
                <a:off x="659153" y="2507859"/>
                <a:ext cx="206640" cy="809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7" name="Freihand 156">
                <a:extLst>
                  <a:ext uri="{FF2B5EF4-FFF2-40B4-BE49-F238E27FC236}">
                    <a16:creationId xmlns:a16="http://schemas.microsoft.com/office/drawing/2014/main" id="{0DC8BE03-9826-C9FE-BD3A-AC857DB8FDF3}"/>
                  </a:ext>
                </a:extLst>
              </p14:cNvPr>
              <p14:cNvContentPartPr/>
              <p14:nvPr/>
            </p14:nvContentPartPr>
            <p14:xfrm>
              <a:off x="9070193" y="1489419"/>
              <a:ext cx="216360" cy="100440"/>
            </p14:xfrm>
          </p:contentPart>
        </mc:Choice>
        <mc:Fallback xmlns="">
          <p:pic>
            <p:nvPicPr>
              <p:cNvPr id="157" name="Freihand 156">
                <a:extLst>
                  <a:ext uri="{FF2B5EF4-FFF2-40B4-BE49-F238E27FC236}">
                    <a16:creationId xmlns:a16="http://schemas.microsoft.com/office/drawing/2014/main" id="{0DC8BE03-9826-C9FE-BD3A-AC857DB8FDF3}"/>
                  </a:ext>
                </a:extLst>
              </p:cNvPr>
              <p:cNvPicPr/>
              <p:nvPr/>
            </p:nvPicPr>
            <p:blipFill>
              <a:blip r:embed="rId94"/>
              <a:stretch>
                <a:fillRect/>
              </a:stretch>
            </p:blipFill>
            <p:spPr>
              <a:xfrm>
                <a:off x="9061553" y="1480779"/>
                <a:ext cx="234000" cy="118080"/>
              </a:xfrm>
              <a:prstGeom prst="rect">
                <a:avLst/>
              </a:prstGeom>
            </p:spPr>
          </p:pic>
        </mc:Fallback>
      </mc:AlternateContent>
      <p:grpSp>
        <p:nvGrpSpPr>
          <p:cNvPr id="160" name="Gruppieren 159">
            <a:extLst>
              <a:ext uri="{FF2B5EF4-FFF2-40B4-BE49-F238E27FC236}">
                <a16:creationId xmlns:a16="http://schemas.microsoft.com/office/drawing/2014/main" id="{B93C4F18-D9AC-55AE-9CA9-3FC50C5B8D9C}"/>
              </a:ext>
            </a:extLst>
          </p:cNvPr>
          <p:cNvGrpSpPr/>
          <p:nvPr/>
        </p:nvGrpSpPr>
        <p:grpSpPr>
          <a:xfrm>
            <a:off x="7675193" y="614979"/>
            <a:ext cx="4219920" cy="1343160"/>
            <a:chOff x="7675193" y="614979"/>
            <a:chExt cx="4219920" cy="1343160"/>
          </a:xfrm>
        </p:grpSpPr>
        <mc:AlternateContent xmlns:mc="http://schemas.openxmlformats.org/markup-compatibility/2006" xmlns:p14="http://schemas.microsoft.com/office/powerpoint/2010/main">
          <mc:Choice Requires="p14">
            <p:contentPart p14:bwMode="auto" r:id="rId95">
              <p14:nvContentPartPr>
                <p14:cNvPr id="9" name="Freihand 8">
                  <a:extLst>
                    <a:ext uri="{FF2B5EF4-FFF2-40B4-BE49-F238E27FC236}">
                      <a16:creationId xmlns:a16="http://schemas.microsoft.com/office/drawing/2014/main" id="{B0CD224B-D1C9-4A0D-CB0B-3C91BF8F1B1E}"/>
                    </a:ext>
                  </a:extLst>
                </p14:cNvPr>
                <p14:cNvContentPartPr/>
                <p14:nvPr/>
              </p14:nvContentPartPr>
              <p14:xfrm>
                <a:off x="7675193" y="736659"/>
                <a:ext cx="105120" cy="114120"/>
              </p14:xfrm>
            </p:contentPart>
          </mc:Choice>
          <mc:Fallback xmlns="">
            <p:pic>
              <p:nvPicPr>
                <p:cNvPr id="9" name="Freihand 8">
                  <a:extLst>
                    <a:ext uri="{FF2B5EF4-FFF2-40B4-BE49-F238E27FC236}">
                      <a16:creationId xmlns:a16="http://schemas.microsoft.com/office/drawing/2014/main" id="{B0CD224B-D1C9-4A0D-CB0B-3C91BF8F1B1E}"/>
                    </a:ext>
                  </a:extLst>
                </p:cNvPr>
                <p:cNvPicPr/>
                <p:nvPr/>
              </p:nvPicPr>
              <p:blipFill>
                <a:blip r:embed="rId96"/>
                <a:stretch>
                  <a:fillRect/>
                </a:stretch>
              </p:blipFill>
              <p:spPr>
                <a:xfrm>
                  <a:off x="7666553" y="727659"/>
                  <a:ext cx="122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 name="Freihand 9">
                  <a:extLst>
                    <a:ext uri="{FF2B5EF4-FFF2-40B4-BE49-F238E27FC236}">
                      <a16:creationId xmlns:a16="http://schemas.microsoft.com/office/drawing/2014/main" id="{8F4525B6-E014-7D87-E953-D04AF29EDF0E}"/>
                    </a:ext>
                  </a:extLst>
                </p14:cNvPr>
                <p14:cNvContentPartPr/>
                <p14:nvPr/>
              </p14:nvContentPartPr>
              <p14:xfrm>
                <a:off x="7751513" y="742779"/>
                <a:ext cx="81720" cy="288360"/>
              </p14:xfrm>
            </p:contentPart>
          </mc:Choice>
          <mc:Fallback xmlns="">
            <p:pic>
              <p:nvPicPr>
                <p:cNvPr id="10" name="Freihand 9">
                  <a:extLst>
                    <a:ext uri="{FF2B5EF4-FFF2-40B4-BE49-F238E27FC236}">
                      <a16:creationId xmlns:a16="http://schemas.microsoft.com/office/drawing/2014/main" id="{8F4525B6-E014-7D87-E953-D04AF29EDF0E}"/>
                    </a:ext>
                  </a:extLst>
                </p:cNvPr>
                <p:cNvPicPr/>
                <p:nvPr/>
              </p:nvPicPr>
              <p:blipFill>
                <a:blip r:embed="rId98"/>
                <a:stretch>
                  <a:fillRect/>
                </a:stretch>
              </p:blipFill>
              <p:spPr>
                <a:xfrm>
                  <a:off x="7742873" y="733779"/>
                  <a:ext cx="99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 name="Freihand 10">
                  <a:extLst>
                    <a:ext uri="{FF2B5EF4-FFF2-40B4-BE49-F238E27FC236}">
                      <a16:creationId xmlns:a16="http://schemas.microsoft.com/office/drawing/2014/main" id="{825C5E21-34F0-BBE8-3BD9-184357834D6F}"/>
                    </a:ext>
                  </a:extLst>
                </p14:cNvPr>
                <p14:cNvContentPartPr/>
                <p14:nvPr/>
              </p14:nvContentPartPr>
              <p14:xfrm>
                <a:off x="7969673" y="686979"/>
                <a:ext cx="44280" cy="112680"/>
              </p14:xfrm>
            </p:contentPart>
          </mc:Choice>
          <mc:Fallback xmlns="">
            <p:pic>
              <p:nvPicPr>
                <p:cNvPr id="11" name="Freihand 10">
                  <a:extLst>
                    <a:ext uri="{FF2B5EF4-FFF2-40B4-BE49-F238E27FC236}">
                      <a16:creationId xmlns:a16="http://schemas.microsoft.com/office/drawing/2014/main" id="{825C5E21-34F0-BBE8-3BD9-184357834D6F}"/>
                    </a:ext>
                  </a:extLst>
                </p:cNvPr>
                <p:cNvPicPr/>
                <p:nvPr/>
              </p:nvPicPr>
              <p:blipFill>
                <a:blip r:embed="rId100"/>
                <a:stretch>
                  <a:fillRect/>
                </a:stretch>
              </p:blipFill>
              <p:spPr>
                <a:xfrm>
                  <a:off x="7960673" y="678339"/>
                  <a:ext cx="61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 name="Freihand 11">
                  <a:extLst>
                    <a:ext uri="{FF2B5EF4-FFF2-40B4-BE49-F238E27FC236}">
                      <a16:creationId xmlns:a16="http://schemas.microsoft.com/office/drawing/2014/main" id="{0D0EBBA0-FEF7-FE67-B64C-C89AFC33D9AB}"/>
                    </a:ext>
                  </a:extLst>
                </p14:cNvPr>
                <p14:cNvContentPartPr/>
                <p14:nvPr/>
              </p14:nvContentPartPr>
              <p14:xfrm>
                <a:off x="7885073" y="631539"/>
                <a:ext cx="598320" cy="161640"/>
              </p14:xfrm>
            </p:contentPart>
          </mc:Choice>
          <mc:Fallback xmlns="">
            <p:pic>
              <p:nvPicPr>
                <p:cNvPr id="12" name="Freihand 11">
                  <a:extLst>
                    <a:ext uri="{FF2B5EF4-FFF2-40B4-BE49-F238E27FC236}">
                      <a16:creationId xmlns:a16="http://schemas.microsoft.com/office/drawing/2014/main" id="{0D0EBBA0-FEF7-FE67-B64C-C89AFC33D9AB}"/>
                    </a:ext>
                  </a:extLst>
                </p:cNvPr>
                <p:cNvPicPr/>
                <p:nvPr/>
              </p:nvPicPr>
              <p:blipFill>
                <a:blip r:embed="rId102"/>
                <a:stretch>
                  <a:fillRect/>
                </a:stretch>
              </p:blipFill>
              <p:spPr>
                <a:xfrm>
                  <a:off x="7876433" y="622899"/>
                  <a:ext cx="615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 name="Freihand 12">
                  <a:extLst>
                    <a:ext uri="{FF2B5EF4-FFF2-40B4-BE49-F238E27FC236}">
                      <a16:creationId xmlns:a16="http://schemas.microsoft.com/office/drawing/2014/main" id="{BCB720C6-1F55-AE56-708C-689424B8F519}"/>
                    </a:ext>
                  </a:extLst>
                </p14:cNvPr>
                <p14:cNvContentPartPr/>
                <p14:nvPr/>
              </p14:nvContentPartPr>
              <p14:xfrm>
                <a:off x="8258033" y="845739"/>
                <a:ext cx="144720" cy="20160"/>
              </p14:xfrm>
            </p:contentPart>
          </mc:Choice>
          <mc:Fallback xmlns="">
            <p:pic>
              <p:nvPicPr>
                <p:cNvPr id="13" name="Freihand 12">
                  <a:extLst>
                    <a:ext uri="{FF2B5EF4-FFF2-40B4-BE49-F238E27FC236}">
                      <a16:creationId xmlns:a16="http://schemas.microsoft.com/office/drawing/2014/main" id="{BCB720C6-1F55-AE56-708C-689424B8F519}"/>
                    </a:ext>
                  </a:extLst>
                </p:cNvPr>
                <p:cNvPicPr/>
                <p:nvPr/>
              </p:nvPicPr>
              <p:blipFill>
                <a:blip r:embed="rId104"/>
                <a:stretch>
                  <a:fillRect/>
                </a:stretch>
              </p:blipFill>
              <p:spPr>
                <a:xfrm>
                  <a:off x="8249033" y="837099"/>
                  <a:ext cx="162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 name="Freihand 13">
                  <a:extLst>
                    <a:ext uri="{FF2B5EF4-FFF2-40B4-BE49-F238E27FC236}">
                      <a16:creationId xmlns:a16="http://schemas.microsoft.com/office/drawing/2014/main" id="{6ECDCED5-7B31-1139-42F2-673BB4F0EA61}"/>
                    </a:ext>
                  </a:extLst>
                </p14:cNvPr>
                <p14:cNvContentPartPr/>
                <p14:nvPr/>
              </p14:nvContentPartPr>
              <p14:xfrm>
                <a:off x="8699033" y="676899"/>
                <a:ext cx="361440" cy="174600"/>
              </p14:xfrm>
            </p:contentPart>
          </mc:Choice>
          <mc:Fallback xmlns="">
            <p:pic>
              <p:nvPicPr>
                <p:cNvPr id="14" name="Freihand 13">
                  <a:extLst>
                    <a:ext uri="{FF2B5EF4-FFF2-40B4-BE49-F238E27FC236}">
                      <a16:creationId xmlns:a16="http://schemas.microsoft.com/office/drawing/2014/main" id="{6ECDCED5-7B31-1139-42F2-673BB4F0EA61}"/>
                    </a:ext>
                  </a:extLst>
                </p:cNvPr>
                <p:cNvPicPr/>
                <p:nvPr/>
              </p:nvPicPr>
              <p:blipFill>
                <a:blip r:embed="rId106"/>
                <a:stretch>
                  <a:fillRect/>
                </a:stretch>
              </p:blipFill>
              <p:spPr>
                <a:xfrm>
                  <a:off x="8690033" y="667899"/>
                  <a:ext cx="379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5" name="Freihand 14">
                  <a:extLst>
                    <a:ext uri="{FF2B5EF4-FFF2-40B4-BE49-F238E27FC236}">
                      <a16:creationId xmlns:a16="http://schemas.microsoft.com/office/drawing/2014/main" id="{17D56A45-B8B7-B698-1A6B-F156E6393674}"/>
                    </a:ext>
                  </a:extLst>
                </p14:cNvPr>
                <p14:cNvContentPartPr/>
                <p14:nvPr/>
              </p14:nvContentPartPr>
              <p14:xfrm>
                <a:off x="8962913" y="714699"/>
                <a:ext cx="436680" cy="109800"/>
              </p14:xfrm>
            </p:contentPart>
          </mc:Choice>
          <mc:Fallback xmlns="">
            <p:pic>
              <p:nvPicPr>
                <p:cNvPr id="15" name="Freihand 14">
                  <a:extLst>
                    <a:ext uri="{FF2B5EF4-FFF2-40B4-BE49-F238E27FC236}">
                      <a16:creationId xmlns:a16="http://schemas.microsoft.com/office/drawing/2014/main" id="{17D56A45-B8B7-B698-1A6B-F156E6393674}"/>
                    </a:ext>
                  </a:extLst>
                </p:cNvPr>
                <p:cNvPicPr/>
                <p:nvPr/>
              </p:nvPicPr>
              <p:blipFill>
                <a:blip r:embed="rId108"/>
                <a:stretch>
                  <a:fillRect/>
                </a:stretch>
              </p:blipFill>
              <p:spPr>
                <a:xfrm>
                  <a:off x="8954273" y="705699"/>
                  <a:ext cx="454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 name="Freihand 16">
                  <a:extLst>
                    <a:ext uri="{FF2B5EF4-FFF2-40B4-BE49-F238E27FC236}">
                      <a16:creationId xmlns:a16="http://schemas.microsoft.com/office/drawing/2014/main" id="{8A639127-27DF-55F3-C285-1FDEE8C11696}"/>
                    </a:ext>
                  </a:extLst>
                </p14:cNvPr>
                <p14:cNvContentPartPr/>
                <p14:nvPr/>
              </p14:nvContentPartPr>
              <p14:xfrm>
                <a:off x="9280073" y="664659"/>
                <a:ext cx="504360" cy="185040"/>
              </p14:xfrm>
            </p:contentPart>
          </mc:Choice>
          <mc:Fallback xmlns="">
            <p:pic>
              <p:nvPicPr>
                <p:cNvPr id="17" name="Freihand 16">
                  <a:extLst>
                    <a:ext uri="{FF2B5EF4-FFF2-40B4-BE49-F238E27FC236}">
                      <a16:creationId xmlns:a16="http://schemas.microsoft.com/office/drawing/2014/main" id="{8A639127-27DF-55F3-C285-1FDEE8C11696}"/>
                    </a:ext>
                  </a:extLst>
                </p:cNvPr>
                <p:cNvPicPr/>
                <p:nvPr/>
              </p:nvPicPr>
              <p:blipFill>
                <a:blip r:embed="rId110"/>
                <a:stretch>
                  <a:fillRect/>
                </a:stretch>
              </p:blipFill>
              <p:spPr>
                <a:xfrm>
                  <a:off x="9271433" y="655659"/>
                  <a:ext cx="522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8" name="Freihand 17">
                  <a:extLst>
                    <a:ext uri="{FF2B5EF4-FFF2-40B4-BE49-F238E27FC236}">
                      <a16:creationId xmlns:a16="http://schemas.microsoft.com/office/drawing/2014/main" id="{F401BFA3-C02B-D03C-7997-1908BE8A6770}"/>
                    </a:ext>
                  </a:extLst>
                </p14:cNvPr>
                <p14:cNvContentPartPr/>
                <p14:nvPr/>
              </p14:nvContentPartPr>
              <p14:xfrm>
                <a:off x="9668513" y="749979"/>
                <a:ext cx="148680" cy="5400"/>
              </p14:xfrm>
            </p:contentPart>
          </mc:Choice>
          <mc:Fallback xmlns="">
            <p:pic>
              <p:nvPicPr>
                <p:cNvPr id="18" name="Freihand 17">
                  <a:extLst>
                    <a:ext uri="{FF2B5EF4-FFF2-40B4-BE49-F238E27FC236}">
                      <a16:creationId xmlns:a16="http://schemas.microsoft.com/office/drawing/2014/main" id="{F401BFA3-C02B-D03C-7997-1908BE8A6770}"/>
                    </a:ext>
                  </a:extLst>
                </p:cNvPr>
                <p:cNvPicPr/>
                <p:nvPr/>
              </p:nvPicPr>
              <p:blipFill>
                <a:blip r:embed="rId112"/>
                <a:stretch>
                  <a:fillRect/>
                </a:stretch>
              </p:blipFill>
              <p:spPr>
                <a:xfrm>
                  <a:off x="9659873" y="741339"/>
                  <a:ext cx="166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9" name="Freihand 18">
                  <a:extLst>
                    <a:ext uri="{FF2B5EF4-FFF2-40B4-BE49-F238E27FC236}">
                      <a16:creationId xmlns:a16="http://schemas.microsoft.com/office/drawing/2014/main" id="{C6BE0310-F4D0-6C17-2201-B665D8C4CEC2}"/>
                    </a:ext>
                  </a:extLst>
                </p14:cNvPr>
                <p14:cNvContentPartPr/>
                <p14:nvPr/>
              </p14:nvContentPartPr>
              <p14:xfrm>
                <a:off x="10000433" y="614979"/>
                <a:ext cx="192600" cy="238680"/>
              </p14:xfrm>
            </p:contentPart>
          </mc:Choice>
          <mc:Fallback xmlns="">
            <p:pic>
              <p:nvPicPr>
                <p:cNvPr id="19" name="Freihand 18">
                  <a:extLst>
                    <a:ext uri="{FF2B5EF4-FFF2-40B4-BE49-F238E27FC236}">
                      <a16:creationId xmlns:a16="http://schemas.microsoft.com/office/drawing/2014/main" id="{C6BE0310-F4D0-6C17-2201-B665D8C4CEC2}"/>
                    </a:ext>
                  </a:extLst>
                </p:cNvPr>
                <p:cNvPicPr/>
                <p:nvPr/>
              </p:nvPicPr>
              <p:blipFill>
                <a:blip r:embed="rId114"/>
                <a:stretch>
                  <a:fillRect/>
                </a:stretch>
              </p:blipFill>
              <p:spPr>
                <a:xfrm>
                  <a:off x="9991433" y="606339"/>
                  <a:ext cx="2102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 name="Freihand 20">
                  <a:extLst>
                    <a:ext uri="{FF2B5EF4-FFF2-40B4-BE49-F238E27FC236}">
                      <a16:creationId xmlns:a16="http://schemas.microsoft.com/office/drawing/2014/main" id="{51ABE799-F24A-6BCF-1664-C0A3CB5693DA}"/>
                    </a:ext>
                  </a:extLst>
                </p14:cNvPr>
                <p14:cNvContentPartPr/>
                <p14:nvPr/>
              </p14:nvContentPartPr>
              <p14:xfrm>
                <a:off x="8232113" y="1264059"/>
                <a:ext cx="173160" cy="20160"/>
              </p14:xfrm>
            </p:contentPart>
          </mc:Choice>
          <mc:Fallback xmlns="">
            <p:pic>
              <p:nvPicPr>
                <p:cNvPr id="21" name="Freihand 20">
                  <a:extLst>
                    <a:ext uri="{FF2B5EF4-FFF2-40B4-BE49-F238E27FC236}">
                      <a16:creationId xmlns:a16="http://schemas.microsoft.com/office/drawing/2014/main" id="{51ABE799-F24A-6BCF-1664-C0A3CB5693DA}"/>
                    </a:ext>
                  </a:extLst>
                </p:cNvPr>
                <p:cNvPicPr/>
                <p:nvPr/>
              </p:nvPicPr>
              <p:blipFill>
                <a:blip r:embed="rId116"/>
                <a:stretch>
                  <a:fillRect/>
                </a:stretch>
              </p:blipFill>
              <p:spPr>
                <a:xfrm>
                  <a:off x="8223113" y="1255059"/>
                  <a:ext cx="190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2" name="Freihand 21">
                  <a:extLst>
                    <a:ext uri="{FF2B5EF4-FFF2-40B4-BE49-F238E27FC236}">
                      <a16:creationId xmlns:a16="http://schemas.microsoft.com/office/drawing/2014/main" id="{A5B18EDF-CED0-D4E6-41F7-F7FACFED0CDE}"/>
                    </a:ext>
                  </a:extLst>
                </p14:cNvPr>
                <p14:cNvContentPartPr/>
                <p14:nvPr/>
              </p14:nvContentPartPr>
              <p14:xfrm>
                <a:off x="8220593" y="1332099"/>
                <a:ext cx="179640" cy="37440"/>
              </p14:xfrm>
            </p:contentPart>
          </mc:Choice>
          <mc:Fallback xmlns="">
            <p:pic>
              <p:nvPicPr>
                <p:cNvPr id="22" name="Freihand 21">
                  <a:extLst>
                    <a:ext uri="{FF2B5EF4-FFF2-40B4-BE49-F238E27FC236}">
                      <a16:creationId xmlns:a16="http://schemas.microsoft.com/office/drawing/2014/main" id="{A5B18EDF-CED0-D4E6-41F7-F7FACFED0CDE}"/>
                    </a:ext>
                  </a:extLst>
                </p:cNvPr>
                <p:cNvPicPr/>
                <p:nvPr/>
              </p:nvPicPr>
              <p:blipFill>
                <a:blip r:embed="rId118"/>
                <a:stretch>
                  <a:fillRect/>
                </a:stretch>
              </p:blipFill>
              <p:spPr>
                <a:xfrm>
                  <a:off x="8211593" y="1323459"/>
                  <a:ext cx="197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3" name="Freihand 22">
                  <a:extLst>
                    <a:ext uri="{FF2B5EF4-FFF2-40B4-BE49-F238E27FC236}">
                      <a16:creationId xmlns:a16="http://schemas.microsoft.com/office/drawing/2014/main" id="{7EC87F39-F282-B156-4DD3-0BCCFC3CBF65}"/>
                    </a:ext>
                  </a:extLst>
                </p14:cNvPr>
                <p14:cNvContentPartPr/>
                <p14:nvPr/>
              </p14:nvContentPartPr>
              <p14:xfrm>
                <a:off x="8515793" y="1196739"/>
                <a:ext cx="136800" cy="176400"/>
              </p14:xfrm>
            </p:contentPart>
          </mc:Choice>
          <mc:Fallback xmlns="">
            <p:pic>
              <p:nvPicPr>
                <p:cNvPr id="23" name="Freihand 22">
                  <a:extLst>
                    <a:ext uri="{FF2B5EF4-FFF2-40B4-BE49-F238E27FC236}">
                      <a16:creationId xmlns:a16="http://schemas.microsoft.com/office/drawing/2014/main" id="{7EC87F39-F282-B156-4DD3-0BCCFC3CBF65}"/>
                    </a:ext>
                  </a:extLst>
                </p:cNvPr>
                <p:cNvPicPr/>
                <p:nvPr/>
              </p:nvPicPr>
              <p:blipFill>
                <a:blip r:embed="rId120"/>
                <a:stretch>
                  <a:fillRect/>
                </a:stretch>
              </p:blipFill>
              <p:spPr>
                <a:xfrm>
                  <a:off x="8506793" y="1188099"/>
                  <a:ext cx="154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4" name="Freihand 23">
                  <a:extLst>
                    <a:ext uri="{FF2B5EF4-FFF2-40B4-BE49-F238E27FC236}">
                      <a16:creationId xmlns:a16="http://schemas.microsoft.com/office/drawing/2014/main" id="{BC50B579-B87E-4004-E519-EE3B585FCC2B}"/>
                    </a:ext>
                  </a:extLst>
                </p14:cNvPr>
                <p14:cNvContentPartPr/>
                <p14:nvPr/>
              </p14:nvContentPartPr>
              <p14:xfrm>
                <a:off x="8652593" y="1342539"/>
                <a:ext cx="87120" cy="95400"/>
              </p14:xfrm>
            </p:contentPart>
          </mc:Choice>
          <mc:Fallback xmlns="">
            <p:pic>
              <p:nvPicPr>
                <p:cNvPr id="24" name="Freihand 23">
                  <a:extLst>
                    <a:ext uri="{FF2B5EF4-FFF2-40B4-BE49-F238E27FC236}">
                      <a16:creationId xmlns:a16="http://schemas.microsoft.com/office/drawing/2014/main" id="{BC50B579-B87E-4004-E519-EE3B585FCC2B}"/>
                    </a:ext>
                  </a:extLst>
                </p:cNvPr>
                <p:cNvPicPr/>
                <p:nvPr/>
              </p:nvPicPr>
              <p:blipFill>
                <a:blip r:embed="rId122"/>
                <a:stretch>
                  <a:fillRect/>
                </a:stretch>
              </p:blipFill>
              <p:spPr>
                <a:xfrm>
                  <a:off x="8643593" y="1333899"/>
                  <a:ext cx="104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5" name="Freihand 24">
                  <a:extLst>
                    <a:ext uri="{FF2B5EF4-FFF2-40B4-BE49-F238E27FC236}">
                      <a16:creationId xmlns:a16="http://schemas.microsoft.com/office/drawing/2014/main" id="{A629155F-E072-78B4-6DCD-068F07FF63C8}"/>
                    </a:ext>
                  </a:extLst>
                </p14:cNvPr>
                <p14:cNvContentPartPr/>
                <p14:nvPr/>
              </p14:nvContentPartPr>
              <p14:xfrm>
                <a:off x="8840153" y="1250019"/>
                <a:ext cx="122760" cy="147600"/>
              </p14:xfrm>
            </p:contentPart>
          </mc:Choice>
          <mc:Fallback xmlns="">
            <p:pic>
              <p:nvPicPr>
                <p:cNvPr id="25" name="Freihand 24">
                  <a:extLst>
                    <a:ext uri="{FF2B5EF4-FFF2-40B4-BE49-F238E27FC236}">
                      <a16:creationId xmlns:a16="http://schemas.microsoft.com/office/drawing/2014/main" id="{A629155F-E072-78B4-6DCD-068F07FF63C8}"/>
                    </a:ext>
                  </a:extLst>
                </p:cNvPr>
                <p:cNvPicPr/>
                <p:nvPr/>
              </p:nvPicPr>
              <p:blipFill>
                <a:blip r:embed="rId124"/>
                <a:stretch>
                  <a:fillRect/>
                </a:stretch>
              </p:blipFill>
              <p:spPr>
                <a:xfrm>
                  <a:off x="8831153" y="1241019"/>
                  <a:ext cx="140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7" name="Freihand 26">
                  <a:extLst>
                    <a:ext uri="{FF2B5EF4-FFF2-40B4-BE49-F238E27FC236}">
                      <a16:creationId xmlns:a16="http://schemas.microsoft.com/office/drawing/2014/main" id="{80808274-A246-88DC-1D15-725819568890}"/>
                    </a:ext>
                  </a:extLst>
                </p14:cNvPr>
                <p14:cNvContentPartPr/>
                <p14:nvPr/>
              </p14:nvContentPartPr>
              <p14:xfrm>
                <a:off x="9058673" y="1205379"/>
                <a:ext cx="136800" cy="151200"/>
              </p14:xfrm>
            </p:contentPart>
          </mc:Choice>
          <mc:Fallback xmlns="">
            <p:pic>
              <p:nvPicPr>
                <p:cNvPr id="27" name="Freihand 26">
                  <a:extLst>
                    <a:ext uri="{FF2B5EF4-FFF2-40B4-BE49-F238E27FC236}">
                      <a16:creationId xmlns:a16="http://schemas.microsoft.com/office/drawing/2014/main" id="{80808274-A246-88DC-1D15-725819568890}"/>
                    </a:ext>
                  </a:extLst>
                </p:cNvPr>
                <p:cNvPicPr/>
                <p:nvPr/>
              </p:nvPicPr>
              <p:blipFill>
                <a:blip r:embed="rId126"/>
                <a:stretch>
                  <a:fillRect/>
                </a:stretch>
              </p:blipFill>
              <p:spPr>
                <a:xfrm>
                  <a:off x="9050033" y="1196379"/>
                  <a:ext cx="154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8" name="Freihand 27">
                  <a:extLst>
                    <a:ext uri="{FF2B5EF4-FFF2-40B4-BE49-F238E27FC236}">
                      <a16:creationId xmlns:a16="http://schemas.microsoft.com/office/drawing/2014/main" id="{735BCB5F-6A10-4EFB-C77B-791873B3C494}"/>
                    </a:ext>
                  </a:extLst>
                </p14:cNvPr>
                <p14:cNvContentPartPr/>
                <p14:nvPr/>
              </p14:nvContentPartPr>
              <p14:xfrm>
                <a:off x="9210953" y="1287819"/>
                <a:ext cx="97560" cy="179280"/>
              </p14:xfrm>
            </p:contentPart>
          </mc:Choice>
          <mc:Fallback xmlns="">
            <p:pic>
              <p:nvPicPr>
                <p:cNvPr id="28" name="Freihand 27">
                  <a:extLst>
                    <a:ext uri="{FF2B5EF4-FFF2-40B4-BE49-F238E27FC236}">
                      <a16:creationId xmlns:a16="http://schemas.microsoft.com/office/drawing/2014/main" id="{735BCB5F-6A10-4EFB-C77B-791873B3C494}"/>
                    </a:ext>
                  </a:extLst>
                </p:cNvPr>
                <p:cNvPicPr/>
                <p:nvPr/>
              </p:nvPicPr>
              <p:blipFill>
                <a:blip r:embed="rId128"/>
                <a:stretch>
                  <a:fillRect/>
                </a:stretch>
              </p:blipFill>
              <p:spPr>
                <a:xfrm>
                  <a:off x="9202313" y="1278819"/>
                  <a:ext cx="115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9" name="Freihand 28">
                  <a:extLst>
                    <a:ext uri="{FF2B5EF4-FFF2-40B4-BE49-F238E27FC236}">
                      <a16:creationId xmlns:a16="http://schemas.microsoft.com/office/drawing/2014/main" id="{E3E98741-CB8D-8DA4-07ED-6D7760B721CC}"/>
                    </a:ext>
                  </a:extLst>
                </p14:cNvPr>
                <p14:cNvContentPartPr/>
                <p14:nvPr/>
              </p14:nvContentPartPr>
              <p14:xfrm>
                <a:off x="9376553" y="1294299"/>
                <a:ext cx="20520" cy="18720"/>
              </p14:xfrm>
            </p:contentPart>
          </mc:Choice>
          <mc:Fallback xmlns="">
            <p:pic>
              <p:nvPicPr>
                <p:cNvPr id="29" name="Freihand 28">
                  <a:extLst>
                    <a:ext uri="{FF2B5EF4-FFF2-40B4-BE49-F238E27FC236}">
                      <a16:creationId xmlns:a16="http://schemas.microsoft.com/office/drawing/2014/main" id="{E3E98741-CB8D-8DA4-07ED-6D7760B721CC}"/>
                    </a:ext>
                  </a:extLst>
                </p:cNvPr>
                <p:cNvPicPr/>
                <p:nvPr/>
              </p:nvPicPr>
              <p:blipFill>
                <a:blip r:embed="rId130"/>
                <a:stretch>
                  <a:fillRect/>
                </a:stretch>
              </p:blipFill>
              <p:spPr>
                <a:xfrm>
                  <a:off x="9367553" y="1285299"/>
                  <a:ext cx="38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0" name="Freihand 29">
                  <a:extLst>
                    <a:ext uri="{FF2B5EF4-FFF2-40B4-BE49-F238E27FC236}">
                      <a16:creationId xmlns:a16="http://schemas.microsoft.com/office/drawing/2014/main" id="{8FE6C72E-138A-FADF-9C7D-A73E8149161C}"/>
                    </a:ext>
                  </a:extLst>
                </p14:cNvPr>
                <p14:cNvContentPartPr/>
                <p14:nvPr/>
              </p14:nvContentPartPr>
              <p14:xfrm>
                <a:off x="9484913" y="1240659"/>
                <a:ext cx="119160" cy="191520"/>
              </p14:xfrm>
            </p:contentPart>
          </mc:Choice>
          <mc:Fallback xmlns="">
            <p:pic>
              <p:nvPicPr>
                <p:cNvPr id="30" name="Freihand 29">
                  <a:extLst>
                    <a:ext uri="{FF2B5EF4-FFF2-40B4-BE49-F238E27FC236}">
                      <a16:creationId xmlns:a16="http://schemas.microsoft.com/office/drawing/2014/main" id="{8FE6C72E-138A-FADF-9C7D-A73E8149161C}"/>
                    </a:ext>
                  </a:extLst>
                </p:cNvPr>
                <p:cNvPicPr/>
                <p:nvPr/>
              </p:nvPicPr>
              <p:blipFill>
                <a:blip r:embed="rId132"/>
                <a:stretch>
                  <a:fillRect/>
                </a:stretch>
              </p:blipFill>
              <p:spPr>
                <a:xfrm>
                  <a:off x="9475913" y="1231659"/>
                  <a:ext cx="1368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2" name="Freihand 31">
                  <a:extLst>
                    <a:ext uri="{FF2B5EF4-FFF2-40B4-BE49-F238E27FC236}">
                      <a16:creationId xmlns:a16="http://schemas.microsoft.com/office/drawing/2014/main" id="{B01FB51A-DCB5-32CA-B742-822BF8A8F5EA}"/>
                    </a:ext>
                  </a:extLst>
                </p14:cNvPr>
                <p14:cNvContentPartPr/>
                <p14:nvPr/>
              </p14:nvContentPartPr>
              <p14:xfrm>
                <a:off x="9804953" y="1219059"/>
                <a:ext cx="27360" cy="111240"/>
              </p14:xfrm>
            </p:contentPart>
          </mc:Choice>
          <mc:Fallback xmlns="">
            <p:pic>
              <p:nvPicPr>
                <p:cNvPr id="32" name="Freihand 31">
                  <a:extLst>
                    <a:ext uri="{FF2B5EF4-FFF2-40B4-BE49-F238E27FC236}">
                      <a16:creationId xmlns:a16="http://schemas.microsoft.com/office/drawing/2014/main" id="{B01FB51A-DCB5-32CA-B742-822BF8A8F5EA}"/>
                    </a:ext>
                  </a:extLst>
                </p:cNvPr>
                <p:cNvPicPr/>
                <p:nvPr/>
              </p:nvPicPr>
              <p:blipFill>
                <a:blip r:embed="rId134"/>
                <a:stretch>
                  <a:fillRect/>
                </a:stretch>
              </p:blipFill>
              <p:spPr>
                <a:xfrm>
                  <a:off x="9796313" y="1210419"/>
                  <a:ext cx="45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3" name="Freihand 32">
                  <a:extLst>
                    <a:ext uri="{FF2B5EF4-FFF2-40B4-BE49-F238E27FC236}">
                      <a16:creationId xmlns:a16="http://schemas.microsoft.com/office/drawing/2014/main" id="{7E16A036-C5B1-C616-A97B-FD1E70740808}"/>
                    </a:ext>
                  </a:extLst>
                </p14:cNvPr>
                <p14:cNvContentPartPr/>
                <p14:nvPr/>
              </p14:nvContentPartPr>
              <p14:xfrm>
                <a:off x="9739073" y="1246779"/>
                <a:ext cx="181440" cy="25920"/>
              </p14:xfrm>
            </p:contentPart>
          </mc:Choice>
          <mc:Fallback xmlns="">
            <p:pic>
              <p:nvPicPr>
                <p:cNvPr id="33" name="Freihand 32">
                  <a:extLst>
                    <a:ext uri="{FF2B5EF4-FFF2-40B4-BE49-F238E27FC236}">
                      <a16:creationId xmlns:a16="http://schemas.microsoft.com/office/drawing/2014/main" id="{7E16A036-C5B1-C616-A97B-FD1E70740808}"/>
                    </a:ext>
                  </a:extLst>
                </p:cNvPr>
                <p:cNvPicPr/>
                <p:nvPr/>
              </p:nvPicPr>
              <p:blipFill>
                <a:blip r:embed="rId136"/>
                <a:stretch>
                  <a:fillRect/>
                </a:stretch>
              </p:blipFill>
              <p:spPr>
                <a:xfrm>
                  <a:off x="9730073" y="1237779"/>
                  <a:ext cx="1990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3" name="Freihand 52">
                  <a:extLst>
                    <a:ext uri="{FF2B5EF4-FFF2-40B4-BE49-F238E27FC236}">
                      <a16:creationId xmlns:a16="http://schemas.microsoft.com/office/drawing/2014/main" id="{6B23FD77-0126-2CEE-C51B-85C01092A608}"/>
                    </a:ext>
                  </a:extLst>
                </p14:cNvPr>
                <p14:cNvContentPartPr/>
                <p14:nvPr/>
              </p14:nvContentPartPr>
              <p14:xfrm>
                <a:off x="10051913" y="1139499"/>
                <a:ext cx="41040" cy="162360"/>
              </p14:xfrm>
            </p:contentPart>
          </mc:Choice>
          <mc:Fallback xmlns="">
            <p:pic>
              <p:nvPicPr>
                <p:cNvPr id="53" name="Freihand 52">
                  <a:extLst>
                    <a:ext uri="{FF2B5EF4-FFF2-40B4-BE49-F238E27FC236}">
                      <a16:creationId xmlns:a16="http://schemas.microsoft.com/office/drawing/2014/main" id="{6B23FD77-0126-2CEE-C51B-85C01092A608}"/>
                    </a:ext>
                  </a:extLst>
                </p:cNvPr>
                <p:cNvPicPr/>
                <p:nvPr/>
              </p:nvPicPr>
              <p:blipFill>
                <a:blip r:embed="rId138"/>
                <a:stretch>
                  <a:fillRect/>
                </a:stretch>
              </p:blipFill>
              <p:spPr>
                <a:xfrm>
                  <a:off x="10042913" y="1130499"/>
                  <a:ext cx="58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4" name="Freihand 53">
                  <a:extLst>
                    <a:ext uri="{FF2B5EF4-FFF2-40B4-BE49-F238E27FC236}">
                      <a16:creationId xmlns:a16="http://schemas.microsoft.com/office/drawing/2014/main" id="{99779E77-7609-1129-B378-8EFD7484B74D}"/>
                    </a:ext>
                  </a:extLst>
                </p14:cNvPr>
                <p14:cNvContentPartPr/>
                <p14:nvPr/>
              </p14:nvContentPartPr>
              <p14:xfrm>
                <a:off x="9948233" y="1094859"/>
                <a:ext cx="198360" cy="254880"/>
              </p14:xfrm>
            </p:contentPart>
          </mc:Choice>
          <mc:Fallback xmlns="">
            <p:pic>
              <p:nvPicPr>
                <p:cNvPr id="54" name="Freihand 53">
                  <a:extLst>
                    <a:ext uri="{FF2B5EF4-FFF2-40B4-BE49-F238E27FC236}">
                      <a16:creationId xmlns:a16="http://schemas.microsoft.com/office/drawing/2014/main" id="{99779E77-7609-1129-B378-8EFD7484B74D}"/>
                    </a:ext>
                  </a:extLst>
                </p:cNvPr>
                <p:cNvPicPr/>
                <p:nvPr/>
              </p:nvPicPr>
              <p:blipFill>
                <a:blip r:embed="rId140"/>
                <a:stretch>
                  <a:fillRect/>
                </a:stretch>
              </p:blipFill>
              <p:spPr>
                <a:xfrm>
                  <a:off x="9939233" y="1085859"/>
                  <a:ext cx="216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5" name="Freihand 54">
                  <a:extLst>
                    <a:ext uri="{FF2B5EF4-FFF2-40B4-BE49-F238E27FC236}">
                      <a16:creationId xmlns:a16="http://schemas.microsoft.com/office/drawing/2014/main" id="{D09DA08B-6040-BAAB-B5DB-4B900B01A6FB}"/>
                    </a:ext>
                  </a:extLst>
                </p14:cNvPr>
                <p14:cNvContentPartPr/>
                <p14:nvPr/>
              </p14:nvContentPartPr>
              <p14:xfrm>
                <a:off x="10197713" y="1273059"/>
                <a:ext cx="86040" cy="111240"/>
              </p14:xfrm>
            </p:contentPart>
          </mc:Choice>
          <mc:Fallback xmlns="">
            <p:pic>
              <p:nvPicPr>
                <p:cNvPr id="55" name="Freihand 54">
                  <a:extLst>
                    <a:ext uri="{FF2B5EF4-FFF2-40B4-BE49-F238E27FC236}">
                      <a16:creationId xmlns:a16="http://schemas.microsoft.com/office/drawing/2014/main" id="{D09DA08B-6040-BAAB-B5DB-4B900B01A6FB}"/>
                    </a:ext>
                  </a:extLst>
                </p:cNvPr>
                <p:cNvPicPr/>
                <p:nvPr/>
              </p:nvPicPr>
              <p:blipFill>
                <a:blip r:embed="rId142"/>
                <a:stretch>
                  <a:fillRect/>
                </a:stretch>
              </p:blipFill>
              <p:spPr>
                <a:xfrm>
                  <a:off x="10189073" y="1264059"/>
                  <a:ext cx="103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6" name="Freihand 55">
                  <a:extLst>
                    <a:ext uri="{FF2B5EF4-FFF2-40B4-BE49-F238E27FC236}">
                      <a16:creationId xmlns:a16="http://schemas.microsoft.com/office/drawing/2014/main" id="{4B8E93C1-1ED0-1BA8-F514-B5705A3F47B4}"/>
                    </a:ext>
                  </a:extLst>
                </p14:cNvPr>
                <p14:cNvContentPartPr/>
                <p14:nvPr/>
              </p14:nvContentPartPr>
              <p14:xfrm>
                <a:off x="10328393" y="1173699"/>
                <a:ext cx="108720" cy="96840"/>
              </p14:xfrm>
            </p:contentPart>
          </mc:Choice>
          <mc:Fallback xmlns="">
            <p:pic>
              <p:nvPicPr>
                <p:cNvPr id="56" name="Freihand 55">
                  <a:extLst>
                    <a:ext uri="{FF2B5EF4-FFF2-40B4-BE49-F238E27FC236}">
                      <a16:creationId xmlns:a16="http://schemas.microsoft.com/office/drawing/2014/main" id="{4B8E93C1-1ED0-1BA8-F514-B5705A3F47B4}"/>
                    </a:ext>
                  </a:extLst>
                </p:cNvPr>
                <p:cNvPicPr/>
                <p:nvPr/>
              </p:nvPicPr>
              <p:blipFill>
                <a:blip r:embed="rId144"/>
                <a:stretch>
                  <a:fillRect/>
                </a:stretch>
              </p:blipFill>
              <p:spPr>
                <a:xfrm>
                  <a:off x="10319393" y="1165059"/>
                  <a:ext cx="126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8" name="Freihand 57">
                  <a:extLst>
                    <a:ext uri="{FF2B5EF4-FFF2-40B4-BE49-F238E27FC236}">
                      <a16:creationId xmlns:a16="http://schemas.microsoft.com/office/drawing/2014/main" id="{835C4729-3575-762A-884F-DD0CD920ADFA}"/>
                    </a:ext>
                  </a:extLst>
                </p14:cNvPr>
                <p14:cNvContentPartPr/>
                <p14:nvPr/>
              </p14:nvContentPartPr>
              <p14:xfrm>
                <a:off x="10536473" y="1149219"/>
                <a:ext cx="87840" cy="91080"/>
              </p14:xfrm>
            </p:contentPart>
          </mc:Choice>
          <mc:Fallback xmlns="">
            <p:pic>
              <p:nvPicPr>
                <p:cNvPr id="58" name="Freihand 57">
                  <a:extLst>
                    <a:ext uri="{FF2B5EF4-FFF2-40B4-BE49-F238E27FC236}">
                      <a16:creationId xmlns:a16="http://schemas.microsoft.com/office/drawing/2014/main" id="{835C4729-3575-762A-884F-DD0CD920ADFA}"/>
                    </a:ext>
                  </a:extLst>
                </p:cNvPr>
                <p:cNvPicPr/>
                <p:nvPr/>
              </p:nvPicPr>
              <p:blipFill>
                <a:blip r:embed="rId146"/>
                <a:stretch>
                  <a:fillRect/>
                </a:stretch>
              </p:blipFill>
              <p:spPr>
                <a:xfrm>
                  <a:off x="10527473" y="1140219"/>
                  <a:ext cx="105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9" name="Freihand 58">
                  <a:extLst>
                    <a:ext uri="{FF2B5EF4-FFF2-40B4-BE49-F238E27FC236}">
                      <a16:creationId xmlns:a16="http://schemas.microsoft.com/office/drawing/2014/main" id="{A05E8725-974F-264F-69C0-486FC5D72740}"/>
                    </a:ext>
                  </a:extLst>
                </p14:cNvPr>
                <p14:cNvContentPartPr/>
                <p14:nvPr/>
              </p14:nvContentPartPr>
              <p14:xfrm>
                <a:off x="10580033" y="1025379"/>
                <a:ext cx="23760" cy="720"/>
              </p14:xfrm>
            </p:contentPart>
          </mc:Choice>
          <mc:Fallback xmlns="">
            <p:pic>
              <p:nvPicPr>
                <p:cNvPr id="59" name="Freihand 58">
                  <a:extLst>
                    <a:ext uri="{FF2B5EF4-FFF2-40B4-BE49-F238E27FC236}">
                      <a16:creationId xmlns:a16="http://schemas.microsoft.com/office/drawing/2014/main" id="{A05E8725-974F-264F-69C0-486FC5D72740}"/>
                    </a:ext>
                  </a:extLst>
                </p:cNvPr>
                <p:cNvPicPr/>
                <p:nvPr/>
              </p:nvPicPr>
              <p:blipFill>
                <a:blip r:embed="rId148"/>
                <a:stretch>
                  <a:fillRect/>
                </a:stretch>
              </p:blipFill>
              <p:spPr>
                <a:xfrm>
                  <a:off x="10571033" y="1016739"/>
                  <a:ext cx="41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60" name="Freihand 59">
                  <a:extLst>
                    <a:ext uri="{FF2B5EF4-FFF2-40B4-BE49-F238E27FC236}">
                      <a16:creationId xmlns:a16="http://schemas.microsoft.com/office/drawing/2014/main" id="{A37F2D6A-E04E-9ABB-1074-2E2098841443}"/>
                    </a:ext>
                  </a:extLst>
                </p14:cNvPr>
                <p14:cNvContentPartPr/>
                <p14:nvPr/>
              </p14:nvContentPartPr>
              <p14:xfrm>
                <a:off x="10616753" y="1174419"/>
                <a:ext cx="44640" cy="136080"/>
              </p14:xfrm>
            </p:contentPart>
          </mc:Choice>
          <mc:Fallback xmlns="">
            <p:pic>
              <p:nvPicPr>
                <p:cNvPr id="60" name="Freihand 59">
                  <a:extLst>
                    <a:ext uri="{FF2B5EF4-FFF2-40B4-BE49-F238E27FC236}">
                      <a16:creationId xmlns:a16="http://schemas.microsoft.com/office/drawing/2014/main" id="{A37F2D6A-E04E-9ABB-1074-2E2098841443}"/>
                    </a:ext>
                  </a:extLst>
                </p:cNvPr>
                <p:cNvPicPr/>
                <p:nvPr/>
              </p:nvPicPr>
              <p:blipFill>
                <a:blip r:embed="rId150"/>
                <a:stretch>
                  <a:fillRect/>
                </a:stretch>
              </p:blipFill>
              <p:spPr>
                <a:xfrm>
                  <a:off x="10608113" y="1165419"/>
                  <a:ext cx="62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61" name="Freihand 60">
                  <a:extLst>
                    <a:ext uri="{FF2B5EF4-FFF2-40B4-BE49-F238E27FC236}">
                      <a16:creationId xmlns:a16="http://schemas.microsoft.com/office/drawing/2014/main" id="{C8D539FA-6C6B-9D05-50CC-AF1211FB6ED2}"/>
                    </a:ext>
                  </a:extLst>
                </p14:cNvPr>
                <p14:cNvContentPartPr/>
                <p14:nvPr/>
              </p14:nvContentPartPr>
              <p14:xfrm>
                <a:off x="10752833" y="1168659"/>
                <a:ext cx="35640" cy="25200"/>
              </p14:xfrm>
            </p:contentPart>
          </mc:Choice>
          <mc:Fallback xmlns="">
            <p:pic>
              <p:nvPicPr>
                <p:cNvPr id="61" name="Freihand 60">
                  <a:extLst>
                    <a:ext uri="{FF2B5EF4-FFF2-40B4-BE49-F238E27FC236}">
                      <a16:creationId xmlns:a16="http://schemas.microsoft.com/office/drawing/2014/main" id="{C8D539FA-6C6B-9D05-50CC-AF1211FB6ED2}"/>
                    </a:ext>
                  </a:extLst>
                </p:cNvPr>
                <p:cNvPicPr/>
                <p:nvPr/>
              </p:nvPicPr>
              <p:blipFill>
                <a:blip r:embed="rId152"/>
                <a:stretch>
                  <a:fillRect/>
                </a:stretch>
              </p:blipFill>
              <p:spPr>
                <a:xfrm>
                  <a:off x="10743833" y="1159659"/>
                  <a:ext cx="53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65" name="Freihand 64">
                  <a:extLst>
                    <a:ext uri="{FF2B5EF4-FFF2-40B4-BE49-F238E27FC236}">
                      <a16:creationId xmlns:a16="http://schemas.microsoft.com/office/drawing/2014/main" id="{2F043007-1BA7-8BF4-2C72-00EE3968E6C4}"/>
                    </a:ext>
                  </a:extLst>
                </p14:cNvPr>
                <p14:cNvContentPartPr/>
                <p14:nvPr/>
              </p14:nvContentPartPr>
              <p14:xfrm>
                <a:off x="10854353" y="1057419"/>
                <a:ext cx="77400" cy="156240"/>
              </p14:xfrm>
            </p:contentPart>
          </mc:Choice>
          <mc:Fallback xmlns="">
            <p:pic>
              <p:nvPicPr>
                <p:cNvPr id="65" name="Freihand 64">
                  <a:extLst>
                    <a:ext uri="{FF2B5EF4-FFF2-40B4-BE49-F238E27FC236}">
                      <a16:creationId xmlns:a16="http://schemas.microsoft.com/office/drawing/2014/main" id="{2F043007-1BA7-8BF4-2C72-00EE3968E6C4}"/>
                    </a:ext>
                  </a:extLst>
                </p:cNvPr>
                <p:cNvPicPr/>
                <p:nvPr/>
              </p:nvPicPr>
              <p:blipFill>
                <a:blip r:embed="rId154"/>
                <a:stretch>
                  <a:fillRect/>
                </a:stretch>
              </p:blipFill>
              <p:spPr>
                <a:xfrm>
                  <a:off x="10845713" y="1048779"/>
                  <a:ext cx="95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6" name="Freihand 65">
                  <a:extLst>
                    <a:ext uri="{FF2B5EF4-FFF2-40B4-BE49-F238E27FC236}">
                      <a16:creationId xmlns:a16="http://schemas.microsoft.com/office/drawing/2014/main" id="{3D1CD0A6-B5BD-54CD-152F-4F1432DCCA3F}"/>
                    </a:ext>
                  </a:extLst>
                </p14:cNvPr>
                <p14:cNvContentPartPr/>
                <p14:nvPr/>
              </p14:nvContentPartPr>
              <p14:xfrm>
                <a:off x="10846433" y="967059"/>
                <a:ext cx="39960" cy="22680"/>
              </p14:xfrm>
            </p:contentPart>
          </mc:Choice>
          <mc:Fallback xmlns="">
            <p:pic>
              <p:nvPicPr>
                <p:cNvPr id="66" name="Freihand 65">
                  <a:extLst>
                    <a:ext uri="{FF2B5EF4-FFF2-40B4-BE49-F238E27FC236}">
                      <a16:creationId xmlns:a16="http://schemas.microsoft.com/office/drawing/2014/main" id="{3D1CD0A6-B5BD-54CD-152F-4F1432DCCA3F}"/>
                    </a:ext>
                  </a:extLst>
                </p:cNvPr>
                <p:cNvPicPr/>
                <p:nvPr/>
              </p:nvPicPr>
              <p:blipFill>
                <a:blip r:embed="rId156"/>
                <a:stretch>
                  <a:fillRect/>
                </a:stretch>
              </p:blipFill>
              <p:spPr>
                <a:xfrm>
                  <a:off x="10837433" y="958419"/>
                  <a:ext cx="57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70" name="Freihand 69">
                  <a:extLst>
                    <a:ext uri="{FF2B5EF4-FFF2-40B4-BE49-F238E27FC236}">
                      <a16:creationId xmlns:a16="http://schemas.microsoft.com/office/drawing/2014/main" id="{7C01FA5B-438E-E4B3-5F12-76E4E52E0DD1}"/>
                    </a:ext>
                  </a:extLst>
                </p14:cNvPr>
                <p14:cNvContentPartPr/>
                <p14:nvPr/>
              </p14:nvContentPartPr>
              <p14:xfrm>
                <a:off x="11159993" y="1084419"/>
                <a:ext cx="13320" cy="142920"/>
              </p14:xfrm>
            </p:contentPart>
          </mc:Choice>
          <mc:Fallback xmlns="">
            <p:pic>
              <p:nvPicPr>
                <p:cNvPr id="70" name="Freihand 69">
                  <a:extLst>
                    <a:ext uri="{FF2B5EF4-FFF2-40B4-BE49-F238E27FC236}">
                      <a16:creationId xmlns:a16="http://schemas.microsoft.com/office/drawing/2014/main" id="{7C01FA5B-438E-E4B3-5F12-76E4E52E0DD1}"/>
                    </a:ext>
                  </a:extLst>
                </p:cNvPr>
                <p:cNvPicPr/>
                <p:nvPr/>
              </p:nvPicPr>
              <p:blipFill>
                <a:blip r:embed="rId158"/>
                <a:stretch>
                  <a:fillRect/>
                </a:stretch>
              </p:blipFill>
              <p:spPr>
                <a:xfrm>
                  <a:off x="11150993" y="1075419"/>
                  <a:ext cx="30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1" name="Freihand 70">
                  <a:extLst>
                    <a:ext uri="{FF2B5EF4-FFF2-40B4-BE49-F238E27FC236}">
                      <a16:creationId xmlns:a16="http://schemas.microsoft.com/office/drawing/2014/main" id="{68FDA351-BC55-71C6-587E-48D218959557}"/>
                    </a:ext>
                  </a:extLst>
                </p14:cNvPr>
                <p14:cNvContentPartPr/>
                <p14:nvPr/>
              </p14:nvContentPartPr>
              <p14:xfrm>
                <a:off x="11100233" y="1145619"/>
                <a:ext cx="186120" cy="26280"/>
              </p14:xfrm>
            </p:contentPart>
          </mc:Choice>
          <mc:Fallback xmlns="">
            <p:pic>
              <p:nvPicPr>
                <p:cNvPr id="71" name="Freihand 70">
                  <a:extLst>
                    <a:ext uri="{FF2B5EF4-FFF2-40B4-BE49-F238E27FC236}">
                      <a16:creationId xmlns:a16="http://schemas.microsoft.com/office/drawing/2014/main" id="{68FDA351-BC55-71C6-587E-48D218959557}"/>
                    </a:ext>
                  </a:extLst>
                </p:cNvPr>
                <p:cNvPicPr/>
                <p:nvPr/>
              </p:nvPicPr>
              <p:blipFill>
                <a:blip r:embed="rId160"/>
                <a:stretch>
                  <a:fillRect/>
                </a:stretch>
              </p:blipFill>
              <p:spPr>
                <a:xfrm>
                  <a:off x="11091233" y="1136979"/>
                  <a:ext cx="203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2" name="Freihand 71">
                  <a:extLst>
                    <a:ext uri="{FF2B5EF4-FFF2-40B4-BE49-F238E27FC236}">
                      <a16:creationId xmlns:a16="http://schemas.microsoft.com/office/drawing/2014/main" id="{CBF10724-0DEE-46D5-0D93-3C3B2FD14ABA}"/>
                    </a:ext>
                  </a:extLst>
                </p14:cNvPr>
                <p14:cNvContentPartPr/>
                <p14:nvPr/>
              </p14:nvContentPartPr>
              <p14:xfrm>
                <a:off x="11350433" y="1002699"/>
                <a:ext cx="159120" cy="257400"/>
              </p14:xfrm>
            </p:contentPart>
          </mc:Choice>
          <mc:Fallback xmlns="">
            <p:pic>
              <p:nvPicPr>
                <p:cNvPr id="72" name="Freihand 71">
                  <a:extLst>
                    <a:ext uri="{FF2B5EF4-FFF2-40B4-BE49-F238E27FC236}">
                      <a16:creationId xmlns:a16="http://schemas.microsoft.com/office/drawing/2014/main" id="{CBF10724-0DEE-46D5-0D93-3C3B2FD14ABA}"/>
                    </a:ext>
                  </a:extLst>
                </p:cNvPr>
                <p:cNvPicPr/>
                <p:nvPr/>
              </p:nvPicPr>
              <p:blipFill>
                <a:blip r:embed="rId162"/>
                <a:stretch>
                  <a:fillRect/>
                </a:stretch>
              </p:blipFill>
              <p:spPr>
                <a:xfrm>
                  <a:off x="11341793" y="994059"/>
                  <a:ext cx="1767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9" name="Freihand 78">
                  <a:extLst>
                    <a:ext uri="{FF2B5EF4-FFF2-40B4-BE49-F238E27FC236}">
                      <a16:creationId xmlns:a16="http://schemas.microsoft.com/office/drawing/2014/main" id="{C2038956-D5D9-CD2A-008E-C0E40EFD4F2F}"/>
                    </a:ext>
                  </a:extLst>
                </p14:cNvPr>
                <p14:cNvContentPartPr/>
                <p14:nvPr/>
              </p14:nvContentPartPr>
              <p14:xfrm>
                <a:off x="9881993" y="837099"/>
                <a:ext cx="598680" cy="264960"/>
              </p14:xfrm>
            </p:contentPart>
          </mc:Choice>
          <mc:Fallback xmlns="">
            <p:pic>
              <p:nvPicPr>
                <p:cNvPr id="79" name="Freihand 78">
                  <a:extLst>
                    <a:ext uri="{FF2B5EF4-FFF2-40B4-BE49-F238E27FC236}">
                      <a16:creationId xmlns:a16="http://schemas.microsoft.com/office/drawing/2014/main" id="{C2038956-D5D9-CD2A-008E-C0E40EFD4F2F}"/>
                    </a:ext>
                  </a:extLst>
                </p:cNvPr>
                <p:cNvPicPr/>
                <p:nvPr/>
              </p:nvPicPr>
              <p:blipFill>
                <a:blip r:embed="rId164"/>
                <a:stretch>
                  <a:fillRect/>
                </a:stretch>
              </p:blipFill>
              <p:spPr>
                <a:xfrm>
                  <a:off x="9873353" y="828099"/>
                  <a:ext cx="6163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0" name="Freihand 79">
                  <a:extLst>
                    <a:ext uri="{FF2B5EF4-FFF2-40B4-BE49-F238E27FC236}">
                      <a16:creationId xmlns:a16="http://schemas.microsoft.com/office/drawing/2014/main" id="{4562ED83-8CB2-0A5F-69D0-2650FB618546}"/>
                    </a:ext>
                  </a:extLst>
                </p14:cNvPr>
                <p14:cNvContentPartPr/>
                <p14:nvPr/>
              </p14:nvContentPartPr>
              <p14:xfrm>
                <a:off x="10488233" y="778419"/>
                <a:ext cx="487080" cy="120240"/>
              </p14:xfrm>
            </p:contentPart>
          </mc:Choice>
          <mc:Fallback xmlns="">
            <p:pic>
              <p:nvPicPr>
                <p:cNvPr id="80" name="Freihand 79">
                  <a:extLst>
                    <a:ext uri="{FF2B5EF4-FFF2-40B4-BE49-F238E27FC236}">
                      <a16:creationId xmlns:a16="http://schemas.microsoft.com/office/drawing/2014/main" id="{4562ED83-8CB2-0A5F-69D0-2650FB618546}"/>
                    </a:ext>
                  </a:extLst>
                </p:cNvPr>
                <p:cNvPicPr/>
                <p:nvPr/>
              </p:nvPicPr>
              <p:blipFill>
                <a:blip r:embed="rId166"/>
                <a:stretch>
                  <a:fillRect/>
                </a:stretch>
              </p:blipFill>
              <p:spPr>
                <a:xfrm>
                  <a:off x="10479233" y="769779"/>
                  <a:ext cx="504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1" name="Freihand 80">
                  <a:extLst>
                    <a:ext uri="{FF2B5EF4-FFF2-40B4-BE49-F238E27FC236}">
                      <a16:creationId xmlns:a16="http://schemas.microsoft.com/office/drawing/2014/main" id="{6C97B3FA-95BA-A1DD-7BF6-F90BABA60B56}"/>
                    </a:ext>
                  </a:extLst>
                </p14:cNvPr>
                <p14:cNvContentPartPr/>
                <p14:nvPr/>
              </p14:nvContentPartPr>
              <p14:xfrm>
                <a:off x="10422353" y="645579"/>
                <a:ext cx="129600" cy="92880"/>
              </p14:xfrm>
            </p:contentPart>
          </mc:Choice>
          <mc:Fallback xmlns="">
            <p:pic>
              <p:nvPicPr>
                <p:cNvPr id="81" name="Freihand 80">
                  <a:extLst>
                    <a:ext uri="{FF2B5EF4-FFF2-40B4-BE49-F238E27FC236}">
                      <a16:creationId xmlns:a16="http://schemas.microsoft.com/office/drawing/2014/main" id="{6C97B3FA-95BA-A1DD-7BF6-F90BABA60B56}"/>
                    </a:ext>
                  </a:extLst>
                </p:cNvPr>
                <p:cNvPicPr/>
                <p:nvPr/>
              </p:nvPicPr>
              <p:blipFill>
                <a:blip r:embed="rId168"/>
                <a:stretch>
                  <a:fillRect/>
                </a:stretch>
              </p:blipFill>
              <p:spPr>
                <a:xfrm>
                  <a:off x="10413713" y="636579"/>
                  <a:ext cx="147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2" name="Freihand 81">
                  <a:extLst>
                    <a:ext uri="{FF2B5EF4-FFF2-40B4-BE49-F238E27FC236}">
                      <a16:creationId xmlns:a16="http://schemas.microsoft.com/office/drawing/2014/main" id="{1750181D-0358-B812-02CF-8CF1B8DC6B03}"/>
                    </a:ext>
                  </a:extLst>
                </p14:cNvPr>
                <p14:cNvContentPartPr/>
                <p14:nvPr/>
              </p14:nvContentPartPr>
              <p14:xfrm>
                <a:off x="10603793" y="616059"/>
                <a:ext cx="270720" cy="96480"/>
              </p14:xfrm>
            </p:contentPart>
          </mc:Choice>
          <mc:Fallback xmlns="">
            <p:pic>
              <p:nvPicPr>
                <p:cNvPr id="82" name="Freihand 81">
                  <a:extLst>
                    <a:ext uri="{FF2B5EF4-FFF2-40B4-BE49-F238E27FC236}">
                      <a16:creationId xmlns:a16="http://schemas.microsoft.com/office/drawing/2014/main" id="{1750181D-0358-B812-02CF-8CF1B8DC6B03}"/>
                    </a:ext>
                  </a:extLst>
                </p:cNvPr>
                <p:cNvPicPr/>
                <p:nvPr/>
              </p:nvPicPr>
              <p:blipFill>
                <a:blip r:embed="rId170"/>
                <a:stretch>
                  <a:fillRect/>
                </a:stretch>
              </p:blipFill>
              <p:spPr>
                <a:xfrm>
                  <a:off x="10595153" y="607419"/>
                  <a:ext cx="288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4" name="Freihand 83">
                  <a:extLst>
                    <a:ext uri="{FF2B5EF4-FFF2-40B4-BE49-F238E27FC236}">
                      <a16:creationId xmlns:a16="http://schemas.microsoft.com/office/drawing/2014/main" id="{669B72E8-494B-C0D5-DEDB-A1B04F52D1E4}"/>
                    </a:ext>
                  </a:extLst>
                </p14:cNvPr>
                <p14:cNvContentPartPr/>
                <p14:nvPr/>
              </p14:nvContentPartPr>
              <p14:xfrm>
                <a:off x="8835473" y="1718739"/>
                <a:ext cx="213480" cy="239400"/>
              </p14:xfrm>
            </p:contentPart>
          </mc:Choice>
          <mc:Fallback xmlns="">
            <p:pic>
              <p:nvPicPr>
                <p:cNvPr id="84" name="Freihand 83">
                  <a:extLst>
                    <a:ext uri="{FF2B5EF4-FFF2-40B4-BE49-F238E27FC236}">
                      <a16:creationId xmlns:a16="http://schemas.microsoft.com/office/drawing/2014/main" id="{669B72E8-494B-C0D5-DEDB-A1B04F52D1E4}"/>
                    </a:ext>
                  </a:extLst>
                </p:cNvPr>
                <p:cNvPicPr/>
                <p:nvPr/>
              </p:nvPicPr>
              <p:blipFill>
                <a:blip r:embed="rId172"/>
                <a:stretch>
                  <a:fillRect/>
                </a:stretch>
              </p:blipFill>
              <p:spPr>
                <a:xfrm>
                  <a:off x="8826473" y="1710099"/>
                  <a:ext cx="2311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85" name="Freihand 84">
                  <a:extLst>
                    <a:ext uri="{FF2B5EF4-FFF2-40B4-BE49-F238E27FC236}">
                      <a16:creationId xmlns:a16="http://schemas.microsoft.com/office/drawing/2014/main" id="{93F07F6C-0CCE-3634-4735-A089BCED1344}"/>
                    </a:ext>
                  </a:extLst>
                </p14:cNvPr>
                <p14:cNvContentPartPr/>
                <p14:nvPr/>
              </p14:nvContentPartPr>
              <p14:xfrm>
                <a:off x="9183233" y="1716939"/>
                <a:ext cx="245160" cy="189000"/>
              </p14:xfrm>
            </p:contentPart>
          </mc:Choice>
          <mc:Fallback xmlns="">
            <p:pic>
              <p:nvPicPr>
                <p:cNvPr id="85" name="Freihand 84">
                  <a:extLst>
                    <a:ext uri="{FF2B5EF4-FFF2-40B4-BE49-F238E27FC236}">
                      <a16:creationId xmlns:a16="http://schemas.microsoft.com/office/drawing/2014/main" id="{93F07F6C-0CCE-3634-4735-A089BCED1344}"/>
                    </a:ext>
                  </a:extLst>
                </p:cNvPr>
                <p:cNvPicPr/>
                <p:nvPr/>
              </p:nvPicPr>
              <p:blipFill>
                <a:blip r:embed="rId174"/>
                <a:stretch>
                  <a:fillRect/>
                </a:stretch>
              </p:blipFill>
              <p:spPr>
                <a:xfrm>
                  <a:off x="9174593" y="1708299"/>
                  <a:ext cx="2628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6" name="Freihand 85">
                  <a:extLst>
                    <a:ext uri="{FF2B5EF4-FFF2-40B4-BE49-F238E27FC236}">
                      <a16:creationId xmlns:a16="http://schemas.microsoft.com/office/drawing/2014/main" id="{7A2FE3E2-A01C-66F2-C6F1-25BE23CA664D}"/>
                    </a:ext>
                  </a:extLst>
                </p14:cNvPr>
                <p14:cNvContentPartPr/>
                <p14:nvPr/>
              </p14:nvContentPartPr>
              <p14:xfrm>
                <a:off x="9669233" y="1751859"/>
                <a:ext cx="156960" cy="24480"/>
              </p14:xfrm>
            </p:contentPart>
          </mc:Choice>
          <mc:Fallback xmlns="">
            <p:pic>
              <p:nvPicPr>
                <p:cNvPr id="86" name="Freihand 85">
                  <a:extLst>
                    <a:ext uri="{FF2B5EF4-FFF2-40B4-BE49-F238E27FC236}">
                      <a16:creationId xmlns:a16="http://schemas.microsoft.com/office/drawing/2014/main" id="{7A2FE3E2-A01C-66F2-C6F1-25BE23CA664D}"/>
                    </a:ext>
                  </a:extLst>
                </p:cNvPr>
                <p:cNvPicPr/>
                <p:nvPr/>
              </p:nvPicPr>
              <p:blipFill>
                <a:blip r:embed="rId176"/>
                <a:stretch>
                  <a:fillRect/>
                </a:stretch>
              </p:blipFill>
              <p:spPr>
                <a:xfrm>
                  <a:off x="9660233" y="1742859"/>
                  <a:ext cx="174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7" name="Freihand 86">
                  <a:extLst>
                    <a:ext uri="{FF2B5EF4-FFF2-40B4-BE49-F238E27FC236}">
                      <a16:creationId xmlns:a16="http://schemas.microsoft.com/office/drawing/2014/main" id="{2B06942E-C294-7410-4882-D68B49E4673F}"/>
                    </a:ext>
                  </a:extLst>
                </p14:cNvPr>
                <p14:cNvContentPartPr/>
                <p14:nvPr/>
              </p14:nvContentPartPr>
              <p14:xfrm>
                <a:off x="9946793" y="1675899"/>
                <a:ext cx="25200" cy="97200"/>
              </p14:xfrm>
            </p:contentPart>
          </mc:Choice>
          <mc:Fallback xmlns="">
            <p:pic>
              <p:nvPicPr>
                <p:cNvPr id="87" name="Freihand 86">
                  <a:extLst>
                    <a:ext uri="{FF2B5EF4-FFF2-40B4-BE49-F238E27FC236}">
                      <a16:creationId xmlns:a16="http://schemas.microsoft.com/office/drawing/2014/main" id="{2B06942E-C294-7410-4882-D68B49E4673F}"/>
                    </a:ext>
                  </a:extLst>
                </p:cNvPr>
                <p:cNvPicPr/>
                <p:nvPr/>
              </p:nvPicPr>
              <p:blipFill>
                <a:blip r:embed="rId178"/>
                <a:stretch>
                  <a:fillRect/>
                </a:stretch>
              </p:blipFill>
              <p:spPr>
                <a:xfrm>
                  <a:off x="9937793" y="1666899"/>
                  <a:ext cx="42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0" name="Freihand 89">
                  <a:extLst>
                    <a:ext uri="{FF2B5EF4-FFF2-40B4-BE49-F238E27FC236}">
                      <a16:creationId xmlns:a16="http://schemas.microsoft.com/office/drawing/2014/main" id="{A2304CB2-6CC0-DB07-1835-F4F3529BF56B}"/>
                    </a:ext>
                  </a:extLst>
                </p14:cNvPr>
                <p14:cNvContentPartPr/>
                <p14:nvPr/>
              </p14:nvContentPartPr>
              <p14:xfrm>
                <a:off x="9893153" y="1636299"/>
                <a:ext cx="381960" cy="244080"/>
              </p14:xfrm>
            </p:contentPart>
          </mc:Choice>
          <mc:Fallback xmlns="">
            <p:pic>
              <p:nvPicPr>
                <p:cNvPr id="90" name="Freihand 89">
                  <a:extLst>
                    <a:ext uri="{FF2B5EF4-FFF2-40B4-BE49-F238E27FC236}">
                      <a16:creationId xmlns:a16="http://schemas.microsoft.com/office/drawing/2014/main" id="{A2304CB2-6CC0-DB07-1835-F4F3529BF56B}"/>
                    </a:ext>
                  </a:extLst>
                </p:cNvPr>
                <p:cNvPicPr/>
                <p:nvPr/>
              </p:nvPicPr>
              <p:blipFill>
                <a:blip r:embed="rId180"/>
                <a:stretch>
                  <a:fillRect/>
                </a:stretch>
              </p:blipFill>
              <p:spPr>
                <a:xfrm>
                  <a:off x="9884513" y="1627659"/>
                  <a:ext cx="399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2" name="Freihand 91">
                  <a:extLst>
                    <a:ext uri="{FF2B5EF4-FFF2-40B4-BE49-F238E27FC236}">
                      <a16:creationId xmlns:a16="http://schemas.microsoft.com/office/drawing/2014/main" id="{6C3E6791-9059-16AE-2C97-037C42A3A8F8}"/>
                    </a:ext>
                  </a:extLst>
                </p14:cNvPr>
                <p14:cNvContentPartPr/>
                <p14:nvPr/>
              </p14:nvContentPartPr>
              <p14:xfrm>
                <a:off x="10310753" y="1656099"/>
                <a:ext cx="296640" cy="198360"/>
              </p14:xfrm>
            </p:contentPart>
          </mc:Choice>
          <mc:Fallback xmlns="">
            <p:pic>
              <p:nvPicPr>
                <p:cNvPr id="92" name="Freihand 91">
                  <a:extLst>
                    <a:ext uri="{FF2B5EF4-FFF2-40B4-BE49-F238E27FC236}">
                      <a16:creationId xmlns:a16="http://schemas.microsoft.com/office/drawing/2014/main" id="{6C3E6791-9059-16AE-2C97-037C42A3A8F8}"/>
                    </a:ext>
                  </a:extLst>
                </p:cNvPr>
                <p:cNvPicPr/>
                <p:nvPr/>
              </p:nvPicPr>
              <p:blipFill>
                <a:blip r:embed="rId182"/>
                <a:stretch>
                  <a:fillRect/>
                </a:stretch>
              </p:blipFill>
              <p:spPr>
                <a:xfrm>
                  <a:off x="10301753" y="1647099"/>
                  <a:ext cx="314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3" name="Freihand 92">
                  <a:extLst>
                    <a:ext uri="{FF2B5EF4-FFF2-40B4-BE49-F238E27FC236}">
                      <a16:creationId xmlns:a16="http://schemas.microsoft.com/office/drawing/2014/main" id="{CA40CBDF-0A01-53EE-2FFD-6F57567F304C}"/>
                    </a:ext>
                  </a:extLst>
                </p14:cNvPr>
                <p14:cNvContentPartPr/>
                <p14:nvPr/>
              </p14:nvContentPartPr>
              <p14:xfrm>
                <a:off x="10854353" y="1705059"/>
                <a:ext cx="208800" cy="102960"/>
              </p14:xfrm>
            </p:contentPart>
          </mc:Choice>
          <mc:Fallback xmlns="">
            <p:pic>
              <p:nvPicPr>
                <p:cNvPr id="93" name="Freihand 92">
                  <a:extLst>
                    <a:ext uri="{FF2B5EF4-FFF2-40B4-BE49-F238E27FC236}">
                      <a16:creationId xmlns:a16="http://schemas.microsoft.com/office/drawing/2014/main" id="{CA40CBDF-0A01-53EE-2FFD-6F57567F304C}"/>
                    </a:ext>
                  </a:extLst>
                </p:cNvPr>
                <p:cNvPicPr/>
                <p:nvPr/>
              </p:nvPicPr>
              <p:blipFill>
                <a:blip r:embed="rId184"/>
                <a:stretch>
                  <a:fillRect/>
                </a:stretch>
              </p:blipFill>
              <p:spPr>
                <a:xfrm>
                  <a:off x="10845353" y="1696059"/>
                  <a:ext cx="226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4" name="Freihand 93">
                  <a:extLst>
                    <a:ext uri="{FF2B5EF4-FFF2-40B4-BE49-F238E27FC236}">
                      <a16:creationId xmlns:a16="http://schemas.microsoft.com/office/drawing/2014/main" id="{18FC8100-A8D1-B781-7EFD-CA9B183EB534}"/>
                    </a:ext>
                  </a:extLst>
                </p14:cNvPr>
                <p14:cNvContentPartPr/>
                <p14:nvPr/>
              </p14:nvContentPartPr>
              <p14:xfrm>
                <a:off x="10935353" y="1584819"/>
                <a:ext cx="217440" cy="360720"/>
              </p14:xfrm>
            </p:contentPart>
          </mc:Choice>
          <mc:Fallback xmlns="">
            <p:pic>
              <p:nvPicPr>
                <p:cNvPr id="94" name="Freihand 93">
                  <a:extLst>
                    <a:ext uri="{FF2B5EF4-FFF2-40B4-BE49-F238E27FC236}">
                      <a16:creationId xmlns:a16="http://schemas.microsoft.com/office/drawing/2014/main" id="{18FC8100-A8D1-B781-7EFD-CA9B183EB534}"/>
                    </a:ext>
                  </a:extLst>
                </p:cNvPr>
                <p:cNvPicPr/>
                <p:nvPr/>
              </p:nvPicPr>
              <p:blipFill>
                <a:blip r:embed="rId186"/>
                <a:stretch>
                  <a:fillRect/>
                </a:stretch>
              </p:blipFill>
              <p:spPr>
                <a:xfrm>
                  <a:off x="10926713" y="1575819"/>
                  <a:ext cx="23508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5" name="Freihand 94">
                  <a:extLst>
                    <a:ext uri="{FF2B5EF4-FFF2-40B4-BE49-F238E27FC236}">
                      <a16:creationId xmlns:a16="http://schemas.microsoft.com/office/drawing/2014/main" id="{B57464EF-5290-AC1E-E473-4013865CD79B}"/>
                    </a:ext>
                  </a:extLst>
                </p14:cNvPr>
                <p14:cNvContentPartPr/>
                <p14:nvPr/>
              </p14:nvContentPartPr>
              <p14:xfrm>
                <a:off x="11043713" y="1557099"/>
                <a:ext cx="250920" cy="209520"/>
              </p14:xfrm>
            </p:contentPart>
          </mc:Choice>
          <mc:Fallback xmlns="">
            <p:pic>
              <p:nvPicPr>
                <p:cNvPr id="95" name="Freihand 94">
                  <a:extLst>
                    <a:ext uri="{FF2B5EF4-FFF2-40B4-BE49-F238E27FC236}">
                      <a16:creationId xmlns:a16="http://schemas.microsoft.com/office/drawing/2014/main" id="{B57464EF-5290-AC1E-E473-4013865CD79B}"/>
                    </a:ext>
                  </a:extLst>
                </p:cNvPr>
                <p:cNvPicPr/>
                <p:nvPr/>
              </p:nvPicPr>
              <p:blipFill>
                <a:blip r:embed="rId188"/>
                <a:stretch>
                  <a:fillRect/>
                </a:stretch>
              </p:blipFill>
              <p:spPr>
                <a:xfrm>
                  <a:off x="11035073" y="1548459"/>
                  <a:ext cx="268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96" name="Freihand 95">
                  <a:extLst>
                    <a:ext uri="{FF2B5EF4-FFF2-40B4-BE49-F238E27FC236}">
                      <a16:creationId xmlns:a16="http://schemas.microsoft.com/office/drawing/2014/main" id="{0E809899-86E4-40C2-5DAE-8373CAF98F05}"/>
                    </a:ext>
                  </a:extLst>
                </p14:cNvPr>
                <p14:cNvContentPartPr/>
                <p14:nvPr/>
              </p14:nvContentPartPr>
              <p14:xfrm>
                <a:off x="11377433" y="1725939"/>
                <a:ext cx="267480" cy="110160"/>
              </p14:xfrm>
            </p:contentPart>
          </mc:Choice>
          <mc:Fallback xmlns="">
            <p:pic>
              <p:nvPicPr>
                <p:cNvPr id="96" name="Freihand 95">
                  <a:extLst>
                    <a:ext uri="{FF2B5EF4-FFF2-40B4-BE49-F238E27FC236}">
                      <a16:creationId xmlns:a16="http://schemas.microsoft.com/office/drawing/2014/main" id="{0E809899-86E4-40C2-5DAE-8373CAF98F05}"/>
                    </a:ext>
                  </a:extLst>
                </p:cNvPr>
                <p:cNvPicPr/>
                <p:nvPr/>
              </p:nvPicPr>
              <p:blipFill>
                <a:blip r:embed="rId190"/>
                <a:stretch>
                  <a:fillRect/>
                </a:stretch>
              </p:blipFill>
              <p:spPr>
                <a:xfrm>
                  <a:off x="11368793" y="1716939"/>
                  <a:ext cx="285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7" name="Freihand 96">
                  <a:extLst>
                    <a:ext uri="{FF2B5EF4-FFF2-40B4-BE49-F238E27FC236}">
                      <a16:creationId xmlns:a16="http://schemas.microsoft.com/office/drawing/2014/main" id="{82A76371-7356-EE67-7865-87D1C9ECB77C}"/>
                    </a:ext>
                  </a:extLst>
                </p14:cNvPr>
                <p14:cNvContentPartPr/>
                <p14:nvPr/>
              </p14:nvContentPartPr>
              <p14:xfrm>
                <a:off x="11680193" y="1656459"/>
                <a:ext cx="214920" cy="262440"/>
              </p14:xfrm>
            </p:contentPart>
          </mc:Choice>
          <mc:Fallback xmlns="">
            <p:pic>
              <p:nvPicPr>
                <p:cNvPr id="97" name="Freihand 96">
                  <a:extLst>
                    <a:ext uri="{FF2B5EF4-FFF2-40B4-BE49-F238E27FC236}">
                      <a16:creationId xmlns:a16="http://schemas.microsoft.com/office/drawing/2014/main" id="{82A76371-7356-EE67-7865-87D1C9ECB77C}"/>
                    </a:ext>
                  </a:extLst>
                </p:cNvPr>
                <p:cNvPicPr/>
                <p:nvPr/>
              </p:nvPicPr>
              <p:blipFill>
                <a:blip r:embed="rId192"/>
                <a:stretch>
                  <a:fillRect/>
                </a:stretch>
              </p:blipFill>
              <p:spPr>
                <a:xfrm>
                  <a:off x="11671193" y="1647819"/>
                  <a:ext cx="2325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0" name="Freihand 129">
                  <a:extLst>
                    <a:ext uri="{FF2B5EF4-FFF2-40B4-BE49-F238E27FC236}">
                      <a16:creationId xmlns:a16="http://schemas.microsoft.com/office/drawing/2014/main" id="{3115C3BA-AE1E-CCE4-136B-4F7AC333D628}"/>
                    </a:ext>
                  </a:extLst>
                </p14:cNvPr>
                <p14:cNvContentPartPr/>
                <p14:nvPr/>
              </p14:nvContentPartPr>
              <p14:xfrm>
                <a:off x="9913673" y="1464939"/>
                <a:ext cx="263880" cy="55800"/>
              </p14:xfrm>
            </p:contentPart>
          </mc:Choice>
          <mc:Fallback xmlns="">
            <p:pic>
              <p:nvPicPr>
                <p:cNvPr id="130" name="Freihand 129">
                  <a:extLst>
                    <a:ext uri="{FF2B5EF4-FFF2-40B4-BE49-F238E27FC236}">
                      <a16:creationId xmlns:a16="http://schemas.microsoft.com/office/drawing/2014/main" id="{3115C3BA-AE1E-CCE4-136B-4F7AC333D628}"/>
                    </a:ext>
                  </a:extLst>
                </p:cNvPr>
                <p:cNvPicPr/>
                <p:nvPr/>
              </p:nvPicPr>
              <p:blipFill>
                <a:blip r:embed="rId194"/>
                <a:stretch>
                  <a:fillRect/>
                </a:stretch>
              </p:blipFill>
              <p:spPr>
                <a:xfrm>
                  <a:off x="9904673" y="1456299"/>
                  <a:ext cx="281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1" name="Freihand 130">
                  <a:extLst>
                    <a:ext uri="{FF2B5EF4-FFF2-40B4-BE49-F238E27FC236}">
                      <a16:creationId xmlns:a16="http://schemas.microsoft.com/office/drawing/2014/main" id="{25240163-7DED-60C0-CF2B-E6A5E035DD8A}"/>
                    </a:ext>
                  </a:extLst>
                </p14:cNvPr>
                <p14:cNvContentPartPr/>
                <p14:nvPr/>
              </p14:nvContentPartPr>
              <p14:xfrm>
                <a:off x="10461593" y="1422819"/>
                <a:ext cx="216360" cy="29880"/>
              </p14:xfrm>
            </p:contentPart>
          </mc:Choice>
          <mc:Fallback xmlns="">
            <p:pic>
              <p:nvPicPr>
                <p:cNvPr id="131" name="Freihand 130">
                  <a:extLst>
                    <a:ext uri="{FF2B5EF4-FFF2-40B4-BE49-F238E27FC236}">
                      <a16:creationId xmlns:a16="http://schemas.microsoft.com/office/drawing/2014/main" id="{25240163-7DED-60C0-CF2B-E6A5E035DD8A}"/>
                    </a:ext>
                  </a:extLst>
                </p:cNvPr>
                <p:cNvPicPr/>
                <p:nvPr/>
              </p:nvPicPr>
              <p:blipFill>
                <a:blip r:embed="rId196"/>
                <a:stretch>
                  <a:fillRect/>
                </a:stretch>
              </p:blipFill>
              <p:spPr>
                <a:xfrm>
                  <a:off x="10452953" y="1413819"/>
                  <a:ext cx="234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9" name="Freihand 158">
                  <a:extLst>
                    <a:ext uri="{FF2B5EF4-FFF2-40B4-BE49-F238E27FC236}">
                      <a16:creationId xmlns:a16="http://schemas.microsoft.com/office/drawing/2014/main" id="{4871DFF4-B5F6-8F8A-CD1A-F68B85D66D6D}"/>
                    </a:ext>
                  </a:extLst>
                </p14:cNvPr>
                <p14:cNvContentPartPr/>
                <p14:nvPr/>
              </p14:nvContentPartPr>
              <p14:xfrm>
                <a:off x="9889913" y="897939"/>
                <a:ext cx="1146960" cy="638280"/>
              </p14:xfrm>
            </p:contentPart>
          </mc:Choice>
          <mc:Fallback xmlns="">
            <p:pic>
              <p:nvPicPr>
                <p:cNvPr id="159" name="Freihand 158">
                  <a:extLst>
                    <a:ext uri="{FF2B5EF4-FFF2-40B4-BE49-F238E27FC236}">
                      <a16:creationId xmlns:a16="http://schemas.microsoft.com/office/drawing/2014/main" id="{4871DFF4-B5F6-8F8A-CD1A-F68B85D66D6D}"/>
                    </a:ext>
                  </a:extLst>
                </p:cNvPr>
                <p:cNvPicPr/>
                <p:nvPr/>
              </p:nvPicPr>
              <p:blipFill>
                <a:blip r:embed="rId198"/>
                <a:stretch>
                  <a:fillRect/>
                </a:stretch>
              </p:blipFill>
              <p:spPr>
                <a:xfrm>
                  <a:off x="9881273" y="888939"/>
                  <a:ext cx="1164600" cy="65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9">
            <p14:nvContentPartPr>
              <p14:cNvPr id="101" name="Freihand 100">
                <a:extLst>
                  <a:ext uri="{FF2B5EF4-FFF2-40B4-BE49-F238E27FC236}">
                    <a16:creationId xmlns:a16="http://schemas.microsoft.com/office/drawing/2014/main" id="{DFC6FB21-108C-9D7E-8617-9040ECE686EA}"/>
                  </a:ext>
                </a:extLst>
              </p14:cNvPr>
              <p14:cNvContentPartPr/>
              <p14:nvPr/>
            </p14:nvContentPartPr>
            <p14:xfrm>
              <a:off x="943553" y="948699"/>
              <a:ext cx="2669760" cy="2348640"/>
            </p14:xfrm>
          </p:contentPart>
        </mc:Choice>
        <mc:Fallback xmlns="">
          <p:pic>
            <p:nvPicPr>
              <p:cNvPr id="101" name="Freihand 100">
                <a:extLst>
                  <a:ext uri="{FF2B5EF4-FFF2-40B4-BE49-F238E27FC236}">
                    <a16:creationId xmlns:a16="http://schemas.microsoft.com/office/drawing/2014/main" id="{DFC6FB21-108C-9D7E-8617-9040ECE686EA}"/>
                  </a:ext>
                </a:extLst>
              </p:cNvPr>
              <p:cNvPicPr/>
              <p:nvPr/>
            </p:nvPicPr>
            <p:blipFill>
              <a:blip r:embed="rId200"/>
              <a:stretch>
                <a:fillRect/>
              </a:stretch>
            </p:blipFill>
            <p:spPr>
              <a:xfrm>
                <a:off x="934913" y="940059"/>
                <a:ext cx="2687400" cy="2366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2" name="Freihand 101">
                <a:extLst>
                  <a:ext uri="{FF2B5EF4-FFF2-40B4-BE49-F238E27FC236}">
                    <a16:creationId xmlns:a16="http://schemas.microsoft.com/office/drawing/2014/main" id="{4C159A60-F6B6-F6BB-3B85-25EB49F9DE2A}"/>
                  </a:ext>
                </a:extLst>
              </p14:cNvPr>
              <p14:cNvContentPartPr/>
              <p14:nvPr/>
            </p14:nvContentPartPr>
            <p14:xfrm>
              <a:off x="1421993" y="2893059"/>
              <a:ext cx="117720" cy="396720"/>
            </p14:xfrm>
          </p:contentPart>
        </mc:Choice>
        <mc:Fallback xmlns="">
          <p:pic>
            <p:nvPicPr>
              <p:cNvPr id="102" name="Freihand 101">
                <a:extLst>
                  <a:ext uri="{FF2B5EF4-FFF2-40B4-BE49-F238E27FC236}">
                    <a16:creationId xmlns:a16="http://schemas.microsoft.com/office/drawing/2014/main" id="{4C159A60-F6B6-F6BB-3B85-25EB49F9DE2A}"/>
                  </a:ext>
                </a:extLst>
              </p:cNvPr>
              <p:cNvPicPr/>
              <p:nvPr/>
            </p:nvPicPr>
            <p:blipFill>
              <a:blip r:embed="rId202"/>
              <a:stretch>
                <a:fillRect/>
              </a:stretch>
            </p:blipFill>
            <p:spPr>
              <a:xfrm>
                <a:off x="1412993" y="2884419"/>
                <a:ext cx="13536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3" name="Freihand 102">
                <a:extLst>
                  <a:ext uri="{FF2B5EF4-FFF2-40B4-BE49-F238E27FC236}">
                    <a16:creationId xmlns:a16="http://schemas.microsoft.com/office/drawing/2014/main" id="{81D1B980-79A0-0EC0-042F-29141C43367A}"/>
                  </a:ext>
                </a:extLst>
              </p14:cNvPr>
              <p14:cNvContentPartPr/>
              <p14:nvPr/>
            </p14:nvContentPartPr>
            <p14:xfrm>
              <a:off x="1164233" y="3106179"/>
              <a:ext cx="107280" cy="172800"/>
            </p14:xfrm>
          </p:contentPart>
        </mc:Choice>
        <mc:Fallback xmlns="">
          <p:pic>
            <p:nvPicPr>
              <p:cNvPr id="103" name="Freihand 102">
                <a:extLst>
                  <a:ext uri="{FF2B5EF4-FFF2-40B4-BE49-F238E27FC236}">
                    <a16:creationId xmlns:a16="http://schemas.microsoft.com/office/drawing/2014/main" id="{81D1B980-79A0-0EC0-042F-29141C43367A}"/>
                  </a:ext>
                </a:extLst>
              </p:cNvPr>
              <p:cNvPicPr/>
              <p:nvPr/>
            </p:nvPicPr>
            <p:blipFill>
              <a:blip r:embed="rId204"/>
              <a:stretch>
                <a:fillRect/>
              </a:stretch>
            </p:blipFill>
            <p:spPr>
              <a:xfrm>
                <a:off x="1155233" y="3097179"/>
                <a:ext cx="124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4" name="Freihand 103">
                <a:extLst>
                  <a:ext uri="{FF2B5EF4-FFF2-40B4-BE49-F238E27FC236}">
                    <a16:creationId xmlns:a16="http://schemas.microsoft.com/office/drawing/2014/main" id="{7A6B9EAF-3336-8DE3-85D9-80295D97D3C3}"/>
                  </a:ext>
                </a:extLst>
              </p14:cNvPr>
              <p14:cNvContentPartPr/>
              <p14:nvPr/>
            </p14:nvContentPartPr>
            <p14:xfrm>
              <a:off x="1285193" y="3060819"/>
              <a:ext cx="113040" cy="163800"/>
            </p14:xfrm>
          </p:contentPart>
        </mc:Choice>
        <mc:Fallback xmlns="">
          <p:pic>
            <p:nvPicPr>
              <p:cNvPr id="104" name="Freihand 103">
                <a:extLst>
                  <a:ext uri="{FF2B5EF4-FFF2-40B4-BE49-F238E27FC236}">
                    <a16:creationId xmlns:a16="http://schemas.microsoft.com/office/drawing/2014/main" id="{7A6B9EAF-3336-8DE3-85D9-80295D97D3C3}"/>
                  </a:ext>
                </a:extLst>
              </p:cNvPr>
              <p:cNvPicPr/>
              <p:nvPr/>
            </p:nvPicPr>
            <p:blipFill>
              <a:blip r:embed="rId206"/>
              <a:stretch>
                <a:fillRect/>
              </a:stretch>
            </p:blipFill>
            <p:spPr>
              <a:xfrm>
                <a:off x="1276193" y="3052179"/>
                <a:ext cx="130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5" name="Freihand 104">
                <a:extLst>
                  <a:ext uri="{FF2B5EF4-FFF2-40B4-BE49-F238E27FC236}">
                    <a16:creationId xmlns:a16="http://schemas.microsoft.com/office/drawing/2014/main" id="{7C5AF045-9DA5-A22A-FEFA-BBA30D3E804D}"/>
                  </a:ext>
                </a:extLst>
              </p14:cNvPr>
              <p14:cNvContentPartPr/>
              <p14:nvPr/>
            </p14:nvContentPartPr>
            <p14:xfrm>
              <a:off x="1302113" y="3001419"/>
              <a:ext cx="98280" cy="35280"/>
            </p14:xfrm>
          </p:contentPart>
        </mc:Choice>
        <mc:Fallback xmlns="">
          <p:pic>
            <p:nvPicPr>
              <p:cNvPr id="105" name="Freihand 104">
                <a:extLst>
                  <a:ext uri="{FF2B5EF4-FFF2-40B4-BE49-F238E27FC236}">
                    <a16:creationId xmlns:a16="http://schemas.microsoft.com/office/drawing/2014/main" id="{7C5AF045-9DA5-A22A-FEFA-BBA30D3E804D}"/>
                  </a:ext>
                </a:extLst>
              </p:cNvPr>
              <p:cNvPicPr/>
              <p:nvPr/>
            </p:nvPicPr>
            <p:blipFill>
              <a:blip r:embed="rId208"/>
              <a:stretch>
                <a:fillRect/>
              </a:stretch>
            </p:blipFill>
            <p:spPr>
              <a:xfrm>
                <a:off x="1293473" y="2992779"/>
                <a:ext cx="115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06" name="Freihand 105">
                <a:extLst>
                  <a:ext uri="{FF2B5EF4-FFF2-40B4-BE49-F238E27FC236}">
                    <a16:creationId xmlns:a16="http://schemas.microsoft.com/office/drawing/2014/main" id="{ACC09F98-E6A3-62D9-DDA3-EF03B5972E90}"/>
                  </a:ext>
                </a:extLst>
              </p14:cNvPr>
              <p14:cNvContentPartPr/>
              <p14:nvPr/>
            </p14:nvContentPartPr>
            <p14:xfrm>
              <a:off x="1403273" y="2965059"/>
              <a:ext cx="89280" cy="86760"/>
            </p14:xfrm>
          </p:contentPart>
        </mc:Choice>
        <mc:Fallback xmlns="">
          <p:pic>
            <p:nvPicPr>
              <p:cNvPr id="106" name="Freihand 105">
                <a:extLst>
                  <a:ext uri="{FF2B5EF4-FFF2-40B4-BE49-F238E27FC236}">
                    <a16:creationId xmlns:a16="http://schemas.microsoft.com/office/drawing/2014/main" id="{ACC09F98-E6A3-62D9-DDA3-EF03B5972E90}"/>
                  </a:ext>
                </a:extLst>
              </p:cNvPr>
              <p:cNvPicPr/>
              <p:nvPr/>
            </p:nvPicPr>
            <p:blipFill>
              <a:blip r:embed="rId210"/>
              <a:stretch>
                <a:fillRect/>
              </a:stretch>
            </p:blipFill>
            <p:spPr>
              <a:xfrm>
                <a:off x="1394273" y="2956419"/>
                <a:ext cx="106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4" name="Freihand 133">
                <a:extLst>
                  <a:ext uri="{FF2B5EF4-FFF2-40B4-BE49-F238E27FC236}">
                    <a16:creationId xmlns:a16="http://schemas.microsoft.com/office/drawing/2014/main" id="{E8A9ECCB-4BE2-96D1-8550-1522EC93CB53}"/>
                  </a:ext>
                </a:extLst>
              </p14:cNvPr>
              <p14:cNvContentPartPr/>
              <p14:nvPr/>
            </p14:nvContentPartPr>
            <p14:xfrm>
              <a:off x="909353" y="1320219"/>
              <a:ext cx="3051000" cy="1166040"/>
            </p14:xfrm>
          </p:contentPart>
        </mc:Choice>
        <mc:Fallback xmlns="">
          <p:pic>
            <p:nvPicPr>
              <p:cNvPr id="134" name="Freihand 133">
                <a:extLst>
                  <a:ext uri="{FF2B5EF4-FFF2-40B4-BE49-F238E27FC236}">
                    <a16:creationId xmlns:a16="http://schemas.microsoft.com/office/drawing/2014/main" id="{E8A9ECCB-4BE2-96D1-8550-1522EC93CB53}"/>
                  </a:ext>
                </a:extLst>
              </p:cNvPr>
              <p:cNvPicPr/>
              <p:nvPr/>
            </p:nvPicPr>
            <p:blipFill>
              <a:blip r:embed="rId212"/>
              <a:stretch>
                <a:fillRect/>
              </a:stretch>
            </p:blipFill>
            <p:spPr>
              <a:xfrm>
                <a:off x="900713" y="1311219"/>
                <a:ext cx="3068640" cy="1183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5" name="Freihand 134">
                <a:extLst>
                  <a:ext uri="{FF2B5EF4-FFF2-40B4-BE49-F238E27FC236}">
                    <a16:creationId xmlns:a16="http://schemas.microsoft.com/office/drawing/2014/main" id="{32722514-F95D-7289-FE84-8E9AD4172AD8}"/>
                  </a:ext>
                </a:extLst>
              </p14:cNvPr>
              <p14:cNvContentPartPr/>
              <p14:nvPr/>
            </p14:nvContentPartPr>
            <p14:xfrm>
              <a:off x="4094273" y="1245339"/>
              <a:ext cx="117000" cy="51480"/>
            </p14:xfrm>
          </p:contentPart>
        </mc:Choice>
        <mc:Fallback xmlns="">
          <p:pic>
            <p:nvPicPr>
              <p:cNvPr id="135" name="Freihand 134">
                <a:extLst>
                  <a:ext uri="{FF2B5EF4-FFF2-40B4-BE49-F238E27FC236}">
                    <a16:creationId xmlns:a16="http://schemas.microsoft.com/office/drawing/2014/main" id="{32722514-F95D-7289-FE84-8E9AD4172AD8}"/>
                  </a:ext>
                </a:extLst>
              </p:cNvPr>
              <p:cNvPicPr/>
              <p:nvPr/>
            </p:nvPicPr>
            <p:blipFill>
              <a:blip r:embed="rId214"/>
              <a:stretch>
                <a:fillRect/>
              </a:stretch>
            </p:blipFill>
            <p:spPr>
              <a:xfrm>
                <a:off x="4085633" y="1236339"/>
                <a:ext cx="134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6" name="Freihand 135">
                <a:extLst>
                  <a:ext uri="{FF2B5EF4-FFF2-40B4-BE49-F238E27FC236}">
                    <a16:creationId xmlns:a16="http://schemas.microsoft.com/office/drawing/2014/main" id="{99000116-64B3-DF12-E9EF-E8ED7818C513}"/>
                  </a:ext>
                </a:extLst>
              </p14:cNvPr>
              <p14:cNvContentPartPr/>
              <p14:nvPr/>
            </p14:nvContentPartPr>
            <p14:xfrm>
              <a:off x="4155473" y="1172259"/>
              <a:ext cx="104040" cy="292320"/>
            </p14:xfrm>
          </p:contentPart>
        </mc:Choice>
        <mc:Fallback xmlns="">
          <p:pic>
            <p:nvPicPr>
              <p:cNvPr id="136" name="Freihand 135">
                <a:extLst>
                  <a:ext uri="{FF2B5EF4-FFF2-40B4-BE49-F238E27FC236}">
                    <a16:creationId xmlns:a16="http://schemas.microsoft.com/office/drawing/2014/main" id="{99000116-64B3-DF12-E9EF-E8ED7818C513}"/>
                  </a:ext>
                </a:extLst>
              </p:cNvPr>
              <p:cNvPicPr/>
              <p:nvPr/>
            </p:nvPicPr>
            <p:blipFill>
              <a:blip r:embed="rId216"/>
              <a:stretch>
                <a:fillRect/>
              </a:stretch>
            </p:blipFill>
            <p:spPr>
              <a:xfrm>
                <a:off x="4146833" y="1163619"/>
                <a:ext cx="1216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 name="Freihand 137">
                <a:extLst>
                  <a:ext uri="{FF2B5EF4-FFF2-40B4-BE49-F238E27FC236}">
                    <a16:creationId xmlns:a16="http://schemas.microsoft.com/office/drawing/2014/main" id="{22DEE9B0-D7CB-3DE1-2B09-6BFC548606CF}"/>
                  </a:ext>
                </a:extLst>
              </p14:cNvPr>
              <p14:cNvContentPartPr/>
              <p14:nvPr/>
            </p14:nvContentPartPr>
            <p14:xfrm>
              <a:off x="4397393" y="1034739"/>
              <a:ext cx="6480" cy="94680"/>
            </p14:xfrm>
          </p:contentPart>
        </mc:Choice>
        <mc:Fallback xmlns="">
          <p:pic>
            <p:nvPicPr>
              <p:cNvPr id="138" name="Freihand 137">
                <a:extLst>
                  <a:ext uri="{FF2B5EF4-FFF2-40B4-BE49-F238E27FC236}">
                    <a16:creationId xmlns:a16="http://schemas.microsoft.com/office/drawing/2014/main" id="{22DEE9B0-D7CB-3DE1-2B09-6BFC548606CF}"/>
                  </a:ext>
                </a:extLst>
              </p:cNvPr>
              <p:cNvPicPr/>
              <p:nvPr/>
            </p:nvPicPr>
            <p:blipFill>
              <a:blip r:embed="rId218"/>
              <a:stretch>
                <a:fillRect/>
              </a:stretch>
            </p:blipFill>
            <p:spPr>
              <a:xfrm>
                <a:off x="4388393" y="1025739"/>
                <a:ext cx="24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9" name="Freihand 138">
                <a:extLst>
                  <a:ext uri="{FF2B5EF4-FFF2-40B4-BE49-F238E27FC236}">
                    <a16:creationId xmlns:a16="http://schemas.microsoft.com/office/drawing/2014/main" id="{349EBD98-5D25-B898-F2F8-9AC02C2B9870}"/>
                  </a:ext>
                </a:extLst>
              </p14:cNvPr>
              <p14:cNvContentPartPr/>
              <p14:nvPr/>
            </p14:nvContentPartPr>
            <p14:xfrm>
              <a:off x="4291553" y="999819"/>
              <a:ext cx="210240" cy="168840"/>
            </p14:xfrm>
          </p:contentPart>
        </mc:Choice>
        <mc:Fallback xmlns="">
          <p:pic>
            <p:nvPicPr>
              <p:cNvPr id="139" name="Freihand 138">
                <a:extLst>
                  <a:ext uri="{FF2B5EF4-FFF2-40B4-BE49-F238E27FC236}">
                    <a16:creationId xmlns:a16="http://schemas.microsoft.com/office/drawing/2014/main" id="{349EBD98-5D25-B898-F2F8-9AC02C2B9870}"/>
                  </a:ext>
                </a:extLst>
              </p:cNvPr>
              <p:cNvPicPr/>
              <p:nvPr/>
            </p:nvPicPr>
            <p:blipFill>
              <a:blip r:embed="rId220"/>
              <a:stretch>
                <a:fillRect/>
              </a:stretch>
            </p:blipFill>
            <p:spPr>
              <a:xfrm>
                <a:off x="4282913" y="991179"/>
                <a:ext cx="227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9" name="Freihand 148">
                <a:extLst>
                  <a:ext uri="{FF2B5EF4-FFF2-40B4-BE49-F238E27FC236}">
                    <a16:creationId xmlns:a16="http://schemas.microsoft.com/office/drawing/2014/main" id="{2BB73B9F-72ED-AA07-3471-CBF195211A7A}"/>
                  </a:ext>
                </a:extLst>
              </p14:cNvPr>
              <p14:cNvContentPartPr/>
              <p14:nvPr/>
            </p14:nvContentPartPr>
            <p14:xfrm>
              <a:off x="4655513" y="1247859"/>
              <a:ext cx="1800" cy="9720"/>
            </p14:xfrm>
          </p:contentPart>
        </mc:Choice>
        <mc:Fallback xmlns="">
          <p:pic>
            <p:nvPicPr>
              <p:cNvPr id="149" name="Freihand 148">
                <a:extLst>
                  <a:ext uri="{FF2B5EF4-FFF2-40B4-BE49-F238E27FC236}">
                    <a16:creationId xmlns:a16="http://schemas.microsoft.com/office/drawing/2014/main" id="{2BB73B9F-72ED-AA07-3471-CBF195211A7A}"/>
                  </a:ext>
                </a:extLst>
              </p:cNvPr>
              <p:cNvPicPr/>
              <p:nvPr/>
            </p:nvPicPr>
            <p:blipFill>
              <a:blip r:embed="rId222"/>
              <a:stretch>
                <a:fillRect/>
              </a:stretch>
            </p:blipFill>
            <p:spPr>
              <a:xfrm>
                <a:off x="4646873" y="1238859"/>
                <a:ext cx="19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0" name="Freihand 149">
                <a:extLst>
                  <a:ext uri="{FF2B5EF4-FFF2-40B4-BE49-F238E27FC236}">
                    <a16:creationId xmlns:a16="http://schemas.microsoft.com/office/drawing/2014/main" id="{8D1B4F9B-2856-85B4-545E-23B7B75D6A57}"/>
                  </a:ext>
                </a:extLst>
              </p14:cNvPr>
              <p14:cNvContentPartPr/>
              <p14:nvPr/>
            </p14:nvContentPartPr>
            <p14:xfrm>
              <a:off x="4658393" y="1145979"/>
              <a:ext cx="71280" cy="147240"/>
            </p14:xfrm>
          </p:contentPart>
        </mc:Choice>
        <mc:Fallback xmlns="">
          <p:pic>
            <p:nvPicPr>
              <p:cNvPr id="150" name="Freihand 149">
                <a:extLst>
                  <a:ext uri="{FF2B5EF4-FFF2-40B4-BE49-F238E27FC236}">
                    <a16:creationId xmlns:a16="http://schemas.microsoft.com/office/drawing/2014/main" id="{8D1B4F9B-2856-85B4-545E-23B7B75D6A57}"/>
                  </a:ext>
                </a:extLst>
              </p:cNvPr>
              <p:cNvPicPr/>
              <p:nvPr/>
            </p:nvPicPr>
            <p:blipFill>
              <a:blip r:embed="rId224"/>
              <a:stretch>
                <a:fillRect/>
              </a:stretch>
            </p:blipFill>
            <p:spPr>
              <a:xfrm>
                <a:off x="4649393" y="1136979"/>
                <a:ext cx="88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1" name="Freihand 150">
                <a:extLst>
                  <a:ext uri="{FF2B5EF4-FFF2-40B4-BE49-F238E27FC236}">
                    <a16:creationId xmlns:a16="http://schemas.microsoft.com/office/drawing/2014/main" id="{81D821A5-0071-C388-09EC-57D2295771BA}"/>
                  </a:ext>
                </a:extLst>
              </p14:cNvPr>
              <p14:cNvContentPartPr/>
              <p14:nvPr/>
            </p14:nvContentPartPr>
            <p14:xfrm>
              <a:off x="4668113" y="1032219"/>
              <a:ext cx="9360" cy="20160"/>
            </p14:xfrm>
          </p:contentPart>
        </mc:Choice>
        <mc:Fallback xmlns="">
          <p:pic>
            <p:nvPicPr>
              <p:cNvPr id="151" name="Freihand 150">
                <a:extLst>
                  <a:ext uri="{FF2B5EF4-FFF2-40B4-BE49-F238E27FC236}">
                    <a16:creationId xmlns:a16="http://schemas.microsoft.com/office/drawing/2014/main" id="{81D821A5-0071-C388-09EC-57D2295771BA}"/>
                  </a:ext>
                </a:extLst>
              </p:cNvPr>
              <p:cNvPicPr/>
              <p:nvPr/>
            </p:nvPicPr>
            <p:blipFill>
              <a:blip r:embed="rId226"/>
              <a:stretch>
                <a:fillRect/>
              </a:stretch>
            </p:blipFill>
            <p:spPr>
              <a:xfrm>
                <a:off x="4659473" y="1023579"/>
                <a:ext cx="27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2" name="Freihand 151">
                <a:extLst>
                  <a:ext uri="{FF2B5EF4-FFF2-40B4-BE49-F238E27FC236}">
                    <a16:creationId xmlns:a16="http://schemas.microsoft.com/office/drawing/2014/main" id="{3349C59C-7534-5579-BD89-86C633ADEBFB}"/>
                  </a:ext>
                </a:extLst>
              </p14:cNvPr>
              <p14:cNvContentPartPr/>
              <p14:nvPr/>
            </p14:nvContentPartPr>
            <p14:xfrm>
              <a:off x="4735793" y="1205739"/>
              <a:ext cx="109080" cy="109800"/>
            </p14:xfrm>
          </p:contentPart>
        </mc:Choice>
        <mc:Fallback xmlns="">
          <p:pic>
            <p:nvPicPr>
              <p:cNvPr id="152" name="Freihand 151">
                <a:extLst>
                  <a:ext uri="{FF2B5EF4-FFF2-40B4-BE49-F238E27FC236}">
                    <a16:creationId xmlns:a16="http://schemas.microsoft.com/office/drawing/2014/main" id="{3349C59C-7534-5579-BD89-86C633ADEBFB}"/>
                  </a:ext>
                </a:extLst>
              </p:cNvPr>
              <p:cNvPicPr/>
              <p:nvPr/>
            </p:nvPicPr>
            <p:blipFill>
              <a:blip r:embed="rId228"/>
              <a:stretch>
                <a:fillRect/>
              </a:stretch>
            </p:blipFill>
            <p:spPr>
              <a:xfrm>
                <a:off x="4727153" y="1196739"/>
                <a:ext cx="126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3" name="Freihand 152">
                <a:extLst>
                  <a:ext uri="{FF2B5EF4-FFF2-40B4-BE49-F238E27FC236}">
                    <a16:creationId xmlns:a16="http://schemas.microsoft.com/office/drawing/2014/main" id="{BDCE514F-6923-A0B2-7825-68D42CB142F8}"/>
                  </a:ext>
                </a:extLst>
              </p14:cNvPr>
              <p14:cNvContentPartPr/>
              <p14:nvPr/>
            </p14:nvContentPartPr>
            <p14:xfrm>
              <a:off x="4864313" y="1027539"/>
              <a:ext cx="95400" cy="410040"/>
            </p14:xfrm>
          </p:contentPart>
        </mc:Choice>
        <mc:Fallback xmlns="">
          <p:pic>
            <p:nvPicPr>
              <p:cNvPr id="153" name="Freihand 152">
                <a:extLst>
                  <a:ext uri="{FF2B5EF4-FFF2-40B4-BE49-F238E27FC236}">
                    <a16:creationId xmlns:a16="http://schemas.microsoft.com/office/drawing/2014/main" id="{BDCE514F-6923-A0B2-7825-68D42CB142F8}"/>
                  </a:ext>
                </a:extLst>
              </p:cNvPr>
              <p:cNvPicPr/>
              <p:nvPr/>
            </p:nvPicPr>
            <p:blipFill>
              <a:blip r:embed="rId230"/>
              <a:stretch>
                <a:fillRect/>
              </a:stretch>
            </p:blipFill>
            <p:spPr>
              <a:xfrm>
                <a:off x="4855673" y="1018899"/>
                <a:ext cx="11304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1" name="Freihand 160">
                <a:extLst>
                  <a:ext uri="{FF2B5EF4-FFF2-40B4-BE49-F238E27FC236}">
                    <a16:creationId xmlns:a16="http://schemas.microsoft.com/office/drawing/2014/main" id="{040CADD0-8029-0B2A-522A-0113222814C8}"/>
                  </a:ext>
                </a:extLst>
              </p14:cNvPr>
              <p14:cNvContentPartPr/>
              <p14:nvPr/>
            </p14:nvContentPartPr>
            <p14:xfrm>
              <a:off x="69113" y="2891259"/>
              <a:ext cx="74520" cy="143280"/>
            </p14:xfrm>
          </p:contentPart>
        </mc:Choice>
        <mc:Fallback xmlns="">
          <p:pic>
            <p:nvPicPr>
              <p:cNvPr id="161" name="Freihand 160">
                <a:extLst>
                  <a:ext uri="{FF2B5EF4-FFF2-40B4-BE49-F238E27FC236}">
                    <a16:creationId xmlns:a16="http://schemas.microsoft.com/office/drawing/2014/main" id="{040CADD0-8029-0B2A-522A-0113222814C8}"/>
                  </a:ext>
                </a:extLst>
              </p:cNvPr>
              <p:cNvPicPr/>
              <p:nvPr/>
            </p:nvPicPr>
            <p:blipFill>
              <a:blip r:embed="rId232"/>
              <a:stretch>
                <a:fillRect/>
              </a:stretch>
            </p:blipFill>
            <p:spPr>
              <a:xfrm>
                <a:off x="60113" y="2882619"/>
                <a:ext cx="92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2" name="Freihand 161">
                <a:extLst>
                  <a:ext uri="{FF2B5EF4-FFF2-40B4-BE49-F238E27FC236}">
                    <a16:creationId xmlns:a16="http://schemas.microsoft.com/office/drawing/2014/main" id="{BFB3F411-6E90-2BA6-34FB-DE218D4244AE}"/>
                  </a:ext>
                </a:extLst>
              </p14:cNvPr>
              <p14:cNvContentPartPr/>
              <p14:nvPr/>
            </p14:nvContentPartPr>
            <p14:xfrm>
              <a:off x="198353" y="2907819"/>
              <a:ext cx="14400" cy="144720"/>
            </p14:xfrm>
          </p:contentPart>
        </mc:Choice>
        <mc:Fallback xmlns="">
          <p:pic>
            <p:nvPicPr>
              <p:cNvPr id="162" name="Freihand 161">
                <a:extLst>
                  <a:ext uri="{FF2B5EF4-FFF2-40B4-BE49-F238E27FC236}">
                    <a16:creationId xmlns:a16="http://schemas.microsoft.com/office/drawing/2014/main" id="{BFB3F411-6E90-2BA6-34FB-DE218D4244AE}"/>
                  </a:ext>
                </a:extLst>
              </p:cNvPr>
              <p:cNvPicPr/>
              <p:nvPr/>
            </p:nvPicPr>
            <p:blipFill>
              <a:blip r:embed="rId234"/>
              <a:stretch>
                <a:fillRect/>
              </a:stretch>
            </p:blipFill>
            <p:spPr>
              <a:xfrm>
                <a:off x="189353" y="2898819"/>
                <a:ext cx="32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3" name="Freihand 162">
                <a:extLst>
                  <a:ext uri="{FF2B5EF4-FFF2-40B4-BE49-F238E27FC236}">
                    <a16:creationId xmlns:a16="http://schemas.microsoft.com/office/drawing/2014/main" id="{7BD341ED-58BD-ADA9-376E-8C5D52F8E323}"/>
                  </a:ext>
                </a:extLst>
              </p14:cNvPr>
              <p14:cNvContentPartPr/>
              <p14:nvPr/>
            </p14:nvContentPartPr>
            <p14:xfrm>
              <a:off x="163433" y="2879739"/>
              <a:ext cx="114840" cy="145800"/>
            </p14:xfrm>
          </p:contentPart>
        </mc:Choice>
        <mc:Fallback xmlns="">
          <p:pic>
            <p:nvPicPr>
              <p:cNvPr id="163" name="Freihand 162">
                <a:extLst>
                  <a:ext uri="{FF2B5EF4-FFF2-40B4-BE49-F238E27FC236}">
                    <a16:creationId xmlns:a16="http://schemas.microsoft.com/office/drawing/2014/main" id="{7BD341ED-58BD-ADA9-376E-8C5D52F8E323}"/>
                  </a:ext>
                </a:extLst>
              </p:cNvPr>
              <p:cNvPicPr/>
              <p:nvPr/>
            </p:nvPicPr>
            <p:blipFill>
              <a:blip r:embed="rId236"/>
              <a:stretch>
                <a:fillRect/>
              </a:stretch>
            </p:blipFill>
            <p:spPr>
              <a:xfrm>
                <a:off x="154433" y="2870739"/>
                <a:ext cx="132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4" name="Freihand 163">
                <a:extLst>
                  <a:ext uri="{FF2B5EF4-FFF2-40B4-BE49-F238E27FC236}">
                    <a16:creationId xmlns:a16="http://schemas.microsoft.com/office/drawing/2014/main" id="{9E51A23D-A6D2-8049-473A-CCD1401441F5}"/>
                  </a:ext>
                </a:extLst>
              </p14:cNvPr>
              <p14:cNvContentPartPr/>
              <p14:nvPr/>
            </p14:nvContentPartPr>
            <p14:xfrm>
              <a:off x="233633" y="2863179"/>
              <a:ext cx="103320" cy="194040"/>
            </p14:xfrm>
          </p:contentPart>
        </mc:Choice>
        <mc:Fallback xmlns="">
          <p:pic>
            <p:nvPicPr>
              <p:cNvPr id="164" name="Freihand 163">
                <a:extLst>
                  <a:ext uri="{FF2B5EF4-FFF2-40B4-BE49-F238E27FC236}">
                    <a16:creationId xmlns:a16="http://schemas.microsoft.com/office/drawing/2014/main" id="{9E51A23D-A6D2-8049-473A-CCD1401441F5}"/>
                  </a:ext>
                </a:extLst>
              </p:cNvPr>
              <p:cNvPicPr/>
              <p:nvPr/>
            </p:nvPicPr>
            <p:blipFill>
              <a:blip r:embed="rId238"/>
              <a:stretch>
                <a:fillRect/>
              </a:stretch>
            </p:blipFill>
            <p:spPr>
              <a:xfrm>
                <a:off x="224993" y="2854179"/>
                <a:ext cx="1209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6" name="Freihand 165">
                <a:extLst>
                  <a:ext uri="{FF2B5EF4-FFF2-40B4-BE49-F238E27FC236}">
                    <a16:creationId xmlns:a16="http://schemas.microsoft.com/office/drawing/2014/main" id="{14351E65-10EA-B52C-377E-F3874CFCA519}"/>
                  </a:ext>
                </a:extLst>
              </p14:cNvPr>
              <p14:cNvContentPartPr/>
              <p14:nvPr/>
            </p14:nvContentPartPr>
            <p14:xfrm>
              <a:off x="359633" y="2836539"/>
              <a:ext cx="40320" cy="207360"/>
            </p14:xfrm>
          </p:contentPart>
        </mc:Choice>
        <mc:Fallback xmlns="">
          <p:pic>
            <p:nvPicPr>
              <p:cNvPr id="166" name="Freihand 165">
                <a:extLst>
                  <a:ext uri="{FF2B5EF4-FFF2-40B4-BE49-F238E27FC236}">
                    <a16:creationId xmlns:a16="http://schemas.microsoft.com/office/drawing/2014/main" id="{14351E65-10EA-B52C-377E-F3874CFCA519}"/>
                  </a:ext>
                </a:extLst>
              </p:cNvPr>
              <p:cNvPicPr/>
              <p:nvPr/>
            </p:nvPicPr>
            <p:blipFill>
              <a:blip r:embed="rId240"/>
              <a:stretch>
                <a:fillRect/>
              </a:stretch>
            </p:blipFill>
            <p:spPr>
              <a:xfrm>
                <a:off x="350993" y="2827899"/>
                <a:ext cx="57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7" name="Freihand 166">
                <a:extLst>
                  <a:ext uri="{FF2B5EF4-FFF2-40B4-BE49-F238E27FC236}">
                    <a16:creationId xmlns:a16="http://schemas.microsoft.com/office/drawing/2014/main" id="{8DF7D956-1433-41D2-2F34-F203B5EC1DE4}"/>
                  </a:ext>
                </a:extLst>
              </p14:cNvPr>
              <p14:cNvContentPartPr/>
              <p14:nvPr/>
            </p14:nvContentPartPr>
            <p14:xfrm>
              <a:off x="416153" y="2925099"/>
              <a:ext cx="30600" cy="81720"/>
            </p14:xfrm>
          </p:contentPart>
        </mc:Choice>
        <mc:Fallback xmlns="">
          <p:pic>
            <p:nvPicPr>
              <p:cNvPr id="167" name="Freihand 166">
                <a:extLst>
                  <a:ext uri="{FF2B5EF4-FFF2-40B4-BE49-F238E27FC236}">
                    <a16:creationId xmlns:a16="http://schemas.microsoft.com/office/drawing/2014/main" id="{8DF7D956-1433-41D2-2F34-F203B5EC1DE4}"/>
                  </a:ext>
                </a:extLst>
              </p:cNvPr>
              <p:cNvPicPr/>
              <p:nvPr/>
            </p:nvPicPr>
            <p:blipFill>
              <a:blip r:embed="rId242"/>
              <a:stretch>
                <a:fillRect/>
              </a:stretch>
            </p:blipFill>
            <p:spPr>
              <a:xfrm>
                <a:off x="407153" y="2916099"/>
                <a:ext cx="48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8" name="Freihand 167">
                <a:extLst>
                  <a:ext uri="{FF2B5EF4-FFF2-40B4-BE49-F238E27FC236}">
                    <a16:creationId xmlns:a16="http://schemas.microsoft.com/office/drawing/2014/main" id="{0CAA326C-789A-8B5B-DA9E-D645474A4043}"/>
                  </a:ext>
                </a:extLst>
              </p14:cNvPr>
              <p14:cNvContentPartPr/>
              <p14:nvPr/>
            </p14:nvContentPartPr>
            <p14:xfrm>
              <a:off x="428393" y="2857419"/>
              <a:ext cx="5040" cy="7560"/>
            </p14:xfrm>
          </p:contentPart>
        </mc:Choice>
        <mc:Fallback xmlns="">
          <p:pic>
            <p:nvPicPr>
              <p:cNvPr id="168" name="Freihand 167">
                <a:extLst>
                  <a:ext uri="{FF2B5EF4-FFF2-40B4-BE49-F238E27FC236}">
                    <a16:creationId xmlns:a16="http://schemas.microsoft.com/office/drawing/2014/main" id="{0CAA326C-789A-8B5B-DA9E-D645474A4043}"/>
                  </a:ext>
                </a:extLst>
              </p:cNvPr>
              <p:cNvPicPr/>
              <p:nvPr/>
            </p:nvPicPr>
            <p:blipFill>
              <a:blip r:embed="rId244"/>
              <a:stretch>
                <a:fillRect/>
              </a:stretch>
            </p:blipFill>
            <p:spPr>
              <a:xfrm>
                <a:off x="419753" y="2848419"/>
                <a:ext cx="22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9" name="Freihand 168">
                <a:extLst>
                  <a:ext uri="{FF2B5EF4-FFF2-40B4-BE49-F238E27FC236}">
                    <a16:creationId xmlns:a16="http://schemas.microsoft.com/office/drawing/2014/main" id="{D0C1F723-1168-5192-1403-08869A9B1D79}"/>
                  </a:ext>
                </a:extLst>
              </p14:cNvPr>
              <p14:cNvContentPartPr/>
              <p14:nvPr/>
            </p14:nvContentPartPr>
            <p14:xfrm>
              <a:off x="448913" y="2998179"/>
              <a:ext cx="42120" cy="66960"/>
            </p14:xfrm>
          </p:contentPart>
        </mc:Choice>
        <mc:Fallback xmlns="">
          <p:pic>
            <p:nvPicPr>
              <p:cNvPr id="169" name="Freihand 168">
                <a:extLst>
                  <a:ext uri="{FF2B5EF4-FFF2-40B4-BE49-F238E27FC236}">
                    <a16:creationId xmlns:a16="http://schemas.microsoft.com/office/drawing/2014/main" id="{D0C1F723-1168-5192-1403-08869A9B1D79}"/>
                  </a:ext>
                </a:extLst>
              </p:cNvPr>
              <p:cNvPicPr/>
              <p:nvPr/>
            </p:nvPicPr>
            <p:blipFill>
              <a:blip r:embed="rId246"/>
              <a:stretch>
                <a:fillRect/>
              </a:stretch>
            </p:blipFill>
            <p:spPr>
              <a:xfrm>
                <a:off x="440273" y="2989539"/>
                <a:ext cx="59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0" name="Freihand 169">
                <a:extLst>
                  <a:ext uri="{FF2B5EF4-FFF2-40B4-BE49-F238E27FC236}">
                    <a16:creationId xmlns:a16="http://schemas.microsoft.com/office/drawing/2014/main" id="{D567261F-121E-A844-0EBF-C6D1190AD02D}"/>
                  </a:ext>
                </a:extLst>
              </p14:cNvPr>
              <p14:cNvContentPartPr/>
              <p14:nvPr/>
            </p14:nvContentPartPr>
            <p14:xfrm>
              <a:off x="478793" y="2837979"/>
              <a:ext cx="60840" cy="272160"/>
            </p14:xfrm>
          </p:contentPart>
        </mc:Choice>
        <mc:Fallback xmlns="">
          <p:pic>
            <p:nvPicPr>
              <p:cNvPr id="170" name="Freihand 169">
                <a:extLst>
                  <a:ext uri="{FF2B5EF4-FFF2-40B4-BE49-F238E27FC236}">
                    <a16:creationId xmlns:a16="http://schemas.microsoft.com/office/drawing/2014/main" id="{D567261F-121E-A844-0EBF-C6D1190AD02D}"/>
                  </a:ext>
                </a:extLst>
              </p:cNvPr>
              <p:cNvPicPr/>
              <p:nvPr/>
            </p:nvPicPr>
            <p:blipFill>
              <a:blip r:embed="rId248"/>
              <a:stretch>
                <a:fillRect/>
              </a:stretch>
            </p:blipFill>
            <p:spPr>
              <a:xfrm>
                <a:off x="470153" y="2829339"/>
                <a:ext cx="784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2" name="Freihand 171">
                <a:extLst>
                  <a:ext uri="{FF2B5EF4-FFF2-40B4-BE49-F238E27FC236}">
                    <a16:creationId xmlns:a16="http://schemas.microsoft.com/office/drawing/2014/main" id="{84482B7F-BFEB-EDEC-DC14-60AD48FCECD6}"/>
                  </a:ext>
                </a:extLst>
              </p14:cNvPr>
              <p14:cNvContentPartPr/>
              <p14:nvPr/>
            </p14:nvContentPartPr>
            <p14:xfrm>
              <a:off x="614513" y="2841219"/>
              <a:ext cx="15840" cy="73800"/>
            </p14:xfrm>
          </p:contentPart>
        </mc:Choice>
        <mc:Fallback xmlns="">
          <p:pic>
            <p:nvPicPr>
              <p:cNvPr id="172" name="Freihand 171">
                <a:extLst>
                  <a:ext uri="{FF2B5EF4-FFF2-40B4-BE49-F238E27FC236}">
                    <a16:creationId xmlns:a16="http://schemas.microsoft.com/office/drawing/2014/main" id="{84482B7F-BFEB-EDEC-DC14-60AD48FCECD6}"/>
                  </a:ext>
                </a:extLst>
              </p:cNvPr>
              <p:cNvPicPr/>
              <p:nvPr/>
            </p:nvPicPr>
            <p:blipFill>
              <a:blip r:embed="rId250"/>
              <a:stretch>
                <a:fillRect/>
              </a:stretch>
            </p:blipFill>
            <p:spPr>
              <a:xfrm>
                <a:off x="605513" y="2832219"/>
                <a:ext cx="33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3" name="Freihand 172">
                <a:extLst>
                  <a:ext uri="{FF2B5EF4-FFF2-40B4-BE49-F238E27FC236}">
                    <a16:creationId xmlns:a16="http://schemas.microsoft.com/office/drawing/2014/main" id="{6C1B1A77-4DC0-61D2-B46D-7E663222A4C3}"/>
                  </a:ext>
                </a:extLst>
              </p14:cNvPr>
              <p14:cNvContentPartPr/>
              <p14:nvPr/>
            </p14:nvContentPartPr>
            <p14:xfrm>
              <a:off x="591473" y="2837979"/>
              <a:ext cx="63360" cy="35640"/>
            </p14:xfrm>
          </p:contentPart>
        </mc:Choice>
        <mc:Fallback xmlns="">
          <p:pic>
            <p:nvPicPr>
              <p:cNvPr id="173" name="Freihand 172">
                <a:extLst>
                  <a:ext uri="{FF2B5EF4-FFF2-40B4-BE49-F238E27FC236}">
                    <a16:creationId xmlns:a16="http://schemas.microsoft.com/office/drawing/2014/main" id="{6C1B1A77-4DC0-61D2-B46D-7E663222A4C3}"/>
                  </a:ext>
                </a:extLst>
              </p:cNvPr>
              <p:cNvPicPr/>
              <p:nvPr/>
            </p:nvPicPr>
            <p:blipFill>
              <a:blip r:embed="rId252"/>
              <a:stretch>
                <a:fillRect/>
              </a:stretch>
            </p:blipFill>
            <p:spPr>
              <a:xfrm>
                <a:off x="582473" y="2829339"/>
                <a:ext cx="81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 name="Freihand 173">
                <a:extLst>
                  <a:ext uri="{FF2B5EF4-FFF2-40B4-BE49-F238E27FC236}">
                    <a16:creationId xmlns:a16="http://schemas.microsoft.com/office/drawing/2014/main" id="{9F792052-E2FE-E511-B304-F95278EA5F73}"/>
                  </a:ext>
                </a:extLst>
              </p14:cNvPr>
              <p14:cNvContentPartPr/>
              <p14:nvPr/>
            </p14:nvContentPartPr>
            <p14:xfrm>
              <a:off x="667073" y="2750139"/>
              <a:ext cx="83520" cy="141480"/>
            </p14:xfrm>
          </p:contentPart>
        </mc:Choice>
        <mc:Fallback xmlns="">
          <p:pic>
            <p:nvPicPr>
              <p:cNvPr id="174" name="Freihand 173">
                <a:extLst>
                  <a:ext uri="{FF2B5EF4-FFF2-40B4-BE49-F238E27FC236}">
                    <a16:creationId xmlns:a16="http://schemas.microsoft.com/office/drawing/2014/main" id="{9F792052-E2FE-E511-B304-F95278EA5F73}"/>
                  </a:ext>
                </a:extLst>
              </p:cNvPr>
              <p:cNvPicPr/>
              <p:nvPr/>
            </p:nvPicPr>
            <p:blipFill>
              <a:blip r:embed="rId254"/>
              <a:stretch>
                <a:fillRect/>
              </a:stretch>
            </p:blipFill>
            <p:spPr>
              <a:xfrm>
                <a:off x="658073" y="2741139"/>
                <a:ext cx="101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6" name="Freihand 175">
                <a:extLst>
                  <a:ext uri="{FF2B5EF4-FFF2-40B4-BE49-F238E27FC236}">
                    <a16:creationId xmlns:a16="http://schemas.microsoft.com/office/drawing/2014/main" id="{4148FA53-DE1A-EF62-EAE4-04DA5708F266}"/>
                  </a:ext>
                </a:extLst>
              </p14:cNvPr>
              <p14:cNvContentPartPr/>
              <p14:nvPr/>
            </p14:nvContentPartPr>
            <p14:xfrm>
              <a:off x="2610353" y="1858059"/>
              <a:ext cx="10080" cy="152280"/>
            </p14:xfrm>
          </p:contentPart>
        </mc:Choice>
        <mc:Fallback xmlns="">
          <p:pic>
            <p:nvPicPr>
              <p:cNvPr id="176" name="Freihand 175">
                <a:extLst>
                  <a:ext uri="{FF2B5EF4-FFF2-40B4-BE49-F238E27FC236}">
                    <a16:creationId xmlns:a16="http://schemas.microsoft.com/office/drawing/2014/main" id="{4148FA53-DE1A-EF62-EAE4-04DA5708F266}"/>
                  </a:ext>
                </a:extLst>
              </p:cNvPr>
              <p:cNvPicPr/>
              <p:nvPr/>
            </p:nvPicPr>
            <p:blipFill>
              <a:blip r:embed="rId256"/>
              <a:stretch>
                <a:fillRect/>
              </a:stretch>
            </p:blipFill>
            <p:spPr>
              <a:xfrm>
                <a:off x="2601353" y="1849419"/>
                <a:ext cx="27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7" name="Freihand 176">
                <a:extLst>
                  <a:ext uri="{FF2B5EF4-FFF2-40B4-BE49-F238E27FC236}">
                    <a16:creationId xmlns:a16="http://schemas.microsoft.com/office/drawing/2014/main" id="{F5E404A3-22A6-169D-FACB-747BA0B6EDF1}"/>
                  </a:ext>
                </a:extLst>
              </p14:cNvPr>
              <p14:cNvContentPartPr/>
              <p14:nvPr/>
            </p14:nvContentPartPr>
            <p14:xfrm>
              <a:off x="2524313" y="2244339"/>
              <a:ext cx="47880" cy="861480"/>
            </p14:xfrm>
          </p:contentPart>
        </mc:Choice>
        <mc:Fallback xmlns="">
          <p:pic>
            <p:nvPicPr>
              <p:cNvPr id="177" name="Freihand 176">
                <a:extLst>
                  <a:ext uri="{FF2B5EF4-FFF2-40B4-BE49-F238E27FC236}">
                    <a16:creationId xmlns:a16="http://schemas.microsoft.com/office/drawing/2014/main" id="{F5E404A3-22A6-169D-FACB-747BA0B6EDF1}"/>
                  </a:ext>
                </a:extLst>
              </p:cNvPr>
              <p:cNvPicPr/>
              <p:nvPr/>
            </p:nvPicPr>
            <p:blipFill>
              <a:blip r:embed="rId258"/>
              <a:stretch>
                <a:fillRect/>
              </a:stretch>
            </p:blipFill>
            <p:spPr>
              <a:xfrm>
                <a:off x="2515673" y="2235699"/>
                <a:ext cx="65520" cy="879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8" name="Freihand 177">
                <a:extLst>
                  <a:ext uri="{FF2B5EF4-FFF2-40B4-BE49-F238E27FC236}">
                    <a16:creationId xmlns:a16="http://schemas.microsoft.com/office/drawing/2014/main" id="{4133A613-008B-3CF2-5A80-17803BE512B1}"/>
                  </a:ext>
                </a:extLst>
              </p14:cNvPr>
              <p14:cNvContentPartPr/>
              <p14:nvPr/>
            </p14:nvContentPartPr>
            <p14:xfrm>
              <a:off x="2511713" y="3210219"/>
              <a:ext cx="11880" cy="110880"/>
            </p14:xfrm>
          </p:contentPart>
        </mc:Choice>
        <mc:Fallback xmlns="">
          <p:pic>
            <p:nvPicPr>
              <p:cNvPr id="178" name="Freihand 177">
                <a:extLst>
                  <a:ext uri="{FF2B5EF4-FFF2-40B4-BE49-F238E27FC236}">
                    <a16:creationId xmlns:a16="http://schemas.microsoft.com/office/drawing/2014/main" id="{4133A613-008B-3CF2-5A80-17803BE512B1}"/>
                  </a:ext>
                </a:extLst>
              </p:cNvPr>
              <p:cNvPicPr/>
              <p:nvPr/>
            </p:nvPicPr>
            <p:blipFill>
              <a:blip r:embed="rId260"/>
              <a:stretch>
                <a:fillRect/>
              </a:stretch>
            </p:blipFill>
            <p:spPr>
              <a:xfrm>
                <a:off x="2503073" y="3201579"/>
                <a:ext cx="29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4" name="Freihand 183">
                <a:extLst>
                  <a:ext uri="{FF2B5EF4-FFF2-40B4-BE49-F238E27FC236}">
                    <a16:creationId xmlns:a16="http://schemas.microsoft.com/office/drawing/2014/main" id="{D5BDD831-A76A-A53B-5D6A-51AC9701CD42}"/>
                  </a:ext>
                </a:extLst>
              </p14:cNvPr>
              <p14:cNvContentPartPr/>
              <p14:nvPr/>
            </p14:nvContentPartPr>
            <p14:xfrm>
              <a:off x="4384793" y="1114659"/>
              <a:ext cx="26280" cy="39240"/>
            </p14:xfrm>
          </p:contentPart>
        </mc:Choice>
        <mc:Fallback xmlns="">
          <p:pic>
            <p:nvPicPr>
              <p:cNvPr id="184" name="Freihand 183">
                <a:extLst>
                  <a:ext uri="{FF2B5EF4-FFF2-40B4-BE49-F238E27FC236}">
                    <a16:creationId xmlns:a16="http://schemas.microsoft.com/office/drawing/2014/main" id="{D5BDD831-A76A-A53B-5D6A-51AC9701CD42}"/>
                  </a:ext>
                </a:extLst>
              </p:cNvPr>
              <p:cNvPicPr/>
              <p:nvPr/>
            </p:nvPicPr>
            <p:blipFill>
              <a:blip r:embed="rId262"/>
              <a:stretch>
                <a:fillRect/>
              </a:stretch>
            </p:blipFill>
            <p:spPr>
              <a:xfrm>
                <a:off x="4376153" y="1105659"/>
                <a:ext cx="43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5" name="Freihand 184">
                <a:extLst>
                  <a:ext uri="{FF2B5EF4-FFF2-40B4-BE49-F238E27FC236}">
                    <a16:creationId xmlns:a16="http://schemas.microsoft.com/office/drawing/2014/main" id="{1948F8CB-C6C0-F740-065E-D373221F0216}"/>
                  </a:ext>
                </a:extLst>
              </p14:cNvPr>
              <p14:cNvContentPartPr/>
              <p14:nvPr/>
            </p14:nvContentPartPr>
            <p14:xfrm>
              <a:off x="4377593" y="1019619"/>
              <a:ext cx="115920" cy="174600"/>
            </p14:xfrm>
          </p:contentPart>
        </mc:Choice>
        <mc:Fallback xmlns="">
          <p:pic>
            <p:nvPicPr>
              <p:cNvPr id="185" name="Freihand 184">
                <a:extLst>
                  <a:ext uri="{FF2B5EF4-FFF2-40B4-BE49-F238E27FC236}">
                    <a16:creationId xmlns:a16="http://schemas.microsoft.com/office/drawing/2014/main" id="{1948F8CB-C6C0-F740-065E-D373221F0216}"/>
                  </a:ext>
                </a:extLst>
              </p:cNvPr>
              <p:cNvPicPr/>
              <p:nvPr/>
            </p:nvPicPr>
            <p:blipFill>
              <a:blip r:embed="rId264"/>
              <a:stretch>
                <a:fillRect/>
              </a:stretch>
            </p:blipFill>
            <p:spPr>
              <a:xfrm>
                <a:off x="4368593" y="1010619"/>
                <a:ext cx="133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6" name="Freihand 185">
                <a:extLst>
                  <a:ext uri="{FF2B5EF4-FFF2-40B4-BE49-F238E27FC236}">
                    <a16:creationId xmlns:a16="http://schemas.microsoft.com/office/drawing/2014/main" id="{F96B0DD4-8E8F-9B03-72C3-73033B800D49}"/>
                  </a:ext>
                </a:extLst>
              </p14:cNvPr>
              <p14:cNvContentPartPr/>
              <p14:nvPr/>
            </p14:nvContentPartPr>
            <p14:xfrm>
              <a:off x="4115513" y="1252899"/>
              <a:ext cx="114480" cy="37800"/>
            </p14:xfrm>
          </p:contentPart>
        </mc:Choice>
        <mc:Fallback xmlns="">
          <p:pic>
            <p:nvPicPr>
              <p:cNvPr id="186" name="Freihand 185">
                <a:extLst>
                  <a:ext uri="{FF2B5EF4-FFF2-40B4-BE49-F238E27FC236}">
                    <a16:creationId xmlns:a16="http://schemas.microsoft.com/office/drawing/2014/main" id="{F96B0DD4-8E8F-9B03-72C3-73033B800D49}"/>
                  </a:ext>
                </a:extLst>
              </p:cNvPr>
              <p:cNvPicPr/>
              <p:nvPr/>
            </p:nvPicPr>
            <p:blipFill>
              <a:blip r:embed="rId266"/>
              <a:stretch>
                <a:fillRect/>
              </a:stretch>
            </p:blipFill>
            <p:spPr>
              <a:xfrm>
                <a:off x="4106873" y="1244259"/>
                <a:ext cx="132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7" name="Freihand 186">
                <a:extLst>
                  <a:ext uri="{FF2B5EF4-FFF2-40B4-BE49-F238E27FC236}">
                    <a16:creationId xmlns:a16="http://schemas.microsoft.com/office/drawing/2014/main" id="{2EE71E45-0124-D20D-6AFC-2CF0D36F3485}"/>
                  </a:ext>
                </a:extLst>
              </p14:cNvPr>
              <p14:cNvContentPartPr/>
              <p14:nvPr/>
            </p14:nvContentPartPr>
            <p14:xfrm>
              <a:off x="4188593" y="1227339"/>
              <a:ext cx="68400" cy="217080"/>
            </p14:xfrm>
          </p:contentPart>
        </mc:Choice>
        <mc:Fallback xmlns="">
          <p:pic>
            <p:nvPicPr>
              <p:cNvPr id="187" name="Freihand 186">
                <a:extLst>
                  <a:ext uri="{FF2B5EF4-FFF2-40B4-BE49-F238E27FC236}">
                    <a16:creationId xmlns:a16="http://schemas.microsoft.com/office/drawing/2014/main" id="{2EE71E45-0124-D20D-6AFC-2CF0D36F3485}"/>
                  </a:ext>
                </a:extLst>
              </p:cNvPr>
              <p:cNvPicPr/>
              <p:nvPr/>
            </p:nvPicPr>
            <p:blipFill>
              <a:blip r:embed="rId268"/>
              <a:stretch>
                <a:fillRect/>
              </a:stretch>
            </p:blipFill>
            <p:spPr>
              <a:xfrm>
                <a:off x="4179593" y="1218699"/>
                <a:ext cx="86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7" name="Freihand 196">
                <a:extLst>
                  <a:ext uri="{FF2B5EF4-FFF2-40B4-BE49-F238E27FC236}">
                    <a16:creationId xmlns:a16="http://schemas.microsoft.com/office/drawing/2014/main" id="{838BC656-F471-0B44-D32E-E5D7198D3BC0}"/>
                  </a:ext>
                </a:extLst>
              </p14:cNvPr>
              <p14:cNvContentPartPr/>
              <p14:nvPr/>
            </p14:nvContentPartPr>
            <p14:xfrm>
              <a:off x="2695313" y="3621339"/>
              <a:ext cx="170280" cy="29160"/>
            </p14:xfrm>
          </p:contentPart>
        </mc:Choice>
        <mc:Fallback xmlns="">
          <p:pic>
            <p:nvPicPr>
              <p:cNvPr id="197" name="Freihand 196">
                <a:extLst>
                  <a:ext uri="{FF2B5EF4-FFF2-40B4-BE49-F238E27FC236}">
                    <a16:creationId xmlns:a16="http://schemas.microsoft.com/office/drawing/2014/main" id="{838BC656-F471-0B44-D32E-E5D7198D3BC0}"/>
                  </a:ext>
                </a:extLst>
              </p:cNvPr>
              <p:cNvPicPr/>
              <p:nvPr/>
            </p:nvPicPr>
            <p:blipFill>
              <a:blip r:embed="rId270"/>
              <a:stretch>
                <a:fillRect/>
              </a:stretch>
            </p:blipFill>
            <p:spPr>
              <a:xfrm>
                <a:off x="2686313" y="3612339"/>
                <a:ext cx="187920" cy="46800"/>
              </a:xfrm>
              <a:prstGeom prst="rect">
                <a:avLst/>
              </a:prstGeom>
            </p:spPr>
          </p:pic>
        </mc:Fallback>
      </mc:AlternateContent>
      <p:grpSp>
        <p:nvGrpSpPr>
          <p:cNvPr id="205" name="Gruppieren 204">
            <a:extLst>
              <a:ext uri="{FF2B5EF4-FFF2-40B4-BE49-F238E27FC236}">
                <a16:creationId xmlns:a16="http://schemas.microsoft.com/office/drawing/2014/main" id="{F360ECB0-187B-E471-18BF-489580AA862F}"/>
              </a:ext>
            </a:extLst>
          </p:cNvPr>
          <p:cNvGrpSpPr/>
          <p:nvPr/>
        </p:nvGrpSpPr>
        <p:grpSpPr>
          <a:xfrm>
            <a:off x="2249993" y="3320739"/>
            <a:ext cx="723240" cy="387360"/>
            <a:chOff x="2249993" y="3320739"/>
            <a:chExt cx="723240" cy="387360"/>
          </a:xfrm>
        </p:grpSpPr>
        <mc:AlternateContent xmlns:mc="http://schemas.openxmlformats.org/markup-compatibility/2006" xmlns:p14="http://schemas.microsoft.com/office/powerpoint/2010/main">
          <mc:Choice Requires="p14">
            <p:contentPart p14:bwMode="auto" r:id="rId271">
              <p14:nvContentPartPr>
                <p14:cNvPr id="180" name="Freihand 179">
                  <a:extLst>
                    <a:ext uri="{FF2B5EF4-FFF2-40B4-BE49-F238E27FC236}">
                      <a16:creationId xmlns:a16="http://schemas.microsoft.com/office/drawing/2014/main" id="{A43F6937-BEDA-396B-F070-3E935A4EDB88}"/>
                    </a:ext>
                  </a:extLst>
                </p14:cNvPr>
                <p14:cNvContentPartPr/>
                <p14:nvPr/>
              </p14:nvContentPartPr>
              <p14:xfrm>
                <a:off x="2267273" y="3417939"/>
                <a:ext cx="123120" cy="53280"/>
              </p14:xfrm>
            </p:contentPart>
          </mc:Choice>
          <mc:Fallback xmlns="">
            <p:pic>
              <p:nvPicPr>
                <p:cNvPr id="180" name="Freihand 179">
                  <a:extLst>
                    <a:ext uri="{FF2B5EF4-FFF2-40B4-BE49-F238E27FC236}">
                      <a16:creationId xmlns:a16="http://schemas.microsoft.com/office/drawing/2014/main" id="{A43F6937-BEDA-396B-F070-3E935A4EDB88}"/>
                    </a:ext>
                  </a:extLst>
                </p:cNvPr>
                <p:cNvPicPr/>
                <p:nvPr/>
              </p:nvPicPr>
              <p:blipFill>
                <a:blip r:embed="rId272"/>
                <a:stretch>
                  <a:fillRect/>
                </a:stretch>
              </p:blipFill>
              <p:spPr>
                <a:xfrm>
                  <a:off x="2258273" y="3409299"/>
                  <a:ext cx="140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1" name="Freihand 180">
                  <a:extLst>
                    <a:ext uri="{FF2B5EF4-FFF2-40B4-BE49-F238E27FC236}">
                      <a16:creationId xmlns:a16="http://schemas.microsoft.com/office/drawing/2014/main" id="{76EEA54A-67F9-BD7E-F6FF-37508F03BC76}"/>
                    </a:ext>
                  </a:extLst>
                </p14:cNvPr>
                <p14:cNvContentPartPr/>
                <p14:nvPr/>
              </p14:nvContentPartPr>
              <p14:xfrm>
                <a:off x="2312273" y="3390579"/>
                <a:ext cx="96840" cy="192240"/>
              </p14:xfrm>
            </p:contentPart>
          </mc:Choice>
          <mc:Fallback xmlns="">
            <p:pic>
              <p:nvPicPr>
                <p:cNvPr id="181" name="Freihand 180">
                  <a:extLst>
                    <a:ext uri="{FF2B5EF4-FFF2-40B4-BE49-F238E27FC236}">
                      <a16:creationId xmlns:a16="http://schemas.microsoft.com/office/drawing/2014/main" id="{76EEA54A-67F9-BD7E-F6FF-37508F03BC76}"/>
                    </a:ext>
                  </a:extLst>
                </p:cNvPr>
                <p:cNvPicPr/>
                <p:nvPr/>
              </p:nvPicPr>
              <p:blipFill>
                <a:blip r:embed="rId274"/>
                <a:stretch>
                  <a:fillRect/>
                </a:stretch>
              </p:blipFill>
              <p:spPr>
                <a:xfrm>
                  <a:off x="2303633" y="3381579"/>
                  <a:ext cx="114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2" name="Freihand 181">
                  <a:extLst>
                    <a:ext uri="{FF2B5EF4-FFF2-40B4-BE49-F238E27FC236}">
                      <a16:creationId xmlns:a16="http://schemas.microsoft.com/office/drawing/2014/main" id="{B3245A7B-5FB8-8B4F-E0F5-322DED49698A}"/>
                    </a:ext>
                  </a:extLst>
                </p14:cNvPr>
                <p14:cNvContentPartPr/>
                <p14:nvPr/>
              </p14:nvContentPartPr>
              <p14:xfrm>
                <a:off x="2458073" y="3342339"/>
                <a:ext cx="133920" cy="126720"/>
              </p14:xfrm>
            </p:contentPart>
          </mc:Choice>
          <mc:Fallback xmlns="">
            <p:pic>
              <p:nvPicPr>
                <p:cNvPr id="182" name="Freihand 181">
                  <a:extLst>
                    <a:ext uri="{FF2B5EF4-FFF2-40B4-BE49-F238E27FC236}">
                      <a16:creationId xmlns:a16="http://schemas.microsoft.com/office/drawing/2014/main" id="{B3245A7B-5FB8-8B4F-E0F5-322DED49698A}"/>
                    </a:ext>
                  </a:extLst>
                </p:cNvPr>
                <p:cNvPicPr/>
                <p:nvPr/>
              </p:nvPicPr>
              <p:blipFill>
                <a:blip r:embed="rId276"/>
                <a:stretch>
                  <a:fillRect/>
                </a:stretch>
              </p:blipFill>
              <p:spPr>
                <a:xfrm>
                  <a:off x="2449433" y="3333339"/>
                  <a:ext cx="151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9" name="Freihand 188">
                  <a:extLst>
                    <a:ext uri="{FF2B5EF4-FFF2-40B4-BE49-F238E27FC236}">
                      <a16:creationId xmlns:a16="http://schemas.microsoft.com/office/drawing/2014/main" id="{F87A1196-56DD-5AA3-94B6-2BE746E0252D}"/>
                    </a:ext>
                  </a:extLst>
                </p14:cNvPr>
                <p14:cNvContentPartPr/>
                <p14:nvPr/>
              </p14:nvContentPartPr>
              <p14:xfrm>
                <a:off x="2620433" y="3320739"/>
                <a:ext cx="78120" cy="254880"/>
              </p14:xfrm>
            </p:contentPart>
          </mc:Choice>
          <mc:Fallback xmlns="">
            <p:pic>
              <p:nvPicPr>
                <p:cNvPr id="189" name="Freihand 188">
                  <a:extLst>
                    <a:ext uri="{FF2B5EF4-FFF2-40B4-BE49-F238E27FC236}">
                      <a16:creationId xmlns:a16="http://schemas.microsoft.com/office/drawing/2014/main" id="{F87A1196-56DD-5AA3-94B6-2BE746E0252D}"/>
                    </a:ext>
                  </a:extLst>
                </p:cNvPr>
                <p:cNvPicPr/>
                <p:nvPr/>
              </p:nvPicPr>
              <p:blipFill>
                <a:blip r:embed="rId278"/>
                <a:stretch>
                  <a:fillRect/>
                </a:stretch>
              </p:blipFill>
              <p:spPr>
                <a:xfrm>
                  <a:off x="2611433" y="3312099"/>
                  <a:ext cx="95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0" name="Freihand 189">
                  <a:extLst>
                    <a:ext uri="{FF2B5EF4-FFF2-40B4-BE49-F238E27FC236}">
                      <a16:creationId xmlns:a16="http://schemas.microsoft.com/office/drawing/2014/main" id="{47CE4B2F-66AF-54F9-BFA7-9E427E874B83}"/>
                    </a:ext>
                  </a:extLst>
                </p14:cNvPr>
                <p14:cNvContentPartPr/>
                <p14:nvPr/>
              </p14:nvContentPartPr>
              <p14:xfrm>
                <a:off x="2750753" y="3410019"/>
                <a:ext cx="52200" cy="98640"/>
              </p14:xfrm>
            </p:contentPart>
          </mc:Choice>
          <mc:Fallback xmlns="">
            <p:pic>
              <p:nvPicPr>
                <p:cNvPr id="190" name="Freihand 189">
                  <a:extLst>
                    <a:ext uri="{FF2B5EF4-FFF2-40B4-BE49-F238E27FC236}">
                      <a16:creationId xmlns:a16="http://schemas.microsoft.com/office/drawing/2014/main" id="{47CE4B2F-66AF-54F9-BFA7-9E427E874B83}"/>
                    </a:ext>
                  </a:extLst>
                </p:cNvPr>
                <p:cNvPicPr/>
                <p:nvPr/>
              </p:nvPicPr>
              <p:blipFill>
                <a:blip r:embed="rId280"/>
                <a:stretch>
                  <a:fillRect/>
                </a:stretch>
              </p:blipFill>
              <p:spPr>
                <a:xfrm>
                  <a:off x="2741753" y="3401379"/>
                  <a:ext cx="69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1" name="Freihand 190">
                  <a:extLst>
                    <a:ext uri="{FF2B5EF4-FFF2-40B4-BE49-F238E27FC236}">
                      <a16:creationId xmlns:a16="http://schemas.microsoft.com/office/drawing/2014/main" id="{EBA17473-FFF5-9EC1-1843-49907A7A9111}"/>
                    </a:ext>
                  </a:extLst>
                </p14:cNvPr>
                <p14:cNvContentPartPr/>
                <p14:nvPr/>
              </p14:nvContentPartPr>
              <p14:xfrm>
                <a:off x="2779553" y="3339819"/>
                <a:ext cx="6480" cy="4680"/>
              </p14:xfrm>
            </p:contentPart>
          </mc:Choice>
          <mc:Fallback xmlns="">
            <p:pic>
              <p:nvPicPr>
                <p:cNvPr id="191" name="Freihand 190">
                  <a:extLst>
                    <a:ext uri="{FF2B5EF4-FFF2-40B4-BE49-F238E27FC236}">
                      <a16:creationId xmlns:a16="http://schemas.microsoft.com/office/drawing/2014/main" id="{EBA17473-FFF5-9EC1-1843-49907A7A9111}"/>
                    </a:ext>
                  </a:extLst>
                </p:cNvPr>
                <p:cNvPicPr/>
                <p:nvPr/>
              </p:nvPicPr>
              <p:blipFill>
                <a:blip r:embed="rId282"/>
                <a:stretch>
                  <a:fillRect/>
                </a:stretch>
              </p:blipFill>
              <p:spPr>
                <a:xfrm>
                  <a:off x="2770553" y="3331179"/>
                  <a:ext cx="24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2" name="Freihand 191">
                  <a:extLst>
                    <a:ext uri="{FF2B5EF4-FFF2-40B4-BE49-F238E27FC236}">
                      <a16:creationId xmlns:a16="http://schemas.microsoft.com/office/drawing/2014/main" id="{F985D0BD-9658-2C03-4DF1-395A779D252B}"/>
                    </a:ext>
                  </a:extLst>
                </p14:cNvPr>
                <p14:cNvContentPartPr/>
                <p14:nvPr/>
              </p14:nvContentPartPr>
              <p14:xfrm>
                <a:off x="2801873" y="3348819"/>
                <a:ext cx="171360" cy="275400"/>
              </p14:xfrm>
            </p:contentPart>
          </mc:Choice>
          <mc:Fallback xmlns="">
            <p:pic>
              <p:nvPicPr>
                <p:cNvPr id="192" name="Freihand 191">
                  <a:extLst>
                    <a:ext uri="{FF2B5EF4-FFF2-40B4-BE49-F238E27FC236}">
                      <a16:creationId xmlns:a16="http://schemas.microsoft.com/office/drawing/2014/main" id="{F985D0BD-9658-2C03-4DF1-395A779D252B}"/>
                    </a:ext>
                  </a:extLst>
                </p:cNvPr>
                <p:cNvPicPr/>
                <p:nvPr/>
              </p:nvPicPr>
              <p:blipFill>
                <a:blip r:embed="rId284"/>
                <a:stretch>
                  <a:fillRect/>
                </a:stretch>
              </p:blipFill>
              <p:spPr>
                <a:xfrm>
                  <a:off x="2793233" y="3340179"/>
                  <a:ext cx="1890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4" name="Freihand 193">
                  <a:extLst>
                    <a:ext uri="{FF2B5EF4-FFF2-40B4-BE49-F238E27FC236}">
                      <a16:creationId xmlns:a16="http://schemas.microsoft.com/office/drawing/2014/main" id="{BDE73966-E98F-24AC-896E-1BD0DF3ECDE3}"/>
                    </a:ext>
                  </a:extLst>
                </p14:cNvPr>
                <p14:cNvContentPartPr/>
                <p14:nvPr/>
              </p14:nvContentPartPr>
              <p14:xfrm>
                <a:off x="2249993" y="3464019"/>
                <a:ext cx="112680" cy="16560"/>
              </p14:xfrm>
            </p:contentPart>
          </mc:Choice>
          <mc:Fallback xmlns="">
            <p:pic>
              <p:nvPicPr>
                <p:cNvPr id="194" name="Freihand 193">
                  <a:extLst>
                    <a:ext uri="{FF2B5EF4-FFF2-40B4-BE49-F238E27FC236}">
                      <a16:creationId xmlns:a16="http://schemas.microsoft.com/office/drawing/2014/main" id="{BDE73966-E98F-24AC-896E-1BD0DF3ECDE3}"/>
                    </a:ext>
                  </a:extLst>
                </p:cNvPr>
                <p:cNvPicPr/>
                <p:nvPr/>
              </p:nvPicPr>
              <p:blipFill>
                <a:blip r:embed="rId286"/>
                <a:stretch>
                  <a:fillRect/>
                </a:stretch>
              </p:blipFill>
              <p:spPr>
                <a:xfrm>
                  <a:off x="2240993" y="3455379"/>
                  <a:ext cx="130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5" name="Freihand 194">
                  <a:extLst>
                    <a:ext uri="{FF2B5EF4-FFF2-40B4-BE49-F238E27FC236}">
                      <a16:creationId xmlns:a16="http://schemas.microsoft.com/office/drawing/2014/main" id="{899F5488-873C-D571-921D-46393C2B43D7}"/>
                    </a:ext>
                  </a:extLst>
                </p14:cNvPr>
                <p14:cNvContentPartPr/>
                <p14:nvPr/>
              </p14:nvContentPartPr>
              <p14:xfrm>
                <a:off x="2349353" y="3408219"/>
                <a:ext cx="50400" cy="199800"/>
              </p14:xfrm>
            </p:contentPart>
          </mc:Choice>
          <mc:Fallback xmlns="">
            <p:pic>
              <p:nvPicPr>
                <p:cNvPr id="195" name="Freihand 194">
                  <a:extLst>
                    <a:ext uri="{FF2B5EF4-FFF2-40B4-BE49-F238E27FC236}">
                      <a16:creationId xmlns:a16="http://schemas.microsoft.com/office/drawing/2014/main" id="{899F5488-873C-D571-921D-46393C2B43D7}"/>
                    </a:ext>
                  </a:extLst>
                </p:cNvPr>
                <p:cNvPicPr/>
                <p:nvPr/>
              </p:nvPicPr>
              <p:blipFill>
                <a:blip r:embed="rId288"/>
                <a:stretch>
                  <a:fillRect/>
                </a:stretch>
              </p:blipFill>
              <p:spPr>
                <a:xfrm>
                  <a:off x="2340713" y="3399219"/>
                  <a:ext cx="680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9" name="Freihand 198">
                  <a:extLst>
                    <a:ext uri="{FF2B5EF4-FFF2-40B4-BE49-F238E27FC236}">
                      <a16:creationId xmlns:a16="http://schemas.microsoft.com/office/drawing/2014/main" id="{54072EFB-4DB9-A547-F0F2-89EE13F596F8}"/>
                    </a:ext>
                  </a:extLst>
                </p14:cNvPr>
                <p14:cNvContentPartPr/>
                <p14:nvPr/>
              </p14:nvContentPartPr>
              <p14:xfrm>
                <a:off x="2551313" y="3596139"/>
                <a:ext cx="11880" cy="111960"/>
              </p14:xfrm>
            </p:contentPart>
          </mc:Choice>
          <mc:Fallback xmlns="">
            <p:pic>
              <p:nvPicPr>
                <p:cNvPr id="199" name="Freihand 198">
                  <a:extLst>
                    <a:ext uri="{FF2B5EF4-FFF2-40B4-BE49-F238E27FC236}">
                      <a16:creationId xmlns:a16="http://schemas.microsoft.com/office/drawing/2014/main" id="{54072EFB-4DB9-A547-F0F2-89EE13F596F8}"/>
                    </a:ext>
                  </a:extLst>
                </p:cNvPr>
                <p:cNvPicPr/>
                <p:nvPr/>
              </p:nvPicPr>
              <p:blipFill>
                <a:blip r:embed="rId290"/>
                <a:stretch>
                  <a:fillRect/>
                </a:stretch>
              </p:blipFill>
              <p:spPr>
                <a:xfrm>
                  <a:off x="2542673" y="3587499"/>
                  <a:ext cx="29520" cy="12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1">
            <p14:nvContentPartPr>
              <p14:cNvPr id="200" name="Freihand 199">
                <a:extLst>
                  <a:ext uri="{FF2B5EF4-FFF2-40B4-BE49-F238E27FC236}">
                    <a16:creationId xmlns:a16="http://schemas.microsoft.com/office/drawing/2014/main" id="{E709EB3F-42EA-9123-C5DC-D62AB507CDA0}"/>
                  </a:ext>
                </a:extLst>
              </p14:cNvPr>
              <p14:cNvContentPartPr/>
              <p14:nvPr/>
            </p14:nvContentPartPr>
            <p14:xfrm>
              <a:off x="2543033" y="3921219"/>
              <a:ext cx="27360" cy="552240"/>
            </p14:xfrm>
          </p:contentPart>
        </mc:Choice>
        <mc:Fallback xmlns="">
          <p:pic>
            <p:nvPicPr>
              <p:cNvPr id="200" name="Freihand 199">
                <a:extLst>
                  <a:ext uri="{FF2B5EF4-FFF2-40B4-BE49-F238E27FC236}">
                    <a16:creationId xmlns:a16="http://schemas.microsoft.com/office/drawing/2014/main" id="{E709EB3F-42EA-9123-C5DC-D62AB507CDA0}"/>
                  </a:ext>
                </a:extLst>
              </p:cNvPr>
              <p:cNvPicPr/>
              <p:nvPr/>
            </p:nvPicPr>
            <p:blipFill>
              <a:blip r:embed="rId292"/>
              <a:stretch>
                <a:fillRect/>
              </a:stretch>
            </p:blipFill>
            <p:spPr>
              <a:xfrm>
                <a:off x="2534393" y="3912219"/>
                <a:ext cx="4500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3" name="Freihand 202">
                <a:extLst>
                  <a:ext uri="{FF2B5EF4-FFF2-40B4-BE49-F238E27FC236}">
                    <a16:creationId xmlns:a16="http://schemas.microsoft.com/office/drawing/2014/main" id="{D96D6A1A-12D7-A9B7-4429-D316A127331E}"/>
                  </a:ext>
                </a:extLst>
              </p14:cNvPr>
              <p14:cNvContentPartPr/>
              <p14:nvPr/>
            </p14:nvContentPartPr>
            <p14:xfrm>
              <a:off x="2559593" y="6061779"/>
              <a:ext cx="15840" cy="274680"/>
            </p14:xfrm>
          </p:contentPart>
        </mc:Choice>
        <mc:Fallback xmlns="">
          <p:pic>
            <p:nvPicPr>
              <p:cNvPr id="203" name="Freihand 202">
                <a:extLst>
                  <a:ext uri="{FF2B5EF4-FFF2-40B4-BE49-F238E27FC236}">
                    <a16:creationId xmlns:a16="http://schemas.microsoft.com/office/drawing/2014/main" id="{D96D6A1A-12D7-A9B7-4429-D316A127331E}"/>
                  </a:ext>
                </a:extLst>
              </p:cNvPr>
              <p:cNvPicPr/>
              <p:nvPr/>
            </p:nvPicPr>
            <p:blipFill>
              <a:blip r:embed="rId294"/>
              <a:stretch>
                <a:fillRect/>
              </a:stretch>
            </p:blipFill>
            <p:spPr>
              <a:xfrm>
                <a:off x="2550953" y="6052779"/>
                <a:ext cx="334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6" name="Freihand 205">
                <a:extLst>
                  <a:ext uri="{FF2B5EF4-FFF2-40B4-BE49-F238E27FC236}">
                    <a16:creationId xmlns:a16="http://schemas.microsoft.com/office/drawing/2014/main" id="{BD166085-4F90-10A0-3EB9-506D51FE6BFB}"/>
                  </a:ext>
                </a:extLst>
              </p14:cNvPr>
              <p14:cNvContentPartPr/>
              <p14:nvPr/>
            </p14:nvContentPartPr>
            <p14:xfrm>
              <a:off x="615953" y="3777219"/>
              <a:ext cx="221400" cy="363240"/>
            </p14:xfrm>
          </p:contentPart>
        </mc:Choice>
        <mc:Fallback xmlns="">
          <p:pic>
            <p:nvPicPr>
              <p:cNvPr id="206" name="Freihand 205">
                <a:extLst>
                  <a:ext uri="{FF2B5EF4-FFF2-40B4-BE49-F238E27FC236}">
                    <a16:creationId xmlns:a16="http://schemas.microsoft.com/office/drawing/2014/main" id="{BD166085-4F90-10A0-3EB9-506D51FE6BFB}"/>
                  </a:ext>
                </a:extLst>
              </p:cNvPr>
              <p:cNvPicPr/>
              <p:nvPr/>
            </p:nvPicPr>
            <p:blipFill>
              <a:blip r:embed="rId296"/>
              <a:stretch>
                <a:fillRect/>
              </a:stretch>
            </p:blipFill>
            <p:spPr>
              <a:xfrm>
                <a:off x="606953" y="3768219"/>
                <a:ext cx="23904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7" name="Freihand 206">
                <a:extLst>
                  <a:ext uri="{FF2B5EF4-FFF2-40B4-BE49-F238E27FC236}">
                    <a16:creationId xmlns:a16="http://schemas.microsoft.com/office/drawing/2014/main" id="{78C83BCA-D8E2-3FBE-2245-F114332B9A9F}"/>
                  </a:ext>
                </a:extLst>
              </p14:cNvPr>
              <p14:cNvContentPartPr/>
              <p14:nvPr/>
            </p14:nvContentPartPr>
            <p14:xfrm>
              <a:off x="4373273" y="6336459"/>
              <a:ext cx="328680" cy="378360"/>
            </p14:xfrm>
          </p:contentPart>
        </mc:Choice>
        <mc:Fallback xmlns="">
          <p:pic>
            <p:nvPicPr>
              <p:cNvPr id="207" name="Freihand 206">
                <a:extLst>
                  <a:ext uri="{FF2B5EF4-FFF2-40B4-BE49-F238E27FC236}">
                    <a16:creationId xmlns:a16="http://schemas.microsoft.com/office/drawing/2014/main" id="{78C83BCA-D8E2-3FBE-2245-F114332B9A9F}"/>
                  </a:ext>
                </a:extLst>
              </p:cNvPr>
              <p:cNvPicPr/>
              <p:nvPr/>
            </p:nvPicPr>
            <p:blipFill>
              <a:blip r:embed="rId298"/>
              <a:stretch>
                <a:fillRect/>
              </a:stretch>
            </p:blipFill>
            <p:spPr>
              <a:xfrm>
                <a:off x="4364273" y="6327459"/>
                <a:ext cx="346320" cy="396000"/>
              </a:xfrm>
              <a:prstGeom prst="rect">
                <a:avLst/>
              </a:prstGeom>
            </p:spPr>
          </p:pic>
        </mc:Fallback>
      </mc:AlternateContent>
      <p:grpSp>
        <p:nvGrpSpPr>
          <p:cNvPr id="215" name="Gruppieren 214">
            <a:extLst>
              <a:ext uri="{FF2B5EF4-FFF2-40B4-BE49-F238E27FC236}">
                <a16:creationId xmlns:a16="http://schemas.microsoft.com/office/drawing/2014/main" id="{B4BAE026-7FA3-0F66-CAE9-9040725D3029}"/>
              </a:ext>
            </a:extLst>
          </p:cNvPr>
          <p:cNvGrpSpPr/>
          <p:nvPr/>
        </p:nvGrpSpPr>
        <p:grpSpPr>
          <a:xfrm>
            <a:off x="2369153" y="6396939"/>
            <a:ext cx="607320" cy="292320"/>
            <a:chOff x="2369153" y="6396939"/>
            <a:chExt cx="607320" cy="292320"/>
          </a:xfrm>
        </p:grpSpPr>
        <mc:AlternateContent xmlns:mc="http://schemas.openxmlformats.org/markup-compatibility/2006" xmlns:p14="http://schemas.microsoft.com/office/powerpoint/2010/main">
          <mc:Choice Requires="p14">
            <p:contentPart p14:bwMode="auto" r:id="rId299">
              <p14:nvContentPartPr>
                <p14:cNvPr id="208" name="Freihand 207">
                  <a:extLst>
                    <a:ext uri="{FF2B5EF4-FFF2-40B4-BE49-F238E27FC236}">
                      <a16:creationId xmlns:a16="http://schemas.microsoft.com/office/drawing/2014/main" id="{E3116699-A4F9-4E62-EA4D-96C22F161BE8}"/>
                    </a:ext>
                  </a:extLst>
                </p14:cNvPr>
                <p14:cNvContentPartPr/>
                <p14:nvPr/>
              </p14:nvContentPartPr>
              <p14:xfrm>
                <a:off x="2369153" y="6478659"/>
                <a:ext cx="77760" cy="90000"/>
              </p14:xfrm>
            </p:contentPart>
          </mc:Choice>
          <mc:Fallback xmlns="">
            <p:pic>
              <p:nvPicPr>
                <p:cNvPr id="208" name="Freihand 207">
                  <a:extLst>
                    <a:ext uri="{FF2B5EF4-FFF2-40B4-BE49-F238E27FC236}">
                      <a16:creationId xmlns:a16="http://schemas.microsoft.com/office/drawing/2014/main" id="{E3116699-A4F9-4E62-EA4D-96C22F161BE8}"/>
                    </a:ext>
                  </a:extLst>
                </p:cNvPr>
                <p:cNvPicPr/>
                <p:nvPr/>
              </p:nvPicPr>
              <p:blipFill>
                <a:blip r:embed="rId300"/>
                <a:stretch>
                  <a:fillRect/>
                </a:stretch>
              </p:blipFill>
              <p:spPr>
                <a:xfrm>
                  <a:off x="2360513" y="6469659"/>
                  <a:ext cx="95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9" name="Freihand 208">
                  <a:extLst>
                    <a:ext uri="{FF2B5EF4-FFF2-40B4-BE49-F238E27FC236}">
                      <a16:creationId xmlns:a16="http://schemas.microsoft.com/office/drawing/2014/main" id="{752B74C1-2939-EB60-CFAD-51812DFC21E4}"/>
                    </a:ext>
                  </a:extLst>
                </p14:cNvPr>
                <p14:cNvContentPartPr/>
                <p14:nvPr/>
              </p14:nvContentPartPr>
              <p14:xfrm>
                <a:off x="2411273" y="6479379"/>
                <a:ext cx="59400" cy="209880"/>
              </p14:xfrm>
            </p:contentPart>
          </mc:Choice>
          <mc:Fallback xmlns="">
            <p:pic>
              <p:nvPicPr>
                <p:cNvPr id="209" name="Freihand 208">
                  <a:extLst>
                    <a:ext uri="{FF2B5EF4-FFF2-40B4-BE49-F238E27FC236}">
                      <a16:creationId xmlns:a16="http://schemas.microsoft.com/office/drawing/2014/main" id="{752B74C1-2939-EB60-CFAD-51812DFC21E4}"/>
                    </a:ext>
                  </a:extLst>
                </p:cNvPr>
                <p:cNvPicPr/>
                <p:nvPr/>
              </p:nvPicPr>
              <p:blipFill>
                <a:blip r:embed="rId302"/>
                <a:stretch>
                  <a:fillRect/>
                </a:stretch>
              </p:blipFill>
              <p:spPr>
                <a:xfrm>
                  <a:off x="2402273" y="6470379"/>
                  <a:ext cx="770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0" name="Freihand 209">
                  <a:extLst>
                    <a:ext uri="{FF2B5EF4-FFF2-40B4-BE49-F238E27FC236}">
                      <a16:creationId xmlns:a16="http://schemas.microsoft.com/office/drawing/2014/main" id="{50EA1D30-69CA-C2AE-8D5D-D03F2C07D8E1}"/>
                    </a:ext>
                  </a:extLst>
                </p14:cNvPr>
                <p14:cNvContentPartPr/>
                <p14:nvPr/>
              </p14:nvContentPartPr>
              <p14:xfrm>
                <a:off x="2514233" y="6417099"/>
                <a:ext cx="75960" cy="109800"/>
              </p14:xfrm>
            </p:contentPart>
          </mc:Choice>
          <mc:Fallback xmlns="">
            <p:pic>
              <p:nvPicPr>
                <p:cNvPr id="210" name="Freihand 209">
                  <a:extLst>
                    <a:ext uri="{FF2B5EF4-FFF2-40B4-BE49-F238E27FC236}">
                      <a16:creationId xmlns:a16="http://schemas.microsoft.com/office/drawing/2014/main" id="{50EA1D30-69CA-C2AE-8D5D-D03F2C07D8E1}"/>
                    </a:ext>
                  </a:extLst>
                </p:cNvPr>
                <p:cNvPicPr/>
                <p:nvPr/>
              </p:nvPicPr>
              <p:blipFill>
                <a:blip r:embed="rId304"/>
                <a:stretch>
                  <a:fillRect/>
                </a:stretch>
              </p:blipFill>
              <p:spPr>
                <a:xfrm>
                  <a:off x="2505593" y="6408099"/>
                  <a:ext cx="93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 name="Freihand 210">
                  <a:extLst>
                    <a:ext uri="{FF2B5EF4-FFF2-40B4-BE49-F238E27FC236}">
                      <a16:creationId xmlns:a16="http://schemas.microsoft.com/office/drawing/2014/main" id="{6E6AFAD5-DF9F-49FF-0356-71AB37520F36}"/>
                    </a:ext>
                  </a:extLst>
                </p14:cNvPr>
                <p14:cNvContentPartPr/>
                <p14:nvPr/>
              </p14:nvContentPartPr>
              <p14:xfrm>
                <a:off x="2631593" y="6427179"/>
                <a:ext cx="51120" cy="181800"/>
              </p14:xfrm>
            </p:contentPart>
          </mc:Choice>
          <mc:Fallback xmlns="">
            <p:pic>
              <p:nvPicPr>
                <p:cNvPr id="211" name="Freihand 210">
                  <a:extLst>
                    <a:ext uri="{FF2B5EF4-FFF2-40B4-BE49-F238E27FC236}">
                      <a16:creationId xmlns:a16="http://schemas.microsoft.com/office/drawing/2014/main" id="{6E6AFAD5-DF9F-49FF-0356-71AB37520F36}"/>
                    </a:ext>
                  </a:extLst>
                </p:cNvPr>
                <p:cNvPicPr/>
                <p:nvPr/>
              </p:nvPicPr>
              <p:blipFill>
                <a:blip r:embed="rId306"/>
                <a:stretch>
                  <a:fillRect/>
                </a:stretch>
              </p:blipFill>
              <p:spPr>
                <a:xfrm>
                  <a:off x="2622953" y="6418179"/>
                  <a:ext cx="68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2" name="Freihand 211">
                  <a:extLst>
                    <a:ext uri="{FF2B5EF4-FFF2-40B4-BE49-F238E27FC236}">
                      <a16:creationId xmlns:a16="http://schemas.microsoft.com/office/drawing/2014/main" id="{33C13D4D-03CB-F992-D79C-5A85CDDED4E1}"/>
                    </a:ext>
                  </a:extLst>
                </p14:cNvPr>
                <p14:cNvContentPartPr/>
                <p14:nvPr/>
              </p14:nvContentPartPr>
              <p14:xfrm>
                <a:off x="2739233" y="6482259"/>
                <a:ext cx="59040" cy="87840"/>
              </p14:xfrm>
            </p:contentPart>
          </mc:Choice>
          <mc:Fallback xmlns="">
            <p:pic>
              <p:nvPicPr>
                <p:cNvPr id="212" name="Freihand 211">
                  <a:extLst>
                    <a:ext uri="{FF2B5EF4-FFF2-40B4-BE49-F238E27FC236}">
                      <a16:creationId xmlns:a16="http://schemas.microsoft.com/office/drawing/2014/main" id="{33C13D4D-03CB-F992-D79C-5A85CDDED4E1}"/>
                    </a:ext>
                  </a:extLst>
                </p:cNvPr>
                <p:cNvPicPr/>
                <p:nvPr/>
              </p:nvPicPr>
              <p:blipFill>
                <a:blip r:embed="rId308"/>
                <a:stretch>
                  <a:fillRect/>
                </a:stretch>
              </p:blipFill>
              <p:spPr>
                <a:xfrm>
                  <a:off x="2730233" y="6473619"/>
                  <a:ext cx="76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3" name="Freihand 212">
                  <a:extLst>
                    <a:ext uri="{FF2B5EF4-FFF2-40B4-BE49-F238E27FC236}">
                      <a16:creationId xmlns:a16="http://schemas.microsoft.com/office/drawing/2014/main" id="{BA08D591-5DCD-A591-F538-D1E18DD7AD2A}"/>
                    </a:ext>
                  </a:extLst>
                </p14:cNvPr>
                <p14:cNvContentPartPr/>
                <p14:nvPr/>
              </p14:nvContentPartPr>
              <p14:xfrm>
                <a:off x="2761193" y="6396939"/>
                <a:ext cx="121680" cy="239760"/>
              </p14:xfrm>
            </p:contentPart>
          </mc:Choice>
          <mc:Fallback xmlns="">
            <p:pic>
              <p:nvPicPr>
                <p:cNvPr id="213" name="Freihand 212">
                  <a:extLst>
                    <a:ext uri="{FF2B5EF4-FFF2-40B4-BE49-F238E27FC236}">
                      <a16:creationId xmlns:a16="http://schemas.microsoft.com/office/drawing/2014/main" id="{BA08D591-5DCD-A591-F538-D1E18DD7AD2A}"/>
                    </a:ext>
                  </a:extLst>
                </p:cNvPr>
                <p:cNvPicPr/>
                <p:nvPr/>
              </p:nvPicPr>
              <p:blipFill>
                <a:blip r:embed="rId310"/>
                <a:stretch>
                  <a:fillRect/>
                </a:stretch>
              </p:blipFill>
              <p:spPr>
                <a:xfrm>
                  <a:off x="2752553" y="6388299"/>
                  <a:ext cx="1393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4" name="Freihand 213">
                  <a:extLst>
                    <a:ext uri="{FF2B5EF4-FFF2-40B4-BE49-F238E27FC236}">
                      <a16:creationId xmlns:a16="http://schemas.microsoft.com/office/drawing/2014/main" id="{ECF96725-F8B5-9E9C-0640-7B908A56EEBD}"/>
                    </a:ext>
                  </a:extLst>
                </p14:cNvPr>
                <p14:cNvContentPartPr/>
                <p14:nvPr/>
              </p14:nvContentPartPr>
              <p14:xfrm>
                <a:off x="2924273" y="6443739"/>
                <a:ext cx="52200" cy="210600"/>
              </p14:xfrm>
            </p:contentPart>
          </mc:Choice>
          <mc:Fallback xmlns="">
            <p:pic>
              <p:nvPicPr>
                <p:cNvPr id="214" name="Freihand 213">
                  <a:extLst>
                    <a:ext uri="{FF2B5EF4-FFF2-40B4-BE49-F238E27FC236}">
                      <a16:creationId xmlns:a16="http://schemas.microsoft.com/office/drawing/2014/main" id="{ECF96725-F8B5-9E9C-0640-7B908A56EEBD}"/>
                    </a:ext>
                  </a:extLst>
                </p:cNvPr>
                <p:cNvPicPr/>
                <p:nvPr/>
              </p:nvPicPr>
              <p:blipFill>
                <a:blip r:embed="rId312"/>
                <a:stretch>
                  <a:fillRect/>
                </a:stretch>
              </p:blipFill>
              <p:spPr>
                <a:xfrm>
                  <a:off x="2915273" y="6435099"/>
                  <a:ext cx="69840" cy="22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3">
            <p14:nvContentPartPr>
              <p14:cNvPr id="216" name="Freihand 215">
                <a:extLst>
                  <a:ext uri="{FF2B5EF4-FFF2-40B4-BE49-F238E27FC236}">
                    <a16:creationId xmlns:a16="http://schemas.microsoft.com/office/drawing/2014/main" id="{1EB253A1-8F10-1D27-552F-2D469B6E81C4}"/>
                  </a:ext>
                </a:extLst>
              </p14:cNvPr>
              <p14:cNvContentPartPr/>
              <p14:nvPr/>
            </p14:nvContentPartPr>
            <p14:xfrm>
              <a:off x="802073" y="5113899"/>
              <a:ext cx="185040" cy="44280"/>
            </p14:xfrm>
          </p:contentPart>
        </mc:Choice>
        <mc:Fallback xmlns="">
          <p:pic>
            <p:nvPicPr>
              <p:cNvPr id="216" name="Freihand 215">
                <a:extLst>
                  <a:ext uri="{FF2B5EF4-FFF2-40B4-BE49-F238E27FC236}">
                    <a16:creationId xmlns:a16="http://schemas.microsoft.com/office/drawing/2014/main" id="{1EB253A1-8F10-1D27-552F-2D469B6E81C4}"/>
                  </a:ext>
                </a:extLst>
              </p:cNvPr>
              <p:cNvPicPr/>
              <p:nvPr/>
            </p:nvPicPr>
            <p:blipFill>
              <a:blip r:embed="rId314"/>
              <a:stretch>
                <a:fillRect/>
              </a:stretch>
            </p:blipFill>
            <p:spPr>
              <a:xfrm>
                <a:off x="793433" y="5104899"/>
                <a:ext cx="202680" cy="61920"/>
              </a:xfrm>
              <a:prstGeom prst="rect">
                <a:avLst/>
              </a:prstGeom>
            </p:spPr>
          </p:pic>
        </mc:Fallback>
      </mc:AlternateContent>
      <p:grpSp>
        <p:nvGrpSpPr>
          <p:cNvPr id="219" name="Gruppieren 218">
            <a:extLst>
              <a:ext uri="{FF2B5EF4-FFF2-40B4-BE49-F238E27FC236}">
                <a16:creationId xmlns:a16="http://schemas.microsoft.com/office/drawing/2014/main" id="{814AD083-EA33-F356-86D8-486C6BA8A142}"/>
              </a:ext>
            </a:extLst>
          </p:cNvPr>
          <p:cNvGrpSpPr/>
          <p:nvPr/>
        </p:nvGrpSpPr>
        <p:grpSpPr>
          <a:xfrm>
            <a:off x="495353" y="5028939"/>
            <a:ext cx="216720" cy="268560"/>
            <a:chOff x="495353" y="5028939"/>
            <a:chExt cx="216720" cy="268560"/>
          </a:xfrm>
        </p:grpSpPr>
        <mc:AlternateContent xmlns:mc="http://schemas.openxmlformats.org/markup-compatibility/2006" xmlns:p14="http://schemas.microsoft.com/office/powerpoint/2010/main">
          <mc:Choice Requires="p14">
            <p:contentPart p14:bwMode="auto" r:id="rId315">
              <p14:nvContentPartPr>
                <p14:cNvPr id="217" name="Freihand 216">
                  <a:extLst>
                    <a:ext uri="{FF2B5EF4-FFF2-40B4-BE49-F238E27FC236}">
                      <a16:creationId xmlns:a16="http://schemas.microsoft.com/office/drawing/2014/main" id="{60E3359B-EA27-4FBF-689E-235B7B32E043}"/>
                    </a:ext>
                  </a:extLst>
                </p14:cNvPr>
                <p14:cNvContentPartPr/>
                <p14:nvPr/>
              </p14:nvContentPartPr>
              <p14:xfrm>
                <a:off x="495353" y="5028939"/>
                <a:ext cx="86040" cy="211320"/>
              </p14:xfrm>
            </p:contentPart>
          </mc:Choice>
          <mc:Fallback xmlns="">
            <p:pic>
              <p:nvPicPr>
                <p:cNvPr id="217" name="Freihand 216">
                  <a:extLst>
                    <a:ext uri="{FF2B5EF4-FFF2-40B4-BE49-F238E27FC236}">
                      <a16:creationId xmlns:a16="http://schemas.microsoft.com/office/drawing/2014/main" id="{60E3359B-EA27-4FBF-689E-235B7B32E043}"/>
                    </a:ext>
                  </a:extLst>
                </p:cNvPr>
                <p:cNvPicPr/>
                <p:nvPr/>
              </p:nvPicPr>
              <p:blipFill>
                <a:blip r:embed="rId316"/>
                <a:stretch>
                  <a:fillRect/>
                </a:stretch>
              </p:blipFill>
              <p:spPr>
                <a:xfrm>
                  <a:off x="486713" y="5019939"/>
                  <a:ext cx="103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8" name="Freihand 217">
                  <a:extLst>
                    <a:ext uri="{FF2B5EF4-FFF2-40B4-BE49-F238E27FC236}">
                      <a16:creationId xmlns:a16="http://schemas.microsoft.com/office/drawing/2014/main" id="{F5C6B04F-A0C1-5788-6CE1-4234B4BE7F1B}"/>
                    </a:ext>
                  </a:extLst>
                </p14:cNvPr>
                <p14:cNvContentPartPr/>
                <p14:nvPr/>
              </p14:nvContentPartPr>
              <p14:xfrm>
                <a:off x="637913" y="5137299"/>
                <a:ext cx="74160" cy="160200"/>
              </p14:xfrm>
            </p:contentPart>
          </mc:Choice>
          <mc:Fallback xmlns="">
            <p:pic>
              <p:nvPicPr>
                <p:cNvPr id="218" name="Freihand 217">
                  <a:extLst>
                    <a:ext uri="{FF2B5EF4-FFF2-40B4-BE49-F238E27FC236}">
                      <a16:creationId xmlns:a16="http://schemas.microsoft.com/office/drawing/2014/main" id="{F5C6B04F-A0C1-5788-6CE1-4234B4BE7F1B}"/>
                    </a:ext>
                  </a:extLst>
                </p:cNvPr>
                <p:cNvPicPr/>
                <p:nvPr/>
              </p:nvPicPr>
              <p:blipFill>
                <a:blip r:embed="rId318"/>
                <a:stretch>
                  <a:fillRect/>
                </a:stretch>
              </p:blipFill>
              <p:spPr>
                <a:xfrm>
                  <a:off x="628913" y="5128659"/>
                  <a:ext cx="91800" cy="17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9">
            <p14:nvContentPartPr>
              <p14:cNvPr id="222" name="Freihand 221">
                <a:extLst>
                  <a:ext uri="{FF2B5EF4-FFF2-40B4-BE49-F238E27FC236}">
                    <a16:creationId xmlns:a16="http://schemas.microsoft.com/office/drawing/2014/main" id="{1689D1D9-050A-ADB6-8FBF-6552BA59567E}"/>
                  </a:ext>
                </a:extLst>
              </p14:cNvPr>
              <p14:cNvContentPartPr/>
              <p14:nvPr/>
            </p14:nvContentPartPr>
            <p14:xfrm>
              <a:off x="986753" y="5118219"/>
              <a:ext cx="98640" cy="16560"/>
            </p14:xfrm>
          </p:contentPart>
        </mc:Choice>
        <mc:Fallback xmlns="">
          <p:pic>
            <p:nvPicPr>
              <p:cNvPr id="222" name="Freihand 221">
                <a:extLst>
                  <a:ext uri="{FF2B5EF4-FFF2-40B4-BE49-F238E27FC236}">
                    <a16:creationId xmlns:a16="http://schemas.microsoft.com/office/drawing/2014/main" id="{1689D1D9-050A-ADB6-8FBF-6552BA59567E}"/>
                  </a:ext>
                </a:extLst>
              </p:cNvPr>
              <p:cNvPicPr/>
              <p:nvPr/>
            </p:nvPicPr>
            <p:blipFill>
              <a:blip r:embed="rId320"/>
              <a:stretch>
                <a:fillRect/>
              </a:stretch>
            </p:blipFill>
            <p:spPr>
              <a:xfrm>
                <a:off x="977753" y="5109219"/>
                <a:ext cx="116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3" name="Freihand 222">
                <a:extLst>
                  <a:ext uri="{FF2B5EF4-FFF2-40B4-BE49-F238E27FC236}">
                    <a16:creationId xmlns:a16="http://schemas.microsoft.com/office/drawing/2014/main" id="{850FD27E-8040-0C08-88D8-1A3F2676F7E3}"/>
                  </a:ext>
                </a:extLst>
              </p14:cNvPr>
              <p14:cNvContentPartPr/>
              <p14:nvPr/>
            </p14:nvContentPartPr>
            <p14:xfrm>
              <a:off x="1249193" y="5130099"/>
              <a:ext cx="455400" cy="28440"/>
            </p14:xfrm>
          </p:contentPart>
        </mc:Choice>
        <mc:Fallback xmlns="">
          <p:pic>
            <p:nvPicPr>
              <p:cNvPr id="223" name="Freihand 222">
                <a:extLst>
                  <a:ext uri="{FF2B5EF4-FFF2-40B4-BE49-F238E27FC236}">
                    <a16:creationId xmlns:a16="http://schemas.microsoft.com/office/drawing/2014/main" id="{850FD27E-8040-0C08-88D8-1A3F2676F7E3}"/>
                  </a:ext>
                </a:extLst>
              </p:cNvPr>
              <p:cNvPicPr/>
              <p:nvPr/>
            </p:nvPicPr>
            <p:blipFill>
              <a:blip r:embed="rId322"/>
              <a:stretch>
                <a:fillRect/>
              </a:stretch>
            </p:blipFill>
            <p:spPr>
              <a:xfrm>
                <a:off x="1240193" y="5121459"/>
                <a:ext cx="473040" cy="46080"/>
              </a:xfrm>
              <a:prstGeom prst="rect">
                <a:avLst/>
              </a:prstGeom>
            </p:spPr>
          </p:pic>
        </mc:Fallback>
      </mc:AlternateContent>
      <p:grpSp>
        <p:nvGrpSpPr>
          <p:cNvPr id="225" name="Gruppieren 224">
            <a:extLst>
              <a:ext uri="{FF2B5EF4-FFF2-40B4-BE49-F238E27FC236}">
                <a16:creationId xmlns:a16="http://schemas.microsoft.com/office/drawing/2014/main" id="{21A411CD-E185-3232-C708-3FAE8BBEEC4D}"/>
              </a:ext>
            </a:extLst>
          </p:cNvPr>
          <p:cNvGrpSpPr/>
          <p:nvPr/>
        </p:nvGrpSpPr>
        <p:grpSpPr>
          <a:xfrm>
            <a:off x="1895393" y="4672899"/>
            <a:ext cx="713160" cy="996120"/>
            <a:chOff x="1895393" y="4672899"/>
            <a:chExt cx="713160" cy="996120"/>
          </a:xfrm>
        </p:grpSpPr>
        <mc:AlternateContent xmlns:mc="http://schemas.openxmlformats.org/markup-compatibility/2006" xmlns:p14="http://schemas.microsoft.com/office/powerpoint/2010/main">
          <mc:Choice Requires="p14">
            <p:contentPart p14:bwMode="auto" r:id="rId323">
              <p14:nvContentPartPr>
                <p14:cNvPr id="201" name="Freihand 200">
                  <a:extLst>
                    <a:ext uri="{FF2B5EF4-FFF2-40B4-BE49-F238E27FC236}">
                      <a16:creationId xmlns:a16="http://schemas.microsoft.com/office/drawing/2014/main" id="{3ABF92BD-2237-9CCC-545E-6372BCE9F108}"/>
                    </a:ext>
                  </a:extLst>
                </p14:cNvPr>
                <p14:cNvContentPartPr/>
                <p14:nvPr/>
              </p14:nvContentPartPr>
              <p14:xfrm>
                <a:off x="2550233" y="4672899"/>
                <a:ext cx="13320" cy="513360"/>
              </p14:xfrm>
            </p:contentPart>
          </mc:Choice>
          <mc:Fallback xmlns="">
            <p:pic>
              <p:nvPicPr>
                <p:cNvPr id="201" name="Freihand 200">
                  <a:extLst>
                    <a:ext uri="{FF2B5EF4-FFF2-40B4-BE49-F238E27FC236}">
                      <a16:creationId xmlns:a16="http://schemas.microsoft.com/office/drawing/2014/main" id="{3ABF92BD-2237-9CCC-545E-6372BCE9F108}"/>
                    </a:ext>
                  </a:extLst>
                </p:cNvPr>
                <p:cNvPicPr/>
                <p:nvPr/>
              </p:nvPicPr>
              <p:blipFill>
                <a:blip r:embed="rId324"/>
                <a:stretch>
                  <a:fillRect/>
                </a:stretch>
              </p:blipFill>
              <p:spPr>
                <a:xfrm>
                  <a:off x="2541593" y="4664259"/>
                  <a:ext cx="3096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2" name="Freihand 201">
                  <a:extLst>
                    <a:ext uri="{FF2B5EF4-FFF2-40B4-BE49-F238E27FC236}">
                      <a16:creationId xmlns:a16="http://schemas.microsoft.com/office/drawing/2014/main" id="{A43235D9-FFA3-D23F-F41F-78627E55EE87}"/>
                    </a:ext>
                  </a:extLst>
                </p14:cNvPr>
                <p14:cNvContentPartPr/>
                <p14:nvPr/>
              </p14:nvContentPartPr>
              <p14:xfrm>
                <a:off x="2544833" y="5258259"/>
                <a:ext cx="14760" cy="410760"/>
              </p14:xfrm>
            </p:contentPart>
          </mc:Choice>
          <mc:Fallback xmlns="">
            <p:pic>
              <p:nvPicPr>
                <p:cNvPr id="202" name="Freihand 201">
                  <a:extLst>
                    <a:ext uri="{FF2B5EF4-FFF2-40B4-BE49-F238E27FC236}">
                      <a16:creationId xmlns:a16="http://schemas.microsoft.com/office/drawing/2014/main" id="{A43235D9-FFA3-D23F-F41F-78627E55EE87}"/>
                    </a:ext>
                  </a:extLst>
                </p:cNvPr>
                <p:cNvPicPr/>
                <p:nvPr/>
              </p:nvPicPr>
              <p:blipFill>
                <a:blip r:embed="rId326"/>
                <a:stretch>
                  <a:fillRect/>
                </a:stretch>
              </p:blipFill>
              <p:spPr>
                <a:xfrm>
                  <a:off x="2536193" y="5249259"/>
                  <a:ext cx="3240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0" name="Freihand 219">
                  <a:extLst>
                    <a:ext uri="{FF2B5EF4-FFF2-40B4-BE49-F238E27FC236}">
                      <a16:creationId xmlns:a16="http://schemas.microsoft.com/office/drawing/2014/main" id="{823E6B5C-59F6-3675-9BAD-5A43AF01B0C1}"/>
                    </a:ext>
                  </a:extLst>
                </p14:cNvPr>
                <p14:cNvContentPartPr/>
                <p14:nvPr/>
              </p14:nvContentPartPr>
              <p14:xfrm>
                <a:off x="2526473" y="5046219"/>
                <a:ext cx="82080" cy="104040"/>
              </p14:xfrm>
            </p:contentPart>
          </mc:Choice>
          <mc:Fallback xmlns="">
            <p:pic>
              <p:nvPicPr>
                <p:cNvPr id="220" name="Freihand 219">
                  <a:extLst>
                    <a:ext uri="{FF2B5EF4-FFF2-40B4-BE49-F238E27FC236}">
                      <a16:creationId xmlns:a16="http://schemas.microsoft.com/office/drawing/2014/main" id="{823E6B5C-59F6-3675-9BAD-5A43AF01B0C1}"/>
                    </a:ext>
                  </a:extLst>
                </p:cNvPr>
                <p:cNvPicPr/>
                <p:nvPr/>
              </p:nvPicPr>
              <p:blipFill>
                <a:blip r:embed="rId328"/>
                <a:stretch>
                  <a:fillRect/>
                </a:stretch>
              </p:blipFill>
              <p:spPr>
                <a:xfrm>
                  <a:off x="2517833" y="5037579"/>
                  <a:ext cx="99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4" name="Freihand 223">
                  <a:extLst>
                    <a:ext uri="{FF2B5EF4-FFF2-40B4-BE49-F238E27FC236}">
                      <a16:creationId xmlns:a16="http://schemas.microsoft.com/office/drawing/2014/main" id="{E8171745-D4BD-692E-7C23-C84851BBB17A}"/>
                    </a:ext>
                  </a:extLst>
                </p14:cNvPr>
                <p14:cNvContentPartPr/>
                <p14:nvPr/>
              </p14:nvContentPartPr>
              <p14:xfrm>
                <a:off x="1895393" y="5106699"/>
                <a:ext cx="640440" cy="25920"/>
              </p14:xfrm>
            </p:contentPart>
          </mc:Choice>
          <mc:Fallback xmlns="">
            <p:pic>
              <p:nvPicPr>
                <p:cNvPr id="224" name="Freihand 223">
                  <a:extLst>
                    <a:ext uri="{FF2B5EF4-FFF2-40B4-BE49-F238E27FC236}">
                      <a16:creationId xmlns:a16="http://schemas.microsoft.com/office/drawing/2014/main" id="{E8171745-D4BD-692E-7C23-C84851BBB17A}"/>
                    </a:ext>
                  </a:extLst>
                </p:cNvPr>
                <p:cNvPicPr/>
                <p:nvPr/>
              </p:nvPicPr>
              <p:blipFill>
                <a:blip r:embed="rId330"/>
                <a:stretch>
                  <a:fillRect/>
                </a:stretch>
              </p:blipFill>
              <p:spPr>
                <a:xfrm>
                  <a:off x="1886393" y="5097699"/>
                  <a:ext cx="658080" cy="4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1">
            <p14:nvContentPartPr>
              <p14:cNvPr id="226" name="Freihand 225">
                <a:extLst>
                  <a:ext uri="{FF2B5EF4-FFF2-40B4-BE49-F238E27FC236}">
                    <a16:creationId xmlns:a16="http://schemas.microsoft.com/office/drawing/2014/main" id="{D8050F6C-2E77-9304-D949-2134C287ED74}"/>
                  </a:ext>
                </a:extLst>
              </p14:cNvPr>
              <p14:cNvContentPartPr/>
              <p14:nvPr/>
            </p14:nvContentPartPr>
            <p14:xfrm>
              <a:off x="2545553" y="1788939"/>
              <a:ext cx="79560" cy="82800"/>
            </p14:xfrm>
          </p:contentPart>
        </mc:Choice>
        <mc:Fallback xmlns="">
          <p:pic>
            <p:nvPicPr>
              <p:cNvPr id="226" name="Freihand 225">
                <a:extLst>
                  <a:ext uri="{FF2B5EF4-FFF2-40B4-BE49-F238E27FC236}">
                    <a16:creationId xmlns:a16="http://schemas.microsoft.com/office/drawing/2014/main" id="{D8050F6C-2E77-9304-D949-2134C287ED74}"/>
                  </a:ext>
                </a:extLst>
              </p:cNvPr>
              <p:cNvPicPr/>
              <p:nvPr/>
            </p:nvPicPr>
            <p:blipFill>
              <a:blip r:embed="rId332"/>
              <a:stretch>
                <a:fillRect/>
              </a:stretch>
            </p:blipFill>
            <p:spPr>
              <a:xfrm>
                <a:off x="2536913" y="1779939"/>
                <a:ext cx="97200" cy="100440"/>
              </a:xfrm>
              <a:prstGeom prst="rect">
                <a:avLst/>
              </a:prstGeom>
            </p:spPr>
          </p:pic>
        </mc:Fallback>
      </mc:AlternateContent>
      <p:grpSp>
        <p:nvGrpSpPr>
          <p:cNvPr id="266" name="Gruppieren 265">
            <a:extLst>
              <a:ext uri="{FF2B5EF4-FFF2-40B4-BE49-F238E27FC236}">
                <a16:creationId xmlns:a16="http://schemas.microsoft.com/office/drawing/2014/main" id="{F091DA29-CC41-D2B7-BCE9-01AAC7FACFB5}"/>
              </a:ext>
            </a:extLst>
          </p:cNvPr>
          <p:cNvGrpSpPr/>
          <p:nvPr/>
        </p:nvGrpSpPr>
        <p:grpSpPr>
          <a:xfrm>
            <a:off x="8159393" y="2571579"/>
            <a:ext cx="3664080" cy="1155240"/>
            <a:chOff x="8159393" y="2571579"/>
            <a:chExt cx="3664080" cy="1155240"/>
          </a:xfrm>
        </p:grpSpPr>
        <mc:AlternateContent xmlns:mc="http://schemas.openxmlformats.org/markup-compatibility/2006" xmlns:p14="http://schemas.microsoft.com/office/powerpoint/2010/main">
          <mc:Choice Requires="p14">
            <p:contentPart p14:bwMode="auto" r:id="rId333">
              <p14:nvContentPartPr>
                <p14:cNvPr id="227" name="Freihand 226">
                  <a:extLst>
                    <a:ext uri="{FF2B5EF4-FFF2-40B4-BE49-F238E27FC236}">
                      <a16:creationId xmlns:a16="http://schemas.microsoft.com/office/drawing/2014/main" id="{54B39073-D83A-4F08-B4A4-7D887148A478}"/>
                    </a:ext>
                  </a:extLst>
                </p14:cNvPr>
                <p14:cNvContentPartPr/>
                <p14:nvPr/>
              </p14:nvContentPartPr>
              <p14:xfrm>
                <a:off x="8159393" y="2815659"/>
                <a:ext cx="145800" cy="121680"/>
              </p14:xfrm>
            </p:contentPart>
          </mc:Choice>
          <mc:Fallback xmlns="">
            <p:pic>
              <p:nvPicPr>
                <p:cNvPr id="227" name="Freihand 226">
                  <a:extLst>
                    <a:ext uri="{FF2B5EF4-FFF2-40B4-BE49-F238E27FC236}">
                      <a16:creationId xmlns:a16="http://schemas.microsoft.com/office/drawing/2014/main" id="{54B39073-D83A-4F08-B4A4-7D887148A478}"/>
                    </a:ext>
                  </a:extLst>
                </p:cNvPr>
                <p:cNvPicPr/>
                <p:nvPr/>
              </p:nvPicPr>
              <p:blipFill>
                <a:blip r:embed="rId334"/>
                <a:stretch>
                  <a:fillRect/>
                </a:stretch>
              </p:blipFill>
              <p:spPr>
                <a:xfrm>
                  <a:off x="8150753" y="2807019"/>
                  <a:ext cx="163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8" name="Freihand 227">
                  <a:extLst>
                    <a:ext uri="{FF2B5EF4-FFF2-40B4-BE49-F238E27FC236}">
                      <a16:creationId xmlns:a16="http://schemas.microsoft.com/office/drawing/2014/main" id="{A12EC50D-125B-7465-101B-ADC27BA0F3F5}"/>
                    </a:ext>
                  </a:extLst>
                </p14:cNvPr>
                <p14:cNvContentPartPr/>
                <p14:nvPr/>
              </p14:nvContentPartPr>
              <p14:xfrm>
                <a:off x="8315273" y="2806299"/>
                <a:ext cx="204840" cy="106920"/>
              </p14:xfrm>
            </p:contentPart>
          </mc:Choice>
          <mc:Fallback xmlns="">
            <p:pic>
              <p:nvPicPr>
                <p:cNvPr id="228" name="Freihand 227">
                  <a:extLst>
                    <a:ext uri="{FF2B5EF4-FFF2-40B4-BE49-F238E27FC236}">
                      <a16:creationId xmlns:a16="http://schemas.microsoft.com/office/drawing/2014/main" id="{A12EC50D-125B-7465-101B-ADC27BA0F3F5}"/>
                    </a:ext>
                  </a:extLst>
                </p:cNvPr>
                <p:cNvPicPr/>
                <p:nvPr/>
              </p:nvPicPr>
              <p:blipFill>
                <a:blip r:embed="rId336"/>
                <a:stretch>
                  <a:fillRect/>
                </a:stretch>
              </p:blipFill>
              <p:spPr>
                <a:xfrm>
                  <a:off x="8306273" y="2797299"/>
                  <a:ext cx="222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9" name="Freihand 228">
                  <a:extLst>
                    <a:ext uri="{FF2B5EF4-FFF2-40B4-BE49-F238E27FC236}">
                      <a16:creationId xmlns:a16="http://schemas.microsoft.com/office/drawing/2014/main" id="{0BE1CDB7-C875-34C1-39EA-88A83CA48B41}"/>
                    </a:ext>
                  </a:extLst>
                </p14:cNvPr>
                <p14:cNvContentPartPr/>
                <p14:nvPr/>
              </p14:nvContentPartPr>
              <p14:xfrm>
                <a:off x="8693273" y="2822859"/>
                <a:ext cx="120240" cy="204480"/>
              </p14:xfrm>
            </p:contentPart>
          </mc:Choice>
          <mc:Fallback xmlns="">
            <p:pic>
              <p:nvPicPr>
                <p:cNvPr id="229" name="Freihand 228">
                  <a:extLst>
                    <a:ext uri="{FF2B5EF4-FFF2-40B4-BE49-F238E27FC236}">
                      <a16:creationId xmlns:a16="http://schemas.microsoft.com/office/drawing/2014/main" id="{0BE1CDB7-C875-34C1-39EA-88A83CA48B41}"/>
                    </a:ext>
                  </a:extLst>
                </p:cNvPr>
                <p:cNvPicPr/>
                <p:nvPr/>
              </p:nvPicPr>
              <p:blipFill>
                <a:blip r:embed="rId338"/>
                <a:stretch>
                  <a:fillRect/>
                </a:stretch>
              </p:blipFill>
              <p:spPr>
                <a:xfrm>
                  <a:off x="8684633" y="2813859"/>
                  <a:ext cx="137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0" name="Freihand 229">
                  <a:extLst>
                    <a:ext uri="{FF2B5EF4-FFF2-40B4-BE49-F238E27FC236}">
                      <a16:creationId xmlns:a16="http://schemas.microsoft.com/office/drawing/2014/main" id="{530E2AD2-0DC4-8D77-99F6-61AF57AD15F3}"/>
                    </a:ext>
                  </a:extLst>
                </p14:cNvPr>
                <p14:cNvContentPartPr/>
                <p14:nvPr/>
              </p14:nvContentPartPr>
              <p14:xfrm>
                <a:off x="8853113" y="2821059"/>
                <a:ext cx="100800" cy="55440"/>
              </p14:xfrm>
            </p:contentPart>
          </mc:Choice>
          <mc:Fallback xmlns="">
            <p:pic>
              <p:nvPicPr>
                <p:cNvPr id="230" name="Freihand 229">
                  <a:extLst>
                    <a:ext uri="{FF2B5EF4-FFF2-40B4-BE49-F238E27FC236}">
                      <a16:creationId xmlns:a16="http://schemas.microsoft.com/office/drawing/2014/main" id="{530E2AD2-0DC4-8D77-99F6-61AF57AD15F3}"/>
                    </a:ext>
                  </a:extLst>
                </p:cNvPr>
                <p:cNvPicPr/>
                <p:nvPr/>
              </p:nvPicPr>
              <p:blipFill>
                <a:blip r:embed="rId340"/>
                <a:stretch>
                  <a:fillRect/>
                </a:stretch>
              </p:blipFill>
              <p:spPr>
                <a:xfrm>
                  <a:off x="8844473" y="2812419"/>
                  <a:ext cx="118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1" name="Freihand 230">
                  <a:extLst>
                    <a:ext uri="{FF2B5EF4-FFF2-40B4-BE49-F238E27FC236}">
                      <a16:creationId xmlns:a16="http://schemas.microsoft.com/office/drawing/2014/main" id="{4468CE32-71AA-1C5E-81AE-A657123ABB87}"/>
                    </a:ext>
                  </a:extLst>
                </p14:cNvPr>
                <p14:cNvContentPartPr/>
                <p14:nvPr/>
              </p14:nvContentPartPr>
              <p14:xfrm>
                <a:off x="8989193" y="2787939"/>
                <a:ext cx="73800" cy="100440"/>
              </p14:xfrm>
            </p:contentPart>
          </mc:Choice>
          <mc:Fallback xmlns="">
            <p:pic>
              <p:nvPicPr>
                <p:cNvPr id="231" name="Freihand 230">
                  <a:extLst>
                    <a:ext uri="{FF2B5EF4-FFF2-40B4-BE49-F238E27FC236}">
                      <a16:creationId xmlns:a16="http://schemas.microsoft.com/office/drawing/2014/main" id="{4468CE32-71AA-1C5E-81AE-A657123ABB87}"/>
                    </a:ext>
                  </a:extLst>
                </p:cNvPr>
                <p:cNvPicPr/>
                <p:nvPr/>
              </p:nvPicPr>
              <p:blipFill>
                <a:blip r:embed="rId342"/>
                <a:stretch>
                  <a:fillRect/>
                </a:stretch>
              </p:blipFill>
              <p:spPr>
                <a:xfrm>
                  <a:off x="8980553" y="2779299"/>
                  <a:ext cx="91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2" name="Freihand 231">
                  <a:extLst>
                    <a:ext uri="{FF2B5EF4-FFF2-40B4-BE49-F238E27FC236}">
                      <a16:creationId xmlns:a16="http://schemas.microsoft.com/office/drawing/2014/main" id="{58BC3240-8CA0-3689-7923-5C411CF9D6F6}"/>
                    </a:ext>
                  </a:extLst>
                </p14:cNvPr>
                <p14:cNvContentPartPr/>
                <p14:nvPr/>
              </p14:nvContentPartPr>
              <p14:xfrm>
                <a:off x="9077753" y="2786139"/>
                <a:ext cx="166680" cy="123480"/>
              </p14:xfrm>
            </p:contentPart>
          </mc:Choice>
          <mc:Fallback xmlns="">
            <p:pic>
              <p:nvPicPr>
                <p:cNvPr id="232" name="Freihand 231">
                  <a:extLst>
                    <a:ext uri="{FF2B5EF4-FFF2-40B4-BE49-F238E27FC236}">
                      <a16:creationId xmlns:a16="http://schemas.microsoft.com/office/drawing/2014/main" id="{58BC3240-8CA0-3689-7923-5C411CF9D6F6}"/>
                    </a:ext>
                  </a:extLst>
                </p:cNvPr>
                <p:cNvPicPr/>
                <p:nvPr/>
              </p:nvPicPr>
              <p:blipFill>
                <a:blip r:embed="rId344"/>
                <a:stretch>
                  <a:fillRect/>
                </a:stretch>
              </p:blipFill>
              <p:spPr>
                <a:xfrm>
                  <a:off x="9068753" y="2777139"/>
                  <a:ext cx="184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3" name="Freihand 232">
                  <a:extLst>
                    <a:ext uri="{FF2B5EF4-FFF2-40B4-BE49-F238E27FC236}">
                      <a16:creationId xmlns:a16="http://schemas.microsoft.com/office/drawing/2014/main" id="{C5041591-7220-ABAF-2A41-0D7314E0BFFA}"/>
                    </a:ext>
                  </a:extLst>
                </p14:cNvPr>
                <p14:cNvContentPartPr/>
                <p14:nvPr/>
              </p14:nvContentPartPr>
              <p14:xfrm>
                <a:off x="9259193" y="2665899"/>
                <a:ext cx="260640" cy="185760"/>
              </p14:xfrm>
            </p:contentPart>
          </mc:Choice>
          <mc:Fallback xmlns="">
            <p:pic>
              <p:nvPicPr>
                <p:cNvPr id="233" name="Freihand 232">
                  <a:extLst>
                    <a:ext uri="{FF2B5EF4-FFF2-40B4-BE49-F238E27FC236}">
                      <a16:creationId xmlns:a16="http://schemas.microsoft.com/office/drawing/2014/main" id="{C5041591-7220-ABAF-2A41-0D7314E0BFFA}"/>
                    </a:ext>
                  </a:extLst>
                </p:cNvPr>
                <p:cNvPicPr/>
                <p:nvPr/>
              </p:nvPicPr>
              <p:blipFill>
                <a:blip r:embed="rId346"/>
                <a:stretch>
                  <a:fillRect/>
                </a:stretch>
              </p:blipFill>
              <p:spPr>
                <a:xfrm>
                  <a:off x="9250553" y="2656899"/>
                  <a:ext cx="278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4" name="Freihand 233">
                  <a:extLst>
                    <a:ext uri="{FF2B5EF4-FFF2-40B4-BE49-F238E27FC236}">
                      <a16:creationId xmlns:a16="http://schemas.microsoft.com/office/drawing/2014/main" id="{83C5162D-0E39-82D2-C45E-AF1653A1BF68}"/>
                    </a:ext>
                  </a:extLst>
                </p14:cNvPr>
                <p14:cNvContentPartPr/>
                <p14:nvPr/>
              </p14:nvContentPartPr>
              <p14:xfrm>
                <a:off x="9330113" y="2607939"/>
                <a:ext cx="12240" cy="5400"/>
              </p14:xfrm>
            </p:contentPart>
          </mc:Choice>
          <mc:Fallback xmlns="">
            <p:pic>
              <p:nvPicPr>
                <p:cNvPr id="234" name="Freihand 233">
                  <a:extLst>
                    <a:ext uri="{FF2B5EF4-FFF2-40B4-BE49-F238E27FC236}">
                      <a16:creationId xmlns:a16="http://schemas.microsoft.com/office/drawing/2014/main" id="{83C5162D-0E39-82D2-C45E-AF1653A1BF68}"/>
                    </a:ext>
                  </a:extLst>
                </p:cNvPr>
                <p:cNvPicPr/>
                <p:nvPr/>
              </p:nvPicPr>
              <p:blipFill>
                <a:blip r:embed="rId348"/>
                <a:stretch>
                  <a:fillRect/>
                </a:stretch>
              </p:blipFill>
              <p:spPr>
                <a:xfrm>
                  <a:off x="9321473" y="2598939"/>
                  <a:ext cx="29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5" name="Freihand 234">
                  <a:extLst>
                    <a:ext uri="{FF2B5EF4-FFF2-40B4-BE49-F238E27FC236}">
                      <a16:creationId xmlns:a16="http://schemas.microsoft.com/office/drawing/2014/main" id="{7F30F3A2-1A8F-DCAE-3387-6F034FD48AAF}"/>
                    </a:ext>
                  </a:extLst>
                </p14:cNvPr>
                <p14:cNvContentPartPr/>
                <p14:nvPr/>
              </p14:nvContentPartPr>
              <p14:xfrm>
                <a:off x="9849593" y="2711979"/>
                <a:ext cx="231120" cy="121320"/>
              </p14:xfrm>
            </p:contentPart>
          </mc:Choice>
          <mc:Fallback xmlns="">
            <p:pic>
              <p:nvPicPr>
                <p:cNvPr id="235" name="Freihand 234">
                  <a:extLst>
                    <a:ext uri="{FF2B5EF4-FFF2-40B4-BE49-F238E27FC236}">
                      <a16:creationId xmlns:a16="http://schemas.microsoft.com/office/drawing/2014/main" id="{7F30F3A2-1A8F-DCAE-3387-6F034FD48AAF}"/>
                    </a:ext>
                  </a:extLst>
                </p:cNvPr>
                <p:cNvPicPr/>
                <p:nvPr/>
              </p:nvPicPr>
              <p:blipFill>
                <a:blip r:embed="rId350"/>
                <a:stretch>
                  <a:fillRect/>
                </a:stretch>
              </p:blipFill>
              <p:spPr>
                <a:xfrm>
                  <a:off x="9840593" y="2703339"/>
                  <a:ext cx="248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7" name="Freihand 236">
                  <a:extLst>
                    <a:ext uri="{FF2B5EF4-FFF2-40B4-BE49-F238E27FC236}">
                      <a16:creationId xmlns:a16="http://schemas.microsoft.com/office/drawing/2014/main" id="{7906EEAD-AE91-D1F7-D191-9CCBFF139116}"/>
                    </a:ext>
                  </a:extLst>
                </p14:cNvPr>
                <p14:cNvContentPartPr/>
                <p14:nvPr/>
              </p14:nvContentPartPr>
              <p14:xfrm>
                <a:off x="10127513" y="2700819"/>
                <a:ext cx="226080" cy="94320"/>
              </p14:xfrm>
            </p:contentPart>
          </mc:Choice>
          <mc:Fallback xmlns="">
            <p:pic>
              <p:nvPicPr>
                <p:cNvPr id="237" name="Freihand 236">
                  <a:extLst>
                    <a:ext uri="{FF2B5EF4-FFF2-40B4-BE49-F238E27FC236}">
                      <a16:creationId xmlns:a16="http://schemas.microsoft.com/office/drawing/2014/main" id="{7906EEAD-AE91-D1F7-D191-9CCBFF139116}"/>
                    </a:ext>
                  </a:extLst>
                </p:cNvPr>
                <p:cNvPicPr/>
                <p:nvPr/>
              </p:nvPicPr>
              <p:blipFill>
                <a:blip r:embed="rId352"/>
                <a:stretch>
                  <a:fillRect/>
                </a:stretch>
              </p:blipFill>
              <p:spPr>
                <a:xfrm>
                  <a:off x="10118513" y="2692179"/>
                  <a:ext cx="243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8" name="Freihand 237">
                  <a:extLst>
                    <a:ext uri="{FF2B5EF4-FFF2-40B4-BE49-F238E27FC236}">
                      <a16:creationId xmlns:a16="http://schemas.microsoft.com/office/drawing/2014/main" id="{2F7D822B-151E-14C9-0D61-6802FB16C849}"/>
                    </a:ext>
                  </a:extLst>
                </p14:cNvPr>
                <p14:cNvContentPartPr/>
                <p14:nvPr/>
              </p14:nvContentPartPr>
              <p14:xfrm>
                <a:off x="10399313" y="2702259"/>
                <a:ext cx="96120" cy="81360"/>
              </p14:xfrm>
            </p:contentPart>
          </mc:Choice>
          <mc:Fallback xmlns="">
            <p:pic>
              <p:nvPicPr>
                <p:cNvPr id="238" name="Freihand 237">
                  <a:extLst>
                    <a:ext uri="{FF2B5EF4-FFF2-40B4-BE49-F238E27FC236}">
                      <a16:creationId xmlns:a16="http://schemas.microsoft.com/office/drawing/2014/main" id="{2F7D822B-151E-14C9-0D61-6802FB16C849}"/>
                    </a:ext>
                  </a:extLst>
                </p:cNvPr>
                <p:cNvPicPr/>
                <p:nvPr/>
              </p:nvPicPr>
              <p:blipFill>
                <a:blip r:embed="rId354"/>
                <a:stretch>
                  <a:fillRect/>
                </a:stretch>
              </p:blipFill>
              <p:spPr>
                <a:xfrm>
                  <a:off x="10390313" y="2693259"/>
                  <a:ext cx="113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0" name="Freihand 239">
                  <a:extLst>
                    <a:ext uri="{FF2B5EF4-FFF2-40B4-BE49-F238E27FC236}">
                      <a16:creationId xmlns:a16="http://schemas.microsoft.com/office/drawing/2014/main" id="{B19CDEB8-D3E2-17F2-9307-D46F3A7B22DD}"/>
                    </a:ext>
                  </a:extLst>
                </p14:cNvPr>
                <p14:cNvContentPartPr/>
                <p14:nvPr/>
              </p14:nvContentPartPr>
              <p14:xfrm>
                <a:off x="10681193" y="2682459"/>
                <a:ext cx="285480" cy="91800"/>
              </p14:xfrm>
            </p:contentPart>
          </mc:Choice>
          <mc:Fallback xmlns="">
            <p:pic>
              <p:nvPicPr>
                <p:cNvPr id="240" name="Freihand 239">
                  <a:extLst>
                    <a:ext uri="{FF2B5EF4-FFF2-40B4-BE49-F238E27FC236}">
                      <a16:creationId xmlns:a16="http://schemas.microsoft.com/office/drawing/2014/main" id="{B19CDEB8-D3E2-17F2-9307-D46F3A7B22DD}"/>
                    </a:ext>
                  </a:extLst>
                </p:cNvPr>
                <p:cNvPicPr/>
                <p:nvPr/>
              </p:nvPicPr>
              <p:blipFill>
                <a:blip r:embed="rId356"/>
                <a:stretch>
                  <a:fillRect/>
                </a:stretch>
              </p:blipFill>
              <p:spPr>
                <a:xfrm>
                  <a:off x="10672193" y="2673459"/>
                  <a:ext cx="303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1" name="Freihand 240">
                  <a:extLst>
                    <a:ext uri="{FF2B5EF4-FFF2-40B4-BE49-F238E27FC236}">
                      <a16:creationId xmlns:a16="http://schemas.microsoft.com/office/drawing/2014/main" id="{BCD08320-0AC4-5A34-8D44-29C90A53C160}"/>
                    </a:ext>
                  </a:extLst>
                </p14:cNvPr>
                <p14:cNvContentPartPr/>
                <p14:nvPr/>
              </p14:nvContentPartPr>
              <p14:xfrm>
                <a:off x="10942193" y="2620899"/>
                <a:ext cx="38520" cy="5400"/>
              </p14:xfrm>
            </p:contentPart>
          </mc:Choice>
          <mc:Fallback xmlns="">
            <p:pic>
              <p:nvPicPr>
                <p:cNvPr id="241" name="Freihand 240">
                  <a:extLst>
                    <a:ext uri="{FF2B5EF4-FFF2-40B4-BE49-F238E27FC236}">
                      <a16:creationId xmlns:a16="http://schemas.microsoft.com/office/drawing/2014/main" id="{BCD08320-0AC4-5A34-8D44-29C90A53C160}"/>
                    </a:ext>
                  </a:extLst>
                </p:cNvPr>
                <p:cNvPicPr/>
                <p:nvPr/>
              </p:nvPicPr>
              <p:blipFill>
                <a:blip r:embed="rId358"/>
                <a:stretch>
                  <a:fillRect/>
                </a:stretch>
              </p:blipFill>
              <p:spPr>
                <a:xfrm>
                  <a:off x="10933553" y="2611899"/>
                  <a:ext cx="56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2" name="Freihand 241">
                  <a:extLst>
                    <a:ext uri="{FF2B5EF4-FFF2-40B4-BE49-F238E27FC236}">
                      <a16:creationId xmlns:a16="http://schemas.microsoft.com/office/drawing/2014/main" id="{8EF3A279-5B0E-98E6-ED24-62CBE0D70345}"/>
                    </a:ext>
                  </a:extLst>
                </p14:cNvPr>
                <p14:cNvContentPartPr/>
                <p14:nvPr/>
              </p14:nvContentPartPr>
              <p14:xfrm>
                <a:off x="11119313" y="2629899"/>
                <a:ext cx="386640" cy="144360"/>
              </p14:xfrm>
            </p:contentPart>
          </mc:Choice>
          <mc:Fallback xmlns="">
            <p:pic>
              <p:nvPicPr>
                <p:cNvPr id="242" name="Freihand 241">
                  <a:extLst>
                    <a:ext uri="{FF2B5EF4-FFF2-40B4-BE49-F238E27FC236}">
                      <a16:creationId xmlns:a16="http://schemas.microsoft.com/office/drawing/2014/main" id="{8EF3A279-5B0E-98E6-ED24-62CBE0D70345}"/>
                    </a:ext>
                  </a:extLst>
                </p:cNvPr>
                <p:cNvPicPr/>
                <p:nvPr/>
              </p:nvPicPr>
              <p:blipFill>
                <a:blip r:embed="rId360"/>
                <a:stretch>
                  <a:fillRect/>
                </a:stretch>
              </p:blipFill>
              <p:spPr>
                <a:xfrm>
                  <a:off x="11110673" y="2620899"/>
                  <a:ext cx="404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3" name="Freihand 242">
                  <a:extLst>
                    <a:ext uri="{FF2B5EF4-FFF2-40B4-BE49-F238E27FC236}">
                      <a16:creationId xmlns:a16="http://schemas.microsoft.com/office/drawing/2014/main" id="{1EDD2D2A-A813-ADB1-DD19-2DF6457C0400}"/>
                    </a:ext>
                  </a:extLst>
                </p14:cNvPr>
                <p14:cNvContentPartPr/>
                <p14:nvPr/>
              </p14:nvContentPartPr>
              <p14:xfrm>
                <a:off x="11447273" y="2571579"/>
                <a:ext cx="20520" cy="15480"/>
              </p14:xfrm>
            </p:contentPart>
          </mc:Choice>
          <mc:Fallback xmlns="">
            <p:pic>
              <p:nvPicPr>
                <p:cNvPr id="243" name="Freihand 242">
                  <a:extLst>
                    <a:ext uri="{FF2B5EF4-FFF2-40B4-BE49-F238E27FC236}">
                      <a16:creationId xmlns:a16="http://schemas.microsoft.com/office/drawing/2014/main" id="{1EDD2D2A-A813-ADB1-DD19-2DF6457C0400}"/>
                    </a:ext>
                  </a:extLst>
                </p:cNvPr>
                <p:cNvPicPr/>
                <p:nvPr/>
              </p:nvPicPr>
              <p:blipFill>
                <a:blip r:embed="rId362"/>
                <a:stretch>
                  <a:fillRect/>
                </a:stretch>
              </p:blipFill>
              <p:spPr>
                <a:xfrm>
                  <a:off x="11438633" y="2562579"/>
                  <a:ext cx="38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4" name="Freihand 243">
                  <a:extLst>
                    <a:ext uri="{FF2B5EF4-FFF2-40B4-BE49-F238E27FC236}">
                      <a16:creationId xmlns:a16="http://schemas.microsoft.com/office/drawing/2014/main" id="{3400A6D3-DF97-EA8C-9D08-BE41F3AC10A2}"/>
                    </a:ext>
                  </a:extLst>
                </p14:cNvPr>
                <p14:cNvContentPartPr/>
                <p14:nvPr/>
              </p14:nvContentPartPr>
              <p14:xfrm>
                <a:off x="11576873" y="2609379"/>
                <a:ext cx="246600" cy="108720"/>
              </p14:xfrm>
            </p:contentPart>
          </mc:Choice>
          <mc:Fallback xmlns="">
            <p:pic>
              <p:nvPicPr>
                <p:cNvPr id="244" name="Freihand 243">
                  <a:extLst>
                    <a:ext uri="{FF2B5EF4-FFF2-40B4-BE49-F238E27FC236}">
                      <a16:creationId xmlns:a16="http://schemas.microsoft.com/office/drawing/2014/main" id="{3400A6D3-DF97-EA8C-9D08-BE41F3AC10A2}"/>
                    </a:ext>
                  </a:extLst>
                </p:cNvPr>
                <p:cNvPicPr/>
                <p:nvPr/>
              </p:nvPicPr>
              <p:blipFill>
                <a:blip r:embed="rId364"/>
                <a:stretch>
                  <a:fillRect/>
                </a:stretch>
              </p:blipFill>
              <p:spPr>
                <a:xfrm>
                  <a:off x="11568233" y="2600739"/>
                  <a:ext cx="264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6" name="Freihand 245">
                  <a:extLst>
                    <a:ext uri="{FF2B5EF4-FFF2-40B4-BE49-F238E27FC236}">
                      <a16:creationId xmlns:a16="http://schemas.microsoft.com/office/drawing/2014/main" id="{27784D4A-FE25-A6FC-36EF-85BE1FCD23D0}"/>
                    </a:ext>
                  </a:extLst>
                </p14:cNvPr>
                <p14:cNvContentPartPr/>
                <p14:nvPr/>
              </p14:nvContentPartPr>
              <p14:xfrm>
                <a:off x="8215193" y="3113379"/>
                <a:ext cx="167760" cy="203400"/>
              </p14:xfrm>
            </p:contentPart>
          </mc:Choice>
          <mc:Fallback xmlns="">
            <p:pic>
              <p:nvPicPr>
                <p:cNvPr id="246" name="Freihand 245">
                  <a:extLst>
                    <a:ext uri="{FF2B5EF4-FFF2-40B4-BE49-F238E27FC236}">
                      <a16:creationId xmlns:a16="http://schemas.microsoft.com/office/drawing/2014/main" id="{27784D4A-FE25-A6FC-36EF-85BE1FCD23D0}"/>
                    </a:ext>
                  </a:extLst>
                </p:cNvPr>
                <p:cNvPicPr/>
                <p:nvPr/>
              </p:nvPicPr>
              <p:blipFill>
                <a:blip r:embed="rId366"/>
                <a:stretch>
                  <a:fillRect/>
                </a:stretch>
              </p:blipFill>
              <p:spPr>
                <a:xfrm>
                  <a:off x="8206553" y="3104379"/>
                  <a:ext cx="185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7" name="Freihand 246">
                  <a:extLst>
                    <a:ext uri="{FF2B5EF4-FFF2-40B4-BE49-F238E27FC236}">
                      <a16:creationId xmlns:a16="http://schemas.microsoft.com/office/drawing/2014/main" id="{F2A33EE6-A0EF-B43C-B9AB-5968E63B84B7}"/>
                    </a:ext>
                  </a:extLst>
                </p14:cNvPr>
                <p14:cNvContentPartPr/>
                <p14:nvPr/>
              </p14:nvContentPartPr>
              <p14:xfrm>
                <a:off x="8225273" y="3238299"/>
                <a:ext cx="367920" cy="60120"/>
              </p14:xfrm>
            </p:contentPart>
          </mc:Choice>
          <mc:Fallback xmlns="">
            <p:pic>
              <p:nvPicPr>
                <p:cNvPr id="247" name="Freihand 246">
                  <a:extLst>
                    <a:ext uri="{FF2B5EF4-FFF2-40B4-BE49-F238E27FC236}">
                      <a16:creationId xmlns:a16="http://schemas.microsoft.com/office/drawing/2014/main" id="{F2A33EE6-A0EF-B43C-B9AB-5968E63B84B7}"/>
                    </a:ext>
                  </a:extLst>
                </p:cNvPr>
                <p:cNvPicPr/>
                <p:nvPr/>
              </p:nvPicPr>
              <p:blipFill>
                <a:blip r:embed="rId368"/>
                <a:stretch>
                  <a:fillRect/>
                </a:stretch>
              </p:blipFill>
              <p:spPr>
                <a:xfrm>
                  <a:off x="8216273" y="3229659"/>
                  <a:ext cx="385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8" name="Freihand 247">
                  <a:extLst>
                    <a:ext uri="{FF2B5EF4-FFF2-40B4-BE49-F238E27FC236}">
                      <a16:creationId xmlns:a16="http://schemas.microsoft.com/office/drawing/2014/main" id="{5A84671D-8004-B54B-9B7A-5B9C2BC759CD}"/>
                    </a:ext>
                  </a:extLst>
                </p14:cNvPr>
                <p14:cNvContentPartPr/>
                <p14:nvPr/>
              </p14:nvContentPartPr>
              <p14:xfrm>
                <a:off x="8576273" y="3163059"/>
                <a:ext cx="170280" cy="114840"/>
              </p14:xfrm>
            </p:contentPart>
          </mc:Choice>
          <mc:Fallback xmlns="">
            <p:pic>
              <p:nvPicPr>
                <p:cNvPr id="248" name="Freihand 247">
                  <a:extLst>
                    <a:ext uri="{FF2B5EF4-FFF2-40B4-BE49-F238E27FC236}">
                      <a16:creationId xmlns:a16="http://schemas.microsoft.com/office/drawing/2014/main" id="{5A84671D-8004-B54B-9B7A-5B9C2BC759CD}"/>
                    </a:ext>
                  </a:extLst>
                </p:cNvPr>
                <p:cNvPicPr/>
                <p:nvPr/>
              </p:nvPicPr>
              <p:blipFill>
                <a:blip r:embed="rId370"/>
                <a:stretch>
                  <a:fillRect/>
                </a:stretch>
              </p:blipFill>
              <p:spPr>
                <a:xfrm>
                  <a:off x="8567273" y="3154059"/>
                  <a:ext cx="187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9" name="Freihand 248">
                  <a:extLst>
                    <a:ext uri="{FF2B5EF4-FFF2-40B4-BE49-F238E27FC236}">
                      <a16:creationId xmlns:a16="http://schemas.microsoft.com/office/drawing/2014/main" id="{573EE274-B966-56E6-2E1D-A752022F88F5}"/>
                    </a:ext>
                  </a:extLst>
                </p14:cNvPr>
                <p14:cNvContentPartPr/>
                <p14:nvPr/>
              </p14:nvContentPartPr>
              <p14:xfrm>
                <a:off x="8816393" y="3165939"/>
                <a:ext cx="96840" cy="106920"/>
              </p14:xfrm>
            </p:contentPart>
          </mc:Choice>
          <mc:Fallback xmlns="">
            <p:pic>
              <p:nvPicPr>
                <p:cNvPr id="249" name="Freihand 248">
                  <a:extLst>
                    <a:ext uri="{FF2B5EF4-FFF2-40B4-BE49-F238E27FC236}">
                      <a16:creationId xmlns:a16="http://schemas.microsoft.com/office/drawing/2014/main" id="{573EE274-B966-56E6-2E1D-A752022F88F5}"/>
                    </a:ext>
                  </a:extLst>
                </p:cNvPr>
                <p:cNvPicPr/>
                <p:nvPr/>
              </p:nvPicPr>
              <p:blipFill>
                <a:blip r:embed="rId372"/>
                <a:stretch>
                  <a:fillRect/>
                </a:stretch>
              </p:blipFill>
              <p:spPr>
                <a:xfrm>
                  <a:off x="8807753" y="3156939"/>
                  <a:ext cx="114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0" name="Freihand 249">
                  <a:extLst>
                    <a:ext uri="{FF2B5EF4-FFF2-40B4-BE49-F238E27FC236}">
                      <a16:creationId xmlns:a16="http://schemas.microsoft.com/office/drawing/2014/main" id="{F90A7E25-1CE6-F370-E520-44F4BFEE971D}"/>
                    </a:ext>
                  </a:extLst>
                </p14:cNvPr>
                <p14:cNvContentPartPr/>
                <p14:nvPr/>
              </p14:nvContentPartPr>
              <p14:xfrm>
                <a:off x="8950313" y="3047859"/>
                <a:ext cx="335160" cy="241920"/>
              </p14:xfrm>
            </p:contentPart>
          </mc:Choice>
          <mc:Fallback xmlns="">
            <p:pic>
              <p:nvPicPr>
                <p:cNvPr id="250" name="Freihand 249">
                  <a:extLst>
                    <a:ext uri="{FF2B5EF4-FFF2-40B4-BE49-F238E27FC236}">
                      <a16:creationId xmlns:a16="http://schemas.microsoft.com/office/drawing/2014/main" id="{F90A7E25-1CE6-F370-E520-44F4BFEE971D}"/>
                    </a:ext>
                  </a:extLst>
                </p:cNvPr>
                <p:cNvPicPr/>
                <p:nvPr/>
              </p:nvPicPr>
              <p:blipFill>
                <a:blip r:embed="rId374"/>
                <a:stretch>
                  <a:fillRect/>
                </a:stretch>
              </p:blipFill>
              <p:spPr>
                <a:xfrm>
                  <a:off x="8941673" y="3038859"/>
                  <a:ext cx="3528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1" name="Freihand 250">
                  <a:extLst>
                    <a:ext uri="{FF2B5EF4-FFF2-40B4-BE49-F238E27FC236}">
                      <a16:creationId xmlns:a16="http://schemas.microsoft.com/office/drawing/2014/main" id="{94D0ECDD-EA10-4F67-7323-6816677A2D7C}"/>
                    </a:ext>
                  </a:extLst>
                </p14:cNvPr>
                <p14:cNvContentPartPr/>
                <p14:nvPr/>
              </p14:nvContentPartPr>
              <p14:xfrm>
                <a:off x="9048953" y="3086739"/>
                <a:ext cx="151920" cy="6120"/>
              </p14:xfrm>
            </p:contentPart>
          </mc:Choice>
          <mc:Fallback xmlns="">
            <p:pic>
              <p:nvPicPr>
                <p:cNvPr id="251" name="Freihand 250">
                  <a:extLst>
                    <a:ext uri="{FF2B5EF4-FFF2-40B4-BE49-F238E27FC236}">
                      <a16:creationId xmlns:a16="http://schemas.microsoft.com/office/drawing/2014/main" id="{94D0ECDD-EA10-4F67-7323-6816677A2D7C}"/>
                    </a:ext>
                  </a:extLst>
                </p:cNvPr>
                <p:cNvPicPr/>
                <p:nvPr/>
              </p:nvPicPr>
              <p:blipFill>
                <a:blip r:embed="rId376"/>
                <a:stretch>
                  <a:fillRect/>
                </a:stretch>
              </p:blipFill>
              <p:spPr>
                <a:xfrm>
                  <a:off x="9039953" y="3078099"/>
                  <a:ext cx="169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2" name="Freihand 251">
                  <a:extLst>
                    <a:ext uri="{FF2B5EF4-FFF2-40B4-BE49-F238E27FC236}">
                      <a16:creationId xmlns:a16="http://schemas.microsoft.com/office/drawing/2014/main" id="{D478D6D0-8077-0458-9643-72EDE607098A}"/>
                    </a:ext>
                  </a:extLst>
                </p14:cNvPr>
                <p14:cNvContentPartPr/>
                <p14:nvPr/>
              </p14:nvContentPartPr>
              <p14:xfrm>
                <a:off x="9444233" y="3062979"/>
                <a:ext cx="96120" cy="173160"/>
              </p14:xfrm>
            </p:contentPart>
          </mc:Choice>
          <mc:Fallback xmlns="">
            <p:pic>
              <p:nvPicPr>
                <p:cNvPr id="252" name="Freihand 251">
                  <a:extLst>
                    <a:ext uri="{FF2B5EF4-FFF2-40B4-BE49-F238E27FC236}">
                      <a16:creationId xmlns:a16="http://schemas.microsoft.com/office/drawing/2014/main" id="{D478D6D0-8077-0458-9643-72EDE607098A}"/>
                    </a:ext>
                  </a:extLst>
                </p:cNvPr>
                <p:cNvPicPr/>
                <p:nvPr/>
              </p:nvPicPr>
              <p:blipFill>
                <a:blip r:embed="rId378"/>
                <a:stretch>
                  <a:fillRect/>
                </a:stretch>
              </p:blipFill>
              <p:spPr>
                <a:xfrm>
                  <a:off x="9435233" y="3053979"/>
                  <a:ext cx="113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3" name="Freihand 252">
                  <a:extLst>
                    <a:ext uri="{FF2B5EF4-FFF2-40B4-BE49-F238E27FC236}">
                      <a16:creationId xmlns:a16="http://schemas.microsoft.com/office/drawing/2014/main" id="{E527ABCA-2112-C2C2-795F-F1B5698E940C}"/>
                    </a:ext>
                  </a:extLst>
                </p14:cNvPr>
                <p14:cNvContentPartPr/>
                <p14:nvPr/>
              </p14:nvContentPartPr>
              <p14:xfrm>
                <a:off x="9561233" y="3098979"/>
                <a:ext cx="128160" cy="131040"/>
              </p14:xfrm>
            </p:contentPart>
          </mc:Choice>
          <mc:Fallback xmlns="">
            <p:pic>
              <p:nvPicPr>
                <p:cNvPr id="253" name="Freihand 252">
                  <a:extLst>
                    <a:ext uri="{FF2B5EF4-FFF2-40B4-BE49-F238E27FC236}">
                      <a16:creationId xmlns:a16="http://schemas.microsoft.com/office/drawing/2014/main" id="{E527ABCA-2112-C2C2-795F-F1B5698E940C}"/>
                    </a:ext>
                  </a:extLst>
                </p:cNvPr>
                <p:cNvPicPr/>
                <p:nvPr/>
              </p:nvPicPr>
              <p:blipFill>
                <a:blip r:embed="rId380"/>
                <a:stretch>
                  <a:fillRect/>
                </a:stretch>
              </p:blipFill>
              <p:spPr>
                <a:xfrm>
                  <a:off x="9552593" y="3090339"/>
                  <a:ext cx="145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4" name="Freihand 253">
                  <a:extLst>
                    <a:ext uri="{FF2B5EF4-FFF2-40B4-BE49-F238E27FC236}">
                      <a16:creationId xmlns:a16="http://schemas.microsoft.com/office/drawing/2014/main" id="{1DB5FA39-CFDF-DFED-930B-F9769A8DF6E1}"/>
                    </a:ext>
                  </a:extLst>
                </p14:cNvPr>
                <p14:cNvContentPartPr/>
                <p14:nvPr/>
              </p14:nvContentPartPr>
              <p14:xfrm>
                <a:off x="9669233" y="2975139"/>
                <a:ext cx="248760" cy="208800"/>
              </p14:xfrm>
            </p:contentPart>
          </mc:Choice>
          <mc:Fallback xmlns="">
            <p:pic>
              <p:nvPicPr>
                <p:cNvPr id="254" name="Freihand 253">
                  <a:extLst>
                    <a:ext uri="{FF2B5EF4-FFF2-40B4-BE49-F238E27FC236}">
                      <a16:creationId xmlns:a16="http://schemas.microsoft.com/office/drawing/2014/main" id="{1DB5FA39-CFDF-DFED-930B-F9769A8DF6E1}"/>
                    </a:ext>
                  </a:extLst>
                </p:cNvPr>
                <p:cNvPicPr/>
                <p:nvPr/>
              </p:nvPicPr>
              <p:blipFill>
                <a:blip r:embed="rId382"/>
                <a:stretch>
                  <a:fillRect/>
                </a:stretch>
              </p:blipFill>
              <p:spPr>
                <a:xfrm>
                  <a:off x="9660233" y="2966139"/>
                  <a:ext cx="266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5" name="Freihand 254">
                  <a:extLst>
                    <a:ext uri="{FF2B5EF4-FFF2-40B4-BE49-F238E27FC236}">
                      <a16:creationId xmlns:a16="http://schemas.microsoft.com/office/drawing/2014/main" id="{7DBBD2EA-A92C-9500-B9A7-C050FEA283C0}"/>
                    </a:ext>
                  </a:extLst>
                </p14:cNvPr>
                <p14:cNvContentPartPr/>
                <p14:nvPr/>
              </p14:nvContentPartPr>
              <p14:xfrm>
                <a:off x="9941033" y="3085659"/>
                <a:ext cx="130320" cy="73800"/>
              </p14:xfrm>
            </p:contentPart>
          </mc:Choice>
          <mc:Fallback xmlns="">
            <p:pic>
              <p:nvPicPr>
                <p:cNvPr id="255" name="Freihand 254">
                  <a:extLst>
                    <a:ext uri="{FF2B5EF4-FFF2-40B4-BE49-F238E27FC236}">
                      <a16:creationId xmlns:a16="http://schemas.microsoft.com/office/drawing/2014/main" id="{7DBBD2EA-A92C-9500-B9A7-C050FEA283C0}"/>
                    </a:ext>
                  </a:extLst>
                </p:cNvPr>
                <p:cNvPicPr/>
                <p:nvPr/>
              </p:nvPicPr>
              <p:blipFill>
                <a:blip r:embed="rId384"/>
                <a:stretch>
                  <a:fillRect/>
                </a:stretch>
              </p:blipFill>
              <p:spPr>
                <a:xfrm>
                  <a:off x="9932393" y="3077019"/>
                  <a:ext cx="147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6" name="Freihand 255">
                  <a:extLst>
                    <a:ext uri="{FF2B5EF4-FFF2-40B4-BE49-F238E27FC236}">
                      <a16:creationId xmlns:a16="http://schemas.microsoft.com/office/drawing/2014/main" id="{52F67FD9-7135-6A02-0436-B8B344FDACF4}"/>
                    </a:ext>
                  </a:extLst>
                </p14:cNvPr>
                <p14:cNvContentPartPr/>
                <p14:nvPr/>
              </p14:nvContentPartPr>
              <p14:xfrm>
                <a:off x="10127513" y="2949579"/>
                <a:ext cx="166320" cy="202320"/>
              </p14:xfrm>
            </p:contentPart>
          </mc:Choice>
          <mc:Fallback xmlns="">
            <p:pic>
              <p:nvPicPr>
                <p:cNvPr id="256" name="Freihand 255">
                  <a:extLst>
                    <a:ext uri="{FF2B5EF4-FFF2-40B4-BE49-F238E27FC236}">
                      <a16:creationId xmlns:a16="http://schemas.microsoft.com/office/drawing/2014/main" id="{52F67FD9-7135-6A02-0436-B8B344FDACF4}"/>
                    </a:ext>
                  </a:extLst>
                </p:cNvPr>
                <p:cNvPicPr/>
                <p:nvPr/>
              </p:nvPicPr>
              <p:blipFill>
                <a:blip r:embed="rId386"/>
                <a:stretch>
                  <a:fillRect/>
                </a:stretch>
              </p:blipFill>
              <p:spPr>
                <a:xfrm>
                  <a:off x="10118873" y="2940579"/>
                  <a:ext cx="1839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7" name="Freihand 256">
                  <a:extLst>
                    <a:ext uri="{FF2B5EF4-FFF2-40B4-BE49-F238E27FC236}">
                      <a16:creationId xmlns:a16="http://schemas.microsoft.com/office/drawing/2014/main" id="{975AC93B-B8A6-F985-DB65-90C3DA336DE4}"/>
                    </a:ext>
                  </a:extLst>
                </p14:cNvPr>
                <p14:cNvContentPartPr/>
                <p14:nvPr/>
              </p14:nvContentPartPr>
              <p14:xfrm>
                <a:off x="10356473" y="2913939"/>
                <a:ext cx="294480" cy="226440"/>
              </p14:xfrm>
            </p:contentPart>
          </mc:Choice>
          <mc:Fallback xmlns="">
            <p:pic>
              <p:nvPicPr>
                <p:cNvPr id="257" name="Freihand 256">
                  <a:extLst>
                    <a:ext uri="{FF2B5EF4-FFF2-40B4-BE49-F238E27FC236}">
                      <a16:creationId xmlns:a16="http://schemas.microsoft.com/office/drawing/2014/main" id="{975AC93B-B8A6-F985-DB65-90C3DA336DE4}"/>
                    </a:ext>
                  </a:extLst>
                </p:cNvPr>
                <p:cNvPicPr/>
                <p:nvPr/>
              </p:nvPicPr>
              <p:blipFill>
                <a:blip r:embed="rId388"/>
                <a:stretch>
                  <a:fillRect/>
                </a:stretch>
              </p:blipFill>
              <p:spPr>
                <a:xfrm>
                  <a:off x="10347473" y="2905299"/>
                  <a:ext cx="3121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8" name="Freihand 257">
                  <a:extLst>
                    <a:ext uri="{FF2B5EF4-FFF2-40B4-BE49-F238E27FC236}">
                      <a16:creationId xmlns:a16="http://schemas.microsoft.com/office/drawing/2014/main" id="{429EFBEF-6BEB-2CC0-D5CE-81C2587C9919}"/>
                    </a:ext>
                  </a:extLst>
                </p14:cNvPr>
                <p14:cNvContentPartPr/>
                <p14:nvPr/>
              </p14:nvContentPartPr>
              <p14:xfrm>
                <a:off x="10865513" y="2905659"/>
                <a:ext cx="415800" cy="225360"/>
              </p14:xfrm>
            </p:contentPart>
          </mc:Choice>
          <mc:Fallback xmlns="">
            <p:pic>
              <p:nvPicPr>
                <p:cNvPr id="258" name="Freihand 257">
                  <a:extLst>
                    <a:ext uri="{FF2B5EF4-FFF2-40B4-BE49-F238E27FC236}">
                      <a16:creationId xmlns:a16="http://schemas.microsoft.com/office/drawing/2014/main" id="{429EFBEF-6BEB-2CC0-D5CE-81C2587C9919}"/>
                    </a:ext>
                  </a:extLst>
                </p:cNvPr>
                <p:cNvPicPr/>
                <p:nvPr/>
              </p:nvPicPr>
              <p:blipFill>
                <a:blip r:embed="rId390"/>
                <a:stretch>
                  <a:fillRect/>
                </a:stretch>
              </p:blipFill>
              <p:spPr>
                <a:xfrm>
                  <a:off x="10856513" y="2896659"/>
                  <a:ext cx="4334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9" name="Freihand 258">
                  <a:extLst>
                    <a:ext uri="{FF2B5EF4-FFF2-40B4-BE49-F238E27FC236}">
                      <a16:creationId xmlns:a16="http://schemas.microsoft.com/office/drawing/2014/main" id="{9F9E6133-E283-2A70-FDC4-F3FF1A09695D}"/>
                    </a:ext>
                  </a:extLst>
                </p14:cNvPr>
                <p14:cNvContentPartPr/>
                <p14:nvPr/>
              </p14:nvContentPartPr>
              <p14:xfrm>
                <a:off x="11111033" y="2909259"/>
                <a:ext cx="24840" cy="10080"/>
              </p14:xfrm>
            </p:contentPart>
          </mc:Choice>
          <mc:Fallback xmlns="">
            <p:pic>
              <p:nvPicPr>
                <p:cNvPr id="259" name="Freihand 258">
                  <a:extLst>
                    <a:ext uri="{FF2B5EF4-FFF2-40B4-BE49-F238E27FC236}">
                      <a16:creationId xmlns:a16="http://schemas.microsoft.com/office/drawing/2014/main" id="{9F9E6133-E283-2A70-FDC4-F3FF1A09695D}"/>
                    </a:ext>
                  </a:extLst>
                </p:cNvPr>
                <p:cNvPicPr/>
                <p:nvPr/>
              </p:nvPicPr>
              <p:blipFill>
                <a:blip r:embed="rId392"/>
                <a:stretch>
                  <a:fillRect/>
                </a:stretch>
              </p:blipFill>
              <p:spPr>
                <a:xfrm>
                  <a:off x="11102033" y="2900619"/>
                  <a:ext cx="42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0" name="Freihand 259">
                  <a:extLst>
                    <a:ext uri="{FF2B5EF4-FFF2-40B4-BE49-F238E27FC236}">
                      <a16:creationId xmlns:a16="http://schemas.microsoft.com/office/drawing/2014/main" id="{D4653959-624A-777E-6A6C-B2CFCBD16285}"/>
                    </a:ext>
                  </a:extLst>
                </p14:cNvPr>
                <p14:cNvContentPartPr/>
                <p14:nvPr/>
              </p14:nvContentPartPr>
              <p14:xfrm>
                <a:off x="9537473" y="3505059"/>
                <a:ext cx="150120" cy="140400"/>
              </p14:xfrm>
            </p:contentPart>
          </mc:Choice>
          <mc:Fallback xmlns="">
            <p:pic>
              <p:nvPicPr>
                <p:cNvPr id="260" name="Freihand 259">
                  <a:extLst>
                    <a:ext uri="{FF2B5EF4-FFF2-40B4-BE49-F238E27FC236}">
                      <a16:creationId xmlns:a16="http://schemas.microsoft.com/office/drawing/2014/main" id="{D4653959-624A-777E-6A6C-B2CFCBD16285}"/>
                    </a:ext>
                  </a:extLst>
                </p:cNvPr>
                <p:cNvPicPr/>
                <p:nvPr/>
              </p:nvPicPr>
              <p:blipFill>
                <a:blip r:embed="rId394"/>
                <a:stretch>
                  <a:fillRect/>
                </a:stretch>
              </p:blipFill>
              <p:spPr>
                <a:xfrm>
                  <a:off x="9528833" y="3496059"/>
                  <a:ext cx="167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1" name="Freihand 260">
                  <a:extLst>
                    <a:ext uri="{FF2B5EF4-FFF2-40B4-BE49-F238E27FC236}">
                      <a16:creationId xmlns:a16="http://schemas.microsoft.com/office/drawing/2014/main" id="{D3BEF05D-A326-9F93-1546-54B415581F73}"/>
                    </a:ext>
                  </a:extLst>
                </p14:cNvPr>
                <p14:cNvContentPartPr/>
                <p14:nvPr/>
              </p14:nvContentPartPr>
              <p14:xfrm>
                <a:off x="9572753" y="3326499"/>
                <a:ext cx="24480" cy="10080"/>
              </p14:xfrm>
            </p:contentPart>
          </mc:Choice>
          <mc:Fallback xmlns="">
            <p:pic>
              <p:nvPicPr>
                <p:cNvPr id="261" name="Freihand 260">
                  <a:extLst>
                    <a:ext uri="{FF2B5EF4-FFF2-40B4-BE49-F238E27FC236}">
                      <a16:creationId xmlns:a16="http://schemas.microsoft.com/office/drawing/2014/main" id="{D3BEF05D-A326-9F93-1546-54B415581F73}"/>
                    </a:ext>
                  </a:extLst>
                </p:cNvPr>
                <p:cNvPicPr/>
                <p:nvPr/>
              </p:nvPicPr>
              <p:blipFill>
                <a:blip r:embed="rId396"/>
                <a:stretch>
                  <a:fillRect/>
                </a:stretch>
              </p:blipFill>
              <p:spPr>
                <a:xfrm>
                  <a:off x="9564113" y="3317499"/>
                  <a:ext cx="42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2" name="Freihand 261">
                  <a:extLst>
                    <a:ext uri="{FF2B5EF4-FFF2-40B4-BE49-F238E27FC236}">
                      <a16:creationId xmlns:a16="http://schemas.microsoft.com/office/drawing/2014/main" id="{84F35E09-CFE3-2725-E0AF-A5302E9077EF}"/>
                    </a:ext>
                  </a:extLst>
                </p14:cNvPr>
                <p14:cNvContentPartPr/>
                <p14:nvPr/>
              </p14:nvContentPartPr>
              <p14:xfrm>
                <a:off x="9693713" y="3549699"/>
                <a:ext cx="151200" cy="177120"/>
              </p14:xfrm>
            </p:contentPart>
          </mc:Choice>
          <mc:Fallback xmlns="">
            <p:pic>
              <p:nvPicPr>
                <p:cNvPr id="262" name="Freihand 261">
                  <a:extLst>
                    <a:ext uri="{FF2B5EF4-FFF2-40B4-BE49-F238E27FC236}">
                      <a16:creationId xmlns:a16="http://schemas.microsoft.com/office/drawing/2014/main" id="{84F35E09-CFE3-2725-E0AF-A5302E9077EF}"/>
                    </a:ext>
                  </a:extLst>
                </p:cNvPr>
                <p:cNvPicPr/>
                <p:nvPr/>
              </p:nvPicPr>
              <p:blipFill>
                <a:blip r:embed="rId398"/>
                <a:stretch>
                  <a:fillRect/>
                </a:stretch>
              </p:blipFill>
              <p:spPr>
                <a:xfrm>
                  <a:off x="9685073" y="3540699"/>
                  <a:ext cx="168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3" name="Freihand 262">
                  <a:extLst>
                    <a:ext uri="{FF2B5EF4-FFF2-40B4-BE49-F238E27FC236}">
                      <a16:creationId xmlns:a16="http://schemas.microsoft.com/office/drawing/2014/main" id="{B0B724B0-EF61-4A39-1A73-4BA2D3E2025E}"/>
                    </a:ext>
                  </a:extLst>
                </p14:cNvPr>
                <p14:cNvContentPartPr/>
                <p14:nvPr/>
              </p14:nvContentPartPr>
              <p14:xfrm>
                <a:off x="9956513" y="3430179"/>
                <a:ext cx="202680" cy="185400"/>
              </p14:xfrm>
            </p:contentPart>
          </mc:Choice>
          <mc:Fallback xmlns="">
            <p:pic>
              <p:nvPicPr>
                <p:cNvPr id="263" name="Freihand 262">
                  <a:extLst>
                    <a:ext uri="{FF2B5EF4-FFF2-40B4-BE49-F238E27FC236}">
                      <a16:creationId xmlns:a16="http://schemas.microsoft.com/office/drawing/2014/main" id="{B0B724B0-EF61-4A39-1A73-4BA2D3E2025E}"/>
                    </a:ext>
                  </a:extLst>
                </p:cNvPr>
                <p:cNvPicPr/>
                <p:nvPr/>
              </p:nvPicPr>
              <p:blipFill>
                <a:blip r:embed="rId400"/>
                <a:stretch>
                  <a:fillRect/>
                </a:stretch>
              </p:blipFill>
              <p:spPr>
                <a:xfrm>
                  <a:off x="9947513" y="3421539"/>
                  <a:ext cx="220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4" name="Freihand 263">
                  <a:extLst>
                    <a:ext uri="{FF2B5EF4-FFF2-40B4-BE49-F238E27FC236}">
                      <a16:creationId xmlns:a16="http://schemas.microsoft.com/office/drawing/2014/main" id="{91B35943-B2DB-59F7-47E1-63A4A6D6B738}"/>
                    </a:ext>
                  </a:extLst>
                </p14:cNvPr>
                <p14:cNvContentPartPr/>
                <p14:nvPr/>
              </p14:nvContentPartPr>
              <p14:xfrm>
                <a:off x="10360793" y="3231819"/>
                <a:ext cx="83160" cy="330480"/>
              </p14:xfrm>
            </p:contentPart>
          </mc:Choice>
          <mc:Fallback xmlns="">
            <p:pic>
              <p:nvPicPr>
                <p:cNvPr id="264" name="Freihand 263">
                  <a:extLst>
                    <a:ext uri="{FF2B5EF4-FFF2-40B4-BE49-F238E27FC236}">
                      <a16:creationId xmlns:a16="http://schemas.microsoft.com/office/drawing/2014/main" id="{91B35943-B2DB-59F7-47E1-63A4A6D6B738}"/>
                    </a:ext>
                  </a:extLst>
                </p:cNvPr>
                <p:cNvPicPr/>
                <p:nvPr/>
              </p:nvPicPr>
              <p:blipFill>
                <a:blip r:embed="rId402"/>
                <a:stretch>
                  <a:fillRect/>
                </a:stretch>
              </p:blipFill>
              <p:spPr>
                <a:xfrm>
                  <a:off x="10351793" y="3222819"/>
                  <a:ext cx="1008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5" name="Freihand 264">
                  <a:extLst>
                    <a:ext uri="{FF2B5EF4-FFF2-40B4-BE49-F238E27FC236}">
                      <a16:creationId xmlns:a16="http://schemas.microsoft.com/office/drawing/2014/main" id="{FECEE6BA-7B01-8564-B4A7-DAC7E036202E}"/>
                    </a:ext>
                  </a:extLst>
                </p14:cNvPr>
                <p14:cNvContentPartPr/>
                <p14:nvPr/>
              </p14:nvContentPartPr>
              <p14:xfrm>
                <a:off x="10473473" y="3436659"/>
                <a:ext cx="194040" cy="183240"/>
              </p14:xfrm>
            </p:contentPart>
          </mc:Choice>
          <mc:Fallback xmlns="">
            <p:pic>
              <p:nvPicPr>
                <p:cNvPr id="265" name="Freihand 264">
                  <a:extLst>
                    <a:ext uri="{FF2B5EF4-FFF2-40B4-BE49-F238E27FC236}">
                      <a16:creationId xmlns:a16="http://schemas.microsoft.com/office/drawing/2014/main" id="{FECEE6BA-7B01-8564-B4A7-DAC7E036202E}"/>
                    </a:ext>
                  </a:extLst>
                </p:cNvPr>
                <p:cNvPicPr/>
                <p:nvPr/>
              </p:nvPicPr>
              <p:blipFill>
                <a:blip r:embed="rId404"/>
                <a:stretch>
                  <a:fillRect/>
                </a:stretch>
              </p:blipFill>
              <p:spPr>
                <a:xfrm>
                  <a:off x="10464833" y="3428019"/>
                  <a:ext cx="211680"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5">
            <p14:nvContentPartPr>
              <p14:cNvPr id="275" name="Freihand 274">
                <a:extLst>
                  <a:ext uri="{FF2B5EF4-FFF2-40B4-BE49-F238E27FC236}">
                    <a16:creationId xmlns:a16="http://schemas.microsoft.com/office/drawing/2014/main" id="{42722650-1DC4-A768-1B47-105A97E79ADB}"/>
                  </a:ext>
                </a:extLst>
              </p14:cNvPr>
              <p14:cNvContentPartPr/>
              <p14:nvPr/>
            </p14:nvContentPartPr>
            <p14:xfrm>
              <a:off x="10468433" y="1003059"/>
              <a:ext cx="219600" cy="402480"/>
            </p14:xfrm>
          </p:contentPart>
        </mc:Choice>
        <mc:Fallback xmlns="">
          <p:pic>
            <p:nvPicPr>
              <p:cNvPr id="275" name="Freihand 274">
                <a:extLst>
                  <a:ext uri="{FF2B5EF4-FFF2-40B4-BE49-F238E27FC236}">
                    <a16:creationId xmlns:a16="http://schemas.microsoft.com/office/drawing/2014/main" id="{42722650-1DC4-A768-1B47-105A97E79ADB}"/>
                  </a:ext>
                </a:extLst>
              </p:cNvPr>
              <p:cNvPicPr/>
              <p:nvPr/>
            </p:nvPicPr>
            <p:blipFill>
              <a:blip r:embed="rId406"/>
              <a:stretch>
                <a:fillRect/>
              </a:stretch>
            </p:blipFill>
            <p:spPr>
              <a:xfrm>
                <a:off x="10459793" y="994059"/>
                <a:ext cx="237240" cy="420120"/>
              </a:xfrm>
              <a:prstGeom prst="rect">
                <a:avLst/>
              </a:prstGeom>
            </p:spPr>
          </p:pic>
        </mc:Fallback>
      </mc:AlternateContent>
      <p:grpSp>
        <p:nvGrpSpPr>
          <p:cNvPr id="278" name="Gruppieren 277">
            <a:extLst>
              <a:ext uri="{FF2B5EF4-FFF2-40B4-BE49-F238E27FC236}">
                <a16:creationId xmlns:a16="http://schemas.microsoft.com/office/drawing/2014/main" id="{72242259-3A17-BA96-26DB-4A2D74F7D814}"/>
              </a:ext>
            </a:extLst>
          </p:cNvPr>
          <p:cNvGrpSpPr/>
          <p:nvPr/>
        </p:nvGrpSpPr>
        <p:grpSpPr>
          <a:xfrm>
            <a:off x="9870833" y="798219"/>
            <a:ext cx="1185120" cy="840960"/>
            <a:chOff x="9870833" y="798219"/>
            <a:chExt cx="1185120" cy="840960"/>
          </a:xfrm>
        </p:grpSpPr>
        <mc:AlternateContent xmlns:mc="http://schemas.openxmlformats.org/markup-compatibility/2006" xmlns:p14="http://schemas.microsoft.com/office/powerpoint/2010/main">
          <mc:Choice Requires="p14">
            <p:contentPart p14:bwMode="auto" r:id="rId407">
              <p14:nvContentPartPr>
                <p14:cNvPr id="273" name="Freihand 272">
                  <a:extLst>
                    <a:ext uri="{FF2B5EF4-FFF2-40B4-BE49-F238E27FC236}">
                      <a16:creationId xmlns:a16="http://schemas.microsoft.com/office/drawing/2014/main" id="{D77CB6E8-8242-1408-84BC-A34F0773666F}"/>
                    </a:ext>
                  </a:extLst>
                </p14:cNvPr>
                <p14:cNvContentPartPr/>
                <p14:nvPr/>
              </p14:nvContentPartPr>
              <p14:xfrm>
                <a:off x="10709273" y="948699"/>
                <a:ext cx="324720" cy="350640"/>
              </p14:xfrm>
            </p:contentPart>
          </mc:Choice>
          <mc:Fallback xmlns="">
            <p:pic>
              <p:nvPicPr>
                <p:cNvPr id="273" name="Freihand 272">
                  <a:extLst>
                    <a:ext uri="{FF2B5EF4-FFF2-40B4-BE49-F238E27FC236}">
                      <a16:creationId xmlns:a16="http://schemas.microsoft.com/office/drawing/2014/main" id="{D77CB6E8-8242-1408-84BC-A34F0773666F}"/>
                    </a:ext>
                  </a:extLst>
                </p:cNvPr>
                <p:cNvPicPr/>
                <p:nvPr/>
              </p:nvPicPr>
              <p:blipFill>
                <a:blip r:embed="rId408"/>
                <a:stretch>
                  <a:fillRect/>
                </a:stretch>
              </p:blipFill>
              <p:spPr>
                <a:xfrm>
                  <a:off x="10700273" y="939699"/>
                  <a:ext cx="3423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4" name="Freihand 273">
                  <a:extLst>
                    <a:ext uri="{FF2B5EF4-FFF2-40B4-BE49-F238E27FC236}">
                      <a16:creationId xmlns:a16="http://schemas.microsoft.com/office/drawing/2014/main" id="{5F87EF54-9A47-57E4-F27D-F356FA8F0078}"/>
                    </a:ext>
                  </a:extLst>
                </p14:cNvPr>
                <p14:cNvContentPartPr/>
                <p14:nvPr/>
              </p14:nvContentPartPr>
              <p14:xfrm>
                <a:off x="9870833" y="1449099"/>
                <a:ext cx="1024560" cy="119520"/>
              </p14:xfrm>
            </p:contentPart>
          </mc:Choice>
          <mc:Fallback xmlns="">
            <p:pic>
              <p:nvPicPr>
                <p:cNvPr id="274" name="Freihand 273">
                  <a:extLst>
                    <a:ext uri="{FF2B5EF4-FFF2-40B4-BE49-F238E27FC236}">
                      <a16:creationId xmlns:a16="http://schemas.microsoft.com/office/drawing/2014/main" id="{5F87EF54-9A47-57E4-F27D-F356FA8F0078}"/>
                    </a:ext>
                  </a:extLst>
                </p:cNvPr>
                <p:cNvPicPr/>
                <p:nvPr/>
              </p:nvPicPr>
              <p:blipFill>
                <a:blip r:embed="rId410"/>
                <a:stretch>
                  <a:fillRect/>
                </a:stretch>
              </p:blipFill>
              <p:spPr>
                <a:xfrm>
                  <a:off x="9862193" y="1440459"/>
                  <a:ext cx="1042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7" name="Freihand 276">
                  <a:extLst>
                    <a:ext uri="{FF2B5EF4-FFF2-40B4-BE49-F238E27FC236}">
                      <a16:creationId xmlns:a16="http://schemas.microsoft.com/office/drawing/2014/main" id="{8D1EE59D-66ED-1F3E-989D-8F91F5FB1A40}"/>
                    </a:ext>
                  </a:extLst>
                </p14:cNvPr>
                <p14:cNvContentPartPr/>
                <p14:nvPr/>
              </p14:nvContentPartPr>
              <p14:xfrm>
                <a:off x="9946793" y="798219"/>
                <a:ext cx="1109160" cy="840960"/>
              </p14:xfrm>
            </p:contentPart>
          </mc:Choice>
          <mc:Fallback xmlns="">
            <p:pic>
              <p:nvPicPr>
                <p:cNvPr id="277" name="Freihand 276">
                  <a:extLst>
                    <a:ext uri="{FF2B5EF4-FFF2-40B4-BE49-F238E27FC236}">
                      <a16:creationId xmlns:a16="http://schemas.microsoft.com/office/drawing/2014/main" id="{8D1EE59D-66ED-1F3E-989D-8F91F5FB1A40}"/>
                    </a:ext>
                  </a:extLst>
                </p:cNvPr>
                <p:cNvPicPr/>
                <p:nvPr/>
              </p:nvPicPr>
              <p:blipFill>
                <a:blip r:embed="rId412"/>
                <a:stretch>
                  <a:fillRect/>
                </a:stretch>
              </p:blipFill>
              <p:spPr>
                <a:xfrm>
                  <a:off x="9938153" y="789579"/>
                  <a:ext cx="1126800" cy="85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3">
            <p14:nvContentPartPr>
              <p14:cNvPr id="311" name="Freihand 310">
                <a:extLst>
                  <a:ext uri="{FF2B5EF4-FFF2-40B4-BE49-F238E27FC236}">
                    <a16:creationId xmlns:a16="http://schemas.microsoft.com/office/drawing/2014/main" id="{A7F73D17-9897-CFB2-663A-AF1A83548055}"/>
                  </a:ext>
                </a:extLst>
              </p14:cNvPr>
              <p14:cNvContentPartPr/>
              <p14:nvPr/>
            </p14:nvContentPartPr>
            <p14:xfrm>
              <a:off x="228953" y="2680801"/>
              <a:ext cx="362520" cy="555840"/>
            </p14:xfrm>
          </p:contentPart>
        </mc:Choice>
        <mc:Fallback xmlns="">
          <p:pic>
            <p:nvPicPr>
              <p:cNvPr id="311" name="Freihand 310">
                <a:extLst>
                  <a:ext uri="{FF2B5EF4-FFF2-40B4-BE49-F238E27FC236}">
                    <a16:creationId xmlns:a16="http://schemas.microsoft.com/office/drawing/2014/main" id="{A7F73D17-9897-CFB2-663A-AF1A83548055}"/>
                  </a:ext>
                </a:extLst>
              </p:cNvPr>
              <p:cNvPicPr/>
              <p:nvPr/>
            </p:nvPicPr>
            <p:blipFill>
              <a:blip r:embed="rId414"/>
              <a:stretch>
                <a:fillRect/>
              </a:stretch>
            </p:blipFill>
            <p:spPr>
              <a:xfrm>
                <a:off x="220313" y="2671801"/>
                <a:ext cx="38016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12" name="Freihand 311">
                <a:extLst>
                  <a:ext uri="{FF2B5EF4-FFF2-40B4-BE49-F238E27FC236}">
                    <a16:creationId xmlns:a16="http://schemas.microsoft.com/office/drawing/2014/main" id="{11725F87-72A0-2790-F322-A715AF5A6020}"/>
                  </a:ext>
                </a:extLst>
              </p14:cNvPr>
              <p14:cNvContentPartPr/>
              <p14:nvPr/>
            </p14:nvContentPartPr>
            <p14:xfrm>
              <a:off x="817553" y="2124241"/>
              <a:ext cx="186480" cy="34200"/>
            </p14:xfrm>
          </p:contentPart>
        </mc:Choice>
        <mc:Fallback xmlns="">
          <p:pic>
            <p:nvPicPr>
              <p:cNvPr id="312" name="Freihand 311">
                <a:extLst>
                  <a:ext uri="{FF2B5EF4-FFF2-40B4-BE49-F238E27FC236}">
                    <a16:creationId xmlns:a16="http://schemas.microsoft.com/office/drawing/2014/main" id="{11725F87-72A0-2790-F322-A715AF5A6020}"/>
                  </a:ext>
                </a:extLst>
              </p:cNvPr>
              <p:cNvPicPr/>
              <p:nvPr/>
            </p:nvPicPr>
            <p:blipFill>
              <a:blip r:embed="rId416"/>
              <a:stretch>
                <a:fillRect/>
              </a:stretch>
            </p:blipFill>
            <p:spPr>
              <a:xfrm>
                <a:off x="808913" y="2115241"/>
                <a:ext cx="204120" cy="51840"/>
              </a:xfrm>
              <a:prstGeom prst="rect">
                <a:avLst/>
              </a:prstGeom>
            </p:spPr>
          </p:pic>
        </mc:Fallback>
      </mc:AlternateContent>
      <p:grpSp>
        <p:nvGrpSpPr>
          <p:cNvPr id="339" name="Gruppieren 338">
            <a:extLst>
              <a:ext uri="{FF2B5EF4-FFF2-40B4-BE49-F238E27FC236}">
                <a16:creationId xmlns:a16="http://schemas.microsoft.com/office/drawing/2014/main" id="{E985EC7C-394A-5A42-A5D7-3E13C12CA127}"/>
              </a:ext>
            </a:extLst>
          </p:cNvPr>
          <p:cNvGrpSpPr/>
          <p:nvPr/>
        </p:nvGrpSpPr>
        <p:grpSpPr>
          <a:xfrm>
            <a:off x="53633" y="538081"/>
            <a:ext cx="4915440" cy="2971080"/>
            <a:chOff x="53633" y="538081"/>
            <a:chExt cx="4915440" cy="2971080"/>
          </a:xfrm>
        </p:grpSpPr>
        <mc:AlternateContent xmlns:mc="http://schemas.openxmlformats.org/markup-compatibility/2006" xmlns:p14="http://schemas.microsoft.com/office/powerpoint/2010/main">
          <mc:Choice Requires="p14">
            <p:contentPart p14:bwMode="auto" r:id="rId417">
              <p14:nvContentPartPr>
                <p14:cNvPr id="313" name="Freihand 312">
                  <a:extLst>
                    <a:ext uri="{FF2B5EF4-FFF2-40B4-BE49-F238E27FC236}">
                      <a16:creationId xmlns:a16="http://schemas.microsoft.com/office/drawing/2014/main" id="{03524F32-E14D-F635-37D4-5F4C3B5471A8}"/>
                    </a:ext>
                  </a:extLst>
                </p14:cNvPr>
                <p14:cNvContentPartPr/>
                <p14:nvPr/>
              </p14:nvContentPartPr>
              <p14:xfrm>
                <a:off x="530993" y="2175361"/>
                <a:ext cx="256320" cy="1333800"/>
              </p14:xfrm>
            </p:contentPart>
          </mc:Choice>
          <mc:Fallback xmlns="">
            <p:pic>
              <p:nvPicPr>
                <p:cNvPr id="313" name="Freihand 312">
                  <a:extLst>
                    <a:ext uri="{FF2B5EF4-FFF2-40B4-BE49-F238E27FC236}">
                      <a16:creationId xmlns:a16="http://schemas.microsoft.com/office/drawing/2014/main" id="{03524F32-E14D-F635-37D4-5F4C3B5471A8}"/>
                    </a:ext>
                  </a:extLst>
                </p:cNvPr>
                <p:cNvPicPr/>
                <p:nvPr/>
              </p:nvPicPr>
              <p:blipFill>
                <a:blip r:embed="rId418"/>
                <a:stretch>
                  <a:fillRect/>
                </a:stretch>
              </p:blipFill>
              <p:spPr>
                <a:xfrm>
                  <a:off x="522353" y="2166361"/>
                  <a:ext cx="273960" cy="1351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14" name="Freihand 313">
                  <a:extLst>
                    <a:ext uri="{FF2B5EF4-FFF2-40B4-BE49-F238E27FC236}">
                      <a16:creationId xmlns:a16="http://schemas.microsoft.com/office/drawing/2014/main" id="{0B024F3C-AF05-703E-9C26-8A04A289459A}"/>
                    </a:ext>
                  </a:extLst>
                </p14:cNvPr>
                <p14:cNvContentPartPr/>
                <p14:nvPr/>
              </p14:nvContentPartPr>
              <p14:xfrm>
                <a:off x="324713" y="2241241"/>
                <a:ext cx="105120" cy="263520"/>
              </p14:xfrm>
            </p:contentPart>
          </mc:Choice>
          <mc:Fallback xmlns="">
            <p:pic>
              <p:nvPicPr>
                <p:cNvPr id="314" name="Freihand 313">
                  <a:extLst>
                    <a:ext uri="{FF2B5EF4-FFF2-40B4-BE49-F238E27FC236}">
                      <a16:creationId xmlns:a16="http://schemas.microsoft.com/office/drawing/2014/main" id="{0B024F3C-AF05-703E-9C26-8A04A289459A}"/>
                    </a:ext>
                  </a:extLst>
                </p:cNvPr>
                <p:cNvPicPr/>
                <p:nvPr/>
              </p:nvPicPr>
              <p:blipFill>
                <a:blip r:embed="rId420"/>
                <a:stretch>
                  <a:fillRect/>
                </a:stretch>
              </p:blipFill>
              <p:spPr>
                <a:xfrm>
                  <a:off x="315713" y="2232241"/>
                  <a:ext cx="1227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15" name="Freihand 314">
                  <a:extLst>
                    <a:ext uri="{FF2B5EF4-FFF2-40B4-BE49-F238E27FC236}">
                      <a16:creationId xmlns:a16="http://schemas.microsoft.com/office/drawing/2014/main" id="{16C61EB7-D789-6320-FBF4-27E6F2582275}"/>
                    </a:ext>
                  </a:extLst>
                </p14:cNvPr>
                <p14:cNvContentPartPr/>
                <p14:nvPr/>
              </p14:nvContentPartPr>
              <p14:xfrm>
                <a:off x="294473" y="2523481"/>
                <a:ext cx="109080" cy="20520"/>
              </p14:xfrm>
            </p:contentPart>
          </mc:Choice>
          <mc:Fallback xmlns="">
            <p:pic>
              <p:nvPicPr>
                <p:cNvPr id="315" name="Freihand 314">
                  <a:extLst>
                    <a:ext uri="{FF2B5EF4-FFF2-40B4-BE49-F238E27FC236}">
                      <a16:creationId xmlns:a16="http://schemas.microsoft.com/office/drawing/2014/main" id="{16C61EB7-D789-6320-FBF4-27E6F2582275}"/>
                    </a:ext>
                  </a:extLst>
                </p:cNvPr>
                <p:cNvPicPr/>
                <p:nvPr/>
              </p:nvPicPr>
              <p:blipFill>
                <a:blip r:embed="rId422"/>
                <a:stretch>
                  <a:fillRect/>
                </a:stretch>
              </p:blipFill>
              <p:spPr>
                <a:xfrm>
                  <a:off x="285833" y="2514481"/>
                  <a:ext cx="126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16" name="Freihand 315">
                  <a:extLst>
                    <a:ext uri="{FF2B5EF4-FFF2-40B4-BE49-F238E27FC236}">
                      <a16:creationId xmlns:a16="http://schemas.microsoft.com/office/drawing/2014/main" id="{DB878A5B-B2C7-BCFB-410F-4E71C83E63C3}"/>
                    </a:ext>
                  </a:extLst>
                </p14:cNvPr>
                <p14:cNvContentPartPr/>
                <p14:nvPr/>
              </p14:nvContentPartPr>
              <p14:xfrm>
                <a:off x="53633" y="1624561"/>
                <a:ext cx="101160" cy="114480"/>
              </p14:xfrm>
            </p:contentPart>
          </mc:Choice>
          <mc:Fallback xmlns="">
            <p:pic>
              <p:nvPicPr>
                <p:cNvPr id="316" name="Freihand 315">
                  <a:extLst>
                    <a:ext uri="{FF2B5EF4-FFF2-40B4-BE49-F238E27FC236}">
                      <a16:creationId xmlns:a16="http://schemas.microsoft.com/office/drawing/2014/main" id="{DB878A5B-B2C7-BCFB-410F-4E71C83E63C3}"/>
                    </a:ext>
                  </a:extLst>
                </p:cNvPr>
                <p:cNvPicPr/>
                <p:nvPr/>
              </p:nvPicPr>
              <p:blipFill>
                <a:blip r:embed="rId424"/>
                <a:stretch>
                  <a:fillRect/>
                </a:stretch>
              </p:blipFill>
              <p:spPr>
                <a:xfrm>
                  <a:off x="44633" y="1615921"/>
                  <a:ext cx="118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17" name="Freihand 316">
                  <a:extLst>
                    <a:ext uri="{FF2B5EF4-FFF2-40B4-BE49-F238E27FC236}">
                      <a16:creationId xmlns:a16="http://schemas.microsoft.com/office/drawing/2014/main" id="{8412B687-28FB-8FD5-2345-099FC22E9316}"/>
                    </a:ext>
                  </a:extLst>
                </p14:cNvPr>
                <p14:cNvContentPartPr/>
                <p14:nvPr/>
              </p14:nvContentPartPr>
              <p14:xfrm>
                <a:off x="169913" y="1709161"/>
                <a:ext cx="78120" cy="104400"/>
              </p14:xfrm>
            </p:contentPart>
          </mc:Choice>
          <mc:Fallback xmlns="">
            <p:pic>
              <p:nvPicPr>
                <p:cNvPr id="317" name="Freihand 316">
                  <a:extLst>
                    <a:ext uri="{FF2B5EF4-FFF2-40B4-BE49-F238E27FC236}">
                      <a16:creationId xmlns:a16="http://schemas.microsoft.com/office/drawing/2014/main" id="{8412B687-28FB-8FD5-2345-099FC22E9316}"/>
                    </a:ext>
                  </a:extLst>
                </p:cNvPr>
                <p:cNvPicPr/>
                <p:nvPr/>
              </p:nvPicPr>
              <p:blipFill>
                <a:blip r:embed="rId426"/>
                <a:stretch>
                  <a:fillRect/>
                </a:stretch>
              </p:blipFill>
              <p:spPr>
                <a:xfrm>
                  <a:off x="160913" y="1700161"/>
                  <a:ext cx="95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18" name="Freihand 317">
                  <a:extLst>
                    <a:ext uri="{FF2B5EF4-FFF2-40B4-BE49-F238E27FC236}">
                      <a16:creationId xmlns:a16="http://schemas.microsoft.com/office/drawing/2014/main" id="{D26CC694-3A10-DED8-90C8-3FF9FE1FB54E}"/>
                    </a:ext>
                  </a:extLst>
                </p14:cNvPr>
                <p14:cNvContentPartPr/>
                <p14:nvPr/>
              </p14:nvContentPartPr>
              <p14:xfrm>
                <a:off x="283673" y="1619521"/>
                <a:ext cx="78480" cy="99000"/>
              </p14:xfrm>
            </p:contentPart>
          </mc:Choice>
          <mc:Fallback xmlns="">
            <p:pic>
              <p:nvPicPr>
                <p:cNvPr id="318" name="Freihand 317">
                  <a:extLst>
                    <a:ext uri="{FF2B5EF4-FFF2-40B4-BE49-F238E27FC236}">
                      <a16:creationId xmlns:a16="http://schemas.microsoft.com/office/drawing/2014/main" id="{D26CC694-3A10-DED8-90C8-3FF9FE1FB54E}"/>
                    </a:ext>
                  </a:extLst>
                </p:cNvPr>
                <p:cNvPicPr/>
                <p:nvPr/>
              </p:nvPicPr>
              <p:blipFill>
                <a:blip r:embed="rId428"/>
                <a:stretch>
                  <a:fillRect/>
                </a:stretch>
              </p:blipFill>
              <p:spPr>
                <a:xfrm>
                  <a:off x="275033" y="1610521"/>
                  <a:ext cx="96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1" name="Freihand 320">
                  <a:extLst>
                    <a:ext uri="{FF2B5EF4-FFF2-40B4-BE49-F238E27FC236}">
                      <a16:creationId xmlns:a16="http://schemas.microsoft.com/office/drawing/2014/main" id="{BB7D55D2-3154-A130-AAB6-C8ACCF38D168}"/>
                    </a:ext>
                  </a:extLst>
                </p14:cNvPr>
                <p14:cNvContentPartPr/>
                <p14:nvPr/>
              </p14:nvContentPartPr>
              <p14:xfrm>
                <a:off x="394193" y="1551841"/>
                <a:ext cx="92520" cy="148680"/>
              </p14:xfrm>
            </p:contentPart>
          </mc:Choice>
          <mc:Fallback xmlns="">
            <p:pic>
              <p:nvPicPr>
                <p:cNvPr id="321" name="Freihand 320">
                  <a:extLst>
                    <a:ext uri="{FF2B5EF4-FFF2-40B4-BE49-F238E27FC236}">
                      <a16:creationId xmlns:a16="http://schemas.microsoft.com/office/drawing/2014/main" id="{BB7D55D2-3154-A130-AAB6-C8ACCF38D168}"/>
                    </a:ext>
                  </a:extLst>
                </p:cNvPr>
                <p:cNvPicPr/>
                <p:nvPr/>
              </p:nvPicPr>
              <p:blipFill>
                <a:blip r:embed="rId430"/>
                <a:stretch>
                  <a:fillRect/>
                </a:stretch>
              </p:blipFill>
              <p:spPr>
                <a:xfrm>
                  <a:off x="385193" y="1542841"/>
                  <a:ext cx="110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2" name="Freihand 321">
                  <a:extLst>
                    <a:ext uri="{FF2B5EF4-FFF2-40B4-BE49-F238E27FC236}">
                      <a16:creationId xmlns:a16="http://schemas.microsoft.com/office/drawing/2014/main" id="{4F117A12-312B-0F22-69B1-583B32B3EE8B}"/>
                    </a:ext>
                  </a:extLst>
                </p14:cNvPr>
                <p14:cNvContentPartPr/>
                <p14:nvPr/>
              </p14:nvContentPartPr>
              <p14:xfrm>
                <a:off x="368993" y="1492441"/>
                <a:ext cx="205560" cy="207360"/>
              </p14:xfrm>
            </p:contentPart>
          </mc:Choice>
          <mc:Fallback xmlns="">
            <p:pic>
              <p:nvPicPr>
                <p:cNvPr id="322" name="Freihand 321">
                  <a:extLst>
                    <a:ext uri="{FF2B5EF4-FFF2-40B4-BE49-F238E27FC236}">
                      <a16:creationId xmlns:a16="http://schemas.microsoft.com/office/drawing/2014/main" id="{4F117A12-312B-0F22-69B1-583B32B3EE8B}"/>
                    </a:ext>
                  </a:extLst>
                </p:cNvPr>
                <p:cNvPicPr/>
                <p:nvPr/>
              </p:nvPicPr>
              <p:blipFill>
                <a:blip r:embed="rId432"/>
                <a:stretch>
                  <a:fillRect/>
                </a:stretch>
              </p:blipFill>
              <p:spPr>
                <a:xfrm>
                  <a:off x="360353" y="1483801"/>
                  <a:ext cx="223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23" name="Freihand 322">
                  <a:extLst>
                    <a:ext uri="{FF2B5EF4-FFF2-40B4-BE49-F238E27FC236}">
                      <a16:creationId xmlns:a16="http://schemas.microsoft.com/office/drawing/2014/main" id="{928D1D20-AF50-B2D3-08D9-6447319BCDD9}"/>
                    </a:ext>
                  </a:extLst>
                </p14:cNvPr>
                <p14:cNvContentPartPr/>
                <p14:nvPr/>
              </p14:nvContentPartPr>
              <p14:xfrm>
                <a:off x="647273" y="1551841"/>
                <a:ext cx="42840" cy="80280"/>
              </p14:xfrm>
            </p:contentPart>
          </mc:Choice>
          <mc:Fallback xmlns="">
            <p:pic>
              <p:nvPicPr>
                <p:cNvPr id="323" name="Freihand 322">
                  <a:extLst>
                    <a:ext uri="{FF2B5EF4-FFF2-40B4-BE49-F238E27FC236}">
                      <a16:creationId xmlns:a16="http://schemas.microsoft.com/office/drawing/2014/main" id="{928D1D20-AF50-B2D3-08D9-6447319BCDD9}"/>
                    </a:ext>
                  </a:extLst>
                </p:cNvPr>
                <p:cNvPicPr/>
                <p:nvPr/>
              </p:nvPicPr>
              <p:blipFill>
                <a:blip r:embed="rId434"/>
                <a:stretch>
                  <a:fillRect/>
                </a:stretch>
              </p:blipFill>
              <p:spPr>
                <a:xfrm>
                  <a:off x="638273" y="1543201"/>
                  <a:ext cx="60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24" name="Freihand 323">
                  <a:extLst>
                    <a:ext uri="{FF2B5EF4-FFF2-40B4-BE49-F238E27FC236}">
                      <a16:creationId xmlns:a16="http://schemas.microsoft.com/office/drawing/2014/main" id="{92E6FA44-FCFB-A62B-0705-128451651809}"/>
                    </a:ext>
                  </a:extLst>
                </p14:cNvPr>
                <p14:cNvContentPartPr/>
                <p14:nvPr/>
              </p14:nvContentPartPr>
              <p14:xfrm>
                <a:off x="650153" y="1460041"/>
                <a:ext cx="119520" cy="229680"/>
              </p14:xfrm>
            </p:contentPart>
          </mc:Choice>
          <mc:Fallback xmlns="">
            <p:pic>
              <p:nvPicPr>
                <p:cNvPr id="324" name="Freihand 323">
                  <a:extLst>
                    <a:ext uri="{FF2B5EF4-FFF2-40B4-BE49-F238E27FC236}">
                      <a16:creationId xmlns:a16="http://schemas.microsoft.com/office/drawing/2014/main" id="{92E6FA44-FCFB-A62B-0705-128451651809}"/>
                    </a:ext>
                  </a:extLst>
                </p:cNvPr>
                <p:cNvPicPr/>
                <p:nvPr/>
              </p:nvPicPr>
              <p:blipFill>
                <a:blip r:embed="rId436"/>
                <a:stretch>
                  <a:fillRect/>
                </a:stretch>
              </p:blipFill>
              <p:spPr>
                <a:xfrm>
                  <a:off x="641513" y="1451401"/>
                  <a:ext cx="1371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25" name="Freihand 324">
                  <a:extLst>
                    <a:ext uri="{FF2B5EF4-FFF2-40B4-BE49-F238E27FC236}">
                      <a16:creationId xmlns:a16="http://schemas.microsoft.com/office/drawing/2014/main" id="{B22A3237-888D-7979-0CFB-878FA950A1DC}"/>
                    </a:ext>
                  </a:extLst>
                </p14:cNvPr>
                <p14:cNvContentPartPr/>
                <p14:nvPr/>
              </p14:nvContentPartPr>
              <p14:xfrm>
                <a:off x="774713" y="1449601"/>
                <a:ext cx="75600" cy="277200"/>
              </p14:xfrm>
            </p:contentPart>
          </mc:Choice>
          <mc:Fallback xmlns="">
            <p:pic>
              <p:nvPicPr>
                <p:cNvPr id="325" name="Freihand 324">
                  <a:extLst>
                    <a:ext uri="{FF2B5EF4-FFF2-40B4-BE49-F238E27FC236}">
                      <a16:creationId xmlns:a16="http://schemas.microsoft.com/office/drawing/2014/main" id="{B22A3237-888D-7979-0CFB-878FA950A1DC}"/>
                    </a:ext>
                  </a:extLst>
                </p:cNvPr>
                <p:cNvPicPr/>
                <p:nvPr/>
              </p:nvPicPr>
              <p:blipFill>
                <a:blip r:embed="rId438"/>
                <a:stretch>
                  <a:fillRect/>
                </a:stretch>
              </p:blipFill>
              <p:spPr>
                <a:xfrm>
                  <a:off x="766073" y="1440961"/>
                  <a:ext cx="932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26" name="Freihand 325">
                  <a:extLst>
                    <a:ext uri="{FF2B5EF4-FFF2-40B4-BE49-F238E27FC236}">
                      <a16:creationId xmlns:a16="http://schemas.microsoft.com/office/drawing/2014/main" id="{79BF099E-484A-1B20-D30F-7262A6625C9D}"/>
                    </a:ext>
                  </a:extLst>
                </p14:cNvPr>
                <p14:cNvContentPartPr/>
                <p14:nvPr/>
              </p14:nvContentPartPr>
              <p14:xfrm>
                <a:off x="358193" y="1892401"/>
                <a:ext cx="127800" cy="91440"/>
              </p14:xfrm>
            </p:contentPart>
          </mc:Choice>
          <mc:Fallback xmlns="">
            <p:pic>
              <p:nvPicPr>
                <p:cNvPr id="326" name="Freihand 325">
                  <a:extLst>
                    <a:ext uri="{FF2B5EF4-FFF2-40B4-BE49-F238E27FC236}">
                      <a16:creationId xmlns:a16="http://schemas.microsoft.com/office/drawing/2014/main" id="{79BF099E-484A-1B20-D30F-7262A6625C9D}"/>
                    </a:ext>
                  </a:extLst>
                </p:cNvPr>
                <p:cNvPicPr/>
                <p:nvPr/>
              </p:nvPicPr>
              <p:blipFill>
                <a:blip r:embed="rId440"/>
                <a:stretch>
                  <a:fillRect/>
                </a:stretch>
              </p:blipFill>
              <p:spPr>
                <a:xfrm>
                  <a:off x="349193" y="1883401"/>
                  <a:ext cx="145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27" name="Freihand 326">
                  <a:extLst>
                    <a:ext uri="{FF2B5EF4-FFF2-40B4-BE49-F238E27FC236}">
                      <a16:creationId xmlns:a16="http://schemas.microsoft.com/office/drawing/2014/main" id="{E44351DE-181F-5DBE-F463-F35DE64F7A52}"/>
                    </a:ext>
                  </a:extLst>
                </p14:cNvPr>
                <p14:cNvContentPartPr/>
                <p14:nvPr/>
              </p14:nvContentPartPr>
              <p14:xfrm>
                <a:off x="500393" y="1815361"/>
                <a:ext cx="107280" cy="149400"/>
              </p14:xfrm>
            </p:contentPart>
          </mc:Choice>
          <mc:Fallback xmlns="">
            <p:pic>
              <p:nvPicPr>
                <p:cNvPr id="327" name="Freihand 326">
                  <a:extLst>
                    <a:ext uri="{FF2B5EF4-FFF2-40B4-BE49-F238E27FC236}">
                      <a16:creationId xmlns:a16="http://schemas.microsoft.com/office/drawing/2014/main" id="{E44351DE-181F-5DBE-F463-F35DE64F7A52}"/>
                    </a:ext>
                  </a:extLst>
                </p:cNvPr>
                <p:cNvPicPr/>
                <p:nvPr/>
              </p:nvPicPr>
              <p:blipFill>
                <a:blip r:embed="rId442"/>
                <a:stretch>
                  <a:fillRect/>
                </a:stretch>
              </p:blipFill>
              <p:spPr>
                <a:xfrm>
                  <a:off x="491393" y="1806361"/>
                  <a:ext cx="124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29" name="Freihand 328">
                  <a:extLst>
                    <a:ext uri="{FF2B5EF4-FFF2-40B4-BE49-F238E27FC236}">
                      <a16:creationId xmlns:a16="http://schemas.microsoft.com/office/drawing/2014/main" id="{DA0B673B-BE71-E122-6E6A-C0D4E0C7AF3E}"/>
                    </a:ext>
                  </a:extLst>
                </p14:cNvPr>
                <p14:cNvContentPartPr/>
                <p14:nvPr/>
              </p14:nvContentPartPr>
              <p14:xfrm>
                <a:off x="903953" y="908161"/>
                <a:ext cx="3202560" cy="1230840"/>
              </p14:xfrm>
            </p:contentPart>
          </mc:Choice>
          <mc:Fallback xmlns="">
            <p:pic>
              <p:nvPicPr>
                <p:cNvPr id="329" name="Freihand 328">
                  <a:extLst>
                    <a:ext uri="{FF2B5EF4-FFF2-40B4-BE49-F238E27FC236}">
                      <a16:creationId xmlns:a16="http://schemas.microsoft.com/office/drawing/2014/main" id="{DA0B673B-BE71-E122-6E6A-C0D4E0C7AF3E}"/>
                    </a:ext>
                  </a:extLst>
                </p:cNvPr>
                <p:cNvPicPr/>
                <p:nvPr/>
              </p:nvPicPr>
              <p:blipFill>
                <a:blip r:embed="rId444"/>
                <a:stretch>
                  <a:fillRect/>
                </a:stretch>
              </p:blipFill>
              <p:spPr>
                <a:xfrm>
                  <a:off x="894953" y="899521"/>
                  <a:ext cx="3220200" cy="1248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30" name="Freihand 329">
                  <a:extLst>
                    <a:ext uri="{FF2B5EF4-FFF2-40B4-BE49-F238E27FC236}">
                      <a16:creationId xmlns:a16="http://schemas.microsoft.com/office/drawing/2014/main" id="{63701E93-14E2-BE69-E1FC-DE9CFE38D1B7}"/>
                    </a:ext>
                  </a:extLst>
                </p14:cNvPr>
                <p14:cNvContentPartPr/>
                <p14:nvPr/>
              </p14:nvContentPartPr>
              <p14:xfrm>
                <a:off x="4139273" y="719161"/>
                <a:ext cx="123840" cy="31680"/>
              </p14:xfrm>
            </p:contentPart>
          </mc:Choice>
          <mc:Fallback xmlns="">
            <p:pic>
              <p:nvPicPr>
                <p:cNvPr id="330" name="Freihand 329">
                  <a:extLst>
                    <a:ext uri="{FF2B5EF4-FFF2-40B4-BE49-F238E27FC236}">
                      <a16:creationId xmlns:a16="http://schemas.microsoft.com/office/drawing/2014/main" id="{63701E93-14E2-BE69-E1FC-DE9CFE38D1B7}"/>
                    </a:ext>
                  </a:extLst>
                </p:cNvPr>
                <p:cNvPicPr/>
                <p:nvPr/>
              </p:nvPicPr>
              <p:blipFill>
                <a:blip r:embed="rId446"/>
                <a:stretch>
                  <a:fillRect/>
                </a:stretch>
              </p:blipFill>
              <p:spPr>
                <a:xfrm>
                  <a:off x="4130273" y="710521"/>
                  <a:ext cx="141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31" name="Freihand 330">
                  <a:extLst>
                    <a:ext uri="{FF2B5EF4-FFF2-40B4-BE49-F238E27FC236}">
                      <a16:creationId xmlns:a16="http://schemas.microsoft.com/office/drawing/2014/main" id="{38D66296-5B19-6349-290B-1A3E9079B861}"/>
                    </a:ext>
                  </a:extLst>
                </p14:cNvPr>
                <p14:cNvContentPartPr/>
                <p14:nvPr/>
              </p14:nvContentPartPr>
              <p14:xfrm>
                <a:off x="4219193" y="697921"/>
                <a:ext cx="86760" cy="204120"/>
              </p14:xfrm>
            </p:contentPart>
          </mc:Choice>
          <mc:Fallback xmlns="">
            <p:pic>
              <p:nvPicPr>
                <p:cNvPr id="331" name="Freihand 330">
                  <a:extLst>
                    <a:ext uri="{FF2B5EF4-FFF2-40B4-BE49-F238E27FC236}">
                      <a16:creationId xmlns:a16="http://schemas.microsoft.com/office/drawing/2014/main" id="{38D66296-5B19-6349-290B-1A3E9079B861}"/>
                    </a:ext>
                  </a:extLst>
                </p:cNvPr>
                <p:cNvPicPr/>
                <p:nvPr/>
              </p:nvPicPr>
              <p:blipFill>
                <a:blip r:embed="rId448"/>
                <a:stretch>
                  <a:fillRect/>
                </a:stretch>
              </p:blipFill>
              <p:spPr>
                <a:xfrm>
                  <a:off x="4210553" y="688921"/>
                  <a:ext cx="104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32" name="Freihand 331">
                  <a:extLst>
                    <a:ext uri="{FF2B5EF4-FFF2-40B4-BE49-F238E27FC236}">
                      <a16:creationId xmlns:a16="http://schemas.microsoft.com/office/drawing/2014/main" id="{250015ED-C254-5FED-7869-67DF3ADB37D4}"/>
                    </a:ext>
                  </a:extLst>
                </p14:cNvPr>
                <p14:cNvContentPartPr/>
                <p14:nvPr/>
              </p14:nvContentPartPr>
              <p14:xfrm>
                <a:off x="4304513" y="569041"/>
                <a:ext cx="158760" cy="178560"/>
              </p14:xfrm>
            </p:contentPart>
          </mc:Choice>
          <mc:Fallback xmlns="">
            <p:pic>
              <p:nvPicPr>
                <p:cNvPr id="332" name="Freihand 331">
                  <a:extLst>
                    <a:ext uri="{FF2B5EF4-FFF2-40B4-BE49-F238E27FC236}">
                      <a16:creationId xmlns:a16="http://schemas.microsoft.com/office/drawing/2014/main" id="{250015ED-C254-5FED-7869-67DF3ADB37D4}"/>
                    </a:ext>
                  </a:extLst>
                </p:cNvPr>
                <p:cNvPicPr/>
                <p:nvPr/>
              </p:nvPicPr>
              <p:blipFill>
                <a:blip r:embed="rId450"/>
                <a:stretch>
                  <a:fillRect/>
                </a:stretch>
              </p:blipFill>
              <p:spPr>
                <a:xfrm>
                  <a:off x="4295873" y="560401"/>
                  <a:ext cx="176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34" name="Freihand 333">
                  <a:extLst>
                    <a:ext uri="{FF2B5EF4-FFF2-40B4-BE49-F238E27FC236}">
                      <a16:creationId xmlns:a16="http://schemas.microsoft.com/office/drawing/2014/main" id="{9D88A9A8-58FE-8FD4-14B3-AFBC2D4DA2BD}"/>
                    </a:ext>
                  </a:extLst>
                </p14:cNvPr>
                <p14:cNvContentPartPr/>
                <p14:nvPr/>
              </p14:nvContentPartPr>
              <p14:xfrm>
                <a:off x="4517273" y="574801"/>
                <a:ext cx="121680" cy="216000"/>
              </p14:xfrm>
            </p:contentPart>
          </mc:Choice>
          <mc:Fallback xmlns="">
            <p:pic>
              <p:nvPicPr>
                <p:cNvPr id="334" name="Freihand 333">
                  <a:extLst>
                    <a:ext uri="{FF2B5EF4-FFF2-40B4-BE49-F238E27FC236}">
                      <a16:creationId xmlns:a16="http://schemas.microsoft.com/office/drawing/2014/main" id="{9D88A9A8-58FE-8FD4-14B3-AFBC2D4DA2BD}"/>
                    </a:ext>
                  </a:extLst>
                </p:cNvPr>
                <p:cNvPicPr/>
                <p:nvPr/>
              </p:nvPicPr>
              <p:blipFill>
                <a:blip r:embed="rId452"/>
                <a:stretch>
                  <a:fillRect/>
                </a:stretch>
              </p:blipFill>
              <p:spPr>
                <a:xfrm>
                  <a:off x="4508633" y="566161"/>
                  <a:ext cx="139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36" name="Freihand 335">
                  <a:extLst>
                    <a:ext uri="{FF2B5EF4-FFF2-40B4-BE49-F238E27FC236}">
                      <a16:creationId xmlns:a16="http://schemas.microsoft.com/office/drawing/2014/main" id="{A3CDA562-CD51-8D60-25DA-FEA8900CA2C5}"/>
                    </a:ext>
                  </a:extLst>
                </p14:cNvPr>
                <p14:cNvContentPartPr/>
                <p14:nvPr/>
              </p14:nvContentPartPr>
              <p14:xfrm>
                <a:off x="4676753" y="642481"/>
                <a:ext cx="75240" cy="89280"/>
              </p14:xfrm>
            </p:contentPart>
          </mc:Choice>
          <mc:Fallback xmlns="">
            <p:pic>
              <p:nvPicPr>
                <p:cNvPr id="336" name="Freihand 335">
                  <a:extLst>
                    <a:ext uri="{FF2B5EF4-FFF2-40B4-BE49-F238E27FC236}">
                      <a16:creationId xmlns:a16="http://schemas.microsoft.com/office/drawing/2014/main" id="{A3CDA562-CD51-8D60-25DA-FEA8900CA2C5}"/>
                    </a:ext>
                  </a:extLst>
                </p:cNvPr>
                <p:cNvPicPr/>
                <p:nvPr/>
              </p:nvPicPr>
              <p:blipFill>
                <a:blip r:embed="rId454"/>
                <a:stretch>
                  <a:fillRect/>
                </a:stretch>
              </p:blipFill>
              <p:spPr>
                <a:xfrm>
                  <a:off x="4667753" y="633841"/>
                  <a:ext cx="9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37" name="Freihand 336">
                  <a:extLst>
                    <a:ext uri="{FF2B5EF4-FFF2-40B4-BE49-F238E27FC236}">
                      <a16:creationId xmlns:a16="http://schemas.microsoft.com/office/drawing/2014/main" id="{9EC6E4D9-D42C-B890-B55F-DD435F9A87C7}"/>
                    </a:ext>
                  </a:extLst>
                </p14:cNvPr>
                <p14:cNvContentPartPr/>
                <p14:nvPr/>
              </p14:nvContentPartPr>
              <p14:xfrm>
                <a:off x="4687553" y="538081"/>
                <a:ext cx="22320" cy="10800"/>
              </p14:xfrm>
            </p:contentPart>
          </mc:Choice>
          <mc:Fallback xmlns="">
            <p:pic>
              <p:nvPicPr>
                <p:cNvPr id="337" name="Freihand 336">
                  <a:extLst>
                    <a:ext uri="{FF2B5EF4-FFF2-40B4-BE49-F238E27FC236}">
                      <a16:creationId xmlns:a16="http://schemas.microsoft.com/office/drawing/2014/main" id="{9EC6E4D9-D42C-B890-B55F-DD435F9A87C7}"/>
                    </a:ext>
                  </a:extLst>
                </p:cNvPr>
                <p:cNvPicPr/>
                <p:nvPr/>
              </p:nvPicPr>
              <p:blipFill>
                <a:blip r:embed="rId456"/>
                <a:stretch>
                  <a:fillRect/>
                </a:stretch>
              </p:blipFill>
              <p:spPr>
                <a:xfrm>
                  <a:off x="4678553" y="529081"/>
                  <a:ext cx="39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38" name="Freihand 337">
                  <a:extLst>
                    <a:ext uri="{FF2B5EF4-FFF2-40B4-BE49-F238E27FC236}">
                      <a16:creationId xmlns:a16="http://schemas.microsoft.com/office/drawing/2014/main" id="{2130B9B8-8878-70E7-92D7-74723B14A66A}"/>
                    </a:ext>
                  </a:extLst>
                </p14:cNvPr>
                <p14:cNvContentPartPr/>
                <p14:nvPr/>
              </p14:nvContentPartPr>
              <p14:xfrm>
                <a:off x="4751633" y="554641"/>
                <a:ext cx="217440" cy="253800"/>
              </p14:xfrm>
            </p:contentPart>
          </mc:Choice>
          <mc:Fallback xmlns="">
            <p:pic>
              <p:nvPicPr>
                <p:cNvPr id="338" name="Freihand 337">
                  <a:extLst>
                    <a:ext uri="{FF2B5EF4-FFF2-40B4-BE49-F238E27FC236}">
                      <a16:creationId xmlns:a16="http://schemas.microsoft.com/office/drawing/2014/main" id="{2130B9B8-8878-70E7-92D7-74723B14A66A}"/>
                    </a:ext>
                  </a:extLst>
                </p:cNvPr>
                <p:cNvPicPr/>
                <p:nvPr/>
              </p:nvPicPr>
              <p:blipFill>
                <a:blip r:embed="rId458"/>
                <a:stretch>
                  <a:fillRect/>
                </a:stretch>
              </p:blipFill>
              <p:spPr>
                <a:xfrm>
                  <a:off x="4742633" y="546001"/>
                  <a:ext cx="235080" cy="27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9">
            <p14:nvContentPartPr>
              <p14:cNvPr id="340" name="Freihand 339">
                <a:extLst>
                  <a:ext uri="{FF2B5EF4-FFF2-40B4-BE49-F238E27FC236}">
                    <a16:creationId xmlns:a16="http://schemas.microsoft.com/office/drawing/2014/main" id="{460B6AB6-E7D2-6BE0-729B-169CB6E4A719}"/>
                  </a:ext>
                </a:extLst>
              </p14:cNvPr>
              <p14:cNvContentPartPr/>
              <p14:nvPr/>
            </p14:nvContentPartPr>
            <p14:xfrm>
              <a:off x="3270953" y="1254481"/>
              <a:ext cx="9360" cy="90000"/>
            </p14:xfrm>
          </p:contentPart>
        </mc:Choice>
        <mc:Fallback xmlns="">
          <p:pic>
            <p:nvPicPr>
              <p:cNvPr id="340" name="Freihand 339">
                <a:extLst>
                  <a:ext uri="{FF2B5EF4-FFF2-40B4-BE49-F238E27FC236}">
                    <a16:creationId xmlns:a16="http://schemas.microsoft.com/office/drawing/2014/main" id="{460B6AB6-E7D2-6BE0-729B-169CB6E4A719}"/>
                  </a:ext>
                </a:extLst>
              </p:cNvPr>
              <p:cNvPicPr/>
              <p:nvPr/>
            </p:nvPicPr>
            <p:blipFill>
              <a:blip r:embed="rId460"/>
              <a:stretch>
                <a:fillRect/>
              </a:stretch>
            </p:blipFill>
            <p:spPr>
              <a:xfrm>
                <a:off x="3262313" y="1245481"/>
                <a:ext cx="27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41" name="Freihand 340">
                <a:extLst>
                  <a:ext uri="{FF2B5EF4-FFF2-40B4-BE49-F238E27FC236}">
                    <a16:creationId xmlns:a16="http://schemas.microsoft.com/office/drawing/2014/main" id="{A0641F51-3720-B12D-4B41-6EEF9E0FD4FC}"/>
                  </a:ext>
                </a:extLst>
              </p14:cNvPr>
              <p14:cNvContentPartPr/>
              <p14:nvPr/>
            </p14:nvContentPartPr>
            <p14:xfrm>
              <a:off x="3300113" y="1591801"/>
              <a:ext cx="11880" cy="506520"/>
            </p14:xfrm>
          </p:contentPart>
        </mc:Choice>
        <mc:Fallback xmlns="">
          <p:pic>
            <p:nvPicPr>
              <p:cNvPr id="341" name="Freihand 340">
                <a:extLst>
                  <a:ext uri="{FF2B5EF4-FFF2-40B4-BE49-F238E27FC236}">
                    <a16:creationId xmlns:a16="http://schemas.microsoft.com/office/drawing/2014/main" id="{A0641F51-3720-B12D-4B41-6EEF9E0FD4FC}"/>
                  </a:ext>
                </a:extLst>
              </p:cNvPr>
              <p:cNvPicPr/>
              <p:nvPr/>
            </p:nvPicPr>
            <p:blipFill>
              <a:blip r:embed="rId462"/>
              <a:stretch>
                <a:fillRect/>
              </a:stretch>
            </p:blipFill>
            <p:spPr>
              <a:xfrm>
                <a:off x="3291473" y="1583161"/>
                <a:ext cx="2952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42" name="Freihand 341">
                <a:extLst>
                  <a:ext uri="{FF2B5EF4-FFF2-40B4-BE49-F238E27FC236}">
                    <a16:creationId xmlns:a16="http://schemas.microsoft.com/office/drawing/2014/main" id="{D8F37513-7925-E8DB-2813-BD7E85E0974E}"/>
                  </a:ext>
                </a:extLst>
              </p14:cNvPr>
              <p14:cNvContentPartPr/>
              <p14:nvPr/>
            </p14:nvContentPartPr>
            <p14:xfrm>
              <a:off x="3234233" y="2387401"/>
              <a:ext cx="51480" cy="600840"/>
            </p14:xfrm>
          </p:contentPart>
        </mc:Choice>
        <mc:Fallback xmlns="">
          <p:pic>
            <p:nvPicPr>
              <p:cNvPr id="342" name="Freihand 341">
                <a:extLst>
                  <a:ext uri="{FF2B5EF4-FFF2-40B4-BE49-F238E27FC236}">
                    <a16:creationId xmlns:a16="http://schemas.microsoft.com/office/drawing/2014/main" id="{D8F37513-7925-E8DB-2813-BD7E85E0974E}"/>
                  </a:ext>
                </a:extLst>
              </p:cNvPr>
              <p:cNvPicPr/>
              <p:nvPr/>
            </p:nvPicPr>
            <p:blipFill>
              <a:blip r:embed="rId464"/>
              <a:stretch>
                <a:fillRect/>
              </a:stretch>
            </p:blipFill>
            <p:spPr>
              <a:xfrm>
                <a:off x="3225233" y="2378761"/>
                <a:ext cx="6912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3" name="Freihand 342">
                <a:extLst>
                  <a:ext uri="{FF2B5EF4-FFF2-40B4-BE49-F238E27FC236}">
                    <a16:creationId xmlns:a16="http://schemas.microsoft.com/office/drawing/2014/main" id="{9567C54D-8A63-9879-96E3-FACABB04FB4F}"/>
                  </a:ext>
                </a:extLst>
              </p14:cNvPr>
              <p14:cNvContentPartPr/>
              <p14:nvPr/>
            </p14:nvContentPartPr>
            <p14:xfrm>
              <a:off x="3214793" y="3130441"/>
              <a:ext cx="13320" cy="95760"/>
            </p14:xfrm>
          </p:contentPart>
        </mc:Choice>
        <mc:Fallback xmlns="">
          <p:pic>
            <p:nvPicPr>
              <p:cNvPr id="343" name="Freihand 342">
                <a:extLst>
                  <a:ext uri="{FF2B5EF4-FFF2-40B4-BE49-F238E27FC236}">
                    <a16:creationId xmlns:a16="http://schemas.microsoft.com/office/drawing/2014/main" id="{9567C54D-8A63-9879-96E3-FACABB04FB4F}"/>
                  </a:ext>
                </a:extLst>
              </p:cNvPr>
              <p:cNvPicPr/>
              <p:nvPr/>
            </p:nvPicPr>
            <p:blipFill>
              <a:blip r:embed="rId466"/>
              <a:stretch>
                <a:fillRect/>
              </a:stretch>
            </p:blipFill>
            <p:spPr>
              <a:xfrm>
                <a:off x="3206153" y="3121801"/>
                <a:ext cx="30960" cy="113400"/>
              </a:xfrm>
              <a:prstGeom prst="rect">
                <a:avLst/>
              </a:prstGeom>
            </p:spPr>
          </p:pic>
        </mc:Fallback>
      </mc:AlternateContent>
      <p:grpSp>
        <p:nvGrpSpPr>
          <p:cNvPr id="350" name="Gruppieren 349">
            <a:extLst>
              <a:ext uri="{FF2B5EF4-FFF2-40B4-BE49-F238E27FC236}">
                <a16:creationId xmlns:a16="http://schemas.microsoft.com/office/drawing/2014/main" id="{00E0057A-A41D-DCC5-D7B9-D3EA777CF3E7}"/>
              </a:ext>
            </a:extLst>
          </p:cNvPr>
          <p:cNvGrpSpPr/>
          <p:nvPr/>
        </p:nvGrpSpPr>
        <p:grpSpPr>
          <a:xfrm>
            <a:off x="3072233" y="3324121"/>
            <a:ext cx="559080" cy="339840"/>
            <a:chOff x="3072233" y="3324121"/>
            <a:chExt cx="559080" cy="339840"/>
          </a:xfrm>
        </p:grpSpPr>
        <mc:AlternateContent xmlns:mc="http://schemas.openxmlformats.org/markup-compatibility/2006" xmlns:p14="http://schemas.microsoft.com/office/powerpoint/2010/main">
          <mc:Choice Requires="p14">
            <p:contentPart p14:bwMode="auto" r:id="rId467">
              <p14:nvContentPartPr>
                <p14:cNvPr id="344" name="Freihand 343">
                  <a:extLst>
                    <a:ext uri="{FF2B5EF4-FFF2-40B4-BE49-F238E27FC236}">
                      <a16:creationId xmlns:a16="http://schemas.microsoft.com/office/drawing/2014/main" id="{12B706A9-8824-F0E4-27BD-B120014DA816}"/>
                    </a:ext>
                  </a:extLst>
                </p14:cNvPr>
                <p14:cNvContentPartPr/>
                <p14:nvPr/>
              </p14:nvContentPartPr>
              <p14:xfrm>
                <a:off x="3072233" y="3439681"/>
                <a:ext cx="72360" cy="49320"/>
              </p14:xfrm>
            </p:contentPart>
          </mc:Choice>
          <mc:Fallback xmlns="">
            <p:pic>
              <p:nvPicPr>
                <p:cNvPr id="344" name="Freihand 343">
                  <a:extLst>
                    <a:ext uri="{FF2B5EF4-FFF2-40B4-BE49-F238E27FC236}">
                      <a16:creationId xmlns:a16="http://schemas.microsoft.com/office/drawing/2014/main" id="{12B706A9-8824-F0E4-27BD-B120014DA816}"/>
                    </a:ext>
                  </a:extLst>
                </p:cNvPr>
                <p:cNvPicPr/>
                <p:nvPr/>
              </p:nvPicPr>
              <p:blipFill>
                <a:blip r:embed="rId468"/>
                <a:stretch>
                  <a:fillRect/>
                </a:stretch>
              </p:blipFill>
              <p:spPr>
                <a:xfrm>
                  <a:off x="3063233" y="3431041"/>
                  <a:ext cx="90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45" name="Freihand 344">
                  <a:extLst>
                    <a:ext uri="{FF2B5EF4-FFF2-40B4-BE49-F238E27FC236}">
                      <a16:creationId xmlns:a16="http://schemas.microsoft.com/office/drawing/2014/main" id="{E1D41E38-9CD7-7374-CDAC-DC04F3E3875D}"/>
                    </a:ext>
                  </a:extLst>
                </p14:cNvPr>
                <p14:cNvContentPartPr/>
                <p14:nvPr/>
              </p14:nvContentPartPr>
              <p14:xfrm>
                <a:off x="3087713" y="3370201"/>
                <a:ext cx="72720" cy="269640"/>
              </p14:xfrm>
            </p:contentPart>
          </mc:Choice>
          <mc:Fallback xmlns="">
            <p:pic>
              <p:nvPicPr>
                <p:cNvPr id="345" name="Freihand 344">
                  <a:extLst>
                    <a:ext uri="{FF2B5EF4-FFF2-40B4-BE49-F238E27FC236}">
                      <a16:creationId xmlns:a16="http://schemas.microsoft.com/office/drawing/2014/main" id="{E1D41E38-9CD7-7374-CDAC-DC04F3E3875D}"/>
                    </a:ext>
                  </a:extLst>
                </p:cNvPr>
                <p:cNvPicPr/>
                <p:nvPr/>
              </p:nvPicPr>
              <p:blipFill>
                <a:blip r:embed="rId470"/>
                <a:stretch>
                  <a:fillRect/>
                </a:stretch>
              </p:blipFill>
              <p:spPr>
                <a:xfrm>
                  <a:off x="3079073" y="3361201"/>
                  <a:ext cx="903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46" name="Freihand 345">
                  <a:extLst>
                    <a:ext uri="{FF2B5EF4-FFF2-40B4-BE49-F238E27FC236}">
                      <a16:creationId xmlns:a16="http://schemas.microsoft.com/office/drawing/2014/main" id="{DA3B7BA2-9CBD-7FA0-CD5D-9634FCDFCC28}"/>
                    </a:ext>
                  </a:extLst>
                </p14:cNvPr>
                <p14:cNvContentPartPr/>
                <p14:nvPr/>
              </p14:nvContentPartPr>
              <p14:xfrm>
                <a:off x="3191753" y="3324121"/>
                <a:ext cx="86040" cy="146160"/>
              </p14:xfrm>
            </p:contentPart>
          </mc:Choice>
          <mc:Fallback xmlns="">
            <p:pic>
              <p:nvPicPr>
                <p:cNvPr id="346" name="Freihand 345">
                  <a:extLst>
                    <a:ext uri="{FF2B5EF4-FFF2-40B4-BE49-F238E27FC236}">
                      <a16:creationId xmlns:a16="http://schemas.microsoft.com/office/drawing/2014/main" id="{DA3B7BA2-9CBD-7FA0-CD5D-9634FCDFCC28}"/>
                    </a:ext>
                  </a:extLst>
                </p:cNvPr>
                <p:cNvPicPr/>
                <p:nvPr/>
              </p:nvPicPr>
              <p:blipFill>
                <a:blip r:embed="rId472"/>
                <a:stretch>
                  <a:fillRect/>
                </a:stretch>
              </p:blipFill>
              <p:spPr>
                <a:xfrm>
                  <a:off x="3183113" y="3315481"/>
                  <a:ext cx="103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47" name="Freihand 346">
                  <a:extLst>
                    <a:ext uri="{FF2B5EF4-FFF2-40B4-BE49-F238E27FC236}">
                      <a16:creationId xmlns:a16="http://schemas.microsoft.com/office/drawing/2014/main" id="{BB8B49EB-2962-E886-347D-A7F1611D7FAA}"/>
                    </a:ext>
                  </a:extLst>
                </p14:cNvPr>
                <p14:cNvContentPartPr/>
                <p14:nvPr/>
              </p14:nvContentPartPr>
              <p14:xfrm>
                <a:off x="3294353" y="3341041"/>
                <a:ext cx="57960" cy="195120"/>
              </p14:xfrm>
            </p:contentPart>
          </mc:Choice>
          <mc:Fallback xmlns="">
            <p:pic>
              <p:nvPicPr>
                <p:cNvPr id="347" name="Freihand 346">
                  <a:extLst>
                    <a:ext uri="{FF2B5EF4-FFF2-40B4-BE49-F238E27FC236}">
                      <a16:creationId xmlns:a16="http://schemas.microsoft.com/office/drawing/2014/main" id="{BB8B49EB-2962-E886-347D-A7F1611D7FAA}"/>
                    </a:ext>
                  </a:extLst>
                </p:cNvPr>
                <p:cNvPicPr/>
                <p:nvPr/>
              </p:nvPicPr>
              <p:blipFill>
                <a:blip r:embed="rId474"/>
                <a:stretch>
                  <a:fillRect/>
                </a:stretch>
              </p:blipFill>
              <p:spPr>
                <a:xfrm>
                  <a:off x="3285353" y="3332041"/>
                  <a:ext cx="756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48" name="Freihand 347">
                  <a:extLst>
                    <a:ext uri="{FF2B5EF4-FFF2-40B4-BE49-F238E27FC236}">
                      <a16:creationId xmlns:a16="http://schemas.microsoft.com/office/drawing/2014/main" id="{B54C8C48-A6FE-D521-5CB3-F3C973830750}"/>
                    </a:ext>
                  </a:extLst>
                </p14:cNvPr>
                <p14:cNvContentPartPr/>
                <p14:nvPr/>
              </p14:nvContentPartPr>
              <p14:xfrm>
                <a:off x="3369233" y="3336721"/>
                <a:ext cx="56880" cy="191160"/>
              </p14:xfrm>
            </p:contentPart>
          </mc:Choice>
          <mc:Fallback xmlns="">
            <p:pic>
              <p:nvPicPr>
                <p:cNvPr id="348" name="Freihand 347">
                  <a:extLst>
                    <a:ext uri="{FF2B5EF4-FFF2-40B4-BE49-F238E27FC236}">
                      <a16:creationId xmlns:a16="http://schemas.microsoft.com/office/drawing/2014/main" id="{B54C8C48-A6FE-D521-5CB3-F3C973830750}"/>
                    </a:ext>
                  </a:extLst>
                </p:cNvPr>
                <p:cNvPicPr/>
                <p:nvPr/>
              </p:nvPicPr>
              <p:blipFill>
                <a:blip r:embed="rId476"/>
                <a:stretch>
                  <a:fillRect/>
                </a:stretch>
              </p:blipFill>
              <p:spPr>
                <a:xfrm>
                  <a:off x="3360233" y="3328081"/>
                  <a:ext cx="74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49" name="Freihand 348">
                  <a:extLst>
                    <a:ext uri="{FF2B5EF4-FFF2-40B4-BE49-F238E27FC236}">
                      <a16:creationId xmlns:a16="http://schemas.microsoft.com/office/drawing/2014/main" id="{874DA330-1276-1F7B-6674-B54556FF821C}"/>
                    </a:ext>
                  </a:extLst>
                </p14:cNvPr>
                <p14:cNvContentPartPr/>
                <p14:nvPr/>
              </p14:nvContentPartPr>
              <p14:xfrm>
                <a:off x="3445553" y="3353281"/>
                <a:ext cx="185760" cy="310680"/>
              </p14:xfrm>
            </p:contentPart>
          </mc:Choice>
          <mc:Fallback xmlns="">
            <p:pic>
              <p:nvPicPr>
                <p:cNvPr id="349" name="Freihand 348">
                  <a:extLst>
                    <a:ext uri="{FF2B5EF4-FFF2-40B4-BE49-F238E27FC236}">
                      <a16:creationId xmlns:a16="http://schemas.microsoft.com/office/drawing/2014/main" id="{874DA330-1276-1F7B-6674-B54556FF821C}"/>
                    </a:ext>
                  </a:extLst>
                </p:cNvPr>
                <p:cNvPicPr/>
                <p:nvPr/>
              </p:nvPicPr>
              <p:blipFill>
                <a:blip r:embed="rId478"/>
                <a:stretch>
                  <a:fillRect/>
                </a:stretch>
              </p:blipFill>
              <p:spPr>
                <a:xfrm>
                  <a:off x="3436553" y="3344641"/>
                  <a:ext cx="203400" cy="32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9">
            <p14:nvContentPartPr>
              <p14:cNvPr id="351" name="Freihand 350">
                <a:extLst>
                  <a:ext uri="{FF2B5EF4-FFF2-40B4-BE49-F238E27FC236}">
                    <a16:creationId xmlns:a16="http://schemas.microsoft.com/office/drawing/2014/main" id="{AC26EC51-8E39-5056-7C20-3E717F30E815}"/>
                  </a:ext>
                </a:extLst>
              </p14:cNvPr>
              <p14:cNvContentPartPr/>
              <p14:nvPr/>
            </p14:nvContentPartPr>
            <p14:xfrm>
              <a:off x="3215513" y="3690961"/>
              <a:ext cx="26280" cy="102960"/>
            </p14:xfrm>
          </p:contentPart>
        </mc:Choice>
        <mc:Fallback xmlns="">
          <p:pic>
            <p:nvPicPr>
              <p:cNvPr id="351" name="Freihand 350">
                <a:extLst>
                  <a:ext uri="{FF2B5EF4-FFF2-40B4-BE49-F238E27FC236}">
                    <a16:creationId xmlns:a16="http://schemas.microsoft.com/office/drawing/2014/main" id="{AC26EC51-8E39-5056-7C20-3E717F30E815}"/>
                  </a:ext>
                </a:extLst>
              </p:cNvPr>
              <p:cNvPicPr/>
              <p:nvPr/>
            </p:nvPicPr>
            <p:blipFill>
              <a:blip r:embed="rId480"/>
              <a:stretch>
                <a:fillRect/>
              </a:stretch>
            </p:blipFill>
            <p:spPr>
              <a:xfrm>
                <a:off x="3206513" y="3681961"/>
                <a:ext cx="43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52" name="Freihand 351">
                <a:extLst>
                  <a:ext uri="{FF2B5EF4-FFF2-40B4-BE49-F238E27FC236}">
                    <a16:creationId xmlns:a16="http://schemas.microsoft.com/office/drawing/2014/main" id="{536B940C-758D-0473-E905-B5339C770A11}"/>
                  </a:ext>
                </a:extLst>
              </p14:cNvPr>
              <p14:cNvContentPartPr/>
              <p14:nvPr/>
            </p14:nvContentPartPr>
            <p14:xfrm>
              <a:off x="3200753" y="3992641"/>
              <a:ext cx="41400" cy="385200"/>
            </p14:xfrm>
          </p:contentPart>
        </mc:Choice>
        <mc:Fallback xmlns="">
          <p:pic>
            <p:nvPicPr>
              <p:cNvPr id="352" name="Freihand 351">
                <a:extLst>
                  <a:ext uri="{FF2B5EF4-FFF2-40B4-BE49-F238E27FC236}">
                    <a16:creationId xmlns:a16="http://schemas.microsoft.com/office/drawing/2014/main" id="{536B940C-758D-0473-E905-B5339C770A11}"/>
                  </a:ext>
                </a:extLst>
              </p:cNvPr>
              <p:cNvPicPr/>
              <p:nvPr/>
            </p:nvPicPr>
            <p:blipFill>
              <a:blip r:embed="rId482"/>
              <a:stretch>
                <a:fillRect/>
              </a:stretch>
            </p:blipFill>
            <p:spPr>
              <a:xfrm>
                <a:off x="3192113" y="3984001"/>
                <a:ext cx="5904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55" name="Freihand 354">
                <a:extLst>
                  <a:ext uri="{FF2B5EF4-FFF2-40B4-BE49-F238E27FC236}">
                    <a16:creationId xmlns:a16="http://schemas.microsoft.com/office/drawing/2014/main" id="{4F144709-D41B-A1F6-749F-CC6FF7E1983D}"/>
                  </a:ext>
                </a:extLst>
              </p14:cNvPr>
              <p14:cNvContentPartPr/>
              <p14:nvPr/>
            </p14:nvContentPartPr>
            <p14:xfrm>
              <a:off x="3199313" y="4510321"/>
              <a:ext cx="30600" cy="181440"/>
            </p14:xfrm>
          </p:contentPart>
        </mc:Choice>
        <mc:Fallback xmlns="">
          <p:pic>
            <p:nvPicPr>
              <p:cNvPr id="355" name="Freihand 354">
                <a:extLst>
                  <a:ext uri="{FF2B5EF4-FFF2-40B4-BE49-F238E27FC236}">
                    <a16:creationId xmlns:a16="http://schemas.microsoft.com/office/drawing/2014/main" id="{4F144709-D41B-A1F6-749F-CC6FF7E1983D}"/>
                  </a:ext>
                </a:extLst>
              </p:cNvPr>
              <p:cNvPicPr/>
              <p:nvPr/>
            </p:nvPicPr>
            <p:blipFill>
              <a:blip r:embed="rId484"/>
              <a:stretch>
                <a:fillRect/>
              </a:stretch>
            </p:blipFill>
            <p:spPr>
              <a:xfrm>
                <a:off x="3190313" y="4501681"/>
                <a:ext cx="48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56" name="Freihand 355">
                <a:extLst>
                  <a:ext uri="{FF2B5EF4-FFF2-40B4-BE49-F238E27FC236}">
                    <a16:creationId xmlns:a16="http://schemas.microsoft.com/office/drawing/2014/main" id="{9FBBD637-2833-3A11-8C1E-D0196AC0022B}"/>
                  </a:ext>
                </a:extLst>
              </p14:cNvPr>
              <p14:cNvContentPartPr/>
              <p14:nvPr/>
            </p14:nvContentPartPr>
            <p14:xfrm>
              <a:off x="3184553" y="4779961"/>
              <a:ext cx="38520" cy="376200"/>
            </p14:xfrm>
          </p:contentPart>
        </mc:Choice>
        <mc:Fallback xmlns="">
          <p:pic>
            <p:nvPicPr>
              <p:cNvPr id="356" name="Freihand 355">
                <a:extLst>
                  <a:ext uri="{FF2B5EF4-FFF2-40B4-BE49-F238E27FC236}">
                    <a16:creationId xmlns:a16="http://schemas.microsoft.com/office/drawing/2014/main" id="{9FBBD637-2833-3A11-8C1E-D0196AC0022B}"/>
                  </a:ext>
                </a:extLst>
              </p:cNvPr>
              <p:cNvPicPr/>
              <p:nvPr/>
            </p:nvPicPr>
            <p:blipFill>
              <a:blip r:embed="rId486"/>
              <a:stretch>
                <a:fillRect/>
              </a:stretch>
            </p:blipFill>
            <p:spPr>
              <a:xfrm>
                <a:off x="3175913" y="4771321"/>
                <a:ext cx="56160" cy="393840"/>
              </a:xfrm>
              <a:prstGeom prst="rect">
                <a:avLst/>
              </a:prstGeom>
            </p:spPr>
          </p:pic>
        </mc:Fallback>
      </mc:AlternateContent>
      <p:grpSp>
        <p:nvGrpSpPr>
          <p:cNvPr id="366" name="Gruppieren 365">
            <a:extLst>
              <a:ext uri="{FF2B5EF4-FFF2-40B4-BE49-F238E27FC236}">
                <a16:creationId xmlns:a16="http://schemas.microsoft.com/office/drawing/2014/main" id="{08DA1D25-16D3-0E0E-C9A9-755785C8EB89}"/>
              </a:ext>
            </a:extLst>
          </p:cNvPr>
          <p:cNvGrpSpPr/>
          <p:nvPr/>
        </p:nvGrpSpPr>
        <p:grpSpPr>
          <a:xfrm>
            <a:off x="3083393" y="5255521"/>
            <a:ext cx="624600" cy="1451880"/>
            <a:chOff x="3083393" y="5255521"/>
            <a:chExt cx="624600" cy="1451880"/>
          </a:xfrm>
        </p:grpSpPr>
        <mc:AlternateContent xmlns:mc="http://schemas.openxmlformats.org/markup-compatibility/2006" xmlns:p14="http://schemas.microsoft.com/office/powerpoint/2010/main">
          <mc:Choice Requires="p14">
            <p:contentPart p14:bwMode="auto" r:id="rId487">
              <p14:nvContentPartPr>
                <p14:cNvPr id="353" name="Freihand 352">
                  <a:extLst>
                    <a:ext uri="{FF2B5EF4-FFF2-40B4-BE49-F238E27FC236}">
                      <a16:creationId xmlns:a16="http://schemas.microsoft.com/office/drawing/2014/main" id="{7D817E61-9B1E-D803-27FD-5F743797F1AF}"/>
                    </a:ext>
                  </a:extLst>
                </p14:cNvPr>
                <p14:cNvContentPartPr/>
                <p14:nvPr/>
              </p14:nvContentPartPr>
              <p14:xfrm>
                <a:off x="3191753" y="5255521"/>
                <a:ext cx="3600" cy="36720"/>
              </p14:xfrm>
            </p:contentPart>
          </mc:Choice>
          <mc:Fallback xmlns="">
            <p:pic>
              <p:nvPicPr>
                <p:cNvPr id="353" name="Freihand 352">
                  <a:extLst>
                    <a:ext uri="{FF2B5EF4-FFF2-40B4-BE49-F238E27FC236}">
                      <a16:creationId xmlns:a16="http://schemas.microsoft.com/office/drawing/2014/main" id="{7D817E61-9B1E-D803-27FD-5F743797F1AF}"/>
                    </a:ext>
                  </a:extLst>
                </p:cNvPr>
                <p:cNvPicPr/>
                <p:nvPr/>
              </p:nvPicPr>
              <p:blipFill>
                <a:blip r:embed="rId488"/>
                <a:stretch>
                  <a:fillRect/>
                </a:stretch>
              </p:blipFill>
              <p:spPr>
                <a:xfrm>
                  <a:off x="3183113" y="5246521"/>
                  <a:ext cx="212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54" name="Freihand 353">
                  <a:extLst>
                    <a:ext uri="{FF2B5EF4-FFF2-40B4-BE49-F238E27FC236}">
                      <a16:creationId xmlns:a16="http://schemas.microsoft.com/office/drawing/2014/main" id="{F1C6881C-EC29-2E64-C4F5-4572E78C6B3D}"/>
                    </a:ext>
                  </a:extLst>
                </p14:cNvPr>
                <p14:cNvContentPartPr/>
                <p14:nvPr/>
              </p14:nvContentPartPr>
              <p14:xfrm>
                <a:off x="3116873" y="5380081"/>
                <a:ext cx="74880" cy="891000"/>
              </p14:xfrm>
            </p:contentPart>
          </mc:Choice>
          <mc:Fallback xmlns="">
            <p:pic>
              <p:nvPicPr>
                <p:cNvPr id="354" name="Freihand 353">
                  <a:extLst>
                    <a:ext uri="{FF2B5EF4-FFF2-40B4-BE49-F238E27FC236}">
                      <a16:creationId xmlns:a16="http://schemas.microsoft.com/office/drawing/2014/main" id="{F1C6881C-EC29-2E64-C4F5-4572E78C6B3D}"/>
                    </a:ext>
                  </a:extLst>
                </p:cNvPr>
                <p:cNvPicPr/>
                <p:nvPr/>
              </p:nvPicPr>
              <p:blipFill>
                <a:blip r:embed="rId490"/>
                <a:stretch>
                  <a:fillRect/>
                </a:stretch>
              </p:blipFill>
              <p:spPr>
                <a:xfrm>
                  <a:off x="3108233" y="5371081"/>
                  <a:ext cx="9252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58" name="Freihand 357">
                  <a:extLst>
                    <a:ext uri="{FF2B5EF4-FFF2-40B4-BE49-F238E27FC236}">
                      <a16:creationId xmlns:a16="http://schemas.microsoft.com/office/drawing/2014/main" id="{315D2F76-5FAA-2CEB-7F68-726A20242E5A}"/>
                    </a:ext>
                  </a:extLst>
                </p14:cNvPr>
                <p14:cNvContentPartPr/>
                <p14:nvPr/>
              </p14:nvContentPartPr>
              <p14:xfrm>
                <a:off x="3131633" y="6254161"/>
                <a:ext cx="7560" cy="83880"/>
              </p14:xfrm>
            </p:contentPart>
          </mc:Choice>
          <mc:Fallback xmlns="">
            <p:pic>
              <p:nvPicPr>
                <p:cNvPr id="358" name="Freihand 357">
                  <a:extLst>
                    <a:ext uri="{FF2B5EF4-FFF2-40B4-BE49-F238E27FC236}">
                      <a16:creationId xmlns:a16="http://schemas.microsoft.com/office/drawing/2014/main" id="{315D2F76-5FAA-2CEB-7F68-726A20242E5A}"/>
                    </a:ext>
                  </a:extLst>
                </p:cNvPr>
                <p:cNvPicPr/>
                <p:nvPr/>
              </p:nvPicPr>
              <p:blipFill>
                <a:blip r:embed="rId492"/>
                <a:stretch>
                  <a:fillRect/>
                </a:stretch>
              </p:blipFill>
              <p:spPr>
                <a:xfrm>
                  <a:off x="3122633" y="6245521"/>
                  <a:ext cx="25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60" name="Freihand 359">
                  <a:extLst>
                    <a:ext uri="{FF2B5EF4-FFF2-40B4-BE49-F238E27FC236}">
                      <a16:creationId xmlns:a16="http://schemas.microsoft.com/office/drawing/2014/main" id="{8BEE3399-5A97-5993-4A49-E125212A631B}"/>
                    </a:ext>
                  </a:extLst>
                </p14:cNvPr>
                <p14:cNvContentPartPr/>
                <p14:nvPr/>
              </p14:nvContentPartPr>
              <p14:xfrm>
                <a:off x="3083393" y="6437401"/>
                <a:ext cx="73800" cy="92880"/>
              </p14:xfrm>
            </p:contentPart>
          </mc:Choice>
          <mc:Fallback xmlns="">
            <p:pic>
              <p:nvPicPr>
                <p:cNvPr id="360" name="Freihand 359">
                  <a:extLst>
                    <a:ext uri="{FF2B5EF4-FFF2-40B4-BE49-F238E27FC236}">
                      <a16:creationId xmlns:a16="http://schemas.microsoft.com/office/drawing/2014/main" id="{8BEE3399-5A97-5993-4A49-E125212A631B}"/>
                    </a:ext>
                  </a:extLst>
                </p:cNvPr>
                <p:cNvPicPr/>
                <p:nvPr/>
              </p:nvPicPr>
              <p:blipFill>
                <a:blip r:embed="rId494"/>
                <a:stretch>
                  <a:fillRect/>
                </a:stretch>
              </p:blipFill>
              <p:spPr>
                <a:xfrm>
                  <a:off x="3074753" y="6428761"/>
                  <a:ext cx="91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61" name="Freihand 360">
                  <a:extLst>
                    <a:ext uri="{FF2B5EF4-FFF2-40B4-BE49-F238E27FC236}">
                      <a16:creationId xmlns:a16="http://schemas.microsoft.com/office/drawing/2014/main" id="{BA0DFF0A-F95E-694C-7288-8D0F7300D966}"/>
                    </a:ext>
                  </a:extLst>
                </p14:cNvPr>
                <p14:cNvContentPartPr/>
                <p14:nvPr/>
              </p14:nvContentPartPr>
              <p14:xfrm>
                <a:off x="3147113" y="6451441"/>
                <a:ext cx="27720" cy="255960"/>
              </p14:xfrm>
            </p:contentPart>
          </mc:Choice>
          <mc:Fallback xmlns="">
            <p:pic>
              <p:nvPicPr>
                <p:cNvPr id="361" name="Freihand 360">
                  <a:extLst>
                    <a:ext uri="{FF2B5EF4-FFF2-40B4-BE49-F238E27FC236}">
                      <a16:creationId xmlns:a16="http://schemas.microsoft.com/office/drawing/2014/main" id="{BA0DFF0A-F95E-694C-7288-8D0F7300D966}"/>
                    </a:ext>
                  </a:extLst>
                </p:cNvPr>
                <p:cNvPicPr/>
                <p:nvPr/>
              </p:nvPicPr>
              <p:blipFill>
                <a:blip r:embed="rId496"/>
                <a:stretch>
                  <a:fillRect/>
                </a:stretch>
              </p:blipFill>
              <p:spPr>
                <a:xfrm>
                  <a:off x="3138473" y="6442801"/>
                  <a:ext cx="453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62" name="Freihand 361">
                  <a:extLst>
                    <a:ext uri="{FF2B5EF4-FFF2-40B4-BE49-F238E27FC236}">
                      <a16:creationId xmlns:a16="http://schemas.microsoft.com/office/drawing/2014/main" id="{7F3699B8-23C7-A013-2107-5AEDF9BF1E46}"/>
                    </a:ext>
                  </a:extLst>
                </p14:cNvPr>
                <p14:cNvContentPartPr/>
                <p14:nvPr/>
              </p14:nvContentPartPr>
              <p14:xfrm>
                <a:off x="3223073" y="6355321"/>
                <a:ext cx="109440" cy="101160"/>
              </p14:xfrm>
            </p:contentPart>
          </mc:Choice>
          <mc:Fallback xmlns="">
            <p:pic>
              <p:nvPicPr>
                <p:cNvPr id="362" name="Freihand 361">
                  <a:extLst>
                    <a:ext uri="{FF2B5EF4-FFF2-40B4-BE49-F238E27FC236}">
                      <a16:creationId xmlns:a16="http://schemas.microsoft.com/office/drawing/2014/main" id="{7F3699B8-23C7-A013-2107-5AEDF9BF1E46}"/>
                    </a:ext>
                  </a:extLst>
                </p:cNvPr>
                <p:cNvPicPr/>
                <p:nvPr/>
              </p:nvPicPr>
              <p:blipFill>
                <a:blip r:embed="rId498"/>
                <a:stretch>
                  <a:fillRect/>
                </a:stretch>
              </p:blipFill>
              <p:spPr>
                <a:xfrm>
                  <a:off x="3214073" y="6346321"/>
                  <a:ext cx="127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63" name="Freihand 362">
                  <a:extLst>
                    <a:ext uri="{FF2B5EF4-FFF2-40B4-BE49-F238E27FC236}">
                      <a16:creationId xmlns:a16="http://schemas.microsoft.com/office/drawing/2014/main" id="{FBD9C048-00F7-9EDC-9634-080DA515C542}"/>
                    </a:ext>
                  </a:extLst>
                </p14:cNvPr>
                <p14:cNvContentPartPr/>
                <p14:nvPr/>
              </p14:nvContentPartPr>
              <p14:xfrm>
                <a:off x="3340793" y="6370801"/>
                <a:ext cx="91440" cy="225720"/>
              </p14:xfrm>
            </p:contentPart>
          </mc:Choice>
          <mc:Fallback xmlns="">
            <p:pic>
              <p:nvPicPr>
                <p:cNvPr id="363" name="Freihand 362">
                  <a:extLst>
                    <a:ext uri="{FF2B5EF4-FFF2-40B4-BE49-F238E27FC236}">
                      <a16:creationId xmlns:a16="http://schemas.microsoft.com/office/drawing/2014/main" id="{FBD9C048-00F7-9EDC-9634-080DA515C542}"/>
                    </a:ext>
                  </a:extLst>
                </p:cNvPr>
                <p:cNvPicPr/>
                <p:nvPr/>
              </p:nvPicPr>
              <p:blipFill>
                <a:blip r:embed="rId500"/>
                <a:stretch>
                  <a:fillRect/>
                </a:stretch>
              </p:blipFill>
              <p:spPr>
                <a:xfrm>
                  <a:off x="3331793" y="6362161"/>
                  <a:ext cx="109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64" name="Freihand 363">
                  <a:extLst>
                    <a:ext uri="{FF2B5EF4-FFF2-40B4-BE49-F238E27FC236}">
                      <a16:creationId xmlns:a16="http://schemas.microsoft.com/office/drawing/2014/main" id="{465CBF3E-771E-DB1C-7D72-DA9CB36EA719}"/>
                    </a:ext>
                  </a:extLst>
                </p14:cNvPr>
                <p14:cNvContentPartPr/>
                <p14:nvPr/>
              </p14:nvContentPartPr>
              <p14:xfrm>
                <a:off x="3494513" y="6358921"/>
                <a:ext cx="38520" cy="160200"/>
              </p14:xfrm>
            </p:contentPart>
          </mc:Choice>
          <mc:Fallback xmlns="">
            <p:pic>
              <p:nvPicPr>
                <p:cNvPr id="364" name="Freihand 363">
                  <a:extLst>
                    <a:ext uri="{FF2B5EF4-FFF2-40B4-BE49-F238E27FC236}">
                      <a16:creationId xmlns:a16="http://schemas.microsoft.com/office/drawing/2014/main" id="{465CBF3E-771E-DB1C-7D72-DA9CB36EA719}"/>
                    </a:ext>
                  </a:extLst>
                </p:cNvPr>
                <p:cNvPicPr/>
                <p:nvPr/>
              </p:nvPicPr>
              <p:blipFill>
                <a:blip r:embed="rId502"/>
                <a:stretch>
                  <a:fillRect/>
                </a:stretch>
              </p:blipFill>
              <p:spPr>
                <a:xfrm>
                  <a:off x="3485513" y="6349921"/>
                  <a:ext cx="56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65" name="Freihand 364">
                  <a:extLst>
                    <a:ext uri="{FF2B5EF4-FFF2-40B4-BE49-F238E27FC236}">
                      <a16:creationId xmlns:a16="http://schemas.microsoft.com/office/drawing/2014/main" id="{15A188A8-04B0-5A4A-FBFF-F72990485A59}"/>
                    </a:ext>
                  </a:extLst>
                </p14:cNvPr>
                <p14:cNvContentPartPr/>
                <p14:nvPr/>
              </p14:nvContentPartPr>
              <p14:xfrm>
                <a:off x="3558593" y="6380161"/>
                <a:ext cx="149400" cy="306360"/>
              </p14:xfrm>
            </p:contentPart>
          </mc:Choice>
          <mc:Fallback xmlns="">
            <p:pic>
              <p:nvPicPr>
                <p:cNvPr id="365" name="Freihand 364">
                  <a:extLst>
                    <a:ext uri="{FF2B5EF4-FFF2-40B4-BE49-F238E27FC236}">
                      <a16:creationId xmlns:a16="http://schemas.microsoft.com/office/drawing/2014/main" id="{15A188A8-04B0-5A4A-FBFF-F72990485A59}"/>
                    </a:ext>
                  </a:extLst>
                </p:cNvPr>
                <p:cNvPicPr/>
                <p:nvPr/>
              </p:nvPicPr>
              <p:blipFill>
                <a:blip r:embed="rId504"/>
                <a:stretch>
                  <a:fillRect/>
                </a:stretch>
              </p:blipFill>
              <p:spPr>
                <a:xfrm>
                  <a:off x="3549593" y="6371521"/>
                  <a:ext cx="167040" cy="32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5">
            <p14:nvContentPartPr>
              <p14:cNvPr id="367" name="Freihand 366">
                <a:extLst>
                  <a:ext uri="{FF2B5EF4-FFF2-40B4-BE49-F238E27FC236}">
                    <a16:creationId xmlns:a16="http://schemas.microsoft.com/office/drawing/2014/main" id="{8C5DA7F0-CC98-BA39-27F8-FE7337CE0461}"/>
                  </a:ext>
                </a:extLst>
              </p14:cNvPr>
              <p14:cNvContentPartPr/>
              <p14:nvPr/>
            </p14:nvContentPartPr>
            <p14:xfrm>
              <a:off x="816473" y="5547481"/>
              <a:ext cx="208800" cy="49680"/>
            </p14:xfrm>
          </p:contentPart>
        </mc:Choice>
        <mc:Fallback xmlns="">
          <p:pic>
            <p:nvPicPr>
              <p:cNvPr id="367" name="Freihand 366">
                <a:extLst>
                  <a:ext uri="{FF2B5EF4-FFF2-40B4-BE49-F238E27FC236}">
                    <a16:creationId xmlns:a16="http://schemas.microsoft.com/office/drawing/2014/main" id="{8C5DA7F0-CC98-BA39-27F8-FE7337CE0461}"/>
                  </a:ext>
                </a:extLst>
              </p:cNvPr>
              <p:cNvPicPr/>
              <p:nvPr/>
            </p:nvPicPr>
            <p:blipFill>
              <a:blip r:embed="rId506"/>
              <a:stretch>
                <a:fillRect/>
              </a:stretch>
            </p:blipFill>
            <p:spPr>
              <a:xfrm>
                <a:off x="807833" y="5538841"/>
                <a:ext cx="226440" cy="67320"/>
              </a:xfrm>
              <a:prstGeom prst="rect">
                <a:avLst/>
              </a:prstGeom>
            </p:spPr>
          </p:pic>
        </mc:Fallback>
      </mc:AlternateContent>
      <p:grpSp>
        <p:nvGrpSpPr>
          <p:cNvPr id="369" name="Gruppieren 368">
            <a:extLst>
              <a:ext uri="{FF2B5EF4-FFF2-40B4-BE49-F238E27FC236}">
                <a16:creationId xmlns:a16="http://schemas.microsoft.com/office/drawing/2014/main" id="{D5166640-59D6-294F-F60D-9FC5FF163A6B}"/>
              </a:ext>
            </a:extLst>
          </p:cNvPr>
          <p:cNvGrpSpPr/>
          <p:nvPr/>
        </p:nvGrpSpPr>
        <p:grpSpPr>
          <a:xfrm>
            <a:off x="8752313" y="3370059"/>
            <a:ext cx="3382560" cy="820222"/>
            <a:chOff x="8752313" y="3370059"/>
            <a:chExt cx="3382560" cy="820222"/>
          </a:xfrm>
        </p:grpSpPr>
        <mc:AlternateContent xmlns:mc="http://schemas.openxmlformats.org/markup-compatibility/2006" xmlns:p14="http://schemas.microsoft.com/office/powerpoint/2010/main">
          <mc:Choice Requires="p14">
            <p:contentPart p14:bwMode="auto" r:id="rId507">
              <p14:nvContentPartPr>
                <p14:cNvPr id="267" name="Freihand 266">
                  <a:extLst>
                    <a:ext uri="{FF2B5EF4-FFF2-40B4-BE49-F238E27FC236}">
                      <a16:creationId xmlns:a16="http://schemas.microsoft.com/office/drawing/2014/main" id="{DA72ACB5-B6DD-D6C5-61F0-5D55AB3BF5EE}"/>
                    </a:ext>
                  </a:extLst>
                </p14:cNvPr>
                <p14:cNvContentPartPr/>
                <p14:nvPr/>
              </p14:nvContentPartPr>
              <p14:xfrm>
                <a:off x="9519833" y="3485619"/>
                <a:ext cx="110160" cy="179640"/>
              </p14:xfrm>
            </p:contentPart>
          </mc:Choice>
          <mc:Fallback xmlns="">
            <p:pic>
              <p:nvPicPr>
                <p:cNvPr id="267" name="Freihand 266">
                  <a:extLst>
                    <a:ext uri="{FF2B5EF4-FFF2-40B4-BE49-F238E27FC236}">
                      <a16:creationId xmlns:a16="http://schemas.microsoft.com/office/drawing/2014/main" id="{DA72ACB5-B6DD-D6C5-61F0-5D55AB3BF5EE}"/>
                    </a:ext>
                  </a:extLst>
                </p:cNvPr>
                <p:cNvPicPr/>
                <p:nvPr/>
              </p:nvPicPr>
              <p:blipFill>
                <a:blip r:embed="rId508"/>
                <a:stretch>
                  <a:fillRect/>
                </a:stretch>
              </p:blipFill>
              <p:spPr>
                <a:xfrm>
                  <a:off x="9510833" y="3476619"/>
                  <a:ext cx="127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68" name="Freihand 267">
                  <a:extLst>
                    <a:ext uri="{FF2B5EF4-FFF2-40B4-BE49-F238E27FC236}">
                      <a16:creationId xmlns:a16="http://schemas.microsoft.com/office/drawing/2014/main" id="{EE338E19-3F2B-E09D-71DE-21E311282B82}"/>
                    </a:ext>
                  </a:extLst>
                </p14:cNvPr>
                <p14:cNvContentPartPr/>
                <p14:nvPr/>
              </p14:nvContentPartPr>
              <p14:xfrm>
                <a:off x="9701273" y="3567339"/>
                <a:ext cx="113040" cy="171000"/>
              </p14:xfrm>
            </p:contentPart>
          </mc:Choice>
          <mc:Fallback xmlns="">
            <p:pic>
              <p:nvPicPr>
                <p:cNvPr id="268" name="Freihand 267">
                  <a:extLst>
                    <a:ext uri="{FF2B5EF4-FFF2-40B4-BE49-F238E27FC236}">
                      <a16:creationId xmlns:a16="http://schemas.microsoft.com/office/drawing/2014/main" id="{EE338E19-3F2B-E09D-71DE-21E311282B82}"/>
                    </a:ext>
                  </a:extLst>
                </p:cNvPr>
                <p:cNvPicPr/>
                <p:nvPr/>
              </p:nvPicPr>
              <p:blipFill>
                <a:blip r:embed="rId510"/>
                <a:stretch>
                  <a:fillRect/>
                </a:stretch>
              </p:blipFill>
              <p:spPr>
                <a:xfrm>
                  <a:off x="9692633" y="3558339"/>
                  <a:ext cx="130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69" name="Freihand 268">
                  <a:extLst>
                    <a:ext uri="{FF2B5EF4-FFF2-40B4-BE49-F238E27FC236}">
                      <a16:creationId xmlns:a16="http://schemas.microsoft.com/office/drawing/2014/main" id="{CCBC2FEF-1592-714E-7DDF-AB19B0AB3C1A}"/>
                    </a:ext>
                  </a:extLst>
                </p14:cNvPr>
                <p14:cNvContentPartPr/>
                <p14:nvPr/>
              </p14:nvContentPartPr>
              <p14:xfrm>
                <a:off x="9972353" y="3448899"/>
                <a:ext cx="199800" cy="145080"/>
              </p14:xfrm>
            </p:contentPart>
          </mc:Choice>
          <mc:Fallback xmlns="">
            <p:pic>
              <p:nvPicPr>
                <p:cNvPr id="269" name="Freihand 268">
                  <a:extLst>
                    <a:ext uri="{FF2B5EF4-FFF2-40B4-BE49-F238E27FC236}">
                      <a16:creationId xmlns:a16="http://schemas.microsoft.com/office/drawing/2014/main" id="{CCBC2FEF-1592-714E-7DDF-AB19B0AB3C1A}"/>
                    </a:ext>
                  </a:extLst>
                </p:cNvPr>
                <p:cNvPicPr/>
                <p:nvPr/>
              </p:nvPicPr>
              <p:blipFill>
                <a:blip r:embed="rId512"/>
                <a:stretch>
                  <a:fillRect/>
                </a:stretch>
              </p:blipFill>
              <p:spPr>
                <a:xfrm>
                  <a:off x="9963353" y="3439899"/>
                  <a:ext cx="217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70" name="Freihand 269">
                  <a:extLst>
                    <a:ext uri="{FF2B5EF4-FFF2-40B4-BE49-F238E27FC236}">
                      <a16:creationId xmlns:a16="http://schemas.microsoft.com/office/drawing/2014/main" id="{EE575F32-4D73-4A2B-5977-2C78D87AF276}"/>
                    </a:ext>
                  </a:extLst>
                </p14:cNvPr>
                <p14:cNvContentPartPr/>
                <p14:nvPr/>
              </p14:nvContentPartPr>
              <p14:xfrm>
                <a:off x="10374113" y="3370059"/>
                <a:ext cx="82440" cy="188280"/>
              </p14:xfrm>
            </p:contentPart>
          </mc:Choice>
          <mc:Fallback xmlns="">
            <p:pic>
              <p:nvPicPr>
                <p:cNvPr id="270" name="Freihand 269">
                  <a:extLst>
                    <a:ext uri="{FF2B5EF4-FFF2-40B4-BE49-F238E27FC236}">
                      <a16:creationId xmlns:a16="http://schemas.microsoft.com/office/drawing/2014/main" id="{EE575F32-4D73-4A2B-5977-2C78D87AF276}"/>
                    </a:ext>
                  </a:extLst>
                </p:cNvPr>
                <p:cNvPicPr/>
                <p:nvPr/>
              </p:nvPicPr>
              <p:blipFill>
                <a:blip r:embed="rId514"/>
                <a:stretch>
                  <a:fillRect/>
                </a:stretch>
              </p:blipFill>
              <p:spPr>
                <a:xfrm>
                  <a:off x="10365473" y="3361059"/>
                  <a:ext cx="100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71" name="Freihand 270">
                  <a:extLst>
                    <a:ext uri="{FF2B5EF4-FFF2-40B4-BE49-F238E27FC236}">
                      <a16:creationId xmlns:a16="http://schemas.microsoft.com/office/drawing/2014/main" id="{F0658601-D910-FD21-E4AF-AE72AE51D126}"/>
                    </a:ext>
                  </a:extLst>
                </p14:cNvPr>
                <p14:cNvContentPartPr/>
                <p14:nvPr/>
              </p14:nvContentPartPr>
              <p14:xfrm>
                <a:off x="10497593" y="3467619"/>
                <a:ext cx="194040" cy="207360"/>
              </p14:xfrm>
            </p:contentPart>
          </mc:Choice>
          <mc:Fallback xmlns="">
            <p:pic>
              <p:nvPicPr>
                <p:cNvPr id="271" name="Freihand 270">
                  <a:extLst>
                    <a:ext uri="{FF2B5EF4-FFF2-40B4-BE49-F238E27FC236}">
                      <a16:creationId xmlns:a16="http://schemas.microsoft.com/office/drawing/2014/main" id="{F0658601-D910-FD21-E4AF-AE72AE51D126}"/>
                    </a:ext>
                  </a:extLst>
                </p:cNvPr>
                <p:cNvPicPr/>
                <p:nvPr/>
              </p:nvPicPr>
              <p:blipFill>
                <a:blip r:embed="rId516"/>
                <a:stretch>
                  <a:fillRect/>
                </a:stretch>
              </p:blipFill>
              <p:spPr>
                <a:xfrm>
                  <a:off x="10488953" y="3458979"/>
                  <a:ext cx="2116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79" name="Freihand 278">
                  <a:extLst>
                    <a:ext uri="{FF2B5EF4-FFF2-40B4-BE49-F238E27FC236}">
                      <a16:creationId xmlns:a16="http://schemas.microsoft.com/office/drawing/2014/main" id="{3A6BD33D-0454-888D-3481-854A3A3A1F4E}"/>
                    </a:ext>
                  </a:extLst>
                </p14:cNvPr>
                <p14:cNvContentPartPr/>
                <p14:nvPr/>
              </p14:nvContentPartPr>
              <p14:xfrm>
                <a:off x="8752313" y="3928201"/>
                <a:ext cx="237240" cy="29880"/>
              </p14:xfrm>
            </p:contentPart>
          </mc:Choice>
          <mc:Fallback xmlns="">
            <p:pic>
              <p:nvPicPr>
                <p:cNvPr id="279" name="Freihand 278">
                  <a:extLst>
                    <a:ext uri="{FF2B5EF4-FFF2-40B4-BE49-F238E27FC236}">
                      <a16:creationId xmlns:a16="http://schemas.microsoft.com/office/drawing/2014/main" id="{3A6BD33D-0454-888D-3481-854A3A3A1F4E}"/>
                    </a:ext>
                  </a:extLst>
                </p:cNvPr>
                <p:cNvPicPr/>
                <p:nvPr/>
              </p:nvPicPr>
              <p:blipFill>
                <a:blip r:embed="rId518"/>
                <a:stretch>
                  <a:fillRect/>
                </a:stretch>
              </p:blipFill>
              <p:spPr>
                <a:xfrm>
                  <a:off x="8743313" y="3919561"/>
                  <a:ext cx="254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80" name="Freihand 279">
                  <a:extLst>
                    <a:ext uri="{FF2B5EF4-FFF2-40B4-BE49-F238E27FC236}">
                      <a16:creationId xmlns:a16="http://schemas.microsoft.com/office/drawing/2014/main" id="{1F962952-B523-DC38-86F1-E2CE492E1067}"/>
                    </a:ext>
                  </a:extLst>
                </p14:cNvPr>
                <p14:cNvContentPartPr/>
                <p14:nvPr/>
              </p14:nvContentPartPr>
              <p14:xfrm>
                <a:off x="8767073" y="3986161"/>
                <a:ext cx="218520" cy="23400"/>
              </p14:xfrm>
            </p:contentPart>
          </mc:Choice>
          <mc:Fallback xmlns="">
            <p:pic>
              <p:nvPicPr>
                <p:cNvPr id="280" name="Freihand 279">
                  <a:extLst>
                    <a:ext uri="{FF2B5EF4-FFF2-40B4-BE49-F238E27FC236}">
                      <a16:creationId xmlns:a16="http://schemas.microsoft.com/office/drawing/2014/main" id="{1F962952-B523-DC38-86F1-E2CE492E1067}"/>
                    </a:ext>
                  </a:extLst>
                </p:cNvPr>
                <p:cNvPicPr/>
                <p:nvPr/>
              </p:nvPicPr>
              <p:blipFill>
                <a:blip r:embed="rId520"/>
                <a:stretch>
                  <a:fillRect/>
                </a:stretch>
              </p:blipFill>
              <p:spPr>
                <a:xfrm>
                  <a:off x="8758433" y="3977161"/>
                  <a:ext cx="236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81" name="Freihand 280">
                  <a:extLst>
                    <a:ext uri="{FF2B5EF4-FFF2-40B4-BE49-F238E27FC236}">
                      <a16:creationId xmlns:a16="http://schemas.microsoft.com/office/drawing/2014/main" id="{0DDB328D-3932-EAC1-C345-04343BC5C0A3}"/>
                    </a:ext>
                  </a:extLst>
                </p14:cNvPr>
                <p14:cNvContentPartPr/>
                <p14:nvPr/>
              </p14:nvContentPartPr>
              <p14:xfrm>
                <a:off x="8981633" y="3866281"/>
                <a:ext cx="118080" cy="201240"/>
              </p14:xfrm>
            </p:contentPart>
          </mc:Choice>
          <mc:Fallback xmlns="">
            <p:pic>
              <p:nvPicPr>
                <p:cNvPr id="281" name="Freihand 280">
                  <a:extLst>
                    <a:ext uri="{FF2B5EF4-FFF2-40B4-BE49-F238E27FC236}">
                      <a16:creationId xmlns:a16="http://schemas.microsoft.com/office/drawing/2014/main" id="{0DDB328D-3932-EAC1-C345-04343BC5C0A3}"/>
                    </a:ext>
                  </a:extLst>
                </p:cNvPr>
                <p:cNvPicPr/>
                <p:nvPr/>
              </p:nvPicPr>
              <p:blipFill>
                <a:blip r:embed="rId522"/>
                <a:stretch>
                  <a:fillRect/>
                </a:stretch>
              </p:blipFill>
              <p:spPr>
                <a:xfrm>
                  <a:off x="8972993" y="3857281"/>
                  <a:ext cx="135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82" name="Freihand 281">
                  <a:extLst>
                    <a:ext uri="{FF2B5EF4-FFF2-40B4-BE49-F238E27FC236}">
                      <a16:creationId xmlns:a16="http://schemas.microsoft.com/office/drawing/2014/main" id="{6669E082-5C75-C2B3-53CB-54691485BA0D}"/>
                    </a:ext>
                  </a:extLst>
                </p14:cNvPr>
                <p14:cNvContentPartPr/>
                <p14:nvPr/>
              </p14:nvContentPartPr>
              <p14:xfrm>
                <a:off x="9312473" y="3799681"/>
                <a:ext cx="28800" cy="194040"/>
              </p14:xfrm>
            </p:contentPart>
          </mc:Choice>
          <mc:Fallback xmlns="">
            <p:pic>
              <p:nvPicPr>
                <p:cNvPr id="282" name="Freihand 281">
                  <a:extLst>
                    <a:ext uri="{FF2B5EF4-FFF2-40B4-BE49-F238E27FC236}">
                      <a16:creationId xmlns:a16="http://schemas.microsoft.com/office/drawing/2014/main" id="{6669E082-5C75-C2B3-53CB-54691485BA0D}"/>
                    </a:ext>
                  </a:extLst>
                </p:cNvPr>
                <p:cNvPicPr/>
                <p:nvPr/>
              </p:nvPicPr>
              <p:blipFill>
                <a:blip r:embed="rId524"/>
                <a:stretch>
                  <a:fillRect/>
                </a:stretch>
              </p:blipFill>
              <p:spPr>
                <a:xfrm>
                  <a:off x="9303473" y="3790681"/>
                  <a:ext cx="46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83" name="Freihand 282">
                  <a:extLst>
                    <a:ext uri="{FF2B5EF4-FFF2-40B4-BE49-F238E27FC236}">
                      <a16:creationId xmlns:a16="http://schemas.microsoft.com/office/drawing/2014/main" id="{EABF3006-8098-C2D0-F98B-3151B53C8381}"/>
                    </a:ext>
                  </a:extLst>
                </p14:cNvPr>
                <p14:cNvContentPartPr/>
                <p14:nvPr/>
              </p14:nvContentPartPr>
              <p14:xfrm>
                <a:off x="9223553" y="3779881"/>
                <a:ext cx="204480" cy="204480"/>
              </p14:xfrm>
            </p:contentPart>
          </mc:Choice>
          <mc:Fallback xmlns="">
            <p:pic>
              <p:nvPicPr>
                <p:cNvPr id="283" name="Freihand 282">
                  <a:extLst>
                    <a:ext uri="{FF2B5EF4-FFF2-40B4-BE49-F238E27FC236}">
                      <a16:creationId xmlns:a16="http://schemas.microsoft.com/office/drawing/2014/main" id="{EABF3006-8098-C2D0-F98B-3151B53C8381}"/>
                    </a:ext>
                  </a:extLst>
                </p:cNvPr>
                <p:cNvPicPr/>
                <p:nvPr/>
              </p:nvPicPr>
              <p:blipFill>
                <a:blip r:embed="rId526"/>
                <a:stretch>
                  <a:fillRect/>
                </a:stretch>
              </p:blipFill>
              <p:spPr>
                <a:xfrm>
                  <a:off x="9214553" y="3770881"/>
                  <a:ext cx="222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84" name="Freihand 283">
                  <a:extLst>
                    <a:ext uri="{FF2B5EF4-FFF2-40B4-BE49-F238E27FC236}">
                      <a16:creationId xmlns:a16="http://schemas.microsoft.com/office/drawing/2014/main" id="{20423178-69C6-DFF9-A465-F9ABCDA35DCD}"/>
                    </a:ext>
                  </a:extLst>
                </p14:cNvPr>
                <p14:cNvContentPartPr/>
                <p14:nvPr/>
              </p14:nvContentPartPr>
              <p14:xfrm>
                <a:off x="9438113" y="3877081"/>
                <a:ext cx="129960" cy="88560"/>
              </p14:xfrm>
            </p:contentPart>
          </mc:Choice>
          <mc:Fallback xmlns="">
            <p:pic>
              <p:nvPicPr>
                <p:cNvPr id="284" name="Freihand 283">
                  <a:extLst>
                    <a:ext uri="{FF2B5EF4-FFF2-40B4-BE49-F238E27FC236}">
                      <a16:creationId xmlns:a16="http://schemas.microsoft.com/office/drawing/2014/main" id="{20423178-69C6-DFF9-A465-F9ABCDA35DCD}"/>
                    </a:ext>
                  </a:extLst>
                </p:cNvPr>
                <p:cNvPicPr/>
                <p:nvPr/>
              </p:nvPicPr>
              <p:blipFill>
                <a:blip r:embed="rId528"/>
                <a:stretch>
                  <a:fillRect/>
                </a:stretch>
              </p:blipFill>
              <p:spPr>
                <a:xfrm>
                  <a:off x="9429473" y="3868441"/>
                  <a:ext cx="147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85" name="Freihand 284">
                  <a:extLst>
                    <a:ext uri="{FF2B5EF4-FFF2-40B4-BE49-F238E27FC236}">
                      <a16:creationId xmlns:a16="http://schemas.microsoft.com/office/drawing/2014/main" id="{9508CBE6-CD16-381E-02C3-1D91B0A742F4}"/>
                    </a:ext>
                  </a:extLst>
                </p14:cNvPr>
                <p14:cNvContentPartPr/>
                <p14:nvPr/>
              </p14:nvContentPartPr>
              <p14:xfrm>
                <a:off x="9654833" y="3874921"/>
                <a:ext cx="230400" cy="103320"/>
              </p14:xfrm>
            </p:contentPart>
          </mc:Choice>
          <mc:Fallback xmlns="">
            <p:pic>
              <p:nvPicPr>
                <p:cNvPr id="285" name="Freihand 284">
                  <a:extLst>
                    <a:ext uri="{FF2B5EF4-FFF2-40B4-BE49-F238E27FC236}">
                      <a16:creationId xmlns:a16="http://schemas.microsoft.com/office/drawing/2014/main" id="{9508CBE6-CD16-381E-02C3-1D91B0A742F4}"/>
                    </a:ext>
                  </a:extLst>
                </p:cNvPr>
                <p:cNvPicPr/>
                <p:nvPr/>
              </p:nvPicPr>
              <p:blipFill>
                <a:blip r:embed="rId530"/>
                <a:stretch>
                  <a:fillRect/>
                </a:stretch>
              </p:blipFill>
              <p:spPr>
                <a:xfrm>
                  <a:off x="9645833" y="3865921"/>
                  <a:ext cx="248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86" name="Freihand 285">
                  <a:extLst>
                    <a:ext uri="{FF2B5EF4-FFF2-40B4-BE49-F238E27FC236}">
                      <a16:creationId xmlns:a16="http://schemas.microsoft.com/office/drawing/2014/main" id="{9A6917A3-84A7-1D99-D65F-2EC6FE148C12}"/>
                    </a:ext>
                  </a:extLst>
                </p14:cNvPr>
                <p14:cNvContentPartPr/>
                <p14:nvPr/>
              </p14:nvContentPartPr>
              <p14:xfrm>
                <a:off x="9896033" y="3854041"/>
                <a:ext cx="96480" cy="119880"/>
              </p14:xfrm>
            </p:contentPart>
          </mc:Choice>
          <mc:Fallback xmlns="">
            <p:pic>
              <p:nvPicPr>
                <p:cNvPr id="286" name="Freihand 285">
                  <a:extLst>
                    <a:ext uri="{FF2B5EF4-FFF2-40B4-BE49-F238E27FC236}">
                      <a16:creationId xmlns:a16="http://schemas.microsoft.com/office/drawing/2014/main" id="{9A6917A3-84A7-1D99-D65F-2EC6FE148C12}"/>
                    </a:ext>
                  </a:extLst>
                </p:cNvPr>
                <p:cNvPicPr/>
                <p:nvPr/>
              </p:nvPicPr>
              <p:blipFill>
                <a:blip r:embed="rId532"/>
                <a:stretch>
                  <a:fillRect/>
                </a:stretch>
              </p:blipFill>
              <p:spPr>
                <a:xfrm>
                  <a:off x="9887033" y="3845041"/>
                  <a:ext cx="114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87" name="Freihand 286">
                  <a:extLst>
                    <a:ext uri="{FF2B5EF4-FFF2-40B4-BE49-F238E27FC236}">
                      <a16:creationId xmlns:a16="http://schemas.microsoft.com/office/drawing/2014/main" id="{F569678B-8E34-078A-8A33-F8CC08AE8001}"/>
                    </a:ext>
                  </a:extLst>
                </p14:cNvPr>
                <p14:cNvContentPartPr/>
                <p14:nvPr/>
              </p14:nvContentPartPr>
              <p14:xfrm>
                <a:off x="10038953" y="3732721"/>
                <a:ext cx="187920" cy="194760"/>
              </p14:xfrm>
            </p:contentPart>
          </mc:Choice>
          <mc:Fallback xmlns="">
            <p:pic>
              <p:nvPicPr>
                <p:cNvPr id="287" name="Freihand 286">
                  <a:extLst>
                    <a:ext uri="{FF2B5EF4-FFF2-40B4-BE49-F238E27FC236}">
                      <a16:creationId xmlns:a16="http://schemas.microsoft.com/office/drawing/2014/main" id="{F569678B-8E34-078A-8A33-F8CC08AE8001}"/>
                    </a:ext>
                  </a:extLst>
                </p:cNvPr>
                <p:cNvPicPr/>
                <p:nvPr/>
              </p:nvPicPr>
              <p:blipFill>
                <a:blip r:embed="rId534"/>
                <a:stretch>
                  <a:fillRect/>
                </a:stretch>
              </p:blipFill>
              <p:spPr>
                <a:xfrm>
                  <a:off x="10030313" y="3723721"/>
                  <a:ext cx="205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88" name="Freihand 287">
                  <a:extLst>
                    <a:ext uri="{FF2B5EF4-FFF2-40B4-BE49-F238E27FC236}">
                      <a16:creationId xmlns:a16="http://schemas.microsoft.com/office/drawing/2014/main" id="{4A50B0AD-0195-24C9-7111-C91A3F3F8CB7}"/>
                    </a:ext>
                  </a:extLst>
                </p14:cNvPr>
                <p14:cNvContentPartPr/>
                <p14:nvPr/>
              </p14:nvContentPartPr>
              <p14:xfrm>
                <a:off x="10190873" y="3721921"/>
                <a:ext cx="31680" cy="18720"/>
              </p14:xfrm>
            </p:contentPart>
          </mc:Choice>
          <mc:Fallback xmlns="">
            <p:pic>
              <p:nvPicPr>
                <p:cNvPr id="288" name="Freihand 287">
                  <a:extLst>
                    <a:ext uri="{FF2B5EF4-FFF2-40B4-BE49-F238E27FC236}">
                      <a16:creationId xmlns:a16="http://schemas.microsoft.com/office/drawing/2014/main" id="{4A50B0AD-0195-24C9-7111-C91A3F3F8CB7}"/>
                    </a:ext>
                  </a:extLst>
                </p:cNvPr>
                <p:cNvPicPr/>
                <p:nvPr/>
              </p:nvPicPr>
              <p:blipFill>
                <a:blip r:embed="rId536"/>
                <a:stretch>
                  <a:fillRect/>
                </a:stretch>
              </p:blipFill>
              <p:spPr>
                <a:xfrm>
                  <a:off x="10182233" y="3713281"/>
                  <a:ext cx="49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9" name="Freihand 288">
                  <a:extLst>
                    <a:ext uri="{FF2B5EF4-FFF2-40B4-BE49-F238E27FC236}">
                      <a16:creationId xmlns:a16="http://schemas.microsoft.com/office/drawing/2014/main" id="{49566991-D404-2E7F-9FCA-07CFB686584A}"/>
                    </a:ext>
                  </a:extLst>
                </p14:cNvPr>
                <p14:cNvContentPartPr/>
                <p14:nvPr/>
              </p14:nvContentPartPr>
              <p14:xfrm>
                <a:off x="10273313" y="3831361"/>
                <a:ext cx="235800" cy="73800"/>
              </p14:xfrm>
            </p:contentPart>
          </mc:Choice>
          <mc:Fallback xmlns="">
            <p:pic>
              <p:nvPicPr>
                <p:cNvPr id="289" name="Freihand 288">
                  <a:extLst>
                    <a:ext uri="{FF2B5EF4-FFF2-40B4-BE49-F238E27FC236}">
                      <a16:creationId xmlns:a16="http://schemas.microsoft.com/office/drawing/2014/main" id="{49566991-D404-2E7F-9FCA-07CFB686584A}"/>
                    </a:ext>
                  </a:extLst>
                </p:cNvPr>
                <p:cNvPicPr/>
                <p:nvPr/>
              </p:nvPicPr>
              <p:blipFill>
                <a:blip r:embed="rId538"/>
                <a:stretch>
                  <a:fillRect/>
                </a:stretch>
              </p:blipFill>
              <p:spPr>
                <a:xfrm>
                  <a:off x="10264673" y="3822361"/>
                  <a:ext cx="253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90" name="Freihand 289">
                  <a:extLst>
                    <a:ext uri="{FF2B5EF4-FFF2-40B4-BE49-F238E27FC236}">
                      <a16:creationId xmlns:a16="http://schemas.microsoft.com/office/drawing/2014/main" id="{3774B283-8ECA-04E2-6E90-590E32C8DF9C}"/>
                    </a:ext>
                  </a:extLst>
                </p14:cNvPr>
                <p14:cNvContentPartPr/>
                <p14:nvPr/>
              </p14:nvContentPartPr>
              <p14:xfrm>
                <a:off x="10565273" y="3799681"/>
                <a:ext cx="227520" cy="95400"/>
              </p14:xfrm>
            </p:contentPart>
          </mc:Choice>
          <mc:Fallback xmlns="">
            <p:pic>
              <p:nvPicPr>
                <p:cNvPr id="290" name="Freihand 289">
                  <a:extLst>
                    <a:ext uri="{FF2B5EF4-FFF2-40B4-BE49-F238E27FC236}">
                      <a16:creationId xmlns:a16="http://schemas.microsoft.com/office/drawing/2014/main" id="{3774B283-8ECA-04E2-6E90-590E32C8DF9C}"/>
                    </a:ext>
                  </a:extLst>
                </p:cNvPr>
                <p:cNvPicPr/>
                <p:nvPr/>
              </p:nvPicPr>
              <p:blipFill>
                <a:blip r:embed="rId540"/>
                <a:stretch>
                  <a:fillRect/>
                </a:stretch>
              </p:blipFill>
              <p:spPr>
                <a:xfrm>
                  <a:off x="10556633" y="3790681"/>
                  <a:ext cx="245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91" name="Freihand 290">
                  <a:extLst>
                    <a:ext uri="{FF2B5EF4-FFF2-40B4-BE49-F238E27FC236}">
                      <a16:creationId xmlns:a16="http://schemas.microsoft.com/office/drawing/2014/main" id="{404A9367-3D29-5ACC-D227-D2ADC35C103D}"/>
                    </a:ext>
                  </a:extLst>
                </p14:cNvPr>
                <p14:cNvContentPartPr/>
                <p14:nvPr/>
              </p14:nvContentPartPr>
              <p14:xfrm>
                <a:off x="10982513" y="3771961"/>
                <a:ext cx="131760" cy="141840"/>
              </p14:xfrm>
            </p:contentPart>
          </mc:Choice>
          <mc:Fallback xmlns="">
            <p:pic>
              <p:nvPicPr>
                <p:cNvPr id="291" name="Freihand 290">
                  <a:extLst>
                    <a:ext uri="{FF2B5EF4-FFF2-40B4-BE49-F238E27FC236}">
                      <a16:creationId xmlns:a16="http://schemas.microsoft.com/office/drawing/2014/main" id="{404A9367-3D29-5ACC-D227-D2ADC35C103D}"/>
                    </a:ext>
                  </a:extLst>
                </p:cNvPr>
                <p:cNvPicPr/>
                <p:nvPr/>
              </p:nvPicPr>
              <p:blipFill>
                <a:blip r:embed="rId542"/>
                <a:stretch>
                  <a:fillRect/>
                </a:stretch>
              </p:blipFill>
              <p:spPr>
                <a:xfrm>
                  <a:off x="10973513" y="3762961"/>
                  <a:ext cx="149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92" name="Freihand 291">
                  <a:extLst>
                    <a:ext uri="{FF2B5EF4-FFF2-40B4-BE49-F238E27FC236}">
                      <a16:creationId xmlns:a16="http://schemas.microsoft.com/office/drawing/2014/main" id="{08C840E3-CC7D-5FDF-60DC-36B8F175B606}"/>
                    </a:ext>
                  </a:extLst>
                </p14:cNvPr>
                <p14:cNvContentPartPr/>
                <p14:nvPr/>
              </p14:nvContentPartPr>
              <p14:xfrm>
                <a:off x="11153153" y="3636241"/>
                <a:ext cx="340200" cy="226080"/>
              </p14:xfrm>
            </p:contentPart>
          </mc:Choice>
          <mc:Fallback xmlns="">
            <p:pic>
              <p:nvPicPr>
                <p:cNvPr id="292" name="Freihand 291">
                  <a:extLst>
                    <a:ext uri="{FF2B5EF4-FFF2-40B4-BE49-F238E27FC236}">
                      <a16:creationId xmlns:a16="http://schemas.microsoft.com/office/drawing/2014/main" id="{08C840E3-CC7D-5FDF-60DC-36B8F175B606}"/>
                    </a:ext>
                  </a:extLst>
                </p:cNvPr>
                <p:cNvPicPr/>
                <p:nvPr/>
              </p:nvPicPr>
              <p:blipFill>
                <a:blip r:embed="rId544"/>
                <a:stretch>
                  <a:fillRect/>
                </a:stretch>
              </p:blipFill>
              <p:spPr>
                <a:xfrm>
                  <a:off x="11144153" y="3627241"/>
                  <a:ext cx="357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93" name="Freihand 292">
                  <a:extLst>
                    <a:ext uri="{FF2B5EF4-FFF2-40B4-BE49-F238E27FC236}">
                      <a16:creationId xmlns:a16="http://schemas.microsoft.com/office/drawing/2014/main" id="{936AE36B-7290-3FC6-1F45-A67B065FCADD}"/>
                    </a:ext>
                  </a:extLst>
                </p14:cNvPr>
                <p14:cNvContentPartPr/>
                <p14:nvPr/>
              </p14:nvContentPartPr>
              <p14:xfrm>
                <a:off x="11460593" y="3748201"/>
                <a:ext cx="343440" cy="192600"/>
              </p14:xfrm>
            </p:contentPart>
          </mc:Choice>
          <mc:Fallback xmlns="">
            <p:pic>
              <p:nvPicPr>
                <p:cNvPr id="293" name="Freihand 292">
                  <a:extLst>
                    <a:ext uri="{FF2B5EF4-FFF2-40B4-BE49-F238E27FC236}">
                      <a16:creationId xmlns:a16="http://schemas.microsoft.com/office/drawing/2014/main" id="{936AE36B-7290-3FC6-1F45-A67B065FCADD}"/>
                    </a:ext>
                  </a:extLst>
                </p:cNvPr>
                <p:cNvPicPr/>
                <p:nvPr/>
              </p:nvPicPr>
              <p:blipFill>
                <a:blip r:embed="rId546"/>
                <a:stretch>
                  <a:fillRect/>
                </a:stretch>
              </p:blipFill>
              <p:spPr>
                <a:xfrm>
                  <a:off x="11451593" y="3739561"/>
                  <a:ext cx="361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94" name="Freihand 293">
                  <a:extLst>
                    <a:ext uri="{FF2B5EF4-FFF2-40B4-BE49-F238E27FC236}">
                      <a16:creationId xmlns:a16="http://schemas.microsoft.com/office/drawing/2014/main" id="{55F07AE1-E24E-580D-9328-14FAFCADFD84}"/>
                    </a:ext>
                  </a:extLst>
                </p14:cNvPr>
                <p14:cNvContentPartPr/>
                <p14:nvPr/>
              </p14:nvContentPartPr>
              <p14:xfrm>
                <a:off x="11887553" y="3505561"/>
                <a:ext cx="13320" cy="347760"/>
              </p14:xfrm>
            </p:contentPart>
          </mc:Choice>
          <mc:Fallback xmlns="">
            <p:pic>
              <p:nvPicPr>
                <p:cNvPr id="294" name="Freihand 293">
                  <a:extLst>
                    <a:ext uri="{FF2B5EF4-FFF2-40B4-BE49-F238E27FC236}">
                      <a16:creationId xmlns:a16="http://schemas.microsoft.com/office/drawing/2014/main" id="{55F07AE1-E24E-580D-9328-14FAFCADFD84}"/>
                    </a:ext>
                  </a:extLst>
                </p:cNvPr>
                <p:cNvPicPr/>
                <p:nvPr/>
              </p:nvPicPr>
              <p:blipFill>
                <a:blip r:embed="rId548"/>
                <a:stretch>
                  <a:fillRect/>
                </a:stretch>
              </p:blipFill>
              <p:spPr>
                <a:xfrm>
                  <a:off x="11878553" y="3496561"/>
                  <a:ext cx="309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95" name="Freihand 294">
                  <a:extLst>
                    <a:ext uri="{FF2B5EF4-FFF2-40B4-BE49-F238E27FC236}">
                      <a16:creationId xmlns:a16="http://schemas.microsoft.com/office/drawing/2014/main" id="{6DC5B400-ACF3-BE8C-A2DB-142E05D8E900}"/>
                    </a:ext>
                  </a:extLst>
                </p14:cNvPr>
                <p14:cNvContentPartPr/>
                <p14:nvPr/>
              </p14:nvContentPartPr>
              <p14:xfrm>
                <a:off x="10358633" y="4035121"/>
                <a:ext cx="11160" cy="126720"/>
              </p14:xfrm>
            </p:contentPart>
          </mc:Choice>
          <mc:Fallback xmlns="">
            <p:pic>
              <p:nvPicPr>
                <p:cNvPr id="295" name="Freihand 294">
                  <a:extLst>
                    <a:ext uri="{FF2B5EF4-FFF2-40B4-BE49-F238E27FC236}">
                      <a16:creationId xmlns:a16="http://schemas.microsoft.com/office/drawing/2014/main" id="{6DC5B400-ACF3-BE8C-A2DB-142E05D8E900}"/>
                    </a:ext>
                  </a:extLst>
                </p:cNvPr>
                <p:cNvPicPr/>
                <p:nvPr/>
              </p:nvPicPr>
              <p:blipFill>
                <a:blip r:embed="rId550"/>
                <a:stretch>
                  <a:fillRect/>
                </a:stretch>
              </p:blipFill>
              <p:spPr>
                <a:xfrm>
                  <a:off x="10349633" y="4026121"/>
                  <a:ext cx="288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96" name="Freihand 295">
                  <a:extLst>
                    <a:ext uri="{FF2B5EF4-FFF2-40B4-BE49-F238E27FC236}">
                      <a16:creationId xmlns:a16="http://schemas.microsoft.com/office/drawing/2014/main" id="{C542ADB8-E511-FF9D-3872-052137B75D5C}"/>
                    </a:ext>
                  </a:extLst>
                </p14:cNvPr>
                <p14:cNvContentPartPr/>
                <p14:nvPr/>
              </p14:nvContentPartPr>
              <p14:xfrm>
                <a:off x="10214273" y="3986161"/>
                <a:ext cx="292320" cy="172800"/>
              </p14:xfrm>
            </p:contentPart>
          </mc:Choice>
          <mc:Fallback xmlns="">
            <p:pic>
              <p:nvPicPr>
                <p:cNvPr id="296" name="Freihand 295">
                  <a:extLst>
                    <a:ext uri="{FF2B5EF4-FFF2-40B4-BE49-F238E27FC236}">
                      <a16:creationId xmlns:a16="http://schemas.microsoft.com/office/drawing/2014/main" id="{C542ADB8-E511-FF9D-3872-052137B75D5C}"/>
                    </a:ext>
                  </a:extLst>
                </p:cNvPr>
                <p:cNvPicPr/>
                <p:nvPr/>
              </p:nvPicPr>
              <p:blipFill>
                <a:blip r:embed="rId552"/>
                <a:stretch>
                  <a:fillRect/>
                </a:stretch>
              </p:blipFill>
              <p:spPr>
                <a:xfrm>
                  <a:off x="10205633" y="3977161"/>
                  <a:ext cx="309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97" name="Freihand 296">
                  <a:extLst>
                    <a:ext uri="{FF2B5EF4-FFF2-40B4-BE49-F238E27FC236}">
                      <a16:creationId xmlns:a16="http://schemas.microsoft.com/office/drawing/2014/main" id="{F0FF945F-7933-7D25-AA44-17F2A83F8D3E}"/>
                    </a:ext>
                  </a:extLst>
                </p14:cNvPr>
                <p14:cNvContentPartPr/>
                <p14:nvPr/>
              </p14:nvContentPartPr>
              <p14:xfrm>
                <a:off x="10496153" y="3957001"/>
                <a:ext cx="120600" cy="204840"/>
              </p14:xfrm>
            </p:contentPart>
          </mc:Choice>
          <mc:Fallback xmlns="">
            <p:pic>
              <p:nvPicPr>
                <p:cNvPr id="297" name="Freihand 296">
                  <a:extLst>
                    <a:ext uri="{FF2B5EF4-FFF2-40B4-BE49-F238E27FC236}">
                      <a16:creationId xmlns:a16="http://schemas.microsoft.com/office/drawing/2014/main" id="{F0FF945F-7933-7D25-AA44-17F2A83F8D3E}"/>
                    </a:ext>
                  </a:extLst>
                </p:cNvPr>
                <p:cNvPicPr/>
                <p:nvPr/>
              </p:nvPicPr>
              <p:blipFill>
                <a:blip r:embed="rId554"/>
                <a:stretch>
                  <a:fillRect/>
                </a:stretch>
              </p:blipFill>
              <p:spPr>
                <a:xfrm>
                  <a:off x="10487513" y="3948001"/>
                  <a:ext cx="1382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98" name="Freihand 297">
                  <a:extLst>
                    <a:ext uri="{FF2B5EF4-FFF2-40B4-BE49-F238E27FC236}">
                      <a16:creationId xmlns:a16="http://schemas.microsoft.com/office/drawing/2014/main" id="{66870DDC-78FE-7388-7727-C2822B9A5754}"/>
                    </a:ext>
                  </a:extLst>
                </p14:cNvPr>
                <p14:cNvContentPartPr/>
                <p14:nvPr/>
              </p14:nvContentPartPr>
              <p14:xfrm>
                <a:off x="10680113" y="3942961"/>
                <a:ext cx="76320" cy="182520"/>
              </p14:xfrm>
            </p:contentPart>
          </mc:Choice>
          <mc:Fallback xmlns="">
            <p:pic>
              <p:nvPicPr>
                <p:cNvPr id="298" name="Freihand 297">
                  <a:extLst>
                    <a:ext uri="{FF2B5EF4-FFF2-40B4-BE49-F238E27FC236}">
                      <a16:creationId xmlns:a16="http://schemas.microsoft.com/office/drawing/2014/main" id="{66870DDC-78FE-7388-7727-C2822B9A5754}"/>
                    </a:ext>
                  </a:extLst>
                </p:cNvPr>
                <p:cNvPicPr/>
                <p:nvPr/>
              </p:nvPicPr>
              <p:blipFill>
                <a:blip r:embed="rId556"/>
                <a:stretch>
                  <a:fillRect/>
                </a:stretch>
              </p:blipFill>
              <p:spPr>
                <a:xfrm>
                  <a:off x="10671473" y="3933961"/>
                  <a:ext cx="93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99" name="Freihand 298">
                  <a:extLst>
                    <a:ext uri="{FF2B5EF4-FFF2-40B4-BE49-F238E27FC236}">
                      <a16:creationId xmlns:a16="http://schemas.microsoft.com/office/drawing/2014/main" id="{759F824A-B99E-5C94-46C4-9433F7EE1E58}"/>
                    </a:ext>
                  </a:extLst>
                </p14:cNvPr>
                <p14:cNvContentPartPr/>
                <p14:nvPr/>
              </p14:nvContentPartPr>
              <p14:xfrm>
                <a:off x="10806473" y="4060321"/>
                <a:ext cx="90360" cy="107280"/>
              </p14:xfrm>
            </p:contentPart>
          </mc:Choice>
          <mc:Fallback xmlns="">
            <p:pic>
              <p:nvPicPr>
                <p:cNvPr id="299" name="Freihand 298">
                  <a:extLst>
                    <a:ext uri="{FF2B5EF4-FFF2-40B4-BE49-F238E27FC236}">
                      <a16:creationId xmlns:a16="http://schemas.microsoft.com/office/drawing/2014/main" id="{759F824A-B99E-5C94-46C4-9433F7EE1E58}"/>
                    </a:ext>
                  </a:extLst>
                </p:cNvPr>
                <p:cNvPicPr/>
                <p:nvPr/>
              </p:nvPicPr>
              <p:blipFill>
                <a:blip r:embed="rId558"/>
                <a:stretch>
                  <a:fillRect/>
                </a:stretch>
              </p:blipFill>
              <p:spPr>
                <a:xfrm>
                  <a:off x="10797833" y="4051681"/>
                  <a:ext cx="108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01" name="Freihand 300">
                  <a:extLst>
                    <a:ext uri="{FF2B5EF4-FFF2-40B4-BE49-F238E27FC236}">
                      <a16:creationId xmlns:a16="http://schemas.microsoft.com/office/drawing/2014/main" id="{20906391-5859-62DE-7A3D-553AB2F16CC9}"/>
                    </a:ext>
                  </a:extLst>
                </p14:cNvPr>
                <p14:cNvContentPartPr/>
                <p14:nvPr/>
              </p14:nvContentPartPr>
              <p14:xfrm>
                <a:off x="10952633" y="3943321"/>
                <a:ext cx="79200" cy="218520"/>
              </p14:xfrm>
            </p:contentPart>
          </mc:Choice>
          <mc:Fallback xmlns="">
            <p:pic>
              <p:nvPicPr>
                <p:cNvPr id="301" name="Freihand 300">
                  <a:extLst>
                    <a:ext uri="{FF2B5EF4-FFF2-40B4-BE49-F238E27FC236}">
                      <a16:creationId xmlns:a16="http://schemas.microsoft.com/office/drawing/2014/main" id="{20906391-5859-62DE-7A3D-553AB2F16CC9}"/>
                    </a:ext>
                  </a:extLst>
                </p:cNvPr>
                <p:cNvPicPr/>
                <p:nvPr/>
              </p:nvPicPr>
              <p:blipFill>
                <a:blip r:embed="rId560"/>
                <a:stretch>
                  <a:fillRect/>
                </a:stretch>
              </p:blipFill>
              <p:spPr>
                <a:xfrm>
                  <a:off x="10943993" y="3934681"/>
                  <a:ext cx="96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02" name="Freihand 301">
                  <a:extLst>
                    <a:ext uri="{FF2B5EF4-FFF2-40B4-BE49-F238E27FC236}">
                      <a16:creationId xmlns:a16="http://schemas.microsoft.com/office/drawing/2014/main" id="{66B0ADFF-A151-1AD5-05C7-76ED0D04013A}"/>
                    </a:ext>
                  </a:extLst>
                </p14:cNvPr>
                <p14:cNvContentPartPr/>
                <p14:nvPr/>
              </p14:nvContentPartPr>
              <p14:xfrm>
                <a:off x="11126513" y="3964201"/>
                <a:ext cx="180720" cy="159120"/>
              </p14:xfrm>
            </p:contentPart>
          </mc:Choice>
          <mc:Fallback xmlns="">
            <p:pic>
              <p:nvPicPr>
                <p:cNvPr id="302" name="Freihand 301">
                  <a:extLst>
                    <a:ext uri="{FF2B5EF4-FFF2-40B4-BE49-F238E27FC236}">
                      <a16:creationId xmlns:a16="http://schemas.microsoft.com/office/drawing/2014/main" id="{66B0ADFF-A151-1AD5-05C7-76ED0D04013A}"/>
                    </a:ext>
                  </a:extLst>
                </p:cNvPr>
                <p:cNvPicPr/>
                <p:nvPr/>
              </p:nvPicPr>
              <p:blipFill>
                <a:blip r:embed="rId562"/>
                <a:stretch>
                  <a:fillRect/>
                </a:stretch>
              </p:blipFill>
              <p:spPr>
                <a:xfrm>
                  <a:off x="11117513" y="3955201"/>
                  <a:ext cx="198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03" name="Freihand 302">
                  <a:extLst>
                    <a:ext uri="{FF2B5EF4-FFF2-40B4-BE49-F238E27FC236}">
                      <a16:creationId xmlns:a16="http://schemas.microsoft.com/office/drawing/2014/main" id="{80E485BA-B91C-CD4D-5D81-9990E193890D}"/>
                    </a:ext>
                  </a:extLst>
                </p14:cNvPr>
                <p14:cNvContentPartPr/>
                <p14:nvPr/>
              </p14:nvContentPartPr>
              <p14:xfrm>
                <a:off x="11413073" y="3978601"/>
                <a:ext cx="25920" cy="152640"/>
              </p14:xfrm>
            </p:contentPart>
          </mc:Choice>
          <mc:Fallback xmlns="">
            <p:pic>
              <p:nvPicPr>
                <p:cNvPr id="303" name="Freihand 302">
                  <a:extLst>
                    <a:ext uri="{FF2B5EF4-FFF2-40B4-BE49-F238E27FC236}">
                      <a16:creationId xmlns:a16="http://schemas.microsoft.com/office/drawing/2014/main" id="{80E485BA-B91C-CD4D-5D81-9990E193890D}"/>
                    </a:ext>
                  </a:extLst>
                </p:cNvPr>
                <p:cNvPicPr/>
                <p:nvPr/>
              </p:nvPicPr>
              <p:blipFill>
                <a:blip r:embed="rId564"/>
                <a:stretch>
                  <a:fillRect/>
                </a:stretch>
              </p:blipFill>
              <p:spPr>
                <a:xfrm>
                  <a:off x="11404073" y="3969961"/>
                  <a:ext cx="43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04" name="Freihand 303">
                  <a:extLst>
                    <a:ext uri="{FF2B5EF4-FFF2-40B4-BE49-F238E27FC236}">
                      <a16:creationId xmlns:a16="http://schemas.microsoft.com/office/drawing/2014/main" id="{A4D8E6DB-41C7-B98E-772E-63FAD77187B8}"/>
                    </a:ext>
                  </a:extLst>
                </p14:cNvPr>
                <p14:cNvContentPartPr/>
                <p14:nvPr/>
              </p14:nvContentPartPr>
              <p14:xfrm>
                <a:off x="11327753" y="3926041"/>
                <a:ext cx="225720" cy="204480"/>
              </p14:xfrm>
            </p:contentPart>
          </mc:Choice>
          <mc:Fallback xmlns="">
            <p:pic>
              <p:nvPicPr>
                <p:cNvPr id="304" name="Freihand 303">
                  <a:extLst>
                    <a:ext uri="{FF2B5EF4-FFF2-40B4-BE49-F238E27FC236}">
                      <a16:creationId xmlns:a16="http://schemas.microsoft.com/office/drawing/2014/main" id="{A4D8E6DB-41C7-B98E-772E-63FAD77187B8}"/>
                    </a:ext>
                  </a:extLst>
                </p:cNvPr>
                <p:cNvPicPr/>
                <p:nvPr/>
              </p:nvPicPr>
              <p:blipFill>
                <a:blip r:embed="rId566"/>
                <a:stretch>
                  <a:fillRect/>
                </a:stretch>
              </p:blipFill>
              <p:spPr>
                <a:xfrm>
                  <a:off x="11318753" y="3917401"/>
                  <a:ext cx="2433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05" name="Freihand 304">
                  <a:extLst>
                    <a:ext uri="{FF2B5EF4-FFF2-40B4-BE49-F238E27FC236}">
                      <a16:creationId xmlns:a16="http://schemas.microsoft.com/office/drawing/2014/main" id="{23F44F56-C3E9-C1B2-A266-AF9C70256702}"/>
                    </a:ext>
                  </a:extLst>
                </p14:cNvPr>
                <p14:cNvContentPartPr/>
                <p14:nvPr/>
              </p14:nvContentPartPr>
              <p14:xfrm>
                <a:off x="11595233" y="3893281"/>
                <a:ext cx="89280" cy="239760"/>
              </p14:xfrm>
            </p:contentPart>
          </mc:Choice>
          <mc:Fallback xmlns="">
            <p:pic>
              <p:nvPicPr>
                <p:cNvPr id="305" name="Freihand 304">
                  <a:extLst>
                    <a:ext uri="{FF2B5EF4-FFF2-40B4-BE49-F238E27FC236}">
                      <a16:creationId xmlns:a16="http://schemas.microsoft.com/office/drawing/2014/main" id="{23F44F56-C3E9-C1B2-A266-AF9C70256702}"/>
                    </a:ext>
                  </a:extLst>
                </p:cNvPr>
                <p:cNvPicPr/>
                <p:nvPr/>
              </p:nvPicPr>
              <p:blipFill>
                <a:blip r:embed="rId568"/>
                <a:stretch>
                  <a:fillRect/>
                </a:stretch>
              </p:blipFill>
              <p:spPr>
                <a:xfrm>
                  <a:off x="11586593" y="3884641"/>
                  <a:ext cx="106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06" name="Freihand 305">
                  <a:extLst>
                    <a:ext uri="{FF2B5EF4-FFF2-40B4-BE49-F238E27FC236}">
                      <a16:creationId xmlns:a16="http://schemas.microsoft.com/office/drawing/2014/main" id="{16EBBD59-54BD-91A9-FD86-11FEBA52D999}"/>
                    </a:ext>
                  </a:extLst>
                </p14:cNvPr>
                <p14:cNvContentPartPr/>
                <p14:nvPr/>
              </p14:nvContentPartPr>
              <p14:xfrm>
                <a:off x="11706833" y="3978601"/>
                <a:ext cx="87480" cy="78120"/>
              </p14:xfrm>
            </p:contentPart>
          </mc:Choice>
          <mc:Fallback xmlns="">
            <p:pic>
              <p:nvPicPr>
                <p:cNvPr id="306" name="Freihand 305">
                  <a:extLst>
                    <a:ext uri="{FF2B5EF4-FFF2-40B4-BE49-F238E27FC236}">
                      <a16:creationId xmlns:a16="http://schemas.microsoft.com/office/drawing/2014/main" id="{16EBBD59-54BD-91A9-FD86-11FEBA52D999}"/>
                    </a:ext>
                  </a:extLst>
                </p:cNvPr>
                <p:cNvPicPr/>
                <p:nvPr/>
              </p:nvPicPr>
              <p:blipFill>
                <a:blip r:embed="rId570"/>
                <a:stretch>
                  <a:fillRect/>
                </a:stretch>
              </p:blipFill>
              <p:spPr>
                <a:xfrm>
                  <a:off x="11698193" y="3969961"/>
                  <a:ext cx="105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07" name="Freihand 306">
                  <a:extLst>
                    <a:ext uri="{FF2B5EF4-FFF2-40B4-BE49-F238E27FC236}">
                      <a16:creationId xmlns:a16="http://schemas.microsoft.com/office/drawing/2014/main" id="{53F96DF6-5DBF-8AF8-E3E3-3A6DB8809491}"/>
                    </a:ext>
                  </a:extLst>
                </p14:cNvPr>
                <p14:cNvContentPartPr/>
                <p14:nvPr/>
              </p14:nvContentPartPr>
              <p14:xfrm>
                <a:off x="11738513" y="3881401"/>
                <a:ext cx="123840" cy="236520"/>
              </p14:xfrm>
            </p:contentPart>
          </mc:Choice>
          <mc:Fallback xmlns="">
            <p:pic>
              <p:nvPicPr>
                <p:cNvPr id="307" name="Freihand 306">
                  <a:extLst>
                    <a:ext uri="{FF2B5EF4-FFF2-40B4-BE49-F238E27FC236}">
                      <a16:creationId xmlns:a16="http://schemas.microsoft.com/office/drawing/2014/main" id="{53F96DF6-5DBF-8AF8-E3E3-3A6DB8809491}"/>
                    </a:ext>
                  </a:extLst>
                </p:cNvPr>
                <p:cNvPicPr/>
                <p:nvPr/>
              </p:nvPicPr>
              <p:blipFill>
                <a:blip r:embed="rId572"/>
                <a:stretch>
                  <a:fillRect/>
                </a:stretch>
              </p:blipFill>
              <p:spPr>
                <a:xfrm>
                  <a:off x="11729513" y="3872401"/>
                  <a:ext cx="1414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08" name="Freihand 307">
                  <a:extLst>
                    <a:ext uri="{FF2B5EF4-FFF2-40B4-BE49-F238E27FC236}">
                      <a16:creationId xmlns:a16="http://schemas.microsoft.com/office/drawing/2014/main" id="{4633EE6E-9998-591E-B39D-C95A2D9D4560}"/>
                    </a:ext>
                  </a:extLst>
                </p14:cNvPr>
                <p14:cNvContentPartPr/>
                <p14:nvPr/>
              </p14:nvContentPartPr>
              <p14:xfrm>
                <a:off x="11872793" y="3874201"/>
                <a:ext cx="158040" cy="316080"/>
              </p14:xfrm>
            </p:contentPart>
          </mc:Choice>
          <mc:Fallback xmlns="">
            <p:pic>
              <p:nvPicPr>
                <p:cNvPr id="308" name="Freihand 307">
                  <a:extLst>
                    <a:ext uri="{FF2B5EF4-FFF2-40B4-BE49-F238E27FC236}">
                      <a16:creationId xmlns:a16="http://schemas.microsoft.com/office/drawing/2014/main" id="{4633EE6E-9998-591E-B39D-C95A2D9D4560}"/>
                    </a:ext>
                  </a:extLst>
                </p:cNvPr>
                <p:cNvPicPr/>
                <p:nvPr/>
              </p:nvPicPr>
              <p:blipFill>
                <a:blip r:embed="rId574"/>
                <a:stretch>
                  <a:fillRect/>
                </a:stretch>
              </p:blipFill>
              <p:spPr>
                <a:xfrm>
                  <a:off x="11863793" y="3865201"/>
                  <a:ext cx="1756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09" name="Freihand 308">
                  <a:extLst>
                    <a:ext uri="{FF2B5EF4-FFF2-40B4-BE49-F238E27FC236}">
                      <a16:creationId xmlns:a16="http://schemas.microsoft.com/office/drawing/2014/main" id="{B3AA0C4A-3924-5492-7C47-4096DD3EA34C}"/>
                    </a:ext>
                  </a:extLst>
                </p14:cNvPr>
                <p14:cNvContentPartPr/>
                <p14:nvPr/>
              </p14:nvContentPartPr>
              <p14:xfrm>
                <a:off x="12099233" y="3719041"/>
                <a:ext cx="35640" cy="427680"/>
              </p14:xfrm>
            </p:contentPart>
          </mc:Choice>
          <mc:Fallback xmlns="">
            <p:pic>
              <p:nvPicPr>
                <p:cNvPr id="309" name="Freihand 308">
                  <a:extLst>
                    <a:ext uri="{FF2B5EF4-FFF2-40B4-BE49-F238E27FC236}">
                      <a16:creationId xmlns:a16="http://schemas.microsoft.com/office/drawing/2014/main" id="{B3AA0C4A-3924-5492-7C47-4096DD3EA34C}"/>
                    </a:ext>
                  </a:extLst>
                </p:cNvPr>
                <p:cNvPicPr/>
                <p:nvPr/>
              </p:nvPicPr>
              <p:blipFill>
                <a:blip r:embed="rId576"/>
                <a:stretch>
                  <a:fillRect/>
                </a:stretch>
              </p:blipFill>
              <p:spPr>
                <a:xfrm>
                  <a:off x="12090593" y="3710041"/>
                  <a:ext cx="5328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68" name="Freihand 367">
                  <a:extLst>
                    <a:ext uri="{FF2B5EF4-FFF2-40B4-BE49-F238E27FC236}">
                      <a16:creationId xmlns:a16="http://schemas.microsoft.com/office/drawing/2014/main" id="{934CD7BC-8AE4-C9E7-B8AA-915530453919}"/>
                    </a:ext>
                  </a:extLst>
                </p14:cNvPr>
                <p14:cNvContentPartPr/>
                <p14:nvPr/>
              </p14:nvContentPartPr>
              <p14:xfrm>
                <a:off x="9259193" y="3669361"/>
                <a:ext cx="1475640" cy="88920"/>
              </p14:xfrm>
            </p:contentPart>
          </mc:Choice>
          <mc:Fallback xmlns="">
            <p:pic>
              <p:nvPicPr>
                <p:cNvPr id="368" name="Freihand 367">
                  <a:extLst>
                    <a:ext uri="{FF2B5EF4-FFF2-40B4-BE49-F238E27FC236}">
                      <a16:creationId xmlns:a16="http://schemas.microsoft.com/office/drawing/2014/main" id="{934CD7BC-8AE4-C9E7-B8AA-915530453919}"/>
                    </a:ext>
                  </a:extLst>
                </p:cNvPr>
                <p:cNvPicPr/>
                <p:nvPr/>
              </p:nvPicPr>
              <p:blipFill>
                <a:blip r:embed="rId578"/>
                <a:stretch>
                  <a:fillRect/>
                </a:stretch>
              </p:blipFill>
              <p:spPr>
                <a:xfrm>
                  <a:off x="9250553" y="3660721"/>
                  <a:ext cx="1493280" cy="106560"/>
                </a:xfrm>
                <a:prstGeom prst="rect">
                  <a:avLst/>
                </a:prstGeom>
              </p:spPr>
            </p:pic>
          </mc:Fallback>
        </mc:AlternateContent>
      </p:grpSp>
      <p:grpSp>
        <p:nvGrpSpPr>
          <p:cNvPr id="373" name="Gruppieren 372">
            <a:extLst>
              <a:ext uri="{FF2B5EF4-FFF2-40B4-BE49-F238E27FC236}">
                <a16:creationId xmlns:a16="http://schemas.microsoft.com/office/drawing/2014/main" id="{41F85557-ABA5-CB31-9246-5F2186E15020}"/>
              </a:ext>
            </a:extLst>
          </p:cNvPr>
          <p:cNvGrpSpPr/>
          <p:nvPr/>
        </p:nvGrpSpPr>
        <p:grpSpPr>
          <a:xfrm>
            <a:off x="530273" y="5409601"/>
            <a:ext cx="152280" cy="317160"/>
            <a:chOff x="530273" y="5409601"/>
            <a:chExt cx="152280" cy="317160"/>
          </a:xfrm>
        </p:grpSpPr>
        <mc:AlternateContent xmlns:mc="http://schemas.openxmlformats.org/markup-compatibility/2006" xmlns:p14="http://schemas.microsoft.com/office/powerpoint/2010/main">
          <mc:Choice Requires="p14">
            <p:contentPart p14:bwMode="auto" r:id="rId579">
              <p14:nvContentPartPr>
                <p14:cNvPr id="370" name="Freihand 369">
                  <a:extLst>
                    <a:ext uri="{FF2B5EF4-FFF2-40B4-BE49-F238E27FC236}">
                      <a16:creationId xmlns:a16="http://schemas.microsoft.com/office/drawing/2014/main" id="{38E10B2B-2EE8-6D58-2BF7-F1AC01C038C6}"/>
                    </a:ext>
                  </a:extLst>
                </p14:cNvPr>
                <p14:cNvContentPartPr/>
                <p14:nvPr/>
              </p14:nvContentPartPr>
              <p14:xfrm>
                <a:off x="530273" y="5463601"/>
                <a:ext cx="66240" cy="217080"/>
              </p14:xfrm>
            </p:contentPart>
          </mc:Choice>
          <mc:Fallback xmlns="">
            <p:pic>
              <p:nvPicPr>
                <p:cNvPr id="370" name="Freihand 369">
                  <a:extLst>
                    <a:ext uri="{FF2B5EF4-FFF2-40B4-BE49-F238E27FC236}">
                      <a16:creationId xmlns:a16="http://schemas.microsoft.com/office/drawing/2014/main" id="{38E10B2B-2EE8-6D58-2BF7-F1AC01C038C6}"/>
                    </a:ext>
                  </a:extLst>
                </p:cNvPr>
                <p:cNvPicPr/>
                <p:nvPr/>
              </p:nvPicPr>
              <p:blipFill>
                <a:blip r:embed="rId580"/>
                <a:stretch>
                  <a:fillRect/>
                </a:stretch>
              </p:blipFill>
              <p:spPr>
                <a:xfrm>
                  <a:off x="521633" y="5454601"/>
                  <a:ext cx="838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1" name="Freihand 370">
                  <a:extLst>
                    <a:ext uri="{FF2B5EF4-FFF2-40B4-BE49-F238E27FC236}">
                      <a16:creationId xmlns:a16="http://schemas.microsoft.com/office/drawing/2014/main" id="{B8DAC6E2-C334-682D-092C-3514822B7E3C}"/>
                    </a:ext>
                  </a:extLst>
                </p14:cNvPr>
                <p14:cNvContentPartPr/>
                <p14:nvPr/>
              </p14:nvContentPartPr>
              <p14:xfrm>
                <a:off x="609113" y="5599321"/>
                <a:ext cx="73440" cy="127440"/>
              </p14:xfrm>
            </p:contentPart>
          </mc:Choice>
          <mc:Fallback xmlns="">
            <p:pic>
              <p:nvPicPr>
                <p:cNvPr id="371" name="Freihand 370">
                  <a:extLst>
                    <a:ext uri="{FF2B5EF4-FFF2-40B4-BE49-F238E27FC236}">
                      <a16:creationId xmlns:a16="http://schemas.microsoft.com/office/drawing/2014/main" id="{B8DAC6E2-C334-682D-092C-3514822B7E3C}"/>
                    </a:ext>
                  </a:extLst>
                </p:cNvPr>
                <p:cNvPicPr/>
                <p:nvPr/>
              </p:nvPicPr>
              <p:blipFill>
                <a:blip r:embed="rId582"/>
                <a:stretch>
                  <a:fillRect/>
                </a:stretch>
              </p:blipFill>
              <p:spPr>
                <a:xfrm>
                  <a:off x="600113" y="5590321"/>
                  <a:ext cx="91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72" name="Freihand 371">
                  <a:extLst>
                    <a:ext uri="{FF2B5EF4-FFF2-40B4-BE49-F238E27FC236}">
                      <a16:creationId xmlns:a16="http://schemas.microsoft.com/office/drawing/2014/main" id="{D2E1D680-CADC-0C7D-0832-F35513998BE0}"/>
                    </a:ext>
                  </a:extLst>
                </p14:cNvPr>
                <p14:cNvContentPartPr/>
                <p14:nvPr/>
              </p14:nvContentPartPr>
              <p14:xfrm>
                <a:off x="586073" y="5409601"/>
                <a:ext cx="12600" cy="10440"/>
              </p14:xfrm>
            </p:contentPart>
          </mc:Choice>
          <mc:Fallback xmlns="">
            <p:pic>
              <p:nvPicPr>
                <p:cNvPr id="372" name="Freihand 371">
                  <a:extLst>
                    <a:ext uri="{FF2B5EF4-FFF2-40B4-BE49-F238E27FC236}">
                      <a16:creationId xmlns:a16="http://schemas.microsoft.com/office/drawing/2014/main" id="{D2E1D680-CADC-0C7D-0832-F35513998BE0}"/>
                    </a:ext>
                  </a:extLst>
                </p:cNvPr>
                <p:cNvPicPr/>
                <p:nvPr/>
              </p:nvPicPr>
              <p:blipFill>
                <a:blip r:embed="rId584"/>
                <a:stretch>
                  <a:fillRect/>
                </a:stretch>
              </p:blipFill>
              <p:spPr>
                <a:xfrm>
                  <a:off x="577073" y="5400961"/>
                  <a:ext cx="30240" cy="2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5">
            <p14:nvContentPartPr>
              <p14:cNvPr id="374" name="Freihand 373">
                <a:extLst>
                  <a:ext uri="{FF2B5EF4-FFF2-40B4-BE49-F238E27FC236}">
                    <a16:creationId xmlns:a16="http://schemas.microsoft.com/office/drawing/2014/main" id="{1EE81DEB-E01E-4198-0265-CFAAE03DA122}"/>
                  </a:ext>
                </a:extLst>
              </p14:cNvPr>
              <p14:cNvContentPartPr/>
              <p14:nvPr/>
            </p14:nvContentPartPr>
            <p14:xfrm>
              <a:off x="3130913" y="5547121"/>
              <a:ext cx="58680" cy="79200"/>
            </p14:xfrm>
          </p:contentPart>
        </mc:Choice>
        <mc:Fallback xmlns="">
          <p:pic>
            <p:nvPicPr>
              <p:cNvPr id="374" name="Freihand 373">
                <a:extLst>
                  <a:ext uri="{FF2B5EF4-FFF2-40B4-BE49-F238E27FC236}">
                    <a16:creationId xmlns:a16="http://schemas.microsoft.com/office/drawing/2014/main" id="{1EE81DEB-E01E-4198-0265-CFAAE03DA122}"/>
                  </a:ext>
                </a:extLst>
              </p:cNvPr>
              <p:cNvPicPr/>
              <p:nvPr/>
            </p:nvPicPr>
            <p:blipFill>
              <a:blip r:embed="rId586"/>
              <a:stretch>
                <a:fillRect/>
              </a:stretch>
            </p:blipFill>
            <p:spPr>
              <a:xfrm>
                <a:off x="3121913" y="5538121"/>
                <a:ext cx="76320" cy="96840"/>
              </a:xfrm>
              <a:prstGeom prst="rect">
                <a:avLst/>
              </a:prstGeom>
            </p:spPr>
          </p:pic>
        </mc:Fallback>
      </mc:AlternateContent>
      <p:grpSp>
        <p:nvGrpSpPr>
          <p:cNvPr id="413" name="Gruppieren 412">
            <a:extLst>
              <a:ext uri="{FF2B5EF4-FFF2-40B4-BE49-F238E27FC236}">
                <a16:creationId xmlns:a16="http://schemas.microsoft.com/office/drawing/2014/main" id="{B267C2AE-0E85-F7A0-5EF4-2B83FCF0203C}"/>
              </a:ext>
            </a:extLst>
          </p:cNvPr>
          <p:cNvGrpSpPr/>
          <p:nvPr/>
        </p:nvGrpSpPr>
        <p:grpSpPr>
          <a:xfrm>
            <a:off x="5620673" y="1385161"/>
            <a:ext cx="3411000" cy="2359080"/>
            <a:chOff x="5620673" y="1385161"/>
            <a:chExt cx="3411000" cy="2359080"/>
          </a:xfrm>
        </p:grpSpPr>
        <mc:AlternateContent xmlns:mc="http://schemas.openxmlformats.org/markup-compatibility/2006" xmlns:p14="http://schemas.microsoft.com/office/powerpoint/2010/main">
          <mc:Choice Requires="p14">
            <p:contentPart p14:bwMode="auto" r:id="rId587">
              <p14:nvContentPartPr>
                <p14:cNvPr id="375" name="Freihand 374">
                  <a:extLst>
                    <a:ext uri="{FF2B5EF4-FFF2-40B4-BE49-F238E27FC236}">
                      <a16:creationId xmlns:a16="http://schemas.microsoft.com/office/drawing/2014/main" id="{05A2A96A-ECFB-0848-7AED-990F3DBF1FF5}"/>
                    </a:ext>
                  </a:extLst>
                </p14:cNvPr>
                <p14:cNvContentPartPr/>
                <p14:nvPr/>
              </p14:nvContentPartPr>
              <p14:xfrm>
                <a:off x="7216553" y="2956201"/>
                <a:ext cx="1815120" cy="788040"/>
              </p14:xfrm>
            </p:contentPart>
          </mc:Choice>
          <mc:Fallback xmlns="">
            <p:pic>
              <p:nvPicPr>
                <p:cNvPr id="375" name="Freihand 374">
                  <a:extLst>
                    <a:ext uri="{FF2B5EF4-FFF2-40B4-BE49-F238E27FC236}">
                      <a16:creationId xmlns:a16="http://schemas.microsoft.com/office/drawing/2014/main" id="{05A2A96A-ECFB-0848-7AED-990F3DBF1FF5}"/>
                    </a:ext>
                  </a:extLst>
                </p:cNvPr>
                <p:cNvPicPr/>
                <p:nvPr/>
              </p:nvPicPr>
              <p:blipFill>
                <a:blip r:embed="rId588"/>
                <a:stretch>
                  <a:fillRect/>
                </a:stretch>
              </p:blipFill>
              <p:spPr>
                <a:xfrm>
                  <a:off x="7207553" y="2947201"/>
                  <a:ext cx="1832760" cy="8056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6" name="Freihand 375">
                  <a:extLst>
                    <a:ext uri="{FF2B5EF4-FFF2-40B4-BE49-F238E27FC236}">
                      <a16:creationId xmlns:a16="http://schemas.microsoft.com/office/drawing/2014/main" id="{2C98D0AD-4CD7-5CE7-CAB0-D8DB8DFC45DB}"/>
                    </a:ext>
                  </a:extLst>
                </p14:cNvPr>
                <p14:cNvContentPartPr/>
                <p14:nvPr/>
              </p14:nvContentPartPr>
              <p14:xfrm>
                <a:off x="6995873" y="2695921"/>
                <a:ext cx="313200" cy="523080"/>
              </p14:xfrm>
            </p:contentPart>
          </mc:Choice>
          <mc:Fallback xmlns="">
            <p:pic>
              <p:nvPicPr>
                <p:cNvPr id="376" name="Freihand 375">
                  <a:extLst>
                    <a:ext uri="{FF2B5EF4-FFF2-40B4-BE49-F238E27FC236}">
                      <a16:creationId xmlns:a16="http://schemas.microsoft.com/office/drawing/2014/main" id="{2C98D0AD-4CD7-5CE7-CAB0-D8DB8DFC45DB}"/>
                    </a:ext>
                  </a:extLst>
                </p:cNvPr>
                <p:cNvPicPr/>
                <p:nvPr/>
              </p:nvPicPr>
              <p:blipFill>
                <a:blip r:embed="rId590"/>
                <a:stretch>
                  <a:fillRect/>
                </a:stretch>
              </p:blipFill>
              <p:spPr>
                <a:xfrm>
                  <a:off x="6986873" y="2687281"/>
                  <a:ext cx="33084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78" name="Freihand 377">
                  <a:extLst>
                    <a:ext uri="{FF2B5EF4-FFF2-40B4-BE49-F238E27FC236}">
                      <a16:creationId xmlns:a16="http://schemas.microsoft.com/office/drawing/2014/main" id="{BD366B0A-4A1D-3259-BDF5-214F6FD2E94A}"/>
                    </a:ext>
                  </a:extLst>
                </p14:cNvPr>
                <p14:cNvContentPartPr/>
                <p14:nvPr/>
              </p14:nvContentPartPr>
              <p14:xfrm>
                <a:off x="5784473" y="1687201"/>
                <a:ext cx="18720" cy="154080"/>
              </p14:xfrm>
            </p:contentPart>
          </mc:Choice>
          <mc:Fallback xmlns="">
            <p:pic>
              <p:nvPicPr>
                <p:cNvPr id="378" name="Freihand 377">
                  <a:extLst>
                    <a:ext uri="{FF2B5EF4-FFF2-40B4-BE49-F238E27FC236}">
                      <a16:creationId xmlns:a16="http://schemas.microsoft.com/office/drawing/2014/main" id="{BD366B0A-4A1D-3259-BDF5-214F6FD2E94A}"/>
                    </a:ext>
                  </a:extLst>
                </p:cNvPr>
                <p:cNvPicPr/>
                <p:nvPr/>
              </p:nvPicPr>
              <p:blipFill>
                <a:blip r:embed="rId592"/>
                <a:stretch>
                  <a:fillRect/>
                </a:stretch>
              </p:blipFill>
              <p:spPr>
                <a:xfrm>
                  <a:off x="5775833" y="1678201"/>
                  <a:ext cx="36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9" name="Freihand 378">
                  <a:extLst>
                    <a:ext uri="{FF2B5EF4-FFF2-40B4-BE49-F238E27FC236}">
                      <a16:creationId xmlns:a16="http://schemas.microsoft.com/office/drawing/2014/main" id="{379127B5-0BAE-DD23-E89F-9942F979D859}"/>
                    </a:ext>
                  </a:extLst>
                </p14:cNvPr>
                <p14:cNvContentPartPr/>
                <p14:nvPr/>
              </p14:nvContentPartPr>
              <p14:xfrm>
                <a:off x="5620673" y="1636441"/>
                <a:ext cx="329760" cy="178200"/>
              </p14:xfrm>
            </p:contentPart>
          </mc:Choice>
          <mc:Fallback xmlns="">
            <p:pic>
              <p:nvPicPr>
                <p:cNvPr id="379" name="Freihand 378">
                  <a:extLst>
                    <a:ext uri="{FF2B5EF4-FFF2-40B4-BE49-F238E27FC236}">
                      <a16:creationId xmlns:a16="http://schemas.microsoft.com/office/drawing/2014/main" id="{379127B5-0BAE-DD23-E89F-9942F979D859}"/>
                    </a:ext>
                  </a:extLst>
                </p:cNvPr>
                <p:cNvPicPr/>
                <p:nvPr/>
              </p:nvPicPr>
              <p:blipFill>
                <a:blip r:embed="rId594"/>
                <a:stretch>
                  <a:fillRect/>
                </a:stretch>
              </p:blipFill>
              <p:spPr>
                <a:xfrm>
                  <a:off x="5611673" y="1627801"/>
                  <a:ext cx="347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0" name="Freihand 379">
                  <a:extLst>
                    <a:ext uri="{FF2B5EF4-FFF2-40B4-BE49-F238E27FC236}">
                      <a16:creationId xmlns:a16="http://schemas.microsoft.com/office/drawing/2014/main" id="{E2BC437E-27F0-174C-A9EB-60A38686C4EA}"/>
                    </a:ext>
                  </a:extLst>
                </p14:cNvPr>
                <p14:cNvContentPartPr/>
                <p14:nvPr/>
              </p14:nvContentPartPr>
              <p14:xfrm>
                <a:off x="5965193" y="1560481"/>
                <a:ext cx="122400" cy="203040"/>
              </p14:xfrm>
            </p:contentPart>
          </mc:Choice>
          <mc:Fallback xmlns="">
            <p:pic>
              <p:nvPicPr>
                <p:cNvPr id="380" name="Freihand 379">
                  <a:extLst>
                    <a:ext uri="{FF2B5EF4-FFF2-40B4-BE49-F238E27FC236}">
                      <a16:creationId xmlns:a16="http://schemas.microsoft.com/office/drawing/2014/main" id="{E2BC437E-27F0-174C-A9EB-60A38686C4EA}"/>
                    </a:ext>
                  </a:extLst>
                </p:cNvPr>
                <p:cNvPicPr/>
                <p:nvPr/>
              </p:nvPicPr>
              <p:blipFill>
                <a:blip r:embed="rId596"/>
                <a:stretch>
                  <a:fillRect/>
                </a:stretch>
              </p:blipFill>
              <p:spPr>
                <a:xfrm>
                  <a:off x="5956553" y="1551841"/>
                  <a:ext cx="140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1" name="Freihand 380">
                  <a:extLst>
                    <a:ext uri="{FF2B5EF4-FFF2-40B4-BE49-F238E27FC236}">
                      <a16:creationId xmlns:a16="http://schemas.microsoft.com/office/drawing/2014/main" id="{7FB745B7-DF02-86AE-94B8-04BA607466AB}"/>
                    </a:ext>
                  </a:extLst>
                </p14:cNvPr>
                <p14:cNvContentPartPr/>
                <p14:nvPr/>
              </p14:nvContentPartPr>
              <p14:xfrm>
                <a:off x="6112073" y="1617361"/>
                <a:ext cx="196200" cy="135720"/>
              </p14:xfrm>
            </p:contentPart>
          </mc:Choice>
          <mc:Fallback xmlns="">
            <p:pic>
              <p:nvPicPr>
                <p:cNvPr id="381" name="Freihand 380">
                  <a:extLst>
                    <a:ext uri="{FF2B5EF4-FFF2-40B4-BE49-F238E27FC236}">
                      <a16:creationId xmlns:a16="http://schemas.microsoft.com/office/drawing/2014/main" id="{7FB745B7-DF02-86AE-94B8-04BA607466AB}"/>
                    </a:ext>
                  </a:extLst>
                </p:cNvPr>
                <p:cNvPicPr/>
                <p:nvPr/>
              </p:nvPicPr>
              <p:blipFill>
                <a:blip r:embed="rId598"/>
                <a:stretch>
                  <a:fillRect/>
                </a:stretch>
              </p:blipFill>
              <p:spPr>
                <a:xfrm>
                  <a:off x="6103433" y="1608721"/>
                  <a:ext cx="213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2" name="Freihand 381">
                  <a:extLst>
                    <a:ext uri="{FF2B5EF4-FFF2-40B4-BE49-F238E27FC236}">
                      <a16:creationId xmlns:a16="http://schemas.microsoft.com/office/drawing/2014/main" id="{F41EEBC5-457B-254F-9902-9422C2175021}"/>
                    </a:ext>
                  </a:extLst>
                </p14:cNvPr>
                <p14:cNvContentPartPr/>
                <p14:nvPr/>
              </p14:nvContentPartPr>
              <p14:xfrm>
                <a:off x="6510233" y="1486321"/>
                <a:ext cx="186840" cy="243360"/>
              </p14:xfrm>
            </p:contentPart>
          </mc:Choice>
          <mc:Fallback xmlns="">
            <p:pic>
              <p:nvPicPr>
                <p:cNvPr id="382" name="Freihand 381">
                  <a:extLst>
                    <a:ext uri="{FF2B5EF4-FFF2-40B4-BE49-F238E27FC236}">
                      <a16:creationId xmlns:a16="http://schemas.microsoft.com/office/drawing/2014/main" id="{F41EEBC5-457B-254F-9902-9422C2175021}"/>
                    </a:ext>
                  </a:extLst>
                </p:cNvPr>
                <p:cNvPicPr/>
                <p:nvPr/>
              </p:nvPicPr>
              <p:blipFill>
                <a:blip r:embed="rId600"/>
                <a:stretch>
                  <a:fillRect/>
                </a:stretch>
              </p:blipFill>
              <p:spPr>
                <a:xfrm>
                  <a:off x="6501233" y="1477321"/>
                  <a:ext cx="2044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3" name="Freihand 382">
                  <a:extLst>
                    <a:ext uri="{FF2B5EF4-FFF2-40B4-BE49-F238E27FC236}">
                      <a16:creationId xmlns:a16="http://schemas.microsoft.com/office/drawing/2014/main" id="{5DD9A0B4-9606-E16A-2879-8D008D4179F7}"/>
                    </a:ext>
                  </a:extLst>
                </p14:cNvPr>
                <p14:cNvContentPartPr/>
                <p14:nvPr/>
              </p14:nvContentPartPr>
              <p14:xfrm>
                <a:off x="6707873" y="1458241"/>
                <a:ext cx="69840" cy="223560"/>
              </p14:xfrm>
            </p:contentPart>
          </mc:Choice>
          <mc:Fallback xmlns="">
            <p:pic>
              <p:nvPicPr>
                <p:cNvPr id="383" name="Freihand 382">
                  <a:extLst>
                    <a:ext uri="{FF2B5EF4-FFF2-40B4-BE49-F238E27FC236}">
                      <a16:creationId xmlns:a16="http://schemas.microsoft.com/office/drawing/2014/main" id="{5DD9A0B4-9606-E16A-2879-8D008D4179F7}"/>
                    </a:ext>
                  </a:extLst>
                </p:cNvPr>
                <p:cNvPicPr/>
                <p:nvPr/>
              </p:nvPicPr>
              <p:blipFill>
                <a:blip r:embed="rId602"/>
                <a:stretch>
                  <a:fillRect/>
                </a:stretch>
              </p:blipFill>
              <p:spPr>
                <a:xfrm>
                  <a:off x="6698873" y="1449241"/>
                  <a:ext cx="87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4" name="Freihand 383">
                  <a:extLst>
                    <a:ext uri="{FF2B5EF4-FFF2-40B4-BE49-F238E27FC236}">
                      <a16:creationId xmlns:a16="http://schemas.microsoft.com/office/drawing/2014/main" id="{6992B91B-A31E-00F3-785C-47C7CCE16823}"/>
                    </a:ext>
                  </a:extLst>
                </p14:cNvPr>
                <p14:cNvContentPartPr/>
                <p14:nvPr/>
              </p14:nvContentPartPr>
              <p14:xfrm>
                <a:off x="6807233" y="1559041"/>
                <a:ext cx="168840" cy="100440"/>
              </p14:xfrm>
            </p:contentPart>
          </mc:Choice>
          <mc:Fallback xmlns="">
            <p:pic>
              <p:nvPicPr>
                <p:cNvPr id="384" name="Freihand 383">
                  <a:extLst>
                    <a:ext uri="{FF2B5EF4-FFF2-40B4-BE49-F238E27FC236}">
                      <a16:creationId xmlns:a16="http://schemas.microsoft.com/office/drawing/2014/main" id="{6992B91B-A31E-00F3-785C-47C7CCE16823}"/>
                    </a:ext>
                  </a:extLst>
                </p:cNvPr>
                <p:cNvPicPr/>
                <p:nvPr/>
              </p:nvPicPr>
              <p:blipFill>
                <a:blip r:embed="rId604"/>
                <a:stretch>
                  <a:fillRect/>
                </a:stretch>
              </p:blipFill>
              <p:spPr>
                <a:xfrm>
                  <a:off x="6798593" y="1550401"/>
                  <a:ext cx="186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5" name="Freihand 384">
                  <a:extLst>
                    <a:ext uri="{FF2B5EF4-FFF2-40B4-BE49-F238E27FC236}">
                      <a16:creationId xmlns:a16="http://schemas.microsoft.com/office/drawing/2014/main" id="{2050AE5D-6A1D-1343-1516-7C2937FE8371}"/>
                    </a:ext>
                  </a:extLst>
                </p14:cNvPr>
                <p14:cNvContentPartPr/>
                <p14:nvPr/>
              </p14:nvContentPartPr>
              <p14:xfrm>
                <a:off x="6540113" y="1385161"/>
                <a:ext cx="168120" cy="15480"/>
              </p14:xfrm>
            </p:contentPart>
          </mc:Choice>
          <mc:Fallback xmlns="">
            <p:pic>
              <p:nvPicPr>
                <p:cNvPr id="385" name="Freihand 384">
                  <a:extLst>
                    <a:ext uri="{FF2B5EF4-FFF2-40B4-BE49-F238E27FC236}">
                      <a16:creationId xmlns:a16="http://schemas.microsoft.com/office/drawing/2014/main" id="{2050AE5D-6A1D-1343-1516-7C2937FE8371}"/>
                    </a:ext>
                  </a:extLst>
                </p:cNvPr>
                <p:cNvPicPr/>
                <p:nvPr/>
              </p:nvPicPr>
              <p:blipFill>
                <a:blip r:embed="rId606"/>
                <a:stretch>
                  <a:fillRect/>
                </a:stretch>
              </p:blipFill>
              <p:spPr>
                <a:xfrm>
                  <a:off x="6531473" y="1376161"/>
                  <a:ext cx="185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6" name="Freihand 385">
                  <a:extLst>
                    <a:ext uri="{FF2B5EF4-FFF2-40B4-BE49-F238E27FC236}">
                      <a16:creationId xmlns:a16="http://schemas.microsoft.com/office/drawing/2014/main" id="{06ABD4CC-E92D-5A33-41B8-D30AD081B9C0}"/>
                    </a:ext>
                  </a:extLst>
                </p14:cNvPr>
                <p14:cNvContentPartPr/>
                <p14:nvPr/>
              </p14:nvContentPartPr>
              <p14:xfrm>
                <a:off x="6955553" y="1421521"/>
                <a:ext cx="213840" cy="208440"/>
              </p14:xfrm>
            </p:contentPart>
          </mc:Choice>
          <mc:Fallback xmlns="">
            <p:pic>
              <p:nvPicPr>
                <p:cNvPr id="386" name="Freihand 385">
                  <a:extLst>
                    <a:ext uri="{FF2B5EF4-FFF2-40B4-BE49-F238E27FC236}">
                      <a16:creationId xmlns:a16="http://schemas.microsoft.com/office/drawing/2014/main" id="{06ABD4CC-E92D-5A33-41B8-D30AD081B9C0}"/>
                    </a:ext>
                  </a:extLst>
                </p:cNvPr>
                <p:cNvPicPr/>
                <p:nvPr/>
              </p:nvPicPr>
              <p:blipFill>
                <a:blip r:embed="rId608"/>
                <a:stretch>
                  <a:fillRect/>
                </a:stretch>
              </p:blipFill>
              <p:spPr>
                <a:xfrm>
                  <a:off x="6946913" y="1412521"/>
                  <a:ext cx="231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7" name="Freihand 386">
                  <a:extLst>
                    <a:ext uri="{FF2B5EF4-FFF2-40B4-BE49-F238E27FC236}">
                      <a16:creationId xmlns:a16="http://schemas.microsoft.com/office/drawing/2014/main" id="{02C0361B-BB85-5758-73C3-270F0B5F3002}"/>
                    </a:ext>
                  </a:extLst>
                </p14:cNvPr>
                <p14:cNvContentPartPr/>
                <p14:nvPr/>
              </p14:nvContentPartPr>
              <p14:xfrm>
                <a:off x="7166513" y="1525201"/>
                <a:ext cx="384840" cy="266760"/>
              </p14:xfrm>
            </p:contentPart>
          </mc:Choice>
          <mc:Fallback xmlns="">
            <p:pic>
              <p:nvPicPr>
                <p:cNvPr id="387" name="Freihand 386">
                  <a:extLst>
                    <a:ext uri="{FF2B5EF4-FFF2-40B4-BE49-F238E27FC236}">
                      <a16:creationId xmlns:a16="http://schemas.microsoft.com/office/drawing/2014/main" id="{02C0361B-BB85-5758-73C3-270F0B5F3002}"/>
                    </a:ext>
                  </a:extLst>
                </p:cNvPr>
                <p:cNvPicPr/>
                <p:nvPr/>
              </p:nvPicPr>
              <p:blipFill>
                <a:blip r:embed="rId610"/>
                <a:stretch>
                  <a:fillRect/>
                </a:stretch>
              </p:blipFill>
              <p:spPr>
                <a:xfrm>
                  <a:off x="7157513" y="1516561"/>
                  <a:ext cx="4024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8" name="Freihand 387">
                  <a:extLst>
                    <a:ext uri="{FF2B5EF4-FFF2-40B4-BE49-F238E27FC236}">
                      <a16:creationId xmlns:a16="http://schemas.microsoft.com/office/drawing/2014/main" id="{D1ABAD88-D45F-B98E-E659-4524FD85C772}"/>
                    </a:ext>
                  </a:extLst>
                </p14:cNvPr>
                <p14:cNvContentPartPr/>
                <p14:nvPr/>
              </p14:nvContentPartPr>
              <p14:xfrm>
                <a:off x="5772233" y="2051161"/>
                <a:ext cx="29160" cy="108000"/>
              </p14:xfrm>
            </p:contentPart>
          </mc:Choice>
          <mc:Fallback xmlns="">
            <p:pic>
              <p:nvPicPr>
                <p:cNvPr id="388" name="Freihand 387">
                  <a:extLst>
                    <a:ext uri="{FF2B5EF4-FFF2-40B4-BE49-F238E27FC236}">
                      <a16:creationId xmlns:a16="http://schemas.microsoft.com/office/drawing/2014/main" id="{D1ABAD88-D45F-B98E-E659-4524FD85C772}"/>
                    </a:ext>
                  </a:extLst>
                </p:cNvPr>
                <p:cNvPicPr/>
                <p:nvPr/>
              </p:nvPicPr>
              <p:blipFill>
                <a:blip r:embed="rId612"/>
                <a:stretch>
                  <a:fillRect/>
                </a:stretch>
              </p:blipFill>
              <p:spPr>
                <a:xfrm>
                  <a:off x="5763233" y="2042161"/>
                  <a:ext cx="46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9" name="Freihand 388">
                  <a:extLst>
                    <a:ext uri="{FF2B5EF4-FFF2-40B4-BE49-F238E27FC236}">
                      <a16:creationId xmlns:a16="http://schemas.microsoft.com/office/drawing/2014/main" id="{D4BACFB6-1830-16FE-C514-E69E8D0BB64B}"/>
                    </a:ext>
                  </a:extLst>
                </p14:cNvPr>
                <p14:cNvContentPartPr/>
                <p14:nvPr/>
              </p14:nvContentPartPr>
              <p14:xfrm>
                <a:off x="5862233" y="2023441"/>
                <a:ext cx="122760" cy="141840"/>
              </p14:xfrm>
            </p:contentPart>
          </mc:Choice>
          <mc:Fallback xmlns="">
            <p:pic>
              <p:nvPicPr>
                <p:cNvPr id="389" name="Freihand 388">
                  <a:extLst>
                    <a:ext uri="{FF2B5EF4-FFF2-40B4-BE49-F238E27FC236}">
                      <a16:creationId xmlns:a16="http://schemas.microsoft.com/office/drawing/2014/main" id="{D4BACFB6-1830-16FE-C514-E69E8D0BB64B}"/>
                    </a:ext>
                  </a:extLst>
                </p:cNvPr>
                <p:cNvPicPr/>
                <p:nvPr/>
              </p:nvPicPr>
              <p:blipFill>
                <a:blip r:embed="rId614"/>
                <a:stretch>
                  <a:fillRect/>
                </a:stretch>
              </p:blipFill>
              <p:spPr>
                <a:xfrm>
                  <a:off x="5853593" y="2014801"/>
                  <a:ext cx="140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0" name="Freihand 389">
                  <a:extLst>
                    <a:ext uri="{FF2B5EF4-FFF2-40B4-BE49-F238E27FC236}">
                      <a16:creationId xmlns:a16="http://schemas.microsoft.com/office/drawing/2014/main" id="{8AA88BAF-A493-B0EA-5BFF-7B76A3D47BF8}"/>
                    </a:ext>
                  </a:extLst>
                </p14:cNvPr>
                <p14:cNvContentPartPr/>
                <p14:nvPr/>
              </p14:nvContentPartPr>
              <p14:xfrm>
                <a:off x="5839913" y="1920481"/>
                <a:ext cx="236160" cy="169200"/>
              </p14:xfrm>
            </p:contentPart>
          </mc:Choice>
          <mc:Fallback xmlns="">
            <p:pic>
              <p:nvPicPr>
                <p:cNvPr id="390" name="Freihand 389">
                  <a:extLst>
                    <a:ext uri="{FF2B5EF4-FFF2-40B4-BE49-F238E27FC236}">
                      <a16:creationId xmlns:a16="http://schemas.microsoft.com/office/drawing/2014/main" id="{8AA88BAF-A493-B0EA-5BFF-7B76A3D47BF8}"/>
                    </a:ext>
                  </a:extLst>
                </p:cNvPr>
                <p:cNvPicPr/>
                <p:nvPr/>
              </p:nvPicPr>
              <p:blipFill>
                <a:blip r:embed="rId616"/>
                <a:stretch>
                  <a:fillRect/>
                </a:stretch>
              </p:blipFill>
              <p:spPr>
                <a:xfrm>
                  <a:off x="5830913" y="1911481"/>
                  <a:ext cx="253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1" name="Freihand 390">
                  <a:extLst>
                    <a:ext uri="{FF2B5EF4-FFF2-40B4-BE49-F238E27FC236}">
                      <a16:creationId xmlns:a16="http://schemas.microsoft.com/office/drawing/2014/main" id="{BB220EAB-5A7F-37AB-E6C4-C7253F5E34F6}"/>
                    </a:ext>
                  </a:extLst>
                </p14:cNvPr>
                <p14:cNvContentPartPr/>
                <p14:nvPr/>
              </p14:nvContentPartPr>
              <p14:xfrm>
                <a:off x="6219353" y="1881961"/>
                <a:ext cx="344160" cy="276480"/>
              </p14:xfrm>
            </p:contentPart>
          </mc:Choice>
          <mc:Fallback xmlns="">
            <p:pic>
              <p:nvPicPr>
                <p:cNvPr id="391" name="Freihand 390">
                  <a:extLst>
                    <a:ext uri="{FF2B5EF4-FFF2-40B4-BE49-F238E27FC236}">
                      <a16:creationId xmlns:a16="http://schemas.microsoft.com/office/drawing/2014/main" id="{BB220EAB-5A7F-37AB-E6C4-C7253F5E34F6}"/>
                    </a:ext>
                  </a:extLst>
                </p:cNvPr>
                <p:cNvPicPr/>
                <p:nvPr/>
              </p:nvPicPr>
              <p:blipFill>
                <a:blip r:embed="rId618"/>
                <a:stretch>
                  <a:fillRect/>
                </a:stretch>
              </p:blipFill>
              <p:spPr>
                <a:xfrm>
                  <a:off x="6210713" y="1872961"/>
                  <a:ext cx="3618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2" name="Freihand 391">
                  <a:extLst>
                    <a:ext uri="{FF2B5EF4-FFF2-40B4-BE49-F238E27FC236}">
                      <a16:creationId xmlns:a16="http://schemas.microsoft.com/office/drawing/2014/main" id="{62F3D107-9BDD-BFE4-D374-7EF113C67CA5}"/>
                    </a:ext>
                  </a:extLst>
                </p14:cNvPr>
                <p14:cNvContentPartPr/>
                <p14:nvPr/>
              </p14:nvContentPartPr>
              <p14:xfrm>
                <a:off x="6513113" y="1889881"/>
                <a:ext cx="77400" cy="15480"/>
              </p14:xfrm>
            </p:contentPart>
          </mc:Choice>
          <mc:Fallback xmlns="">
            <p:pic>
              <p:nvPicPr>
                <p:cNvPr id="392" name="Freihand 391">
                  <a:extLst>
                    <a:ext uri="{FF2B5EF4-FFF2-40B4-BE49-F238E27FC236}">
                      <a16:creationId xmlns:a16="http://schemas.microsoft.com/office/drawing/2014/main" id="{62F3D107-9BDD-BFE4-D374-7EF113C67CA5}"/>
                    </a:ext>
                  </a:extLst>
                </p:cNvPr>
                <p:cNvPicPr/>
                <p:nvPr/>
              </p:nvPicPr>
              <p:blipFill>
                <a:blip r:embed="rId620"/>
                <a:stretch>
                  <a:fillRect/>
                </a:stretch>
              </p:blipFill>
              <p:spPr>
                <a:xfrm>
                  <a:off x="6504113" y="1880881"/>
                  <a:ext cx="95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3" name="Freihand 392">
                  <a:extLst>
                    <a:ext uri="{FF2B5EF4-FFF2-40B4-BE49-F238E27FC236}">
                      <a16:creationId xmlns:a16="http://schemas.microsoft.com/office/drawing/2014/main" id="{3FD891B4-9B24-0AE2-7A02-73D8C1E47A85}"/>
                    </a:ext>
                  </a:extLst>
                </p14:cNvPr>
                <p14:cNvContentPartPr/>
                <p14:nvPr/>
              </p14:nvContentPartPr>
              <p14:xfrm>
                <a:off x="6753953" y="1842001"/>
                <a:ext cx="275040" cy="197640"/>
              </p14:xfrm>
            </p:contentPart>
          </mc:Choice>
          <mc:Fallback xmlns="">
            <p:pic>
              <p:nvPicPr>
                <p:cNvPr id="393" name="Freihand 392">
                  <a:extLst>
                    <a:ext uri="{FF2B5EF4-FFF2-40B4-BE49-F238E27FC236}">
                      <a16:creationId xmlns:a16="http://schemas.microsoft.com/office/drawing/2014/main" id="{3FD891B4-9B24-0AE2-7A02-73D8C1E47A85}"/>
                    </a:ext>
                  </a:extLst>
                </p:cNvPr>
                <p:cNvPicPr/>
                <p:nvPr/>
              </p:nvPicPr>
              <p:blipFill>
                <a:blip r:embed="rId622"/>
                <a:stretch>
                  <a:fillRect/>
                </a:stretch>
              </p:blipFill>
              <p:spPr>
                <a:xfrm>
                  <a:off x="6745313" y="1833361"/>
                  <a:ext cx="2926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4" name="Freihand 393">
                  <a:extLst>
                    <a:ext uri="{FF2B5EF4-FFF2-40B4-BE49-F238E27FC236}">
                      <a16:creationId xmlns:a16="http://schemas.microsoft.com/office/drawing/2014/main" id="{5FAF89DD-38D6-D3DA-1558-63E1C6669DFB}"/>
                    </a:ext>
                  </a:extLst>
                </p14:cNvPr>
                <p14:cNvContentPartPr/>
                <p14:nvPr/>
              </p14:nvContentPartPr>
              <p14:xfrm>
                <a:off x="7088033" y="1897801"/>
                <a:ext cx="133560" cy="106920"/>
              </p14:xfrm>
            </p:contentPart>
          </mc:Choice>
          <mc:Fallback xmlns="">
            <p:pic>
              <p:nvPicPr>
                <p:cNvPr id="394" name="Freihand 393">
                  <a:extLst>
                    <a:ext uri="{FF2B5EF4-FFF2-40B4-BE49-F238E27FC236}">
                      <a16:creationId xmlns:a16="http://schemas.microsoft.com/office/drawing/2014/main" id="{5FAF89DD-38D6-D3DA-1558-63E1C6669DFB}"/>
                    </a:ext>
                  </a:extLst>
                </p:cNvPr>
                <p:cNvPicPr/>
                <p:nvPr/>
              </p:nvPicPr>
              <p:blipFill>
                <a:blip r:embed="rId624"/>
                <a:stretch>
                  <a:fillRect/>
                </a:stretch>
              </p:blipFill>
              <p:spPr>
                <a:xfrm>
                  <a:off x="7079033" y="1889161"/>
                  <a:ext cx="151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96" name="Freihand 395">
                  <a:extLst>
                    <a:ext uri="{FF2B5EF4-FFF2-40B4-BE49-F238E27FC236}">
                      <a16:creationId xmlns:a16="http://schemas.microsoft.com/office/drawing/2014/main" id="{881C2949-2C00-2169-2CF9-360FEF92D9D9}"/>
                    </a:ext>
                  </a:extLst>
                </p14:cNvPr>
                <p14:cNvContentPartPr/>
                <p14:nvPr/>
              </p14:nvContentPartPr>
              <p14:xfrm>
                <a:off x="5634353" y="2381281"/>
                <a:ext cx="272880" cy="98640"/>
              </p14:xfrm>
            </p:contentPart>
          </mc:Choice>
          <mc:Fallback xmlns="">
            <p:pic>
              <p:nvPicPr>
                <p:cNvPr id="396" name="Freihand 395">
                  <a:extLst>
                    <a:ext uri="{FF2B5EF4-FFF2-40B4-BE49-F238E27FC236}">
                      <a16:creationId xmlns:a16="http://schemas.microsoft.com/office/drawing/2014/main" id="{881C2949-2C00-2169-2CF9-360FEF92D9D9}"/>
                    </a:ext>
                  </a:extLst>
                </p:cNvPr>
                <p:cNvPicPr/>
                <p:nvPr/>
              </p:nvPicPr>
              <p:blipFill>
                <a:blip r:embed="rId626"/>
                <a:stretch>
                  <a:fillRect/>
                </a:stretch>
              </p:blipFill>
              <p:spPr>
                <a:xfrm>
                  <a:off x="5625713" y="2372281"/>
                  <a:ext cx="290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7" name="Freihand 396">
                  <a:extLst>
                    <a:ext uri="{FF2B5EF4-FFF2-40B4-BE49-F238E27FC236}">
                      <a16:creationId xmlns:a16="http://schemas.microsoft.com/office/drawing/2014/main" id="{0B7A245F-D0C8-5A30-33C6-C632E9EECC05}"/>
                    </a:ext>
                  </a:extLst>
                </p14:cNvPr>
                <p14:cNvContentPartPr/>
                <p14:nvPr/>
              </p14:nvContentPartPr>
              <p14:xfrm>
                <a:off x="5946113" y="2278321"/>
                <a:ext cx="365760" cy="319320"/>
              </p14:xfrm>
            </p:contentPart>
          </mc:Choice>
          <mc:Fallback xmlns="">
            <p:pic>
              <p:nvPicPr>
                <p:cNvPr id="397" name="Freihand 396">
                  <a:extLst>
                    <a:ext uri="{FF2B5EF4-FFF2-40B4-BE49-F238E27FC236}">
                      <a16:creationId xmlns:a16="http://schemas.microsoft.com/office/drawing/2014/main" id="{0B7A245F-D0C8-5A30-33C6-C632E9EECC05}"/>
                    </a:ext>
                  </a:extLst>
                </p:cNvPr>
                <p:cNvPicPr/>
                <p:nvPr/>
              </p:nvPicPr>
              <p:blipFill>
                <a:blip r:embed="rId628"/>
                <a:stretch>
                  <a:fillRect/>
                </a:stretch>
              </p:blipFill>
              <p:spPr>
                <a:xfrm>
                  <a:off x="5937113" y="2269321"/>
                  <a:ext cx="3834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8" name="Freihand 397">
                  <a:extLst>
                    <a:ext uri="{FF2B5EF4-FFF2-40B4-BE49-F238E27FC236}">
                      <a16:creationId xmlns:a16="http://schemas.microsoft.com/office/drawing/2014/main" id="{978BFE87-B29D-7B50-6DCD-EC16A38EE959}"/>
                    </a:ext>
                  </a:extLst>
                </p14:cNvPr>
                <p14:cNvContentPartPr/>
                <p14:nvPr/>
              </p14:nvContentPartPr>
              <p14:xfrm>
                <a:off x="6285593" y="2141521"/>
                <a:ext cx="219960" cy="231840"/>
              </p14:xfrm>
            </p:contentPart>
          </mc:Choice>
          <mc:Fallback xmlns="">
            <p:pic>
              <p:nvPicPr>
                <p:cNvPr id="398" name="Freihand 397">
                  <a:extLst>
                    <a:ext uri="{FF2B5EF4-FFF2-40B4-BE49-F238E27FC236}">
                      <a16:creationId xmlns:a16="http://schemas.microsoft.com/office/drawing/2014/main" id="{978BFE87-B29D-7B50-6DCD-EC16A38EE959}"/>
                    </a:ext>
                  </a:extLst>
                </p:cNvPr>
                <p:cNvPicPr/>
                <p:nvPr/>
              </p:nvPicPr>
              <p:blipFill>
                <a:blip r:embed="rId630"/>
                <a:stretch>
                  <a:fillRect/>
                </a:stretch>
              </p:blipFill>
              <p:spPr>
                <a:xfrm>
                  <a:off x="6276593" y="2132521"/>
                  <a:ext cx="2376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9" name="Freihand 398">
                  <a:extLst>
                    <a:ext uri="{FF2B5EF4-FFF2-40B4-BE49-F238E27FC236}">
                      <a16:creationId xmlns:a16="http://schemas.microsoft.com/office/drawing/2014/main" id="{0076BE88-7E3E-E1D1-2F14-9D23B4FC0143}"/>
                    </a:ext>
                  </a:extLst>
                </p14:cNvPr>
                <p14:cNvContentPartPr/>
                <p14:nvPr/>
              </p14:nvContentPartPr>
              <p14:xfrm>
                <a:off x="5896433" y="2263201"/>
                <a:ext cx="178560" cy="28440"/>
              </p14:xfrm>
            </p:contentPart>
          </mc:Choice>
          <mc:Fallback xmlns="">
            <p:pic>
              <p:nvPicPr>
                <p:cNvPr id="399" name="Freihand 398">
                  <a:extLst>
                    <a:ext uri="{FF2B5EF4-FFF2-40B4-BE49-F238E27FC236}">
                      <a16:creationId xmlns:a16="http://schemas.microsoft.com/office/drawing/2014/main" id="{0076BE88-7E3E-E1D1-2F14-9D23B4FC0143}"/>
                    </a:ext>
                  </a:extLst>
                </p:cNvPr>
                <p:cNvPicPr/>
                <p:nvPr/>
              </p:nvPicPr>
              <p:blipFill>
                <a:blip r:embed="rId632"/>
                <a:stretch>
                  <a:fillRect/>
                </a:stretch>
              </p:blipFill>
              <p:spPr>
                <a:xfrm>
                  <a:off x="5887793" y="2254201"/>
                  <a:ext cx="196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00" name="Freihand 399">
                  <a:extLst>
                    <a:ext uri="{FF2B5EF4-FFF2-40B4-BE49-F238E27FC236}">
                      <a16:creationId xmlns:a16="http://schemas.microsoft.com/office/drawing/2014/main" id="{E78D9DC7-BFCA-ADFC-2F1D-FB11A281DD2E}"/>
                    </a:ext>
                  </a:extLst>
                </p14:cNvPr>
                <p14:cNvContentPartPr/>
                <p14:nvPr/>
              </p14:nvContentPartPr>
              <p14:xfrm>
                <a:off x="6563153" y="2244481"/>
                <a:ext cx="239040" cy="98640"/>
              </p14:xfrm>
            </p:contentPart>
          </mc:Choice>
          <mc:Fallback xmlns="">
            <p:pic>
              <p:nvPicPr>
                <p:cNvPr id="400" name="Freihand 399">
                  <a:extLst>
                    <a:ext uri="{FF2B5EF4-FFF2-40B4-BE49-F238E27FC236}">
                      <a16:creationId xmlns:a16="http://schemas.microsoft.com/office/drawing/2014/main" id="{E78D9DC7-BFCA-ADFC-2F1D-FB11A281DD2E}"/>
                    </a:ext>
                  </a:extLst>
                </p:cNvPr>
                <p:cNvPicPr/>
                <p:nvPr/>
              </p:nvPicPr>
              <p:blipFill>
                <a:blip r:embed="rId634"/>
                <a:stretch>
                  <a:fillRect/>
                </a:stretch>
              </p:blipFill>
              <p:spPr>
                <a:xfrm>
                  <a:off x="6554153" y="2235481"/>
                  <a:ext cx="256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1" name="Freihand 400">
                  <a:extLst>
                    <a:ext uri="{FF2B5EF4-FFF2-40B4-BE49-F238E27FC236}">
                      <a16:creationId xmlns:a16="http://schemas.microsoft.com/office/drawing/2014/main" id="{0F816C61-B4A7-1417-AFE8-DE9F074862F6}"/>
                    </a:ext>
                  </a:extLst>
                </p14:cNvPr>
                <p14:cNvContentPartPr/>
                <p14:nvPr/>
              </p14:nvContentPartPr>
              <p14:xfrm>
                <a:off x="6879593" y="2094001"/>
                <a:ext cx="164160" cy="209520"/>
              </p14:xfrm>
            </p:contentPart>
          </mc:Choice>
          <mc:Fallback xmlns="">
            <p:pic>
              <p:nvPicPr>
                <p:cNvPr id="401" name="Freihand 400">
                  <a:extLst>
                    <a:ext uri="{FF2B5EF4-FFF2-40B4-BE49-F238E27FC236}">
                      <a16:creationId xmlns:a16="http://schemas.microsoft.com/office/drawing/2014/main" id="{0F816C61-B4A7-1417-AFE8-DE9F074862F6}"/>
                    </a:ext>
                  </a:extLst>
                </p:cNvPr>
                <p:cNvPicPr/>
                <p:nvPr/>
              </p:nvPicPr>
              <p:blipFill>
                <a:blip r:embed="rId636"/>
                <a:stretch>
                  <a:fillRect/>
                </a:stretch>
              </p:blipFill>
              <p:spPr>
                <a:xfrm>
                  <a:off x="6870953" y="2085001"/>
                  <a:ext cx="181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02" name="Freihand 401">
                  <a:extLst>
                    <a:ext uri="{FF2B5EF4-FFF2-40B4-BE49-F238E27FC236}">
                      <a16:creationId xmlns:a16="http://schemas.microsoft.com/office/drawing/2014/main" id="{F2C7C8A1-6E8E-960B-5DA3-C7F5AC2D6D3E}"/>
                    </a:ext>
                  </a:extLst>
                </p14:cNvPr>
                <p14:cNvContentPartPr/>
                <p14:nvPr/>
              </p14:nvContentPartPr>
              <p14:xfrm>
                <a:off x="6868073" y="2164201"/>
                <a:ext cx="347760" cy="85680"/>
              </p14:xfrm>
            </p:contentPart>
          </mc:Choice>
          <mc:Fallback xmlns="">
            <p:pic>
              <p:nvPicPr>
                <p:cNvPr id="402" name="Freihand 401">
                  <a:extLst>
                    <a:ext uri="{FF2B5EF4-FFF2-40B4-BE49-F238E27FC236}">
                      <a16:creationId xmlns:a16="http://schemas.microsoft.com/office/drawing/2014/main" id="{F2C7C8A1-6E8E-960B-5DA3-C7F5AC2D6D3E}"/>
                    </a:ext>
                  </a:extLst>
                </p:cNvPr>
                <p:cNvPicPr/>
                <p:nvPr/>
              </p:nvPicPr>
              <p:blipFill>
                <a:blip r:embed="rId638"/>
                <a:stretch>
                  <a:fillRect/>
                </a:stretch>
              </p:blipFill>
              <p:spPr>
                <a:xfrm>
                  <a:off x="6859433" y="2155201"/>
                  <a:ext cx="365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3" name="Freihand 402">
                  <a:extLst>
                    <a:ext uri="{FF2B5EF4-FFF2-40B4-BE49-F238E27FC236}">
                      <a16:creationId xmlns:a16="http://schemas.microsoft.com/office/drawing/2014/main" id="{DB86D338-6630-688C-D94F-3EA952656199}"/>
                    </a:ext>
                  </a:extLst>
                </p14:cNvPr>
                <p14:cNvContentPartPr/>
                <p14:nvPr/>
              </p14:nvContentPartPr>
              <p14:xfrm>
                <a:off x="7165073" y="2095441"/>
                <a:ext cx="184680" cy="123120"/>
              </p14:xfrm>
            </p:contentPart>
          </mc:Choice>
          <mc:Fallback xmlns="">
            <p:pic>
              <p:nvPicPr>
                <p:cNvPr id="403" name="Freihand 402">
                  <a:extLst>
                    <a:ext uri="{FF2B5EF4-FFF2-40B4-BE49-F238E27FC236}">
                      <a16:creationId xmlns:a16="http://schemas.microsoft.com/office/drawing/2014/main" id="{DB86D338-6630-688C-D94F-3EA952656199}"/>
                    </a:ext>
                  </a:extLst>
                </p:cNvPr>
                <p:cNvPicPr/>
                <p:nvPr/>
              </p:nvPicPr>
              <p:blipFill>
                <a:blip r:embed="rId640"/>
                <a:stretch>
                  <a:fillRect/>
                </a:stretch>
              </p:blipFill>
              <p:spPr>
                <a:xfrm>
                  <a:off x="7156073" y="2086441"/>
                  <a:ext cx="202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4" name="Freihand 403">
                  <a:extLst>
                    <a:ext uri="{FF2B5EF4-FFF2-40B4-BE49-F238E27FC236}">
                      <a16:creationId xmlns:a16="http://schemas.microsoft.com/office/drawing/2014/main" id="{BAF0D7F8-734A-2482-8768-EDF3C11DA655}"/>
                    </a:ext>
                  </a:extLst>
                </p14:cNvPr>
                <p14:cNvContentPartPr/>
                <p14:nvPr/>
              </p14:nvContentPartPr>
              <p14:xfrm>
                <a:off x="7376033" y="2100481"/>
                <a:ext cx="82440" cy="90720"/>
              </p14:xfrm>
            </p:contentPart>
          </mc:Choice>
          <mc:Fallback xmlns="">
            <p:pic>
              <p:nvPicPr>
                <p:cNvPr id="404" name="Freihand 403">
                  <a:extLst>
                    <a:ext uri="{FF2B5EF4-FFF2-40B4-BE49-F238E27FC236}">
                      <a16:creationId xmlns:a16="http://schemas.microsoft.com/office/drawing/2014/main" id="{BAF0D7F8-734A-2482-8768-EDF3C11DA655}"/>
                    </a:ext>
                  </a:extLst>
                </p:cNvPr>
                <p:cNvPicPr/>
                <p:nvPr/>
              </p:nvPicPr>
              <p:blipFill>
                <a:blip r:embed="rId642"/>
                <a:stretch>
                  <a:fillRect/>
                </a:stretch>
              </p:blipFill>
              <p:spPr>
                <a:xfrm>
                  <a:off x="7367033" y="2091481"/>
                  <a:ext cx="100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5" name="Freihand 404">
                  <a:extLst>
                    <a:ext uri="{FF2B5EF4-FFF2-40B4-BE49-F238E27FC236}">
                      <a16:creationId xmlns:a16="http://schemas.microsoft.com/office/drawing/2014/main" id="{BCE30EC2-164B-D7F4-65C3-6E60D1C6F3BF}"/>
                    </a:ext>
                  </a:extLst>
                </p14:cNvPr>
                <p14:cNvContentPartPr/>
                <p14:nvPr/>
              </p14:nvContentPartPr>
              <p14:xfrm>
                <a:off x="7460633" y="1930561"/>
                <a:ext cx="273600" cy="235800"/>
              </p14:xfrm>
            </p:contentPart>
          </mc:Choice>
          <mc:Fallback xmlns="">
            <p:pic>
              <p:nvPicPr>
                <p:cNvPr id="405" name="Freihand 404">
                  <a:extLst>
                    <a:ext uri="{FF2B5EF4-FFF2-40B4-BE49-F238E27FC236}">
                      <a16:creationId xmlns:a16="http://schemas.microsoft.com/office/drawing/2014/main" id="{BCE30EC2-164B-D7F4-65C3-6E60D1C6F3BF}"/>
                    </a:ext>
                  </a:extLst>
                </p:cNvPr>
                <p:cNvPicPr/>
                <p:nvPr/>
              </p:nvPicPr>
              <p:blipFill>
                <a:blip r:embed="rId644"/>
                <a:stretch>
                  <a:fillRect/>
                </a:stretch>
              </p:blipFill>
              <p:spPr>
                <a:xfrm>
                  <a:off x="7451993" y="1921921"/>
                  <a:ext cx="2912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6" name="Freihand 405">
                  <a:extLst>
                    <a:ext uri="{FF2B5EF4-FFF2-40B4-BE49-F238E27FC236}">
                      <a16:creationId xmlns:a16="http://schemas.microsoft.com/office/drawing/2014/main" id="{8F103F45-4C46-166A-F48C-C5A4E4C986AD}"/>
                    </a:ext>
                  </a:extLst>
                </p14:cNvPr>
                <p14:cNvContentPartPr/>
                <p14:nvPr/>
              </p14:nvContentPartPr>
              <p14:xfrm>
                <a:off x="7496273" y="1904281"/>
                <a:ext cx="340560" cy="203760"/>
              </p14:xfrm>
            </p:contentPart>
          </mc:Choice>
          <mc:Fallback xmlns="">
            <p:pic>
              <p:nvPicPr>
                <p:cNvPr id="406" name="Freihand 405">
                  <a:extLst>
                    <a:ext uri="{FF2B5EF4-FFF2-40B4-BE49-F238E27FC236}">
                      <a16:creationId xmlns:a16="http://schemas.microsoft.com/office/drawing/2014/main" id="{8F103F45-4C46-166A-F48C-C5A4E4C986AD}"/>
                    </a:ext>
                  </a:extLst>
                </p:cNvPr>
                <p:cNvPicPr/>
                <p:nvPr/>
              </p:nvPicPr>
              <p:blipFill>
                <a:blip r:embed="rId646"/>
                <a:stretch>
                  <a:fillRect/>
                </a:stretch>
              </p:blipFill>
              <p:spPr>
                <a:xfrm>
                  <a:off x="7487273" y="1895641"/>
                  <a:ext cx="358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8" name="Freihand 407">
                  <a:extLst>
                    <a:ext uri="{FF2B5EF4-FFF2-40B4-BE49-F238E27FC236}">
                      <a16:creationId xmlns:a16="http://schemas.microsoft.com/office/drawing/2014/main" id="{5863D8AD-FD88-50B4-41FC-FBADB251C331}"/>
                    </a:ext>
                  </a:extLst>
                </p14:cNvPr>
                <p14:cNvContentPartPr/>
                <p14:nvPr/>
              </p14:nvContentPartPr>
              <p14:xfrm>
                <a:off x="6275513" y="2581801"/>
                <a:ext cx="245160" cy="152280"/>
              </p14:xfrm>
            </p:contentPart>
          </mc:Choice>
          <mc:Fallback xmlns="">
            <p:pic>
              <p:nvPicPr>
                <p:cNvPr id="408" name="Freihand 407">
                  <a:extLst>
                    <a:ext uri="{FF2B5EF4-FFF2-40B4-BE49-F238E27FC236}">
                      <a16:creationId xmlns:a16="http://schemas.microsoft.com/office/drawing/2014/main" id="{5863D8AD-FD88-50B4-41FC-FBADB251C331}"/>
                    </a:ext>
                  </a:extLst>
                </p:cNvPr>
                <p:cNvPicPr/>
                <p:nvPr/>
              </p:nvPicPr>
              <p:blipFill>
                <a:blip r:embed="rId648"/>
                <a:stretch>
                  <a:fillRect/>
                </a:stretch>
              </p:blipFill>
              <p:spPr>
                <a:xfrm>
                  <a:off x="6266513" y="2573161"/>
                  <a:ext cx="262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9" name="Freihand 408">
                  <a:extLst>
                    <a:ext uri="{FF2B5EF4-FFF2-40B4-BE49-F238E27FC236}">
                      <a16:creationId xmlns:a16="http://schemas.microsoft.com/office/drawing/2014/main" id="{8C4FE777-BA82-87BA-76EF-3A0457D8E062}"/>
                    </a:ext>
                  </a:extLst>
                </p14:cNvPr>
                <p14:cNvContentPartPr/>
                <p14:nvPr/>
              </p14:nvContentPartPr>
              <p14:xfrm>
                <a:off x="6631193" y="2558041"/>
                <a:ext cx="212400" cy="56880"/>
              </p14:xfrm>
            </p:contentPart>
          </mc:Choice>
          <mc:Fallback xmlns="">
            <p:pic>
              <p:nvPicPr>
                <p:cNvPr id="409" name="Freihand 408">
                  <a:extLst>
                    <a:ext uri="{FF2B5EF4-FFF2-40B4-BE49-F238E27FC236}">
                      <a16:creationId xmlns:a16="http://schemas.microsoft.com/office/drawing/2014/main" id="{8C4FE777-BA82-87BA-76EF-3A0457D8E062}"/>
                    </a:ext>
                  </a:extLst>
                </p:cNvPr>
                <p:cNvPicPr/>
                <p:nvPr/>
              </p:nvPicPr>
              <p:blipFill>
                <a:blip r:embed="rId650"/>
                <a:stretch>
                  <a:fillRect/>
                </a:stretch>
              </p:blipFill>
              <p:spPr>
                <a:xfrm>
                  <a:off x="6622193" y="2549401"/>
                  <a:ext cx="230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10" name="Freihand 409">
                  <a:extLst>
                    <a:ext uri="{FF2B5EF4-FFF2-40B4-BE49-F238E27FC236}">
                      <a16:creationId xmlns:a16="http://schemas.microsoft.com/office/drawing/2014/main" id="{66902016-B262-B130-8C16-A8444DE92805}"/>
                    </a:ext>
                  </a:extLst>
                </p14:cNvPr>
                <p14:cNvContentPartPr/>
                <p14:nvPr/>
              </p14:nvContentPartPr>
              <p14:xfrm>
                <a:off x="6878153" y="2500081"/>
                <a:ext cx="125640" cy="76320"/>
              </p14:xfrm>
            </p:contentPart>
          </mc:Choice>
          <mc:Fallback xmlns="">
            <p:pic>
              <p:nvPicPr>
                <p:cNvPr id="410" name="Freihand 409">
                  <a:extLst>
                    <a:ext uri="{FF2B5EF4-FFF2-40B4-BE49-F238E27FC236}">
                      <a16:creationId xmlns:a16="http://schemas.microsoft.com/office/drawing/2014/main" id="{66902016-B262-B130-8C16-A8444DE92805}"/>
                    </a:ext>
                  </a:extLst>
                </p:cNvPr>
                <p:cNvPicPr/>
                <p:nvPr/>
              </p:nvPicPr>
              <p:blipFill>
                <a:blip r:embed="rId652"/>
                <a:stretch>
                  <a:fillRect/>
                </a:stretch>
              </p:blipFill>
              <p:spPr>
                <a:xfrm>
                  <a:off x="6869513" y="2491081"/>
                  <a:ext cx="143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11" name="Freihand 410">
                  <a:extLst>
                    <a:ext uri="{FF2B5EF4-FFF2-40B4-BE49-F238E27FC236}">
                      <a16:creationId xmlns:a16="http://schemas.microsoft.com/office/drawing/2014/main" id="{36821F37-D521-A6CF-866E-6CE99245692A}"/>
                    </a:ext>
                  </a:extLst>
                </p14:cNvPr>
                <p14:cNvContentPartPr/>
                <p14:nvPr/>
              </p14:nvContentPartPr>
              <p14:xfrm>
                <a:off x="7020713" y="2358961"/>
                <a:ext cx="154080" cy="198000"/>
              </p14:xfrm>
            </p:contentPart>
          </mc:Choice>
          <mc:Fallback xmlns="">
            <p:pic>
              <p:nvPicPr>
                <p:cNvPr id="411" name="Freihand 410">
                  <a:extLst>
                    <a:ext uri="{FF2B5EF4-FFF2-40B4-BE49-F238E27FC236}">
                      <a16:creationId xmlns:a16="http://schemas.microsoft.com/office/drawing/2014/main" id="{36821F37-D521-A6CF-866E-6CE99245692A}"/>
                    </a:ext>
                  </a:extLst>
                </p:cNvPr>
                <p:cNvPicPr/>
                <p:nvPr/>
              </p:nvPicPr>
              <p:blipFill>
                <a:blip r:embed="rId654"/>
                <a:stretch>
                  <a:fillRect/>
                </a:stretch>
              </p:blipFill>
              <p:spPr>
                <a:xfrm>
                  <a:off x="7011713" y="2350321"/>
                  <a:ext cx="171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12" name="Freihand 411">
                  <a:extLst>
                    <a:ext uri="{FF2B5EF4-FFF2-40B4-BE49-F238E27FC236}">
                      <a16:creationId xmlns:a16="http://schemas.microsoft.com/office/drawing/2014/main" id="{496836DE-CA31-9390-2219-634E0BEC0001}"/>
                    </a:ext>
                  </a:extLst>
                </p14:cNvPr>
                <p14:cNvContentPartPr/>
                <p14:nvPr/>
              </p14:nvContentPartPr>
              <p14:xfrm>
                <a:off x="7204673" y="2380561"/>
                <a:ext cx="311400" cy="109440"/>
              </p14:xfrm>
            </p:contentPart>
          </mc:Choice>
          <mc:Fallback xmlns="">
            <p:pic>
              <p:nvPicPr>
                <p:cNvPr id="412" name="Freihand 411">
                  <a:extLst>
                    <a:ext uri="{FF2B5EF4-FFF2-40B4-BE49-F238E27FC236}">
                      <a16:creationId xmlns:a16="http://schemas.microsoft.com/office/drawing/2014/main" id="{496836DE-CA31-9390-2219-634E0BEC0001}"/>
                    </a:ext>
                  </a:extLst>
                </p:cNvPr>
                <p:cNvPicPr/>
                <p:nvPr/>
              </p:nvPicPr>
              <p:blipFill>
                <a:blip r:embed="rId656"/>
                <a:stretch>
                  <a:fillRect/>
                </a:stretch>
              </p:blipFill>
              <p:spPr>
                <a:xfrm>
                  <a:off x="7195673" y="2371561"/>
                  <a:ext cx="32904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7">
            <p14:nvContentPartPr>
              <p14:cNvPr id="414" name="Freihand 413">
                <a:extLst>
                  <a:ext uri="{FF2B5EF4-FFF2-40B4-BE49-F238E27FC236}">
                    <a16:creationId xmlns:a16="http://schemas.microsoft.com/office/drawing/2014/main" id="{2A620468-4CC7-1B52-EE42-85BF6FC503D3}"/>
                  </a:ext>
                </a:extLst>
              </p14:cNvPr>
              <p14:cNvContentPartPr/>
              <p14:nvPr/>
            </p14:nvContentPartPr>
            <p14:xfrm>
              <a:off x="3525113" y="5846281"/>
              <a:ext cx="59400" cy="49680"/>
            </p14:xfrm>
          </p:contentPart>
        </mc:Choice>
        <mc:Fallback xmlns="">
          <p:pic>
            <p:nvPicPr>
              <p:cNvPr id="414" name="Freihand 413">
                <a:extLst>
                  <a:ext uri="{FF2B5EF4-FFF2-40B4-BE49-F238E27FC236}">
                    <a16:creationId xmlns:a16="http://schemas.microsoft.com/office/drawing/2014/main" id="{2A620468-4CC7-1B52-EE42-85BF6FC503D3}"/>
                  </a:ext>
                </a:extLst>
              </p:cNvPr>
              <p:cNvPicPr/>
              <p:nvPr/>
            </p:nvPicPr>
            <p:blipFill>
              <a:blip r:embed="rId658"/>
              <a:stretch>
                <a:fillRect/>
              </a:stretch>
            </p:blipFill>
            <p:spPr>
              <a:xfrm>
                <a:off x="3516473" y="5837641"/>
                <a:ext cx="77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5" name="Freihand 414">
                <a:extLst>
                  <a:ext uri="{FF2B5EF4-FFF2-40B4-BE49-F238E27FC236}">
                    <a16:creationId xmlns:a16="http://schemas.microsoft.com/office/drawing/2014/main" id="{4E0C97C9-89C6-E406-8EAA-4ED03D9268FE}"/>
                  </a:ext>
                </a:extLst>
              </p14:cNvPr>
              <p14:cNvContentPartPr/>
              <p14:nvPr/>
            </p14:nvContentPartPr>
            <p14:xfrm>
              <a:off x="3639593" y="1365361"/>
              <a:ext cx="362520" cy="119880"/>
            </p14:xfrm>
          </p:contentPart>
        </mc:Choice>
        <mc:Fallback xmlns="">
          <p:pic>
            <p:nvPicPr>
              <p:cNvPr id="415" name="Freihand 414">
                <a:extLst>
                  <a:ext uri="{FF2B5EF4-FFF2-40B4-BE49-F238E27FC236}">
                    <a16:creationId xmlns:a16="http://schemas.microsoft.com/office/drawing/2014/main" id="{4E0C97C9-89C6-E406-8EAA-4ED03D9268FE}"/>
                  </a:ext>
                </a:extLst>
              </p:cNvPr>
              <p:cNvPicPr/>
              <p:nvPr/>
            </p:nvPicPr>
            <p:blipFill>
              <a:blip r:embed="rId660"/>
              <a:stretch>
                <a:fillRect/>
              </a:stretch>
            </p:blipFill>
            <p:spPr>
              <a:xfrm>
                <a:off x="3630953" y="1356721"/>
                <a:ext cx="380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6" name="Freihand 415">
                <a:extLst>
                  <a:ext uri="{FF2B5EF4-FFF2-40B4-BE49-F238E27FC236}">
                    <a16:creationId xmlns:a16="http://schemas.microsoft.com/office/drawing/2014/main" id="{5C55C34E-C525-10D4-BCAA-DCC8BA3D93F1}"/>
                  </a:ext>
                </a:extLst>
              </p14:cNvPr>
              <p14:cNvContentPartPr/>
              <p14:nvPr/>
            </p14:nvContentPartPr>
            <p14:xfrm>
              <a:off x="2124713" y="4584841"/>
              <a:ext cx="44280" cy="87120"/>
            </p14:xfrm>
          </p:contentPart>
        </mc:Choice>
        <mc:Fallback xmlns="">
          <p:pic>
            <p:nvPicPr>
              <p:cNvPr id="416" name="Freihand 415">
                <a:extLst>
                  <a:ext uri="{FF2B5EF4-FFF2-40B4-BE49-F238E27FC236}">
                    <a16:creationId xmlns:a16="http://schemas.microsoft.com/office/drawing/2014/main" id="{5C55C34E-C525-10D4-BCAA-DCC8BA3D93F1}"/>
                  </a:ext>
                </a:extLst>
              </p:cNvPr>
              <p:cNvPicPr/>
              <p:nvPr/>
            </p:nvPicPr>
            <p:blipFill>
              <a:blip r:embed="rId662"/>
              <a:stretch>
                <a:fillRect/>
              </a:stretch>
            </p:blipFill>
            <p:spPr>
              <a:xfrm>
                <a:off x="2116073" y="4576201"/>
                <a:ext cx="61920" cy="104760"/>
              </a:xfrm>
              <a:prstGeom prst="rect">
                <a:avLst/>
              </a:prstGeom>
            </p:spPr>
          </p:pic>
        </mc:Fallback>
      </mc:AlternateContent>
      <p:grpSp>
        <p:nvGrpSpPr>
          <p:cNvPr id="423" name="Gruppieren 422">
            <a:extLst>
              <a:ext uri="{FF2B5EF4-FFF2-40B4-BE49-F238E27FC236}">
                <a16:creationId xmlns:a16="http://schemas.microsoft.com/office/drawing/2014/main" id="{3065064F-9345-4C22-5007-64668BFC5CAE}"/>
              </a:ext>
            </a:extLst>
          </p:cNvPr>
          <p:cNvGrpSpPr/>
          <p:nvPr/>
        </p:nvGrpSpPr>
        <p:grpSpPr>
          <a:xfrm>
            <a:off x="1568153" y="3983281"/>
            <a:ext cx="2355480" cy="2189880"/>
            <a:chOff x="1568153" y="3983281"/>
            <a:chExt cx="2355480" cy="2189880"/>
          </a:xfrm>
        </p:grpSpPr>
        <mc:AlternateContent xmlns:mc="http://schemas.openxmlformats.org/markup-compatibility/2006" xmlns:p14="http://schemas.microsoft.com/office/powerpoint/2010/main">
          <mc:Choice Requires="p14">
            <p:contentPart p14:bwMode="auto" r:id="rId663">
              <p14:nvContentPartPr>
                <p14:cNvPr id="417" name="Freihand 416">
                  <a:extLst>
                    <a:ext uri="{FF2B5EF4-FFF2-40B4-BE49-F238E27FC236}">
                      <a16:creationId xmlns:a16="http://schemas.microsoft.com/office/drawing/2014/main" id="{276C3627-90AC-2536-5573-650CED8DE88C}"/>
                    </a:ext>
                  </a:extLst>
                </p14:cNvPr>
                <p14:cNvContentPartPr/>
                <p14:nvPr/>
              </p14:nvContentPartPr>
              <p14:xfrm>
                <a:off x="2278073" y="4769161"/>
                <a:ext cx="8280" cy="40320"/>
              </p14:xfrm>
            </p:contentPart>
          </mc:Choice>
          <mc:Fallback xmlns="">
            <p:pic>
              <p:nvPicPr>
                <p:cNvPr id="417" name="Freihand 416">
                  <a:extLst>
                    <a:ext uri="{FF2B5EF4-FFF2-40B4-BE49-F238E27FC236}">
                      <a16:creationId xmlns:a16="http://schemas.microsoft.com/office/drawing/2014/main" id="{276C3627-90AC-2536-5573-650CED8DE88C}"/>
                    </a:ext>
                  </a:extLst>
                </p:cNvPr>
                <p:cNvPicPr/>
                <p:nvPr/>
              </p:nvPicPr>
              <p:blipFill>
                <a:blip r:embed="rId664"/>
                <a:stretch>
                  <a:fillRect/>
                </a:stretch>
              </p:blipFill>
              <p:spPr>
                <a:xfrm>
                  <a:off x="2269073" y="4760521"/>
                  <a:ext cx="25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8" name="Freihand 417">
                  <a:extLst>
                    <a:ext uri="{FF2B5EF4-FFF2-40B4-BE49-F238E27FC236}">
                      <a16:creationId xmlns:a16="http://schemas.microsoft.com/office/drawing/2014/main" id="{53E172DB-8AEB-996A-434C-13B3B52B1A62}"/>
                    </a:ext>
                  </a:extLst>
                </p14:cNvPr>
                <p14:cNvContentPartPr/>
                <p14:nvPr/>
              </p14:nvContentPartPr>
              <p14:xfrm>
                <a:off x="2379593" y="4918201"/>
                <a:ext cx="58680" cy="36720"/>
              </p14:xfrm>
            </p:contentPart>
          </mc:Choice>
          <mc:Fallback xmlns="">
            <p:pic>
              <p:nvPicPr>
                <p:cNvPr id="418" name="Freihand 417">
                  <a:extLst>
                    <a:ext uri="{FF2B5EF4-FFF2-40B4-BE49-F238E27FC236}">
                      <a16:creationId xmlns:a16="http://schemas.microsoft.com/office/drawing/2014/main" id="{53E172DB-8AEB-996A-434C-13B3B52B1A62}"/>
                    </a:ext>
                  </a:extLst>
                </p:cNvPr>
                <p:cNvPicPr/>
                <p:nvPr/>
              </p:nvPicPr>
              <p:blipFill>
                <a:blip r:embed="rId666"/>
                <a:stretch>
                  <a:fillRect/>
                </a:stretch>
              </p:blipFill>
              <p:spPr>
                <a:xfrm>
                  <a:off x="2370593" y="4909201"/>
                  <a:ext cx="76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9" name="Freihand 418">
                  <a:extLst>
                    <a:ext uri="{FF2B5EF4-FFF2-40B4-BE49-F238E27FC236}">
                      <a16:creationId xmlns:a16="http://schemas.microsoft.com/office/drawing/2014/main" id="{6457A9D6-F126-4A5D-2FC2-C92FA40CAB69}"/>
                    </a:ext>
                  </a:extLst>
                </p14:cNvPr>
                <p14:cNvContentPartPr/>
                <p14:nvPr/>
              </p14:nvContentPartPr>
              <p14:xfrm>
                <a:off x="2706473" y="5237161"/>
                <a:ext cx="29160" cy="5400"/>
              </p14:xfrm>
            </p:contentPart>
          </mc:Choice>
          <mc:Fallback xmlns="">
            <p:pic>
              <p:nvPicPr>
                <p:cNvPr id="419" name="Freihand 418">
                  <a:extLst>
                    <a:ext uri="{FF2B5EF4-FFF2-40B4-BE49-F238E27FC236}">
                      <a16:creationId xmlns:a16="http://schemas.microsoft.com/office/drawing/2014/main" id="{6457A9D6-F126-4A5D-2FC2-C92FA40CAB69}"/>
                    </a:ext>
                  </a:extLst>
                </p:cNvPr>
                <p:cNvPicPr/>
                <p:nvPr/>
              </p:nvPicPr>
              <p:blipFill>
                <a:blip r:embed="rId668"/>
                <a:stretch>
                  <a:fillRect/>
                </a:stretch>
              </p:blipFill>
              <p:spPr>
                <a:xfrm>
                  <a:off x="2697833" y="5228521"/>
                  <a:ext cx="468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20" name="Freihand 419">
                  <a:extLst>
                    <a:ext uri="{FF2B5EF4-FFF2-40B4-BE49-F238E27FC236}">
                      <a16:creationId xmlns:a16="http://schemas.microsoft.com/office/drawing/2014/main" id="{6B4EDB91-B7A8-2356-75F5-6BF1CE3CA3B4}"/>
                    </a:ext>
                  </a:extLst>
                </p14:cNvPr>
                <p14:cNvContentPartPr/>
                <p14:nvPr/>
              </p14:nvContentPartPr>
              <p14:xfrm>
                <a:off x="2862713" y="5336161"/>
                <a:ext cx="242640" cy="274320"/>
              </p14:xfrm>
            </p:contentPart>
          </mc:Choice>
          <mc:Fallback xmlns="">
            <p:pic>
              <p:nvPicPr>
                <p:cNvPr id="420" name="Freihand 419">
                  <a:extLst>
                    <a:ext uri="{FF2B5EF4-FFF2-40B4-BE49-F238E27FC236}">
                      <a16:creationId xmlns:a16="http://schemas.microsoft.com/office/drawing/2014/main" id="{6B4EDB91-B7A8-2356-75F5-6BF1CE3CA3B4}"/>
                    </a:ext>
                  </a:extLst>
                </p:cNvPr>
                <p:cNvPicPr/>
                <p:nvPr/>
              </p:nvPicPr>
              <p:blipFill>
                <a:blip r:embed="rId670"/>
                <a:stretch>
                  <a:fillRect/>
                </a:stretch>
              </p:blipFill>
              <p:spPr>
                <a:xfrm>
                  <a:off x="2854073" y="5327521"/>
                  <a:ext cx="2602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22" name="Freihand 421">
                  <a:extLst>
                    <a:ext uri="{FF2B5EF4-FFF2-40B4-BE49-F238E27FC236}">
                      <a16:creationId xmlns:a16="http://schemas.microsoft.com/office/drawing/2014/main" id="{7755B2E4-77DB-37D0-32CF-9AE3F1703FD7}"/>
                    </a:ext>
                  </a:extLst>
                </p14:cNvPr>
                <p14:cNvContentPartPr/>
                <p14:nvPr/>
              </p14:nvContentPartPr>
              <p14:xfrm>
                <a:off x="1568153" y="3983281"/>
                <a:ext cx="2355480" cy="2189880"/>
              </p14:xfrm>
            </p:contentPart>
          </mc:Choice>
          <mc:Fallback xmlns="">
            <p:pic>
              <p:nvPicPr>
                <p:cNvPr id="422" name="Freihand 421">
                  <a:extLst>
                    <a:ext uri="{FF2B5EF4-FFF2-40B4-BE49-F238E27FC236}">
                      <a16:creationId xmlns:a16="http://schemas.microsoft.com/office/drawing/2014/main" id="{7755B2E4-77DB-37D0-32CF-9AE3F1703FD7}"/>
                    </a:ext>
                  </a:extLst>
                </p:cNvPr>
                <p:cNvPicPr/>
                <p:nvPr/>
              </p:nvPicPr>
              <p:blipFill>
                <a:blip r:embed="rId672"/>
                <a:stretch>
                  <a:fillRect/>
                </a:stretch>
              </p:blipFill>
              <p:spPr>
                <a:xfrm>
                  <a:off x="1559513" y="3974641"/>
                  <a:ext cx="2373120" cy="2207520"/>
                </a:xfrm>
                <a:prstGeom prst="rect">
                  <a:avLst/>
                </a:prstGeom>
              </p:spPr>
            </p:pic>
          </mc:Fallback>
        </mc:AlternateContent>
      </p:grpSp>
      <p:grpSp>
        <p:nvGrpSpPr>
          <p:cNvPr id="428" name="Gruppieren 427">
            <a:extLst>
              <a:ext uri="{FF2B5EF4-FFF2-40B4-BE49-F238E27FC236}">
                <a16:creationId xmlns:a16="http://schemas.microsoft.com/office/drawing/2014/main" id="{8E00F840-28FD-2BF1-08D7-09EE066B7CCA}"/>
              </a:ext>
            </a:extLst>
          </p:cNvPr>
          <p:cNvGrpSpPr/>
          <p:nvPr/>
        </p:nvGrpSpPr>
        <p:grpSpPr>
          <a:xfrm>
            <a:off x="3822113" y="5094601"/>
            <a:ext cx="1929600" cy="548280"/>
            <a:chOff x="3822113" y="5094601"/>
            <a:chExt cx="1929600" cy="548280"/>
          </a:xfrm>
        </p:grpSpPr>
        <mc:AlternateContent xmlns:mc="http://schemas.openxmlformats.org/markup-compatibility/2006" xmlns:p14="http://schemas.microsoft.com/office/powerpoint/2010/main">
          <mc:Choice Requires="p14">
            <p:contentPart p14:bwMode="auto" r:id="rId673">
              <p14:nvContentPartPr>
                <p14:cNvPr id="424" name="Freihand 423">
                  <a:extLst>
                    <a:ext uri="{FF2B5EF4-FFF2-40B4-BE49-F238E27FC236}">
                      <a16:creationId xmlns:a16="http://schemas.microsoft.com/office/drawing/2014/main" id="{10CD1D1F-A258-8AAC-AED7-287D86B58060}"/>
                    </a:ext>
                  </a:extLst>
                </p14:cNvPr>
                <p14:cNvContentPartPr/>
                <p14:nvPr/>
              </p14:nvContentPartPr>
              <p14:xfrm>
                <a:off x="3822113" y="5192161"/>
                <a:ext cx="1075680" cy="450720"/>
              </p14:xfrm>
            </p:contentPart>
          </mc:Choice>
          <mc:Fallback xmlns="">
            <p:pic>
              <p:nvPicPr>
                <p:cNvPr id="424" name="Freihand 423">
                  <a:extLst>
                    <a:ext uri="{FF2B5EF4-FFF2-40B4-BE49-F238E27FC236}">
                      <a16:creationId xmlns:a16="http://schemas.microsoft.com/office/drawing/2014/main" id="{10CD1D1F-A258-8AAC-AED7-287D86B58060}"/>
                    </a:ext>
                  </a:extLst>
                </p:cNvPr>
                <p:cNvPicPr/>
                <p:nvPr/>
              </p:nvPicPr>
              <p:blipFill>
                <a:blip r:embed="rId674"/>
                <a:stretch>
                  <a:fillRect/>
                </a:stretch>
              </p:blipFill>
              <p:spPr>
                <a:xfrm>
                  <a:off x="3813113" y="5183161"/>
                  <a:ext cx="109332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5" name="Freihand 424">
                  <a:extLst>
                    <a:ext uri="{FF2B5EF4-FFF2-40B4-BE49-F238E27FC236}">
                      <a16:creationId xmlns:a16="http://schemas.microsoft.com/office/drawing/2014/main" id="{71F005D1-267B-5ECF-B0FD-800ED8FE56EC}"/>
                    </a:ext>
                  </a:extLst>
                </p14:cNvPr>
                <p14:cNvContentPartPr/>
                <p14:nvPr/>
              </p14:nvContentPartPr>
              <p14:xfrm>
                <a:off x="4709513" y="5094601"/>
                <a:ext cx="336600" cy="297720"/>
              </p14:xfrm>
            </p:contentPart>
          </mc:Choice>
          <mc:Fallback xmlns="">
            <p:pic>
              <p:nvPicPr>
                <p:cNvPr id="425" name="Freihand 424">
                  <a:extLst>
                    <a:ext uri="{FF2B5EF4-FFF2-40B4-BE49-F238E27FC236}">
                      <a16:creationId xmlns:a16="http://schemas.microsoft.com/office/drawing/2014/main" id="{71F005D1-267B-5ECF-B0FD-800ED8FE56EC}"/>
                    </a:ext>
                  </a:extLst>
                </p:cNvPr>
                <p:cNvPicPr/>
                <p:nvPr/>
              </p:nvPicPr>
              <p:blipFill>
                <a:blip r:embed="rId676"/>
                <a:stretch>
                  <a:fillRect/>
                </a:stretch>
              </p:blipFill>
              <p:spPr>
                <a:xfrm>
                  <a:off x="4700513" y="5085601"/>
                  <a:ext cx="3542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7" name="Freihand 426">
                  <a:extLst>
                    <a:ext uri="{FF2B5EF4-FFF2-40B4-BE49-F238E27FC236}">
                      <a16:creationId xmlns:a16="http://schemas.microsoft.com/office/drawing/2014/main" id="{B87E3F68-FD88-E1D1-FC9D-C9DF447D20FB}"/>
                    </a:ext>
                  </a:extLst>
                </p14:cNvPr>
                <p14:cNvContentPartPr/>
                <p14:nvPr/>
              </p14:nvContentPartPr>
              <p14:xfrm>
                <a:off x="4959353" y="5112601"/>
                <a:ext cx="792360" cy="455400"/>
              </p14:xfrm>
            </p:contentPart>
          </mc:Choice>
          <mc:Fallback xmlns="">
            <p:pic>
              <p:nvPicPr>
                <p:cNvPr id="427" name="Freihand 426">
                  <a:extLst>
                    <a:ext uri="{FF2B5EF4-FFF2-40B4-BE49-F238E27FC236}">
                      <a16:creationId xmlns:a16="http://schemas.microsoft.com/office/drawing/2014/main" id="{B87E3F68-FD88-E1D1-FC9D-C9DF447D20FB}"/>
                    </a:ext>
                  </a:extLst>
                </p:cNvPr>
                <p:cNvPicPr/>
                <p:nvPr/>
              </p:nvPicPr>
              <p:blipFill>
                <a:blip r:embed="rId678"/>
                <a:stretch>
                  <a:fillRect/>
                </a:stretch>
              </p:blipFill>
              <p:spPr>
                <a:xfrm>
                  <a:off x="4950713" y="5103601"/>
                  <a:ext cx="810000" cy="47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9">
            <p14:nvContentPartPr>
              <p14:cNvPr id="34" name="Freihand 33">
                <a:extLst>
                  <a:ext uri="{FF2B5EF4-FFF2-40B4-BE49-F238E27FC236}">
                    <a16:creationId xmlns:a16="http://schemas.microsoft.com/office/drawing/2014/main" id="{5F6243B9-C5AD-895A-E80A-C74E1BCDBB72}"/>
                  </a:ext>
                </a:extLst>
              </p14:cNvPr>
              <p14:cNvContentPartPr/>
              <p14:nvPr/>
            </p14:nvContentPartPr>
            <p14:xfrm>
              <a:off x="834709" y="5129280"/>
              <a:ext cx="150840" cy="27360"/>
            </p14:xfrm>
          </p:contentPart>
        </mc:Choice>
        <mc:Fallback>
          <p:pic>
            <p:nvPicPr>
              <p:cNvPr id="34" name="Freihand 33">
                <a:extLst>
                  <a:ext uri="{FF2B5EF4-FFF2-40B4-BE49-F238E27FC236}">
                    <a16:creationId xmlns:a16="http://schemas.microsoft.com/office/drawing/2014/main" id="{5F6243B9-C5AD-895A-E80A-C74E1BCDBB72}"/>
                  </a:ext>
                </a:extLst>
              </p:cNvPr>
              <p:cNvPicPr/>
              <p:nvPr/>
            </p:nvPicPr>
            <p:blipFill>
              <a:blip r:embed="rId680"/>
              <a:stretch>
                <a:fillRect/>
              </a:stretch>
            </p:blipFill>
            <p:spPr>
              <a:xfrm>
                <a:off x="825709" y="5120640"/>
                <a:ext cx="168480" cy="45000"/>
              </a:xfrm>
              <a:prstGeom prst="rect">
                <a:avLst/>
              </a:prstGeom>
            </p:spPr>
          </p:pic>
        </mc:Fallback>
      </mc:AlternateContent>
      <p:grpSp>
        <p:nvGrpSpPr>
          <p:cNvPr id="57" name="Gruppieren 56">
            <a:extLst>
              <a:ext uri="{FF2B5EF4-FFF2-40B4-BE49-F238E27FC236}">
                <a16:creationId xmlns:a16="http://schemas.microsoft.com/office/drawing/2014/main" id="{9A173E45-C2C7-A2E0-DD40-35A5224AEA61}"/>
              </a:ext>
            </a:extLst>
          </p:cNvPr>
          <p:cNvGrpSpPr/>
          <p:nvPr/>
        </p:nvGrpSpPr>
        <p:grpSpPr>
          <a:xfrm>
            <a:off x="168349" y="886320"/>
            <a:ext cx="3393000" cy="2543040"/>
            <a:chOff x="168349" y="886320"/>
            <a:chExt cx="3393000" cy="2543040"/>
          </a:xfrm>
        </p:grpSpPr>
        <mc:AlternateContent xmlns:mc="http://schemas.openxmlformats.org/markup-compatibility/2006">
          <mc:Choice xmlns:p14="http://schemas.microsoft.com/office/powerpoint/2010/main" Requires="p14">
            <p:contentPart p14:bwMode="auto" r:id="rId681">
              <p14:nvContentPartPr>
                <p14:cNvPr id="16" name="Freihand 15">
                  <a:extLst>
                    <a:ext uri="{FF2B5EF4-FFF2-40B4-BE49-F238E27FC236}">
                      <a16:creationId xmlns:a16="http://schemas.microsoft.com/office/drawing/2014/main" id="{B3EC8753-C6A5-89B2-0234-666B3A8C11DA}"/>
                    </a:ext>
                  </a:extLst>
                </p14:cNvPr>
                <p14:cNvContentPartPr/>
                <p14:nvPr/>
              </p14:nvContentPartPr>
              <p14:xfrm>
                <a:off x="954949" y="886320"/>
                <a:ext cx="2606400" cy="2364840"/>
              </p14:xfrm>
            </p:contentPart>
          </mc:Choice>
          <mc:Fallback>
            <p:pic>
              <p:nvPicPr>
                <p:cNvPr id="16" name="Freihand 15">
                  <a:extLst>
                    <a:ext uri="{FF2B5EF4-FFF2-40B4-BE49-F238E27FC236}">
                      <a16:creationId xmlns:a16="http://schemas.microsoft.com/office/drawing/2014/main" id="{B3EC8753-C6A5-89B2-0234-666B3A8C11DA}"/>
                    </a:ext>
                  </a:extLst>
                </p:cNvPr>
                <p:cNvPicPr/>
                <p:nvPr/>
              </p:nvPicPr>
              <p:blipFill>
                <a:blip r:embed="rId682"/>
                <a:stretch>
                  <a:fillRect/>
                </a:stretch>
              </p:blipFill>
              <p:spPr>
                <a:xfrm>
                  <a:off x="946309" y="877680"/>
                  <a:ext cx="2624040" cy="23824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20" name="Freihand 19">
                  <a:extLst>
                    <a:ext uri="{FF2B5EF4-FFF2-40B4-BE49-F238E27FC236}">
                      <a16:creationId xmlns:a16="http://schemas.microsoft.com/office/drawing/2014/main" id="{9ACEC8E6-809D-B908-56E7-5D34B27D31E8}"/>
                    </a:ext>
                  </a:extLst>
                </p14:cNvPr>
                <p14:cNvContentPartPr/>
                <p14:nvPr/>
              </p14:nvContentPartPr>
              <p14:xfrm>
                <a:off x="2489629" y="1793880"/>
                <a:ext cx="159840" cy="1635480"/>
              </p14:xfrm>
            </p:contentPart>
          </mc:Choice>
          <mc:Fallback>
            <p:pic>
              <p:nvPicPr>
                <p:cNvPr id="20" name="Freihand 19">
                  <a:extLst>
                    <a:ext uri="{FF2B5EF4-FFF2-40B4-BE49-F238E27FC236}">
                      <a16:creationId xmlns:a16="http://schemas.microsoft.com/office/drawing/2014/main" id="{9ACEC8E6-809D-B908-56E7-5D34B27D31E8}"/>
                    </a:ext>
                  </a:extLst>
                </p:cNvPr>
                <p:cNvPicPr/>
                <p:nvPr/>
              </p:nvPicPr>
              <p:blipFill>
                <a:blip r:embed="rId684"/>
                <a:stretch>
                  <a:fillRect/>
                </a:stretch>
              </p:blipFill>
              <p:spPr>
                <a:xfrm>
                  <a:off x="2480989" y="1784880"/>
                  <a:ext cx="177480" cy="16531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1" name="Freihand 30">
                  <a:extLst>
                    <a:ext uri="{FF2B5EF4-FFF2-40B4-BE49-F238E27FC236}">
                      <a16:creationId xmlns:a16="http://schemas.microsoft.com/office/drawing/2014/main" id="{4B2AF326-FBE6-6534-348E-4D78D99D3DBB}"/>
                    </a:ext>
                  </a:extLst>
                </p14:cNvPr>
                <p14:cNvContentPartPr/>
                <p14:nvPr/>
              </p14:nvContentPartPr>
              <p14:xfrm>
                <a:off x="168349" y="2686680"/>
                <a:ext cx="439920" cy="660600"/>
              </p14:xfrm>
            </p:contentPart>
          </mc:Choice>
          <mc:Fallback>
            <p:pic>
              <p:nvPicPr>
                <p:cNvPr id="31" name="Freihand 30">
                  <a:extLst>
                    <a:ext uri="{FF2B5EF4-FFF2-40B4-BE49-F238E27FC236}">
                      <a16:creationId xmlns:a16="http://schemas.microsoft.com/office/drawing/2014/main" id="{4B2AF326-FBE6-6534-348E-4D78D99D3DBB}"/>
                    </a:ext>
                  </a:extLst>
                </p:cNvPr>
                <p:cNvPicPr/>
                <p:nvPr/>
              </p:nvPicPr>
              <p:blipFill>
                <a:blip r:embed="rId686"/>
                <a:stretch>
                  <a:fillRect/>
                </a:stretch>
              </p:blipFill>
              <p:spPr>
                <a:xfrm>
                  <a:off x="159709" y="2678040"/>
                  <a:ext cx="457560" cy="6782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7" name="Freihand 46">
                  <a:extLst>
                    <a:ext uri="{FF2B5EF4-FFF2-40B4-BE49-F238E27FC236}">
                      <a16:creationId xmlns:a16="http://schemas.microsoft.com/office/drawing/2014/main" id="{A9AE2129-D41A-911C-9DC8-28E3E87E538D}"/>
                    </a:ext>
                  </a:extLst>
                </p14:cNvPr>
                <p14:cNvContentPartPr/>
                <p14:nvPr/>
              </p14:nvContentPartPr>
              <p14:xfrm>
                <a:off x="2591509" y="1705680"/>
                <a:ext cx="50040" cy="125280"/>
              </p14:xfrm>
            </p:contentPart>
          </mc:Choice>
          <mc:Fallback>
            <p:pic>
              <p:nvPicPr>
                <p:cNvPr id="47" name="Freihand 46">
                  <a:extLst>
                    <a:ext uri="{FF2B5EF4-FFF2-40B4-BE49-F238E27FC236}">
                      <a16:creationId xmlns:a16="http://schemas.microsoft.com/office/drawing/2014/main" id="{A9AE2129-D41A-911C-9DC8-28E3E87E538D}"/>
                    </a:ext>
                  </a:extLst>
                </p:cNvPr>
                <p:cNvPicPr/>
                <p:nvPr/>
              </p:nvPicPr>
              <p:blipFill>
                <a:blip r:embed="rId688"/>
                <a:stretch>
                  <a:fillRect/>
                </a:stretch>
              </p:blipFill>
              <p:spPr>
                <a:xfrm>
                  <a:off x="2582509" y="1696680"/>
                  <a:ext cx="67680" cy="14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9">
            <p14:nvContentPartPr>
              <p14:cNvPr id="69" name="Freihand 68">
                <a:extLst>
                  <a:ext uri="{FF2B5EF4-FFF2-40B4-BE49-F238E27FC236}">
                    <a16:creationId xmlns:a16="http://schemas.microsoft.com/office/drawing/2014/main" id="{FF517EFB-0328-26B7-8886-BB7C6DE99EC5}"/>
                  </a:ext>
                </a:extLst>
              </p14:cNvPr>
              <p14:cNvContentPartPr/>
              <p14:nvPr/>
            </p14:nvContentPartPr>
            <p14:xfrm>
              <a:off x="2561629" y="5072760"/>
              <a:ext cx="35640" cy="80640"/>
            </p14:xfrm>
          </p:contentPart>
        </mc:Choice>
        <mc:Fallback>
          <p:pic>
            <p:nvPicPr>
              <p:cNvPr id="69" name="Freihand 68">
                <a:extLst>
                  <a:ext uri="{FF2B5EF4-FFF2-40B4-BE49-F238E27FC236}">
                    <a16:creationId xmlns:a16="http://schemas.microsoft.com/office/drawing/2014/main" id="{FF517EFB-0328-26B7-8886-BB7C6DE99EC5}"/>
                  </a:ext>
                </a:extLst>
              </p:cNvPr>
              <p:cNvPicPr/>
              <p:nvPr/>
            </p:nvPicPr>
            <p:blipFill>
              <a:blip r:embed="rId690"/>
              <a:stretch>
                <a:fillRect/>
              </a:stretch>
            </p:blipFill>
            <p:spPr>
              <a:xfrm>
                <a:off x="2552989" y="5064120"/>
                <a:ext cx="53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91" name="Freihand 90">
                <a:extLst>
                  <a:ext uri="{FF2B5EF4-FFF2-40B4-BE49-F238E27FC236}">
                    <a16:creationId xmlns:a16="http://schemas.microsoft.com/office/drawing/2014/main" id="{B249C452-3C89-0DC3-C65A-EA409FB53A68}"/>
                  </a:ext>
                </a:extLst>
              </p14:cNvPr>
              <p14:cNvContentPartPr/>
              <p14:nvPr/>
            </p14:nvContentPartPr>
            <p14:xfrm>
              <a:off x="255829" y="2678400"/>
              <a:ext cx="326160" cy="603720"/>
            </p14:xfrm>
          </p:contentPart>
        </mc:Choice>
        <mc:Fallback>
          <p:pic>
            <p:nvPicPr>
              <p:cNvPr id="91" name="Freihand 90">
                <a:extLst>
                  <a:ext uri="{FF2B5EF4-FFF2-40B4-BE49-F238E27FC236}">
                    <a16:creationId xmlns:a16="http://schemas.microsoft.com/office/drawing/2014/main" id="{B249C452-3C89-0DC3-C65A-EA409FB53A68}"/>
                  </a:ext>
                </a:extLst>
              </p:cNvPr>
              <p:cNvPicPr/>
              <p:nvPr/>
            </p:nvPicPr>
            <p:blipFill>
              <a:blip r:embed="rId692"/>
              <a:stretch>
                <a:fillRect/>
              </a:stretch>
            </p:blipFill>
            <p:spPr>
              <a:xfrm>
                <a:off x="247189" y="2669760"/>
                <a:ext cx="343800" cy="621360"/>
              </a:xfrm>
              <a:prstGeom prst="rect">
                <a:avLst/>
              </a:prstGeom>
            </p:spPr>
          </p:pic>
        </mc:Fallback>
      </mc:AlternateContent>
      <p:grpSp>
        <p:nvGrpSpPr>
          <p:cNvPr id="107" name="Gruppieren 106">
            <a:extLst>
              <a:ext uri="{FF2B5EF4-FFF2-40B4-BE49-F238E27FC236}">
                <a16:creationId xmlns:a16="http://schemas.microsoft.com/office/drawing/2014/main" id="{C81D9E0C-AAAC-4B9F-A8A9-97435927D555}"/>
              </a:ext>
            </a:extLst>
          </p:cNvPr>
          <p:cNvGrpSpPr/>
          <p:nvPr/>
        </p:nvGrpSpPr>
        <p:grpSpPr>
          <a:xfrm>
            <a:off x="3720469" y="1033920"/>
            <a:ext cx="168120" cy="277920"/>
            <a:chOff x="3720469" y="1033920"/>
            <a:chExt cx="168120" cy="277920"/>
          </a:xfrm>
        </p:grpSpPr>
        <mc:AlternateContent xmlns:mc="http://schemas.openxmlformats.org/markup-compatibility/2006">
          <mc:Choice xmlns:p14="http://schemas.microsoft.com/office/powerpoint/2010/main" Requires="p14">
            <p:contentPart p14:bwMode="auto" r:id="rId693">
              <p14:nvContentPartPr>
                <p14:cNvPr id="98" name="Freihand 97">
                  <a:extLst>
                    <a:ext uri="{FF2B5EF4-FFF2-40B4-BE49-F238E27FC236}">
                      <a16:creationId xmlns:a16="http://schemas.microsoft.com/office/drawing/2014/main" id="{08DCC603-6391-FB42-70C9-08A7E6B384B0}"/>
                    </a:ext>
                  </a:extLst>
                </p14:cNvPr>
                <p14:cNvContentPartPr/>
                <p14:nvPr/>
              </p14:nvContentPartPr>
              <p14:xfrm>
                <a:off x="3791029" y="1170720"/>
                <a:ext cx="36360" cy="141120"/>
              </p14:xfrm>
            </p:contentPart>
          </mc:Choice>
          <mc:Fallback>
            <p:pic>
              <p:nvPicPr>
                <p:cNvPr id="98" name="Freihand 97">
                  <a:extLst>
                    <a:ext uri="{FF2B5EF4-FFF2-40B4-BE49-F238E27FC236}">
                      <a16:creationId xmlns:a16="http://schemas.microsoft.com/office/drawing/2014/main" id="{08DCC603-6391-FB42-70C9-08A7E6B384B0}"/>
                    </a:ext>
                  </a:extLst>
                </p:cNvPr>
                <p:cNvPicPr/>
                <p:nvPr/>
              </p:nvPicPr>
              <p:blipFill>
                <a:blip r:embed="rId694"/>
                <a:stretch>
                  <a:fillRect/>
                </a:stretch>
              </p:blipFill>
              <p:spPr>
                <a:xfrm>
                  <a:off x="3782029" y="1162080"/>
                  <a:ext cx="54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99" name="Freihand 98">
                  <a:extLst>
                    <a:ext uri="{FF2B5EF4-FFF2-40B4-BE49-F238E27FC236}">
                      <a16:creationId xmlns:a16="http://schemas.microsoft.com/office/drawing/2014/main" id="{E484ABEF-B321-5CB5-B16C-45D65EC3FB0A}"/>
                    </a:ext>
                  </a:extLst>
                </p14:cNvPr>
                <p14:cNvContentPartPr/>
                <p14:nvPr/>
              </p14:nvContentPartPr>
              <p14:xfrm>
                <a:off x="3720469" y="1033920"/>
                <a:ext cx="168120" cy="244800"/>
              </p14:xfrm>
            </p:contentPart>
          </mc:Choice>
          <mc:Fallback>
            <p:pic>
              <p:nvPicPr>
                <p:cNvPr id="99" name="Freihand 98">
                  <a:extLst>
                    <a:ext uri="{FF2B5EF4-FFF2-40B4-BE49-F238E27FC236}">
                      <a16:creationId xmlns:a16="http://schemas.microsoft.com/office/drawing/2014/main" id="{E484ABEF-B321-5CB5-B16C-45D65EC3FB0A}"/>
                    </a:ext>
                  </a:extLst>
                </p:cNvPr>
                <p:cNvPicPr/>
                <p:nvPr/>
              </p:nvPicPr>
              <p:blipFill>
                <a:blip r:embed="rId696"/>
                <a:stretch>
                  <a:fillRect/>
                </a:stretch>
              </p:blipFill>
              <p:spPr>
                <a:xfrm>
                  <a:off x="3711829" y="1025280"/>
                  <a:ext cx="185760" cy="262440"/>
                </a:xfrm>
                <a:prstGeom prst="rect">
                  <a:avLst/>
                </a:prstGeom>
              </p:spPr>
            </p:pic>
          </mc:Fallback>
        </mc:AlternateContent>
      </p:grpSp>
      <p:grpSp>
        <p:nvGrpSpPr>
          <p:cNvPr id="128" name="Gruppieren 127">
            <a:extLst>
              <a:ext uri="{FF2B5EF4-FFF2-40B4-BE49-F238E27FC236}">
                <a16:creationId xmlns:a16="http://schemas.microsoft.com/office/drawing/2014/main" id="{1BEDD626-F841-69D4-4304-96BAD61CF1E3}"/>
              </a:ext>
            </a:extLst>
          </p:cNvPr>
          <p:cNvGrpSpPr/>
          <p:nvPr/>
        </p:nvGrpSpPr>
        <p:grpSpPr>
          <a:xfrm>
            <a:off x="2695189" y="3596400"/>
            <a:ext cx="370080" cy="187200"/>
            <a:chOff x="2695189" y="3596400"/>
            <a:chExt cx="370080" cy="187200"/>
          </a:xfrm>
        </p:grpSpPr>
        <mc:AlternateContent xmlns:mc="http://schemas.openxmlformats.org/markup-compatibility/2006">
          <mc:Choice xmlns:p14="http://schemas.microsoft.com/office/powerpoint/2010/main" Requires="p14">
            <p:contentPart p14:bwMode="auto" r:id="rId697">
              <p14:nvContentPartPr>
                <p14:cNvPr id="110" name="Freihand 109">
                  <a:extLst>
                    <a:ext uri="{FF2B5EF4-FFF2-40B4-BE49-F238E27FC236}">
                      <a16:creationId xmlns:a16="http://schemas.microsoft.com/office/drawing/2014/main" id="{61436BC2-9539-C9CB-7071-1482BBC5B4BB}"/>
                    </a:ext>
                  </a:extLst>
                </p14:cNvPr>
                <p14:cNvContentPartPr/>
                <p14:nvPr/>
              </p14:nvContentPartPr>
              <p14:xfrm>
                <a:off x="2695189" y="3692160"/>
                <a:ext cx="279000" cy="33120"/>
              </p14:xfrm>
            </p:contentPart>
          </mc:Choice>
          <mc:Fallback>
            <p:pic>
              <p:nvPicPr>
                <p:cNvPr id="110" name="Freihand 109">
                  <a:extLst>
                    <a:ext uri="{FF2B5EF4-FFF2-40B4-BE49-F238E27FC236}">
                      <a16:creationId xmlns:a16="http://schemas.microsoft.com/office/drawing/2014/main" id="{61436BC2-9539-C9CB-7071-1482BBC5B4BB}"/>
                    </a:ext>
                  </a:extLst>
                </p:cNvPr>
                <p:cNvPicPr/>
                <p:nvPr/>
              </p:nvPicPr>
              <p:blipFill>
                <a:blip r:embed="rId698"/>
                <a:stretch>
                  <a:fillRect/>
                </a:stretch>
              </p:blipFill>
              <p:spPr>
                <a:xfrm>
                  <a:off x="2686549" y="3683160"/>
                  <a:ext cx="2966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23" name="Freihand 122">
                  <a:extLst>
                    <a:ext uri="{FF2B5EF4-FFF2-40B4-BE49-F238E27FC236}">
                      <a16:creationId xmlns:a16="http://schemas.microsoft.com/office/drawing/2014/main" id="{E0B1E5BE-07FA-C1C1-3F11-B0510FD6E3CB}"/>
                    </a:ext>
                  </a:extLst>
                </p14:cNvPr>
                <p14:cNvContentPartPr/>
                <p14:nvPr/>
              </p14:nvContentPartPr>
              <p14:xfrm>
                <a:off x="2896429" y="3596400"/>
                <a:ext cx="168840" cy="187200"/>
              </p14:xfrm>
            </p:contentPart>
          </mc:Choice>
          <mc:Fallback>
            <p:pic>
              <p:nvPicPr>
                <p:cNvPr id="123" name="Freihand 122">
                  <a:extLst>
                    <a:ext uri="{FF2B5EF4-FFF2-40B4-BE49-F238E27FC236}">
                      <a16:creationId xmlns:a16="http://schemas.microsoft.com/office/drawing/2014/main" id="{E0B1E5BE-07FA-C1C1-3F11-B0510FD6E3CB}"/>
                    </a:ext>
                  </a:extLst>
                </p:cNvPr>
                <p:cNvPicPr/>
                <p:nvPr/>
              </p:nvPicPr>
              <p:blipFill>
                <a:blip r:embed="rId700"/>
                <a:stretch>
                  <a:fillRect/>
                </a:stretch>
              </p:blipFill>
              <p:spPr>
                <a:xfrm>
                  <a:off x="2887789" y="3587760"/>
                  <a:ext cx="186480" cy="204840"/>
                </a:xfrm>
                <a:prstGeom prst="rect">
                  <a:avLst/>
                </a:prstGeom>
              </p:spPr>
            </p:pic>
          </mc:Fallback>
        </mc:AlternateContent>
      </p:grpSp>
      <p:grpSp>
        <p:nvGrpSpPr>
          <p:cNvPr id="137" name="Gruppieren 136">
            <a:extLst>
              <a:ext uri="{FF2B5EF4-FFF2-40B4-BE49-F238E27FC236}">
                <a16:creationId xmlns:a16="http://schemas.microsoft.com/office/drawing/2014/main" id="{31391B36-F6FD-6909-FE3F-DB72D5591CD6}"/>
              </a:ext>
            </a:extLst>
          </p:cNvPr>
          <p:cNvGrpSpPr/>
          <p:nvPr/>
        </p:nvGrpSpPr>
        <p:grpSpPr>
          <a:xfrm>
            <a:off x="285709" y="5218920"/>
            <a:ext cx="167760" cy="453600"/>
            <a:chOff x="285709" y="5218920"/>
            <a:chExt cx="167760" cy="453600"/>
          </a:xfrm>
        </p:grpSpPr>
        <mc:AlternateContent xmlns:mc="http://schemas.openxmlformats.org/markup-compatibility/2006">
          <mc:Choice xmlns:p14="http://schemas.microsoft.com/office/powerpoint/2010/main" Requires="p14">
            <p:contentPart p14:bwMode="auto" r:id="rId701">
              <p14:nvContentPartPr>
                <p14:cNvPr id="83" name="Freihand 82">
                  <a:extLst>
                    <a:ext uri="{FF2B5EF4-FFF2-40B4-BE49-F238E27FC236}">
                      <a16:creationId xmlns:a16="http://schemas.microsoft.com/office/drawing/2014/main" id="{252727DE-56B9-007A-9F46-93B755732B3B}"/>
                    </a:ext>
                  </a:extLst>
                </p14:cNvPr>
                <p14:cNvContentPartPr/>
                <p14:nvPr/>
              </p14:nvContentPartPr>
              <p14:xfrm>
                <a:off x="353029" y="5218920"/>
                <a:ext cx="15480" cy="299160"/>
              </p14:xfrm>
            </p:contentPart>
          </mc:Choice>
          <mc:Fallback>
            <p:pic>
              <p:nvPicPr>
                <p:cNvPr id="83" name="Freihand 82">
                  <a:extLst>
                    <a:ext uri="{FF2B5EF4-FFF2-40B4-BE49-F238E27FC236}">
                      <a16:creationId xmlns:a16="http://schemas.microsoft.com/office/drawing/2014/main" id="{252727DE-56B9-007A-9F46-93B755732B3B}"/>
                    </a:ext>
                  </a:extLst>
                </p:cNvPr>
                <p:cNvPicPr/>
                <p:nvPr/>
              </p:nvPicPr>
              <p:blipFill>
                <a:blip r:embed="rId702"/>
                <a:stretch>
                  <a:fillRect/>
                </a:stretch>
              </p:blipFill>
              <p:spPr>
                <a:xfrm>
                  <a:off x="344029" y="5209920"/>
                  <a:ext cx="3312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88" name="Freihand 87">
                  <a:extLst>
                    <a:ext uri="{FF2B5EF4-FFF2-40B4-BE49-F238E27FC236}">
                      <a16:creationId xmlns:a16="http://schemas.microsoft.com/office/drawing/2014/main" id="{15E9D762-A85B-0DC3-7175-C5E5A1816363}"/>
                    </a:ext>
                  </a:extLst>
                </p14:cNvPr>
                <p14:cNvContentPartPr/>
                <p14:nvPr/>
              </p14:nvContentPartPr>
              <p14:xfrm>
                <a:off x="314149" y="5443560"/>
                <a:ext cx="97920" cy="180720"/>
              </p14:xfrm>
            </p:contentPart>
          </mc:Choice>
          <mc:Fallback>
            <p:pic>
              <p:nvPicPr>
                <p:cNvPr id="88" name="Freihand 87">
                  <a:extLst>
                    <a:ext uri="{FF2B5EF4-FFF2-40B4-BE49-F238E27FC236}">
                      <a16:creationId xmlns:a16="http://schemas.microsoft.com/office/drawing/2014/main" id="{15E9D762-A85B-0DC3-7175-C5E5A1816363}"/>
                    </a:ext>
                  </a:extLst>
                </p:cNvPr>
                <p:cNvPicPr/>
                <p:nvPr/>
              </p:nvPicPr>
              <p:blipFill>
                <a:blip r:embed="rId704"/>
                <a:stretch>
                  <a:fillRect/>
                </a:stretch>
              </p:blipFill>
              <p:spPr>
                <a:xfrm>
                  <a:off x="305149" y="5434920"/>
                  <a:ext cx="1155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33" name="Freihand 132">
                  <a:extLst>
                    <a:ext uri="{FF2B5EF4-FFF2-40B4-BE49-F238E27FC236}">
                      <a16:creationId xmlns:a16="http://schemas.microsoft.com/office/drawing/2014/main" id="{DB2FDEC9-277F-FE7E-0E82-60770C1DFE41}"/>
                    </a:ext>
                  </a:extLst>
                </p14:cNvPr>
                <p14:cNvContentPartPr/>
                <p14:nvPr/>
              </p14:nvContentPartPr>
              <p14:xfrm>
                <a:off x="285709" y="5232240"/>
                <a:ext cx="167760" cy="440280"/>
              </p14:xfrm>
            </p:contentPart>
          </mc:Choice>
          <mc:Fallback>
            <p:pic>
              <p:nvPicPr>
                <p:cNvPr id="133" name="Freihand 132">
                  <a:extLst>
                    <a:ext uri="{FF2B5EF4-FFF2-40B4-BE49-F238E27FC236}">
                      <a16:creationId xmlns:a16="http://schemas.microsoft.com/office/drawing/2014/main" id="{DB2FDEC9-277F-FE7E-0E82-60770C1DFE41}"/>
                    </a:ext>
                  </a:extLst>
                </p:cNvPr>
                <p:cNvPicPr/>
                <p:nvPr/>
              </p:nvPicPr>
              <p:blipFill>
                <a:blip r:embed="rId706"/>
                <a:stretch>
                  <a:fillRect/>
                </a:stretch>
              </p:blipFill>
              <p:spPr>
                <a:xfrm>
                  <a:off x="276709" y="5223240"/>
                  <a:ext cx="185400" cy="45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7">
            <p14:nvContentPartPr>
              <p14:cNvPr id="140" name="Freihand 139">
                <a:extLst>
                  <a:ext uri="{FF2B5EF4-FFF2-40B4-BE49-F238E27FC236}">
                    <a16:creationId xmlns:a16="http://schemas.microsoft.com/office/drawing/2014/main" id="{6B2FCB92-2E73-2CF9-3052-BA8A22740600}"/>
                  </a:ext>
                </a:extLst>
              </p14:cNvPr>
              <p14:cNvContentPartPr/>
              <p14:nvPr/>
            </p14:nvContentPartPr>
            <p14:xfrm>
              <a:off x="3145549" y="5562360"/>
              <a:ext cx="47880" cy="79200"/>
            </p14:xfrm>
          </p:contentPart>
        </mc:Choice>
        <mc:Fallback>
          <p:pic>
            <p:nvPicPr>
              <p:cNvPr id="140" name="Freihand 139">
                <a:extLst>
                  <a:ext uri="{FF2B5EF4-FFF2-40B4-BE49-F238E27FC236}">
                    <a16:creationId xmlns:a16="http://schemas.microsoft.com/office/drawing/2014/main" id="{6B2FCB92-2E73-2CF9-3052-BA8A22740600}"/>
                  </a:ext>
                </a:extLst>
              </p:cNvPr>
              <p:cNvPicPr/>
              <p:nvPr/>
            </p:nvPicPr>
            <p:blipFill>
              <a:blip r:embed="rId708"/>
              <a:stretch>
                <a:fillRect/>
              </a:stretch>
            </p:blipFill>
            <p:spPr>
              <a:xfrm>
                <a:off x="3136549" y="5553720"/>
                <a:ext cx="65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41" name="Freihand 140">
                <a:extLst>
                  <a:ext uri="{FF2B5EF4-FFF2-40B4-BE49-F238E27FC236}">
                    <a16:creationId xmlns:a16="http://schemas.microsoft.com/office/drawing/2014/main" id="{81750D31-1C7F-E9B7-B015-404F054C4E9B}"/>
                  </a:ext>
                </a:extLst>
              </p14:cNvPr>
              <p14:cNvContentPartPr/>
              <p14:nvPr/>
            </p14:nvContentPartPr>
            <p14:xfrm>
              <a:off x="2590069" y="5045400"/>
              <a:ext cx="14040" cy="64440"/>
            </p14:xfrm>
          </p:contentPart>
        </mc:Choice>
        <mc:Fallback>
          <p:pic>
            <p:nvPicPr>
              <p:cNvPr id="141" name="Freihand 140">
                <a:extLst>
                  <a:ext uri="{FF2B5EF4-FFF2-40B4-BE49-F238E27FC236}">
                    <a16:creationId xmlns:a16="http://schemas.microsoft.com/office/drawing/2014/main" id="{81750D31-1C7F-E9B7-B015-404F054C4E9B}"/>
                  </a:ext>
                </a:extLst>
              </p:cNvPr>
              <p:cNvPicPr/>
              <p:nvPr/>
            </p:nvPicPr>
            <p:blipFill>
              <a:blip r:embed="rId710"/>
              <a:stretch>
                <a:fillRect/>
              </a:stretch>
            </p:blipFill>
            <p:spPr>
              <a:xfrm>
                <a:off x="2581069" y="5036400"/>
                <a:ext cx="31680" cy="82080"/>
              </a:xfrm>
              <a:prstGeom prst="rect">
                <a:avLst/>
              </a:prstGeom>
            </p:spPr>
          </p:pic>
        </mc:Fallback>
      </mc:AlternateContent>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8" name="Freihand 17">
                <a:extLst>
                  <a:ext uri="{FF2B5EF4-FFF2-40B4-BE49-F238E27FC236}">
                    <a16:creationId xmlns:a16="http://schemas.microsoft.com/office/drawing/2014/main" id="{05025E74-91E2-7A93-D77F-5B6B8D16D661}"/>
                  </a:ext>
                </a:extLst>
              </p14:cNvPr>
              <p14:cNvContentPartPr/>
              <p14:nvPr/>
            </p14:nvContentPartPr>
            <p14:xfrm>
              <a:off x="1516909" y="1253782"/>
              <a:ext cx="239040" cy="294120"/>
            </p14:xfrm>
          </p:contentPart>
        </mc:Choice>
        <mc:Fallback>
          <p:pic>
            <p:nvPicPr>
              <p:cNvPr id="18" name="Freihand 17">
                <a:extLst>
                  <a:ext uri="{FF2B5EF4-FFF2-40B4-BE49-F238E27FC236}">
                    <a16:creationId xmlns:a16="http://schemas.microsoft.com/office/drawing/2014/main" id="{05025E74-91E2-7A93-D77F-5B6B8D16D661}"/>
                  </a:ext>
                </a:extLst>
              </p:cNvPr>
              <p:cNvPicPr/>
              <p:nvPr/>
            </p:nvPicPr>
            <p:blipFill>
              <a:blip r:embed="rId5"/>
              <a:stretch>
                <a:fillRect/>
              </a:stretch>
            </p:blipFill>
            <p:spPr>
              <a:xfrm>
                <a:off x="1508269" y="1244782"/>
                <a:ext cx="256680" cy="311760"/>
              </a:xfrm>
              <a:prstGeom prst="rect">
                <a:avLst/>
              </a:prstGeom>
            </p:spPr>
          </p:pic>
        </mc:Fallback>
      </mc:AlternateContent>
      <p:grpSp>
        <p:nvGrpSpPr>
          <p:cNvPr id="20" name="Gruppieren 19">
            <a:extLst>
              <a:ext uri="{FF2B5EF4-FFF2-40B4-BE49-F238E27FC236}">
                <a16:creationId xmlns:a16="http://schemas.microsoft.com/office/drawing/2014/main" id="{8237A07A-5746-1FDA-C160-C4835F8C59BB}"/>
              </a:ext>
            </a:extLst>
          </p:cNvPr>
          <p:cNvGrpSpPr/>
          <p:nvPr/>
        </p:nvGrpSpPr>
        <p:grpSpPr>
          <a:xfrm>
            <a:off x="2021269" y="1780822"/>
            <a:ext cx="3164040" cy="799200"/>
            <a:chOff x="2021269" y="1780822"/>
            <a:chExt cx="3164040" cy="79920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4AC11CD9-B5DD-1E28-11D1-4D47715BEBF2}"/>
                    </a:ext>
                  </a:extLst>
                </p14:cNvPr>
                <p14:cNvContentPartPr/>
                <p14:nvPr/>
              </p14:nvContentPartPr>
              <p14:xfrm>
                <a:off x="3861589" y="1935622"/>
                <a:ext cx="19080" cy="113400"/>
              </p14:xfrm>
            </p:contentPart>
          </mc:Choice>
          <mc:Fallback>
            <p:pic>
              <p:nvPicPr>
                <p:cNvPr id="2" name="Freihand 1">
                  <a:extLst>
                    <a:ext uri="{FF2B5EF4-FFF2-40B4-BE49-F238E27FC236}">
                      <a16:creationId xmlns:a16="http://schemas.microsoft.com/office/drawing/2014/main" id="{4AC11CD9-B5DD-1E28-11D1-4D47715BEBF2}"/>
                    </a:ext>
                  </a:extLst>
                </p:cNvPr>
                <p:cNvPicPr/>
                <p:nvPr/>
              </p:nvPicPr>
              <p:blipFill>
                <a:blip r:embed="rId7"/>
                <a:stretch>
                  <a:fillRect/>
                </a:stretch>
              </p:blipFill>
              <p:spPr>
                <a:xfrm>
                  <a:off x="3852949" y="1926622"/>
                  <a:ext cx="36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DF758789-DC00-3C5C-86AB-E2B2C64E4D64}"/>
                    </a:ext>
                  </a:extLst>
                </p14:cNvPr>
                <p14:cNvContentPartPr/>
                <p14:nvPr/>
              </p14:nvContentPartPr>
              <p14:xfrm>
                <a:off x="3847549" y="1897102"/>
                <a:ext cx="39960" cy="7200"/>
              </p14:xfrm>
            </p:contentPart>
          </mc:Choice>
          <mc:Fallback>
            <p:pic>
              <p:nvPicPr>
                <p:cNvPr id="3" name="Freihand 2">
                  <a:extLst>
                    <a:ext uri="{FF2B5EF4-FFF2-40B4-BE49-F238E27FC236}">
                      <a16:creationId xmlns:a16="http://schemas.microsoft.com/office/drawing/2014/main" id="{DF758789-DC00-3C5C-86AB-E2B2C64E4D64}"/>
                    </a:ext>
                  </a:extLst>
                </p:cNvPr>
                <p:cNvPicPr/>
                <p:nvPr/>
              </p:nvPicPr>
              <p:blipFill>
                <a:blip r:embed="rId9"/>
                <a:stretch>
                  <a:fillRect/>
                </a:stretch>
              </p:blipFill>
              <p:spPr>
                <a:xfrm>
                  <a:off x="3838909" y="1888462"/>
                  <a:ext cx="57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Freihand 3">
                  <a:extLst>
                    <a:ext uri="{FF2B5EF4-FFF2-40B4-BE49-F238E27FC236}">
                      <a16:creationId xmlns:a16="http://schemas.microsoft.com/office/drawing/2014/main" id="{7088F299-9D44-7AD3-1126-82AA29EC7073}"/>
                    </a:ext>
                  </a:extLst>
                </p14:cNvPr>
                <p14:cNvContentPartPr/>
                <p14:nvPr/>
              </p14:nvContentPartPr>
              <p14:xfrm>
                <a:off x="3929269" y="1914742"/>
                <a:ext cx="54720" cy="143640"/>
              </p14:xfrm>
            </p:contentPart>
          </mc:Choice>
          <mc:Fallback>
            <p:pic>
              <p:nvPicPr>
                <p:cNvPr id="4" name="Freihand 3">
                  <a:extLst>
                    <a:ext uri="{FF2B5EF4-FFF2-40B4-BE49-F238E27FC236}">
                      <a16:creationId xmlns:a16="http://schemas.microsoft.com/office/drawing/2014/main" id="{7088F299-9D44-7AD3-1126-82AA29EC7073}"/>
                    </a:ext>
                  </a:extLst>
                </p:cNvPr>
                <p:cNvPicPr/>
                <p:nvPr/>
              </p:nvPicPr>
              <p:blipFill>
                <a:blip r:embed="rId11"/>
                <a:stretch>
                  <a:fillRect/>
                </a:stretch>
              </p:blipFill>
              <p:spPr>
                <a:xfrm>
                  <a:off x="3920629" y="1906102"/>
                  <a:ext cx="72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93AA05C1-CDBF-978B-6D11-A6BA69AFFB43}"/>
                    </a:ext>
                  </a:extLst>
                </p14:cNvPr>
                <p14:cNvContentPartPr/>
                <p14:nvPr/>
              </p14:nvContentPartPr>
              <p14:xfrm>
                <a:off x="4019629" y="1848862"/>
                <a:ext cx="95040" cy="147600"/>
              </p14:xfrm>
            </p:contentPart>
          </mc:Choice>
          <mc:Fallback>
            <p:pic>
              <p:nvPicPr>
                <p:cNvPr id="5" name="Freihand 4">
                  <a:extLst>
                    <a:ext uri="{FF2B5EF4-FFF2-40B4-BE49-F238E27FC236}">
                      <a16:creationId xmlns:a16="http://schemas.microsoft.com/office/drawing/2014/main" id="{93AA05C1-CDBF-978B-6D11-A6BA69AFFB43}"/>
                    </a:ext>
                  </a:extLst>
                </p:cNvPr>
                <p:cNvPicPr/>
                <p:nvPr/>
              </p:nvPicPr>
              <p:blipFill>
                <a:blip r:embed="rId13"/>
                <a:stretch>
                  <a:fillRect/>
                </a:stretch>
              </p:blipFill>
              <p:spPr>
                <a:xfrm>
                  <a:off x="4010989" y="1839862"/>
                  <a:ext cx="112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A9194D75-6434-150D-77E0-60C5B4FAB355}"/>
                    </a:ext>
                  </a:extLst>
                </p14:cNvPr>
                <p14:cNvContentPartPr/>
                <p14:nvPr/>
              </p14:nvContentPartPr>
              <p14:xfrm>
                <a:off x="4263709" y="1840582"/>
                <a:ext cx="121320" cy="165600"/>
              </p14:xfrm>
            </p:contentPart>
          </mc:Choice>
          <mc:Fallback>
            <p:pic>
              <p:nvPicPr>
                <p:cNvPr id="10" name="Freihand 9">
                  <a:extLst>
                    <a:ext uri="{FF2B5EF4-FFF2-40B4-BE49-F238E27FC236}">
                      <a16:creationId xmlns:a16="http://schemas.microsoft.com/office/drawing/2014/main" id="{A9194D75-6434-150D-77E0-60C5B4FAB355}"/>
                    </a:ext>
                  </a:extLst>
                </p:cNvPr>
                <p:cNvPicPr/>
                <p:nvPr/>
              </p:nvPicPr>
              <p:blipFill>
                <a:blip r:embed="rId15"/>
                <a:stretch>
                  <a:fillRect/>
                </a:stretch>
              </p:blipFill>
              <p:spPr>
                <a:xfrm>
                  <a:off x="4255069" y="1831942"/>
                  <a:ext cx="138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F253BCE7-A8F8-FF09-E96B-83ADFA6B643C}"/>
                    </a:ext>
                  </a:extLst>
                </p14:cNvPr>
                <p14:cNvContentPartPr/>
                <p14:nvPr/>
              </p14:nvContentPartPr>
              <p14:xfrm>
                <a:off x="4346149" y="1932382"/>
                <a:ext cx="70560" cy="56520"/>
              </p14:xfrm>
            </p:contentPart>
          </mc:Choice>
          <mc:Fallback>
            <p:pic>
              <p:nvPicPr>
                <p:cNvPr id="11" name="Freihand 10">
                  <a:extLst>
                    <a:ext uri="{FF2B5EF4-FFF2-40B4-BE49-F238E27FC236}">
                      <a16:creationId xmlns:a16="http://schemas.microsoft.com/office/drawing/2014/main" id="{F253BCE7-A8F8-FF09-E96B-83ADFA6B643C}"/>
                    </a:ext>
                  </a:extLst>
                </p:cNvPr>
                <p:cNvPicPr/>
                <p:nvPr/>
              </p:nvPicPr>
              <p:blipFill>
                <a:blip r:embed="rId17"/>
                <a:stretch>
                  <a:fillRect/>
                </a:stretch>
              </p:blipFill>
              <p:spPr>
                <a:xfrm>
                  <a:off x="4337149" y="1923382"/>
                  <a:ext cx="88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D829C91C-5487-0DE9-8023-E2523DA39C3B}"/>
                    </a:ext>
                  </a:extLst>
                </p14:cNvPr>
                <p14:cNvContentPartPr/>
                <p14:nvPr/>
              </p14:nvContentPartPr>
              <p14:xfrm>
                <a:off x="4422829" y="1941022"/>
                <a:ext cx="160560" cy="84960"/>
              </p14:xfrm>
            </p:contentPart>
          </mc:Choice>
          <mc:Fallback>
            <p:pic>
              <p:nvPicPr>
                <p:cNvPr id="12" name="Freihand 11">
                  <a:extLst>
                    <a:ext uri="{FF2B5EF4-FFF2-40B4-BE49-F238E27FC236}">
                      <a16:creationId xmlns:a16="http://schemas.microsoft.com/office/drawing/2014/main" id="{D829C91C-5487-0DE9-8023-E2523DA39C3B}"/>
                    </a:ext>
                  </a:extLst>
                </p:cNvPr>
                <p:cNvPicPr/>
                <p:nvPr/>
              </p:nvPicPr>
              <p:blipFill>
                <a:blip r:embed="rId19"/>
                <a:stretch>
                  <a:fillRect/>
                </a:stretch>
              </p:blipFill>
              <p:spPr>
                <a:xfrm>
                  <a:off x="4414189" y="1932382"/>
                  <a:ext cx="178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367EE6FF-08DD-ECDF-E9B9-B148857ABF94}"/>
                    </a:ext>
                  </a:extLst>
                </p14:cNvPr>
                <p14:cNvContentPartPr/>
                <p14:nvPr/>
              </p14:nvContentPartPr>
              <p14:xfrm>
                <a:off x="4634149" y="1889902"/>
                <a:ext cx="73440" cy="142200"/>
              </p14:xfrm>
            </p:contentPart>
          </mc:Choice>
          <mc:Fallback>
            <p:pic>
              <p:nvPicPr>
                <p:cNvPr id="13" name="Freihand 12">
                  <a:extLst>
                    <a:ext uri="{FF2B5EF4-FFF2-40B4-BE49-F238E27FC236}">
                      <a16:creationId xmlns:a16="http://schemas.microsoft.com/office/drawing/2014/main" id="{367EE6FF-08DD-ECDF-E9B9-B148857ABF94}"/>
                    </a:ext>
                  </a:extLst>
                </p:cNvPr>
                <p:cNvPicPr/>
                <p:nvPr/>
              </p:nvPicPr>
              <p:blipFill>
                <a:blip r:embed="rId21"/>
                <a:stretch>
                  <a:fillRect/>
                </a:stretch>
              </p:blipFill>
              <p:spPr>
                <a:xfrm>
                  <a:off x="4625149" y="1881262"/>
                  <a:ext cx="91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676F943F-5511-4491-89CA-21914C710098}"/>
                    </a:ext>
                  </a:extLst>
                </p14:cNvPr>
                <p14:cNvContentPartPr/>
                <p14:nvPr/>
              </p14:nvContentPartPr>
              <p14:xfrm>
                <a:off x="4713709" y="1809982"/>
                <a:ext cx="75960" cy="224280"/>
              </p14:xfrm>
            </p:contentPart>
          </mc:Choice>
          <mc:Fallback>
            <p:pic>
              <p:nvPicPr>
                <p:cNvPr id="14" name="Freihand 13">
                  <a:extLst>
                    <a:ext uri="{FF2B5EF4-FFF2-40B4-BE49-F238E27FC236}">
                      <a16:creationId xmlns:a16="http://schemas.microsoft.com/office/drawing/2014/main" id="{676F943F-5511-4491-89CA-21914C710098}"/>
                    </a:ext>
                  </a:extLst>
                </p:cNvPr>
                <p:cNvPicPr/>
                <p:nvPr/>
              </p:nvPicPr>
              <p:blipFill>
                <a:blip r:embed="rId23"/>
                <a:stretch>
                  <a:fillRect/>
                </a:stretch>
              </p:blipFill>
              <p:spPr>
                <a:xfrm>
                  <a:off x="4705069" y="1800982"/>
                  <a:ext cx="936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2882F1AC-83E2-682B-8B3D-9C4F57A2034F}"/>
                    </a:ext>
                  </a:extLst>
                </p14:cNvPr>
                <p14:cNvContentPartPr/>
                <p14:nvPr/>
              </p14:nvContentPartPr>
              <p14:xfrm>
                <a:off x="4836109" y="1894942"/>
                <a:ext cx="243720" cy="114840"/>
              </p14:xfrm>
            </p:contentPart>
          </mc:Choice>
          <mc:Fallback>
            <p:pic>
              <p:nvPicPr>
                <p:cNvPr id="15" name="Freihand 14">
                  <a:extLst>
                    <a:ext uri="{FF2B5EF4-FFF2-40B4-BE49-F238E27FC236}">
                      <a16:creationId xmlns:a16="http://schemas.microsoft.com/office/drawing/2014/main" id="{2882F1AC-83E2-682B-8B3D-9C4F57A2034F}"/>
                    </a:ext>
                  </a:extLst>
                </p:cNvPr>
                <p:cNvPicPr/>
                <p:nvPr/>
              </p:nvPicPr>
              <p:blipFill>
                <a:blip r:embed="rId25"/>
                <a:stretch>
                  <a:fillRect/>
                </a:stretch>
              </p:blipFill>
              <p:spPr>
                <a:xfrm>
                  <a:off x="4827469" y="1885942"/>
                  <a:ext cx="261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5086E860-08A3-687E-B974-3F74268303F4}"/>
                    </a:ext>
                  </a:extLst>
                </p14:cNvPr>
                <p14:cNvContentPartPr/>
                <p14:nvPr/>
              </p14:nvContentPartPr>
              <p14:xfrm>
                <a:off x="5104309" y="1780822"/>
                <a:ext cx="81000" cy="273600"/>
              </p14:xfrm>
            </p:contentPart>
          </mc:Choice>
          <mc:Fallback>
            <p:pic>
              <p:nvPicPr>
                <p:cNvPr id="16" name="Freihand 15">
                  <a:extLst>
                    <a:ext uri="{FF2B5EF4-FFF2-40B4-BE49-F238E27FC236}">
                      <a16:creationId xmlns:a16="http://schemas.microsoft.com/office/drawing/2014/main" id="{5086E860-08A3-687E-B974-3F74268303F4}"/>
                    </a:ext>
                  </a:extLst>
                </p:cNvPr>
                <p:cNvPicPr/>
                <p:nvPr/>
              </p:nvPicPr>
              <p:blipFill>
                <a:blip r:embed="rId27"/>
                <a:stretch>
                  <a:fillRect/>
                </a:stretch>
              </p:blipFill>
              <p:spPr>
                <a:xfrm>
                  <a:off x="5095669" y="1771822"/>
                  <a:ext cx="986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E0F1A3D0-8BB4-0AF2-EF9D-E3B763928134}"/>
                    </a:ext>
                  </a:extLst>
                </p14:cNvPr>
                <p14:cNvContentPartPr/>
                <p14:nvPr/>
              </p14:nvContentPartPr>
              <p14:xfrm>
                <a:off x="2021269" y="2079622"/>
                <a:ext cx="2163600" cy="500400"/>
              </p14:xfrm>
            </p:contentPart>
          </mc:Choice>
          <mc:Fallback>
            <p:pic>
              <p:nvPicPr>
                <p:cNvPr id="19" name="Freihand 18">
                  <a:extLst>
                    <a:ext uri="{FF2B5EF4-FFF2-40B4-BE49-F238E27FC236}">
                      <a16:creationId xmlns:a16="http://schemas.microsoft.com/office/drawing/2014/main" id="{E0F1A3D0-8BB4-0AF2-EF9D-E3B763928134}"/>
                    </a:ext>
                  </a:extLst>
                </p:cNvPr>
                <p:cNvPicPr/>
                <p:nvPr/>
              </p:nvPicPr>
              <p:blipFill>
                <a:blip r:embed="rId29"/>
                <a:stretch>
                  <a:fillRect/>
                </a:stretch>
              </p:blipFill>
              <p:spPr>
                <a:xfrm>
                  <a:off x="2012269" y="2070622"/>
                  <a:ext cx="2181240" cy="51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546833C0-6CDF-977F-3F57-0341B80D5086}"/>
                  </a:ext>
                </a:extLst>
              </p14:cNvPr>
              <p14:cNvContentPartPr/>
              <p14:nvPr/>
            </p14:nvContentPartPr>
            <p14:xfrm>
              <a:off x="3906949" y="2807542"/>
              <a:ext cx="3345480" cy="74520"/>
            </p14:xfrm>
          </p:contentPart>
        </mc:Choice>
        <mc:Fallback>
          <p:pic>
            <p:nvPicPr>
              <p:cNvPr id="21" name="Freihand 20">
                <a:extLst>
                  <a:ext uri="{FF2B5EF4-FFF2-40B4-BE49-F238E27FC236}">
                    <a16:creationId xmlns:a16="http://schemas.microsoft.com/office/drawing/2014/main" id="{546833C0-6CDF-977F-3F57-0341B80D5086}"/>
                  </a:ext>
                </a:extLst>
              </p:cNvPr>
              <p:cNvPicPr/>
              <p:nvPr/>
            </p:nvPicPr>
            <p:blipFill>
              <a:blip r:embed="rId31"/>
              <a:stretch>
                <a:fillRect/>
              </a:stretch>
            </p:blipFill>
            <p:spPr>
              <a:xfrm>
                <a:off x="3898309" y="2798902"/>
                <a:ext cx="3363120" cy="92160"/>
              </a:xfrm>
              <a:prstGeom prst="rect">
                <a:avLst/>
              </a:prstGeom>
            </p:spPr>
          </p:pic>
        </mc:Fallback>
      </mc:AlternateContent>
      <p:grpSp>
        <p:nvGrpSpPr>
          <p:cNvPr id="24" name="Gruppieren 23">
            <a:extLst>
              <a:ext uri="{FF2B5EF4-FFF2-40B4-BE49-F238E27FC236}">
                <a16:creationId xmlns:a16="http://schemas.microsoft.com/office/drawing/2014/main" id="{CC6A15CC-A180-7ADF-C813-C3EC288AC6F5}"/>
              </a:ext>
            </a:extLst>
          </p:cNvPr>
          <p:cNvGrpSpPr/>
          <p:nvPr/>
        </p:nvGrpSpPr>
        <p:grpSpPr>
          <a:xfrm>
            <a:off x="166909" y="3812662"/>
            <a:ext cx="2248560" cy="975240"/>
            <a:chOff x="166909" y="3812662"/>
            <a:chExt cx="2248560" cy="975240"/>
          </a:xfrm>
        </p:grpSpPr>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9CBF010C-C889-ABA3-7E7F-5FD4E6F2DA95}"/>
                    </a:ext>
                  </a:extLst>
                </p14:cNvPr>
                <p14:cNvContentPartPr/>
                <p14:nvPr/>
              </p14:nvContentPartPr>
              <p14:xfrm>
                <a:off x="366709" y="3914542"/>
                <a:ext cx="93600" cy="25560"/>
              </p14:xfrm>
            </p:contentPart>
          </mc:Choice>
          <mc:Fallback>
            <p:pic>
              <p:nvPicPr>
                <p:cNvPr id="22" name="Freihand 21">
                  <a:extLst>
                    <a:ext uri="{FF2B5EF4-FFF2-40B4-BE49-F238E27FC236}">
                      <a16:creationId xmlns:a16="http://schemas.microsoft.com/office/drawing/2014/main" id="{9CBF010C-C889-ABA3-7E7F-5FD4E6F2DA95}"/>
                    </a:ext>
                  </a:extLst>
                </p:cNvPr>
                <p:cNvPicPr/>
                <p:nvPr/>
              </p:nvPicPr>
              <p:blipFill>
                <a:blip r:embed="rId33"/>
                <a:stretch>
                  <a:fillRect/>
                </a:stretch>
              </p:blipFill>
              <p:spPr>
                <a:xfrm>
                  <a:off x="358069" y="3905902"/>
                  <a:ext cx="111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F7DD2A0D-A6B5-77FB-860D-37CCDD50BF5C}"/>
                    </a:ext>
                  </a:extLst>
                </p14:cNvPr>
                <p14:cNvContentPartPr/>
                <p14:nvPr/>
              </p14:nvContentPartPr>
              <p14:xfrm>
                <a:off x="166909" y="3812662"/>
                <a:ext cx="2248560" cy="975240"/>
              </p14:xfrm>
            </p:contentPart>
          </mc:Choice>
          <mc:Fallback>
            <p:pic>
              <p:nvPicPr>
                <p:cNvPr id="23" name="Freihand 22">
                  <a:extLst>
                    <a:ext uri="{FF2B5EF4-FFF2-40B4-BE49-F238E27FC236}">
                      <a16:creationId xmlns:a16="http://schemas.microsoft.com/office/drawing/2014/main" id="{F7DD2A0D-A6B5-77FB-860D-37CCDD50BF5C}"/>
                    </a:ext>
                  </a:extLst>
                </p:cNvPr>
                <p:cNvPicPr/>
                <p:nvPr/>
              </p:nvPicPr>
              <p:blipFill>
                <a:blip r:embed="rId35"/>
                <a:stretch>
                  <a:fillRect/>
                </a:stretch>
              </p:blipFill>
              <p:spPr>
                <a:xfrm>
                  <a:off x="157909" y="3804022"/>
                  <a:ext cx="2266200" cy="99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08B20C58-788D-39E5-DE24-6E097CDEC101}"/>
                  </a:ext>
                </a:extLst>
              </p14:cNvPr>
              <p14:cNvContentPartPr/>
              <p14:nvPr/>
            </p14:nvContentPartPr>
            <p14:xfrm>
              <a:off x="139189" y="4524382"/>
              <a:ext cx="2288520" cy="713520"/>
            </p14:xfrm>
          </p:contentPart>
        </mc:Choice>
        <mc:Fallback>
          <p:pic>
            <p:nvPicPr>
              <p:cNvPr id="28" name="Freihand 27">
                <a:extLst>
                  <a:ext uri="{FF2B5EF4-FFF2-40B4-BE49-F238E27FC236}">
                    <a16:creationId xmlns:a16="http://schemas.microsoft.com/office/drawing/2014/main" id="{08B20C58-788D-39E5-DE24-6E097CDEC101}"/>
                  </a:ext>
                </a:extLst>
              </p:cNvPr>
              <p:cNvPicPr/>
              <p:nvPr/>
            </p:nvPicPr>
            <p:blipFill>
              <a:blip r:embed="rId37"/>
              <a:stretch>
                <a:fillRect/>
              </a:stretch>
            </p:blipFill>
            <p:spPr>
              <a:xfrm>
                <a:off x="130549" y="4515742"/>
                <a:ext cx="2306160" cy="731160"/>
              </a:xfrm>
              <a:prstGeom prst="rect">
                <a:avLst/>
              </a:prstGeom>
            </p:spPr>
          </p:pic>
        </mc:Fallback>
      </mc:AlternateContent>
      <p:grpSp>
        <p:nvGrpSpPr>
          <p:cNvPr id="31" name="Gruppieren 30">
            <a:extLst>
              <a:ext uri="{FF2B5EF4-FFF2-40B4-BE49-F238E27FC236}">
                <a16:creationId xmlns:a16="http://schemas.microsoft.com/office/drawing/2014/main" id="{1BCC5593-8AD9-78B8-1F5E-2CBDB7585C9E}"/>
              </a:ext>
            </a:extLst>
          </p:cNvPr>
          <p:cNvGrpSpPr/>
          <p:nvPr/>
        </p:nvGrpSpPr>
        <p:grpSpPr>
          <a:xfrm>
            <a:off x="1414669" y="5324302"/>
            <a:ext cx="264240" cy="105120"/>
            <a:chOff x="1414669" y="5324302"/>
            <a:chExt cx="264240" cy="105120"/>
          </a:xfrm>
        </p:grpSpPr>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3F9BD0F1-723F-5F2B-55FA-82C8F71691D5}"/>
                    </a:ext>
                  </a:extLst>
                </p14:cNvPr>
                <p14:cNvContentPartPr/>
                <p14:nvPr/>
              </p14:nvContentPartPr>
              <p14:xfrm>
                <a:off x="1478389" y="5324302"/>
                <a:ext cx="8280" cy="105120"/>
              </p14:xfrm>
            </p:contentPart>
          </mc:Choice>
          <mc:Fallback>
            <p:pic>
              <p:nvPicPr>
                <p:cNvPr id="25" name="Freihand 24">
                  <a:extLst>
                    <a:ext uri="{FF2B5EF4-FFF2-40B4-BE49-F238E27FC236}">
                      <a16:creationId xmlns:a16="http://schemas.microsoft.com/office/drawing/2014/main" id="{3F9BD0F1-723F-5F2B-55FA-82C8F71691D5}"/>
                    </a:ext>
                  </a:extLst>
                </p:cNvPr>
                <p:cNvPicPr/>
                <p:nvPr/>
              </p:nvPicPr>
              <p:blipFill>
                <a:blip r:embed="rId39"/>
                <a:stretch>
                  <a:fillRect/>
                </a:stretch>
              </p:blipFill>
              <p:spPr>
                <a:xfrm>
                  <a:off x="1469749" y="5315302"/>
                  <a:ext cx="25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B2869079-62C3-576F-B709-92593B7AB798}"/>
                    </a:ext>
                  </a:extLst>
                </p14:cNvPr>
                <p14:cNvContentPartPr/>
                <p14:nvPr/>
              </p14:nvContentPartPr>
              <p14:xfrm>
                <a:off x="1414669" y="5358862"/>
                <a:ext cx="127080" cy="30240"/>
              </p14:xfrm>
            </p:contentPart>
          </mc:Choice>
          <mc:Fallback>
            <p:pic>
              <p:nvPicPr>
                <p:cNvPr id="26" name="Freihand 25">
                  <a:extLst>
                    <a:ext uri="{FF2B5EF4-FFF2-40B4-BE49-F238E27FC236}">
                      <a16:creationId xmlns:a16="http://schemas.microsoft.com/office/drawing/2014/main" id="{B2869079-62C3-576F-B709-92593B7AB798}"/>
                    </a:ext>
                  </a:extLst>
                </p:cNvPr>
                <p:cNvPicPr/>
                <p:nvPr/>
              </p:nvPicPr>
              <p:blipFill>
                <a:blip r:embed="rId41"/>
                <a:stretch>
                  <a:fillRect/>
                </a:stretch>
              </p:blipFill>
              <p:spPr>
                <a:xfrm>
                  <a:off x="1406029" y="5349862"/>
                  <a:ext cx="1447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A9D06A7E-9120-9C9F-A9ED-7D17185D8F20}"/>
                    </a:ext>
                  </a:extLst>
                </p14:cNvPr>
                <p14:cNvContentPartPr/>
                <p14:nvPr/>
              </p14:nvContentPartPr>
              <p14:xfrm>
                <a:off x="1625629" y="5408902"/>
                <a:ext cx="53280" cy="17280"/>
              </p14:xfrm>
            </p:contentPart>
          </mc:Choice>
          <mc:Fallback>
            <p:pic>
              <p:nvPicPr>
                <p:cNvPr id="30" name="Freihand 29">
                  <a:extLst>
                    <a:ext uri="{FF2B5EF4-FFF2-40B4-BE49-F238E27FC236}">
                      <a16:creationId xmlns:a16="http://schemas.microsoft.com/office/drawing/2014/main" id="{A9D06A7E-9120-9C9F-A9ED-7D17185D8F20}"/>
                    </a:ext>
                  </a:extLst>
                </p:cNvPr>
                <p:cNvPicPr/>
                <p:nvPr/>
              </p:nvPicPr>
              <p:blipFill>
                <a:blip r:embed="rId43"/>
                <a:stretch>
                  <a:fillRect/>
                </a:stretch>
              </p:blipFill>
              <p:spPr>
                <a:xfrm>
                  <a:off x="1616629" y="5399902"/>
                  <a:ext cx="70920" cy="3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8944E688-D68C-6579-27D9-B86CC44E9CDB}"/>
                  </a:ext>
                </a:extLst>
              </p14:cNvPr>
              <p14:cNvContentPartPr/>
              <p14:nvPr/>
            </p14:nvContentPartPr>
            <p14:xfrm>
              <a:off x="1051069" y="2032462"/>
              <a:ext cx="865440" cy="60840"/>
            </p14:xfrm>
          </p:contentPart>
        </mc:Choice>
        <mc:Fallback>
          <p:pic>
            <p:nvPicPr>
              <p:cNvPr id="32" name="Freihand 31">
                <a:extLst>
                  <a:ext uri="{FF2B5EF4-FFF2-40B4-BE49-F238E27FC236}">
                    <a16:creationId xmlns:a16="http://schemas.microsoft.com/office/drawing/2014/main" id="{8944E688-D68C-6579-27D9-B86CC44E9CDB}"/>
                  </a:ext>
                </a:extLst>
              </p:cNvPr>
              <p:cNvPicPr/>
              <p:nvPr/>
            </p:nvPicPr>
            <p:blipFill>
              <a:blip r:embed="rId45"/>
              <a:stretch>
                <a:fillRect/>
              </a:stretch>
            </p:blipFill>
            <p:spPr>
              <a:xfrm>
                <a:off x="1042429" y="2023822"/>
                <a:ext cx="883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4A4B3907-74CD-528D-EDB2-0C28883A3DE1}"/>
                  </a:ext>
                </a:extLst>
              </p14:cNvPr>
              <p14:cNvContentPartPr/>
              <p14:nvPr/>
            </p14:nvContentPartPr>
            <p14:xfrm>
              <a:off x="1056109" y="5915422"/>
              <a:ext cx="1498320" cy="125640"/>
            </p14:xfrm>
          </p:contentPart>
        </mc:Choice>
        <mc:Fallback>
          <p:pic>
            <p:nvPicPr>
              <p:cNvPr id="33" name="Freihand 32">
                <a:extLst>
                  <a:ext uri="{FF2B5EF4-FFF2-40B4-BE49-F238E27FC236}">
                    <a16:creationId xmlns:a16="http://schemas.microsoft.com/office/drawing/2014/main" id="{4A4B3907-74CD-528D-EDB2-0C28883A3DE1}"/>
                  </a:ext>
                </a:extLst>
              </p:cNvPr>
              <p:cNvPicPr/>
              <p:nvPr/>
            </p:nvPicPr>
            <p:blipFill>
              <a:blip r:embed="rId47"/>
              <a:stretch>
                <a:fillRect/>
              </a:stretch>
            </p:blipFill>
            <p:spPr>
              <a:xfrm>
                <a:off x="1047469" y="5906782"/>
                <a:ext cx="1515960" cy="143280"/>
              </a:xfrm>
              <a:prstGeom prst="rect">
                <a:avLst/>
              </a:prstGeom>
            </p:spPr>
          </p:pic>
        </mc:Fallback>
      </mc:AlternateContent>
      <p:grpSp>
        <p:nvGrpSpPr>
          <p:cNvPr id="48" name="Gruppieren 47">
            <a:extLst>
              <a:ext uri="{FF2B5EF4-FFF2-40B4-BE49-F238E27FC236}">
                <a16:creationId xmlns:a16="http://schemas.microsoft.com/office/drawing/2014/main" id="{F53EE0F8-0554-F2BD-F736-58CC1AD9B9F9}"/>
              </a:ext>
            </a:extLst>
          </p:cNvPr>
          <p:cNvGrpSpPr/>
          <p:nvPr/>
        </p:nvGrpSpPr>
        <p:grpSpPr>
          <a:xfrm>
            <a:off x="7995109" y="1845262"/>
            <a:ext cx="3555720" cy="487440"/>
            <a:chOff x="7995109" y="1845262"/>
            <a:chExt cx="3555720" cy="487440"/>
          </a:xfrm>
        </p:grpSpPr>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CDC5E1A0-BA74-E225-A211-A0B4BB76F853}"/>
                    </a:ext>
                  </a:extLst>
                </p14:cNvPr>
                <p14:cNvContentPartPr/>
                <p14:nvPr/>
              </p14:nvContentPartPr>
              <p14:xfrm>
                <a:off x="7995109" y="2078902"/>
                <a:ext cx="181080" cy="253800"/>
              </p14:xfrm>
            </p:contentPart>
          </mc:Choice>
          <mc:Fallback>
            <p:pic>
              <p:nvPicPr>
                <p:cNvPr id="34" name="Freihand 33">
                  <a:extLst>
                    <a:ext uri="{FF2B5EF4-FFF2-40B4-BE49-F238E27FC236}">
                      <a16:creationId xmlns:a16="http://schemas.microsoft.com/office/drawing/2014/main" id="{CDC5E1A0-BA74-E225-A211-A0B4BB76F853}"/>
                    </a:ext>
                  </a:extLst>
                </p:cNvPr>
                <p:cNvPicPr/>
                <p:nvPr/>
              </p:nvPicPr>
              <p:blipFill>
                <a:blip r:embed="rId49"/>
                <a:stretch>
                  <a:fillRect/>
                </a:stretch>
              </p:blipFill>
              <p:spPr>
                <a:xfrm>
                  <a:off x="7986469" y="2069902"/>
                  <a:ext cx="1987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F3455184-3532-3F03-1581-1772F3D01DD7}"/>
                    </a:ext>
                  </a:extLst>
                </p14:cNvPr>
                <p14:cNvContentPartPr/>
                <p14:nvPr/>
              </p14:nvContentPartPr>
              <p14:xfrm>
                <a:off x="8251789" y="1989982"/>
                <a:ext cx="249840" cy="264600"/>
              </p14:xfrm>
            </p:contentPart>
          </mc:Choice>
          <mc:Fallback>
            <p:pic>
              <p:nvPicPr>
                <p:cNvPr id="35" name="Freihand 34">
                  <a:extLst>
                    <a:ext uri="{FF2B5EF4-FFF2-40B4-BE49-F238E27FC236}">
                      <a16:creationId xmlns:a16="http://schemas.microsoft.com/office/drawing/2014/main" id="{F3455184-3532-3F03-1581-1772F3D01DD7}"/>
                    </a:ext>
                  </a:extLst>
                </p:cNvPr>
                <p:cNvPicPr/>
                <p:nvPr/>
              </p:nvPicPr>
              <p:blipFill>
                <a:blip r:embed="rId51"/>
                <a:stretch>
                  <a:fillRect/>
                </a:stretch>
              </p:blipFill>
              <p:spPr>
                <a:xfrm>
                  <a:off x="8242789" y="1981342"/>
                  <a:ext cx="2674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C980F766-024B-7C68-40B5-2809EDCA189E}"/>
                    </a:ext>
                  </a:extLst>
                </p14:cNvPr>
                <p14:cNvContentPartPr/>
                <p14:nvPr/>
              </p14:nvContentPartPr>
              <p14:xfrm>
                <a:off x="8525029" y="1966222"/>
                <a:ext cx="182520" cy="243720"/>
              </p14:xfrm>
            </p:contentPart>
          </mc:Choice>
          <mc:Fallback>
            <p:pic>
              <p:nvPicPr>
                <p:cNvPr id="36" name="Freihand 35">
                  <a:extLst>
                    <a:ext uri="{FF2B5EF4-FFF2-40B4-BE49-F238E27FC236}">
                      <a16:creationId xmlns:a16="http://schemas.microsoft.com/office/drawing/2014/main" id="{C980F766-024B-7C68-40B5-2809EDCA189E}"/>
                    </a:ext>
                  </a:extLst>
                </p:cNvPr>
                <p:cNvPicPr/>
                <p:nvPr/>
              </p:nvPicPr>
              <p:blipFill>
                <a:blip r:embed="rId53"/>
                <a:stretch>
                  <a:fillRect/>
                </a:stretch>
              </p:blipFill>
              <p:spPr>
                <a:xfrm>
                  <a:off x="8516389" y="1957582"/>
                  <a:ext cx="2001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3C88E24C-EEC9-5DB1-49E8-EB2FAB156FA6}"/>
                    </a:ext>
                  </a:extLst>
                </p14:cNvPr>
                <p14:cNvContentPartPr/>
                <p14:nvPr/>
              </p14:nvContentPartPr>
              <p14:xfrm>
                <a:off x="8742829" y="2087542"/>
                <a:ext cx="429840" cy="239400"/>
              </p14:xfrm>
            </p:contentPart>
          </mc:Choice>
          <mc:Fallback>
            <p:pic>
              <p:nvPicPr>
                <p:cNvPr id="37" name="Freihand 36">
                  <a:extLst>
                    <a:ext uri="{FF2B5EF4-FFF2-40B4-BE49-F238E27FC236}">
                      <a16:creationId xmlns:a16="http://schemas.microsoft.com/office/drawing/2014/main" id="{3C88E24C-EEC9-5DB1-49E8-EB2FAB156FA6}"/>
                    </a:ext>
                  </a:extLst>
                </p:cNvPr>
                <p:cNvPicPr/>
                <p:nvPr/>
              </p:nvPicPr>
              <p:blipFill>
                <a:blip r:embed="rId55"/>
                <a:stretch>
                  <a:fillRect/>
                </a:stretch>
              </p:blipFill>
              <p:spPr>
                <a:xfrm>
                  <a:off x="8733829" y="2078542"/>
                  <a:ext cx="4474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74D7232F-844F-1EE9-8CBC-591229788F1D}"/>
                    </a:ext>
                  </a:extLst>
                </p14:cNvPr>
                <p14:cNvContentPartPr/>
                <p14:nvPr/>
              </p14:nvContentPartPr>
              <p14:xfrm>
                <a:off x="9196429" y="1969462"/>
                <a:ext cx="104040" cy="182880"/>
              </p14:xfrm>
            </p:contentPart>
          </mc:Choice>
          <mc:Fallback>
            <p:pic>
              <p:nvPicPr>
                <p:cNvPr id="38" name="Freihand 37">
                  <a:extLst>
                    <a:ext uri="{FF2B5EF4-FFF2-40B4-BE49-F238E27FC236}">
                      <a16:creationId xmlns:a16="http://schemas.microsoft.com/office/drawing/2014/main" id="{74D7232F-844F-1EE9-8CBC-591229788F1D}"/>
                    </a:ext>
                  </a:extLst>
                </p:cNvPr>
                <p:cNvPicPr/>
                <p:nvPr/>
              </p:nvPicPr>
              <p:blipFill>
                <a:blip r:embed="rId57"/>
                <a:stretch>
                  <a:fillRect/>
                </a:stretch>
              </p:blipFill>
              <p:spPr>
                <a:xfrm>
                  <a:off x="9187429" y="1960822"/>
                  <a:ext cx="1216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863E9921-9BDA-3146-4B65-3F962C852FB2}"/>
                    </a:ext>
                  </a:extLst>
                </p14:cNvPr>
                <p14:cNvContentPartPr/>
                <p14:nvPr/>
              </p14:nvContentPartPr>
              <p14:xfrm>
                <a:off x="9355909" y="1920502"/>
                <a:ext cx="277200" cy="219600"/>
              </p14:xfrm>
            </p:contentPart>
          </mc:Choice>
          <mc:Fallback>
            <p:pic>
              <p:nvPicPr>
                <p:cNvPr id="39" name="Freihand 38">
                  <a:extLst>
                    <a:ext uri="{FF2B5EF4-FFF2-40B4-BE49-F238E27FC236}">
                      <a16:creationId xmlns:a16="http://schemas.microsoft.com/office/drawing/2014/main" id="{863E9921-9BDA-3146-4B65-3F962C852FB2}"/>
                    </a:ext>
                  </a:extLst>
                </p:cNvPr>
                <p:cNvPicPr/>
                <p:nvPr/>
              </p:nvPicPr>
              <p:blipFill>
                <a:blip r:embed="rId59"/>
                <a:stretch>
                  <a:fillRect/>
                </a:stretch>
              </p:blipFill>
              <p:spPr>
                <a:xfrm>
                  <a:off x="9347269" y="1911502"/>
                  <a:ext cx="294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A7FA5A71-3801-3A04-CFCB-08403C6E5C72}"/>
                    </a:ext>
                  </a:extLst>
                </p14:cNvPr>
                <p14:cNvContentPartPr/>
                <p14:nvPr/>
              </p14:nvContentPartPr>
              <p14:xfrm>
                <a:off x="9702949" y="2012662"/>
                <a:ext cx="138600" cy="93240"/>
              </p14:xfrm>
            </p:contentPart>
          </mc:Choice>
          <mc:Fallback>
            <p:pic>
              <p:nvPicPr>
                <p:cNvPr id="40" name="Freihand 39">
                  <a:extLst>
                    <a:ext uri="{FF2B5EF4-FFF2-40B4-BE49-F238E27FC236}">
                      <a16:creationId xmlns:a16="http://schemas.microsoft.com/office/drawing/2014/main" id="{A7FA5A71-3801-3A04-CFCB-08403C6E5C72}"/>
                    </a:ext>
                  </a:extLst>
                </p:cNvPr>
                <p:cNvPicPr/>
                <p:nvPr/>
              </p:nvPicPr>
              <p:blipFill>
                <a:blip r:embed="rId61"/>
                <a:stretch>
                  <a:fillRect/>
                </a:stretch>
              </p:blipFill>
              <p:spPr>
                <a:xfrm>
                  <a:off x="9694309" y="2004022"/>
                  <a:ext cx="156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11F59D0B-AAC3-EA64-7E82-05CA1029C464}"/>
                    </a:ext>
                  </a:extLst>
                </p14:cNvPr>
                <p14:cNvContentPartPr/>
                <p14:nvPr/>
              </p14:nvContentPartPr>
              <p14:xfrm>
                <a:off x="9985549" y="1914382"/>
                <a:ext cx="167040" cy="256680"/>
              </p14:xfrm>
            </p:contentPart>
          </mc:Choice>
          <mc:Fallback>
            <p:pic>
              <p:nvPicPr>
                <p:cNvPr id="41" name="Freihand 40">
                  <a:extLst>
                    <a:ext uri="{FF2B5EF4-FFF2-40B4-BE49-F238E27FC236}">
                      <a16:creationId xmlns:a16="http://schemas.microsoft.com/office/drawing/2014/main" id="{11F59D0B-AAC3-EA64-7E82-05CA1029C464}"/>
                    </a:ext>
                  </a:extLst>
                </p:cNvPr>
                <p:cNvPicPr/>
                <p:nvPr/>
              </p:nvPicPr>
              <p:blipFill>
                <a:blip r:embed="rId63"/>
                <a:stretch>
                  <a:fillRect/>
                </a:stretch>
              </p:blipFill>
              <p:spPr>
                <a:xfrm>
                  <a:off x="9976549" y="1905742"/>
                  <a:ext cx="1846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C066ED8A-2137-413D-5CDF-676DF80EA182}"/>
                    </a:ext>
                  </a:extLst>
                </p14:cNvPr>
                <p14:cNvContentPartPr/>
                <p14:nvPr/>
              </p14:nvContentPartPr>
              <p14:xfrm>
                <a:off x="10201909" y="1861462"/>
                <a:ext cx="261360" cy="270360"/>
              </p14:xfrm>
            </p:contentPart>
          </mc:Choice>
          <mc:Fallback>
            <p:pic>
              <p:nvPicPr>
                <p:cNvPr id="42" name="Freihand 41">
                  <a:extLst>
                    <a:ext uri="{FF2B5EF4-FFF2-40B4-BE49-F238E27FC236}">
                      <a16:creationId xmlns:a16="http://schemas.microsoft.com/office/drawing/2014/main" id="{C066ED8A-2137-413D-5CDF-676DF80EA182}"/>
                    </a:ext>
                  </a:extLst>
                </p:cNvPr>
                <p:cNvPicPr/>
                <p:nvPr/>
              </p:nvPicPr>
              <p:blipFill>
                <a:blip r:embed="rId65"/>
                <a:stretch>
                  <a:fillRect/>
                </a:stretch>
              </p:blipFill>
              <p:spPr>
                <a:xfrm>
                  <a:off x="10193269" y="1852462"/>
                  <a:ext cx="279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35E756C4-DB12-EC01-D20D-0B2B87331454}"/>
                    </a:ext>
                  </a:extLst>
                </p14:cNvPr>
                <p14:cNvContentPartPr/>
                <p14:nvPr/>
              </p14:nvContentPartPr>
              <p14:xfrm>
                <a:off x="10473709" y="1862182"/>
                <a:ext cx="163800" cy="231120"/>
              </p14:xfrm>
            </p:contentPart>
          </mc:Choice>
          <mc:Fallback>
            <p:pic>
              <p:nvPicPr>
                <p:cNvPr id="43" name="Freihand 42">
                  <a:extLst>
                    <a:ext uri="{FF2B5EF4-FFF2-40B4-BE49-F238E27FC236}">
                      <a16:creationId xmlns:a16="http://schemas.microsoft.com/office/drawing/2014/main" id="{35E756C4-DB12-EC01-D20D-0B2B87331454}"/>
                    </a:ext>
                  </a:extLst>
                </p:cNvPr>
                <p:cNvPicPr/>
                <p:nvPr/>
              </p:nvPicPr>
              <p:blipFill>
                <a:blip r:embed="rId67"/>
                <a:stretch>
                  <a:fillRect/>
                </a:stretch>
              </p:blipFill>
              <p:spPr>
                <a:xfrm>
                  <a:off x="10465069" y="1853542"/>
                  <a:ext cx="1814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EEE1ACFC-8101-24A0-A9F2-372B2D245D1B}"/>
                    </a:ext>
                  </a:extLst>
                </p14:cNvPr>
                <p14:cNvContentPartPr/>
                <p14:nvPr/>
              </p14:nvContentPartPr>
              <p14:xfrm>
                <a:off x="10661989" y="2013742"/>
                <a:ext cx="114120" cy="97920"/>
              </p14:xfrm>
            </p:contentPart>
          </mc:Choice>
          <mc:Fallback>
            <p:pic>
              <p:nvPicPr>
                <p:cNvPr id="44" name="Freihand 43">
                  <a:extLst>
                    <a:ext uri="{FF2B5EF4-FFF2-40B4-BE49-F238E27FC236}">
                      <a16:creationId xmlns:a16="http://schemas.microsoft.com/office/drawing/2014/main" id="{EEE1ACFC-8101-24A0-A9F2-372B2D245D1B}"/>
                    </a:ext>
                  </a:extLst>
                </p:cNvPr>
                <p:cNvPicPr/>
                <p:nvPr/>
              </p:nvPicPr>
              <p:blipFill>
                <a:blip r:embed="rId69"/>
                <a:stretch>
                  <a:fillRect/>
                </a:stretch>
              </p:blipFill>
              <p:spPr>
                <a:xfrm>
                  <a:off x="10653349" y="2005102"/>
                  <a:ext cx="131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BEFF4D25-9531-7D76-BD94-6FA778650690}"/>
                    </a:ext>
                  </a:extLst>
                </p14:cNvPr>
                <p14:cNvContentPartPr/>
                <p14:nvPr/>
              </p14:nvContentPartPr>
              <p14:xfrm>
                <a:off x="10802749" y="2017342"/>
                <a:ext cx="99000" cy="98640"/>
              </p14:xfrm>
            </p:contentPart>
          </mc:Choice>
          <mc:Fallback>
            <p:pic>
              <p:nvPicPr>
                <p:cNvPr id="45" name="Freihand 44">
                  <a:extLst>
                    <a:ext uri="{FF2B5EF4-FFF2-40B4-BE49-F238E27FC236}">
                      <a16:creationId xmlns:a16="http://schemas.microsoft.com/office/drawing/2014/main" id="{BEFF4D25-9531-7D76-BD94-6FA778650690}"/>
                    </a:ext>
                  </a:extLst>
                </p:cNvPr>
                <p:cNvPicPr/>
                <p:nvPr/>
              </p:nvPicPr>
              <p:blipFill>
                <a:blip r:embed="rId71"/>
                <a:stretch>
                  <a:fillRect/>
                </a:stretch>
              </p:blipFill>
              <p:spPr>
                <a:xfrm>
                  <a:off x="10793749" y="2008342"/>
                  <a:ext cx="116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F50D7CF7-F6D6-91AA-0F74-5DE2AB7CE465}"/>
                    </a:ext>
                  </a:extLst>
                </p14:cNvPr>
                <p14:cNvContentPartPr/>
                <p14:nvPr/>
              </p14:nvContentPartPr>
              <p14:xfrm>
                <a:off x="10964029" y="1866142"/>
                <a:ext cx="127440" cy="226800"/>
              </p14:xfrm>
            </p:contentPart>
          </mc:Choice>
          <mc:Fallback>
            <p:pic>
              <p:nvPicPr>
                <p:cNvPr id="46" name="Freihand 45">
                  <a:extLst>
                    <a:ext uri="{FF2B5EF4-FFF2-40B4-BE49-F238E27FC236}">
                      <a16:creationId xmlns:a16="http://schemas.microsoft.com/office/drawing/2014/main" id="{F50D7CF7-F6D6-91AA-0F74-5DE2AB7CE465}"/>
                    </a:ext>
                  </a:extLst>
                </p:cNvPr>
                <p:cNvPicPr/>
                <p:nvPr/>
              </p:nvPicPr>
              <p:blipFill>
                <a:blip r:embed="rId73"/>
                <a:stretch>
                  <a:fillRect/>
                </a:stretch>
              </p:blipFill>
              <p:spPr>
                <a:xfrm>
                  <a:off x="10955389" y="1857142"/>
                  <a:ext cx="1450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DE4C5FD6-52E6-8085-A65C-05C68FE47D29}"/>
                    </a:ext>
                  </a:extLst>
                </p14:cNvPr>
                <p14:cNvContentPartPr/>
                <p14:nvPr/>
              </p14:nvContentPartPr>
              <p14:xfrm>
                <a:off x="11061949" y="1845262"/>
                <a:ext cx="488880" cy="419040"/>
              </p14:xfrm>
            </p:contentPart>
          </mc:Choice>
          <mc:Fallback>
            <p:pic>
              <p:nvPicPr>
                <p:cNvPr id="47" name="Freihand 46">
                  <a:extLst>
                    <a:ext uri="{FF2B5EF4-FFF2-40B4-BE49-F238E27FC236}">
                      <a16:creationId xmlns:a16="http://schemas.microsoft.com/office/drawing/2014/main" id="{DE4C5FD6-52E6-8085-A65C-05C68FE47D29}"/>
                    </a:ext>
                  </a:extLst>
                </p:cNvPr>
                <p:cNvPicPr/>
                <p:nvPr/>
              </p:nvPicPr>
              <p:blipFill>
                <a:blip r:embed="rId75"/>
                <a:stretch>
                  <a:fillRect/>
                </a:stretch>
              </p:blipFill>
              <p:spPr>
                <a:xfrm>
                  <a:off x="11052949" y="1836262"/>
                  <a:ext cx="506520" cy="43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FA5C7A6B-925D-8EC2-9DA9-A5A2C0A59B58}"/>
                  </a:ext>
                </a:extLst>
              </p14:cNvPr>
              <p14:cNvContentPartPr/>
              <p14:nvPr/>
            </p14:nvContentPartPr>
            <p14:xfrm>
              <a:off x="8732029" y="2540422"/>
              <a:ext cx="173160" cy="217800"/>
            </p14:xfrm>
          </p:contentPart>
        </mc:Choice>
        <mc:Fallback>
          <p:pic>
            <p:nvPicPr>
              <p:cNvPr id="49" name="Freihand 48">
                <a:extLst>
                  <a:ext uri="{FF2B5EF4-FFF2-40B4-BE49-F238E27FC236}">
                    <a16:creationId xmlns:a16="http://schemas.microsoft.com/office/drawing/2014/main" id="{FA5C7A6B-925D-8EC2-9DA9-A5A2C0A59B58}"/>
                  </a:ext>
                </a:extLst>
              </p:cNvPr>
              <p:cNvPicPr/>
              <p:nvPr/>
            </p:nvPicPr>
            <p:blipFill>
              <a:blip r:embed="rId77"/>
              <a:stretch>
                <a:fillRect/>
              </a:stretch>
            </p:blipFill>
            <p:spPr>
              <a:xfrm>
                <a:off x="8723389" y="2531782"/>
                <a:ext cx="1908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FD4EE231-F414-0AE5-3BE2-DE6D13606087}"/>
                  </a:ext>
                </a:extLst>
              </p14:cNvPr>
              <p14:cNvContentPartPr/>
              <p14:nvPr/>
            </p14:nvContentPartPr>
            <p14:xfrm>
              <a:off x="8645989" y="2795302"/>
              <a:ext cx="368640" cy="68400"/>
            </p14:xfrm>
          </p:contentPart>
        </mc:Choice>
        <mc:Fallback>
          <p:pic>
            <p:nvPicPr>
              <p:cNvPr id="50" name="Freihand 49">
                <a:extLst>
                  <a:ext uri="{FF2B5EF4-FFF2-40B4-BE49-F238E27FC236}">
                    <a16:creationId xmlns:a16="http://schemas.microsoft.com/office/drawing/2014/main" id="{FD4EE231-F414-0AE5-3BE2-DE6D13606087}"/>
                  </a:ext>
                </a:extLst>
              </p:cNvPr>
              <p:cNvPicPr/>
              <p:nvPr/>
            </p:nvPicPr>
            <p:blipFill>
              <a:blip r:embed="rId79"/>
              <a:stretch>
                <a:fillRect/>
              </a:stretch>
            </p:blipFill>
            <p:spPr>
              <a:xfrm>
                <a:off x="8636989" y="2786302"/>
                <a:ext cx="386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2D78FB45-1E5F-7CFA-9F02-585822BFCB63}"/>
                  </a:ext>
                </a:extLst>
              </p14:cNvPr>
              <p14:cNvContentPartPr/>
              <p14:nvPr/>
            </p14:nvContentPartPr>
            <p14:xfrm>
              <a:off x="8742829" y="2947222"/>
              <a:ext cx="128520" cy="231840"/>
            </p14:xfrm>
          </p:contentPart>
        </mc:Choice>
        <mc:Fallback>
          <p:pic>
            <p:nvPicPr>
              <p:cNvPr id="51" name="Freihand 50">
                <a:extLst>
                  <a:ext uri="{FF2B5EF4-FFF2-40B4-BE49-F238E27FC236}">
                    <a16:creationId xmlns:a16="http://schemas.microsoft.com/office/drawing/2014/main" id="{2D78FB45-1E5F-7CFA-9F02-585822BFCB63}"/>
                  </a:ext>
                </a:extLst>
              </p:cNvPr>
              <p:cNvPicPr/>
              <p:nvPr/>
            </p:nvPicPr>
            <p:blipFill>
              <a:blip r:embed="rId81"/>
              <a:stretch>
                <a:fillRect/>
              </a:stretch>
            </p:blipFill>
            <p:spPr>
              <a:xfrm>
                <a:off x="8733829" y="2938222"/>
                <a:ext cx="146160" cy="249480"/>
              </a:xfrm>
              <a:prstGeom prst="rect">
                <a:avLst/>
              </a:prstGeom>
            </p:spPr>
          </p:pic>
        </mc:Fallback>
      </mc:AlternateContent>
      <p:grpSp>
        <p:nvGrpSpPr>
          <p:cNvPr id="61" name="Gruppieren 60">
            <a:extLst>
              <a:ext uri="{FF2B5EF4-FFF2-40B4-BE49-F238E27FC236}">
                <a16:creationId xmlns:a16="http://schemas.microsoft.com/office/drawing/2014/main" id="{5235FFCA-ED4F-C7E9-D4C5-02F227DA3ED3}"/>
              </a:ext>
            </a:extLst>
          </p:cNvPr>
          <p:cNvGrpSpPr/>
          <p:nvPr/>
        </p:nvGrpSpPr>
        <p:grpSpPr>
          <a:xfrm>
            <a:off x="9243949" y="2507662"/>
            <a:ext cx="1256400" cy="433080"/>
            <a:chOff x="9243949" y="2507662"/>
            <a:chExt cx="1256400" cy="433080"/>
          </a:xfrm>
        </p:grpSpPr>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5552D975-AA78-DCFA-4BBF-2759944B10E2}"/>
                    </a:ext>
                  </a:extLst>
                </p14:cNvPr>
                <p14:cNvContentPartPr/>
                <p14:nvPr/>
              </p14:nvContentPartPr>
              <p14:xfrm>
                <a:off x="9243949" y="2804302"/>
                <a:ext cx="233640" cy="23400"/>
              </p14:xfrm>
            </p:contentPart>
          </mc:Choice>
          <mc:Fallback>
            <p:pic>
              <p:nvPicPr>
                <p:cNvPr id="52" name="Freihand 51">
                  <a:extLst>
                    <a:ext uri="{FF2B5EF4-FFF2-40B4-BE49-F238E27FC236}">
                      <a16:creationId xmlns:a16="http://schemas.microsoft.com/office/drawing/2014/main" id="{5552D975-AA78-DCFA-4BBF-2759944B10E2}"/>
                    </a:ext>
                  </a:extLst>
                </p:cNvPr>
                <p:cNvPicPr/>
                <p:nvPr/>
              </p:nvPicPr>
              <p:blipFill>
                <a:blip r:embed="rId83"/>
                <a:stretch>
                  <a:fillRect/>
                </a:stretch>
              </p:blipFill>
              <p:spPr>
                <a:xfrm>
                  <a:off x="9234949" y="2795662"/>
                  <a:ext cx="251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3F505C4A-44DD-0A19-6B21-67A211E77731}"/>
                    </a:ext>
                  </a:extLst>
                </p14:cNvPr>
                <p14:cNvContentPartPr/>
                <p14:nvPr/>
              </p14:nvContentPartPr>
              <p14:xfrm>
                <a:off x="9250429" y="2863702"/>
                <a:ext cx="201600" cy="33480"/>
              </p14:xfrm>
            </p:contentPart>
          </mc:Choice>
          <mc:Fallback>
            <p:pic>
              <p:nvPicPr>
                <p:cNvPr id="53" name="Freihand 52">
                  <a:extLst>
                    <a:ext uri="{FF2B5EF4-FFF2-40B4-BE49-F238E27FC236}">
                      <a16:creationId xmlns:a16="http://schemas.microsoft.com/office/drawing/2014/main" id="{3F505C4A-44DD-0A19-6B21-67A211E77731}"/>
                    </a:ext>
                  </a:extLst>
                </p:cNvPr>
                <p:cNvPicPr/>
                <p:nvPr/>
              </p:nvPicPr>
              <p:blipFill>
                <a:blip r:embed="rId85"/>
                <a:stretch>
                  <a:fillRect/>
                </a:stretch>
              </p:blipFill>
              <p:spPr>
                <a:xfrm>
                  <a:off x="9241789" y="2854702"/>
                  <a:ext cx="219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3C1348DB-F0C1-5530-C8D0-22993B0C67AE}"/>
                    </a:ext>
                  </a:extLst>
                </p14:cNvPr>
                <p14:cNvContentPartPr/>
                <p14:nvPr/>
              </p14:nvContentPartPr>
              <p14:xfrm>
                <a:off x="9638509" y="2592262"/>
                <a:ext cx="132120" cy="266400"/>
              </p14:xfrm>
            </p:contentPart>
          </mc:Choice>
          <mc:Fallback>
            <p:pic>
              <p:nvPicPr>
                <p:cNvPr id="55" name="Freihand 54">
                  <a:extLst>
                    <a:ext uri="{FF2B5EF4-FFF2-40B4-BE49-F238E27FC236}">
                      <a16:creationId xmlns:a16="http://schemas.microsoft.com/office/drawing/2014/main" id="{3C1348DB-F0C1-5530-C8D0-22993B0C67AE}"/>
                    </a:ext>
                  </a:extLst>
                </p:cNvPr>
                <p:cNvPicPr/>
                <p:nvPr/>
              </p:nvPicPr>
              <p:blipFill>
                <a:blip r:embed="rId87"/>
                <a:stretch>
                  <a:fillRect/>
                </a:stretch>
              </p:blipFill>
              <p:spPr>
                <a:xfrm>
                  <a:off x="9629869" y="2583262"/>
                  <a:ext cx="1497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153A32D3-6B0F-EDE5-43A6-BC78AF9ADEFE}"/>
                    </a:ext>
                  </a:extLst>
                </p14:cNvPr>
                <p14:cNvContentPartPr/>
                <p14:nvPr/>
              </p14:nvContentPartPr>
              <p14:xfrm>
                <a:off x="9827869" y="2578582"/>
                <a:ext cx="68400" cy="243000"/>
              </p14:xfrm>
            </p:contentPart>
          </mc:Choice>
          <mc:Fallback>
            <p:pic>
              <p:nvPicPr>
                <p:cNvPr id="56" name="Freihand 55">
                  <a:extLst>
                    <a:ext uri="{FF2B5EF4-FFF2-40B4-BE49-F238E27FC236}">
                      <a16:creationId xmlns:a16="http://schemas.microsoft.com/office/drawing/2014/main" id="{153A32D3-6B0F-EDE5-43A6-BC78AF9ADEFE}"/>
                    </a:ext>
                  </a:extLst>
                </p:cNvPr>
                <p:cNvPicPr/>
                <p:nvPr/>
              </p:nvPicPr>
              <p:blipFill>
                <a:blip r:embed="rId89"/>
                <a:stretch>
                  <a:fillRect/>
                </a:stretch>
              </p:blipFill>
              <p:spPr>
                <a:xfrm>
                  <a:off x="9819229" y="2569942"/>
                  <a:ext cx="860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709578CF-0A66-7A38-D397-3C1C419A427A}"/>
                    </a:ext>
                  </a:extLst>
                </p14:cNvPr>
                <p14:cNvContentPartPr/>
                <p14:nvPr/>
              </p14:nvContentPartPr>
              <p14:xfrm>
                <a:off x="9970789" y="2622862"/>
                <a:ext cx="157320" cy="216000"/>
              </p14:xfrm>
            </p:contentPart>
          </mc:Choice>
          <mc:Fallback>
            <p:pic>
              <p:nvPicPr>
                <p:cNvPr id="57" name="Freihand 56">
                  <a:extLst>
                    <a:ext uri="{FF2B5EF4-FFF2-40B4-BE49-F238E27FC236}">
                      <a16:creationId xmlns:a16="http://schemas.microsoft.com/office/drawing/2014/main" id="{709578CF-0A66-7A38-D397-3C1C419A427A}"/>
                    </a:ext>
                  </a:extLst>
                </p:cNvPr>
                <p:cNvPicPr/>
                <p:nvPr/>
              </p:nvPicPr>
              <p:blipFill>
                <a:blip r:embed="rId91"/>
                <a:stretch>
                  <a:fillRect/>
                </a:stretch>
              </p:blipFill>
              <p:spPr>
                <a:xfrm>
                  <a:off x="9962149" y="2613862"/>
                  <a:ext cx="1749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73F9A5FE-68A1-4021-8D88-A1F3FDAB117D}"/>
                    </a:ext>
                  </a:extLst>
                </p14:cNvPr>
                <p14:cNvContentPartPr/>
                <p14:nvPr/>
              </p14:nvContentPartPr>
              <p14:xfrm>
                <a:off x="10111189" y="2776582"/>
                <a:ext cx="45720" cy="128160"/>
              </p14:xfrm>
            </p:contentPart>
          </mc:Choice>
          <mc:Fallback>
            <p:pic>
              <p:nvPicPr>
                <p:cNvPr id="58" name="Freihand 57">
                  <a:extLst>
                    <a:ext uri="{FF2B5EF4-FFF2-40B4-BE49-F238E27FC236}">
                      <a16:creationId xmlns:a16="http://schemas.microsoft.com/office/drawing/2014/main" id="{73F9A5FE-68A1-4021-8D88-A1F3FDAB117D}"/>
                    </a:ext>
                  </a:extLst>
                </p:cNvPr>
                <p:cNvPicPr/>
                <p:nvPr/>
              </p:nvPicPr>
              <p:blipFill>
                <a:blip r:embed="rId93"/>
                <a:stretch>
                  <a:fillRect/>
                </a:stretch>
              </p:blipFill>
              <p:spPr>
                <a:xfrm>
                  <a:off x="10102549" y="2767582"/>
                  <a:ext cx="63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184CA8DF-97CA-29BA-0AFF-01A2CDDBEE98}"/>
                    </a:ext>
                  </a:extLst>
                </p14:cNvPr>
                <p14:cNvContentPartPr/>
                <p14:nvPr/>
              </p14:nvContentPartPr>
              <p14:xfrm>
                <a:off x="10285069" y="2653822"/>
                <a:ext cx="58680" cy="139680"/>
              </p14:xfrm>
            </p:contentPart>
          </mc:Choice>
          <mc:Fallback>
            <p:pic>
              <p:nvPicPr>
                <p:cNvPr id="59" name="Freihand 58">
                  <a:extLst>
                    <a:ext uri="{FF2B5EF4-FFF2-40B4-BE49-F238E27FC236}">
                      <a16:creationId xmlns:a16="http://schemas.microsoft.com/office/drawing/2014/main" id="{184CA8DF-97CA-29BA-0AFF-01A2CDDBEE98}"/>
                    </a:ext>
                  </a:extLst>
                </p:cNvPr>
                <p:cNvPicPr/>
                <p:nvPr/>
              </p:nvPicPr>
              <p:blipFill>
                <a:blip r:embed="rId95"/>
                <a:stretch>
                  <a:fillRect/>
                </a:stretch>
              </p:blipFill>
              <p:spPr>
                <a:xfrm>
                  <a:off x="10276069" y="2645182"/>
                  <a:ext cx="76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CB2D09F7-7FF5-82BD-A8A6-BEC555E6962A}"/>
                    </a:ext>
                  </a:extLst>
                </p14:cNvPr>
                <p14:cNvContentPartPr/>
                <p14:nvPr/>
              </p14:nvContentPartPr>
              <p14:xfrm>
                <a:off x="10338349" y="2507662"/>
                <a:ext cx="162000" cy="433080"/>
              </p14:xfrm>
            </p:contentPart>
          </mc:Choice>
          <mc:Fallback>
            <p:pic>
              <p:nvPicPr>
                <p:cNvPr id="60" name="Freihand 59">
                  <a:extLst>
                    <a:ext uri="{FF2B5EF4-FFF2-40B4-BE49-F238E27FC236}">
                      <a16:creationId xmlns:a16="http://schemas.microsoft.com/office/drawing/2014/main" id="{CB2D09F7-7FF5-82BD-A8A6-BEC555E6962A}"/>
                    </a:ext>
                  </a:extLst>
                </p:cNvPr>
                <p:cNvPicPr/>
                <p:nvPr/>
              </p:nvPicPr>
              <p:blipFill>
                <a:blip r:embed="rId97"/>
                <a:stretch>
                  <a:fillRect/>
                </a:stretch>
              </p:blipFill>
              <p:spPr>
                <a:xfrm>
                  <a:off x="10329349" y="2498662"/>
                  <a:ext cx="179640" cy="450720"/>
                </a:xfrm>
                <a:prstGeom prst="rect">
                  <a:avLst/>
                </a:prstGeom>
              </p:spPr>
            </p:pic>
          </mc:Fallback>
        </mc:AlternateContent>
      </p:grpSp>
    </p:spTree>
    <p:extLst>
      <p:ext uri="{BB962C8B-B14F-4D97-AF65-F5344CB8AC3E}">
        <p14:creationId xmlns:p14="http://schemas.microsoft.com/office/powerpoint/2010/main" val="387365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0E385D8E-FF9C-20E2-DBD9-3165E5E15E89}"/>
                  </a:ext>
                </a:extLst>
              </p14:cNvPr>
              <p14:cNvContentPartPr/>
              <p14:nvPr/>
            </p14:nvContentPartPr>
            <p14:xfrm>
              <a:off x="-16691" y="236782"/>
              <a:ext cx="204840" cy="457560"/>
            </p14:xfrm>
          </p:contentPart>
        </mc:Choice>
        <mc:Fallback>
          <p:pic>
            <p:nvPicPr>
              <p:cNvPr id="2" name="Freihand 1">
                <a:extLst>
                  <a:ext uri="{FF2B5EF4-FFF2-40B4-BE49-F238E27FC236}">
                    <a16:creationId xmlns:a16="http://schemas.microsoft.com/office/drawing/2014/main" id="{0E385D8E-FF9C-20E2-DBD9-3165E5E15E89}"/>
                  </a:ext>
                </a:extLst>
              </p:cNvPr>
              <p:cNvPicPr/>
              <p:nvPr/>
            </p:nvPicPr>
            <p:blipFill>
              <a:blip r:embed="rId6"/>
              <a:stretch>
                <a:fillRect/>
              </a:stretch>
            </p:blipFill>
            <p:spPr>
              <a:xfrm>
                <a:off x="-25691" y="227782"/>
                <a:ext cx="22248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Freihand 14">
                <a:extLst>
                  <a:ext uri="{FF2B5EF4-FFF2-40B4-BE49-F238E27FC236}">
                    <a16:creationId xmlns:a16="http://schemas.microsoft.com/office/drawing/2014/main" id="{E1DB1DE3-40C5-CDE1-7FA6-48F20A9FB045}"/>
                  </a:ext>
                </a:extLst>
              </p14:cNvPr>
              <p14:cNvContentPartPr/>
              <p14:nvPr/>
            </p14:nvContentPartPr>
            <p14:xfrm>
              <a:off x="2167789" y="3161062"/>
              <a:ext cx="40320" cy="261360"/>
            </p14:xfrm>
          </p:contentPart>
        </mc:Choice>
        <mc:Fallback>
          <p:pic>
            <p:nvPicPr>
              <p:cNvPr id="15" name="Freihand 14">
                <a:extLst>
                  <a:ext uri="{FF2B5EF4-FFF2-40B4-BE49-F238E27FC236}">
                    <a16:creationId xmlns:a16="http://schemas.microsoft.com/office/drawing/2014/main" id="{E1DB1DE3-40C5-CDE1-7FA6-48F20A9FB045}"/>
                  </a:ext>
                </a:extLst>
              </p:cNvPr>
              <p:cNvPicPr/>
              <p:nvPr/>
            </p:nvPicPr>
            <p:blipFill>
              <a:blip r:embed="rId8"/>
              <a:stretch>
                <a:fillRect/>
              </a:stretch>
            </p:blipFill>
            <p:spPr>
              <a:xfrm>
                <a:off x="2158789" y="3152062"/>
                <a:ext cx="579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Freihand 15">
                <a:extLst>
                  <a:ext uri="{FF2B5EF4-FFF2-40B4-BE49-F238E27FC236}">
                    <a16:creationId xmlns:a16="http://schemas.microsoft.com/office/drawing/2014/main" id="{49AB4091-21D3-0DEF-A22B-4C58848858D7}"/>
                  </a:ext>
                </a:extLst>
              </p14:cNvPr>
              <p14:cNvContentPartPr/>
              <p14:nvPr/>
            </p14:nvContentPartPr>
            <p14:xfrm>
              <a:off x="2191549" y="148582"/>
              <a:ext cx="239040" cy="3256200"/>
            </p14:xfrm>
          </p:contentPart>
        </mc:Choice>
        <mc:Fallback>
          <p:pic>
            <p:nvPicPr>
              <p:cNvPr id="16" name="Freihand 15">
                <a:extLst>
                  <a:ext uri="{FF2B5EF4-FFF2-40B4-BE49-F238E27FC236}">
                    <a16:creationId xmlns:a16="http://schemas.microsoft.com/office/drawing/2014/main" id="{49AB4091-21D3-0DEF-A22B-4C58848858D7}"/>
                  </a:ext>
                </a:extLst>
              </p:cNvPr>
              <p:cNvPicPr/>
              <p:nvPr/>
            </p:nvPicPr>
            <p:blipFill>
              <a:blip r:embed="rId10"/>
              <a:stretch>
                <a:fillRect/>
              </a:stretch>
            </p:blipFill>
            <p:spPr>
              <a:xfrm>
                <a:off x="2182549" y="139942"/>
                <a:ext cx="256680" cy="3273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8" name="Freihand 37">
                <a:extLst>
                  <a:ext uri="{FF2B5EF4-FFF2-40B4-BE49-F238E27FC236}">
                    <a16:creationId xmlns:a16="http://schemas.microsoft.com/office/drawing/2014/main" id="{AC70F75D-DA43-5BB2-5AA4-FB046C35F790}"/>
                  </a:ext>
                </a:extLst>
              </p14:cNvPr>
              <p14:cNvContentPartPr/>
              <p14:nvPr/>
            </p14:nvContentPartPr>
            <p14:xfrm>
              <a:off x="668749" y="3738404"/>
              <a:ext cx="158760" cy="284760"/>
            </p14:xfrm>
          </p:contentPart>
        </mc:Choice>
        <mc:Fallback>
          <p:pic>
            <p:nvPicPr>
              <p:cNvPr id="38" name="Freihand 37">
                <a:extLst>
                  <a:ext uri="{FF2B5EF4-FFF2-40B4-BE49-F238E27FC236}">
                    <a16:creationId xmlns:a16="http://schemas.microsoft.com/office/drawing/2014/main" id="{AC70F75D-DA43-5BB2-5AA4-FB046C35F790}"/>
                  </a:ext>
                </a:extLst>
              </p:cNvPr>
              <p:cNvPicPr/>
              <p:nvPr/>
            </p:nvPicPr>
            <p:blipFill>
              <a:blip r:embed="rId12"/>
              <a:stretch>
                <a:fillRect/>
              </a:stretch>
            </p:blipFill>
            <p:spPr>
              <a:xfrm>
                <a:off x="660109" y="3729764"/>
                <a:ext cx="17640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1" name="Freihand 80">
                <a:extLst>
                  <a:ext uri="{FF2B5EF4-FFF2-40B4-BE49-F238E27FC236}">
                    <a16:creationId xmlns:a16="http://schemas.microsoft.com/office/drawing/2014/main" id="{1093CBFF-07D7-E712-C524-6C13BE73516B}"/>
                  </a:ext>
                </a:extLst>
              </p14:cNvPr>
              <p14:cNvContentPartPr/>
              <p14:nvPr/>
            </p14:nvContentPartPr>
            <p14:xfrm>
              <a:off x="-46931" y="272324"/>
              <a:ext cx="204120" cy="443520"/>
            </p14:xfrm>
          </p:contentPart>
        </mc:Choice>
        <mc:Fallback>
          <p:pic>
            <p:nvPicPr>
              <p:cNvPr id="81" name="Freihand 80">
                <a:extLst>
                  <a:ext uri="{FF2B5EF4-FFF2-40B4-BE49-F238E27FC236}">
                    <a16:creationId xmlns:a16="http://schemas.microsoft.com/office/drawing/2014/main" id="{1093CBFF-07D7-E712-C524-6C13BE73516B}"/>
                  </a:ext>
                </a:extLst>
              </p:cNvPr>
              <p:cNvPicPr/>
              <p:nvPr/>
            </p:nvPicPr>
            <p:blipFill>
              <a:blip r:embed="rId14"/>
              <a:stretch>
                <a:fillRect/>
              </a:stretch>
            </p:blipFill>
            <p:spPr>
              <a:xfrm>
                <a:off x="-55571" y="263324"/>
                <a:ext cx="221760" cy="461160"/>
              </a:xfrm>
              <a:prstGeom prst="rect">
                <a:avLst/>
              </a:prstGeom>
            </p:spPr>
          </p:pic>
        </mc:Fallback>
      </mc:AlternateContent>
      <p:grpSp>
        <p:nvGrpSpPr>
          <p:cNvPr id="136" name="Gruppieren 135">
            <a:extLst>
              <a:ext uri="{FF2B5EF4-FFF2-40B4-BE49-F238E27FC236}">
                <a16:creationId xmlns:a16="http://schemas.microsoft.com/office/drawing/2014/main" id="{AE8B4BDC-5148-E77E-CF0B-0E45523A398C}"/>
              </a:ext>
            </a:extLst>
          </p:cNvPr>
          <p:cNvGrpSpPr/>
          <p:nvPr/>
        </p:nvGrpSpPr>
        <p:grpSpPr>
          <a:xfrm>
            <a:off x="4189" y="1685684"/>
            <a:ext cx="454680" cy="580320"/>
            <a:chOff x="4189" y="1685684"/>
            <a:chExt cx="454680" cy="580320"/>
          </a:xfrm>
        </p:grpSpPr>
        <mc:AlternateContent xmlns:mc="http://schemas.openxmlformats.org/markup-compatibility/2006">
          <mc:Choice xmlns:p14="http://schemas.microsoft.com/office/powerpoint/2010/main" Requires="p14">
            <p:contentPart p14:bwMode="auto" r:id="rId15">
              <p14:nvContentPartPr>
                <p14:cNvPr id="126" name="Freihand 125">
                  <a:extLst>
                    <a:ext uri="{FF2B5EF4-FFF2-40B4-BE49-F238E27FC236}">
                      <a16:creationId xmlns:a16="http://schemas.microsoft.com/office/drawing/2014/main" id="{00568D95-8A61-285F-925D-1B3D2D06190B}"/>
                    </a:ext>
                  </a:extLst>
                </p14:cNvPr>
                <p14:cNvContentPartPr/>
                <p14:nvPr/>
              </p14:nvContentPartPr>
              <p14:xfrm>
                <a:off x="361669" y="1921484"/>
                <a:ext cx="97200" cy="9720"/>
              </p14:xfrm>
            </p:contentPart>
          </mc:Choice>
          <mc:Fallback>
            <p:pic>
              <p:nvPicPr>
                <p:cNvPr id="126" name="Freihand 125">
                  <a:extLst>
                    <a:ext uri="{FF2B5EF4-FFF2-40B4-BE49-F238E27FC236}">
                      <a16:creationId xmlns:a16="http://schemas.microsoft.com/office/drawing/2014/main" id="{00568D95-8A61-285F-925D-1B3D2D06190B}"/>
                    </a:ext>
                  </a:extLst>
                </p:cNvPr>
                <p:cNvPicPr/>
                <p:nvPr/>
              </p:nvPicPr>
              <p:blipFill>
                <a:blip r:embed="rId16"/>
                <a:stretch>
                  <a:fillRect/>
                </a:stretch>
              </p:blipFill>
              <p:spPr>
                <a:xfrm>
                  <a:off x="353029" y="1912484"/>
                  <a:ext cx="114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9" name="Freihand 128">
                  <a:extLst>
                    <a:ext uri="{FF2B5EF4-FFF2-40B4-BE49-F238E27FC236}">
                      <a16:creationId xmlns:a16="http://schemas.microsoft.com/office/drawing/2014/main" id="{695ADA9A-9CC7-05FA-EC09-5AF3592E0845}"/>
                    </a:ext>
                  </a:extLst>
                </p14:cNvPr>
                <p14:cNvContentPartPr/>
                <p14:nvPr/>
              </p14:nvContentPartPr>
              <p14:xfrm>
                <a:off x="101029" y="1854164"/>
                <a:ext cx="55440" cy="204840"/>
              </p14:xfrm>
            </p:contentPart>
          </mc:Choice>
          <mc:Fallback>
            <p:pic>
              <p:nvPicPr>
                <p:cNvPr id="129" name="Freihand 128">
                  <a:extLst>
                    <a:ext uri="{FF2B5EF4-FFF2-40B4-BE49-F238E27FC236}">
                      <a16:creationId xmlns:a16="http://schemas.microsoft.com/office/drawing/2014/main" id="{695ADA9A-9CC7-05FA-EC09-5AF3592E0845}"/>
                    </a:ext>
                  </a:extLst>
                </p:cNvPr>
                <p:cNvPicPr/>
                <p:nvPr/>
              </p:nvPicPr>
              <p:blipFill>
                <a:blip r:embed="rId18"/>
                <a:stretch>
                  <a:fillRect/>
                </a:stretch>
              </p:blipFill>
              <p:spPr>
                <a:xfrm>
                  <a:off x="92389" y="1845524"/>
                  <a:ext cx="730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0" name="Freihand 129">
                  <a:extLst>
                    <a:ext uri="{FF2B5EF4-FFF2-40B4-BE49-F238E27FC236}">
                      <a16:creationId xmlns:a16="http://schemas.microsoft.com/office/drawing/2014/main" id="{D78F9467-C8E7-32A6-D7C1-63B62DF8072F}"/>
                    </a:ext>
                  </a:extLst>
                </p14:cNvPr>
                <p14:cNvContentPartPr/>
                <p14:nvPr/>
              </p14:nvContentPartPr>
              <p14:xfrm>
                <a:off x="104269" y="1749044"/>
                <a:ext cx="2880" cy="19440"/>
              </p14:xfrm>
            </p:contentPart>
          </mc:Choice>
          <mc:Fallback>
            <p:pic>
              <p:nvPicPr>
                <p:cNvPr id="130" name="Freihand 129">
                  <a:extLst>
                    <a:ext uri="{FF2B5EF4-FFF2-40B4-BE49-F238E27FC236}">
                      <a16:creationId xmlns:a16="http://schemas.microsoft.com/office/drawing/2014/main" id="{D78F9467-C8E7-32A6-D7C1-63B62DF8072F}"/>
                    </a:ext>
                  </a:extLst>
                </p:cNvPr>
                <p:cNvPicPr/>
                <p:nvPr/>
              </p:nvPicPr>
              <p:blipFill>
                <a:blip r:embed="rId20"/>
                <a:stretch>
                  <a:fillRect/>
                </a:stretch>
              </p:blipFill>
              <p:spPr>
                <a:xfrm>
                  <a:off x="95269" y="1740044"/>
                  <a:ext cx="20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1" name="Freihand 130">
                  <a:extLst>
                    <a:ext uri="{FF2B5EF4-FFF2-40B4-BE49-F238E27FC236}">
                      <a16:creationId xmlns:a16="http://schemas.microsoft.com/office/drawing/2014/main" id="{54AB28B5-A7D0-652D-D109-91AB4592235A}"/>
                    </a:ext>
                  </a:extLst>
                </p14:cNvPr>
                <p14:cNvContentPartPr/>
                <p14:nvPr/>
              </p14:nvContentPartPr>
              <p14:xfrm>
                <a:off x="154309" y="1961084"/>
                <a:ext cx="70200" cy="244080"/>
              </p14:xfrm>
            </p:contentPart>
          </mc:Choice>
          <mc:Fallback>
            <p:pic>
              <p:nvPicPr>
                <p:cNvPr id="131" name="Freihand 130">
                  <a:extLst>
                    <a:ext uri="{FF2B5EF4-FFF2-40B4-BE49-F238E27FC236}">
                      <a16:creationId xmlns:a16="http://schemas.microsoft.com/office/drawing/2014/main" id="{54AB28B5-A7D0-652D-D109-91AB4592235A}"/>
                    </a:ext>
                  </a:extLst>
                </p:cNvPr>
                <p:cNvPicPr/>
                <p:nvPr/>
              </p:nvPicPr>
              <p:blipFill>
                <a:blip r:embed="rId22"/>
                <a:stretch>
                  <a:fillRect/>
                </a:stretch>
              </p:blipFill>
              <p:spPr>
                <a:xfrm>
                  <a:off x="145309" y="1952084"/>
                  <a:ext cx="878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3" name="Freihand 132">
                  <a:extLst>
                    <a:ext uri="{FF2B5EF4-FFF2-40B4-BE49-F238E27FC236}">
                      <a16:creationId xmlns:a16="http://schemas.microsoft.com/office/drawing/2014/main" id="{855C8104-2794-C4FC-D777-990A76A4A3C1}"/>
                    </a:ext>
                  </a:extLst>
                </p14:cNvPr>
                <p14:cNvContentPartPr/>
                <p14:nvPr/>
              </p14:nvContentPartPr>
              <p14:xfrm>
                <a:off x="4189" y="1685684"/>
                <a:ext cx="237960" cy="580320"/>
              </p14:xfrm>
            </p:contentPart>
          </mc:Choice>
          <mc:Fallback>
            <p:pic>
              <p:nvPicPr>
                <p:cNvPr id="133" name="Freihand 132">
                  <a:extLst>
                    <a:ext uri="{FF2B5EF4-FFF2-40B4-BE49-F238E27FC236}">
                      <a16:creationId xmlns:a16="http://schemas.microsoft.com/office/drawing/2014/main" id="{855C8104-2794-C4FC-D777-990A76A4A3C1}"/>
                    </a:ext>
                  </a:extLst>
                </p:cNvPr>
                <p:cNvPicPr/>
                <p:nvPr/>
              </p:nvPicPr>
              <p:blipFill>
                <a:blip r:embed="rId24"/>
                <a:stretch>
                  <a:fillRect/>
                </a:stretch>
              </p:blipFill>
              <p:spPr>
                <a:xfrm>
                  <a:off x="-4451" y="1676684"/>
                  <a:ext cx="255600" cy="597960"/>
                </a:xfrm>
                <a:prstGeom prst="rect">
                  <a:avLst/>
                </a:prstGeom>
              </p:spPr>
            </p:pic>
          </mc:Fallback>
        </mc:AlternateContent>
      </p:grpSp>
      <p:grpSp>
        <p:nvGrpSpPr>
          <p:cNvPr id="135" name="Gruppieren 134">
            <a:extLst>
              <a:ext uri="{FF2B5EF4-FFF2-40B4-BE49-F238E27FC236}">
                <a16:creationId xmlns:a16="http://schemas.microsoft.com/office/drawing/2014/main" id="{6B199320-CC68-BB2D-7493-FD48C9BF10DD}"/>
              </a:ext>
            </a:extLst>
          </p:cNvPr>
          <p:cNvGrpSpPr/>
          <p:nvPr/>
        </p:nvGrpSpPr>
        <p:grpSpPr>
          <a:xfrm>
            <a:off x="648589" y="-65356"/>
            <a:ext cx="3837960" cy="3038400"/>
            <a:chOff x="648589" y="-65356"/>
            <a:chExt cx="3837960" cy="3038400"/>
          </a:xfrm>
        </p:grpSpPr>
        <mc:AlternateContent xmlns:mc="http://schemas.openxmlformats.org/markup-compatibility/2006">
          <mc:Choice xmlns:p14="http://schemas.microsoft.com/office/powerpoint/2010/main" Requires="p14">
            <p:contentPart p14:bwMode="auto" r:id="rId25">
              <p14:nvContentPartPr>
                <p14:cNvPr id="97" name="Freihand 96">
                  <a:extLst>
                    <a:ext uri="{FF2B5EF4-FFF2-40B4-BE49-F238E27FC236}">
                      <a16:creationId xmlns:a16="http://schemas.microsoft.com/office/drawing/2014/main" id="{09BF3037-BBF0-B192-5689-6DEC490FD835}"/>
                    </a:ext>
                  </a:extLst>
                </p14:cNvPr>
                <p14:cNvContentPartPr/>
                <p14:nvPr/>
              </p14:nvContentPartPr>
              <p14:xfrm>
                <a:off x="648589" y="354044"/>
                <a:ext cx="3105000" cy="2427480"/>
              </p14:xfrm>
            </p:contentPart>
          </mc:Choice>
          <mc:Fallback>
            <p:pic>
              <p:nvPicPr>
                <p:cNvPr id="97" name="Freihand 96">
                  <a:extLst>
                    <a:ext uri="{FF2B5EF4-FFF2-40B4-BE49-F238E27FC236}">
                      <a16:creationId xmlns:a16="http://schemas.microsoft.com/office/drawing/2014/main" id="{09BF3037-BBF0-B192-5689-6DEC490FD835}"/>
                    </a:ext>
                  </a:extLst>
                </p:cNvPr>
                <p:cNvPicPr/>
                <p:nvPr/>
              </p:nvPicPr>
              <p:blipFill>
                <a:blip r:embed="rId26"/>
                <a:stretch>
                  <a:fillRect/>
                </a:stretch>
              </p:blipFill>
              <p:spPr>
                <a:xfrm>
                  <a:off x="639589" y="345404"/>
                  <a:ext cx="3122640" cy="2445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9" name="Freihand 98">
                  <a:extLst>
                    <a:ext uri="{FF2B5EF4-FFF2-40B4-BE49-F238E27FC236}">
                      <a16:creationId xmlns:a16="http://schemas.microsoft.com/office/drawing/2014/main" id="{0942391B-CBBD-2D7E-1648-A88DA64F331A}"/>
                    </a:ext>
                  </a:extLst>
                </p14:cNvPr>
                <p14:cNvContentPartPr/>
                <p14:nvPr/>
              </p14:nvContentPartPr>
              <p14:xfrm>
                <a:off x="3825589" y="2592884"/>
                <a:ext cx="145080" cy="276840"/>
              </p14:xfrm>
            </p:contentPart>
          </mc:Choice>
          <mc:Fallback>
            <p:pic>
              <p:nvPicPr>
                <p:cNvPr id="99" name="Freihand 98">
                  <a:extLst>
                    <a:ext uri="{FF2B5EF4-FFF2-40B4-BE49-F238E27FC236}">
                      <a16:creationId xmlns:a16="http://schemas.microsoft.com/office/drawing/2014/main" id="{0942391B-CBBD-2D7E-1648-A88DA64F331A}"/>
                    </a:ext>
                  </a:extLst>
                </p:cNvPr>
                <p:cNvPicPr/>
                <p:nvPr/>
              </p:nvPicPr>
              <p:blipFill>
                <a:blip r:embed="rId28"/>
                <a:stretch>
                  <a:fillRect/>
                </a:stretch>
              </p:blipFill>
              <p:spPr>
                <a:xfrm>
                  <a:off x="3816589" y="2584244"/>
                  <a:ext cx="16272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1" name="Freihand 100">
                  <a:extLst>
                    <a:ext uri="{FF2B5EF4-FFF2-40B4-BE49-F238E27FC236}">
                      <a16:creationId xmlns:a16="http://schemas.microsoft.com/office/drawing/2014/main" id="{D8ED15C6-E61B-5903-F58A-86409CC2F05B}"/>
                    </a:ext>
                  </a:extLst>
                </p14:cNvPr>
                <p14:cNvContentPartPr/>
                <p14:nvPr/>
              </p14:nvContentPartPr>
              <p14:xfrm>
                <a:off x="3995509" y="2500724"/>
                <a:ext cx="45360" cy="344160"/>
              </p14:xfrm>
            </p:contentPart>
          </mc:Choice>
          <mc:Fallback>
            <p:pic>
              <p:nvPicPr>
                <p:cNvPr id="101" name="Freihand 100">
                  <a:extLst>
                    <a:ext uri="{FF2B5EF4-FFF2-40B4-BE49-F238E27FC236}">
                      <a16:creationId xmlns:a16="http://schemas.microsoft.com/office/drawing/2014/main" id="{D8ED15C6-E61B-5903-F58A-86409CC2F05B}"/>
                    </a:ext>
                  </a:extLst>
                </p:cNvPr>
                <p:cNvPicPr/>
                <p:nvPr/>
              </p:nvPicPr>
              <p:blipFill>
                <a:blip r:embed="rId30"/>
                <a:stretch>
                  <a:fillRect/>
                </a:stretch>
              </p:blipFill>
              <p:spPr>
                <a:xfrm>
                  <a:off x="3986869" y="2491724"/>
                  <a:ext cx="6300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2" name="Freihand 101">
                  <a:extLst>
                    <a:ext uri="{FF2B5EF4-FFF2-40B4-BE49-F238E27FC236}">
                      <a16:creationId xmlns:a16="http://schemas.microsoft.com/office/drawing/2014/main" id="{3320F091-58D0-1F6E-E9B7-43299B68CBEB}"/>
                    </a:ext>
                  </a:extLst>
                </p14:cNvPr>
                <p14:cNvContentPartPr/>
                <p14:nvPr/>
              </p14:nvContentPartPr>
              <p14:xfrm>
                <a:off x="4079029" y="2655884"/>
                <a:ext cx="56160" cy="79560"/>
              </p14:xfrm>
            </p:contentPart>
          </mc:Choice>
          <mc:Fallback>
            <p:pic>
              <p:nvPicPr>
                <p:cNvPr id="102" name="Freihand 101">
                  <a:extLst>
                    <a:ext uri="{FF2B5EF4-FFF2-40B4-BE49-F238E27FC236}">
                      <a16:creationId xmlns:a16="http://schemas.microsoft.com/office/drawing/2014/main" id="{3320F091-58D0-1F6E-E9B7-43299B68CBEB}"/>
                    </a:ext>
                  </a:extLst>
                </p:cNvPr>
                <p:cNvPicPr/>
                <p:nvPr/>
              </p:nvPicPr>
              <p:blipFill>
                <a:blip r:embed="rId32"/>
                <a:stretch>
                  <a:fillRect/>
                </a:stretch>
              </p:blipFill>
              <p:spPr>
                <a:xfrm>
                  <a:off x="4070029" y="2647244"/>
                  <a:ext cx="73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03" name="Freihand 102">
                  <a:extLst>
                    <a:ext uri="{FF2B5EF4-FFF2-40B4-BE49-F238E27FC236}">
                      <a16:creationId xmlns:a16="http://schemas.microsoft.com/office/drawing/2014/main" id="{EC7A3F30-3966-71BE-C7EE-DFE8C4C66053}"/>
                    </a:ext>
                  </a:extLst>
                </p14:cNvPr>
                <p14:cNvContentPartPr/>
                <p14:nvPr/>
              </p14:nvContentPartPr>
              <p14:xfrm>
                <a:off x="4147069" y="2633924"/>
                <a:ext cx="7200" cy="197280"/>
              </p14:xfrm>
            </p:contentPart>
          </mc:Choice>
          <mc:Fallback>
            <p:pic>
              <p:nvPicPr>
                <p:cNvPr id="103" name="Freihand 102">
                  <a:extLst>
                    <a:ext uri="{FF2B5EF4-FFF2-40B4-BE49-F238E27FC236}">
                      <a16:creationId xmlns:a16="http://schemas.microsoft.com/office/drawing/2014/main" id="{EC7A3F30-3966-71BE-C7EE-DFE8C4C66053}"/>
                    </a:ext>
                  </a:extLst>
                </p:cNvPr>
                <p:cNvPicPr/>
                <p:nvPr/>
              </p:nvPicPr>
              <p:blipFill>
                <a:blip r:embed="rId34"/>
                <a:stretch>
                  <a:fillRect/>
                </a:stretch>
              </p:blipFill>
              <p:spPr>
                <a:xfrm>
                  <a:off x="4138069" y="2624924"/>
                  <a:ext cx="248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4" name="Freihand 103">
                  <a:extLst>
                    <a:ext uri="{FF2B5EF4-FFF2-40B4-BE49-F238E27FC236}">
                      <a16:creationId xmlns:a16="http://schemas.microsoft.com/office/drawing/2014/main" id="{43283C81-2B00-4890-8DC2-CEC956D42AB9}"/>
                    </a:ext>
                  </a:extLst>
                </p14:cNvPr>
                <p14:cNvContentPartPr/>
                <p14:nvPr/>
              </p14:nvContentPartPr>
              <p14:xfrm>
                <a:off x="4201069" y="2753084"/>
                <a:ext cx="31680" cy="111600"/>
              </p14:xfrm>
            </p:contentPart>
          </mc:Choice>
          <mc:Fallback>
            <p:pic>
              <p:nvPicPr>
                <p:cNvPr id="104" name="Freihand 103">
                  <a:extLst>
                    <a:ext uri="{FF2B5EF4-FFF2-40B4-BE49-F238E27FC236}">
                      <a16:creationId xmlns:a16="http://schemas.microsoft.com/office/drawing/2014/main" id="{43283C81-2B00-4890-8DC2-CEC956D42AB9}"/>
                    </a:ext>
                  </a:extLst>
                </p:cNvPr>
                <p:cNvPicPr/>
                <p:nvPr/>
              </p:nvPicPr>
              <p:blipFill>
                <a:blip r:embed="rId36"/>
                <a:stretch>
                  <a:fillRect/>
                </a:stretch>
              </p:blipFill>
              <p:spPr>
                <a:xfrm>
                  <a:off x="4192429" y="2744084"/>
                  <a:ext cx="49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05" name="Freihand 104">
                  <a:extLst>
                    <a:ext uri="{FF2B5EF4-FFF2-40B4-BE49-F238E27FC236}">
                      <a16:creationId xmlns:a16="http://schemas.microsoft.com/office/drawing/2014/main" id="{1EFD282D-948C-D17D-217E-8CC2516627BF}"/>
                    </a:ext>
                  </a:extLst>
                </p14:cNvPr>
                <p14:cNvContentPartPr/>
                <p14:nvPr/>
              </p14:nvContentPartPr>
              <p14:xfrm>
                <a:off x="4287469" y="2737964"/>
                <a:ext cx="37080" cy="105840"/>
              </p14:xfrm>
            </p:contentPart>
          </mc:Choice>
          <mc:Fallback>
            <p:pic>
              <p:nvPicPr>
                <p:cNvPr id="105" name="Freihand 104">
                  <a:extLst>
                    <a:ext uri="{FF2B5EF4-FFF2-40B4-BE49-F238E27FC236}">
                      <a16:creationId xmlns:a16="http://schemas.microsoft.com/office/drawing/2014/main" id="{1EFD282D-948C-D17D-217E-8CC2516627BF}"/>
                    </a:ext>
                  </a:extLst>
                </p:cNvPr>
                <p:cNvPicPr/>
                <p:nvPr/>
              </p:nvPicPr>
              <p:blipFill>
                <a:blip r:embed="rId38"/>
                <a:stretch>
                  <a:fillRect/>
                </a:stretch>
              </p:blipFill>
              <p:spPr>
                <a:xfrm>
                  <a:off x="4278469" y="2729324"/>
                  <a:ext cx="54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7" name="Freihand 106">
                  <a:extLst>
                    <a:ext uri="{FF2B5EF4-FFF2-40B4-BE49-F238E27FC236}">
                      <a16:creationId xmlns:a16="http://schemas.microsoft.com/office/drawing/2014/main" id="{F1D23CBA-7B5B-03C2-BC99-560C3CC53229}"/>
                    </a:ext>
                  </a:extLst>
                </p14:cNvPr>
                <p14:cNvContentPartPr/>
                <p14:nvPr/>
              </p14:nvContentPartPr>
              <p14:xfrm>
                <a:off x="4348309" y="2607644"/>
                <a:ext cx="45360" cy="98640"/>
              </p14:xfrm>
            </p:contentPart>
          </mc:Choice>
          <mc:Fallback>
            <p:pic>
              <p:nvPicPr>
                <p:cNvPr id="107" name="Freihand 106">
                  <a:extLst>
                    <a:ext uri="{FF2B5EF4-FFF2-40B4-BE49-F238E27FC236}">
                      <a16:creationId xmlns:a16="http://schemas.microsoft.com/office/drawing/2014/main" id="{F1D23CBA-7B5B-03C2-BC99-560C3CC53229}"/>
                    </a:ext>
                  </a:extLst>
                </p:cNvPr>
                <p:cNvPicPr/>
                <p:nvPr/>
              </p:nvPicPr>
              <p:blipFill>
                <a:blip r:embed="rId40"/>
                <a:stretch>
                  <a:fillRect/>
                </a:stretch>
              </p:blipFill>
              <p:spPr>
                <a:xfrm>
                  <a:off x="4339309" y="2598644"/>
                  <a:ext cx="63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08" name="Freihand 107">
                  <a:extLst>
                    <a:ext uri="{FF2B5EF4-FFF2-40B4-BE49-F238E27FC236}">
                      <a16:creationId xmlns:a16="http://schemas.microsoft.com/office/drawing/2014/main" id="{D1084886-2020-341A-7760-E82F3D7CB3D9}"/>
                    </a:ext>
                  </a:extLst>
                </p14:cNvPr>
                <p14:cNvContentPartPr/>
                <p14:nvPr/>
              </p14:nvContentPartPr>
              <p14:xfrm>
                <a:off x="4296109" y="2542124"/>
                <a:ext cx="11880" cy="1800"/>
              </p14:xfrm>
            </p:contentPart>
          </mc:Choice>
          <mc:Fallback>
            <p:pic>
              <p:nvPicPr>
                <p:cNvPr id="108" name="Freihand 107">
                  <a:extLst>
                    <a:ext uri="{FF2B5EF4-FFF2-40B4-BE49-F238E27FC236}">
                      <a16:creationId xmlns:a16="http://schemas.microsoft.com/office/drawing/2014/main" id="{D1084886-2020-341A-7760-E82F3D7CB3D9}"/>
                    </a:ext>
                  </a:extLst>
                </p:cNvPr>
                <p:cNvPicPr/>
                <p:nvPr/>
              </p:nvPicPr>
              <p:blipFill>
                <a:blip r:embed="rId42"/>
                <a:stretch>
                  <a:fillRect/>
                </a:stretch>
              </p:blipFill>
              <p:spPr>
                <a:xfrm>
                  <a:off x="4287109" y="2533124"/>
                  <a:ext cx="29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9" name="Freihand 108">
                  <a:extLst>
                    <a:ext uri="{FF2B5EF4-FFF2-40B4-BE49-F238E27FC236}">
                      <a16:creationId xmlns:a16="http://schemas.microsoft.com/office/drawing/2014/main" id="{6D85B2E7-5156-1224-8851-88296A45FDD8}"/>
                    </a:ext>
                  </a:extLst>
                </p14:cNvPr>
                <p14:cNvContentPartPr/>
                <p14:nvPr/>
              </p14:nvContentPartPr>
              <p14:xfrm>
                <a:off x="4373509" y="2472644"/>
                <a:ext cx="91800" cy="348120"/>
              </p14:xfrm>
            </p:contentPart>
          </mc:Choice>
          <mc:Fallback>
            <p:pic>
              <p:nvPicPr>
                <p:cNvPr id="109" name="Freihand 108">
                  <a:extLst>
                    <a:ext uri="{FF2B5EF4-FFF2-40B4-BE49-F238E27FC236}">
                      <a16:creationId xmlns:a16="http://schemas.microsoft.com/office/drawing/2014/main" id="{6D85B2E7-5156-1224-8851-88296A45FDD8}"/>
                    </a:ext>
                  </a:extLst>
                </p:cNvPr>
                <p:cNvPicPr/>
                <p:nvPr/>
              </p:nvPicPr>
              <p:blipFill>
                <a:blip r:embed="rId44"/>
                <a:stretch>
                  <a:fillRect/>
                </a:stretch>
              </p:blipFill>
              <p:spPr>
                <a:xfrm>
                  <a:off x="4364509" y="2464004"/>
                  <a:ext cx="10944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1" name="Freihand 110">
                  <a:extLst>
                    <a:ext uri="{FF2B5EF4-FFF2-40B4-BE49-F238E27FC236}">
                      <a16:creationId xmlns:a16="http://schemas.microsoft.com/office/drawing/2014/main" id="{62EF6082-18C4-C15D-8FF7-0ED2F997589B}"/>
                    </a:ext>
                  </a:extLst>
                </p14:cNvPr>
                <p14:cNvContentPartPr/>
                <p14:nvPr/>
              </p14:nvContentPartPr>
              <p14:xfrm>
                <a:off x="2101549" y="1263404"/>
                <a:ext cx="75600" cy="322920"/>
              </p14:xfrm>
            </p:contentPart>
          </mc:Choice>
          <mc:Fallback>
            <p:pic>
              <p:nvPicPr>
                <p:cNvPr id="111" name="Freihand 110">
                  <a:extLst>
                    <a:ext uri="{FF2B5EF4-FFF2-40B4-BE49-F238E27FC236}">
                      <a16:creationId xmlns:a16="http://schemas.microsoft.com/office/drawing/2014/main" id="{62EF6082-18C4-C15D-8FF7-0ED2F997589B}"/>
                    </a:ext>
                  </a:extLst>
                </p:cNvPr>
                <p:cNvPicPr/>
                <p:nvPr/>
              </p:nvPicPr>
              <p:blipFill>
                <a:blip r:embed="rId46"/>
                <a:stretch>
                  <a:fillRect/>
                </a:stretch>
              </p:blipFill>
              <p:spPr>
                <a:xfrm>
                  <a:off x="2092909" y="1254764"/>
                  <a:ext cx="9324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2" name="Freihand 111">
                  <a:extLst>
                    <a:ext uri="{FF2B5EF4-FFF2-40B4-BE49-F238E27FC236}">
                      <a16:creationId xmlns:a16="http://schemas.microsoft.com/office/drawing/2014/main" id="{B713E327-83F9-F0D2-537D-13273BEF3871}"/>
                    </a:ext>
                  </a:extLst>
                </p14:cNvPr>
                <p14:cNvContentPartPr/>
                <p14:nvPr/>
              </p14:nvContentPartPr>
              <p14:xfrm>
                <a:off x="2121709" y="1450244"/>
                <a:ext cx="119520" cy="221040"/>
              </p14:xfrm>
            </p:contentPart>
          </mc:Choice>
          <mc:Fallback>
            <p:pic>
              <p:nvPicPr>
                <p:cNvPr id="112" name="Freihand 111">
                  <a:extLst>
                    <a:ext uri="{FF2B5EF4-FFF2-40B4-BE49-F238E27FC236}">
                      <a16:creationId xmlns:a16="http://schemas.microsoft.com/office/drawing/2014/main" id="{B713E327-83F9-F0D2-537D-13273BEF3871}"/>
                    </a:ext>
                  </a:extLst>
                </p:cNvPr>
                <p:cNvPicPr/>
                <p:nvPr/>
              </p:nvPicPr>
              <p:blipFill>
                <a:blip r:embed="rId48"/>
                <a:stretch>
                  <a:fillRect/>
                </a:stretch>
              </p:blipFill>
              <p:spPr>
                <a:xfrm>
                  <a:off x="2113069" y="1441604"/>
                  <a:ext cx="137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7" name="Freihand 16">
                  <a:extLst>
                    <a:ext uri="{FF2B5EF4-FFF2-40B4-BE49-F238E27FC236}">
                      <a16:creationId xmlns:a16="http://schemas.microsoft.com/office/drawing/2014/main" id="{AC07BC32-CEC8-E24B-69FB-9465FDF3E4FA}"/>
                    </a:ext>
                  </a:extLst>
                </p14:cNvPr>
                <p14:cNvContentPartPr/>
                <p14:nvPr/>
              </p14:nvContentPartPr>
              <p14:xfrm>
                <a:off x="2497909" y="210502"/>
                <a:ext cx="131760" cy="88200"/>
              </p14:xfrm>
            </p:contentPart>
          </mc:Choice>
          <mc:Fallback>
            <p:pic>
              <p:nvPicPr>
                <p:cNvPr id="17" name="Freihand 16">
                  <a:extLst>
                    <a:ext uri="{FF2B5EF4-FFF2-40B4-BE49-F238E27FC236}">
                      <a16:creationId xmlns:a16="http://schemas.microsoft.com/office/drawing/2014/main" id="{AC07BC32-CEC8-E24B-69FB-9465FDF3E4FA}"/>
                    </a:ext>
                  </a:extLst>
                </p:cNvPr>
                <p:cNvPicPr/>
                <p:nvPr/>
              </p:nvPicPr>
              <p:blipFill>
                <a:blip r:embed="rId50"/>
                <a:stretch>
                  <a:fillRect/>
                </a:stretch>
              </p:blipFill>
              <p:spPr>
                <a:xfrm>
                  <a:off x="2488909" y="201862"/>
                  <a:ext cx="149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8" name="Freihand 17">
                  <a:extLst>
                    <a:ext uri="{FF2B5EF4-FFF2-40B4-BE49-F238E27FC236}">
                      <a16:creationId xmlns:a16="http://schemas.microsoft.com/office/drawing/2014/main" id="{ECD3D330-1D9F-0CF3-484D-CF54DD743146}"/>
                    </a:ext>
                  </a:extLst>
                </p14:cNvPr>
                <p14:cNvContentPartPr/>
                <p14:nvPr/>
              </p14:nvContentPartPr>
              <p14:xfrm>
                <a:off x="2432029" y="177382"/>
                <a:ext cx="152280" cy="189720"/>
              </p14:xfrm>
            </p:contentPart>
          </mc:Choice>
          <mc:Fallback>
            <p:pic>
              <p:nvPicPr>
                <p:cNvPr id="18" name="Freihand 17">
                  <a:extLst>
                    <a:ext uri="{FF2B5EF4-FFF2-40B4-BE49-F238E27FC236}">
                      <a16:creationId xmlns:a16="http://schemas.microsoft.com/office/drawing/2014/main" id="{ECD3D330-1D9F-0CF3-484D-CF54DD743146}"/>
                    </a:ext>
                  </a:extLst>
                </p:cNvPr>
                <p:cNvPicPr/>
                <p:nvPr/>
              </p:nvPicPr>
              <p:blipFill>
                <a:blip r:embed="rId52"/>
                <a:stretch>
                  <a:fillRect/>
                </a:stretch>
              </p:blipFill>
              <p:spPr>
                <a:xfrm>
                  <a:off x="2423029" y="168742"/>
                  <a:ext cx="1699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9" name="Freihand 18">
                  <a:extLst>
                    <a:ext uri="{FF2B5EF4-FFF2-40B4-BE49-F238E27FC236}">
                      <a16:creationId xmlns:a16="http://schemas.microsoft.com/office/drawing/2014/main" id="{3BE63D7D-953C-C81C-508C-C86F8806C2FE}"/>
                    </a:ext>
                  </a:extLst>
                </p14:cNvPr>
                <p14:cNvContentPartPr/>
                <p14:nvPr/>
              </p14:nvContentPartPr>
              <p14:xfrm>
                <a:off x="2732629" y="105382"/>
                <a:ext cx="59400" cy="120240"/>
              </p14:xfrm>
            </p:contentPart>
          </mc:Choice>
          <mc:Fallback>
            <p:pic>
              <p:nvPicPr>
                <p:cNvPr id="19" name="Freihand 18">
                  <a:extLst>
                    <a:ext uri="{FF2B5EF4-FFF2-40B4-BE49-F238E27FC236}">
                      <a16:creationId xmlns:a16="http://schemas.microsoft.com/office/drawing/2014/main" id="{3BE63D7D-953C-C81C-508C-C86F8806C2FE}"/>
                    </a:ext>
                  </a:extLst>
                </p:cNvPr>
                <p:cNvPicPr/>
                <p:nvPr/>
              </p:nvPicPr>
              <p:blipFill>
                <a:blip r:embed="rId54"/>
                <a:stretch>
                  <a:fillRect/>
                </a:stretch>
              </p:blipFill>
              <p:spPr>
                <a:xfrm>
                  <a:off x="2723989" y="96742"/>
                  <a:ext cx="77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0" name="Freihand 19">
                  <a:extLst>
                    <a:ext uri="{FF2B5EF4-FFF2-40B4-BE49-F238E27FC236}">
                      <a16:creationId xmlns:a16="http://schemas.microsoft.com/office/drawing/2014/main" id="{9053E36E-8848-1D10-CE3B-0F1A970E81E9}"/>
                    </a:ext>
                  </a:extLst>
                </p14:cNvPr>
                <p14:cNvContentPartPr/>
                <p14:nvPr/>
              </p14:nvContentPartPr>
              <p14:xfrm>
                <a:off x="2833789" y="125542"/>
                <a:ext cx="84240" cy="70560"/>
              </p14:xfrm>
            </p:contentPart>
          </mc:Choice>
          <mc:Fallback>
            <p:pic>
              <p:nvPicPr>
                <p:cNvPr id="20" name="Freihand 19">
                  <a:extLst>
                    <a:ext uri="{FF2B5EF4-FFF2-40B4-BE49-F238E27FC236}">
                      <a16:creationId xmlns:a16="http://schemas.microsoft.com/office/drawing/2014/main" id="{9053E36E-8848-1D10-CE3B-0F1A970E81E9}"/>
                    </a:ext>
                  </a:extLst>
                </p:cNvPr>
                <p:cNvPicPr/>
                <p:nvPr/>
              </p:nvPicPr>
              <p:blipFill>
                <a:blip r:embed="rId56"/>
                <a:stretch>
                  <a:fillRect/>
                </a:stretch>
              </p:blipFill>
              <p:spPr>
                <a:xfrm>
                  <a:off x="2825149" y="116542"/>
                  <a:ext cx="101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1" name="Freihand 20">
                  <a:extLst>
                    <a:ext uri="{FF2B5EF4-FFF2-40B4-BE49-F238E27FC236}">
                      <a16:creationId xmlns:a16="http://schemas.microsoft.com/office/drawing/2014/main" id="{ED3AC0BB-9AD0-6E3E-766C-B6FC28000759}"/>
                    </a:ext>
                  </a:extLst>
                </p14:cNvPr>
                <p14:cNvContentPartPr/>
                <p14:nvPr/>
              </p14:nvContentPartPr>
              <p14:xfrm>
                <a:off x="2927029" y="22222"/>
                <a:ext cx="122760" cy="135360"/>
              </p14:xfrm>
            </p:contentPart>
          </mc:Choice>
          <mc:Fallback>
            <p:pic>
              <p:nvPicPr>
                <p:cNvPr id="21" name="Freihand 20">
                  <a:extLst>
                    <a:ext uri="{FF2B5EF4-FFF2-40B4-BE49-F238E27FC236}">
                      <a16:creationId xmlns:a16="http://schemas.microsoft.com/office/drawing/2014/main" id="{ED3AC0BB-9AD0-6E3E-766C-B6FC28000759}"/>
                    </a:ext>
                  </a:extLst>
                </p:cNvPr>
                <p:cNvPicPr/>
                <p:nvPr/>
              </p:nvPicPr>
              <p:blipFill>
                <a:blip r:embed="rId58"/>
                <a:stretch>
                  <a:fillRect/>
                </a:stretch>
              </p:blipFill>
              <p:spPr>
                <a:xfrm>
                  <a:off x="2918389" y="13582"/>
                  <a:ext cx="140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2" name="Freihand 21">
                  <a:extLst>
                    <a:ext uri="{FF2B5EF4-FFF2-40B4-BE49-F238E27FC236}">
                      <a16:creationId xmlns:a16="http://schemas.microsoft.com/office/drawing/2014/main" id="{A7A35E85-0297-01AA-93B2-6C01CEB6E8AD}"/>
                    </a:ext>
                  </a:extLst>
                </p14:cNvPr>
                <p14:cNvContentPartPr/>
                <p14:nvPr/>
              </p14:nvContentPartPr>
              <p14:xfrm>
                <a:off x="3042229" y="-23858"/>
                <a:ext cx="21600" cy="28800"/>
              </p14:xfrm>
            </p:contentPart>
          </mc:Choice>
          <mc:Fallback>
            <p:pic>
              <p:nvPicPr>
                <p:cNvPr id="22" name="Freihand 21">
                  <a:extLst>
                    <a:ext uri="{FF2B5EF4-FFF2-40B4-BE49-F238E27FC236}">
                      <a16:creationId xmlns:a16="http://schemas.microsoft.com/office/drawing/2014/main" id="{A7A35E85-0297-01AA-93B2-6C01CEB6E8AD}"/>
                    </a:ext>
                  </a:extLst>
                </p:cNvPr>
                <p:cNvPicPr/>
                <p:nvPr/>
              </p:nvPicPr>
              <p:blipFill>
                <a:blip r:embed="rId60"/>
                <a:stretch>
                  <a:fillRect/>
                </a:stretch>
              </p:blipFill>
              <p:spPr>
                <a:xfrm>
                  <a:off x="3033589" y="-32498"/>
                  <a:ext cx="39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3" name="Freihand 22">
                  <a:extLst>
                    <a:ext uri="{FF2B5EF4-FFF2-40B4-BE49-F238E27FC236}">
                      <a16:creationId xmlns:a16="http://schemas.microsoft.com/office/drawing/2014/main" id="{DD73C1ED-9DBE-6213-B6CF-9353CA0D8053}"/>
                    </a:ext>
                  </a:extLst>
                </p14:cNvPr>
                <p14:cNvContentPartPr/>
                <p14:nvPr/>
              </p14:nvContentPartPr>
              <p14:xfrm>
                <a:off x="3064549" y="-65356"/>
                <a:ext cx="50400" cy="233280"/>
              </p14:xfrm>
            </p:contentPart>
          </mc:Choice>
          <mc:Fallback>
            <p:pic>
              <p:nvPicPr>
                <p:cNvPr id="23" name="Freihand 22">
                  <a:extLst>
                    <a:ext uri="{FF2B5EF4-FFF2-40B4-BE49-F238E27FC236}">
                      <a16:creationId xmlns:a16="http://schemas.microsoft.com/office/drawing/2014/main" id="{DD73C1ED-9DBE-6213-B6CF-9353CA0D8053}"/>
                    </a:ext>
                  </a:extLst>
                </p:cNvPr>
                <p:cNvPicPr/>
                <p:nvPr/>
              </p:nvPicPr>
              <p:blipFill>
                <a:blip r:embed="rId62"/>
                <a:stretch>
                  <a:fillRect/>
                </a:stretch>
              </p:blipFill>
              <p:spPr>
                <a:xfrm>
                  <a:off x="3055549" y="-74356"/>
                  <a:ext cx="680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4" name="Freihand 23">
                  <a:extLst>
                    <a:ext uri="{FF2B5EF4-FFF2-40B4-BE49-F238E27FC236}">
                      <a16:creationId xmlns:a16="http://schemas.microsoft.com/office/drawing/2014/main" id="{57B754FF-20B4-A697-AA82-EBE465535D74}"/>
                    </a:ext>
                  </a:extLst>
                </p14:cNvPr>
                <p14:cNvContentPartPr/>
                <p14:nvPr/>
              </p14:nvContentPartPr>
              <p14:xfrm>
                <a:off x="3096589" y="93404"/>
                <a:ext cx="48960" cy="57240"/>
              </p14:xfrm>
            </p:contentPart>
          </mc:Choice>
          <mc:Fallback>
            <p:pic>
              <p:nvPicPr>
                <p:cNvPr id="24" name="Freihand 23">
                  <a:extLst>
                    <a:ext uri="{FF2B5EF4-FFF2-40B4-BE49-F238E27FC236}">
                      <a16:creationId xmlns:a16="http://schemas.microsoft.com/office/drawing/2014/main" id="{57B754FF-20B4-A697-AA82-EBE465535D74}"/>
                    </a:ext>
                  </a:extLst>
                </p:cNvPr>
                <p:cNvPicPr/>
                <p:nvPr/>
              </p:nvPicPr>
              <p:blipFill>
                <a:blip r:embed="rId64"/>
                <a:stretch>
                  <a:fillRect/>
                </a:stretch>
              </p:blipFill>
              <p:spPr>
                <a:xfrm>
                  <a:off x="3087589" y="84404"/>
                  <a:ext cx="66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5" name="Freihand 24">
                  <a:extLst>
                    <a:ext uri="{FF2B5EF4-FFF2-40B4-BE49-F238E27FC236}">
                      <a16:creationId xmlns:a16="http://schemas.microsoft.com/office/drawing/2014/main" id="{F0B3CBF4-B479-FAA4-65C6-03D31049B6E5}"/>
                    </a:ext>
                  </a:extLst>
                </p14:cNvPr>
                <p14:cNvContentPartPr/>
                <p14:nvPr/>
              </p14:nvContentPartPr>
              <p14:xfrm>
                <a:off x="3165709" y="113204"/>
                <a:ext cx="79560" cy="88200"/>
              </p14:xfrm>
            </p:contentPart>
          </mc:Choice>
          <mc:Fallback>
            <p:pic>
              <p:nvPicPr>
                <p:cNvPr id="25" name="Freihand 24">
                  <a:extLst>
                    <a:ext uri="{FF2B5EF4-FFF2-40B4-BE49-F238E27FC236}">
                      <a16:creationId xmlns:a16="http://schemas.microsoft.com/office/drawing/2014/main" id="{F0B3CBF4-B479-FAA4-65C6-03D31049B6E5}"/>
                    </a:ext>
                  </a:extLst>
                </p:cNvPr>
                <p:cNvPicPr/>
                <p:nvPr/>
              </p:nvPicPr>
              <p:blipFill>
                <a:blip r:embed="rId66"/>
                <a:stretch>
                  <a:fillRect/>
                </a:stretch>
              </p:blipFill>
              <p:spPr>
                <a:xfrm>
                  <a:off x="3156709" y="104204"/>
                  <a:ext cx="97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6" name="Freihand 25">
                  <a:extLst>
                    <a:ext uri="{FF2B5EF4-FFF2-40B4-BE49-F238E27FC236}">
                      <a16:creationId xmlns:a16="http://schemas.microsoft.com/office/drawing/2014/main" id="{9960EF15-0BD9-CA09-383E-5E983D35ED0A}"/>
                    </a:ext>
                  </a:extLst>
                </p14:cNvPr>
                <p14:cNvContentPartPr/>
                <p14:nvPr/>
              </p14:nvContentPartPr>
              <p14:xfrm>
                <a:off x="3267229" y="73604"/>
                <a:ext cx="34560" cy="163440"/>
              </p14:xfrm>
            </p:contentPart>
          </mc:Choice>
          <mc:Fallback>
            <p:pic>
              <p:nvPicPr>
                <p:cNvPr id="26" name="Freihand 25">
                  <a:extLst>
                    <a:ext uri="{FF2B5EF4-FFF2-40B4-BE49-F238E27FC236}">
                      <a16:creationId xmlns:a16="http://schemas.microsoft.com/office/drawing/2014/main" id="{9960EF15-0BD9-CA09-383E-5E983D35ED0A}"/>
                    </a:ext>
                  </a:extLst>
                </p:cNvPr>
                <p:cNvPicPr/>
                <p:nvPr/>
              </p:nvPicPr>
              <p:blipFill>
                <a:blip r:embed="rId68"/>
                <a:stretch>
                  <a:fillRect/>
                </a:stretch>
              </p:blipFill>
              <p:spPr>
                <a:xfrm>
                  <a:off x="3258229" y="64964"/>
                  <a:ext cx="52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7" name="Freihand 26">
                  <a:extLst>
                    <a:ext uri="{FF2B5EF4-FFF2-40B4-BE49-F238E27FC236}">
                      <a16:creationId xmlns:a16="http://schemas.microsoft.com/office/drawing/2014/main" id="{A851AFBD-F455-8887-FE0D-F6699376BE8B}"/>
                    </a:ext>
                  </a:extLst>
                </p14:cNvPr>
                <p14:cNvContentPartPr/>
                <p14:nvPr/>
              </p14:nvContentPartPr>
              <p14:xfrm>
                <a:off x="3318349" y="139844"/>
                <a:ext cx="57240" cy="101160"/>
              </p14:xfrm>
            </p:contentPart>
          </mc:Choice>
          <mc:Fallback>
            <p:pic>
              <p:nvPicPr>
                <p:cNvPr id="27" name="Freihand 26">
                  <a:extLst>
                    <a:ext uri="{FF2B5EF4-FFF2-40B4-BE49-F238E27FC236}">
                      <a16:creationId xmlns:a16="http://schemas.microsoft.com/office/drawing/2014/main" id="{A851AFBD-F455-8887-FE0D-F6699376BE8B}"/>
                    </a:ext>
                  </a:extLst>
                </p:cNvPr>
                <p:cNvPicPr/>
                <p:nvPr/>
              </p:nvPicPr>
              <p:blipFill>
                <a:blip r:embed="rId70"/>
                <a:stretch>
                  <a:fillRect/>
                </a:stretch>
              </p:blipFill>
              <p:spPr>
                <a:xfrm>
                  <a:off x="3309349" y="131204"/>
                  <a:ext cx="74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8" name="Freihand 27">
                  <a:extLst>
                    <a:ext uri="{FF2B5EF4-FFF2-40B4-BE49-F238E27FC236}">
                      <a16:creationId xmlns:a16="http://schemas.microsoft.com/office/drawing/2014/main" id="{DD895339-740C-8922-A63A-667C6BDA07CC}"/>
                    </a:ext>
                  </a:extLst>
                </p14:cNvPr>
                <p14:cNvContentPartPr/>
                <p14:nvPr/>
              </p14:nvContentPartPr>
              <p14:xfrm>
                <a:off x="3381709" y="124724"/>
                <a:ext cx="67680" cy="126000"/>
              </p14:xfrm>
            </p:contentPart>
          </mc:Choice>
          <mc:Fallback>
            <p:pic>
              <p:nvPicPr>
                <p:cNvPr id="28" name="Freihand 27">
                  <a:extLst>
                    <a:ext uri="{FF2B5EF4-FFF2-40B4-BE49-F238E27FC236}">
                      <a16:creationId xmlns:a16="http://schemas.microsoft.com/office/drawing/2014/main" id="{DD895339-740C-8922-A63A-667C6BDA07CC}"/>
                    </a:ext>
                  </a:extLst>
                </p:cNvPr>
                <p:cNvPicPr/>
                <p:nvPr/>
              </p:nvPicPr>
              <p:blipFill>
                <a:blip r:embed="rId72"/>
                <a:stretch>
                  <a:fillRect/>
                </a:stretch>
              </p:blipFill>
              <p:spPr>
                <a:xfrm>
                  <a:off x="3373069" y="116084"/>
                  <a:ext cx="85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9" name="Freihand 28">
                  <a:extLst>
                    <a:ext uri="{FF2B5EF4-FFF2-40B4-BE49-F238E27FC236}">
                      <a16:creationId xmlns:a16="http://schemas.microsoft.com/office/drawing/2014/main" id="{4AB3F9CE-233E-F9CE-17B4-7E9DC81D61BF}"/>
                    </a:ext>
                  </a:extLst>
                </p14:cNvPr>
                <p14:cNvContentPartPr/>
                <p14:nvPr/>
              </p14:nvContentPartPr>
              <p14:xfrm>
                <a:off x="3522829" y="63164"/>
                <a:ext cx="90360" cy="187560"/>
              </p14:xfrm>
            </p:contentPart>
          </mc:Choice>
          <mc:Fallback>
            <p:pic>
              <p:nvPicPr>
                <p:cNvPr id="29" name="Freihand 28">
                  <a:extLst>
                    <a:ext uri="{FF2B5EF4-FFF2-40B4-BE49-F238E27FC236}">
                      <a16:creationId xmlns:a16="http://schemas.microsoft.com/office/drawing/2014/main" id="{4AB3F9CE-233E-F9CE-17B4-7E9DC81D61BF}"/>
                    </a:ext>
                  </a:extLst>
                </p:cNvPr>
                <p:cNvPicPr/>
                <p:nvPr/>
              </p:nvPicPr>
              <p:blipFill>
                <a:blip r:embed="rId74"/>
                <a:stretch>
                  <a:fillRect/>
                </a:stretch>
              </p:blipFill>
              <p:spPr>
                <a:xfrm>
                  <a:off x="3513829" y="54524"/>
                  <a:ext cx="108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0" name="Freihand 29">
                  <a:extLst>
                    <a:ext uri="{FF2B5EF4-FFF2-40B4-BE49-F238E27FC236}">
                      <a16:creationId xmlns:a16="http://schemas.microsoft.com/office/drawing/2014/main" id="{0D6935AE-8075-F5A6-8F5C-317A61EEA1A8}"/>
                    </a:ext>
                  </a:extLst>
                </p14:cNvPr>
                <p14:cNvContentPartPr/>
                <p14:nvPr/>
              </p14:nvContentPartPr>
              <p14:xfrm>
                <a:off x="3683749" y="17804"/>
                <a:ext cx="111240" cy="224640"/>
              </p14:xfrm>
            </p:contentPart>
          </mc:Choice>
          <mc:Fallback>
            <p:pic>
              <p:nvPicPr>
                <p:cNvPr id="30" name="Freihand 29">
                  <a:extLst>
                    <a:ext uri="{FF2B5EF4-FFF2-40B4-BE49-F238E27FC236}">
                      <a16:creationId xmlns:a16="http://schemas.microsoft.com/office/drawing/2014/main" id="{0D6935AE-8075-F5A6-8F5C-317A61EEA1A8}"/>
                    </a:ext>
                  </a:extLst>
                </p:cNvPr>
                <p:cNvPicPr/>
                <p:nvPr/>
              </p:nvPicPr>
              <p:blipFill>
                <a:blip r:embed="rId76"/>
                <a:stretch>
                  <a:fillRect/>
                </a:stretch>
              </p:blipFill>
              <p:spPr>
                <a:xfrm>
                  <a:off x="3674749" y="9164"/>
                  <a:ext cx="1288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1" name="Freihand 30">
                  <a:extLst>
                    <a:ext uri="{FF2B5EF4-FFF2-40B4-BE49-F238E27FC236}">
                      <a16:creationId xmlns:a16="http://schemas.microsoft.com/office/drawing/2014/main" id="{1A21D00E-C33B-2CB2-1919-EA88DE3BDC81}"/>
                    </a:ext>
                  </a:extLst>
                </p14:cNvPr>
                <p14:cNvContentPartPr/>
                <p14:nvPr/>
              </p14:nvContentPartPr>
              <p14:xfrm>
                <a:off x="3810469" y="58484"/>
                <a:ext cx="76680" cy="148680"/>
              </p14:xfrm>
            </p:contentPart>
          </mc:Choice>
          <mc:Fallback>
            <p:pic>
              <p:nvPicPr>
                <p:cNvPr id="31" name="Freihand 30">
                  <a:extLst>
                    <a:ext uri="{FF2B5EF4-FFF2-40B4-BE49-F238E27FC236}">
                      <a16:creationId xmlns:a16="http://schemas.microsoft.com/office/drawing/2014/main" id="{1A21D00E-C33B-2CB2-1919-EA88DE3BDC81}"/>
                    </a:ext>
                  </a:extLst>
                </p:cNvPr>
                <p:cNvPicPr/>
                <p:nvPr/>
              </p:nvPicPr>
              <p:blipFill>
                <a:blip r:embed="rId78"/>
                <a:stretch>
                  <a:fillRect/>
                </a:stretch>
              </p:blipFill>
              <p:spPr>
                <a:xfrm>
                  <a:off x="3801829" y="49484"/>
                  <a:ext cx="94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2" name="Freihand 31">
                  <a:extLst>
                    <a:ext uri="{FF2B5EF4-FFF2-40B4-BE49-F238E27FC236}">
                      <a16:creationId xmlns:a16="http://schemas.microsoft.com/office/drawing/2014/main" id="{39207910-60DD-A2C0-E152-34BB00C09E6B}"/>
                    </a:ext>
                  </a:extLst>
                </p14:cNvPr>
                <p14:cNvContentPartPr/>
                <p14:nvPr/>
              </p14:nvContentPartPr>
              <p14:xfrm>
                <a:off x="3942229" y="99884"/>
                <a:ext cx="237240" cy="189360"/>
              </p14:xfrm>
            </p:contentPart>
          </mc:Choice>
          <mc:Fallback>
            <p:pic>
              <p:nvPicPr>
                <p:cNvPr id="32" name="Freihand 31">
                  <a:extLst>
                    <a:ext uri="{FF2B5EF4-FFF2-40B4-BE49-F238E27FC236}">
                      <a16:creationId xmlns:a16="http://schemas.microsoft.com/office/drawing/2014/main" id="{39207910-60DD-A2C0-E152-34BB00C09E6B}"/>
                    </a:ext>
                  </a:extLst>
                </p:cNvPr>
                <p:cNvPicPr/>
                <p:nvPr/>
              </p:nvPicPr>
              <p:blipFill>
                <a:blip r:embed="rId80"/>
                <a:stretch>
                  <a:fillRect/>
                </a:stretch>
              </p:blipFill>
              <p:spPr>
                <a:xfrm>
                  <a:off x="3933229" y="91244"/>
                  <a:ext cx="254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3" name="Freihand 32">
                  <a:extLst>
                    <a:ext uri="{FF2B5EF4-FFF2-40B4-BE49-F238E27FC236}">
                      <a16:creationId xmlns:a16="http://schemas.microsoft.com/office/drawing/2014/main" id="{A5AE1163-E1DF-3748-747D-99F1C8292267}"/>
                    </a:ext>
                  </a:extLst>
                </p14:cNvPr>
                <p14:cNvContentPartPr/>
                <p14:nvPr/>
              </p14:nvContentPartPr>
              <p14:xfrm>
                <a:off x="4227709" y="83324"/>
                <a:ext cx="46440" cy="179280"/>
              </p14:xfrm>
            </p:contentPart>
          </mc:Choice>
          <mc:Fallback>
            <p:pic>
              <p:nvPicPr>
                <p:cNvPr id="33" name="Freihand 32">
                  <a:extLst>
                    <a:ext uri="{FF2B5EF4-FFF2-40B4-BE49-F238E27FC236}">
                      <a16:creationId xmlns:a16="http://schemas.microsoft.com/office/drawing/2014/main" id="{A5AE1163-E1DF-3748-747D-99F1C8292267}"/>
                    </a:ext>
                  </a:extLst>
                </p:cNvPr>
                <p:cNvPicPr/>
                <p:nvPr/>
              </p:nvPicPr>
              <p:blipFill>
                <a:blip r:embed="rId82"/>
                <a:stretch>
                  <a:fillRect/>
                </a:stretch>
              </p:blipFill>
              <p:spPr>
                <a:xfrm>
                  <a:off x="4218709" y="74684"/>
                  <a:ext cx="640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5" name="Freihand 34">
                  <a:extLst>
                    <a:ext uri="{FF2B5EF4-FFF2-40B4-BE49-F238E27FC236}">
                      <a16:creationId xmlns:a16="http://schemas.microsoft.com/office/drawing/2014/main" id="{02D15049-5D48-9070-50CD-ACEF92924561}"/>
                    </a:ext>
                  </a:extLst>
                </p14:cNvPr>
                <p14:cNvContentPartPr/>
                <p14:nvPr/>
              </p14:nvContentPartPr>
              <p14:xfrm>
                <a:off x="4228789" y="47684"/>
                <a:ext cx="76680" cy="202320"/>
              </p14:xfrm>
            </p:contentPart>
          </mc:Choice>
          <mc:Fallback>
            <p:pic>
              <p:nvPicPr>
                <p:cNvPr id="35" name="Freihand 34">
                  <a:extLst>
                    <a:ext uri="{FF2B5EF4-FFF2-40B4-BE49-F238E27FC236}">
                      <a16:creationId xmlns:a16="http://schemas.microsoft.com/office/drawing/2014/main" id="{02D15049-5D48-9070-50CD-ACEF92924561}"/>
                    </a:ext>
                  </a:extLst>
                </p:cNvPr>
                <p:cNvPicPr/>
                <p:nvPr/>
              </p:nvPicPr>
              <p:blipFill>
                <a:blip r:embed="rId84"/>
                <a:stretch>
                  <a:fillRect/>
                </a:stretch>
              </p:blipFill>
              <p:spPr>
                <a:xfrm>
                  <a:off x="4220149" y="38684"/>
                  <a:ext cx="94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6" name="Freihand 35">
                  <a:extLst>
                    <a:ext uri="{FF2B5EF4-FFF2-40B4-BE49-F238E27FC236}">
                      <a16:creationId xmlns:a16="http://schemas.microsoft.com/office/drawing/2014/main" id="{14350B50-FEDC-5FC8-8812-16324D451F0F}"/>
                    </a:ext>
                  </a:extLst>
                </p14:cNvPr>
                <p14:cNvContentPartPr/>
                <p14:nvPr/>
              </p14:nvContentPartPr>
              <p14:xfrm>
                <a:off x="4304029" y="-11356"/>
                <a:ext cx="182520" cy="219600"/>
              </p14:xfrm>
            </p:contentPart>
          </mc:Choice>
          <mc:Fallback>
            <p:pic>
              <p:nvPicPr>
                <p:cNvPr id="36" name="Freihand 35">
                  <a:extLst>
                    <a:ext uri="{FF2B5EF4-FFF2-40B4-BE49-F238E27FC236}">
                      <a16:creationId xmlns:a16="http://schemas.microsoft.com/office/drawing/2014/main" id="{14350B50-FEDC-5FC8-8812-16324D451F0F}"/>
                    </a:ext>
                  </a:extLst>
                </p:cNvPr>
                <p:cNvPicPr/>
                <p:nvPr/>
              </p:nvPicPr>
              <p:blipFill>
                <a:blip r:embed="rId86"/>
                <a:stretch>
                  <a:fillRect/>
                </a:stretch>
              </p:blipFill>
              <p:spPr>
                <a:xfrm>
                  <a:off x="4295029" y="-20356"/>
                  <a:ext cx="200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9" name="Freihand 38">
                  <a:extLst>
                    <a:ext uri="{FF2B5EF4-FFF2-40B4-BE49-F238E27FC236}">
                      <a16:creationId xmlns:a16="http://schemas.microsoft.com/office/drawing/2014/main" id="{A302FEA3-5D1F-68CE-81E0-9AF218317CCF}"/>
                    </a:ext>
                  </a:extLst>
                </p14:cNvPr>
                <p14:cNvContentPartPr/>
                <p14:nvPr/>
              </p14:nvContentPartPr>
              <p14:xfrm>
                <a:off x="2851429" y="262604"/>
                <a:ext cx="98640" cy="193320"/>
              </p14:xfrm>
            </p:contentPart>
          </mc:Choice>
          <mc:Fallback>
            <p:pic>
              <p:nvPicPr>
                <p:cNvPr id="39" name="Freihand 38">
                  <a:extLst>
                    <a:ext uri="{FF2B5EF4-FFF2-40B4-BE49-F238E27FC236}">
                      <a16:creationId xmlns:a16="http://schemas.microsoft.com/office/drawing/2014/main" id="{A302FEA3-5D1F-68CE-81E0-9AF218317CCF}"/>
                    </a:ext>
                  </a:extLst>
                </p:cNvPr>
                <p:cNvPicPr/>
                <p:nvPr/>
              </p:nvPicPr>
              <p:blipFill>
                <a:blip r:embed="rId88"/>
                <a:stretch>
                  <a:fillRect/>
                </a:stretch>
              </p:blipFill>
              <p:spPr>
                <a:xfrm>
                  <a:off x="2842429" y="253964"/>
                  <a:ext cx="116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0" name="Freihand 39">
                  <a:extLst>
                    <a:ext uri="{FF2B5EF4-FFF2-40B4-BE49-F238E27FC236}">
                      <a16:creationId xmlns:a16="http://schemas.microsoft.com/office/drawing/2014/main" id="{19491921-03F1-5CD5-0667-78B33C69773D}"/>
                    </a:ext>
                  </a:extLst>
                </p14:cNvPr>
                <p14:cNvContentPartPr/>
                <p14:nvPr/>
              </p14:nvContentPartPr>
              <p14:xfrm>
                <a:off x="2786269" y="217244"/>
                <a:ext cx="147960" cy="72000"/>
              </p14:xfrm>
            </p:contentPart>
          </mc:Choice>
          <mc:Fallback>
            <p:pic>
              <p:nvPicPr>
                <p:cNvPr id="40" name="Freihand 39">
                  <a:extLst>
                    <a:ext uri="{FF2B5EF4-FFF2-40B4-BE49-F238E27FC236}">
                      <a16:creationId xmlns:a16="http://schemas.microsoft.com/office/drawing/2014/main" id="{19491921-03F1-5CD5-0667-78B33C69773D}"/>
                    </a:ext>
                  </a:extLst>
                </p:cNvPr>
                <p:cNvPicPr/>
                <p:nvPr/>
              </p:nvPicPr>
              <p:blipFill>
                <a:blip r:embed="rId90"/>
                <a:stretch>
                  <a:fillRect/>
                </a:stretch>
              </p:blipFill>
              <p:spPr>
                <a:xfrm>
                  <a:off x="2777269" y="208244"/>
                  <a:ext cx="165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1" name="Freihand 40">
                  <a:extLst>
                    <a:ext uri="{FF2B5EF4-FFF2-40B4-BE49-F238E27FC236}">
                      <a16:creationId xmlns:a16="http://schemas.microsoft.com/office/drawing/2014/main" id="{7F917ED8-0433-45AF-24FD-BC23CD882D3D}"/>
                    </a:ext>
                  </a:extLst>
                </p14:cNvPr>
                <p14:cNvContentPartPr/>
                <p14:nvPr/>
              </p14:nvContentPartPr>
              <p14:xfrm>
                <a:off x="2808589" y="291044"/>
                <a:ext cx="262440" cy="255960"/>
              </p14:xfrm>
            </p:contentPart>
          </mc:Choice>
          <mc:Fallback>
            <p:pic>
              <p:nvPicPr>
                <p:cNvPr id="41" name="Freihand 40">
                  <a:extLst>
                    <a:ext uri="{FF2B5EF4-FFF2-40B4-BE49-F238E27FC236}">
                      <a16:creationId xmlns:a16="http://schemas.microsoft.com/office/drawing/2014/main" id="{7F917ED8-0433-45AF-24FD-BC23CD882D3D}"/>
                    </a:ext>
                  </a:extLst>
                </p:cNvPr>
                <p:cNvPicPr/>
                <p:nvPr/>
              </p:nvPicPr>
              <p:blipFill>
                <a:blip r:embed="rId92"/>
                <a:stretch>
                  <a:fillRect/>
                </a:stretch>
              </p:blipFill>
              <p:spPr>
                <a:xfrm>
                  <a:off x="2799949" y="282404"/>
                  <a:ext cx="2800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2" name="Freihand 41">
                  <a:extLst>
                    <a:ext uri="{FF2B5EF4-FFF2-40B4-BE49-F238E27FC236}">
                      <a16:creationId xmlns:a16="http://schemas.microsoft.com/office/drawing/2014/main" id="{F407D97C-5305-83DA-0D76-085323177D9B}"/>
                    </a:ext>
                  </a:extLst>
                </p14:cNvPr>
                <p14:cNvContentPartPr/>
                <p14:nvPr/>
              </p14:nvContentPartPr>
              <p14:xfrm>
                <a:off x="2941069" y="428564"/>
                <a:ext cx="141840" cy="223920"/>
              </p14:xfrm>
            </p:contentPart>
          </mc:Choice>
          <mc:Fallback>
            <p:pic>
              <p:nvPicPr>
                <p:cNvPr id="42" name="Freihand 41">
                  <a:extLst>
                    <a:ext uri="{FF2B5EF4-FFF2-40B4-BE49-F238E27FC236}">
                      <a16:creationId xmlns:a16="http://schemas.microsoft.com/office/drawing/2014/main" id="{F407D97C-5305-83DA-0D76-085323177D9B}"/>
                    </a:ext>
                  </a:extLst>
                </p:cNvPr>
                <p:cNvPicPr/>
                <p:nvPr/>
              </p:nvPicPr>
              <p:blipFill>
                <a:blip r:embed="rId94"/>
                <a:stretch>
                  <a:fillRect/>
                </a:stretch>
              </p:blipFill>
              <p:spPr>
                <a:xfrm>
                  <a:off x="2932429" y="419924"/>
                  <a:ext cx="1594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4" name="Freihand 113">
                  <a:extLst>
                    <a:ext uri="{FF2B5EF4-FFF2-40B4-BE49-F238E27FC236}">
                      <a16:creationId xmlns:a16="http://schemas.microsoft.com/office/drawing/2014/main" id="{D8CAE78C-DB91-6BA4-B3EE-E9218DAFCDD0}"/>
                    </a:ext>
                  </a:extLst>
                </p14:cNvPr>
                <p14:cNvContentPartPr/>
                <p14:nvPr/>
              </p14:nvContentPartPr>
              <p14:xfrm>
                <a:off x="1533829" y="558164"/>
                <a:ext cx="172800" cy="245520"/>
              </p14:xfrm>
            </p:contentPart>
          </mc:Choice>
          <mc:Fallback>
            <p:pic>
              <p:nvPicPr>
                <p:cNvPr id="114" name="Freihand 113">
                  <a:extLst>
                    <a:ext uri="{FF2B5EF4-FFF2-40B4-BE49-F238E27FC236}">
                      <a16:creationId xmlns:a16="http://schemas.microsoft.com/office/drawing/2014/main" id="{D8CAE78C-DB91-6BA4-B3EE-E9218DAFCDD0}"/>
                    </a:ext>
                  </a:extLst>
                </p:cNvPr>
                <p:cNvPicPr/>
                <p:nvPr/>
              </p:nvPicPr>
              <p:blipFill>
                <a:blip r:embed="rId96"/>
                <a:stretch>
                  <a:fillRect/>
                </a:stretch>
              </p:blipFill>
              <p:spPr>
                <a:xfrm>
                  <a:off x="1524829" y="549164"/>
                  <a:ext cx="1904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5" name="Freihand 114">
                  <a:extLst>
                    <a:ext uri="{FF2B5EF4-FFF2-40B4-BE49-F238E27FC236}">
                      <a16:creationId xmlns:a16="http://schemas.microsoft.com/office/drawing/2014/main" id="{35DDFE3F-28B2-DFE0-AD96-943D6C6A2779}"/>
                    </a:ext>
                  </a:extLst>
                </p14:cNvPr>
                <p14:cNvContentPartPr/>
                <p14:nvPr/>
              </p14:nvContentPartPr>
              <p14:xfrm>
                <a:off x="1713109" y="418484"/>
                <a:ext cx="163800" cy="334800"/>
              </p14:xfrm>
            </p:contentPart>
          </mc:Choice>
          <mc:Fallback>
            <p:pic>
              <p:nvPicPr>
                <p:cNvPr id="115" name="Freihand 114">
                  <a:extLst>
                    <a:ext uri="{FF2B5EF4-FFF2-40B4-BE49-F238E27FC236}">
                      <a16:creationId xmlns:a16="http://schemas.microsoft.com/office/drawing/2014/main" id="{35DDFE3F-28B2-DFE0-AD96-943D6C6A2779}"/>
                    </a:ext>
                  </a:extLst>
                </p:cNvPr>
                <p:cNvPicPr/>
                <p:nvPr/>
              </p:nvPicPr>
              <p:blipFill>
                <a:blip r:embed="rId98"/>
                <a:stretch>
                  <a:fillRect/>
                </a:stretch>
              </p:blipFill>
              <p:spPr>
                <a:xfrm>
                  <a:off x="1704109" y="409484"/>
                  <a:ext cx="18144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6" name="Freihand 115">
                  <a:extLst>
                    <a:ext uri="{FF2B5EF4-FFF2-40B4-BE49-F238E27FC236}">
                      <a16:creationId xmlns:a16="http://schemas.microsoft.com/office/drawing/2014/main" id="{E9B48052-915C-74B2-15A8-CB262EC01813}"/>
                    </a:ext>
                  </a:extLst>
                </p14:cNvPr>
                <p14:cNvContentPartPr/>
                <p14:nvPr/>
              </p14:nvContentPartPr>
              <p14:xfrm>
                <a:off x="1897429" y="418484"/>
                <a:ext cx="43200" cy="180000"/>
              </p14:xfrm>
            </p:contentPart>
          </mc:Choice>
          <mc:Fallback>
            <p:pic>
              <p:nvPicPr>
                <p:cNvPr id="116" name="Freihand 115">
                  <a:extLst>
                    <a:ext uri="{FF2B5EF4-FFF2-40B4-BE49-F238E27FC236}">
                      <a16:creationId xmlns:a16="http://schemas.microsoft.com/office/drawing/2014/main" id="{E9B48052-915C-74B2-15A8-CB262EC01813}"/>
                    </a:ext>
                  </a:extLst>
                </p:cNvPr>
                <p:cNvPicPr/>
                <p:nvPr/>
              </p:nvPicPr>
              <p:blipFill>
                <a:blip r:embed="rId100"/>
                <a:stretch>
                  <a:fillRect/>
                </a:stretch>
              </p:blipFill>
              <p:spPr>
                <a:xfrm>
                  <a:off x="1888429" y="409844"/>
                  <a:ext cx="60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7" name="Freihand 116">
                  <a:extLst>
                    <a:ext uri="{FF2B5EF4-FFF2-40B4-BE49-F238E27FC236}">
                      <a16:creationId xmlns:a16="http://schemas.microsoft.com/office/drawing/2014/main" id="{05D5EC2B-ED1A-541D-FFB9-49833E91BEEA}"/>
                    </a:ext>
                  </a:extLst>
                </p14:cNvPr>
                <p14:cNvContentPartPr/>
                <p14:nvPr/>
              </p14:nvContentPartPr>
              <p14:xfrm>
                <a:off x="1951069" y="305444"/>
                <a:ext cx="232920" cy="283680"/>
              </p14:xfrm>
            </p:contentPart>
          </mc:Choice>
          <mc:Fallback>
            <p:pic>
              <p:nvPicPr>
                <p:cNvPr id="117" name="Freihand 116">
                  <a:extLst>
                    <a:ext uri="{FF2B5EF4-FFF2-40B4-BE49-F238E27FC236}">
                      <a16:creationId xmlns:a16="http://schemas.microsoft.com/office/drawing/2014/main" id="{05D5EC2B-ED1A-541D-FFB9-49833E91BEEA}"/>
                    </a:ext>
                  </a:extLst>
                </p:cNvPr>
                <p:cNvPicPr/>
                <p:nvPr/>
              </p:nvPicPr>
              <p:blipFill>
                <a:blip r:embed="rId102"/>
                <a:stretch>
                  <a:fillRect/>
                </a:stretch>
              </p:blipFill>
              <p:spPr>
                <a:xfrm>
                  <a:off x="1942069" y="296804"/>
                  <a:ext cx="2505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8" name="Freihand 117">
                  <a:extLst>
                    <a:ext uri="{FF2B5EF4-FFF2-40B4-BE49-F238E27FC236}">
                      <a16:creationId xmlns:a16="http://schemas.microsoft.com/office/drawing/2014/main" id="{43DB4DE7-1097-1ACD-28DE-8A5ADA0D3304}"/>
                    </a:ext>
                  </a:extLst>
                </p14:cNvPr>
                <p14:cNvContentPartPr/>
                <p14:nvPr/>
              </p14:nvContentPartPr>
              <p14:xfrm>
                <a:off x="2189749" y="252884"/>
                <a:ext cx="38880" cy="200520"/>
              </p14:xfrm>
            </p:contentPart>
          </mc:Choice>
          <mc:Fallback>
            <p:pic>
              <p:nvPicPr>
                <p:cNvPr id="118" name="Freihand 117">
                  <a:extLst>
                    <a:ext uri="{FF2B5EF4-FFF2-40B4-BE49-F238E27FC236}">
                      <a16:creationId xmlns:a16="http://schemas.microsoft.com/office/drawing/2014/main" id="{43DB4DE7-1097-1ACD-28DE-8A5ADA0D3304}"/>
                    </a:ext>
                  </a:extLst>
                </p:cNvPr>
                <p:cNvPicPr/>
                <p:nvPr/>
              </p:nvPicPr>
              <p:blipFill>
                <a:blip r:embed="rId104"/>
                <a:stretch>
                  <a:fillRect/>
                </a:stretch>
              </p:blipFill>
              <p:spPr>
                <a:xfrm>
                  <a:off x="2181109" y="244244"/>
                  <a:ext cx="56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9" name="Freihand 118">
                  <a:extLst>
                    <a:ext uri="{FF2B5EF4-FFF2-40B4-BE49-F238E27FC236}">
                      <a16:creationId xmlns:a16="http://schemas.microsoft.com/office/drawing/2014/main" id="{218FF1BD-D9A6-4663-01B6-4E8A3FF678D1}"/>
                    </a:ext>
                  </a:extLst>
                </p14:cNvPr>
                <p14:cNvContentPartPr/>
                <p14:nvPr/>
              </p14:nvContentPartPr>
              <p14:xfrm>
                <a:off x="2266069" y="341804"/>
                <a:ext cx="85320" cy="35280"/>
              </p14:xfrm>
            </p:contentPart>
          </mc:Choice>
          <mc:Fallback>
            <p:pic>
              <p:nvPicPr>
                <p:cNvPr id="119" name="Freihand 118">
                  <a:extLst>
                    <a:ext uri="{FF2B5EF4-FFF2-40B4-BE49-F238E27FC236}">
                      <a16:creationId xmlns:a16="http://schemas.microsoft.com/office/drawing/2014/main" id="{218FF1BD-D9A6-4663-01B6-4E8A3FF678D1}"/>
                    </a:ext>
                  </a:extLst>
                </p:cNvPr>
                <p:cNvPicPr/>
                <p:nvPr/>
              </p:nvPicPr>
              <p:blipFill>
                <a:blip r:embed="rId106"/>
                <a:stretch>
                  <a:fillRect/>
                </a:stretch>
              </p:blipFill>
              <p:spPr>
                <a:xfrm>
                  <a:off x="2257429" y="333164"/>
                  <a:ext cx="102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20" name="Freihand 119">
                  <a:extLst>
                    <a:ext uri="{FF2B5EF4-FFF2-40B4-BE49-F238E27FC236}">
                      <a16:creationId xmlns:a16="http://schemas.microsoft.com/office/drawing/2014/main" id="{B40E6F8C-956A-0398-99C7-EFE896B7FDA7}"/>
                    </a:ext>
                  </a:extLst>
                </p14:cNvPr>
                <p14:cNvContentPartPr/>
                <p14:nvPr/>
              </p14:nvContentPartPr>
              <p14:xfrm>
                <a:off x="1779349" y="810884"/>
                <a:ext cx="192960" cy="290160"/>
              </p14:xfrm>
            </p:contentPart>
          </mc:Choice>
          <mc:Fallback>
            <p:pic>
              <p:nvPicPr>
                <p:cNvPr id="120" name="Freihand 119">
                  <a:extLst>
                    <a:ext uri="{FF2B5EF4-FFF2-40B4-BE49-F238E27FC236}">
                      <a16:creationId xmlns:a16="http://schemas.microsoft.com/office/drawing/2014/main" id="{B40E6F8C-956A-0398-99C7-EFE896B7FDA7}"/>
                    </a:ext>
                  </a:extLst>
                </p:cNvPr>
                <p:cNvPicPr/>
                <p:nvPr/>
              </p:nvPicPr>
              <p:blipFill>
                <a:blip r:embed="rId108"/>
                <a:stretch>
                  <a:fillRect/>
                </a:stretch>
              </p:blipFill>
              <p:spPr>
                <a:xfrm>
                  <a:off x="1770709" y="802244"/>
                  <a:ext cx="2106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21" name="Freihand 120">
                  <a:extLst>
                    <a:ext uri="{FF2B5EF4-FFF2-40B4-BE49-F238E27FC236}">
                      <a16:creationId xmlns:a16="http://schemas.microsoft.com/office/drawing/2014/main" id="{2EE81614-9F9B-72FF-71AA-4BAD531D4504}"/>
                    </a:ext>
                  </a:extLst>
                </p14:cNvPr>
                <p14:cNvContentPartPr/>
                <p14:nvPr/>
              </p14:nvContentPartPr>
              <p14:xfrm>
                <a:off x="1942789" y="765164"/>
                <a:ext cx="24120" cy="11160"/>
              </p14:xfrm>
            </p:contentPart>
          </mc:Choice>
          <mc:Fallback>
            <p:pic>
              <p:nvPicPr>
                <p:cNvPr id="121" name="Freihand 120">
                  <a:extLst>
                    <a:ext uri="{FF2B5EF4-FFF2-40B4-BE49-F238E27FC236}">
                      <a16:creationId xmlns:a16="http://schemas.microsoft.com/office/drawing/2014/main" id="{2EE81614-9F9B-72FF-71AA-4BAD531D4504}"/>
                    </a:ext>
                  </a:extLst>
                </p:cNvPr>
                <p:cNvPicPr/>
                <p:nvPr/>
              </p:nvPicPr>
              <p:blipFill>
                <a:blip r:embed="rId110"/>
                <a:stretch>
                  <a:fillRect/>
                </a:stretch>
              </p:blipFill>
              <p:spPr>
                <a:xfrm>
                  <a:off x="1933789" y="756164"/>
                  <a:ext cx="41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22" name="Freihand 121">
                  <a:extLst>
                    <a:ext uri="{FF2B5EF4-FFF2-40B4-BE49-F238E27FC236}">
                      <a16:creationId xmlns:a16="http://schemas.microsoft.com/office/drawing/2014/main" id="{F20258C2-F744-8CDC-5CD2-4920039087BC}"/>
                    </a:ext>
                  </a:extLst>
                </p14:cNvPr>
                <p14:cNvContentPartPr/>
                <p14:nvPr/>
              </p14:nvContentPartPr>
              <p14:xfrm>
                <a:off x="2000029" y="700364"/>
                <a:ext cx="94680" cy="182880"/>
              </p14:xfrm>
            </p:contentPart>
          </mc:Choice>
          <mc:Fallback>
            <p:pic>
              <p:nvPicPr>
                <p:cNvPr id="122" name="Freihand 121">
                  <a:extLst>
                    <a:ext uri="{FF2B5EF4-FFF2-40B4-BE49-F238E27FC236}">
                      <a16:creationId xmlns:a16="http://schemas.microsoft.com/office/drawing/2014/main" id="{F20258C2-F744-8CDC-5CD2-4920039087BC}"/>
                    </a:ext>
                  </a:extLst>
                </p:cNvPr>
                <p:cNvPicPr/>
                <p:nvPr/>
              </p:nvPicPr>
              <p:blipFill>
                <a:blip r:embed="rId112"/>
                <a:stretch>
                  <a:fillRect/>
                </a:stretch>
              </p:blipFill>
              <p:spPr>
                <a:xfrm>
                  <a:off x="1991029" y="691724"/>
                  <a:ext cx="112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23" name="Freihand 122">
                  <a:extLst>
                    <a:ext uri="{FF2B5EF4-FFF2-40B4-BE49-F238E27FC236}">
                      <a16:creationId xmlns:a16="http://schemas.microsoft.com/office/drawing/2014/main" id="{444EE988-A393-0B5C-7B4C-8B6D36E1CEF3}"/>
                    </a:ext>
                  </a:extLst>
                </p14:cNvPr>
                <p14:cNvContentPartPr/>
                <p14:nvPr/>
              </p14:nvContentPartPr>
              <p14:xfrm>
                <a:off x="2099749" y="649604"/>
                <a:ext cx="155520" cy="332640"/>
              </p14:xfrm>
            </p:contentPart>
          </mc:Choice>
          <mc:Fallback>
            <p:pic>
              <p:nvPicPr>
                <p:cNvPr id="123" name="Freihand 122">
                  <a:extLst>
                    <a:ext uri="{FF2B5EF4-FFF2-40B4-BE49-F238E27FC236}">
                      <a16:creationId xmlns:a16="http://schemas.microsoft.com/office/drawing/2014/main" id="{444EE988-A393-0B5C-7B4C-8B6D36E1CEF3}"/>
                    </a:ext>
                  </a:extLst>
                </p:cNvPr>
                <p:cNvPicPr/>
                <p:nvPr/>
              </p:nvPicPr>
              <p:blipFill>
                <a:blip r:embed="rId114"/>
                <a:stretch>
                  <a:fillRect/>
                </a:stretch>
              </p:blipFill>
              <p:spPr>
                <a:xfrm>
                  <a:off x="2090749" y="640604"/>
                  <a:ext cx="17316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24" name="Freihand 123">
                  <a:extLst>
                    <a:ext uri="{FF2B5EF4-FFF2-40B4-BE49-F238E27FC236}">
                      <a16:creationId xmlns:a16="http://schemas.microsoft.com/office/drawing/2014/main" id="{3E1B7639-31AF-B07F-9496-A9C6551D2B5C}"/>
                    </a:ext>
                  </a:extLst>
                </p14:cNvPr>
                <p14:cNvContentPartPr/>
                <p14:nvPr/>
              </p14:nvContentPartPr>
              <p14:xfrm>
                <a:off x="2254909" y="521804"/>
                <a:ext cx="152280" cy="218520"/>
              </p14:xfrm>
            </p:contentPart>
          </mc:Choice>
          <mc:Fallback>
            <p:pic>
              <p:nvPicPr>
                <p:cNvPr id="124" name="Freihand 123">
                  <a:extLst>
                    <a:ext uri="{FF2B5EF4-FFF2-40B4-BE49-F238E27FC236}">
                      <a16:creationId xmlns:a16="http://schemas.microsoft.com/office/drawing/2014/main" id="{3E1B7639-31AF-B07F-9496-A9C6551D2B5C}"/>
                    </a:ext>
                  </a:extLst>
                </p:cNvPr>
                <p:cNvPicPr/>
                <p:nvPr/>
              </p:nvPicPr>
              <p:blipFill>
                <a:blip r:embed="rId116"/>
                <a:stretch>
                  <a:fillRect/>
                </a:stretch>
              </p:blipFill>
              <p:spPr>
                <a:xfrm>
                  <a:off x="2245909" y="512804"/>
                  <a:ext cx="169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27" name="Freihand 126">
                  <a:extLst>
                    <a:ext uri="{FF2B5EF4-FFF2-40B4-BE49-F238E27FC236}">
                      <a16:creationId xmlns:a16="http://schemas.microsoft.com/office/drawing/2014/main" id="{C7CB94B8-BB64-31C5-1E91-69C71D231383}"/>
                    </a:ext>
                  </a:extLst>
                </p14:cNvPr>
                <p14:cNvContentPartPr/>
                <p14:nvPr/>
              </p14:nvContentPartPr>
              <p14:xfrm>
                <a:off x="691789" y="1906364"/>
                <a:ext cx="729360" cy="47880"/>
              </p14:xfrm>
            </p:contentPart>
          </mc:Choice>
          <mc:Fallback>
            <p:pic>
              <p:nvPicPr>
                <p:cNvPr id="127" name="Freihand 126">
                  <a:extLst>
                    <a:ext uri="{FF2B5EF4-FFF2-40B4-BE49-F238E27FC236}">
                      <a16:creationId xmlns:a16="http://schemas.microsoft.com/office/drawing/2014/main" id="{C7CB94B8-BB64-31C5-1E91-69C71D231383}"/>
                    </a:ext>
                  </a:extLst>
                </p:cNvPr>
                <p:cNvPicPr/>
                <p:nvPr/>
              </p:nvPicPr>
              <p:blipFill>
                <a:blip r:embed="rId118"/>
                <a:stretch>
                  <a:fillRect/>
                </a:stretch>
              </p:blipFill>
              <p:spPr>
                <a:xfrm>
                  <a:off x="683149" y="1897364"/>
                  <a:ext cx="747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28" name="Freihand 127">
                  <a:extLst>
                    <a:ext uri="{FF2B5EF4-FFF2-40B4-BE49-F238E27FC236}">
                      <a16:creationId xmlns:a16="http://schemas.microsoft.com/office/drawing/2014/main" id="{3295965A-1A52-8DC3-C169-E0EFA7C2DB5B}"/>
                    </a:ext>
                  </a:extLst>
                </p14:cNvPr>
                <p14:cNvContentPartPr/>
                <p14:nvPr/>
              </p14:nvContentPartPr>
              <p14:xfrm>
                <a:off x="1964749" y="2008604"/>
                <a:ext cx="350640" cy="64440"/>
              </p14:xfrm>
            </p:contentPart>
          </mc:Choice>
          <mc:Fallback>
            <p:pic>
              <p:nvPicPr>
                <p:cNvPr id="128" name="Freihand 127">
                  <a:extLst>
                    <a:ext uri="{FF2B5EF4-FFF2-40B4-BE49-F238E27FC236}">
                      <a16:creationId xmlns:a16="http://schemas.microsoft.com/office/drawing/2014/main" id="{3295965A-1A52-8DC3-C169-E0EFA7C2DB5B}"/>
                    </a:ext>
                  </a:extLst>
                </p:cNvPr>
                <p:cNvPicPr/>
                <p:nvPr/>
              </p:nvPicPr>
              <p:blipFill>
                <a:blip r:embed="rId120"/>
                <a:stretch>
                  <a:fillRect/>
                </a:stretch>
              </p:blipFill>
              <p:spPr>
                <a:xfrm>
                  <a:off x="1956109" y="1999604"/>
                  <a:ext cx="368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4" name="Freihand 133">
                  <a:extLst>
                    <a:ext uri="{FF2B5EF4-FFF2-40B4-BE49-F238E27FC236}">
                      <a16:creationId xmlns:a16="http://schemas.microsoft.com/office/drawing/2014/main" id="{98F74B18-88AC-8E9B-CE3A-57AA8E9985D1}"/>
                    </a:ext>
                  </a:extLst>
                </p14:cNvPr>
                <p14:cNvContentPartPr/>
                <p14:nvPr/>
              </p14:nvContentPartPr>
              <p14:xfrm>
                <a:off x="4052029" y="2520164"/>
                <a:ext cx="178560" cy="452880"/>
              </p14:xfrm>
            </p:contentPart>
          </mc:Choice>
          <mc:Fallback>
            <p:pic>
              <p:nvPicPr>
                <p:cNvPr id="134" name="Freihand 133">
                  <a:extLst>
                    <a:ext uri="{FF2B5EF4-FFF2-40B4-BE49-F238E27FC236}">
                      <a16:creationId xmlns:a16="http://schemas.microsoft.com/office/drawing/2014/main" id="{98F74B18-88AC-8E9B-CE3A-57AA8E9985D1}"/>
                    </a:ext>
                  </a:extLst>
                </p:cNvPr>
                <p:cNvPicPr/>
                <p:nvPr/>
              </p:nvPicPr>
              <p:blipFill>
                <a:blip r:embed="rId122"/>
                <a:stretch>
                  <a:fillRect/>
                </a:stretch>
              </p:blipFill>
              <p:spPr>
                <a:xfrm>
                  <a:off x="4043029" y="2511164"/>
                  <a:ext cx="196200" cy="470520"/>
                </a:xfrm>
                <a:prstGeom prst="rect">
                  <a:avLst/>
                </a:prstGeom>
              </p:spPr>
            </p:pic>
          </mc:Fallback>
        </mc:AlternateContent>
      </p:grpSp>
      <p:grpSp>
        <p:nvGrpSpPr>
          <p:cNvPr id="141" name="Gruppieren 140">
            <a:extLst>
              <a:ext uri="{FF2B5EF4-FFF2-40B4-BE49-F238E27FC236}">
                <a16:creationId xmlns:a16="http://schemas.microsoft.com/office/drawing/2014/main" id="{DF4D1784-C32E-FB0A-C470-ACA5B9BF48E8}"/>
              </a:ext>
            </a:extLst>
          </p:cNvPr>
          <p:cNvGrpSpPr/>
          <p:nvPr/>
        </p:nvGrpSpPr>
        <p:grpSpPr>
          <a:xfrm>
            <a:off x="6341989" y="3173204"/>
            <a:ext cx="237600" cy="680400"/>
            <a:chOff x="6341989" y="3173204"/>
            <a:chExt cx="237600" cy="680400"/>
          </a:xfrm>
        </p:grpSpPr>
        <mc:AlternateContent xmlns:mc="http://schemas.openxmlformats.org/markup-compatibility/2006">
          <mc:Choice xmlns:p14="http://schemas.microsoft.com/office/powerpoint/2010/main" Requires="p14">
            <p:contentPart p14:bwMode="auto" r:id="rId123">
              <p14:nvContentPartPr>
                <p14:cNvPr id="137" name="Freihand 136">
                  <a:extLst>
                    <a:ext uri="{FF2B5EF4-FFF2-40B4-BE49-F238E27FC236}">
                      <a16:creationId xmlns:a16="http://schemas.microsoft.com/office/drawing/2014/main" id="{AAF4263E-2917-85DF-9B43-09429976AA36}"/>
                    </a:ext>
                  </a:extLst>
                </p14:cNvPr>
                <p14:cNvContentPartPr/>
                <p14:nvPr/>
              </p14:nvContentPartPr>
              <p14:xfrm>
                <a:off x="6468709" y="3173204"/>
                <a:ext cx="5040" cy="226080"/>
              </p14:xfrm>
            </p:contentPart>
          </mc:Choice>
          <mc:Fallback>
            <p:pic>
              <p:nvPicPr>
                <p:cNvPr id="137" name="Freihand 136">
                  <a:extLst>
                    <a:ext uri="{FF2B5EF4-FFF2-40B4-BE49-F238E27FC236}">
                      <a16:creationId xmlns:a16="http://schemas.microsoft.com/office/drawing/2014/main" id="{AAF4263E-2917-85DF-9B43-09429976AA36}"/>
                    </a:ext>
                  </a:extLst>
                </p:cNvPr>
                <p:cNvPicPr/>
                <p:nvPr/>
              </p:nvPicPr>
              <p:blipFill>
                <a:blip r:embed="rId124"/>
                <a:stretch>
                  <a:fillRect/>
                </a:stretch>
              </p:blipFill>
              <p:spPr>
                <a:xfrm>
                  <a:off x="6460069" y="3164204"/>
                  <a:ext cx="226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8" name="Freihand 137">
                  <a:extLst>
                    <a:ext uri="{FF2B5EF4-FFF2-40B4-BE49-F238E27FC236}">
                      <a16:creationId xmlns:a16="http://schemas.microsoft.com/office/drawing/2014/main" id="{49ED2A89-31C2-5516-A471-25B047E7BEFA}"/>
                    </a:ext>
                  </a:extLst>
                </p14:cNvPr>
                <p14:cNvContentPartPr/>
                <p14:nvPr/>
              </p14:nvContentPartPr>
              <p14:xfrm>
                <a:off x="6341989" y="3511604"/>
                <a:ext cx="114840" cy="96840"/>
              </p14:xfrm>
            </p:contentPart>
          </mc:Choice>
          <mc:Fallback>
            <p:pic>
              <p:nvPicPr>
                <p:cNvPr id="138" name="Freihand 137">
                  <a:extLst>
                    <a:ext uri="{FF2B5EF4-FFF2-40B4-BE49-F238E27FC236}">
                      <a16:creationId xmlns:a16="http://schemas.microsoft.com/office/drawing/2014/main" id="{49ED2A89-31C2-5516-A471-25B047E7BEFA}"/>
                    </a:ext>
                  </a:extLst>
                </p:cNvPr>
                <p:cNvPicPr/>
                <p:nvPr/>
              </p:nvPicPr>
              <p:blipFill>
                <a:blip r:embed="rId126"/>
                <a:stretch>
                  <a:fillRect/>
                </a:stretch>
              </p:blipFill>
              <p:spPr>
                <a:xfrm>
                  <a:off x="6332989" y="3502604"/>
                  <a:ext cx="132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9" name="Freihand 138">
                  <a:extLst>
                    <a:ext uri="{FF2B5EF4-FFF2-40B4-BE49-F238E27FC236}">
                      <a16:creationId xmlns:a16="http://schemas.microsoft.com/office/drawing/2014/main" id="{DA68ADAD-E16C-C4B9-F8DC-5B3B49CF7D1D}"/>
                    </a:ext>
                  </a:extLst>
                </p14:cNvPr>
                <p14:cNvContentPartPr/>
                <p14:nvPr/>
              </p14:nvContentPartPr>
              <p14:xfrm>
                <a:off x="6422629" y="3509804"/>
                <a:ext cx="46080" cy="256680"/>
              </p14:xfrm>
            </p:contentPart>
          </mc:Choice>
          <mc:Fallback>
            <p:pic>
              <p:nvPicPr>
                <p:cNvPr id="139" name="Freihand 138">
                  <a:extLst>
                    <a:ext uri="{FF2B5EF4-FFF2-40B4-BE49-F238E27FC236}">
                      <a16:creationId xmlns:a16="http://schemas.microsoft.com/office/drawing/2014/main" id="{DA68ADAD-E16C-C4B9-F8DC-5B3B49CF7D1D}"/>
                    </a:ext>
                  </a:extLst>
                </p:cNvPr>
                <p:cNvPicPr/>
                <p:nvPr/>
              </p:nvPicPr>
              <p:blipFill>
                <a:blip r:embed="rId128"/>
                <a:stretch>
                  <a:fillRect/>
                </a:stretch>
              </p:blipFill>
              <p:spPr>
                <a:xfrm>
                  <a:off x="6413989" y="3501164"/>
                  <a:ext cx="6372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0" name="Freihand 139">
                  <a:extLst>
                    <a:ext uri="{FF2B5EF4-FFF2-40B4-BE49-F238E27FC236}">
                      <a16:creationId xmlns:a16="http://schemas.microsoft.com/office/drawing/2014/main" id="{662FFCB2-E544-DD47-6F3E-E76C803C10AA}"/>
                    </a:ext>
                  </a:extLst>
                </p14:cNvPr>
                <p14:cNvContentPartPr/>
                <p14:nvPr/>
              </p14:nvContentPartPr>
              <p14:xfrm>
                <a:off x="6500029" y="3679724"/>
                <a:ext cx="79560" cy="173880"/>
              </p14:xfrm>
            </p:contentPart>
          </mc:Choice>
          <mc:Fallback>
            <p:pic>
              <p:nvPicPr>
                <p:cNvPr id="140" name="Freihand 139">
                  <a:extLst>
                    <a:ext uri="{FF2B5EF4-FFF2-40B4-BE49-F238E27FC236}">
                      <a16:creationId xmlns:a16="http://schemas.microsoft.com/office/drawing/2014/main" id="{662FFCB2-E544-DD47-6F3E-E76C803C10AA}"/>
                    </a:ext>
                  </a:extLst>
                </p:cNvPr>
                <p:cNvPicPr/>
                <p:nvPr/>
              </p:nvPicPr>
              <p:blipFill>
                <a:blip r:embed="rId130"/>
                <a:stretch>
                  <a:fillRect/>
                </a:stretch>
              </p:blipFill>
              <p:spPr>
                <a:xfrm>
                  <a:off x="6491029" y="3670724"/>
                  <a:ext cx="97200" cy="191520"/>
                </a:xfrm>
                <a:prstGeom prst="rect">
                  <a:avLst/>
                </a:prstGeom>
              </p:spPr>
            </p:pic>
          </mc:Fallback>
        </mc:AlternateContent>
      </p:grpSp>
      <p:grpSp>
        <p:nvGrpSpPr>
          <p:cNvPr id="154" name="Gruppieren 153">
            <a:extLst>
              <a:ext uri="{FF2B5EF4-FFF2-40B4-BE49-F238E27FC236}">
                <a16:creationId xmlns:a16="http://schemas.microsoft.com/office/drawing/2014/main" id="{C251899F-DD41-42F8-3BA4-3746058E2AFE}"/>
              </a:ext>
            </a:extLst>
          </p:cNvPr>
          <p:cNvGrpSpPr/>
          <p:nvPr/>
        </p:nvGrpSpPr>
        <p:grpSpPr>
          <a:xfrm>
            <a:off x="2243749" y="1903124"/>
            <a:ext cx="907200" cy="110520"/>
            <a:chOff x="2243749" y="1903124"/>
            <a:chExt cx="907200" cy="110520"/>
          </a:xfrm>
        </p:grpSpPr>
        <mc:AlternateContent xmlns:mc="http://schemas.openxmlformats.org/markup-compatibility/2006">
          <mc:Choice xmlns:p14="http://schemas.microsoft.com/office/powerpoint/2010/main" Requires="p14">
            <p:contentPart p14:bwMode="auto" r:id="rId131">
              <p14:nvContentPartPr>
                <p14:cNvPr id="142" name="Freihand 141">
                  <a:extLst>
                    <a:ext uri="{FF2B5EF4-FFF2-40B4-BE49-F238E27FC236}">
                      <a16:creationId xmlns:a16="http://schemas.microsoft.com/office/drawing/2014/main" id="{6C8554D7-47DF-157E-F92B-46324C35D3D0}"/>
                    </a:ext>
                  </a:extLst>
                </p14:cNvPr>
                <p14:cNvContentPartPr/>
                <p14:nvPr/>
              </p14:nvContentPartPr>
              <p14:xfrm>
                <a:off x="2243749" y="1924004"/>
                <a:ext cx="99360" cy="89640"/>
              </p14:xfrm>
            </p:contentPart>
          </mc:Choice>
          <mc:Fallback>
            <p:pic>
              <p:nvPicPr>
                <p:cNvPr id="142" name="Freihand 141">
                  <a:extLst>
                    <a:ext uri="{FF2B5EF4-FFF2-40B4-BE49-F238E27FC236}">
                      <a16:creationId xmlns:a16="http://schemas.microsoft.com/office/drawing/2014/main" id="{6C8554D7-47DF-157E-F92B-46324C35D3D0}"/>
                    </a:ext>
                  </a:extLst>
                </p:cNvPr>
                <p:cNvPicPr/>
                <p:nvPr/>
              </p:nvPicPr>
              <p:blipFill>
                <a:blip r:embed="rId132"/>
                <a:stretch>
                  <a:fillRect/>
                </a:stretch>
              </p:blipFill>
              <p:spPr>
                <a:xfrm>
                  <a:off x="2234749" y="1915004"/>
                  <a:ext cx="117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3" name="Freihand 142">
                  <a:extLst>
                    <a:ext uri="{FF2B5EF4-FFF2-40B4-BE49-F238E27FC236}">
                      <a16:creationId xmlns:a16="http://schemas.microsoft.com/office/drawing/2014/main" id="{703EB46E-7C6D-68D0-63FF-CA99682FD51A}"/>
                    </a:ext>
                  </a:extLst>
                </p14:cNvPr>
                <p14:cNvContentPartPr/>
                <p14:nvPr/>
              </p14:nvContentPartPr>
              <p14:xfrm>
                <a:off x="2337349" y="1939844"/>
                <a:ext cx="60840" cy="27360"/>
              </p14:xfrm>
            </p:contentPart>
          </mc:Choice>
          <mc:Fallback>
            <p:pic>
              <p:nvPicPr>
                <p:cNvPr id="143" name="Freihand 142">
                  <a:extLst>
                    <a:ext uri="{FF2B5EF4-FFF2-40B4-BE49-F238E27FC236}">
                      <a16:creationId xmlns:a16="http://schemas.microsoft.com/office/drawing/2014/main" id="{703EB46E-7C6D-68D0-63FF-CA99682FD51A}"/>
                    </a:ext>
                  </a:extLst>
                </p:cNvPr>
                <p:cNvPicPr/>
                <p:nvPr/>
              </p:nvPicPr>
              <p:blipFill>
                <a:blip r:embed="rId134"/>
                <a:stretch>
                  <a:fillRect/>
                </a:stretch>
              </p:blipFill>
              <p:spPr>
                <a:xfrm>
                  <a:off x="2328709" y="1931204"/>
                  <a:ext cx="78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4" name="Freihand 143">
                  <a:extLst>
                    <a:ext uri="{FF2B5EF4-FFF2-40B4-BE49-F238E27FC236}">
                      <a16:creationId xmlns:a16="http://schemas.microsoft.com/office/drawing/2014/main" id="{A25EE03D-01EE-7CB2-A604-60723D446E7A}"/>
                    </a:ext>
                  </a:extLst>
                </p14:cNvPr>
                <p14:cNvContentPartPr/>
                <p14:nvPr/>
              </p14:nvContentPartPr>
              <p14:xfrm>
                <a:off x="2551909" y="1903124"/>
                <a:ext cx="599040" cy="48240"/>
              </p14:xfrm>
            </p:contentPart>
          </mc:Choice>
          <mc:Fallback>
            <p:pic>
              <p:nvPicPr>
                <p:cNvPr id="144" name="Freihand 143">
                  <a:extLst>
                    <a:ext uri="{FF2B5EF4-FFF2-40B4-BE49-F238E27FC236}">
                      <a16:creationId xmlns:a16="http://schemas.microsoft.com/office/drawing/2014/main" id="{A25EE03D-01EE-7CB2-A604-60723D446E7A}"/>
                    </a:ext>
                  </a:extLst>
                </p:cNvPr>
                <p:cNvPicPr/>
                <p:nvPr/>
              </p:nvPicPr>
              <p:blipFill>
                <a:blip r:embed="rId136"/>
                <a:stretch>
                  <a:fillRect/>
                </a:stretch>
              </p:blipFill>
              <p:spPr>
                <a:xfrm>
                  <a:off x="2543269" y="1894484"/>
                  <a:ext cx="616680" cy="65880"/>
                </a:xfrm>
                <a:prstGeom prst="rect">
                  <a:avLst/>
                </a:prstGeom>
              </p:spPr>
            </p:pic>
          </mc:Fallback>
        </mc:AlternateContent>
      </p:grpSp>
      <p:grpSp>
        <p:nvGrpSpPr>
          <p:cNvPr id="153" name="Gruppieren 152">
            <a:extLst>
              <a:ext uri="{FF2B5EF4-FFF2-40B4-BE49-F238E27FC236}">
                <a16:creationId xmlns:a16="http://schemas.microsoft.com/office/drawing/2014/main" id="{8965275E-9ED9-1797-F775-478797C0D808}"/>
              </a:ext>
            </a:extLst>
          </p:cNvPr>
          <p:cNvGrpSpPr/>
          <p:nvPr/>
        </p:nvGrpSpPr>
        <p:grpSpPr>
          <a:xfrm>
            <a:off x="3821989" y="1701164"/>
            <a:ext cx="2678400" cy="416160"/>
            <a:chOff x="3821989" y="1701164"/>
            <a:chExt cx="2678400" cy="416160"/>
          </a:xfrm>
        </p:grpSpPr>
        <mc:AlternateContent xmlns:mc="http://schemas.openxmlformats.org/markup-compatibility/2006">
          <mc:Choice xmlns:p14="http://schemas.microsoft.com/office/powerpoint/2010/main" Requires="p14">
            <p:contentPart p14:bwMode="auto" r:id="rId137">
              <p14:nvContentPartPr>
                <p14:cNvPr id="145" name="Freihand 144">
                  <a:extLst>
                    <a:ext uri="{FF2B5EF4-FFF2-40B4-BE49-F238E27FC236}">
                      <a16:creationId xmlns:a16="http://schemas.microsoft.com/office/drawing/2014/main" id="{E786FDFF-0304-6936-5763-C6C791692F38}"/>
                    </a:ext>
                  </a:extLst>
                </p14:cNvPr>
                <p14:cNvContentPartPr/>
                <p14:nvPr/>
              </p14:nvContentPartPr>
              <p14:xfrm>
                <a:off x="3821989" y="1874324"/>
                <a:ext cx="113400" cy="25560"/>
              </p14:xfrm>
            </p:contentPart>
          </mc:Choice>
          <mc:Fallback>
            <p:pic>
              <p:nvPicPr>
                <p:cNvPr id="145" name="Freihand 144">
                  <a:extLst>
                    <a:ext uri="{FF2B5EF4-FFF2-40B4-BE49-F238E27FC236}">
                      <a16:creationId xmlns:a16="http://schemas.microsoft.com/office/drawing/2014/main" id="{E786FDFF-0304-6936-5763-C6C791692F38}"/>
                    </a:ext>
                  </a:extLst>
                </p:cNvPr>
                <p:cNvPicPr/>
                <p:nvPr/>
              </p:nvPicPr>
              <p:blipFill>
                <a:blip r:embed="rId138"/>
                <a:stretch>
                  <a:fillRect/>
                </a:stretch>
              </p:blipFill>
              <p:spPr>
                <a:xfrm>
                  <a:off x="3812989" y="1865684"/>
                  <a:ext cx="131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6" name="Freihand 145">
                  <a:extLst>
                    <a:ext uri="{FF2B5EF4-FFF2-40B4-BE49-F238E27FC236}">
                      <a16:creationId xmlns:a16="http://schemas.microsoft.com/office/drawing/2014/main" id="{56BD4565-0464-436E-2D17-F04EC3F64281}"/>
                    </a:ext>
                  </a:extLst>
                </p14:cNvPr>
                <p14:cNvContentPartPr/>
                <p14:nvPr/>
              </p14:nvContentPartPr>
              <p14:xfrm>
                <a:off x="4075789" y="1856684"/>
                <a:ext cx="883800" cy="65520"/>
              </p14:xfrm>
            </p:contentPart>
          </mc:Choice>
          <mc:Fallback>
            <p:pic>
              <p:nvPicPr>
                <p:cNvPr id="146" name="Freihand 145">
                  <a:extLst>
                    <a:ext uri="{FF2B5EF4-FFF2-40B4-BE49-F238E27FC236}">
                      <a16:creationId xmlns:a16="http://schemas.microsoft.com/office/drawing/2014/main" id="{56BD4565-0464-436E-2D17-F04EC3F64281}"/>
                    </a:ext>
                  </a:extLst>
                </p:cNvPr>
                <p:cNvPicPr/>
                <p:nvPr/>
              </p:nvPicPr>
              <p:blipFill>
                <a:blip r:embed="rId140"/>
                <a:stretch>
                  <a:fillRect/>
                </a:stretch>
              </p:blipFill>
              <p:spPr>
                <a:xfrm>
                  <a:off x="4066789" y="1848044"/>
                  <a:ext cx="901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7" name="Freihand 146">
                  <a:extLst>
                    <a:ext uri="{FF2B5EF4-FFF2-40B4-BE49-F238E27FC236}">
                      <a16:creationId xmlns:a16="http://schemas.microsoft.com/office/drawing/2014/main" id="{1B3062EB-ACD9-0990-287B-DCE2DE8929F5}"/>
                    </a:ext>
                  </a:extLst>
                </p14:cNvPr>
                <p14:cNvContentPartPr/>
                <p14:nvPr/>
              </p14:nvContentPartPr>
              <p14:xfrm>
                <a:off x="5085589" y="1885124"/>
                <a:ext cx="802080" cy="46800"/>
              </p14:xfrm>
            </p:contentPart>
          </mc:Choice>
          <mc:Fallback>
            <p:pic>
              <p:nvPicPr>
                <p:cNvPr id="147" name="Freihand 146">
                  <a:extLst>
                    <a:ext uri="{FF2B5EF4-FFF2-40B4-BE49-F238E27FC236}">
                      <a16:creationId xmlns:a16="http://schemas.microsoft.com/office/drawing/2014/main" id="{1B3062EB-ACD9-0990-287B-DCE2DE8929F5}"/>
                    </a:ext>
                  </a:extLst>
                </p:cNvPr>
                <p:cNvPicPr/>
                <p:nvPr/>
              </p:nvPicPr>
              <p:blipFill>
                <a:blip r:embed="rId142"/>
                <a:stretch>
                  <a:fillRect/>
                </a:stretch>
              </p:blipFill>
              <p:spPr>
                <a:xfrm>
                  <a:off x="5076589" y="1876484"/>
                  <a:ext cx="819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8" name="Freihand 147">
                  <a:extLst>
                    <a:ext uri="{FF2B5EF4-FFF2-40B4-BE49-F238E27FC236}">
                      <a16:creationId xmlns:a16="http://schemas.microsoft.com/office/drawing/2014/main" id="{0B46707E-D620-AE03-6736-A34D8E4DC29D}"/>
                    </a:ext>
                  </a:extLst>
                </p14:cNvPr>
                <p14:cNvContentPartPr/>
                <p14:nvPr/>
              </p14:nvContentPartPr>
              <p14:xfrm>
                <a:off x="6037429" y="1881524"/>
                <a:ext cx="457920" cy="12600"/>
              </p14:xfrm>
            </p:contentPart>
          </mc:Choice>
          <mc:Fallback>
            <p:pic>
              <p:nvPicPr>
                <p:cNvPr id="148" name="Freihand 147">
                  <a:extLst>
                    <a:ext uri="{FF2B5EF4-FFF2-40B4-BE49-F238E27FC236}">
                      <a16:creationId xmlns:a16="http://schemas.microsoft.com/office/drawing/2014/main" id="{0B46707E-D620-AE03-6736-A34D8E4DC29D}"/>
                    </a:ext>
                  </a:extLst>
                </p:cNvPr>
                <p:cNvPicPr/>
                <p:nvPr/>
              </p:nvPicPr>
              <p:blipFill>
                <a:blip r:embed="rId144"/>
                <a:stretch>
                  <a:fillRect/>
                </a:stretch>
              </p:blipFill>
              <p:spPr>
                <a:xfrm>
                  <a:off x="6028789" y="1872884"/>
                  <a:ext cx="475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9" name="Freihand 148">
                  <a:extLst>
                    <a:ext uri="{FF2B5EF4-FFF2-40B4-BE49-F238E27FC236}">
                      <a16:creationId xmlns:a16="http://schemas.microsoft.com/office/drawing/2014/main" id="{A02FCEB6-7B08-0007-9A5F-045475E0488A}"/>
                    </a:ext>
                  </a:extLst>
                </p14:cNvPr>
                <p14:cNvContentPartPr/>
                <p14:nvPr/>
              </p14:nvContentPartPr>
              <p14:xfrm>
                <a:off x="6459709" y="1847324"/>
                <a:ext cx="40680" cy="88560"/>
              </p14:xfrm>
            </p:contentPart>
          </mc:Choice>
          <mc:Fallback>
            <p:pic>
              <p:nvPicPr>
                <p:cNvPr id="149" name="Freihand 148">
                  <a:extLst>
                    <a:ext uri="{FF2B5EF4-FFF2-40B4-BE49-F238E27FC236}">
                      <a16:creationId xmlns:a16="http://schemas.microsoft.com/office/drawing/2014/main" id="{A02FCEB6-7B08-0007-9A5F-045475E0488A}"/>
                    </a:ext>
                  </a:extLst>
                </p:cNvPr>
                <p:cNvPicPr/>
                <p:nvPr/>
              </p:nvPicPr>
              <p:blipFill>
                <a:blip r:embed="rId146"/>
                <a:stretch>
                  <a:fillRect/>
                </a:stretch>
              </p:blipFill>
              <p:spPr>
                <a:xfrm>
                  <a:off x="6451069" y="1838324"/>
                  <a:ext cx="58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50" name="Freihand 149">
                  <a:extLst>
                    <a:ext uri="{FF2B5EF4-FFF2-40B4-BE49-F238E27FC236}">
                      <a16:creationId xmlns:a16="http://schemas.microsoft.com/office/drawing/2014/main" id="{66D61167-2B74-75A3-CE2F-39B646EB777D}"/>
                    </a:ext>
                  </a:extLst>
                </p14:cNvPr>
                <p14:cNvContentPartPr/>
                <p14:nvPr/>
              </p14:nvContentPartPr>
              <p14:xfrm>
                <a:off x="4582309" y="1772444"/>
                <a:ext cx="87840" cy="263160"/>
              </p14:xfrm>
            </p:contentPart>
          </mc:Choice>
          <mc:Fallback>
            <p:pic>
              <p:nvPicPr>
                <p:cNvPr id="150" name="Freihand 149">
                  <a:extLst>
                    <a:ext uri="{FF2B5EF4-FFF2-40B4-BE49-F238E27FC236}">
                      <a16:creationId xmlns:a16="http://schemas.microsoft.com/office/drawing/2014/main" id="{66D61167-2B74-75A3-CE2F-39B646EB777D}"/>
                    </a:ext>
                  </a:extLst>
                </p:cNvPr>
                <p:cNvPicPr/>
                <p:nvPr/>
              </p:nvPicPr>
              <p:blipFill>
                <a:blip r:embed="rId148"/>
                <a:stretch>
                  <a:fillRect/>
                </a:stretch>
              </p:blipFill>
              <p:spPr>
                <a:xfrm>
                  <a:off x="4573309" y="1763804"/>
                  <a:ext cx="1054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51" name="Freihand 150">
                  <a:extLst>
                    <a:ext uri="{FF2B5EF4-FFF2-40B4-BE49-F238E27FC236}">
                      <a16:creationId xmlns:a16="http://schemas.microsoft.com/office/drawing/2014/main" id="{0267F669-C725-2A43-ED52-E6C1B46B0FB1}"/>
                    </a:ext>
                  </a:extLst>
                </p14:cNvPr>
                <p14:cNvContentPartPr/>
                <p14:nvPr/>
              </p14:nvContentPartPr>
              <p14:xfrm>
                <a:off x="4616509" y="1701164"/>
                <a:ext cx="7920" cy="28800"/>
              </p14:xfrm>
            </p:contentPart>
          </mc:Choice>
          <mc:Fallback>
            <p:pic>
              <p:nvPicPr>
                <p:cNvPr id="151" name="Freihand 150">
                  <a:extLst>
                    <a:ext uri="{FF2B5EF4-FFF2-40B4-BE49-F238E27FC236}">
                      <a16:creationId xmlns:a16="http://schemas.microsoft.com/office/drawing/2014/main" id="{0267F669-C725-2A43-ED52-E6C1B46B0FB1}"/>
                    </a:ext>
                  </a:extLst>
                </p:cNvPr>
                <p:cNvPicPr/>
                <p:nvPr/>
              </p:nvPicPr>
              <p:blipFill>
                <a:blip r:embed="rId150"/>
                <a:stretch>
                  <a:fillRect/>
                </a:stretch>
              </p:blipFill>
              <p:spPr>
                <a:xfrm>
                  <a:off x="4607869" y="1692164"/>
                  <a:ext cx="255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52" name="Freihand 151">
                  <a:extLst>
                    <a:ext uri="{FF2B5EF4-FFF2-40B4-BE49-F238E27FC236}">
                      <a16:creationId xmlns:a16="http://schemas.microsoft.com/office/drawing/2014/main" id="{D3842DE6-E987-25AB-07F1-3F58E838923D}"/>
                    </a:ext>
                  </a:extLst>
                </p14:cNvPr>
                <p14:cNvContentPartPr/>
                <p14:nvPr/>
              </p14:nvContentPartPr>
              <p14:xfrm>
                <a:off x="4682029" y="1938404"/>
                <a:ext cx="78480" cy="178920"/>
              </p14:xfrm>
            </p:contentPart>
          </mc:Choice>
          <mc:Fallback>
            <p:pic>
              <p:nvPicPr>
                <p:cNvPr id="152" name="Freihand 151">
                  <a:extLst>
                    <a:ext uri="{FF2B5EF4-FFF2-40B4-BE49-F238E27FC236}">
                      <a16:creationId xmlns:a16="http://schemas.microsoft.com/office/drawing/2014/main" id="{D3842DE6-E987-25AB-07F1-3F58E838923D}"/>
                    </a:ext>
                  </a:extLst>
                </p:cNvPr>
                <p:cNvPicPr/>
                <p:nvPr/>
              </p:nvPicPr>
              <p:blipFill>
                <a:blip r:embed="rId152"/>
                <a:stretch>
                  <a:fillRect/>
                </a:stretch>
              </p:blipFill>
              <p:spPr>
                <a:xfrm>
                  <a:off x="4673029" y="1929764"/>
                  <a:ext cx="96120" cy="196560"/>
                </a:xfrm>
                <a:prstGeom prst="rect">
                  <a:avLst/>
                </a:prstGeom>
              </p:spPr>
            </p:pic>
          </mc:Fallback>
        </mc:AlternateContent>
      </p:grpSp>
      <p:grpSp>
        <p:nvGrpSpPr>
          <p:cNvPr id="167" name="Gruppieren 166">
            <a:extLst>
              <a:ext uri="{FF2B5EF4-FFF2-40B4-BE49-F238E27FC236}">
                <a16:creationId xmlns:a16="http://schemas.microsoft.com/office/drawing/2014/main" id="{C168252A-12FD-4746-6494-6134E7E44616}"/>
              </a:ext>
            </a:extLst>
          </p:cNvPr>
          <p:cNvGrpSpPr/>
          <p:nvPr/>
        </p:nvGrpSpPr>
        <p:grpSpPr>
          <a:xfrm>
            <a:off x="314509" y="3243044"/>
            <a:ext cx="4433760" cy="3010680"/>
            <a:chOff x="314509" y="3243044"/>
            <a:chExt cx="4433760" cy="3010680"/>
          </a:xfrm>
        </p:grpSpPr>
        <mc:AlternateContent xmlns:mc="http://schemas.openxmlformats.org/markup-compatibility/2006">
          <mc:Choice xmlns:p14="http://schemas.microsoft.com/office/powerpoint/2010/main" Requires="p14">
            <p:contentPart p14:bwMode="auto" r:id="rId153">
              <p14:nvContentPartPr>
                <p14:cNvPr id="44" name="Freihand 43">
                  <a:extLst>
                    <a:ext uri="{FF2B5EF4-FFF2-40B4-BE49-F238E27FC236}">
                      <a16:creationId xmlns:a16="http://schemas.microsoft.com/office/drawing/2014/main" id="{957FF7E1-85A9-A89C-6D84-315F464A588F}"/>
                    </a:ext>
                  </a:extLst>
                </p14:cNvPr>
                <p14:cNvContentPartPr/>
                <p14:nvPr/>
              </p14:nvContentPartPr>
              <p14:xfrm>
                <a:off x="314509" y="4383164"/>
                <a:ext cx="90360" cy="212400"/>
              </p14:xfrm>
            </p:contentPart>
          </mc:Choice>
          <mc:Fallback>
            <p:pic>
              <p:nvPicPr>
                <p:cNvPr id="44" name="Freihand 43">
                  <a:extLst>
                    <a:ext uri="{FF2B5EF4-FFF2-40B4-BE49-F238E27FC236}">
                      <a16:creationId xmlns:a16="http://schemas.microsoft.com/office/drawing/2014/main" id="{957FF7E1-85A9-A89C-6D84-315F464A588F}"/>
                    </a:ext>
                  </a:extLst>
                </p:cNvPr>
                <p:cNvPicPr/>
                <p:nvPr/>
              </p:nvPicPr>
              <p:blipFill>
                <a:blip r:embed="rId154"/>
                <a:stretch>
                  <a:fillRect/>
                </a:stretch>
              </p:blipFill>
              <p:spPr>
                <a:xfrm>
                  <a:off x="305869" y="4374524"/>
                  <a:ext cx="1080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5" name="Freihand 44">
                  <a:extLst>
                    <a:ext uri="{FF2B5EF4-FFF2-40B4-BE49-F238E27FC236}">
                      <a16:creationId xmlns:a16="http://schemas.microsoft.com/office/drawing/2014/main" id="{95F44FAA-7F78-C4C4-14C2-263CC5149546}"/>
                    </a:ext>
                  </a:extLst>
                </p14:cNvPr>
                <p14:cNvContentPartPr/>
                <p14:nvPr/>
              </p14:nvContentPartPr>
              <p14:xfrm>
                <a:off x="446989" y="4370564"/>
                <a:ext cx="131400" cy="177480"/>
              </p14:xfrm>
            </p:contentPart>
          </mc:Choice>
          <mc:Fallback>
            <p:pic>
              <p:nvPicPr>
                <p:cNvPr id="45" name="Freihand 44">
                  <a:extLst>
                    <a:ext uri="{FF2B5EF4-FFF2-40B4-BE49-F238E27FC236}">
                      <a16:creationId xmlns:a16="http://schemas.microsoft.com/office/drawing/2014/main" id="{95F44FAA-7F78-C4C4-14C2-263CC5149546}"/>
                    </a:ext>
                  </a:extLst>
                </p:cNvPr>
                <p:cNvPicPr/>
                <p:nvPr/>
              </p:nvPicPr>
              <p:blipFill>
                <a:blip r:embed="rId156"/>
                <a:stretch>
                  <a:fillRect/>
                </a:stretch>
              </p:blipFill>
              <p:spPr>
                <a:xfrm>
                  <a:off x="437989" y="4361564"/>
                  <a:ext cx="1490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7" name="Freihand 46">
                  <a:extLst>
                    <a:ext uri="{FF2B5EF4-FFF2-40B4-BE49-F238E27FC236}">
                      <a16:creationId xmlns:a16="http://schemas.microsoft.com/office/drawing/2014/main" id="{61DC490B-1751-893A-7678-BB4C2160C024}"/>
                    </a:ext>
                  </a:extLst>
                </p14:cNvPr>
                <p14:cNvContentPartPr/>
                <p14:nvPr/>
              </p14:nvContentPartPr>
              <p14:xfrm>
                <a:off x="596389" y="4354724"/>
                <a:ext cx="104040" cy="165960"/>
              </p14:xfrm>
            </p:contentPart>
          </mc:Choice>
          <mc:Fallback>
            <p:pic>
              <p:nvPicPr>
                <p:cNvPr id="47" name="Freihand 46">
                  <a:extLst>
                    <a:ext uri="{FF2B5EF4-FFF2-40B4-BE49-F238E27FC236}">
                      <a16:creationId xmlns:a16="http://schemas.microsoft.com/office/drawing/2014/main" id="{61DC490B-1751-893A-7678-BB4C2160C024}"/>
                    </a:ext>
                  </a:extLst>
                </p:cNvPr>
                <p:cNvPicPr/>
                <p:nvPr/>
              </p:nvPicPr>
              <p:blipFill>
                <a:blip r:embed="rId158"/>
                <a:stretch>
                  <a:fillRect/>
                </a:stretch>
              </p:blipFill>
              <p:spPr>
                <a:xfrm>
                  <a:off x="587749" y="4345724"/>
                  <a:ext cx="1216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8" name="Freihand 47">
                  <a:extLst>
                    <a:ext uri="{FF2B5EF4-FFF2-40B4-BE49-F238E27FC236}">
                      <a16:creationId xmlns:a16="http://schemas.microsoft.com/office/drawing/2014/main" id="{E87F256D-F954-8C0C-A174-D60ED7F8B95B}"/>
                    </a:ext>
                  </a:extLst>
                </p14:cNvPr>
                <p14:cNvContentPartPr/>
                <p14:nvPr/>
              </p14:nvContentPartPr>
              <p14:xfrm>
                <a:off x="745429" y="4393964"/>
                <a:ext cx="220320" cy="249840"/>
              </p14:xfrm>
            </p:contentPart>
          </mc:Choice>
          <mc:Fallback>
            <p:pic>
              <p:nvPicPr>
                <p:cNvPr id="48" name="Freihand 47">
                  <a:extLst>
                    <a:ext uri="{FF2B5EF4-FFF2-40B4-BE49-F238E27FC236}">
                      <a16:creationId xmlns:a16="http://schemas.microsoft.com/office/drawing/2014/main" id="{E87F256D-F954-8C0C-A174-D60ED7F8B95B}"/>
                    </a:ext>
                  </a:extLst>
                </p:cNvPr>
                <p:cNvPicPr/>
                <p:nvPr/>
              </p:nvPicPr>
              <p:blipFill>
                <a:blip r:embed="rId160"/>
                <a:stretch>
                  <a:fillRect/>
                </a:stretch>
              </p:blipFill>
              <p:spPr>
                <a:xfrm>
                  <a:off x="736789" y="4384964"/>
                  <a:ext cx="2379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0" name="Freihand 49">
                  <a:extLst>
                    <a:ext uri="{FF2B5EF4-FFF2-40B4-BE49-F238E27FC236}">
                      <a16:creationId xmlns:a16="http://schemas.microsoft.com/office/drawing/2014/main" id="{1786E685-6838-60D7-AEE6-DF9723139535}"/>
                    </a:ext>
                  </a:extLst>
                </p14:cNvPr>
                <p14:cNvContentPartPr/>
                <p14:nvPr/>
              </p14:nvContentPartPr>
              <p14:xfrm>
                <a:off x="999589" y="4264004"/>
                <a:ext cx="75600" cy="175320"/>
              </p14:xfrm>
            </p:contentPart>
          </mc:Choice>
          <mc:Fallback>
            <p:pic>
              <p:nvPicPr>
                <p:cNvPr id="50" name="Freihand 49">
                  <a:extLst>
                    <a:ext uri="{FF2B5EF4-FFF2-40B4-BE49-F238E27FC236}">
                      <a16:creationId xmlns:a16="http://schemas.microsoft.com/office/drawing/2014/main" id="{1786E685-6838-60D7-AEE6-DF9723139535}"/>
                    </a:ext>
                  </a:extLst>
                </p:cNvPr>
                <p:cNvPicPr/>
                <p:nvPr/>
              </p:nvPicPr>
              <p:blipFill>
                <a:blip r:embed="rId162"/>
                <a:stretch>
                  <a:fillRect/>
                </a:stretch>
              </p:blipFill>
              <p:spPr>
                <a:xfrm>
                  <a:off x="990589" y="4255004"/>
                  <a:ext cx="93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3" name="Freihand 52">
                  <a:extLst>
                    <a:ext uri="{FF2B5EF4-FFF2-40B4-BE49-F238E27FC236}">
                      <a16:creationId xmlns:a16="http://schemas.microsoft.com/office/drawing/2014/main" id="{BBDCE0EB-BF59-4E09-A27B-90C2BA35610C}"/>
                    </a:ext>
                  </a:extLst>
                </p14:cNvPr>
                <p14:cNvContentPartPr/>
                <p14:nvPr/>
              </p14:nvContentPartPr>
              <p14:xfrm>
                <a:off x="1103269" y="4215044"/>
                <a:ext cx="208440" cy="221040"/>
              </p14:xfrm>
            </p:contentPart>
          </mc:Choice>
          <mc:Fallback>
            <p:pic>
              <p:nvPicPr>
                <p:cNvPr id="53" name="Freihand 52">
                  <a:extLst>
                    <a:ext uri="{FF2B5EF4-FFF2-40B4-BE49-F238E27FC236}">
                      <a16:creationId xmlns:a16="http://schemas.microsoft.com/office/drawing/2014/main" id="{BBDCE0EB-BF59-4E09-A27B-90C2BA35610C}"/>
                    </a:ext>
                  </a:extLst>
                </p:cNvPr>
                <p:cNvPicPr/>
                <p:nvPr/>
              </p:nvPicPr>
              <p:blipFill>
                <a:blip r:embed="rId164"/>
                <a:stretch>
                  <a:fillRect/>
                </a:stretch>
              </p:blipFill>
              <p:spPr>
                <a:xfrm>
                  <a:off x="1094269" y="4206404"/>
                  <a:ext cx="2260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4" name="Freihand 53">
                  <a:extLst>
                    <a:ext uri="{FF2B5EF4-FFF2-40B4-BE49-F238E27FC236}">
                      <a16:creationId xmlns:a16="http://schemas.microsoft.com/office/drawing/2014/main" id="{BB3EDB61-7FAB-E757-C843-18FCDB812B0E}"/>
                    </a:ext>
                  </a:extLst>
                </p14:cNvPr>
                <p14:cNvContentPartPr/>
                <p14:nvPr/>
              </p14:nvContentPartPr>
              <p14:xfrm>
                <a:off x="1416829" y="4299284"/>
                <a:ext cx="29160" cy="98280"/>
              </p14:xfrm>
            </p:contentPart>
          </mc:Choice>
          <mc:Fallback>
            <p:pic>
              <p:nvPicPr>
                <p:cNvPr id="54" name="Freihand 53">
                  <a:extLst>
                    <a:ext uri="{FF2B5EF4-FFF2-40B4-BE49-F238E27FC236}">
                      <a16:creationId xmlns:a16="http://schemas.microsoft.com/office/drawing/2014/main" id="{BB3EDB61-7FAB-E757-C843-18FCDB812B0E}"/>
                    </a:ext>
                  </a:extLst>
                </p:cNvPr>
                <p:cNvPicPr/>
                <p:nvPr/>
              </p:nvPicPr>
              <p:blipFill>
                <a:blip r:embed="rId166"/>
                <a:stretch>
                  <a:fillRect/>
                </a:stretch>
              </p:blipFill>
              <p:spPr>
                <a:xfrm>
                  <a:off x="1408189" y="4290644"/>
                  <a:ext cx="46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2" name="Freihand 61">
                  <a:extLst>
                    <a:ext uri="{FF2B5EF4-FFF2-40B4-BE49-F238E27FC236}">
                      <a16:creationId xmlns:a16="http://schemas.microsoft.com/office/drawing/2014/main" id="{CA56D33F-5EF5-70E0-549F-6E4E3CB5EBF6}"/>
                    </a:ext>
                  </a:extLst>
                </p14:cNvPr>
                <p14:cNvContentPartPr/>
                <p14:nvPr/>
              </p14:nvContentPartPr>
              <p14:xfrm>
                <a:off x="1671709" y="4148084"/>
                <a:ext cx="110880" cy="190440"/>
              </p14:xfrm>
            </p:contentPart>
          </mc:Choice>
          <mc:Fallback>
            <p:pic>
              <p:nvPicPr>
                <p:cNvPr id="62" name="Freihand 61">
                  <a:extLst>
                    <a:ext uri="{FF2B5EF4-FFF2-40B4-BE49-F238E27FC236}">
                      <a16:creationId xmlns:a16="http://schemas.microsoft.com/office/drawing/2014/main" id="{CA56D33F-5EF5-70E0-549F-6E4E3CB5EBF6}"/>
                    </a:ext>
                  </a:extLst>
                </p:cNvPr>
                <p:cNvPicPr/>
                <p:nvPr/>
              </p:nvPicPr>
              <p:blipFill>
                <a:blip r:embed="rId168"/>
                <a:stretch>
                  <a:fillRect/>
                </a:stretch>
              </p:blipFill>
              <p:spPr>
                <a:xfrm>
                  <a:off x="1663069" y="4139444"/>
                  <a:ext cx="1285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3" name="Freihand 62">
                  <a:extLst>
                    <a:ext uri="{FF2B5EF4-FFF2-40B4-BE49-F238E27FC236}">
                      <a16:creationId xmlns:a16="http://schemas.microsoft.com/office/drawing/2014/main" id="{05003598-4F98-1A2F-88EC-6B699FC0BAD2}"/>
                    </a:ext>
                  </a:extLst>
                </p14:cNvPr>
                <p14:cNvContentPartPr/>
                <p14:nvPr/>
              </p14:nvContentPartPr>
              <p14:xfrm>
                <a:off x="1584949" y="4073924"/>
                <a:ext cx="205560" cy="69480"/>
              </p14:xfrm>
            </p:contentPart>
          </mc:Choice>
          <mc:Fallback>
            <p:pic>
              <p:nvPicPr>
                <p:cNvPr id="63" name="Freihand 62">
                  <a:extLst>
                    <a:ext uri="{FF2B5EF4-FFF2-40B4-BE49-F238E27FC236}">
                      <a16:creationId xmlns:a16="http://schemas.microsoft.com/office/drawing/2014/main" id="{05003598-4F98-1A2F-88EC-6B699FC0BAD2}"/>
                    </a:ext>
                  </a:extLst>
                </p:cNvPr>
                <p:cNvPicPr/>
                <p:nvPr/>
              </p:nvPicPr>
              <p:blipFill>
                <a:blip r:embed="rId170"/>
                <a:stretch>
                  <a:fillRect/>
                </a:stretch>
              </p:blipFill>
              <p:spPr>
                <a:xfrm>
                  <a:off x="1576309" y="4064924"/>
                  <a:ext cx="223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64" name="Freihand 63">
                  <a:extLst>
                    <a:ext uri="{FF2B5EF4-FFF2-40B4-BE49-F238E27FC236}">
                      <a16:creationId xmlns:a16="http://schemas.microsoft.com/office/drawing/2014/main" id="{9227C432-16F5-A6A9-63AE-32499788A719}"/>
                    </a:ext>
                  </a:extLst>
                </p14:cNvPr>
                <p14:cNvContentPartPr/>
                <p14:nvPr/>
              </p14:nvContentPartPr>
              <p14:xfrm>
                <a:off x="1674229" y="4392164"/>
                <a:ext cx="205920" cy="77040"/>
              </p14:xfrm>
            </p:contentPart>
          </mc:Choice>
          <mc:Fallback>
            <p:pic>
              <p:nvPicPr>
                <p:cNvPr id="64" name="Freihand 63">
                  <a:extLst>
                    <a:ext uri="{FF2B5EF4-FFF2-40B4-BE49-F238E27FC236}">
                      <a16:creationId xmlns:a16="http://schemas.microsoft.com/office/drawing/2014/main" id="{9227C432-16F5-A6A9-63AE-32499788A719}"/>
                    </a:ext>
                  </a:extLst>
                </p:cNvPr>
                <p:cNvPicPr/>
                <p:nvPr/>
              </p:nvPicPr>
              <p:blipFill>
                <a:blip r:embed="rId172"/>
                <a:stretch>
                  <a:fillRect/>
                </a:stretch>
              </p:blipFill>
              <p:spPr>
                <a:xfrm>
                  <a:off x="1665229" y="4383164"/>
                  <a:ext cx="223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5" name="Freihand 64">
                  <a:extLst>
                    <a:ext uri="{FF2B5EF4-FFF2-40B4-BE49-F238E27FC236}">
                      <a16:creationId xmlns:a16="http://schemas.microsoft.com/office/drawing/2014/main" id="{47A7813C-38B5-82AD-56B3-8D768AEA7D38}"/>
                    </a:ext>
                  </a:extLst>
                </p14:cNvPr>
                <p14:cNvContentPartPr/>
                <p14:nvPr/>
              </p14:nvContentPartPr>
              <p14:xfrm>
                <a:off x="1759909" y="4523924"/>
                <a:ext cx="131040" cy="278640"/>
              </p14:xfrm>
            </p:contentPart>
          </mc:Choice>
          <mc:Fallback>
            <p:pic>
              <p:nvPicPr>
                <p:cNvPr id="65" name="Freihand 64">
                  <a:extLst>
                    <a:ext uri="{FF2B5EF4-FFF2-40B4-BE49-F238E27FC236}">
                      <a16:creationId xmlns:a16="http://schemas.microsoft.com/office/drawing/2014/main" id="{47A7813C-38B5-82AD-56B3-8D768AEA7D38}"/>
                    </a:ext>
                  </a:extLst>
                </p:cNvPr>
                <p:cNvPicPr/>
                <p:nvPr/>
              </p:nvPicPr>
              <p:blipFill>
                <a:blip r:embed="rId174"/>
                <a:stretch>
                  <a:fillRect/>
                </a:stretch>
              </p:blipFill>
              <p:spPr>
                <a:xfrm>
                  <a:off x="1751269" y="4514924"/>
                  <a:ext cx="1486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7" name="Freihand 66">
                  <a:extLst>
                    <a:ext uri="{FF2B5EF4-FFF2-40B4-BE49-F238E27FC236}">
                      <a16:creationId xmlns:a16="http://schemas.microsoft.com/office/drawing/2014/main" id="{170224E9-AD57-E66E-1EEE-55316B785DCA}"/>
                    </a:ext>
                  </a:extLst>
                </p14:cNvPr>
                <p14:cNvContentPartPr/>
                <p14:nvPr/>
              </p14:nvContentPartPr>
              <p14:xfrm>
                <a:off x="596029" y="3754964"/>
                <a:ext cx="223920" cy="287280"/>
              </p14:xfrm>
            </p:contentPart>
          </mc:Choice>
          <mc:Fallback>
            <p:pic>
              <p:nvPicPr>
                <p:cNvPr id="67" name="Freihand 66">
                  <a:extLst>
                    <a:ext uri="{FF2B5EF4-FFF2-40B4-BE49-F238E27FC236}">
                      <a16:creationId xmlns:a16="http://schemas.microsoft.com/office/drawing/2014/main" id="{170224E9-AD57-E66E-1EEE-55316B785DCA}"/>
                    </a:ext>
                  </a:extLst>
                </p:cNvPr>
                <p:cNvPicPr/>
                <p:nvPr/>
              </p:nvPicPr>
              <p:blipFill>
                <a:blip r:embed="rId176"/>
                <a:stretch>
                  <a:fillRect/>
                </a:stretch>
              </p:blipFill>
              <p:spPr>
                <a:xfrm>
                  <a:off x="587029" y="3746324"/>
                  <a:ext cx="2415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8" name="Freihand 67">
                  <a:extLst>
                    <a:ext uri="{FF2B5EF4-FFF2-40B4-BE49-F238E27FC236}">
                      <a16:creationId xmlns:a16="http://schemas.microsoft.com/office/drawing/2014/main" id="{2944362B-A09E-9C1E-937D-B45738DFD192}"/>
                    </a:ext>
                  </a:extLst>
                </p14:cNvPr>
                <p14:cNvContentPartPr/>
                <p14:nvPr/>
              </p14:nvContentPartPr>
              <p14:xfrm>
                <a:off x="407749" y="5349044"/>
                <a:ext cx="190440" cy="436320"/>
              </p14:xfrm>
            </p:contentPart>
          </mc:Choice>
          <mc:Fallback>
            <p:pic>
              <p:nvPicPr>
                <p:cNvPr id="68" name="Freihand 67">
                  <a:extLst>
                    <a:ext uri="{FF2B5EF4-FFF2-40B4-BE49-F238E27FC236}">
                      <a16:creationId xmlns:a16="http://schemas.microsoft.com/office/drawing/2014/main" id="{2944362B-A09E-9C1E-937D-B45738DFD192}"/>
                    </a:ext>
                  </a:extLst>
                </p:cNvPr>
                <p:cNvPicPr/>
                <p:nvPr/>
              </p:nvPicPr>
              <p:blipFill>
                <a:blip r:embed="rId178"/>
                <a:stretch>
                  <a:fillRect/>
                </a:stretch>
              </p:blipFill>
              <p:spPr>
                <a:xfrm>
                  <a:off x="398749" y="5340404"/>
                  <a:ext cx="20808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9" name="Freihand 68">
                  <a:extLst>
                    <a:ext uri="{FF2B5EF4-FFF2-40B4-BE49-F238E27FC236}">
                      <a16:creationId xmlns:a16="http://schemas.microsoft.com/office/drawing/2014/main" id="{97437111-4C25-0DD4-B04D-990A446BF76C}"/>
                    </a:ext>
                  </a:extLst>
                </p14:cNvPr>
                <p14:cNvContentPartPr/>
                <p14:nvPr/>
              </p14:nvContentPartPr>
              <p14:xfrm>
                <a:off x="637789" y="5301524"/>
                <a:ext cx="201960" cy="352080"/>
              </p14:xfrm>
            </p:contentPart>
          </mc:Choice>
          <mc:Fallback>
            <p:pic>
              <p:nvPicPr>
                <p:cNvPr id="69" name="Freihand 68">
                  <a:extLst>
                    <a:ext uri="{FF2B5EF4-FFF2-40B4-BE49-F238E27FC236}">
                      <a16:creationId xmlns:a16="http://schemas.microsoft.com/office/drawing/2014/main" id="{97437111-4C25-0DD4-B04D-990A446BF76C}"/>
                    </a:ext>
                  </a:extLst>
                </p:cNvPr>
                <p:cNvPicPr/>
                <p:nvPr/>
              </p:nvPicPr>
              <p:blipFill>
                <a:blip r:embed="rId180"/>
                <a:stretch>
                  <a:fillRect/>
                </a:stretch>
              </p:blipFill>
              <p:spPr>
                <a:xfrm>
                  <a:off x="628789" y="5292524"/>
                  <a:ext cx="21960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71" name="Freihand 70">
                  <a:extLst>
                    <a:ext uri="{FF2B5EF4-FFF2-40B4-BE49-F238E27FC236}">
                      <a16:creationId xmlns:a16="http://schemas.microsoft.com/office/drawing/2014/main" id="{B24FD743-6101-E23A-58C5-FAA42DA6A06C}"/>
                    </a:ext>
                  </a:extLst>
                </p14:cNvPr>
                <p14:cNvContentPartPr/>
                <p14:nvPr/>
              </p14:nvContentPartPr>
              <p14:xfrm>
                <a:off x="865669" y="5339324"/>
                <a:ext cx="134640" cy="231120"/>
              </p14:xfrm>
            </p:contentPart>
          </mc:Choice>
          <mc:Fallback>
            <p:pic>
              <p:nvPicPr>
                <p:cNvPr id="71" name="Freihand 70">
                  <a:extLst>
                    <a:ext uri="{FF2B5EF4-FFF2-40B4-BE49-F238E27FC236}">
                      <a16:creationId xmlns:a16="http://schemas.microsoft.com/office/drawing/2014/main" id="{B24FD743-6101-E23A-58C5-FAA42DA6A06C}"/>
                    </a:ext>
                  </a:extLst>
                </p:cNvPr>
                <p:cNvPicPr/>
                <p:nvPr/>
              </p:nvPicPr>
              <p:blipFill>
                <a:blip r:embed="rId182"/>
                <a:stretch>
                  <a:fillRect/>
                </a:stretch>
              </p:blipFill>
              <p:spPr>
                <a:xfrm>
                  <a:off x="857029" y="5330684"/>
                  <a:ext cx="1522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2" name="Freihand 71">
                  <a:extLst>
                    <a:ext uri="{FF2B5EF4-FFF2-40B4-BE49-F238E27FC236}">
                      <a16:creationId xmlns:a16="http://schemas.microsoft.com/office/drawing/2014/main" id="{FBDAF2ED-537D-03B2-9446-BCF615E61A54}"/>
                    </a:ext>
                  </a:extLst>
                </p14:cNvPr>
                <p14:cNvContentPartPr/>
                <p14:nvPr/>
              </p14:nvContentPartPr>
              <p14:xfrm>
                <a:off x="1096069" y="5466404"/>
                <a:ext cx="150120" cy="127440"/>
              </p14:xfrm>
            </p:contentPart>
          </mc:Choice>
          <mc:Fallback>
            <p:pic>
              <p:nvPicPr>
                <p:cNvPr id="72" name="Freihand 71">
                  <a:extLst>
                    <a:ext uri="{FF2B5EF4-FFF2-40B4-BE49-F238E27FC236}">
                      <a16:creationId xmlns:a16="http://schemas.microsoft.com/office/drawing/2014/main" id="{FBDAF2ED-537D-03B2-9446-BCF615E61A54}"/>
                    </a:ext>
                  </a:extLst>
                </p:cNvPr>
                <p:cNvPicPr/>
                <p:nvPr/>
              </p:nvPicPr>
              <p:blipFill>
                <a:blip r:embed="rId184"/>
                <a:stretch>
                  <a:fillRect/>
                </a:stretch>
              </p:blipFill>
              <p:spPr>
                <a:xfrm>
                  <a:off x="1087069" y="5457764"/>
                  <a:ext cx="167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3" name="Freihand 72">
                  <a:extLst>
                    <a:ext uri="{FF2B5EF4-FFF2-40B4-BE49-F238E27FC236}">
                      <a16:creationId xmlns:a16="http://schemas.microsoft.com/office/drawing/2014/main" id="{686AD9BC-1621-BE7D-2BE3-433E92AA97D9}"/>
                    </a:ext>
                  </a:extLst>
                </p14:cNvPr>
                <p14:cNvContentPartPr/>
                <p14:nvPr/>
              </p14:nvContentPartPr>
              <p14:xfrm>
                <a:off x="1273549" y="5418164"/>
                <a:ext cx="110880" cy="128520"/>
              </p14:xfrm>
            </p:contentPart>
          </mc:Choice>
          <mc:Fallback>
            <p:pic>
              <p:nvPicPr>
                <p:cNvPr id="73" name="Freihand 72">
                  <a:extLst>
                    <a:ext uri="{FF2B5EF4-FFF2-40B4-BE49-F238E27FC236}">
                      <a16:creationId xmlns:a16="http://schemas.microsoft.com/office/drawing/2014/main" id="{686AD9BC-1621-BE7D-2BE3-433E92AA97D9}"/>
                    </a:ext>
                  </a:extLst>
                </p:cNvPr>
                <p:cNvPicPr/>
                <p:nvPr/>
              </p:nvPicPr>
              <p:blipFill>
                <a:blip r:embed="rId186"/>
                <a:stretch>
                  <a:fillRect/>
                </a:stretch>
              </p:blipFill>
              <p:spPr>
                <a:xfrm>
                  <a:off x="1264549" y="5409164"/>
                  <a:ext cx="1285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4" name="Freihand 73">
                  <a:extLst>
                    <a:ext uri="{FF2B5EF4-FFF2-40B4-BE49-F238E27FC236}">
                      <a16:creationId xmlns:a16="http://schemas.microsoft.com/office/drawing/2014/main" id="{919E6F8D-8741-EFAE-85C0-62BF4369E402}"/>
                    </a:ext>
                  </a:extLst>
                </p14:cNvPr>
                <p14:cNvContentPartPr/>
                <p14:nvPr/>
              </p14:nvContentPartPr>
              <p14:xfrm>
                <a:off x="1424029" y="5290004"/>
                <a:ext cx="96840" cy="263160"/>
              </p14:xfrm>
            </p:contentPart>
          </mc:Choice>
          <mc:Fallback>
            <p:pic>
              <p:nvPicPr>
                <p:cNvPr id="74" name="Freihand 73">
                  <a:extLst>
                    <a:ext uri="{FF2B5EF4-FFF2-40B4-BE49-F238E27FC236}">
                      <a16:creationId xmlns:a16="http://schemas.microsoft.com/office/drawing/2014/main" id="{919E6F8D-8741-EFAE-85C0-62BF4369E402}"/>
                    </a:ext>
                  </a:extLst>
                </p:cNvPr>
                <p:cNvPicPr/>
                <p:nvPr/>
              </p:nvPicPr>
              <p:blipFill>
                <a:blip r:embed="rId188"/>
                <a:stretch>
                  <a:fillRect/>
                </a:stretch>
              </p:blipFill>
              <p:spPr>
                <a:xfrm>
                  <a:off x="1415389" y="5281364"/>
                  <a:ext cx="1144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5" name="Freihand 74">
                  <a:extLst>
                    <a:ext uri="{FF2B5EF4-FFF2-40B4-BE49-F238E27FC236}">
                      <a16:creationId xmlns:a16="http://schemas.microsoft.com/office/drawing/2014/main" id="{FD174317-6ED1-E666-C0B4-A1FB70CBED27}"/>
                    </a:ext>
                  </a:extLst>
                </p14:cNvPr>
                <p14:cNvContentPartPr/>
                <p14:nvPr/>
              </p14:nvContentPartPr>
              <p14:xfrm>
                <a:off x="1540309" y="5264804"/>
                <a:ext cx="155520" cy="352800"/>
              </p14:xfrm>
            </p:contentPart>
          </mc:Choice>
          <mc:Fallback>
            <p:pic>
              <p:nvPicPr>
                <p:cNvPr id="75" name="Freihand 74">
                  <a:extLst>
                    <a:ext uri="{FF2B5EF4-FFF2-40B4-BE49-F238E27FC236}">
                      <a16:creationId xmlns:a16="http://schemas.microsoft.com/office/drawing/2014/main" id="{FD174317-6ED1-E666-C0B4-A1FB70CBED27}"/>
                    </a:ext>
                  </a:extLst>
                </p:cNvPr>
                <p:cNvPicPr/>
                <p:nvPr/>
              </p:nvPicPr>
              <p:blipFill>
                <a:blip r:embed="rId190"/>
                <a:stretch>
                  <a:fillRect/>
                </a:stretch>
              </p:blipFill>
              <p:spPr>
                <a:xfrm>
                  <a:off x="1531309" y="5255804"/>
                  <a:ext cx="17316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6" name="Freihand 75">
                  <a:extLst>
                    <a:ext uri="{FF2B5EF4-FFF2-40B4-BE49-F238E27FC236}">
                      <a16:creationId xmlns:a16="http://schemas.microsoft.com/office/drawing/2014/main" id="{47B0DB62-9C0F-45ED-12F1-11A238E207AF}"/>
                    </a:ext>
                  </a:extLst>
                </p14:cNvPr>
                <p14:cNvContentPartPr/>
                <p14:nvPr/>
              </p14:nvContentPartPr>
              <p14:xfrm>
                <a:off x="1718149" y="5349044"/>
                <a:ext cx="79920" cy="121680"/>
              </p14:xfrm>
            </p:contentPart>
          </mc:Choice>
          <mc:Fallback>
            <p:pic>
              <p:nvPicPr>
                <p:cNvPr id="76" name="Freihand 75">
                  <a:extLst>
                    <a:ext uri="{FF2B5EF4-FFF2-40B4-BE49-F238E27FC236}">
                      <a16:creationId xmlns:a16="http://schemas.microsoft.com/office/drawing/2014/main" id="{47B0DB62-9C0F-45ED-12F1-11A238E207AF}"/>
                    </a:ext>
                  </a:extLst>
                </p:cNvPr>
                <p:cNvPicPr/>
                <p:nvPr/>
              </p:nvPicPr>
              <p:blipFill>
                <a:blip r:embed="rId192"/>
                <a:stretch>
                  <a:fillRect/>
                </a:stretch>
              </p:blipFill>
              <p:spPr>
                <a:xfrm>
                  <a:off x="1709149" y="5340044"/>
                  <a:ext cx="97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77" name="Freihand 76">
                  <a:extLst>
                    <a:ext uri="{FF2B5EF4-FFF2-40B4-BE49-F238E27FC236}">
                      <a16:creationId xmlns:a16="http://schemas.microsoft.com/office/drawing/2014/main" id="{ECE0AD56-BFC6-DF49-35F9-D11678624F85}"/>
                    </a:ext>
                  </a:extLst>
                </p14:cNvPr>
                <p14:cNvContentPartPr/>
                <p14:nvPr/>
              </p14:nvContentPartPr>
              <p14:xfrm>
                <a:off x="1830829" y="5267684"/>
                <a:ext cx="170280" cy="393120"/>
              </p14:xfrm>
            </p:contentPart>
          </mc:Choice>
          <mc:Fallback>
            <p:pic>
              <p:nvPicPr>
                <p:cNvPr id="77" name="Freihand 76">
                  <a:extLst>
                    <a:ext uri="{FF2B5EF4-FFF2-40B4-BE49-F238E27FC236}">
                      <a16:creationId xmlns:a16="http://schemas.microsoft.com/office/drawing/2014/main" id="{ECE0AD56-BFC6-DF49-35F9-D11678624F85}"/>
                    </a:ext>
                  </a:extLst>
                </p:cNvPr>
                <p:cNvPicPr/>
                <p:nvPr/>
              </p:nvPicPr>
              <p:blipFill>
                <a:blip r:embed="rId194"/>
                <a:stretch>
                  <a:fillRect/>
                </a:stretch>
              </p:blipFill>
              <p:spPr>
                <a:xfrm>
                  <a:off x="1821829" y="5258684"/>
                  <a:ext cx="18792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8" name="Freihand 77">
                  <a:extLst>
                    <a:ext uri="{FF2B5EF4-FFF2-40B4-BE49-F238E27FC236}">
                      <a16:creationId xmlns:a16="http://schemas.microsoft.com/office/drawing/2014/main" id="{5E0985F5-1305-0D6E-241C-CE26741741FC}"/>
                    </a:ext>
                  </a:extLst>
                </p14:cNvPr>
                <p14:cNvContentPartPr/>
                <p14:nvPr/>
              </p14:nvContentPartPr>
              <p14:xfrm>
                <a:off x="2110909" y="5245724"/>
                <a:ext cx="46800" cy="162000"/>
              </p14:xfrm>
            </p:contentPart>
          </mc:Choice>
          <mc:Fallback>
            <p:pic>
              <p:nvPicPr>
                <p:cNvPr id="78" name="Freihand 77">
                  <a:extLst>
                    <a:ext uri="{FF2B5EF4-FFF2-40B4-BE49-F238E27FC236}">
                      <a16:creationId xmlns:a16="http://schemas.microsoft.com/office/drawing/2014/main" id="{5E0985F5-1305-0D6E-241C-CE26741741FC}"/>
                    </a:ext>
                  </a:extLst>
                </p:cNvPr>
                <p:cNvPicPr/>
                <p:nvPr/>
              </p:nvPicPr>
              <p:blipFill>
                <a:blip r:embed="rId196"/>
                <a:stretch>
                  <a:fillRect/>
                </a:stretch>
              </p:blipFill>
              <p:spPr>
                <a:xfrm>
                  <a:off x="2101909" y="5236724"/>
                  <a:ext cx="644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 name="Freihand 2">
                  <a:extLst>
                    <a:ext uri="{FF2B5EF4-FFF2-40B4-BE49-F238E27FC236}">
                      <a16:creationId xmlns:a16="http://schemas.microsoft.com/office/drawing/2014/main" id="{B9534231-881F-BDA7-31A3-1CB8E42C7F74}"/>
                    </a:ext>
                  </a:extLst>
                </p14:cNvPr>
                <p14:cNvContentPartPr/>
                <p14:nvPr/>
              </p14:nvContentPartPr>
              <p14:xfrm>
                <a:off x="4196749" y="3284902"/>
                <a:ext cx="449640" cy="458280"/>
              </p14:xfrm>
            </p:contentPart>
          </mc:Choice>
          <mc:Fallback>
            <p:pic>
              <p:nvPicPr>
                <p:cNvPr id="3" name="Freihand 2">
                  <a:extLst>
                    <a:ext uri="{FF2B5EF4-FFF2-40B4-BE49-F238E27FC236}">
                      <a16:creationId xmlns:a16="http://schemas.microsoft.com/office/drawing/2014/main" id="{B9534231-881F-BDA7-31A3-1CB8E42C7F74}"/>
                    </a:ext>
                  </a:extLst>
                </p:cNvPr>
                <p:cNvPicPr/>
                <p:nvPr/>
              </p:nvPicPr>
              <p:blipFill>
                <a:blip r:embed="rId198"/>
                <a:stretch>
                  <a:fillRect/>
                </a:stretch>
              </p:blipFill>
              <p:spPr>
                <a:xfrm>
                  <a:off x="4187749" y="3275902"/>
                  <a:ext cx="46728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 name="Freihand 3">
                  <a:extLst>
                    <a:ext uri="{FF2B5EF4-FFF2-40B4-BE49-F238E27FC236}">
                      <a16:creationId xmlns:a16="http://schemas.microsoft.com/office/drawing/2014/main" id="{197D7BBD-7285-86AF-20AC-2217FE8DE0DF}"/>
                    </a:ext>
                  </a:extLst>
                </p14:cNvPr>
                <p14:cNvContentPartPr/>
                <p14:nvPr/>
              </p14:nvContentPartPr>
              <p14:xfrm>
                <a:off x="4219429" y="3877462"/>
                <a:ext cx="145080" cy="250560"/>
              </p14:xfrm>
            </p:contentPart>
          </mc:Choice>
          <mc:Fallback>
            <p:pic>
              <p:nvPicPr>
                <p:cNvPr id="4" name="Freihand 3">
                  <a:extLst>
                    <a:ext uri="{FF2B5EF4-FFF2-40B4-BE49-F238E27FC236}">
                      <a16:creationId xmlns:a16="http://schemas.microsoft.com/office/drawing/2014/main" id="{197D7BBD-7285-86AF-20AC-2217FE8DE0DF}"/>
                    </a:ext>
                  </a:extLst>
                </p:cNvPr>
                <p:cNvPicPr/>
                <p:nvPr/>
              </p:nvPicPr>
              <p:blipFill>
                <a:blip r:embed="rId200"/>
                <a:stretch>
                  <a:fillRect/>
                </a:stretch>
              </p:blipFill>
              <p:spPr>
                <a:xfrm>
                  <a:off x="4210789" y="3868822"/>
                  <a:ext cx="1627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 name="Freihand 4">
                  <a:extLst>
                    <a:ext uri="{FF2B5EF4-FFF2-40B4-BE49-F238E27FC236}">
                      <a16:creationId xmlns:a16="http://schemas.microsoft.com/office/drawing/2014/main" id="{9A7BAEC7-EBD6-8C98-6828-D8F4FF929147}"/>
                    </a:ext>
                  </a:extLst>
                </p14:cNvPr>
                <p14:cNvContentPartPr/>
                <p14:nvPr/>
              </p14:nvContentPartPr>
              <p14:xfrm>
                <a:off x="4392949" y="3818782"/>
                <a:ext cx="95760" cy="236880"/>
              </p14:xfrm>
            </p:contentPart>
          </mc:Choice>
          <mc:Fallback>
            <p:pic>
              <p:nvPicPr>
                <p:cNvPr id="5" name="Freihand 4">
                  <a:extLst>
                    <a:ext uri="{FF2B5EF4-FFF2-40B4-BE49-F238E27FC236}">
                      <a16:creationId xmlns:a16="http://schemas.microsoft.com/office/drawing/2014/main" id="{9A7BAEC7-EBD6-8C98-6828-D8F4FF929147}"/>
                    </a:ext>
                  </a:extLst>
                </p:cNvPr>
                <p:cNvPicPr/>
                <p:nvPr/>
              </p:nvPicPr>
              <p:blipFill>
                <a:blip r:embed="rId202"/>
                <a:stretch>
                  <a:fillRect/>
                </a:stretch>
              </p:blipFill>
              <p:spPr>
                <a:xfrm>
                  <a:off x="4384309" y="3810142"/>
                  <a:ext cx="1134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6" name="Freihand 5">
                  <a:extLst>
                    <a:ext uri="{FF2B5EF4-FFF2-40B4-BE49-F238E27FC236}">
                      <a16:creationId xmlns:a16="http://schemas.microsoft.com/office/drawing/2014/main" id="{15E1D4D8-DAAC-5101-DF43-F0FC40611E8C}"/>
                    </a:ext>
                  </a:extLst>
                </p14:cNvPr>
                <p14:cNvContentPartPr/>
                <p14:nvPr/>
              </p14:nvContentPartPr>
              <p14:xfrm>
                <a:off x="4505269" y="3829942"/>
                <a:ext cx="65520" cy="174240"/>
              </p14:xfrm>
            </p:contentPart>
          </mc:Choice>
          <mc:Fallback>
            <p:pic>
              <p:nvPicPr>
                <p:cNvPr id="6" name="Freihand 5">
                  <a:extLst>
                    <a:ext uri="{FF2B5EF4-FFF2-40B4-BE49-F238E27FC236}">
                      <a16:creationId xmlns:a16="http://schemas.microsoft.com/office/drawing/2014/main" id="{15E1D4D8-DAAC-5101-DF43-F0FC40611E8C}"/>
                    </a:ext>
                  </a:extLst>
                </p:cNvPr>
                <p:cNvPicPr/>
                <p:nvPr/>
              </p:nvPicPr>
              <p:blipFill>
                <a:blip r:embed="rId204"/>
                <a:stretch>
                  <a:fillRect/>
                </a:stretch>
              </p:blipFill>
              <p:spPr>
                <a:xfrm>
                  <a:off x="4496269" y="3820942"/>
                  <a:ext cx="83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 name="Freihand 6">
                  <a:extLst>
                    <a:ext uri="{FF2B5EF4-FFF2-40B4-BE49-F238E27FC236}">
                      <a16:creationId xmlns:a16="http://schemas.microsoft.com/office/drawing/2014/main" id="{C4F17517-2C3E-34A2-972D-14784912D3CE}"/>
                    </a:ext>
                  </a:extLst>
                </p14:cNvPr>
                <p14:cNvContentPartPr/>
                <p14:nvPr/>
              </p14:nvContentPartPr>
              <p14:xfrm>
                <a:off x="4615429" y="3919222"/>
                <a:ext cx="49320" cy="37080"/>
              </p14:xfrm>
            </p:contentPart>
          </mc:Choice>
          <mc:Fallback>
            <p:pic>
              <p:nvPicPr>
                <p:cNvPr id="7" name="Freihand 6">
                  <a:extLst>
                    <a:ext uri="{FF2B5EF4-FFF2-40B4-BE49-F238E27FC236}">
                      <a16:creationId xmlns:a16="http://schemas.microsoft.com/office/drawing/2014/main" id="{C4F17517-2C3E-34A2-972D-14784912D3CE}"/>
                    </a:ext>
                  </a:extLst>
                </p:cNvPr>
                <p:cNvPicPr/>
                <p:nvPr/>
              </p:nvPicPr>
              <p:blipFill>
                <a:blip r:embed="rId206"/>
                <a:stretch>
                  <a:fillRect/>
                </a:stretch>
              </p:blipFill>
              <p:spPr>
                <a:xfrm>
                  <a:off x="4606789" y="3910582"/>
                  <a:ext cx="66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8" name="Freihand 7">
                  <a:extLst>
                    <a:ext uri="{FF2B5EF4-FFF2-40B4-BE49-F238E27FC236}">
                      <a16:creationId xmlns:a16="http://schemas.microsoft.com/office/drawing/2014/main" id="{35F78A08-6179-2C11-2DBF-4D1FC42ACD26}"/>
                    </a:ext>
                  </a:extLst>
                </p14:cNvPr>
                <p14:cNvContentPartPr/>
                <p14:nvPr/>
              </p14:nvContentPartPr>
              <p14:xfrm>
                <a:off x="4321309" y="4288222"/>
                <a:ext cx="133560" cy="110160"/>
              </p14:xfrm>
            </p:contentPart>
          </mc:Choice>
          <mc:Fallback>
            <p:pic>
              <p:nvPicPr>
                <p:cNvPr id="8" name="Freihand 7">
                  <a:extLst>
                    <a:ext uri="{FF2B5EF4-FFF2-40B4-BE49-F238E27FC236}">
                      <a16:creationId xmlns:a16="http://schemas.microsoft.com/office/drawing/2014/main" id="{35F78A08-6179-2C11-2DBF-4D1FC42ACD26}"/>
                    </a:ext>
                  </a:extLst>
                </p:cNvPr>
                <p:cNvPicPr/>
                <p:nvPr/>
              </p:nvPicPr>
              <p:blipFill>
                <a:blip r:embed="rId208"/>
                <a:stretch>
                  <a:fillRect/>
                </a:stretch>
              </p:blipFill>
              <p:spPr>
                <a:xfrm>
                  <a:off x="4312669" y="4279582"/>
                  <a:ext cx="151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9" name="Freihand 8">
                  <a:extLst>
                    <a:ext uri="{FF2B5EF4-FFF2-40B4-BE49-F238E27FC236}">
                      <a16:creationId xmlns:a16="http://schemas.microsoft.com/office/drawing/2014/main" id="{0A53A50D-4896-4520-C16A-F4FA1D005C3C}"/>
                    </a:ext>
                  </a:extLst>
                </p14:cNvPr>
                <p14:cNvContentPartPr/>
                <p14:nvPr/>
              </p14:nvContentPartPr>
              <p14:xfrm>
                <a:off x="4486549" y="4224862"/>
                <a:ext cx="112320" cy="228240"/>
              </p14:xfrm>
            </p:contentPart>
          </mc:Choice>
          <mc:Fallback>
            <p:pic>
              <p:nvPicPr>
                <p:cNvPr id="9" name="Freihand 8">
                  <a:extLst>
                    <a:ext uri="{FF2B5EF4-FFF2-40B4-BE49-F238E27FC236}">
                      <a16:creationId xmlns:a16="http://schemas.microsoft.com/office/drawing/2014/main" id="{0A53A50D-4896-4520-C16A-F4FA1D005C3C}"/>
                    </a:ext>
                  </a:extLst>
                </p:cNvPr>
                <p:cNvPicPr/>
                <p:nvPr/>
              </p:nvPicPr>
              <p:blipFill>
                <a:blip r:embed="rId210"/>
                <a:stretch>
                  <a:fillRect/>
                </a:stretch>
              </p:blipFill>
              <p:spPr>
                <a:xfrm>
                  <a:off x="4477549" y="4215862"/>
                  <a:ext cx="1299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 name="Freihand 9">
                  <a:extLst>
                    <a:ext uri="{FF2B5EF4-FFF2-40B4-BE49-F238E27FC236}">
                      <a16:creationId xmlns:a16="http://schemas.microsoft.com/office/drawing/2014/main" id="{76C2F164-85E0-CD1C-14AD-1CDF4A7ED666}"/>
                    </a:ext>
                  </a:extLst>
                </p14:cNvPr>
                <p14:cNvContentPartPr/>
                <p14:nvPr/>
              </p14:nvContentPartPr>
              <p14:xfrm>
                <a:off x="4579789" y="4134502"/>
                <a:ext cx="86760" cy="106920"/>
              </p14:xfrm>
            </p:contentPart>
          </mc:Choice>
          <mc:Fallback>
            <p:pic>
              <p:nvPicPr>
                <p:cNvPr id="10" name="Freihand 9">
                  <a:extLst>
                    <a:ext uri="{FF2B5EF4-FFF2-40B4-BE49-F238E27FC236}">
                      <a16:creationId xmlns:a16="http://schemas.microsoft.com/office/drawing/2014/main" id="{76C2F164-85E0-CD1C-14AD-1CDF4A7ED666}"/>
                    </a:ext>
                  </a:extLst>
                </p:cNvPr>
                <p:cNvPicPr/>
                <p:nvPr/>
              </p:nvPicPr>
              <p:blipFill>
                <a:blip r:embed="rId212"/>
                <a:stretch>
                  <a:fillRect/>
                </a:stretch>
              </p:blipFill>
              <p:spPr>
                <a:xfrm>
                  <a:off x="4571149" y="4125502"/>
                  <a:ext cx="104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 name="Freihand 10">
                  <a:extLst>
                    <a:ext uri="{FF2B5EF4-FFF2-40B4-BE49-F238E27FC236}">
                      <a16:creationId xmlns:a16="http://schemas.microsoft.com/office/drawing/2014/main" id="{F32C671E-C2EC-29AA-9841-6EC67F168345}"/>
                    </a:ext>
                  </a:extLst>
                </p14:cNvPr>
                <p14:cNvContentPartPr/>
                <p14:nvPr/>
              </p14:nvContentPartPr>
              <p14:xfrm>
                <a:off x="4675189" y="4027222"/>
                <a:ext cx="73080" cy="180000"/>
              </p14:xfrm>
            </p:contentPart>
          </mc:Choice>
          <mc:Fallback>
            <p:pic>
              <p:nvPicPr>
                <p:cNvPr id="11" name="Freihand 10">
                  <a:extLst>
                    <a:ext uri="{FF2B5EF4-FFF2-40B4-BE49-F238E27FC236}">
                      <a16:creationId xmlns:a16="http://schemas.microsoft.com/office/drawing/2014/main" id="{F32C671E-C2EC-29AA-9841-6EC67F168345}"/>
                    </a:ext>
                  </a:extLst>
                </p:cNvPr>
                <p:cNvPicPr/>
                <p:nvPr/>
              </p:nvPicPr>
              <p:blipFill>
                <a:blip r:embed="rId214"/>
                <a:stretch>
                  <a:fillRect/>
                </a:stretch>
              </p:blipFill>
              <p:spPr>
                <a:xfrm>
                  <a:off x="4666549" y="4018222"/>
                  <a:ext cx="90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 name="Freihand 12">
                  <a:extLst>
                    <a:ext uri="{FF2B5EF4-FFF2-40B4-BE49-F238E27FC236}">
                      <a16:creationId xmlns:a16="http://schemas.microsoft.com/office/drawing/2014/main" id="{3B40AF7C-1535-5A1F-EF3E-9DE02F5424A4}"/>
                    </a:ext>
                  </a:extLst>
                </p14:cNvPr>
                <p14:cNvContentPartPr/>
                <p14:nvPr/>
              </p14:nvContentPartPr>
              <p14:xfrm>
                <a:off x="4453069" y="3430342"/>
                <a:ext cx="167040" cy="279000"/>
              </p14:xfrm>
            </p:contentPart>
          </mc:Choice>
          <mc:Fallback>
            <p:pic>
              <p:nvPicPr>
                <p:cNvPr id="13" name="Freihand 12">
                  <a:extLst>
                    <a:ext uri="{FF2B5EF4-FFF2-40B4-BE49-F238E27FC236}">
                      <a16:creationId xmlns:a16="http://schemas.microsoft.com/office/drawing/2014/main" id="{3B40AF7C-1535-5A1F-EF3E-9DE02F5424A4}"/>
                    </a:ext>
                  </a:extLst>
                </p:cNvPr>
                <p:cNvPicPr/>
                <p:nvPr/>
              </p:nvPicPr>
              <p:blipFill>
                <a:blip r:embed="rId216"/>
                <a:stretch>
                  <a:fillRect/>
                </a:stretch>
              </p:blipFill>
              <p:spPr>
                <a:xfrm>
                  <a:off x="4444069" y="3421702"/>
                  <a:ext cx="1846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80" name="Freihand 79">
                  <a:extLst>
                    <a:ext uri="{FF2B5EF4-FFF2-40B4-BE49-F238E27FC236}">
                      <a16:creationId xmlns:a16="http://schemas.microsoft.com/office/drawing/2014/main" id="{93618CBC-865D-A86D-1203-24A58249AE2B}"/>
                    </a:ext>
                  </a:extLst>
                </p14:cNvPr>
                <p14:cNvContentPartPr/>
                <p14:nvPr/>
              </p14:nvContentPartPr>
              <p14:xfrm>
                <a:off x="3832789" y="3243044"/>
                <a:ext cx="914760" cy="609840"/>
              </p14:xfrm>
            </p:contentPart>
          </mc:Choice>
          <mc:Fallback>
            <p:pic>
              <p:nvPicPr>
                <p:cNvPr id="80" name="Freihand 79">
                  <a:extLst>
                    <a:ext uri="{FF2B5EF4-FFF2-40B4-BE49-F238E27FC236}">
                      <a16:creationId xmlns:a16="http://schemas.microsoft.com/office/drawing/2014/main" id="{93618CBC-865D-A86D-1203-24A58249AE2B}"/>
                    </a:ext>
                  </a:extLst>
                </p:cNvPr>
                <p:cNvPicPr/>
                <p:nvPr/>
              </p:nvPicPr>
              <p:blipFill>
                <a:blip r:embed="rId218"/>
                <a:stretch>
                  <a:fillRect/>
                </a:stretch>
              </p:blipFill>
              <p:spPr>
                <a:xfrm>
                  <a:off x="3823789" y="3234404"/>
                  <a:ext cx="932400" cy="627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83" name="Freihand 82">
                  <a:extLst>
                    <a:ext uri="{FF2B5EF4-FFF2-40B4-BE49-F238E27FC236}">
                      <a16:creationId xmlns:a16="http://schemas.microsoft.com/office/drawing/2014/main" id="{36612B92-ECE2-D8AA-F269-D6FF48DDEE8E}"/>
                    </a:ext>
                  </a:extLst>
                </p14:cNvPr>
                <p14:cNvContentPartPr/>
                <p14:nvPr/>
              </p14:nvContentPartPr>
              <p14:xfrm>
                <a:off x="2351389" y="5046284"/>
                <a:ext cx="185760" cy="413640"/>
              </p14:xfrm>
            </p:contentPart>
          </mc:Choice>
          <mc:Fallback>
            <p:pic>
              <p:nvPicPr>
                <p:cNvPr id="83" name="Freihand 82">
                  <a:extLst>
                    <a:ext uri="{FF2B5EF4-FFF2-40B4-BE49-F238E27FC236}">
                      <a16:creationId xmlns:a16="http://schemas.microsoft.com/office/drawing/2014/main" id="{36612B92-ECE2-D8AA-F269-D6FF48DDEE8E}"/>
                    </a:ext>
                  </a:extLst>
                </p:cNvPr>
                <p:cNvPicPr/>
                <p:nvPr/>
              </p:nvPicPr>
              <p:blipFill>
                <a:blip r:embed="rId220"/>
                <a:stretch>
                  <a:fillRect/>
                </a:stretch>
              </p:blipFill>
              <p:spPr>
                <a:xfrm>
                  <a:off x="2342749" y="5037284"/>
                  <a:ext cx="20340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4" name="Freihand 83">
                  <a:extLst>
                    <a:ext uri="{FF2B5EF4-FFF2-40B4-BE49-F238E27FC236}">
                      <a16:creationId xmlns:a16="http://schemas.microsoft.com/office/drawing/2014/main" id="{50DB5C7B-4614-70BC-2E9E-87C203789B63}"/>
                    </a:ext>
                  </a:extLst>
                </p14:cNvPr>
                <p14:cNvContentPartPr/>
                <p14:nvPr/>
              </p14:nvContentPartPr>
              <p14:xfrm>
                <a:off x="2621389" y="4921004"/>
                <a:ext cx="78840" cy="416880"/>
              </p14:xfrm>
            </p:contentPart>
          </mc:Choice>
          <mc:Fallback>
            <p:pic>
              <p:nvPicPr>
                <p:cNvPr id="84" name="Freihand 83">
                  <a:extLst>
                    <a:ext uri="{FF2B5EF4-FFF2-40B4-BE49-F238E27FC236}">
                      <a16:creationId xmlns:a16="http://schemas.microsoft.com/office/drawing/2014/main" id="{50DB5C7B-4614-70BC-2E9E-87C203789B63}"/>
                    </a:ext>
                  </a:extLst>
                </p:cNvPr>
                <p:cNvPicPr/>
                <p:nvPr/>
              </p:nvPicPr>
              <p:blipFill>
                <a:blip r:embed="rId222"/>
                <a:stretch>
                  <a:fillRect/>
                </a:stretch>
              </p:blipFill>
              <p:spPr>
                <a:xfrm>
                  <a:off x="2612389" y="4912004"/>
                  <a:ext cx="9648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5" name="Freihand 84">
                  <a:extLst>
                    <a:ext uri="{FF2B5EF4-FFF2-40B4-BE49-F238E27FC236}">
                      <a16:creationId xmlns:a16="http://schemas.microsoft.com/office/drawing/2014/main" id="{A02DA518-C40F-A7A4-5093-D5306058099C}"/>
                    </a:ext>
                  </a:extLst>
                </p14:cNvPr>
                <p14:cNvContentPartPr/>
                <p14:nvPr/>
              </p14:nvContentPartPr>
              <p14:xfrm>
                <a:off x="2761069" y="5106764"/>
                <a:ext cx="90000" cy="91440"/>
              </p14:xfrm>
            </p:contentPart>
          </mc:Choice>
          <mc:Fallback>
            <p:pic>
              <p:nvPicPr>
                <p:cNvPr id="85" name="Freihand 84">
                  <a:extLst>
                    <a:ext uri="{FF2B5EF4-FFF2-40B4-BE49-F238E27FC236}">
                      <a16:creationId xmlns:a16="http://schemas.microsoft.com/office/drawing/2014/main" id="{A02DA518-C40F-A7A4-5093-D5306058099C}"/>
                    </a:ext>
                  </a:extLst>
                </p:cNvPr>
                <p:cNvPicPr/>
                <p:nvPr/>
              </p:nvPicPr>
              <p:blipFill>
                <a:blip r:embed="rId224"/>
                <a:stretch>
                  <a:fillRect/>
                </a:stretch>
              </p:blipFill>
              <p:spPr>
                <a:xfrm>
                  <a:off x="2752429" y="5098124"/>
                  <a:ext cx="107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86" name="Freihand 85">
                  <a:extLst>
                    <a:ext uri="{FF2B5EF4-FFF2-40B4-BE49-F238E27FC236}">
                      <a16:creationId xmlns:a16="http://schemas.microsoft.com/office/drawing/2014/main" id="{EF6012B6-F835-14AC-D6DA-EBE84DE03DD1}"/>
                    </a:ext>
                  </a:extLst>
                </p14:cNvPr>
                <p14:cNvContentPartPr/>
                <p14:nvPr/>
              </p14:nvContentPartPr>
              <p14:xfrm>
                <a:off x="2858989" y="5038724"/>
                <a:ext cx="17640" cy="274680"/>
              </p14:xfrm>
            </p:contentPart>
          </mc:Choice>
          <mc:Fallback>
            <p:pic>
              <p:nvPicPr>
                <p:cNvPr id="86" name="Freihand 85">
                  <a:extLst>
                    <a:ext uri="{FF2B5EF4-FFF2-40B4-BE49-F238E27FC236}">
                      <a16:creationId xmlns:a16="http://schemas.microsoft.com/office/drawing/2014/main" id="{EF6012B6-F835-14AC-D6DA-EBE84DE03DD1}"/>
                    </a:ext>
                  </a:extLst>
                </p:cNvPr>
                <p:cNvPicPr/>
                <p:nvPr/>
              </p:nvPicPr>
              <p:blipFill>
                <a:blip r:embed="rId226"/>
                <a:stretch>
                  <a:fillRect/>
                </a:stretch>
              </p:blipFill>
              <p:spPr>
                <a:xfrm>
                  <a:off x="2850349" y="5030084"/>
                  <a:ext cx="352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87" name="Freihand 86">
                  <a:extLst>
                    <a:ext uri="{FF2B5EF4-FFF2-40B4-BE49-F238E27FC236}">
                      <a16:creationId xmlns:a16="http://schemas.microsoft.com/office/drawing/2014/main" id="{7B7F3752-69C9-0656-2AD9-0F54D0476E6C}"/>
                    </a:ext>
                  </a:extLst>
                </p14:cNvPr>
                <p14:cNvContentPartPr/>
                <p14:nvPr/>
              </p14:nvContentPartPr>
              <p14:xfrm>
                <a:off x="2974549" y="5150684"/>
                <a:ext cx="86400" cy="178560"/>
              </p14:xfrm>
            </p:contentPart>
          </mc:Choice>
          <mc:Fallback>
            <p:pic>
              <p:nvPicPr>
                <p:cNvPr id="87" name="Freihand 86">
                  <a:extLst>
                    <a:ext uri="{FF2B5EF4-FFF2-40B4-BE49-F238E27FC236}">
                      <a16:creationId xmlns:a16="http://schemas.microsoft.com/office/drawing/2014/main" id="{7B7F3752-69C9-0656-2AD9-0F54D0476E6C}"/>
                    </a:ext>
                  </a:extLst>
                </p:cNvPr>
                <p:cNvPicPr/>
                <p:nvPr/>
              </p:nvPicPr>
              <p:blipFill>
                <a:blip r:embed="rId228"/>
                <a:stretch>
                  <a:fillRect/>
                </a:stretch>
              </p:blipFill>
              <p:spPr>
                <a:xfrm>
                  <a:off x="2965909" y="5142044"/>
                  <a:ext cx="1040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8" name="Freihand 87">
                  <a:extLst>
                    <a:ext uri="{FF2B5EF4-FFF2-40B4-BE49-F238E27FC236}">
                      <a16:creationId xmlns:a16="http://schemas.microsoft.com/office/drawing/2014/main" id="{A80FCB87-4856-7329-5E15-45355E884DBA}"/>
                    </a:ext>
                  </a:extLst>
                </p14:cNvPr>
                <p14:cNvContentPartPr/>
                <p14:nvPr/>
              </p14:nvContentPartPr>
              <p14:xfrm>
                <a:off x="3189829" y="5158964"/>
                <a:ext cx="39600" cy="162360"/>
              </p14:xfrm>
            </p:contentPart>
          </mc:Choice>
          <mc:Fallback>
            <p:pic>
              <p:nvPicPr>
                <p:cNvPr id="88" name="Freihand 87">
                  <a:extLst>
                    <a:ext uri="{FF2B5EF4-FFF2-40B4-BE49-F238E27FC236}">
                      <a16:creationId xmlns:a16="http://schemas.microsoft.com/office/drawing/2014/main" id="{A80FCB87-4856-7329-5E15-45355E884DBA}"/>
                    </a:ext>
                  </a:extLst>
                </p:cNvPr>
                <p:cNvPicPr/>
                <p:nvPr/>
              </p:nvPicPr>
              <p:blipFill>
                <a:blip r:embed="rId230"/>
                <a:stretch>
                  <a:fillRect/>
                </a:stretch>
              </p:blipFill>
              <p:spPr>
                <a:xfrm>
                  <a:off x="3180829" y="5150324"/>
                  <a:ext cx="572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9" name="Freihand 88">
                  <a:extLst>
                    <a:ext uri="{FF2B5EF4-FFF2-40B4-BE49-F238E27FC236}">
                      <a16:creationId xmlns:a16="http://schemas.microsoft.com/office/drawing/2014/main" id="{03A802D2-C577-F875-8CF5-DCF349B2058E}"/>
                    </a:ext>
                  </a:extLst>
                </p14:cNvPr>
                <p14:cNvContentPartPr/>
                <p14:nvPr/>
              </p14:nvContentPartPr>
              <p14:xfrm>
                <a:off x="3294949" y="4932884"/>
                <a:ext cx="42480" cy="153000"/>
              </p14:xfrm>
            </p:contentPart>
          </mc:Choice>
          <mc:Fallback>
            <p:pic>
              <p:nvPicPr>
                <p:cNvPr id="89" name="Freihand 88">
                  <a:extLst>
                    <a:ext uri="{FF2B5EF4-FFF2-40B4-BE49-F238E27FC236}">
                      <a16:creationId xmlns:a16="http://schemas.microsoft.com/office/drawing/2014/main" id="{03A802D2-C577-F875-8CF5-DCF349B2058E}"/>
                    </a:ext>
                  </a:extLst>
                </p:cNvPr>
                <p:cNvPicPr/>
                <p:nvPr/>
              </p:nvPicPr>
              <p:blipFill>
                <a:blip r:embed="rId232"/>
                <a:stretch>
                  <a:fillRect/>
                </a:stretch>
              </p:blipFill>
              <p:spPr>
                <a:xfrm>
                  <a:off x="3286309" y="4924244"/>
                  <a:ext cx="60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90" name="Freihand 89">
                  <a:extLst>
                    <a:ext uri="{FF2B5EF4-FFF2-40B4-BE49-F238E27FC236}">
                      <a16:creationId xmlns:a16="http://schemas.microsoft.com/office/drawing/2014/main" id="{68085B78-8391-F935-95F6-6E9DA31229A8}"/>
                    </a:ext>
                  </a:extLst>
                </p14:cNvPr>
                <p14:cNvContentPartPr/>
                <p14:nvPr/>
              </p14:nvContentPartPr>
              <p14:xfrm>
                <a:off x="3279469" y="4812284"/>
                <a:ext cx="11880" cy="11880"/>
              </p14:xfrm>
            </p:contentPart>
          </mc:Choice>
          <mc:Fallback>
            <p:pic>
              <p:nvPicPr>
                <p:cNvPr id="90" name="Freihand 89">
                  <a:extLst>
                    <a:ext uri="{FF2B5EF4-FFF2-40B4-BE49-F238E27FC236}">
                      <a16:creationId xmlns:a16="http://schemas.microsoft.com/office/drawing/2014/main" id="{68085B78-8391-F935-95F6-6E9DA31229A8}"/>
                    </a:ext>
                  </a:extLst>
                </p:cNvPr>
                <p:cNvPicPr/>
                <p:nvPr/>
              </p:nvPicPr>
              <p:blipFill>
                <a:blip r:embed="rId234"/>
                <a:stretch>
                  <a:fillRect/>
                </a:stretch>
              </p:blipFill>
              <p:spPr>
                <a:xfrm>
                  <a:off x="3270829" y="4803284"/>
                  <a:ext cx="295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91" name="Freihand 90">
                  <a:extLst>
                    <a:ext uri="{FF2B5EF4-FFF2-40B4-BE49-F238E27FC236}">
                      <a16:creationId xmlns:a16="http://schemas.microsoft.com/office/drawing/2014/main" id="{6B10F32C-F139-5DD1-D379-B86A80F4EB20}"/>
                    </a:ext>
                  </a:extLst>
                </p14:cNvPr>
                <p14:cNvContentPartPr/>
                <p14:nvPr/>
              </p14:nvContentPartPr>
              <p14:xfrm>
                <a:off x="3387109" y="4776644"/>
                <a:ext cx="94680" cy="531720"/>
              </p14:xfrm>
            </p:contentPart>
          </mc:Choice>
          <mc:Fallback>
            <p:pic>
              <p:nvPicPr>
                <p:cNvPr id="91" name="Freihand 90">
                  <a:extLst>
                    <a:ext uri="{FF2B5EF4-FFF2-40B4-BE49-F238E27FC236}">
                      <a16:creationId xmlns:a16="http://schemas.microsoft.com/office/drawing/2014/main" id="{6B10F32C-F139-5DD1-D379-B86A80F4EB20}"/>
                    </a:ext>
                  </a:extLst>
                </p:cNvPr>
                <p:cNvPicPr/>
                <p:nvPr/>
              </p:nvPicPr>
              <p:blipFill>
                <a:blip r:embed="rId236"/>
                <a:stretch>
                  <a:fillRect/>
                </a:stretch>
              </p:blipFill>
              <p:spPr>
                <a:xfrm>
                  <a:off x="3378109" y="4768004"/>
                  <a:ext cx="112320" cy="549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3" name="Freihand 92">
                  <a:extLst>
                    <a:ext uri="{FF2B5EF4-FFF2-40B4-BE49-F238E27FC236}">
                      <a16:creationId xmlns:a16="http://schemas.microsoft.com/office/drawing/2014/main" id="{0A38A045-BC96-6B8B-D832-4C9539F0BAE1}"/>
                    </a:ext>
                  </a:extLst>
                </p14:cNvPr>
                <p14:cNvContentPartPr/>
                <p14:nvPr/>
              </p14:nvContentPartPr>
              <p14:xfrm>
                <a:off x="3188749" y="4614284"/>
                <a:ext cx="111960" cy="49680"/>
              </p14:xfrm>
            </p:contentPart>
          </mc:Choice>
          <mc:Fallback>
            <p:pic>
              <p:nvPicPr>
                <p:cNvPr id="93" name="Freihand 92">
                  <a:extLst>
                    <a:ext uri="{FF2B5EF4-FFF2-40B4-BE49-F238E27FC236}">
                      <a16:creationId xmlns:a16="http://schemas.microsoft.com/office/drawing/2014/main" id="{0A38A045-BC96-6B8B-D832-4C9539F0BAE1}"/>
                    </a:ext>
                  </a:extLst>
                </p:cNvPr>
                <p:cNvPicPr/>
                <p:nvPr/>
              </p:nvPicPr>
              <p:blipFill>
                <a:blip r:embed="rId238"/>
                <a:stretch>
                  <a:fillRect/>
                </a:stretch>
              </p:blipFill>
              <p:spPr>
                <a:xfrm>
                  <a:off x="3179749" y="4605644"/>
                  <a:ext cx="1296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94" name="Freihand 93">
                  <a:extLst>
                    <a:ext uri="{FF2B5EF4-FFF2-40B4-BE49-F238E27FC236}">
                      <a16:creationId xmlns:a16="http://schemas.microsoft.com/office/drawing/2014/main" id="{7F4F88B1-2BCA-7BB0-9EEC-462C2A29E518}"/>
                    </a:ext>
                  </a:extLst>
                </p14:cNvPr>
                <p14:cNvContentPartPr/>
                <p14:nvPr/>
              </p14:nvContentPartPr>
              <p14:xfrm>
                <a:off x="3112429" y="4741004"/>
                <a:ext cx="56520" cy="96480"/>
              </p14:xfrm>
            </p:contentPart>
          </mc:Choice>
          <mc:Fallback>
            <p:pic>
              <p:nvPicPr>
                <p:cNvPr id="94" name="Freihand 93">
                  <a:extLst>
                    <a:ext uri="{FF2B5EF4-FFF2-40B4-BE49-F238E27FC236}">
                      <a16:creationId xmlns:a16="http://schemas.microsoft.com/office/drawing/2014/main" id="{7F4F88B1-2BCA-7BB0-9EEC-462C2A29E518}"/>
                    </a:ext>
                  </a:extLst>
                </p:cNvPr>
                <p:cNvPicPr/>
                <p:nvPr/>
              </p:nvPicPr>
              <p:blipFill>
                <a:blip r:embed="rId240"/>
                <a:stretch>
                  <a:fillRect/>
                </a:stretch>
              </p:blipFill>
              <p:spPr>
                <a:xfrm>
                  <a:off x="3103429" y="4732004"/>
                  <a:ext cx="74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95" name="Freihand 94">
                  <a:extLst>
                    <a:ext uri="{FF2B5EF4-FFF2-40B4-BE49-F238E27FC236}">
                      <a16:creationId xmlns:a16="http://schemas.microsoft.com/office/drawing/2014/main" id="{652ABBAB-B740-DD8F-EEA9-1D33F26FE75E}"/>
                    </a:ext>
                  </a:extLst>
                </p14:cNvPr>
                <p14:cNvContentPartPr/>
                <p14:nvPr/>
              </p14:nvContentPartPr>
              <p14:xfrm>
                <a:off x="3308269" y="4449404"/>
                <a:ext cx="45720" cy="109440"/>
              </p14:xfrm>
            </p:contentPart>
          </mc:Choice>
          <mc:Fallback>
            <p:pic>
              <p:nvPicPr>
                <p:cNvPr id="95" name="Freihand 94">
                  <a:extLst>
                    <a:ext uri="{FF2B5EF4-FFF2-40B4-BE49-F238E27FC236}">
                      <a16:creationId xmlns:a16="http://schemas.microsoft.com/office/drawing/2014/main" id="{652ABBAB-B740-DD8F-EEA9-1D33F26FE75E}"/>
                    </a:ext>
                  </a:extLst>
                </p:cNvPr>
                <p:cNvPicPr/>
                <p:nvPr/>
              </p:nvPicPr>
              <p:blipFill>
                <a:blip r:embed="rId242"/>
                <a:stretch>
                  <a:fillRect/>
                </a:stretch>
              </p:blipFill>
              <p:spPr>
                <a:xfrm>
                  <a:off x="3299269" y="4440764"/>
                  <a:ext cx="63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5" name="Freihand 154">
                  <a:extLst>
                    <a:ext uri="{FF2B5EF4-FFF2-40B4-BE49-F238E27FC236}">
                      <a16:creationId xmlns:a16="http://schemas.microsoft.com/office/drawing/2014/main" id="{4704FEE1-7E6D-A18C-6CBC-3921D2D1295F}"/>
                    </a:ext>
                  </a:extLst>
                </p14:cNvPr>
                <p14:cNvContentPartPr/>
                <p14:nvPr/>
              </p14:nvContentPartPr>
              <p14:xfrm>
                <a:off x="1991029" y="5909564"/>
                <a:ext cx="223200" cy="230040"/>
              </p14:xfrm>
            </p:contentPart>
          </mc:Choice>
          <mc:Fallback>
            <p:pic>
              <p:nvPicPr>
                <p:cNvPr id="155" name="Freihand 154">
                  <a:extLst>
                    <a:ext uri="{FF2B5EF4-FFF2-40B4-BE49-F238E27FC236}">
                      <a16:creationId xmlns:a16="http://schemas.microsoft.com/office/drawing/2014/main" id="{4704FEE1-7E6D-A18C-6CBC-3921D2D1295F}"/>
                    </a:ext>
                  </a:extLst>
                </p:cNvPr>
                <p:cNvPicPr/>
                <p:nvPr/>
              </p:nvPicPr>
              <p:blipFill>
                <a:blip r:embed="rId244"/>
                <a:stretch>
                  <a:fillRect/>
                </a:stretch>
              </p:blipFill>
              <p:spPr>
                <a:xfrm>
                  <a:off x="1982389" y="5900564"/>
                  <a:ext cx="2408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6" name="Freihand 155">
                  <a:extLst>
                    <a:ext uri="{FF2B5EF4-FFF2-40B4-BE49-F238E27FC236}">
                      <a16:creationId xmlns:a16="http://schemas.microsoft.com/office/drawing/2014/main" id="{42161331-74F2-624E-DB05-7D9C52274281}"/>
                    </a:ext>
                  </a:extLst>
                </p14:cNvPr>
                <p14:cNvContentPartPr/>
                <p14:nvPr/>
              </p14:nvContentPartPr>
              <p14:xfrm>
                <a:off x="2251669" y="5896244"/>
                <a:ext cx="328680" cy="357480"/>
              </p14:xfrm>
            </p:contentPart>
          </mc:Choice>
          <mc:Fallback>
            <p:pic>
              <p:nvPicPr>
                <p:cNvPr id="156" name="Freihand 155">
                  <a:extLst>
                    <a:ext uri="{FF2B5EF4-FFF2-40B4-BE49-F238E27FC236}">
                      <a16:creationId xmlns:a16="http://schemas.microsoft.com/office/drawing/2014/main" id="{42161331-74F2-624E-DB05-7D9C52274281}"/>
                    </a:ext>
                  </a:extLst>
                </p:cNvPr>
                <p:cNvPicPr/>
                <p:nvPr/>
              </p:nvPicPr>
              <p:blipFill>
                <a:blip r:embed="rId246"/>
                <a:stretch>
                  <a:fillRect/>
                </a:stretch>
              </p:blipFill>
              <p:spPr>
                <a:xfrm>
                  <a:off x="2242669" y="5887604"/>
                  <a:ext cx="3463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7" name="Freihand 156">
                  <a:extLst>
                    <a:ext uri="{FF2B5EF4-FFF2-40B4-BE49-F238E27FC236}">
                      <a16:creationId xmlns:a16="http://schemas.microsoft.com/office/drawing/2014/main" id="{DD8FCAD8-8C20-A351-E96E-1F80FAA4694C}"/>
                    </a:ext>
                  </a:extLst>
                </p14:cNvPr>
                <p14:cNvContentPartPr/>
                <p14:nvPr/>
              </p14:nvContentPartPr>
              <p14:xfrm>
                <a:off x="2624629" y="5875004"/>
                <a:ext cx="307080" cy="115920"/>
              </p14:xfrm>
            </p:contentPart>
          </mc:Choice>
          <mc:Fallback>
            <p:pic>
              <p:nvPicPr>
                <p:cNvPr id="157" name="Freihand 156">
                  <a:extLst>
                    <a:ext uri="{FF2B5EF4-FFF2-40B4-BE49-F238E27FC236}">
                      <a16:creationId xmlns:a16="http://schemas.microsoft.com/office/drawing/2014/main" id="{DD8FCAD8-8C20-A351-E96E-1F80FAA4694C}"/>
                    </a:ext>
                  </a:extLst>
                </p:cNvPr>
                <p:cNvPicPr/>
                <p:nvPr/>
              </p:nvPicPr>
              <p:blipFill>
                <a:blip r:embed="rId248"/>
                <a:stretch>
                  <a:fillRect/>
                </a:stretch>
              </p:blipFill>
              <p:spPr>
                <a:xfrm>
                  <a:off x="2615629" y="5866364"/>
                  <a:ext cx="324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8" name="Freihand 157">
                  <a:extLst>
                    <a:ext uri="{FF2B5EF4-FFF2-40B4-BE49-F238E27FC236}">
                      <a16:creationId xmlns:a16="http://schemas.microsoft.com/office/drawing/2014/main" id="{B3815289-4B78-41AD-BA10-DB21D5E71244}"/>
                    </a:ext>
                  </a:extLst>
                </p14:cNvPr>
                <p14:cNvContentPartPr/>
                <p14:nvPr/>
              </p14:nvContentPartPr>
              <p14:xfrm>
                <a:off x="2973109" y="5789324"/>
                <a:ext cx="228240" cy="108720"/>
              </p14:xfrm>
            </p:contentPart>
          </mc:Choice>
          <mc:Fallback>
            <p:pic>
              <p:nvPicPr>
                <p:cNvPr id="158" name="Freihand 157">
                  <a:extLst>
                    <a:ext uri="{FF2B5EF4-FFF2-40B4-BE49-F238E27FC236}">
                      <a16:creationId xmlns:a16="http://schemas.microsoft.com/office/drawing/2014/main" id="{B3815289-4B78-41AD-BA10-DB21D5E71244}"/>
                    </a:ext>
                  </a:extLst>
                </p:cNvPr>
                <p:cNvPicPr/>
                <p:nvPr/>
              </p:nvPicPr>
              <p:blipFill>
                <a:blip r:embed="rId250"/>
                <a:stretch>
                  <a:fillRect/>
                </a:stretch>
              </p:blipFill>
              <p:spPr>
                <a:xfrm>
                  <a:off x="2964469" y="5780684"/>
                  <a:ext cx="245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9" name="Freihand 158">
                  <a:extLst>
                    <a:ext uri="{FF2B5EF4-FFF2-40B4-BE49-F238E27FC236}">
                      <a16:creationId xmlns:a16="http://schemas.microsoft.com/office/drawing/2014/main" id="{CD4478BF-341B-6699-3579-01E37AA27441}"/>
                    </a:ext>
                  </a:extLst>
                </p14:cNvPr>
                <p14:cNvContentPartPr/>
                <p14:nvPr/>
              </p14:nvContentPartPr>
              <p14:xfrm>
                <a:off x="3281269" y="5725964"/>
                <a:ext cx="255600" cy="140760"/>
              </p14:xfrm>
            </p:contentPart>
          </mc:Choice>
          <mc:Fallback>
            <p:pic>
              <p:nvPicPr>
                <p:cNvPr id="159" name="Freihand 158">
                  <a:extLst>
                    <a:ext uri="{FF2B5EF4-FFF2-40B4-BE49-F238E27FC236}">
                      <a16:creationId xmlns:a16="http://schemas.microsoft.com/office/drawing/2014/main" id="{CD4478BF-341B-6699-3579-01E37AA27441}"/>
                    </a:ext>
                  </a:extLst>
                </p:cNvPr>
                <p:cNvPicPr/>
                <p:nvPr/>
              </p:nvPicPr>
              <p:blipFill>
                <a:blip r:embed="rId252"/>
                <a:stretch>
                  <a:fillRect/>
                </a:stretch>
              </p:blipFill>
              <p:spPr>
                <a:xfrm>
                  <a:off x="3272269" y="5717324"/>
                  <a:ext cx="273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1" name="Freihand 160">
                  <a:extLst>
                    <a:ext uri="{FF2B5EF4-FFF2-40B4-BE49-F238E27FC236}">
                      <a16:creationId xmlns:a16="http://schemas.microsoft.com/office/drawing/2014/main" id="{FD8A1274-EFDD-85C7-DDB4-5A4F785D84CA}"/>
                    </a:ext>
                  </a:extLst>
                </p14:cNvPr>
                <p14:cNvContentPartPr/>
                <p14:nvPr/>
              </p14:nvContentPartPr>
              <p14:xfrm>
                <a:off x="3696709" y="5586644"/>
                <a:ext cx="151200" cy="292680"/>
              </p14:xfrm>
            </p:contentPart>
          </mc:Choice>
          <mc:Fallback>
            <p:pic>
              <p:nvPicPr>
                <p:cNvPr id="161" name="Freihand 160">
                  <a:extLst>
                    <a:ext uri="{FF2B5EF4-FFF2-40B4-BE49-F238E27FC236}">
                      <a16:creationId xmlns:a16="http://schemas.microsoft.com/office/drawing/2014/main" id="{FD8A1274-EFDD-85C7-DDB4-5A4F785D84CA}"/>
                    </a:ext>
                  </a:extLst>
                </p:cNvPr>
                <p:cNvPicPr/>
                <p:nvPr/>
              </p:nvPicPr>
              <p:blipFill>
                <a:blip r:embed="rId254"/>
                <a:stretch>
                  <a:fillRect/>
                </a:stretch>
              </p:blipFill>
              <p:spPr>
                <a:xfrm>
                  <a:off x="3688069" y="5578004"/>
                  <a:ext cx="1688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2" name="Freihand 161">
                  <a:extLst>
                    <a:ext uri="{FF2B5EF4-FFF2-40B4-BE49-F238E27FC236}">
                      <a16:creationId xmlns:a16="http://schemas.microsoft.com/office/drawing/2014/main" id="{74E3D7D9-A675-31A5-AA1B-602CCAA35275}"/>
                    </a:ext>
                  </a:extLst>
                </p14:cNvPr>
                <p14:cNvContentPartPr/>
                <p14:nvPr/>
              </p14:nvContentPartPr>
              <p14:xfrm>
                <a:off x="3935389" y="5719844"/>
                <a:ext cx="92880" cy="149400"/>
              </p14:xfrm>
            </p:contentPart>
          </mc:Choice>
          <mc:Fallback>
            <p:pic>
              <p:nvPicPr>
                <p:cNvPr id="162" name="Freihand 161">
                  <a:extLst>
                    <a:ext uri="{FF2B5EF4-FFF2-40B4-BE49-F238E27FC236}">
                      <a16:creationId xmlns:a16="http://schemas.microsoft.com/office/drawing/2014/main" id="{74E3D7D9-A675-31A5-AA1B-602CCAA35275}"/>
                    </a:ext>
                  </a:extLst>
                </p:cNvPr>
                <p:cNvPicPr/>
                <p:nvPr/>
              </p:nvPicPr>
              <p:blipFill>
                <a:blip r:embed="rId256"/>
                <a:stretch>
                  <a:fillRect/>
                </a:stretch>
              </p:blipFill>
              <p:spPr>
                <a:xfrm>
                  <a:off x="3926389" y="5710844"/>
                  <a:ext cx="1105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3" name="Freihand 162">
                  <a:extLst>
                    <a:ext uri="{FF2B5EF4-FFF2-40B4-BE49-F238E27FC236}">
                      <a16:creationId xmlns:a16="http://schemas.microsoft.com/office/drawing/2014/main" id="{4B2ED3DD-08A7-0DC5-6F7B-AE5CB8995814}"/>
                    </a:ext>
                  </a:extLst>
                </p14:cNvPr>
                <p14:cNvContentPartPr/>
                <p14:nvPr/>
              </p14:nvContentPartPr>
              <p14:xfrm>
                <a:off x="4041229" y="5476484"/>
                <a:ext cx="207000" cy="143640"/>
              </p14:xfrm>
            </p:contentPart>
          </mc:Choice>
          <mc:Fallback>
            <p:pic>
              <p:nvPicPr>
                <p:cNvPr id="163" name="Freihand 162">
                  <a:extLst>
                    <a:ext uri="{FF2B5EF4-FFF2-40B4-BE49-F238E27FC236}">
                      <a16:creationId xmlns:a16="http://schemas.microsoft.com/office/drawing/2014/main" id="{4B2ED3DD-08A7-0DC5-6F7B-AE5CB8995814}"/>
                    </a:ext>
                  </a:extLst>
                </p:cNvPr>
                <p:cNvPicPr/>
                <p:nvPr/>
              </p:nvPicPr>
              <p:blipFill>
                <a:blip r:embed="rId258"/>
                <a:stretch>
                  <a:fillRect/>
                </a:stretch>
              </p:blipFill>
              <p:spPr>
                <a:xfrm>
                  <a:off x="4032589" y="5467484"/>
                  <a:ext cx="224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4" name="Freihand 163">
                  <a:extLst>
                    <a:ext uri="{FF2B5EF4-FFF2-40B4-BE49-F238E27FC236}">
                      <a16:creationId xmlns:a16="http://schemas.microsoft.com/office/drawing/2014/main" id="{3FEFFF50-D630-771B-634D-9F5DD30B2F53}"/>
                    </a:ext>
                  </a:extLst>
                </p14:cNvPr>
                <p14:cNvContentPartPr/>
                <p14:nvPr/>
              </p14:nvContentPartPr>
              <p14:xfrm>
                <a:off x="4343989" y="5376044"/>
                <a:ext cx="110880" cy="125640"/>
              </p14:xfrm>
            </p:contentPart>
          </mc:Choice>
          <mc:Fallback>
            <p:pic>
              <p:nvPicPr>
                <p:cNvPr id="164" name="Freihand 163">
                  <a:extLst>
                    <a:ext uri="{FF2B5EF4-FFF2-40B4-BE49-F238E27FC236}">
                      <a16:creationId xmlns:a16="http://schemas.microsoft.com/office/drawing/2014/main" id="{3FEFFF50-D630-771B-634D-9F5DD30B2F53}"/>
                    </a:ext>
                  </a:extLst>
                </p:cNvPr>
                <p:cNvPicPr/>
                <p:nvPr/>
              </p:nvPicPr>
              <p:blipFill>
                <a:blip r:embed="rId260"/>
                <a:stretch>
                  <a:fillRect/>
                </a:stretch>
              </p:blipFill>
              <p:spPr>
                <a:xfrm>
                  <a:off x="4334989" y="5367404"/>
                  <a:ext cx="128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5" name="Freihand 164">
                  <a:extLst>
                    <a:ext uri="{FF2B5EF4-FFF2-40B4-BE49-F238E27FC236}">
                      <a16:creationId xmlns:a16="http://schemas.microsoft.com/office/drawing/2014/main" id="{8BBC1836-85C3-031C-EC89-0AF41207C08E}"/>
                    </a:ext>
                  </a:extLst>
                </p14:cNvPr>
                <p14:cNvContentPartPr/>
                <p14:nvPr/>
              </p14:nvContentPartPr>
              <p14:xfrm>
                <a:off x="4478989" y="5310524"/>
                <a:ext cx="20160" cy="338760"/>
              </p14:xfrm>
            </p:contentPart>
          </mc:Choice>
          <mc:Fallback>
            <p:pic>
              <p:nvPicPr>
                <p:cNvPr id="165" name="Freihand 164">
                  <a:extLst>
                    <a:ext uri="{FF2B5EF4-FFF2-40B4-BE49-F238E27FC236}">
                      <a16:creationId xmlns:a16="http://schemas.microsoft.com/office/drawing/2014/main" id="{8BBC1836-85C3-031C-EC89-0AF41207C08E}"/>
                    </a:ext>
                  </a:extLst>
                </p:cNvPr>
                <p:cNvPicPr/>
                <p:nvPr/>
              </p:nvPicPr>
              <p:blipFill>
                <a:blip r:embed="rId262"/>
                <a:stretch>
                  <a:fillRect/>
                </a:stretch>
              </p:blipFill>
              <p:spPr>
                <a:xfrm>
                  <a:off x="4469989" y="5301884"/>
                  <a:ext cx="3780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6" name="Freihand 165">
                  <a:extLst>
                    <a:ext uri="{FF2B5EF4-FFF2-40B4-BE49-F238E27FC236}">
                      <a16:creationId xmlns:a16="http://schemas.microsoft.com/office/drawing/2014/main" id="{B5C80DC8-F62A-4D07-5075-5BA35291E2E7}"/>
                    </a:ext>
                  </a:extLst>
                </p14:cNvPr>
                <p14:cNvContentPartPr/>
                <p14:nvPr/>
              </p14:nvContentPartPr>
              <p14:xfrm>
                <a:off x="4618669" y="5439044"/>
                <a:ext cx="83520" cy="218880"/>
              </p14:xfrm>
            </p:contentPart>
          </mc:Choice>
          <mc:Fallback>
            <p:pic>
              <p:nvPicPr>
                <p:cNvPr id="166" name="Freihand 165">
                  <a:extLst>
                    <a:ext uri="{FF2B5EF4-FFF2-40B4-BE49-F238E27FC236}">
                      <a16:creationId xmlns:a16="http://schemas.microsoft.com/office/drawing/2014/main" id="{B5C80DC8-F62A-4D07-5075-5BA35291E2E7}"/>
                    </a:ext>
                  </a:extLst>
                </p:cNvPr>
                <p:cNvPicPr/>
                <p:nvPr/>
              </p:nvPicPr>
              <p:blipFill>
                <a:blip r:embed="rId264"/>
                <a:stretch>
                  <a:fillRect/>
                </a:stretch>
              </p:blipFill>
              <p:spPr>
                <a:xfrm>
                  <a:off x="4609669" y="5430404"/>
                  <a:ext cx="101160" cy="23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5">
            <p14:nvContentPartPr>
              <p14:cNvPr id="176" name="Freihand 175">
                <a:extLst>
                  <a:ext uri="{FF2B5EF4-FFF2-40B4-BE49-F238E27FC236}">
                    <a16:creationId xmlns:a16="http://schemas.microsoft.com/office/drawing/2014/main" id="{73A005B6-57F4-3436-FF7F-62F4C2F4AD4F}"/>
                  </a:ext>
                </a:extLst>
              </p14:cNvPr>
              <p14:cNvContentPartPr/>
              <p14:nvPr/>
            </p14:nvContentPartPr>
            <p14:xfrm>
              <a:off x="9949" y="675884"/>
              <a:ext cx="156600" cy="44280"/>
            </p14:xfrm>
          </p:contentPart>
        </mc:Choice>
        <mc:Fallback>
          <p:pic>
            <p:nvPicPr>
              <p:cNvPr id="176" name="Freihand 175">
                <a:extLst>
                  <a:ext uri="{FF2B5EF4-FFF2-40B4-BE49-F238E27FC236}">
                    <a16:creationId xmlns:a16="http://schemas.microsoft.com/office/drawing/2014/main" id="{73A005B6-57F4-3436-FF7F-62F4C2F4AD4F}"/>
                  </a:ext>
                </a:extLst>
              </p:cNvPr>
              <p:cNvPicPr/>
              <p:nvPr/>
            </p:nvPicPr>
            <p:blipFill>
              <a:blip r:embed="rId266"/>
              <a:stretch>
                <a:fillRect/>
              </a:stretch>
            </p:blipFill>
            <p:spPr>
              <a:xfrm>
                <a:off x="949" y="666884"/>
                <a:ext cx="174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7" name="Freihand 176">
                <a:extLst>
                  <a:ext uri="{FF2B5EF4-FFF2-40B4-BE49-F238E27FC236}">
                    <a16:creationId xmlns:a16="http://schemas.microsoft.com/office/drawing/2014/main" id="{971F4C5E-D083-8F11-B20C-C60308362084}"/>
                  </a:ext>
                </a:extLst>
              </p14:cNvPr>
              <p14:cNvContentPartPr/>
              <p14:nvPr/>
            </p14:nvContentPartPr>
            <p14:xfrm>
              <a:off x="3905869" y="3816524"/>
              <a:ext cx="873360" cy="45000"/>
            </p14:xfrm>
          </p:contentPart>
        </mc:Choice>
        <mc:Fallback>
          <p:pic>
            <p:nvPicPr>
              <p:cNvPr id="177" name="Freihand 176">
                <a:extLst>
                  <a:ext uri="{FF2B5EF4-FFF2-40B4-BE49-F238E27FC236}">
                    <a16:creationId xmlns:a16="http://schemas.microsoft.com/office/drawing/2014/main" id="{971F4C5E-D083-8F11-B20C-C60308362084}"/>
                  </a:ext>
                </a:extLst>
              </p:cNvPr>
              <p:cNvPicPr/>
              <p:nvPr/>
            </p:nvPicPr>
            <p:blipFill>
              <a:blip r:embed="rId268"/>
              <a:stretch>
                <a:fillRect/>
              </a:stretch>
            </p:blipFill>
            <p:spPr>
              <a:xfrm>
                <a:off x="3897229" y="3807524"/>
                <a:ext cx="891000" cy="62640"/>
              </a:xfrm>
              <a:prstGeom prst="rect">
                <a:avLst/>
              </a:prstGeom>
            </p:spPr>
          </p:pic>
        </mc:Fallback>
      </mc:AlternateContent>
      <p:grpSp>
        <p:nvGrpSpPr>
          <p:cNvPr id="183" name="Gruppieren 182">
            <a:extLst>
              <a:ext uri="{FF2B5EF4-FFF2-40B4-BE49-F238E27FC236}">
                <a16:creationId xmlns:a16="http://schemas.microsoft.com/office/drawing/2014/main" id="{A8C5B5C4-933A-0BC4-90EE-1B0068AA91D5}"/>
              </a:ext>
            </a:extLst>
          </p:cNvPr>
          <p:cNvGrpSpPr/>
          <p:nvPr/>
        </p:nvGrpSpPr>
        <p:grpSpPr>
          <a:xfrm>
            <a:off x="2638669" y="4486484"/>
            <a:ext cx="254160" cy="586440"/>
            <a:chOff x="2638669" y="4486484"/>
            <a:chExt cx="254160" cy="586440"/>
          </a:xfrm>
        </p:grpSpPr>
        <mc:AlternateContent xmlns:mc="http://schemas.openxmlformats.org/markup-compatibility/2006">
          <mc:Choice xmlns:p14="http://schemas.microsoft.com/office/powerpoint/2010/main" Requires="p14">
            <p:contentPart p14:bwMode="auto" r:id="rId269">
              <p14:nvContentPartPr>
                <p14:cNvPr id="178" name="Freihand 177">
                  <a:extLst>
                    <a:ext uri="{FF2B5EF4-FFF2-40B4-BE49-F238E27FC236}">
                      <a16:creationId xmlns:a16="http://schemas.microsoft.com/office/drawing/2014/main" id="{B7D5BD87-6EF9-A0D4-ACBE-43120B9F2C19}"/>
                    </a:ext>
                  </a:extLst>
                </p14:cNvPr>
                <p14:cNvContentPartPr/>
                <p14:nvPr/>
              </p14:nvContentPartPr>
              <p14:xfrm>
                <a:off x="2775829" y="4636244"/>
                <a:ext cx="40320" cy="285120"/>
              </p14:xfrm>
            </p:contentPart>
          </mc:Choice>
          <mc:Fallback>
            <p:pic>
              <p:nvPicPr>
                <p:cNvPr id="178" name="Freihand 177">
                  <a:extLst>
                    <a:ext uri="{FF2B5EF4-FFF2-40B4-BE49-F238E27FC236}">
                      <a16:creationId xmlns:a16="http://schemas.microsoft.com/office/drawing/2014/main" id="{B7D5BD87-6EF9-A0D4-ACBE-43120B9F2C19}"/>
                    </a:ext>
                  </a:extLst>
                </p:cNvPr>
                <p:cNvPicPr/>
                <p:nvPr/>
              </p:nvPicPr>
              <p:blipFill>
                <a:blip r:embed="rId270"/>
                <a:stretch>
                  <a:fillRect/>
                </a:stretch>
              </p:blipFill>
              <p:spPr>
                <a:xfrm>
                  <a:off x="2767189" y="4627244"/>
                  <a:ext cx="579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9" name="Freihand 178">
                  <a:extLst>
                    <a:ext uri="{FF2B5EF4-FFF2-40B4-BE49-F238E27FC236}">
                      <a16:creationId xmlns:a16="http://schemas.microsoft.com/office/drawing/2014/main" id="{F168B578-FAD7-68DC-6B29-59A2CD169E73}"/>
                    </a:ext>
                  </a:extLst>
                </p14:cNvPr>
                <p14:cNvContentPartPr/>
                <p14:nvPr/>
              </p14:nvContentPartPr>
              <p14:xfrm>
                <a:off x="2693029" y="4733804"/>
                <a:ext cx="184320" cy="82440"/>
              </p14:xfrm>
            </p:contentPart>
          </mc:Choice>
          <mc:Fallback>
            <p:pic>
              <p:nvPicPr>
                <p:cNvPr id="179" name="Freihand 178">
                  <a:extLst>
                    <a:ext uri="{FF2B5EF4-FFF2-40B4-BE49-F238E27FC236}">
                      <a16:creationId xmlns:a16="http://schemas.microsoft.com/office/drawing/2014/main" id="{F168B578-FAD7-68DC-6B29-59A2CD169E73}"/>
                    </a:ext>
                  </a:extLst>
                </p:cNvPr>
                <p:cNvPicPr/>
                <p:nvPr/>
              </p:nvPicPr>
              <p:blipFill>
                <a:blip r:embed="rId272"/>
                <a:stretch>
                  <a:fillRect/>
                </a:stretch>
              </p:blipFill>
              <p:spPr>
                <a:xfrm>
                  <a:off x="2684389" y="4725164"/>
                  <a:ext cx="201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1" name="Freihand 180">
                  <a:extLst>
                    <a:ext uri="{FF2B5EF4-FFF2-40B4-BE49-F238E27FC236}">
                      <a16:creationId xmlns:a16="http://schemas.microsoft.com/office/drawing/2014/main" id="{649175B2-6C28-160F-7036-67EA102DFD08}"/>
                    </a:ext>
                  </a:extLst>
                </p14:cNvPr>
                <p14:cNvContentPartPr/>
                <p14:nvPr/>
              </p14:nvContentPartPr>
              <p14:xfrm>
                <a:off x="2638669" y="4914164"/>
                <a:ext cx="63000" cy="158760"/>
              </p14:xfrm>
            </p:contentPart>
          </mc:Choice>
          <mc:Fallback>
            <p:pic>
              <p:nvPicPr>
                <p:cNvPr id="181" name="Freihand 180">
                  <a:extLst>
                    <a:ext uri="{FF2B5EF4-FFF2-40B4-BE49-F238E27FC236}">
                      <a16:creationId xmlns:a16="http://schemas.microsoft.com/office/drawing/2014/main" id="{649175B2-6C28-160F-7036-67EA102DFD08}"/>
                    </a:ext>
                  </a:extLst>
                </p:cNvPr>
                <p:cNvPicPr/>
                <p:nvPr/>
              </p:nvPicPr>
              <p:blipFill>
                <a:blip r:embed="rId274"/>
                <a:stretch>
                  <a:fillRect/>
                </a:stretch>
              </p:blipFill>
              <p:spPr>
                <a:xfrm>
                  <a:off x="2629669" y="4905524"/>
                  <a:ext cx="806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2" name="Freihand 181">
                  <a:extLst>
                    <a:ext uri="{FF2B5EF4-FFF2-40B4-BE49-F238E27FC236}">
                      <a16:creationId xmlns:a16="http://schemas.microsoft.com/office/drawing/2014/main" id="{9C3B3402-FD43-C20B-2C56-1171164FB269}"/>
                    </a:ext>
                  </a:extLst>
                </p14:cNvPr>
                <p14:cNvContentPartPr/>
                <p14:nvPr/>
              </p14:nvContentPartPr>
              <p14:xfrm>
                <a:off x="2846749" y="4486484"/>
                <a:ext cx="46080" cy="112680"/>
              </p14:xfrm>
            </p:contentPart>
          </mc:Choice>
          <mc:Fallback>
            <p:pic>
              <p:nvPicPr>
                <p:cNvPr id="182" name="Freihand 181">
                  <a:extLst>
                    <a:ext uri="{FF2B5EF4-FFF2-40B4-BE49-F238E27FC236}">
                      <a16:creationId xmlns:a16="http://schemas.microsoft.com/office/drawing/2014/main" id="{9C3B3402-FD43-C20B-2C56-1171164FB269}"/>
                    </a:ext>
                  </a:extLst>
                </p:cNvPr>
                <p:cNvPicPr/>
                <p:nvPr/>
              </p:nvPicPr>
              <p:blipFill>
                <a:blip r:embed="rId276"/>
                <a:stretch>
                  <a:fillRect/>
                </a:stretch>
              </p:blipFill>
              <p:spPr>
                <a:xfrm>
                  <a:off x="2838109" y="4477484"/>
                  <a:ext cx="63720" cy="13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7">
            <p14:nvContentPartPr>
              <p14:cNvPr id="184" name="Freihand 183">
                <a:extLst>
                  <a:ext uri="{FF2B5EF4-FFF2-40B4-BE49-F238E27FC236}">
                    <a16:creationId xmlns:a16="http://schemas.microsoft.com/office/drawing/2014/main" id="{A4F3C741-977E-245A-7200-B51C84322831}"/>
                  </a:ext>
                </a:extLst>
              </p14:cNvPr>
              <p14:cNvContentPartPr/>
              <p14:nvPr/>
            </p14:nvContentPartPr>
            <p14:xfrm>
              <a:off x="2289109" y="1931204"/>
              <a:ext cx="33120" cy="58680"/>
            </p14:xfrm>
          </p:contentPart>
        </mc:Choice>
        <mc:Fallback>
          <p:pic>
            <p:nvPicPr>
              <p:cNvPr id="184" name="Freihand 183">
                <a:extLst>
                  <a:ext uri="{FF2B5EF4-FFF2-40B4-BE49-F238E27FC236}">
                    <a16:creationId xmlns:a16="http://schemas.microsoft.com/office/drawing/2014/main" id="{A4F3C741-977E-245A-7200-B51C84322831}"/>
                  </a:ext>
                </a:extLst>
              </p:cNvPr>
              <p:cNvPicPr/>
              <p:nvPr/>
            </p:nvPicPr>
            <p:blipFill>
              <a:blip r:embed="rId278"/>
              <a:stretch>
                <a:fillRect/>
              </a:stretch>
            </p:blipFill>
            <p:spPr>
              <a:xfrm>
                <a:off x="2280109" y="1922564"/>
                <a:ext cx="50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5" name="Freihand 184">
                <a:extLst>
                  <a:ext uri="{FF2B5EF4-FFF2-40B4-BE49-F238E27FC236}">
                    <a16:creationId xmlns:a16="http://schemas.microsoft.com/office/drawing/2014/main" id="{F8E43275-5455-2901-5F1A-8FBF46D5D56D}"/>
                  </a:ext>
                </a:extLst>
              </p14:cNvPr>
              <p14:cNvContentPartPr/>
              <p14:nvPr/>
            </p14:nvContentPartPr>
            <p14:xfrm>
              <a:off x="2358949" y="1399124"/>
              <a:ext cx="27720" cy="55800"/>
            </p14:xfrm>
          </p:contentPart>
        </mc:Choice>
        <mc:Fallback>
          <p:pic>
            <p:nvPicPr>
              <p:cNvPr id="185" name="Freihand 184">
                <a:extLst>
                  <a:ext uri="{FF2B5EF4-FFF2-40B4-BE49-F238E27FC236}">
                    <a16:creationId xmlns:a16="http://schemas.microsoft.com/office/drawing/2014/main" id="{F8E43275-5455-2901-5F1A-8FBF46D5D56D}"/>
                  </a:ext>
                </a:extLst>
              </p:cNvPr>
              <p:cNvPicPr/>
              <p:nvPr/>
            </p:nvPicPr>
            <p:blipFill>
              <a:blip r:embed="rId280"/>
              <a:stretch>
                <a:fillRect/>
              </a:stretch>
            </p:blipFill>
            <p:spPr>
              <a:xfrm>
                <a:off x="2349949" y="1390124"/>
                <a:ext cx="45360" cy="73440"/>
              </a:xfrm>
              <a:prstGeom prst="rect">
                <a:avLst/>
              </a:prstGeom>
            </p:spPr>
          </p:pic>
        </mc:Fallback>
      </mc:AlternateContent>
      <p:grpSp>
        <p:nvGrpSpPr>
          <p:cNvPr id="199" name="Gruppieren 198">
            <a:extLst>
              <a:ext uri="{FF2B5EF4-FFF2-40B4-BE49-F238E27FC236}">
                <a16:creationId xmlns:a16="http://schemas.microsoft.com/office/drawing/2014/main" id="{768D4F22-870B-E18E-2757-B5ADF10D1E4F}"/>
              </a:ext>
            </a:extLst>
          </p:cNvPr>
          <p:cNvGrpSpPr/>
          <p:nvPr/>
        </p:nvGrpSpPr>
        <p:grpSpPr>
          <a:xfrm>
            <a:off x="894829" y="24284"/>
            <a:ext cx="3588120" cy="2376360"/>
            <a:chOff x="894829" y="24284"/>
            <a:chExt cx="3588120" cy="2376360"/>
          </a:xfrm>
        </p:grpSpPr>
        <mc:AlternateContent xmlns:mc="http://schemas.openxmlformats.org/markup-compatibility/2006">
          <mc:Choice xmlns:p14="http://schemas.microsoft.com/office/powerpoint/2010/main" Requires="p14">
            <p:contentPart p14:bwMode="auto" r:id="rId281">
              <p14:nvContentPartPr>
                <p14:cNvPr id="186" name="Freihand 185">
                  <a:extLst>
                    <a:ext uri="{FF2B5EF4-FFF2-40B4-BE49-F238E27FC236}">
                      <a16:creationId xmlns:a16="http://schemas.microsoft.com/office/drawing/2014/main" id="{9D73CD84-28F5-A664-0006-34D497649336}"/>
                    </a:ext>
                  </a:extLst>
                </p14:cNvPr>
                <p14:cNvContentPartPr/>
                <p14:nvPr/>
              </p14:nvContentPartPr>
              <p14:xfrm>
                <a:off x="2829469" y="2353124"/>
                <a:ext cx="12240" cy="31680"/>
              </p14:xfrm>
            </p:contentPart>
          </mc:Choice>
          <mc:Fallback>
            <p:pic>
              <p:nvPicPr>
                <p:cNvPr id="186" name="Freihand 185">
                  <a:extLst>
                    <a:ext uri="{FF2B5EF4-FFF2-40B4-BE49-F238E27FC236}">
                      <a16:creationId xmlns:a16="http://schemas.microsoft.com/office/drawing/2014/main" id="{9D73CD84-28F5-A664-0006-34D497649336}"/>
                    </a:ext>
                  </a:extLst>
                </p:cNvPr>
                <p:cNvPicPr/>
                <p:nvPr/>
              </p:nvPicPr>
              <p:blipFill>
                <a:blip r:embed="rId282"/>
                <a:stretch>
                  <a:fillRect/>
                </a:stretch>
              </p:blipFill>
              <p:spPr>
                <a:xfrm>
                  <a:off x="2820829" y="2344124"/>
                  <a:ext cx="298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7" name="Freihand 186">
                  <a:extLst>
                    <a:ext uri="{FF2B5EF4-FFF2-40B4-BE49-F238E27FC236}">
                      <a16:creationId xmlns:a16="http://schemas.microsoft.com/office/drawing/2014/main" id="{31FE173B-2C3F-F5F2-1C1A-3D2F61B0DBE9}"/>
                    </a:ext>
                  </a:extLst>
                </p14:cNvPr>
                <p14:cNvContentPartPr/>
                <p14:nvPr/>
              </p14:nvContentPartPr>
              <p14:xfrm>
                <a:off x="1792669" y="1525844"/>
                <a:ext cx="42120" cy="37440"/>
              </p14:xfrm>
            </p:contentPart>
          </mc:Choice>
          <mc:Fallback>
            <p:pic>
              <p:nvPicPr>
                <p:cNvPr id="187" name="Freihand 186">
                  <a:extLst>
                    <a:ext uri="{FF2B5EF4-FFF2-40B4-BE49-F238E27FC236}">
                      <a16:creationId xmlns:a16="http://schemas.microsoft.com/office/drawing/2014/main" id="{31FE173B-2C3F-F5F2-1C1A-3D2F61B0DBE9}"/>
                    </a:ext>
                  </a:extLst>
                </p:cNvPr>
                <p:cNvPicPr/>
                <p:nvPr/>
              </p:nvPicPr>
              <p:blipFill>
                <a:blip r:embed="rId284"/>
                <a:stretch>
                  <a:fillRect/>
                </a:stretch>
              </p:blipFill>
              <p:spPr>
                <a:xfrm>
                  <a:off x="1783669" y="1517204"/>
                  <a:ext cx="59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8" name="Freihand 187">
                  <a:extLst>
                    <a:ext uri="{FF2B5EF4-FFF2-40B4-BE49-F238E27FC236}">
                      <a16:creationId xmlns:a16="http://schemas.microsoft.com/office/drawing/2014/main" id="{BF574CCF-6620-9F6E-CE87-96B3DE272A3F}"/>
                    </a:ext>
                  </a:extLst>
                </p14:cNvPr>
                <p14:cNvContentPartPr/>
                <p14:nvPr/>
              </p14:nvContentPartPr>
              <p14:xfrm>
                <a:off x="1248349" y="1094564"/>
                <a:ext cx="12600" cy="51120"/>
              </p14:xfrm>
            </p:contentPart>
          </mc:Choice>
          <mc:Fallback>
            <p:pic>
              <p:nvPicPr>
                <p:cNvPr id="188" name="Freihand 187">
                  <a:extLst>
                    <a:ext uri="{FF2B5EF4-FFF2-40B4-BE49-F238E27FC236}">
                      <a16:creationId xmlns:a16="http://schemas.microsoft.com/office/drawing/2014/main" id="{BF574CCF-6620-9F6E-CE87-96B3DE272A3F}"/>
                    </a:ext>
                  </a:extLst>
                </p:cNvPr>
                <p:cNvPicPr/>
                <p:nvPr/>
              </p:nvPicPr>
              <p:blipFill>
                <a:blip r:embed="rId286"/>
                <a:stretch>
                  <a:fillRect/>
                </a:stretch>
              </p:blipFill>
              <p:spPr>
                <a:xfrm>
                  <a:off x="1239349" y="1085564"/>
                  <a:ext cx="30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9" name="Freihand 188">
                  <a:extLst>
                    <a:ext uri="{FF2B5EF4-FFF2-40B4-BE49-F238E27FC236}">
                      <a16:creationId xmlns:a16="http://schemas.microsoft.com/office/drawing/2014/main" id="{2E0BAAE0-21D2-1BB1-5038-EB172B984709}"/>
                    </a:ext>
                  </a:extLst>
                </p14:cNvPr>
                <p14:cNvContentPartPr/>
                <p14:nvPr/>
              </p14:nvContentPartPr>
              <p14:xfrm>
                <a:off x="894829" y="24284"/>
                <a:ext cx="2882880" cy="2276280"/>
              </p14:xfrm>
            </p:contentPart>
          </mc:Choice>
          <mc:Fallback>
            <p:pic>
              <p:nvPicPr>
                <p:cNvPr id="189" name="Freihand 188">
                  <a:extLst>
                    <a:ext uri="{FF2B5EF4-FFF2-40B4-BE49-F238E27FC236}">
                      <a16:creationId xmlns:a16="http://schemas.microsoft.com/office/drawing/2014/main" id="{2E0BAAE0-21D2-1BB1-5038-EB172B984709}"/>
                    </a:ext>
                  </a:extLst>
                </p:cNvPr>
                <p:cNvPicPr/>
                <p:nvPr/>
              </p:nvPicPr>
              <p:blipFill>
                <a:blip r:embed="rId288"/>
                <a:stretch>
                  <a:fillRect/>
                </a:stretch>
              </p:blipFill>
              <p:spPr>
                <a:xfrm>
                  <a:off x="885829" y="15644"/>
                  <a:ext cx="2900520" cy="2293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0" name="Freihand 189">
                  <a:extLst>
                    <a:ext uri="{FF2B5EF4-FFF2-40B4-BE49-F238E27FC236}">
                      <a16:creationId xmlns:a16="http://schemas.microsoft.com/office/drawing/2014/main" id="{DBB6F542-5A37-36FD-CF1F-345E312CA7B6}"/>
                    </a:ext>
                  </a:extLst>
                </p14:cNvPr>
                <p14:cNvContentPartPr/>
                <p14:nvPr/>
              </p14:nvContentPartPr>
              <p14:xfrm>
                <a:off x="3846469" y="2077364"/>
                <a:ext cx="107280" cy="228600"/>
              </p14:xfrm>
            </p:contentPart>
          </mc:Choice>
          <mc:Fallback>
            <p:pic>
              <p:nvPicPr>
                <p:cNvPr id="190" name="Freihand 189">
                  <a:extLst>
                    <a:ext uri="{FF2B5EF4-FFF2-40B4-BE49-F238E27FC236}">
                      <a16:creationId xmlns:a16="http://schemas.microsoft.com/office/drawing/2014/main" id="{DBB6F542-5A37-36FD-CF1F-345E312CA7B6}"/>
                    </a:ext>
                  </a:extLst>
                </p:cNvPr>
                <p:cNvPicPr/>
                <p:nvPr/>
              </p:nvPicPr>
              <p:blipFill>
                <a:blip r:embed="rId290"/>
                <a:stretch>
                  <a:fillRect/>
                </a:stretch>
              </p:blipFill>
              <p:spPr>
                <a:xfrm>
                  <a:off x="3837829" y="2068724"/>
                  <a:ext cx="1249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1" name="Freihand 190">
                  <a:extLst>
                    <a:ext uri="{FF2B5EF4-FFF2-40B4-BE49-F238E27FC236}">
                      <a16:creationId xmlns:a16="http://schemas.microsoft.com/office/drawing/2014/main" id="{9C7AAEFF-C278-A34F-316D-09193FABF3E6}"/>
                    </a:ext>
                  </a:extLst>
                </p14:cNvPr>
                <p14:cNvContentPartPr/>
                <p14:nvPr/>
              </p14:nvContentPartPr>
              <p14:xfrm>
                <a:off x="3999469" y="2030204"/>
                <a:ext cx="29520" cy="303480"/>
              </p14:xfrm>
            </p:contentPart>
          </mc:Choice>
          <mc:Fallback>
            <p:pic>
              <p:nvPicPr>
                <p:cNvPr id="191" name="Freihand 190">
                  <a:extLst>
                    <a:ext uri="{FF2B5EF4-FFF2-40B4-BE49-F238E27FC236}">
                      <a16:creationId xmlns:a16="http://schemas.microsoft.com/office/drawing/2014/main" id="{9C7AAEFF-C278-A34F-316D-09193FABF3E6}"/>
                    </a:ext>
                  </a:extLst>
                </p:cNvPr>
                <p:cNvPicPr/>
                <p:nvPr/>
              </p:nvPicPr>
              <p:blipFill>
                <a:blip r:embed="rId292"/>
                <a:stretch>
                  <a:fillRect/>
                </a:stretch>
              </p:blipFill>
              <p:spPr>
                <a:xfrm>
                  <a:off x="3990829" y="2021204"/>
                  <a:ext cx="4716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2" name="Freihand 191">
                  <a:extLst>
                    <a:ext uri="{FF2B5EF4-FFF2-40B4-BE49-F238E27FC236}">
                      <a16:creationId xmlns:a16="http://schemas.microsoft.com/office/drawing/2014/main" id="{3E7FFD71-AB2E-F110-C1CA-C3CC9FFD3F08}"/>
                    </a:ext>
                  </a:extLst>
                </p14:cNvPr>
                <p14:cNvContentPartPr/>
                <p14:nvPr/>
              </p14:nvContentPartPr>
              <p14:xfrm>
                <a:off x="4076869" y="2146844"/>
                <a:ext cx="76680" cy="89280"/>
              </p14:xfrm>
            </p:contentPart>
          </mc:Choice>
          <mc:Fallback>
            <p:pic>
              <p:nvPicPr>
                <p:cNvPr id="192" name="Freihand 191">
                  <a:extLst>
                    <a:ext uri="{FF2B5EF4-FFF2-40B4-BE49-F238E27FC236}">
                      <a16:creationId xmlns:a16="http://schemas.microsoft.com/office/drawing/2014/main" id="{3E7FFD71-AB2E-F110-C1CA-C3CC9FFD3F08}"/>
                    </a:ext>
                  </a:extLst>
                </p:cNvPr>
                <p:cNvPicPr/>
                <p:nvPr/>
              </p:nvPicPr>
              <p:blipFill>
                <a:blip r:embed="rId294"/>
                <a:stretch>
                  <a:fillRect/>
                </a:stretch>
              </p:blipFill>
              <p:spPr>
                <a:xfrm>
                  <a:off x="4068229" y="2137844"/>
                  <a:ext cx="94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3" name="Freihand 192">
                  <a:extLst>
                    <a:ext uri="{FF2B5EF4-FFF2-40B4-BE49-F238E27FC236}">
                      <a16:creationId xmlns:a16="http://schemas.microsoft.com/office/drawing/2014/main" id="{C726FF03-2A23-DAF1-3DE6-5C2152539FDC}"/>
                    </a:ext>
                  </a:extLst>
                </p14:cNvPr>
                <p14:cNvContentPartPr/>
                <p14:nvPr/>
              </p14:nvContentPartPr>
              <p14:xfrm>
                <a:off x="4171909" y="2114804"/>
                <a:ext cx="3960" cy="195480"/>
              </p14:xfrm>
            </p:contentPart>
          </mc:Choice>
          <mc:Fallback>
            <p:pic>
              <p:nvPicPr>
                <p:cNvPr id="193" name="Freihand 192">
                  <a:extLst>
                    <a:ext uri="{FF2B5EF4-FFF2-40B4-BE49-F238E27FC236}">
                      <a16:creationId xmlns:a16="http://schemas.microsoft.com/office/drawing/2014/main" id="{C726FF03-2A23-DAF1-3DE6-5C2152539FDC}"/>
                    </a:ext>
                  </a:extLst>
                </p:cNvPr>
                <p:cNvPicPr/>
                <p:nvPr/>
              </p:nvPicPr>
              <p:blipFill>
                <a:blip r:embed="rId296"/>
                <a:stretch>
                  <a:fillRect/>
                </a:stretch>
              </p:blipFill>
              <p:spPr>
                <a:xfrm>
                  <a:off x="4162909" y="2106164"/>
                  <a:ext cx="21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4" name="Freihand 193">
                  <a:extLst>
                    <a:ext uri="{FF2B5EF4-FFF2-40B4-BE49-F238E27FC236}">
                      <a16:creationId xmlns:a16="http://schemas.microsoft.com/office/drawing/2014/main" id="{E43F5DB4-DA6F-3AEB-AF90-699F244F9B70}"/>
                    </a:ext>
                  </a:extLst>
                </p14:cNvPr>
                <p14:cNvContentPartPr/>
                <p14:nvPr/>
              </p14:nvContentPartPr>
              <p14:xfrm>
                <a:off x="4214389" y="2255564"/>
                <a:ext cx="55800" cy="145080"/>
              </p14:xfrm>
            </p:contentPart>
          </mc:Choice>
          <mc:Fallback>
            <p:pic>
              <p:nvPicPr>
                <p:cNvPr id="194" name="Freihand 193">
                  <a:extLst>
                    <a:ext uri="{FF2B5EF4-FFF2-40B4-BE49-F238E27FC236}">
                      <a16:creationId xmlns:a16="http://schemas.microsoft.com/office/drawing/2014/main" id="{E43F5DB4-DA6F-3AEB-AF90-699F244F9B70}"/>
                    </a:ext>
                  </a:extLst>
                </p:cNvPr>
                <p:cNvPicPr/>
                <p:nvPr/>
              </p:nvPicPr>
              <p:blipFill>
                <a:blip r:embed="rId298"/>
                <a:stretch>
                  <a:fillRect/>
                </a:stretch>
              </p:blipFill>
              <p:spPr>
                <a:xfrm>
                  <a:off x="4205749" y="2246924"/>
                  <a:ext cx="734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5" name="Freihand 194">
                  <a:extLst>
                    <a:ext uri="{FF2B5EF4-FFF2-40B4-BE49-F238E27FC236}">
                      <a16:creationId xmlns:a16="http://schemas.microsoft.com/office/drawing/2014/main" id="{A2C23A43-86E1-2F4E-BA28-F684DD07FD6D}"/>
                    </a:ext>
                  </a:extLst>
                </p14:cNvPr>
                <p14:cNvContentPartPr/>
                <p14:nvPr/>
              </p14:nvContentPartPr>
              <p14:xfrm>
                <a:off x="4288189" y="2185724"/>
                <a:ext cx="28440" cy="96120"/>
              </p14:xfrm>
            </p:contentPart>
          </mc:Choice>
          <mc:Fallback>
            <p:pic>
              <p:nvPicPr>
                <p:cNvPr id="195" name="Freihand 194">
                  <a:extLst>
                    <a:ext uri="{FF2B5EF4-FFF2-40B4-BE49-F238E27FC236}">
                      <a16:creationId xmlns:a16="http://schemas.microsoft.com/office/drawing/2014/main" id="{A2C23A43-86E1-2F4E-BA28-F684DD07FD6D}"/>
                    </a:ext>
                  </a:extLst>
                </p:cNvPr>
                <p:cNvPicPr/>
                <p:nvPr/>
              </p:nvPicPr>
              <p:blipFill>
                <a:blip r:embed="rId300"/>
                <a:stretch>
                  <a:fillRect/>
                </a:stretch>
              </p:blipFill>
              <p:spPr>
                <a:xfrm>
                  <a:off x="4279549" y="2176724"/>
                  <a:ext cx="46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6" name="Freihand 195">
                  <a:extLst>
                    <a:ext uri="{FF2B5EF4-FFF2-40B4-BE49-F238E27FC236}">
                      <a16:creationId xmlns:a16="http://schemas.microsoft.com/office/drawing/2014/main" id="{CEA12A8B-54CB-36AA-A0A4-4BB344F30F3D}"/>
                    </a:ext>
                  </a:extLst>
                </p14:cNvPr>
                <p14:cNvContentPartPr/>
                <p14:nvPr/>
              </p14:nvContentPartPr>
              <p14:xfrm>
                <a:off x="4379269" y="2095364"/>
                <a:ext cx="36360" cy="100440"/>
              </p14:xfrm>
            </p:contentPart>
          </mc:Choice>
          <mc:Fallback>
            <p:pic>
              <p:nvPicPr>
                <p:cNvPr id="196" name="Freihand 195">
                  <a:extLst>
                    <a:ext uri="{FF2B5EF4-FFF2-40B4-BE49-F238E27FC236}">
                      <a16:creationId xmlns:a16="http://schemas.microsoft.com/office/drawing/2014/main" id="{CEA12A8B-54CB-36AA-A0A4-4BB344F30F3D}"/>
                    </a:ext>
                  </a:extLst>
                </p:cNvPr>
                <p:cNvPicPr/>
                <p:nvPr/>
              </p:nvPicPr>
              <p:blipFill>
                <a:blip r:embed="rId302"/>
                <a:stretch>
                  <a:fillRect/>
                </a:stretch>
              </p:blipFill>
              <p:spPr>
                <a:xfrm>
                  <a:off x="4370629" y="2086724"/>
                  <a:ext cx="54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7" name="Freihand 196">
                  <a:extLst>
                    <a:ext uri="{FF2B5EF4-FFF2-40B4-BE49-F238E27FC236}">
                      <a16:creationId xmlns:a16="http://schemas.microsoft.com/office/drawing/2014/main" id="{7D8532B1-F91C-DF8F-36F3-7D6EB334870A}"/>
                    </a:ext>
                  </a:extLst>
                </p14:cNvPr>
                <p14:cNvContentPartPr/>
                <p14:nvPr/>
              </p14:nvContentPartPr>
              <p14:xfrm>
                <a:off x="4322029" y="2006444"/>
                <a:ext cx="30960" cy="7560"/>
              </p14:xfrm>
            </p:contentPart>
          </mc:Choice>
          <mc:Fallback>
            <p:pic>
              <p:nvPicPr>
                <p:cNvPr id="197" name="Freihand 196">
                  <a:extLst>
                    <a:ext uri="{FF2B5EF4-FFF2-40B4-BE49-F238E27FC236}">
                      <a16:creationId xmlns:a16="http://schemas.microsoft.com/office/drawing/2014/main" id="{7D8532B1-F91C-DF8F-36F3-7D6EB334870A}"/>
                    </a:ext>
                  </a:extLst>
                </p:cNvPr>
                <p:cNvPicPr/>
                <p:nvPr/>
              </p:nvPicPr>
              <p:blipFill>
                <a:blip r:embed="rId304"/>
                <a:stretch>
                  <a:fillRect/>
                </a:stretch>
              </p:blipFill>
              <p:spPr>
                <a:xfrm>
                  <a:off x="4313029" y="1997804"/>
                  <a:ext cx="48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8" name="Freihand 197">
                  <a:extLst>
                    <a:ext uri="{FF2B5EF4-FFF2-40B4-BE49-F238E27FC236}">
                      <a16:creationId xmlns:a16="http://schemas.microsoft.com/office/drawing/2014/main" id="{BC45D8F1-A90B-50F9-1C70-7E62A4047DEA}"/>
                    </a:ext>
                  </a:extLst>
                </p14:cNvPr>
                <p14:cNvContentPartPr/>
                <p14:nvPr/>
              </p14:nvContentPartPr>
              <p14:xfrm>
                <a:off x="4412749" y="2003204"/>
                <a:ext cx="70200" cy="309600"/>
              </p14:xfrm>
            </p:contentPart>
          </mc:Choice>
          <mc:Fallback>
            <p:pic>
              <p:nvPicPr>
                <p:cNvPr id="198" name="Freihand 197">
                  <a:extLst>
                    <a:ext uri="{FF2B5EF4-FFF2-40B4-BE49-F238E27FC236}">
                      <a16:creationId xmlns:a16="http://schemas.microsoft.com/office/drawing/2014/main" id="{BC45D8F1-A90B-50F9-1C70-7E62A4047DEA}"/>
                    </a:ext>
                  </a:extLst>
                </p:cNvPr>
                <p:cNvPicPr/>
                <p:nvPr/>
              </p:nvPicPr>
              <p:blipFill>
                <a:blip r:embed="rId306"/>
                <a:stretch>
                  <a:fillRect/>
                </a:stretch>
              </p:blipFill>
              <p:spPr>
                <a:xfrm>
                  <a:off x="4403749" y="1994564"/>
                  <a:ext cx="87840" cy="327240"/>
                </a:xfrm>
                <a:prstGeom prst="rect">
                  <a:avLst/>
                </a:prstGeom>
              </p:spPr>
            </p:pic>
          </mc:Fallback>
        </mc:AlternateContent>
      </p:grpSp>
      <p:grpSp>
        <p:nvGrpSpPr>
          <p:cNvPr id="201" name="Gruppieren 200">
            <a:extLst>
              <a:ext uri="{FF2B5EF4-FFF2-40B4-BE49-F238E27FC236}">
                <a16:creationId xmlns:a16="http://schemas.microsoft.com/office/drawing/2014/main" id="{4239C829-0953-E8B7-7C96-D9B212A5CD6E}"/>
              </a:ext>
            </a:extLst>
          </p:cNvPr>
          <p:cNvGrpSpPr/>
          <p:nvPr/>
        </p:nvGrpSpPr>
        <p:grpSpPr>
          <a:xfrm>
            <a:off x="3734509" y="5312684"/>
            <a:ext cx="1123920" cy="868320"/>
            <a:chOff x="3734509" y="5312684"/>
            <a:chExt cx="1123920" cy="868320"/>
          </a:xfrm>
        </p:grpSpPr>
        <mc:AlternateContent xmlns:mc="http://schemas.openxmlformats.org/markup-compatibility/2006">
          <mc:Choice xmlns:p14="http://schemas.microsoft.com/office/powerpoint/2010/main" Requires="p14">
            <p:contentPart p14:bwMode="auto" r:id="rId307">
              <p14:nvContentPartPr>
                <p14:cNvPr id="168" name="Freihand 167">
                  <a:extLst>
                    <a:ext uri="{FF2B5EF4-FFF2-40B4-BE49-F238E27FC236}">
                      <a16:creationId xmlns:a16="http://schemas.microsoft.com/office/drawing/2014/main" id="{C3390ADE-6419-0297-1CCA-753C67E22613}"/>
                    </a:ext>
                  </a:extLst>
                </p14:cNvPr>
                <p14:cNvContentPartPr/>
                <p14:nvPr/>
              </p14:nvContentPartPr>
              <p14:xfrm>
                <a:off x="3734509" y="5639924"/>
                <a:ext cx="73800" cy="87840"/>
              </p14:xfrm>
            </p:contentPart>
          </mc:Choice>
          <mc:Fallback>
            <p:pic>
              <p:nvPicPr>
                <p:cNvPr id="168" name="Freihand 167">
                  <a:extLst>
                    <a:ext uri="{FF2B5EF4-FFF2-40B4-BE49-F238E27FC236}">
                      <a16:creationId xmlns:a16="http://schemas.microsoft.com/office/drawing/2014/main" id="{C3390ADE-6419-0297-1CCA-753C67E22613}"/>
                    </a:ext>
                  </a:extLst>
                </p:cNvPr>
                <p:cNvPicPr/>
                <p:nvPr/>
              </p:nvPicPr>
              <p:blipFill>
                <a:blip r:embed="rId308"/>
                <a:stretch>
                  <a:fillRect/>
                </a:stretch>
              </p:blipFill>
              <p:spPr>
                <a:xfrm>
                  <a:off x="3725869" y="5630924"/>
                  <a:ext cx="91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9" name="Freihand 168">
                  <a:extLst>
                    <a:ext uri="{FF2B5EF4-FFF2-40B4-BE49-F238E27FC236}">
                      <a16:creationId xmlns:a16="http://schemas.microsoft.com/office/drawing/2014/main" id="{2822407A-2D73-D570-38A9-6A6642F0C821}"/>
                    </a:ext>
                  </a:extLst>
                </p14:cNvPr>
                <p14:cNvContentPartPr/>
                <p14:nvPr/>
              </p14:nvContentPartPr>
              <p14:xfrm>
                <a:off x="3802189" y="5572964"/>
                <a:ext cx="31680" cy="372240"/>
              </p14:xfrm>
            </p:contentPart>
          </mc:Choice>
          <mc:Fallback>
            <p:pic>
              <p:nvPicPr>
                <p:cNvPr id="169" name="Freihand 168">
                  <a:extLst>
                    <a:ext uri="{FF2B5EF4-FFF2-40B4-BE49-F238E27FC236}">
                      <a16:creationId xmlns:a16="http://schemas.microsoft.com/office/drawing/2014/main" id="{2822407A-2D73-D570-38A9-6A6642F0C821}"/>
                    </a:ext>
                  </a:extLst>
                </p:cNvPr>
                <p:cNvPicPr/>
                <p:nvPr/>
              </p:nvPicPr>
              <p:blipFill>
                <a:blip r:embed="rId310"/>
                <a:stretch>
                  <a:fillRect/>
                </a:stretch>
              </p:blipFill>
              <p:spPr>
                <a:xfrm>
                  <a:off x="3793549" y="5563964"/>
                  <a:ext cx="4932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1" name="Freihand 170">
                  <a:extLst>
                    <a:ext uri="{FF2B5EF4-FFF2-40B4-BE49-F238E27FC236}">
                      <a16:creationId xmlns:a16="http://schemas.microsoft.com/office/drawing/2014/main" id="{3C620541-0D06-FA2D-B75F-20BD3622D116}"/>
                    </a:ext>
                  </a:extLst>
                </p14:cNvPr>
                <p14:cNvContentPartPr/>
                <p14:nvPr/>
              </p14:nvContentPartPr>
              <p14:xfrm>
                <a:off x="3911629" y="5715524"/>
                <a:ext cx="101520" cy="180360"/>
              </p14:xfrm>
            </p:contentPart>
          </mc:Choice>
          <mc:Fallback>
            <p:pic>
              <p:nvPicPr>
                <p:cNvPr id="171" name="Freihand 170">
                  <a:extLst>
                    <a:ext uri="{FF2B5EF4-FFF2-40B4-BE49-F238E27FC236}">
                      <a16:creationId xmlns:a16="http://schemas.microsoft.com/office/drawing/2014/main" id="{3C620541-0D06-FA2D-B75F-20BD3622D116}"/>
                    </a:ext>
                  </a:extLst>
                </p:cNvPr>
                <p:cNvPicPr/>
                <p:nvPr/>
              </p:nvPicPr>
              <p:blipFill>
                <a:blip r:embed="rId312"/>
                <a:stretch>
                  <a:fillRect/>
                </a:stretch>
              </p:blipFill>
              <p:spPr>
                <a:xfrm>
                  <a:off x="3902989" y="5706884"/>
                  <a:ext cx="119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2" name="Freihand 171">
                  <a:extLst>
                    <a:ext uri="{FF2B5EF4-FFF2-40B4-BE49-F238E27FC236}">
                      <a16:creationId xmlns:a16="http://schemas.microsoft.com/office/drawing/2014/main" id="{6A653701-7768-0382-ADDC-F00F899BD2D9}"/>
                    </a:ext>
                  </a:extLst>
                </p14:cNvPr>
                <p14:cNvContentPartPr/>
                <p14:nvPr/>
              </p14:nvContentPartPr>
              <p14:xfrm>
                <a:off x="4038349" y="5500964"/>
                <a:ext cx="208440" cy="160200"/>
              </p14:xfrm>
            </p:contentPart>
          </mc:Choice>
          <mc:Fallback>
            <p:pic>
              <p:nvPicPr>
                <p:cNvPr id="172" name="Freihand 171">
                  <a:extLst>
                    <a:ext uri="{FF2B5EF4-FFF2-40B4-BE49-F238E27FC236}">
                      <a16:creationId xmlns:a16="http://schemas.microsoft.com/office/drawing/2014/main" id="{6A653701-7768-0382-ADDC-F00F899BD2D9}"/>
                    </a:ext>
                  </a:extLst>
                </p:cNvPr>
                <p:cNvPicPr/>
                <p:nvPr/>
              </p:nvPicPr>
              <p:blipFill>
                <a:blip r:embed="rId314"/>
                <a:stretch>
                  <a:fillRect/>
                </a:stretch>
              </p:blipFill>
              <p:spPr>
                <a:xfrm>
                  <a:off x="4029349" y="5492324"/>
                  <a:ext cx="226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3" name="Freihand 172">
                  <a:extLst>
                    <a:ext uri="{FF2B5EF4-FFF2-40B4-BE49-F238E27FC236}">
                      <a16:creationId xmlns:a16="http://schemas.microsoft.com/office/drawing/2014/main" id="{29077881-0C76-A7C3-6513-BF7E07840FA2}"/>
                    </a:ext>
                  </a:extLst>
                </p14:cNvPr>
                <p14:cNvContentPartPr/>
                <p14:nvPr/>
              </p14:nvContentPartPr>
              <p14:xfrm>
                <a:off x="4350829" y="5312684"/>
                <a:ext cx="172080" cy="361800"/>
              </p14:xfrm>
            </p:contentPart>
          </mc:Choice>
          <mc:Fallback>
            <p:pic>
              <p:nvPicPr>
                <p:cNvPr id="173" name="Freihand 172">
                  <a:extLst>
                    <a:ext uri="{FF2B5EF4-FFF2-40B4-BE49-F238E27FC236}">
                      <a16:creationId xmlns:a16="http://schemas.microsoft.com/office/drawing/2014/main" id="{29077881-0C76-A7C3-6513-BF7E07840FA2}"/>
                    </a:ext>
                  </a:extLst>
                </p:cNvPr>
                <p:cNvPicPr/>
                <p:nvPr/>
              </p:nvPicPr>
              <p:blipFill>
                <a:blip r:embed="rId316"/>
                <a:stretch>
                  <a:fillRect/>
                </a:stretch>
              </p:blipFill>
              <p:spPr>
                <a:xfrm>
                  <a:off x="4341829" y="5303684"/>
                  <a:ext cx="18972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4" name="Freihand 173">
                  <a:extLst>
                    <a:ext uri="{FF2B5EF4-FFF2-40B4-BE49-F238E27FC236}">
                      <a16:creationId xmlns:a16="http://schemas.microsoft.com/office/drawing/2014/main" id="{DAB6DDFF-7AF9-09EF-613F-0BB59D27474D}"/>
                    </a:ext>
                  </a:extLst>
                </p14:cNvPr>
                <p14:cNvContentPartPr/>
                <p14:nvPr/>
              </p14:nvContentPartPr>
              <p14:xfrm>
                <a:off x="4621189" y="5410604"/>
                <a:ext cx="82440" cy="250200"/>
              </p14:xfrm>
            </p:contentPart>
          </mc:Choice>
          <mc:Fallback>
            <p:pic>
              <p:nvPicPr>
                <p:cNvPr id="174" name="Freihand 173">
                  <a:extLst>
                    <a:ext uri="{FF2B5EF4-FFF2-40B4-BE49-F238E27FC236}">
                      <a16:creationId xmlns:a16="http://schemas.microsoft.com/office/drawing/2014/main" id="{DAB6DDFF-7AF9-09EF-613F-0BB59D27474D}"/>
                    </a:ext>
                  </a:extLst>
                </p:cNvPr>
                <p:cNvPicPr/>
                <p:nvPr/>
              </p:nvPicPr>
              <p:blipFill>
                <a:blip r:embed="rId318"/>
                <a:stretch>
                  <a:fillRect/>
                </a:stretch>
              </p:blipFill>
              <p:spPr>
                <a:xfrm>
                  <a:off x="4612549" y="5401964"/>
                  <a:ext cx="1000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0" name="Freihand 199">
                  <a:extLst>
                    <a:ext uri="{FF2B5EF4-FFF2-40B4-BE49-F238E27FC236}">
                      <a16:creationId xmlns:a16="http://schemas.microsoft.com/office/drawing/2014/main" id="{CF73C8E1-F9C0-54FE-6F0B-7CF4218EEF33}"/>
                    </a:ext>
                  </a:extLst>
                </p14:cNvPr>
                <p14:cNvContentPartPr/>
                <p14:nvPr/>
              </p14:nvContentPartPr>
              <p14:xfrm>
                <a:off x="3753229" y="5807324"/>
                <a:ext cx="1105200" cy="373680"/>
              </p14:xfrm>
            </p:contentPart>
          </mc:Choice>
          <mc:Fallback>
            <p:pic>
              <p:nvPicPr>
                <p:cNvPr id="200" name="Freihand 199">
                  <a:extLst>
                    <a:ext uri="{FF2B5EF4-FFF2-40B4-BE49-F238E27FC236}">
                      <a16:creationId xmlns:a16="http://schemas.microsoft.com/office/drawing/2014/main" id="{CF73C8E1-F9C0-54FE-6F0B-7CF4218EEF33}"/>
                    </a:ext>
                  </a:extLst>
                </p:cNvPr>
                <p:cNvPicPr/>
                <p:nvPr/>
              </p:nvPicPr>
              <p:blipFill>
                <a:blip r:embed="rId320"/>
                <a:stretch>
                  <a:fillRect/>
                </a:stretch>
              </p:blipFill>
              <p:spPr>
                <a:xfrm>
                  <a:off x="3744229" y="5798324"/>
                  <a:ext cx="1122840" cy="391320"/>
                </a:xfrm>
                <a:prstGeom prst="rect">
                  <a:avLst/>
                </a:prstGeom>
              </p:spPr>
            </p:pic>
          </mc:Fallback>
        </mc:AlternateContent>
      </p:grpSp>
      <p:grpSp>
        <p:nvGrpSpPr>
          <p:cNvPr id="208" name="Gruppieren 207">
            <a:extLst>
              <a:ext uri="{FF2B5EF4-FFF2-40B4-BE49-F238E27FC236}">
                <a16:creationId xmlns:a16="http://schemas.microsoft.com/office/drawing/2014/main" id="{BA4ED1A9-E246-28B6-AE97-4C2EAFB7DEFF}"/>
              </a:ext>
            </a:extLst>
          </p:cNvPr>
          <p:cNvGrpSpPr/>
          <p:nvPr/>
        </p:nvGrpSpPr>
        <p:grpSpPr>
          <a:xfrm>
            <a:off x="6599749" y="3140444"/>
            <a:ext cx="747360" cy="653760"/>
            <a:chOff x="6599749" y="3140444"/>
            <a:chExt cx="747360" cy="653760"/>
          </a:xfrm>
        </p:grpSpPr>
        <mc:AlternateContent xmlns:mc="http://schemas.openxmlformats.org/markup-compatibility/2006">
          <mc:Choice xmlns:p14="http://schemas.microsoft.com/office/powerpoint/2010/main" Requires="p14">
            <p:contentPart p14:bwMode="auto" r:id="rId321">
              <p14:nvContentPartPr>
                <p14:cNvPr id="202" name="Freihand 201">
                  <a:extLst>
                    <a:ext uri="{FF2B5EF4-FFF2-40B4-BE49-F238E27FC236}">
                      <a16:creationId xmlns:a16="http://schemas.microsoft.com/office/drawing/2014/main" id="{F3341A4C-BEA7-32DB-D7B8-C5AD6AA07B8B}"/>
                    </a:ext>
                  </a:extLst>
                </p14:cNvPr>
                <p14:cNvContentPartPr/>
                <p14:nvPr/>
              </p14:nvContentPartPr>
              <p14:xfrm>
                <a:off x="6599749" y="3564164"/>
                <a:ext cx="168120" cy="51120"/>
              </p14:xfrm>
            </p:contentPart>
          </mc:Choice>
          <mc:Fallback>
            <p:pic>
              <p:nvPicPr>
                <p:cNvPr id="202" name="Freihand 201">
                  <a:extLst>
                    <a:ext uri="{FF2B5EF4-FFF2-40B4-BE49-F238E27FC236}">
                      <a16:creationId xmlns:a16="http://schemas.microsoft.com/office/drawing/2014/main" id="{F3341A4C-BEA7-32DB-D7B8-C5AD6AA07B8B}"/>
                    </a:ext>
                  </a:extLst>
                </p:cNvPr>
                <p:cNvPicPr/>
                <p:nvPr/>
              </p:nvPicPr>
              <p:blipFill>
                <a:blip r:embed="rId322"/>
                <a:stretch>
                  <a:fillRect/>
                </a:stretch>
              </p:blipFill>
              <p:spPr>
                <a:xfrm>
                  <a:off x="6590749" y="3555164"/>
                  <a:ext cx="185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3" name="Freihand 202">
                  <a:extLst>
                    <a:ext uri="{FF2B5EF4-FFF2-40B4-BE49-F238E27FC236}">
                      <a16:creationId xmlns:a16="http://schemas.microsoft.com/office/drawing/2014/main" id="{43A335AA-20B8-711B-A584-E3A234BA5CA9}"/>
                    </a:ext>
                  </a:extLst>
                </p14:cNvPr>
                <p14:cNvContentPartPr/>
                <p14:nvPr/>
              </p14:nvContentPartPr>
              <p14:xfrm>
                <a:off x="6784069" y="3497564"/>
                <a:ext cx="114840" cy="212040"/>
              </p14:xfrm>
            </p:contentPart>
          </mc:Choice>
          <mc:Fallback>
            <p:pic>
              <p:nvPicPr>
                <p:cNvPr id="203" name="Freihand 202">
                  <a:extLst>
                    <a:ext uri="{FF2B5EF4-FFF2-40B4-BE49-F238E27FC236}">
                      <a16:creationId xmlns:a16="http://schemas.microsoft.com/office/drawing/2014/main" id="{43A335AA-20B8-711B-A584-E3A234BA5CA9}"/>
                    </a:ext>
                  </a:extLst>
                </p:cNvPr>
                <p:cNvPicPr/>
                <p:nvPr/>
              </p:nvPicPr>
              <p:blipFill>
                <a:blip r:embed="rId324"/>
                <a:stretch>
                  <a:fillRect/>
                </a:stretch>
              </p:blipFill>
              <p:spPr>
                <a:xfrm>
                  <a:off x="6775429" y="3488924"/>
                  <a:ext cx="1324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4" name="Freihand 203">
                  <a:extLst>
                    <a:ext uri="{FF2B5EF4-FFF2-40B4-BE49-F238E27FC236}">
                      <a16:creationId xmlns:a16="http://schemas.microsoft.com/office/drawing/2014/main" id="{4F93D456-CF0B-B786-2152-29CDCC1CF956}"/>
                    </a:ext>
                  </a:extLst>
                </p14:cNvPr>
                <p14:cNvContentPartPr/>
                <p14:nvPr/>
              </p14:nvContentPartPr>
              <p14:xfrm>
                <a:off x="7202749" y="3140444"/>
                <a:ext cx="32760" cy="294120"/>
              </p14:xfrm>
            </p:contentPart>
          </mc:Choice>
          <mc:Fallback>
            <p:pic>
              <p:nvPicPr>
                <p:cNvPr id="204" name="Freihand 203">
                  <a:extLst>
                    <a:ext uri="{FF2B5EF4-FFF2-40B4-BE49-F238E27FC236}">
                      <a16:creationId xmlns:a16="http://schemas.microsoft.com/office/drawing/2014/main" id="{4F93D456-CF0B-B786-2152-29CDCC1CF956}"/>
                    </a:ext>
                  </a:extLst>
                </p:cNvPr>
                <p:cNvPicPr/>
                <p:nvPr/>
              </p:nvPicPr>
              <p:blipFill>
                <a:blip r:embed="rId326"/>
                <a:stretch>
                  <a:fillRect/>
                </a:stretch>
              </p:blipFill>
              <p:spPr>
                <a:xfrm>
                  <a:off x="7193749" y="3131804"/>
                  <a:ext cx="504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5" name="Freihand 204">
                  <a:extLst>
                    <a:ext uri="{FF2B5EF4-FFF2-40B4-BE49-F238E27FC236}">
                      <a16:creationId xmlns:a16="http://schemas.microsoft.com/office/drawing/2014/main" id="{E08EDA28-1F84-C5D9-09EA-337DF475B94A}"/>
                    </a:ext>
                  </a:extLst>
                </p14:cNvPr>
                <p14:cNvContentPartPr/>
                <p14:nvPr/>
              </p14:nvContentPartPr>
              <p14:xfrm>
                <a:off x="7078189" y="3472364"/>
                <a:ext cx="132120" cy="118800"/>
              </p14:xfrm>
            </p:contentPart>
          </mc:Choice>
          <mc:Fallback>
            <p:pic>
              <p:nvPicPr>
                <p:cNvPr id="205" name="Freihand 204">
                  <a:extLst>
                    <a:ext uri="{FF2B5EF4-FFF2-40B4-BE49-F238E27FC236}">
                      <a16:creationId xmlns:a16="http://schemas.microsoft.com/office/drawing/2014/main" id="{E08EDA28-1F84-C5D9-09EA-337DF475B94A}"/>
                    </a:ext>
                  </a:extLst>
                </p:cNvPr>
                <p:cNvPicPr/>
                <p:nvPr/>
              </p:nvPicPr>
              <p:blipFill>
                <a:blip r:embed="rId328"/>
                <a:stretch>
                  <a:fillRect/>
                </a:stretch>
              </p:blipFill>
              <p:spPr>
                <a:xfrm>
                  <a:off x="7069549" y="3463724"/>
                  <a:ext cx="149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6" name="Freihand 205">
                  <a:extLst>
                    <a:ext uri="{FF2B5EF4-FFF2-40B4-BE49-F238E27FC236}">
                      <a16:creationId xmlns:a16="http://schemas.microsoft.com/office/drawing/2014/main" id="{B95871C3-9A1F-9AD0-22FB-65AC2BFBDE38}"/>
                    </a:ext>
                  </a:extLst>
                </p14:cNvPr>
                <p14:cNvContentPartPr/>
                <p14:nvPr/>
              </p14:nvContentPartPr>
              <p14:xfrm>
                <a:off x="7141189" y="3456164"/>
                <a:ext cx="115560" cy="268200"/>
              </p14:xfrm>
            </p:contentPart>
          </mc:Choice>
          <mc:Fallback>
            <p:pic>
              <p:nvPicPr>
                <p:cNvPr id="206" name="Freihand 205">
                  <a:extLst>
                    <a:ext uri="{FF2B5EF4-FFF2-40B4-BE49-F238E27FC236}">
                      <a16:creationId xmlns:a16="http://schemas.microsoft.com/office/drawing/2014/main" id="{B95871C3-9A1F-9AD0-22FB-65AC2BFBDE38}"/>
                    </a:ext>
                  </a:extLst>
                </p:cNvPr>
                <p:cNvPicPr/>
                <p:nvPr/>
              </p:nvPicPr>
              <p:blipFill>
                <a:blip r:embed="rId330"/>
                <a:stretch>
                  <a:fillRect/>
                </a:stretch>
              </p:blipFill>
              <p:spPr>
                <a:xfrm>
                  <a:off x="7132189" y="3447524"/>
                  <a:ext cx="1332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7" name="Freihand 206">
                  <a:extLst>
                    <a:ext uri="{FF2B5EF4-FFF2-40B4-BE49-F238E27FC236}">
                      <a16:creationId xmlns:a16="http://schemas.microsoft.com/office/drawing/2014/main" id="{D632E83E-1B59-545B-2615-8778C68A56F2}"/>
                    </a:ext>
                  </a:extLst>
                </p14:cNvPr>
                <p14:cNvContentPartPr/>
                <p14:nvPr/>
              </p14:nvContentPartPr>
              <p14:xfrm>
                <a:off x="7203109" y="3622124"/>
                <a:ext cx="144000" cy="172080"/>
              </p14:xfrm>
            </p:contentPart>
          </mc:Choice>
          <mc:Fallback>
            <p:pic>
              <p:nvPicPr>
                <p:cNvPr id="207" name="Freihand 206">
                  <a:extLst>
                    <a:ext uri="{FF2B5EF4-FFF2-40B4-BE49-F238E27FC236}">
                      <a16:creationId xmlns:a16="http://schemas.microsoft.com/office/drawing/2014/main" id="{D632E83E-1B59-545B-2615-8778C68A56F2}"/>
                    </a:ext>
                  </a:extLst>
                </p:cNvPr>
                <p:cNvPicPr/>
                <p:nvPr/>
              </p:nvPicPr>
              <p:blipFill>
                <a:blip r:embed="rId332"/>
                <a:stretch>
                  <a:fillRect/>
                </a:stretch>
              </p:blipFill>
              <p:spPr>
                <a:xfrm>
                  <a:off x="7194109" y="3613484"/>
                  <a:ext cx="161640" cy="189720"/>
                </a:xfrm>
                <a:prstGeom prst="rect">
                  <a:avLst/>
                </a:prstGeom>
              </p:spPr>
            </p:pic>
          </mc:Fallback>
        </mc:AlternateContent>
      </p:grpSp>
      <p:grpSp>
        <p:nvGrpSpPr>
          <p:cNvPr id="213" name="Gruppieren 212">
            <a:extLst>
              <a:ext uri="{FF2B5EF4-FFF2-40B4-BE49-F238E27FC236}">
                <a16:creationId xmlns:a16="http://schemas.microsoft.com/office/drawing/2014/main" id="{8EB27EAB-A886-7379-AF88-B64F1028FBA3}"/>
              </a:ext>
            </a:extLst>
          </p:cNvPr>
          <p:cNvGrpSpPr/>
          <p:nvPr/>
        </p:nvGrpSpPr>
        <p:grpSpPr>
          <a:xfrm>
            <a:off x="774589" y="1341524"/>
            <a:ext cx="1728720" cy="187560"/>
            <a:chOff x="774589" y="1341524"/>
            <a:chExt cx="1728720" cy="187560"/>
          </a:xfrm>
        </p:grpSpPr>
        <mc:AlternateContent xmlns:mc="http://schemas.openxmlformats.org/markup-compatibility/2006">
          <mc:Choice xmlns:p14="http://schemas.microsoft.com/office/powerpoint/2010/main" Requires="p14">
            <p:contentPart p14:bwMode="auto" r:id="rId333">
              <p14:nvContentPartPr>
                <p14:cNvPr id="211" name="Freihand 210">
                  <a:extLst>
                    <a:ext uri="{FF2B5EF4-FFF2-40B4-BE49-F238E27FC236}">
                      <a16:creationId xmlns:a16="http://schemas.microsoft.com/office/drawing/2014/main" id="{20F8B163-70B6-B643-6330-913084D070D2}"/>
                    </a:ext>
                  </a:extLst>
                </p14:cNvPr>
                <p14:cNvContentPartPr/>
                <p14:nvPr/>
              </p14:nvContentPartPr>
              <p14:xfrm>
                <a:off x="774589" y="1341524"/>
                <a:ext cx="1308960" cy="93600"/>
              </p14:xfrm>
            </p:contentPart>
          </mc:Choice>
          <mc:Fallback>
            <p:pic>
              <p:nvPicPr>
                <p:cNvPr id="211" name="Freihand 210">
                  <a:extLst>
                    <a:ext uri="{FF2B5EF4-FFF2-40B4-BE49-F238E27FC236}">
                      <a16:creationId xmlns:a16="http://schemas.microsoft.com/office/drawing/2014/main" id="{20F8B163-70B6-B643-6330-913084D070D2}"/>
                    </a:ext>
                  </a:extLst>
                </p:cNvPr>
                <p:cNvPicPr/>
                <p:nvPr/>
              </p:nvPicPr>
              <p:blipFill>
                <a:blip r:embed="rId334"/>
                <a:stretch>
                  <a:fillRect/>
                </a:stretch>
              </p:blipFill>
              <p:spPr>
                <a:xfrm>
                  <a:off x="765589" y="1332524"/>
                  <a:ext cx="1326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2" name="Freihand 211">
                  <a:extLst>
                    <a:ext uri="{FF2B5EF4-FFF2-40B4-BE49-F238E27FC236}">
                      <a16:creationId xmlns:a16="http://schemas.microsoft.com/office/drawing/2014/main" id="{27708198-AD7A-3B3B-F8DF-30D321E7030D}"/>
                    </a:ext>
                  </a:extLst>
                </p14:cNvPr>
                <p14:cNvContentPartPr/>
                <p14:nvPr/>
              </p14:nvContentPartPr>
              <p14:xfrm>
                <a:off x="2214589" y="1458164"/>
                <a:ext cx="288720" cy="70920"/>
              </p14:xfrm>
            </p:contentPart>
          </mc:Choice>
          <mc:Fallback>
            <p:pic>
              <p:nvPicPr>
                <p:cNvPr id="212" name="Freihand 211">
                  <a:extLst>
                    <a:ext uri="{FF2B5EF4-FFF2-40B4-BE49-F238E27FC236}">
                      <a16:creationId xmlns:a16="http://schemas.microsoft.com/office/drawing/2014/main" id="{27708198-AD7A-3B3B-F8DF-30D321E7030D}"/>
                    </a:ext>
                  </a:extLst>
                </p:cNvPr>
                <p:cNvPicPr/>
                <p:nvPr/>
              </p:nvPicPr>
              <p:blipFill>
                <a:blip r:embed="rId336"/>
                <a:stretch>
                  <a:fillRect/>
                </a:stretch>
              </p:blipFill>
              <p:spPr>
                <a:xfrm>
                  <a:off x="2205949" y="1449164"/>
                  <a:ext cx="306360" cy="88560"/>
                </a:xfrm>
                <a:prstGeom prst="rect">
                  <a:avLst/>
                </a:prstGeom>
              </p:spPr>
            </p:pic>
          </mc:Fallback>
        </mc:AlternateContent>
      </p:grpSp>
      <p:grpSp>
        <p:nvGrpSpPr>
          <p:cNvPr id="217" name="Gruppieren 216">
            <a:extLst>
              <a:ext uri="{FF2B5EF4-FFF2-40B4-BE49-F238E27FC236}">
                <a16:creationId xmlns:a16="http://schemas.microsoft.com/office/drawing/2014/main" id="{59994507-FE7E-B7B0-1D15-BDC0E63D1E4B}"/>
              </a:ext>
            </a:extLst>
          </p:cNvPr>
          <p:cNvGrpSpPr/>
          <p:nvPr/>
        </p:nvGrpSpPr>
        <p:grpSpPr>
          <a:xfrm>
            <a:off x="32629" y="1298684"/>
            <a:ext cx="510120" cy="411120"/>
            <a:chOff x="32629" y="1298684"/>
            <a:chExt cx="510120" cy="411120"/>
          </a:xfrm>
        </p:grpSpPr>
        <mc:AlternateContent xmlns:mc="http://schemas.openxmlformats.org/markup-compatibility/2006">
          <mc:Choice xmlns:p14="http://schemas.microsoft.com/office/powerpoint/2010/main" Requires="p14">
            <p:contentPart p14:bwMode="auto" r:id="rId337">
              <p14:nvContentPartPr>
                <p14:cNvPr id="209" name="Freihand 208">
                  <a:extLst>
                    <a:ext uri="{FF2B5EF4-FFF2-40B4-BE49-F238E27FC236}">
                      <a16:creationId xmlns:a16="http://schemas.microsoft.com/office/drawing/2014/main" id="{71C4844D-DB96-28B0-0906-5AA9A8D94974}"/>
                    </a:ext>
                  </a:extLst>
                </p14:cNvPr>
                <p14:cNvContentPartPr/>
                <p14:nvPr/>
              </p14:nvContentPartPr>
              <p14:xfrm>
                <a:off x="316309" y="1376804"/>
                <a:ext cx="38520" cy="16920"/>
              </p14:xfrm>
            </p:contentPart>
          </mc:Choice>
          <mc:Fallback>
            <p:pic>
              <p:nvPicPr>
                <p:cNvPr id="209" name="Freihand 208">
                  <a:extLst>
                    <a:ext uri="{FF2B5EF4-FFF2-40B4-BE49-F238E27FC236}">
                      <a16:creationId xmlns:a16="http://schemas.microsoft.com/office/drawing/2014/main" id="{71C4844D-DB96-28B0-0906-5AA9A8D94974}"/>
                    </a:ext>
                  </a:extLst>
                </p:cNvPr>
                <p:cNvPicPr/>
                <p:nvPr/>
              </p:nvPicPr>
              <p:blipFill>
                <a:blip r:embed="rId338"/>
                <a:stretch>
                  <a:fillRect/>
                </a:stretch>
              </p:blipFill>
              <p:spPr>
                <a:xfrm>
                  <a:off x="307309" y="1368164"/>
                  <a:ext cx="561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0" name="Freihand 209">
                  <a:extLst>
                    <a:ext uri="{FF2B5EF4-FFF2-40B4-BE49-F238E27FC236}">
                      <a16:creationId xmlns:a16="http://schemas.microsoft.com/office/drawing/2014/main" id="{B6D8EBAB-D403-0941-F78A-F16F6EBEA482}"/>
                    </a:ext>
                  </a:extLst>
                </p14:cNvPr>
                <p14:cNvContentPartPr/>
                <p14:nvPr/>
              </p14:nvContentPartPr>
              <p14:xfrm>
                <a:off x="454549" y="1378964"/>
                <a:ext cx="88200" cy="15840"/>
              </p14:xfrm>
            </p:contentPart>
          </mc:Choice>
          <mc:Fallback>
            <p:pic>
              <p:nvPicPr>
                <p:cNvPr id="210" name="Freihand 209">
                  <a:extLst>
                    <a:ext uri="{FF2B5EF4-FFF2-40B4-BE49-F238E27FC236}">
                      <a16:creationId xmlns:a16="http://schemas.microsoft.com/office/drawing/2014/main" id="{B6D8EBAB-D403-0941-F78A-F16F6EBEA482}"/>
                    </a:ext>
                  </a:extLst>
                </p:cNvPr>
                <p:cNvPicPr/>
                <p:nvPr/>
              </p:nvPicPr>
              <p:blipFill>
                <a:blip r:embed="rId340"/>
                <a:stretch>
                  <a:fillRect/>
                </a:stretch>
              </p:blipFill>
              <p:spPr>
                <a:xfrm>
                  <a:off x="445909" y="1370324"/>
                  <a:ext cx="105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5" name="Freihand 214">
                  <a:extLst>
                    <a:ext uri="{FF2B5EF4-FFF2-40B4-BE49-F238E27FC236}">
                      <a16:creationId xmlns:a16="http://schemas.microsoft.com/office/drawing/2014/main" id="{37656D4A-27D9-5E32-7502-918B912FAD36}"/>
                    </a:ext>
                  </a:extLst>
                </p14:cNvPr>
                <p14:cNvContentPartPr/>
                <p14:nvPr/>
              </p14:nvContentPartPr>
              <p14:xfrm>
                <a:off x="32629" y="1298684"/>
                <a:ext cx="115560" cy="253080"/>
              </p14:xfrm>
            </p:contentPart>
          </mc:Choice>
          <mc:Fallback>
            <p:pic>
              <p:nvPicPr>
                <p:cNvPr id="215" name="Freihand 214">
                  <a:extLst>
                    <a:ext uri="{FF2B5EF4-FFF2-40B4-BE49-F238E27FC236}">
                      <a16:creationId xmlns:a16="http://schemas.microsoft.com/office/drawing/2014/main" id="{37656D4A-27D9-5E32-7502-918B912FAD36}"/>
                    </a:ext>
                  </a:extLst>
                </p:cNvPr>
                <p:cNvPicPr/>
                <p:nvPr/>
              </p:nvPicPr>
              <p:blipFill>
                <a:blip r:embed="rId342"/>
                <a:stretch>
                  <a:fillRect/>
                </a:stretch>
              </p:blipFill>
              <p:spPr>
                <a:xfrm>
                  <a:off x="23629" y="1289684"/>
                  <a:ext cx="1332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6" name="Freihand 215">
                  <a:extLst>
                    <a:ext uri="{FF2B5EF4-FFF2-40B4-BE49-F238E27FC236}">
                      <a16:creationId xmlns:a16="http://schemas.microsoft.com/office/drawing/2014/main" id="{88FB5322-9C1A-937A-6F7A-C2782A277143}"/>
                    </a:ext>
                  </a:extLst>
                </p14:cNvPr>
                <p14:cNvContentPartPr/>
                <p14:nvPr/>
              </p14:nvContentPartPr>
              <p14:xfrm>
                <a:off x="153229" y="1451324"/>
                <a:ext cx="127080" cy="258480"/>
              </p14:xfrm>
            </p:contentPart>
          </mc:Choice>
          <mc:Fallback>
            <p:pic>
              <p:nvPicPr>
                <p:cNvPr id="216" name="Freihand 215">
                  <a:extLst>
                    <a:ext uri="{FF2B5EF4-FFF2-40B4-BE49-F238E27FC236}">
                      <a16:creationId xmlns:a16="http://schemas.microsoft.com/office/drawing/2014/main" id="{88FB5322-9C1A-937A-6F7A-C2782A277143}"/>
                    </a:ext>
                  </a:extLst>
                </p:cNvPr>
                <p:cNvPicPr/>
                <p:nvPr/>
              </p:nvPicPr>
              <p:blipFill>
                <a:blip r:embed="rId344"/>
                <a:stretch>
                  <a:fillRect/>
                </a:stretch>
              </p:blipFill>
              <p:spPr>
                <a:xfrm>
                  <a:off x="144589" y="1442684"/>
                  <a:ext cx="144720" cy="276120"/>
                </a:xfrm>
                <a:prstGeom prst="rect">
                  <a:avLst/>
                </a:prstGeom>
              </p:spPr>
            </p:pic>
          </mc:Fallback>
        </mc:AlternateContent>
      </p:grpSp>
      <p:grpSp>
        <p:nvGrpSpPr>
          <p:cNvPr id="223" name="Gruppieren 222">
            <a:extLst>
              <a:ext uri="{FF2B5EF4-FFF2-40B4-BE49-F238E27FC236}">
                <a16:creationId xmlns:a16="http://schemas.microsoft.com/office/drawing/2014/main" id="{BD7D5806-3262-EB9D-71B5-579854E007EF}"/>
              </a:ext>
            </a:extLst>
          </p:cNvPr>
          <p:cNvGrpSpPr/>
          <p:nvPr/>
        </p:nvGrpSpPr>
        <p:grpSpPr>
          <a:xfrm>
            <a:off x="2375149" y="1474364"/>
            <a:ext cx="619200" cy="61920"/>
            <a:chOff x="2375149" y="1474364"/>
            <a:chExt cx="619200" cy="61920"/>
          </a:xfrm>
        </p:grpSpPr>
        <mc:AlternateContent xmlns:mc="http://schemas.openxmlformats.org/markup-compatibility/2006">
          <mc:Choice xmlns:p14="http://schemas.microsoft.com/office/powerpoint/2010/main" Requires="p14">
            <p:contentPart p14:bwMode="auto" r:id="rId345">
              <p14:nvContentPartPr>
                <p14:cNvPr id="218" name="Freihand 217">
                  <a:extLst>
                    <a:ext uri="{FF2B5EF4-FFF2-40B4-BE49-F238E27FC236}">
                      <a16:creationId xmlns:a16="http://schemas.microsoft.com/office/drawing/2014/main" id="{963A8BF1-D446-2842-C113-5095445F4764}"/>
                    </a:ext>
                  </a:extLst>
                </p14:cNvPr>
                <p14:cNvContentPartPr/>
                <p14:nvPr/>
              </p14:nvContentPartPr>
              <p14:xfrm>
                <a:off x="2375149" y="1474364"/>
                <a:ext cx="58320" cy="61920"/>
              </p14:xfrm>
            </p:contentPart>
          </mc:Choice>
          <mc:Fallback>
            <p:pic>
              <p:nvPicPr>
                <p:cNvPr id="218" name="Freihand 217">
                  <a:extLst>
                    <a:ext uri="{FF2B5EF4-FFF2-40B4-BE49-F238E27FC236}">
                      <a16:creationId xmlns:a16="http://schemas.microsoft.com/office/drawing/2014/main" id="{963A8BF1-D446-2842-C113-5095445F4764}"/>
                    </a:ext>
                  </a:extLst>
                </p:cNvPr>
                <p:cNvPicPr/>
                <p:nvPr/>
              </p:nvPicPr>
              <p:blipFill>
                <a:blip r:embed="rId346"/>
                <a:stretch>
                  <a:fillRect/>
                </a:stretch>
              </p:blipFill>
              <p:spPr>
                <a:xfrm>
                  <a:off x="2366149" y="1465724"/>
                  <a:ext cx="75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9" name="Freihand 218">
                  <a:extLst>
                    <a:ext uri="{FF2B5EF4-FFF2-40B4-BE49-F238E27FC236}">
                      <a16:creationId xmlns:a16="http://schemas.microsoft.com/office/drawing/2014/main" id="{9482709F-27A6-377D-304A-719C850877A5}"/>
                    </a:ext>
                  </a:extLst>
                </p14:cNvPr>
                <p14:cNvContentPartPr/>
                <p14:nvPr/>
              </p14:nvContentPartPr>
              <p14:xfrm>
                <a:off x="2636869" y="1488044"/>
                <a:ext cx="357480" cy="18000"/>
              </p14:xfrm>
            </p:contentPart>
          </mc:Choice>
          <mc:Fallback>
            <p:pic>
              <p:nvPicPr>
                <p:cNvPr id="219" name="Freihand 218">
                  <a:extLst>
                    <a:ext uri="{FF2B5EF4-FFF2-40B4-BE49-F238E27FC236}">
                      <a16:creationId xmlns:a16="http://schemas.microsoft.com/office/drawing/2014/main" id="{9482709F-27A6-377D-304A-719C850877A5}"/>
                    </a:ext>
                  </a:extLst>
                </p:cNvPr>
                <p:cNvPicPr/>
                <p:nvPr/>
              </p:nvPicPr>
              <p:blipFill>
                <a:blip r:embed="rId348"/>
                <a:stretch>
                  <a:fillRect/>
                </a:stretch>
              </p:blipFill>
              <p:spPr>
                <a:xfrm>
                  <a:off x="2627869" y="1479044"/>
                  <a:ext cx="375120" cy="35640"/>
                </a:xfrm>
                <a:prstGeom prst="rect">
                  <a:avLst/>
                </a:prstGeom>
              </p:spPr>
            </p:pic>
          </mc:Fallback>
        </mc:AlternateContent>
      </p:grpSp>
      <p:grpSp>
        <p:nvGrpSpPr>
          <p:cNvPr id="234" name="Gruppieren 233">
            <a:extLst>
              <a:ext uri="{FF2B5EF4-FFF2-40B4-BE49-F238E27FC236}">
                <a16:creationId xmlns:a16="http://schemas.microsoft.com/office/drawing/2014/main" id="{49D00408-851D-B4EA-437B-591A59E26254}"/>
              </a:ext>
            </a:extLst>
          </p:cNvPr>
          <p:cNvGrpSpPr/>
          <p:nvPr/>
        </p:nvGrpSpPr>
        <p:grpSpPr>
          <a:xfrm>
            <a:off x="3971029" y="1264844"/>
            <a:ext cx="986760" cy="491760"/>
            <a:chOff x="3971029" y="1264844"/>
            <a:chExt cx="986760" cy="491760"/>
          </a:xfrm>
        </p:grpSpPr>
        <mc:AlternateContent xmlns:mc="http://schemas.openxmlformats.org/markup-compatibility/2006">
          <mc:Choice xmlns:p14="http://schemas.microsoft.com/office/powerpoint/2010/main" Requires="p14">
            <p:contentPart p14:bwMode="auto" r:id="rId349">
              <p14:nvContentPartPr>
                <p14:cNvPr id="220" name="Freihand 219">
                  <a:extLst>
                    <a:ext uri="{FF2B5EF4-FFF2-40B4-BE49-F238E27FC236}">
                      <a16:creationId xmlns:a16="http://schemas.microsoft.com/office/drawing/2014/main" id="{9E06A478-C399-D1A7-4FA7-C789A1469D6C}"/>
                    </a:ext>
                  </a:extLst>
                </p14:cNvPr>
                <p14:cNvContentPartPr/>
                <p14:nvPr/>
              </p14:nvContentPartPr>
              <p14:xfrm>
                <a:off x="3971029" y="1450964"/>
                <a:ext cx="513720" cy="53280"/>
              </p14:xfrm>
            </p:contentPart>
          </mc:Choice>
          <mc:Fallback>
            <p:pic>
              <p:nvPicPr>
                <p:cNvPr id="220" name="Freihand 219">
                  <a:extLst>
                    <a:ext uri="{FF2B5EF4-FFF2-40B4-BE49-F238E27FC236}">
                      <a16:creationId xmlns:a16="http://schemas.microsoft.com/office/drawing/2014/main" id="{9E06A478-C399-D1A7-4FA7-C789A1469D6C}"/>
                    </a:ext>
                  </a:extLst>
                </p:cNvPr>
                <p:cNvPicPr/>
                <p:nvPr/>
              </p:nvPicPr>
              <p:blipFill>
                <a:blip r:embed="rId350"/>
                <a:stretch>
                  <a:fillRect/>
                </a:stretch>
              </p:blipFill>
              <p:spPr>
                <a:xfrm>
                  <a:off x="3962029" y="1442324"/>
                  <a:ext cx="531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1" name="Freihand 220">
                  <a:extLst>
                    <a:ext uri="{FF2B5EF4-FFF2-40B4-BE49-F238E27FC236}">
                      <a16:creationId xmlns:a16="http://schemas.microsoft.com/office/drawing/2014/main" id="{78340594-C858-CAD7-815D-64B06648713F}"/>
                    </a:ext>
                  </a:extLst>
                </p14:cNvPr>
                <p14:cNvContentPartPr/>
                <p14:nvPr/>
              </p14:nvContentPartPr>
              <p14:xfrm>
                <a:off x="4608949" y="1428644"/>
                <a:ext cx="344880" cy="38880"/>
              </p14:xfrm>
            </p:contentPart>
          </mc:Choice>
          <mc:Fallback>
            <p:pic>
              <p:nvPicPr>
                <p:cNvPr id="221" name="Freihand 220">
                  <a:extLst>
                    <a:ext uri="{FF2B5EF4-FFF2-40B4-BE49-F238E27FC236}">
                      <a16:creationId xmlns:a16="http://schemas.microsoft.com/office/drawing/2014/main" id="{78340594-C858-CAD7-815D-64B06648713F}"/>
                    </a:ext>
                  </a:extLst>
                </p:cNvPr>
                <p:cNvPicPr/>
                <p:nvPr/>
              </p:nvPicPr>
              <p:blipFill>
                <a:blip r:embed="rId352"/>
                <a:stretch>
                  <a:fillRect/>
                </a:stretch>
              </p:blipFill>
              <p:spPr>
                <a:xfrm>
                  <a:off x="4599949" y="1419644"/>
                  <a:ext cx="362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4" name="Freihand 223">
                  <a:extLst>
                    <a:ext uri="{FF2B5EF4-FFF2-40B4-BE49-F238E27FC236}">
                      <a16:creationId xmlns:a16="http://schemas.microsoft.com/office/drawing/2014/main" id="{0072FBFB-906B-C148-A61F-46C03005A6AE}"/>
                    </a:ext>
                  </a:extLst>
                </p14:cNvPr>
                <p14:cNvContentPartPr/>
                <p14:nvPr/>
              </p14:nvContentPartPr>
              <p14:xfrm>
                <a:off x="4901269" y="1475444"/>
                <a:ext cx="56520" cy="3600"/>
              </p14:xfrm>
            </p:contentPart>
          </mc:Choice>
          <mc:Fallback>
            <p:pic>
              <p:nvPicPr>
                <p:cNvPr id="224" name="Freihand 223">
                  <a:extLst>
                    <a:ext uri="{FF2B5EF4-FFF2-40B4-BE49-F238E27FC236}">
                      <a16:creationId xmlns:a16="http://schemas.microsoft.com/office/drawing/2014/main" id="{0072FBFB-906B-C148-A61F-46C03005A6AE}"/>
                    </a:ext>
                  </a:extLst>
                </p:cNvPr>
                <p:cNvPicPr/>
                <p:nvPr/>
              </p:nvPicPr>
              <p:blipFill>
                <a:blip r:embed="rId354"/>
                <a:stretch>
                  <a:fillRect/>
                </a:stretch>
              </p:blipFill>
              <p:spPr>
                <a:xfrm>
                  <a:off x="4892629" y="1466804"/>
                  <a:ext cx="74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8" name="Freihand 227">
                  <a:extLst>
                    <a:ext uri="{FF2B5EF4-FFF2-40B4-BE49-F238E27FC236}">
                      <a16:creationId xmlns:a16="http://schemas.microsoft.com/office/drawing/2014/main" id="{F54220B2-1D99-80E6-48D9-5F211BA8B76C}"/>
                    </a:ext>
                  </a:extLst>
                </p14:cNvPr>
                <p14:cNvContentPartPr/>
                <p14:nvPr/>
              </p14:nvContentPartPr>
              <p14:xfrm>
                <a:off x="4844749" y="1476524"/>
                <a:ext cx="14040" cy="69840"/>
              </p14:xfrm>
            </p:contentPart>
          </mc:Choice>
          <mc:Fallback>
            <p:pic>
              <p:nvPicPr>
                <p:cNvPr id="228" name="Freihand 227">
                  <a:extLst>
                    <a:ext uri="{FF2B5EF4-FFF2-40B4-BE49-F238E27FC236}">
                      <a16:creationId xmlns:a16="http://schemas.microsoft.com/office/drawing/2014/main" id="{F54220B2-1D99-80E6-48D9-5F211BA8B76C}"/>
                    </a:ext>
                  </a:extLst>
                </p:cNvPr>
                <p:cNvPicPr/>
                <p:nvPr/>
              </p:nvPicPr>
              <p:blipFill>
                <a:blip r:embed="rId356"/>
                <a:stretch>
                  <a:fillRect/>
                </a:stretch>
              </p:blipFill>
              <p:spPr>
                <a:xfrm>
                  <a:off x="4835749" y="1467524"/>
                  <a:ext cx="31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9" name="Freihand 228">
                  <a:extLst>
                    <a:ext uri="{FF2B5EF4-FFF2-40B4-BE49-F238E27FC236}">
                      <a16:creationId xmlns:a16="http://schemas.microsoft.com/office/drawing/2014/main" id="{5D8DA0FE-C025-CE6F-D852-76C7B6EE352B}"/>
                    </a:ext>
                  </a:extLst>
                </p14:cNvPr>
                <p14:cNvContentPartPr/>
                <p14:nvPr/>
              </p14:nvContentPartPr>
              <p14:xfrm>
                <a:off x="4522909" y="1362764"/>
                <a:ext cx="119520" cy="244800"/>
              </p14:xfrm>
            </p:contentPart>
          </mc:Choice>
          <mc:Fallback>
            <p:pic>
              <p:nvPicPr>
                <p:cNvPr id="229" name="Freihand 228">
                  <a:extLst>
                    <a:ext uri="{FF2B5EF4-FFF2-40B4-BE49-F238E27FC236}">
                      <a16:creationId xmlns:a16="http://schemas.microsoft.com/office/drawing/2014/main" id="{5D8DA0FE-C025-CE6F-D852-76C7B6EE352B}"/>
                    </a:ext>
                  </a:extLst>
                </p:cNvPr>
                <p:cNvPicPr/>
                <p:nvPr/>
              </p:nvPicPr>
              <p:blipFill>
                <a:blip r:embed="rId358"/>
                <a:stretch>
                  <a:fillRect/>
                </a:stretch>
              </p:blipFill>
              <p:spPr>
                <a:xfrm>
                  <a:off x="4513909" y="1353764"/>
                  <a:ext cx="1371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0" name="Freihand 229">
                  <a:extLst>
                    <a:ext uri="{FF2B5EF4-FFF2-40B4-BE49-F238E27FC236}">
                      <a16:creationId xmlns:a16="http://schemas.microsoft.com/office/drawing/2014/main" id="{87B950A2-C692-0E3D-A125-E670A1937619}"/>
                    </a:ext>
                  </a:extLst>
                </p14:cNvPr>
                <p14:cNvContentPartPr/>
                <p14:nvPr/>
              </p14:nvContentPartPr>
              <p14:xfrm>
                <a:off x="4572589" y="1264844"/>
                <a:ext cx="14400" cy="25560"/>
              </p14:xfrm>
            </p:contentPart>
          </mc:Choice>
          <mc:Fallback>
            <p:pic>
              <p:nvPicPr>
                <p:cNvPr id="230" name="Freihand 229">
                  <a:extLst>
                    <a:ext uri="{FF2B5EF4-FFF2-40B4-BE49-F238E27FC236}">
                      <a16:creationId xmlns:a16="http://schemas.microsoft.com/office/drawing/2014/main" id="{87B950A2-C692-0E3D-A125-E670A1937619}"/>
                    </a:ext>
                  </a:extLst>
                </p:cNvPr>
                <p:cNvPicPr/>
                <p:nvPr/>
              </p:nvPicPr>
              <p:blipFill>
                <a:blip r:embed="rId360"/>
                <a:stretch>
                  <a:fillRect/>
                </a:stretch>
              </p:blipFill>
              <p:spPr>
                <a:xfrm>
                  <a:off x="4563949" y="1256204"/>
                  <a:ext cx="32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3" name="Freihand 232">
                  <a:extLst>
                    <a:ext uri="{FF2B5EF4-FFF2-40B4-BE49-F238E27FC236}">
                      <a16:creationId xmlns:a16="http://schemas.microsoft.com/office/drawing/2014/main" id="{FE3F3CCA-8173-11D2-7172-3FB14567E496}"/>
                    </a:ext>
                  </a:extLst>
                </p14:cNvPr>
                <p14:cNvContentPartPr/>
                <p14:nvPr/>
              </p14:nvContentPartPr>
              <p14:xfrm>
                <a:off x="4662589" y="1454924"/>
                <a:ext cx="113760" cy="301680"/>
              </p14:xfrm>
            </p:contentPart>
          </mc:Choice>
          <mc:Fallback>
            <p:pic>
              <p:nvPicPr>
                <p:cNvPr id="233" name="Freihand 232">
                  <a:extLst>
                    <a:ext uri="{FF2B5EF4-FFF2-40B4-BE49-F238E27FC236}">
                      <a16:creationId xmlns:a16="http://schemas.microsoft.com/office/drawing/2014/main" id="{FE3F3CCA-8173-11D2-7172-3FB14567E496}"/>
                    </a:ext>
                  </a:extLst>
                </p:cNvPr>
                <p:cNvPicPr/>
                <p:nvPr/>
              </p:nvPicPr>
              <p:blipFill>
                <a:blip r:embed="rId362"/>
                <a:stretch>
                  <a:fillRect/>
                </a:stretch>
              </p:blipFill>
              <p:spPr>
                <a:xfrm>
                  <a:off x="4653589" y="1446284"/>
                  <a:ext cx="131400" cy="31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3">
            <p14:nvContentPartPr>
              <p14:cNvPr id="235" name="Freihand 234">
                <a:extLst>
                  <a:ext uri="{FF2B5EF4-FFF2-40B4-BE49-F238E27FC236}">
                    <a16:creationId xmlns:a16="http://schemas.microsoft.com/office/drawing/2014/main" id="{D8B13522-16F4-D0B1-7EF8-85E927820F59}"/>
                  </a:ext>
                </a:extLst>
              </p14:cNvPr>
              <p14:cNvContentPartPr/>
              <p14:nvPr/>
            </p14:nvContentPartPr>
            <p14:xfrm>
              <a:off x="7297069" y="1461404"/>
              <a:ext cx="45000" cy="117720"/>
            </p14:xfrm>
          </p:contentPart>
        </mc:Choice>
        <mc:Fallback>
          <p:pic>
            <p:nvPicPr>
              <p:cNvPr id="235" name="Freihand 234">
                <a:extLst>
                  <a:ext uri="{FF2B5EF4-FFF2-40B4-BE49-F238E27FC236}">
                    <a16:creationId xmlns:a16="http://schemas.microsoft.com/office/drawing/2014/main" id="{D8B13522-16F4-D0B1-7EF8-85E927820F59}"/>
                  </a:ext>
                </a:extLst>
              </p:cNvPr>
              <p:cNvPicPr/>
              <p:nvPr/>
            </p:nvPicPr>
            <p:blipFill>
              <a:blip r:embed="rId364"/>
              <a:stretch>
                <a:fillRect/>
              </a:stretch>
            </p:blipFill>
            <p:spPr>
              <a:xfrm>
                <a:off x="7288429" y="1452404"/>
                <a:ext cx="626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6" name="Freihand 235">
                <a:extLst>
                  <a:ext uri="{FF2B5EF4-FFF2-40B4-BE49-F238E27FC236}">
                    <a16:creationId xmlns:a16="http://schemas.microsoft.com/office/drawing/2014/main" id="{E2E0B136-1BED-0330-B7EB-750BDF46276F}"/>
                  </a:ext>
                </a:extLst>
              </p14:cNvPr>
              <p14:cNvContentPartPr/>
              <p14:nvPr/>
            </p14:nvContentPartPr>
            <p14:xfrm>
              <a:off x="7922029" y="1223084"/>
              <a:ext cx="26640" cy="11160"/>
            </p14:xfrm>
          </p:contentPart>
        </mc:Choice>
        <mc:Fallback>
          <p:pic>
            <p:nvPicPr>
              <p:cNvPr id="236" name="Freihand 235">
                <a:extLst>
                  <a:ext uri="{FF2B5EF4-FFF2-40B4-BE49-F238E27FC236}">
                    <a16:creationId xmlns:a16="http://schemas.microsoft.com/office/drawing/2014/main" id="{E2E0B136-1BED-0330-B7EB-750BDF46276F}"/>
                  </a:ext>
                </a:extLst>
              </p:cNvPr>
              <p:cNvPicPr/>
              <p:nvPr/>
            </p:nvPicPr>
            <p:blipFill>
              <a:blip r:embed="rId366"/>
              <a:stretch>
                <a:fillRect/>
              </a:stretch>
            </p:blipFill>
            <p:spPr>
              <a:xfrm>
                <a:off x="7913029" y="1214444"/>
                <a:ext cx="44280" cy="28800"/>
              </a:xfrm>
              <a:prstGeom prst="rect">
                <a:avLst/>
              </a:prstGeom>
            </p:spPr>
          </p:pic>
        </mc:Fallback>
      </mc:AlternateContent>
      <p:grpSp>
        <p:nvGrpSpPr>
          <p:cNvPr id="242" name="Gruppieren 241">
            <a:extLst>
              <a:ext uri="{FF2B5EF4-FFF2-40B4-BE49-F238E27FC236}">
                <a16:creationId xmlns:a16="http://schemas.microsoft.com/office/drawing/2014/main" id="{FEFB1461-3ED3-EBED-9F3D-1DA3B0717BFB}"/>
              </a:ext>
            </a:extLst>
          </p:cNvPr>
          <p:cNvGrpSpPr/>
          <p:nvPr/>
        </p:nvGrpSpPr>
        <p:grpSpPr>
          <a:xfrm>
            <a:off x="4952389" y="5024324"/>
            <a:ext cx="250920" cy="272160"/>
            <a:chOff x="4952389" y="5024324"/>
            <a:chExt cx="250920" cy="272160"/>
          </a:xfrm>
        </p:grpSpPr>
        <mc:AlternateContent xmlns:mc="http://schemas.openxmlformats.org/markup-compatibility/2006">
          <mc:Choice xmlns:p14="http://schemas.microsoft.com/office/powerpoint/2010/main" Requires="p14">
            <p:contentPart p14:bwMode="auto" r:id="rId367">
              <p14:nvContentPartPr>
                <p14:cNvPr id="239" name="Freihand 238">
                  <a:extLst>
                    <a:ext uri="{FF2B5EF4-FFF2-40B4-BE49-F238E27FC236}">
                      <a16:creationId xmlns:a16="http://schemas.microsoft.com/office/drawing/2014/main" id="{9311631B-BF6E-2933-D98B-D6B284FFDC54}"/>
                    </a:ext>
                  </a:extLst>
                </p14:cNvPr>
                <p14:cNvContentPartPr/>
                <p14:nvPr/>
              </p14:nvContentPartPr>
              <p14:xfrm>
                <a:off x="4952389" y="5123324"/>
                <a:ext cx="147240" cy="69480"/>
              </p14:xfrm>
            </p:contentPart>
          </mc:Choice>
          <mc:Fallback>
            <p:pic>
              <p:nvPicPr>
                <p:cNvPr id="239" name="Freihand 238">
                  <a:extLst>
                    <a:ext uri="{FF2B5EF4-FFF2-40B4-BE49-F238E27FC236}">
                      <a16:creationId xmlns:a16="http://schemas.microsoft.com/office/drawing/2014/main" id="{9311631B-BF6E-2933-D98B-D6B284FFDC54}"/>
                    </a:ext>
                  </a:extLst>
                </p:cNvPr>
                <p:cNvPicPr/>
                <p:nvPr/>
              </p:nvPicPr>
              <p:blipFill>
                <a:blip r:embed="rId368"/>
                <a:stretch>
                  <a:fillRect/>
                </a:stretch>
              </p:blipFill>
              <p:spPr>
                <a:xfrm>
                  <a:off x="4943749" y="5114684"/>
                  <a:ext cx="164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0" name="Freihand 239">
                  <a:extLst>
                    <a:ext uri="{FF2B5EF4-FFF2-40B4-BE49-F238E27FC236}">
                      <a16:creationId xmlns:a16="http://schemas.microsoft.com/office/drawing/2014/main" id="{724BCDE2-EF10-1CF8-9DF1-4EE1258C9A71}"/>
                    </a:ext>
                  </a:extLst>
                </p14:cNvPr>
                <p14:cNvContentPartPr/>
                <p14:nvPr/>
              </p14:nvContentPartPr>
              <p14:xfrm>
                <a:off x="4972549" y="5173364"/>
                <a:ext cx="139680" cy="123120"/>
              </p14:xfrm>
            </p:contentPart>
          </mc:Choice>
          <mc:Fallback>
            <p:pic>
              <p:nvPicPr>
                <p:cNvPr id="240" name="Freihand 239">
                  <a:extLst>
                    <a:ext uri="{FF2B5EF4-FFF2-40B4-BE49-F238E27FC236}">
                      <a16:creationId xmlns:a16="http://schemas.microsoft.com/office/drawing/2014/main" id="{724BCDE2-EF10-1CF8-9DF1-4EE1258C9A71}"/>
                    </a:ext>
                  </a:extLst>
                </p:cNvPr>
                <p:cNvPicPr/>
                <p:nvPr/>
              </p:nvPicPr>
              <p:blipFill>
                <a:blip r:embed="rId370"/>
                <a:stretch>
                  <a:fillRect/>
                </a:stretch>
              </p:blipFill>
              <p:spPr>
                <a:xfrm>
                  <a:off x="4963909" y="5164724"/>
                  <a:ext cx="157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1" name="Freihand 240">
                  <a:extLst>
                    <a:ext uri="{FF2B5EF4-FFF2-40B4-BE49-F238E27FC236}">
                      <a16:creationId xmlns:a16="http://schemas.microsoft.com/office/drawing/2014/main" id="{77E089BC-DF9B-BA29-3297-9BEC4780EA74}"/>
                    </a:ext>
                  </a:extLst>
                </p14:cNvPr>
                <p14:cNvContentPartPr/>
                <p14:nvPr/>
              </p14:nvContentPartPr>
              <p14:xfrm>
                <a:off x="5116549" y="5024324"/>
                <a:ext cx="86760" cy="200880"/>
              </p14:xfrm>
            </p:contentPart>
          </mc:Choice>
          <mc:Fallback>
            <p:pic>
              <p:nvPicPr>
                <p:cNvPr id="241" name="Freihand 240">
                  <a:extLst>
                    <a:ext uri="{FF2B5EF4-FFF2-40B4-BE49-F238E27FC236}">
                      <a16:creationId xmlns:a16="http://schemas.microsoft.com/office/drawing/2014/main" id="{77E089BC-DF9B-BA29-3297-9BEC4780EA74}"/>
                    </a:ext>
                  </a:extLst>
                </p:cNvPr>
                <p:cNvPicPr/>
                <p:nvPr/>
              </p:nvPicPr>
              <p:blipFill>
                <a:blip r:embed="rId372"/>
                <a:stretch>
                  <a:fillRect/>
                </a:stretch>
              </p:blipFill>
              <p:spPr>
                <a:xfrm>
                  <a:off x="5107549" y="5015684"/>
                  <a:ext cx="104400" cy="218520"/>
                </a:xfrm>
                <a:prstGeom prst="rect">
                  <a:avLst/>
                </a:prstGeom>
              </p:spPr>
            </p:pic>
          </mc:Fallback>
        </mc:AlternateContent>
      </p:grpSp>
      <p:grpSp>
        <p:nvGrpSpPr>
          <p:cNvPr id="301" name="Gruppieren 300">
            <a:extLst>
              <a:ext uri="{FF2B5EF4-FFF2-40B4-BE49-F238E27FC236}">
                <a16:creationId xmlns:a16="http://schemas.microsoft.com/office/drawing/2014/main" id="{1A3BF039-F86F-01AD-EF2D-58774B9CBB9F}"/>
              </a:ext>
            </a:extLst>
          </p:cNvPr>
          <p:cNvGrpSpPr/>
          <p:nvPr/>
        </p:nvGrpSpPr>
        <p:grpSpPr>
          <a:xfrm>
            <a:off x="5417509" y="3981044"/>
            <a:ext cx="2851200" cy="2530440"/>
            <a:chOff x="5417509" y="3981044"/>
            <a:chExt cx="2851200" cy="2530440"/>
          </a:xfrm>
        </p:grpSpPr>
        <mc:AlternateContent xmlns:mc="http://schemas.openxmlformats.org/markup-compatibility/2006">
          <mc:Choice xmlns:p14="http://schemas.microsoft.com/office/powerpoint/2010/main" Requires="p14">
            <p:contentPart p14:bwMode="auto" r:id="rId373">
              <p14:nvContentPartPr>
                <p14:cNvPr id="243" name="Freihand 242">
                  <a:extLst>
                    <a:ext uri="{FF2B5EF4-FFF2-40B4-BE49-F238E27FC236}">
                      <a16:creationId xmlns:a16="http://schemas.microsoft.com/office/drawing/2014/main" id="{4AA49FD3-80B4-2AFC-08A1-E005A88E2757}"/>
                    </a:ext>
                  </a:extLst>
                </p14:cNvPr>
                <p14:cNvContentPartPr/>
                <p14:nvPr/>
              </p14:nvContentPartPr>
              <p14:xfrm>
                <a:off x="5417509" y="4754684"/>
                <a:ext cx="183960" cy="307440"/>
              </p14:xfrm>
            </p:contentPart>
          </mc:Choice>
          <mc:Fallback>
            <p:pic>
              <p:nvPicPr>
                <p:cNvPr id="243" name="Freihand 242">
                  <a:extLst>
                    <a:ext uri="{FF2B5EF4-FFF2-40B4-BE49-F238E27FC236}">
                      <a16:creationId xmlns:a16="http://schemas.microsoft.com/office/drawing/2014/main" id="{4AA49FD3-80B4-2AFC-08A1-E005A88E2757}"/>
                    </a:ext>
                  </a:extLst>
                </p:cNvPr>
                <p:cNvPicPr/>
                <p:nvPr/>
              </p:nvPicPr>
              <p:blipFill>
                <a:blip r:embed="rId374"/>
                <a:stretch>
                  <a:fillRect/>
                </a:stretch>
              </p:blipFill>
              <p:spPr>
                <a:xfrm>
                  <a:off x="5408869" y="4746044"/>
                  <a:ext cx="20160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4" name="Freihand 243">
                  <a:extLst>
                    <a:ext uri="{FF2B5EF4-FFF2-40B4-BE49-F238E27FC236}">
                      <a16:creationId xmlns:a16="http://schemas.microsoft.com/office/drawing/2014/main" id="{0187FA04-5F88-5074-DAE7-71DDE14FAB87}"/>
                    </a:ext>
                  </a:extLst>
                </p14:cNvPr>
                <p14:cNvContentPartPr/>
                <p14:nvPr/>
              </p14:nvContentPartPr>
              <p14:xfrm>
                <a:off x="5615869" y="4602044"/>
                <a:ext cx="147240" cy="333720"/>
              </p14:xfrm>
            </p:contentPart>
          </mc:Choice>
          <mc:Fallback>
            <p:pic>
              <p:nvPicPr>
                <p:cNvPr id="244" name="Freihand 243">
                  <a:extLst>
                    <a:ext uri="{FF2B5EF4-FFF2-40B4-BE49-F238E27FC236}">
                      <a16:creationId xmlns:a16="http://schemas.microsoft.com/office/drawing/2014/main" id="{0187FA04-5F88-5074-DAE7-71DDE14FAB87}"/>
                    </a:ext>
                  </a:extLst>
                </p:cNvPr>
                <p:cNvPicPr/>
                <p:nvPr/>
              </p:nvPicPr>
              <p:blipFill>
                <a:blip r:embed="rId376"/>
                <a:stretch>
                  <a:fillRect/>
                </a:stretch>
              </p:blipFill>
              <p:spPr>
                <a:xfrm>
                  <a:off x="5607229" y="4593044"/>
                  <a:ext cx="16488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5" name="Freihand 244">
                  <a:extLst>
                    <a:ext uri="{FF2B5EF4-FFF2-40B4-BE49-F238E27FC236}">
                      <a16:creationId xmlns:a16="http://schemas.microsoft.com/office/drawing/2014/main" id="{48E331DE-9D18-4391-401F-22B8432AABD0}"/>
                    </a:ext>
                  </a:extLst>
                </p14:cNvPr>
                <p14:cNvContentPartPr/>
                <p14:nvPr/>
              </p14:nvContentPartPr>
              <p14:xfrm>
                <a:off x="5800909" y="4559204"/>
                <a:ext cx="73080" cy="312120"/>
              </p14:xfrm>
            </p:contentPart>
          </mc:Choice>
          <mc:Fallback>
            <p:pic>
              <p:nvPicPr>
                <p:cNvPr id="245" name="Freihand 244">
                  <a:extLst>
                    <a:ext uri="{FF2B5EF4-FFF2-40B4-BE49-F238E27FC236}">
                      <a16:creationId xmlns:a16="http://schemas.microsoft.com/office/drawing/2014/main" id="{48E331DE-9D18-4391-401F-22B8432AABD0}"/>
                    </a:ext>
                  </a:extLst>
                </p:cNvPr>
                <p:cNvPicPr/>
                <p:nvPr/>
              </p:nvPicPr>
              <p:blipFill>
                <a:blip r:embed="rId378"/>
                <a:stretch>
                  <a:fillRect/>
                </a:stretch>
              </p:blipFill>
              <p:spPr>
                <a:xfrm>
                  <a:off x="5791909" y="4550564"/>
                  <a:ext cx="907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6" name="Freihand 245">
                  <a:extLst>
                    <a:ext uri="{FF2B5EF4-FFF2-40B4-BE49-F238E27FC236}">
                      <a16:creationId xmlns:a16="http://schemas.microsoft.com/office/drawing/2014/main" id="{197EE651-C392-4B15-CC43-5F75C4FD4CCE}"/>
                    </a:ext>
                  </a:extLst>
                </p14:cNvPr>
                <p14:cNvContentPartPr/>
                <p14:nvPr/>
              </p14:nvContentPartPr>
              <p14:xfrm>
                <a:off x="5964709" y="4617884"/>
                <a:ext cx="70920" cy="101520"/>
              </p14:xfrm>
            </p:contentPart>
          </mc:Choice>
          <mc:Fallback>
            <p:pic>
              <p:nvPicPr>
                <p:cNvPr id="246" name="Freihand 245">
                  <a:extLst>
                    <a:ext uri="{FF2B5EF4-FFF2-40B4-BE49-F238E27FC236}">
                      <a16:creationId xmlns:a16="http://schemas.microsoft.com/office/drawing/2014/main" id="{197EE651-C392-4B15-CC43-5F75C4FD4CCE}"/>
                    </a:ext>
                  </a:extLst>
                </p:cNvPr>
                <p:cNvPicPr/>
                <p:nvPr/>
              </p:nvPicPr>
              <p:blipFill>
                <a:blip r:embed="rId380"/>
                <a:stretch>
                  <a:fillRect/>
                </a:stretch>
              </p:blipFill>
              <p:spPr>
                <a:xfrm>
                  <a:off x="5956069" y="4608884"/>
                  <a:ext cx="88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7" name="Freihand 246">
                  <a:extLst>
                    <a:ext uri="{FF2B5EF4-FFF2-40B4-BE49-F238E27FC236}">
                      <a16:creationId xmlns:a16="http://schemas.microsoft.com/office/drawing/2014/main" id="{5F625644-8626-8CE7-300F-95F3ED08AC38}"/>
                    </a:ext>
                  </a:extLst>
                </p14:cNvPr>
                <p14:cNvContentPartPr/>
                <p14:nvPr/>
              </p14:nvContentPartPr>
              <p14:xfrm>
                <a:off x="6065509" y="4551644"/>
                <a:ext cx="50400" cy="120240"/>
              </p14:xfrm>
            </p:contentPart>
          </mc:Choice>
          <mc:Fallback>
            <p:pic>
              <p:nvPicPr>
                <p:cNvPr id="247" name="Freihand 246">
                  <a:extLst>
                    <a:ext uri="{FF2B5EF4-FFF2-40B4-BE49-F238E27FC236}">
                      <a16:creationId xmlns:a16="http://schemas.microsoft.com/office/drawing/2014/main" id="{5F625644-8626-8CE7-300F-95F3ED08AC38}"/>
                    </a:ext>
                  </a:extLst>
                </p:cNvPr>
                <p:cNvPicPr/>
                <p:nvPr/>
              </p:nvPicPr>
              <p:blipFill>
                <a:blip r:embed="rId382"/>
                <a:stretch>
                  <a:fillRect/>
                </a:stretch>
              </p:blipFill>
              <p:spPr>
                <a:xfrm>
                  <a:off x="6056869" y="4543004"/>
                  <a:ext cx="68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8" name="Freihand 247">
                  <a:extLst>
                    <a:ext uri="{FF2B5EF4-FFF2-40B4-BE49-F238E27FC236}">
                      <a16:creationId xmlns:a16="http://schemas.microsoft.com/office/drawing/2014/main" id="{63BC5B16-4D7E-0C47-C651-AF545E34C450}"/>
                    </a:ext>
                  </a:extLst>
                </p14:cNvPr>
                <p14:cNvContentPartPr/>
                <p14:nvPr/>
              </p14:nvContentPartPr>
              <p14:xfrm>
                <a:off x="6174229" y="4348604"/>
                <a:ext cx="81360" cy="254880"/>
              </p14:xfrm>
            </p:contentPart>
          </mc:Choice>
          <mc:Fallback>
            <p:pic>
              <p:nvPicPr>
                <p:cNvPr id="248" name="Freihand 247">
                  <a:extLst>
                    <a:ext uri="{FF2B5EF4-FFF2-40B4-BE49-F238E27FC236}">
                      <a16:creationId xmlns:a16="http://schemas.microsoft.com/office/drawing/2014/main" id="{63BC5B16-4D7E-0C47-C651-AF545E34C450}"/>
                    </a:ext>
                  </a:extLst>
                </p:cNvPr>
                <p:cNvPicPr/>
                <p:nvPr/>
              </p:nvPicPr>
              <p:blipFill>
                <a:blip r:embed="rId384"/>
                <a:stretch>
                  <a:fillRect/>
                </a:stretch>
              </p:blipFill>
              <p:spPr>
                <a:xfrm>
                  <a:off x="6165229" y="4339964"/>
                  <a:ext cx="990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9" name="Freihand 248">
                  <a:extLst>
                    <a:ext uri="{FF2B5EF4-FFF2-40B4-BE49-F238E27FC236}">
                      <a16:creationId xmlns:a16="http://schemas.microsoft.com/office/drawing/2014/main" id="{FA8B2D21-2842-55F6-9F80-E3DBBA75615D}"/>
                    </a:ext>
                  </a:extLst>
                </p14:cNvPr>
                <p14:cNvContentPartPr/>
                <p14:nvPr/>
              </p14:nvContentPartPr>
              <p14:xfrm>
                <a:off x="6271789" y="4269044"/>
                <a:ext cx="185760" cy="460440"/>
              </p14:xfrm>
            </p:contentPart>
          </mc:Choice>
          <mc:Fallback>
            <p:pic>
              <p:nvPicPr>
                <p:cNvPr id="249" name="Freihand 248">
                  <a:extLst>
                    <a:ext uri="{FF2B5EF4-FFF2-40B4-BE49-F238E27FC236}">
                      <a16:creationId xmlns:a16="http://schemas.microsoft.com/office/drawing/2014/main" id="{FA8B2D21-2842-55F6-9F80-E3DBBA75615D}"/>
                    </a:ext>
                  </a:extLst>
                </p:cNvPr>
                <p:cNvPicPr/>
                <p:nvPr/>
              </p:nvPicPr>
              <p:blipFill>
                <a:blip r:embed="rId386"/>
                <a:stretch>
                  <a:fillRect/>
                </a:stretch>
              </p:blipFill>
              <p:spPr>
                <a:xfrm>
                  <a:off x="6263149" y="4260044"/>
                  <a:ext cx="20340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0" name="Freihand 249">
                  <a:extLst>
                    <a:ext uri="{FF2B5EF4-FFF2-40B4-BE49-F238E27FC236}">
                      <a16:creationId xmlns:a16="http://schemas.microsoft.com/office/drawing/2014/main" id="{0F939BE9-7DA9-5313-54DC-DAB7DDA4A5F9}"/>
                    </a:ext>
                  </a:extLst>
                </p14:cNvPr>
                <p14:cNvContentPartPr/>
                <p14:nvPr/>
              </p14:nvContentPartPr>
              <p14:xfrm>
                <a:off x="6484189" y="4198484"/>
                <a:ext cx="234720" cy="355680"/>
              </p14:xfrm>
            </p:contentPart>
          </mc:Choice>
          <mc:Fallback>
            <p:pic>
              <p:nvPicPr>
                <p:cNvPr id="250" name="Freihand 249">
                  <a:extLst>
                    <a:ext uri="{FF2B5EF4-FFF2-40B4-BE49-F238E27FC236}">
                      <a16:creationId xmlns:a16="http://schemas.microsoft.com/office/drawing/2014/main" id="{0F939BE9-7DA9-5313-54DC-DAB7DDA4A5F9}"/>
                    </a:ext>
                  </a:extLst>
                </p:cNvPr>
                <p:cNvPicPr/>
                <p:nvPr/>
              </p:nvPicPr>
              <p:blipFill>
                <a:blip r:embed="rId388"/>
                <a:stretch>
                  <a:fillRect/>
                </a:stretch>
              </p:blipFill>
              <p:spPr>
                <a:xfrm>
                  <a:off x="6475189" y="4189484"/>
                  <a:ext cx="25236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1" name="Freihand 250">
                  <a:extLst>
                    <a:ext uri="{FF2B5EF4-FFF2-40B4-BE49-F238E27FC236}">
                      <a16:creationId xmlns:a16="http://schemas.microsoft.com/office/drawing/2014/main" id="{2AA995B4-24D7-E9F9-18F8-E038BEF123B6}"/>
                    </a:ext>
                  </a:extLst>
                </p14:cNvPr>
                <p14:cNvContentPartPr/>
                <p14:nvPr/>
              </p14:nvContentPartPr>
              <p14:xfrm>
                <a:off x="5546389" y="5279564"/>
                <a:ext cx="260640" cy="195120"/>
              </p14:xfrm>
            </p:contentPart>
          </mc:Choice>
          <mc:Fallback>
            <p:pic>
              <p:nvPicPr>
                <p:cNvPr id="251" name="Freihand 250">
                  <a:extLst>
                    <a:ext uri="{FF2B5EF4-FFF2-40B4-BE49-F238E27FC236}">
                      <a16:creationId xmlns:a16="http://schemas.microsoft.com/office/drawing/2014/main" id="{2AA995B4-24D7-E9F9-18F8-E038BEF123B6}"/>
                    </a:ext>
                  </a:extLst>
                </p:cNvPr>
                <p:cNvPicPr/>
                <p:nvPr/>
              </p:nvPicPr>
              <p:blipFill>
                <a:blip r:embed="rId390"/>
                <a:stretch>
                  <a:fillRect/>
                </a:stretch>
              </p:blipFill>
              <p:spPr>
                <a:xfrm>
                  <a:off x="5537389" y="5270924"/>
                  <a:ext cx="2782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2" name="Freihand 251">
                  <a:extLst>
                    <a:ext uri="{FF2B5EF4-FFF2-40B4-BE49-F238E27FC236}">
                      <a16:creationId xmlns:a16="http://schemas.microsoft.com/office/drawing/2014/main" id="{0F03809D-2B9E-FFE2-6CC1-3FCC12A2A15A}"/>
                    </a:ext>
                  </a:extLst>
                </p14:cNvPr>
                <p14:cNvContentPartPr/>
                <p14:nvPr/>
              </p14:nvContentPartPr>
              <p14:xfrm>
                <a:off x="5821789" y="5164724"/>
                <a:ext cx="127440" cy="137880"/>
              </p14:xfrm>
            </p:contentPart>
          </mc:Choice>
          <mc:Fallback>
            <p:pic>
              <p:nvPicPr>
                <p:cNvPr id="252" name="Freihand 251">
                  <a:extLst>
                    <a:ext uri="{FF2B5EF4-FFF2-40B4-BE49-F238E27FC236}">
                      <a16:creationId xmlns:a16="http://schemas.microsoft.com/office/drawing/2014/main" id="{0F03809D-2B9E-FFE2-6CC1-3FCC12A2A15A}"/>
                    </a:ext>
                  </a:extLst>
                </p:cNvPr>
                <p:cNvPicPr/>
                <p:nvPr/>
              </p:nvPicPr>
              <p:blipFill>
                <a:blip r:embed="rId392"/>
                <a:stretch>
                  <a:fillRect/>
                </a:stretch>
              </p:blipFill>
              <p:spPr>
                <a:xfrm>
                  <a:off x="5812789" y="5155724"/>
                  <a:ext cx="1450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3" name="Freihand 252">
                  <a:extLst>
                    <a:ext uri="{FF2B5EF4-FFF2-40B4-BE49-F238E27FC236}">
                      <a16:creationId xmlns:a16="http://schemas.microsoft.com/office/drawing/2014/main" id="{541EE8EC-D01E-1F72-D638-C934D05D298C}"/>
                    </a:ext>
                  </a:extLst>
                </p14:cNvPr>
                <p14:cNvContentPartPr/>
                <p14:nvPr/>
              </p14:nvContentPartPr>
              <p14:xfrm>
                <a:off x="5988469" y="4967444"/>
                <a:ext cx="134640" cy="298080"/>
              </p14:xfrm>
            </p:contentPart>
          </mc:Choice>
          <mc:Fallback>
            <p:pic>
              <p:nvPicPr>
                <p:cNvPr id="253" name="Freihand 252">
                  <a:extLst>
                    <a:ext uri="{FF2B5EF4-FFF2-40B4-BE49-F238E27FC236}">
                      <a16:creationId xmlns:a16="http://schemas.microsoft.com/office/drawing/2014/main" id="{541EE8EC-D01E-1F72-D638-C934D05D298C}"/>
                    </a:ext>
                  </a:extLst>
                </p:cNvPr>
                <p:cNvPicPr/>
                <p:nvPr/>
              </p:nvPicPr>
              <p:blipFill>
                <a:blip r:embed="rId394"/>
                <a:stretch>
                  <a:fillRect/>
                </a:stretch>
              </p:blipFill>
              <p:spPr>
                <a:xfrm>
                  <a:off x="5979469" y="4958804"/>
                  <a:ext cx="15228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4" name="Freihand 253">
                  <a:extLst>
                    <a:ext uri="{FF2B5EF4-FFF2-40B4-BE49-F238E27FC236}">
                      <a16:creationId xmlns:a16="http://schemas.microsoft.com/office/drawing/2014/main" id="{3278302A-3E28-F274-CA58-4FE88A68CEF4}"/>
                    </a:ext>
                  </a:extLst>
                </p14:cNvPr>
                <p14:cNvContentPartPr/>
                <p14:nvPr/>
              </p14:nvContentPartPr>
              <p14:xfrm>
                <a:off x="6143989" y="5015684"/>
                <a:ext cx="36000" cy="108720"/>
              </p14:xfrm>
            </p:contentPart>
          </mc:Choice>
          <mc:Fallback>
            <p:pic>
              <p:nvPicPr>
                <p:cNvPr id="254" name="Freihand 253">
                  <a:extLst>
                    <a:ext uri="{FF2B5EF4-FFF2-40B4-BE49-F238E27FC236}">
                      <a16:creationId xmlns:a16="http://schemas.microsoft.com/office/drawing/2014/main" id="{3278302A-3E28-F274-CA58-4FE88A68CEF4}"/>
                    </a:ext>
                  </a:extLst>
                </p:cNvPr>
                <p:cNvPicPr/>
                <p:nvPr/>
              </p:nvPicPr>
              <p:blipFill>
                <a:blip r:embed="rId396"/>
                <a:stretch>
                  <a:fillRect/>
                </a:stretch>
              </p:blipFill>
              <p:spPr>
                <a:xfrm>
                  <a:off x="6134989" y="5006684"/>
                  <a:ext cx="53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5" name="Freihand 254">
                  <a:extLst>
                    <a:ext uri="{FF2B5EF4-FFF2-40B4-BE49-F238E27FC236}">
                      <a16:creationId xmlns:a16="http://schemas.microsoft.com/office/drawing/2014/main" id="{D8C41239-1689-F546-19BC-1F9C9BDB2F96}"/>
                    </a:ext>
                  </a:extLst>
                </p14:cNvPr>
                <p14:cNvContentPartPr/>
                <p14:nvPr/>
              </p14:nvContentPartPr>
              <p14:xfrm>
                <a:off x="6212029" y="4840004"/>
                <a:ext cx="55800" cy="252720"/>
              </p14:xfrm>
            </p:contentPart>
          </mc:Choice>
          <mc:Fallback>
            <p:pic>
              <p:nvPicPr>
                <p:cNvPr id="255" name="Freihand 254">
                  <a:extLst>
                    <a:ext uri="{FF2B5EF4-FFF2-40B4-BE49-F238E27FC236}">
                      <a16:creationId xmlns:a16="http://schemas.microsoft.com/office/drawing/2014/main" id="{D8C41239-1689-F546-19BC-1F9C9BDB2F96}"/>
                    </a:ext>
                  </a:extLst>
                </p:cNvPr>
                <p:cNvPicPr/>
                <p:nvPr/>
              </p:nvPicPr>
              <p:blipFill>
                <a:blip r:embed="rId398"/>
                <a:stretch>
                  <a:fillRect/>
                </a:stretch>
              </p:blipFill>
              <p:spPr>
                <a:xfrm>
                  <a:off x="6203029" y="4831364"/>
                  <a:ext cx="734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6" name="Freihand 255">
                  <a:extLst>
                    <a:ext uri="{FF2B5EF4-FFF2-40B4-BE49-F238E27FC236}">
                      <a16:creationId xmlns:a16="http://schemas.microsoft.com/office/drawing/2014/main" id="{8805BF14-C784-B0EF-0158-A5645430F99A}"/>
                    </a:ext>
                  </a:extLst>
                </p14:cNvPr>
                <p14:cNvContentPartPr/>
                <p14:nvPr/>
              </p14:nvContentPartPr>
              <p14:xfrm>
                <a:off x="6270709" y="4861964"/>
                <a:ext cx="103320" cy="179280"/>
              </p14:xfrm>
            </p:contentPart>
          </mc:Choice>
          <mc:Fallback>
            <p:pic>
              <p:nvPicPr>
                <p:cNvPr id="256" name="Freihand 255">
                  <a:extLst>
                    <a:ext uri="{FF2B5EF4-FFF2-40B4-BE49-F238E27FC236}">
                      <a16:creationId xmlns:a16="http://schemas.microsoft.com/office/drawing/2014/main" id="{8805BF14-C784-B0EF-0158-A5645430F99A}"/>
                    </a:ext>
                  </a:extLst>
                </p:cNvPr>
                <p:cNvPicPr/>
                <p:nvPr/>
              </p:nvPicPr>
              <p:blipFill>
                <a:blip r:embed="rId400"/>
                <a:stretch>
                  <a:fillRect/>
                </a:stretch>
              </p:blipFill>
              <p:spPr>
                <a:xfrm>
                  <a:off x="6262069" y="4852964"/>
                  <a:ext cx="120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7" name="Freihand 256">
                  <a:extLst>
                    <a:ext uri="{FF2B5EF4-FFF2-40B4-BE49-F238E27FC236}">
                      <a16:creationId xmlns:a16="http://schemas.microsoft.com/office/drawing/2014/main" id="{902651DE-EC16-F43E-0468-E82C15FB66BE}"/>
                    </a:ext>
                  </a:extLst>
                </p14:cNvPr>
                <p14:cNvContentPartPr/>
                <p14:nvPr/>
              </p14:nvContentPartPr>
              <p14:xfrm>
                <a:off x="6375109" y="4738484"/>
                <a:ext cx="86040" cy="203760"/>
              </p14:xfrm>
            </p:contentPart>
          </mc:Choice>
          <mc:Fallback>
            <p:pic>
              <p:nvPicPr>
                <p:cNvPr id="257" name="Freihand 256">
                  <a:extLst>
                    <a:ext uri="{FF2B5EF4-FFF2-40B4-BE49-F238E27FC236}">
                      <a16:creationId xmlns:a16="http://schemas.microsoft.com/office/drawing/2014/main" id="{902651DE-EC16-F43E-0468-E82C15FB66BE}"/>
                    </a:ext>
                  </a:extLst>
                </p:cNvPr>
                <p:cNvPicPr/>
                <p:nvPr/>
              </p:nvPicPr>
              <p:blipFill>
                <a:blip r:embed="rId402"/>
                <a:stretch>
                  <a:fillRect/>
                </a:stretch>
              </p:blipFill>
              <p:spPr>
                <a:xfrm>
                  <a:off x="6366109" y="4729484"/>
                  <a:ext cx="103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8" name="Freihand 257">
                  <a:extLst>
                    <a:ext uri="{FF2B5EF4-FFF2-40B4-BE49-F238E27FC236}">
                      <a16:creationId xmlns:a16="http://schemas.microsoft.com/office/drawing/2014/main" id="{8140D8EB-A753-E4AF-1740-06C0BCEA1830}"/>
                    </a:ext>
                  </a:extLst>
                </p14:cNvPr>
                <p14:cNvContentPartPr/>
                <p14:nvPr/>
              </p14:nvContentPartPr>
              <p14:xfrm>
                <a:off x="6573469" y="4594124"/>
                <a:ext cx="173880" cy="266400"/>
              </p14:xfrm>
            </p:contentPart>
          </mc:Choice>
          <mc:Fallback>
            <p:pic>
              <p:nvPicPr>
                <p:cNvPr id="258" name="Freihand 257">
                  <a:extLst>
                    <a:ext uri="{FF2B5EF4-FFF2-40B4-BE49-F238E27FC236}">
                      <a16:creationId xmlns:a16="http://schemas.microsoft.com/office/drawing/2014/main" id="{8140D8EB-A753-E4AF-1740-06C0BCEA1830}"/>
                    </a:ext>
                  </a:extLst>
                </p:cNvPr>
                <p:cNvPicPr/>
                <p:nvPr/>
              </p:nvPicPr>
              <p:blipFill>
                <a:blip r:embed="rId404"/>
                <a:stretch>
                  <a:fillRect/>
                </a:stretch>
              </p:blipFill>
              <p:spPr>
                <a:xfrm>
                  <a:off x="6564829" y="4585124"/>
                  <a:ext cx="1915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9" name="Freihand 258">
                  <a:extLst>
                    <a:ext uri="{FF2B5EF4-FFF2-40B4-BE49-F238E27FC236}">
                      <a16:creationId xmlns:a16="http://schemas.microsoft.com/office/drawing/2014/main" id="{609DCAC8-72DB-AA57-DE33-E68C791381CD}"/>
                    </a:ext>
                  </a:extLst>
                </p14:cNvPr>
                <p14:cNvContentPartPr/>
                <p14:nvPr/>
              </p14:nvContentPartPr>
              <p14:xfrm>
                <a:off x="6862189" y="4453724"/>
                <a:ext cx="78120" cy="271800"/>
              </p14:xfrm>
            </p:contentPart>
          </mc:Choice>
          <mc:Fallback>
            <p:pic>
              <p:nvPicPr>
                <p:cNvPr id="259" name="Freihand 258">
                  <a:extLst>
                    <a:ext uri="{FF2B5EF4-FFF2-40B4-BE49-F238E27FC236}">
                      <a16:creationId xmlns:a16="http://schemas.microsoft.com/office/drawing/2014/main" id="{609DCAC8-72DB-AA57-DE33-E68C791381CD}"/>
                    </a:ext>
                  </a:extLst>
                </p:cNvPr>
                <p:cNvPicPr/>
                <p:nvPr/>
              </p:nvPicPr>
              <p:blipFill>
                <a:blip r:embed="rId406"/>
                <a:stretch>
                  <a:fillRect/>
                </a:stretch>
              </p:blipFill>
              <p:spPr>
                <a:xfrm>
                  <a:off x="6853549" y="4444724"/>
                  <a:ext cx="957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0" name="Freihand 259">
                  <a:extLst>
                    <a:ext uri="{FF2B5EF4-FFF2-40B4-BE49-F238E27FC236}">
                      <a16:creationId xmlns:a16="http://schemas.microsoft.com/office/drawing/2014/main" id="{DB288227-7FB3-7E03-D06A-AD694E7C5443}"/>
                    </a:ext>
                  </a:extLst>
                </p14:cNvPr>
                <p14:cNvContentPartPr/>
                <p14:nvPr/>
              </p14:nvContentPartPr>
              <p14:xfrm>
                <a:off x="7046149" y="4453364"/>
                <a:ext cx="91080" cy="141120"/>
              </p14:xfrm>
            </p:contentPart>
          </mc:Choice>
          <mc:Fallback>
            <p:pic>
              <p:nvPicPr>
                <p:cNvPr id="260" name="Freihand 259">
                  <a:extLst>
                    <a:ext uri="{FF2B5EF4-FFF2-40B4-BE49-F238E27FC236}">
                      <a16:creationId xmlns:a16="http://schemas.microsoft.com/office/drawing/2014/main" id="{DB288227-7FB3-7E03-D06A-AD694E7C5443}"/>
                    </a:ext>
                  </a:extLst>
                </p:cNvPr>
                <p:cNvPicPr/>
                <p:nvPr/>
              </p:nvPicPr>
              <p:blipFill>
                <a:blip r:embed="rId408"/>
                <a:stretch>
                  <a:fillRect/>
                </a:stretch>
              </p:blipFill>
              <p:spPr>
                <a:xfrm>
                  <a:off x="7037509" y="4444724"/>
                  <a:ext cx="108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1" name="Freihand 260">
                  <a:extLst>
                    <a:ext uri="{FF2B5EF4-FFF2-40B4-BE49-F238E27FC236}">
                      <a16:creationId xmlns:a16="http://schemas.microsoft.com/office/drawing/2014/main" id="{D68FA31E-5DDD-FB47-9625-A24CA383C145}"/>
                    </a:ext>
                  </a:extLst>
                </p14:cNvPr>
                <p14:cNvContentPartPr/>
                <p14:nvPr/>
              </p14:nvContentPartPr>
              <p14:xfrm>
                <a:off x="7168909" y="4397924"/>
                <a:ext cx="48960" cy="128520"/>
              </p14:xfrm>
            </p:contentPart>
          </mc:Choice>
          <mc:Fallback>
            <p:pic>
              <p:nvPicPr>
                <p:cNvPr id="261" name="Freihand 260">
                  <a:extLst>
                    <a:ext uri="{FF2B5EF4-FFF2-40B4-BE49-F238E27FC236}">
                      <a16:creationId xmlns:a16="http://schemas.microsoft.com/office/drawing/2014/main" id="{D68FA31E-5DDD-FB47-9625-A24CA383C145}"/>
                    </a:ext>
                  </a:extLst>
                </p:cNvPr>
                <p:cNvPicPr/>
                <p:nvPr/>
              </p:nvPicPr>
              <p:blipFill>
                <a:blip r:embed="rId410"/>
                <a:stretch>
                  <a:fillRect/>
                </a:stretch>
              </p:blipFill>
              <p:spPr>
                <a:xfrm>
                  <a:off x="7160269" y="4389284"/>
                  <a:ext cx="66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2" name="Freihand 261">
                  <a:extLst>
                    <a:ext uri="{FF2B5EF4-FFF2-40B4-BE49-F238E27FC236}">
                      <a16:creationId xmlns:a16="http://schemas.microsoft.com/office/drawing/2014/main" id="{942B2E5C-CDA7-D9AB-608E-53E4B1FBEA69}"/>
                    </a:ext>
                  </a:extLst>
                </p14:cNvPr>
                <p14:cNvContentPartPr/>
                <p14:nvPr/>
              </p14:nvContentPartPr>
              <p14:xfrm>
                <a:off x="7288789" y="4189484"/>
                <a:ext cx="152640" cy="280440"/>
              </p14:xfrm>
            </p:contentPart>
          </mc:Choice>
          <mc:Fallback>
            <p:pic>
              <p:nvPicPr>
                <p:cNvPr id="262" name="Freihand 261">
                  <a:extLst>
                    <a:ext uri="{FF2B5EF4-FFF2-40B4-BE49-F238E27FC236}">
                      <a16:creationId xmlns:a16="http://schemas.microsoft.com/office/drawing/2014/main" id="{942B2E5C-CDA7-D9AB-608E-53E4B1FBEA69}"/>
                    </a:ext>
                  </a:extLst>
                </p:cNvPr>
                <p:cNvPicPr/>
                <p:nvPr/>
              </p:nvPicPr>
              <p:blipFill>
                <a:blip r:embed="rId412"/>
                <a:stretch>
                  <a:fillRect/>
                </a:stretch>
              </p:blipFill>
              <p:spPr>
                <a:xfrm>
                  <a:off x="7280149" y="4180844"/>
                  <a:ext cx="1702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3" name="Freihand 262">
                  <a:extLst>
                    <a:ext uri="{FF2B5EF4-FFF2-40B4-BE49-F238E27FC236}">
                      <a16:creationId xmlns:a16="http://schemas.microsoft.com/office/drawing/2014/main" id="{F2A07C38-126C-79D0-A82B-5A665D4F8903}"/>
                    </a:ext>
                  </a:extLst>
                </p14:cNvPr>
                <p14:cNvContentPartPr/>
                <p14:nvPr/>
              </p14:nvContentPartPr>
              <p14:xfrm>
                <a:off x="7546909" y="3981044"/>
                <a:ext cx="425880" cy="336600"/>
              </p14:xfrm>
            </p:contentPart>
          </mc:Choice>
          <mc:Fallback>
            <p:pic>
              <p:nvPicPr>
                <p:cNvPr id="263" name="Freihand 262">
                  <a:extLst>
                    <a:ext uri="{FF2B5EF4-FFF2-40B4-BE49-F238E27FC236}">
                      <a16:creationId xmlns:a16="http://schemas.microsoft.com/office/drawing/2014/main" id="{F2A07C38-126C-79D0-A82B-5A665D4F8903}"/>
                    </a:ext>
                  </a:extLst>
                </p:cNvPr>
                <p:cNvPicPr/>
                <p:nvPr/>
              </p:nvPicPr>
              <p:blipFill>
                <a:blip r:embed="rId414"/>
                <a:stretch>
                  <a:fillRect/>
                </a:stretch>
              </p:blipFill>
              <p:spPr>
                <a:xfrm>
                  <a:off x="7538269" y="3972404"/>
                  <a:ext cx="44352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5" name="Freihand 264">
                  <a:extLst>
                    <a:ext uri="{FF2B5EF4-FFF2-40B4-BE49-F238E27FC236}">
                      <a16:creationId xmlns:a16="http://schemas.microsoft.com/office/drawing/2014/main" id="{857F630B-A077-D424-3B8F-473F7883EDCD}"/>
                    </a:ext>
                  </a:extLst>
                </p14:cNvPr>
                <p14:cNvContentPartPr/>
                <p14:nvPr/>
              </p14:nvContentPartPr>
              <p14:xfrm>
                <a:off x="5568709" y="5740004"/>
                <a:ext cx="250200" cy="206280"/>
              </p14:xfrm>
            </p:contentPart>
          </mc:Choice>
          <mc:Fallback>
            <p:pic>
              <p:nvPicPr>
                <p:cNvPr id="265" name="Freihand 264">
                  <a:extLst>
                    <a:ext uri="{FF2B5EF4-FFF2-40B4-BE49-F238E27FC236}">
                      <a16:creationId xmlns:a16="http://schemas.microsoft.com/office/drawing/2014/main" id="{857F630B-A077-D424-3B8F-473F7883EDCD}"/>
                    </a:ext>
                  </a:extLst>
                </p:cNvPr>
                <p:cNvPicPr/>
                <p:nvPr/>
              </p:nvPicPr>
              <p:blipFill>
                <a:blip r:embed="rId416"/>
                <a:stretch>
                  <a:fillRect/>
                </a:stretch>
              </p:blipFill>
              <p:spPr>
                <a:xfrm>
                  <a:off x="5559709" y="5731004"/>
                  <a:ext cx="2678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6" name="Freihand 265">
                  <a:extLst>
                    <a:ext uri="{FF2B5EF4-FFF2-40B4-BE49-F238E27FC236}">
                      <a16:creationId xmlns:a16="http://schemas.microsoft.com/office/drawing/2014/main" id="{25B4336A-EC9C-42A2-851E-E8FBB4BCB566}"/>
                    </a:ext>
                  </a:extLst>
                </p14:cNvPr>
                <p14:cNvContentPartPr/>
                <p14:nvPr/>
              </p14:nvContentPartPr>
              <p14:xfrm>
                <a:off x="5946709" y="5527964"/>
                <a:ext cx="105840" cy="237240"/>
              </p14:xfrm>
            </p:contentPart>
          </mc:Choice>
          <mc:Fallback>
            <p:pic>
              <p:nvPicPr>
                <p:cNvPr id="266" name="Freihand 265">
                  <a:extLst>
                    <a:ext uri="{FF2B5EF4-FFF2-40B4-BE49-F238E27FC236}">
                      <a16:creationId xmlns:a16="http://schemas.microsoft.com/office/drawing/2014/main" id="{25B4336A-EC9C-42A2-851E-E8FBB4BCB566}"/>
                    </a:ext>
                  </a:extLst>
                </p:cNvPr>
                <p:cNvPicPr/>
                <p:nvPr/>
              </p:nvPicPr>
              <p:blipFill>
                <a:blip r:embed="rId418"/>
                <a:stretch>
                  <a:fillRect/>
                </a:stretch>
              </p:blipFill>
              <p:spPr>
                <a:xfrm>
                  <a:off x="5937709" y="5518964"/>
                  <a:ext cx="1234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7" name="Freihand 266">
                  <a:extLst>
                    <a:ext uri="{FF2B5EF4-FFF2-40B4-BE49-F238E27FC236}">
                      <a16:creationId xmlns:a16="http://schemas.microsoft.com/office/drawing/2014/main" id="{D18F55F9-CB50-7618-7A4E-60F47694E1BE}"/>
                    </a:ext>
                  </a:extLst>
                </p14:cNvPr>
                <p14:cNvContentPartPr/>
                <p14:nvPr/>
              </p14:nvContentPartPr>
              <p14:xfrm>
                <a:off x="6169189" y="5413124"/>
                <a:ext cx="169560" cy="179640"/>
              </p14:xfrm>
            </p:contentPart>
          </mc:Choice>
          <mc:Fallback>
            <p:pic>
              <p:nvPicPr>
                <p:cNvPr id="267" name="Freihand 266">
                  <a:extLst>
                    <a:ext uri="{FF2B5EF4-FFF2-40B4-BE49-F238E27FC236}">
                      <a16:creationId xmlns:a16="http://schemas.microsoft.com/office/drawing/2014/main" id="{D18F55F9-CB50-7618-7A4E-60F47694E1BE}"/>
                    </a:ext>
                  </a:extLst>
                </p:cNvPr>
                <p:cNvPicPr/>
                <p:nvPr/>
              </p:nvPicPr>
              <p:blipFill>
                <a:blip r:embed="rId420"/>
                <a:stretch>
                  <a:fillRect/>
                </a:stretch>
              </p:blipFill>
              <p:spPr>
                <a:xfrm>
                  <a:off x="6160189" y="5404484"/>
                  <a:ext cx="187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8" name="Freihand 267">
                  <a:extLst>
                    <a:ext uri="{FF2B5EF4-FFF2-40B4-BE49-F238E27FC236}">
                      <a16:creationId xmlns:a16="http://schemas.microsoft.com/office/drawing/2014/main" id="{BD4F0054-A9B3-5B33-43D6-615C4AC2AD06}"/>
                    </a:ext>
                  </a:extLst>
                </p14:cNvPr>
                <p14:cNvContentPartPr/>
                <p14:nvPr/>
              </p14:nvContentPartPr>
              <p14:xfrm>
                <a:off x="6466909" y="5170124"/>
                <a:ext cx="432000" cy="286200"/>
              </p14:xfrm>
            </p:contentPart>
          </mc:Choice>
          <mc:Fallback>
            <p:pic>
              <p:nvPicPr>
                <p:cNvPr id="268" name="Freihand 267">
                  <a:extLst>
                    <a:ext uri="{FF2B5EF4-FFF2-40B4-BE49-F238E27FC236}">
                      <a16:creationId xmlns:a16="http://schemas.microsoft.com/office/drawing/2014/main" id="{BD4F0054-A9B3-5B33-43D6-615C4AC2AD06}"/>
                    </a:ext>
                  </a:extLst>
                </p:cNvPr>
                <p:cNvPicPr/>
                <p:nvPr/>
              </p:nvPicPr>
              <p:blipFill>
                <a:blip r:embed="rId422"/>
                <a:stretch>
                  <a:fillRect/>
                </a:stretch>
              </p:blipFill>
              <p:spPr>
                <a:xfrm>
                  <a:off x="6458269" y="5161484"/>
                  <a:ext cx="4496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0" name="Freihand 269">
                  <a:extLst>
                    <a:ext uri="{FF2B5EF4-FFF2-40B4-BE49-F238E27FC236}">
                      <a16:creationId xmlns:a16="http://schemas.microsoft.com/office/drawing/2014/main" id="{BA4303A6-B0EB-0912-D209-26719A642C68}"/>
                    </a:ext>
                  </a:extLst>
                </p14:cNvPr>
                <p14:cNvContentPartPr/>
                <p14:nvPr/>
              </p14:nvContentPartPr>
              <p14:xfrm>
                <a:off x="7071709" y="4883564"/>
                <a:ext cx="114840" cy="169920"/>
              </p14:xfrm>
            </p:contentPart>
          </mc:Choice>
          <mc:Fallback>
            <p:pic>
              <p:nvPicPr>
                <p:cNvPr id="270" name="Freihand 269">
                  <a:extLst>
                    <a:ext uri="{FF2B5EF4-FFF2-40B4-BE49-F238E27FC236}">
                      <a16:creationId xmlns:a16="http://schemas.microsoft.com/office/drawing/2014/main" id="{BA4303A6-B0EB-0912-D209-26719A642C68}"/>
                    </a:ext>
                  </a:extLst>
                </p:cNvPr>
                <p:cNvPicPr/>
                <p:nvPr/>
              </p:nvPicPr>
              <p:blipFill>
                <a:blip r:embed="rId424"/>
                <a:stretch>
                  <a:fillRect/>
                </a:stretch>
              </p:blipFill>
              <p:spPr>
                <a:xfrm>
                  <a:off x="7062709" y="4874564"/>
                  <a:ext cx="1324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1" name="Freihand 270">
                  <a:extLst>
                    <a:ext uri="{FF2B5EF4-FFF2-40B4-BE49-F238E27FC236}">
                      <a16:creationId xmlns:a16="http://schemas.microsoft.com/office/drawing/2014/main" id="{9F91DAE3-9D8A-E694-ABF5-83D8198EBD92}"/>
                    </a:ext>
                  </a:extLst>
                </p14:cNvPr>
                <p14:cNvContentPartPr/>
                <p14:nvPr/>
              </p14:nvContentPartPr>
              <p14:xfrm>
                <a:off x="7226149" y="4664684"/>
                <a:ext cx="444240" cy="345960"/>
              </p14:xfrm>
            </p:contentPart>
          </mc:Choice>
          <mc:Fallback>
            <p:pic>
              <p:nvPicPr>
                <p:cNvPr id="271" name="Freihand 270">
                  <a:extLst>
                    <a:ext uri="{FF2B5EF4-FFF2-40B4-BE49-F238E27FC236}">
                      <a16:creationId xmlns:a16="http://schemas.microsoft.com/office/drawing/2014/main" id="{9F91DAE3-9D8A-E694-ABF5-83D8198EBD92}"/>
                    </a:ext>
                  </a:extLst>
                </p:cNvPr>
                <p:cNvPicPr/>
                <p:nvPr/>
              </p:nvPicPr>
              <p:blipFill>
                <a:blip r:embed="rId426"/>
                <a:stretch>
                  <a:fillRect/>
                </a:stretch>
              </p:blipFill>
              <p:spPr>
                <a:xfrm>
                  <a:off x="7217149" y="4655684"/>
                  <a:ext cx="46188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2" name="Freihand 271">
                  <a:extLst>
                    <a:ext uri="{FF2B5EF4-FFF2-40B4-BE49-F238E27FC236}">
                      <a16:creationId xmlns:a16="http://schemas.microsoft.com/office/drawing/2014/main" id="{1A815902-E02B-7B28-F7D8-12925597750E}"/>
                    </a:ext>
                  </a:extLst>
                </p14:cNvPr>
                <p14:cNvContentPartPr/>
                <p14:nvPr/>
              </p14:nvContentPartPr>
              <p14:xfrm>
                <a:off x="7205269" y="4680164"/>
                <a:ext cx="71640" cy="61200"/>
              </p14:xfrm>
            </p:contentPart>
          </mc:Choice>
          <mc:Fallback>
            <p:pic>
              <p:nvPicPr>
                <p:cNvPr id="272" name="Freihand 271">
                  <a:extLst>
                    <a:ext uri="{FF2B5EF4-FFF2-40B4-BE49-F238E27FC236}">
                      <a16:creationId xmlns:a16="http://schemas.microsoft.com/office/drawing/2014/main" id="{1A815902-E02B-7B28-F7D8-12925597750E}"/>
                    </a:ext>
                  </a:extLst>
                </p:cNvPr>
                <p:cNvPicPr/>
                <p:nvPr/>
              </p:nvPicPr>
              <p:blipFill>
                <a:blip r:embed="rId428"/>
                <a:stretch>
                  <a:fillRect/>
                </a:stretch>
              </p:blipFill>
              <p:spPr>
                <a:xfrm>
                  <a:off x="7196269" y="4671524"/>
                  <a:ext cx="89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3" name="Freihand 272">
                  <a:extLst>
                    <a:ext uri="{FF2B5EF4-FFF2-40B4-BE49-F238E27FC236}">
                      <a16:creationId xmlns:a16="http://schemas.microsoft.com/office/drawing/2014/main" id="{133D9D1C-DCD0-E15B-7AF3-78B971883062}"/>
                    </a:ext>
                  </a:extLst>
                </p14:cNvPr>
                <p14:cNvContentPartPr/>
                <p14:nvPr/>
              </p14:nvContentPartPr>
              <p14:xfrm>
                <a:off x="6062989" y="6022244"/>
                <a:ext cx="88200" cy="136080"/>
              </p14:xfrm>
            </p:contentPart>
          </mc:Choice>
          <mc:Fallback>
            <p:pic>
              <p:nvPicPr>
                <p:cNvPr id="273" name="Freihand 272">
                  <a:extLst>
                    <a:ext uri="{FF2B5EF4-FFF2-40B4-BE49-F238E27FC236}">
                      <a16:creationId xmlns:a16="http://schemas.microsoft.com/office/drawing/2014/main" id="{133D9D1C-DCD0-E15B-7AF3-78B971883062}"/>
                    </a:ext>
                  </a:extLst>
                </p:cNvPr>
                <p:cNvPicPr/>
                <p:nvPr/>
              </p:nvPicPr>
              <p:blipFill>
                <a:blip r:embed="rId430"/>
                <a:stretch>
                  <a:fillRect/>
                </a:stretch>
              </p:blipFill>
              <p:spPr>
                <a:xfrm>
                  <a:off x="6053989" y="6013244"/>
                  <a:ext cx="105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4" name="Freihand 273">
                  <a:extLst>
                    <a:ext uri="{FF2B5EF4-FFF2-40B4-BE49-F238E27FC236}">
                      <a16:creationId xmlns:a16="http://schemas.microsoft.com/office/drawing/2014/main" id="{5EDAD8DF-6E05-1C8D-4B83-AA792CCD60D2}"/>
                    </a:ext>
                  </a:extLst>
                </p14:cNvPr>
                <p14:cNvContentPartPr/>
                <p14:nvPr/>
              </p14:nvContentPartPr>
              <p14:xfrm>
                <a:off x="6073069" y="5920724"/>
                <a:ext cx="182160" cy="269280"/>
              </p14:xfrm>
            </p:contentPart>
          </mc:Choice>
          <mc:Fallback>
            <p:pic>
              <p:nvPicPr>
                <p:cNvPr id="274" name="Freihand 273">
                  <a:extLst>
                    <a:ext uri="{FF2B5EF4-FFF2-40B4-BE49-F238E27FC236}">
                      <a16:creationId xmlns:a16="http://schemas.microsoft.com/office/drawing/2014/main" id="{5EDAD8DF-6E05-1C8D-4B83-AA792CCD60D2}"/>
                    </a:ext>
                  </a:extLst>
                </p:cNvPr>
                <p:cNvPicPr/>
                <p:nvPr/>
              </p:nvPicPr>
              <p:blipFill>
                <a:blip r:embed="rId432"/>
                <a:stretch>
                  <a:fillRect/>
                </a:stretch>
              </p:blipFill>
              <p:spPr>
                <a:xfrm>
                  <a:off x="6064429" y="5911724"/>
                  <a:ext cx="1998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5" name="Freihand 274">
                  <a:extLst>
                    <a:ext uri="{FF2B5EF4-FFF2-40B4-BE49-F238E27FC236}">
                      <a16:creationId xmlns:a16="http://schemas.microsoft.com/office/drawing/2014/main" id="{A0B3B621-148F-E738-B384-5CFD8A730E5A}"/>
                    </a:ext>
                  </a:extLst>
                </p14:cNvPr>
                <p14:cNvContentPartPr/>
                <p14:nvPr/>
              </p14:nvContentPartPr>
              <p14:xfrm>
                <a:off x="6274309" y="5885084"/>
                <a:ext cx="232560" cy="195480"/>
              </p14:xfrm>
            </p:contentPart>
          </mc:Choice>
          <mc:Fallback>
            <p:pic>
              <p:nvPicPr>
                <p:cNvPr id="275" name="Freihand 274">
                  <a:extLst>
                    <a:ext uri="{FF2B5EF4-FFF2-40B4-BE49-F238E27FC236}">
                      <a16:creationId xmlns:a16="http://schemas.microsoft.com/office/drawing/2014/main" id="{A0B3B621-148F-E738-B384-5CFD8A730E5A}"/>
                    </a:ext>
                  </a:extLst>
                </p:cNvPr>
                <p:cNvPicPr/>
                <p:nvPr/>
              </p:nvPicPr>
              <p:blipFill>
                <a:blip r:embed="rId434"/>
                <a:stretch>
                  <a:fillRect/>
                </a:stretch>
              </p:blipFill>
              <p:spPr>
                <a:xfrm>
                  <a:off x="6265669" y="5876444"/>
                  <a:ext cx="2502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6" name="Freihand 275">
                  <a:extLst>
                    <a:ext uri="{FF2B5EF4-FFF2-40B4-BE49-F238E27FC236}">
                      <a16:creationId xmlns:a16="http://schemas.microsoft.com/office/drawing/2014/main" id="{191CB465-8D1F-1A7D-C515-8E54FAE96A76}"/>
                    </a:ext>
                  </a:extLst>
                </p14:cNvPr>
                <p14:cNvContentPartPr/>
                <p14:nvPr/>
              </p14:nvContentPartPr>
              <p14:xfrm>
                <a:off x="6403909" y="5790404"/>
                <a:ext cx="12240" cy="8640"/>
              </p14:xfrm>
            </p:contentPart>
          </mc:Choice>
          <mc:Fallback>
            <p:pic>
              <p:nvPicPr>
                <p:cNvPr id="276" name="Freihand 275">
                  <a:extLst>
                    <a:ext uri="{FF2B5EF4-FFF2-40B4-BE49-F238E27FC236}">
                      <a16:creationId xmlns:a16="http://schemas.microsoft.com/office/drawing/2014/main" id="{191CB465-8D1F-1A7D-C515-8E54FAE96A76}"/>
                    </a:ext>
                  </a:extLst>
                </p:cNvPr>
                <p:cNvPicPr/>
                <p:nvPr/>
              </p:nvPicPr>
              <p:blipFill>
                <a:blip r:embed="rId436"/>
                <a:stretch>
                  <a:fillRect/>
                </a:stretch>
              </p:blipFill>
              <p:spPr>
                <a:xfrm>
                  <a:off x="6394909" y="5781764"/>
                  <a:ext cx="29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7" name="Freihand 276">
                  <a:extLst>
                    <a:ext uri="{FF2B5EF4-FFF2-40B4-BE49-F238E27FC236}">
                      <a16:creationId xmlns:a16="http://schemas.microsoft.com/office/drawing/2014/main" id="{E033A10C-CBE5-2F85-D2EC-2A4535F25B3D}"/>
                    </a:ext>
                  </a:extLst>
                </p14:cNvPr>
                <p14:cNvContentPartPr/>
                <p14:nvPr/>
              </p14:nvContentPartPr>
              <p14:xfrm>
                <a:off x="6521989" y="5572964"/>
                <a:ext cx="193320" cy="332640"/>
              </p14:xfrm>
            </p:contentPart>
          </mc:Choice>
          <mc:Fallback>
            <p:pic>
              <p:nvPicPr>
                <p:cNvPr id="277" name="Freihand 276">
                  <a:extLst>
                    <a:ext uri="{FF2B5EF4-FFF2-40B4-BE49-F238E27FC236}">
                      <a16:creationId xmlns:a16="http://schemas.microsoft.com/office/drawing/2014/main" id="{E033A10C-CBE5-2F85-D2EC-2A4535F25B3D}"/>
                    </a:ext>
                  </a:extLst>
                </p:cNvPr>
                <p:cNvPicPr/>
                <p:nvPr/>
              </p:nvPicPr>
              <p:blipFill>
                <a:blip r:embed="rId438"/>
                <a:stretch>
                  <a:fillRect/>
                </a:stretch>
              </p:blipFill>
              <p:spPr>
                <a:xfrm>
                  <a:off x="6513349" y="5564324"/>
                  <a:ext cx="21096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8" name="Freihand 277">
                  <a:extLst>
                    <a:ext uri="{FF2B5EF4-FFF2-40B4-BE49-F238E27FC236}">
                      <a16:creationId xmlns:a16="http://schemas.microsoft.com/office/drawing/2014/main" id="{1A69996D-1123-DD07-BB8B-846A632AAA74}"/>
                    </a:ext>
                  </a:extLst>
                </p14:cNvPr>
                <p14:cNvContentPartPr/>
                <p14:nvPr/>
              </p14:nvContentPartPr>
              <p14:xfrm>
                <a:off x="6750229" y="5556044"/>
                <a:ext cx="342000" cy="246240"/>
              </p14:xfrm>
            </p:contentPart>
          </mc:Choice>
          <mc:Fallback>
            <p:pic>
              <p:nvPicPr>
                <p:cNvPr id="278" name="Freihand 277">
                  <a:extLst>
                    <a:ext uri="{FF2B5EF4-FFF2-40B4-BE49-F238E27FC236}">
                      <a16:creationId xmlns:a16="http://schemas.microsoft.com/office/drawing/2014/main" id="{1A69996D-1123-DD07-BB8B-846A632AAA74}"/>
                    </a:ext>
                  </a:extLst>
                </p:cNvPr>
                <p:cNvPicPr/>
                <p:nvPr/>
              </p:nvPicPr>
              <p:blipFill>
                <a:blip r:embed="rId440"/>
                <a:stretch>
                  <a:fillRect/>
                </a:stretch>
              </p:blipFill>
              <p:spPr>
                <a:xfrm>
                  <a:off x="6741229" y="5547404"/>
                  <a:ext cx="3596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9" name="Freihand 278">
                  <a:extLst>
                    <a:ext uri="{FF2B5EF4-FFF2-40B4-BE49-F238E27FC236}">
                      <a16:creationId xmlns:a16="http://schemas.microsoft.com/office/drawing/2014/main" id="{B7ECD479-AAB3-8BBA-5A63-7DC68BC14796}"/>
                    </a:ext>
                  </a:extLst>
                </p14:cNvPr>
                <p14:cNvContentPartPr/>
                <p14:nvPr/>
              </p14:nvContentPartPr>
              <p14:xfrm>
                <a:off x="7168189" y="5338964"/>
                <a:ext cx="208800" cy="201960"/>
              </p14:xfrm>
            </p:contentPart>
          </mc:Choice>
          <mc:Fallback>
            <p:pic>
              <p:nvPicPr>
                <p:cNvPr id="279" name="Freihand 278">
                  <a:extLst>
                    <a:ext uri="{FF2B5EF4-FFF2-40B4-BE49-F238E27FC236}">
                      <a16:creationId xmlns:a16="http://schemas.microsoft.com/office/drawing/2014/main" id="{B7ECD479-AAB3-8BBA-5A63-7DC68BC14796}"/>
                    </a:ext>
                  </a:extLst>
                </p:cNvPr>
                <p:cNvPicPr/>
                <p:nvPr/>
              </p:nvPicPr>
              <p:blipFill>
                <a:blip r:embed="rId442"/>
                <a:stretch>
                  <a:fillRect/>
                </a:stretch>
              </p:blipFill>
              <p:spPr>
                <a:xfrm>
                  <a:off x="7159189" y="5330324"/>
                  <a:ext cx="2264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1" name="Freihand 280">
                  <a:extLst>
                    <a:ext uri="{FF2B5EF4-FFF2-40B4-BE49-F238E27FC236}">
                      <a16:creationId xmlns:a16="http://schemas.microsoft.com/office/drawing/2014/main" id="{35769E9B-BCAF-366F-F509-D5DF25DDA145}"/>
                    </a:ext>
                  </a:extLst>
                </p14:cNvPr>
                <p14:cNvContentPartPr/>
                <p14:nvPr/>
              </p14:nvContentPartPr>
              <p14:xfrm>
                <a:off x="7415869" y="5191004"/>
                <a:ext cx="219960" cy="164160"/>
              </p14:xfrm>
            </p:contentPart>
          </mc:Choice>
          <mc:Fallback>
            <p:pic>
              <p:nvPicPr>
                <p:cNvPr id="281" name="Freihand 280">
                  <a:extLst>
                    <a:ext uri="{FF2B5EF4-FFF2-40B4-BE49-F238E27FC236}">
                      <a16:creationId xmlns:a16="http://schemas.microsoft.com/office/drawing/2014/main" id="{35769E9B-BCAF-366F-F509-D5DF25DDA145}"/>
                    </a:ext>
                  </a:extLst>
                </p:cNvPr>
                <p:cNvPicPr/>
                <p:nvPr/>
              </p:nvPicPr>
              <p:blipFill>
                <a:blip r:embed="rId444"/>
                <a:stretch>
                  <a:fillRect/>
                </a:stretch>
              </p:blipFill>
              <p:spPr>
                <a:xfrm>
                  <a:off x="7406869" y="5182004"/>
                  <a:ext cx="237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2" name="Freihand 281">
                  <a:extLst>
                    <a:ext uri="{FF2B5EF4-FFF2-40B4-BE49-F238E27FC236}">
                      <a16:creationId xmlns:a16="http://schemas.microsoft.com/office/drawing/2014/main" id="{13F8DFAD-9023-5602-C0D4-331EAEB3B6DE}"/>
                    </a:ext>
                  </a:extLst>
                </p14:cNvPr>
                <p14:cNvContentPartPr/>
                <p14:nvPr/>
              </p14:nvContentPartPr>
              <p14:xfrm>
                <a:off x="7795309" y="4936124"/>
                <a:ext cx="109440" cy="281880"/>
              </p14:xfrm>
            </p:contentPart>
          </mc:Choice>
          <mc:Fallback>
            <p:pic>
              <p:nvPicPr>
                <p:cNvPr id="282" name="Freihand 281">
                  <a:extLst>
                    <a:ext uri="{FF2B5EF4-FFF2-40B4-BE49-F238E27FC236}">
                      <a16:creationId xmlns:a16="http://schemas.microsoft.com/office/drawing/2014/main" id="{13F8DFAD-9023-5602-C0D4-331EAEB3B6DE}"/>
                    </a:ext>
                  </a:extLst>
                </p:cNvPr>
                <p:cNvPicPr/>
                <p:nvPr/>
              </p:nvPicPr>
              <p:blipFill>
                <a:blip r:embed="rId446"/>
                <a:stretch>
                  <a:fillRect/>
                </a:stretch>
              </p:blipFill>
              <p:spPr>
                <a:xfrm>
                  <a:off x="7786669" y="4927484"/>
                  <a:ext cx="12708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3" name="Freihand 282">
                  <a:extLst>
                    <a:ext uri="{FF2B5EF4-FFF2-40B4-BE49-F238E27FC236}">
                      <a16:creationId xmlns:a16="http://schemas.microsoft.com/office/drawing/2014/main" id="{83C51F7E-068D-201E-3063-BC851E8ABAC4}"/>
                    </a:ext>
                  </a:extLst>
                </p14:cNvPr>
                <p14:cNvContentPartPr/>
                <p14:nvPr/>
              </p14:nvContentPartPr>
              <p14:xfrm>
                <a:off x="8003029" y="5003084"/>
                <a:ext cx="88560" cy="188640"/>
              </p14:xfrm>
            </p:contentPart>
          </mc:Choice>
          <mc:Fallback>
            <p:pic>
              <p:nvPicPr>
                <p:cNvPr id="283" name="Freihand 282">
                  <a:extLst>
                    <a:ext uri="{FF2B5EF4-FFF2-40B4-BE49-F238E27FC236}">
                      <a16:creationId xmlns:a16="http://schemas.microsoft.com/office/drawing/2014/main" id="{83C51F7E-068D-201E-3063-BC851E8ABAC4}"/>
                    </a:ext>
                  </a:extLst>
                </p:cNvPr>
                <p:cNvPicPr/>
                <p:nvPr/>
              </p:nvPicPr>
              <p:blipFill>
                <a:blip r:embed="rId448"/>
                <a:stretch>
                  <a:fillRect/>
                </a:stretch>
              </p:blipFill>
              <p:spPr>
                <a:xfrm>
                  <a:off x="7994029" y="4994084"/>
                  <a:ext cx="1062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5" name="Freihand 284">
                  <a:extLst>
                    <a:ext uri="{FF2B5EF4-FFF2-40B4-BE49-F238E27FC236}">
                      <a16:creationId xmlns:a16="http://schemas.microsoft.com/office/drawing/2014/main" id="{16A5804D-93E5-B2CA-46DC-DCD380200CA0}"/>
                    </a:ext>
                  </a:extLst>
                </p14:cNvPr>
                <p14:cNvContentPartPr/>
                <p14:nvPr/>
              </p14:nvContentPartPr>
              <p14:xfrm>
                <a:off x="6574549" y="5992004"/>
                <a:ext cx="302760" cy="455400"/>
              </p14:xfrm>
            </p:contentPart>
          </mc:Choice>
          <mc:Fallback>
            <p:pic>
              <p:nvPicPr>
                <p:cNvPr id="285" name="Freihand 284">
                  <a:extLst>
                    <a:ext uri="{FF2B5EF4-FFF2-40B4-BE49-F238E27FC236}">
                      <a16:creationId xmlns:a16="http://schemas.microsoft.com/office/drawing/2014/main" id="{16A5804D-93E5-B2CA-46DC-DCD380200CA0}"/>
                    </a:ext>
                  </a:extLst>
                </p:cNvPr>
                <p:cNvPicPr/>
                <p:nvPr/>
              </p:nvPicPr>
              <p:blipFill>
                <a:blip r:embed="rId450"/>
                <a:stretch>
                  <a:fillRect/>
                </a:stretch>
              </p:blipFill>
              <p:spPr>
                <a:xfrm>
                  <a:off x="6565909" y="5983364"/>
                  <a:ext cx="32040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6" name="Freihand 285">
                  <a:extLst>
                    <a:ext uri="{FF2B5EF4-FFF2-40B4-BE49-F238E27FC236}">
                      <a16:creationId xmlns:a16="http://schemas.microsoft.com/office/drawing/2014/main" id="{E17A65E6-4F7F-F51D-E302-8A7CD12DED65}"/>
                    </a:ext>
                  </a:extLst>
                </p14:cNvPr>
                <p14:cNvContentPartPr/>
                <p14:nvPr/>
              </p14:nvContentPartPr>
              <p14:xfrm>
                <a:off x="6893509" y="5845124"/>
                <a:ext cx="185760" cy="313560"/>
              </p14:xfrm>
            </p:contentPart>
          </mc:Choice>
          <mc:Fallback>
            <p:pic>
              <p:nvPicPr>
                <p:cNvPr id="286" name="Freihand 285">
                  <a:extLst>
                    <a:ext uri="{FF2B5EF4-FFF2-40B4-BE49-F238E27FC236}">
                      <a16:creationId xmlns:a16="http://schemas.microsoft.com/office/drawing/2014/main" id="{E17A65E6-4F7F-F51D-E302-8A7CD12DED65}"/>
                    </a:ext>
                  </a:extLst>
                </p:cNvPr>
                <p:cNvPicPr/>
                <p:nvPr/>
              </p:nvPicPr>
              <p:blipFill>
                <a:blip r:embed="rId452"/>
                <a:stretch>
                  <a:fillRect/>
                </a:stretch>
              </p:blipFill>
              <p:spPr>
                <a:xfrm>
                  <a:off x="6884869" y="5836124"/>
                  <a:ext cx="20340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7" name="Freihand 286">
                  <a:extLst>
                    <a:ext uri="{FF2B5EF4-FFF2-40B4-BE49-F238E27FC236}">
                      <a16:creationId xmlns:a16="http://schemas.microsoft.com/office/drawing/2014/main" id="{BDE419AD-74D6-A3B5-0926-6A3C82C3F1A5}"/>
                    </a:ext>
                  </a:extLst>
                </p14:cNvPr>
                <p14:cNvContentPartPr/>
                <p14:nvPr/>
              </p14:nvContentPartPr>
              <p14:xfrm>
                <a:off x="6890629" y="5880764"/>
                <a:ext cx="51480" cy="48960"/>
              </p14:xfrm>
            </p:contentPart>
          </mc:Choice>
          <mc:Fallback>
            <p:pic>
              <p:nvPicPr>
                <p:cNvPr id="287" name="Freihand 286">
                  <a:extLst>
                    <a:ext uri="{FF2B5EF4-FFF2-40B4-BE49-F238E27FC236}">
                      <a16:creationId xmlns:a16="http://schemas.microsoft.com/office/drawing/2014/main" id="{BDE419AD-74D6-A3B5-0926-6A3C82C3F1A5}"/>
                    </a:ext>
                  </a:extLst>
                </p:cNvPr>
                <p:cNvPicPr/>
                <p:nvPr/>
              </p:nvPicPr>
              <p:blipFill>
                <a:blip r:embed="rId454"/>
                <a:stretch>
                  <a:fillRect/>
                </a:stretch>
              </p:blipFill>
              <p:spPr>
                <a:xfrm>
                  <a:off x="6881629" y="5872124"/>
                  <a:ext cx="69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8" name="Freihand 287">
                  <a:extLst>
                    <a:ext uri="{FF2B5EF4-FFF2-40B4-BE49-F238E27FC236}">
                      <a16:creationId xmlns:a16="http://schemas.microsoft.com/office/drawing/2014/main" id="{3910FDCE-A7BB-D757-6A4C-358FD14FF9CE}"/>
                    </a:ext>
                  </a:extLst>
                </p14:cNvPr>
                <p14:cNvContentPartPr/>
                <p14:nvPr/>
              </p14:nvContentPartPr>
              <p14:xfrm>
                <a:off x="7267909" y="5701844"/>
                <a:ext cx="308160" cy="242640"/>
              </p14:xfrm>
            </p:contentPart>
          </mc:Choice>
          <mc:Fallback>
            <p:pic>
              <p:nvPicPr>
                <p:cNvPr id="288" name="Freihand 287">
                  <a:extLst>
                    <a:ext uri="{FF2B5EF4-FFF2-40B4-BE49-F238E27FC236}">
                      <a16:creationId xmlns:a16="http://schemas.microsoft.com/office/drawing/2014/main" id="{3910FDCE-A7BB-D757-6A4C-358FD14FF9CE}"/>
                    </a:ext>
                  </a:extLst>
                </p:cNvPr>
                <p:cNvPicPr/>
                <p:nvPr/>
              </p:nvPicPr>
              <p:blipFill>
                <a:blip r:embed="rId456"/>
                <a:stretch>
                  <a:fillRect/>
                </a:stretch>
              </p:blipFill>
              <p:spPr>
                <a:xfrm>
                  <a:off x="7259269" y="5692844"/>
                  <a:ext cx="3258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9" name="Freihand 288">
                  <a:extLst>
                    <a:ext uri="{FF2B5EF4-FFF2-40B4-BE49-F238E27FC236}">
                      <a16:creationId xmlns:a16="http://schemas.microsoft.com/office/drawing/2014/main" id="{137EDAFD-AE99-27FA-9E17-CD4EEA01379D}"/>
                    </a:ext>
                  </a:extLst>
                </p14:cNvPr>
                <p14:cNvContentPartPr/>
                <p14:nvPr/>
              </p14:nvContentPartPr>
              <p14:xfrm>
                <a:off x="7470949" y="5573684"/>
                <a:ext cx="2880" cy="18000"/>
              </p14:xfrm>
            </p:contentPart>
          </mc:Choice>
          <mc:Fallback>
            <p:pic>
              <p:nvPicPr>
                <p:cNvPr id="289" name="Freihand 288">
                  <a:extLst>
                    <a:ext uri="{FF2B5EF4-FFF2-40B4-BE49-F238E27FC236}">
                      <a16:creationId xmlns:a16="http://schemas.microsoft.com/office/drawing/2014/main" id="{137EDAFD-AE99-27FA-9E17-CD4EEA01379D}"/>
                    </a:ext>
                  </a:extLst>
                </p:cNvPr>
                <p:cNvPicPr/>
                <p:nvPr/>
              </p:nvPicPr>
              <p:blipFill>
                <a:blip r:embed="rId458"/>
                <a:stretch>
                  <a:fillRect/>
                </a:stretch>
              </p:blipFill>
              <p:spPr>
                <a:xfrm>
                  <a:off x="7462309" y="5565044"/>
                  <a:ext cx="205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0" name="Freihand 289">
                  <a:extLst>
                    <a:ext uri="{FF2B5EF4-FFF2-40B4-BE49-F238E27FC236}">
                      <a16:creationId xmlns:a16="http://schemas.microsoft.com/office/drawing/2014/main" id="{6D632EFF-74B7-A89C-83BE-2BBEA64FA85F}"/>
                    </a:ext>
                  </a:extLst>
                </p14:cNvPr>
                <p14:cNvContentPartPr/>
                <p14:nvPr/>
              </p14:nvContentPartPr>
              <p14:xfrm>
                <a:off x="7641589" y="5485484"/>
                <a:ext cx="170280" cy="197640"/>
              </p14:xfrm>
            </p:contentPart>
          </mc:Choice>
          <mc:Fallback>
            <p:pic>
              <p:nvPicPr>
                <p:cNvPr id="290" name="Freihand 289">
                  <a:extLst>
                    <a:ext uri="{FF2B5EF4-FFF2-40B4-BE49-F238E27FC236}">
                      <a16:creationId xmlns:a16="http://schemas.microsoft.com/office/drawing/2014/main" id="{6D632EFF-74B7-A89C-83BE-2BBEA64FA85F}"/>
                    </a:ext>
                  </a:extLst>
                </p:cNvPr>
                <p:cNvPicPr/>
                <p:nvPr/>
              </p:nvPicPr>
              <p:blipFill>
                <a:blip r:embed="rId460"/>
                <a:stretch>
                  <a:fillRect/>
                </a:stretch>
              </p:blipFill>
              <p:spPr>
                <a:xfrm>
                  <a:off x="7632949" y="5476844"/>
                  <a:ext cx="187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1" name="Freihand 290">
                  <a:extLst>
                    <a:ext uri="{FF2B5EF4-FFF2-40B4-BE49-F238E27FC236}">
                      <a16:creationId xmlns:a16="http://schemas.microsoft.com/office/drawing/2014/main" id="{10379A4E-3024-ED86-3965-71A8D1844D9E}"/>
                    </a:ext>
                  </a:extLst>
                </p14:cNvPr>
                <p14:cNvContentPartPr/>
                <p14:nvPr/>
              </p14:nvContentPartPr>
              <p14:xfrm>
                <a:off x="7842109" y="5488004"/>
                <a:ext cx="52560" cy="155520"/>
              </p14:xfrm>
            </p:contentPart>
          </mc:Choice>
          <mc:Fallback>
            <p:pic>
              <p:nvPicPr>
                <p:cNvPr id="291" name="Freihand 290">
                  <a:extLst>
                    <a:ext uri="{FF2B5EF4-FFF2-40B4-BE49-F238E27FC236}">
                      <a16:creationId xmlns:a16="http://schemas.microsoft.com/office/drawing/2014/main" id="{10379A4E-3024-ED86-3965-71A8D1844D9E}"/>
                    </a:ext>
                  </a:extLst>
                </p:cNvPr>
                <p:cNvPicPr/>
                <p:nvPr/>
              </p:nvPicPr>
              <p:blipFill>
                <a:blip r:embed="rId462"/>
                <a:stretch>
                  <a:fillRect/>
                </a:stretch>
              </p:blipFill>
              <p:spPr>
                <a:xfrm>
                  <a:off x="7833109" y="5479364"/>
                  <a:ext cx="70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2" name="Freihand 291">
                  <a:extLst>
                    <a:ext uri="{FF2B5EF4-FFF2-40B4-BE49-F238E27FC236}">
                      <a16:creationId xmlns:a16="http://schemas.microsoft.com/office/drawing/2014/main" id="{11317D62-97B0-C983-8BB1-B0B38D68A28C}"/>
                    </a:ext>
                  </a:extLst>
                </p14:cNvPr>
                <p14:cNvContentPartPr/>
                <p14:nvPr/>
              </p14:nvContentPartPr>
              <p14:xfrm>
                <a:off x="7905109" y="5289644"/>
                <a:ext cx="363600" cy="268920"/>
              </p14:xfrm>
            </p:contentPart>
          </mc:Choice>
          <mc:Fallback>
            <p:pic>
              <p:nvPicPr>
                <p:cNvPr id="292" name="Freihand 291">
                  <a:extLst>
                    <a:ext uri="{FF2B5EF4-FFF2-40B4-BE49-F238E27FC236}">
                      <a16:creationId xmlns:a16="http://schemas.microsoft.com/office/drawing/2014/main" id="{11317D62-97B0-C983-8BB1-B0B38D68A28C}"/>
                    </a:ext>
                  </a:extLst>
                </p:cNvPr>
                <p:cNvPicPr/>
                <p:nvPr/>
              </p:nvPicPr>
              <p:blipFill>
                <a:blip r:embed="rId464"/>
                <a:stretch>
                  <a:fillRect/>
                </a:stretch>
              </p:blipFill>
              <p:spPr>
                <a:xfrm>
                  <a:off x="7896109" y="5281004"/>
                  <a:ext cx="3812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3" name="Freihand 292">
                  <a:extLst>
                    <a:ext uri="{FF2B5EF4-FFF2-40B4-BE49-F238E27FC236}">
                      <a16:creationId xmlns:a16="http://schemas.microsoft.com/office/drawing/2014/main" id="{342100C8-8711-7FFE-9BDC-2CAA195463E3}"/>
                    </a:ext>
                  </a:extLst>
                </p14:cNvPr>
                <p14:cNvContentPartPr/>
                <p14:nvPr/>
              </p14:nvContentPartPr>
              <p14:xfrm>
                <a:off x="7831669" y="5340044"/>
                <a:ext cx="57600" cy="43560"/>
              </p14:xfrm>
            </p:contentPart>
          </mc:Choice>
          <mc:Fallback>
            <p:pic>
              <p:nvPicPr>
                <p:cNvPr id="293" name="Freihand 292">
                  <a:extLst>
                    <a:ext uri="{FF2B5EF4-FFF2-40B4-BE49-F238E27FC236}">
                      <a16:creationId xmlns:a16="http://schemas.microsoft.com/office/drawing/2014/main" id="{342100C8-8711-7FFE-9BDC-2CAA195463E3}"/>
                    </a:ext>
                  </a:extLst>
                </p:cNvPr>
                <p:cNvPicPr/>
                <p:nvPr/>
              </p:nvPicPr>
              <p:blipFill>
                <a:blip r:embed="rId466"/>
                <a:stretch>
                  <a:fillRect/>
                </a:stretch>
              </p:blipFill>
              <p:spPr>
                <a:xfrm>
                  <a:off x="7822669" y="5331404"/>
                  <a:ext cx="75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4" name="Freihand 293">
                  <a:extLst>
                    <a:ext uri="{FF2B5EF4-FFF2-40B4-BE49-F238E27FC236}">
                      <a16:creationId xmlns:a16="http://schemas.microsoft.com/office/drawing/2014/main" id="{917E4568-E28A-A413-2BE2-485AD437D39A}"/>
                    </a:ext>
                  </a:extLst>
                </p14:cNvPr>
                <p14:cNvContentPartPr/>
                <p14:nvPr/>
              </p14:nvContentPartPr>
              <p14:xfrm>
                <a:off x="7188349" y="6248324"/>
                <a:ext cx="221760" cy="263160"/>
              </p14:xfrm>
            </p:contentPart>
          </mc:Choice>
          <mc:Fallback>
            <p:pic>
              <p:nvPicPr>
                <p:cNvPr id="294" name="Freihand 293">
                  <a:extLst>
                    <a:ext uri="{FF2B5EF4-FFF2-40B4-BE49-F238E27FC236}">
                      <a16:creationId xmlns:a16="http://schemas.microsoft.com/office/drawing/2014/main" id="{917E4568-E28A-A413-2BE2-485AD437D39A}"/>
                    </a:ext>
                  </a:extLst>
                </p:cNvPr>
                <p:cNvPicPr/>
                <p:nvPr/>
              </p:nvPicPr>
              <p:blipFill>
                <a:blip r:embed="rId468"/>
                <a:stretch>
                  <a:fillRect/>
                </a:stretch>
              </p:blipFill>
              <p:spPr>
                <a:xfrm>
                  <a:off x="7179349" y="6239684"/>
                  <a:ext cx="2394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5" name="Freihand 294">
                  <a:extLst>
                    <a:ext uri="{FF2B5EF4-FFF2-40B4-BE49-F238E27FC236}">
                      <a16:creationId xmlns:a16="http://schemas.microsoft.com/office/drawing/2014/main" id="{F34A0161-749C-31C6-F3C2-5F0136EB8AB3}"/>
                    </a:ext>
                  </a:extLst>
                </p14:cNvPr>
                <p14:cNvContentPartPr/>
                <p14:nvPr/>
              </p14:nvContentPartPr>
              <p14:xfrm>
                <a:off x="7229389" y="6332204"/>
                <a:ext cx="123840" cy="64800"/>
              </p14:xfrm>
            </p:contentPart>
          </mc:Choice>
          <mc:Fallback>
            <p:pic>
              <p:nvPicPr>
                <p:cNvPr id="295" name="Freihand 294">
                  <a:extLst>
                    <a:ext uri="{FF2B5EF4-FFF2-40B4-BE49-F238E27FC236}">
                      <a16:creationId xmlns:a16="http://schemas.microsoft.com/office/drawing/2014/main" id="{F34A0161-749C-31C6-F3C2-5F0136EB8AB3}"/>
                    </a:ext>
                  </a:extLst>
                </p:cNvPr>
                <p:cNvPicPr/>
                <p:nvPr/>
              </p:nvPicPr>
              <p:blipFill>
                <a:blip r:embed="rId470"/>
                <a:stretch>
                  <a:fillRect/>
                </a:stretch>
              </p:blipFill>
              <p:spPr>
                <a:xfrm>
                  <a:off x="7220749" y="6323564"/>
                  <a:ext cx="141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6" name="Freihand 295">
                  <a:extLst>
                    <a:ext uri="{FF2B5EF4-FFF2-40B4-BE49-F238E27FC236}">
                      <a16:creationId xmlns:a16="http://schemas.microsoft.com/office/drawing/2014/main" id="{7A0F3621-EE34-6874-452B-678E3CD9106A}"/>
                    </a:ext>
                  </a:extLst>
                </p14:cNvPr>
                <p14:cNvContentPartPr/>
                <p14:nvPr/>
              </p14:nvContentPartPr>
              <p14:xfrm>
                <a:off x="7415869" y="6036644"/>
                <a:ext cx="224640" cy="334080"/>
              </p14:xfrm>
            </p:contentPart>
          </mc:Choice>
          <mc:Fallback>
            <p:pic>
              <p:nvPicPr>
                <p:cNvPr id="296" name="Freihand 295">
                  <a:extLst>
                    <a:ext uri="{FF2B5EF4-FFF2-40B4-BE49-F238E27FC236}">
                      <a16:creationId xmlns:a16="http://schemas.microsoft.com/office/drawing/2014/main" id="{7A0F3621-EE34-6874-452B-678E3CD9106A}"/>
                    </a:ext>
                  </a:extLst>
                </p:cNvPr>
                <p:cNvPicPr/>
                <p:nvPr/>
              </p:nvPicPr>
              <p:blipFill>
                <a:blip r:embed="rId472"/>
                <a:stretch>
                  <a:fillRect/>
                </a:stretch>
              </p:blipFill>
              <p:spPr>
                <a:xfrm>
                  <a:off x="7406869" y="6027644"/>
                  <a:ext cx="24228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7" name="Freihand 296">
                  <a:extLst>
                    <a:ext uri="{FF2B5EF4-FFF2-40B4-BE49-F238E27FC236}">
                      <a16:creationId xmlns:a16="http://schemas.microsoft.com/office/drawing/2014/main" id="{77B7DF22-2B3A-DF1E-0707-B3F13E82C9B8}"/>
                    </a:ext>
                  </a:extLst>
                </p14:cNvPr>
                <p14:cNvContentPartPr/>
                <p14:nvPr/>
              </p14:nvContentPartPr>
              <p14:xfrm>
                <a:off x="7690909" y="6012524"/>
                <a:ext cx="128880" cy="181080"/>
              </p14:xfrm>
            </p:contentPart>
          </mc:Choice>
          <mc:Fallback>
            <p:pic>
              <p:nvPicPr>
                <p:cNvPr id="297" name="Freihand 296">
                  <a:extLst>
                    <a:ext uri="{FF2B5EF4-FFF2-40B4-BE49-F238E27FC236}">
                      <a16:creationId xmlns:a16="http://schemas.microsoft.com/office/drawing/2014/main" id="{77B7DF22-2B3A-DF1E-0707-B3F13E82C9B8}"/>
                    </a:ext>
                  </a:extLst>
                </p:cNvPr>
                <p:cNvPicPr/>
                <p:nvPr/>
              </p:nvPicPr>
              <p:blipFill>
                <a:blip r:embed="rId474"/>
                <a:stretch>
                  <a:fillRect/>
                </a:stretch>
              </p:blipFill>
              <p:spPr>
                <a:xfrm>
                  <a:off x="7682269" y="6003524"/>
                  <a:ext cx="146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8" name="Freihand 297">
                  <a:extLst>
                    <a:ext uri="{FF2B5EF4-FFF2-40B4-BE49-F238E27FC236}">
                      <a16:creationId xmlns:a16="http://schemas.microsoft.com/office/drawing/2014/main" id="{0597A639-D63B-C2DB-F007-5C77DD9B2C26}"/>
                    </a:ext>
                  </a:extLst>
                </p14:cNvPr>
                <p14:cNvContentPartPr/>
                <p14:nvPr/>
              </p14:nvContentPartPr>
              <p14:xfrm>
                <a:off x="7936789" y="5892284"/>
                <a:ext cx="104040" cy="158760"/>
              </p14:xfrm>
            </p:contentPart>
          </mc:Choice>
          <mc:Fallback>
            <p:pic>
              <p:nvPicPr>
                <p:cNvPr id="298" name="Freihand 297">
                  <a:extLst>
                    <a:ext uri="{FF2B5EF4-FFF2-40B4-BE49-F238E27FC236}">
                      <a16:creationId xmlns:a16="http://schemas.microsoft.com/office/drawing/2014/main" id="{0597A639-D63B-C2DB-F007-5C77DD9B2C26}"/>
                    </a:ext>
                  </a:extLst>
                </p:cNvPr>
                <p:cNvPicPr/>
                <p:nvPr/>
              </p:nvPicPr>
              <p:blipFill>
                <a:blip r:embed="rId476"/>
                <a:stretch>
                  <a:fillRect/>
                </a:stretch>
              </p:blipFill>
              <p:spPr>
                <a:xfrm>
                  <a:off x="7928149" y="5883284"/>
                  <a:ext cx="1216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9" name="Freihand 298">
                  <a:extLst>
                    <a:ext uri="{FF2B5EF4-FFF2-40B4-BE49-F238E27FC236}">
                      <a16:creationId xmlns:a16="http://schemas.microsoft.com/office/drawing/2014/main" id="{9F1432C7-0CA6-F777-C548-85744359C33D}"/>
                    </a:ext>
                  </a:extLst>
                </p14:cNvPr>
                <p14:cNvContentPartPr/>
                <p14:nvPr/>
              </p14:nvContentPartPr>
              <p14:xfrm>
                <a:off x="7890349" y="5805524"/>
                <a:ext cx="63720" cy="28800"/>
              </p14:xfrm>
            </p:contentPart>
          </mc:Choice>
          <mc:Fallback>
            <p:pic>
              <p:nvPicPr>
                <p:cNvPr id="299" name="Freihand 298">
                  <a:extLst>
                    <a:ext uri="{FF2B5EF4-FFF2-40B4-BE49-F238E27FC236}">
                      <a16:creationId xmlns:a16="http://schemas.microsoft.com/office/drawing/2014/main" id="{9F1432C7-0CA6-F777-C548-85744359C33D}"/>
                    </a:ext>
                  </a:extLst>
                </p:cNvPr>
                <p:cNvPicPr/>
                <p:nvPr/>
              </p:nvPicPr>
              <p:blipFill>
                <a:blip r:embed="rId478"/>
                <a:stretch>
                  <a:fillRect/>
                </a:stretch>
              </p:blipFill>
              <p:spPr>
                <a:xfrm>
                  <a:off x="7881709" y="5796524"/>
                  <a:ext cx="813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0" name="Freihand 299">
                  <a:extLst>
                    <a:ext uri="{FF2B5EF4-FFF2-40B4-BE49-F238E27FC236}">
                      <a16:creationId xmlns:a16="http://schemas.microsoft.com/office/drawing/2014/main" id="{AE7ACA31-61CB-320B-7AD6-2E630EBF1E6A}"/>
                    </a:ext>
                  </a:extLst>
                </p14:cNvPr>
                <p14:cNvContentPartPr/>
                <p14:nvPr/>
              </p14:nvContentPartPr>
              <p14:xfrm>
                <a:off x="8097349" y="5907764"/>
                <a:ext cx="143280" cy="165600"/>
              </p14:xfrm>
            </p:contentPart>
          </mc:Choice>
          <mc:Fallback>
            <p:pic>
              <p:nvPicPr>
                <p:cNvPr id="300" name="Freihand 299">
                  <a:extLst>
                    <a:ext uri="{FF2B5EF4-FFF2-40B4-BE49-F238E27FC236}">
                      <a16:creationId xmlns:a16="http://schemas.microsoft.com/office/drawing/2014/main" id="{AE7ACA31-61CB-320B-7AD6-2E630EBF1E6A}"/>
                    </a:ext>
                  </a:extLst>
                </p:cNvPr>
                <p:cNvPicPr/>
                <p:nvPr/>
              </p:nvPicPr>
              <p:blipFill>
                <a:blip r:embed="rId480"/>
                <a:stretch>
                  <a:fillRect/>
                </a:stretch>
              </p:blipFill>
              <p:spPr>
                <a:xfrm>
                  <a:off x="8088709" y="5899124"/>
                  <a:ext cx="160920" cy="183240"/>
                </a:xfrm>
                <a:prstGeom prst="rect">
                  <a:avLst/>
                </a:prstGeom>
              </p:spPr>
            </p:pic>
          </mc:Fallback>
        </mc:AlternateContent>
      </p:grpSp>
      <p:grpSp>
        <p:nvGrpSpPr>
          <p:cNvPr id="304" name="Gruppieren 303">
            <a:extLst>
              <a:ext uri="{FF2B5EF4-FFF2-40B4-BE49-F238E27FC236}">
                <a16:creationId xmlns:a16="http://schemas.microsoft.com/office/drawing/2014/main" id="{A9CE45F7-E9AD-A808-E681-4696B7CB053C}"/>
              </a:ext>
            </a:extLst>
          </p:cNvPr>
          <p:cNvGrpSpPr/>
          <p:nvPr/>
        </p:nvGrpSpPr>
        <p:grpSpPr>
          <a:xfrm>
            <a:off x="8400829" y="3495764"/>
            <a:ext cx="754200" cy="2138760"/>
            <a:chOff x="8400829" y="3495764"/>
            <a:chExt cx="754200" cy="2138760"/>
          </a:xfrm>
        </p:grpSpPr>
        <mc:AlternateContent xmlns:mc="http://schemas.openxmlformats.org/markup-compatibility/2006">
          <mc:Choice xmlns:p14="http://schemas.microsoft.com/office/powerpoint/2010/main" Requires="p14">
            <p:contentPart p14:bwMode="auto" r:id="rId481">
              <p14:nvContentPartPr>
                <p14:cNvPr id="302" name="Freihand 301">
                  <a:extLst>
                    <a:ext uri="{FF2B5EF4-FFF2-40B4-BE49-F238E27FC236}">
                      <a16:creationId xmlns:a16="http://schemas.microsoft.com/office/drawing/2014/main" id="{42B045D2-2166-9E83-E5C0-E706CD2EA68F}"/>
                    </a:ext>
                  </a:extLst>
                </p14:cNvPr>
                <p14:cNvContentPartPr/>
                <p14:nvPr/>
              </p14:nvContentPartPr>
              <p14:xfrm>
                <a:off x="8400829" y="3593684"/>
                <a:ext cx="663120" cy="2040840"/>
              </p14:xfrm>
            </p:contentPart>
          </mc:Choice>
          <mc:Fallback>
            <p:pic>
              <p:nvPicPr>
                <p:cNvPr id="302" name="Freihand 301">
                  <a:extLst>
                    <a:ext uri="{FF2B5EF4-FFF2-40B4-BE49-F238E27FC236}">
                      <a16:creationId xmlns:a16="http://schemas.microsoft.com/office/drawing/2014/main" id="{42B045D2-2166-9E83-E5C0-E706CD2EA68F}"/>
                    </a:ext>
                  </a:extLst>
                </p:cNvPr>
                <p:cNvPicPr/>
                <p:nvPr/>
              </p:nvPicPr>
              <p:blipFill>
                <a:blip r:embed="rId482"/>
                <a:stretch>
                  <a:fillRect/>
                </a:stretch>
              </p:blipFill>
              <p:spPr>
                <a:xfrm>
                  <a:off x="8391829" y="3584684"/>
                  <a:ext cx="680760" cy="20584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3" name="Freihand 302">
                  <a:extLst>
                    <a:ext uri="{FF2B5EF4-FFF2-40B4-BE49-F238E27FC236}">
                      <a16:creationId xmlns:a16="http://schemas.microsoft.com/office/drawing/2014/main" id="{2320A359-A6AE-BCB0-DD42-1316DF908AC7}"/>
                    </a:ext>
                  </a:extLst>
                </p14:cNvPr>
                <p14:cNvContentPartPr/>
                <p14:nvPr/>
              </p14:nvContentPartPr>
              <p14:xfrm>
                <a:off x="9023989" y="3495764"/>
                <a:ext cx="131040" cy="215280"/>
              </p14:xfrm>
            </p:contentPart>
          </mc:Choice>
          <mc:Fallback>
            <p:pic>
              <p:nvPicPr>
                <p:cNvPr id="303" name="Freihand 302">
                  <a:extLst>
                    <a:ext uri="{FF2B5EF4-FFF2-40B4-BE49-F238E27FC236}">
                      <a16:creationId xmlns:a16="http://schemas.microsoft.com/office/drawing/2014/main" id="{2320A359-A6AE-BCB0-DD42-1316DF908AC7}"/>
                    </a:ext>
                  </a:extLst>
                </p:cNvPr>
                <p:cNvPicPr/>
                <p:nvPr/>
              </p:nvPicPr>
              <p:blipFill>
                <a:blip r:embed="rId484"/>
                <a:stretch>
                  <a:fillRect/>
                </a:stretch>
              </p:blipFill>
              <p:spPr>
                <a:xfrm>
                  <a:off x="9015349" y="3486764"/>
                  <a:ext cx="148680" cy="232920"/>
                </a:xfrm>
                <a:prstGeom prst="rect">
                  <a:avLst/>
                </a:prstGeom>
              </p:spPr>
            </p:pic>
          </mc:Fallback>
        </mc:AlternateContent>
      </p:grpSp>
      <p:grpSp>
        <p:nvGrpSpPr>
          <p:cNvPr id="337" name="Gruppieren 336">
            <a:extLst>
              <a:ext uri="{FF2B5EF4-FFF2-40B4-BE49-F238E27FC236}">
                <a16:creationId xmlns:a16="http://schemas.microsoft.com/office/drawing/2014/main" id="{B703E54C-BD3F-1F22-F6E7-01D82CA8778A}"/>
              </a:ext>
            </a:extLst>
          </p:cNvPr>
          <p:cNvGrpSpPr/>
          <p:nvPr/>
        </p:nvGrpSpPr>
        <p:grpSpPr>
          <a:xfrm>
            <a:off x="9323869" y="2860724"/>
            <a:ext cx="2689920" cy="1258920"/>
            <a:chOff x="9323869" y="2860724"/>
            <a:chExt cx="2689920" cy="1258920"/>
          </a:xfrm>
        </p:grpSpPr>
        <mc:AlternateContent xmlns:mc="http://schemas.openxmlformats.org/markup-compatibility/2006">
          <mc:Choice xmlns:p14="http://schemas.microsoft.com/office/powerpoint/2010/main" Requires="p14">
            <p:contentPart p14:bwMode="auto" r:id="rId485">
              <p14:nvContentPartPr>
                <p14:cNvPr id="305" name="Freihand 304">
                  <a:extLst>
                    <a:ext uri="{FF2B5EF4-FFF2-40B4-BE49-F238E27FC236}">
                      <a16:creationId xmlns:a16="http://schemas.microsoft.com/office/drawing/2014/main" id="{678B9EB0-1DF3-797E-B7AE-0AE1BABA7DDD}"/>
                    </a:ext>
                  </a:extLst>
                </p14:cNvPr>
                <p14:cNvContentPartPr/>
                <p14:nvPr/>
              </p14:nvContentPartPr>
              <p14:xfrm>
                <a:off x="9323869" y="3272564"/>
                <a:ext cx="306360" cy="195120"/>
              </p14:xfrm>
            </p:contentPart>
          </mc:Choice>
          <mc:Fallback>
            <p:pic>
              <p:nvPicPr>
                <p:cNvPr id="305" name="Freihand 304">
                  <a:extLst>
                    <a:ext uri="{FF2B5EF4-FFF2-40B4-BE49-F238E27FC236}">
                      <a16:creationId xmlns:a16="http://schemas.microsoft.com/office/drawing/2014/main" id="{678B9EB0-1DF3-797E-B7AE-0AE1BABA7DDD}"/>
                    </a:ext>
                  </a:extLst>
                </p:cNvPr>
                <p:cNvPicPr/>
                <p:nvPr/>
              </p:nvPicPr>
              <p:blipFill>
                <a:blip r:embed="rId486"/>
                <a:stretch>
                  <a:fillRect/>
                </a:stretch>
              </p:blipFill>
              <p:spPr>
                <a:xfrm>
                  <a:off x="9315229" y="3263924"/>
                  <a:ext cx="3240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6" name="Freihand 305">
                  <a:extLst>
                    <a:ext uri="{FF2B5EF4-FFF2-40B4-BE49-F238E27FC236}">
                      <a16:creationId xmlns:a16="http://schemas.microsoft.com/office/drawing/2014/main" id="{3893BDA2-089B-970B-F7B0-C83659A1B463}"/>
                    </a:ext>
                  </a:extLst>
                </p14:cNvPr>
                <p14:cNvContentPartPr/>
                <p14:nvPr/>
              </p14:nvContentPartPr>
              <p14:xfrm>
                <a:off x="9612949" y="3188684"/>
                <a:ext cx="27720" cy="48240"/>
              </p14:xfrm>
            </p:contentPart>
          </mc:Choice>
          <mc:Fallback>
            <p:pic>
              <p:nvPicPr>
                <p:cNvPr id="306" name="Freihand 305">
                  <a:extLst>
                    <a:ext uri="{FF2B5EF4-FFF2-40B4-BE49-F238E27FC236}">
                      <a16:creationId xmlns:a16="http://schemas.microsoft.com/office/drawing/2014/main" id="{3893BDA2-089B-970B-F7B0-C83659A1B463}"/>
                    </a:ext>
                  </a:extLst>
                </p:cNvPr>
                <p:cNvPicPr/>
                <p:nvPr/>
              </p:nvPicPr>
              <p:blipFill>
                <a:blip r:embed="rId488"/>
                <a:stretch>
                  <a:fillRect/>
                </a:stretch>
              </p:blipFill>
              <p:spPr>
                <a:xfrm>
                  <a:off x="9603949" y="3179684"/>
                  <a:ext cx="45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7" name="Freihand 306">
                  <a:extLst>
                    <a:ext uri="{FF2B5EF4-FFF2-40B4-BE49-F238E27FC236}">
                      <a16:creationId xmlns:a16="http://schemas.microsoft.com/office/drawing/2014/main" id="{2CBB5F0B-4EA6-A225-3490-9171CC30B8B2}"/>
                    </a:ext>
                  </a:extLst>
                </p14:cNvPr>
                <p14:cNvContentPartPr/>
                <p14:nvPr/>
              </p14:nvContentPartPr>
              <p14:xfrm>
                <a:off x="9643549" y="3232244"/>
                <a:ext cx="89280" cy="118080"/>
              </p14:xfrm>
            </p:contentPart>
          </mc:Choice>
          <mc:Fallback>
            <p:pic>
              <p:nvPicPr>
                <p:cNvPr id="307" name="Freihand 306">
                  <a:extLst>
                    <a:ext uri="{FF2B5EF4-FFF2-40B4-BE49-F238E27FC236}">
                      <a16:creationId xmlns:a16="http://schemas.microsoft.com/office/drawing/2014/main" id="{2CBB5F0B-4EA6-A225-3490-9171CC30B8B2}"/>
                    </a:ext>
                  </a:extLst>
                </p:cNvPr>
                <p:cNvPicPr/>
                <p:nvPr/>
              </p:nvPicPr>
              <p:blipFill>
                <a:blip r:embed="rId490"/>
                <a:stretch>
                  <a:fillRect/>
                </a:stretch>
              </p:blipFill>
              <p:spPr>
                <a:xfrm>
                  <a:off x="9634909" y="3223604"/>
                  <a:ext cx="106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8" name="Freihand 307">
                  <a:extLst>
                    <a:ext uri="{FF2B5EF4-FFF2-40B4-BE49-F238E27FC236}">
                      <a16:creationId xmlns:a16="http://schemas.microsoft.com/office/drawing/2014/main" id="{5EE93882-378C-2B4A-8C08-71EC16009E2D}"/>
                    </a:ext>
                  </a:extLst>
                </p14:cNvPr>
                <p14:cNvContentPartPr/>
                <p14:nvPr/>
              </p14:nvContentPartPr>
              <p14:xfrm>
                <a:off x="9835789" y="3189404"/>
                <a:ext cx="297360" cy="128520"/>
              </p14:xfrm>
            </p:contentPart>
          </mc:Choice>
          <mc:Fallback>
            <p:pic>
              <p:nvPicPr>
                <p:cNvPr id="308" name="Freihand 307">
                  <a:extLst>
                    <a:ext uri="{FF2B5EF4-FFF2-40B4-BE49-F238E27FC236}">
                      <a16:creationId xmlns:a16="http://schemas.microsoft.com/office/drawing/2014/main" id="{5EE93882-378C-2B4A-8C08-71EC16009E2D}"/>
                    </a:ext>
                  </a:extLst>
                </p:cNvPr>
                <p:cNvPicPr/>
                <p:nvPr/>
              </p:nvPicPr>
              <p:blipFill>
                <a:blip r:embed="rId492"/>
                <a:stretch>
                  <a:fillRect/>
                </a:stretch>
              </p:blipFill>
              <p:spPr>
                <a:xfrm>
                  <a:off x="9826789" y="3180404"/>
                  <a:ext cx="3150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9" name="Freihand 308">
                  <a:extLst>
                    <a:ext uri="{FF2B5EF4-FFF2-40B4-BE49-F238E27FC236}">
                      <a16:creationId xmlns:a16="http://schemas.microsoft.com/office/drawing/2014/main" id="{DB344ED8-518A-F099-2D78-065502AD58E2}"/>
                    </a:ext>
                  </a:extLst>
                </p14:cNvPr>
                <p14:cNvContentPartPr/>
                <p14:nvPr/>
              </p14:nvContentPartPr>
              <p14:xfrm>
                <a:off x="10096429" y="3061244"/>
                <a:ext cx="11160" cy="10800"/>
              </p14:xfrm>
            </p:contentPart>
          </mc:Choice>
          <mc:Fallback>
            <p:pic>
              <p:nvPicPr>
                <p:cNvPr id="309" name="Freihand 308">
                  <a:extLst>
                    <a:ext uri="{FF2B5EF4-FFF2-40B4-BE49-F238E27FC236}">
                      <a16:creationId xmlns:a16="http://schemas.microsoft.com/office/drawing/2014/main" id="{DB344ED8-518A-F099-2D78-065502AD58E2}"/>
                    </a:ext>
                  </a:extLst>
                </p:cNvPr>
                <p:cNvPicPr/>
                <p:nvPr/>
              </p:nvPicPr>
              <p:blipFill>
                <a:blip r:embed="rId494"/>
                <a:stretch>
                  <a:fillRect/>
                </a:stretch>
              </p:blipFill>
              <p:spPr>
                <a:xfrm>
                  <a:off x="10087429" y="3052244"/>
                  <a:ext cx="28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0" name="Freihand 309">
                  <a:extLst>
                    <a:ext uri="{FF2B5EF4-FFF2-40B4-BE49-F238E27FC236}">
                      <a16:creationId xmlns:a16="http://schemas.microsoft.com/office/drawing/2014/main" id="{68A95EA9-C12A-94C4-9ED3-05E5E4B686DD}"/>
                    </a:ext>
                  </a:extLst>
                </p14:cNvPr>
                <p14:cNvContentPartPr/>
                <p14:nvPr/>
              </p14:nvContentPartPr>
              <p14:xfrm>
                <a:off x="10193989" y="3077804"/>
                <a:ext cx="152280" cy="168120"/>
              </p14:xfrm>
            </p:contentPart>
          </mc:Choice>
          <mc:Fallback>
            <p:pic>
              <p:nvPicPr>
                <p:cNvPr id="310" name="Freihand 309">
                  <a:extLst>
                    <a:ext uri="{FF2B5EF4-FFF2-40B4-BE49-F238E27FC236}">
                      <a16:creationId xmlns:a16="http://schemas.microsoft.com/office/drawing/2014/main" id="{68A95EA9-C12A-94C4-9ED3-05E5E4B686DD}"/>
                    </a:ext>
                  </a:extLst>
                </p:cNvPr>
                <p:cNvPicPr/>
                <p:nvPr/>
              </p:nvPicPr>
              <p:blipFill>
                <a:blip r:embed="rId496"/>
                <a:stretch>
                  <a:fillRect/>
                </a:stretch>
              </p:blipFill>
              <p:spPr>
                <a:xfrm>
                  <a:off x="10184989" y="3069164"/>
                  <a:ext cx="169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1" name="Freihand 310">
                  <a:extLst>
                    <a:ext uri="{FF2B5EF4-FFF2-40B4-BE49-F238E27FC236}">
                      <a16:creationId xmlns:a16="http://schemas.microsoft.com/office/drawing/2014/main" id="{190AF68E-99FA-F729-68AA-8018C009AB79}"/>
                    </a:ext>
                  </a:extLst>
                </p14:cNvPr>
                <p14:cNvContentPartPr/>
                <p14:nvPr/>
              </p14:nvContentPartPr>
              <p14:xfrm>
                <a:off x="10465789" y="3073844"/>
                <a:ext cx="194040" cy="132840"/>
              </p14:xfrm>
            </p:contentPart>
          </mc:Choice>
          <mc:Fallback>
            <p:pic>
              <p:nvPicPr>
                <p:cNvPr id="311" name="Freihand 310">
                  <a:extLst>
                    <a:ext uri="{FF2B5EF4-FFF2-40B4-BE49-F238E27FC236}">
                      <a16:creationId xmlns:a16="http://schemas.microsoft.com/office/drawing/2014/main" id="{190AF68E-99FA-F729-68AA-8018C009AB79}"/>
                    </a:ext>
                  </a:extLst>
                </p:cNvPr>
                <p:cNvPicPr/>
                <p:nvPr/>
              </p:nvPicPr>
              <p:blipFill>
                <a:blip r:embed="rId498"/>
                <a:stretch>
                  <a:fillRect/>
                </a:stretch>
              </p:blipFill>
              <p:spPr>
                <a:xfrm>
                  <a:off x="10456789" y="3064844"/>
                  <a:ext cx="211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2" name="Freihand 311">
                  <a:extLst>
                    <a:ext uri="{FF2B5EF4-FFF2-40B4-BE49-F238E27FC236}">
                      <a16:creationId xmlns:a16="http://schemas.microsoft.com/office/drawing/2014/main" id="{7EAA70F8-0827-99FF-5BC4-265719AA4C2E}"/>
                    </a:ext>
                  </a:extLst>
                </p14:cNvPr>
                <p14:cNvContentPartPr/>
                <p14:nvPr/>
              </p14:nvContentPartPr>
              <p14:xfrm>
                <a:off x="10712029" y="2904644"/>
                <a:ext cx="43560" cy="226440"/>
              </p14:xfrm>
            </p:contentPart>
          </mc:Choice>
          <mc:Fallback>
            <p:pic>
              <p:nvPicPr>
                <p:cNvPr id="312" name="Freihand 311">
                  <a:extLst>
                    <a:ext uri="{FF2B5EF4-FFF2-40B4-BE49-F238E27FC236}">
                      <a16:creationId xmlns:a16="http://schemas.microsoft.com/office/drawing/2014/main" id="{7EAA70F8-0827-99FF-5BC4-265719AA4C2E}"/>
                    </a:ext>
                  </a:extLst>
                </p:cNvPr>
                <p:cNvPicPr/>
                <p:nvPr/>
              </p:nvPicPr>
              <p:blipFill>
                <a:blip r:embed="rId500"/>
                <a:stretch>
                  <a:fillRect/>
                </a:stretch>
              </p:blipFill>
              <p:spPr>
                <a:xfrm>
                  <a:off x="10703029" y="2896004"/>
                  <a:ext cx="612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3" name="Freihand 312">
                  <a:extLst>
                    <a:ext uri="{FF2B5EF4-FFF2-40B4-BE49-F238E27FC236}">
                      <a16:creationId xmlns:a16="http://schemas.microsoft.com/office/drawing/2014/main" id="{D0A28EAF-59D2-64AA-9F8C-B653CAFB1C96}"/>
                    </a:ext>
                  </a:extLst>
                </p14:cNvPr>
                <p14:cNvContentPartPr/>
                <p14:nvPr/>
              </p14:nvContentPartPr>
              <p14:xfrm>
                <a:off x="10648309" y="2944604"/>
                <a:ext cx="118440" cy="116280"/>
              </p14:xfrm>
            </p:contentPart>
          </mc:Choice>
          <mc:Fallback>
            <p:pic>
              <p:nvPicPr>
                <p:cNvPr id="313" name="Freihand 312">
                  <a:extLst>
                    <a:ext uri="{FF2B5EF4-FFF2-40B4-BE49-F238E27FC236}">
                      <a16:creationId xmlns:a16="http://schemas.microsoft.com/office/drawing/2014/main" id="{D0A28EAF-59D2-64AA-9F8C-B653CAFB1C96}"/>
                    </a:ext>
                  </a:extLst>
                </p:cNvPr>
                <p:cNvPicPr/>
                <p:nvPr/>
              </p:nvPicPr>
              <p:blipFill>
                <a:blip r:embed="rId502"/>
                <a:stretch>
                  <a:fillRect/>
                </a:stretch>
              </p:blipFill>
              <p:spPr>
                <a:xfrm>
                  <a:off x="10639669" y="2935604"/>
                  <a:ext cx="136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4" name="Freihand 313">
                  <a:extLst>
                    <a:ext uri="{FF2B5EF4-FFF2-40B4-BE49-F238E27FC236}">
                      <a16:creationId xmlns:a16="http://schemas.microsoft.com/office/drawing/2014/main" id="{3B72FE6B-9A17-A973-1C40-67E4DD790DE1}"/>
                    </a:ext>
                  </a:extLst>
                </p14:cNvPr>
                <p14:cNvContentPartPr/>
                <p14:nvPr/>
              </p14:nvContentPartPr>
              <p14:xfrm>
                <a:off x="10883749" y="2985284"/>
                <a:ext cx="133920" cy="156600"/>
              </p14:xfrm>
            </p:contentPart>
          </mc:Choice>
          <mc:Fallback>
            <p:pic>
              <p:nvPicPr>
                <p:cNvPr id="314" name="Freihand 313">
                  <a:extLst>
                    <a:ext uri="{FF2B5EF4-FFF2-40B4-BE49-F238E27FC236}">
                      <a16:creationId xmlns:a16="http://schemas.microsoft.com/office/drawing/2014/main" id="{3B72FE6B-9A17-A973-1C40-67E4DD790DE1}"/>
                    </a:ext>
                  </a:extLst>
                </p:cNvPr>
                <p:cNvPicPr/>
                <p:nvPr/>
              </p:nvPicPr>
              <p:blipFill>
                <a:blip r:embed="rId504"/>
                <a:stretch>
                  <a:fillRect/>
                </a:stretch>
              </p:blipFill>
              <p:spPr>
                <a:xfrm>
                  <a:off x="10874749" y="2976644"/>
                  <a:ext cx="151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5" name="Freihand 314">
                  <a:extLst>
                    <a:ext uri="{FF2B5EF4-FFF2-40B4-BE49-F238E27FC236}">
                      <a16:creationId xmlns:a16="http://schemas.microsoft.com/office/drawing/2014/main" id="{F7EF2D62-2809-34A8-F8CE-E127ACCAA516}"/>
                    </a:ext>
                  </a:extLst>
                </p14:cNvPr>
                <p14:cNvContentPartPr/>
                <p14:nvPr/>
              </p14:nvContentPartPr>
              <p14:xfrm>
                <a:off x="11052589" y="2860724"/>
                <a:ext cx="110160" cy="188280"/>
              </p14:xfrm>
            </p:contentPart>
          </mc:Choice>
          <mc:Fallback>
            <p:pic>
              <p:nvPicPr>
                <p:cNvPr id="315" name="Freihand 314">
                  <a:extLst>
                    <a:ext uri="{FF2B5EF4-FFF2-40B4-BE49-F238E27FC236}">
                      <a16:creationId xmlns:a16="http://schemas.microsoft.com/office/drawing/2014/main" id="{F7EF2D62-2809-34A8-F8CE-E127ACCAA516}"/>
                    </a:ext>
                  </a:extLst>
                </p:cNvPr>
                <p:cNvPicPr/>
                <p:nvPr/>
              </p:nvPicPr>
              <p:blipFill>
                <a:blip r:embed="rId506"/>
                <a:stretch>
                  <a:fillRect/>
                </a:stretch>
              </p:blipFill>
              <p:spPr>
                <a:xfrm>
                  <a:off x="11043589" y="2852084"/>
                  <a:ext cx="127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6" name="Freihand 315">
                  <a:extLst>
                    <a:ext uri="{FF2B5EF4-FFF2-40B4-BE49-F238E27FC236}">
                      <a16:creationId xmlns:a16="http://schemas.microsoft.com/office/drawing/2014/main" id="{A549A55E-B339-506C-61B8-A24CA9974D83}"/>
                    </a:ext>
                  </a:extLst>
                </p14:cNvPr>
                <p14:cNvContentPartPr/>
                <p14:nvPr/>
              </p14:nvContentPartPr>
              <p14:xfrm>
                <a:off x="11208469" y="2926604"/>
                <a:ext cx="235080" cy="121320"/>
              </p14:xfrm>
            </p:contentPart>
          </mc:Choice>
          <mc:Fallback>
            <p:pic>
              <p:nvPicPr>
                <p:cNvPr id="316" name="Freihand 315">
                  <a:extLst>
                    <a:ext uri="{FF2B5EF4-FFF2-40B4-BE49-F238E27FC236}">
                      <a16:creationId xmlns:a16="http://schemas.microsoft.com/office/drawing/2014/main" id="{A549A55E-B339-506C-61B8-A24CA9974D83}"/>
                    </a:ext>
                  </a:extLst>
                </p:cNvPr>
                <p:cNvPicPr/>
                <p:nvPr/>
              </p:nvPicPr>
              <p:blipFill>
                <a:blip r:embed="rId508"/>
                <a:stretch>
                  <a:fillRect/>
                </a:stretch>
              </p:blipFill>
              <p:spPr>
                <a:xfrm>
                  <a:off x="11199829" y="2917964"/>
                  <a:ext cx="252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7" name="Freihand 316">
                  <a:extLst>
                    <a:ext uri="{FF2B5EF4-FFF2-40B4-BE49-F238E27FC236}">
                      <a16:creationId xmlns:a16="http://schemas.microsoft.com/office/drawing/2014/main" id="{D732C6FB-800D-044D-12F8-F40ACA1D40FC}"/>
                    </a:ext>
                  </a:extLst>
                </p14:cNvPr>
                <p14:cNvContentPartPr/>
                <p14:nvPr/>
              </p14:nvContentPartPr>
              <p14:xfrm>
                <a:off x="11549389" y="2929484"/>
                <a:ext cx="125640" cy="81360"/>
              </p14:xfrm>
            </p:contentPart>
          </mc:Choice>
          <mc:Fallback>
            <p:pic>
              <p:nvPicPr>
                <p:cNvPr id="317" name="Freihand 316">
                  <a:extLst>
                    <a:ext uri="{FF2B5EF4-FFF2-40B4-BE49-F238E27FC236}">
                      <a16:creationId xmlns:a16="http://schemas.microsoft.com/office/drawing/2014/main" id="{D732C6FB-800D-044D-12F8-F40ACA1D40FC}"/>
                    </a:ext>
                  </a:extLst>
                </p:cNvPr>
                <p:cNvPicPr/>
                <p:nvPr/>
              </p:nvPicPr>
              <p:blipFill>
                <a:blip r:embed="rId510"/>
                <a:stretch>
                  <a:fillRect/>
                </a:stretch>
              </p:blipFill>
              <p:spPr>
                <a:xfrm>
                  <a:off x="11540389" y="2920844"/>
                  <a:ext cx="143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8" name="Freihand 317">
                  <a:extLst>
                    <a:ext uri="{FF2B5EF4-FFF2-40B4-BE49-F238E27FC236}">
                      <a16:creationId xmlns:a16="http://schemas.microsoft.com/office/drawing/2014/main" id="{4F7E607B-43B3-C2E0-9D17-9692C5C1787A}"/>
                    </a:ext>
                  </a:extLst>
                </p14:cNvPr>
                <p14:cNvContentPartPr/>
                <p14:nvPr/>
              </p14:nvContentPartPr>
              <p14:xfrm>
                <a:off x="11603389" y="2898164"/>
                <a:ext cx="81360" cy="242280"/>
              </p14:xfrm>
            </p:contentPart>
          </mc:Choice>
          <mc:Fallback>
            <p:pic>
              <p:nvPicPr>
                <p:cNvPr id="318" name="Freihand 317">
                  <a:extLst>
                    <a:ext uri="{FF2B5EF4-FFF2-40B4-BE49-F238E27FC236}">
                      <a16:creationId xmlns:a16="http://schemas.microsoft.com/office/drawing/2014/main" id="{4F7E607B-43B3-C2E0-9D17-9692C5C1787A}"/>
                    </a:ext>
                  </a:extLst>
                </p:cNvPr>
                <p:cNvPicPr/>
                <p:nvPr/>
              </p:nvPicPr>
              <p:blipFill>
                <a:blip r:embed="rId512"/>
                <a:stretch>
                  <a:fillRect/>
                </a:stretch>
              </p:blipFill>
              <p:spPr>
                <a:xfrm>
                  <a:off x="11594749" y="2889164"/>
                  <a:ext cx="990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9" name="Freihand 318">
                  <a:extLst>
                    <a:ext uri="{FF2B5EF4-FFF2-40B4-BE49-F238E27FC236}">
                      <a16:creationId xmlns:a16="http://schemas.microsoft.com/office/drawing/2014/main" id="{C9C5916D-FFC1-885D-1D29-6610650F05B1}"/>
                    </a:ext>
                  </a:extLst>
                </p14:cNvPr>
                <p14:cNvContentPartPr/>
                <p14:nvPr/>
              </p14:nvContentPartPr>
              <p14:xfrm>
                <a:off x="9410629" y="3630404"/>
                <a:ext cx="344160" cy="182880"/>
              </p14:xfrm>
            </p:contentPart>
          </mc:Choice>
          <mc:Fallback>
            <p:pic>
              <p:nvPicPr>
                <p:cNvPr id="319" name="Freihand 318">
                  <a:extLst>
                    <a:ext uri="{FF2B5EF4-FFF2-40B4-BE49-F238E27FC236}">
                      <a16:creationId xmlns:a16="http://schemas.microsoft.com/office/drawing/2014/main" id="{C9C5916D-FFC1-885D-1D29-6610650F05B1}"/>
                    </a:ext>
                  </a:extLst>
                </p:cNvPr>
                <p:cNvPicPr/>
                <p:nvPr/>
              </p:nvPicPr>
              <p:blipFill>
                <a:blip r:embed="rId514"/>
                <a:stretch>
                  <a:fillRect/>
                </a:stretch>
              </p:blipFill>
              <p:spPr>
                <a:xfrm>
                  <a:off x="9401629" y="3621404"/>
                  <a:ext cx="361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0" name="Freihand 319">
                  <a:extLst>
                    <a:ext uri="{FF2B5EF4-FFF2-40B4-BE49-F238E27FC236}">
                      <a16:creationId xmlns:a16="http://schemas.microsoft.com/office/drawing/2014/main" id="{3B69B134-E3B0-BFEE-A533-8F78A058E4B5}"/>
                    </a:ext>
                  </a:extLst>
                </p14:cNvPr>
                <p14:cNvContentPartPr/>
                <p14:nvPr/>
              </p14:nvContentPartPr>
              <p14:xfrm>
                <a:off x="9825709" y="3486044"/>
                <a:ext cx="137520" cy="191520"/>
              </p14:xfrm>
            </p:contentPart>
          </mc:Choice>
          <mc:Fallback>
            <p:pic>
              <p:nvPicPr>
                <p:cNvPr id="320" name="Freihand 319">
                  <a:extLst>
                    <a:ext uri="{FF2B5EF4-FFF2-40B4-BE49-F238E27FC236}">
                      <a16:creationId xmlns:a16="http://schemas.microsoft.com/office/drawing/2014/main" id="{3B69B134-E3B0-BFEE-A533-8F78A058E4B5}"/>
                    </a:ext>
                  </a:extLst>
                </p:cNvPr>
                <p:cNvPicPr/>
                <p:nvPr/>
              </p:nvPicPr>
              <p:blipFill>
                <a:blip r:embed="rId516"/>
                <a:stretch>
                  <a:fillRect/>
                </a:stretch>
              </p:blipFill>
              <p:spPr>
                <a:xfrm>
                  <a:off x="9816709" y="3477044"/>
                  <a:ext cx="1551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1" name="Freihand 320">
                  <a:extLst>
                    <a:ext uri="{FF2B5EF4-FFF2-40B4-BE49-F238E27FC236}">
                      <a16:creationId xmlns:a16="http://schemas.microsoft.com/office/drawing/2014/main" id="{5DC48FBD-2472-CAAA-A8EF-52AB249926BC}"/>
                    </a:ext>
                  </a:extLst>
                </p14:cNvPr>
                <p14:cNvContentPartPr/>
                <p14:nvPr/>
              </p14:nvContentPartPr>
              <p14:xfrm>
                <a:off x="10010749" y="3497564"/>
                <a:ext cx="147240" cy="259920"/>
              </p14:xfrm>
            </p:contentPart>
          </mc:Choice>
          <mc:Fallback>
            <p:pic>
              <p:nvPicPr>
                <p:cNvPr id="321" name="Freihand 320">
                  <a:extLst>
                    <a:ext uri="{FF2B5EF4-FFF2-40B4-BE49-F238E27FC236}">
                      <a16:creationId xmlns:a16="http://schemas.microsoft.com/office/drawing/2014/main" id="{5DC48FBD-2472-CAAA-A8EF-52AB249926BC}"/>
                    </a:ext>
                  </a:extLst>
                </p:cNvPr>
                <p:cNvPicPr/>
                <p:nvPr/>
              </p:nvPicPr>
              <p:blipFill>
                <a:blip r:embed="rId518"/>
                <a:stretch>
                  <a:fillRect/>
                </a:stretch>
              </p:blipFill>
              <p:spPr>
                <a:xfrm>
                  <a:off x="10002109" y="3488924"/>
                  <a:ext cx="1648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2" name="Freihand 321">
                  <a:extLst>
                    <a:ext uri="{FF2B5EF4-FFF2-40B4-BE49-F238E27FC236}">
                      <a16:creationId xmlns:a16="http://schemas.microsoft.com/office/drawing/2014/main" id="{02C1C2A2-5DBC-8482-2BC7-4A2126CE76A3}"/>
                    </a:ext>
                  </a:extLst>
                </p14:cNvPr>
                <p14:cNvContentPartPr/>
                <p14:nvPr/>
              </p14:nvContentPartPr>
              <p14:xfrm>
                <a:off x="10224229" y="3298124"/>
                <a:ext cx="493920" cy="394200"/>
              </p14:xfrm>
            </p:contentPart>
          </mc:Choice>
          <mc:Fallback>
            <p:pic>
              <p:nvPicPr>
                <p:cNvPr id="322" name="Freihand 321">
                  <a:extLst>
                    <a:ext uri="{FF2B5EF4-FFF2-40B4-BE49-F238E27FC236}">
                      <a16:creationId xmlns:a16="http://schemas.microsoft.com/office/drawing/2014/main" id="{02C1C2A2-5DBC-8482-2BC7-4A2126CE76A3}"/>
                    </a:ext>
                  </a:extLst>
                </p:cNvPr>
                <p:cNvPicPr/>
                <p:nvPr/>
              </p:nvPicPr>
              <p:blipFill>
                <a:blip r:embed="rId520"/>
                <a:stretch>
                  <a:fillRect/>
                </a:stretch>
              </p:blipFill>
              <p:spPr>
                <a:xfrm>
                  <a:off x="10215589" y="3289484"/>
                  <a:ext cx="51156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3" name="Freihand 322">
                  <a:extLst>
                    <a:ext uri="{FF2B5EF4-FFF2-40B4-BE49-F238E27FC236}">
                      <a16:creationId xmlns:a16="http://schemas.microsoft.com/office/drawing/2014/main" id="{B8E9E3C3-1B80-8FA0-BA97-1D62FEB8AFF6}"/>
                    </a:ext>
                  </a:extLst>
                </p14:cNvPr>
                <p14:cNvContentPartPr/>
                <p14:nvPr/>
              </p14:nvContentPartPr>
              <p14:xfrm>
                <a:off x="10392349" y="3296324"/>
                <a:ext cx="130320" cy="43200"/>
              </p14:xfrm>
            </p:contentPart>
          </mc:Choice>
          <mc:Fallback>
            <p:pic>
              <p:nvPicPr>
                <p:cNvPr id="323" name="Freihand 322">
                  <a:extLst>
                    <a:ext uri="{FF2B5EF4-FFF2-40B4-BE49-F238E27FC236}">
                      <a16:creationId xmlns:a16="http://schemas.microsoft.com/office/drawing/2014/main" id="{B8E9E3C3-1B80-8FA0-BA97-1D62FEB8AFF6}"/>
                    </a:ext>
                  </a:extLst>
                </p:cNvPr>
                <p:cNvPicPr/>
                <p:nvPr/>
              </p:nvPicPr>
              <p:blipFill>
                <a:blip r:embed="rId522"/>
                <a:stretch>
                  <a:fillRect/>
                </a:stretch>
              </p:blipFill>
              <p:spPr>
                <a:xfrm>
                  <a:off x="10383709" y="3287684"/>
                  <a:ext cx="147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4" name="Freihand 323">
                  <a:extLst>
                    <a:ext uri="{FF2B5EF4-FFF2-40B4-BE49-F238E27FC236}">
                      <a16:creationId xmlns:a16="http://schemas.microsoft.com/office/drawing/2014/main" id="{8D082A5E-4E1C-12B5-CADD-F697CEA15D76}"/>
                    </a:ext>
                  </a:extLst>
                </p14:cNvPr>
                <p14:cNvContentPartPr/>
                <p14:nvPr/>
              </p14:nvContentPartPr>
              <p14:xfrm>
                <a:off x="10829389" y="3373724"/>
                <a:ext cx="207360" cy="115560"/>
              </p14:xfrm>
            </p:contentPart>
          </mc:Choice>
          <mc:Fallback>
            <p:pic>
              <p:nvPicPr>
                <p:cNvPr id="324" name="Freihand 323">
                  <a:extLst>
                    <a:ext uri="{FF2B5EF4-FFF2-40B4-BE49-F238E27FC236}">
                      <a16:creationId xmlns:a16="http://schemas.microsoft.com/office/drawing/2014/main" id="{8D082A5E-4E1C-12B5-CADD-F697CEA15D76}"/>
                    </a:ext>
                  </a:extLst>
                </p:cNvPr>
                <p:cNvPicPr/>
                <p:nvPr/>
              </p:nvPicPr>
              <p:blipFill>
                <a:blip r:embed="rId524"/>
                <a:stretch>
                  <a:fillRect/>
                </a:stretch>
              </p:blipFill>
              <p:spPr>
                <a:xfrm>
                  <a:off x="10820749" y="3365084"/>
                  <a:ext cx="225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5" name="Freihand 324">
                  <a:extLst>
                    <a:ext uri="{FF2B5EF4-FFF2-40B4-BE49-F238E27FC236}">
                      <a16:creationId xmlns:a16="http://schemas.microsoft.com/office/drawing/2014/main" id="{1DEC465C-A33A-302C-6238-C4639AEB21A7}"/>
                    </a:ext>
                  </a:extLst>
                </p14:cNvPr>
                <p14:cNvContentPartPr/>
                <p14:nvPr/>
              </p14:nvContentPartPr>
              <p14:xfrm>
                <a:off x="11022349" y="3292724"/>
                <a:ext cx="97200" cy="221040"/>
              </p14:xfrm>
            </p:contentPart>
          </mc:Choice>
          <mc:Fallback>
            <p:pic>
              <p:nvPicPr>
                <p:cNvPr id="325" name="Freihand 324">
                  <a:extLst>
                    <a:ext uri="{FF2B5EF4-FFF2-40B4-BE49-F238E27FC236}">
                      <a16:creationId xmlns:a16="http://schemas.microsoft.com/office/drawing/2014/main" id="{1DEC465C-A33A-302C-6238-C4639AEB21A7}"/>
                    </a:ext>
                  </a:extLst>
                </p:cNvPr>
                <p:cNvPicPr/>
                <p:nvPr/>
              </p:nvPicPr>
              <p:blipFill>
                <a:blip r:embed="rId526"/>
                <a:stretch>
                  <a:fillRect/>
                </a:stretch>
              </p:blipFill>
              <p:spPr>
                <a:xfrm>
                  <a:off x="11013709" y="3284084"/>
                  <a:ext cx="1148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7" name="Freihand 326">
                  <a:extLst>
                    <a:ext uri="{FF2B5EF4-FFF2-40B4-BE49-F238E27FC236}">
                      <a16:creationId xmlns:a16="http://schemas.microsoft.com/office/drawing/2014/main" id="{B6CAEF0B-96B1-898A-55E0-C10816D21099}"/>
                    </a:ext>
                  </a:extLst>
                </p14:cNvPr>
                <p14:cNvContentPartPr/>
                <p14:nvPr/>
              </p14:nvContentPartPr>
              <p14:xfrm>
                <a:off x="11235829" y="3320444"/>
                <a:ext cx="90720" cy="200880"/>
              </p14:xfrm>
            </p:contentPart>
          </mc:Choice>
          <mc:Fallback>
            <p:pic>
              <p:nvPicPr>
                <p:cNvPr id="327" name="Freihand 326">
                  <a:extLst>
                    <a:ext uri="{FF2B5EF4-FFF2-40B4-BE49-F238E27FC236}">
                      <a16:creationId xmlns:a16="http://schemas.microsoft.com/office/drawing/2014/main" id="{B6CAEF0B-96B1-898A-55E0-C10816D21099}"/>
                    </a:ext>
                  </a:extLst>
                </p:cNvPr>
                <p:cNvPicPr/>
                <p:nvPr/>
              </p:nvPicPr>
              <p:blipFill>
                <a:blip r:embed="rId528"/>
                <a:stretch>
                  <a:fillRect/>
                </a:stretch>
              </p:blipFill>
              <p:spPr>
                <a:xfrm>
                  <a:off x="11226829" y="3311804"/>
                  <a:ext cx="1083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8" name="Freihand 327">
                  <a:extLst>
                    <a:ext uri="{FF2B5EF4-FFF2-40B4-BE49-F238E27FC236}">
                      <a16:creationId xmlns:a16="http://schemas.microsoft.com/office/drawing/2014/main" id="{880A16C9-670C-7E32-A97E-5CF80FC7CF2C}"/>
                    </a:ext>
                  </a:extLst>
                </p14:cNvPr>
                <p14:cNvContentPartPr/>
                <p14:nvPr/>
              </p14:nvContentPartPr>
              <p14:xfrm>
                <a:off x="11347789" y="3204524"/>
                <a:ext cx="231480" cy="276120"/>
              </p14:xfrm>
            </p:contentPart>
          </mc:Choice>
          <mc:Fallback>
            <p:pic>
              <p:nvPicPr>
                <p:cNvPr id="328" name="Freihand 327">
                  <a:extLst>
                    <a:ext uri="{FF2B5EF4-FFF2-40B4-BE49-F238E27FC236}">
                      <a16:creationId xmlns:a16="http://schemas.microsoft.com/office/drawing/2014/main" id="{880A16C9-670C-7E32-A97E-5CF80FC7CF2C}"/>
                    </a:ext>
                  </a:extLst>
                </p:cNvPr>
                <p:cNvPicPr/>
                <p:nvPr/>
              </p:nvPicPr>
              <p:blipFill>
                <a:blip r:embed="rId530"/>
                <a:stretch>
                  <a:fillRect/>
                </a:stretch>
              </p:blipFill>
              <p:spPr>
                <a:xfrm>
                  <a:off x="11338789" y="3195524"/>
                  <a:ext cx="2491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9" name="Freihand 328">
                  <a:extLst>
                    <a:ext uri="{FF2B5EF4-FFF2-40B4-BE49-F238E27FC236}">
                      <a16:creationId xmlns:a16="http://schemas.microsoft.com/office/drawing/2014/main" id="{5DC0AAE0-8AEE-D982-AADC-1CAB63EF45D7}"/>
                    </a:ext>
                  </a:extLst>
                </p14:cNvPr>
                <p14:cNvContentPartPr/>
                <p14:nvPr/>
              </p14:nvContentPartPr>
              <p14:xfrm>
                <a:off x="11523469" y="3234044"/>
                <a:ext cx="30960" cy="66240"/>
              </p14:xfrm>
            </p:contentPart>
          </mc:Choice>
          <mc:Fallback>
            <p:pic>
              <p:nvPicPr>
                <p:cNvPr id="329" name="Freihand 328">
                  <a:extLst>
                    <a:ext uri="{FF2B5EF4-FFF2-40B4-BE49-F238E27FC236}">
                      <a16:creationId xmlns:a16="http://schemas.microsoft.com/office/drawing/2014/main" id="{5DC0AAE0-8AEE-D982-AADC-1CAB63EF45D7}"/>
                    </a:ext>
                  </a:extLst>
                </p:cNvPr>
                <p:cNvPicPr/>
                <p:nvPr/>
              </p:nvPicPr>
              <p:blipFill>
                <a:blip r:embed="rId532"/>
                <a:stretch>
                  <a:fillRect/>
                </a:stretch>
              </p:blipFill>
              <p:spPr>
                <a:xfrm>
                  <a:off x="11514829" y="3225044"/>
                  <a:ext cx="48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0" name="Freihand 329">
                  <a:extLst>
                    <a:ext uri="{FF2B5EF4-FFF2-40B4-BE49-F238E27FC236}">
                      <a16:creationId xmlns:a16="http://schemas.microsoft.com/office/drawing/2014/main" id="{A74EEB98-A368-70C9-90F5-3DC6551E2958}"/>
                    </a:ext>
                  </a:extLst>
                </p14:cNvPr>
                <p14:cNvContentPartPr/>
                <p14:nvPr/>
              </p14:nvContentPartPr>
              <p14:xfrm>
                <a:off x="11568109" y="3259604"/>
                <a:ext cx="260280" cy="278280"/>
              </p14:xfrm>
            </p:contentPart>
          </mc:Choice>
          <mc:Fallback>
            <p:pic>
              <p:nvPicPr>
                <p:cNvPr id="330" name="Freihand 329">
                  <a:extLst>
                    <a:ext uri="{FF2B5EF4-FFF2-40B4-BE49-F238E27FC236}">
                      <a16:creationId xmlns:a16="http://schemas.microsoft.com/office/drawing/2014/main" id="{A74EEB98-A368-70C9-90F5-3DC6551E2958}"/>
                    </a:ext>
                  </a:extLst>
                </p:cNvPr>
                <p:cNvPicPr/>
                <p:nvPr/>
              </p:nvPicPr>
              <p:blipFill>
                <a:blip r:embed="rId534"/>
                <a:stretch>
                  <a:fillRect/>
                </a:stretch>
              </p:blipFill>
              <p:spPr>
                <a:xfrm>
                  <a:off x="11559469" y="3250964"/>
                  <a:ext cx="2779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1" name="Freihand 330">
                  <a:extLst>
                    <a:ext uri="{FF2B5EF4-FFF2-40B4-BE49-F238E27FC236}">
                      <a16:creationId xmlns:a16="http://schemas.microsoft.com/office/drawing/2014/main" id="{1825E6B8-CC26-6315-52C1-1C9A64F74DF2}"/>
                    </a:ext>
                  </a:extLst>
                </p14:cNvPr>
                <p14:cNvContentPartPr/>
                <p14:nvPr/>
              </p14:nvContentPartPr>
              <p14:xfrm>
                <a:off x="11856469" y="3179684"/>
                <a:ext cx="157320" cy="181080"/>
              </p14:xfrm>
            </p:contentPart>
          </mc:Choice>
          <mc:Fallback>
            <p:pic>
              <p:nvPicPr>
                <p:cNvPr id="331" name="Freihand 330">
                  <a:extLst>
                    <a:ext uri="{FF2B5EF4-FFF2-40B4-BE49-F238E27FC236}">
                      <a16:creationId xmlns:a16="http://schemas.microsoft.com/office/drawing/2014/main" id="{1825E6B8-CC26-6315-52C1-1C9A64F74DF2}"/>
                    </a:ext>
                  </a:extLst>
                </p:cNvPr>
                <p:cNvPicPr/>
                <p:nvPr/>
              </p:nvPicPr>
              <p:blipFill>
                <a:blip r:embed="rId536"/>
                <a:stretch>
                  <a:fillRect/>
                </a:stretch>
              </p:blipFill>
              <p:spPr>
                <a:xfrm>
                  <a:off x="11847469" y="3171044"/>
                  <a:ext cx="174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2" name="Freihand 331">
                  <a:extLst>
                    <a:ext uri="{FF2B5EF4-FFF2-40B4-BE49-F238E27FC236}">
                      <a16:creationId xmlns:a16="http://schemas.microsoft.com/office/drawing/2014/main" id="{FA47ADCF-DCD8-6DB0-E488-82302557D721}"/>
                    </a:ext>
                  </a:extLst>
                </p14:cNvPr>
                <p14:cNvContentPartPr/>
                <p14:nvPr/>
              </p14:nvContentPartPr>
              <p14:xfrm>
                <a:off x="10342309" y="3926684"/>
                <a:ext cx="188280" cy="192960"/>
              </p14:xfrm>
            </p:contentPart>
          </mc:Choice>
          <mc:Fallback>
            <p:pic>
              <p:nvPicPr>
                <p:cNvPr id="332" name="Freihand 331">
                  <a:extLst>
                    <a:ext uri="{FF2B5EF4-FFF2-40B4-BE49-F238E27FC236}">
                      <a16:creationId xmlns:a16="http://schemas.microsoft.com/office/drawing/2014/main" id="{FA47ADCF-DCD8-6DB0-E488-82302557D721}"/>
                    </a:ext>
                  </a:extLst>
                </p:cNvPr>
                <p:cNvPicPr/>
                <p:nvPr/>
              </p:nvPicPr>
              <p:blipFill>
                <a:blip r:embed="rId538"/>
                <a:stretch>
                  <a:fillRect/>
                </a:stretch>
              </p:blipFill>
              <p:spPr>
                <a:xfrm>
                  <a:off x="10333669" y="3918044"/>
                  <a:ext cx="2059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3" name="Freihand 332">
                  <a:extLst>
                    <a:ext uri="{FF2B5EF4-FFF2-40B4-BE49-F238E27FC236}">
                      <a16:creationId xmlns:a16="http://schemas.microsoft.com/office/drawing/2014/main" id="{E8ADD60C-FB17-B270-53A2-33E9345304FE}"/>
                    </a:ext>
                  </a:extLst>
                </p14:cNvPr>
                <p14:cNvContentPartPr/>
                <p14:nvPr/>
              </p14:nvContentPartPr>
              <p14:xfrm>
                <a:off x="10546429" y="3861524"/>
                <a:ext cx="149040" cy="228600"/>
              </p14:xfrm>
            </p:contentPart>
          </mc:Choice>
          <mc:Fallback>
            <p:pic>
              <p:nvPicPr>
                <p:cNvPr id="333" name="Freihand 332">
                  <a:extLst>
                    <a:ext uri="{FF2B5EF4-FFF2-40B4-BE49-F238E27FC236}">
                      <a16:creationId xmlns:a16="http://schemas.microsoft.com/office/drawing/2014/main" id="{E8ADD60C-FB17-B270-53A2-33E9345304FE}"/>
                    </a:ext>
                  </a:extLst>
                </p:cNvPr>
                <p:cNvPicPr/>
                <p:nvPr/>
              </p:nvPicPr>
              <p:blipFill>
                <a:blip r:embed="rId540"/>
                <a:stretch>
                  <a:fillRect/>
                </a:stretch>
              </p:blipFill>
              <p:spPr>
                <a:xfrm>
                  <a:off x="10537789" y="3852524"/>
                  <a:ext cx="1666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4" name="Freihand 333">
                  <a:extLst>
                    <a:ext uri="{FF2B5EF4-FFF2-40B4-BE49-F238E27FC236}">
                      <a16:creationId xmlns:a16="http://schemas.microsoft.com/office/drawing/2014/main" id="{55AA8C02-8FEC-4CA8-3427-1B8869C74CB6}"/>
                    </a:ext>
                  </a:extLst>
                </p14:cNvPr>
                <p14:cNvContentPartPr/>
                <p14:nvPr/>
              </p14:nvContentPartPr>
              <p14:xfrm>
                <a:off x="10751989" y="3937124"/>
                <a:ext cx="76680" cy="29880"/>
              </p14:xfrm>
            </p:contentPart>
          </mc:Choice>
          <mc:Fallback>
            <p:pic>
              <p:nvPicPr>
                <p:cNvPr id="334" name="Freihand 333">
                  <a:extLst>
                    <a:ext uri="{FF2B5EF4-FFF2-40B4-BE49-F238E27FC236}">
                      <a16:creationId xmlns:a16="http://schemas.microsoft.com/office/drawing/2014/main" id="{55AA8C02-8FEC-4CA8-3427-1B8869C74CB6}"/>
                    </a:ext>
                  </a:extLst>
                </p:cNvPr>
                <p:cNvPicPr/>
                <p:nvPr/>
              </p:nvPicPr>
              <p:blipFill>
                <a:blip r:embed="rId542"/>
                <a:stretch>
                  <a:fillRect/>
                </a:stretch>
              </p:blipFill>
              <p:spPr>
                <a:xfrm>
                  <a:off x="10743349" y="3928484"/>
                  <a:ext cx="943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5" name="Freihand 334">
                  <a:extLst>
                    <a:ext uri="{FF2B5EF4-FFF2-40B4-BE49-F238E27FC236}">
                      <a16:creationId xmlns:a16="http://schemas.microsoft.com/office/drawing/2014/main" id="{14457377-E954-5FCB-BACF-DA982F039538}"/>
                    </a:ext>
                  </a:extLst>
                </p14:cNvPr>
                <p14:cNvContentPartPr/>
                <p14:nvPr/>
              </p14:nvContentPartPr>
              <p14:xfrm>
                <a:off x="10943509" y="3738764"/>
                <a:ext cx="142200" cy="268560"/>
              </p14:xfrm>
            </p:contentPart>
          </mc:Choice>
          <mc:Fallback>
            <p:pic>
              <p:nvPicPr>
                <p:cNvPr id="335" name="Freihand 334">
                  <a:extLst>
                    <a:ext uri="{FF2B5EF4-FFF2-40B4-BE49-F238E27FC236}">
                      <a16:creationId xmlns:a16="http://schemas.microsoft.com/office/drawing/2014/main" id="{14457377-E954-5FCB-BACF-DA982F039538}"/>
                    </a:ext>
                  </a:extLst>
                </p:cNvPr>
                <p:cNvPicPr/>
                <p:nvPr/>
              </p:nvPicPr>
              <p:blipFill>
                <a:blip r:embed="rId544"/>
                <a:stretch>
                  <a:fillRect/>
                </a:stretch>
              </p:blipFill>
              <p:spPr>
                <a:xfrm>
                  <a:off x="10934869" y="3729764"/>
                  <a:ext cx="1598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6" name="Freihand 335">
                  <a:extLst>
                    <a:ext uri="{FF2B5EF4-FFF2-40B4-BE49-F238E27FC236}">
                      <a16:creationId xmlns:a16="http://schemas.microsoft.com/office/drawing/2014/main" id="{85D6FE89-951D-7DE8-5E73-FC3ED5B709F8}"/>
                    </a:ext>
                  </a:extLst>
                </p14:cNvPr>
                <p14:cNvContentPartPr/>
                <p14:nvPr/>
              </p14:nvContentPartPr>
              <p14:xfrm>
                <a:off x="10990309" y="3792764"/>
                <a:ext cx="606960" cy="226080"/>
              </p14:xfrm>
            </p:contentPart>
          </mc:Choice>
          <mc:Fallback>
            <p:pic>
              <p:nvPicPr>
                <p:cNvPr id="336" name="Freihand 335">
                  <a:extLst>
                    <a:ext uri="{FF2B5EF4-FFF2-40B4-BE49-F238E27FC236}">
                      <a16:creationId xmlns:a16="http://schemas.microsoft.com/office/drawing/2014/main" id="{85D6FE89-951D-7DE8-5E73-FC3ED5B709F8}"/>
                    </a:ext>
                  </a:extLst>
                </p:cNvPr>
                <p:cNvPicPr/>
                <p:nvPr/>
              </p:nvPicPr>
              <p:blipFill>
                <a:blip r:embed="rId546"/>
                <a:stretch>
                  <a:fillRect/>
                </a:stretch>
              </p:blipFill>
              <p:spPr>
                <a:xfrm>
                  <a:off x="10981669" y="3783764"/>
                  <a:ext cx="624600" cy="243720"/>
                </a:xfrm>
                <a:prstGeom prst="rect">
                  <a:avLst/>
                </a:prstGeom>
              </p:spPr>
            </p:pic>
          </mc:Fallback>
        </mc:AlternateContent>
      </p:grpSp>
      <p:grpSp>
        <p:nvGrpSpPr>
          <p:cNvPr id="342" name="Gruppieren 341">
            <a:extLst>
              <a:ext uri="{FF2B5EF4-FFF2-40B4-BE49-F238E27FC236}">
                <a16:creationId xmlns:a16="http://schemas.microsoft.com/office/drawing/2014/main" id="{3FC09676-6CE4-442E-054F-DE1A8329EFA4}"/>
              </a:ext>
            </a:extLst>
          </p:cNvPr>
          <p:cNvGrpSpPr/>
          <p:nvPr/>
        </p:nvGrpSpPr>
        <p:grpSpPr>
          <a:xfrm>
            <a:off x="5259469" y="669764"/>
            <a:ext cx="3193200" cy="1983240"/>
            <a:chOff x="5259469" y="669764"/>
            <a:chExt cx="3193200" cy="1983240"/>
          </a:xfrm>
        </p:grpSpPr>
        <mc:AlternateContent xmlns:mc="http://schemas.openxmlformats.org/markup-compatibility/2006">
          <mc:Choice xmlns:p14="http://schemas.microsoft.com/office/powerpoint/2010/main" Requires="p14">
            <p:contentPart p14:bwMode="auto" r:id="rId547">
              <p14:nvContentPartPr>
                <p14:cNvPr id="225" name="Freihand 224">
                  <a:extLst>
                    <a:ext uri="{FF2B5EF4-FFF2-40B4-BE49-F238E27FC236}">
                      <a16:creationId xmlns:a16="http://schemas.microsoft.com/office/drawing/2014/main" id="{772BE562-FFCB-5125-4AB4-9467004BCEA7}"/>
                    </a:ext>
                  </a:extLst>
                </p14:cNvPr>
                <p14:cNvContentPartPr/>
                <p14:nvPr/>
              </p14:nvContentPartPr>
              <p14:xfrm>
                <a:off x="5259469" y="1458884"/>
                <a:ext cx="673200" cy="48960"/>
              </p14:xfrm>
            </p:contentPart>
          </mc:Choice>
          <mc:Fallback>
            <p:pic>
              <p:nvPicPr>
                <p:cNvPr id="225" name="Freihand 224">
                  <a:extLst>
                    <a:ext uri="{FF2B5EF4-FFF2-40B4-BE49-F238E27FC236}">
                      <a16:creationId xmlns:a16="http://schemas.microsoft.com/office/drawing/2014/main" id="{772BE562-FFCB-5125-4AB4-9467004BCEA7}"/>
                    </a:ext>
                  </a:extLst>
                </p:cNvPr>
                <p:cNvPicPr/>
                <p:nvPr/>
              </p:nvPicPr>
              <p:blipFill>
                <a:blip r:embed="rId548"/>
                <a:stretch>
                  <a:fillRect/>
                </a:stretch>
              </p:blipFill>
              <p:spPr>
                <a:xfrm>
                  <a:off x="5250469" y="1450244"/>
                  <a:ext cx="690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26" name="Freihand 225">
                  <a:extLst>
                    <a:ext uri="{FF2B5EF4-FFF2-40B4-BE49-F238E27FC236}">
                      <a16:creationId xmlns:a16="http://schemas.microsoft.com/office/drawing/2014/main" id="{8EBD81C1-29B4-D293-4642-BD78B0E53846}"/>
                    </a:ext>
                  </a:extLst>
                </p14:cNvPr>
                <p14:cNvContentPartPr/>
                <p14:nvPr/>
              </p14:nvContentPartPr>
              <p14:xfrm>
                <a:off x="6158389" y="1488044"/>
                <a:ext cx="225360" cy="21960"/>
              </p14:xfrm>
            </p:contentPart>
          </mc:Choice>
          <mc:Fallback>
            <p:pic>
              <p:nvPicPr>
                <p:cNvPr id="226" name="Freihand 225">
                  <a:extLst>
                    <a:ext uri="{FF2B5EF4-FFF2-40B4-BE49-F238E27FC236}">
                      <a16:creationId xmlns:a16="http://schemas.microsoft.com/office/drawing/2014/main" id="{8EBD81C1-29B4-D293-4642-BD78B0E53846}"/>
                    </a:ext>
                  </a:extLst>
                </p:cNvPr>
                <p:cNvPicPr/>
                <p:nvPr/>
              </p:nvPicPr>
              <p:blipFill>
                <a:blip r:embed="rId550"/>
                <a:stretch>
                  <a:fillRect/>
                </a:stretch>
              </p:blipFill>
              <p:spPr>
                <a:xfrm>
                  <a:off x="6149389" y="1479044"/>
                  <a:ext cx="243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27" name="Freihand 226">
                  <a:extLst>
                    <a:ext uri="{FF2B5EF4-FFF2-40B4-BE49-F238E27FC236}">
                      <a16:creationId xmlns:a16="http://schemas.microsoft.com/office/drawing/2014/main" id="{87EA0A62-49FA-146D-DF0E-6CF21E43BE2E}"/>
                    </a:ext>
                  </a:extLst>
                </p14:cNvPr>
                <p14:cNvContentPartPr/>
                <p14:nvPr/>
              </p14:nvContentPartPr>
              <p14:xfrm>
                <a:off x="6550789" y="1490564"/>
                <a:ext cx="869400" cy="81720"/>
              </p14:xfrm>
            </p:contentPart>
          </mc:Choice>
          <mc:Fallback>
            <p:pic>
              <p:nvPicPr>
                <p:cNvPr id="227" name="Freihand 226">
                  <a:extLst>
                    <a:ext uri="{FF2B5EF4-FFF2-40B4-BE49-F238E27FC236}">
                      <a16:creationId xmlns:a16="http://schemas.microsoft.com/office/drawing/2014/main" id="{87EA0A62-49FA-146D-DF0E-6CF21E43BE2E}"/>
                    </a:ext>
                  </a:extLst>
                </p:cNvPr>
                <p:cNvPicPr/>
                <p:nvPr/>
              </p:nvPicPr>
              <p:blipFill>
                <a:blip r:embed="rId552"/>
                <a:stretch>
                  <a:fillRect/>
                </a:stretch>
              </p:blipFill>
              <p:spPr>
                <a:xfrm>
                  <a:off x="6542149" y="1481564"/>
                  <a:ext cx="887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37" name="Freihand 236">
                  <a:extLst>
                    <a:ext uri="{FF2B5EF4-FFF2-40B4-BE49-F238E27FC236}">
                      <a16:creationId xmlns:a16="http://schemas.microsoft.com/office/drawing/2014/main" id="{D387841C-4981-236A-D2E2-2B8B6D654A06}"/>
                    </a:ext>
                  </a:extLst>
                </p14:cNvPr>
                <p14:cNvContentPartPr/>
                <p14:nvPr/>
              </p14:nvContentPartPr>
              <p14:xfrm>
                <a:off x="6011149" y="2151524"/>
                <a:ext cx="1440" cy="1800"/>
              </p14:xfrm>
            </p:contentPart>
          </mc:Choice>
          <mc:Fallback>
            <p:pic>
              <p:nvPicPr>
                <p:cNvPr id="237" name="Freihand 236">
                  <a:extLst>
                    <a:ext uri="{FF2B5EF4-FFF2-40B4-BE49-F238E27FC236}">
                      <a16:creationId xmlns:a16="http://schemas.microsoft.com/office/drawing/2014/main" id="{D387841C-4981-236A-D2E2-2B8B6D654A06}"/>
                    </a:ext>
                  </a:extLst>
                </p:cNvPr>
                <p:cNvPicPr/>
                <p:nvPr/>
              </p:nvPicPr>
              <p:blipFill>
                <a:blip r:embed="rId554"/>
                <a:stretch>
                  <a:fillRect/>
                </a:stretch>
              </p:blipFill>
              <p:spPr>
                <a:xfrm>
                  <a:off x="6002509" y="2142524"/>
                  <a:ext cx="19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38" name="Freihand 237">
                  <a:extLst>
                    <a:ext uri="{FF2B5EF4-FFF2-40B4-BE49-F238E27FC236}">
                      <a16:creationId xmlns:a16="http://schemas.microsoft.com/office/drawing/2014/main" id="{25179FD1-CEEF-5FB9-6006-D834A452D8FC}"/>
                    </a:ext>
                  </a:extLst>
                </p14:cNvPr>
                <p14:cNvContentPartPr/>
                <p14:nvPr/>
              </p14:nvContentPartPr>
              <p14:xfrm>
                <a:off x="5594989" y="2415764"/>
                <a:ext cx="2520" cy="16920"/>
              </p14:xfrm>
            </p:contentPart>
          </mc:Choice>
          <mc:Fallback>
            <p:pic>
              <p:nvPicPr>
                <p:cNvPr id="238" name="Freihand 237">
                  <a:extLst>
                    <a:ext uri="{FF2B5EF4-FFF2-40B4-BE49-F238E27FC236}">
                      <a16:creationId xmlns:a16="http://schemas.microsoft.com/office/drawing/2014/main" id="{25179FD1-CEEF-5FB9-6006-D834A452D8FC}"/>
                    </a:ext>
                  </a:extLst>
                </p:cNvPr>
                <p:cNvPicPr/>
                <p:nvPr/>
              </p:nvPicPr>
              <p:blipFill>
                <a:blip r:embed="rId556"/>
                <a:stretch>
                  <a:fillRect/>
                </a:stretch>
              </p:blipFill>
              <p:spPr>
                <a:xfrm>
                  <a:off x="5585989" y="2406764"/>
                  <a:ext cx="201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8" name="Freihand 337">
                  <a:extLst>
                    <a:ext uri="{FF2B5EF4-FFF2-40B4-BE49-F238E27FC236}">
                      <a16:creationId xmlns:a16="http://schemas.microsoft.com/office/drawing/2014/main" id="{89740608-651B-6ACD-8435-768974F14379}"/>
                    </a:ext>
                  </a:extLst>
                </p14:cNvPr>
                <p14:cNvContentPartPr/>
                <p14:nvPr/>
              </p14:nvContentPartPr>
              <p14:xfrm>
                <a:off x="5342989" y="669764"/>
                <a:ext cx="3109680" cy="1983240"/>
              </p14:xfrm>
            </p:contentPart>
          </mc:Choice>
          <mc:Fallback>
            <p:pic>
              <p:nvPicPr>
                <p:cNvPr id="338" name="Freihand 337">
                  <a:extLst>
                    <a:ext uri="{FF2B5EF4-FFF2-40B4-BE49-F238E27FC236}">
                      <a16:creationId xmlns:a16="http://schemas.microsoft.com/office/drawing/2014/main" id="{89740608-651B-6ACD-8435-768974F14379}"/>
                    </a:ext>
                  </a:extLst>
                </p:cNvPr>
                <p:cNvPicPr/>
                <p:nvPr/>
              </p:nvPicPr>
              <p:blipFill>
                <a:blip r:embed="rId558"/>
                <a:stretch>
                  <a:fillRect/>
                </a:stretch>
              </p:blipFill>
              <p:spPr>
                <a:xfrm>
                  <a:off x="5334349" y="660764"/>
                  <a:ext cx="3127320" cy="20008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0" name="Freihand 339">
                  <a:extLst>
                    <a:ext uri="{FF2B5EF4-FFF2-40B4-BE49-F238E27FC236}">
                      <a16:creationId xmlns:a16="http://schemas.microsoft.com/office/drawing/2014/main" id="{6A870B2E-DE1A-7590-857E-9BCD5BDE5C22}"/>
                    </a:ext>
                  </a:extLst>
                </p14:cNvPr>
                <p14:cNvContentPartPr/>
                <p14:nvPr/>
              </p14:nvContentPartPr>
              <p14:xfrm>
                <a:off x="7284109" y="1324964"/>
                <a:ext cx="132120" cy="200160"/>
              </p14:xfrm>
            </p:contentPart>
          </mc:Choice>
          <mc:Fallback>
            <p:pic>
              <p:nvPicPr>
                <p:cNvPr id="340" name="Freihand 339">
                  <a:extLst>
                    <a:ext uri="{FF2B5EF4-FFF2-40B4-BE49-F238E27FC236}">
                      <a16:creationId xmlns:a16="http://schemas.microsoft.com/office/drawing/2014/main" id="{6A870B2E-DE1A-7590-857E-9BCD5BDE5C22}"/>
                    </a:ext>
                  </a:extLst>
                </p:cNvPr>
                <p:cNvPicPr/>
                <p:nvPr/>
              </p:nvPicPr>
              <p:blipFill>
                <a:blip r:embed="rId560"/>
                <a:stretch>
                  <a:fillRect/>
                </a:stretch>
              </p:blipFill>
              <p:spPr>
                <a:xfrm>
                  <a:off x="7275109" y="1316324"/>
                  <a:ext cx="1497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1" name="Freihand 340">
                  <a:extLst>
                    <a:ext uri="{FF2B5EF4-FFF2-40B4-BE49-F238E27FC236}">
                      <a16:creationId xmlns:a16="http://schemas.microsoft.com/office/drawing/2014/main" id="{25241778-43DD-7397-0F57-2910D86B7B07}"/>
                    </a:ext>
                  </a:extLst>
                </p14:cNvPr>
                <p14:cNvContentPartPr/>
                <p14:nvPr/>
              </p14:nvContentPartPr>
              <p14:xfrm>
                <a:off x="7806109" y="1033724"/>
                <a:ext cx="122760" cy="165240"/>
              </p14:xfrm>
            </p:contentPart>
          </mc:Choice>
          <mc:Fallback>
            <p:pic>
              <p:nvPicPr>
                <p:cNvPr id="341" name="Freihand 340">
                  <a:extLst>
                    <a:ext uri="{FF2B5EF4-FFF2-40B4-BE49-F238E27FC236}">
                      <a16:creationId xmlns:a16="http://schemas.microsoft.com/office/drawing/2014/main" id="{25241778-43DD-7397-0F57-2910D86B7B07}"/>
                    </a:ext>
                  </a:extLst>
                </p:cNvPr>
                <p:cNvPicPr/>
                <p:nvPr/>
              </p:nvPicPr>
              <p:blipFill>
                <a:blip r:embed="rId562"/>
                <a:stretch>
                  <a:fillRect/>
                </a:stretch>
              </p:blipFill>
              <p:spPr>
                <a:xfrm>
                  <a:off x="7797469" y="1024724"/>
                  <a:ext cx="140400" cy="182880"/>
                </a:xfrm>
                <a:prstGeom prst="rect">
                  <a:avLst/>
                </a:prstGeom>
              </p:spPr>
            </p:pic>
          </mc:Fallback>
        </mc:AlternateContent>
      </p:grpSp>
      <p:grpSp>
        <p:nvGrpSpPr>
          <p:cNvPr id="345" name="Gruppieren 344">
            <a:extLst>
              <a:ext uri="{FF2B5EF4-FFF2-40B4-BE49-F238E27FC236}">
                <a16:creationId xmlns:a16="http://schemas.microsoft.com/office/drawing/2014/main" id="{FDE472EE-8552-DF39-C93C-F72952FB752C}"/>
              </a:ext>
            </a:extLst>
          </p:cNvPr>
          <p:cNvGrpSpPr/>
          <p:nvPr/>
        </p:nvGrpSpPr>
        <p:grpSpPr>
          <a:xfrm>
            <a:off x="8501269" y="561044"/>
            <a:ext cx="446040" cy="352440"/>
            <a:chOff x="8501269" y="561044"/>
            <a:chExt cx="446040" cy="352440"/>
          </a:xfrm>
        </p:grpSpPr>
        <mc:AlternateContent xmlns:mc="http://schemas.openxmlformats.org/markup-compatibility/2006">
          <mc:Choice xmlns:p14="http://schemas.microsoft.com/office/powerpoint/2010/main" Requires="p14">
            <p:contentPart p14:bwMode="auto" r:id="rId563">
              <p14:nvContentPartPr>
                <p14:cNvPr id="343" name="Freihand 342">
                  <a:extLst>
                    <a:ext uri="{FF2B5EF4-FFF2-40B4-BE49-F238E27FC236}">
                      <a16:creationId xmlns:a16="http://schemas.microsoft.com/office/drawing/2014/main" id="{7A85AAB8-CB00-5F59-7203-F5F430768199}"/>
                    </a:ext>
                  </a:extLst>
                </p14:cNvPr>
                <p14:cNvContentPartPr/>
                <p14:nvPr/>
              </p14:nvContentPartPr>
              <p14:xfrm>
                <a:off x="8501269" y="593804"/>
                <a:ext cx="250200" cy="319680"/>
              </p14:xfrm>
            </p:contentPart>
          </mc:Choice>
          <mc:Fallback>
            <p:pic>
              <p:nvPicPr>
                <p:cNvPr id="343" name="Freihand 342">
                  <a:extLst>
                    <a:ext uri="{FF2B5EF4-FFF2-40B4-BE49-F238E27FC236}">
                      <a16:creationId xmlns:a16="http://schemas.microsoft.com/office/drawing/2014/main" id="{7A85AAB8-CB00-5F59-7203-F5F430768199}"/>
                    </a:ext>
                  </a:extLst>
                </p:cNvPr>
                <p:cNvPicPr/>
                <p:nvPr/>
              </p:nvPicPr>
              <p:blipFill>
                <a:blip r:embed="rId564"/>
                <a:stretch>
                  <a:fillRect/>
                </a:stretch>
              </p:blipFill>
              <p:spPr>
                <a:xfrm>
                  <a:off x="8492269" y="584804"/>
                  <a:ext cx="26784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4" name="Freihand 343">
                  <a:extLst>
                    <a:ext uri="{FF2B5EF4-FFF2-40B4-BE49-F238E27FC236}">
                      <a16:creationId xmlns:a16="http://schemas.microsoft.com/office/drawing/2014/main" id="{CB381C75-E855-0AEF-65E9-BCFFC8E1A3C7}"/>
                    </a:ext>
                  </a:extLst>
                </p14:cNvPr>
                <p14:cNvContentPartPr/>
                <p14:nvPr/>
              </p14:nvContentPartPr>
              <p14:xfrm>
                <a:off x="8744629" y="561044"/>
                <a:ext cx="202680" cy="298440"/>
              </p14:xfrm>
            </p:contentPart>
          </mc:Choice>
          <mc:Fallback>
            <p:pic>
              <p:nvPicPr>
                <p:cNvPr id="344" name="Freihand 343">
                  <a:extLst>
                    <a:ext uri="{FF2B5EF4-FFF2-40B4-BE49-F238E27FC236}">
                      <a16:creationId xmlns:a16="http://schemas.microsoft.com/office/drawing/2014/main" id="{CB381C75-E855-0AEF-65E9-BCFFC8E1A3C7}"/>
                    </a:ext>
                  </a:extLst>
                </p:cNvPr>
                <p:cNvPicPr/>
                <p:nvPr/>
              </p:nvPicPr>
              <p:blipFill>
                <a:blip r:embed="rId566"/>
                <a:stretch>
                  <a:fillRect/>
                </a:stretch>
              </p:blipFill>
              <p:spPr>
                <a:xfrm>
                  <a:off x="8735989" y="552044"/>
                  <a:ext cx="220320" cy="31608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D27789CE-1863-9269-FA71-BA55B7A61C8D}"/>
                  </a:ext>
                </a:extLst>
              </p14:cNvPr>
              <p14:cNvContentPartPr/>
              <p14:nvPr/>
            </p14:nvContentPartPr>
            <p14:xfrm>
              <a:off x="8571109" y="1873342"/>
              <a:ext cx="48960" cy="9000"/>
            </p14:xfrm>
          </p:contentPart>
        </mc:Choice>
        <mc:Fallback>
          <p:pic>
            <p:nvPicPr>
              <p:cNvPr id="3" name="Freihand 2">
                <a:extLst>
                  <a:ext uri="{FF2B5EF4-FFF2-40B4-BE49-F238E27FC236}">
                    <a16:creationId xmlns:a16="http://schemas.microsoft.com/office/drawing/2014/main" id="{D27789CE-1863-9269-FA71-BA55B7A61C8D}"/>
                  </a:ext>
                </a:extLst>
              </p:cNvPr>
              <p:cNvPicPr/>
              <p:nvPr/>
            </p:nvPicPr>
            <p:blipFill>
              <a:blip r:embed="rId5"/>
              <a:stretch>
                <a:fillRect/>
              </a:stretch>
            </p:blipFill>
            <p:spPr>
              <a:xfrm>
                <a:off x="8562109" y="1864702"/>
                <a:ext cx="666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FCB376FD-3C32-1678-2833-B8B2F128D79B}"/>
                  </a:ext>
                </a:extLst>
              </p14:cNvPr>
              <p14:cNvContentPartPr/>
              <p14:nvPr/>
            </p14:nvContentPartPr>
            <p14:xfrm>
              <a:off x="3811189" y="543502"/>
              <a:ext cx="4838760" cy="216360"/>
            </p14:xfrm>
          </p:contentPart>
        </mc:Choice>
        <mc:Fallback>
          <p:pic>
            <p:nvPicPr>
              <p:cNvPr id="5" name="Freihand 4">
                <a:extLst>
                  <a:ext uri="{FF2B5EF4-FFF2-40B4-BE49-F238E27FC236}">
                    <a16:creationId xmlns:a16="http://schemas.microsoft.com/office/drawing/2014/main" id="{FCB376FD-3C32-1678-2833-B8B2F128D79B}"/>
                  </a:ext>
                </a:extLst>
              </p:cNvPr>
              <p:cNvPicPr/>
              <p:nvPr/>
            </p:nvPicPr>
            <p:blipFill>
              <a:blip r:embed="rId7"/>
              <a:stretch>
                <a:fillRect/>
              </a:stretch>
            </p:blipFill>
            <p:spPr>
              <a:xfrm>
                <a:off x="3802189" y="534502"/>
                <a:ext cx="4856400" cy="234000"/>
              </a:xfrm>
              <a:prstGeom prst="rect">
                <a:avLst/>
              </a:prstGeom>
            </p:spPr>
          </p:pic>
        </mc:Fallback>
      </mc:AlternateContent>
      <p:grpSp>
        <p:nvGrpSpPr>
          <p:cNvPr id="18" name="Gruppieren 17">
            <a:extLst>
              <a:ext uri="{FF2B5EF4-FFF2-40B4-BE49-F238E27FC236}">
                <a16:creationId xmlns:a16="http://schemas.microsoft.com/office/drawing/2014/main" id="{25C7435C-31CA-F94D-2739-BFAB958B2665}"/>
              </a:ext>
            </a:extLst>
          </p:cNvPr>
          <p:cNvGrpSpPr/>
          <p:nvPr/>
        </p:nvGrpSpPr>
        <p:grpSpPr>
          <a:xfrm>
            <a:off x="7792069" y="935182"/>
            <a:ext cx="216720" cy="326160"/>
            <a:chOff x="7792069" y="935182"/>
            <a:chExt cx="216720" cy="32616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2BB13C5F-E4EC-D1ED-4ED8-E8D2B5435FAF}"/>
                    </a:ext>
                  </a:extLst>
                </p14:cNvPr>
                <p14:cNvContentPartPr/>
                <p14:nvPr/>
              </p14:nvContentPartPr>
              <p14:xfrm>
                <a:off x="7817629" y="1160902"/>
                <a:ext cx="191160" cy="27360"/>
              </p14:xfrm>
            </p:contentPart>
          </mc:Choice>
          <mc:Fallback>
            <p:pic>
              <p:nvPicPr>
                <p:cNvPr id="7" name="Freihand 6">
                  <a:extLst>
                    <a:ext uri="{FF2B5EF4-FFF2-40B4-BE49-F238E27FC236}">
                      <a16:creationId xmlns:a16="http://schemas.microsoft.com/office/drawing/2014/main" id="{2BB13C5F-E4EC-D1ED-4ED8-E8D2B5435FAF}"/>
                    </a:ext>
                  </a:extLst>
                </p:cNvPr>
                <p:cNvPicPr/>
                <p:nvPr/>
              </p:nvPicPr>
              <p:blipFill>
                <a:blip r:embed="rId9"/>
                <a:stretch>
                  <a:fillRect/>
                </a:stretch>
              </p:blipFill>
              <p:spPr>
                <a:xfrm>
                  <a:off x="7808629" y="1152262"/>
                  <a:ext cx="208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D36D8DED-8F1F-CEC3-2551-65F62B10E772}"/>
                    </a:ext>
                  </a:extLst>
                </p14:cNvPr>
                <p14:cNvContentPartPr/>
                <p14:nvPr/>
              </p14:nvContentPartPr>
              <p14:xfrm>
                <a:off x="7822309" y="1218142"/>
                <a:ext cx="181080" cy="43200"/>
              </p14:xfrm>
            </p:contentPart>
          </mc:Choice>
          <mc:Fallback>
            <p:pic>
              <p:nvPicPr>
                <p:cNvPr id="15" name="Freihand 14">
                  <a:extLst>
                    <a:ext uri="{FF2B5EF4-FFF2-40B4-BE49-F238E27FC236}">
                      <a16:creationId xmlns:a16="http://schemas.microsoft.com/office/drawing/2014/main" id="{D36D8DED-8F1F-CEC3-2551-65F62B10E772}"/>
                    </a:ext>
                  </a:extLst>
                </p:cNvPr>
                <p:cNvPicPr/>
                <p:nvPr/>
              </p:nvPicPr>
              <p:blipFill>
                <a:blip r:embed="rId11"/>
                <a:stretch>
                  <a:fillRect/>
                </a:stretch>
              </p:blipFill>
              <p:spPr>
                <a:xfrm>
                  <a:off x="7813669" y="1209502"/>
                  <a:ext cx="198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Freihand 16">
                  <a:extLst>
                    <a:ext uri="{FF2B5EF4-FFF2-40B4-BE49-F238E27FC236}">
                      <a16:creationId xmlns:a16="http://schemas.microsoft.com/office/drawing/2014/main" id="{C8F1583A-70FC-901E-0B31-8F158F43DE6F}"/>
                    </a:ext>
                  </a:extLst>
                </p14:cNvPr>
                <p14:cNvContentPartPr/>
                <p14:nvPr/>
              </p14:nvContentPartPr>
              <p14:xfrm>
                <a:off x="7792069" y="935182"/>
                <a:ext cx="191880" cy="205200"/>
              </p14:xfrm>
            </p:contentPart>
          </mc:Choice>
          <mc:Fallback>
            <p:pic>
              <p:nvPicPr>
                <p:cNvPr id="17" name="Freihand 16">
                  <a:extLst>
                    <a:ext uri="{FF2B5EF4-FFF2-40B4-BE49-F238E27FC236}">
                      <a16:creationId xmlns:a16="http://schemas.microsoft.com/office/drawing/2014/main" id="{C8F1583A-70FC-901E-0B31-8F158F43DE6F}"/>
                    </a:ext>
                  </a:extLst>
                </p:cNvPr>
                <p:cNvPicPr/>
                <p:nvPr/>
              </p:nvPicPr>
              <p:blipFill>
                <a:blip r:embed="rId13"/>
                <a:stretch>
                  <a:fillRect/>
                </a:stretch>
              </p:blipFill>
              <p:spPr>
                <a:xfrm>
                  <a:off x="7783069" y="926182"/>
                  <a:ext cx="209520" cy="222840"/>
                </a:xfrm>
                <a:prstGeom prst="rect">
                  <a:avLst/>
                </a:prstGeom>
              </p:spPr>
            </p:pic>
          </mc:Fallback>
        </mc:AlternateContent>
      </p:grpSp>
      <p:grpSp>
        <p:nvGrpSpPr>
          <p:cNvPr id="55" name="Gruppieren 54">
            <a:extLst>
              <a:ext uri="{FF2B5EF4-FFF2-40B4-BE49-F238E27FC236}">
                <a16:creationId xmlns:a16="http://schemas.microsoft.com/office/drawing/2014/main" id="{710E2155-175A-E48E-168A-662C43637731}"/>
              </a:ext>
            </a:extLst>
          </p:cNvPr>
          <p:cNvGrpSpPr/>
          <p:nvPr/>
        </p:nvGrpSpPr>
        <p:grpSpPr>
          <a:xfrm>
            <a:off x="8269069" y="524782"/>
            <a:ext cx="2984400" cy="682560"/>
            <a:chOff x="8269069" y="524782"/>
            <a:chExt cx="2984400" cy="682560"/>
          </a:xfrm>
        </p:grpSpPr>
        <mc:AlternateContent xmlns:mc="http://schemas.openxmlformats.org/markup-compatibility/2006">
          <mc:Choice xmlns:p14="http://schemas.microsoft.com/office/powerpoint/2010/main" Requires="p14">
            <p:contentPart p14:bwMode="auto" r:id="rId14">
              <p14:nvContentPartPr>
                <p14:cNvPr id="23" name="Freihand 22">
                  <a:extLst>
                    <a:ext uri="{FF2B5EF4-FFF2-40B4-BE49-F238E27FC236}">
                      <a16:creationId xmlns:a16="http://schemas.microsoft.com/office/drawing/2014/main" id="{92D5E062-5BE0-0E23-3487-E01337F3E44F}"/>
                    </a:ext>
                  </a:extLst>
                </p14:cNvPr>
                <p14:cNvContentPartPr/>
                <p14:nvPr/>
              </p14:nvContentPartPr>
              <p14:xfrm>
                <a:off x="8269069" y="955702"/>
                <a:ext cx="153720" cy="251640"/>
              </p14:xfrm>
            </p:contentPart>
          </mc:Choice>
          <mc:Fallback>
            <p:pic>
              <p:nvPicPr>
                <p:cNvPr id="23" name="Freihand 22">
                  <a:extLst>
                    <a:ext uri="{FF2B5EF4-FFF2-40B4-BE49-F238E27FC236}">
                      <a16:creationId xmlns:a16="http://schemas.microsoft.com/office/drawing/2014/main" id="{92D5E062-5BE0-0E23-3487-E01337F3E44F}"/>
                    </a:ext>
                  </a:extLst>
                </p:cNvPr>
                <p:cNvPicPr/>
                <p:nvPr/>
              </p:nvPicPr>
              <p:blipFill>
                <a:blip r:embed="rId15"/>
                <a:stretch>
                  <a:fillRect/>
                </a:stretch>
              </p:blipFill>
              <p:spPr>
                <a:xfrm>
                  <a:off x="8260429" y="947062"/>
                  <a:ext cx="1713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Freihand 25">
                  <a:extLst>
                    <a:ext uri="{FF2B5EF4-FFF2-40B4-BE49-F238E27FC236}">
                      <a16:creationId xmlns:a16="http://schemas.microsoft.com/office/drawing/2014/main" id="{07DEC8C4-1087-71F0-C27F-E3962B7AB9EB}"/>
                    </a:ext>
                  </a:extLst>
                </p14:cNvPr>
                <p14:cNvContentPartPr/>
                <p14:nvPr/>
              </p14:nvContentPartPr>
              <p14:xfrm>
                <a:off x="8518909" y="886582"/>
                <a:ext cx="218160" cy="255600"/>
              </p14:xfrm>
            </p:contentPart>
          </mc:Choice>
          <mc:Fallback>
            <p:pic>
              <p:nvPicPr>
                <p:cNvPr id="26" name="Freihand 25">
                  <a:extLst>
                    <a:ext uri="{FF2B5EF4-FFF2-40B4-BE49-F238E27FC236}">
                      <a16:creationId xmlns:a16="http://schemas.microsoft.com/office/drawing/2014/main" id="{07DEC8C4-1087-71F0-C27F-E3962B7AB9EB}"/>
                    </a:ext>
                  </a:extLst>
                </p:cNvPr>
                <p:cNvPicPr/>
                <p:nvPr/>
              </p:nvPicPr>
              <p:blipFill>
                <a:blip r:embed="rId17"/>
                <a:stretch>
                  <a:fillRect/>
                </a:stretch>
              </p:blipFill>
              <p:spPr>
                <a:xfrm>
                  <a:off x="8510269" y="877582"/>
                  <a:ext cx="2358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0AAA7B98-3AA1-0D7E-E7A5-2D577E632096}"/>
                    </a:ext>
                  </a:extLst>
                </p14:cNvPr>
                <p14:cNvContentPartPr/>
                <p14:nvPr/>
              </p14:nvContentPartPr>
              <p14:xfrm>
                <a:off x="8741749" y="860302"/>
                <a:ext cx="391320" cy="237240"/>
              </p14:xfrm>
            </p:contentPart>
          </mc:Choice>
          <mc:Fallback>
            <p:pic>
              <p:nvPicPr>
                <p:cNvPr id="27" name="Freihand 26">
                  <a:extLst>
                    <a:ext uri="{FF2B5EF4-FFF2-40B4-BE49-F238E27FC236}">
                      <a16:creationId xmlns:a16="http://schemas.microsoft.com/office/drawing/2014/main" id="{0AAA7B98-3AA1-0D7E-E7A5-2D577E632096}"/>
                    </a:ext>
                  </a:extLst>
                </p:cNvPr>
                <p:cNvPicPr/>
                <p:nvPr/>
              </p:nvPicPr>
              <p:blipFill>
                <a:blip r:embed="rId19"/>
                <a:stretch>
                  <a:fillRect/>
                </a:stretch>
              </p:blipFill>
              <p:spPr>
                <a:xfrm>
                  <a:off x="8732749" y="851662"/>
                  <a:ext cx="4089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Freihand 27">
                  <a:extLst>
                    <a:ext uri="{FF2B5EF4-FFF2-40B4-BE49-F238E27FC236}">
                      <a16:creationId xmlns:a16="http://schemas.microsoft.com/office/drawing/2014/main" id="{77A97523-21E1-BA79-81A9-78AB4EBC2C15}"/>
                    </a:ext>
                  </a:extLst>
                </p14:cNvPr>
                <p14:cNvContentPartPr/>
                <p14:nvPr/>
              </p14:nvContentPartPr>
              <p14:xfrm>
                <a:off x="9192109" y="782902"/>
                <a:ext cx="349920" cy="264240"/>
              </p14:xfrm>
            </p:contentPart>
          </mc:Choice>
          <mc:Fallback>
            <p:pic>
              <p:nvPicPr>
                <p:cNvPr id="28" name="Freihand 27">
                  <a:extLst>
                    <a:ext uri="{FF2B5EF4-FFF2-40B4-BE49-F238E27FC236}">
                      <a16:creationId xmlns:a16="http://schemas.microsoft.com/office/drawing/2014/main" id="{77A97523-21E1-BA79-81A9-78AB4EBC2C15}"/>
                    </a:ext>
                  </a:extLst>
                </p:cNvPr>
                <p:cNvPicPr/>
                <p:nvPr/>
              </p:nvPicPr>
              <p:blipFill>
                <a:blip r:embed="rId21"/>
                <a:stretch>
                  <a:fillRect/>
                </a:stretch>
              </p:blipFill>
              <p:spPr>
                <a:xfrm>
                  <a:off x="9183109" y="774262"/>
                  <a:ext cx="3675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C34C25B3-3BF0-4DFF-E0CC-BB653B92375C}"/>
                    </a:ext>
                  </a:extLst>
                </p14:cNvPr>
                <p14:cNvContentPartPr/>
                <p14:nvPr/>
              </p14:nvContentPartPr>
              <p14:xfrm>
                <a:off x="9582349" y="758782"/>
                <a:ext cx="69480" cy="208800"/>
              </p14:xfrm>
            </p:contentPart>
          </mc:Choice>
          <mc:Fallback>
            <p:pic>
              <p:nvPicPr>
                <p:cNvPr id="29" name="Freihand 28">
                  <a:extLst>
                    <a:ext uri="{FF2B5EF4-FFF2-40B4-BE49-F238E27FC236}">
                      <a16:creationId xmlns:a16="http://schemas.microsoft.com/office/drawing/2014/main" id="{C34C25B3-3BF0-4DFF-E0CC-BB653B92375C}"/>
                    </a:ext>
                  </a:extLst>
                </p:cNvPr>
                <p:cNvPicPr/>
                <p:nvPr/>
              </p:nvPicPr>
              <p:blipFill>
                <a:blip r:embed="rId23"/>
                <a:stretch>
                  <a:fillRect/>
                </a:stretch>
              </p:blipFill>
              <p:spPr>
                <a:xfrm>
                  <a:off x="9573349" y="750142"/>
                  <a:ext cx="871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Freihand 29">
                  <a:extLst>
                    <a:ext uri="{FF2B5EF4-FFF2-40B4-BE49-F238E27FC236}">
                      <a16:creationId xmlns:a16="http://schemas.microsoft.com/office/drawing/2014/main" id="{CC20ED27-3B2E-8437-4253-5C35A7E0040A}"/>
                    </a:ext>
                  </a:extLst>
                </p14:cNvPr>
                <p14:cNvContentPartPr/>
                <p14:nvPr/>
              </p14:nvContentPartPr>
              <p14:xfrm>
                <a:off x="9736069" y="782542"/>
                <a:ext cx="353880" cy="404640"/>
              </p14:xfrm>
            </p:contentPart>
          </mc:Choice>
          <mc:Fallback>
            <p:pic>
              <p:nvPicPr>
                <p:cNvPr id="30" name="Freihand 29">
                  <a:extLst>
                    <a:ext uri="{FF2B5EF4-FFF2-40B4-BE49-F238E27FC236}">
                      <a16:creationId xmlns:a16="http://schemas.microsoft.com/office/drawing/2014/main" id="{CC20ED27-3B2E-8437-4253-5C35A7E0040A}"/>
                    </a:ext>
                  </a:extLst>
                </p:cNvPr>
                <p:cNvPicPr/>
                <p:nvPr/>
              </p:nvPicPr>
              <p:blipFill>
                <a:blip r:embed="rId25"/>
                <a:stretch>
                  <a:fillRect/>
                </a:stretch>
              </p:blipFill>
              <p:spPr>
                <a:xfrm>
                  <a:off x="9727069" y="773542"/>
                  <a:ext cx="37152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Freihand 30">
                  <a:extLst>
                    <a:ext uri="{FF2B5EF4-FFF2-40B4-BE49-F238E27FC236}">
                      <a16:creationId xmlns:a16="http://schemas.microsoft.com/office/drawing/2014/main" id="{1D9F9CBA-7A7A-7B63-F510-987BE4459AE7}"/>
                    </a:ext>
                  </a:extLst>
                </p14:cNvPr>
                <p14:cNvContentPartPr/>
                <p14:nvPr/>
              </p14:nvContentPartPr>
              <p14:xfrm>
                <a:off x="10098229" y="742942"/>
                <a:ext cx="39600" cy="10800"/>
              </p14:xfrm>
            </p:contentPart>
          </mc:Choice>
          <mc:Fallback>
            <p:pic>
              <p:nvPicPr>
                <p:cNvPr id="31" name="Freihand 30">
                  <a:extLst>
                    <a:ext uri="{FF2B5EF4-FFF2-40B4-BE49-F238E27FC236}">
                      <a16:creationId xmlns:a16="http://schemas.microsoft.com/office/drawing/2014/main" id="{1D9F9CBA-7A7A-7B63-F510-987BE4459AE7}"/>
                    </a:ext>
                  </a:extLst>
                </p:cNvPr>
                <p:cNvPicPr/>
                <p:nvPr/>
              </p:nvPicPr>
              <p:blipFill>
                <a:blip r:embed="rId27"/>
                <a:stretch>
                  <a:fillRect/>
                </a:stretch>
              </p:blipFill>
              <p:spPr>
                <a:xfrm>
                  <a:off x="10089589" y="734302"/>
                  <a:ext cx="57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Freihand 31">
                  <a:extLst>
                    <a:ext uri="{FF2B5EF4-FFF2-40B4-BE49-F238E27FC236}">
                      <a16:creationId xmlns:a16="http://schemas.microsoft.com/office/drawing/2014/main" id="{4DCC1D95-2271-38DE-D3E4-099A7DCA4506}"/>
                    </a:ext>
                  </a:extLst>
                </p14:cNvPr>
                <p14:cNvContentPartPr/>
                <p14:nvPr/>
              </p14:nvContentPartPr>
              <p14:xfrm>
                <a:off x="10170589" y="598222"/>
                <a:ext cx="158760" cy="295560"/>
              </p14:xfrm>
            </p:contentPart>
          </mc:Choice>
          <mc:Fallback>
            <p:pic>
              <p:nvPicPr>
                <p:cNvPr id="32" name="Freihand 31">
                  <a:extLst>
                    <a:ext uri="{FF2B5EF4-FFF2-40B4-BE49-F238E27FC236}">
                      <a16:creationId xmlns:a16="http://schemas.microsoft.com/office/drawing/2014/main" id="{4DCC1D95-2271-38DE-D3E4-099A7DCA4506}"/>
                    </a:ext>
                  </a:extLst>
                </p:cNvPr>
                <p:cNvPicPr/>
                <p:nvPr/>
              </p:nvPicPr>
              <p:blipFill>
                <a:blip r:embed="rId29"/>
                <a:stretch>
                  <a:fillRect/>
                </a:stretch>
              </p:blipFill>
              <p:spPr>
                <a:xfrm>
                  <a:off x="10161949" y="589222"/>
                  <a:ext cx="1764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Freihand 32">
                  <a:extLst>
                    <a:ext uri="{FF2B5EF4-FFF2-40B4-BE49-F238E27FC236}">
                      <a16:creationId xmlns:a16="http://schemas.microsoft.com/office/drawing/2014/main" id="{023833F1-407A-EAC4-89AC-6759742E7726}"/>
                    </a:ext>
                  </a:extLst>
                </p14:cNvPr>
                <p14:cNvContentPartPr/>
                <p14:nvPr/>
              </p14:nvContentPartPr>
              <p14:xfrm>
                <a:off x="10377589" y="677422"/>
                <a:ext cx="534600" cy="363600"/>
              </p14:xfrm>
            </p:contentPart>
          </mc:Choice>
          <mc:Fallback>
            <p:pic>
              <p:nvPicPr>
                <p:cNvPr id="33" name="Freihand 32">
                  <a:extLst>
                    <a:ext uri="{FF2B5EF4-FFF2-40B4-BE49-F238E27FC236}">
                      <a16:creationId xmlns:a16="http://schemas.microsoft.com/office/drawing/2014/main" id="{023833F1-407A-EAC4-89AC-6759742E7726}"/>
                    </a:ext>
                  </a:extLst>
                </p:cNvPr>
                <p:cNvPicPr/>
                <p:nvPr/>
              </p:nvPicPr>
              <p:blipFill>
                <a:blip r:embed="rId31"/>
                <a:stretch>
                  <a:fillRect/>
                </a:stretch>
              </p:blipFill>
              <p:spPr>
                <a:xfrm>
                  <a:off x="10368949" y="668782"/>
                  <a:ext cx="55224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Freihand 33">
                  <a:extLst>
                    <a:ext uri="{FF2B5EF4-FFF2-40B4-BE49-F238E27FC236}">
                      <a16:creationId xmlns:a16="http://schemas.microsoft.com/office/drawing/2014/main" id="{E13AC873-357C-1CD0-33EC-EE5F3CDD5B4E}"/>
                    </a:ext>
                  </a:extLst>
                </p14:cNvPr>
                <p14:cNvContentPartPr/>
                <p14:nvPr/>
              </p14:nvContentPartPr>
              <p14:xfrm>
                <a:off x="10905349" y="582742"/>
                <a:ext cx="68400" cy="72000"/>
              </p14:xfrm>
            </p:contentPart>
          </mc:Choice>
          <mc:Fallback>
            <p:pic>
              <p:nvPicPr>
                <p:cNvPr id="34" name="Freihand 33">
                  <a:extLst>
                    <a:ext uri="{FF2B5EF4-FFF2-40B4-BE49-F238E27FC236}">
                      <a16:creationId xmlns:a16="http://schemas.microsoft.com/office/drawing/2014/main" id="{E13AC873-357C-1CD0-33EC-EE5F3CDD5B4E}"/>
                    </a:ext>
                  </a:extLst>
                </p:cNvPr>
                <p:cNvPicPr/>
                <p:nvPr/>
              </p:nvPicPr>
              <p:blipFill>
                <a:blip r:embed="rId33"/>
                <a:stretch>
                  <a:fillRect/>
                </a:stretch>
              </p:blipFill>
              <p:spPr>
                <a:xfrm>
                  <a:off x="10896349" y="573742"/>
                  <a:ext cx="86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Freihand 34">
                  <a:extLst>
                    <a:ext uri="{FF2B5EF4-FFF2-40B4-BE49-F238E27FC236}">
                      <a16:creationId xmlns:a16="http://schemas.microsoft.com/office/drawing/2014/main" id="{6CC41704-1CE8-AFA7-81B2-B61E6320AE96}"/>
                    </a:ext>
                  </a:extLst>
                </p14:cNvPr>
                <p14:cNvContentPartPr/>
                <p14:nvPr/>
              </p14:nvContentPartPr>
              <p14:xfrm>
                <a:off x="10987069" y="524782"/>
                <a:ext cx="266400" cy="230400"/>
              </p14:xfrm>
            </p:contentPart>
          </mc:Choice>
          <mc:Fallback>
            <p:pic>
              <p:nvPicPr>
                <p:cNvPr id="35" name="Freihand 34">
                  <a:extLst>
                    <a:ext uri="{FF2B5EF4-FFF2-40B4-BE49-F238E27FC236}">
                      <a16:creationId xmlns:a16="http://schemas.microsoft.com/office/drawing/2014/main" id="{6CC41704-1CE8-AFA7-81B2-B61E6320AE96}"/>
                    </a:ext>
                  </a:extLst>
                </p:cNvPr>
                <p:cNvPicPr/>
                <p:nvPr/>
              </p:nvPicPr>
              <p:blipFill>
                <a:blip r:embed="rId35"/>
                <a:stretch>
                  <a:fillRect/>
                </a:stretch>
              </p:blipFill>
              <p:spPr>
                <a:xfrm>
                  <a:off x="10978069" y="516142"/>
                  <a:ext cx="284040" cy="248040"/>
                </a:xfrm>
                <a:prstGeom prst="rect">
                  <a:avLst/>
                </a:prstGeom>
              </p:spPr>
            </p:pic>
          </mc:Fallback>
        </mc:AlternateContent>
      </p:grpSp>
      <p:grpSp>
        <p:nvGrpSpPr>
          <p:cNvPr id="54" name="Gruppieren 53">
            <a:extLst>
              <a:ext uri="{FF2B5EF4-FFF2-40B4-BE49-F238E27FC236}">
                <a16:creationId xmlns:a16="http://schemas.microsoft.com/office/drawing/2014/main" id="{B174B799-9BDB-81C2-816A-4F8889EE29B6}"/>
              </a:ext>
            </a:extLst>
          </p:cNvPr>
          <p:cNvGrpSpPr/>
          <p:nvPr/>
        </p:nvGrpSpPr>
        <p:grpSpPr>
          <a:xfrm>
            <a:off x="7140469" y="2396062"/>
            <a:ext cx="3357720" cy="1071720"/>
            <a:chOff x="7140469" y="2396062"/>
            <a:chExt cx="3357720" cy="1071720"/>
          </a:xfrm>
        </p:grpSpPr>
        <mc:AlternateContent xmlns:mc="http://schemas.openxmlformats.org/markup-compatibility/2006">
          <mc:Choice xmlns:p14="http://schemas.microsoft.com/office/powerpoint/2010/main" Requires="p14">
            <p:contentPart p14:bwMode="auto" r:id="rId36">
              <p14:nvContentPartPr>
                <p14:cNvPr id="36" name="Freihand 35">
                  <a:extLst>
                    <a:ext uri="{FF2B5EF4-FFF2-40B4-BE49-F238E27FC236}">
                      <a16:creationId xmlns:a16="http://schemas.microsoft.com/office/drawing/2014/main" id="{02DF5889-DA18-B023-09C4-2B99258C9368}"/>
                    </a:ext>
                  </a:extLst>
                </p14:cNvPr>
                <p14:cNvContentPartPr/>
                <p14:nvPr/>
              </p14:nvContentPartPr>
              <p14:xfrm>
                <a:off x="7195909" y="3368782"/>
                <a:ext cx="130320" cy="20880"/>
              </p14:xfrm>
            </p:contentPart>
          </mc:Choice>
          <mc:Fallback>
            <p:pic>
              <p:nvPicPr>
                <p:cNvPr id="36" name="Freihand 35">
                  <a:extLst>
                    <a:ext uri="{FF2B5EF4-FFF2-40B4-BE49-F238E27FC236}">
                      <a16:creationId xmlns:a16="http://schemas.microsoft.com/office/drawing/2014/main" id="{02DF5889-DA18-B023-09C4-2B99258C9368}"/>
                    </a:ext>
                  </a:extLst>
                </p:cNvPr>
                <p:cNvPicPr/>
                <p:nvPr/>
              </p:nvPicPr>
              <p:blipFill>
                <a:blip r:embed="rId37"/>
                <a:stretch>
                  <a:fillRect/>
                </a:stretch>
              </p:blipFill>
              <p:spPr>
                <a:xfrm>
                  <a:off x="7187269" y="3359782"/>
                  <a:ext cx="147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Freihand 36">
                  <a:extLst>
                    <a:ext uri="{FF2B5EF4-FFF2-40B4-BE49-F238E27FC236}">
                      <a16:creationId xmlns:a16="http://schemas.microsoft.com/office/drawing/2014/main" id="{77D778DF-97B6-44EA-72E0-C912B3D9813D}"/>
                    </a:ext>
                  </a:extLst>
                </p14:cNvPr>
                <p14:cNvContentPartPr/>
                <p14:nvPr/>
              </p14:nvContentPartPr>
              <p14:xfrm>
                <a:off x="7187629" y="3418822"/>
                <a:ext cx="164520" cy="48960"/>
              </p14:xfrm>
            </p:contentPart>
          </mc:Choice>
          <mc:Fallback>
            <p:pic>
              <p:nvPicPr>
                <p:cNvPr id="37" name="Freihand 36">
                  <a:extLst>
                    <a:ext uri="{FF2B5EF4-FFF2-40B4-BE49-F238E27FC236}">
                      <a16:creationId xmlns:a16="http://schemas.microsoft.com/office/drawing/2014/main" id="{77D778DF-97B6-44EA-72E0-C912B3D9813D}"/>
                    </a:ext>
                  </a:extLst>
                </p:cNvPr>
                <p:cNvPicPr/>
                <p:nvPr/>
              </p:nvPicPr>
              <p:blipFill>
                <a:blip r:embed="rId39"/>
                <a:stretch>
                  <a:fillRect/>
                </a:stretch>
              </p:blipFill>
              <p:spPr>
                <a:xfrm>
                  <a:off x="7178989" y="3409822"/>
                  <a:ext cx="182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DA4E1A22-3E5A-5030-6408-9870BEAE823F}"/>
                    </a:ext>
                  </a:extLst>
                </p14:cNvPr>
                <p14:cNvContentPartPr/>
                <p14:nvPr/>
              </p14:nvContentPartPr>
              <p14:xfrm>
                <a:off x="7140469" y="3100222"/>
                <a:ext cx="143640" cy="226440"/>
              </p14:xfrm>
            </p:contentPart>
          </mc:Choice>
          <mc:Fallback>
            <p:pic>
              <p:nvPicPr>
                <p:cNvPr id="38" name="Freihand 37">
                  <a:extLst>
                    <a:ext uri="{FF2B5EF4-FFF2-40B4-BE49-F238E27FC236}">
                      <a16:creationId xmlns:a16="http://schemas.microsoft.com/office/drawing/2014/main" id="{DA4E1A22-3E5A-5030-6408-9870BEAE823F}"/>
                    </a:ext>
                  </a:extLst>
                </p:cNvPr>
                <p:cNvPicPr/>
                <p:nvPr/>
              </p:nvPicPr>
              <p:blipFill>
                <a:blip r:embed="rId41"/>
                <a:stretch>
                  <a:fillRect/>
                </a:stretch>
              </p:blipFill>
              <p:spPr>
                <a:xfrm>
                  <a:off x="7131469" y="3091222"/>
                  <a:ext cx="1612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95ED3059-183E-17F5-CF1E-11962252CF7E}"/>
                    </a:ext>
                  </a:extLst>
                </p14:cNvPr>
                <p14:cNvContentPartPr/>
                <p14:nvPr/>
              </p14:nvContentPartPr>
              <p14:xfrm>
                <a:off x="7587229" y="3112462"/>
                <a:ext cx="140400" cy="295920"/>
              </p14:xfrm>
            </p:contentPart>
          </mc:Choice>
          <mc:Fallback>
            <p:pic>
              <p:nvPicPr>
                <p:cNvPr id="39" name="Freihand 38">
                  <a:extLst>
                    <a:ext uri="{FF2B5EF4-FFF2-40B4-BE49-F238E27FC236}">
                      <a16:creationId xmlns:a16="http://schemas.microsoft.com/office/drawing/2014/main" id="{95ED3059-183E-17F5-CF1E-11962252CF7E}"/>
                    </a:ext>
                  </a:extLst>
                </p:cNvPr>
                <p:cNvPicPr/>
                <p:nvPr/>
              </p:nvPicPr>
              <p:blipFill>
                <a:blip r:embed="rId43"/>
                <a:stretch>
                  <a:fillRect/>
                </a:stretch>
              </p:blipFill>
              <p:spPr>
                <a:xfrm>
                  <a:off x="7578229" y="3103462"/>
                  <a:ext cx="1580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Freihand 39">
                  <a:extLst>
                    <a:ext uri="{FF2B5EF4-FFF2-40B4-BE49-F238E27FC236}">
                      <a16:creationId xmlns:a16="http://schemas.microsoft.com/office/drawing/2014/main" id="{98AD8CA4-15AB-163C-6931-A3290D90C2CA}"/>
                    </a:ext>
                  </a:extLst>
                </p14:cNvPr>
                <p14:cNvContentPartPr/>
                <p14:nvPr/>
              </p14:nvContentPartPr>
              <p14:xfrm>
                <a:off x="7793869" y="3039742"/>
                <a:ext cx="425520" cy="326520"/>
              </p14:xfrm>
            </p:contentPart>
          </mc:Choice>
          <mc:Fallback>
            <p:pic>
              <p:nvPicPr>
                <p:cNvPr id="40" name="Freihand 39">
                  <a:extLst>
                    <a:ext uri="{FF2B5EF4-FFF2-40B4-BE49-F238E27FC236}">
                      <a16:creationId xmlns:a16="http://schemas.microsoft.com/office/drawing/2014/main" id="{98AD8CA4-15AB-163C-6931-A3290D90C2CA}"/>
                    </a:ext>
                  </a:extLst>
                </p:cNvPr>
                <p:cNvPicPr/>
                <p:nvPr/>
              </p:nvPicPr>
              <p:blipFill>
                <a:blip r:embed="rId45"/>
                <a:stretch>
                  <a:fillRect/>
                </a:stretch>
              </p:blipFill>
              <p:spPr>
                <a:xfrm>
                  <a:off x="7785229" y="3031102"/>
                  <a:ext cx="44316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Freihand 40">
                  <a:extLst>
                    <a:ext uri="{FF2B5EF4-FFF2-40B4-BE49-F238E27FC236}">
                      <a16:creationId xmlns:a16="http://schemas.microsoft.com/office/drawing/2014/main" id="{26F8DECF-2718-399E-E35C-8660A2DA9269}"/>
                    </a:ext>
                  </a:extLst>
                </p14:cNvPr>
                <p14:cNvContentPartPr/>
                <p14:nvPr/>
              </p14:nvContentPartPr>
              <p14:xfrm>
                <a:off x="7849669" y="3073222"/>
                <a:ext cx="40680" cy="42120"/>
              </p14:xfrm>
            </p:contentPart>
          </mc:Choice>
          <mc:Fallback>
            <p:pic>
              <p:nvPicPr>
                <p:cNvPr id="41" name="Freihand 40">
                  <a:extLst>
                    <a:ext uri="{FF2B5EF4-FFF2-40B4-BE49-F238E27FC236}">
                      <a16:creationId xmlns:a16="http://schemas.microsoft.com/office/drawing/2014/main" id="{26F8DECF-2718-399E-E35C-8660A2DA9269}"/>
                    </a:ext>
                  </a:extLst>
                </p:cNvPr>
                <p:cNvPicPr/>
                <p:nvPr/>
              </p:nvPicPr>
              <p:blipFill>
                <a:blip r:embed="rId47"/>
                <a:stretch>
                  <a:fillRect/>
                </a:stretch>
              </p:blipFill>
              <p:spPr>
                <a:xfrm>
                  <a:off x="7841029" y="3064222"/>
                  <a:ext cx="58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Freihand 41">
                  <a:extLst>
                    <a:ext uri="{FF2B5EF4-FFF2-40B4-BE49-F238E27FC236}">
                      <a16:creationId xmlns:a16="http://schemas.microsoft.com/office/drawing/2014/main" id="{F7A63C65-5A71-0CCB-0BC6-B9D9EF81A592}"/>
                    </a:ext>
                  </a:extLst>
                </p14:cNvPr>
                <p14:cNvContentPartPr/>
                <p14:nvPr/>
              </p14:nvContentPartPr>
              <p14:xfrm>
                <a:off x="8274109" y="3105262"/>
                <a:ext cx="190080" cy="132480"/>
              </p14:xfrm>
            </p:contentPart>
          </mc:Choice>
          <mc:Fallback>
            <p:pic>
              <p:nvPicPr>
                <p:cNvPr id="42" name="Freihand 41">
                  <a:extLst>
                    <a:ext uri="{FF2B5EF4-FFF2-40B4-BE49-F238E27FC236}">
                      <a16:creationId xmlns:a16="http://schemas.microsoft.com/office/drawing/2014/main" id="{F7A63C65-5A71-0CCB-0BC6-B9D9EF81A592}"/>
                    </a:ext>
                  </a:extLst>
                </p:cNvPr>
                <p:cNvPicPr/>
                <p:nvPr/>
              </p:nvPicPr>
              <p:blipFill>
                <a:blip r:embed="rId49"/>
                <a:stretch>
                  <a:fillRect/>
                </a:stretch>
              </p:blipFill>
              <p:spPr>
                <a:xfrm>
                  <a:off x="8265109" y="3096622"/>
                  <a:ext cx="207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3" name="Freihand 42">
                  <a:extLst>
                    <a:ext uri="{FF2B5EF4-FFF2-40B4-BE49-F238E27FC236}">
                      <a16:creationId xmlns:a16="http://schemas.microsoft.com/office/drawing/2014/main" id="{0595861E-0545-1E06-2AB8-12EF3E54B932}"/>
                    </a:ext>
                  </a:extLst>
                </p14:cNvPr>
                <p14:cNvContentPartPr/>
                <p14:nvPr/>
              </p14:nvContentPartPr>
              <p14:xfrm>
                <a:off x="8491549" y="2802502"/>
                <a:ext cx="375480" cy="382320"/>
              </p14:xfrm>
            </p:contentPart>
          </mc:Choice>
          <mc:Fallback>
            <p:pic>
              <p:nvPicPr>
                <p:cNvPr id="43" name="Freihand 42">
                  <a:extLst>
                    <a:ext uri="{FF2B5EF4-FFF2-40B4-BE49-F238E27FC236}">
                      <a16:creationId xmlns:a16="http://schemas.microsoft.com/office/drawing/2014/main" id="{0595861E-0545-1E06-2AB8-12EF3E54B932}"/>
                    </a:ext>
                  </a:extLst>
                </p:cNvPr>
                <p:cNvPicPr/>
                <p:nvPr/>
              </p:nvPicPr>
              <p:blipFill>
                <a:blip r:embed="rId51"/>
                <a:stretch>
                  <a:fillRect/>
                </a:stretch>
              </p:blipFill>
              <p:spPr>
                <a:xfrm>
                  <a:off x="8482909" y="2793502"/>
                  <a:ext cx="39312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Freihand 43">
                  <a:extLst>
                    <a:ext uri="{FF2B5EF4-FFF2-40B4-BE49-F238E27FC236}">
                      <a16:creationId xmlns:a16="http://schemas.microsoft.com/office/drawing/2014/main" id="{24485D65-731A-94CB-D553-0753F241A08B}"/>
                    </a:ext>
                  </a:extLst>
                </p14:cNvPr>
                <p14:cNvContentPartPr/>
                <p14:nvPr/>
              </p14:nvContentPartPr>
              <p14:xfrm>
                <a:off x="8966749" y="2997622"/>
                <a:ext cx="1440" cy="3960"/>
              </p14:xfrm>
            </p:contentPart>
          </mc:Choice>
          <mc:Fallback>
            <p:pic>
              <p:nvPicPr>
                <p:cNvPr id="44" name="Freihand 43">
                  <a:extLst>
                    <a:ext uri="{FF2B5EF4-FFF2-40B4-BE49-F238E27FC236}">
                      <a16:creationId xmlns:a16="http://schemas.microsoft.com/office/drawing/2014/main" id="{24485D65-731A-94CB-D553-0753F241A08B}"/>
                    </a:ext>
                  </a:extLst>
                </p:cNvPr>
                <p:cNvPicPr/>
                <p:nvPr/>
              </p:nvPicPr>
              <p:blipFill>
                <a:blip r:embed="rId53"/>
                <a:stretch>
                  <a:fillRect/>
                </a:stretch>
              </p:blipFill>
              <p:spPr>
                <a:xfrm>
                  <a:off x="8958109" y="2988982"/>
                  <a:ext cx="19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Freihand 44">
                  <a:extLst>
                    <a:ext uri="{FF2B5EF4-FFF2-40B4-BE49-F238E27FC236}">
                      <a16:creationId xmlns:a16="http://schemas.microsoft.com/office/drawing/2014/main" id="{77E8BDCE-3326-5C5A-896D-1CA9AFA78A2B}"/>
                    </a:ext>
                  </a:extLst>
                </p14:cNvPr>
                <p14:cNvContentPartPr/>
                <p14:nvPr/>
              </p14:nvContentPartPr>
              <p14:xfrm>
                <a:off x="8918149" y="2802862"/>
                <a:ext cx="386640" cy="465480"/>
              </p14:xfrm>
            </p:contentPart>
          </mc:Choice>
          <mc:Fallback>
            <p:pic>
              <p:nvPicPr>
                <p:cNvPr id="45" name="Freihand 44">
                  <a:extLst>
                    <a:ext uri="{FF2B5EF4-FFF2-40B4-BE49-F238E27FC236}">
                      <a16:creationId xmlns:a16="http://schemas.microsoft.com/office/drawing/2014/main" id="{77E8BDCE-3326-5C5A-896D-1CA9AFA78A2B}"/>
                    </a:ext>
                  </a:extLst>
                </p:cNvPr>
                <p:cNvPicPr/>
                <p:nvPr/>
              </p:nvPicPr>
              <p:blipFill>
                <a:blip r:embed="rId55"/>
                <a:stretch>
                  <a:fillRect/>
                </a:stretch>
              </p:blipFill>
              <p:spPr>
                <a:xfrm>
                  <a:off x="8909149" y="2794222"/>
                  <a:ext cx="404280" cy="483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6" name="Freihand 45">
                  <a:extLst>
                    <a:ext uri="{FF2B5EF4-FFF2-40B4-BE49-F238E27FC236}">
                      <a16:creationId xmlns:a16="http://schemas.microsoft.com/office/drawing/2014/main" id="{51200395-D449-B594-8E07-0E6E422A5597}"/>
                    </a:ext>
                  </a:extLst>
                </p14:cNvPr>
                <p14:cNvContentPartPr/>
                <p14:nvPr/>
              </p14:nvContentPartPr>
              <p14:xfrm>
                <a:off x="9308389" y="2777302"/>
                <a:ext cx="23040" cy="49320"/>
              </p14:xfrm>
            </p:contentPart>
          </mc:Choice>
          <mc:Fallback>
            <p:pic>
              <p:nvPicPr>
                <p:cNvPr id="46" name="Freihand 45">
                  <a:extLst>
                    <a:ext uri="{FF2B5EF4-FFF2-40B4-BE49-F238E27FC236}">
                      <a16:creationId xmlns:a16="http://schemas.microsoft.com/office/drawing/2014/main" id="{51200395-D449-B594-8E07-0E6E422A5597}"/>
                    </a:ext>
                  </a:extLst>
                </p:cNvPr>
                <p:cNvPicPr/>
                <p:nvPr/>
              </p:nvPicPr>
              <p:blipFill>
                <a:blip r:embed="rId57"/>
                <a:stretch>
                  <a:fillRect/>
                </a:stretch>
              </p:blipFill>
              <p:spPr>
                <a:xfrm>
                  <a:off x="9299389" y="2768662"/>
                  <a:ext cx="40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7" name="Freihand 46">
                  <a:extLst>
                    <a:ext uri="{FF2B5EF4-FFF2-40B4-BE49-F238E27FC236}">
                      <a16:creationId xmlns:a16="http://schemas.microsoft.com/office/drawing/2014/main" id="{BC9F5A72-9020-AFD7-E43D-81F165E16D15}"/>
                    </a:ext>
                  </a:extLst>
                </p14:cNvPr>
                <p14:cNvContentPartPr/>
                <p14:nvPr/>
              </p14:nvContentPartPr>
              <p14:xfrm>
                <a:off x="9400549" y="2677942"/>
                <a:ext cx="136440" cy="318960"/>
              </p14:xfrm>
            </p:contentPart>
          </mc:Choice>
          <mc:Fallback>
            <p:pic>
              <p:nvPicPr>
                <p:cNvPr id="47" name="Freihand 46">
                  <a:extLst>
                    <a:ext uri="{FF2B5EF4-FFF2-40B4-BE49-F238E27FC236}">
                      <a16:creationId xmlns:a16="http://schemas.microsoft.com/office/drawing/2014/main" id="{BC9F5A72-9020-AFD7-E43D-81F165E16D15}"/>
                    </a:ext>
                  </a:extLst>
                </p:cNvPr>
                <p:cNvPicPr/>
                <p:nvPr/>
              </p:nvPicPr>
              <p:blipFill>
                <a:blip r:embed="rId59"/>
                <a:stretch>
                  <a:fillRect/>
                </a:stretch>
              </p:blipFill>
              <p:spPr>
                <a:xfrm>
                  <a:off x="9391549" y="2668942"/>
                  <a:ext cx="15408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8" name="Freihand 47">
                  <a:extLst>
                    <a:ext uri="{FF2B5EF4-FFF2-40B4-BE49-F238E27FC236}">
                      <a16:creationId xmlns:a16="http://schemas.microsoft.com/office/drawing/2014/main" id="{BD145639-72BC-4C26-6701-77EFFDDAF229}"/>
                    </a:ext>
                  </a:extLst>
                </p14:cNvPr>
                <p14:cNvContentPartPr/>
                <p14:nvPr/>
              </p14:nvContentPartPr>
              <p14:xfrm>
                <a:off x="9603229" y="2646622"/>
                <a:ext cx="495360" cy="466560"/>
              </p14:xfrm>
            </p:contentPart>
          </mc:Choice>
          <mc:Fallback>
            <p:pic>
              <p:nvPicPr>
                <p:cNvPr id="48" name="Freihand 47">
                  <a:extLst>
                    <a:ext uri="{FF2B5EF4-FFF2-40B4-BE49-F238E27FC236}">
                      <a16:creationId xmlns:a16="http://schemas.microsoft.com/office/drawing/2014/main" id="{BD145639-72BC-4C26-6701-77EFFDDAF229}"/>
                    </a:ext>
                  </a:extLst>
                </p:cNvPr>
                <p:cNvPicPr/>
                <p:nvPr/>
              </p:nvPicPr>
              <p:blipFill>
                <a:blip r:embed="rId61"/>
                <a:stretch>
                  <a:fillRect/>
                </a:stretch>
              </p:blipFill>
              <p:spPr>
                <a:xfrm>
                  <a:off x="9594589" y="2637982"/>
                  <a:ext cx="513000" cy="484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 name="Freihand 48">
                  <a:extLst>
                    <a:ext uri="{FF2B5EF4-FFF2-40B4-BE49-F238E27FC236}">
                      <a16:creationId xmlns:a16="http://schemas.microsoft.com/office/drawing/2014/main" id="{E48B5167-3645-B114-6CBF-E4D843B30558}"/>
                    </a:ext>
                  </a:extLst>
                </p14:cNvPr>
                <p14:cNvContentPartPr/>
                <p14:nvPr/>
              </p14:nvContentPartPr>
              <p14:xfrm>
                <a:off x="10098949" y="2573542"/>
                <a:ext cx="43560" cy="50760"/>
              </p14:xfrm>
            </p:contentPart>
          </mc:Choice>
          <mc:Fallback>
            <p:pic>
              <p:nvPicPr>
                <p:cNvPr id="49" name="Freihand 48">
                  <a:extLst>
                    <a:ext uri="{FF2B5EF4-FFF2-40B4-BE49-F238E27FC236}">
                      <a16:creationId xmlns:a16="http://schemas.microsoft.com/office/drawing/2014/main" id="{E48B5167-3645-B114-6CBF-E4D843B30558}"/>
                    </a:ext>
                  </a:extLst>
                </p:cNvPr>
                <p:cNvPicPr/>
                <p:nvPr/>
              </p:nvPicPr>
              <p:blipFill>
                <a:blip r:embed="rId63"/>
                <a:stretch>
                  <a:fillRect/>
                </a:stretch>
              </p:blipFill>
              <p:spPr>
                <a:xfrm>
                  <a:off x="10089949" y="2564902"/>
                  <a:ext cx="61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0" name="Freihand 49">
                  <a:extLst>
                    <a:ext uri="{FF2B5EF4-FFF2-40B4-BE49-F238E27FC236}">
                      <a16:creationId xmlns:a16="http://schemas.microsoft.com/office/drawing/2014/main" id="{4EFA9FAA-F089-EA4B-EA14-40DC90A06362}"/>
                    </a:ext>
                  </a:extLst>
                </p14:cNvPr>
                <p14:cNvContentPartPr/>
                <p14:nvPr/>
              </p14:nvContentPartPr>
              <p14:xfrm>
                <a:off x="10187149" y="2445382"/>
                <a:ext cx="196200" cy="316080"/>
              </p14:xfrm>
            </p:contentPart>
          </mc:Choice>
          <mc:Fallback>
            <p:pic>
              <p:nvPicPr>
                <p:cNvPr id="50" name="Freihand 49">
                  <a:extLst>
                    <a:ext uri="{FF2B5EF4-FFF2-40B4-BE49-F238E27FC236}">
                      <a16:creationId xmlns:a16="http://schemas.microsoft.com/office/drawing/2014/main" id="{4EFA9FAA-F089-EA4B-EA14-40DC90A06362}"/>
                    </a:ext>
                  </a:extLst>
                </p:cNvPr>
                <p:cNvPicPr/>
                <p:nvPr/>
              </p:nvPicPr>
              <p:blipFill>
                <a:blip r:embed="rId65"/>
                <a:stretch>
                  <a:fillRect/>
                </a:stretch>
              </p:blipFill>
              <p:spPr>
                <a:xfrm>
                  <a:off x="10178149" y="2436742"/>
                  <a:ext cx="21384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1" name="Freihand 50">
                  <a:extLst>
                    <a:ext uri="{FF2B5EF4-FFF2-40B4-BE49-F238E27FC236}">
                      <a16:creationId xmlns:a16="http://schemas.microsoft.com/office/drawing/2014/main" id="{57FFFF1D-B506-3C25-B298-0D2D46B73DBB}"/>
                    </a:ext>
                  </a:extLst>
                </p14:cNvPr>
                <p14:cNvContentPartPr/>
                <p14:nvPr/>
              </p14:nvContentPartPr>
              <p14:xfrm>
                <a:off x="10382989" y="2396062"/>
                <a:ext cx="115200" cy="271080"/>
              </p14:xfrm>
            </p:contentPart>
          </mc:Choice>
          <mc:Fallback>
            <p:pic>
              <p:nvPicPr>
                <p:cNvPr id="51" name="Freihand 50">
                  <a:extLst>
                    <a:ext uri="{FF2B5EF4-FFF2-40B4-BE49-F238E27FC236}">
                      <a16:creationId xmlns:a16="http://schemas.microsoft.com/office/drawing/2014/main" id="{57FFFF1D-B506-3C25-B298-0D2D46B73DBB}"/>
                    </a:ext>
                  </a:extLst>
                </p:cNvPr>
                <p:cNvPicPr/>
                <p:nvPr/>
              </p:nvPicPr>
              <p:blipFill>
                <a:blip r:embed="rId67"/>
                <a:stretch>
                  <a:fillRect/>
                </a:stretch>
              </p:blipFill>
              <p:spPr>
                <a:xfrm>
                  <a:off x="10373989" y="2387422"/>
                  <a:ext cx="132840" cy="28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52" name="Freihand 51">
                <a:extLst>
                  <a:ext uri="{FF2B5EF4-FFF2-40B4-BE49-F238E27FC236}">
                    <a16:creationId xmlns:a16="http://schemas.microsoft.com/office/drawing/2014/main" id="{FA3F8BE2-4DA0-4126-25FA-308C424CA895}"/>
                  </a:ext>
                </a:extLst>
              </p14:cNvPr>
              <p14:cNvContentPartPr/>
              <p14:nvPr/>
            </p14:nvContentPartPr>
            <p14:xfrm>
              <a:off x="4920349" y="2802862"/>
              <a:ext cx="74520" cy="104400"/>
            </p14:xfrm>
          </p:contentPart>
        </mc:Choice>
        <mc:Fallback>
          <p:pic>
            <p:nvPicPr>
              <p:cNvPr id="52" name="Freihand 51">
                <a:extLst>
                  <a:ext uri="{FF2B5EF4-FFF2-40B4-BE49-F238E27FC236}">
                    <a16:creationId xmlns:a16="http://schemas.microsoft.com/office/drawing/2014/main" id="{FA3F8BE2-4DA0-4126-25FA-308C424CA895}"/>
                  </a:ext>
                </a:extLst>
              </p:cNvPr>
              <p:cNvPicPr/>
              <p:nvPr/>
            </p:nvPicPr>
            <p:blipFill>
              <a:blip r:embed="rId69"/>
              <a:stretch>
                <a:fillRect/>
              </a:stretch>
            </p:blipFill>
            <p:spPr>
              <a:xfrm>
                <a:off x="4911349" y="2794222"/>
                <a:ext cx="921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Freihand 55">
                <a:extLst>
                  <a:ext uri="{FF2B5EF4-FFF2-40B4-BE49-F238E27FC236}">
                    <a16:creationId xmlns:a16="http://schemas.microsoft.com/office/drawing/2014/main" id="{E8A6508A-E808-EC30-D73F-11576BF4AA83}"/>
                  </a:ext>
                </a:extLst>
              </p14:cNvPr>
              <p14:cNvContentPartPr/>
              <p14:nvPr/>
            </p14:nvContentPartPr>
            <p14:xfrm>
              <a:off x="1061869" y="6540742"/>
              <a:ext cx="7301880" cy="253080"/>
            </p14:xfrm>
          </p:contentPart>
        </mc:Choice>
        <mc:Fallback>
          <p:pic>
            <p:nvPicPr>
              <p:cNvPr id="56" name="Freihand 55">
                <a:extLst>
                  <a:ext uri="{FF2B5EF4-FFF2-40B4-BE49-F238E27FC236}">
                    <a16:creationId xmlns:a16="http://schemas.microsoft.com/office/drawing/2014/main" id="{E8A6508A-E808-EC30-D73F-11576BF4AA83}"/>
                  </a:ext>
                </a:extLst>
              </p:cNvPr>
              <p:cNvPicPr/>
              <p:nvPr/>
            </p:nvPicPr>
            <p:blipFill>
              <a:blip r:embed="rId71"/>
              <a:stretch>
                <a:fillRect/>
              </a:stretch>
            </p:blipFill>
            <p:spPr>
              <a:xfrm>
                <a:off x="1053229" y="6532102"/>
                <a:ext cx="7319520" cy="27072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37654" y="0"/>
            <a:ext cx="4318216" cy="672525"/>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53D52C94-49D0-1141-4C83-BDF9555C5CC8}"/>
              </a:ext>
            </a:extLst>
          </p:cNvPr>
          <p:cNvGrpSpPr/>
          <p:nvPr/>
        </p:nvGrpSpPr>
        <p:grpSpPr>
          <a:xfrm>
            <a:off x="4799749" y="24742"/>
            <a:ext cx="1380240" cy="374400"/>
            <a:chOff x="4799749" y="24742"/>
            <a:chExt cx="1380240" cy="374400"/>
          </a:xfrm>
        </p:grpSpPr>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5BA84C97-75A4-35D3-C4D7-717B5DA57C60}"/>
                    </a:ext>
                  </a:extLst>
                </p14:cNvPr>
                <p14:cNvContentPartPr/>
                <p14:nvPr/>
              </p14:nvContentPartPr>
              <p14:xfrm>
                <a:off x="4872469" y="107542"/>
                <a:ext cx="13320" cy="178560"/>
              </p14:xfrm>
            </p:contentPart>
          </mc:Choice>
          <mc:Fallback>
            <p:pic>
              <p:nvPicPr>
                <p:cNvPr id="5" name="Freihand 4">
                  <a:extLst>
                    <a:ext uri="{FF2B5EF4-FFF2-40B4-BE49-F238E27FC236}">
                      <a16:creationId xmlns:a16="http://schemas.microsoft.com/office/drawing/2014/main" id="{5BA84C97-75A4-35D3-C4D7-717B5DA57C60}"/>
                    </a:ext>
                  </a:extLst>
                </p:cNvPr>
                <p:cNvPicPr/>
                <p:nvPr/>
              </p:nvPicPr>
              <p:blipFill>
                <a:blip r:embed="rId3"/>
                <a:stretch>
                  <a:fillRect/>
                </a:stretch>
              </p:blipFill>
              <p:spPr>
                <a:xfrm>
                  <a:off x="4863469" y="98542"/>
                  <a:ext cx="309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2DF1D4D0-B2CF-93D9-E0A5-9ECC0B975C41}"/>
                    </a:ext>
                  </a:extLst>
                </p14:cNvPr>
                <p14:cNvContentPartPr/>
                <p14:nvPr/>
              </p14:nvContentPartPr>
              <p14:xfrm>
                <a:off x="4799749" y="64702"/>
                <a:ext cx="133560" cy="61920"/>
              </p14:xfrm>
            </p:contentPart>
          </mc:Choice>
          <mc:Fallback>
            <p:pic>
              <p:nvPicPr>
                <p:cNvPr id="6" name="Freihand 5">
                  <a:extLst>
                    <a:ext uri="{FF2B5EF4-FFF2-40B4-BE49-F238E27FC236}">
                      <a16:creationId xmlns:a16="http://schemas.microsoft.com/office/drawing/2014/main" id="{2DF1D4D0-B2CF-93D9-E0A5-9ECC0B975C41}"/>
                    </a:ext>
                  </a:extLst>
                </p:cNvPr>
                <p:cNvPicPr/>
                <p:nvPr/>
              </p:nvPicPr>
              <p:blipFill>
                <a:blip r:embed="rId5"/>
                <a:stretch>
                  <a:fillRect/>
                </a:stretch>
              </p:blipFill>
              <p:spPr>
                <a:xfrm>
                  <a:off x="4790749" y="55702"/>
                  <a:ext cx="151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81D5CF56-9C42-EE5C-BE15-07566EC8D35E}"/>
                    </a:ext>
                  </a:extLst>
                </p14:cNvPr>
                <p14:cNvContentPartPr/>
                <p14:nvPr/>
              </p14:nvContentPartPr>
              <p14:xfrm>
                <a:off x="4814149" y="247222"/>
                <a:ext cx="113760" cy="39600"/>
              </p14:xfrm>
            </p:contentPart>
          </mc:Choice>
          <mc:Fallback>
            <p:pic>
              <p:nvPicPr>
                <p:cNvPr id="7" name="Freihand 6">
                  <a:extLst>
                    <a:ext uri="{FF2B5EF4-FFF2-40B4-BE49-F238E27FC236}">
                      <a16:creationId xmlns:a16="http://schemas.microsoft.com/office/drawing/2014/main" id="{81D5CF56-9C42-EE5C-BE15-07566EC8D35E}"/>
                    </a:ext>
                  </a:extLst>
                </p:cNvPr>
                <p:cNvPicPr/>
                <p:nvPr/>
              </p:nvPicPr>
              <p:blipFill>
                <a:blip r:embed="rId7"/>
                <a:stretch>
                  <a:fillRect/>
                </a:stretch>
              </p:blipFill>
              <p:spPr>
                <a:xfrm>
                  <a:off x="4805149" y="238222"/>
                  <a:ext cx="131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F2F26530-42AD-BBB3-5F7B-91D8124E2FA3}"/>
                    </a:ext>
                  </a:extLst>
                </p14:cNvPr>
                <p14:cNvContentPartPr/>
                <p14:nvPr/>
              </p14:nvContentPartPr>
              <p14:xfrm>
                <a:off x="5001709" y="44542"/>
                <a:ext cx="91800" cy="233280"/>
              </p14:xfrm>
            </p:contentPart>
          </mc:Choice>
          <mc:Fallback>
            <p:pic>
              <p:nvPicPr>
                <p:cNvPr id="8" name="Freihand 7">
                  <a:extLst>
                    <a:ext uri="{FF2B5EF4-FFF2-40B4-BE49-F238E27FC236}">
                      <a16:creationId xmlns:a16="http://schemas.microsoft.com/office/drawing/2014/main" id="{F2F26530-42AD-BBB3-5F7B-91D8124E2FA3}"/>
                    </a:ext>
                  </a:extLst>
                </p:cNvPr>
                <p:cNvPicPr/>
                <p:nvPr/>
              </p:nvPicPr>
              <p:blipFill>
                <a:blip r:embed="rId9"/>
                <a:stretch>
                  <a:fillRect/>
                </a:stretch>
              </p:blipFill>
              <p:spPr>
                <a:xfrm>
                  <a:off x="4992709" y="35542"/>
                  <a:ext cx="1094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9E25F4C7-5CF0-0686-F43F-72AA441ECD15}"/>
                    </a:ext>
                  </a:extLst>
                </p14:cNvPr>
                <p14:cNvContentPartPr/>
                <p14:nvPr/>
              </p14:nvContentPartPr>
              <p14:xfrm>
                <a:off x="5197549" y="115102"/>
                <a:ext cx="10800" cy="30960"/>
              </p14:xfrm>
            </p:contentPart>
          </mc:Choice>
          <mc:Fallback>
            <p:pic>
              <p:nvPicPr>
                <p:cNvPr id="9" name="Freihand 8">
                  <a:extLst>
                    <a:ext uri="{FF2B5EF4-FFF2-40B4-BE49-F238E27FC236}">
                      <a16:creationId xmlns:a16="http://schemas.microsoft.com/office/drawing/2014/main" id="{9E25F4C7-5CF0-0686-F43F-72AA441ECD15}"/>
                    </a:ext>
                  </a:extLst>
                </p:cNvPr>
                <p:cNvPicPr/>
                <p:nvPr/>
              </p:nvPicPr>
              <p:blipFill>
                <a:blip r:embed="rId11"/>
                <a:stretch>
                  <a:fillRect/>
                </a:stretch>
              </p:blipFill>
              <p:spPr>
                <a:xfrm>
                  <a:off x="5188549" y="106462"/>
                  <a:ext cx="28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B5601AE8-1858-A024-6EFD-C6E8A402601F}"/>
                    </a:ext>
                  </a:extLst>
                </p14:cNvPr>
                <p14:cNvContentPartPr/>
                <p14:nvPr/>
              </p14:nvContentPartPr>
              <p14:xfrm>
                <a:off x="5190709" y="207982"/>
                <a:ext cx="16200" cy="39600"/>
              </p14:xfrm>
            </p:contentPart>
          </mc:Choice>
          <mc:Fallback>
            <p:pic>
              <p:nvPicPr>
                <p:cNvPr id="10" name="Freihand 9">
                  <a:extLst>
                    <a:ext uri="{FF2B5EF4-FFF2-40B4-BE49-F238E27FC236}">
                      <a16:creationId xmlns:a16="http://schemas.microsoft.com/office/drawing/2014/main" id="{B5601AE8-1858-A024-6EFD-C6E8A402601F}"/>
                    </a:ext>
                  </a:extLst>
                </p:cNvPr>
                <p:cNvPicPr/>
                <p:nvPr/>
              </p:nvPicPr>
              <p:blipFill>
                <a:blip r:embed="rId13"/>
                <a:stretch>
                  <a:fillRect/>
                </a:stretch>
              </p:blipFill>
              <p:spPr>
                <a:xfrm>
                  <a:off x="5182069" y="199342"/>
                  <a:ext cx="33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788B041B-5A37-A68B-16ED-FB107069911B}"/>
                    </a:ext>
                  </a:extLst>
                </p14:cNvPr>
                <p14:cNvContentPartPr/>
                <p14:nvPr/>
              </p14:nvContentPartPr>
              <p14:xfrm>
                <a:off x="5390869" y="115822"/>
                <a:ext cx="132120" cy="97560"/>
              </p14:xfrm>
            </p:contentPart>
          </mc:Choice>
          <mc:Fallback>
            <p:pic>
              <p:nvPicPr>
                <p:cNvPr id="12" name="Freihand 11">
                  <a:extLst>
                    <a:ext uri="{FF2B5EF4-FFF2-40B4-BE49-F238E27FC236}">
                      <a16:creationId xmlns:a16="http://schemas.microsoft.com/office/drawing/2014/main" id="{788B041B-5A37-A68B-16ED-FB107069911B}"/>
                    </a:ext>
                  </a:extLst>
                </p:cNvPr>
                <p:cNvPicPr/>
                <p:nvPr/>
              </p:nvPicPr>
              <p:blipFill>
                <a:blip r:embed="rId15"/>
                <a:stretch>
                  <a:fillRect/>
                </a:stretch>
              </p:blipFill>
              <p:spPr>
                <a:xfrm>
                  <a:off x="5382229" y="107182"/>
                  <a:ext cx="149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55BBD249-E0E8-10E2-F26C-BF98305ACCF3}"/>
                    </a:ext>
                  </a:extLst>
                </p14:cNvPr>
                <p14:cNvContentPartPr/>
                <p14:nvPr/>
              </p14:nvContentPartPr>
              <p14:xfrm>
                <a:off x="5449189" y="115462"/>
                <a:ext cx="100800" cy="283680"/>
              </p14:xfrm>
            </p:contentPart>
          </mc:Choice>
          <mc:Fallback>
            <p:pic>
              <p:nvPicPr>
                <p:cNvPr id="13" name="Freihand 12">
                  <a:extLst>
                    <a:ext uri="{FF2B5EF4-FFF2-40B4-BE49-F238E27FC236}">
                      <a16:creationId xmlns:a16="http://schemas.microsoft.com/office/drawing/2014/main" id="{55BBD249-E0E8-10E2-F26C-BF98305ACCF3}"/>
                    </a:ext>
                  </a:extLst>
                </p:cNvPr>
                <p:cNvPicPr/>
                <p:nvPr/>
              </p:nvPicPr>
              <p:blipFill>
                <a:blip r:embed="rId17"/>
                <a:stretch>
                  <a:fillRect/>
                </a:stretch>
              </p:blipFill>
              <p:spPr>
                <a:xfrm>
                  <a:off x="5440549" y="106822"/>
                  <a:ext cx="1184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9A205BBA-0DF4-87E8-D344-8912F95EDE32}"/>
                    </a:ext>
                  </a:extLst>
                </p14:cNvPr>
                <p14:cNvContentPartPr/>
                <p14:nvPr/>
              </p14:nvContentPartPr>
              <p14:xfrm>
                <a:off x="5608669" y="63982"/>
                <a:ext cx="14400" cy="86400"/>
              </p14:xfrm>
            </p:contentPart>
          </mc:Choice>
          <mc:Fallback>
            <p:pic>
              <p:nvPicPr>
                <p:cNvPr id="15" name="Freihand 14">
                  <a:extLst>
                    <a:ext uri="{FF2B5EF4-FFF2-40B4-BE49-F238E27FC236}">
                      <a16:creationId xmlns:a16="http://schemas.microsoft.com/office/drawing/2014/main" id="{9A205BBA-0DF4-87E8-D344-8912F95EDE32}"/>
                    </a:ext>
                  </a:extLst>
                </p:cNvPr>
                <p:cNvPicPr/>
                <p:nvPr/>
              </p:nvPicPr>
              <p:blipFill>
                <a:blip r:embed="rId19"/>
                <a:stretch>
                  <a:fillRect/>
                </a:stretch>
              </p:blipFill>
              <p:spPr>
                <a:xfrm>
                  <a:off x="5600029" y="55342"/>
                  <a:ext cx="32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66F91FDB-CF1D-0A84-4A3D-6FEFA8F4B6F1}"/>
                    </a:ext>
                  </a:extLst>
                </p14:cNvPr>
                <p14:cNvContentPartPr/>
                <p14:nvPr/>
              </p14:nvContentPartPr>
              <p14:xfrm>
                <a:off x="5590309" y="49582"/>
                <a:ext cx="80280" cy="124560"/>
              </p14:xfrm>
            </p:contentPart>
          </mc:Choice>
          <mc:Fallback>
            <p:pic>
              <p:nvPicPr>
                <p:cNvPr id="16" name="Freihand 15">
                  <a:extLst>
                    <a:ext uri="{FF2B5EF4-FFF2-40B4-BE49-F238E27FC236}">
                      <a16:creationId xmlns:a16="http://schemas.microsoft.com/office/drawing/2014/main" id="{66F91FDB-CF1D-0A84-4A3D-6FEFA8F4B6F1}"/>
                    </a:ext>
                  </a:extLst>
                </p:cNvPr>
                <p:cNvPicPr/>
                <p:nvPr/>
              </p:nvPicPr>
              <p:blipFill>
                <a:blip r:embed="rId21"/>
                <a:stretch>
                  <a:fillRect/>
                </a:stretch>
              </p:blipFill>
              <p:spPr>
                <a:xfrm>
                  <a:off x="5581309" y="40582"/>
                  <a:ext cx="97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E591DA89-B806-1B9D-AB1C-C3B9228DD3F6}"/>
                    </a:ext>
                  </a:extLst>
                </p14:cNvPr>
                <p14:cNvContentPartPr/>
                <p14:nvPr/>
              </p14:nvContentPartPr>
              <p14:xfrm>
                <a:off x="5757709" y="200782"/>
                <a:ext cx="84960" cy="23040"/>
              </p14:xfrm>
            </p:contentPart>
          </mc:Choice>
          <mc:Fallback>
            <p:pic>
              <p:nvPicPr>
                <p:cNvPr id="17" name="Freihand 16">
                  <a:extLst>
                    <a:ext uri="{FF2B5EF4-FFF2-40B4-BE49-F238E27FC236}">
                      <a16:creationId xmlns:a16="http://schemas.microsoft.com/office/drawing/2014/main" id="{E591DA89-B806-1B9D-AB1C-C3B9228DD3F6}"/>
                    </a:ext>
                  </a:extLst>
                </p:cNvPr>
                <p:cNvPicPr/>
                <p:nvPr/>
              </p:nvPicPr>
              <p:blipFill>
                <a:blip r:embed="rId23"/>
                <a:stretch>
                  <a:fillRect/>
                </a:stretch>
              </p:blipFill>
              <p:spPr>
                <a:xfrm>
                  <a:off x="5749069" y="191782"/>
                  <a:ext cx="102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6B25D1DD-86CF-B331-5C2F-2E2545D6E691}"/>
                    </a:ext>
                  </a:extLst>
                </p14:cNvPr>
                <p14:cNvContentPartPr/>
                <p14:nvPr/>
              </p14:nvContentPartPr>
              <p14:xfrm>
                <a:off x="5736109" y="258382"/>
                <a:ext cx="109080" cy="22680"/>
              </p14:xfrm>
            </p:contentPart>
          </mc:Choice>
          <mc:Fallback>
            <p:pic>
              <p:nvPicPr>
                <p:cNvPr id="18" name="Freihand 17">
                  <a:extLst>
                    <a:ext uri="{FF2B5EF4-FFF2-40B4-BE49-F238E27FC236}">
                      <a16:creationId xmlns:a16="http://schemas.microsoft.com/office/drawing/2014/main" id="{6B25D1DD-86CF-B331-5C2F-2E2545D6E691}"/>
                    </a:ext>
                  </a:extLst>
                </p:cNvPr>
                <p:cNvPicPr/>
                <p:nvPr/>
              </p:nvPicPr>
              <p:blipFill>
                <a:blip r:embed="rId25"/>
                <a:stretch>
                  <a:fillRect/>
                </a:stretch>
              </p:blipFill>
              <p:spPr>
                <a:xfrm>
                  <a:off x="5727469" y="249742"/>
                  <a:ext cx="126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E6C7F111-7374-5801-7325-4198CF384FE2}"/>
                    </a:ext>
                  </a:extLst>
                </p14:cNvPr>
                <p14:cNvContentPartPr/>
                <p14:nvPr/>
              </p14:nvContentPartPr>
              <p14:xfrm>
                <a:off x="5966869" y="154702"/>
                <a:ext cx="107640" cy="230400"/>
              </p14:xfrm>
            </p:contentPart>
          </mc:Choice>
          <mc:Fallback>
            <p:pic>
              <p:nvPicPr>
                <p:cNvPr id="19" name="Freihand 18">
                  <a:extLst>
                    <a:ext uri="{FF2B5EF4-FFF2-40B4-BE49-F238E27FC236}">
                      <a16:creationId xmlns:a16="http://schemas.microsoft.com/office/drawing/2014/main" id="{E6C7F111-7374-5801-7325-4198CF384FE2}"/>
                    </a:ext>
                  </a:extLst>
                </p:cNvPr>
                <p:cNvPicPr/>
                <p:nvPr/>
              </p:nvPicPr>
              <p:blipFill>
                <a:blip r:embed="rId27"/>
                <a:stretch>
                  <a:fillRect/>
                </a:stretch>
              </p:blipFill>
              <p:spPr>
                <a:xfrm>
                  <a:off x="5957869" y="146062"/>
                  <a:ext cx="1252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63112D82-A48B-6169-D0AF-2A3126191E70}"/>
                    </a:ext>
                  </a:extLst>
                </p14:cNvPr>
                <p14:cNvContentPartPr/>
                <p14:nvPr/>
              </p14:nvContentPartPr>
              <p14:xfrm>
                <a:off x="5257669" y="24742"/>
                <a:ext cx="86040" cy="107640"/>
              </p14:xfrm>
            </p:contentPart>
          </mc:Choice>
          <mc:Fallback>
            <p:pic>
              <p:nvPicPr>
                <p:cNvPr id="21" name="Freihand 20">
                  <a:extLst>
                    <a:ext uri="{FF2B5EF4-FFF2-40B4-BE49-F238E27FC236}">
                      <a16:creationId xmlns:a16="http://schemas.microsoft.com/office/drawing/2014/main" id="{63112D82-A48B-6169-D0AF-2A3126191E70}"/>
                    </a:ext>
                  </a:extLst>
                </p:cNvPr>
                <p:cNvPicPr/>
                <p:nvPr/>
              </p:nvPicPr>
              <p:blipFill>
                <a:blip r:embed="rId29"/>
                <a:stretch>
                  <a:fillRect/>
                </a:stretch>
              </p:blipFill>
              <p:spPr>
                <a:xfrm>
                  <a:off x="5249029" y="15742"/>
                  <a:ext cx="103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3798E9C3-82B2-B4A0-3405-1B94D738339F}"/>
                    </a:ext>
                  </a:extLst>
                </p14:cNvPr>
                <p14:cNvContentPartPr/>
                <p14:nvPr/>
              </p14:nvContentPartPr>
              <p14:xfrm>
                <a:off x="6122749" y="47062"/>
                <a:ext cx="57240" cy="57240"/>
              </p14:xfrm>
            </p:contentPart>
          </mc:Choice>
          <mc:Fallback>
            <p:pic>
              <p:nvPicPr>
                <p:cNvPr id="22" name="Freihand 21">
                  <a:extLst>
                    <a:ext uri="{FF2B5EF4-FFF2-40B4-BE49-F238E27FC236}">
                      <a16:creationId xmlns:a16="http://schemas.microsoft.com/office/drawing/2014/main" id="{3798E9C3-82B2-B4A0-3405-1B94D738339F}"/>
                    </a:ext>
                  </a:extLst>
                </p:cNvPr>
                <p:cNvPicPr/>
                <p:nvPr/>
              </p:nvPicPr>
              <p:blipFill>
                <a:blip r:embed="rId31"/>
                <a:stretch>
                  <a:fillRect/>
                </a:stretch>
              </p:blipFill>
              <p:spPr>
                <a:xfrm>
                  <a:off x="6113749" y="38422"/>
                  <a:ext cx="74880" cy="74880"/>
                </a:xfrm>
                <a:prstGeom prst="rect">
                  <a:avLst/>
                </a:prstGeom>
              </p:spPr>
            </p:pic>
          </mc:Fallback>
        </mc:AlternateContent>
      </p:grpSp>
      <p:grpSp>
        <p:nvGrpSpPr>
          <p:cNvPr id="26" name="Gruppieren 25">
            <a:extLst>
              <a:ext uri="{FF2B5EF4-FFF2-40B4-BE49-F238E27FC236}">
                <a16:creationId xmlns:a16="http://schemas.microsoft.com/office/drawing/2014/main" id="{9946C8F1-F24A-6794-49D1-89D38BFB29AD}"/>
              </a:ext>
            </a:extLst>
          </p:cNvPr>
          <p:cNvGrpSpPr/>
          <p:nvPr/>
        </p:nvGrpSpPr>
        <p:grpSpPr>
          <a:xfrm>
            <a:off x="6386269" y="98182"/>
            <a:ext cx="260280" cy="172800"/>
            <a:chOff x="6386269" y="98182"/>
            <a:chExt cx="260280" cy="172800"/>
          </a:xfrm>
        </p:grpSpPr>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EB03AA5B-1C7B-1B19-8B7D-4129C988EDC1}"/>
                    </a:ext>
                  </a:extLst>
                </p14:cNvPr>
                <p14:cNvContentPartPr/>
                <p14:nvPr/>
              </p14:nvContentPartPr>
              <p14:xfrm>
                <a:off x="6386269" y="138502"/>
                <a:ext cx="111240" cy="29160"/>
              </p14:xfrm>
            </p:contentPart>
          </mc:Choice>
          <mc:Fallback>
            <p:pic>
              <p:nvPicPr>
                <p:cNvPr id="23" name="Freihand 22">
                  <a:extLst>
                    <a:ext uri="{FF2B5EF4-FFF2-40B4-BE49-F238E27FC236}">
                      <a16:creationId xmlns:a16="http://schemas.microsoft.com/office/drawing/2014/main" id="{EB03AA5B-1C7B-1B19-8B7D-4129C988EDC1}"/>
                    </a:ext>
                  </a:extLst>
                </p:cNvPr>
                <p:cNvPicPr/>
                <p:nvPr/>
              </p:nvPicPr>
              <p:blipFill>
                <a:blip r:embed="rId33"/>
                <a:stretch>
                  <a:fillRect/>
                </a:stretch>
              </p:blipFill>
              <p:spPr>
                <a:xfrm>
                  <a:off x="6377629" y="129502"/>
                  <a:ext cx="128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7AA7C2D7-FCE1-98FD-D94C-B824D7C7A03B}"/>
                    </a:ext>
                  </a:extLst>
                </p14:cNvPr>
                <p14:cNvContentPartPr/>
                <p14:nvPr/>
              </p14:nvContentPartPr>
              <p14:xfrm>
                <a:off x="6404989" y="181702"/>
                <a:ext cx="100080" cy="44640"/>
              </p14:xfrm>
            </p:contentPart>
          </mc:Choice>
          <mc:Fallback>
            <p:pic>
              <p:nvPicPr>
                <p:cNvPr id="24" name="Freihand 23">
                  <a:extLst>
                    <a:ext uri="{FF2B5EF4-FFF2-40B4-BE49-F238E27FC236}">
                      <a16:creationId xmlns:a16="http://schemas.microsoft.com/office/drawing/2014/main" id="{7AA7C2D7-FCE1-98FD-D94C-B824D7C7A03B}"/>
                    </a:ext>
                  </a:extLst>
                </p:cNvPr>
                <p:cNvPicPr/>
                <p:nvPr/>
              </p:nvPicPr>
              <p:blipFill>
                <a:blip r:embed="rId35"/>
                <a:stretch>
                  <a:fillRect/>
                </a:stretch>
              </p:blipFill>
              <p:spPr>
                <a:xfrm>
                  <a:off x="6395989" y="172702"/>
                  <a:ext cx="1177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F7A7DFC0-B7E3-9AFE-268C-9EE61CC81ADD}"/>
                    </a:ext>
                  </a:extLst>
                </p14:cNvPr>
                <p14:cNvContentPartPr/>
                <p14:nvPr/>
              </p14:nvContentPartPr>
              <p14:xfrm>
                <a:off x="6526309" y="98182"/>
                <a:ext cx="120240" cy="172800"/>
              </p14:xfrm>
            </p:contentPart>
          </mc:Choice>
          <mc:Fallback>
            <p:pic>
              <p:nvPicPr>
                <p:cNvPr id="25" name="Freihand 24">
                  <a:extLst>
                    <a:ext uri="{FF2B5EF4-FFF2-40B4-BE49-F238E27FC236}">
                      <a16:creationId xmlns:a16="http://schemas.microsoft.com/office/drawing/2014/main" id="{F7A7DFC0-B7E3-9AFE-268C-9EE61CC81ADD}"/>
                    </a:ext>
                  </a:extLst>
                </p:cNvPr>
                <p:cNvPicPr/>
                <p:nvPr/>
              </p:nvPicPr>
              <p:blipFill>
                <a:blip r:embed="rId37"/>
                <a:stretch>
                  <a:fillRect/>
                </a:stretch>
              </p:blipFill>
              <p:spPr>
                <a:xfrm>
                  <a:off x="6517309" y="89182"/>
                  <a:ext cx="137880" cy="19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D567EDC5-3CBD-783C-79CA-D3B7625905C0}"/>
                  </a:ext>
                </a:extLst>
              </p14:cNvPr>
              <p14:cNvContentPartPr/>
              <p14:nvPr/>
            </p14:nvContentPartPr>
            <p14:xfrm>
              <a:off x="125869" y="1173862"/>
              <a:ext cx="426960" cy="16920"/>
            </p14:xfrm>
          </p:contentPart>
        </mc:Choice>
        <mc:Fallback>
          <p:pic>
            <p:nvPicPr>
              <p:cNvPr id="28" name="Freihand 27">
                <a:extLst>
                  <a:ext uri="{FF2B5EF4-FFF2-40B4-BE49-F238E27FC236}">
                    <a16:creationId xmlns:a16="http://schemas.microsoft.com/office/drawing/2014/main" id="{D567EDC5-3CBD-783C-79CA-D3B7625905C0}"/>
                  </a:ext>
                </a:extLst>
              </p:cNvPr>
              <p:cNvPicPr/>
              <p:nvPr/>
            </p:nvPicPr>
            <p:blipFill>
              <a:blip r:embed="rId39"/>
              <a:stretch>
                <a:fillRect/>
              </a:stretch>
            </p:blipFill>
            <p:spPr>
              <a:xfrm>
                <a:off x="117229" y="1164862"/>
                <a:ext cx="444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709B5602-51E0-2B31-7798-303EFD79C994}"/>
                  </a:ext>
                </a:extLst>
              </p14:cNvPr>
              <p14:cNvContentPartPr/>
              <p14:nvPr/>
            </p14:nvContentPartPr>
            <p14:xfrm>
              <a:off x="203989" y="1995382"/>
              <a:ext cx="214920" cy="18000"/>
            </p14:xfrm>
          </p:contentPart>
        </mc:Choice>
        <mc:Fallback>
          <p:pic>
            <p:nvPicPr>
              <p:cNvPr id="29" name="Freihand 28">
                <a:extLst>
                  <a:ext uri="{FF2B5EF4-FFF2-40B4-BE49-F238E27FC236}">
                    <a16:creationId xmlns:a16="http://schemas.microsoft.com/office/drawing/2014/main" id="{709B5602-51E0-2B31-7798-303EFD79C994}"/>
                  </a:ext>
                </a:extLst>
              </p:cNvPr>
              <p:cNvPicPr/>
              <p:nvPr/>
            </p:nvPicPr>
            <p:blipFill>
              <a:blip r:embed="rId41"/>
              <a:stretch>
                <a:fillRect/>
              </a:stretch>
            </p:blipFill>
            <p:spPr>
              <a:xfrm>
                <a:off x="194989" y="1986382"/>
                <a:ext cx="232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5C399F5B-A4D6-FD07-E389-D4EF205A6F1C}"/>
                  </a:ext>
                </a:extLst>
              </p14:cNvPr>
              <p14:cNvContentPartPr/>
              <p14:nvPr/>
            </p14:nvContentPartPr>
            <p14:xfrm>
              <a:off x="182749" y="2655262"/>
              <a:ext cx="158760" cy="32760"/>
            </p14:xfrm>
          </p:contentPart>
        </mc:Choice>
        <mc:Fallback>
          <p:pic>
            <p:nvPicPr>
              <p:cNvPr id="30" name="Freihand 29">
                <a:extLst>
                  <a:ext uri="{FF2B5EF4-FFF2-40B4-BE49-F238E27FC236}">
                    <a16:creationId xmlns:a16="http://schemas.microsoft.com/office/drawing/2014/main" id="{5C399F5B-A4D6-FD07-E389-D4EF205A6F1C}"/>
                  </a:ext>
                </a:extLst>
              </p:cNvPr>
              <p:cNvPicPr/>
              <p:nvPr/>
            </p:nvPicPr>
            <p:blipFill>
              <a:blip r:embed="rId43"/>
              <a:stretch>
                <a:fillRect/>
              </a:stretch>
            </p:blipFill>
            <p:spPr>
              <a:xfrm>
                <a:off x="173749" y="2646262"/>
                <a:ext cx="1764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3" name="Freihand 42">
                <a:extLst>
                  <a:ext uri="{FF2B5EF4-FFF2-40B4-BE49-F238E27FC236}">
                    <a16:creationId xmlns:a16="http://schemas.microsoft.com/office/drawing/2014/main" id="{8C5D594F-864F-9F1E-C1E8-B0C62DD1CDEC}"/>
                  </a:ext>
                </a:extLst>
              </p14:cNvPr>
              <p14:cNvContentPartPr/>
              <p14:nvPr/>
            </p14:nvContentPartPr>
            <p14:xfrm>
              <a:off x="2186869" y="990262"/>
              <a:ext cx="876600" cy="94320"/>
            </p14:xfrm>
          </p:contentPart>
        </mc:Choice>
        <mc:Fallback>
          <p:pic>
            <p:nvPicPr>
              <p:cNvPr id="43" name="Freihand 42">
                <a:extLst>
                  <a:ext uri="{FF2B5EF4-FFF2-40B4-BE49-F238E27FC236}">
                    <a16:creationId xmlns:a16="http://schemas.microsoft.com/office/drawing/2014/main" id="{8C5D594F-864F-9F1E-C1E8-B0C62DD1CDEC}"/>
                  </a:ext>
                </a:extLst>
              </p:cNvPr>
              <p:cNvPicPr/>
              <p:nvPr/>
            </p:nvPicPr>
            <p:blipFill>
              <a:blip r:embed="rId45"/>
              <a:stretch>
                <a:fillRect/>
              </a:stretch>
            </p:blipFill>
            <p:spPr>
              <a:xfrm>
                <a:off x="2178229" y="981622"/>
                <a:ext cx="894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5" name="Freihand 54">
                <a:extLst>
                  <a:ext uri="{FF2B5EF4-FFF2-40B4-BE49-F238E27FC236}">
                    <a16:creationId xmlns:a16="http://schemas.microsoft.com/office/drawing/2014/main" id="{7ABE4C37-83CE-40E7-F233-83B3C112FCB7}"/>
                  </a:ext>
                </a:extLst>
              </p14:cNvPr>
              <p14:cNvContentPartPr/>
              <p14:nvPr/>
            </p14:nvContentPartPr>
            <p14:xfrm>
              <a:off x="1544269" y="1840942"/>
              <a:ext cx="1086120" cy="46080"/>
            </p14:xfrm>
          </p:contentPart>
        </mc:Choice>
        <mc:Fallback>
          <p:pic>
            <p:nvPicPr>
              <p:cNvPr id="55" name="Freihand 54">
                <a:extLst>
                  <a:ext uri="{FF2B5EF4-FFF2-40B4-BE49-F238E27FC236}">
                    <a16:creationId xmlns:a16="http://schemas.microsoft.com/office/drawing/2014/main" id="{7ABE4C37-83CE-40E7-F233-83B3C112FCB7}"/>
                  </a:ext>
                </a:extLst>
              </p:cNvPr>
              <p:cNvPicPr/>
              <p:nvPr/>
            </p:nvPicPr>
            <p:blipFill>
              <a:blip r:embed="rId47"/>
              <a:stretch>
                <a:fillRect/>
              </a:stretch>
            </p:blipFill>
            <p:spPr>
              <a:xfrm>
                <a:off x="1535629" y="1832302"/>
                <a:ext cx="1103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6" name="Freihand 75">
                <a:extLst>
                  <a:ext uri="{FF2B5EF4-FFF2-40B4-BE49-F238E27FC236}">
                    <a16:creationId xmlns:a16="http://schemas.microsoft.com/office/drawing/2014/main" id="{778F06C3-12FC-3055-D0E3-7E1ED7E7AB25}"/>
                  </a:ext>
                </a:extLst>
              </p14:cNvPr>
              <p14:cNvContentPartPr/>
              <p14:nvPr/>
            </p14:nvContentPartPr>
            <p14:xfrm>
              <a:off x="194269" y="2524942"/>
              <a:ext cx="486360" cy="45000"/>
            </p14:xfrm>
          </p:contentPart>
        </mc:Choice>
        <mc:Fallback>
          <p:pic>
            <p:nvPicPr>
              <p:cNvPr id="76" name="Freihand 75">
                <a:extLst>
                  <a:ext uri="{FF2B5EF4-FFF2-40B4-BE49-F238E27FC236}">
                    <a16:creationId xmlns:a16="http://schemas.microsoft.com/office/drawing/2014/main" id="{778F06C3-12FC-3055-D0E3-7E1ED7E7AB25}"/>
                  </a:ext>
                </a:extLst>
              </p:cNvPr>
              <p:cNvPicPr/>
              <p:nvPr/>
            </p:nvPicPr>
            <p:blipFill>
              <a:blip r:embed="rId49"/>
              <a:stretch>
                <a:fillRect/>
              </a:stretch>
            </p:blipFill>
            <p:spPr>
              <a:xfrm>
                <a:off x="185629" y="2515942"/>
                <a:ext cx="504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3" name="Freihand 82">
                <a:extLst>
                  <a:ext uri="{FF2B5EF4-FFF2-40B4-BE49-F238E27FC236}">
                    <a16:creationId xmlns:a16="http://schemas.microsoft.com/office/drawing/2014/main" id="{8EDF5DF4-CD8E-289F-B593-767BEB8D057E}"/>
                  </a:ext>
                </a:extLst>
              </p14:cNvPr>
              <p14:cNvContentPartPr/>
              <p14:nvPr/>
            </p14:nvContentPartPr>
            <p14:xfrm>
              <a:off x="9985909" y="412102"/>
              <a:ext cx="34200" cy="200160"/>
            </p14:xfrm>
          </p:contentPart>
        </mc:Choice>
        <mc:Fallback>
          <p:pic>
            <p:nvPicPr>
              <p:cNvPr id="83" name="Freihand 82">
                <a:extLst>
                  <a:ext uri="{FF2B5EF4-FFF2-40B4-BE49-F238E27FC236}">
                    <a16:creationId xmlns:a16="http://schemas.microsoft.com/office/drawing/2014/main" id="{8EDF5DF4-CD8E-289F-B593-767BEB8D057E}"/>
                  </a:ext>
                </a:extLst>
              </p:cNvPr>
              <p:cNvPicPr/>
              <p:nvPr/>
            </p:nvPicPr>
            <p:blipFill>
              <a:blip r:embed="rId51"/>
              <a:stretch>
                <a:fillRect/>
              </a:stretch>
            </p:blipFill>
            <p:spPr>
              <a:xfrm>
                <a:off x="9976909" y="403102"/>
                <a:ext cx="518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4" name="Freihand 83">
                <a:extLst>
                  <a:ext uri="{FF2B5EF4-FFF2-40B4-BE49-F238E27FC236}">
                    <a16:creationId xmlns:a16="http://schemas.microsoft.com/office/drawing/2014/main" id="{037BC105-AB72-CA2D-54D5-544620595FA0}"/>
                  </a:ext>
                </a:extLst>
              </p14:cNvPr>
              <p14:cNvContentPartPr/>
              <p14:nvPr/>
            </p14:nvContentPartPr>
            <p14:xfrm>
              <a:off x="10294789" y="516142"/>
              <a:ext cx="108720" cy="5400"/>
            </p14:xfrm>
          </p:contentPart>
        </mc:Choice>
        <mc:Fallback>
          <p:pic>
            <p:nvPicPr>
              <p:cNvPr id="84" name="Freihand 83">
                <a:extLst>
                  <a:ext uri="{FF2B5EF4-FFF2-40B4-BE49-F238E27FC236}">
                    <a16:creationId xmlns:a16="http://schemas.microsoft.com/office/drawing/2014/main" id="{037BC105-AB72-CA2D-54D5-544620595FA0}"/>
                  </a:ext>
                </a:extLst>
              </p:cNvPr>
              <p:cNvPicPr/>
              <p:nvPr/>
            </p:nvPicPr>
            <p:blipFill>
              <a:blip r:embed="rId53"/>
              <a:stretch>
                <a:fillRect/>
              </a:stretch>
            </p:blipFill>
            <p:spPr>
              <a:xfrm>
                <a:off x="10286149" y="507142"/>
                <a:ext cx="126360" cy="23040"/>
              </a:xfrm>
              <a:prstGeom prst="rect">
                <a:avLst/>
              </a:prstGeom>
            </p:spPr>
          </p:pic>
        </mc:Fallback>
      </mc:AlternateContent>
      <p:grpSp>
        <p:nvGrpSpPr>
          <p:cNvPr id="90" name="Gruppieren 89">
            <a:extLst>
              <a:ext uri="{FF2B5EF4-FFF2-40B4-BE49-F238E27FC236}">
                <a16:creationId xmlns:a16="http://schemas.microsoft.com/office/drawing/2014/main" id="{21F7B946-8DB4-698A-F935-A48F521E7376}"/>
              </a:ext>
            </a:extLst>
          </p:cNvPr>
          <p:cNvGrpSpPr/>
          <p:nvPr/>
        </p:nvGrpSpPr>
        <p:grpSpPr>
          <a:xfrm>
            <a:off x="10583509" y="412462"/>
            <a:ext cx="628560" cy="279360"/>
            <a:chOff x="10583509" y="412462"/>
            <a:chExt cx="628560" cy="279360"/>
          </a:xfrm>
        </p:grpSpPr>
        <mc:AlternateContent xmlns:mc="http://schemas.openxmlformats.org/markup-compatibility/2006">
          <mc:Choice xmlns:p14="http://schemas.microsoft.com/office/powerpoint/2010/main" Requires="p14">
            <p:contentPart p14:bwMode="auto" r:id="rId54">
              <p14:nvContentPartPr>
                <p14:cNvPr id="85" name="Freihand 84">
                  <a:extLst>
                    <a:ext uri="{FF2B5EF4-FFF2-40B4-BE49-F238E27FC236}">
                      <a16:creationId xmlns:a16="http://schemas.microsoft.com/office/drawing/2014/main" id="{B5EB74FD-B392-C49E-D3FC-A3CD1BE76115}"/>
                    </a:ext>
                  </a:extLst>
                </p14:cNvPr>
                <p14:cNvContentPartPr/>
                <p14:nvPr/>
              </p14:nvContentPartPr>
              <p14:xfrm>
                <a:off x="10583509" y="440542"/>
                <a:ext cx="153720" cy="102240"/>
              </p14:xfrm>
            </p:contentPart>
          </mc:Choice>
          <mc:Fallback>
            <p:pic>
              <p:nvPicPr>
                <p:cNvPr id="85" name="Freihand 84">
                  <a:extLst>
                    <a:ext uri="{FF2B5EF4-FFF2-40B4-BE49-F238E27FC236}">
                      <a16:creationId xmlns:a16="http://schemas.microsoft.com/office/drawing/2014/main" id="{B5EB74FD-B392-C49E-D3FC-A3CD1BE76115}"/>
                    </a:ext>
                  </a:extLst>
                </p:cNvPr>
                <p:cNvPicPr/>
                <p:nvPr/>
              </p:nvPicPr>
              <p:blipFill>
                <a:blip r:embed="rId55"/>
                <a:stretch>
                  <a:fillRect/>
                </a:stretch>
              </p:blipFill>
              <p:spPr>
                <a:xfrm>
                  <a:off x="10574509" y="431542"/>
                  <a:ext cx="171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6" name="Freihand 85">
                  <a:extLst>
                    <a:ext uri="{FF2B5EF4-FFF2-40B4-BE49-F238E27FC236}">
                      <a16:creationId xmlns:a16="http://schemas.microsoft.com/office/drawing/2014/main" id="{7530AD68-59C9-9F01-92D2-252871009AC1}"/>
                    </a:ext>
                  </a:extLst>
                </p14:cNvPr>
                <p14:cNvContentPartPr/>
                <p14:nvPr/>
              </p14:nvContentPartPr>
              <p14:xfrm>
                <a:off x="10738669" y="530902"/>
                <a:ext cx="30240" cy="120600"/>
              </p14:xfrm>
            </p:contentPart>
          </mc:Choice>
          <mc:Fallback>
            <p:pic>
              <p:nvPicPr>
                <p:cNvPr id="86" name="Freihand 85">
                  <a:extLst>
                    <a:ext uri="{FF2B5EF4-FFF2-40B4-BE49-F238E27FC236}">
                      <a16:creationId xmlns:a16="http://schemas.microsoft.com/office/drawing/2014/main" id="{7530AD68-59C9-9F01-92D2-252871009AC1}"/>
                    </a:ext>
                  </a:extLst>
                </p:cNvPr>
                <p:cNvPicPr/>
                <p:nvPr/>
              </p:nvPicPr>
              <p:blipFill>
                <a:blip r:embed="rId57"/>
                <a:stretch>
                  <a:fillRect/>
                </a:stretch>
              </p:blipFill>
              <p:spPr>
                <a:xfrm>
                  <a:off x="10730029" y="522262"/>
                  <a:ext cx="47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7" name="Freihand 86">
                  <a:extLst>
                    <a:ext uri="{FF2B5EF4-FFF2-40B4-BE49-F238E27FC236}">
                      <a16:creationId xmlns:a16="http://schemas.microsoft.com/office/drawing/2014/main" id="{B92DA8CE-D450-E1DC-8361-1E89314C7892}"/>
                    </a:ext>
                  </a:extLst>
                </p14:cNvPr>
                <p14:cNvContentPartPr/>
                <p14:nvPr/>
              </p14:nvContentPartPr>
              <p14:xfrm>
                <a:off x="10855309" y="412462"/>
                <a:ext cx="117000" cy="141120"/>
              </p14:xfrm>
            </p:contentPart>
          </mc:Choice>
          <mc:Fallback>
            <p:pic>
              <p:nvPicPr>
                <p:cNvPr id="87" name="Freihand 86">
                  <a:extLst>
                    <a:ext uri="{FF2B5EF4-FFF2-40B4-BE49-F238E27FC236}">
                      <a16:creationId xmlns:a16="http://schemas.microsoft.com/office/drawing/2014/main" id="{B92DA8CE-D450-E1DC-8361-1E89314C7892}"/>
                    </a:ext>
                  </a:extLst>
                </p:cNvPr>
                <p:cNvPicPr/>
                <p:nvPr/>
              </p:nvPicPr>
              <p:blipFill>
                <a:blip r:embed="rId59"/>
                <a:stretch>
                  <a:fillRect/>
                </a:stretch>
              </p:blipFill>
              <p:spPr>
                <a:xfrm>
                  <a:off x="10846309" y="403822"/>
                  <a:ext cx="134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8" name="Freihand 87">
                  <a:extLst>
                    <a:ext uri="{FF2B5EF4-FFF2-40B4-BE49-F238E27FC236}">
                      <a16:creationId xmlns:a16="http://schemas.microsoft.com/office/drawing/2014/main" id="{FC1F8335-891C-95EB-5D71-E7CC8B084079}"/>
                    </a:ext>
                  </a:extLst>
                </p14:cNvPr>
                <p14:cNvContentPartPr/>
                <p14:nvPr/>
              </p14:nvContentPartPr>
              <p14:xfrm>
                <a:off x="11077789" y="449182"/>
                <a:ext cx="76320" cy="78840"/>
              </p14:xfrm>
            </p:contentPart>
          </mc:Choice>
          <mc:Fallback>
            <p:pic>
              <p:nvPicPr>
                <p:cNvPr id="88" name="Freihand 87">
                  <a:extLst>
                    <a:ext uri="{FF2B5EF4-FFF2-40B4-BE49-F238E27FC236}">
                      <a16:creationId xmlns:a16="http://schemas.microsoft.com/office/drawing/2014/main" id="{FC1F8335-891C-95EB-5D71-E7CC8B084079}"/>
                    </a:ext>
                  </a:extLst>
                </p:cNvPr>
                <p:cNvPicPr/>
                <p:nvPr/>
              </p:nvPicPr>
              <p:blipFill>
                <a:blip r:embed="rId61"/>
                <a:stretch>
                  <a:fillRect/>
                </a:stretch>
              </p:blipFill>
              <p:spPr>
                <a:xfrm>
                  <a:off x="11068789" y="440182"/>
                  <a:ext cx="93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9" name="Freihand 88">
                  <a:extLst>
                    <a:ext uri="{FF2B5EF4-FFF2-40B4-BE49-F238E27FC236}">
                      <a16:creationId xmlns:a16="http://schemas.microsoft.com/office/drawing/2014/main" id="{4A6ADFB3-9960-D292-1C8D-4E84214673FE}"/>
                    </a:ext>
                  </a:extLst>
                </p14:cNvPr>
                <p14:cNvContentPartPr/>
                <p14:nvPr/>
              </p14:nvContentPartPr>
              <p14:xfrm>
                <a:off x="11095069" y="447022"/>
                <a:ext cx="117000" cy="244800"/>
              </p14:xfrm>
            </p:contentPart>
          </mc:Choice>
          <mc:Fallback>
            <p:pic>
              <p:nvPicPr>
                <p:cNvPr id="89" name="Freihand 88">
                  <a:extLst>
                    <a:ext uri="{FF2B5EF4-FFF2-40B4-BE49-F238E27FC236}">
                      <a16:creationId xmlns:a16="http://schemas.microsoft.com/office/drawing/2014/main" id="{4A6ADFB3-9960-D292-1C8D-4E84214673FE}"/>
                    </a:ext>
                  </a:extLst>
                </p:cNvPr>
                <p:cNvPicPr/>
                <p:nvPr/>
              </p:nvPicPr>
              <p:blipFill>
                <a:blip r:embed="rId63"/>
                <a:stretch>
                  <a:fillRect/>
                </a:stretch>
              </p:blipFill>
              <p:spPr>
                <a:xfrm>
                  <a:off x="11086429" y="438022"/>
                  <a:ext cx="134640" cy="26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95" name="Freihand 94">
                <a:extLst>
                  <a:ext uri="{FF2B5EF4-FFF2-40B4-BE49-F238E27FC236}">
                    <a16:creationId xmlns:a16="http://schemas.microsoft.com/office/drawing/2014/main" id="{A0E296AF-014E-DDF3-F6A1-C2D1EA2BA0D4}"/>
                  </a:ext>
                </a:extLst>
              </p14:cNvPr>
              <p14:cNvContentPartPr/>
              <p14:nvPr/>
            </p14:nvContentPartPr>
            <p14:xfrm>
              <a:off x="6177829" y="1381942"/>
              <a:ext cx="28080" cy="18000"/>
            </p14:xfrm>
          </p:contentPart>
        </mc:Choice>
        <mc:Fallback>
          <p:pic>
            <p:nvPicPr>
              <p:cNvPr id="95" name="Freihand 94">
                <a:extLst>
                  <a:ext uri="{FF2B5EF4-FFF2-40B4-BE49-F238E27FC236}">
                    <a16:creationId xmlns:a16="http://schemas.microsoft.com/office/drawing/2014/main" id="{A0E296AF-014E-DDF3-F6A1-C2D1EA2BA0D4}"/>
                  </a:ext>
                </a:extLst>
              </p:cNvPr>
              <p:cNvPicPr/>
              <p:nvPr/>
            </p:nvPicPr>
            <p:blipFill>
              <a:blip r:embed="rId65"/>
              <a:stretch>
                <a:fillRect/>
              </a:stretch>
            </p:blipFill>
            <p:spPr>
              <a:xfrm>
                <a:off x="6169189" y="1372942"/>
                <a:ext cx="45720" cy="35640"/>
              </a:xfrm>
              <a:prstGeom prst="rect">
                <a:avLst/>
              </a:prstGeom>
            </p:spPr>
          </p:pic>
        </mc:Fallback>
      </mc:AlternateContent>
      <p:grpSp>
        <p:nvGrpSpPr>
          <p:cNvPr id="97" name="Gruppieren 96">
            <a:extLst>
              <a:ext uri="{FF2B5EF4-FFF2-40B4-BE49-F238E27FC236}">
                <a16:creationId xmlns:a16="http://schemas.microsoft.com/office/drawing/2014/main" id="{5B816EA8-547E-C4F2-6AA1-C4E8A2B81D56}"/>
              </a:ext>
            </a:extLst>
          </p:cNvPr>
          <p:cNvGrpSpPr/>
          <p:nvPr/>
        </p:nvGrpSpPr>
        <p:grpSpPr>
          <a:xfrm>
            <a:off x="6789469" y="86302"/>
            <a:ext cx="2869200" cy="711720"/>
            <a:chOff x="6789469" y="86302"/>
            <a:chExt cx="2869200" cy="711720"/>
          </a:xfrm>
        </p:grpSpPr>
        <mc:AlternateContent xmlns:mc="http://schemas.openxmlformats.org/markup-compatibility/2006">
          <mc:Choice xmlns:p14="http://schemas.microsoft.com/office/powerpoint/2010/main" Requires="p14">
            <p:contentPart p14:bwMode="auto" r:id="rId66">
              <p14:nvContentPartPr>
                <p14:cNvPr id="31" name="Freihand 30">
                  <a:extLst>
                    <a:ext uri="{FF2B5EF4-FFF2-40B4-BE49-F238E27FC236}">
                      <a16:creationId xmlns:a16="http://schemas.microsoft.com/office/drawing/2014/main" id="{EA7433D9-01C6-EA4C-790F-C594ABDDAD68}"/>
                    </a:ext>
                  </a:extLst>
                </p14:cNvPr>
                <p14:cNvContentPartPr/>
                <p14:nvPr/>
              </p14:nvContentPartPr>
              <p14:xfrm>
                <a:off x="7127869" y="86302"/>
                <a:ext cx="105480" cy="167760"/>
              </p14:xfrm>
            </p:contentPart>
          </mc:Choice>
          <mc:Fallback>
            <p:pic>
              <p:nvPicPr>
                <p:cNvPr id="31" name="Freihand 30">
                  <a:extLst>
                    <a:ext uri="{FF2B5EF4-FFF2-40B4-BE49-F238E27FC236}">
                      <a16:creationId xmlns:a16="http://schemas.microsoft.com/office/drawing/2014/main" id="{EA7433D9-01C6-EA4C-790F-C594ABDDAD68}"/>
                    </a:ext>
                  </a:extLst>
                </p:cNvPr>
                <p:cNvPicPr/>
                <p:nvPr/>
              </p:nvPicPr>
              <p:blipFill>
                <a:blip r:embed="rId67"/>
                <a:stretch>
                  <a:fillRect/>
                </a:stretch>
              </p:blipFill>
              <p:spPr>
                <a:xfrm>
                  <a:off x="7119229" y="77302"/>
                  <a:ext cx="123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2" name="Freihand 31">
                  <a:extLst>
                    <a:ext uri="{FF2B5EF4-FFF2-40B4-BE49-F238E27FC236}">
                      <a16:creationId xmlns:a16="http://schemas.microsoft.com/office/drawing/2014/main" id="{69492AF6-8A9F-3F53-6F18-F9C631413E7E}"/>
                    </a:ext>
                  </a:extLst>
                </p14:cNvPr>
                <p14:cNvContentPartPr/>
                <p14:nvPr/>
              </p14:nvContentPartPr>
              <p14:xfrm>
                <a:off x="7391029" y="162982"/>
                <a:ext cx="33480" cy="122760"/>
              </p14:xfrm>
            </p:contentPart>
          </mc:Choice>
          <mc:Fallback>
            <p:pic>
              <p:nvPicPr>
                <p:cNvPr id="32" name="Freihand 31">
                  <a:extLst>
                    <a:ext uri="{FF2B5EF4-FFF2-40B4-BE49-F238E27FC236}">
                      <a16:creationId xmlns:a16="http://schemas.microsoft.com/office/drawing/2014/main" id="{69492AF6-8A9F-3F53-6F18-F9C631413E7E}"/>
                    </a:ext>
                  </a:extLst>
                </p:cNvPr>
                <p:cNvPicPr/>
                <p:nvPr/>
              </p:nvPicPr>
              <p:blipFill>
                <a:blip r:embed="rId69"/>
                <a:stretch>
                  <a:fillRect/>
                </a:stretch>
              </p:blipFill>
              <p:spPr>
                <a:xfrm>
                  <a:off x="7382029" y="154342"/>
                  <a:ext cx="51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3" name="Freihand 32">
                  <a:extLst>
                    <a:ext uri="{FF2B5EF4-FFF2-40B4-BE49-F238E27FC236}">
                      <a16:creationId xmlns:a16="http://schemas.microsoft.com/office/drawing/2014/main" id="{12246527-21C6-3491-F512-D860289C3996}"/>
                    </a:ext>
                  </a:extLst>
                </p14:cNvPr>
                <p14:cNvContentPartPr/>
                <p14:nvPr/>
              </p14:nvContentPartPr>
              <p14:xfrm>
                <a:off x="7363669" y="123022"/>
                <a:ext cx="267480" cy="117360"/>
              </p14:xfrm>
            </p:contentPart>
          </mc:Choice>
          <mc:Fallback>
            <p:pic>
              <p:nvPicPr>
                <p:cNvPr id="33" name="Freihand 32">
                  <a:extLst>
                    <a:ext uri="{FF2B5EF4-FFF2-40B4-BE49-F238E27FC236}">
                      <a16:creationId xmlns:a16="http://schemas.microsoft.com/office/drawing/2014/main" id="{12246527-21C6-3491-F512-D860289C3996}"/>
                    </a:ext>
                  </a:extLst>
                </p:cNvPr>
                <p:cNvPicPr/>
                <p:nvPr/>
              </p:nvPicPr>
              <p:blipFill>
                <a:blip r:embed="rId71"/>
                <a:stretch>
                  <a:fillRect/>
                </a:stretch>
              </p:blipFill>
              <p:spPr>
                <a:xfrm>
                  <a:off x="7354669" y="114022"/>
                  <a:ext cx="285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4" name="Freihand 33">
                  <a:extLst>
                    <a:ext uri="{FF2B5EF4-FFF2-40B4-BE49-F238E27FC236}">
                      <a16:creationId xmlns:a16="http://schemas.microsoft.com/office/drawing/2014/main" id="{0524EE04-FC0C-CAE8-579E-E3E14D30AE0F}"/>
                    </a:ext>
                  </a:extLst>
                </p14:cNvPr>
                <p14:cNvContentPartPr/>
                <p14:nvPr/>
              </p14:nvContentPartPr>
              <p14:xfrm>
                <a:off x="7562749" y="261622"/>
                <a:ext cx="134640" cy="19800"/>
              </p14:xfrm>
            </p:contentPart>
          </mc:Choice>
          <mc:Fallback>
            <p:pic>
              <p:nvPicPr>
                <p:cNvPr id="34" name="Freihand 33">
                  <a:extLst>
                    <a:ext uri="{FF2B5EF4-FFF2-40B4-BE49-F238E27FC236}">
                      <a16:creationId xmlns:a16="http://schemas.microsoft.com/office/drawing/2014/main" id="{0524EE04-FC0C-CAE8-579E-E3E14D30AE0F}"/>
                    </a:ext>
                  </a:extLst>
                </p:cNvPr>
                <p:cNvPicPr/>
                <p:nvPr/>
              </p:nvPicPr>
              <p:blipFill>
                <a:blip r:embed="rId73"/>
                <a:stretch>
                  <a:fillRect/>
                </a:stretch>
              </p:blipFill>
              <p:spPr>
                <a:xfrm>
                  <a:off x="7554109" y="252982"/>
                  <a:ext cx="152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5" name="Freihand 34">
                  <a:extLst>
                    <a:ext uri="{FF2B5EF4-FFF2-40B4-BE49-F238E27FC236}">
                      <a16:creationId xmlns:a16="http://schemas.microsoft.com/office/drawing/2014/main" id="{E84357F4-7092-EDBE-AA3E-D8A46C69197F}"/>
                    </a:ext>
                  </a:extLst>
                </p14:cNvPr>
                <p14:cNvContentPartPr/>
                <p14:nvPr/>
              </p14:nvContentPartPr>
              <p14:xfrm>
                <a:off x="7601629" y="111862"/>
                <a:ext cx="291240" cy="129960"/>
              </p14:xfrm>
            </p:contentPart>
          </mc:Choice>
          <mc:Fallback>
            <p:pic>
              <p:nvPicPr>
                <p:cNvPr id="35" name="Freihand 34">
                  <a:extLst>
                    <a:ext uri="{FF2B5EF4-FFF2-40B4-BE49-F238E27FC236}">
                      <a16:creationId xmlns:a16="http://schemas.microsoft.com/office/drawing/2014/main" id="{E84357F4-7092-EDBE-AA3E-D8A46C69197F}"/>
                    </a:ext>
                  </a:extLst>
                </p:cNvPr>
                <p:cNvPicPr/>
                <p:nvPr/>
              </p:nvPicPr>
              <p:blipFill>
                <a:blip r:embed="rId75"/>
                <a:stretch>
                  <a:fillRect/>
                </a:stretch>
              </p:blipFill>
              <p:spPr>
                <a:xfrm>
                  <a:off x="7592629" y="103222"/>
                  <a:ext cx="308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6" name="Freihand 35">
                  <a:extLst>
                    <a:ext uri="{FF2B5EF4-FFF2-40B4-BE49-F238E27FC236}">
                      <a16:creationId xmlns:a16="http://schemas.microsoft.com/office/drawing/2014/main" id="{8971A16E-09F5-9292-21C0-71C986AE0569}"/>
                    </a:ext>
                  </a:extLst>
                </p14:cNvPr>
                <p14:cNvContentPartPr/>
                <p14:nvPr/>
              </p14:nvContentPartPr>
              <p14:xfrm>
                <a:off x="7831669" y="185662"/>
                <a:ext cx="99000" cy="16920"/>
              </p14:xfrm>
            </p:contentPart>
          </mc:Choice>
          <mc:Fallback>
            <p:pic>
              <p:nvPicPr>
                <p:cNvPr id="36" name="Freihand 35">
                  <a:extLst>
                    <a:ext uri="{FF2B5EF4-FFF2-40B4-BE49-F238E27FC236}">
                      <a16:creationId xmlns:a16="http://schemas.microsoft.com/office/drawing/2014/main" id="{8971A16E-09F5-9292-21C0-71C986AE0569}"/>
                    </a:ext>
                  </a:extLst>
                </p:cNvPr>
                <p:cNvPicPr/>
                <p:nvPr/>
              </p:nvPicPr>
              <p:blipFill>
                <a:blip r:embed="rId77"/>
                <a:stretch>
                  <a:fillRect/>
                </a:stretch>
              </p:blipFill>
              <p:spPr>
                <a:xfrm>
                  <a:off x="7822669" y="177022"/>
                  <a:ext cx="116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7" name="Freihand 36">
                  <a:extLst>
                    <a:ext uri="{FF2B5EF4-FFF2-40B4-BE49-F238E27FC236}">
                      <a16:creationId xmlns:a16="http://schemas.microsoft.com/office/drawing/2014/main" id="{7A8AFB5B-EE08-E341-49E0-A9877368DDD0}"/>
                    </a:ext>
                  </a:extLst>
                </p14:cNvPr>
                <p14:cNvContentPartPr/>
                <p14:nvPr/>
              </p14:nvContentPartPr>
              <p14:xfrm>
                <a:off x="8015629" y="104302"/>
                <a:ext cx="131040" cy="190440"/>
              </p14:xfrm>
            </p:contentPart>
          </mc:Choice>
          <mc:Fallback>
            <p:pic>
              <p:nvPicPr>
                <p:cNvPr id="37" name="Freihand 36">
                  <a:extLst>
                    <a:ext uri="{FF2B5EF4-FFF2-40B4-BE49-F238E27FC236}">
                      <a16:creationId xmlns:a16="http://schemas.microsoft.com/office/drawing/2014/main" id="{7A8AFB5B-EE08-E341-49E0-A9877368DDD0}"/>
                    </a:ext>
                  </a:extLst>
                </p:cNvPr>
                <p:cNvPicPr/>
                <p:nvPr/>
              </p:nvPicPr>
              <p:blipFill>
                <a:blip r:embed="rId79"/>
                <a:stretch>
                  <a:fillRect/>
                </a:stretch>
              </p:blipFill>
              <p:spPr>
                <a:xfrm>
                  <a:off x="8006989" y="95302"/>
                  <a:ext cx="1486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8" name="Freihand 37">
                  <a:extLst>
                    <a:ext uri="{FF2B5EF4-FFF2-40B4-BE49-F238E27FC236}">
                      <a16:creationId xmlns:a16="http://schemas.microsoft.com/office/drawing/2014/main" id="{B687B4F5-0721-3289-E548-325A87648EFC}"/>
                    </a:ext>
                  </a:extLst>
                </p14:cNvPr>
                <p14:cNvContentPartPr/>
                <p14:nvPr/>
              </p14:nvContentPartPr>
              <p14:xfrm>
                <a:off x="8318029" y="154342"/>
                <a:ext cx="177840" cy="24480"/>
              </p14:xfrm>
            </p:contentPart>
          </mc:Choice>
          <mc:Fallback>
            <p:pic>
              <p:nvPicPr>
                <p:cNvPr id="38" name="Freihand 37">
                  <a:extLst>
                    <a:ext uri="{FF2B5EF4-FFF2-40B4-BE49-F238E27FC236}">
                      <a16:creationId xmlns:a16="http://schemas.microsoft.com/office/drawing/2014/main" id="{B687B4F5-0721-3289-E548-325A87648EFC}"/>
                    </a:ext>
                  </a:extLst>
                </p:cNvPr>
                <p:cNvPicPr/>
                <p:nvPr/>
              </p:nvPicPr>
              <p:blipFill>
                <a:blip r:embed="rId81"/>
                <a:stretch>
                  <a:fillRect/>
                </a:stretch>
              </p:blipFill>
              <p:spPr>
                <a:xfrm>
                  <a:off x="8309389" y="145342"/>
                  <a:ext cx="195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9" name="Freihand 38">
                  <a:extLst>
                    <a:ext uri="{FF2B5EF4-FFF2-40B4-BE49-F238E27FC236}">
                      <a16:creationId xmlns:a16="http://schemas.microsoft.com/office/drawing/2014/main" id="{79F1457E-E6CC-7DAD-3613-0C08066E0254}"/>
                    </a:ext>
                  </a:extLst>
                </p14:cNvPr>
                <p14:cNvContentPartPr/>
                <p14:nvPr/>
              </p14:nvContentPartPr>
              <p14:xfrm>
                <a:off x="8322349" y="218422"/>
                <a:ext cx="197640" cy="29880"/>
              </p14:xfrm>
            </p:contentPart>
          </mc:Choice>
          <mc:Fallback>
            <p:pic>
              <p:nvPicPr>
                <p:cNvPr id="39" name="Freihand 38">
                  <a:extLst>
                    <a:ext uri="{FF2B5EF4-FFF2-40B4-BE49-F238E27FC236}">
                      <a16:creationId xmlns:a16="http://schemas.microsoft.com/office/drawing/2014/main" id="{79F1457E-E6CC-7DAD-3613-0C08066E0254}"/>
                    </a:ext>
                  </a:extLst>
                </p:cNvPr>
                <p:cNvPicPr/>
                <p:nvPr/>
              </p:nvPicPr>
              <p:blipFill>
                <a:blip r:embed="rId83"/>
                <a:stretch>
                  <a:fillRect/>
                </a:stretch>
              </p:blipFill>
              <p:spPr>
                <a:xfrm>
                  <a:off x="8313349" y="209422"/>
                  <a:ext cx="215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0" name="Freihand 39">
                  <a:extLst>
                    <a:ext uri="{FF2B5EF4-FFF2-40B4-BE49-F238E27FC236}">
                      <a16:creationId xmlns:a16="http://schemas.microsoft.com/office/drawing/2014/main" id="{F11BB8A3-73D7-7DDD-3742-BC2EF7BF4092}"/>
                    </a:ext>
                  </a:extLst>
                </p14:cNvPr>
                <p14:cNvContentPartPr/>
                <p14:nvPr/>
              </p14:nvContentPartPr>
              <p14:xfrm>
                <a:off x="8674069" y="99622"/>
                <a:ext cx="123120" cy="198360"/>
              </p14:xfrm>
            </p:contentPart>
          </mc:Choice>
          <mc:Fallback>
            <p:pic>
              <p:nvPicPr>
                <p:cNvPr id="40" name="Freihand 39">
                  <a:extLst>
                    <a:ext uri="{FF2B5EF4-FFF2-40B4-BE49-F238E27FC236}">
                      <a16:creationId xmlns:a16="http://schemas.microsoft.com/office/drawing/2014/main" id="{F11BB8A3-73D7-7DDD-3742-BC2EF7BF4092}"/>
                    </a:ext>
                  </a:extLst>
                </p:cNvPr>
                <p:cNvPicPr/>
                <p:nvPr/>
              </p:nvPicPr>
              <p:blipFill>
                <a:blip r:embed="rId85"/>
                <a:stretch>
                  <a:fillRect/>
                </a:stretch>
              </p:blipFill>
              <p:spPr>
                <a:xfrm>
                  <a:off x="8665429" y="90982"/>
                  <a:ext cx="1407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4" name="Freihand 43">
                  <a:extLst>
                    <a:ext uri="{FF2B5EF4-FFF2-40B4-BE49-F238E27FC236}">
                      <a16:creationId xmlns:a16="http://schemas.microsoft.com/office/drawing/2014/main" id="{EF1393E7-2CDA-528D-8ABE-C40C32EE6A47}"/>
                    </a:ext>
                  </a:extLst>
                </p14:cNvPr>
                <p14:cNvContentPartPr/>
                <p14:nvPr/>
              </p14:nvContentPartPr>
              <p14:xfrm>
                <a:off x="6789469" y="515782"/>
                <a:ext cx="104760" cy="207360"/>
              </p14:xfrm>
            </p:contentPart>
          </mc:Choice>
          <mc:Fallback>
            <p:pic>
              <p:nvPicPr>
                <p:cNvPr id="44" name="Freihand 43">
                  <a:extLst>
                    <a:ext uri="{FF2B5EF4-FFF2-40B4-BE49-F238E27FC236}">
                      <a16:creationId xmlns:a16="http://schemas.microsoft.com/office/drawing/2014/main" id="{EF1393E7-2CDA-528D-8ABE-C40C32EE6A47}"/>
                    </a:ext>
                  </a:extLst>
                </p:cNvPr>
                <p:cNvPicPr/>
                <p:nvPr/>
              </p:nvPicPr>
              <p:blipFill>
                <a:blip r:embed="rId87"/>
                <a:stretch>
                  <a:fillRect/>
                </a:stretch>
              </p:blipFill>
              <p:spPr>
                <a:xfrm>
                  <a:off x="6780469" y="507142"/>
                  <a:ext cx="1224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5" name="Freihand 44">
                  <a:extLst>
                    <a:ext uri="{FF2B5EF4-FFF2-40B4-BE49-F238E27FC236}">
                      <a16:creationId xmlns:a16="http://schemas.microsoft.com/office/drawing/2014/main" id="{9BA29F6F-8139-622E-B21B-B90B056E196F}"/>
                    </a:ext>
                  </a:extLst>
                </p14:cNvPr>
                <p14:cNvContentPartPr/>
                <p14:nvPr/>
              </p14:nvContentPartPr>
              <p14:xfrm>
                <a:off x="6839869" y="500662"/>
                <a:ext cx="108360" cy="23040"/>
              </p14:xfrm>
            </p:contentPart>
          </mc:Choice>
          <mc:Fallback>
            <p:pic>
              <p:nvPicPr>
                <p:cNvPr id="45" name="Freihand 44">
                  <a:extLst>
                    <a:ext uri="{FF2B5EF4-FFF2-40B4-BE49-F238E27FC236}">
                      <a16:creationId xmlns:a16="http://schemas.microsoft.com/office/drawing/2014/main" id="{9BA29F6F-8139-622E-B21B-B90B056E196F}"/>
                    </a:ext>
                  </a:extLst>
                </p:cNvPr>
                <p:cNvPicPr/>
                <p:nvPr/>
              </p:nvPicPr>
              <p:blipFill>
                <a:blip r:embed="rId89"/>
                <a:stretch>
                  <a:fillRect/>
                </a:stretch>
              </p:blipFill>
              <p:spPr>
                <a:xfrm>
                  <a:off x="6831229" y="491662"/>
                  <a:ext cx="126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6" name="Freihand 45">
                  <a:extLst>
                    <a:ext uri="{FF2B5EF4-FFF2-40B4-BE49-F238E27FC236}">
                      <a16:creationId xmlns:a16="http://schemas.microsoft.com/office/drawing/2014/main" id="{ADEB63A3-D588-E38F-D7F1-5AA7E1FE4FFD}"/>
                    </a:ext>
                  </a:extLst>
                </p14:cNvPr>
                <p14:cNvContentPartPr/>
                <p14:nvPr/>
              </p14:nvContentPartPr>
              <p14:xfrm>
                <a:off x="6950389" y="510382"/>
                <a:ext cx="116640" cy="185040"/>
              </p14:xfrm>
            </p:contentPart>
          </mc:Choice>
          <mc:Fallback>
            <p:pic>
              <p:nvPicPr>
                <p:cNvPr id="46" name="Freihand 45">
                  <a:extLst>
                    <a:ext uri="{FF2B5EF4-FFF2-40B4-BE49-F238E27FC236}">
                      <a16:creationId xmlns:a16="http://schemas.microsoft.com/office/drawing/2014/main" id="{ADEB63A3-D588-E38F-D7F1-5AA7E1FE4FFD}"/>
                    </a:ext>
                  </a:extLst>
                </p:cNvPr>
                <p:cNvPicPr/>
                <p:nvPr/>
              </p:nvPicPr>
              <p:blipFill>
                <a:blip r:embed="rId91"/>
                <a:stretch>
                  <a:fillRect/>
                </a:stretch>
              </p:blipFill>
              <p:spPr>
                <a:xfrm>
                  <a:off x="6941389" y="501382"/>
                  <a:ext cx="1342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7" name="Freihand 46">
                  <a:extLst>
                    <a:ext uri="{FF2B5EF4-FFF2-40B4-BE49-F238E27FC236}">
                      <a16:creationId xmlns:a16="http://schemas.microsoft.com/office/drawing/2014/main" id="{29F5E535-311D-614B-3323-309F8C9D80F1}"/>
                    </a:ext>
                  </a:extLst>
                </p14:cNvPr>
                <p14:cNvContentPartPr/>
                <p14:nvPr/>
              </p14:nvContentPartPr>
              <p14:xfrm>
                <a:off x="7130389" y="584542"/>
                <a:ext cx="17280" cy="95400"/>
              </p14:xfrm>
            </p:contentPart>
          </mc:Choice>
          <mc:Fallback>
            <p:pic>
              <p:nvPicPr>
                <p:cNvPr id="47" name="Freihand 46">
                  <a:extLst>
                    <a:ext uri="{FF2B5EF4-FFF2-40B4-BE49-F238E27FC236}">
                      <a16:creationId xmlns:a16="http://schemas.microsoft.com/office/drawing/2014/main" id="{29F5E535-311D-614B-3323-309F8C9D80F1}"/>
                    </a:ext>
                  </a:extLst>
                </p:cNvPr>
                <p:cNvPicPr/>
                <p:nvPr/>
              </p:nvPicPr>
              <p:blipFill>
                <a:blip r:embed="rId93"/>
                <a:stretch>
                  <a:fillRect/>
                </a:stretch>
              </p:blipFill>
              <p:spPr>
                <a:xfrm>
                  <a:off x="7121749" y="575902"/>
                  <a:ext cx="34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8" name="Freihand 47">
                  <a:extLst>
                    <a:ext uri="{FF2B5EF4-FFF2-40B4-BE49-F238E27FC236}">
                      <a16:creationId xmlns:a16="http://schemas.microsoft.com/office/drawing/2014/main" id="{6EF8FF64-33CC-5C24-BF0E-74688F31F884}"/>
                    </a:ext>
                  </a:extLst>
                </p14:cNvPr>
                <p14:cNvContentPartPr/>
                <p14:nvPr/>
              </p14:nvContentPartPr>
              <p14:xfrm>
                <a:off x="7106629" y="602542"/>
                <a:ext cx="66240" cy="41040"/>
              </p14:xfrm>
            </p:contentPart>
          </mc:Choice>
          <mc:Fallback>
            <p:pic>
              <p:nvPicPr>
                <p:cNvPr id="48" name="Freihand 47">
                  <a:extLst>
                    <a:ext uri="{FF2B5EF4-FFF2-40B4-BE49-F238E27FC236}">
                      <a16:creationId xmlns:a16="http://schemas.microsoft.com/office/drawing/2014/main" id="{6EF8FF64-33CC-5C24-BF0E-74688F31F884}"/>
                    </a:ext>
                  </a:extLst>
                </p:cNvPr>
                <p:cNvPicPr/>
                <p:nvPr/>
              </p:nvPicPr>
              <p:blipFill>
                <a:blip r:embed="rId95"/>
                <a:stretch>
                  <a:fillRect/>
                </a:stretch>
              </p:blipFill>
              <p:spPr>
                <a:xfrm>
                  <a:off x="7097989" y="593902"/>
                  <a:ext cx="83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9" name="Freihand 48">
                  <a:extLst>
                    <a:ext uri="{FF2B5EF4-FFF2-40B4-BE49-F238E27FC236}">
                      <a16:creationId xmlns:a16="http://schemas.microsoft.com/office/drawing/2014/main" id="{266F32DC-4915-7E7C-ACA6-BFE60C116646}"/>
                    </a:ext>
                  </a:extLst>
                </p14:cNvPr>
                <p14:cNvContentPartPr/>
                <p14:nvPr/>
              </p14:nvContentPartPr>
              <p14:xfrm>
                <a:off x="7204909" y="534502"/>
                <a:ext cx="97560" cy="224280"/>
              </p14:xfrm>
            </p:contentPart>
          </mc:Choice>
          <mc:Fallback>
            <p:pic>
              <p:nvPicPr>
                <p:cNvPr id="49" name="Freihand 48">
                  <a:extLst>
                    <a:ext uri="{FF2B5EF4-FFF2-40B4-BE49-F238E27FC236}">
                      <a16:creationId xmlns:a16="http://schemas.microsoft.com/office/drawing/2014/main" id="{266F32DC-4915-7E7C-ACA6-BFE60C116646}"/>
                    </a:ext>
                  </a:extLst>
                </p:cNvPr>
                <p:cNvPicPr/>
                <p:nvPr/>
              </p:nvPicPr>
              <p:blipFill>
                <a:blip r:embed="rId97"/>
                <a:stretch>
                  <a:fillRect/>
                </a:stretch>
              </p:blipFill>
              <p:spPr>
                <a:xfrm>
                  <a:off x="7196269" y="525862"/>
                  <a:ext cx="1152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0" name="Freihand 49">
                  <a:extLst>
                    <a:ext uri="{FF2B5EF4-FFF2-40B4-BE49-F238E27FC236}">
                      <a16:creationId xmlns:a16="http://schemas.microsoft.com/office/drawing/2014/main" id="{B87EC2B0-CCFC-A9B5-8B5E-7157777904BC}"/>
                    </a:ext>
                  </a:extLst>
                </p14:cNvPr>
                <p14:cNvContentPartPr/>
                <p14:nvPr/>
              </p14:nvContentPartPr>
              <p14:xfrm>
                <a:off x="7322629" y="528742"/>
                <a:ext cx="81000" cy="196200"/>
              </p14:xfrm>
            </p:contentPart>
          </mc:Choice>
          <mc:Fallback>
            <p:pic>
              <p:nvPicPr>
                <p:cNvPr id="50" name="Freihand 49">
                  <a:extLst>
                    <a:ext uri="{FF2B5EF4-FFF2-40B4-BE49-F238E27FC236}">
                      <a16:creationId xmlns:a16="http://schemas.microsoft.com/office/drawing/2014/main" id="{B87EC2B0-CCFC-A9B5-8B5E-7157777904BC}"/>
                    </a:ext>
                  </a:extLst>
                </p:cNvPr>
                <p:cNvPicPr/>
                <p:nvPr/>
              </p:nvPicPr>
              <p:blipFill>
                <a:blip r:embed="rId99"/>
                <a:stretch>
                  <a:fillRect/>
                </a:stretch>
              </p:blipFill>
              <p:spPr>
                <a:xfrm>
                  <a:off x="7313629" y="520102"/>
                  <a:ext cx="986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1" name="Freihand 50">
                  <a:extLst>
                    <a:ext uri="{FF2B5EF4-FFF2-40B4-BE49-F238E27FC236}">
                      <a16:creationId xmlns:a16="http://schemas.microsoft.com/office/drawing/2014/main" id="{0B49220B-7421-B952-29B2-3AD62144D2BF}"/>
                    </a:ext>
                  </a:extLst>
                </p14:cNvPr>
                <p14:cNvContentPartPr/>
                <p14:nvPr/>
              </p14:nvContentPartPr>
              <p14:xfrm>
                <a:off x="7415149" y="570862"/>
                <a:ext cx="92160" cy="203040"/>
              </p14:xfrm>
            </p:contentPart>
          </mc:Choice>
          <mc:Fallback>
            <p:pic>
              <p:nvPicPr>
                <p:cNvPr id="51" name="Freihand 50">
                  <a:extLst>
                    <a:ext uri="{FF2B5EF4-FFF2-40B4-BE49-F238E27FC236}">
                      <a16:creationId xmlns:a16="http://schemas.microsoft.com/office/drawing/2014/main" id="{0B49220B-7421-B952-29B2-3AD62144D2BF}"/>
                    </a:ext>
                  </a:extLst>
                </p:cNvPr>
                <p:cNvPicPr/>
                <p:nvPr/>
              </p:nvPicPr>
              <p:blipFill>
                <a:blip r:embed="rId101"/>
                <a:stretch>
                  <a:fillRect/>
                </a:stretch>
              </p:blipFill>
              <p:spPr>
                <a:xfrm>
                  <a:off x="7406509" y="562222"/>
                  <a:ext cx="1098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3" name="Freihand 52">
                  <a:extLst>
                    <a:ext uri="{FF2B5EF4-FFF2-40B4-BE49-F238E27FC236}">
                      <a16:creationId xmlns:a16="http://schemas.microsoft.com/office/drawing/2014/main" id="{669B8563-AA08-0175-0AD8-A3340F757944}"/>
                    </a:ext>
                  </a:extLst>
                </p14:cNvPr>
                <p14:cNvContentPartPr/>
                <p14:nvPr/>
              </p14:nvContentPartPr>
              <p14:xfrm>
                <a:off x="7612789" y="562942"/>
                <a:ext cx="16920" cy="136440"/>
              </p14:xfrm>
            </p:contentPart>
          </mc:Choice>
          <mc:Fallback>
            <p:pic>
              <p:nvPicPr>
                <p:cNvPr id="53" name="Freihand 52">
                  <a:extLst>
                    <a:ext uri="{FF2B5EF4-FFF2-40B4-BE49-F238E27FC236}">
                      <a16:creationId xmlns:a16="http://schemas.microsoft.com/office/drawing/2014/main" id="{669B8563-AA08-0175-0AD8-A3340F757944}"/>
                    </a:ext>
                  </a:extLst>
                </p:cNvPr>
                <p:cNvPicPr/>
                <p:nvPr/>
              </p:nvPicPr>
              <p:blipFill>
                <a:blip r:embed="rId103"/>
                <a:stretch>
                  <a:fillRect/>
                </a:stretch>
              </p:blipFill>
              <p:spPr>
                <a:xfrm>
                  <a:off x="7604149" y="554302"/>
                  <a:ext cx="34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4" name="Freihand 53">
                  <a:extLst>
                    <a:ext uri="{FF2B5EF4-FFF2-40B4-BE49-F238E27FC236}">
                      <a16:creationId xmlns:a16="http://schemas.microsoft.com/office/drawing/2014/main" id="{286526ED-F238-4715-A802-61193F815C02}"/>
                    </a:ext>
                  </a:extLst>
                </p14:cNvPr>
                <p14:cNvContentPartPr/>
                <p14:nvPr/>
              </p14:nvContentPartPr>
              <p14:xfrm>
                <a:off x="7597309" y="614062"/>
                <a:ext cx="61920" cy="29880"/>
              </p14:xfrm>
            </p:contentPart>
          </mc:Choice>
          <mc:Fallback>
            <p:pic>
              <p:nvPicPr>
                <p:cNvPr id="54" name="Freihand 53">
                  <a:extLst>
                    <a:ext uri="{FF2B5EF4-FFF2-40B4-BE49-F238E27FC236}">
                      <a16:creationId xmlns:a16="http://schemas.microsoft.com/office/drawing/2014/main" id="{286526ED-F238-4715-A802-61193F815C02}"/>
                    </a:ext>
                  </a:extLst>
                </p:cNvPr>
                <p:cNvPicPr/>
                <p:nvPr/>
              </p:nvPicPr>
              <p:blipFill>
                <a:blip r:embed="rId105"/>
                <a:stretch>
                  <a:fillRect/>
                </a:stretch>
              </p:blipFill>
              <p:spPr>
                <a:xfrm>
                  <a:off x="7588669" y="605062"/>
                  <a:ext cx="79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7" name="Freihand 56">
                  <a:extLst>
                    <a:ext uri="{FF2B5EF4-FFF2-40B4-BE49-F238E27FC236}">
                      <a16:creationId xmlns:a16="http://schemas.microsoft.com/office/drawing/2014/main" id="{66B87D21-7468-ED3B-CA51-C21934FD082F}"/>
                    </a:ext>
                  </a:extLst>
                </p14:cNvPr>
                <p14:cNvContentPartPr/>
                <p14:nvPr/>
              </p14:nvContentPartPr>
              <p14:xfrm>
                <a:off x="7712869" y="511102"/>
                <a:ext cx="86760" cy="216720"/>
              </p14:xfrm>
            </p:contentPart>
          </mc:Choice>
          <mc:Fallback>
            <p:pic>
              <p:nvPicPr>
                <p:cNvPr id="57" name="Freihand 56">
                  <a:extLst>
                    <a:ext uri="{FF2B5EF4-FFF2-40B4-BE49-F238E27FC236}">
                      <a16:creationId xmlns:a16="http://schemas.microsoft.com/office/drawing/2014/main" id="{66B87D21-7468-ED3B-CA51-C21934FD082F}"/>
                    </a:ext>
                  </a:extLst>
                </p:cNvPr>
                <p:cNvPicPr/>
                <p:nvPr/>
              </p:nvPicPr>
              <p:blipFill>
                <a:blip r:embed="rId107"/>
                <a:stretch>
                  <a:fillRect/>
                </a:stretch>
              </p:blipFill>
              <p:spPr>
                <a:xfrm>
                  <a:off x="7703869" y="502102"/>
                  <a:ext cx="1044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8" name="Freihand 57">
                  <a:extLst>
                    <a:ext uri="{FF2B5EF4-FFF2-40B4-BE49-F238E27FC236}">
                      <a16:creationId xmlns:a16="http://schemas.microsoft.com/office/drawing/2014/main" id="{C720051C-55A7-52CE-EAD1-6873F5DE74CA}"/>
                    </a:ext>
                  </a:extLst>
                </p14:cNvPr>
                <p14:cNvContentPartPr/>
                <p14:nvPr/>
              </p14:nvContentPartPr>
              <p14:xfrm>
                <a:off x="7858669" y="546382"/>
                <a:ext cx="72360" cy="131040"/>
              </p14:xfrm>
            </p:contentPart>
          </mc:Choice>
          <mc:Fallback>
            <p:pic>
              <p:nvPicPr>
                <p:cNvPr id="58" name="Freihand 57">
                  <a:extLst>
                    <a:ext uri="{FF2B5EF4-FFF2-40B4-BE49-F238E27FC236}">
                      <a16:creationId xmlns:a16="http://schemas.microsoft.com/office/drawing/2014/main" id="{C720051C-55A7-52CE-EAD1-6873F5DE74CA}"/>
                    </a:ext>
                  </a:extLst>
                </p:cNvPr>
                <p:cNvPicPr/>
                <p:nvPr/>
              </p:nvPicPr>
              <p:blipFill>
                <a:blip r:embed="rId109"/>
                <a:stretch>
                  <a:fillRect/>
                </a:stretch>
              </p:blipFill>
              <p:spPr>
                <a:xfrm>
                  <a:off x="7849669" y="537742"/>
                  <a:ext cx="90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9" name="Freihand 58">
                  <a:extLst>
                    <a:ext uri="{FF2B5EF4-FFF2-40B4-BE49-F238E27FC236}">
                      <a16:creationId xmlns:a16="http://schemas.microsoft.com/office/drawing/2014/main" id="{9C1938C9-042B-FB67-D51D-426EBA4F1FF5}"/>
                    </a:ext>
                  </a:extLst>
                </p14:cNvPr>
                <p14:cNvContentPartPr/>
                <p14:nvPr/>
              </p14:nvContentPartPr>
              <p14:xfrm>
                <a:off x="8017789" y="629542"/>
                <a:ext cx="34920" cy="25560"/>
              </p14:xfrm>
            </p:contentPart>
          </mc:Choice>
          <mc:Fallback>
            <p:pic>
              <p:nvPicPr>
                <p:cNvPr id="59" name="Freihand 58">
                  <a:extLst>
                    <a:ext uri="{FF2B5EF4-FFF2-40B4-BE49-F238E27FC236}">
                      <a16:creationId xmlns:a16="http://schemas.microsoft.com/office/drawing/2014/main" id="{9C1938C9-042B-FB67-D51D-426EBA4F1FF5}"/>
                    </a:ext>
                  </a:extLst>
                </p:cNvPr>
                <p:cNvPicPr/>
                <p:nvPr/>
              </p:nvPicPr>
              <p:blipFill>
                <a:blip r:embed="rId111"/>
                <a:stretch>
                  <a:fillRect/>
                </a:stretch>
              </p:blipFill>
              <p:spPr>
                <a:xfrm>
                  <a:off x="8009149" y="620542"/>
                  <a:ext cx="52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0" name="Freihand 59">
                  <a:extLst>
                    <a:ext uri="{FF2B5EF4-FFF2-40B4-BE49-F238E27FC236}">
                      <a16:creationId xmlns:a16="http://schemas.microsoft.com/office/drawing/2014/main" id="{930D7EAE-302E-02FD-14BF-2DEC37ADCCCF}"/>
                    </a:ext>
                  </a:extLst>
                </p14:cNvPr>
                <p14:cNvContentPartPr/>
                <p14:nvPr/>
              </p14:nvContentPartPr>
              <p14:xfrm>
                <a:off x="8049109" y="527302"/>
                <a:ext cx="60840" cy="222120"/>
              </p14:xfrm>
            </p:contentPart>
          </mc:Choice>
          <mc:Fallback>
            <p:pic>
              <p:nvPicPr>
                <p:cNvPr id="60" name="Freihand 59">
                  <a:extLst>
                    <a:ext uri="{FF2B5EF4-FFF2-40B4-BE49-F238E27FC236}">
                      <a16:creationId xmlns:a16="http://schemas.microsoft.com/office/drawing/2014/main" id="{930D7EAE-302E-02FD-14BF-2DEC37ADCCCF}"/>
                    </a:ext>
                  </a:extLst>
                </p:cNvPr>
                <p:cNvPicPr/>
                <p:nvPr/>
              </p:nvPicPr>
              <p:blipFill>
                <a:blip r:embed="rId113"/>
                <a:stretch>
                  <a:fillRect/>
                </a:stretch>
              </p:blipFill>
              <p:spPr>
                <a:xfrm>
                  <a:off x="8040469" y="518662"/>
                  <a:ext cx="784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1" name="Freihand 60">
                  <a:extLst>
                    <a:ext uri="{FF2B5EF4-FFF2-40B4-BE49-F238E27FC236}">
                      <a16:creationId xmlns:a16="http://schemas.microsoft.com/office/drawing/2014/main" id="{5D8367DB-D134-59A5-3F33-3DABCD181C77}"/>
                    </a:ext>
                  </a:extLst>
                </p14:cNvPr>
                <p14:cNvContentPartPr/>
                <p14:nvPr/>
              </p14:nvContentPartPr>
              <p14:xfrm>
                <a:off x="8140909" y="557902"/>
                <a:ext cx="97560" cy="138600"/>
              </p14:xfrm>
            </p:contentPart>
          </mc:Choice>
          <mc:Fallback>
            <p:pic>
              <p:nvPicPr>
                <p:cNvPr id="61" name="Freihand 60">
                  <a:extLst>
                    <a:ext uri="{FF2B5EF4-FFF2-40B4-BE49-F238E27FC236}">
                      <a16:creationId xmlns:a16="http://schemas.microsoft.com/office/drawing/2014/main" id="{5D8367DB-D134-59A5-3F33-3DABCD181C77}"/>
                    </a:ext>
                  </a:extLst>
                </p:cNvPr>
                <p:cNvPicPr/>
                <p:nvPr/>
              </p:nvPicPr>
              <p:blipFill>
                <a:blip r:embed="rId115"/>
                <a:stretch>
                  <a:fillRect/>
                </a:stretch>
              </p:blipFill>
              <p:spPr>
                <a:xfrm>
                  <a:off x="8131909" y="549262"/>
                  <a:ext cx="115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2" name="Freihand 61">
                  <a:extLst>
                    <a:ext uri="{FF2B5EF4-FFF2-40B4-BE49-F238E27FC236}">
                      <a16:creationId xmlns:a16="http://schemas.microsoft.com/office/drawing/2014/main" id="{BA1A7804-4D21-9CC0-8CAC-66E6A22F5D62}"/>
                    </a:ext>
                  </a:extLst>
                </p14:cNvPr>
                <p14:cNvContentPartPr/>
                <p14:nvPr/>
              </p14:nvContentPartPr>
              <p14:xfrm>
                <a:off x="8249629" y="548542"/>
                <a:ext cx="67320" cy="156240"/>
              </p14:xfrm>
            </p:contentPart>
          </mc:Choice>
          <mc:Fallback>
            <p:pic>
              <p:nvPicPr>
                <p:cNvPr id="62" name="Freihand 61">
                  <a:extLst>
                    <a:ext uri="{FF2B5EF4-FFF2-40B4-BE49-F238E27FC236}">
                      <a16:creationId xmlns:a16="http://schemas.microsoft.com/office/drawing/2014/main" id="{BA1A7804-4D21-9CC0-8CAC-66E6A22F5D62}"/>
                    </a:ext>
                  </a:extLst>
                </p:cNvPr>
                <p:cNvPicPr/>
                <p:nvPr/>
              </p:nvPicPr>
              <p:blipFill>
                <a:blip r:embed="rId117"/>
                <a:stretch>
                  <a:fillRect/>
                </a:stretch>
              </p:blipFill>
              <p:spPr>
                <a:xfrm>
                  <a:off x="8240629" y="539542"/>
                  <a:ext cx="84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3" name="Freihand 62">
                  <a:extLst>
                    <a:ext uri="{FF2B5EF4-FFF2-40B4-BE49-F238E27FC236}">
                      <a16:creationId xmlns:a16="http://schemas.microsoft.com/office/drawing/2014/main" id="{AC820ED3-8E68-E5A8-6AF8-025EEA0C4B9A}"/>
                    </a:ext>
                  </a:extLst>
                </p14:cNvPr>
                <p14:cNvContentPartPr/>
                <p14:nvPr/>
              </p14:nvContentPartPr>
              <p14:xfrm>
                <a:off x="8363029" y="498502"/>
                <a:ext cx="70560" cy="210240"/>
              </p14:xfrm>
            </p:contentPart>
          </mc:Choice>
          <mc:Fallback>
            <p:pic>
              <p:nvPicPr>
                <p:cNvPr id="63" name="Freihand 62">
                  <a:extLst>
                    <a:ext uri="{FF2B5EF4-FFF2-40B4-BE49-F238E27FC236}">
                      <a16:creationId xmlns:a16="http://schemas.microsoft.com/office/drawing/2014/main" id="{AC820ED3-8E68-E5A8-6AF8-025EEA0C4B9A}"/>
                    </a:ext>
                  </a:extLst>
                </p:cNvPr>
                <p:cNvPicPr/>
                <p:nvPr/>
              </p:nvPicPr>
              <p:blipFill>
                <a:blip r:embed="rId119"/>
                <a:stretch>
                  <a:fillRect/>
                </a:stretch>
              </p:blipFill>
              <p:spPr>
                <a:xfrm>
                  <a:off x="8354389" y="489502"/>
                  <a:ext cx="88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4" name="Freihand 63">
                  <a:extLst>
                    <a:ext uri="{FF2B5EF4-FFF2-40B4-BE49-F238E27FC236}">
                      <a16:creationId xmlns:a16="http://schemas.microsoft.com/office/drawing/2014/main" id="{95E3F2AD-07EF-E05F-AB77-B8FDE166C2DF}"/>
                    </a:ext>
                  </a:extLst>
                </p14:cNvPr>
                <p14:cNvContentPartPr/>
                <p14:nvPr/>
              </p14:nvContentPartPr>
              <p14:xfrm>
                <a:off x="7910869" y="654742"/>
                <a:ext cx="124920" cy="27720"/>
              </p14:xfrm>
            </p:contentPart>
          </mc:Choice>
          <mc:Fallback>
            <p:pic>
              <p:nvPicPr>
                <p:cNvPr id="64" name="Freihand 63">
                  <a:extLst>
                    <a:ext uri="{FF2B5EF4-FFF2-40B4-BE49-F238E27FC236}">
                      <a16:creationId xmlns:a16="http://schemas.microsoft.com/office/drawing/2014/main" id="{95E3F2AD-07EF-E05F-AB77-B8FDE166C2DF}"/>
                    </a:ext>
                  </a:extLst>
                </p:cNvPr>
                <p:cNvPicPr/>
                <p:nvPr/>
              </p:nvPicPr>
              <p:blipFill>
                <a:blip r:embed="rId121"/>
                <a:stretch>
                  <a:fillRect/>
                </a:stretch>
              </p:blipFill>
              <p:spPr>
                <a:xfrm>
                  <a:off x="7901869" y="646102"/>
                  <a:ext cx="142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6" name="Freihand 65">
                  <a:extLst>
                    <a:ext uri="{FF2B5EF4-FFF2-40B4-BE49-F238E27FC236}">
                      <a16:creationId xmlns:a16="http://schemas.microsoft.com/office/drawing/2014/main" id="{F338E5C5-AABA-D89F-76F3-FB90B205CF52}"/>
                    </a:ext>
                  </a:extLst>
                </p14:cNvPr>
                <p14:cNvContentPartPr/>
                <p14:nvPr/>
              </p14:nvContentPartPr>
              <p14:xfrm>
                <a:off x="8547349" y="554662"/>
                <a:ext cx="26280" cy="153000"/>
              </p14:xfrm>
            </p:contentPart>
          </mc:Choice>
          <mc:Fallback>
            <p:pic>
              <p:nvPicPr>
                <p:cNvPr id="66" name="Freihand 65">
                  <a:extLst>
                    <a:ext uri="{FF2B5EF4-FFF2-40B4-BE49-F238E27FC236}">
                      <a16:creationId xmlns:a16="http://schemas.microsoft.com/office/drawing/2014/main" id="{F338E5C5-AABA-D89F-76F3-FB90B205CF52}"/>
                    </a:ext>
                  </a:extLst>
                </p:cNvPr>
                <p:cNvPicPr/>
                <p:nvPr/>
              </p:nvPicPr>
              <p:blipFill>
                <a:blip r:embed="rId123"/>
                <a:stretch>
                  <a:fillRect/>
                </a:stretch>
              </p:blipFill>
              <p:spPr>
                <a:xfrm>
                  <a:off x="8538349" y="545662"/>
                  <a:ext cx="43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7" name="Freihand 66">
                  <a:extLst>
                    <a:ext uri="{FF2B5EF4-FFF2-40B4-BE49-F238E27FC236}">
                      <a16:creationId xmlns:a16="http://schemas.microsoft.com/office/drawing/2014/main" id="{6E827C4B-64AA-1636-4B03-58F4C0973431}"/>
                    </a:ext>
                  </a:extLst>
                </p14:cNvPr>
                <p14:cNvContentPartPr/>
                <p14:nvPr/>
              </p14:nvContentPartPr>
              <p14:xfrm>
                <a:off x="8510269" y="603622"/>
                <a:ext cx="117360" cy="18000"/>
              </p14:xfrm>
            </p:contentPart>
          </mc:Choice>
          <mc:Fallback>
            <p:pic>
              <p:nvPicPr>
                <p:cNvPr id="67" name="Freihand 66">
                  <a:extLst>
                    <a:ext uri="{FF2B5EF4-FFF2-40B4-BE49-F238E27FC236}">
                      <a16:creationId xmlns:a16="http://schemas.microsoft.com/office/drawing/2014/main" id="{6E827C4B-64AA-1636-4B03-58F4C0973431}"/>
                    </a:ext>
                  </a:extLst>
                </p:cNvPr>
                <p:cNvPicPr/>
                <p:nvPr/>
              </p:nvPicPr>
              <p:blipFill>
                <a:blip r:embed="rId125"/>
                <a:stretch>
                  <a:fillRect/>
                </a:stretch>
              </p:blipFill>
              <p:spPr>
                <a:xfrm>
                  <a:off x="8501269" y="594982"/>
                  <a:ext cx="135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9" name="Freihand 68">
                  <a:extLst>
                    <a:ext uri="{FF2B5EF4-FFF2-40B4-BE49-F238E27FC236}">
                      <a16:creationId xmlns:a16="http://schemas.microsoft.com/office/drawing/2014/main" id="{F5060457-0245-C148-BF77-155F3F324E6A}"/>
                    </a:ext>
                  </a:extLst>
                </p14:cNvPr>
                <p14:cNvContentPartPr/>
                <p14:nvPr/>
              </p14:nvContentPartPr>
              <p14:xfrm>
                <a:off x="6856069" y="368182"/>
                <a:ext cx="545760" cy="125640"/>
              </p14:xfrm>
            </p:contentPart>
          </mc:Choice>
          <mc:Fallback>
            <p:pic>
              <p:nvPicPr>
                <p:cNvPr id="69" name="Freihand 68">
                  <a:extLst>
                    <a:ext uri="{FF2B5EF4-FFF2-40B4-BE49-F238E27FC236}">
                      <a16:creationId xmlns:a16="http://schemas.microsoft.com/office/drawing/2014/main" id="{F5060457-0245-C148-BF77-155F3F324E6A}"/>
                    </a:ext>
                  </a:extLst>
                </p:cNvPr>
                <p:cNvPicPr/>
                <p:nvPr/>
              </p:nvPicPr>
              <p:blipFill>
                <a:blip r:embed="rId127"/>
                <a:stretch>
                  <a:fillRect/>
                </a:stretch>
              </p:blipFill>
              <p:spPr>
                <a:xfrm>
                  <a:off x="6847069" y="359542"/>
                  <a:ext cx="563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0" name="Freihand 69">
                  <a:extLst>
                    <a:ext uri="{FF2B5EF4-FFF2-40B4-BE49-F238E27FC236}">
                      <a16:creationId xmlns:a16="http://schemas.microsoft.com/office/drawing/2014/main" id="{93A823DA-0339-C260-D905-C116D2D871CE}"/>
                    </a:ext>
                  </a:extLst>
                </p14:cNvPr>
                <p14:cNvContentPartPr/>
                <p14:nvPr/>
              </p14:nvContentPartPr>
              <p14:xfrm>
                <a:off x="7162429" y="310222"/>
                <a:ext cx="30240" cy="46440"/>
              </p14:xfrm>
            </p:contentPart>
          </mc:Choice>
          <mc:Fallback>
            <p:pic>
              <p:nvPicPr>
                <p:cNvPr id="70" name="Freihand 69">
                  <a:extLst>
                    <a:ext uri="{FF2B5EF4-FFF2-40B4-BE49-F238E27FC236}">
                      <a16:creationId xmlns:a16="http://schemas.microsoft.com/office/drawing/2014/main" id="{93A823DA-0339-C260-D905-C116D2D871CE}"/>
                    </a:ext>
                  </a:extLst>
                </p:cNvPr>
                <p:cNvPicPr/>
                <p:nvPr/>
              </p:nvPicPr>
              <p:blipFill>
                <a:blip r:embed="rId129"/>
                <a:stretch>
                  <a:fillRect/>
                </a:stretch>
              </p:blipFill>
              <p:spPr>
                <a:xfrm>
                  <a:off x="7153429" y="301222"/>
                  <a:ext cx="47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2" name="Freihand 71">
                  <a:extLst>
                    <a:ext uri="{FF2B5EF4-FFF2-40B4-BE49-F238E27FC236}">
                      <a16:creationId xmlns:a16="http://schemas.microsoft.com/office/drawing/2014/main" id="{B23908E7-878D-EC54-DE4D-972539193FCC}"/>
                    </a:ext>
                  </a:extLst>
                </p14:cNvPr>
                <p14:cNvContentPartPr/>
                <p14:nvPr/>
              </p14:nvContentPartPr>
              <p14:xfrm>
                <a:off x="7591909" y="467542"/>
                <a:ext cx="511920" cy="42120"/>
              </p14:xfrm>
            </p:contentPart>
          </mc:Choice>
          <mc:Fallback>
            <p:pic>
              <p:nvPicPr>
                <p:cNvPr id="72" name="Freihand 71">
                  <a:extLst>
                    <a:ext uri="{FF2B5EF4-FFF2-40B4-BE49-F238E27FC236}">
                      <a16:creationId xmlns:a16="http://schemas.microsoft.com/office/drawing/2014/main" id="{B23908E7-878D-EC54-DE4D-972539193FCC}"/>
                    </a:ext>
                  </a:extLst>
                </p:cNvPr>
                <p:cNvPicPr/>
                <p:nvPr/>
              </p:nvPicPr>
              <p:blipFill>
                <a:blip r:embed="rId131"/>
                <a:stretch>
                  <a:fillRect/>
                </a:stretch>
              </p:blipFill>
              <p:spPr>
                <a:xfrm>
                  <a:off x="7583269" y="458902"/>
                  <a:ext cx="529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3" name="Freihand 72">
                  <a:extLst>
                    <a:ext uri="{FF2B5EF4-FFF2-40B4-BE49-F238E27FC236}">
                      <a16:creationId xmlns:a16="http://schemas.microsoft.com/office/drawing/2014/main" id="{B764379B-A882-F38D-2F67-8EC10CEA2D89}"/>
                    </a:ext>
                  </a:extLst>
                </p14:cNvPr>
                <p14:cNvContentPartPr/>
                <p14:nvPr/>
              </p14:nvContentPartPr>
              <p14:xfrm>
                <a:off x="7672549" y="323902"/>
                <a:ext cx="235080" cy="116280"/>
              </p14:xfrm>
            </p:contentPart>
          </mc:Choice>
          <mc:Fallback>
            <p:pic>
              <p:nvPicPr>
                <p:cNvPr id="73" name="Freihand 72">
                  <a:extLst>
                    <a:ext uri="{FF2B5EF4-FFF2-40B4-BE49-F238E27FC236}">
                      <a16:creationId xmlns:a16="http://schemas.microsoft.com/office/drawing/2014/main" id="{B764379B-A882-F38D-2F67-8EC10CEA2D89}"/>
                    </a:ext>
                  </a:extLst>
                </p:cNvPr>
                <p:cNvPicPr/>
                <p:nvPr/>
              </p:nvPicPr>
              <p:blipFill>
                <a:blip r:embed="rId133"/>
                <a:stretch>
                  <a:fillRect/>
                </a:stretch>
              </p:blipFill>
              <p:spPr>
                <a:xfrm>
                  <a:off x="7663549" y="315262"/>
                  <a:ext cx="252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4" name="Freihand 73">
                  <a:extLst>
                    <a:ext uri="{FF2B5EF4-FFF2-40B4-BE49-F238E27FC236}">
                      <a16:creationId xmlns:a16="http://schemas.microsoft.com/office/drawing/2014/main" id="{43B3766A-26BE-AAEF-64FC-9846A26908F6}"/>
                    </a:ext>
                  </a:extLst>
                </p14:cNvPr>
                <p14:cNvContentPartPr/>
                <p14:nvPr/>
              </p14:nvContentPartPr>
              <p14:xfrm>
                <a:off x="7625029" y="313102"/>
                <a:ext cx="123840" cy="112680"/>
              </p14:xfrm>
            </p:contentPart>
          </mc:Choice>
          <mc:Fallback>
            <p:pic>
              <p:nvPicPr>
                <p:cNvPr id="74" name="Freihand 73">
                  <a:extLst>
                    <a:ext uri="{FF2B5EF4-FFF2-40B4-BE49-F238E27FC236}">
                      <a16:creationId xmlns:a16="http://schemas.microsoft.com/office/drawing/2014/main" id="{43B3766A-26BE-AAEF-64FC-9846A26908F6}"/>
                    </a:ext>
                  </a:extLst>
                </p:cNvPr>
                <p:cNvPicPr/>
                <p:nvPr/>
              </p:nvPicPr>
              <p:blipFill>
                <a:blip r:embed="rId135"/>
                <a:stretch>
                  <a:fillRect/>
                </a:stretch>
              </p:blipFill>
              <p:spPr>
                <a:xfrm>
                  <a:off x="7616389" y="304462"/>
                  <a:ext cx="141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7" name="Freihand 76">
                  <a:extLst>
                    <a:ext uri="{FF2B5EF4-FFF2-40B4-BE49-F238E27FC236}">
                      <a16:creationId xmlns:a16="http://schemas.microsoft.com/office/drawing/2014/main" id="{1B0BB490-82E2-F14D-CB15-975818F2DFA2}"/>
                    </a:ext>
                  </a:extLst>
                </p14:cNvPr>
                <p14:cNvContentPartPr/>
                <p14:nvPr/>
              </p14:nvContentPartPr>
              <p14:xfrm>
                <a:off x="8748229" y="519022"/>
                <a:ext cx="70560" cy="152640"/>
              </p14:xfrm>
            </p:contentPart>
          </mc:Choice>
          <mc:Fallback>
            <p:pic>
              <p:nvPicPr>
                <p:cNvPr id="77" name="Freihand 76">
                  <a:extLst>
                    <a:ext uri="{FF2B5EF4-FFF2-40B4-BE49-F238E27FC236}">
                      <a16:creationId xmlns:a16="http://schemas.microsoft.com/office/drawing/2014/main" id="{1B0BB490-82E2-F14D-CB15-975818F2DFA2}"/>
                    </a:ext>
                  </a:extLst>
                </p:cNvPr>
                <p:cNvPicPr/>
                <p:nvPr/>
              </p:nvPicPr>
              <p:blipFill>
                <a:blip r:embed="rId137"/>
                <a:stretch>
                  <a:fillRect/>
                </a:stretch>
              </p:blipFill>
              <p:spPr>
                <a:xfrm>
                  <a:off x="8739229" y="510022"/>
                  <a:ext cx="88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8" name="Freihand 77">
                  <a:extLst>
                    <a:ext uri="{FF2B5EF4-FFF2-40B4-BE49-F238E27FC236}">
                      <a16:creationId xmlns:a16="http://schemas.microsoft.com/office/drawing/2014/main" id="{8E1D184B-448A-9709-3FF0-3D653ADDE480}"/>
                    </a:ext>
                  </a:extLst>
                </p14:cNvPr>
                <p14:cNvContentPartPr/>
                <p14:nvPr/>
              </p14:nvContentPartPr>
              <p14:xfrm>
                <a:off x="8902309" y="495262"/>
                <a:ext cx="118080" cy="152640"/>
              </p14:xfrm>
            </p:contentPart>
          </mc:Choice>
          <mc:Fallback>
            <p:pic>
              <p:nvPicPr>
                <p:cNvPr id="78" name="Freihand 77">
                  <a:extLst>
                    <a:ext uri="{FF2B5EF4-FFF2-40B4-BE49-F238E27FC236}">
                      <a16:creationId xmlns:a16="http://schemas.microsoft.com/office/drawing/2014/main" id="{8E1D184B-448A-9709-3FF0-3D653ADDE480}"/>
                    </a:ext>
                  </a:extLst>
                </p:cNvPr>
                <p:cNvPicPr/>
                <p:nvPr/>
              </p:nvPicPr>
              <p:blipFill>
                <a:blip r:embed="rId139"/>
                <a:stretch>
                  <a:fillRect/>
                </a:stretch>
              </p:blipFill>
              <p:spPr>
                <a:xfrm>
                  <a:off x="8893669" y="486622"/>
                  <a:ext cx="135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9" name="Freihand 78">
                  <a:extLst>
                    <a:ext uri="{FF2B5EF4-FFF2-40B4-BE49-F238E27FC236}">
                      <a16:creationId xmlns:a16="http://schemas.microsoft.com/office/drawing/2014/main" id="{9790A2BB-CA27-294A-2136-4BEF8834E93A}"/>
                    </a:ext>
                  </a:extLst>
                </p14:cNvPr>
                <p14:cNvContentPartPr/>
                <p14:nvPr/>
              </p14:nvContentPartPr>
              <p14:xfrm>
                <a:off x="9155029" y="537742"/>
                <a:ext cx="207360" cy="7200"/>
              </p14:xfrm>
            </p:contentPart>
          </mc:Choice>
          <mc:Fallback>
            <p:pic>
              <p:nvPicPr>
                <p:cNvPr id="79" name="Freihand 78">
                  <a:extLst>
                    <a:ext uri="{FF2B5EF4-FFF2-40B4-BE49-F238E27FC236}">
                      <a16:creationId xmlns:a16="http://schemas.microsoft.com/office/drawing/2014/main" id="{9790A2BB-CA27-294A-2136-4BEF8834E93A}"/>
                    </a:ext>
                  </a:extLst>
                </p:cNvPr>
                <p:cNvPicPr/>
                <p:nvPr/>
              </p:nvPicPr>
              <p:blipFill>
                <a:blip r:embed="rId141"/>
                <a:stretch>
                  <a:fillRect/>
                </a:stretch>
              </p:blipFill>
              <p:spPr>
                <a:xfrm>
                  <a:off x="9146389" y="528742"/>
                  <a:ext cx="225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0" name="Freihand 79">
                  <a:extLst>
                    <a:ext uri="{FF2B5EF4-FFF2-40B4-BE49-F238E27FC236}">
                      <a16:creationId xmlns:a16="http://schemas.microsoft.com/office/drawing/2014/main" id="{38992DEC-833F-0EC4-09BC-B31DACF8F6E6}"/>
                    </a:ext>
                  </a:extLst>
                </p14:cNvPr>
                <p14:cNvContentPartPr/>
                <p14:nvPr/>
              </p14:nvContentPartPr>
              <p14:xfrm>
                <a:off x="9177349" y="601822"/>
                <a:ext cx="185040" cy="27360"/>
              </p14:xfrm>
            </p:contentPart>
          </mc:Choice>
          <mc:Fallback>
            <p:pic>
              <p:nvPicPr>
                <p:cNvPr id="80" name="Freihand 79">
                  <a:extLst>
                    <a:ext uri="{FF2B5EF4-FFF2-40B4-BE49-F238E27FC236}">
                      <a16:creationId xmlns:a16="http://schemas.microsoft.com/office/drawing/2014/main" id="{38992DEC-833F-0EC4-09BC-B31DACF8F6E6}"/>
                    </a:ext>
                  </a:extLst>
                </p:cNvPr>
                <p:cNvPicPr/>
                <p:nvPr/>
              </p:nvPicPr>
              <p:blipFill>
                <a:blip r:embed="rId143"/>
                <a:stretch>
                  <a:fillRect/>
                </a:stretch>
              </p:blipFill>
              <p:spPr>
                <a:xfrm>
                  <a:off x="9168349" y="592822"/>
                  <a:ext cx="202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1" name="Freihand 80">
                  <a:extLst>
                    <a:ext uri="{FF2B5EF4-FFF2-40B4-BE49-F238E27FC236}">
                      <a16:creationId xmlns:a16="http://schemas.microsoft.com/office/drawing/2014/main" id="{EED490DE-C840-161A-8415-1C70118FE96F}"/>
                    </a:ext>
                  </a:extLst>
                </p14:cNvPr>
                <p14:cNvContentPartPr/>
                <p14:nvPr/>
              </p14:nvContentPartPr>
              <p14:xfrm>
                <a:off x="9488029" y="499582"/>
                <a:ext cx="170640" cy="240840"/>
              </p14:xfrm>
            </p:contentPart>
          </mc:Choice>
          <mc:Fallback>
            <p:pic>
              <p:nvPicPr>
                <p:cNvPr id="81" name="Freihand 80">
                  <a:extLst>
                    <a:ext uri="{FF2B5EF4-FFF2-40B4-BE49-F238E27FC236}">
                      <a16:creationId xmlns:a16="http://schemas.microsoft.com/office/drawing/2014/main" id="{EED490DE-C840-161A-8415-1C70118FE96F}"/>
                    </a:ext>
                  </a:extLst>
                </p:cNvPr>
                <p:cNvPicPr/>
                <p:nvPr/>
              </p:nvPicPr>
              <p:blipFill>
                <a:blip r:embed="rId145"/>
                <a:stretch>
                  <a:fillRect/>
                </a:stretch>
              </p:blipFill>
              <p:spPr>
                <a:xfrm>
                  <a:off x="9479029" y="490582"/>
                  <a:ext cx="1882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6" name="Freihand 95">
                  <a:extLst>
                    <a:ext uri="{FF2B5EF4-FFF2-40B4-BE49-F238E27FC236}">
                      <a16:creationId xmlns:a16="http://schemas.microsoft.com/office/drawing/2014/main" id="{FD3DFBB9-43A9-3F28-3C6F-04C0991E5A62}"/>
                    </a:ext>
                  </a:extLst>
                </p14:cNvPr>
                <p14:cNvContentPartPr/>
                <p14:nvPr/>
              </p14:nvContentPartPr>
              <p14:xfrm>
                <a:off x="6825469" y="763102"/>
                <a:ext cx="151560" cy="34920"/>
              </p14:xfrm>
            </p:contentPart>
          </mc:Choice>
          <mc:Fallback>
            <p:pic>
              <p:nvPicPr>
                <p:cNvPr id="96" name="Freihand 95">
                  <a:extLst>
                    <a:ext uri="{FF2B5EF4-FFF2-40B4-BE49-F238E27FC236}">
                      <a16:creationId xmlns:a16="http://schemas.microsoft.com/office/drawing/2014/main" id="{FD3DFBB9-43A9-3F28-3C6F-04C0991E5A62}"/>
                    </a:ext>
                  </a:extLst>
                </p:cNvPr>
                <p:cNvPicPr/>
                <p:nvPr/>
              </p:nvPicPr>
              <p:blipFill>
                <a:blip r:embed="rId147"/>
                <a:stretch>
                  <a:fillRect/>
                </a:stretch>
              </p:blipFill>
              <p:spPr>
                <a:xfrm>
                  <a:off x="6816469" y="754462"/>
                  <a:ext cx="169200" cy="5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
            <p14:nvContentPartPr>
              <p14:cNvPr id="98" name="Freihand 97">
                <a:extLst>
                  <a:ext uri="{FF2B5EF4-FFF2-40B4-BE49-F238E27FC236}">
                    <a16:creationId xmlns:a16="http://schemas.microsoft.com/office/drawing/2014/main" id="{E962B25E-13A4-6B38-E5DB-766BE6433038}"/>
                  </a:ext>
                </a:extLst>
              </p14:cNvPr>
              <p14:cNvContentPartPr/>
              <p14:nvPr/>
            </p14:nvContentPartPr>
            <p14:xfrm>
              <a:off x="7660669" y="810982"/>
              <a:ext cx="209880" cy="37440"/>
            </p14:xfrm>
          </p:contentPart>
        </mc:Choice>
        <mc:Fallback>
          <p:pic>
            <p:nvPicPr>
              <p:cNvPr id="98" name="Freihand 97">
                <a:extLst>
                  <a:ext uri="{FF2B5EF4-FFF2-40B4-BE49-F238E27FC236}">
                    <a16:creationId xmlns:a16="http://schemas.microsoft.com/office/drawing/2014/main" id="{E962B25E-13A4-6B38-E5DB-766BE6433038}"/>
                  </a:ext>
                </a:extLst>
              </p:cNvPr>
              <p:cNvPicPr/>
              <p:nvPr/>
            </p:nvPicPr>
            <p:blipFill>
              <a:blip r:embed="rId149"/>
              <a:stretch>
                <a:fillRect/>
              </a:stretch>
            </p:blipFill>
            <p:spPr>
              <a:xfrm>
                <a:off x="7652029" y="802342"/>
                <a:ext cx="2275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9" name="Freihand 98">
                <a:extLst>
                  <a:ext uri="{FF2B5EF4-FFF2-40B4-BE49-F238E27FC236}">
                    <a16:creationId xmlns:a16="http://schemas.microsoft.com/office/drawing/2014/main" id="{E4154FDC-9A4E-955E-9E1F-0E51E09ECDBE}"/>
                  </a:ext>
                </a:extLst>
              </p14:cNvPr>
              <p14:cNvContentPartPr/>
              <p14:nvPr/>
            </p14:nvContentPartPr>
            <p14:xfrm>
              <a:off x="8729509" y="777502"/>
              <a:ext cx="254160" cy="46440"/>
            </p14:xfrm>
          </p:contentPart>
        </mc:Choice>
        <mc:Fallback>
          <p:pic>
            <p:nvPicPr>
              <p:cNvPr id="99" name="Freihand 98">
                <a:extLst>
                  <a:ext uri="{FF2B5EF4-FFF2-40B4-BE49-F238E27FC236}">
                    <a16:creationId xmlns:a16="http://schemas.microsoft.com/office/drawing/2014/main" id="{E4154FDC-9A4E-955E-9E1F-0E51E09ECDBE}"/>
                  </a:ext>
                </a:extLst>
              </p:cNvPr>
              <p:cNvPicPr/>
              <p:nvPr/>
            </p:nvPicPr>
            <p:blipFill>
              <a:blip r:embed="rId151"/>
              <a:stretch>
                <a:fillRect/>
              </a:stretch>
            </p:blipFill>
            <p:spPr>
              <a:xfrm>
                <a:off x="8720509" y="768862"/>
                <a:ext cx="271800" cy="64080"/>
              </a:xfrm>
              <a:prstGeom prst="rect">
                <a:avLst/>
              </a:prstGeom>
            </p:spPr>
          </p:pic>
        </mc:Fallback>
      </mc:AlternateContent>
      <p:grpSp>
        <p:nvGrpSpPr>
          <p:cNvPr id="112" name="Gruppieren 111">
            <a:extLst>
              <a:ext uri="{FF2B5EF4-FFF2-40B4-BE49-F238E27FC236}">
                <a16:creationId xmlns:a16="http://schemas.microsoft.com/office/drawing/2014/main" id="{003F0746-D982-A7F9-B55D-5609BA8B0EBE}"/>
              </a:ext>
            </a:extLst>
          </p:cNvPr>
          <p:cNvGrpSpPr/>
          <p:nvPr/>
        </p:nvGrpSpPr>
        <p:grpSpPr>
          <a:xfrm>
            <a:off x="7578949" y="922222"/>
            <a:ext cx="838080" cy="269280"/>
            <a:chOff x="7578949" y="922222"/>
            <a:chExt cx="838080" cy="269280"/>
          </a:xfrm>
        </p:grpSpPr>
        <mc:AlternateContent xmlns:mc="http://schemas.openxmlformats.org/markup-compatibility/2006">
          <mc:Choice xmlns:p14="http://schemas.microsoft.com/office/powerpoint/2010/main" Requires="p14">
            <p:contentPart p14:bwMode="auto" r:id="rId152">
              <p14:nvContentPartPr>
                <p14:cNvPr id="103" name="Freihand 102">
                  <a:extLst>
                    <a:ext uri="{FF2B5EF4-FFF2-40B4-BE49-F238E27FC236}">
                      <a16:creationId xmlns:a16="http://schemas.microsoft.com/office/drawing/2014/main" id="{0CC39C9E-425B-118A-4375-0A35F726211F}"/>
                    </a:ext>
                  </a:extLst>
                </p14:cNvPr>
                <p14:cNvContentPartPr/>
                <p14:nvPr/>
              </p14:nvContentPartPr>
              <p14:xfrm>
                <a:off x="7578949" y="1072702"/>
                <a:ext cx="145440" cy="75600"/>
              </p14:xfrm>
            </p:contentPart>
          </mc:Choice>
          <mc:Fallback>
            <p:pic>
              <p:nvPicPr>
                <p:cNvPr id="103" name="Freihand 102">
                  <a:extLst>
                    <a:ext uri="{FF2B5EF4-FFF2-40B4-BE49-F238E27FC236}">
                      <a16:creationId xmlns:a16="http://schemas.microsoft.com/office/drawing/2014/main" id="{0CC39C9E-425B-118A-4375-0A35F726211F}"/>
                    </a:ext>
                  </a:extLst>
                </p:cNvPr>
                <p:cNvPicPr/>
                <p:nvPr/>
              </p:nvPicPr>
              <p:blipFill>
                <a:blip r:embed="rId153"/>
                <a:stretch>
                  <a:fillRect/>
                </a:stretch>
              </p:blipFill>
              <p:spPr>
                <a:xfrm>
                  <a:off x="7569949" y="1064062"/>
                  <a:ext cx="163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4" name="Freihand 103">
                  <a:extLst>
                    <a:ext uri="{FF2B5EF4-FFF2-40B4-BE49-F238E27FC236}">
                      <a16:creationId xmlns:a16="http://schemas.microsoft.com/office/drawing/2014/main" id="{8667D891-C7D8-F990-57E1-CBF4C5593C7C}"/>
                    </a:ext>
                  </a:extLst>
                </p14:cNvPr>
                <p14:cNvContentPartPr/>
                <p14:nvPr/>
              </p14:nvContentPartPr>
              <p14:xfrm>
                <a:off x="7825909" y="984502"/>
                <a:ext cx="75240" cy="207000"/>
              </p14:xfrm>
            </p:contentPart>
          </mc:Choice>
          <mc:Fallback>
            <p:pic>
              <p:nvPicPr>
                <p:cNvPr id="104" name="Freihand 103">
                  <a:extLst>
                    <a:ext uri="{FF2B5EF4-FFF2-40B4-BE49-F238E27FC236}">
                      <a16:creationId xmlns:a16="http://schemas.microsoft.com/office/drawing/2014/main" id="{8667D891-C7D8-F990-57E1-CBF4C5593C7C}"/>
                    </a:ext>
                  </a:extLst>
                </p:cNvPr>
                <p:cNvPicPr/>
                <p:nvPr/>
              </p:nvPicPr>
              <p:blipFill>
                <a:blip r:embed="rId155"/>
                <a:stretch>
                  <a:fillRect/>
                </a:stretch>
              </p:blipFill>
              <p:spPr>
                <a:xfrm>
                  <a:off x="7816909" y="975862"/>
                  <a:ext cx="928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5" name="Freihand 104">
                  <a:extLst>
                    <a:ext uri="{FF2B5EF4-FFF2-40B4-BE49-F238E27FC236}">
                      <a16:creationId xmlns:a16="http://schemas.microsoft.com/office/drawing/2014/main" id="{890C46FB-A2A1-3655-FF9D-B6DAF1A45601}"/>
                    </a:ext>
                  </a:extLst>
                </p14:cNvPr>
                <p14:cNvContentPartPr/>
                <p14:nvPr/>
              </p14:nvContentPartPr>
              <p14:xfrm>
                <a:off x="7983589" y="1000342"/>
                <a:ext cx="99000" cy="128520"/>
              </p14:xfrm>
            </p:contentPart>
          </mc:Choice>
          <mc:Fallback>
            <p:pic>
              <p:nvPicPr>
                <p:cNvPr id="105" name="Freihand 104">
                  <a:extLst>
                    <a:ext uri="{FF2B5EF4-FFF2-40B4-BE49-F238E27FC236}">
                      <a16:creationId xmlns:a16="http://schemas.microsoft.com/office/drawing/2014/main" id="{890C46FB-A2A1-3655-FF9D-B6DAF1A45601}"/>
                    </a:ext>
                  </a:extLst>
                </p:cNvPr>
                <p:cNvPicPr/>
                <p:nvPr/>
              </p:nvPicPr>
              <p:blipFill>
                <a:blip r:embed="rId157"/>
                <a:stretch>
                  <a:fillRect/>
                </a:stretch>
              </p:blipFill>
              <p:spPr>
                <a:xfrm>
                  <a:off x="7974949" y="991702"/>
                  <a:ext cx="116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6" name="Freihand 105">
                  <a:extLst>
                    <a:ext uri="{FF2B5EF4-FFF2-40B4-BE49-F238E27FC236}">
                      <a16:creationId xmlns:a16="http://schemas.microsoft.com/office/drawing/2014/main" id="{81BDDFD5-7283-B659-15E1-3DD7473F7D12}"/>
                    </a:ext>
                  </a:extLst>
                </p14:cNvPr>
                <p14:cNvContentPartPr/>
                <p14:nvPr/>
              </p14:nvContentPartPr>
              <p14:xfrm>
                <a:off x="8120749" y="984862"/>
                <a:ext cx="135720" cy="141480"/>
              </p14:xfrm>
            </p:contentPart>
          </mc:Choice>
          <mc:Fallback>
            <p:pic>
              <p:nvPicPr>
                <p:cNvPr id="106" name="Freihand 105">
                  <a:extLst>
                    <a:ext uri="{FF2B5EF4-FFF2-40B4-BE49-F238E27FC236}">
                      <a16:creationId xmlns:a16="http://schemas.microsoft.com/office/drawing/2014/main" id="{81BDDFD5-7283-B659-15E1-3DD7473F7D12}"/>
                    </a:ext>
                  </a:extLst>
                </p:cNvPr>
                <p:cNvPicPr/>
                <p:nvPr/>
              </p:nvPicPr>
              <p:blipFill>
                <a:blip r:embed="rId159"/>
                <a:stretch>
                  <a:fillRect/>
                </a:stretch>
              </p:blipFill>
              <p:spPr>
                <a:xfrm>
                  <a:off x="8112109" y="976222"/>
                  <a:ext cx="153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7" name="Freihand 106">
                  <a:extLst>
                    <a:ext uri="{FF2B5EF4-FFF2-40B4-BE49-F238E27FC236}">
                      <a16:creationId xmlns:a16="http://schemas.microsoft.com/office/drawing/2014/main" id="{5DC181B5-9D5E-6695-64FD-3619937CE095}"/>
                    </a:ext>
                  </a:extLst>
                </p14:cNvPr>
                <p14:cNvContentPartPr/>
                <p14:nvPr/>
              </p14:nvContentPartPr>
              <p14:xfrm>
                <a:off x="8339629" y="1004302"/>
                <a:ext cx="77400" cy="103320"/>
              </p14:xfrm>
            </p:contentPart>
          </mc:Choice>
          <mc:Fallback>
            <p:pic>
              <p:nvPicPr>
                <p:cNvPr id="107" name="Freihand 106">
                  <a:extLst>
                    <a:ext uri="{FF2B5EF4-FFF2-40B4-BE49-F238E27FC236}">
                      <a16:creationId xmlns:a16="http://schemas.microsoft.com/office/drawing/2014/main" id="{5DC181B5-9D5E-6695-64FD-3619937CE095}"/>
                    </a:ext>
                  </a:extLst>
                </p:cNvPr>
                <p:cNvPicPr/>
                <p:nvPr/>
              </p:nvPicPr>
              <p:blipFill>
                <a:blip r:embed="rId161"/>
                <a:stretch>
                  <a:fillRect/>
                </a:stretch>
              </p:blipFill>
              <p:spPr>
                <a:xfrm>
                  <a:off x="8330989" y="995302"/>
                  <a:ext cx="95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8" name="Freihand 107">
                  <a:extLst>
                    <a:ext uri="{FF2B5EF4-FFF2-40B4-BE49-F238E27FC236}">
                      <a16:creationId xmlns:a16="http://schemas.microsoft.com/office/drawing/2014/main" id="{05A77FCD-957C-CCE2-B95B-6FDC48D2086A}"/>
                    </a:ext>
                  </a:extLst>
                </p14:cNvPr>
                <p14:cNvContentPartPr/>
                <p14:nvPr/>
              </p14:nvContentPartPr>
              <p14:xfrm>
                <a:off x="8388229" y="922222"/>
                <a:ext cx="10800" cy="10800"/>
              </p14:xfrm>
            </p:contentPart>
          </mc:Choice>
          <mc:Fallback>
            <p:pic>
              <p:nvPicPr>
                <p:cNvPr id="108" name="Freihand 107">
                  <a:extLst>
                    <a:ext uri="{FF2B5EF4-FFF2-40B4-BE49-F238E27FC236}">
                      <a16:creationId xmlns:a16="http://schemas.microsoft.com/office/drawing/2014/main" id="{05A77FCD-957C-CCE2-B95B-6FDC48D2086A}"/>
                    </a:ext>
                  </a:extLst>
                </p:cNvPr>
                <p:cNvPicPr/>
                <p:nvPr/>
              </p:nvPicPr>
              <p:blipFill>
                <a:blip r:embed="rId163"/>
                <a:stretch>
                  <a:fillRect/>
                </a:stretch>
              </p:blipFill>
              <p:spPr>
                <a:xfrm>
                  <a:off x="8379589" y="913222"/>
                  <a:ext cx="28440" cy="28440"/>
                </a:xfrm>
                <a:prstGeom prst="rect">
                  <a:avLst/>
                </a:prstGeom>
              </p:spPr>
            </p:pic>
          </mc:Fallback>
        </mc:AlternateContent>
      </p:grpSp>
      <p:grpSp>
        <p:nvGrpSpPr>
          <p:cNvPr id="111" name="Gruppieren 110">
            <a:extLst>
              <a:ext uri="{FF2B5EF4-FFF2-40B4-BE49-F238E27FC236}">
                <a16:creationId xmlns:a16="http://schemas.microsoft.com/office/drawing/2014/main" id="{665553B2-551E-087C-AECA-380D50784C99}"/>
              </a:ext>
            </a:extLst>
          </p:cNvPr>
          <p:cNvGrpSpPr/>
          <p:nvPr/>
        </p:nvGrpSpPr>
        <p:grpSpPr>
          <a:xfrm>
            <a:off x="9135589" y="1050022"/>
            <a:ext cx="122400" cy="80640"/>
            <a:chOff x="9135589" y="1050022"/>
            <a:chExt cx="122400" cy="80640"/>
          </a:xfrm>
        </p:grpSpPr>
        <mc:AlternateContent xmlns:mc="http://schemas.openxmlformats.org/markup-compatibility/2006">
          <mc:Choice xmlns:p14="http://schemas.microsoft.com/office/powerpoint/2010/main" Requires="p14">
            <p:contentPart p14:bwMode="auto" r:id="rId164">
              <p14:nvContentPartPr>
                <p14:cNvPr id="109" name="Freihand 108">
                  <a:extLst>
                    <a:ext uri="{FF2B5EF4-FFF2-40B4-BE49-F238E27FC236}">
                      <a16:creationId xmlns:a16="http://schemas.microsoft.com/office/drawing/2014/main" id="{161116B6-EB39-A040-7573-94BBADCEE03E}"/>
                    </a:ext>
                  </a:extLst>
                </p14:cNvPr>
                <p14:cNvContentPartPr/>
                <p14:nvPr/>
              </p14:nvContentPartPr>
              <p14:xfrm>
                <a:off x="9135589" y="1050022"/>
                <a:ext cx="101520" cy="14400"/>
              </p14:xfrm>
            </p:contentPart>
          </mc:Choice>
          <mc:Fallback>
            <p:pic>
              <p:nvPicPr>
                <p:cNvPr id="109" name="Freihand 108">
                  <a:extLst>
                    <a:ext uri="{FF2B5EF4-FFF2-40B4-BE49-F238E27FC236}">
                      <a16:creationId xmlns:a16="http://schemas.microsoft.com/office/drawing/2014/main" id="{161116B6-EB39-A040-7573-94BBADCEE03E}"/>
                    </a:ext>
                  </a:extLst>
                </p:cNvPr>
                <p:cNvPicPr/>
                <p:nvPr/>
              </p:nvPicPr>
              <p:blipFill>
                <a:blip r:embed="rId165"/>
                <a:stretch>
                  <a:fillRect/>
                </a:stretch>
              </p:blipFill>
              <p:spPr>
                <a:xfrm>
                  <a:off x="9126589" y="1041382"/>
                  <a:ext cx="119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0" name="Freihand 109">
                  <a:extLst>
                    <a:ext uri="{FF2B5EF4-FFF2-40B4-BE49-F238E27FC236}">
                      <a16:creationId xmlns:a16="http://schemas.microsoft.com/office/drawing/2014/main" id="{F50390FE-122A-B3FA-34C2-7CCACCFE7E33}"/>
                    </a:ext>
                  </a:extLst>
                </p14:cNvPr>
                <p14:cNvContentPartPr/>
                <p14:nvPr/>
              </p14:nvContentPartPr>
              <p14:xfrm>
                <a:off x="9140629" y="1102582"/>
                <a:ext cx="117360" cy="28080"/>
              </p14:xfrm>
            </p:contentPart>
          </mc:Choice>
          <mc:Fallback>
            <p:pic>
              <p:nvPicPr>
                <p:cNvPr id="110" name="Freihand 109">
                  <a:extLst>
                    <a:ext uri="{FF2B5EF4-FFF2-40B4-BE49-F238E27FC236}">
                      <a16:creationId xmlns:a16="http://schemas.microsoft.com/office/drawing/2014/main" id="{F50390FE-122A-B3FA-34C2-7CCACCFE7E33}"/>
                    </a:ext>
                  </a:extLst>
                </p:cNvPr>
                <p:cNvPicPr/>
                <p:nvPr/>
              </p:nvPicPr>
              <p:blipFill>
                <a:blip r:embed="rId167"/>
                <a:stretch>
                  <a:fillRect/>
                </a:stretch>
              </p:blipFill>
              <p:spPr>
                <a:xfrm>
                  <a:off x="9131989" y="1093942"/>
                  <a:ext cx="135000" cy="45720"/>
                </a:xfrm>
                <a:prstGeom prst="rect">
                  <a:avLst/>
                </a:prstGeom>
              </p:spPr>
            </p:pic>
          </mc:Fallback>
        </mc:AlternateContent>
      </p:grpSp>
      <p:grpSp>
        <p:nvGrpSpPr>
          <p:cNvPr id="118" name="Gruppieren 117">
            <a:extLst>
              <a:ext uri="{FF2B5EF4-FFF2-40B4-BE49-F238E27FC236}">
                <a16:creationId xmlns:a16="http://schemas.microsoft.com/office/drawing/2014/main" id="{862CB7B2-4F30-C980-F9AA-10DA86D13774}"/>
              </a:ext>
            </a:extLst>
          </p:cNvPr>
          <p:cNvGrpSpPr/>
          <p:nvPr/>
        </p:nvGrpSpPr>
        <p:grpSpPr>
          <a:xfrm>
            <a:off x="9428629" y="949582"/>
            <a:ext cx="564120" cy="285480"/>
            <a:chOff x="9428629" y="949582"/>
            <a:chExt cx="564120" cy="285480"/>
          </a:xfrm>
        </p:grpSpPr>
        <mc:AlternateContent xmlns:mc="http://schemas.openxmlformats.org/markup-compatibility/2006">
          <mc:Choice xmlns:p14="http://schemas.microsoft.com/office/powerpoint/2010/main" Requires="p14">
            <p:contentPart p14:bwMode="auto" r:id="rId168">
              <p14:nvContentPartPr>
                <p14:cNvPr id="113" name="Freihand 112">
                  <a:extLst>
                    <a:ext uri="{FF2B5EF4-FFF2-40B4-BE49-F238E27FC236}">
                      <a16:creationId xmlns:a16="http://schemas.microsoft.com/office/drawing/2014/main" id="{1CFE2245-8342-B276-AFCE-D1F651074978}"/>
                    </a:ext>
                  </a:extLst>
                </p14:cNvPr>
                <p14:cNvContentPartPr/>
                <p14:nvPr/>
              </p14:nvContentPartPr>
              <p14:xfrm>
                <a:off x="9428629" y="973702"/>
                <a:ext cx="120600" cy="129960"/>
              </p14:xfrm>
            </p:contentPart>
          </mc:Choice>
          <mc:Fallback>
            <p:pic>
              <p:nvPicPr>
                <p:cNvPr id="113" name="Freihand 112">
                  <a:extLst>
                    <a:ext uri="{FF2B5EF4-FFF2-40B4-BE49-F238E27FC236}">
                      <a16:creationId xmlns:a16="http://schemas.microsoft.com/office/drawing/2014/main" id="{1CFE2245-8342-B276-AFCE-D1F651074978}"/>
                    </a:ext>
                  </a:extLst>
                </p:cNvPr>
                <p:cNvPicPr/>
                <p:nvPr/>
              </p:nvPicPr>
              <p:blipFill>
                <a:blip r:embed="rId169"/>
                <a:stretch>
                  <a:fillRect/>
                </a:stretch>
              </p:blipFill>
              <p:spPr>
                <a:xfrm>
                  <a:off x="9419989" y="964702"/>
                  <a:ext cx="138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4" name="Freihand 113">
                  <a:extLst>
                    <a:ext uri="{FF2B5EF4-FFF2-40B4-BE49-F238E27FC236}">
                      <a16:creationId xmlns:a16="http://schemas.microsoft.com/office/drawing/2014/main" id="{53689EBB-69E3-0DA4-3365-7BE242ECDD05}"/>
                    </a:ext>
                  </a:extLst>
                </p14:cNvPr>
                <p14:cNvContentPartPr/>
                <p14:nvPr/>
              </p14:nvContentPartPr>
              <p14:xfrm>
                <a:off x="9536269" y="1092862"/>
                <a:ext cx="37080" cy="142200"/>
              </p14:xfrm>
            </p:contentPart>
          </mc:Choice>
          <mc:Fallback>
            <p:pic>
              <p:nvPicPr>
                <p:cNvPr id="114" name="Freihand 113">
                  <a:extLst>
                    <a:ext uri="{FF2B5EF4-FFF2-40B4-BE49-F238E27FC236}">
                      <a16:creationId xmlns:a16="http://schemas.microsoft.com/office/drawing/2014/main" id="{53689EBB-69E3-0DA4-3365-7BE242ECDD05}"/>
                    </a:ext>
                  </a:extLst>
                </p:cNvPr>
                <p:cNvPicPr/>
                <p:nvPr/>
              </p:nvPicPr>
              <p:blipFill>
                <a:blip r:embed="rId171"/>
                <a:stretch>
                  <a:fillRect/>
                </a:stretch>
              </p:blipFill>
              <p:spPr>
                <a:xfrm>
                  <a:off x="9527629" y="1083862"/>
                  <a:ext cx="54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5" name="Freihand 114">
                  <a:extLst>
                    <a:ext uri="{FF2B5EF4-FFF2-40B4-BE49-F238E27FC236}">
                      <a16:creationId xmlns:a16="http://schemas.microsoft.com/office/drawing/2014/main" id="{631FB8F1-0AA0-3CB8-4C92-74C5C18499B0}"/>
                    </a:ext>
                  </a:extLst>
                </p14:cNvPr>
                <p14:cNvContentPartPr/>
                <p14:nvPr/>
              </p14:nvContentPartPr>
              <p14:xfrm>
                <a:off x="9658669" y="949582"/>
                <a:ext cx="97920" cy="150840"/>
              </p14:xfrm>
            </p:contentPart>
          </mc:Choice>
          <mc:Fallback>
            <p:pic>
              <p:nvPicPr>
                <p:cNvPr id="115" name="Freihand 114">
                  <a:extLst>
                    <a:ext uri="{FF2B5EF4-FFF2-40B4-BE49-F238E27FC236}">
                      <a16:creationId xmlns:a16="http://schemas.microsoft.com/office/drawing/2014/main" id="{631FB8F1-0AA0-3CB8-4C92-74C5C18499B0}"/>
                    </a:ext>
                  </a:extLst>
                </p:cNvPr>
                <p:cNvPicPr/>
                <p:nvPr/>
              </p:nvPicPr>
              <p:blipFill>
                <a:blip r:embed="rId173"/>
                <a:stretch>
                  <a:fillRect/>
                </a:stretch>
              </p:blipFill>
              <p:spPr>
                <a:xfrm>
                  <a:off x="9650029" y="940582"/>
                  <a:ext cx="1155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6" name="Freihand 115">
                  <a:extLst>
                    <a:ext uri="{FF2B5EF4-FFF2-40B4-BE49-F238E27FC236}">
                      <a16:creationId xmlns:a16="http://schemas.microsoft.com/office/drawing/2014/main" id="{ACE74D54-05C1-BA22-5745-99CFC2D2226A}"/>
                    </a:ext>
                  </a:extLst>
                </p14:cNvPr>
                <p14:cNvContentPartPr/>
                <p14:nvPr/>
              </p14:nvContentPartPr>
              <p14:xfrm>
                <a:off x="9859909" y="970102"/>
                <a:ext cx="116280" cy="78840"/>
              </p14:xfrm>
            </p:contentPart>
          </mc:Choice>
          <mc:Fallback>
            <p:pic>
              <p:nvPicPr>
                <p:cNvPr id="116" name="Freihand 115">
                  <a:extLst>
                    <a:ext uri="{FF2B5EF4-FFF2-40B4-BE49-F238E27FC236}">
                      <a16:creationId xmlns:a16="http://schemas.microsoft.com/office/drawing/2014/main" id="{ACE74D54-05C1-BA22-5745-99CFC2D2226A}"/>
                    </a:ext>
                  </a:extLst>
                </p:cNvPr>
                <p:cNvPicPr/>
                <p:nvPr/>
              </p:nvPicPr>
              <p:blipFill>
                <a:blip r:embed="rId175"/>
                <a:stretch>
                  <a:fillRect/>
                </a:stretch>
              </p:blipFill>
              <p:spPr>
                <a:xfrm>
                  <a:off x="9851269" y="961102"/>
                  <a:ext cx="133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7" name="Freihand 116">
                  <a:extLst>
                    <a:ext uri="{FF2B5EF4-FFF2-40B4-BE49-F238E27FC236}">
                      <a16:creationId xmlns:a16="http://schemas.microsoft.com/office/drawing/2014/main" id="{D4C527C9-3884-F1F1-407F-4483EF939AD9}"/>
                    </a:ext>
                  </a:extLst>
                </p14:cNvPr>
                <p14:cNvContentPartPr/>
                <p14:nvPr/>
              </p14:nvContentPartPr>
              <p14:xfrm>
                <a:off x="9881509" y="971182"/>
                <a:ext cx="111240" cy="222840"/>
              </p14:xfrm>
            </p:contentPart>
          </mc:Choice>
          <mc:Fallback>
            <p:pic>
              <p:nvPicPr>
                <p:cNvPr id="117" name="Freihand 116">
                  <a:extLst>
                    <a:ext uri="{FF2B5EF4-FFF2-40B4-BE49-F238E27FC236}">
                      <a16:creationId xmlns:a16="http://schemas.microsoft.com/office/drawing/2014/main" id="{D4C527C9-3884-F1F1-407F-4483EF939AD9}"/>
                    </a:ext>
                  </a:extLst>
                </p:cNvPr>
                <p:cNvPicPr/>
                <p:nvPr/>
              </p:nvPicPr>
              <p:blipFill>
                <a:blip r:embed="rId177"/>
                <a:stretch>
                  <a:fillRect/>
                </a:stretch>
              </p:blipFill>
              <p:spPr>
                <a:xfrm>
                  <a:off x="9872869" y="962182"/>
                  <a:ext cx="128880" cy="240480"/>
                </a:xfrm>
                <a:prstGeom prst="rect">
                  <a:avLst/>
                </a:prstGeom>
              </p:spPr>
            </p:pic>
          </mc:Fallback>
        </mc:AlternateContent>
      </p:grpSp>
      <p:grpSp>
        <p:nvGrpSpPr>
          <p:cNvPr id="123" name="Gruppieren 122">
            <a:extLst>
              <a:ext uri="{FF2B5EF4-FFF2-40B4-BE49-F238E27FC236}">
                <a16:creationId xmlns:a16="http://schemas.microsoft.com/office/drawing/2014/main" id="{C789E8B2-176F-35C1-26EB-A06A17D9198F}"/>
              </a:ext>
            </a:extLst>
          </p:cNvPr>
          <p:cNvGrpSpPr/>
          <p:nvPr/>
        </p:nvGrpSpPr>
        <p:grpSpPr>
          <a:xfrm>
            <a:off x="10312789" y="796582"/>
            <a:ext cx="492840" cy="243720"/>
            <a:chOff x="10312789" y="796582"/>
            <a:chExt cx="492840" cy="243720"/>
          </a:xfrm>
        </p:grpSpPr>
        <mc:AlternateContent xmlns:mc="http://schemas.openxmlformats.org/markup-compatibility/2006">
          <mc:Choice xmlns:p14="http://schemas.microsoft.com/office/powerpoint/2010/main" Requires="p14">
            <p:contentPart p14:bwMode="auto" r:id="rId178">
              <p14:nvContentPartPr>
                <p14:cNvPr id="119" name="Freihand 118">
                  <a:extLst>
                    <a:ext uri="{FF2B5EF4-FFF2-40B4-BE49-F238E27FC236}">
                      <a16:creationId xmlns:a16="http://schemas.microsoft.com/office/drawing/2014/main" id="{6B14A02A-3B15-1A2B-CD9E-A2397B6CE888}"/>
                    </a:ext>
                  </a:extLst>
                </p14:cNvPr>
                <p14:cNvContentPartPr/>
                <p14:nvPr/>
              </p14:nvContentPartPr>
              <p14:xfrm>
                <a:off x="10312789" y="796582"/>
                <a:ext cx="35280" cy="242640"/>
              </p14:xfrm>
            </p:contentPart>
          </mc:Choice>
          <mc:Fallback>
            <p:pic>
              <p:nvPicPr>
                <p:cNvPr id="119" name="Freihand 118">
                  <a:extLst>
                    <a:ext uri="{FF2B5EF4-FFF2-40B4-BE49-F238E27FC236}">
                      <a16:creationId xmlns:a16="http://schemas.microsoft.com/office/drawing/2014/main" id="{6B14A02A-3B15-1A2B-CD9E-A2397B6CE888}"/>
                    </a:ext>
                  </a:extLst>
                </p:cNvPr>
                <p:cNvPicPr/>
                <p:nvPr/>
              </p:nvPicPr>
              <p:blipFill>
                <a:blip r:embed="rId179"/>
                <a:stretch>
                  <a:fillRect/>
                </a:stretch>
              </p:blipFill>
              <p:spPr>
                <a:xfrm>
                  <a:off x="10303789" y="787582"/>
                  <a:ext cx="529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0" name="Freihand 119">
                  <a:extLst>
                    <a:ext uri="{FF2B5EF4-FFF2-40B4-BE49-F238E27FC236}">
                      <a16:creationId xmlns:a16="http://schemas.microsoft.com/office/drawing/2014/main" id="{1CC595BB-2473-A930-26CC-B383B61BEA00}"/>
                    </a:ext>
                  </a:extLst>
                </p14:cNvPr>
                <p14:cNvContentPartPr/>
                <p14:nvPr/>
              </p14:nvContentPartPr>
              <p14:xfrm>
                <a:off x="10483429" y="965422"/>
                <a:ext cx="12600" cy="16920"/>
              </p14:xfrm>
            </p:contentPart>
          </mc:Choice>
          <mc:Fallback>
            <p:pic>
              <p:nvPicPr>
                <p:cNvPr id="120" name="Freihand 119">
                  <a:extLst>
                    <a:ext uri="{FF2B5EF4-FFF2-40B4-BE49-F238E27FC236}">
                      <a16:creationId xmlns:a16="http://schemas.microsoft.com/office/drawing/2014/main" id="{1CC595BB-2473-A930-26CC-B383B61BEA00}"/>
                    </a:ext>
                  </a:extLst>
                </p:cNvPr>
                <p:cNvPicPr/>
                <p:nvPr/>
              </p:nvPicPr>
              <p:blipFill>
                <a:blip r:embed="rId181"/>
                <a:stretch>
                  <a:fillRect/>
                </a:stretch>
              </p:blipFill>
              <p:spPr>
                <a:xfrm>
                  <a:off x="10474429" y="956422"/>
                  <a:ext cx="30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1" name="Freihand 120">
                  <a:extLst>
                    <a:ext uri="{FF2B5EF4-FFF2-40B4-BE49-F238E27FC236}">
                      <a16:creationId xmlns:a16="http://schemas.microsoft.com/office/drawing/2014/main" id="{937D11D0-6BCB-855B-BCB8-B569C5AD43AF}"/>
                    </a:ext>
                  </a:extLst>
                </p14:cNvPr>
                <p14:cNvContentPartPr/>
                <p14:nvPr/>
              </p14:nvContentPartPr>
              <p14:xfrm>
                <a:off x="10600789" y="895222"/>
                <a:ext cx="139320" cy="145080"/>
              </p14:xfrm>
            </p:contentPart>
          </mc:Choice>
          <mc:Fallback>
            <p:pic>
              <p:nvPicPr>
                <p:cNvPr id="121" name="Freihand 120">
                  <a:extLst>
                    <a:ext uri="{FF2B5EF4-FFF2-40B4-BE49-F238E27FC236}">
                      <a16:creationId xmlns:a16="http://schemas.microsoft.com/office/drawing/2014/main" id="{937D11D0-6BCB-855B-BCB8-B569C5AD43AF}"/>
                    </a:ext>
                  </a:extLst>
                </p:cNvPr>
                <p:cNvPicPr/>
                <p:nvPr/>
              </p:nvPicPr>
              <p:blipFill>
                <a:blip r:embed="rId183"/>
                <a:stretch>
                  <a:fillRect/>
                </a:stretch>
              </p:blipFill>
              <p:spPr>
                <a:xfrm>
                  <a:off x="10592149" y="886582"/>
                  <a:ext cx="156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2" name="Freihand 121">
                  <a:extLst>
                    <a:ext uri="{FF2B5EF4-FFF2-40B4-BE49-F238E27FC236}">
                      <a16:creationId xmlns:a16="http://schemas.microsoft.com/office/drawing/2014/main" id="{28E3C106-331C-3047-8283-1A9E545CF608}"/>
                    </a:ext>
                  </a:extLst>
                </p14:cNvPr>
                <p14:cNvContentPartPr/>
                <p14:nvPr/>
              </p14:nvContentPartPr>
              <p14:xfrm>
                <a:off x="10686469" y="851302"/>
                <a:ext cx="119160" cy="26280"/>
              </p14:xfrm>
            </p:contentPart>
          </mc:Choice>
          <mc:Fallback>
            <p:pic>
              <p:nvPicPr>
                <p:cNvPr id="122" name="Freihand 121">
                  <a:extLst>
                    <a:ext uri="{FF2B5EF4-FFF2-40B4-BE49-F238E27FC236}">
                      <a16:creationId xmlns:a16="http://schemas.microsoft.com/office/drawing/2014/main" id="{28E3C106-331C-3047-8283-1A9E545CF608}"/>
                    </a:ext>
                  </a:extLst>
                </p:cNvPr>
                <p:cNvPicPr/>
                <p:nvPr/>
              </p:nvPicPr>
              <p:blipFill>
                <a:blip r:embed="rId185"/>
                <a:stretch>
                  <a:fillRect/>
                </a:stretch>
              </p:blipFill>
              <p:spPr>
                <a:xfrm>
                  <a:off x="10677829" y="842662"/>
                  <a:ext cx="136800" cy="43920"/>
                </a:xfrm>
                <a:prstGeom prst="rect">
                  <a:avLst/>
                </a:prstGeom>
              </p:spPr>
            </p:pic>
          </mc:Fallback>
        </mc:AlternateContent>
      </p:grpSp>
      <p:grpSp>
        <p:nvGrpSpPr>
          <p:cNvPr id="148" name="Gruppieren 147">
            <a:extLst>
              <a:ext uri="{FF2B5EF4-FFF2-40B4-BE49-F238E27FC236}">
                <a16:creationId xmlns:a16="http://schemas.microsoft.com/office/drawing/2014/main" id="{9050813E-EA75-C275-D492-14A268F9B2A5}"/>
              </a:ext>
            </a:extLst>
          </p:cNvPr>
          <p:cNvGrpSpPr/>
          <p:nvPr/>
        </p:nvGrpSpPr>
        <p:grpSpPr>
          <a:xfrm>
            <a:off x="10196869" y="1265662"/>
            <a:ext cx="1351800" cy="250920"/>
            <a:chOff x="10196869" y="1265662"/>
            <a:chExt cx="1351800" cy="250920"/>
          </a:xfrm>
        </p:grpSpPr>
        <mc:AlternateContent xmlns:mc="http://schemas.openxmlformats.org/markup-compatibility/2006">
          <mc:Choice xmlns:p14="http://schemas.microsoft.com/office/powerpoint/2010/main" Requires="p14">
            <p:contentPart p14:bwMode="auto" r:id="rId186">
              <p14:nvContentPartPr>
                <p14:cNvPr id="141" name="Freihand 140">
                  <a:extLst>
                    <a:ext uri="{FF2B5EF4-FFF2-40B4-BE49-F238E27FC236}">
                      <a16:creationId xmlns:a16="http://schemas.microsoft.com/office/drawing/2014/main" id="{6B13BDE8-7DF8-3F04-6371-87BBE71E9565}"/>
                    </a:ext>
                  </a:extLst>
                </p14:cNvPr>
                <p14:cNvContentPartPr/>
                <p14:nvPr/>
              </p14:nvContentPartPr>
              <p14:xfrm>
                <a:off x="10301629" y="1349182"/>
                <a:ext cx="30960" cy="143280"/>
              </p14:xfrm>
            </p:contentPart>
          </mc:Choice>
          <mc:Fallback>
            <p:pic>
              <p:nvPicPr>
                <p:cNvPr id="141" name="Freihand 140">
                  <a:extLst>
                    <a:ext uri="{FF2B5EF4-FFF2-40B4-BE49-F238E27FC236}">
                      <a16:creationId xmlns:a16="http://schemas.microsoft.com/office/drawing/2014/main" id="{6B13BDE8-7DF8-3F04-6371-87BBE71E9565}"/>
                    </a:ext>
                  </a:extLst>
                </p:cNvPr>
                <p:cNvPicPr/>
                <p:nvPr/>
              </p:nvPicPr>
              <p:blipFill>
                <a:blip r:embed="rId187"/>
                <a:stretch>
                  <a:fillRect/>
                </a:stretch>
              </p:blipFill>
              <p:spPr>
                <a:xfrm>
                  <a:off x="10292989" y="1340542"/>
                  <a:ext cx="48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2" name="Freihand 141">
                  <a:extLst>
                    <a:ext uri="{FF2B5EF4-FFF2-40B4-BE49-F238E27FC236}">
                      <a16:creationId xmlns:a16="http://schemas.microsoft.com/office/drawing/2014/main" id="{D4A45D38-D090-F01B-457D-C8A54C7421A0}"/>
                    </a:ext>
                  </a:extLst>
                </p14:cNvPr>
                <p14:cNvContentPartPr/>
                <p14:nvPr/>
              </p14:nvContentPartPr>
              <p14:xfrm>
                <a:off x="10196869" y="1485622"/>
                <a:ext cx="145800" cy="30960"/>
              </p14:xfrm>
            </p:contentPart>
          </mc:Choice>
          <mc:Fallback>
            <p:pic>
              <p:nvPicPr>
                <p:cNvPr id="142" name="Freihand 141">
                  <a:extLst>
                    <a:ext uri="{FF2B5EF4-FFF2-40B4-BE49-F238E27FC236}">
                      <a16:creationId xmlns:a16="http://schemas.microsoft.com/office/drawing/2014/main" id="{D4A45D38-D090-F01B-457D-C8A54C7421A0}"/>
                    </a:ext>
                  </a:extLst>
                </p:cNvPr>
                <p:cNvPicPr/>
                <p:nvPr/>
              </p:nvPicPr>
              <p:blipFill>
                <a:blip r:embed="rId189"/>
                <a:stretch>
                  <a:fillRect/>
                </a:stretch>
              </p:blipFill>
              <p:spPr>
                <a:xfrm>
                  <a:off x="10188229" y="1476622"/>
                  <a:ext cx="163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3" name="Freihand 142">
                  <a:extLst>
                    <a:ext uri="{FF2B5EF4-FFF2-40B4-BE49-F238E27FC236}">
                      <a16:creationId xmlns:a16="http://schemas.microsoft.com/office/drawing/2014/main" id="{9A137EC7-B271-B134-BF1A-94CEE84D3D1A}"/>
                    </a:ext>
                  </a:extLst>
                </p14:cNvPr>
                <p14:cNvContentPartPr/>
                <p14:nvPr/>
              </p14:nvContentPartPr>
              <p14:xfrm>
                <a:off x="10209109" y="1323982"/>
                <a:ext cx="187560" cy="23040"/>
              </p14:xfrm>
            </p:contentPart>
          </mc:Choice>
          <mc:Fallback>
            <p:pic>
              <p:nvPicPr>
                <p:cNvPr id="143" name="Freihand 142">
                  <a:extLst>
                    <a:ext uri="{FF2B5EF4-FFF2-40B4-BE49-F238E27FC236}">
                      <a16:creationId xmlns:a16="http://schemas.microsoft.com/office/drawing/2014/main" id="{9A137EC7-B271-B134-BF1A-94CEE84D3D1A}"/>
                    </a:ext>
                  </a:extLst>
                </p:cNvPr>
                <p:cNvPicPr/>
                <p:nvPr/>
              </p:nvPicPr>
              <p:blipFill>
                <a:blip r:embed="rId191"/>
                <a:stretch>
                  <a:fillRect/>
                </a:stretch>
              </p:blipFill>
              <p:spPr>
                <a:xfrm>
                  <a:off x="10200469" y="1315342"/>
                  <a:ext cx="205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4" name="Freihand 143">
                  <a:extLst>
                    <a:ext uri="{FF2B5EF4-FFF2-40B4-BE49-F238E27FC236}">
                      <a16:creationId xmlns:a16="http://schemas.microsoft.com/office/drawing/2014/main" id="{2757AB4D-EA37-A95D-9E1E-F6234DECB9B7}"/>
                    </a:ext>
                  </a:extLst>
                </p14:cNvPr>
                <p14:cNvContentPartPr/>
                <p14:nvPr/>
              </p14:nvContentPartPr>
              <p14:xfrm>
                <a:off x="10446709" y="1284382"/>
                <a:ext cx="332640" cy="216720"/>
              </p14:xfrm>
            </p:contentPart>
          </mc:Choice>
          <mc:Fallback>
            <p:pic>
              <p:nvPicPr>
                <p:cNvPr id="144" name="Freihand 143">
                  <a:extLst>
                    <a:ext uri="{FF2B5EF4-FFF2-40B4-BE49-F238E27FC236}">
                      <a16:creationId xmlns:a16="http://schemas.microsoft.com/office/drawing/2014/main" id="{2757AB4D-EA37-A95D-9E1E-F6234DECB9B7}"/>
                    </a:ext>
                  </a:extLst>
                </p:cNvPr>
                <p:cNvPicPr/>
                <p:nvPr/>
              </p:nvPicPr>
              <p:blipFill>
                <a:blip r:embed="rId193"/>
                <a:stretch>
                  <a:fillRect/>
                </a:stretch>
              </p:blipFill>
              <p:spPr>
                <a:xfrm>
                  <a:off x="10438069" y="1275382"/>
                  <a:ext cx="350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5" name="Freihand 144">
                  <a:extLst>
                    <a:ext uri="{FF2B5EF4-FFF2-40B4-BE49-F238E27FC236}">
                      <a16:creationId xmlns:a16="http://schemas.microsoft.com/office/drawing/2014/main" id="{F9CEB440-070F-EEFC-B353-A908D5361A12}"/>
                    </a:ext>
                  </a:extLst>
                </p14:cNvPr>
                <p14:cNvContentPartPr/>
                <p14:nvPr/>
              </p14:nvContentPartPr>
              <p14:xfrm>
                <a:off x="10870069" y="1265662"/>
                <a:ext cx="158760" cy="147960"/>
              </p14:xfrm>
            </p:contentPart>
          </mc:Choice>
          <mc:Fallback>
            <p:pic>
              <p:nvPicPr>
                <p:cNvPr id="145" name="Freihand 144">
                  <a:extLst>
                    <a:ext uri="{FF2B5EF4-FFF2-40B4-BE49-F238E27FC236}">
                      <a16:creationId xmlns:a16="http://schemas.microsoft.com/office/drawing/2014/main" id="{F9CEB440-070F-EEFC-B353-A908D5361A12}"/>
                    </a:ext>
                  </a:extLst>
                </p:cNvPr>
                <p:cNvPicPr/>
                <p:nvPr/>
              </p:nvPicPr>
              <p:blipFill>
                <a:blip r:embed="rId195"/>
                <a:stretch>
                  <a:fillRect/>
                </a:stretch>
              </p:blipFill>
              <p:spPr>
                <a:xfrm>
                  <a:off x="10861429" y="1256662"/>
                  <a:ext cx="176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6" name="Freihand 145">
                  <a:extLst>
                    <a:ext uri="{FF2B5EF4-FFF2-40B4-BE49-F238E27FC236}">
                      <a16:creationId xmlns:a16="http://schemas.microsoft.com/office/drawing/2014/main" id="{F782E55A-6813-4027-6BBA-87199E7063BD}"/>
                    </a:ext>
                  </a:extLst>
                </p14:cNvPr>
                <p14:cNvContentPartPr/>
                <p14:nvPr/>
              </p14:nvContentPartPr>
              <p14:xfrm>
                <a:off x="10957549" y="1359622"/>
                <a:ext cx="49320" cy="54000"/>
              </p14:xfrm>
            </p:contentPart>
          </mc:Choice>
          <mc:Fallback>
            <p:pic>
              <p:nvPicPr>
                <p:cNvPr id="146" name="Freihand 145">
                  <a:extLst>
                    <a:ext uri="{FF2B5EF4-FFF2-40B4-BE49-F238E27FC236}">
                      <a16:creationId xmlns:a16="http://schemas.microsoft.com/office/drawing/2014/main" id="{F782E55A-6813-4027-6BBA-87199E7063BD}"/>
                    </a:ext>
                  </a:extLst>
                </p:cNvPr>
                <p:cNvPicPr/>
                <p:nvPr/>
              </p:nvPicPr>
              <p:blipFill>
                <a:blip r:embed="rId197"/>
                <a:stretch>
                  <a:fillRect/>
                </a:stretch>
              </p:blipFill>
              <p:spPr>
                <a:xfrm>
                  <a:off x="10948549" y="1350622"/>
                  <a:ext cx="66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7" name="Freihand 146">
                  <a:extLst>
                    <a:ext uri="{FF2B5EF4-FFF2-40B4-BE49-F238E27FC236}">
                      <a16:creationId xmlns:a16="http://schemas.microsoft.com/office/drawing/2014/main" id="{176EC2B1-3632-7455-F777-A2DDE0EDA459}"/>
                    </a:ext>
                  </a:extLst>
                </p14:cNvPr>
                <p14:cNvContentPartPr/>
                <p14:nvPr/>
              </p14:nvContentPartPr>
              <p14:xfrm>
                <a:off x="11037469" y="1326142"/>
                <a:ext cx="511200" cy="109080"/>
              </p14:xfrm>
            </p:contentPart>
          </mc:Choice>
          <mc:Fallback>
            <p:pic>
              <p:nvPicPr>
                <p:cNvPr id="147" name="Freihand 146">
                  <a:extLst>
                    <a:ext uri="{FF2B5EF4-FFF2-40B4-BE49-F238E27FC236}">
                      <a16:creationId xmlns:a16="http://schemas.microsoft.com/office/drawing/2014/main" id="{176EC2B1-3632-7455-F777-A2DDE0EDA459}"/>
                    </a:ext>
                  </a:extLst>
                </p:cNvPr>
                <p:cNvPicPr/>
                <p:nvPr/>
              </p:nvPicPr>
              <p:blipFill>
                <a:blip r:embed="rId199"/>
                <a:stretch>
                  <a:fillRect/>
                </a:stretch>
              </p:blipFill>
              <p:spPr>
                <a:xfrm>
                  <a:off x="11028829" y="1317142"/>
                  <a:ext cx="528840" cy="126720"/>
                </a:xfrm>
                <a:prstGeom prst="rect">
                  <a:avLst/>
                </a:prstGeom>
              </p:spPr>
            </p:pic>
          </mc:Fallback>
        </mc:AlternateContent>
      </p:grpSp>
      <p:grpSp>
        <p:nvGrpSpPr>
          <p:cNvPr id="155" name="Gruppieren 154">
            <a:extLst>
              <a:ext uri="{FF2B5EF4-FFF2-40B4-BE49-F238E27FC236}">
                <a16:creationId xmlns:a16="http://schemas.microsoft.com/office/drawing/2014/main" id="{5AD3ED4C-DC69-7D25-99EC-C84FF91A3230}"/>
              </a:ext>
            </a:extLst>
          </p:cNvPr>
          <p:cNvGrpSpPr/>
          <p:nvPr/>
        </p:nvGrpSpPr>
        <p:grpSpPr>
          <a:xfrm>
            <a:off x="4732429" y="2195902"/>
            <a:ext cx="532800" cy="286920"/>
            <a:chOff x="4732429" y="2195902"/>
            <a:chExt cx="532800" cy="286920"/>
          </a:xfrm>
        </p:grpSpPr>
        <mc:AlternateContent xmlns:mc="http://schemas.openxmlformats.org/markup-compatibility/2006">
          <mc:Choice xmlns:p14="http://schemas.microsoft.com/office/powerpoint/2010/main" Requires="p14">
            <p:contentPart p14:bwMode="auto" r:id="rId200">
              <p14:nvContentPartPr>
                <p14:cNvPr id="151" name="Freihand 150">
                  <a:extLst>
                    <a:ext uri="{FF2B5EF4-FFF2-40B4-BE49-F238E27FC236}">
                      <a16:creationId xmlns:a16="http://schemas.microsoft.com/office/drawing/2014/main" id="{179FBBA9-613B-7032-A54D-0671DE7C0A65}"/>
                    </a:ext>
                  </a:extLst>
                </p14:cNvPr>
                <p14:cNvContentPartPr/>
                <p14:nvPr/>
              </p14:nvContentPartPr>
              <p14:xfrm>
                <a:off x="4732429" y="2226862"/>
                <a:ext cx="164160" cy="255960"/>
              </p14:xfrm>
            </p:contentPart>
          </mc:Choice>
          <mc:Fallback>
            <p:pic>
              <p:nvPicPr>
                <p:cNvPr id="151" name="Freihand 150">
                  <a:extLst>
                    <a:ext uri="{FF2B5EF4-FFF2-40B4-BE49-F238E27FC236}">
                      <a16:creationId xmlns:a16="http://schemas.microsoft.com/office/drawing/2014/main" id="{179FBBA9-613B-7032-A54D-0671DE7C0A65}"/>
                    </a:ext>
                  </a:extLst>
                </p:cNvPr>
                <p:cNvPicPr/>
                <p:nvPr/>
              </p:nvPicPr>
              <p:blipFill>
                <a:blip r:embed="rId201"/>
                <a:stretch>
                  <a:fillRect/>
                </a:stretch>
              </p:blipFill>
              <p:spPr>
                <a:xfrm>
                  <a:off x="4723789" y="2218222"/>
                  <a:ext cx="1818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2" name="Freihand 151">
                  <a:extLst>
                    <a:ext uri="{FF2B5EF4-FFF2-40B4-BE49-F238E27FC236}">
                      <a16:creationId xmlns:a16="http://schemas.microsoft.com/office/drawing/2014/main" id="{DC8DE758-A201-BB41-4E91-5A4C68B00DAA}"/>
                    </a:ext>
                  </a:extLst>
                </p14:cNvPr>
                <p14:cNvContentPartPr/>
                <p14:nvPr/>
              </p14:nvContentPartPr>
              <p14:xfrm>
                <a:off x="4967509" y="2195902"/>
                <a:ext cx="184320" cy="222840"/>
              </p14:xfrm>
            </p:contentPart>
          </mc:Choice>
          <mc:Fallback>
            <p:pic>
              <p:nvPicPr>
                <p:cNvPr id="152" name="Freihand 151">
                  <a:extLst>
                    <a:ext uri="{FF2B5EF4-FFF2-40B4-BE49-F238E27FC236}">
                      <a16:creationId xmlns:a16="http://schemas.microsoft.com/office/drawing/2014/main" id="{DC8DE758-A201-BB41-4E91-5A4C68B00DAA}"/>
                    </a:ext>
                  </a:extLst>
                </p:cNvPr>
                <p:cNvPicPr/>
                <p:nvPr/>
              </p:nvPicPr>
              <p:blipFill>
                <a:blip r:embed="rId203"/>
                <a:stretch>
                  <a:fillRect/>
                </a:stretch>
              </p:blipFill>
              <p:spPr>
                <a:xfrm>
                  <a:off x="4958869" y="2187262"/>
                  <a:ext cx="201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3" name="Freihand 152">
                  <a:extLst>
                    <a:ext uri="{FF2B5EF4-FFF2-40B4-BE49-F238E27FC236}">
                      <a16:creationId xmlns:a16="http://schemas.microsoft.com/office/drawing/2014/main" id="{54993064-AEA8-DA03-2675-EC670C6C30C7}"/>
                    </a:ext>
                  </a:extLst>
                </p14:cNvPr>
                <p14:cNvContentPartPr/>
                <p14:nvPr/>
              </p14:nvContentPartPr>
              <p14:xfrm>
                <a:off x="5250829" y="2261062"/>
                <a:ext cx="14400" cy="19440"/>
              </p14:xfrm>
            </p:contentPart>
          </mc:Choice>
          <mc:Fallback>
            <p:pic>
              <p:nvPicPr>
                <p:cNvPr id="153" name="Freihand 152">
                  <a:extLst>
                    <a:ext uri="{FF2B5EF4-FFF2-40B4-BE49-F238E27FC236}">
                      <a16:creationId xmlns:a16="http://schemas.microsoft.com/office/drawing/2014/main" id="{54993064-AEA8-DA03-2675-EC670C6C30C7}"/>
                    </a:ext>
                  </a:extLst>
                </p:cNvPr>
                <p:cNvPicPr/>
                <p:nvPr/>
              </p:nvPicPr>
              <p:blipFill>
                <a:blip r:embed="rId205"/>
                <a:stretch>
                  <a:fillRect/>
                </a:stretch>
              </p:blipFill>
              <p:spPr>
                <a:xfrm>
                  <a:off x="5241829" y="2252062"/>
                  <a:ext cx="32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4" name="Freihand 153">
                  <a:extLst>
                    <a:ext uri="{FF2B5EF4-FFF2-40B4-BE49-F238E27FC236}">
                      <a16:creationId xmlns:a16="http://schemas.microsoft.com/office/drawing/2014/main" id="{C667F0C0-8DF0-AC83-A4A7-796142A7039F}"/>
                    </a:ext>
                  </a:extLst>
                </p14:cNvPr>
                <p14:cNvContentPartPr/>
                <p14:nvPr/>
              </p14:nvContentPartPr>
              <p14:xfrm>
                <a:off x="5227789" y="2357542"/>
                <a:ext cx="6480" cy="13680"/>
              </p14:xfrm>
            </p:contentPart>
          </mc:Choice>
          <mc:Fallback>
            <p:pic>
              <p:nvPicPr>
                <p:cNvPr id="154" name="Freihand 153">
                  <a:extLst>
                    <a:ext uri="{FF2B5EF4-FFF2-40B4-BE49-F238E27FC236}">
                      <a16:creationId xmlns:a16="http://schemas.microsoft.com/office/drawing/2014/main" id="{C667F0C0-8DF0-AC83-A4A7-796142A7039F}"/>
                    </a:ext>
                  </a:extLst>
                </p:cNvPr>
                <p:cNvPicPr/>
                <p:nvPr/>
              </p:nvPicPr>
              <p:blipFill>
                <a:blip r:embed="rId207"/>
                <a:stretch>
                  <a:fillRect/>
                </a:stretch>
              </p:blipFill>
              <p:spPr>
                <a:xfrm>
                  <a:off x="5219149" y="2348542"/>
                  <a:ext cx="24120" cy="3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8">
            <p14:nvContentPartPr>
              <p14:cNvPr id="156" name="Freihand 155">
                <a:extLst>
                  <a:ext uri="{FF2B5EF4-FFF2-40B4-BE49-F238E27FC236}">
                    <a16:creationId xmlns:a16="http://schemas.microsoft.com/office/drawing/2014/main" id="{ADDE1E5C-1E43-DB84-0B02-7F75FDEF0460}"/>
                  </a:ext>
                </a:extLst>
              </p14:cNvPr>
              <p14:cNvContentPartPr/>
              <p14:nvPr/>
            </p14:nvContentPartPr>
            <p14:xfrm>
              <a:off x="5958229" y="1302742"/>
              <a:ext cx="19440" cy="7920"/>
            </p14:xfrm>
          </p:contentPart>
        </mc:Choice>
        <mc:Fallback>
          <p:pic>
            <p:nvPicPr>
              <p:cNvPr id="156" name="Freihand 155">
                <a:extLst>
                  <a:ext uri="{FF2B5EF4-FFF2-40B4-BE49-F238E27FC236}">
                    <a16:creationId xmlns:a16="http://schemas.microsoft.com/office/drawing/2014/main" id="{ADDE1E5C-1E43-DB84-0B02-7F75FDEF0460}"/>
                  </a:ext>
                </a:extLst>
              </p:cNvPr>
              <p:cNvPicPr/>
              <p:nvPr/>
            </p:nvPicPr>
            <p:blipFill>
              <a:blip r:embed="rId209"/>
              <a:stretch>
                <a:fillRect/>
              </a:stretch>
            </p:blipFill>
            <p:spPr>
              <a:xfrm>
                <a:off x="5949229" y="1294102"/>
                <a:ext cx="37080" cy="25560"/>
              </a:xfrm>
              <a:prstGeom prst="rect">
                <a:avLst/>
              </a:prstGeom>
            </p:spPr>
          </p:pic>
        </mc:Fallback>
      </mc:AlternateContent>
      <p:grpSp>
        <p:nvGrpSpPr>
          <p:cNvPr id="160" name="Gruppieren 159">
            <a:extLst>
              <a:ext uri="{FF2B5EF4-FFF2-40B4-BE49-F238E27FC236}">
                <a16:creationId xmlns:a16="http://schemas.microsoft.com/office/drawing/2014/main" id="{63A0340A-DFBA-0AB6-B89F-73329B45904D}"/>
              </a:ext>
            </a:extLst>
          </p:cNvPr>
          <p:cNvGrpSpPr/>
          <p:nvPr/>
        </p:nvGrpSpPr>
        <p:grpSpPr>
          <a:xfrm>
            <a:off x="6776149" y="1003222"/>
            <a:ext cx="527040" cy="256680"/>
            <a:chOff x="6776149" y="1003222"/>
            <a:chExt cx="527040" cy="256680"/>
          </a:xfrm>
        </p:grpSpPr>
        <mc:AlternateContent xmlns:mc="http://schemas.openxmlformats.org/markup-compatibility/2006">
          <mc:Choice xmlns:p14="http://schemas.microsoft.com/office/powerpoint/2010/main" Requires="p14">
            <p:contentPart p14:bwMode="auto" r:id="rId210">
              <p14:nvContentPartPr>
                <p14:cNvPr id="157" name="Freihand 156">
                  <a:extLst>
                    <a:ext uri="{FF2B5EF4-FFF2-40B4-BE49-F238E27FC236}">
                      <a16:creationId xmlns:a16="http://schemas.microsoft.com/office/drawing/2014/main" id="{315D215A-2D6C-2029-BA52-2B1D1B4F210F}"/>
                    </a:ext>
                  </a:extLst>
                </p14:cNvPr>
                <p14:cNvContentPartPr/>
                <p14:nvPr/>
              </p14:nvContentPartPr>
              <p14:xfrm>
                <a:off x="6776149" y="1003222"/>
                <a:ext cx="167040" cy="256680"/>
              </p14:xfrm>
            </p:contentPart>
          </mc:Choice>
          <mc:Fallback>
            <p:pic>
              <p:nvPicPr>
                <p:cNvPr id="157" name="Freihand 156">
                  <a:extLst>
                    <a:ext uri="{FF2B5EF4-FFF2-40B4-BE49-F238E27FC236}">
                      <a16:creationId xmlns:a16="http://schemas.microsoft.com/office/drawing/2014/main" id="{315D215A-2D6C-2029-BA52-2B1D1B4F210F}"/>
                    </a:ext>
                  </a:extLst>
                </p:cNvPr>
                <p:cNvPicPr/>
                <p:nvPr/>
              </p:nvPicPr>
              <p:blipFill>
                <a:blip r:embed="rId211"/>
                <a:stretch>
                  <a:fillRect/>
                </a:stretch>
              </p:blipFill>
              <p:spPr>
                <a:xfrm>
                  <a:off x="6767509" y="994222"/>
                  <a:ext cx="1846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8" name="Freihand 157">
                  <a:extLst>
                    <a:ext uri="{FF2B5EF4-FFF2-40B4-BE49-F238E27FC236}">
                      <a16:creationId xmlns:a16="http://schemas.microsoft.com/office/drawing/2014/main" id="{EFBD64B8-59FF-ACA1-1966-C459ED93C873}"/>
                    </a:ext>
                  </a:extLst>
                </p14:cNvPr>
                <p14:cNvContentPartPr/>
                <p14:nvPr/>
              </p14:nvContentPartPr>
              <p14:xfrm>
                <a:off x="6980629" y="1049302"/>
                <a:ext cx="119880" cy="155520"/>
              </p14:xfrm>
            </p:contentPart>
          </mc:Choice>
          <mc:Fallback>
            <p:pic>
              <p:nvPicPr>
                <p:cNvPr id="158" name="Freihand 157">
                  <a:extLst>
                    <a:ext uri="{FF2B5EF4-FFF2-40B4-BE49-F238E27FC236}">
                      <a16:creationId xmlns:a16="http://schemas.microsoft.com/office/drawing/2014/main" id="{EFBD64B8-59FF-ACA1-1966-C459ED93C873}"/>
                    </a:ext>
                  </a:extLst>
                </p:cNvPr>
                <p:cNvPicPr/>
                <p:nvPr/>
              </p:nvPicPr>
              <p:blipFill>
                <a:blip r:embed="rId213"/>
                <a:stretch>
                  <a:fillRect/>
                </a:stretch>
              </p:blipFill>
              <p:spPr>
                <a:xfrm>
                  <a:off x="6971989" y="1040662"/>
                  <a:ext cx="137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9" name="Freihand 158">
                  <a:extLst>
                    <a:ext uri="{FF2B5EF4-FFF2-40B4-BE49-F238E27FC236}">
                      <a16:creationId xmlns:a16="http://schemas.microsoft.com/office/drawing/2014/main" id="{4390CDE4-96C1-D9D9-964A-7965AF906BA0}"/>
                    </a:ext>
                  </a:extLst>
                </p14:cNvPr>
                <p14:cNvContentPartPr/>
                <p14:nvPr/>
              </p14:nvContentPartPr>
              <p14:xfrm>
                <a:off x="7152349" y="1010062"/>
                <a:ext cx="150840" cy="167760"/>
              </p14:xfrm>
            </p:contentPart>
          </mc:Choice>
          <mc:Fallback>
            <p:pic>
              <p:nvPicPr>
                <p:cNvPr id="159" name="Freihand 158">
                  <a:extLst>
                    <a:ext uri="{FF2B5EF4-FFF2-40B4-BE49-F238E27FC236}">
                      <a16:creationId xmlns:a16="http://schemas.microsoft.com/office/drawing/2014/main" id="{4390CDE4-96C1-D9D9-964A-7965AF906BA0}"/>
                    </a:ext>
                  </a:extLst>
                </p:cNvPr>
                <p:cNvPicPr/>
                <p:nvPr/>
              </p:nvPicPr>
              <p:blipFill>
                <a:blip r:embed="rId215"/>
                <a:stretch>
                  <a:fillRect/>
                </a:stretch>
              </p:blipFill>
              <p:spPr>
                <a:xfrm>
                  <a:off x="7143709" y="1001422"/>
                  <a:ext cx="168480" cy="185400"/>
                </a:xfrm>
                <a:prstGeom prst="rect">
                  <a:avLst/>
                </a:prstGeom>
              </p:spPr>
            </p:pic>
          </mc:Fallback>
        </mc:AlternateContent>
      </p:grpSp>
      <p:grpSp>
        <p:nvGrpSpPr>
          <p:cNvPr id="178" name="Gruppieren 177">
            <a:extLst>
              <a:ext uri="{FF2B5EF4-FFF2-40B4-BE49-F238E27FC236}">
                <a16:creationId xmlns:a16="http://schemas.microsoft.com/office/drawing/2014/main" id="{9A5E092D-F3C7-85BB-4C4D-53A78BACD864}"/>
              </a:ext>
            </a:extLst>
          </p:cNvPr>
          <p:cNvGrpSpPr/>
          <p:nvPr/>
        </p:nvGrpSpPr>
        <p:grpSpPr>
          <a:xfrm>
            <a:off x="5538829" y="2022742"/>
            <a:ext cx="1264680" cy="653400"/>
            <a:chOff x="5538829" y="2022742"/>
            <a:chExt cx="1264680" cy="653400"/>
          </a:xfrm>
        </p:grpSpPr>
        <mc:AlternateContent xmlns:mc="http://schemas.openxmlformats.org/markup-compatibility/2006">
          <mc:Choice xmlns:p14="http://schemas.microsoft.com/office/powerpoint/2010/main" Requires="p14">
            <p:contentPart p14:bwMode="auto" r:id="rId216">
              <p14:nvContentPartPr>
                <p14:cNvPr id="165" name="Freihand 164">
                  <a:extLst>
                    <a:ext uri="{FF2B5EF4-FFF2-40B4-BE49-F238E27FC236}">
                      <a16:creationId xmlns:a16="http://schemas.microsoft.com/office/drawing/2014/main" id="{170DFA01-FDA3-FD8E-A090-7B7FF9552550}"/>
                    </a:ext>
                  </a:extLst>
                </p14:cNvPr>
                <p14:cNvContentPartPr/>
                <p14:nvPr/>
              </p14:nvContentPartPr>
              <p14:xfrm>
                <a:off x="5568349" y="2047222"/>
                <a:ext cx="138600" cy="185040"/>
              </p14:xfrm>
            </p:contentPart>
          </mc:Choice>
          <mc:Fallback>
            <p:pic>
              <p:nvPicPr>
                <p:cNvPr id="165" name="Freihand 164">
                  <a:extLst>
                    <a:ext uri="{FF2B5EF4-FFF2-40B4-BE49-F238E27FC236}">
                      <a16:creationId xmlns:a16="http://schemas.microsoft.com/office/drawing/2014/main" id="{170DFA01-FDA3-FD8E-A090-7B7FF9552550}"/>
                    </a:ext>
                  </a:extLst>
                </p:cNvPr>
                <p:cNvPicPr/>
                <p:nvPr/>
              </p:nvPicPr>
              <p:blipFill>
                <a:blip r:embed="rId217"/>
                <a:stretch>
                  <a:fillRect/>
                </a:stretch>
              </p:blipFill>
              <p:spPr>
                <a:xfrm>
                  <a:off x="5559349" y="2038222"/>
                  <a:ext cx="156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6" name="Freihand 165">
                  <a:extLst>
                    <a:ext uri="{FF2B5EF4-FFF2-40B4-BE49-F238E27FC236}">
                      <a16:creationId xmlns:a16="http://schemas.microsoft.com/office/drawing/2014/main" id="{8C8B8C11-A375-4460-AAF1-D090E0339BB6}"/>
                    </a:ext>
                  </a:extLst>
                </p14:cNvPr>
                <p14:cNvContentPartPr/>
                <p14:nvPr/>
              </p14:nvContentPartPr>
              <p14:xfrm>
                <a:off x="5538829" y="2249182"/>
                <a:ext cx="269280" cy="81360"/>
              </p14:xfrm>
            </p:contentPart>
          </mc:Choice>
          <mc:Fallback>
            <p:pic>
              <p:nvPicPr>
                <p:cNvPr id="166" name="Freihand 165">
                  <a:extLst>
                    <a:ext uri="{FF2B5EF4-FFF2-40B4-BE49-F238E27FC236}">
                      <a16:creationId xmlns:a16="http://schemas.microsoft.com/office/drawing/2014/main" id="{8C8B8C11-A375-4460-AAF1-D090E0339BB6}"/>
                    </a:ext>
                  </a:extLst>
                </p:cNvPr>
                <p:cNvPicPr/>
                <p:nvPr/>
              </p:nvPicPr>
              <p:blipFill>
                <a:blip r:embed="rId219"/>
                <a:stretch>
                  <a:fillRect/>
                </a:stretch>
              </p:blipFill>
              <p:spPr>
                <a:xfrm>
                  <a:off x="5529829" y="2240182"/>
                  <a:ext cx="286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7" name="Freihand 166">
                  <a:extLst>
                    <a:ext uri="{FF2B5EF4-FFF2-40B4-BE49-F238E27FC236}">
                      <a16:creationId xmlns:a16="http://schemas.microsoft.com/office/drawing/2014/main" id="{F968D345-A36E-3419-AAA6-4A293B59CB0A}"/>
                    </a:ext>
                  </a:extLst>
                </p14:cNvPr>
                <p14:cNvContentPartPr/>
                <p14:nvPr/>
              </p14:nvContentPartPr>
              <p14:xfrm>
                <a:off x="5565469" y="2410102"/>
                <a:ext cx="109800" cy="266040"/>
              </p14:xfrm>
            </p:contentPart>
          </mc:Choice>
          <mc:Fallback>
            <p:pic>
              <p:nvPicPr>
                <p:cNvPr id="167" name="Freihand 166">
                  <a:extLst>
                    <a:ext uri="{FF2B5EF4-FFF2-40B4-BE49-F238E27FC236}">
                      <a16:creationId xmlns:a16="http://schemas.microsoft.com/office/drawing/2014/main" id="{F968D345-A36E-3419-AAA6-4A293B59CB0A}"/>
                    </a:ext>
                  </a:extLst>
                </p:cNvPr>
                <p:cNvPicPr/>
                <p:nvPr/>
              </p:nvPicPr>
              <p:blipFill>
                <a:blip r:embed="rId221"/>
                <a:stretch>
                  <a:fillRect/>
                </a:stretch>
              </p:blipFill>
              <p:spPr>
                <a:xfrm>
                  <a:off x="5556829" y="2401102"/>
                  <a:ext cx="1274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8" name="Freihand 167">
                  <a:extLst>
                    <a:ext uri="{FF2B5EF4-FFF2-40B4-BE49-F238E27FC236}">
                      <a16:creationId xmlns:a16="http://schemas.microsoft.com/office/drawing/2014/main" id="{E711ED30-63CA-61C0-6110-6F58F91E6EB9}"/>
                    </a:ext>
                  </a:extLst>
                </p14:cNvPr>
                <p14:cNvContentPartPr/>
                <p14:nvPr/>
              </p14:nvContentPartPr>
              <p14:xfrm>
                <a:off x="5861389" y="2271142"/>
                <a:ext cx="153360" cy="13320"/>
              </p14:xfrm>
            </p:contentPart>
          </mc:Choice>
          <mc:Fallback>
            <p:pic>
              <p:nvPicPr>
                <p:cNvPr id="168" name="Freihand 167">
                  <a:extLst>
                    <a:ext uri="{FF2B5EF4-FFF2-40B4-BE49-F238E27FC236}">
                      <a16:creationId xmlns:a16="http://schemas.microsoft.com/office/drawing/2014/main" id="{E711ED30-63CA-61C0-6110-6F58F91E6EB9}"/>
                    </a:ext>
                  </a:extLst>
                </p:cNvPr>
                <p:cNvPicPr/>
                <p:nvPr/>
              </p:nvPicPr>
              <p:blipFill>
                <a:blip r:embed="rId223"/>
                <a:stretch>
                  <a:fillRect/>
                </a:stretch>
              </p:blipFill>
              <p:spPr>
                <a:xfrm>
                  <a:off x="5852749" y="2262142"/>
                  <a:ext cx="171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9" name="Freihand 168">
                  <a:extLst>
                    <a:ext uri="{FF2B5EF4-FFF2-40B4-BE49-F238E27FC236}">
                      <a16:creationId xmlns:a16="http://schemas.microsoft.com/office/drawing/2014/main" id="{F97DD35D-2EF6-95F4-55D4-E25B0E078078}"/>
                    </a:ext>
                  </a:extLst>
                </p14:cNvPr>
                <p14:cNvContentPartPr/>
                <p14:nvPr/>
              </p14:nvContentPartPr>
              <p14:xfrm>
                <a:off x="5878669" y="2323342"/>
                <a:ext cx="147240" cy="27360"/>
              </p14:xfrm>
            </p:contentPart>
          </mc:Choice>
          <mc:Fallback>
            <p:pic>
              <p:nvPicPr>
                <p:cNvPr id="169" name="Freihand 168">
                  <a:extLst>
                    <a:ext uri="{FF2B5EF4-FFF2-40B4-BE49-F238E27FC236}">
                      <a16:creationId xmlns:a16="http://schemas.microsoft.com/office/drawing/2014/main" id="{F97DD35D-2EF6-95F4-55D4-E25B0E078078}"/>
                    </a:ext>
                  </a:extLst>
                </p:cNvPr>
                <p:cNvPicPr/>
                <p:nvPr/>
              </p:nvPicPr>
              <p:blipFill>
                <a:blip r:embed="rId225"/>
                <a:stretch>
                  <a:fillRect/>
                </a:stretch>
              </p:blipFill>
              <p:spPr>
                <a:xfrm>
                  <a:off x="5869669" y="2314702"/>
                  <a:ext cx="164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1" name="Freihand 170">
                  <a:extLst>
                    <a:ext uri="{FF2B5EF4-FFF2-40B4-BE49-F238E27FC236}">
                      <a16:creationId xmlns:a16="http://schemas.microsoft.com/office/drawing/2014/main" id="{A4DD44D5-5EA2-7D9A-70FD-CDB339667626}"/>
                    </a:ext>
                  </a:extLst>
                </p14:cNvPr>
                <p14:cNvContentPartPr/>
                <p14:nvPr/>
              </p14:nvContentPartPr>
              <p14:xfrm>
                <a:off x="6084589" y="2054782"/>
                <a:ext cx="108720" cy="321120"/>
              </p14:xfrm>
            </p:contentPart>
          </mc:Choice>
          <mc:Fallback>
            <p:pic>
              <p:nvPicPr>
                <p:cNvPr id="171" name="Freihand 170">
                  <a:extLst>
                    <a:ext uri="{FF2B5EF4-FFF2-40B4-BE49-F238E27FC236}">
                      <a16:creationId xmlns:a16="http://schemas.microsoft.com/office/drawing/2014/main" id="{A4DD44D5-5EA2-7D9A-70FD-CDB339667626}"/>
                    </a:ext>
                  </a:extLst>
                </p:cNvPr>
                <p:cNvPicPr/>
                <p:nvPr/>
              </p:nvPicPr>
              <p:blipFill>
                <a:blip r:embed="rId227"/>
                <a:stretch>
                  <a:fillRect/>
                </a:stretch>
              </p:blipFill>
              <p:spPr>
                <a:xfrm>
                  <a:off x="6075589" y="2045782"/>
                  <a:ext cx="12636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2" name="Freihand 171">
                  <a:extLst>
                    <a:ext uri="{FF2B5EF4-FFF2-40B4-BE49-F238E27FC236}">
                      <a16:creationId xmlns:a16="http://schemas.microsoft.com/office/drawing/2014/main" id="{A696EC70-B1C1-170C-6091-53FC61409223}"/>
                    </a:ext>
                  </a:extLst>
                </p14:cNvPr>
                <p14:cNvContentPartPr/>
                <p14:nvPr/>
              </p14:nvContentPartPr>
              <p14:xfrm>
                <a:off x="6254869" y="2057662"/>
                <a:ext cx="51480" cy="252000"/>
              </p14:xfrm>
            </p:contentPart>
          </mc:Choice>
          <mc:Fallback>
            <p:pic>
              <p:nvPicPr>
                <p:cNvPr id="172" name="Freihand 171">
                  <a:extLst>
                    <a:ext uri="{FF2B5EF4-FFF2-40B4-BE49-F238E27FC236}">
                      <a16:creationId xmlns:a16="http://schemas.microsoft.com/office/drawing/2014/main" id="{A696EC70-B1C1-170C-6091-53FC61409223}"/>
                    </a:ext>
                  </a:extLst>
                </p:cNvPr>
                <p:cNvPicPr/>
                <p:nvPr/>
              </p:nvPicPr>
              <p:blipFill>
                <a:blip r:embed="rId229"/>
                <a:stretch>
                  <a:fillRect/>
                </a:stretch>
              </p:blipFill>
              <p:spPr>
                <a:xfrm>
                  <a:off x="6246229" y="2049022"/>
                  <a:ext cx="691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3" name="Freihand 172">
                  <a:extLst>
                    <a:ext uri="{FF2B5EF4-FFF2-40B4-BE49-F238E27FC236}">
                      <a16:creationId xmlns:a16="http://schemas.microsoft.com/office/drawing/2014/main" id="{0692D800-6F1B-5ECD-1818-377DE7752401}"/>
                    </a:ext>
                  </a:extLst>
                </p14:cNvPr>
                <p14:cNvContentPartPr/>
                <p14:nvPr/>
              </p14:nvContentPartPr>
              <p14:xfrm>
                <a:off x="6390589" y="2146942"/>
                <a:ext cx="94320" cy="209160"/>
              </p14:xfrm>
            </p:contentPart>
          </mc:Choice>
          <mc:Fallback>
            <p:pic>
              <p:nvPicPr>
                <p:cNvPr id="173" name="Freihand 172">
                  <a:extLst>
                    <a:ext uri="{FF2B5EF4-FFF2-40B4-BE49-F238E27FC236}">
                      <a16:creationId xmlns:a16="http://schemas.microsoft.com/office/drawing/2014/main" id="{0692D800-6F1B-5ECD-1818-377DE7752401}"/>
                    </a:ext>
                  </a:extLst>
                </p:cNvPr>
                <p:cNvPicPr/>
                <p:nvPr/>
              </p:nvPicPr>
              <p:blipFill>
                <a:blip r:embed="rId231"/>
                <a:stretch>
                  <a:fillRect/>
                </a:stretch>
              </p:blipFill>
              <p:spPr>
                <a:xfrm>
                  <a:off x="6381589" y="2138302"/>
                  <a:ext cx="111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4" name="Freihand 173">
                  <a:extLst>
                    <a:ext uri="{FF2B5EF4-FFF2-40B4-BE49-F238E27FC236}">
                      <a16:creationId xmlns:a16="http://schemas.microsoft.com/office/drawing/2014/main" id="{B9699DE5-9D95-55F0-1F8B-0CDFE3B88A01}"/>
                    </a:ext>
                  </a:extLst>
                </p14:cNvPr>
                <p14:cNvContentPartPr/>
                <p14:nvPr/>
              </p14:nvContentPartPr>
              <p14:xfrm>
                <a:off x="6506509" y="2285182"/>
                <a:ext cx="33480" cy="135000"/>
              </p14:xfrm>
            </p:contentPart>
          </mc:Choice>
          <mc:Fallback>
            <p:pic>
              <p:nvPicPr>
                <p:cNvPr id="174" name="Freihand 173">
                  <a:extLst>
                    <a:ext uri="{FF2B5EF4-FFF2-40B4-BE49-F238E27FC236}">
                      <a16:creationId xmlns:a16="http://schemas.microsoft.com/office/drawing/2014/main" id="{B9699DE5-9D95-55F0-1F8B-0CDFE3B88A01}"/>
                    </a:ext>
                  </a:extLst>
                </p:cNvPr>
                <p:cNvPicPr/>
                <p:nvPr/>
              </p:nvPicPr>
              <p:blipFill>
                <a:blip r:embed="rId233"/>
                <a:stretch>
                  <a:fillRect/>
                </a:stretch>
              </p:blipFill>
              <p:spPr>
                <a:xfrm>
                  <a:off x="6497869" y="2276542"/>
                  <a:ext cx="51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5" name="Freihand 174">
                  <a:extLst>
                    <a:ext uri="{FF2B5EF4-FFF2-40B4-BE49-F238E27FC236}">
                      <a16:creationId xmlns:a16="http://schemas.microsoft.com/office/drawing/2014/main" id="{F4A9621E-FC3C-D38F-7D08-7825944328B1}"/>
                    </a:ext>
                  </a:extLst>
                </p14:cNvPr>
                <p14:cNvContentPartPr/>
                <p14:nvPr/>
              </p14:nvContentPartPr>
              <p14:xfrm>
                <a:off x="6615949" y="2144782"/>
                <a:ext cx="84600" cy="196920"/>
              </p14:xfrm>
            </p:contentPart>
          </mc:Choice>
          <mc:Fallback>
            <p:pic>
              <p:nvPicPr>
                <p:cNvPr id="175" name="Freihand 174">
                  <a:extLst>
                    <a:ext uri="{FF2B5EF4-FFF2-40B4-BE49-F238E27FC236}">
                      <a16:creationId xmlns:a16="http://schemas.microsoft.com/office/drawing/2014/main" id="{F4A9621E-FC3C-D38F-7D08-7825944328B1}"/>
                    </a:ext>
                  </a:extLst>
                </p:cNvPr>
                <p:cNvPicPr/>
                <p:nvPr/>
              </p:nvPicPr>
              <p:blipFill>
                <a:blip r:embed="rId235"/>
                <a:stretch>
                  <a:fillRect/>
                </a:stretch>
              </p:blipFill>
              <p:spPr>
                <a:xfrm>
                  <a:off x="6606949" y="2135782"/>
                  <a:ext cx="1022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6" name="Freihand 175">
                  <a:extLst>
                    <a:ext uri="{FF2B5EF4-FFF2-40B4-BE49-F238E27FC236}">
                      <a16:creationId xmlns:a16="http://schemas.microsoft.com/office/drawing/2014/main" id="{B28D4CA1-AB59-AEEF-B514-8434ACE41000}"/>
                    </a:ext>
                  </a:extLst>
                </p14:cNvPr>
                <p14:cNvContentPartPr/>
                <p14:nvPr/>
              </p14:nvContentPartPr>
              <p14:xfrm>
                <a:off x="6674629" y="2022742"/>
                <a:ext cx="7560" cy="17280"/>
              </p14:xfrm>
            </p:contentPart>
          </mc:Choice>
          <mc:Fallback>
            <p:pic>
              <p:nvPicPr>
                <p:cNvPr id="176" name="Freihand 175">
                  <a:extLst>
                    <a:ext uri="{FF2B5EF4-FFF2-40B4-BE49-F238E27FC236}">
                      <a16:creationId xmlns:a16="http://schemas.microsoft.com/office/drawing/2014/main" id="{B28D4CA1-AB59-AEEF-B514-8434ACE41000}"/>
                    </a:ext>
                  </a:extLst>
                </p:cNvPr>
                <p:cNvPicPr/>
                <p:nvPr/>
              </p:nvPicPr>
              <p:blipFill>
                <a:blip r:embed="rId237"/>
                <a:stretch>
                  <a:fillRect/>
                </a:stretch>
              </p:blipFill>
              <p:spPr>
                <a:xfrm>
                  <a:off x="6665989" y="2013742"/>
                  <a:ext cx="25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7" name="Freihand 176">
                  <a:extLst>
                    <a:ext uri="{FF2B5EF4-FFF2-40B4-BE49-F238E27FC236}">
                      <a16:creationId xmlns:a16="http://schemas.microsoft.com/office/drawing/2014/main" id="{F00A4B58-9612-C8F2-7514-0D12F78D9DC7}"/>
                    </a:ext>
                  </a:extLst>
                </p14:cNvPr>
                <p14:cNvContentPartPr/>
                <p14:nvPr/>
              </p14:nvContentPartPr>
              <p14:xfrm>
                <a:off x="6734749" y="2062342"/>
                <a:ext cx="68760" cy="298440"/>
              </p14:xfrm>
            </p:contentPart>
          </mc:Choice>
          <mc:Fallback>
            <p:pic>
              <p:nvPicPr>
                <p:cNvPr id="177" name="Freihand 176">
                  <a:extLst>
                    <a:ext uri="{FF2B5EF4-FFF2-40B4-BE49-F238E27FC236}">
                      <a16:creationId xmlns:a16="http://schemas.microsoft.com/office/drawing/2014/main" id="{F00A4B58-9612-C8F2-7514-0D12F78D9DC7}"/>
                    </a:ext>
                  </a:extLst>
                </p:cNvPr>
                <p:cNvPicPr/>
                <p:nvPr/>
              </p:nvPicPr>
              <p:blipFill>
                <a:blip r:embed="rId239"/>
                <a:stretch>
                  <a:fillRect/>
                </a:stretch>
              </p:blipFill>
              <p:spPr>
                <a:xfrm>
                  <a:off x="6725749" y="2053702"/>
                  <a:ext cx="86400" cy="316080"/>
                </a:xfrm>
                <a:prstGeom prst="rect">
                  <a:avLst/>
                </a:prstGeom>
              </p:spPr>
            </p:pic>
          </mc:Fallback>
        </mc:AlternateContent>
      </p:grpSp>
      <p:grpSp>
        <p:nvGrpSpPr>
          <p:cNvPr id="182" name="Gruppieren 181">
            <a:extLst>
              <a:ext uri="{FF2B5EF4-FFF2-40B4-BE49-F238E27FC236}">
                <a16:creationId xmlns:a16="http://schemas.microsoft.com/office/drawing/2014/main" id="{517509F3-40A9-AA38-E2F7-CDA050765A18}"/>
              </a:ext>
            </a:extLst>
          </p:cNvPr>
          <p:cNvGrpSpPr/>
          <p:nvPr/>
        </p:nvGrpSpPr>
        <p:grpSpPr>
          <a:xfrm>
            <a:off x="6996829" y="2162422"/>
            <a:ext cx="196560" cy="227520"/>
            <a:chOff x="6996829" y="2162422"/>
            <a:chExt cx="196560" cy="227520"/>
          </a:xfrm>
        </p:grpSpPr>
        <mc:AlternateContent xmlns:mc="http://schemas.openxmlformats.org/markup-compatibility/2006">
          <mc:Choice xmlns:p14="http://schemas.microsoft.com/office/powerpoint/2010/main" Requires="p14">
            <p:contentPart p14:bwMode="auto" r:id="rId240">
              <p14:nvContentPartPr>
                <p14:cNvPr id="179" name="Freihand 178">
                  <a:extLst>
                    <a:ext uri="{FF2B5EF4-FFF2-40B4-BE49-F238E27FC236}">
                      <a16:creationId xmlns:a16="http://schemas.microsoft.com/office/drawing/2014/main" id="{16D3C131-ED99-2426-4A17-D3B6A52F2816}"/>
                    </a:ext>
                  </a:extLst>
                </p14:cNvPr>
                <p14:cNvContentPartPr/>
                <p14:nvPr/>
              </p14:nvContentPartPr>
              <p14:xfrm>
                <a:off x="7004029" y="2258542"/>
                <a:ext cx="87120" cy="23400"/>
              </p14:xfrm>
            </p:contentPart>
          </mc:Choice>
          <mc:Fallback>
            <p:pic>
              <p:nvPicPr>
                <p:cNvPr id="179" name="Freihand 178">
                  <a:extLst>
                    <a:ext uri="{FF2B5EF4-FFF2-40B4-BE49-F238E27FC236}">
                      <a16:creationId xmlns:a16="http://schemas.microsoft.com/office/drawing/2014/main" id="{16D3C131-ED99-2426-4A17-D3B6A52F2816}"/>
                    </a:ext>
                  </a:extLst>
                </p:cNvPr>
                <p:cNvPicPr/>
                <p:nvPr/>
              </p:nvPicPr>
              <p:blipFill>
                <a:blip r:embed="rId241"/>
                <a:stretch>
                  <a:fillRect/>
                </a:stretch>
              </p:blipFill>
              <p:spPr>
                <a:xfrm>
                  <a:off x="6995029" y="2249542"/>
                  <a:ext cx="104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0" name="Freihand 179">
                  <a:extLst>
                    <a:ext uri="{FF2B5EF4-FFF2-40B4-BE49-F238E27FC236}">
                      <a16:creationId xmlns:a16="http://schemas.microsoft.com/office/drawing/2014/main" id="{12D1C087-A596-5873-5F65-03734CFDA033}"/>
                    </a:ext>
                  </a:extLst>
                </p14:cNvPr>
                <p14:cNvContentPartPr/>
                <p14:nvPr/>
              </p14:nvContentPartPr>
              <p14:xfrm>
                <a:off x="6996829" y="2297782"/>
                <a:ext cx="136080" cy="15840"/>
              </p14:xfrm>
            </p:contentPart>
          </mc:Choice>
          <mc:Fallback>
            <p:pic>
              <p:nvPicPr>
                <p:cNvPr id="180" name="Freihand 179">
                  <a:extLst>
                    <a:ext uri="{FF2B5EF4-FFF2-40B4-BE49-F238E27FC236}">
                      <a16:creationId xmlns:a16="http://schemas.microsoft.com/office/drawing/2014/main" id="{12D1C087-A596-5873-5F65-03734CFDA033}"/>
                    </a:ext>
                  </a:extLst>
                </p:cNvPr>
                <p:cNvPicPr/>
                <p:nvPr/>
              </p:nvPicPr>
              <p:blipFill>
                <a:blip r:embed="rId243"/>
                <a:stretch>
                  <a:fillRect/>
                </a:stretch>
              </p:blipFill>
              <p:spPr>
                <a:xfrm>
                  <a:off x="6987829" y="2288782"/>
                  <a:ext cx="153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1" name="Freihand 180">
                  <a:extLst>
                    <a:ext uri="{FF2B5EF4-FFF2-40B4-BE49-F238E27FC236}">
                      <a16:creationId xmlns:a16="http://schemas.microsoft.com/office/drawing/2014/main" id="{7E2A200C-72D7-28FF-50BB-111C2C9AE907}"/>
                    </a:ext>
                  </a:extLst>
                </p14:cNvPr>
                <p14:cNvContentPartPr/>
                <p14:nvPr/>
              </p14:nvContentPartPr>
              <p14:xfrm>
                <a:off x="7130749" y="2162422"/>
                <a:ext cx="62640" cy="227520"/>
              </p14:xfrm>
            </p:contentPart>
          </mc:Choice>
          <mc:Fallback>
            <p:pic>
              <p:nvPicPr>
                <p:cNvPr id="181" name="Freihand 180">
                  <a:extLst>
                    <a:ext uri="{FF2B5EF4-FFF2-40B4-BE49-F238E27FC236}">
                      <a16:creationId xmlns:a16="http://schemas.microsoft.com/office/drawing/2014/main" id="{7E2A200C-72D7-28FF-50BB-111C2C9AE907}"/>
                    </a:ext>
                  </a:extLst>
                </p:cNvPr>
                <p:cNvPicPr/>
                <p:nvPr/>
              </p:nvPicPr>
              <p:blipFill>
                <a:blip r:embed="rId245"/>
                <a:stretch>
                  <a:fillRect/>
                </a:stretch>
              </p:blipFill>
              <p:spPr>
                <a:xfrm>
                  <a:off x="7122109" y="2153782"/>
                  <a:ext cx="80280" cy="24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6">
            <p14:nvContentPartPr>
              <p14:cNvPr id="188" name="Freihand 187">
                <a:extLst>
                  <a:ext uri="{FF2B5EF4-FFF2-40B4-BE49-F238E27FC236}">
                    <a16:creationId xmlns:a16="http://schemas.microsoft.com/office/drawing/2014/main" id="{3EF0CFC0-3626-5CBF-32D9-60BB2454F14D}"/>
                  </a:ext>
                </a:extLst>
              </p14:cNvPr>
              <p14:cNvContentPartPr/>
              <p14:nvPr/>
            </p14:nvContentPartPr>
            <p14:xfrm>
              <a:off x="7591189" y="2411542"/>
              <a:ext cx="151920" cy="169920"/>
            </p14:xfrm>
          </p:contentPart>
        </mc:Choice>
        <mc:Fallback>
          <p:pic>
            <p:nvPicPr>
              <p:cNvPr id="188" name="Freihand 187">
                <a:extLst>
                  <a:ext uri="{FF2B5EF4-FFF2-40B4-BE49-F238E27FC236}">
                    <a16:creationId xmlns:a16="http://schemas.microsoft.com/office/drawing/2014/main" id="{3EF0CFC0-3626-5CBF-32D9-60BB2454F14D}"/>
                  </a:ext>
                </a:extLst>
              </p:cNvPr>
              <p:cNvPicPr/>
              <p:nvPr/>
            </p:nvPicPr>
            <p:blipFill>
              <a:blip r:embed="rId247"/>
              <a:stretch>
                <a:fillRect/>
              </a:stretch>
            </p:blipFill>
            <p:spPr>
              <a:xfrm>
                <a:off x="7582189" y="2402902"/>
                <a:ext cx="169560" cy="187560"/>
              </a:xfrm>
              <a:prstGeom prst="rect">
                <a:avLst/>
              </a:prstGeom>
            </p:spPr>
          </p:pic>
        </mc:Fallback>
      </mc:AlternateContent>
      <p:grpSp>
        <p:nvGrpSpPr>
          <p:cNvPr id="192" name="Gruppieren 191">
            <a:extLst>
              <a:ext uri="{FF2B5EF4-FFF2-40B4-BE49-F238E27FC236}">
                <a16:creationId xmlns:a16="http://schemas.microsoft.com/office/drawing/2014/main" id="{43227378-0C5C-5B49-0532-8002ACC3149C}"/>
              </a:ext>
            </a:extLst>
          </p:cNvPr>
          <p:cNvGrpSpPr/>
          <p:nvPr/>
        </p:nvGrpSpPr>
        <p:grpSpPr>
          <a:xfrm>
            <a:off x="7456549" y="1979542"/>
            <a:ext cx="817560" cy="351000"/>
            <a:chOff x="7456549" y="1979542"/>
            <a:chExt cx="817560" cy="351000"/>
          </a:xfrm>
        </p:grpSpPr>
        <mc:AlternateContent xmlns:mc="http://schemas.openxmlformats.org/markup-compatibility/2006">
          <mc:Choice xmlns:p14="http://schemas.microsoft.com/office/powerpoint/2010/main" Requires="p14">
            <p:contentPart p14:bwMode="auto" r:id="rId248">
              <p14:nvContentPartPr>
                <p14:cNvPr id="183" name="Freihand 182">
                  <a:extLst>
                    <a:ext uri="{FF2B5EF4-FFF2-40B4-BE49-F238E27FC236}">
                      <a16:creationId xmlns:a16="http://schemas.microsoft.com/office/drawing/2014/main" id="{C8ECB9EC-5EA3-C807-54C5-62749487BAD6}"/>
                    </a:ext>
                  </a:extLst>
                </p14:cNvPr>
                <p14:cNvContentPartPr/>
                <p14:nvPr/>
              </p14:nvContentPartPr>
              <p14:xfrm>
                <a:off x="7473469" y="1979542"/>
                <a:ext cx="126360" cy="173160"/>
              </p14:xfrm>
            </p:contentPart>
          </mc:Choice>
          <mc:Fallback>
            <p:pic>
              <p:nvPicPr>
                <p:cNvPr id="183" name="Freihand 182">
                  <a:extLst>
                    <a:ext uri="{FF2B5EF4-FFF2-40B4-BE49-F238E27FC236}">
                      <a16:creationId xmlns:a16="http://schemas.microsoft.com/office/drawing/2014/main" id="{C8ECB9EC-5EA3-C807-54C5-62749487BAD6}"/>
                    </a:ext>
                  </a:extLst>
                </p:cNvPr>
                <p:cNvPicPr/>
                <p:nvPr/>
              </p:nvPicPr>
              <p:blipFill>
                <a:blip r:embed="rId249"/>
                <a:stretch>
                  <a:fillRect/>
                </a:stretch>
              </p:blipFill>
              <p:spPr>
                <a:xfrm>
                  <a:off x="7464829" y="1970542"/>
                  <a:ext cx="1440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4" name="Freihand 183">
                  <a:extLst>
                    <a:ext uri="{FF2B5EF4-FFF2-40B4-BE49-F238E27FC236}">
                      <a16:creationId xmlns:a16="http://schemas.microsoft.com/office/drawing/2014/main" id="{DD4F795B-FF33-CB7D-5370-D8CF7329AE58}"/>
                    </a:ext>
                  </a:extLst>
                </p14:cNvPr>
                <p14:cNvContentPartPr/>
                <p14:nvPr/>
              </p14:nvContentPartPr>
              <p14:xfrm>
                <a:off x="7571029" y="2076742"/>
                <a:ext cx="28800" cy="120600"/>
              </p14:xfrm>
            </p:contentPart>
          </mc:Choice>
          <mc:Fallback>
            <p:pic>
              <p:nvPicPr>
                <p:cNvPr id="184" name="Freihand 183">
                  <a:extLst>
                    <a:ext uri="{FF2B5EF4-FFF2-40B4-BE49-F238E27FC236}">
                      <a16:creationId xmlns:a16="http://schemas.microsoft.com/office/drawing/2014/main" id="{DD4F795B-FF33-CB7D-5370-D8CF7329AE58}"/>
                    </a:ext>
                  </a:extLst>
                </p:cNvPr>
                <p:cNvPicPr/>
                <p:nvPr/>
              </p:nvPicPr>
              <p:blipFill>
                <a:blip r:embed="rId251"/>
                <a:stretch>
                  <a:fillRect/>
                </a:stretch>
              </p:blipFill>
              <p:spPr>
                <a:xfrm>
                  <a:off x="7562389" y="2068102"/>
                  <a:ext cx="46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5" name="Freihand 184">
                  <a:extLst>
                    <a:ext uri="{FF2B5EF4-FFF2-40B4-BE49-F238E27FC236}">
                      <a16:creationId xmlns:a16="http://schemas.microsoft.com/office/drawing/2014/main" id="{EB2A4AC8-4390-1BC0-2FD0-9037737B647E}"/>
                    </a:ext>
                  </a:extLst>
                </p14:cNvPr>
                <p14:cNvContentPartPr/>
                <p14:nvPr/>
              </p14:nvContentPartPr>
              <p14:xfrm>
                <a:off x="7664629" y="2022742"/>
                <a:ext cx="109800" cy="137520"/>
              </p14:xfrm>
            </p:contentPart>
          </mc:Choice>
          <mc:Fallback>
            <p:pic>
              <p:nvPicPr>
                <p:cNvPr id="185" name="Freihand 184">
                  <a:extLst>
                    <a:ext uri="{FF2B5EF4-FFF2-40B4-BE49-F238E27FC236}">
                      <a16:creationId xmlns:a16="http://schemas.microsoft.com/office/drawing/2014/main" id="{EB2A4AC8-4390-1BC0-2FD0-9037737B647E}"/>
                    </a:ext>
                  </a:extLst>
                </p:cNvPr>
                <p:cNvPicPr/>
                <p:nvPr/>
              </p:nvPicPr>
              <p:blipFill>
                <a:blip r:embed="rId253"/>
                <a:stretch>
                  <a:fillRect/>
                </a:stretch>
              </p:blipFill>
              <p:spPr>
                <a:xfrm>
                  <a:off x="7655989" y="2013742"/>
                  <a:ext cx="127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6" name="Freihand 185">
                  <a:extLst>
                    <a:ext uri="{FF2B5EF4-FFF2-40B4-BE49-F238E27FC236}">
                      <a16:creationId xmlns:a16="http://schemas.microsoft.com/office/drawing/2014/main" id="{6C87A116-D9E9-014C-3C97-4C1955E98FA3}"/>
                    </a:ext>
                  </a:extLst>
                </p14:cNvPr>
                <p14:cNvContentPartPr/>
                <p14:nvPr/>
              </p14:nvContentPartPr>
              <p14:xfrm>
                <a:off x="7804669" y="2011582"/>
                <a:ext cx="169200" cy="136800"/>
              </p14:xfrm>
            </p:contentPart>
          </mc:Choice>
          <mc:Fallback>
            <p:pic>
              <p:nvPicPr>
                <p:cNvPr id="186" name="Freihand 185">
                  <a:extLst>
                    <a:ext uri="{FF2B5EF4-FFF2-40B4-BE49-F238E27FC236}">
                      <a16:creationId xmlns:a16="http://schemas.microsoft.com/office/drawing/2014/main" id="{6C87A116-D9E9-014C-3C97-4C1955E98FA3}"/>
                    </a:ext>
                  </a:extLst>
                </p:cNvPr>
                <p:cNvPicPr/>
                <p:nvPr/>
              </p:nvPicPr>
              <p:blipFill>
                <a:blip r:embed="rId255"/>
                <a:stretch>
                  <a:fillRect/>
                </a:stretch>
              </p:blipFill>
              <p:spPr>
                <a:xfrm>
                  <a:off x="7795669" y="2002582"/>
                  <a:ext cx="186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7" name="Freihand 186">
                  <a:extLst>
                    <a:ext uri="{FF2B5EF4-FFF2-40B4-BE49-F238E27FC236}">
                      <a16:creationId xmlns:a16="http://schemas.microsoft.com/office/drawing/2014/main" id="{D4318AE3-FA1B-A07E-D56F-B98E9E87B630}"/>
                    </a:ext>
                  </a:extLst>
                </p14:cNvPr>
                <p14:cNvContentPartPr/>
                <p14:nvPr/>
              </p14:nvContentPartPr>
              <p14:xfrm>
                <a:off x="7456549" y="2263942"/>
                <a:ext cx="502200" cy="66600"/>
              </p14:xfrm>
            </p:contentPart>
          </mc:Choice>
          <mc:Fallback>
            <p:pic>
              <p:nvPicPr>
                <p:cNvPr id="187" name="Freihand 186">
                  <a:extLst>
                    <a:ext uri="{FF2B5EF4-FFF2-40B4-BE49-F238E27FC236}">
                      <a16:creationId xmlns:a16="http://schemas.microsoft.com/office/drawing/2014/main" id="{D4318AE3-FA1B-A07E-D56F-B98E9E87B630}"/>
                    </a:ext>
                  </a:extLst>
                </p:cNvPr>
                <p:cNvPicPr/>
                <p:nvPr/>
              </p:nvPicPr>
              <p:blipFill>
                <a:blip r:embed="rId257"/>
                <a:stretch>
                  <a:fillRect/>
                </a:stretch>
              </p:blipFill>
              <p:spPr>
                <a:xfrm>
                  <a:off x="7447549" y="2255302"/>
                  <a:ext cx="519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9" name="Freihand 188">
                  <a:extLst>
                    <a:ext uri="{FF2B5EF4-FFF2-40B4-BE49-F238E27FC236}">
                      <a16:creationId xmlns:a16="http://schemas.microsoft.com/office/drawing/2014/main" id="{068F2D36-2B06-27B6-DB7A-4D281D1C1BC3}"/>
                    </a:ext>
                  </a:extLst>
                </p14:cNvPr>
                <p14:cNvContentPartPr/>
                <p14:nvPr/>
              </p14:nvContentPartPr>
              <p14:xfrm>
                <a:off x="8116069" y="2239462"/>
                <a:ext cx="156960" cy="20160"/>
              </p14:xfrm>
            </p:contentPart>
          </mc:Choice>
          <mc:Fallback>
            <p:pic>
              <p:nvPicPr>
                <p:cNvPr id="189" name="Freihand 188">
                  <a:extLst>
                    <a:ext uri="{FF2B5EF4-FFF2-40B4-BE49-F238E27FC236}">
                      <a16:creationId xmlns:a16="http://schemas.microsoft.com/office/drawing/2014/main" id="{068F2D36-2B06-27B6-DB7A-4D281D1C1BC3}"/>
                    </a:ext>
                  </a:extLst>
                </p:cNvPr>
                <p:cNvPicPr/>
                <p:nvPr/>
              </p:nvPicPr>
              <p:blipFill>
                <a:blip r:embed="rId259"/>
                <a:stretch>
                  <a:fillRect/>
                </a:stretch>
              </p:blipFill>
              <p:spPr>
                <a:xfrm>
                  <a:off x="8107069" y="2230462"/>
                  <a:ext cx="1746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0" name="Freihand 189">
                  <a:extLst>
                    <a:ext uri="{FF2B5EF4-FFF2-40B4-BE49-F238E27FC236}">
                      <a16:creationId xmlns:a16="http://schemas.microsoft.com/office/drawing/2014/main" id="{1672E611-F526-98AF-7F04-465C7688F11C}"/>
                    </a:ext>
                  </a:extLst>
                </p14:cNvPr>
                <p14:cNvContentPartPr/>
                <p14:nvPr/>
              </p14:nvContentPartPr>
              <p14:xfrm>
                <a:off x="8134429" y="2299222"/>
                <a:ext cx="139680" cy="19800"/>
              </p14:xfrm>
            </p:contentPart>
          </mc:Choice>
          <mc:Fallback>
            <p:pic>
              <p:nvPicPr>
                <p:cNvPr id="190" name="Freihand 189">
                  <a:extLst>
                    <a:ext uri="{FF2B5EF4-FFF2-40B4-BE49-F238E27FC236}">
                      <a16:creationId xmlns:a16="http://schemas.microsoft.com/office/drawing/2014/main" id="{1672E611-F526-98AF-7F04-465C7688F11C}"/>
                    </a:ext>
                  </a:extLst>
                </p:cNvPr>
                <p:cNvPicPr/>
                <p:nvPr/>
              </p:nvPicPr>
              <p:blipFill>
                <a:blip r:embed="rId261"/>
                <a:stretch>
                  <a:fillRect/>
                </a:stretch>
              </p:blipFill>
              <p:spPr>
                <a:xfrm>
                  <a:off x="8125789" y="2290222"/>
                  <a:ext cx="15732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2">
            <p14:nvContentPartPr>
              <p14:cNvPr id="193" name="Freihand 192">
                <a:extLst>
                  <a:ext uri="{FF2B5EF4-FFF2-40B4-BE49-F238E27FC236}">
                    <a16:creationId xmlns:a16="http://schemas.microsoft.com/office/drawing/2014/main" id="{8C431D2C-9A00-36B9-D702-79221D0C393D}"/>
                  </a:ext>
                </a:extLst>
              </p14:cNvPr>
              <p14:cNvContentPartPr/>
              <p14:nvPr/>
            </p14:nvContentPartPr>
            <p14:xfrm>
              <a:off x="2221789" y="3287782"/>
              <a:ext cx="1084680" cy="56160"/>
            </p14:xfrm>
          </p:contentPart>
        </mc:Choice>
        <mc:Fallback>
          <p:pic>
            <p:nvPicPr>
              <p:cNvPr id="193" name="Freihand 192">
                <a:extLst>
                  <a:ext uri="{FF2B5EF4-FFF2-40B4-BE49-F238E27FC236}">
                    <a16:creationId xmlns:a16="http://schemas.microsoft.com/office/drawing/2014/main" id="{8C431D2C-9A00-36B9-D702-79221D0C393D}"/>
                  </a:ext>
                </a:extLst>
              </p:cNvPr>
              <p:cNvPicPr/>
              <p:nvPr/>
            </p:nvPicPr>
            <p:blipFill>
              <a:blip r:embed="rId263"/>
              <a:stretch>
                <a:fillRect/>
              </a:stretch>
            </p:blipFill>
            <p:spPr>
              <a:xfrm>
                <a:off x="2212789" y="3278782"/>
                <a:ext cx="1102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6" name="Freihand 205">
                <a:extLst>
                  <a:ext uri="{FF2B5EF4-FFF2-40B4-BE49-F238E27FC236}">
                    <a16:creationId xmlns:a16="http://schemas.microsoft.com/office/drawing/2014/main" id="{0739D595-5D18-14CE-2866-18E7640E9459}"/>
                  </a:ext>
                </a:extLst>
              </p14:cNvPr>
              <p14:cNvContentPartPr/>
              <p14:nvPr/>
            </p14:nvContentPartPr>
            <p14:xfrm>
              <a:off x="10197949" y="1916902"/>
              <a:ext cx="5040" cy="10080"/>
            </p14:xfrm>
          </p:contentPart>
        </mc:Choice>
        <mc:Fallback>
          <p:pic>
            <p:nvPicPr>
              <p:cNvPr id="206" name="Freihand 205">
                <a:extLst>
                  <a:ext uri="{FF2B5EF4-FFF2-40B4-BE49-F238E27FC236}">
                    <a16:creationId xmlns:a16="http://schemas.microsoft.com/office/drawing/2014/main" id="{0739D595-5D18-14CE-2866-18E7640E9459}"/>
                  </a:ext>
                </a:extLst>
              </p:cNvPr>
              <p:cNvPicPr/>
              <p:nvPr/>
            </p:nvPicPr>
            <p:blipFill>
              <a:blip r:embed="rId265"/>
              <a:stretch>
                <a:fillRect/>
              </a:stretch>
            </p:blipFill>
            <p:spPr>
              <a:xfrm>
                <a:off x="10188949" y="1907902"/>
                <a:ext cx="22680" cy="27720"/>
              </a:xfrm>
              <a:prstGeom prst="rect">
                <a:avLst/>
              </a:prstGeom>
            </p:spPr>
          </p:pic>
        </mc:Fallback>
      </mc:AlternateContent>
      <p:grpSp>
        <p:nvGrpSpPr>
          <p:cNvPr id="215" name="Gruppieren 214">
            <a:extLst>
              <a:ext uri="{FF2B5EF4-FFF2-40B4-BE49-F238E27FC236}">
                <a16:creationId xmlns:a16="http://schemas.microsoft.com/office/drawing/2014/main" id="{880B4C02-4D02-4B2B-54E7-8EE016DE23D1}"/>
              </a:ext>
            </a:extLst>
          </p:cNvPr>
          <p:cNvGrpSpPr/>
          <p:nvPr/>
        </p:nvGrpSpPr>
        <p:grpSpPr>
          <a:xfrm>
            <a:off x="10596469" y="1810702"/>
            <a:ext cx="1050120" cy="324720"/>
            <a:chOff x="10596469" y="1810702"/>
            <a:chExt cx="1050120" cy="324720"/>
          </a:xfrm>
        </p:grpSpPr>
        <mc:AlternateContent xmlns:mc="http://schemas.openxmlformats.org/markup-compatibility/2006">
          <mc:Choice xmlns:p14="http://schemas.microsoft.com/office/powerpoint/2010/main" Requires="p14">
            <p:contentPart p14:bwMode="auto" r:id="rId266">
              <p14:nvContentPartPr>
                <p14:cNvPr id="208" name="Freihand 207">
                  <a:extLst>
                    <a:ext uri="{FF2B5EF4-FFF2-40B4-BE49-F238E27FC236}">
                      <a16:creationId xmlns:a16="http://schemas.microsoft.com/office/drawing/2014/main" id="{577D961F-177A-6C1C-9426-77F067B357D7}"/>
                    </a:ext>
                  </a:extLst>
                </p14:cNvPr>
                <p14:cNvContentPartPr/>
                <p14:nvPr/>
              </p14:nvContentPartPr>
              <p14:xfrm>
                <a:off x="10596469" y="1864342"/>
                <a:ext cx="81000" cy="271080"/>
              </p14:xfrm>
            </p:contentPart>
          </mc:Choice>
          <mc:Fallback>
            <p:pic>
              <p:nvPicPr>
                <p:cNvPr id="208" name="Freihand 207">
                  <a:extLst>
                    <a:ext uri="{FF2B5EF4-FFF2-40B4-BE49-F238E27FC236}">
                      <a16:creationId xmlns:a16="http://schemas.microsoft.com/office/drawing/2014/main" id="{577D961F-177A-6C1C-9426-77F067B357D7}"/>
                    </a:ext>
                  </a:extLst>
                </p:cNvPr>
                <p:cNvPicPr/>
                <p:nvPr/>
              </p:nvPicPr>
              <p:blipFill>
                <a:blip r:embed="rId267"/>
                <a:stretch>
                  <a:fillRect/>
                </a:stretch>
              </p:blipFill>
              <p:spPr>
                <a:xfrm>
                  <a:off x="10587469" y="1855702"/>
                  <a:ext cx="986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9" name="Freihand 208">
                  <a:extLst>
                    <a:ext uri="{FF2B5EF4-FFF2-40B4-BE49-F238E27FC236}">
                      <a16:creationId xmlns:a16="http://schemas.microsoft.com/office/drawing/2014/main" id="{AB956A32-D1EB-ABD1-3E49-D4EF04E5C6BA}"/>
                    </a:ext>
                  </a:extLst>
                </p14:cNvPr>
                <p14:cNvContentPartPr/>
                <p14:nvPr/>
              </p14:nvContentPartPr>
              <p14:xfrm>
                <a:off x="10803109" y="1897102"/>
                <a:ext cx="46440" cy="210600"/>
              </p14:xfrm>
            </p:contentPart>
          </mc:Choice>
          <mc:Fallback>
            <p:pic>
              <p:nvPicPr>
                <p:cNvPr id="209" name="Freihand 208">
                  <a:extLst>
                    <a:ext uri="{FF2B5EF4-FFF2-40B4-BE49-F238E27FC236}">
                      <a16:creationId xmlns:a16="http://schemas.microsoft.com/office/drawing/2014/main" id="{AB956A32-D1EB-ABD1-3E49-D4EF04E5C6BA}"/>
                    </a:ext>
                  </a:extLst>
                </p:cNvPr>
                <p:cNvPicPr/>
                <p:nvPr/>
              </p:nvPicPr>
              <p:blipFill>
                <a:blip r:embed="rId269"/>
                <a:stretch>
                  <a:fillRect/>
                </a:stretch>
              </p:blipFill>
              <p:spPr>
                <a:xfrm>
                  <a:off x="10794469" y="1888462"/>
                  <a:ext cx="640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0" name="Freihand 209">
                  <a:extLst>
                    <a:ext uri="{FF2B5EF4-FFF2-40B4-BE49-F238E27FC236}">
                      <a16:creationId xmlns:a16="http://schemas.microsoft.com/office/drawing/2014/main" id="{9F6B9885-A628-3FDE-22EE-294BB8E76734}"/>
                    </a:ext>
                  </a:extLst>
                </p14:cNvPr>
                <p14:cNvContentPartPr/>
                <p14:nvPr/>
              </p14:nvContentPartPr>
              <p14:xfrm>
                <a:off x="10783669" y="1989622"/>
                <a:ext cx="89640" cy="15480"/>
              </p14:xfrm>
            </p:contentPart>
          </mc:Choice>
          <mc:Fallback>
            <p:pic>
              <p:nvPicPr>
                <p:cNvPr id="210" name="Freihand 209">
                  <a:extLst>
                    <a:ext uri="{FF2B5EF4-FFF2-40B4-BE49-F238E27FC236}">
                      <a16:creationId xmlns:a16="http://schemas.microsoft.com/office/drawing/2014/main" id="{9F6B9885-A628-3FDE-22EE-294BB8E76734}"/>
                    </a:ext>
                  </a:extLst>
                </p:cNvPr>
                <p:cNvPicPr/>
                <p:nvPr/>
              </p:nvPicPr>
              <p:blipFill>
                <a:blip r:embed="rId271"/>
                <a:stretch>
                  <a:fillRect/>
                </a:stretch>
              </p:blipFill>
              <p:spPr>
                <a:xfrm>
                  <a:off x="10774669" y="1980622"/>
                  <a:ext cx="107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1" name="Freihand 210">
                  <a:extLst>
                    <a:ext uri="{FF2B5EF4-FFF2-40B4-BE49-F238E27FC236}">
                      <a16:creationId xmlns:a16="http://schemas.microsoft.com/office/drawing/2014/main" id="{B87CF315-A793-F601-08B7-C7A9759C26ED}"/>
                    </a:ext>
                  </a:extLst>
                </p14:cNvPr>
                <p14:cNvContentPartPr/>
                <p14:nvPr/>
              </p14:nvContentPartPr>
              <p14:xfrm>
                <a:off x="10987429" y="1852822"/>
                <a:ext cx="101520" cy="219600"/>
              </p14:xfrm>
            </p:contentPart>
          </mc:Choice>
          <mc:Fallback>
            <p:pic>
              <p:nvPicPr>
                <p:cNvPr id="211" name="Freihand 210">
                  <a:extLst>
                    <a:ext uri="{FF2B5EF4-FFF2-40B4-BE49-F238E27FC236}">
                      <a16:creationId xmlns:a16="http://schemas.microsoft.com/office/drawing/2014/main" id="{B87CF315-A793-F601-08B7-C7A9759C26ED}"/>
                    </a:ext>
                  </a:extLst>
                </p:cNvPr>
                <p:cNvPicPr/>
                <p:nvPr/>
              </p:nvPicPr>
              <p:blipFill>
                <a:blip r:embed="rId273"/>
                <a:stretch>
                  <a:fillRect/>
                </a:stretch>
              </p:blipFill>
              <p:spPr>
                <a:xfrm>
                  <a:off x="10978789" y="1843822"/>
                  <a:ext cx="119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2" name="Freihand 211">
                  <a:extLst>
                    <a:ext uri="{FF2B5EF4-FFF2-40B4-BE49-F238E27FC236}">
                      <a16:creationId xmlns:a16="http://schemas.microsoft.com/office/drawing/2014/main" id="{4FF3714E-A98F-940C-5FD9-9D8DD639D6EB}"/>
                    </a:ext>
                  </a:extLst>
                </p14:cNvPr>
                <p14:cNvContentPartPr/>
                <p14:nvPr/>
              </p14:nvContentPartPr>
              <p14:xfrm>
                <a:off x="11111989" y="1877302"/>
                <a:ext cx="182880" cy="198360"/>
              </p14:xfrm>
            </p:contentPart>
          </mc:Choice>
          <mc:Fallback>
            <p:pic>
              <p:nvPicPr>
                <p:cNvPr id="212" name="Freihand 211">
                  <a:extLst>
                    <a:ext uri="{FF2B5EF4-FFF2-40B4-BE49-F238E27FC236}">
                      <a16:creationId xmlns:a16="http://schemas.microsoft.com/office/drawing/2014/main" id="{4FF3714E-A98F-940C-5FD9-9D8DD639D6EB}"/>
                    </a:ext>
                  </a:extLst>
                </p:cNvPr>
                <p:cNvPicPr/>
                <p:nvPr/>
              </p:nvPicPr>
              <p:blipFill>
                <a:blip r:embed="rId275"/>
                <a:stretch>
                  <a:fillRect/>
                </a:stretch>
              </p:blipFill>
              <p:spPr>
                <a:xfrm>
                  <a:off x="11102989" y="1868662"/>
                  <a:ext cx="200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3" name="Freihand 212">
                  <a:extLst>
                    <a:ext uri="{FF2B5EF4-FFF2-40B4-BE49-F238E27FC236}">
                      <a16:creationId xmlns:a16="http://schemas.microsoft.com/office/drawing/2014/main" id="{FA2991A2-BDD8-BBC1-8D63-83A94E315E98}"/>
                    </a:ext>
                  </a:extLst>
                </p14:cNvPr>
                <p14:cNvContentPartPr/>
                <p14:nvPr/>
              </p14:nvContentPartPr>
              <p14:xfrm>
                <a:off x="11334829" y="1881262"/>
                <a:ext cx="309240" cy="151200"/>
              </p14:xfrm>
            </p:contentPart>
          </mc:Choice>
          <mc:Fallback>
            <p:pic>
              <p:nvPicPr>
                <p:cNvPr id="213" name="Freihand 212">
                  <a:extLst>
                    <a:ext uri="{FF2B5EF4-FFF2-40B4-BE49-F238E27FC236}">
                      <a16:creationId xmlns:a16="http://schemas.microsoft.com/office/drawing/2014/main" id="{FA2991A2-BDD8-BBC1-8D63-83A94E315E98}"/>
                    </a:ext>
                  </a:extLst>
                </p:cNvPr>
                <p:cNvPicPr/>
                <p:nvPr/>
              </p:nvPicPr>
              <p:blipFill>
                <a:blip r:embed="rId277"/>
                <a:stretch>
                  <a:fillRect/>
                </a:stretch>
              </p:blipFill>
              <p:spPr>
                <a:xfrm>
                  <a:off x="11325829" y="1872262"/>
                  <a:ext cx="326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4" name="Freihand 213">
                  <a:extLst>
                    <a:ext uri="{FF2B5EF4-FFF2-40B4-BE49-F238E27FC236}">
                      <a16:creationId xmlns:a16="http://schemas.microsoft.com/office/drawing/2014/main" id="{9DC6C595-A808-6BB3-BCD3-F401AEDC8C16}"/>
                    </a:ext>
                  </a:extLst>
                </p14:cNvPr>
                <p14:cNvContentPartPr/>
                <p14:nvPr/>
              </p14:nvContentPartPr>
              <p14:xfrm>
                <a:off x="11614189" y="1810702"/>
                <a:ext cx="32400" cy="9000"/>
              </p14:xfrm>
            </p:contentPart>
          </mc:Choice>
          <mc:Fallback>
            <p:pic>
              <p:nvPicPr>
                <p:cNvPr id="214" name="Freihand 213">
                  <a:extLst>
                    <a:ext uri="{FF2B5EF4-FFF2-40B4-BE49-F238E27FC236}">
                      <a16:creationId xmlns:a16="http://schemas.microsoft.com/office/drawing/2014/main" id="{9DC6C595-A808-6BB3-BCD3-F401AEDC8C16}"/>
                    </a:ext>
                  </a:extLst>
                </p:cNvPr>
                <p:cNvPicPr/>
                <p:nvPr/>
              </p:nvPicPr>
              <p:blipFill>
                <a:blip r:embed="rId279"/>
                <a:stretch>
                  <a:fillRect/>
                </a:stretch>
              </p:blipFill>
              <p:spPr>
                <a:xfrm>
                  <a:off x="11605549" y="1801702"/>
                  <a:ext cx="50040" cy="26640"/>
                </a:xfrm>
                <a:prstGeom prst="rect">
                  <a:avLst/>
                </a:prstGeom>
              </p:spPr>
            </p:pic>
          </mc:Fallback>
        </mc:AlternateContent>
      </p:grpSp>
      <p:grpSp>
        <p:nvGrpSpPr>
          <p:cNvPr id="219" name="Gruppieren 218">
            <a:extLst>
              <a:ext uri="{FF2B5EF4-FFF2-40B4-BE49-F238E27FC236}">
                <a16:creationId xmlns:a16="http://schemas.microsoft.com/office/drawing/2014/main" id="{8885747D-6F79-53D5-3771-61C1AEB60EE4}"/>
              </a:ext>
            </a:extLst>
          </p:cNvPr>
          <p:cNvGrpSpPr/>
          <p:nvPr/>
        </p:nvGrpSpPr>
        <p:grpSpPr>
          <a:xfrm>
            <a:off x="7363669" y="2760382"/>
            <a:ext cx="498240" cy="229680"/>
            <a:chOff x="7363669" y="2760382"/>
            <a:chExt cx="498240" cy="229680"/>
          </a:xfrm>
        </p:grpSpPr>
        <mc:AlternateContent xmlns:mc="http://schemas.openxmlformats.org/markup-compatibility/2006">
          <mc:Choice xmlns:p14="http://schemas.microsoft.com/office/powerpoint/2010/main" Requires="p14">
            <p:contentPart p14:bwMode="auto" r:id="rId280">
              <p14:nvContentPartPr>
                <p14:cNvPr id="216" name="Freihand 215">
                  <a:extLst>
                    <a:ext uri="{FF2B5EF4-FFF2-40B4-BE49-F238E27FC236}">
                      <a16:creationId xmlns:a16="http://schemas.microsoft.com/office/drawing/2014/main" id="{73B9D07F-3EE6-97B4-EB63-C3F40930B5A0}"/>
                    </a:ext>
                  </a:extLst>
                </p14:cNvPr>
                <p14:cNvContentPartPr/>
                <p14:nvPr/>
              </p14:nvContentPartPr>
              <p14:xfrm>
                <a:off x="7363669" y="2760382"/>
                <a:ext cx="109440" cy="229680"/>
              </p14:xfrm>
            </p:contentPart>
          </mc:Choice>
          <mc:Fallback>
            <p:pic>
              <p:nvPicPr>
                <p:cNvPr id="216" name="Freihand 215">
                  <a:extLst>
                    <a:ext uri="{FF2B5EF4-FFF2-40B4-BE49-F238E27FC236}">
                      <a16:creationId xmlns:a16="http://schemas.microsoft.com/office/drawing/2014/main" id="{73B9D07F-3EE6-97B4-EB63-C3F40930B5A0}"/>
                    </a:ext>
                  </a:extLst>
                </p:cNvPr>
                <p:cNvPicPr/>
                <p:nvPr/>
              </p:nvPicPr>
              <p:blipFill>
                <a:blip r:embed="rId281"/>
                <a:stretch>
                  <a:fillRect/>
                </a:stretch>
              </p:blipFill>
              <p:spPr>
                <a:xfrm>
                  <a:off x="7355029" y="2751382"/>
                  <a:ext cx="1270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7" name="Freihand 216">
                  <a:extLst>
                    <a:ext uri="{FF2B5EF4-FFF2-40B4-BE49-F238E27FC236}">
                      <a16:creationId xmlns:a16="http://schemas.microsoft.com/office/drawing/2014/main" id="{D201E5F8-4B61-0A23-BE2B-CB1BD3BBE754}"/>
                    </a:ext>
                  </a:extLst>
                </p14:cNvPr>
                <p14:cNvContentPartPr/>
                <p14:nvPr/>
              </p14:nvContentPartPr>
              <p14:xfrm>
                <a:off x="7571749" y="2793862"/>
                <a:ext cx="92520" cy="140040"/>
              </p14:xfrm>
            </p:contentPart>
          </mc:Choice>
          <mc:Fallback>
            <p:pic>
              <p:nvPicPr>
                <p:cNvPr id="217" name="Freihand 216">
                  <a:extLst>
                    <a:ext uri="{FF2B5EF4-FFF2-40B4-BE49-F238E27FC236}">
                      <a16:creationId xmlns:a16="http://schemas.microsoft.com/office/drawing/2014/main" id="{D201E5F8-4B61-0A23-BE2B-CB1BD3BBE754}"/>
                    </a:ext>
                  </a:extLst>
                </p:cNvPr>
                <p:cNvPicPr/>
                <p:nvPr/>
              </p:nvPicPr>
              <p:blipFill>
                <a:blip r:embed="rId283"/>
                <a:stretch>
                  <a:fillRect/>
                </a:stretch>
              </p:blipFill>
              <p:spPr>
                <a:xfrm>
                  <a:off x="7562749" y="2784862"/>
                  <a:ext cx="110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8" name="Freihand 217">
                  <a:extLst>
                    <a:ext uri="{FF2B5EF4-FFF2-40B4-BE49-F238E27FC236}">
                      <a16:creationId xmlns:a16="http://schemas.microsoft.com/office/drawing/2014/main" id="{E4D0D337-2EDD-28CC-EBD6-ACC458C7BA57}"/>
                    </a:ext>
                  </a:extLst>
                </p14:cNvPr>
                <p14:cNvContentPartPr/>
                <p14:nvPr/>
              </p14:nvContentPartPr>
              <p14:xfrm>
                <a:off x="7710709" y="2768302"/>
                <a:ext cx="151200" cy="169200"/>
              </p14:xfrm>
            </p:contentPart>
          </mc:Choice>
          <mc:Fallback>
            <p:pic>
              <p:nvPicPr>
                <p:cNvPr id="218" name="Freihand 217">
                  <a:extLst>
                    <a:ext uri="{FF2B5EF4-FFF2-40B4-BE49-F238E27FC236}">
                      <a16:creationId xmlns:a16="http://schemas.microsoft.com/office/drawing/2014/main" id="{E4D0D337-2EDD-28CC-EBD6-ACC458C7BA57}"/>
                    </a:ext>
                  </a:extLst>
                </p:cNvPr>
                <p:cNvPicPr/>
                <p:nvPr/>
              </p:nvPicPr>
              <p:blipFill>
                <a:blip r:embed="rId285"/>
                <a:stretch>
                  <a:fillRect/>
                </a:stretch>
              </p:blipFill>
              <p:spPr>
                <a:xfrm>
                  <a:off x="7702069" y="2759662"/>
                  <a:ext cx="168840" cy="186840"/>
                </a:xfrm>
                <a:prstGeom prst="rect">
                  <a:avLst/>
                </a:prstGeom>
              </p:spPr>
            </p:pic>
          </mc:Fallback>
        </mc:AlternateContent>
      </p:grpSp>
      <p:grpSp>
        <p:nvGrpSpPr>
          <p:cNvPr id="229" name="Gruppieren 228">
            <a:extLst>
              <a:ext uri="{FF2B5EF4-FFF2-40B4-BE49-F238E27FC236}">
                <a16:creationId xmlns:a16="http://schemas.microsoft.com/office/drawing/2014/main" id="{F5D11B36-3DE7-8200-A104-6212AC4B08FB}"/>
              </a:ext>
            </a:extLst>
          </p:cNvPr>
          <p:cNvGrpSpPr/>
          <p:nvPr/>
        </p:nvGrpSpPr>
        <p:grpSpPr>
          <a:xfrm>
            <a:off x="8037949" y="2654902"/>
            <a:ext cx="832680" cy="260280"/>
            <a:chOff x="8037949" y="2654902"/>
            <a:chExt cx="832680" cy="260280"/>
          </a:xfrm>
        </p:grpSpPr>
        <mc:AlternateContent xmlns:mc="http://schemas.openxmlformats.org/markup-compatibility/2006">
          <mc:Choice xmlns:p14="http://schemas.microsoft.com/office/powerpoint/2010/main" Requires="p14">
            <p:contentPart p14:bwMode="auto" r:id="rId286">
              <p14:nvContentPartPr>
                <p14:cNvPr id="220" name="Freihand 219">
                  <a:extLst>
                    <a:ext uri="{FF2B5EF4-FFF2-40B4-BE49-F238E27FC236}">
                      <a16:creationId xmlns:a16="http://schemas.microsoft.com/office/drawing/2014/main" id="{D7919963-A411-65E8-98EA-FDE5337807E2}"/>
                    </a:ext>
                  </a:extLst>
                </p14:cNvPr>
                <p14:cNvContentPartPr/>
                <p14:nvPr/>
              </p14:nvContentPartPr>
              <p14:xfrm>
                <a:off x="8067469" y="2762542"/>
                <a:ext cx="7200" cy="152640"/>
              </p14:xfrm>
            </p:contentPart>
          </mc:Choice>
          <mc:Fallback>
            <p:pic>
              <p:nvPicPr>
                <p:cNvPr id="220" name="Freihand 219">
                  <a:extLst>
                    <a:ext uri="{FF2B5EF4-FFF2-40B4-BE49-F238E27FC236}">
                      <a16:creationId xmlns:a16="http://schemas.microsoft.com/office/drawing/2014/main" id="{D7919963-A411-65E8-98EA-FDE5337807E2}"/>
                    </a:ext>
                  </a:extLst>
                </p:cNvPr>
                <p:cNvPicPr/>
                <p:nvPr/>
              </p:nvPicPr>
              <p:blipFill>
                <a:blip r:embed="rId287"/>
                <a:stretch>
                  <a:fillRect/>
                </a:stretch>
              </p:blipFill>
              <p:spPr>
                <a:xfrm>
                  <a:off x="8058829" y="2753542"/>
                  <a:ext cx="24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21" name="Freihand 220">
                  <a:extLst>
                    <a:ext uri="{FF2B5EF4-FFF2-40B4-BE49-F238E27FC236}">
                      <a16:creationId xmlns:a16="http://schemas.microsoft.com/office/drawing/2014/main" id="{0A3AD68C-F82B-DB4F-4239-E9931171D832}"/>
                    </a:ext>
                  </a:extLst>
                </p14:cNvPr>
                <p14:cNvContentPartPr/>
                <p14:nvPr/>
              </p14:nvContentPartPr>
              <p14:xfrm>
                <a:off x="8037949" y="2818702"/>
                <a:ext cx="70560" cy="23400"/>
              </p14:xfrm>
            </p:contentPart>
          </mc:Choice>
          <mc:Fallback>
            <p:pic>
              <p:nvPicPr>
                <p:cNvPr id="221" name="Freihand 220">
                  <a:extLst>
                    <a:ext uri="{FF2B5EF4-FFF2-40B4-BE49-F238E27FC236}">
                      <a16:creationId xmlns:a16="http://schemas.microsoft.com/office/drawing/2014/main" id="{0A3AD68C-F82B-DB4F-4239-E9931171D832}"/>
                    </a:ext>
                  </a:extLst>
                </p:cNvPr>
                <p:cNvPicPr/>
                <p:nvPr/>
              </p:nvPicPr>
              <p:blipFill>
                <a:blip r:embed="rId289"/>
                <a:stretch>
                  <a:fillRect/>
                </a:stretch>
              </p:blipFill>
              <p:spPr>
                <a:xfrm>
                  <a:off x="8029309" y="2810062"/>
                  <a:ext cx="88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2" name="Freihand 221">
                  <a:extLst>
                    <a:ext uri="{FF2B5EF4-FFF2-40B4-BE49-F238E27FC236}">
                      <a16:creationId xmlns:a16="http://schemas.microsoft.com/office/drawing/2014/main" id="{FFB1054C-820C-964F-688C-47064D129BDE}"/>
                    </a:ext>
                  </a:extLst>
                </p14:cNvPr>
                <p14:cNvContentPartPr/>
                <p14:nvPr/>
              </p14:nvContentPartPr>
              <p14:xfrm>
                <a:off x="8238109" y="2716102"/>
                <a:ext cx="61560" cy="169920"/>
              </p14:xfrm>
            </p:contentPart>
          </mc:Choice>
          <mc:Fallback>
            <p:pic>
              <p:nvPicPr>
                <p:cNvPr id="222" name="Freihand 221">
                  <a:extLst>
                    <a:ext uri="{FF2B5EF4-FFF2-40B4-BE49-F238E27FC236}">
                      <a16:creationId xmlns:a16="http://schemas.microsoft.com/office/drawing/2014/main" id="{FFB1054C-820C-964F-688C-47064D129BDE}"/>
                    </a:ext>
                  </a:extLst>
                </p:cNvPr>
                <p:cNvPicPr/>
                <p:nvPr/>
              </p:nvPicPr>
              <p:blipFill>
                <a:blip r:embed="rId291"/>
                <a:stretch>
                  <a:fillRect/>
                </a:stretch>
              </p:blipFill>
              <p:spPr>
                <a:xfrm>
                  <a:off x="8229109" y="2707462"/>
                  <a:ext cx="79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23" name="Freihand 222">
                  <a:extLst>
                    <a:ext uri="{FF2B5EF4-FFF2-40B4-BE49-F238E27FC236}">
                      <a16:creationId xmlns:a16="http://schemas.microsoft.com/office/drawing/2014/main" id="{0312F83D-7065-F366-87BB-E790E7C2A488}"/>
                    </a:ext>
                  </a:extLst>
                </p14:cNvPr>
                <p14:cNvContentPartPr/>
                <p14:nvPr/>
              </p14:nvContentPartPr>
              <p14:xfrm>
                <a:off x="8374909" y="2656342"/>
                <a:ext cx="160200" cy="200880"/>
              </p14:xfrm>
            </p:contentPart>
          </mc:Choice>
          <mc:Fallback>
            <p:pic>
              <p:nvPicPr>
                <p:cNvPr id="223" name="Freihand 222">
                  <a:extLst>
                    <a:ext uri="{FF2B5EF4-FFF2-40B4-BE49-F238E27FC236}">
                      <a16:creationId xmlns:a16="http://schemas.microsoft.com/office/drawing/2014/main" id="{0312F83D-7065-F366-87BB-E790E7C2A488}"/>
                    </a:ext>
                  </a:extLst>
                </p:cNvPr>
                <p:cNvPicPr/>
                <p:nvPr/>
              </p:nvPicPr>
              <p:blipFill>
                <a:blip r:embed="rId293"/>
                <a:stretch>
                  <a:fillRect/>
                </a:stretch>
              </p:blipFill>
              <p:spPr>
                <a:xfrm>
                  <a:off x="8366269" y="2647342"/>
                  <a:ext cx="177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24" name="Freihand 223">
                  <a:extLst>
                    <a:ext uri="{FF2B5EF4-FFF2-40B4-BE49-F238E27FC236}">
                      <a16:creationId xmlns:a16="http://schemas.microsoft.com/office/drawing/2014/main" id="{51976BC7-B2A6-7D8E-DA77-0569C6BD0900}"/>
                    </a:ext>
                  </a:extLst>
                </p14:cNvPr>
                <p14:cNvContentPartPr/>
                <p14:nvPr/>
              </p14:nvContentPartPr>
              <p14:xfrm>
                <a:off x="8591629" y="2654902"/>
                <a:ext cx="279000" cy="161640"/>
              </p14:xfrm>
            </p:contentPart>
          </mc:Choice>
          <mc:Fallback>
            <p:pic>
              <p:nvPicPr>
                <p:cNvPr id="224" name="Freihand 223">
                  <a:extLst>
                    <a:ext uri="{FF2B5EF4-FFF2-40B4-BE49-F238E27FC236}">
                      <a16:creationId xmlns:a16="http://schemas.microsoft.com/office/drawing/2014/main" id="{51976BC7-B2A6-7D8E-DA77-0569C6BD0900}"/>
                    </a:ext>
                  </a:extLst>
                </p:cNvPr>
                <p:cNvPicPr/>
                <p:nvPr/>
              </p:nvPicPr>
              <p:blipFill>
                <a:blip r:embed="rId295"/>
                <a:stretch>
                  <a:fillRect/>
                </a:stretch>
              </p:blipFill>
              <p:spPr>
                <a:xfrm>
                  <a:off x="8582989" y="2645902"/>
                  <a:ext cx="296640" cy="17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6">
            <p14:nvContentPartPr>
              <p14:cNvPr id="225" name="Freihand 224">
                <a:extLst>
                  <a:ext uri="{FF2B5EF4-FFF2-40B4-BE49-F238E27FC236}">
                    <a16:creationId xmlns:a16="http://schemas.microsoft.com/office/drawing/2014/main" id="{63C72C9C-DD1C-51E7-510B-9807FE4675CA}"/>
                  </a:ext>
                </a:extLst>
              </p14:cNvPr>
              <p14:cNvContentPartPr/>
              <p14:nvPr/>
            </p14:nvContentPartPr>
            <p14:xfrm>
              <a:off x="8853709" y="2556262"/>
              <a:ext cx="14760" cy="7200"/>
            </p14:xfrm>
          </p:contentPart>
        </mc:Choice>
        <mc:Fallback>
          <p:pic>
            <p:nvPicPr>
              <p:cNvPr id="225" name="Freihand 224">
                <a:extLst>
                  <a:ext uri="{FF2B5EF4-FFF2-40B4-BE49-F238E27FC236}">
                    <a16:creationId xmlns:a16="http://schemas.microsoft.com/office/drawing/2014/main" id="{63C72C9C-DD1C-51E7-510B-9807FE4675CA}"/>
                  </a:ext>
                </a:extLst>
              </p:cNvPr>
              <p:cNvPicPr/>
              <p:nvPr/>
            </p:nvPicPr>
            <p:blipFill>
              <a:blip r:embed="rId297"/>
              <a:stretch>
                <a:fillRect/>
              </a:stretch>
            </p:blipFill>
            <p:spPr>
              <a:xfrm>
                <a:off x="8845069" y="2547262"/>
                <a:ext cx="32400" cy="24840"/>
              </a:xfrm>
              <a:prstGeom prst="rect">
                <a:avLst/>
              </a:prstGeom>
            </p:spPr>
          </p:pic>
        </mc:Fallback>
      </mc:AlternateContent>
      <p:grpSp>
        <p:nvGrpSpPr>
          <p:cNvPr id="228" name="Gruppieren 227">
            <a:extLst>
              <a:ext uri="{FF2B5EF4-FFF2-40B4-BE49-F238E27FC236}">
                <a16:creationId xmlns:a16="http://schemas.microsoft.com/office/drawing/2014/main" id="{5E66E632-135C-1146-05A4-75DD7BD8442E}"/>
              </a:ext>
            </a:extLst>
          </p:cNvPr>
          <p:cNvGrpSpPr/>
          <p:nvPr/>
        </p:nvGrpSpPr>
        <p:grpSpPr>
          <a:xfrm>
            <a:off x="9060709" y="2665342"/>
            <a:ext cx="185760" cy="84600"/>
            <a:chOff x="9060709" y="2665342"/>
            <a:chExt cx="185760" cy="84600"/>
          </a:xfrm>
        </p:grpSpPr>
        <mc:AlternateContent xmlns:mc="http://schemas.openxmlformats.org/markup-compatibility/2006">
          <mc:Choice xmlns:p14="http://schemas.microsoft.com/office/powerpoint/2010/main" Requires="p14">
            <p:contentPart p14:bwMode="auto" r:id="rId298">
              <p14:nvContentPartPr>
                <p14:cNvPr id="226" name="Freihand 225">
                  <a:extLst>
                    <a:ext uri="{FF2B5EF4-FFF2-40B4-BE49-F238E27FC236}">
                      <a16:creationId xmlns:a16="http://schemas.microsoft.com/office/drawing/2014/main" id="{9433082F-CDAD-9383-C97C-18B0F0F388E6}"/>
                    </a:ext>
                  </a:extLst>
                </p14:cNvPr>
                <p14:cNvContentPartPr/>
                <p14:nvPr/>
              </p14:nvContentPartPr>
              <p14:xfrm>
                <a:off x="9094549" y="2665342"/>
                <a:ext cx="151920" cy="14040"/>
              </p14:xfrm>
            </p:contentPart>
          </mc:Choice>
          <mc:Fallback>
            <p:pic>
              <p:nvPicPr>
                <p:cNvPr id="226" name="Freihand 225">
                  <a:extLst>
                    <a:ext uri="{FF2B5EF4-FFF2-40B4-BE49-F238E27FC236}">
                      <a16:creationId xmlns:a16="http://schemas.microsoft.com/office/drawing/2014/main" id="{9433082F-CDAD-9383-C97C-18B0F0F388E6}"/>
                    </a:ext>
                  </a:extLst>
                </p:cNvPr>
                <p:cNvPicPr/>
                <p:nvPr/>
              </p:nvPicPr>
              <p:blipFill>
                <a:blip r:embed="rId299"/>
                <a:stretch>
                  <a:fillRect/>
                </a:stretch>
              </p:blipFill>
              <p:spPr>
                <a:xfrm>
                  <a:off x="9085549" y="2656702"/>
                  <a:ext cx="169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7" name="Freihand 226">
                  <a:extLst>
                    <a:ext uri="{FF2B5EF4-FFF2-40B4-BE49-F238E27FC236}">
                      <a16:creationId xmlns:a16="http://schemas.microsoft.com/office/drawing/2014/main" id="{B4B3C012-9B2C-C3FA-2A7A-F44416C721F9}"/>
                    </a:ext>
                  </a:extLst>
                </p14:cNvPr>
                <p14:cNvContentPartPr/>
                <p14:nvPr/>
              </p14:nvContentPartPr>
              <p14:xfrm>
                <a:off x="9060709" y="2736262"/>
                <a:ext cx="150480" cy="13680"/>
              </p14:xfrm>
            </p:contentPart>
          </mc:Choice>
          <mc:Fallback>
            <p:pic>
              <p:nvPicPr>
                <p:cNvPr id="227" name="Freihand 226">
                  <a:extLst>
                    <a:ext uri="{FF2B5EF4-FFF2-40B4-BE49-F238E27FC236}">
                      <a16:creationId xmlns:a16="http://schemas.microsoft.com/office/drawing/2014/main" id="{B4B3C012-9B2C-C3FA-2A7A-F44416C721F9}"/>
                    </a:ext>
                  </a:extLst>
                </p:cNvPr>
                <p:cNvPicPr/>
                <p:nvPr/>
              </p:nvPicPr>
              <p:blipFill>
                <a:blip r:embed="rId301"/>
                <a:stretch>
                  <a:fillRect/>
                </a:stretch>
              </p:blipFill>
              <p:spPr>
                <a:xfrm>
                  <a:off x="9051709" y="2727262"/>
                  <a:ext cx="168120" cy="31320"/>
                </a:xfrm>
                <a:prstGeom prst="rect">
                  <a:avLst/>
                </a:prstGeom>
              </p:spPr>
            </p:pic>
          </mc:Fallback>
        </mc:AlternateContent>
      </p:grpSp>
      <p:grpSp>
        <p:nvGrpSpPr>
          <p:cNvPr id="239" name="Gruppieren 238">
            <a:extLst>
              <a:ext uri="{FF2B5EF4-FFF2-40B4-BE49-F238E27FC236}">
                <a16:creationId xmlns:a16="http://schemas.microsoft.com/office/drawing/2014/main" id="{4500EA91-D242-8599-263B-96BC25B24C78}"/>
              </a:ext>
            </a:extLst>
          </p:cNvPr>
          <p:cNvGrpSpPr/>
          <p:nvPr/>
        </p:nvGrpSpPr>
        <p:grpSpPr>
          <a:xfrm>
            <a:off x="9433309" y="2524222"/>
            <a:ext cx="734400" cy="280080"/>
            <a:chOff x="9433309" y="2524222"/>
            <a:chExt cx="734400" cy="280080"/>
          </a:xfrm>
        </p:grpSpPr>
        <mc:AlternateContent xmlns:mc="http://schemas.openxmlformats.org/markup-compatibility/2006">
          <mc:Choice xmlns:p14="http://schemas.microsoft.com/office/powerpoint/2010/main" Requires="p14">
            <p:contentPart p14:bwMode="auto" r:id="rId302">
              <p14:nvContentPartPr>
                <p14:cNvPr id="230" name="Freihand 229">
                  <a:extLst>
                    <a:ext uri="{FF2B5EF4-FFF2-40B4-BE49-F238E27FC236}">
                      <a16:creationId xmlns:a16="http://schemas.microsoft.com/office/drawing/2014/main" id="{FBF93583-DFB1-2B8F-4121-F2F9E36D419B}"/>
                    </a:ext>
                  </a:extLst>
                </p14:cNvPr>
                <p14:cNvContentPartPr/>
                <p14:nvPr/>
              </p14:nvContentPartPr>
              <p14:xfrm>
                <a:off x="9433309" y="2580742"/>
                <a:ext cx="174960" cy="144000"/>
              </p14:xfrm>
            </p:contentPart>
          </mc:Choice>
          <mc:Fallback>
            <p:pic>
              <p:nvPicPr>
                <p:cNvPr id="230" name="Freihand 229">
                  <a:extLst>
                    <a:ext uri="{FF2B5EF4-FFF2-40B4-BE49-F238E27FC236}">
                      <a16:creationId xmlns:a16="http://schemas.microsoft.com/office/drawing/2014/main" id="{FBF93583-DFB1-2B8F-4121-F2F9E36D419B}"/>
                    </a:ext>
                  </a:extLst>
                </p:cNvPr>
                <p:cNvPicPr/>
                <p:nvPr/>
              </p:nvPicPr>
              <p:blipFill>
                <a:blip r:embed="rId303"/>
                <a:stretch>
                  <a:fillRect/>
                </a:stretch>
              </p:blipFill>
              <p:spPr>
                <a:xfrm>
                  <a:off x="9424669" y="2572102"/>
                  <a:ext cx="192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1" name="Freihand 230">
                  <a:extLst>
                    <a:ext uri="{FF2B5EF4-FFF2-40B4-BE49-F238E27FC236}">
                      <a16:creationId xmlns:a16="http://schemas.microsoft.com/office/drawing/2014/main" id="{D4FD1393-EDDF-45B3-7989-6FD2AA48BBFE}"/>
                    </a:ext>
                  </a:extLst>
                </p14:cNvPr>
                <p14:cNvContentPartPr/>
                <p14:nvPr/>
              </p14:nvContentPartPr>
              <p14:xfrm>
                <a:off x="9621229" y="2698102"/>
                <a:ext cx="18000" cy="106200"/>
              </p14:xfrm>
            </p:contentPart>
          </mc:Choice>
          <mc:Fallback>
            <p:pic>
              <p:nvPicPr>
                <p:cNvPr id="231" name="Freihand 230">
                  <a:extLst>
                    <a:ext uri="{FF2B5EF4-FFF2-40B4-BE49-F238E27FC236}">
                      <a16:creationId xmlns:a16="http://schemas.microsoft.com/office/drawing/2014/main" id="{D4FD1393-EDDF-45B3-7989-6FD2AA48BBFE}"/>
                    </a:ext>
                  </a:extLst>
                </p:cNvPr>
                <p:cNvPicPr/>
                <p:nvPr/>
              </p:nvPicPr>
              <p:blipFill>
                <a:blip r:embed="rId305"/>
                <a:stretch>
                  <a:fillRect/>
                </a:stretch>
              </p:blipFill>
              <p:spPr>
                <a:xfrm>
                  <a:off x="9612229" y="2689102"/>
                  <a:ext cx="35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32" name="Freihand 231">
                  <a:extLst>
                    <a:ext uri="{FF2B5EF4-FFF2-40B4-BE49-F238E27FC236}">
                      <a16:creationId xmlns:a16="http://schemas.microsoft.com/office/drawing/2014/main" id="{041D94E6-E4AB-F89E-559E-F6AEA5215689}"/>
                    </a:ext>
                  </a:extLst>
                </p14:cNvPr>
                <p14:cNvContentPartPr/>
                <p14:nvPr/>
              </p14:nvContentPartPr>
              <p14:xfrm>
                <a:off x="9707269" y="2524222"/>
                <a:ext cx="182880" cy="207000"/>
              </p14:xfrm>
            </p:contentPart>
          </mc:Choice>
          <mc:Fallback>
            <p:pic>
              <p:nvPicPr>
                <p:cNvPr id="232" name="Freihand 231">
                  <a:extLst>
                    <a:ext uri="{FF2B5EF4-FFF2-40B4-BE49-F238E27FC236}">
                      <a16:creationId xmlns:a16="http://schemas.microsoft.com/office/drawing/2014/main" id="{041D94E6-E4AB-F89E-559E-F6AEA5215689}"/>
                    </a:ext>
                  </a:extLst>
                </p:cNvPr>
                <p:cNvPicPr/>
                <p:nvPr/>
              </p:nvPicPr>
              <p:blipFill>
                <a:blip r:embed="rId307"/>
                <a:stretch>
                  <a:fillRect/>
                </a:stretch>
              </p:blipFill>
              <p:spPr>
                <a:xfrm>
                  <a:off x="9698269" y="2515222"/>
                  <a:ext cx="2005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3" name="Freihand 232">
                  <a:extLst>
                    <a:ext uri="{FF2B5EF4-FFF2-40B4-BE49-F238E27FC236}">
                      <a16:creationId xmlns:a16="http://schemas.microsoft.com/office/drawing/2014/main" id="{8B291B5A-3A37-27B4-2E16-141880B4D7DE}"/>
                    </a:ext>
                  </a:extLst>
                </p14:cNvPr>
                <p14:cNvContentPartPr/>
                <p14:nvPr/>
              </p14:nvContentPartPr>
              <p14:xfrm>
                <a:off x="10030189" y="2547262"/>
                <a:ext cx="79920" cy="61920"/>
              </p14:xfrm>
            </p:contentPart>
          </mc:Choice>
          <mc:Fallback>
            <p:pic>
              <p:nvPicPr>
                <p:cNvPr id="233" name="Freihand 232">
                  <a:extLst>
                    <a:ext uri="{FF2B5EF4-FFF2-40B4-BE49-F238E27FC236}">
                      <a16:creationId xmlns:a16="http://schemas.microsoft.com/office/drawing/2014/main" id="{8B291B5A-3A37-27B4-2E16-141880B4D7DE}"/>
                    </a:ext>
                  </a:extLst>
                </p:cNvPr>
                <p:cNvPicPr/>
                <p:nvPr/>
              </p:nvPicPr>
              <p:blipFill>
                <a:blip r:embed="rId309"/>
                <a:stretch>
                  <a:fillRect/>
                </a:stretch>
              </p:blipFill>
              <p:spPr>
                <a:xfrm>
                  <a:off x="10021549" y="2538622"/>
                  <a:ext cx="97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4" name="Freihand 233">
                  <a:extLst>
                    <a:ext uri="{FF2B5EF4-FFF2-40B4-BE49-F238E27FC236}">
                      <a16:creationId xmlns:a16="http://schemas.microsoft.com/office/drawing/2014/main" id="{88C48DF4-AEAA-06C2-3BF9-0C5923C83B84}"/>
                    </a:ext>
                  </a:extLst>
                </p14:cNvPr>
                <p14:cNvContentPartPr/>
                <p14:nvPr/>
              </p14:nvContentPartPr>
              <p14:xfrm>
                <a:off x="10040989" y="2530702"/>
                <a:ext cx="126720" cy="249480"/>
              </p14:xfrm>
            </p:contentPart>
          </mc:Choice>
          <mc:Fallback>
            <p:pic>
              <p:nvPicPr>
                <p:cNvPr id="234" name="Freihand 233">
                  <a:extLst>
                    <a:ext uri="{FF2B5EF4-FFF2-40B4-BE49-F238E27FC236}">
                      <a16:creationId xmlns:a16="http://schemas.microsoft.com/office/drawing/2014/main" id="{88C48DF4-AEAA-06C2-3BF9-0C5923C83B84}"/>
                    </a:ext>
                  </a:extLst>
                </p:cNvPr>
                <p:cNvPicPr/>
                <p:nvPr/>
              </p:nvPicPr>
              <p:blipFill>
                <a:blip r:embed="rId311"/>
                <a:stretch>
                  <a:fillRect/>
                </a:stretch>
              </p:blipFill>
              <p:spPr>
                <a:xfrm>
                  <a:off x="10032349" y="2522062"/>
                  <a:ext cx="144360" cy="26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2">
            <p14:nvContentPartPr>
              <p14:cNvPr id="235" name="Freihand 234">
                <a:extLst>
                  <a:ext uri="{FF2B5EF4-FFF2-40B4-BE49-F238E27FC236}">
                    <a16:creationId xmlns:a16="http://schemas.microsoft.com/office/drawing/2014/main" id="{001BAF1B-0608-C423-969D-1311C505662B}"/>
                  </a:ext>
                </a:extLst>
              </p14:cNvPr>
              <p14:cNvContentPartPr/>
              <p14:nvPr/>
            </p14:nvContentPartPr>
            <p14:xfrm>
              <a:off x="10614469" y="2378062"/>
              <a:ext cx="19800" cy="330120"/>
            </p14:xfrm>
          </p:contentPart>
        </mc:Choice>
        <mc:Fallback>
          <p:pic>
            <p:nvPicPr>
              <p:cNvPr id="235" name="Freihand 234">
                <a:extLst>
                  <a:ext uri="{FF2B5EF4-FFF2-40B4-BE49-F238E27FC236}">
                    <a16:creationId xmlns:a16="http://schemas.microsoft.com/office/drawing/2014/main" id="{001BAF1B-0608-C423-969D-1311C505662B}"/>
                  </a:ext>
                </a:extLst>
              </p:cNvPr>
              <p:cNvPicPr/>
              <p:nvPr/>
            </p:nvPicPr>
            <p:blipFill>
              <a:blip r:embed="rId313"/>
              <a:stretch>
                <a:fillRect/>
              </a:stretch>
            </p:blipFill>
            <p:spPr>
              <a:xfrm>
                <a:off x="10605469" y="2369422"/>
                <a:ext cx="37440" cy="347760"/>
              </a:xfrm>
              <a:prstGeom prst="rect">
                <a:avLst/>
              </a:prstGeom>
            </p:spPr>
          </p:pic>
        </mc:Fallback>
      </mc:AlternateContent>
      <p:grpSp>
        <p:nvGrpSpPr>
          <p:cNvPr id="238" name="Gruppieren 237">
            <a:extLst>
              <a:ext uri="{FF2B5EF4-FFF2-40B4-BE49-F238E27FC236}">
                <a16:creationId xmlns:a16="http://schemas.microsoft.com/office/drawing/2014/main" id="{262AEDC5-4254-2629-B56B-10903AB1CDE8}"/>
              </a:ext>
            </a:extLst>
          </p:cNvPr>
          <p:cNvGrpSpPr/>
          <p:nvPr/>
        </p:nvGrpSpPr>
        <p:grpSpPr>
          <a:xfrm>
            <a:off x="10811029" y="2409022"/>
            <a:ext cx="297360" cy="191520"/>
            <a:chOff x="10811029" y="2409022"/>
            <a:chExt cx="297360" cy="191520"/>
          </a:xfrm>
        </p:grpSpPr>
        <mc:AlternateContent xmlns:mc="http://schemas.openxmlformats.org/markup-compatibility/2006">
          <mc:Choice xmlns:p14="http://schemas.microsoft.com/office/powerpoint/2010/main" Requires="p14">
            <p:contentPart p14:bwMode="auto" r:id="rId314">
              <p14:nvContentPartPr>
                <p14:cNvPr id="236" name="Freihand 235">
                  <a:extLst>
                    <a:ext uri="{FF2B5EF4-FFF2-40B4-BE49-F238E27FC236}">
                      <a16:creationId xmlns:a16="http://schemas.microsoft.com/office/drawing/2014/main" id="{4E7EACED-ACE8-3274-E656-E14E5DD8C307}"/>
                    </a:ext>
                  </a:extLst>
                </p14:cNvPr>
                <p14:cNvContentPartPr/>
                <p14:nvPr/>
              </p14:nvContentPartPr>
              <p14:xfrm>
                <a:off x="10811029" y="2540782"/>
                <a:ext cx="18000" cy="9000"/>
              </p14:xfrm>
            </p:contentPart>
          </mc:Choice>
          <mc:Fallback>
            <p:pic>
              <p:nvPicPr>
                <p:cNvPr id="236" name="Freihand 235">
                  <a:extLst>
                    <a:ext uri="{FF2B5EF4-FFF2-40B4-BE49-F238E27FC236}">
                      <a16:creationId xmlns:a16="http://schemas.microsoft.com/office/drawing/2014/main" id="{4E7EACED-ACE8-3274-E656-E14E5DD8C307}"/>
                    </a:ext>
                  </a:extLst>
                </p:cNvPr>
                <p:cNvPicPr/>
                <p:nvPr/>
              </p:nvPicPr>
              <p:blipFill>
                <a:blip r:embed="rId315"/>
                <a:stretch>
                  <a:fillRect/>
                </a:stretch>
              </p:blipFill>
              <p:spPr>
                <a:xfrm>
                  <a:off x="10802029" y="2531782"/>
                  <a:ext cx="35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37" name="Freihand 236">
                  <a:extLst>
                    <a:ext uri="{FF2B5EF4-FFF2-40B4-BE49-F238E27FC236}">
                      <a16:creationId xmlns:a16="http://schemas.microsoft.com/office/drawing/2014/main" id="{ECD653DD-16EB-C6B7-7F3E-5BFFD978D224}"/>
                    </a:ext>
                  </a:extLst>
                </p14:cNvPr>
                <p14:cNvContentPartPr/>
                <p14:nvPr/>
              </p14:nvContentPartPr>
              <p14:xfrm>
                <a:off x="10970149" y="2409022"/>
                <a:ext cx="138240" cy="191520"/>
              </p14:xfrm>
            </p:contentPart>
          </mc:Choice>
          <mc:Fallback>
            <p:pic>
              <p:nvPicPr>
                <p:cNvPr id="237" name="Freihand 236">
                  <a:extLst>
                    <a:ext uri="{FF2B5EF4-FFF2-40B4-BE49-F238E27FC236}">
                      <a16:creationId xmlns:a16="http://schemas.microsoft.com/office/drawing/2014/main" id="{ECD653DD-16EB-C6B7-7F3E-5BFFD978D224}"/>
                    </a:ext>
                  </a:extLst>
                </p:cNvPr>
                <p:cNvPicPr/>
                <p:nvPr/>
              </p:nvPicPr>
              <p:blipFill>
                <a:blip r:embed="rId317"/>
                <a:stretch>
                  <a:fillRect/>
                </a:stretch>
              </p:blipFill>
              <p:spPr>
                <a:xfrm>
                  <a:off x="10961149" y="2400382"/>
                  <a:ext cx="155880" cy="209160"/>
                </a:xfrm>
                <a:prstGeom prst="rect">
                  <a:avLst/>
                </a:prstGeom>
              </p:spPr>
            </p:pic>
          </mc:Fallback>
        </mc:AlternateContent>
      </p:grpSp>
      <p:grpSp>
        <p:nvGrpSpPr>
          <p:cNvPr id="243" name="Gruppieren 242">
            <a:extLst>
              <a:ext uri="{FF2B5EF4-FFF2-40B4-BE49-F238E27FC236}">
                <a16:creationId xmlns:a16="http://schemas.microsoft.com/office/drawing/2014/main" id="{176B534D-FDAF-1B3A-D2B7-167CEFE1E225}"/>
              </a:ext>
            </a:extLst>
          </p:cNvPr>
          <p:cNvGrpSpPr/>
          <p:nvPr/>
        </p:nvGrpSpPr>
        <p:grpSpPr>
          <a:xfrm>
            <a:off x="7390669" y="3182302"/>
            <a:ext cx="470880" cy="177120"/>
            <a:chOff x="7390669" y="3182302"/>
            <a:chExt cx="470880" cy="177120"/>
          </a:xfrm>
        </p:grpSpPr>
        <mc:AlternateContent xmlns:mc="http://schemas.openxmlformats.org/markup-compatibility/2006">
          <mc:Choice xmlns:p14="http://schemas.microsoft.com/office/powerpoint/2010/main" Requires="p14">
            <p:contentPart p14:bwMode="auto" r:id="rId318">
              <p14:nvContentPartPr>
                <p14:cNvPr id="240" name="Freihand 239">
                  <a:extLst>
                    <a:ext uri="{FF2B5EF4-FFF2-40B4-BE49-F238E27FC236}">
                      <a16:creationId xmlns:a16="http://schemas.microsoft.com/office/drawing/2014/main" id="{FF601621-5D75-0B67-8A54-DE5E9A88960E}"/>
                    </a:ext>
                  </a:extLst>
                </p14:cNvPr>
                <p14:cNvContentPartPr/>
                <p14:nvPr/>
              </p14:nvContentPartPr>
              <p14:xfrm>
                <a:off x="7390669" y="3194902"/>
                <a:ext cx="127800" cy="142920"/>
              </p14:xfrm>
            </p:contentPart>
          </mc:Choice>
          <mc:Fallback>
            <p:pic>
              <p:nvPicPr>
                <p:cNvPr id="240" name="Freihand 239">
                  <a:extLst>
                    <a:ext uri="{FF2B5EF4-FFF2-40B4-BE49-F238E27FC236}">
                      <a16:creationId xmlns:a16="http://schemas.microsoft.com/office/drawing/2014/main" id="{FF601621-5D75-0B67-8A54-DE5E9A88960E}"/>
                    </a:ext>
                  </a:extLst>
                </p:cNvPr>
                <p:cNvPicPr/>
                <p:nvPr/>
              </p:nvPicPr>
              <p:blipFill>
                <a:blip r:embed="rId319"/>
                <a:stretch>
                  <a:fillRect/>
                </a:stretch>
              </p:blipFill>
              <p:spPr>
                <a:xfrm>
                  <a:off x="7381669" y="3186262"/>
                  <a:ext cx="145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41" name="Freihand 240">
                  <a:extLst>
                    <a:ext uri="{FF2B5EF4-FFF2-40B4-BE49-F238E27FC236}">
                      <a16:creationId xmlns:a16="http://schemas.microsoft.com/office/drawing/2014/main" id="{23E288C5-776D-9897-164B-84B72CEB03DF}"/>
                    </a:ext>
                  </a:extLst>
                </p14:cNvPr>
                <p14:cNvContentPartPr/>
                <p14:nvPr/>
              </p14:nvContentPartPr>
              <p14:xfrm>
                <a:off x="7487509" y="3185902"/>
                <a:ext cx="203400" cy="173520"/>
              </p14:xfrm>
            </p:contentPart>
          </mc:Choice>
          <mc:Fallback>
            <p:pic>
              <p:nvPicPr>
                <p:cNvPr id="241" name="Freihand 240">
                  <a:extLst>
                    <a:ext uri="{FF2B5EF4-FFF2-40B4-BE49-F238E27FC236}">
                      <a16:creationId xmlns:a16="http://schemas.microsoft.com/office/drawing/2014/main" id="{23E288C5-776D-9897-164B-84B72CEB03DF}"/>
                    </a:ext>
                  </a:extLst>
                </p:cNvPr>
                <p:cNvPicPr/>
                <p:nvPr/>
              </p:nvPicPr>
              <p:blipFill>
                <a:blip r:embed="rId321"/>
                <a:stretch>
                  <a:fillRect/>
                </a:stretch>
              </p:blipFill>
              <p:spPr>
                <a:xfrm>
                  <a:off x="7478509" y="3176902"/>
                  <a:ext cx="221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2" name="Freihand 241">
                  <a:extLst>
                    <a:ext uri="{FF2B5EF4-FFF2-40B4-BE49-F238E27FC236}">
                      <a16:creationId xmlns:a16="http://schemas.microsoft.com/office/drawing/2014/main" id="{E93B04A4-3D22-60B9-F3E0-DF23E480C720}"/>
                    </a:ext>
                  </a:extLst>
                </p14:cNvPr>
                <p14:cNvContentPartPr/>
                <p14:nvPr/>
              </p14:nvContentPartPr>
              <p14:xfrm>
                <a:off x="7743829" y="3182302"/>
                <a:ext cx="117720" cy="125280"/>
              </p14:xfrm>
            </p:contentPart>
          </mc:Choice>
          <mc:Fallback>
            <p:pic>
              <p:nvPicPr>
                <p:cNvPr id="242" name="Freihand 241">
                  <a:extLst>
                    <a:ext uri="{FF2B5EF4-FFF2-40B4-BE49-F238E27FC236}">
                      <a16:creationId xmlns:a16="http://schemas.microsoft.com/office/drawing/2014/main" id="{E93B04A4-3D22-60B9-F3E0-DF23E480C720}"/>
                    </a:ext>
                  </a:extLst>
                </p:cNvPr>
                <p:cNvPicPr/>
                <p:nvPr/>
              </p:nvPicPr>
              <p:blipFill>
                <a:blip r:embed="rId323"/>
                <a:stretch>
                  <a:fillRect/>
                </a:stretch>
              </p:blipFill>
              <p:spPr>
                <a:xfrm>
                  <a:off x="7735189" y="3173302"/>
                  <a:ext cx="135360" cy="142920"/>
                </a:xfrm>
                <a:prstGeom prst="rect">
                  <a:avLst/>
                </a:prstGeom>
              </p:spPr>
            </p:pic>
          </mc:Fallback>
        </mc:AlternateContent>
      </p:grpSp>
      <p:grpSp>
        <p:nvGrpSpPr>
          <p:cNvPr id="255" name="Gruppieren 254">
            <a:extLst>
              <a:ext uri="{FF2B5EF4-FFF2-40B4-BE49-F238E27FC236}">
                <a16:creationId xmlns:a16="http://schemas.microsoft.com/office/drawing/2014/main" id="{CBF69892-2D5F-8958-A511-392026872EA4}"/>
              </a:ext>
            </a:extLst>
          </p:cNvPr>
          <p:cNvGrpSpPr/>
          <p:nvPr/>
        </p:nvGrpSpPr>
        <p:grpSpPr>
          <a:xfrm>
            <a:off x="8083309" y="3086542"/>
            <a:ext cx="582120" cy="271080"/>
            <a:chOff x="8083309" y="3086542"/>
            <a:chExt cx="582120" cy="271080"/>
          </a:xfrm>
        </p:grpSpPr>
        <mc:AlternateContent xmlns:mc="http://schemas.openxmlformats.org/markup-compatibility/2006">
          <mc:Choice xmlns:p14="http://schemas.microsoft.com/office/powerpoint/2010/main" Requires="p14">
            <p:contentPart p14:bwMode="auto" r:id="rId324">
              <p14:nvContentPartPr>
                <p14:cNvPr id="244" name="Freihand 243">
                  <a:extLst>
                    <a:ext uri="{FF2B5EF4-FFF2-40B4-BE49-F238E27FC236}">
                      <a16:creationId xmlns:a16="http://schemas.microsoft.com/office/drawing/2014/main" id="{636DEC47-9867-6A2F-6E4D-DEA945093EA5}"/>
                    </a:ext>
                  </a:extLst>
                </p14:cNvPr>
                <p14:cNvContentPartPr/>
                <p14:nvPr/>
              </p14:nvContentPartPr>
              <p14:xfrm>
                <a:off x="8117869" y="3210742"/>
                <a:ext cx="11160" cy="146880"/>
              </p14:xfrm>
            </p:contentPart>
          </mc:Choice>
          <mc:Fallback>
            <p:pic>
              <p:nvPicPr>
                <p:cNvPr id="244" name="Freihand 243">
                  <a:extLst>
                    <a:ext uri="{FF2B5EF4-FFF2-40B4-BE49-F238E27FC236}">
                      <a16:creationId xmlns:a16="http://schemas.microsoft.com/office/drawing/2014/main" id="{636DEC47-9867-6A2F-6E4D-DEA945093EA5}"/>
                    </a:ext>
                  </a:extLst>
                </p:cNvPr>
                <p:cNvPicPr/>
                <p:nvPr/>
              </p:nvPicPr>
              <p:blipFill>
                <a:blip r:embed="rId325"/>
                <a:stretch>
                  <a:fillRect/>
                </a:stretch>
              </p:blipFill>
              <p:spPr>
                <a:xfrm>
                  <a:off x="8109229" y="3202102"/>
                  <a:ext cx="28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45" name="Freihand 244">
                  <a:extLst>
                    <a:ext uri="{FF2B5EF4-FFF2-40B4-BE49-F238E27FC236}">
                      <a16:creationId xmlns:a16="http://schemas.microsoft.com/office/drawing/2014/main" id="{6647F8E5-78ED-422F-D68D-792904429883}"/>
                    </a:ext>
                  </a:extLst>
                </p14:cNvPr>
                <p14:cNvContentPartPr/>
                <p14:nvPr/>
              </p14:nvContentPartPr>
              <p14:xfrm>
                <a:off x="8083309" y="3253222"/>
                <a:ext cx="120600" cy="20880"/>
              </p14:xfrm>
            </p:contentPart>
          </mc:Choice>
          <mc:Fallback>
            <p:pic>
              <p:nvPicPr>
                <p:cNvPr id="245" name="Freihand 244">
                  <a:extLst>
                    <a:ext uri="{FF2B5EF4-FFF2-40B4-BE49-F238E27FC236}">
                      <a16:creationId xmlns:a16="http://schemas.microsoft.com/office/drawing/2014/main" id="{6647F8E5-78ED-422F-D68D-792904429883}"/>
                    </a:ext>
                  </a:extLst>
                </p:cNvPr>
                <p:cNvPicPr/>
                <p:nvPr/>
              </p:nvPicPr>
              <p:blipFill>
                <a:blip r:embed="rId327"/>
                <a:stretch>
                  <a:fillRect/>
                </a:stretch>
              </p:blipFill>
              <p:spPr>
                <a:xfrm>
                  <a:off x="8074669" y="3244222"/>
                  <a:ext cx="138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46" name="Freihand 245">
                  <a:extLst>
                    <a:ext uri="{FF2B5EF4-FFF2-40B4-BE49-F238E27FC236}">
                      <a16:creationId xmlns:a16="http://schemas.microsoft.com/office/drawing/2014/main" id="{0BE4A6E7-4A31-E548-3B7C-AB16B081E28C}"/>
                    </a:ext>
                  </a:extLst>
                </p14:cNvPr>
                <p14:cNvContentPartPr/>
                <p14:nvPr/>
              </p14:nvContentPartPr>
              <p14:xfrm>
                <a:off x="8247109" y="3127942"/>
                <a:ext cx="133920" cy="202320"/>
              </p14:xfrm>
            </p:contentPart>
          </mc:Choice>
          <mc:Fallback>
            <p:pic>
              <p:nvPicPr>
                <p:cNvPr id="246" name="Freihand 245">
                  <a:extLst>
                    <a:ext uri="{FF2B5EF4-FFF2-40B4-BE49-F238E27FC236}">
                      <a16:creationId xmlns:a16="http://schemas.microsoft.com/office/drawing/2014/main" id="{0BE4A6E7-4A31-E548-3B7C-AB16B081E28C}"/>
                    </a:ext>
                  </a:extLst>
                </p:cNvPr>
                <p:cNvPicPr/>
                <p:nvPr/>
              </p:nvPicPr>
              <p:blipFill>
                <a:blip r:embed="rId329"/>
                <a:stretch>
                  <a:fillRect/>
                </a:stretch>
              </p:blipFill>
              <p:spPr>
                <a:xfrm>
                  <a:off x="8238109" y="3118942"/>
                  <a:ext cx="151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7" name="Freihand 246">
                  <a:extLst>
                    <a:ext uri="{FF2B5EF4-FFF2-40B4-BE49-F238E27FC236}">
                      <a16:creationId xmlns:a16="http://schemas.microsoft.com/office/drawing/2014/main" id="{2542804C-90E5-D3B7-D5C0-64BDFA0FDD19}"/>
                    </a:ext>
                  </a:extLst>
                </p14:cNvPr>
                <p14:cNvContentPartPr/>
                <p14:nvPr/>
              </p14:nvContentPartPr>
              <p14:xfrm>
                <a:off x="8425669" y="3106342"/>
                <a:ext cx="83520" cy="146880"/>
              </p14:xfrm>
            </p:contentPart>
          </mc:Choice>
          <mc:Fallback>
            <p:pic>
              <p:nvPicPr>
                <p:cNvPr id="247" name="Freihand 246">
                  <a:extLst>
                    <a:ext uri="{FF2B5EF4-FFF2-40B4-BE49-F238E27FC236}">
                      <a16:creationId xmlns:a16="http://schemas.microsoft.com/office/drawing/2014/main" id="{2542804C-90E5-D3B7-D5C0-64BDFA0FDD19}"/>
                    </a:ext>
                  </a:extLst>
                </p:cNvPr>
                <p:cNvPicPr/>
                <p:nvPr/>
              </p:nvPicPr>
              <p:blipFill>
                <a:blip r:embed="rId331"/>
                <a:stretch>
                  <a:fillRect/>
                </a:stretch>
              </p:blipFill>
              <p:spPr>
                <a:xfrm>
                  <a:off x="8417029" y="3097702"/>
                  <a:ext cx="101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8" name="Freihand 247">
                  <a:extLst>
                    <a:ext uri="{FF2B5EF4-FFF2-40B4-BE49-F238E27FC236}">
                      <a16:creationId xmlns:a16="http://schemas.microsoft.com/office/drawing/2014/main" id="{321B918C-4D62-22B0-9D58-56DB4930491E}"/>
                    </a:ext>
                  </a:extLst>
                </p14:cNvPr>
                <p14:cNvContentPartPr/>
                <p14:nvPr/>
              </p14:nvContentPartPr>
              <p14:xfrm>
                <a:off x="8530069" y="3086542"/>
                <a:ext cx="135360" cy="154440"/>
              </p14:xfrm>
            </p:contentPart>
          </mc:Choice>
          <mc:Fallback>
            <p:pic>
              <p:nvPicPr>
                <p:cNvPr id="248" name="Freihand 247">
                  <a:extLst>
                    <a:ext uri="{FF2B5EF4-FFF2-40B4-BE49-F238E27FC236}">
                      <a16:creationId xmlns:a16="http://schemas.microsoft.com/office/drawing/2014/main" id="{321B918C-4D62-22B0-9D58-56DB4930491E}"/>
                    </a:ext>
                  </a:extLst>
                </p:cNvPr>
                <p:cNvPicPr/>
                <p:nvPr/>
              </p:nvPicPr>
              <p:blipFill>
                <a:blip r:embed="rId333"/>
                <a:stretch>
                  <a:fillRect/>
                </a:stretch>
              </p:blipFill>
              <p:spPr>
                <a:xfrm>
                  <a:off x="8521429" y="3077542"/>
                  <a:ext cx="153000" cy="17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4">
            <p14:nvContentPartPr>
              <p14:cNvPr id="249" name="Freihand 248">
                <a:extLst>
                  <a:ext uri="{FF2B5EF4-FFF2-40B4-BE49-F238E27FC236}">
                    <a16:creationId xmlns:a16="http://schemas.microsoft.com/office/drawing/2014/main" id="{5FCF037B-B02F-BF71-EBBF-15A6B4D7C242}"/>
                  </a:ext>
                </a:extLst>
              </p14:cNvPr>
              <p14:cNvContentPartPr/>
              <p14:nvPr/>
            </p14:nvContentPartPr>
            <p14:xfrm>
              <a:off x="8832109" y="3058462"/>
              <a:ext cx="77400" cy="163080"/>
            </p14:xfrm>
          </p:contentPart>
        </mc:Choice>
        <mc:Fallback>
          <p:pic>
            <p:nvPicPr>
              <p:cNvPr id="249" name="Freihand 248">
                <a:extLst>
                  <a:ext uri="{FF2B5EF4-FFF2-40B4-BE49-F238E27FC236}">
                    <a16:creationId xmlns:a16="http://schemas.microsoft.com/office/drawing/2014/main" id="{5FCF037B-B02F-BF71-EBBF-15A6B4D7C242}"/>
                  </a:ext>
                </a:extLst>
              </p:cNvPr>
              <p:cNvPicPr/>
              <p:nvPr/>
            </p:nvPicPr>
            <p:blipFill>
              <a:blip r:embed="rId335"/>
              <a:stretch>
                <a:fillRect/>
              </a:stretch>
            </p:blipFill>
            <p:spPr>
              <a:xfrm>
                <a:off x="8823109" y="3049822"/>
                <a:ext cx="95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50" name="Freihand 249">
                <a:extLst>
                  <a:ext uri="{FF2B5EF4-FFF2-40B4-BE49-F238E27FC236}">
                    <a16:creationId xmlns:a16="http://schemas.microsoft.com/office/drawing/2014/main" id="{BC688A36-3C69-66BD-BCB6-F7BCB36FEF59}"/>
                  </a:ext>
                </a:extLst>
              </p14:cNvPr>
              <p14:cNvContentPartPr/>
              <p14:nvPr/>
            </p14:nvContentPartPr>
            <p14:xfrm>
              <a:off x="8879629" y="2953342"/>
              <a:ext cx="19440" cy="14760"/>
            </p14:xfrm>
          </p:contentPart>
        </mc:Choice>
        <mc:Fallback>
          <p:pic>
            <p:nvPicPr>
              <p:cNvPr id="250" name="Freihand 249">
                <a:extLst>
                  <a:ext uri="{FF2B5EF4-FFF2-40B4-BE49-F238E27FC236}">
                    <a16:creationId xmlns:a16="http://schemas.microsoft.com/office/drawing/2014/main" id="{BC688A36-3C69-66BD-BCB6-F7BCB36FEF59}"/>
                  </a:ext>
                </a:extLst>
              </p:cNvPr>
              <p:cNvPicPr/>
              <p:nvPr/>
            </p:nvPicPr>
            <p:blipFill>
              <a:blip r:embed="rId337"/>
              <a:stretch>
                <a:fillRect/>
              </a:stretch>
            </p:blipFill>
            <p:spPr>
              <a:xfrm>
                <a:off x="8870629" y="2944702"/>
                <a:ext cx="37080" cy="32400"/>
              </a:xfrm>
              <a:prstGeom prst="rect">
                <a:avLst/>
              </a:prstGeom>
            </p:spPr>
          </p:pic>
        </mc:Fallback>
      </mc:AlternateContent>
      <p:grpSp>
        <p:nvGrpSpPr>
          <p:cNvPr id="254" name="Gruppieren 253">
            <a:extLst>
              <a:ext uri="{FF2B5EF4-FFF2-40B4-BE49-F238E27FC236}">
                <a16:creationId xmlns:a16="http://schemas.microsoft.com/office/drawing/2014/main" id="{CC692AF2-FDC5-A253-98D2-6EBA39EF04F5}"/>
              </a:ext>
            </a:extLst>
          </p:cNvPr>
          <p:cNvGrpSpPr/>
          <p:nvPr/>
        </p:nvGrpSpPr>
        <p:grpSpPr>
          <a:xfrm>
            <a:off x="9109669" y="3073582"/>
            <a:ext cx="155520" cy="97560"/>
            <a:chOff x="9109669" y="3073582"/>
            <a:chExt cx="155520" cy="97560"/>
          </a:xfrm>
        </p:grpSpPr>
        <mc:AlternateContent xmlns:mc="http://schemas.openxmlformats.org/markup-compatibility/2006">
          <mc:Choice xmlns:p14="http://schemas.microsoft.com/office/powerpoint/2010/main" Requires="p14">
            <p:contentPart p14:bwMode="auto" r:id="rId338">
              <p14:nvContentPartPr>
                <p14:cNvPr id="251" name="Freihand 250">
                  <a:extLst>
                    <a:ext uri="{FF2B5EF4-FFF2-40B4-BE49-F238E27FC236}">
                      <a16:creationId xmlns:a16="http://schemas.microsoft.com/office/drawing/2014/main" id="{D52E70B2-B040-8599-A059-9898D3A7DF20}"/>
                    </a:ext>
                  </a:extLst>
                </p14:cNvPr>
                <p14:cNvContentPartPr/>
                <p14:nvPr/>
              </p14:nvContentPartPr>
              <p14:xfrm>
                <a:off x="9109669" y="3073582"/>
                <a:ext cx="155520" cy="44280"/>
              </p14:xfrm>
            </p:contentPart>
          </mc:Choice>
          <mc:Fallback>
            <p:pic>
              <p:nvPicPr>
                <p:cNvPr id="251" name="Freihand 250">
                  <a:extLst>
                    <a:ext uri="{FF2B5EF4-FFF2-40B4-BE49-F238E27FC236}">
                      <a16:creationId xmlns:a16="http://schemas.microsoft.com/office/drawing/2014/main" id="{D52E70B2-B040-8599-A059-9898D3A7DF20}"/>
                    </a:ext>
                  </a:extLst>
                </p:cNvPr>
                <p:cNvPicPr/>
                <p:nvPr/>
              </p:nvPicPr>
              <p:blipFill>
                <a:blip r:embed="rId339"/>
                <a:stretch>
                  <a:fillRect/>
                </a:stretch>
              </p:blipFill>
              <p:spPr>
                <a:xfrm>
                  <a:off x="9101029" y="3064942"/>
                  <a:ext cx="173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52" name="Freihand 251">
                  <a:extLst>
                    <a:ext uri="{FF2B5EF4-FFF2-40B4-BE49-F238E27FC236}">
                      <a16:creationId xmlns:a16="http://schemas.microsoft.com/office/drawing/2014/main" id="{E6722B89-D74E-C403-C731-41D6996B1FFA}"/>
                    </a:ext>
                  </a:extLst>
                </p14:cNvPr>
                <p14:cNvContentPartPr/>
                <p14:nvPr/>
              </p14:nvContentPartPr>
              <p14:xfrm>
                <a:off x="9126229" y="3156742"/>
                <a:ext cx="138240" cy="14400"/>
              </p14:xfrm>
            </p:contentPart>
          </mc:Choice>
          <mc:Fallback>
            <p:pic>
              <p:nvPicPr>
                <p:cNvPr id="252" name="Freihand 251">
                  <a:extLst>
                    <a:ext uri="{FF2B5EF4-FFF2-40B4-BE49-F238E27FC236}">
                      <a16:creationId xmlns:a16="http://schemas.microsoft.com/office/drawing/2014/main" id="{E6722B89-D74E-C403-C731-41D6996B1FFA}"/>
                    </a:ext>
                  </a:extLst>
                </p:cNvPr>
                <p:cNvPicPr/>
                <p:nvPr/>
              </p:nvPicPr>
              <p:blipFill>
                <a:blip r:embed="rId341"/>
                <a:stretch>
                  <a:fillRect/>
                </a:stretch>
              </p:blipFill>
              <p:spPr>
                <a:xfrm>
                  <a:off x="9117589" y="3147742"/>
                  <a:ext cx="155880" cy="3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2">
            <p14:nvContentPartPr>
              <p14:cNvPr id="253" name="Freihand 252">
                <a:extLst>
                  <a:ext uri="{FF2B5EF4-FFF2-40B4-BE49-F238E27FC236}">
                    <a16:creationId xmlns:a16="http://schemas.microsoft.com/office/drawing/2014/main" id="{0BDF3AE4-BAFE-B8F8-7575-B298E22DACF5}"/>
                  </a:ext>
                </a:extLst>
              </p14:cNvPr>
              <p14:cNvContentPartPr/>
              <p14:nvPr/>
            </p14:nvContentPartPr>
            <p14:xfrm>
              <a:off x="9533749" y="3020662"/>
              <a:ext cx="175320" cy="244800"/>
            </p14:xfrm>
          </p:contentPart>
        </mc:Choice>
        <mc:Fallback>
          <p:pic>
            <p:nvPicPr>
              <p:cNvPr id="253" name="Freihand 252">
                <a:extLst>
                  <a:ext uri="{FF2B5EF4-FFF2-40B4-BE49-F238E27FC236}">
                    <a16:creationId xmlns:a16="http://schemas.microsoft.com/office/drawing/2014/main" id="{0BDF3AE4-BAFE-B8F8-7575-B298E22DACF5}"/>
                  </a:ext>
                </a:extLst>
              </p:cNvPr>
              <p:cNvPicPr/>
              <p:nvPr/>
            </p:nvPicPr>
            <p:blipFill>
              <a:blip r:embed="rId343"/>
              <a:stretch>
                <a:fillRect/>
              </a:stretch>
            </p:blipFill>
            <p:spPr>
              <a:xfrm>
                <a:off x="9525109" y="3011662"/>
                <a:ext cx="192960" cy="262440"/>
              </a:xfrm>
              <a:prstGeom prst="rect">
                <a:avLst/>
              </a:prstGeom>
            </p:spPr>
          </p:pic>
        </mc:Fallback>
      </mc:AlternateContent>
      <p:grpSp>
        <p:nvGrpSpPr>
          <p:cNvPr id="257" name="Gruppieren 256">
            <a:extLst>
              <a:ext uri="{FF2B5EF4-FFF2-40B4-BE49-F238E27FC236}">
                <a16:creationId xmlns:a16="http://schemas.microsoft.com/office/drawing/2014/main" id="{92C0E2D3-026F-33F8-FBB1-64DA44668179}"/>
              </a:ext>
            </a:extLst>
          </p:cNvPr>
          <p:cNvGrpSpPr/>
          <p:nvPr/>
        </p:nvGrpSpPr>
        <p:grpSpPr>
          <a:xfrm>
            <a:off x="8540869" y="2019502"/>
            <a:ext cx="1625040" cy="299160"/>
            <a:chOff x="8540869" y="2019502"/>
            <a:chExt cx="1625040" cy="299160"/>
          </a:xfrm>
        </p:grpSpPr>
        <mc:AlternateContent xmlns:mc="http://schemas.openxmlformats.org/markup-compatibility/2006">
          <mc:Choice xmlns:p14="http://schemas.microsoft.com/office/powerpoint/2010/main" Requires="p14">
            <p:contentPart p14:bwMode="auto" r:id="rId344">
              <p14:nvContentPartPr>
                <p14:cNvPr id="194" name="Freihand 193">
                  <a:extLst>
                    <a:ext uri="{FF2B5EF4-FFF2-40B4-BE49-F238E27FC236}">
                      <a16:creationId xmlns:a16="http://schemas.microsoft.com/office/drawing/2014/main" id="{CDBF1A58-0FB8-7220-8001-BAD1BBC0E598}"/>
                    </a:ext>
                  </a:extLst>
                </p14:cNvPr>
                <p14:cNvContentPartPr/>
                <p14:nvPr/>
              </p14:nvContentPartPr>
              <p14:xfrm>
                <a:off x="8540869" y="2095102"/>
                <a:ext cx="155160" cy="156240"/>
              </p14:xfrm>
            </p:contentPart>
          </mc:Choice>
          <mc:Fallback>
            <p:pic>
              <p:nvPicPr>
                <p:cNvPr id="194" name="Freihand 193">
                  <a:extLst>
                    <a:ext uri="{FF2B5EF4-FFF2-40B4-BE49-F238E27FC236}">
                      <a16:creationId xmlns:a16="http://schemas.microsoft.com/office/drawing/2014/main" id="{CDBF1A58-0FB8-7220-8001-BAD1BBC0E598}"/>
                    </a:ext>
                  </a:extLst>
                </p:cNvPr>
                <p:cNvPicPr/>
                <p:nvPr/>
              </p:nvPicPr>
              <p:blipFill>
                <a:blip r:embed="rId345"/>
                <a:stretch>
                  <a:fillRect/>
                </a:stretch>
              </p:blipFill>
              <p:spPr>
                <a:xfrm>
                  <a:off x="8532229" y="2086462"/>
                  <a:ext cx="172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5" name="Freihand 194">
                  <a:extLst>
                    <a:ext uri="{FF2B5EF4-FFF2-40B4-BE49-F238E27FC236}">
                      <a16:creationId xmlns:a16="http://schemas.microsoft.com/office/drawing/2014/main" id="{7CCA286B-DC9E-E7C0-5D22-C94CB33D0849}"/>
                    </a:ext>
                  </a:extLst>
                </p14:cNvPr>
                <p14:cNvContentPartPr/>
                <p14:nvPr/>
              </p14:nvContentPartPr>
              <p14:xfrm>
                <a:off x="8733469" y="2164582"/>
                <a:ext cx="15840" cy="154080"/>
              </p14:xfrm>
            </p:contentPart>
          </mc:Choice>
          <mc:Fallback>
            <p:pic>
              <p:nvPicPr>
                <p:cNvPr id="195" name="Freihand 194">
                  <a:extLst>
                    <a:ext uri="{FF2B5EF4-FFF2-40B4-BE49-F238E27FC236}">
                      <a16:creationId xmlns:a16="http://schemas.microsoft.com/office/drawing/2014/main" id="{7CCA286B-DC9E-E7C0-5D22-C94CB33D0849}"/>
                    </a:ext>
                  </a:extLst>
                </p:cNvPr>
                <p:cNvPicPr/>
                <p:nvPr/>
              </p:nvPicPr>
              <p:blipFill>
                <a:blip r:embed="rId347"/>
                <a:stretch>
                  <a:fillRect/>
                </a:stretch>
              </p:blipFill>
              <p:spPr>
                <a:xfrm>
                  <a:off x="8724829" y="2155582"/>
                  <a:ext cx="33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6" name="Freihand 195">
                  <a:extLst>
                    <a:ext uri="{FF2B5EF4-FFF2-40B4-BE49-F238E27FC236}">
                      <a16:creationId xmlns:a16="http://schemas.microsoft.com/office/drawing/2014/main" id="{C184CB38-30A5-11DC-B919-6208373673D8}"/>
                    </a:ext>
                  </a:extLst>
                </p14:cNvPr>
                <p14:cNvContentPartPr/>
                <p14:nvPr/>
              </p14:nvContentPartPr>
              <p14:xfrm>
                <a:off x="8826709" y="2044342"/>
                <a:ext cx="161640" cy="170280"/>
              </p14:xfrm>
            </p:contentPart>
          </mc:Choice>
          <mc:Fallback>
            <p:pic>
              <p:nvPicPr>
                <p:cNvPr id="196" name="Freihand 195">
                  <a:extLst>
                    <a:ext uri="{FF2B5EF4-FFF2-40B4-BE49-F238E27FC236}">
                      <a16:creationId xmlns:a16="http://schemas.microsoft.com/office/drawing/2014/main" id="{C184CB38-30A5-11DC-B919-6208373673D8}"/>
                    </a:ext>
                  </a:extLst>
                </p:cNvPr>
                <p:cNvPicPr/>
                <p:nvPr/>
              </p:nvPicPr>
              <p:blipFill>
                <a:blip r:embed="rId349"/>
                <a:stretch>
                  <a:fillRect/>
                </a:stretch>
              </p:blipFill>
              <p:spPr>
                <a:xfrm>
                  <a:off x="8817709" y="2035342"/>
                  <a:ext cx="179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7" name="Freihand 196">
                  <a:extLst>
                    <a:ext uri="{FF2B5EF4-FFF2-40B4-BE49-F238E27FC236}">
                      <a16:creationId xmlns:a16="http://schemas.microsoft.com/office/drawing/2014/main" id="{5319175D-1E48-B4F9-19F3-59E8FB55AC08}"/>
                    </a:ext>
                  </a:extLst>
                </p14:cNvPr>
                <p14:cNvContentPartPr/>
                <p14:nvPr/>
              </p14:nvContentPartPr>
              <p14:xfrm>
                <a:off x="9110749" y="2085022"/>
                <a:ext cx="102960" cy="59040"/>
              </p14:xfrm>
            </p:contentPart>
          </mc:Choice>
          <mc:Fallback>
            <p:pic>
              <p:nvPicPr>
                <p:cNvPr id="197" name="Freihand 196">
                  <a:extLst>
                    <a:ext uri="{FF2B5EF4-FFF2-40B4-BE49-F238E27FC236}">
                      <a16:creationId xmlns:a16="http://schemas.microsoft.com/office/drawing/2014/main" id="{5319175D-1E48-B4F9-19F3-59E8FB55AC08}"/>
                    </a:ext>
                  </a:extLst>
                </p:cNvPr>
                <p:cNvPicPr/>
                <p:nvPr/>
              </p:nvPicPr>
              <p:blipFill>
                <a:blip r:embed="rId351"/>
                <a:stretch>
                  <a:fillRect/>
                </a:stretch>
              </p:blipFill>
              <p:spPr>
                <a:xfrm>
                  <a:off x="9102109" y="2076382"/>
                  <a:ext cx="120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8" name="Freihand 197">
                  <a:extLst>
                    <a:ext uri="{FF2B5EF4-FFF2-40B4-BE49-F238E27FC236}">
                      <a16:creationId xmlns:a16="http://schemas.microsoft.com/office/drawing/2014/main" id="{FAA21450-3AA5-4520-F3E7-20B2CE07751F}"/>
                    </a:ext>
                  </a:extLst>
                </p14:cNvPr>
                <p14:cNvContentPartPr/>
                <p14:nvPr/>
              </p14:nvContentPartPr>
              <p14:xfrm>
                <a:off x="9164749" y="2047942"/>
                <a:ext cx="94680" cy="245880"/>
              </p14:xfrm>
            </p:contentPart>
          </mc:Choice>
          <mc:Fallback>
            <p:pic>
              <p:nvPicPr>
                <p:cNvPr id="198" name="Freihand 197">
                  <a:extLst>
                    <a:ext uri="{FF2B5EF4-FFF2-40B4-BE49-F238E27FC236}">
                      <a16:creationId xmlns:a16="http://schemas.microsoft.com/office/drawing/2014/main" id="{FAA21450-3AA5-4520-F3E7-20B2CE07751F}"/>
                    </a:ext>
                  </a:extLst>
                </p:cNvPr>
                <p:cNvPicPr/>
                <p:nvPr/>
              </p:nvPicPr>
              <p:blipFill>
                <a:blip r:embed="rId353"/>
                <a:stretch>
                  <a:fillRect/>
                </a:stretch>
              </p:blipFill>
              <p:spPr>
                <a:xfrm>
                  <a:off x="9156109" y="2038942"/>
                  <a:ext cx="1123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0" name="Freihand 199">
                  <a:extLst>
                    <a:ext uri="{FF2B5EF4-FFF2-40B4-BE49-F238E27FC236}">
                      <a16:creationId xmlns:a16="http://schemas.microsoft.com/office/drawing/2014/main" id="{2D910233-3AFF-C270-1670-368095B3A630}"/>
                    </a:ext>
                  </a:extLst>
                </p14:cNvPr>
                <p14:cNvContentPartPr/>
                <p14:nvPr/>
              </p14:nvContentPartPr>
              <p14:xfrm>
                <a:off x="9384709" y="2144782"/>
                <a:ext cx="109440" cy="6840"/>
              </p14:xfrm>
            </p:contentPart>
          </mc:Choice>
          <mc:Fallback>
            <p:pic>
              <p:nvPicPr>
                <p:cNvPr id="200" name="Freihand 199">
                  <a:extLst>
                    <a:ext uri="{FF2B5EF4-FFF2-40B4-BE49-F238E27FC236}">
                      <a16:creationId xmlns:a16="http://schemas.microsoft.com/office/drawing/2014/main" id="{2D910233-3AFF-C270-1670-368095B3A630}"/>
                    </a:ext>
                  </a:extLst>
                </p:cNvPr>
                <p:cNvPicPr/>
                <p:nvPr/>
              </p:nvPicPr>
              <p:blipFill>
                <a:blip r:embed="rId355"/>
                <a:stretch>
                  <a:fillRect/>
                </a:stretch>
              </p:blipFill>
              <p:spPr>
                <a:xfrm>
                  <a:off x="9375709" y="2136142"/>
                  <a:ext cx="127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1" name="Freihand 200">
                  <a:extLst>
                    <a:ext uri="{FF2B5EF4-FFF2-40B4-BE49-F238E27FC236}">
                      <a16:creationId xmlns:a16="http://schemas.microsoft.com/office/drawing/2014/main" id="{85B721BE-F713-1205-9A6F-C04B82597472}"/>
                    </a:ext>
                  </a:extLst>
                </p14:cNvPr>
                <p14:cNvContentPartPr/>
                <p14:nvPr/>
              </p14:nvContentPartPr>
              <p14:xfrm>
                <a:off x="9585949" y="2067022"/>
                <a:ext cx="64440" cy="136080"/>
              </p14:xfrm>
            </p:contentPart>
          </mc:Choice>
          <mc:Fallback>
            <p:pic>
              <p:nvPicPr>
                <p:cNvPr id="201" name="Freihand 200">
                  <a:extLst>
                    <a:ext uri="{FF2B5EF4-FFF2-40B4-BE49-F238E27FC236}">
                      <a16:creationId xmlns:a16="http://schemas.microsoft.com/office/drawing/2014/main" id="{85B721BE-F713-1205-9A6F-C04B82597472}"/>
                    </a:ext>
                  </a:extLst>
                </p:cNvPr>
                <p:cNvPicPr/>
                <p:nvPr/>
              </p:nvPicPr>
              <p:blipFill>
                <a:blip r:embed="rId357"/>
                <a:stretch>
                  <a:fillRect/>
                </a:stretch>
              </p:blipFill>
              <p:spPr>
                <a:xfrm>
                  <a:off x="9577309" y="2058382"/>
                  <a:ext cx="82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2" name="Freihand 201">
                  <a:extLst>
                    <a:ext uri="{FF2B5EF4-FFF2-40B4-BE49-F238E27FC236}">
                      <a16:creationId xmlns:a16="http://schemas.microsoft.com/office/drawing/2014/main" id="{9BAFDE9B-5EAF-9D27-DB9A-C1B654DDC7A6}"/>
                    </a:ext>
                  </a:extLst>
                </p14:cNvPr>
                <p14:cNvContentPartPr/>
                <p14:nvPr/>
              </p14:nvContentPartPr>
              <p14:xfrm>
                <a:off x="9708709" y="2044702"/>
                <a:ext cx="128520" cy="150480"/>
              </p14:xfrm>
            </p:contentPart>
          </mc:Choice>
          <mc:Fallback>
            <p:pic>
              <p:nvPicPr>
                <p:cNvPr id="202" name="Freihand 201">
                  <a:extLst>
                    <a:ext uri="{FF2B5EF4-FFF2-40B4-BE49-F238E27FC236}">
                      <a16:creationId xmlns:a16="http://schemas.microsoft.com/office/drawing/2014/main" id="{9BAFDE9B-5EAF-9D27-DB9A-C1B654DDC7A6}"/>
                    </a:ext>
                  </a:extLst>
                </p:cNvPr>
                <p:cNvPicPr/>
                <p:nvPr/>
              </p:nvPicPr>
              <p:blipFill>
                <a:blip r:embed="rId359"/>
                <a:stretch>
                  <a:fillRect/>
                </a:stretch>
              </p:blipFill>
              <p:spPr>
                <a:xfrm>
                  <a:off x="9700069" y="2036062"/>
                  <a:ext cx="146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3" name="Freihand 202">
                  <a:extLst>
                    <a:ext uri="{FF2B5EF4-FFF2-40B4-BE49-F238E27FC236}">
                      <a16:creationId xmlns:a16="http://schemas.microsoft.com/office/drawing/2014/main" id="{D1BF9077-2A8D-2E75-8B30-1ADFB2D90227}"/>
                    </a:ext>
                  </a:extLst>
                </p14:cNvPr>
                <p14:cNvContentPartPr/>
                <p14:nvPr/>
              </p14:nvContentPartPr>
              <p14:xfrm>
                <a:off x="9760909" y="2019502"/>
                <a:ext cx="107280" cy="6120"/>
              </p14:xfrm>
            </p:contentPart>
          </mc:Choice>
          <mc:Fallback>
            <p:pic>
              <p:nvPicPr>
                <p:cNvPr id="203" name="Freihand 202">
                  <a:extLst>
                    <a:ext uri="{FF2B5EF4-FFF2-40B4-BE49-F238E27FC236}">
                      <a16:creationId xmlns:a16="http://schemas.microsoft.com/office/drawing/2014/main" id="{D1BF9077-2A8D-2E75-8B30-1ADFB2D90227}"/>
                    </a:ext>
                  </a:extLst>
                </p:cNvPr>
                <p:cNvPicPr/>
                <p:nvPr/>
              </p:nvPicPr>
              <p:blipFill>
                <a:blip r:embed="rId361"/>
                <a:stretch>
                  <a:fillRect/>
                </a:stretch>
              </p:blipFill>
              <p:spPr>
                <a:xfrm>
                  <a:off x="9751909" y="2010862"/>
                  <a:ext cx="124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4" name="Freihand 203">
                  <a:extLst>
                    <a:ext uri="{FF2B5EF4-FFF2-40B4-BE49-F238E27FC236}">
                      <a16:creationId xmlns:a16="http://schemas.microsoft.com/office/drawing/2014/main" id="{BEDF94A0-2691-A90B-8AE0-D8398EA937A0}"/>
                    </a:ext>
                  </a:extLst>
                </p14:cNvPr>
                <p14:cNvContentPartPr/>
                <p14:nvPr/>
              </p14:nvContentPartPr>
              <p14:xfrm>
                <a:off x="9932629" y="2030302"/>
                <a:ext cx="138600" cy="114840"/>
              </p14:xfrm>
            </p:contentPart>
          </mc:Choice>
          <mc:Fallback>
            <p:pic>
              <p:nvPicPr>
                <p:cNvPr id="204" name="Freihand 203">
                  <a:extLst>
                    <a:ext uri="{FF2B5EF4-FFF2-40B4-BE49-F238E27FC236}">
                      <a16:creationId xmlns:a16="http://schemas.microsoft.com/office/drawing/2014/main" id="{BEDF94A0-2691-A90B-8AE0-D8398EA937A0}"/>
                    </a:ext>
                  </a:extLst>
                </p:cNvPr>
                <p:cNvPicPr/>
                <p:nvPr/>
              </p:nvPicPr>
              <p:blipFill>
                <a:blip r:embed="rId363"/>
                <a:stretch>
                  <a:fillRect/>
                </a:stretch>
              </p:blipFill>
              <p:spPr>
                <a:xfrm>
                  <a:off x="9923629" y="2021302"/>
                  <a:ext cx="156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5" name="Freihand 204">
                  <a:extLst>
                    <a:ext uri="{FF2B5EF4-FFF2-40B4-BE49-F238E27FC236}">
                      <a16:creationId xmlns:a16="http://schemas.microsoft.com/office/drawing/2014/main" id="{4487A08B-8763-4899-2651-61B3A67E93F3}"/>
                    </a:ext>
                  </a:extLst>
                </p14:cNvPr>
                <p14:cNvContentPartPr/>
                <p14:nvPr/>
              </p14:nvContentPartPr>
              <p14:xfrm>
                <a:off x="10105069" y="2057662"/>
                <a:ext cx="60840" cy="102600"/>
              </p14:xfrm>
            </p:contentPart>
          </mc:Choice>
          <mc:Fallback>
            <p:pic>
              <p:nvPicPr>
                <p:cNvPr id="205" name="Freihand 204">
                  <a:extLst>
                    <a:ext uri="{FF2B5EF4-FFF2-40B4-BE49-F238E27FC236}">
                      <a16:creationId xmlns:a16="http://schemas.microsoft.com/office/drawing/2014/main" id="{4487A08B-8763-4899-2651-61B3A67E93F3}"/>
                    </a:ext>
                  </a:extLst>
                </p:cNvPr>
                <p:cNvPicPr/>
                <p:nvPr/>
              </p:nvPicPr>
              <p:blipFill>
                <a:blip r:embed="rId365"/>
                <a:stretch>
                  <a:fillRect/>
                </a:stretch>
              </p:blipFill>
              <p:spPr>
                <a:xfrm>
                  <a:off x="10096429" y="2048662"/>
                  <a:ext cx="78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56" name="Freihand 255">
                  <a:extLst>
                    <a:ext uri="{FF2B5EF4-FFF2-40B4-BE49-F238E27FC236}">
                      <a16:creationId xmlns:a16="http://schemas.microsoft.com/office/drawing/2014/main" id="{48B5B9E9-B700-3CFA-A5A3-AA4D13F8F233}"/>
                    </a:ext>
                  </a:extLst>
                </p14:cNvPr>
                <p14:cNvContentPartPr/>
                <p14:nvPr/>
              </p14:nvContentPartPr>
              <p14:xfrm>
                <a:off x="9576589" y="2068102"/>
                <a:ext cx="82440" cy="152640"/>
              </p14:xfrm>
            </p:contentPart>
          </mc:Choice>
          <mc:Fallback>
            <p:pic>
              <p:nvPicPr>
                <p:cNvPr id="256" name="Freihand 255">
                  <a:extLst>
                    <a:ext uri="{FF2B5EF4-FFF2-40B4-BE49-F238E27FC236}">
                      <a16:creationId xmlns:a16="http://schemas.microsoft.com/office/drawing/2014/main" id="{48B5B9E9-B700-3CFA-A5A3-AA4D13F8F233}"/>
                    </a:ext>
                  </a:extLst>
                </p:cNvPr>
                <p:cNvPicPr/>
                <p:nvPr/>
              </p:nvPicPr>
              <p:blipFill>
                <a:blip r:embed="rId367"/>
                <a:stretch>
                  <a:fillRect/>
                </a:stretch>
              </p:blipFill>
              <p:spPr>
                <a:xfrm>
                  <a:off x="9567949" y="2059462"/>
                  <a:ext cx="100080" cy="17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8">
            <p14:nvContentPartPr>
              <p14:cNvPr id="258" name="Freihand 257">
                <a:extLst>
                  <a:ext uri="{FF2B5EF4-FFF2-40B4-BE49-F238E27FC236}">
                    <a16:creationId xmlns:a16="http://schemas.microsoft.com/office/drawing/2014/main" id="{875A6CDC-123C-9DEC-175D-354815ACF7D1}"/>
                  </a:ext>
                </a:extLst>
              </p14:cNvPr>
              <p14:cNvContentPartPr/>
              <p14:nvPr/>
            </p14:nvContentPartPr>
            <p14:xfrm>
              <a:off x="561109" y="5613742"/>
              <a:ext cx="7718760" cy="115200"/>
            </p14:xfrm>
          </p:contentPart>
        </mc:Choice>
        <mc:Fallback>
          <p:pic>
            <p:nvPicPr>
              <p:cNvPr id="258" name="Freihand 257">
                <a:extLst>
                  <a:ext uri="{FF2B5EF4-FFF2-40B4-BE49-F238E27FC236}">
                    <a16:creationId xmlns:a16="http://schemas.microsoft.com/office/drawing/2014/main" id="{875A6CDC-123C-9DEC-175D-354815ACF7D1}"/>
                  </a:ext>
                </a:extLst>
              </p:cNvPr>
              <p:cNvPicPr/>
              <p:nvPr/>
            </p:nvPicPr>
            <p:blipFill>
              <a:blip r:embed="rId369"/>
              <a:stretch>
                <a:fillRect/>
              </a:stretch>
            </p:blipFill>
            <p:spPr>
              <a:xfrm>
                <a:off x="552469" y="5604742"/>
                <a:ext cx="7736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59" name="Freihand 258">
                <a:extLst>
                  <a:ext uri="{FF2B5EF4-FFF2-40B4-BE49-F238E27FC236}">
                    <a16:creationId xmlns:a16="http://schemas.microsoft.com/office/drawing/2014/main" id="{0C31AE56-A6C1-A620-FCD5-4DA020A01768}"/>
                  </a:ext>
                </a:extLst>
              </p14:cNvPr>
              <p14:cNvContentPartPr/>
              <p14:nvPr/>
            </p14:nvContentPartPr>
            <p14:xfrm>
              <a:off x="425029" y="5964022"/>
              <a:ext cx="3749040" cy="146520"/>
            </p14:xfrm>
          </p:contentPart>
        </mc:Choice>
        <mc:Fallback>
          <p:pic>
            <p:nvPicPr>
              <p:cNvPr id="259" name="Freihand 258">
                <a:extLst>
                  <a:ext uri="{FF2B5EF4-FFF2-40B4-BE49-F238E27FC236}">
                    <a16:creationId xmlns:a16="http://schemas.microsoft.com/office/drawing/2014/main" id="{0C31AE56-A6C1-A620-FCD5-4DA020A01768}"/>
                  </a:ext>
                </a:extLst>
              </p:cNvPr>
              <p:cNvPicPr/>
              <p:nvPr/>
            </p:nvPicPr>
            <p:blipFill>
              <a:blip r:embed="rId371"/>
              <a:stretch>
                <a:fillRect/>
              </a:stretch>
            </p:blipFill>
            <p:spPr>
              <a:xfrm>
                <a:off x="416389" y="5955382"/>
                <a:ext cx="3766680" cy="164160"/>
              </a:xfrm>
              <a:prstGeom prst="rect">
                <a:avLst/>
              </a:prstGeom>
            </p:spPr>
          </p:pic>
        </mc:Fallback>
      </mc:AlternateContent>
      <p:grpSp>
        <p:nvGrpSpPr>
          <p:cNvPr id="265" name="Gruppieren 264">
            <a:extLst>
              <a:ext uri="{FF2B5EF4-FFF2-40B4-BE49-F238E27FC236}">
                <a16:creationId xmlns:a16="http://schemas.microsoft.com/office/drawing/2014/main" id="{27114682-5376-FD24-10CA-B54FFE571427}"/>
              </a:ext>
            </a:extLst>
          </p:cNvPr>
          <p:cNvGrpSpPr/>
          <p:nvPr/>
        </p:nvGrpSpPr>
        <p:grpSpPr>
          <a:xfrm>
            <a:off x="4345069" y="111502"/>
            <a:ext cx="222120" cy="259920"/>
            <a:chOff x="4345069" y="111502"/>
            <a:chExt cx="222120" cy="259920"/>
          </a:xfrm>
        </p:grpSpPr>
        <mc:AlternateContent xmlns:mc="http://schemas.openxmlformats.org/markup-compatibility/2006">
          <mc:Choice xmlns:p14="http://schemas.microsoft.com/office/powerpoint/2010/main" Requires="p14">
            <p:contentPart p14:bwMode="auto" r:id="rId372">
              <p14:nvContentPartPr>
                <p14:cNvPr id="260" name="Freihand 259">
                  <a:extLst>
                    <a:ext uri="{FF2B5EF4-FFF2-40B4-BE49-F238E27FC236}">
                      <a16:creationId xmlns:a16="http://schemas.microsoft.com/office/drawing/2014/main" id="{9E1135D1-40FE-4388-CD0D-D4F9400D1619}"/>
                    </a:ext>
                  </a:extLst>
                </p14:cNvPr>
                <p14:cNvContentPartPr/>
                <p14:nvPr/>
              </p14:nvContentPartPr>
              <p14:xfrm>
                <a:off x="4345069" y="204022"/>
                <a:ext cx="153000" cy="94680"/>
              </p14:xfrm>
            </p:contentPart>
          </mc:Choice>
          <mc:Fallback>
            <p:pic>
              <p:nvPicPr>
                <p:cNvPr id="260" name="Freihand 259">
                  <a:extLst>
                    <a:ext uri="{FF2B5EF4-FFF2-40B4-BE49-F238E27FC236}">
                      <a16:creationId xmlns:a16="http://schemas.microsoft.com/office/drawing/2014/main" id="{9E1135D1-40FE-4388-CD0D-D4F9400D1619}"/>
                    </a:ext>
                  </a:extLst>
                </p:cNvPr>
                <p:cNvPicPr/>
                <p:nvPr/>
              </p:nvPicPr>
              <p:blipFill>
                <a:blip r:embed="rId373"/>
                <a:stretch>
                  <a:fillRect/>
                </a:stretch>
              </p:blipFill>
              <p:spPr>
                <a:xfrm>
                  <a:off x="4336429" y="195022"/>
                  <a:ext cx="170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61" name="Freihand 260">
                  <a:extLst>
                    <a:ext uri="{FF2B5EF4-FFF2-40B4-BE49-F238E27FC236}">
                      <a16:creationId xmlns:a16="http://schemas.microsoft.com/office/drawing/2014/main" id="{38F1970C-F265-9DAF-01D4-4BE97E729FCD}"/>
                    </a:ext>
                  </a:extLst>
                </p14:cNvPr>
                <p14:cNvContentPartPr/>
                <p14:nvPr/>
              </p14:nvContentPartPr>
              <p14:xfrm>
                <a:off x="4493029" y="111502"/>
                <a:ext cx="74160" cy="259920"/>
              </p14:xfrm>
            </p:contentPart>
          </mc:Choice>
          <mc:Fallback>
            <p:pic>
              <p:nvPicPr>
                <p:cNvPr id="261" name="Freihand 260">
                  <a:extLst>
                    <a:ext uri="{FF2B5EF4-FFF2-40B4-BE49-F238E27FC236}">
                      <a16:creationId xmlns:a16="http://schemas.microsoft.com/office/drawing/2014/main" id="{38F1970C-F265-9DAF-01D4-4BE97E729FCD}"/>
                    </a:ext>
                  </a:extLst>
                </p:cNvPr>
                <p:cNvPicPr/>
                <p:nvPr/>
              </p:nvPicPr>
              <p:blipFill>
                <a:blip r:embed="rId375"/>
                <a:stretch>
                  <a:fillRect/>
                </a:stretch>
              </p:blipFill>
              <p:spPr>
                <a:xfrm>
                  <a:off x="4484389" y="102502"/>
                  <a:ext cx="91800" cy="277560"/>
                </a:xfrm>
                <a:prstGeom prst="rect">
                  <a:avLst/>
                </a:prstGeom>
              </p:spPr>
            </p:pic>
          </mc:Fallback>
        </mc:AlternateContent>
      </p:grpSp>
      <p:grpSp>
        <p:nvGrpSpPr>
          <p:cNvPr id="264" name="Gruppieren 263">
            <a:extLst>
              <a:ext uri="{FF2B5EF4-FFF2-40B4-BE49-F238E27FC236}">
                <a16:creationId xmlns:a16="http://schemas.microsoft.com/office/drawing/2014/main" id="{B203E151-8C3B-71CF-BC49-729D93EA3042}"/>
              </a:ext>
            </a:extLst>
          </p:cNvPr>
          <p:cNvGrpSpPr/>
          <p:nvPr/>
        </p:nvGrpSpPr>
        <p:grpSpPr>
          <a:xfrm>
            <a:off x="4284589" y="2228662"/>
            <a:ext cx="283320" cy="395640"/>
            <a:chOff x="4284589" y="2228662"/>
            <a:chExt cx="283320" cy="395640"/>
          </a:xfrm>
        </p:grpSpPr>
        <mc:AlternateContent xmlns:mc="http://schemas.openxmlformats.org/markup-compatibility/2006">
          <mc:Choice xmlns:p14="http://schemas.microsoft.com/office/powerpoint/2010/main" Requires="p14">
            <p:contentPart p14:bwMode="auto" r:id="rId376">
              <p14:nvContentPartPr>
                <p14:cNvPr id="262" name="Freihand 261">
                  <a:extLst>
                    <a:ext uri="{FF2B5EF4-FFF2-40B4-BE49-F238E27FC236}">
                      <a16:creationId xmlns:a16="http://schemas.microsoft.com/office/drawing/2014/main" id="{C403B940-631F-A162-96EB-F26F9C8A0A8E}"/>
                    </a:ext>
                  </a:extLst>
                </p14:cNvPr>
                <p14:cNvContentPartPr/>
                <p14:nvPr/>
              </p14:nvContentPartPr>
              <p14:xfrm>
                <a:off x="4284589" y="2325502"/>
                <a:ext cx="138600" cy="239760"/>
              </p14:xfrm>
            </p:contentPart>
          </mc:Choice>
          <mc:Fallback>
            <p:pic>
              <p:nvPicPr>
                <p:cNvPr id="262" name="Freihand 261">
                  <a:extLst>
                    <a:ext uri="{FF2B5EF4-FFF2-40B4-BE49-F238E27FC236}">
                      <a16:creationId xmlns:a16="http://schemas.microsoft.com/office/drawing/2014/main" id="{C403B940-631F-A162-96EB-F26F9C8A0A8E}"/>
                    </a:ext>
                  </a:extLst>
                </p:cNvPr>
                <p:cNvPicPr/>
                <p:nvPr/>
              </p:nvPicPr>
              <p:blipFill>
                <a:blip r:embed="rId377"/>
                <a:stretch>
                  <a:fillRect/>
                </a:stretch>
              </p:blipFill>
              <p:spPr>
                <a:xfrm>
                  <a:off x="4275589" y="2316502"/>
                  <a:ext cx="1562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63" name="Freihand 262">
                  <a:extLst>
                    <a:ext uri="{FF2B5EF4-FFF2-40B4-BE49-F238E27FC236}">
                      <a16:creationId xmlns:a16="http://schemas.microsoft.com/office/drawing/2014/main" id="{3AF3600D-192A-3952-F9C9-2DEC541A0AD6}"/>
                    </a:ext>
                  </a:extLst>
                </p14:cNvPr>
                <p14:cNvContentPartPr/>
                <p14:nvPr/>
              </p14:nvContentPartPr>
              <p14:xfrm>
                <a:off x="4434349" y="2228662"/>
                <a:ext cx="133560" cy="395640"/>
              </p14:xfrm>
            </p:contentPart>
          </mc:Choice>
          <mc:Fallback>
            <p:pic>
              <p:nvPicPr>
                <p:cNvPr id="263" name="Freihand 262">
                  <a:extLst>
                    <a:ext uri="{FF2B5EF4-FFF2-40B4-BE49-F238E27FC236}">
                      <a16:creationId xmlns:a16="http://schemas.microsoft.com/office/drawing/2014/main" id="{3AF3600D-192A-3952-F9C9-2DEC541A0AD6}"/>
                    </a:ext>
                  </a:extLst>
                </p:cNvPr>
                <p:cNvPicPr/>
                <p:nvPr/>
              </p:nvPicPr>
              <p:blipFill>
                <a:blip r:embed="rId379"/>
                <a:stretch>
                  <a:fillRect/>
                </a:stretch>
              </p:blipFill>
              <p:spPr>
                <a:xfrm>
                  <a:off x="4425709" y="2219662"/>
                  <a:ext cx="151200" cy="413280"/>
                </a:xfrm>
                <a:prstGeom prst="rect">
                  <a:avLst/>
                </a:prstGeom>
              </p:spPr>
            </p:pic>
          </mc:Fallback>
        </mc:AlternateContent>
      </p:grpSp>
      <p:grpSp>
        <p:nvGrpSpPr>
          <p:cNvPr id="275" name="Gruppieren 274">
            <a:extLst>
              <a:ext uri="{FF2B5EF4-FFF2-40B4-BE49-F238E27FC236}">
                <a16:creationId xmlns:a16="http://schemas.microsoft.com/office/drawing/2014/main" id="{A102D259-1BCC-202F-8C2F-D8B79721B6A0}"/>
              </a:ext>
            </a:extLst>
          </p:cNvPr>
          <p:cNvGrpSpPr/>
          <p:nvPr/>
        </p:nvGrpSpPr>
        <p:grpSpPr>
          <a:xfrm>
            <a:off x="4538029" y="3863062"/>
            <a:ext cx="814680" cy="258840"/>
            <a:chOff x="4538029" y="3863062"/>
            <a:chExt cx="814680" cy="258840"/>
          </a:xfrm>
        </p:grpSpPr>
        <mc:AlternateContent xmlns:mc="http://schemas.openxmlformats.org/markup-compatibility/2006">
          <mc:Choice xmlns:p14="http://schemas.microsoft.com/office/powerpoint/2010/main" Requires="p14">
            <p:contentPart p14:bwMode="auto" r:id="rId380">
              <p14:nvContentPartPr>
                <p14:cNvPr id="269" name="Freihand 268">
                  <a:extLst>
                    <a:ext uri="{FF2B5EF4-FFF2-40B4-BE49-F238E27FC236}">
                      <a16:creationId xmlns:a16="http://schemas.microsoft.com/office/drawing/2014/main" id="{875ACF18-6477-5456-FF0E-CA980B1E7FB3}"/>
                    </a:ext>
                  </a:extLst>
                </p14:cNvPr>
                <p14:cNvContentPartPr/>
                <p14:nvPr/>
              </p14:nvContentPartPr>
              <p14:xfrm>
                <a:off x="4538029" y="3916342"/>
                <a:ext cx="117000" cy="205560"/>
              </p14:xfrm>
            </p:contentPart>
          </mc:Choice>
          <mc:Fallback>
            <p:pic>
              <p:nvPicPr>
                <p:cNvPr id="269" name="Freihand 268">
                  <a:extLst>
                    <a:ext uri="{FF2B5EF4-FFF2-40B4-BE49-F238E27FC236}">
                      <a16:creationId xmlns:a16="http://schemas.microsoft.com/office/drawing/2014/main" id="{875ACF18-6477-5456-FF0E-CA980B1E7FB3}"/>
                    </a:ext>
                  </a:extLst>
                </p:cNvPr>
                <p:cNvPicPr/>
                <p:nvPr/>
              </p:nvPicPr>
              <p:blipFill>
                <a:blip r:embed="rId381"/>
                <a:stretch>
                  <a:fillRect/>
                </a:stretch>
              </p:blipFill>
              <p:spPr>
                <a:xfrm>
                  <a:off x="4529029" y="3907342"/>
                  <a:ext cx="134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70" name="Freihand 269">
                  <a:extLst>
                    <a:ext uri="{FF2B5EF4-FFF2-40B4-BE49-F238E27FC236}">
                      <a16:creationId xmlns:a16="http://schemas.microsoft.com/office/drawing/2014/main" id="{B6E99DF7-9DB6-B6DB-4FD6-325B3767FAA5}"/>
                    </a:ext>
                  </a:extLst>
                </p14:cNvPr>
                <p14:cNvContentPartPr/>
                <p14:nvPr/>
              </p14:nvContentPartPr>
              <p14:xfrm>
                <a:off x="4716229" y="3914182"/>
                <a:ext cx="156960" cy="142920"/>
              </p14:xfrm>
            </p:contentPart>
          </mc:Choice>
          <mc:Fallback>
            <p:pic>
              <p:nvPicPr>
                <p:cNvPr id="270" name="Freihand 269">
                  <a:extLst>
                    <a:ext uri="{FF2B5EF4-FFF2-40B4-BE49-F238E27FC236}">
                      <a16:creationId xmlns:a16="http://schemas.microsoft.com/office/drawing/2014/main" id="{B6E99DF7-9DB6-B6DB-4FD6-325B3767FAA5}"/>
                    </a:ext>
                  </a:extLst>
                </p:cNvPr>
                <p:cNvPicPr/>
                <p:nvPr/>
              </p:nvPicPr>
              <p:blipFill>
                <a:blip r:embed="rId383"/>
                <a:stretch>
                  <a:fillRect/>
                </a:stretch>
              </p:blipFill>
              <p:spPr>
                <a:xfrm>
                  <a:off x="4707229" y="3905542"/>
                  <a:ext cx="174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71" name="Freihand 270">
                  <a:extLst>
                    <a:ext uri="{FF2B5EF4-FFF2-40B4-BE49-F238E27FC236}">
                      <a16:creationId xmlns:a16="http://schemas.microsoft.com/office/drawing/2014/main" id="{DB1D1B44-E86B-059A-9375-1ED18F428AB0}"/>
                    </a:ext>
                  </a:extLst>
                </p14:cNvPr>
                <p14:cNvContentPartPr/>
                <p14:nvPr/>
              </p14:nvContentPartPr>
              <p14:xfrm>
                <a:off x="4977229" y="3947302"/>
                <a:ext cx="95760" cy="20520"/>
              </p14:xfrm>
            </p:contentPart>
          </mc:Choice>
          <mc:Fallback>
            <p:pic>
              <p:nvPicPr>
                <p:cNvPr id="271" name="Freihand 270">
                  <a:extLst>
                    <a:ext uri="{FF2B5EF4-FFF2-40B4-BE49-F238E27FC236}">
                      <a16:creationId xmlns:a16="http://schemas.microsoft.com/office/drawing/2014/main" id="{DB1D1B44-E86B-059A-9375-1ED18F428AB0}"/>
                    </a:ext>
                  </a:extLst>
                </p:cNvPr>
                <p:cNvPicPr/>
                <p:nvPr/>
              </p:nvPicPr>
              <p:blipFill>
                <a:blip r:embed="rId385"/>
                <a:stretch>
                  <a:fillRect/>
                </a:stretch>
              </p:blipFill>
              <p:spPr>
                <a:xfrm>
                  <a:off x="4968229" y="3938302"/>
                  <a:ext cx="113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72" name="Freihand 271">
                  <a:extLst>
                    <a:ext uri="{FF2B5EF4-FFF2-40B4-BE49-F238E27FC236}">
                      <a16:creationId xmlns:a16="http://schemas.microsoft.com/office/drawing/2014/main" id="{6DB7860C-A6D7-E3FB-34FD-DD6878EBB52B}"/>
                    </a:ext>
                  </a:extLst>
                </p14:cNvPr>
                <p14:cNvContentPartPr/>
                <p14:nvPr/>
              </p14:nvContentPartPr>
              <p14:xfrm>
                <a:off x="4977589" y="3994102"/>
                <a:ext cx="111240" cy="30960"/>
              </p14:xfrm>
            </p:contentPart>
          </mc:Choice>
          <mc:Fallback>
            <p:pic>
              <p:nvPicPr>
                <p:cNvPr id="272" name="Freihand 271">
                  <a:extLst>
                    <a:ext uri="{FF2B5EF4-FFF2-40B4-BE49-F238E27FC236}">
                      <a16:creationId xmlns:a16="http://schemas.microsoft.com/office/drawing/2014/main" id="{6DB7860C-A6D7-E3FB-34FD-DD6878EBB52B}"/>
                    </a:ext>
                  </a:extLst>
                </p:cNvPr>
                <p:cNvPicPr/>
                <p:nvPr/>
              </p:nvPicPr>
              <p:blipFill>
                <a:blip r:embed="rId387"/>
                <a:stretch>
                  <a:fillRect/>
                </a:stretch>
              </p:blipFill>
              <p:spPr>
                <a:xfrm>
                  <a:off x="4968949" y="3985462"/>
                  <a:ext cx="128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73" name="Freihand 272">
                  <a:extLst>
                    <a:ext uri="{FF2B5EF4-FFF2-40B4-BE49-F238E27FC236}">
                      <a16:creationId xmlns:a16="http://schemas.microsoft.com/office/drawing/2014/main" id="{D1C5AA90-CEE7-FA43-24BE-6D189591BB64}"/>
                    </a:ext>
                  </a:extLst>
                </p14:cNvPr>
                <p14:cNvContentPartPr/>
                <p14:nvPr/>
              </p14:nvContentPartPr>
              <p14:xfrm>
                <a:off x="5203669" y="3863062"/>
                <a:ext cx="22680" cy="149040"/>
              </p14:xfrm>
            </p:contentPart>
          </mc:Choice>
          <mc:Fallback>
            <p:pic>
              <p:nvPicPr>
                <p:cNvPr id="273" name="Freihand 272">
                  <a:extLst>
                    <a:ext uri="{FF2B5EF4-FFF2-40B4-BE49-F238E27FC236}">
                      <a16:creationId xmlns:a16="http://schemas.microsoft.com/office/drawing/2014/main" id="{D1C5AA90-CEE7-FA43-24BE-6D189591BB64}"/>
                    </a:ext>
                  </a:extLst>
                </p:cNvPr>
                <p:cNvPicPr/>
                <p:nvPr/>
              </p:nvPicPr>
              <p:blipFill>
                <a:blip r:embed="rId389"/>
                <a:stretch>
                  <a:fillRect/>
                </a:stretch>
              </p:blipFill>
              <p:spPr>
                <a:xfrm>
                  <a:off x="5195029" y="3854062"/>
                  <a:ext cx="40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74" name="Freihand 273">
                  <a:extLst>
                    <a:ext uri="{FF2B5EF4-FFF2-40B4-BE49-F238E27FC236}">
                      <a16:creationId xmlns:a16="http://schemas.microsoft.com/office/drawing/2014/main" id="{C39DF211-E96E-659C-4F88-6FB450F2CC8B}"/>
                    </a:ext>
                  </a:extLst>
                </p14:cNvPr>
                <p14:cNvContentPartPr/>
                <p14:nvPr/>
              </p14:nvContentPartPr>
              <p14:xfrm>
                <a:off x="5273509" y="3864502"/>
                <a:ext cx="79200" cy="135000"/>
              </p14:xfrm>
            </p:contentPart>
          </mc:Choice>
          <mc:Fallback>
            <p:pic>
              <p:nvPicPr>
                <p:cNvPr id="274" name="Freihand 273">
                  <a:extLst>
                    <a:ext uri="{FF2B5EF4-FFF2-40B4-BE49-F238E27FC236}">
                      <a16:creationId xmlns:a16="http://schemas.microsoft.com/office/drawing/2014/main" id="{C39DF211-E96E-659C-4F88-6FB450F2CC8B}"/>
                    </a:ext>
                  </a:extLst>
                </p:cNvPr>
                <p:cNvPicPr/>
                <p:nvPr/>
              </p:nvPicPr>
              <p:blipFill>
                <a:blip r:embed="rId391"/>
                <a:stretch>
                  <a:fillRect/>
                </a:stretch>
              </p:blipFill>
              <p:spPr>
                <a:xfrm>
                  <a:off x="5264509" y="3855862"/>
                  <a:ext cx="96840" cy="152640"/>
                </a:xfrm>
                <a:prstGeom prst="rect">
                  <a:avLst/>
                </a:prstGeom>
              </p:spPr>
            </p:pic>
          </mc:Fallback>
        </mc:AlternateContent>
      </p:grpSp>
      <p:grpSp>
        <p:nvGrpSpPr>
          <p:cNvPr id="278" name="Gruppieren 277">
            <a:extLst>
              <a:ext uri="{FF2B5EF4-FFF2-40B4-BE49-F238E27FC236}">
                <a16:creationId xmlns:a16="http://schemas.microsoft.com/office/drawing/2014/main" id="{6CB5B3D0-E9C4-A812-1F8E-FF0C4742A5A7}"/>
              </a:ext>
            </a:extLst>
          </p:cNvPr>
          <p:cNvGrpSpPr/>
          <p:nvPr/>
        </p:nvGrpSpPr>
        <p:grpSpPr>
          <a:xfrm>
            <a:off x="4202509" y="3807262"/>
            <a:ext cx="298440" cy="410760"/>
            <a:chOff x="4202509" y="3807262"/>
            <a:chExt cx="298440" cy="410760"/>
          </a:xfrm>
        </p:grpSpPr>
        <mc:AlternateContent xmlns:mc="http://schemas.openxmlformats.org/markup-compatibility/2006">
          <mc:Choice xmlns:p14="http://schemas.microsoft.com/office/powerpoint/2010/main" Requires="p14">
            <p:contentPart p14:bwMode="auto" r:id="rId392">
              <p14:nvContentPartPr>
                <p14:cNvPr id="266" name="Freihand 265">
                  <a:extLst>
                    <a:ext uri="{FF2B5EF4-FFF2-40B4-BE49-F238E27FC236}">
                      <a16:creationId xmlns:a16="http://schemas.microsoft.com/office/drawing/2014/main" id="{0A17435C-94DD-99A9-D14D-F4C0A916D7A6}"/>
                    </a:ext>
                  </a:extLst>
                </p14:cNvPr>
                <p14:cNvContentPartPr/>
                <p14:nvPr/>
              </p14:nvContentPartPr>
              <p14:xfrm>
                <a:off x="4202509" y="3958462"/>
                <a:ext cx="106560" cy="170640"/>
              </p14:xfrm>
            </p:contentPart>
          </mc:Choice>
          <mc:Fallback>
            <p:pic>
              <p:nvPicPr>
                <p:cNvPr id="266" name="Freihand 265">
                  <a:extLst>
                    <a:ext uri="{FF2B5EF4-FFF2-40B4-BE49-F238E27FC236}">
                      <a16:creationId xmlns:a16="http://schemas.microsoft.com/office/drawing/2014/main" id="{0A17435C-94DD-99A9-D14D-F4C0A916D7A6}"/>
                    </a:ext>
                  </a:extLst>
                </p:cNvPr>
                <p:cNvPicPr/>
                <p:nvPr/>
              </p:nvPicPr>
              <p:blipFill>
                <a:blip r:embed="rId393"/>
                <a:stretch>
                  <a:fillRect/>
                </a:stretch>
              </p:blipFill>
              <p:spPr>
                <a:xfrm>
                  <a:off x="4193509" y="3949462"/>
                  <a:ext cx="124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7" name="Freihand 266">
                  <a:extLst>
                    <a:ext uri="{FF2B5EF4-FFF2-40B4-BE49-F238E27FC236}">
                      <a16:creationId xmlns:a16="http://schemas.microsoft.com/office/drawing/2014/main" id="{1DF9252E-2EFE-A96A-F8F0-7CD77CF0CFE8}"/>
                    </a:ext>
                  </a:extLst>
                </p14:cNvPr>
                <p14:cNvContentPartPr/>
                <p14:nvPr/>
              </p14:nvContentPartPr>
              <p14:xfrm>
                <a:off x="4336429" y="3870262"/>
                <a:ext cx="75240" cy="347760"/>
              </p14:xfrm>
            </p:contentPart>
          </mc:Choice>
          <mc:Fallback>
            <p:pic>
              <p:nvPicPr>
                <p:cNvPr id="267" name="Freihand 266">
                  <a:extLst>
                    <a:ext uri="{FF2B5EF4-FFF2-40B4-BE49-F238E27FC236}">
                      <a16:creationId xmlns:a16="http://schemas.microsoft.com/office/drawing/2014/main" id="{1DF9252E-2EFE-A96A-F8F0-7CD77CF0CFE8}"/>
                    </a:ext>
                  </a:extLst>
                </p:cNvPr>
                <p:cNvPicPr/>
                <p:nvPr/>
              </p:nvPicPr>
              <p:blipFill>
                <a:blip r:embed="rId395"/>
                <a:stretch>
                  <a:fillRect/>
                </a:stretch>
              </p:blipFill>
              <p:spPr>
                <a:xfrm>
                  <a:off x="4327429" y="3861262"/>
                  <a:ext cx="9288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76" name="Freihand 275">
                  <a:extLst>
                    <a:ext uri="{FF2B5EF4-FFF2-40B4-BE49-F238E27FC236}">
                      <a16:creationId xmlns:a16="http://schemas.microsoft.com/office/drawing/2014/main" id="{94A871A2-F33B-A921-DAA9-C77710782851}"/>
                    </a:ext>
                  </a:extLst>
                </p14:cNvPr>
                <p14:cNvContentPartPr/>
                <p14:nvPr/>
              </p14:nvContentPartPr>
              <p14:xfrm>
                <a:off x="4448389" y="3807262"/>
                <a:ext cx="52560" cy="82080"/>
              </p14:xfrm>
            </p:contentPart>
          </mc:Choice>
          <mc:Fallback>
            <p:pic>
              <p:nvPicPr>
                <p:cNvPr id="276" name="Freihand 275">
                  <a:extLst>
                    <a:ext uri="{FF2B5EF4-FFF2-40B4-BE49-F238E27FC236}">
                      <a16:creationId xmlns:a16="http://schemas.microsoft.com/office/drawing/2014/main" id="{94A871A2-F33B-A921-DAA9-C77710782851}"/>
                    </a:ext>
                  </a:extLst>
                </p:cNvPr>
                <p:cNvPicPr/>
                <p:nvPr/>
              </p:nvPicPr>
              <p:blipFill>
                <a:blip r:embed="rId397"/>
                <a:stretch>
                  <a:fillRect/>
                </a:stretch>
              </p:blipFill>
              <p:spPr>
                <a:xfrm>
                  <a:off x="4439389" y="3798262"/>
                  <a:ext cx="70200" cy="9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8">
            <p14:nvContentPartPr>
              <p14:cNvPr id="277" name="Freihand 276">
                <a:extLst>
                  <a:ext uri="{FF2B5EF4-FFF2-40B4-BE49-F238E27FC236}">
                    <a16:creationId xmlns:a16="http://schemas.microsoft.com/office/drawing/2014/main" id="{B8124E2A-413B-8283-DC53-12F1D8A24F8F}"/>
                  </a:ext>
                </a:extLst>
              </p14:cNvPr>
              <p14:cNvContentPartPr/>
              <p14:nvPr/>
            </p14:nvContentPartPr>
            <p14:xfrm>
              <a:off x="5378629" y="3679822"/>
              <a:ext cx="65880" cy="76320"/>
            </p14:xfrm>
          </p:contentPart>
        </mc:Choice>
        <mc:Fallback>
          <p:pic>
            <p:nvPicPr>
              <p:cNvPr id="277" name="Freihand 276">
                <a:extLst>
                  <a:ext uri="{FF2B5EF4-FFF2-40B4-BE49-F238E27FC236}">
                    <a16:creationId xmlns:a16="http://schemas.microsoft.com/office/drawing/2014/main" id="{B8124E2A-413B-8283-DC53-12F1D8A24F8F}"/>
                  </a:ext>
                </a:extLst>
              </p:cNvPr>
              <p:cNvPicPr/>
              <p:nvPr/>
            </p:nvPicPr>
            <p:blipFill>
              <a:blip r:embed="rId399"/>
              <a:stretch>
                <a:fillRect/>
              </a:stretch>
            </p:blipFill>
            <p:spPr>
              <a:xfrm>
                <a:off x="5369989" y="3671182"/>
                <a:ext cx="83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03" name="Freihand 302">
                <a:extLst>
                  <a:ext uri="{FF2B5EF4-FFF2-40B4-BE49-F238E27FC236}">
                    <a16:creationId xmlns:a16="http://schemas.microsoft.com/office/drawing/2014/main" id="{D94E1EB4-A6C8-55BE-2109-81B0EC4EEEFD}"/>
                  </a:ext>
                </a:extLst>
              </p14:cNvPr>
              <p14:cNvContentPartPr/>
              <p14:nvPr/>
            </p14:nvContentPartPr>
            <p14:xfrm>
              <a:off x="8783509" y="3475702"/>
              <a:ext cx="11880" cy="5400"/>
            </p14:xfrm>
          </p:contentPart>
        </mc:Choice>
        <mc:Fallback>
          <p:pic>
            <p:nvPicPr>
              <p:cNvPr id="303" name="Freihand 302">
                <a:extLst>
                  <a:ext uri="{FF2B5EF4-FFF2-40B4-BE49-F238E27FC236}">
                    <a16:creationId xmlns:a16="http://schemas.microsoft.com/office/drawing/2014/main" id="{D94E1EB4-A6C8-55BE-2109-81B0EC4EEEFD}"/>
                  </a:ext>
                </a:extLst>
              </p:cNvPr>
              <p:cNvPicPr/>
              <p:nvPr/>
            </p:nvPicPr>
            <p:blipFill>
              <a:blip r:embed="rId401"/>
              <a:stretch>
                <a:fillRect/>
              </a:stretch>
            </p:blipFill>
            <p:spPr>
              <a:xfrm>
                <a:off x="8774869" y="3466702"/>
                <a:ext cx="29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05" name="Freihand 304">
                <a:extLst>
                  <a:ext uri="{FF2B5EF4-FFF2-40B4-BE49-F238E27FC236}">
                    <a16:creationId xmlns:a16="http://schemas.microsoft.com/office/drawing/2014/main" id="{C538E404-03FA-DE48-FA44-5B91C37E98E2}"/>
                  </a:ext>
                </a:extLst>
              </p14:cNvPr>
              <p14:cNvContentPartPr/>
              <p14:nvPr/>
            </p14:nvContentPartPr>
            <p14:xfrm>
              <a:off x="9247909" y="3458782"/>
              <a:ext cx="17640" cy="243360"/>
            </p14:xfrm>
          </p:contentPart>
        </mc:Choice>
        <mc:Fallback>
          <p:pic>
            <p:nvPicPr>
              <p:cNvPr id="305" name="Freihand 304">
                <a:extLst>
                  <a:ext uri="{FF2B5EF4-FFF2-40B4-BE49-F238E27FC236}">
                    <a16:creationId xmlns:a16="http://schemas.microsoft.com/office/drawing/2014/main" id="{C538E404-03FA-DE48-FA44-5B91C37E98E2}"/>
                  </a:ext>
                </a:extLst>
              </p:cNvPr>
              <p:cNvPicPr/>
              <p:nvPr/>
            </p:nvPicPr>
            <p:blipFill>
              <a:blip r:embed="rId403"/>
              <a:stretch>
                <a:fillRect/>
              </a:stretch>
            </p:blipFill>
            <p:spPr>
              <a:xfrm>
                <a:off x="9239269" y="3449782"/>
                <a:ext cx="35280" cy="261000"/>
              </a:xfrm>
              <a:prstGeom prst="rect">
                <a:avLst/>
              </a:prstGeom>
            </p:spPr>
          </p:pic>
        </mc:Fallback>
      </mc:AlternateContent>
      <p:grpSp>
        <p:nvGrpSpPr>
          <p:cNvPr id="310" name="Gruppieren 309">
            <a:extLst>
              <a:ext uri="{FF2B5EF4-FFF2-40B4-BE49-F238E27FC236}">
                <a16:creationId xmlns:a16="http://schemas.microsoft.com/office/drawing/2014/main" id="{8BDC4BBF-FDB6-B619-66AA-A80D4D95335E}"/>
              </a:ext>
            </a:extLst>
          </p:cNvPr>
          <p:cNvGrpSpPr/>
          <p:nvPr/>
        </p:nvGrpSpPr>
        <p:grpSpPr>
          <a:xfrm>
            <a:off x="9432229" y="3423502"/>
            <a:ext cx="629280" cy="164520"/>
            <a:chOff x="9432229" y="3423502"/>
            <a:chExt cx="629280" cy="164520"/>
          </a:xfrm>
        </p:grpSpPr>
        <mc:AlternateContent xmlns:mc="http://schemas.openxmlformats.org/markup-compatibility/2006">
          <mc:Choice xmlns:p14="http://schemas.microsoft.com/office/powerpoint/2010/main" Requires="p14">
            <p:contentPart p14:bwMode="auto" r:id="rId404">
              <p14:nvContentPartPr>
                <p14:cNvPr id="306" name="Freihand 305">
                  <a:extLst>
                    <a:ext uri="{FF2B5EF4-FFF2-40B4-BE49-F238E27FC236}">
                      <a16:creationId xmlns:a16="http://schemas.microsoft.com/office/drawing/2014/main" id="{B3FF57C0-EAE3-E49D-EDAA-59978127D3B4}"/>
                    </a:ext>
                  </a:extLst>
                </p14:cNvPr>
                <p14:cNvContentPartPr/>
                <p14:nvPr/>
              </p14:nvContentPartPr>
              <p14:xfrm>
                <a:off x="9432229" y="3546262"/>
                <a:ext cx="153000" cy="30240"/>
              </p14:xfrm>
            </p:contentPart>
          </mc:Choice>
          <mc:Fallback>
            <p:pic>
              <p:nvPicPr>
                <p:cNvPr id="306" name="Freihand 305">
                  <a:extLst>
                    <a:ext uri="{FF2B5EF4-FFF2-40B4-BE49-F238E27FC236}">
                      <a16:creationId xmlns:a16="http://schemas.microsoft.com/office/drawing/2014/main" id="{B3FF57C0-EAE3-E49D-EDAA-59978127D3B4}"/>
                    </a:ext>
                  </a:extLst>
                </p:cNvPr>
                <p:cNvPicPr/>
                <p:nvPr/>
              </p:nvPicPr>
              <p:blipFill>
                <a:blip r:embed="rId405"/>
                <a:stretch>
                  <a:fillRect/>
                </a:stretch>
              </p:blipFill>
              <p:spPr>
                <a:xfrm>
                  <a:off x="9423229" y="3537262"/>
                  <a:ext cx="1706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07" name="Freihand 306">
                  <a:extLst>
                    <a:ext uri="{FF2B5EF4-FFF2-40B4-BE49-F238E27FC236}">
                      <a16:creationId xmlns:a16="http://schemas.microsoft.com/office/drawing/2014/main" id="{DA6F9E6F-959E-CFC2-213F-0D05094C8478}"/>
                    </a:ext>
                  </a:extLst>
                </p14:cNvPr>
                <p14:cNvContentPartPr/>
                <p14:nvPr/>
              </p14:nvContentPartPr>
              <p14:xfrm>
                <a:off x="9666229" y="3423502"/>
                <a:ext cx="42480" cy="117360"/>
              </p14:xfrm>
            </p:contentPart>
          </mc:Choice>
          <mc:Fallback>
            <p:pic>
              <p:nvPicPr>
                <p:cNvPr id="307" name="Freihand 306">
                  <a:extLst>
                    <a:ext uri="{FF2B5EF4-FFF2-40B4-BE49-F238E27FC236}">
                      <a16:creationId xmlns:a16="http://schemas.microsoft.com/office/drawing/2014/main" id="{DA6F9E6F-959E-CFC2-213F-0D05094C8478}"/>
                    </a:ext>
                  </a:extLst>
                </p:cNvPr>
                <p:cNvPicPr/>
                <p:nvPr/>
              </p:nvPicPr>
              <p:blipFill>
                <a:blip r:embed="rId407"/>
                <a:stretch>
                  <a:fillRect/>
                </a:stretch>
              </p:blipFill>
              <p:spPr>
                <a:xfrm>
                  <a:off x="9657229" y="3414862"/>
                  <a:ext cx="60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08" name="Freihand 307">
                  <a:extLst>
                    <a:ext uri="{FF2B5EF4-FFF2-40B4-BE49-F238E27FC236}">
                      <a16:creationId xmlns:a16="http://schemas.microsoft.com/office/drawing/2014/main" id="{C448EE5F-8FAF-3182-ED88-9E7A562EF993}"/>
                    </a:ext>
                  </a:extLst>
                </p14:cNvPr>
                <p14:cNvContentPartPr/>
                <p14:nvPr/>
              </p14:nvContentPartPr>
              <p14:xfrm>
                <a:off x="9716989" y="3461302"/>
                <a:ext cx="184320" cy="126720"/>
              </p14:xfrm>
            </p:contentPart>
          </mc:Choice>
          <mc:Fallback>
            <p:pic>
              <p:nvPicPr>
                <p:cNvPr id="308" name="Freihand 307">
                  <a:extLst>
                    <a:ext uri="{FF2B5EF4-FFF2-40B4-BE49-F238E27FC236}">
                      <a16:creationId xmlns:a16="http://schemas.microsoft.com/office/drawing/2014/main" id="{C448EE5F-8FAF-3182-ED88-9E7A562EF993}"/>
                    </a:ext>
                  </a:extLst>
                </p:cNvPr>
                <p:cNvPicPr/>
                <p:nvPr/>
              </p:nvPicPr>
              <p:blipFill>
                <a:blip r:embed="rId409"/>
                <a:stretch>
                  <a:fillRect/>
                </a:stretch>
              </p:blipFill>
              <p:spPr>
                <a:xfrm>
                  <a:off x="9708349" y="3452302"/>
                  <a:ext cx="201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09" name="Freihand 308">
                  <a:extLst>
                    <a:ext uri="{FF2B5EF4-FFF2-40B4-BE49-F238E27FC236}">
                      <a16:creationId xmlns:a16="http://schemas.microsoft.com/office/drawing/2014/main" id="{C1A910A5-7083-E85E-9D9A-8F21858A1089}"/>
                    </a:ext>
                  </a:extLst>
                </p14:cNvPr>
                <p14:cNvContentPartPr/>
                <p14:nvPr/>
              </p14:nvContentPartPr>
              <p14:xfrm>
                <a:off x="9924709" y="3447262"/>
                <a:ext cx="136800" cy="94680"/>
              </p14:xfrm>
            </p:contentPart>
          </mc:Choice>
          <mc:Fallback>
            <p:pic>
              <p:nvPicPr>
                <p:cNvPr id="309" name="Freihand 308">
                  <a:extLst>
                    <a:ext uri="{FF2B5EF4-FFF2-40B4-BE49-F238E27FC236}">
                      <a16:creationId xmlns:a16="http://schemas.microsoft.com/office/drawing/2014/main" id="{C1A910A5-7083-E85E-9D9A-8F21858A1089}"/>
                    </a:ext>
                  </a:extLst>
                </p:cNvPr>
                <p:cNvPicPr/>
                <p:nvPr/>
              </p:nvPicPr>
              <p:blipFill>
                <a:blip r:embed="rId411"/>
                <a:stretch>
                  <a:fillRect/>
                </a:stretch>
              </p:blipFill>
              <p:spPr>
                <a:xfrm>
                  <a:off x="9915709" y="3438262"/>
                  <a:ext cx="154440" cy="112320"/>
                </a:xfrm>
                <a:prstGeom prst="rect">
                  <a:avLst/>
                </a:prstGeom>
              </p:spPr>
            </p:pic>
          </mc:Fallback>
        </mc:AlternateContent>
      </p:grpSp>
      <p:grpSp>
        <p:nvGrpSpPr>
          <p:cNvPr id="320" name="Gruppieren 319">
            <a:extLst>
              <a:ext uri="{FF2B5EF4-FFF2-40B4-BE49-F238E27FC236}">
                <a16:creationId xmlns:a16="http://schemas.microsoft.com/office/drawing/2014/main" id="{D87CAEBE-AF50-996D-94C4-E7D4DF3B5F1A}"/>
              </a:ext>
            </a:extLst>
          </p:cNvPr>
          <p:cNvGrpSpPr/>
          <p:nvPr/>
        </p:nvGrpSpPr>
        <p:grpSpPr>
          <a:xfrm>
            <a:off x="10293349" y="3435742"/>
            <a:ext cx="99000" cy="108360"/>
            <a:chOff x="10293349" y="3435742"/>
            <a:chExt cx="99000" cy="108360"/>
          </a:xfrm>
        </p:grpSpPr>
        <mc:AlternateContent xmlns:mc="http://schemas.openxmlformats.org/markup-compatibility/2006">
          <mc:Choice xmlns:p14="http://schemas.microsoft.com/office/powerpoint/2010/main" Requires="p14">
            <p:contentPart p14:bwMode="auto" r:id="rId412">
              <p14:nvContentPartPr>
                <p14:cNvPr id="311" name="Freihand 310">
                  <a:extLst>
                    <a:ext uri="{FF2B5EF4-FFF2-40B4-BE49-F238E27FC236}">
                      <a16:creationId xmlns:a16="http://schemas.microsoft.com/office/drawing/2014/main" id="{67E554A5-3600-4A5C-F350-571B9D423261}"/>
                    </a:ext>
                  </a:extLst>
                </p14:cNvPr>
                <p14:cNvContentPartPr/>
                <p14:nvPr/>
              </p14:nvContentPartPr>
              <p14:xfrm>
                <a:off x="10339429" y="3435742"/>
                <a:ext cx="11880" cy="108360"/>
              </p14:xfrm>
            </p:contentPart>
          </mc:Choice>
          <mc:Fallback>
            <p:pic>
              <p:nvPicPr>
                <p:cNvPr id="311" name="Freihand 310">
                  <a:extLst>
                    <a:ext uri="{FF2B5EF4-FFF2-40B4-BE49-F238E27FC236}">
                      <a16:creationId xmlns:a16="http://schemas.microsoft.com/office/drawing/2014/main" id="{67E554A5-3600-4A5C-F350-571B9D423261}"/>
                    </a:ext>
                  </a:extLst>
                </p:cNvPr>
                <p:cNvPicPr/>
                <p:nvPr/>
              </p:nvPicPr>
              <p:blipFill>
                <a:blip r:embed="rId413"/>
                <a:stretch>
                  <a:fillRect/>
                </a:stretch>
              </p:blipFill>
              <p:spPr>
                <a:xfrm>
                  <a:off x="10330429" y="3427102"/>
                  <a:ext cx="29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12" name="Freihand 311">
                  <a:extLst>
                    <a:ext uri="{FF2B5EF4-FFF2-40B4-BE49-F238E27FC236}">
                      <a16:creationId xmlns:a16="http://schemas.microsoft.com/office/drawing/2014/main" id="{EBB7CA85-8EB3-C7B1-3877-20E835B8506E}"/>
                    </a:ext>
                  </a:extLst>
                </p14:cNvPr>
                <p14:cNvContentPartPr/>
                <p14:nvPr/>
              </p14:nvContentPartPr>
              <p14:xfrm>
                <a:off x="10293349" y="3485422"/>
                <a:ext cx="99000" cy="8640"/>
              </p14:xfrm>
            </p:contentPart>
          </mc:Choice>
          <mc:Fallback>
            <p:pic>
              <p:nvPicPr>
                <p:cNvPr id="312" name="Freihand 311">
                  <a:extLst>
                    <a:ext uri="{FF2B5EF4-FFF2-40B4-BE49-F238E27FC236}">
                      <a16:creationId xmlns:a16="http://schemas.microsoft.com/office/drawing/2014/main" id="{EBB7CA85-8EB3-C7B1-3877-20E835B8506E}"/>
                    </a:ext>
                  </a:extLst>
                </p:cNvPr>
                <p:cNvPicPr/>
                <p:nvPr/>
              </p:nvPicPr>
              <p:blipFill>
                <a:blip r:embed="rId415"/>
                <a:stretch>
                  <a:fillRect/>
                </a:stretch>
              </p:blipFill>
              <p:spPr>
                <a:xfrm>
                  <a:off x="10284709" y="3476422"/>
                  <a:ext cx="116640" cy="26280"/>
                </a:xfrm>
                <a:prstGeom prst="rect">
                  <a:avLst/>
                </a:prstGeom>
              </p:spPr>
            </p:pic>
          </mc:Fallback>
        </mc:AlternateContent>
      </p:grpSp>
      <p:grpSp>
        <p:nvGrpSpPr>
          <p:cNvPr id="319" name="Gruppieren 318">
            <a:extLst>
              <a:ext uri="{FF2B5EF4-FFF2-40B4-BE49-F238E27FC236}">
                <a16:creationId xmlns:a16="http://schemas.microsoft.com/office/drawing/2014/main" id="{1716C7CB-1156-B97A-2CD2-573A18019330}"/>
              </a:ext>
            </a:extLst>
          </p:cNvPr>
          <p:cNvGrpSpPr/>
          <p:nvPr/>
        </p:nvGrpSpPr>
        <p:grpSpPr>
          <a:xfrm>
            <a:off x="10589269" y="3239902"/>
            <a:ext cx="644040" cy="259560"/>
            <a:chOff x="10589269" y="3239902"/>
            <a:chExt cx="644040" cy="259560"/>
          </a:xfrm>
        </p:grpSpPr>
        <mc:AlternateContent xmlns:mc="http://schemas.openxmlformats.org/markup-compatibility/2006">
          <mc:Choice xmlns:p14="http://schemas.microsoft.com/office/powerpoint/2010/main" Requires="p14">
            <p:contentPart p14:bwMode="auto" r:id="rId416">
              <p14:nvContentPartPr>
                <p14:cNvPr id="313" name="Freihand 312">
                  <a:extLst>
                    <a:ext uri="{FF2B5EF4-FFF2-40B4-BE49-F238E27FC236}">
                      <a16:creationId xmlns:a16="http://schemas.microsoft.com/office/drawing/2014/main" id="{597FA312-8EB9-27DB-AEC7-AD34B51C84E7}"/>
                    </a:ext>
                  </a:extLst>
                </p14:cNvPr>
                <p14:cNvContentPartPr/>
                <p14:nvPr/>
              </p14:nvContentPartPr>
              <p14:xfrm>
                <a:off x="10589269" y="3331342"/>
                <a:ext cx="11160" cy="168120"/>
              </p14:xfrm>
            </p:contentPart>
          </mc:Choice>
          <mc:Fallback>
            <p:pic>
              <p:nvPicPr>
                <p:cNvPr id="313" name="Freihand 312">
                  <a:extLst>
                    <a:ext uri="{FF2B5EF4-FFF2-40B4-BE49-F238E27FC236}">
                      <a16:creationId xmlns:a16="http://schemas.microsoft.com/office/drawing/2014/main" id="{597FA312-8EB9-27DB-AEC7-AD34B51C84E7}"/>
                    </a:ext>
                  </a:extLst>
                </p:cNvPr>
                <p:cNvPicPr/>
                <p:nvPr/>
              </p:nvPicPr>
              <p:blipFill>
                <a:blip r:embed="rId417"/>
                <a:stretch>
                  <a:fillRect/>
                </a:stretch>
              </p:blipFill>
              <p:spPr>
                <a:xfrm>
                  <a:off x="10580269" y="3322702"/>
                  <a:ext cx="28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14" name="Freihand 313">
                  <a:extLst>
                    <a:ext uri="{FF2B5EF4-FFF2-40B4-BE49-F238E27FC236}">
                      <a16:creationId xmlns:a16="http://schemas.microsoft.com/office/drawing/2014/main" id="{6785EF9B-8DDA-AB04-837D-9A24C3BFFFB4}"/>
                    </a:ext>
                  </a:extLst>
                </p14:cNvPr>
                <p14:cNvContentPartPr/>
                <p14:nvPr/>
              </p14:nvContentPartPr>
              <p14:xfrm>
                <a:off x="10681789" y="3312262"/>
                <a:ext cx="96840" cy="183600"/>
              </p14:xfrm>
            </p:contentPart>
          </mc:Choice>
          <mc:Fallback>
            <p:pic>
              <p:nvPicPr>
                <p:cNvPr id="314" name="Freihand 313">
                  <a:extLst>
                    <a:ext uri="{FF2B5EF4-FFF2-40B4-BE49-F238E27FC236}">
                      <a16:creationId xmlns:a16="http://schemas.microsoft.com/office/drawing/2014/main" id="{6785EF9B-8DDA-AB04-837D-9A24C3BFFFB4}"/>
                    </a:ext>
                  </a:extLst>
                </p:cNvPr>
                <p:cNvPicPr/>
                <p:nvPr/>
              </p:nvPicPr>
              <p:blipFill>
                <a:blip r:embed="rId419"/>
                <a:stretch>
                  <a:fillRect/>
                </a:stretch>
              </p:blipFill>
              <p:spPr>
                <a:xfrm>
                  <a:off x="10672789" y="3303622"/>
                  <a:ext cx="1144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15" name="Freihand 314">
                  <a:extLst>
                    <a:ext uri="{FF2B5EF4-FFF2-40B4-BE49-F238E27FC236}">
                      <a16:creationId xmlns:a16="http://schemas.microsoft.com/office/drawing/2014/main" id="{FD51FD3A-E8A3-A28C-0C47-4B5F6F141E58}"/>
                    </a:ext>
                  </a:extLst>
                </p14:cNvPr>
                <p14:cNvContentPartPr/>
                <p14:nvPr/>
              </p14:nvContentPartPr>
              <p14:xfrm>
                <a:off x="10736149" y="3306502"/>
                <a:ext cx="66960" cy="28080"/>
              </p14:xfrm>
            </p:contentPart>
          </mc:Choice>
          <mc:Fallback>
            <p:pic>
              <p:nvPicPr>
                <p:cNvPr id="315" name="Freihand 314">
                  <a:extLst>
                    <a:ext uri="{FF2B5EF4-FFF2-40B4-BE49-F238E27FC236}">
                      <a16:creationId xmlns:a16="http://schemas.microsoft.com/office/drawing/2014/main" id="{FD51FD3A-E8A3-A28C-0C47-4B5F6F141E58}"/>
                    </a:ext>
                  </a:extLst>
                </p:cNvPr>
                <p:cNvPicPr/>
                <p:nvPr/>
              </p:nvPicPr>
              <p:blipFill>
                <a:blip r:embed="rId421"/>
                <a:stretch>
                  <a:fillRect/>
                </a:stretch>
              </p:blipFill>
              <p:spPr>
                <a:xfrm>
                  <a:off x="10727149" y="3297502"/>
                  <a:ext cx="846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16" name="Freihand 315">
                  <a:extLst>
                    <a:ext uri="{FF2B5EF4-FFF2-40B4-BE49-F238E27FC236}">
                      <a16:creationId xmlns:a16="http://schemas.microsoft.com/office/drawing/2014/main" id="{DE5557D9-0131-25D2-3B0B-F55E8129272C}"/>
                    </a:ext>
                  </a:extLst>
                </p14:cNvPr>
                <p14:cNvContentPartPr/>
                <p14:nvPr/>
              </p14:nvContentPartPr>
              <p14:xfrm>
                <a:off x="10839109" y="3311902"/>
                <a:ext cx="129240" cy="154440"/>
              </p14:xfrm>
            </p:contentPart>
          </mc:Choice>
          <mc:Fallback>
            <p:pic>
              <p:nvPicPr>
                <p:cNvPr id="316" name="Freihand 315">
                  <a:extLst>
                    <a:ext uri="{FF2B5EF4-FFF2-40B4-BE49-F238E27FC236}">
                      <a16:creationId xmlns:a16="http://schemas.microsoft.com/office/drawing/2014/main" id="{DE5557D9-0131-25D2-3B0B-F55E8129272C}"/>
                    </a:ext>
                  </a:extLst>
                </p:cNvPr>
                <p:cNvPicPr/>
                <p:nvPr/>
              </p:nvPicPr>
              <p:blipFill>
                <a:blip r:embed="rId423"/>
                <a:stretch>
                  <a:fillRect/>
                </a:stretch>
              </p:blipFill>
              <p:spPr>
                <a:xfrm>
                  <a:off x="10830109" y="3302902"/>
                  <a:ext cx="146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17" name="Freihand 316">
                  <a:extLst>
                    <a:ext uri="{FF2B5EF4-FFF2-40B4-BE49-F238E27FC236}">
                      <a16:creationId xmlns:a16="http://schemas.microsoft.com/office/drawing/2014/main" id="{DE454934-B727-C45B-AD1C-EEB3EBBFB05F}"/>
                    </a:ext>
                  </a:extLst>
                </p14:cNvPr>
                <p14:cNvContentPartPr/>
                <p14:nvPr/>
              </p14:nvContentPartPr>
              <p14:xfrm>
                <a:off x="10988869" y="3322342"/>
                <a:ext cx="244440" cy="142200"/>
              </p14:xfrm>
            </p:contentPart>
          </mc:Choice>
          <mc:Fallback>
            <p:pic>
              <p:nvPicPr>
                <p:cNvPr id="317" name="Freihand 316">
                  <a:extLst>
                    <a:ext uri="{FF2B5EF4-FFF2-40B4-BE49-F238E27FC236}">
                      <a16:creationId xmlns:a16="http://schemas.microsoft.com/office/drawing/2014/main" id="{DE454934-B727-C45B-AD1C-EEB3EBBFB05F}"/>
                    </a:ext>
                  </a:extLst>
                </p:cNvPr>
                <p:cNvPicPr/>
                <p:nvPr/>
              </p:nvPicPr>
              <p:blipFill>
                <a:blip r:embed="rId425"/>
                <a:stretch>
                  <a:fillRect/>
                </a:stretch>
              </p:blipFill>
              <p:spPr>
                <a:xfrm>
                  <a:off x="10980229" y="3313702"/>
                  <a:ext cx="262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18" name="Freihand 317">
                  <a:extLst>
                    <a:ext uri="{FF2B5EF4-FFF2-40B4-BE49-F238E27FC236}">
                      <a16:creationId xmlns:a16="http://schemas.microsoft.com/office/drawing/2014/main" id="{2C9A771E-553B-5647-BF1C-33DD74904399}"/>
                    </a:ext>
                  </a:extLst>
                </p14:cNvPr>
                <p14:cNvContentPartPr/>
                <p14:nvPr/>
              </p14:nvContentPartPr>
              <p14:xfrm>
                <a:off x="11136109" y="3239902"/>
                <a:ext cx="27360" cy="7920"/>
              </p14:xfrm>
            </p:contentPart>
          </mc:Choice>
          <mc:Fallback>
            <p:pic>
              <p:nvPicPr>
                <p:cNvPr id="318" name="Freihand 317">
                  <a:extLst>
                    <a:ext uri="{FF2B5EF4-FFF2-40B4-BE49-F238E27FC236}">
                      <a16:creationId xmlns:a16="http://schemas.microsoft.com/office/drawing/2014/main" id="{2C9A771E-553B-5647-BF1C-33DD74904399}"/>
                    </a:ext>
                  </a:extLst>
                </p:cNvPr>
                <p:cNvPicPr/>
                <p:nvPr/>
              </p:nvPicPr>
              <p:blipFill>
                <a:blip r:embed="rId427"/>
                <a:stretch>
                  <a:fillRect/>
                </a:stretch>
              </p:blipFill>
              <p:spPr>
                <a:xfrm>
                  <a:off x="11127109" y="3230902"/>
                  <a:ext cx="45000" cy="2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8">
            <p14:nvContentPartPr>
              <p14:cNvPr id="336" name="Freihand 335">
                <a:extLst>
                  <a:ext uri="{FF2B5EF4-FFF2-40B4-BE49-F238E27FC236}">
                    <a16:creationId xmlns:a16="http://schemas.microsoft.com/office/drawing/2014/main" id="{1355DBDE-D40D-805A-666B-F1863D3AC68E}"/>
                  </a:ext>
                </a:extLst>
              </p14:cNvPr>
              <p14:cNvContentPartPr/>
              <p14:nvPr/>
            </p14:nvContentPartPr>
            <p14:xfrm>
              <a:off x="9001309" y="3872782"/>
              <a:ext cx="14400" cy="168840"/>
            </p14:xfrm>
          </p:contentPart>
        </mc:Choice>
        <mc:Fallback>
          <p:pic>
            <p:nvPicPr>
              <p:cNvPr id="336" name="Freihand 335">
                <a:extLst>
                  <a:ext uri="{FF2B5EF4-FFF2-40B4-BE49-F238E27FC236}">
                    <a16:creationId xmlns:a16="http://schemas.microsoft.com/office/drawing/2014/main" id="{1355DBDE-D40D-805A-666B-F1863D3AC68E}"/>
                  </a:ext>
                </a:extLst>
              </p:cNvPr>
              <p:cNvPicPr/>
              <p:nvPr/>
            </p:nvPicPr>
            <p:blipFill>
              <a:blip r:embed="rId429"/>
              <a:stretch>
                <a:fillRect/>
              </a:stretch>
            </p:blipFill>
            <p:spPr>
              <a:xfrm>
                <a:off x="8992669" y="3864142"/>
                <a:ext cx="32040" cy="186480"/>
              </a:xfrm>
              <a:prstGeom prst="rect">
                <a:avLst/>
              </a:prstGeom>
            </p:spPr>
          </p:pic>
        </mc:Fallback>
      </mc:AlternateContent>
      <p:grpSp>
        <p:nvGrpSpPr>
          <p:cNvPr id="344" name="Gruppieren 343">
            <a:extLst>
              <a:ext uri="{FF2B5EF4-FFF2-40B4-BE49-F238E27FC236}">
                <a16:creationId xmlns:a16="http://schemas.microsoft.com/office/drawing/2014/main" id="{097BA17E-0A78-3B94-70C8-04FB97127AC8}"/>
              </a:ext>
            </a:extLst>
          </p:cNvPr>
          <p:cNvGrpSpPr/>
          <p:nvPr/>
        </p:nvGrpSpPr>
        <p:grpSpPr>
          <a:xfrm>
            <a:off x="9200029" y="3899062"/>
            <a:ext cx="11880" cy="72720"/>
            <a:chOff x="9200029" y="3899062"/>
            <a:chExt cx="11880" cy="72720"/>
          </a:xfrm>
        </p:grpSpPr>
        <mc:AlternateContent xmlns:mc="http://schemas.openxmlformats.org/markup-compatibility/2006">
          <mc:Choice xmlns:p14="http://schemas.microsoft.com/office/powerpoint/2010/main" Requires="p14">
            <p:contentPart p14:bwMode="auto" r:id="rId430">
              <p14:nvContentPartPr>
                <p14:cNvPr id="337" name="Freihand 336">
                  <a:extLst>
                    <a:ext uri="{FF2B5EF4-FFF2-40B4-BE49-F238E27FC236}">
                      <a16:creationId xmlns:a16="http://schemas.microsoft.com/office/drawing/2014/main" id="{5F39AA83-9C1D-C3C7-FC3F-A364063C0310}"/>
                    </a:ext>
                  </a:extLst>
                </p14:cNvPr>
                <p14:cNvContentPartPr/>
                <p14:nvPr/>
              </p14:nvContentPartPr>
              <p14:xfrm>
                <a:off x="9200029" y="3899062"/>
                <a:ext cx="11880" cy="24120"/>
              </p14:xfrm>
            </p:contentPart>
          </mc:Choice>
          <mc:Fallback>
            <p:pic>
              <p:nvPicPr>
                <p:cNvPr id="337" name="Freihand 336">
                  <a:extLst>
                    <a:ext uri="{FF2B5EF4-FFF2-40B4-BE49-F238E27FC236}">
                      <a16:creationId xmlns:a16="http://schemas.microsoft.com/office/drawing/2014/main" id="{5F39AA83-9C1D-C3C7-FC3F-A364063C0310}"/>
                    </a:ext>
                  </a:extLst>
                </p:cNvPr>
                <p:cNvPicPr/>
                <p:nvPr/>
              </p:nvPicPr>
              <p:blipFill>
                <a:blip r:embed="rId431"/>
                <a:stretch>
                  <a:fillRect/>
                </a:stretch>
              </p:blipFill>
              <p:spPr>
                <a:xfrm>
                  <a:off x="9191029" y="3890422"/>
                  <a:ext cx="29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38" name="Freihand 337">
                  <a:extLst>
                    <a:ext uri="{FF2B5EF4-FFF2-40B4-BE49-F238E27FC236}">
                      <a16:creationId xmlns:a16="http://schemas.microsoft.com/office/drawing/2014/main" id="{24F5C35D-55FF-029D-D68C-A533CBB96F9A}"/>
                    </a:ext>
                  </a:extLst>
                </p14:cNvPr>
                <p14:cNvContentPartPr/>
                <p14:nvPr/>
              </p14:nvContentPartPr>
              <p14:xfrm>
                <a:off x="9201469" y="3960622"/>
                <a:ext cx="7560" cy="11160"/>
              </p14:xfrm>
            </p:contentPart>
          </mc:Choice>
          <mc:Fallback>
            <p:pic>
              <p:nvPicPr>
                <p:cNvPr id="338" name="Freihand 337">
                  <a:extLst>
                    <a:ext uri="{FF2B5EF4-FFF2-40B4-BE49-F238E27FC236}">
                      <a16:creationId xmlns:a16="http://schemas.microsoft.com/office/drawing/2014/main" id="{24F5C35D-55FF-029D-D68C-A533CBB96F9A}"/>
                    </a:ext>
                  </a:extLst>
                </p:cNvPr>
                <p:cNvPicPr/>
                <p:nvPr/>
              </p:nvPicPr>
              <p:blipFill>
                <a:blip r:embed="rId433"/>
                <a:stretch>
                  <a:fillRect/>
                </a:stretch>
              </p:blipFill>
              <p:spPr>
                <a:xfrm>
                  <a:off x="9192829" y="3951622"/>
                  <a:ext cx="25200" cy="28800"/>
                </a:xfrm>
                <a:prstGeom prst="rect">
                  <a:avLst/>
                </a:prstGeom>
              </p:spPr>
            </p:pic>
          </mc:Fallback>
        </mc:AlternateContent>
      </p:grpSp>
      <p:grpSp>
        <p:nvGrpSpPr>
          <p:cNvPr id="343" name="Gruppieren 342">
            <a:extLst>
              <a:ext uri="{FF2B5EF4-FFF2-40B4-BE49-F238E27FC236}">
                <a16:creationId xmlns:a16="http://schemas.microsoft.com/office/drawing/2014/main" id="{08135E61-E544-DF30-0677-C9ACA768F4F7}"/>
              </a:ext>
            </a:extLst>
          </p:cNvPr>
          <p:cNvGrpSpPr/>
          <p:nvPr/>
        </p:nvGrpSpPr>
        <p:grpSpPr>
          <a:xfrm>
            <a:off x="9358069" y="3810862"/>
            <a:ext cx="556560" cy="166320"/>
            <a:chOff x="9358069" y="3810862"/>
            <a:chExt cx="556560" cy="166320"/>
          </a:xfrm>
        </p:grpSpPr>
        <mc:AlternateContent xmlns:mc="http://schemas.openxmlformats.org/markup-compatibility/2006">
          <mc:Choice xmlns:p14="http://schemas.microsoft.com/office/powerpoint/2010/main" Requires="p14">
            <p:contentPart p14:bwMode="auto" r:id="rId434">
              <p14:nvContentPartPr>
                <p14:cNvPr id="339" name="Freihand 338">
                  <a:extLst>
                    <a:ext uri="{FF2B5EF4-FFF2-40B4-BE49-F238E27FC236}">
                      <a16:creationId xmlns:a16="http://schemas.microsoft.com/office/drawing/2014/main" id="{37B4517D-2ED5-5AFB-7542-F35A28730046}"/>
                    </a:ext>
                  </a:extLst>
                </p14:cNvPr>
                <p14:cNvContentPartPr/>
                <p14:nvPr/>
              </p14:nvContentPartPr>
              <p14:xfrm>
                <a:off x="9358069" y="3841822"/>
                <a:ext cx="82800" cy="135360"/>
              </p14:xfrm>
            </p:contentPart>
          </mc:Choice>
          <mc:Fallback>
            <p:pic>
              <p:nvPicPr>
                <p:cNvPr id="339" name="Freihand 338">
                  <a:extLst>
                    <a:ext uri="{FF2B5EF4-FFF2-40B4-BE49-F238E27FC236}">
                      <a16:creationId xmlns:a16="http://schemas.microsoft.com/office/drawing/2014/main" id="{37B4517D-2ED5-5AFB-7542-F35A28730046}"/>
                    </a:ext>
                  </a:extLst>
                </p:cNvPr>
                <p:cNvPicPr/>
                <p:nvPr/>
              </p:nvPicPr>
              <p:blipFill>
                <a:blip r:embed="rId435"/>
                <a:stretch>
                  <a:fillRect/>
                </a:stretch>
              </p:blipFill>
              <p:spPr>
                <a:xfrm>
                  <a:off x="9349069" y="3832822"/>
                  <a:ext cx="1004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40" name="Freihand 339">
                  <a:extLst>
                    <a:ext uri="{FF2B5EF4-FFF2-40B4-BE49-F238E27FC236}">
                      <a16:creationId xmlns:a16="http://schemas.microsoft.com/office/drawing/2014/main" id="{99E65AB9-E96F-1543-73B8-F49C87DFB8DE}"/>
                    </a:ext>
                  </a:extLst>
                </p14:cNvPr>
                <p14:cNvContentPartPr/>
                <p14:nvPr/>
              </p14:nvContentPartPr>
              <p14:xfrm>
                <a:off x="9532669" y="3852982"/>
                <a:ext cx="101520" cy="91080"/>
              </p14:xfrm>
            </p:contentPart>
          </mc:Choice>
          <mc:Fallback>
            <p:pic>
              <p:nvPicPr>
                <p:cNvPr id="340" name="Freihand 339">
                  <a:extLst>
                    <a:ext uri="{FF2B5EF4-FFF2-40B4-BE49-F238E27FC236}">
                      <a16:creationId xmlns:a16="http://schemas.microsoft.com/office/drawing/2014/main" id="{99E65AB9-E96F-1543-73B8-F49C87DFB8DE}"/>
                    </a:ext>
                  </a:extLst>
                </p:cNvPr>
                <p:cNvPicPr/>
                <p:nvPr/>
              </p:nvPicPr>
              <p:blipFill>
                <a:blip r:embed="rId437"/>
                <a:stretch>
                  <a:fillRect/>
                </a:stretch>
              </p:blipFill>
              <p:spPr>
                <a:xfrm>
                  <a:off x="9523669" y="3843982"/>
                  <a:ext cx="119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41" name="Freihand 340">
                  <a:extLst>
                    <a:ext uri="{FF2B5EF4-FFF2-40B4-BE49-F238E27FC236}">
                      <a16:creationId xmlns:a16="http://schemas.microsoft.com/office/drawing/2014/main" id="{AEED93C7-FAFC-793F-E5E8-DBB8C6DD579C}"/>
                    </a:ext>
                  </a:extLst>
                </p14:cNvPr>
                <p14:cNvContentPartPr/>
                <p14:nvPr/>
              </p14:nvContentPartPr>
              <p14:xfrm>
                <a:off x="9647149" y="3813382"/>
                <a:ext cx="100440" cy="119520"/>
              </p14:xfrm>
            </p:contentPart>
          </mc:Choice>
          <mc:Fallback>
            <p:pic>
              <p:nvPicPr>
                <p:cNvPr id="341" name="Freihand 340">
                  <a:extLst>
                    <a:ext uri="{FF2B5EF4-FFF2-40B4-BE49-F238E27FC236}">
                      <a16:creationId xmlns:a16="http://schemas.microsoft.com/office/drawing/2014/main" id="{AEED93C7-FAFC-793F-E5E8-DBB8C6DD579C}"/>
                    </a:ext>
                  </a:extLst>
                </p:cNvPr>
                <p:cNvPicPr/>
                <p:nvPr/>
              </p:nvPicPr>
              <p:blipFill>
                <a:blip r:embed="rId439"/>
                <a:stretch>
                  <a:fillRect/>
                </a:stretch>
              </p:blipFill>
              <p:spPr>
                <a:xfrm>
                  <a:off x="9638149" y="3804742"/>
                  <a:ext cx="118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42" name="Freihand 341">
                  <a:extLst>
                    <a:ext uri="{FF2B5EF4-FFF2-40B4-BE49-F238E27FC236}">
                      <a16:creationId xmlns:a16="http://schemas.microsoft.com/office/drawing/2014/main" id="{BD062641-271B-9412-6319-367EF0240C03}"/>
                    </a:ext>
                  </a:extLst>
                </p14:cNvPr>
                <p14:cNvContentPartPr/>
                <p14:nvPr/>
              </p14:nvContentPartPr>
              <p14:xfrm>
                <a:off x="9820669" y="3810862"/>
                <a:ext cx="93960" cy="116280"/>
              </p14:xfrm>
            </p:contentPart>
          </mc:Choice>
          <mc:Fallback>
            <p:pic>
              <p:nvPicPr>
                <p:cNvPr id="342" name="Freihand 341">
                  <a:extLst>
                    <a:ext uri="{FF2B5EF4-FFF2-40B4-BE49-F238E27FC236}">
                      <a16:creationId xmlns:a16="http://schemas.microsoft.com/office/drawing/2014/main" id="{BD062641-271B-9412-6319-367EF0240C03}"/>
                    </a:ext>
                  </a:extLst>
                </p:cNvPr>
                <p:cNvPicPr/>
                <p:nvPr/>
              </p:nvPicPr>
              <p:blipFill>
                <a:blip r:embed="rId441"/>
                <a:stretch>
                  <a:fillRect/>
                </a:stretch>
              </p:blipFill>
              <p:spPr>
                <a:xfrm>
                  <a:off x="9811669" y="3802222"/>
                  <a:ext cx="111600" cy="13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2">
            <p14:nvContentPartPr>
              <p14:cNvPr id="370" name="Freihand 369">
                <a:extLst>
                  <a:ext uri="{FF2B5EF4-FFF2-40B4-BE49-F238E27FC236}">
                    <a16:creationId xmlns:a16="http://schemas.microsoft.com/office/drawing/2014/main" id="{AAEC3EB5-5665-14AB-7E5E-38A36A882749}"/>
                  </a:ext>
                </a:extLst>
              </p14:cNvPr>
              <p14:cNvContentPartPr/>
              <p14:nvPr/>
            </p14:nvContentPartPr>
            <p14:xfrm>
              <a:off x="3289189" y="6025222"/>
              <a:ext cx="429840" cy="47160"/>
            </p14:xfrm>
          </p:contentPart>
        </mc:Choice>
        <mc:Fallback>
          <p:pic>
            <p:nvPicPr>
              <p:cNvPr id="370" name="Freihand 369">
                <a:extLst>
                  <a:ext uri="{FF2B5EF4-FFF2-40B4-BE49-F238E27FC236}">
                    <a16:creationId xmlns:a16="http://schemas.microsoft.com/office/drawing/2014/main" id="{AAEC3EB5-5665-14AB-7E5E-38A36A882749}"/>
                  </a:ext>
                </a:extLst>
              </p:cNvPr>
              <p:cNvPicPr/>
              <p:nvPr/>
            </p:nvPicPr>
            <p:blipFill>
              <a:blip r:embed="rId443"/>
              <a:stretch>
                <a:fillRect/>
              </a:stretch>
            </p:blipFill>
            <p:spPr>
              <a:xfrm>
                <a:off x="3280189" y="6016222"/>
                <a:ext cx="447480" cy="64800"/>
              </a:xfrm>
              <a:prstGeom prst="rect">
                <a:avLst/>
              </a:prstGeom>
            </p:spPr>
          </p:pic>
        </mc:Fallback>
      </mc:AlternateContent>
      <p:grpSp>
        <p:nvGrpSpPr>
          <p:cNvPr id="374" name="Gruppieren 373">
            <a:extLst>
              <a:ext uri="{FF2B5EF4-FFF2-40B4-BE49-F238E27FC236}">
                <a16:creationId xmlns:a16="http://schemas.microsoft.com/office/drawing/2014/main" id="{8BF9EF6B-6D99-9804-B8CA-041FA726DDD9}"/>
              </a:ext>
            </a:extLst>
          </p:cNvPr>
          <p:cNvGrpSpPr/>
          <p:nvPr/>
        </p:nvGrpSpPr>
        <p:grpSpPr>
          <a:xfrm>
            <a:off x="5353069" y="4873582"/>
            <a:ext cx="342720" cy="415440"/>
            <a:chOff x="5353069" y="4873582"/>
            <a:chExt cx="342720" cy="415440"/>
          </a:xfrm>
        </p:grpSpPr>
        <mc:AlternateContent xmlns:mc="http://schemas.openxmlformats.org/markup-compatibility/2006">
          <mc:Choice xmlns:p14="http://schemas.microsoft.com/office/powerpoint/2010/main" Requires="p14">
            <p:contentPart p14:bwMode="auto" r:id="rId444">
              <p14:nvContentPartPr>
                <p14:cNvPr id="371" name="Freihand 370">
                  <a:extLst>
                    <a:ext uri="{FF2B5EF4-FFF2-40B4-BE49-F238E27FC236}">
                      <a16:creationId xmlns:a16="http://schemas.microsoft.com/office/drawing/2014/main" id="{56F52150-17CF-C92A-E8F2-7F3BB6D8ECF4}"/>
                    </a:ext>
                  </a:extLst>
                </p14:cNvPr>
                <p14:cNvContentPartPr/>
                <p14:nvPr/>
              </p14:nvContentPartPr>
              <p14:xfrm>
                <a:off x="5353069" y="5018662"/>
                <a:ext cx="168840" cy="102960"/>
              </p14:xfrm>
            </p:contentPart>
          </mc:Choice>
          <mc:Fallback>
            <p:pic>
              <p:nvPicPr>
                <p:cNvPr id="371" name="Freihand 370">
                  <a:extLst>
                    <a:ext uri="{FF2B5EF4-FFF2-40B4-BE49-F238E27FC236}">
                      <a16:creationId xmlns:a16="http://schemas.microsoft.com/office/drawing/2014/main" id="{56F52150-17CF-C92A-E8F2-7F3BB6D8ECF4}"/>
                    </a:ext>
                  </a:extLst>
                </p:cNvPr>
                <p:cNvPicPr/>
                <p:nvPr/>
              </p:nvPicPr>
              <p:blipFill>
                <a:blip r:embed="rId445"/>
                <a:stretch>
                  <a:fillRect/>
                </a:stretch>
              </p:blipFill>
              <p:spPr>
                <a:xfrm>
                  <a:off x="5344069" y="5010022"/>
                  <a:ext cx="186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72" name="Freihand 371">
                  <a:extLst>
                    <a:ext uri="{FF2B5EF4-FFF2-40B4-BE49-F238E27FC236}">
                      <a16:creationId xmlns:a16="http://schemas.microsoft.com/office/drawing/2014/main" id="{6B02E304-0CFA-ACC7-BB97-42548B91F5B7}"/>
                    </a:ext>
                  </a:extLst>
                </p14:cNvPr>
                <p14:cNvContentPartPr/>
                <p14:nvPr/>
              </p14:nvContentPartPr>
              <p14:xfrm>
                <a:off x="5422549" y="4956382"/>
                <a:ext cx="132840" cy="332640"/>
              </p14:xfrm>
            </p:contentPart>
          </mc:Choice>
          <mc:Fallback>
            <p:pic>
              <p:nvPicPr>
                <p:cNvPr id="372" name="Freihand 371">
                  <a:extLst>
                    <a:ext uri="{FF2B5EF4-FFF2-40B4-BE49-F238E27FC236}">
                      <a16:creationId xmlns:a16="http://schemas.microsoft.com/office/drawing/2014/main" id="{6B02E304-0CFA-ACC7-BB97-42548B91F5B7}"/>
                    </a:ext>
                  </a:extLst>
                </p:cNvPr>
                <p:cNvPicPr/>
                <p:nvPr/>
              </p:nvPicPr>
              <p:blipFill>
                <a:blip r:embed="rId447"/>
                <a:stretch>
                  <a:fillRect/>
                </a:stretch>
              </p:blipFill>
              <p:spPr>
                <a:xfrm>
                  <a:off x="5413549" y="4947742"/>
                  <a:ext cx="15048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73" name="Freihand 372">
                  <a:extLst>
                    <a:ext uri="{FF2B5EF4-FFF2-40B4-BE49-F238E27FC236}">
                      <a16:creationId xmlns:a16="http://schemas.microsoft.com/office/drawing/2014/main" id="{6BA1865D-59D1-8FF1-0AA3-9D3BCC2AAE7F}"/>
                    </a:ext>
                  </a:extLst>
                </p14:cNvPr>
                <p14:cNvContentPartPr/>
                <p14:nvPr/>
              </p14:nvContentPartPr>
              <p14:xfrm>
                <a:off x="5581669" y="4873582"/>
                <a:ext cx="114120" cy="163800"/>
              </p14:xfrm>
            </p:contentPart>
          </mc:Choice>
          <mc:Fallback>
            <p:pic>
              <p:nvPicPr>
                <p:cNvPr id="373" name="Freihand 372">
                  <a:extLst>
                    <a:ext uri="{FF2B5EF4-FFF2-40B4-BE49-F238E27FC236}">
                      <a16:creationId xmlns:a16="http://schemas.microsoft.com/office/drawing/2014/main" id="{6BA1865D-59D1-8FF1-0AA3-9D3BCC2AAE7F}"/>
                    </a:ext>
                  </a:extLst>
                </p:cNvPr>
                <p:cNvPicPr/>
                <p:nvPr/>
              </p:nvPicPr>
              <p:blipFill>
                <a:blip r:embed="rId449"/>
                <a:stretch>
                  <a:fillRect/>
                </a:stretch>
              </p:blipFill>
              <p:spPr>
                <a:xfrm>
                  <a:off x="5572669" y="4864942"/>
                  <a:ext cx="131760" cy="181440"/>
                </a:xfrm>
                <a:prstGeom prst="rect">
                  <a:avLst/>
                </a:prstGeom>
              </p:spPr>
            </p:pic>
          </mc:Fallback>
        </mc:AlternateContent>
      </p:grpSp>
      <p:grpSp>
        <p:nvGrpSpPr>
          <p:cNvPr id="379" name="Gruppieren 378">
            <a:extLst>
              <a:ext uri="{FF2B5EF4-FFF2-40B4-BE49-F238E27FC236}">
                <a16:creationId xmlns:a16="http://schemas.microsoft.com/office/drawing/2014/main" id="{2244F05E-D5DC-0787-1E0D-9CBADAEF8D9C}"/>
              </a:ext>
            </a:extLst>
          </p:cNvPr>
          <p:cNvGrpSpPr/>
          <p:nvPr/>
        </p:nvGrpSpPr>
        <p:grpSpPr>
          <a:xfrm>
            <a:off x="6884149" y="1364302"/>
            <a:ext cx="2838600" cy="407880"/>
            <a:chOff x="6884149" y="1364302"/>
            <a:chExt cx="2838600" cy="407880"/>
          </a:xfrm>
        </p:grpSpPr>
        <mc:AlternateContent xmlns:mc="http://schemas.openxmlformats.org/markup-compatibility/2006">
          <mc:Choice xmlns:p14="http://schemas.microsoft.com/office/powerpoint/2010/main" Requires="p14">
            <p:contentPart p14:bwMode="auto" r:id="rId450">
              <p14:nvContentPartPr>
                <p14:cNvPr id="129" name="Freihand 128">
                  <a:extLst>
                    <a:ext uri="{FF2B5EF4-FFF2-40B4-BE49-F238E27FC236}">
                      <a16:creationId xmlns:a16="http://schemas.microsoft.com/office/drawing/2014/main" id="{03427915-4B68-72D1-7D1D-30BF57DFCFC8}"/>
                    </a:ext>
                  </a:extLst>
                </p14:cNvPr>
                <p14:cNvContentPartPr/>
                <p14:nvPr/>
              </p14:nvContentPartPr>
              <p14:xfrm>
                <a:off x="7608829" y="1532062"/>
                <a:ext cx="65520" cy="29880"/>
              </p14:xfrm>
            </p:contentPart>
          </mc:Choice>
          <mc:Fallback>
            <p:pic>
              <p:nvPicPr>
                <p:cNvPr id="129" name="Freihand 128">
                  <a:extLst>
                    <a:ext uri="{FF2B5EF4-FFF2-40B4-BE49-F238E27FC236}">
                      <a16:creationId xmlns:a16="http://schemas.microsoft.com/office/drawing/2014/main" id="{03427915-4B68-72D1-7D1D-30BF57DFCFC8}"/>
                    </a:ext>
                  </a:extLst>
                </p:cNvPr>
                <p:cNvPicPr/>
                <p:nvPr/>
              </p:nvPicPr>
              <p:blipFill>
                <a:blip r:embed="rId451"/>
                <a:stretch>
                  <a:fillRect/>
                </a:stretch>
              </p:blipFill>
              <p:spPr>
                <a:xfrm>
                  <a:off x="7599829" y="1523062"/>
                  <a:ext cx="83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30" name="Freihand 129">
                  <a:extLst>
                    <a:ext uri="{FF2B5EF4-FFF2-40B4-BE49-F238E27FC236}">
                      <a16:creationId xmlns:a16="http://schemas.microsoft.com/office/drawing/2014/main" id="{62BE9C18-738D-CC0D-C7C9-2D9A92067727}"/>
                    </a:ext>
                  </a:extLst>
                </p14:cNvPr>
                <p14:cNvContentPartPr/>
                <p14:nvPr/>
              </p14:nvContentPartPr>
              <p14:xfrm>
                <a:off x="7814749" y="1444582"/>
                <a:ext cx="20520" cy="150480"/>
              </p14:xfrm>
            </p:contentPart>
          </mc:Choice>
          <mc:Fallback>
            <p:pic>
              <p:nvPicPr>
                <p:cNvPr id="130" name="Freihand 129">
                  <a:extLst>
                    <a:ext uri="{FF2B5EF4-FFF2-40B4-BE49-F238E27FC236}">
                      <a16:creationId xmlns:a16="http://schemas.microsoft.com/office/drawing/2014/main" id="{62BE9C18-738D-CC0D-C7C9-2D9A92067727}"/>
                    </a:ext>
                  </a:extLst>
                </p:cNvPr>
                <p:cNvPicPr/>
                <p:nvPr/>
              </p:nvPicPr>
              <p:blipFill>
                <a:blip r:embed="rId453"/>
                <a:stretch>
                  <a:fillRect/>
                </a:stretch>
              </p:blipFill>
              <p:spPr>
                <a:xfrm>
                  <a:off x="7805749" y="1435942"/>
                  <a:ext cx="38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31" name="Freihand 130">
                  <a:extLst>
                    <a:ext uri="{FF2B5EF4-FFF2-40B4-BE49-F238E27FC236}">
                      <a16:creationId xmlns:a16="http://schemas.microsoft.com/office/drawing/2014/main" id="{DD9EA907-3571-9D26-8D33-CB78723D6A47}"/>
                    </a:ext>
                  </a:extLst>
                </p14:cNvPr>
                <p14:cNvContentPartPr/>
                <p14:nvPr/>
              </p14:nvContentPartPr>
              <p14:xfrm>
                <a:off x="7899709" y="1421542"/>
                <a:ext cx="110880" cy="187920"/>
              </p14:xfrm>
            </p:contentPart>
          </mc:Choice>
          <mc:Fallback>
            <p:pic>
              <p:nvPicPr>
                <p:cNvPr id="131" name="Freihand 130">
                  <a:extLst>
                    <a:ext uri="{FF2B5EF4-FFF2-40B4-BE49-F238E27FC236}">
                      <a16:creationId xmlns:a16="http://schemas.microsoft.com/office/drawing/2014/main" id="{DD9EA907-3571-9D26-8D33-CB78723D6A47}"/>
                    </a:ext>
                  </a:extLst>
                </p:cNvPr>
                <p:cNvPicPr/>
                <p:nvPr/>
              </p:nvPicPr>
              <p:blipFill>
                <a:blip r:embed="rId455"/>
                <a:stretch>
                  <a:fillRect/>
                </a:stretch>
              </p:blipFill>
              <p:spPr>
                <a:xfrm>
                  <a:off x="7891069" y="1412902"/>
                  <a:ext cx="128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32" name="Freihand 131">
                  <a:extLst>
                    <a:ext uri="{FF2B5EF4-FFF2-40B4-BE49-F238E27FC236}">
                      <a16:creationId xmlns:a16="http://schemas.microsoft.com/office/drawing/2014/main" id="{8F4B57D3-0591-A849-8339-5F44B15F224C}"/>
                    </a:ext>
                  </a:extLst>
                </p14:cNvPr>
                <p14:cNvContentPartPr/>
                <p14:nvPr/>
              </p14:nvContentPartPr>
              <p14:xfrm>
                <a:off x="7961629" y="1416862"/>
                <a:ext cx="81360" cy="8640"/>
              </p14:xfrm>
            </p:contentPart>
          </mc:Choice>
          <mc:Fallback>
            <p:pic>
              <p:nvPicPr>
                <p:cNvPr id="132" name="Freihand 131">
                  <a:extLst>
                    <a:ext uri="{FF2B5EF4-FFF2-40B4-BE49-F238E27FC236}">
                      <a16:creationId xmlns:a16="http://schemas.microsoft.com/office/drawing/2014/main" id="{8F4B57D3-0591-A849-8339-5F44B15F224C}"/>
                    </a:ext>
                  </a:extLst>
                </p:cNvPr>
                <p:cNvPicPr/>
                <p:nvPr/>
              </p:nvPicPr>
              <p:blipFill>
                <a:blip r:embed="rId457"/>
                <a:stretch>
                  <a:fillRect/>
                </a:stretch>
              </p:blipFill>
              <p:spPr>
                <a:xfrm>
                  <a:off x="7952989" y="1408222"/>
                  <a:ext cx="99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33" name="Freihand 132">
                  <a:extLst>
                    <a:ext uri="{FF2B5EF4-FFF2-40B4-BE49-F238E27FC236}">
                      <a16:creationId xmlns:a16="http://schemas.microsoft.com/office/drawing/2014/main" id="{B9443928-A1BD-E876-E135-A37F31424845}"/>
                    </a:ext>
                  </a:extLst>
                </p14:cNvPr>
                <p14:cNvContentPartPr/>
                <p14:nvPr/>
              </p14:nvContentPartPr>
              <p14:xfrm>
                <a:off x="8080069" y="1420462"/>
                <a:ext cx="236160" cy="140760"/>
              </p14:xfrm>
            </p:contentPart>
          </mc:Choice>
          <mc:Fallback>
            <p:pic>
              <p:nvPicPr>
                <p:cNvPr id="133" name="Freihand 132">
                  <a:extLst>
                    <a:ext uri="{FF2B5EF4-FFF2-40B4-BE49-F238E27FC236}">
                      <a16:creationId xmlns:a16="http://schemas.microsoft.com/office/drawing/2014/main" id="{B9443928-A1BD-E876-E135-A37F31424845}"/>
                    </a:ext>
                  </a:extLst>
                </p:cNvPr>
                <p:cNvPicPr/>
                <p:nvPr/>
              </p:nvPicPr>
              <p:blipFill>
                <a:blip r:embed="rId459"/>
                <a:stretch>
                  <a:fillRect/>
                </a:stretch>
              </p:blipFill>
              <p:spPr>
                <a:xfrm>
                  <a:off x="8071069" y="1411822"/>
                  <a:ext cx="253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34" name="Freihand 133">
                  <a:extLst>
                    <a:ext uri="{FF2B5EF4-FFF2-40B4-BE49-F238E27FC236}">
                      <a16:creationId xmlns:a16="http://schemas.microsoft.com/office/drawing/2014/main" id="{74317B9F-6D0F-D207-714B-F0B1DA864F63}"/>
                    </a:ext>
                  </a:extLst>
                </p14:cNvPr>
                <p14:cNvContentPartPr/>
                <p14:nvPr/>
              </p14:nvContentPartPr>
              <p14:xfrm>
                <a:off x="8427829" y="1455382"/>
                <a:ext cx="75240" cy="113760"/>
              </p14:xfrm>
            </p:contentPart>
          </mc:Choice>
          <mc:Fallback>
            <p:pic>
              <p:nvPicPr>
                <p:cNvPr id="134" name="Freihand 133">
                  <a:extLst>
                    <a:ext uri="{FF2B5EF4-FFF2-40B4-BE49-F238E27FC236}">
                      <a16:creationId xmlns:a16="http://schemas.microsoft.com/office/drawing/2014/main" id="{74317B9F-6D0F-D207-714B-F0B1DA864F63}"/>
                    </a:ext>
                  </a:extLst>
                </p:cNvPr>
                <p:cNvPicPr/>
                <p:nvPr/>
              </p:nvPicPr>
              <p:blipFill>
                <a:blip r:embed="rId461"/>
                <a:stretch>
                  <a:fillRect/>
                </a:stretch>
              </p:blipFill>
              <p:spPr>
                <a:xfrm>
                  <a:off x="8419189" y="1446382"/>
                  <a:ext cx="92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35" name="Freihand 134">
                  <a:extLst>
                    <a:ext uri="{FF2B5EF4-FFF2-40B4-BE49-F238E27FC236}">
                      <a16:creationId xmlns:a16="http://schemas.microsoft.com/office/drawing/2014/main" id="{728CEFBC-855F-9995-A23F-BE6ECDFAE100}"/>
                    </a:ext>
                  </a:extLst>
                </p14:cNvPr>
                <p14:cNvContentPartPr/>
                <p14:nvPr/>
              </p14:nvContentPartPr>
              <p14:xfrm>
                <a:off x="8476429" y="1364302"/>
                <a:ext cx="14760" cy="11880"/>
              </p14:xfrm>
            </p:contentPart>
          </mc:Choice>
          <mc:Fallback>
            <p:pic>
              <p:nvPicPr>
                <p:cNvPr id="135" name="Freihand 134">
                  <a:extLst>
                    <a:ext uri="{FF2B5EF4-FFF2-40B4-BE49-F238E27FC236}">
                      <a16:creationId xmlns:a16="http://schemas.microsoft.com/office/drawing/2014/main" id="{728CEFBC-855F-9995-A23F-BE6ECDFAE100}"/>
                    </a:ext>
                  </a:extLst>
                </p:cNvPr>
                <p:cNvPicPr/>
                <p:nvPr/>
              </p:nvPicPr>
              <p:blipFill>
                <a:blip r:embed="rId463"/>
                <a:stretch>
                  <a:fillRect/>
                </a:stretch>
              </p:blipFill>
              <p:spPr>
                <a:xfrm>
                  <a:off x="8467789" y="1355302"/>
                  <a:ext cx="32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36" name="Freihand 135">
                  <a:extLst>
                    <a:ext uri="{FF2B5EF4-FFF2-40B4-BE49-F238E27FC236}">
                      <a16:creationId xmlns:a16="http://schemas.microsoft.com/office/drawing/2014/main" id="{E8572DBB-24F8-F566-8F59-CEB4CAED5096}"/>
                    </a:ext>
                  </a:extLst>
                </p14:cNvPr>
                <p14:cNvContentPartPr/>
                <p14:nvPr/>
              </p14:nvContentPartPr>
              <p14:xfrm>
                <a:off x="9164029" y="1440982"/>
                <a:ext cx="125640" cy="9720"/>
              </p14:xfrm>
            </p:contentPart>
          </mc:Choice>
          <mc:Fallback>
            <p:pic>
              <p:nvPicPr>
                <p:cNvPr id="136" name="Freihand 135">
                  <a:extLst>
                    <a:ext uri="{FF2B5EF4-FFF2-40B4-BE49-F238E27FC236}">
                      <a16:creationId xmlns:a16="http://schemas.microsoft.com/office/drawing/2014/main" id="{E8572DBB-24F8-F566-8F59-CEB4CAED5096}"/>
                    </a:ext>
                  </a:extLst>
                </p:cNvPr>
                <p:cNvPicPr/>
                <p:nvPr/>
              </p:nvPicPr>
              <p:blipFill>
                <a:blip r:embed="rId465"/>
                <a:stretch>
                  <a:fillRect/>
                </a:stretch>
              </p:blipFill>
              <p:spPr>
                <a:xfrm>
                  <a:off x="9155029" y="1432342"/>
                  <a:ext cx="143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37" name="Freihand 136">
                  <a:extLst>
                    <a:ext uri="{FF2B5EF4-FFF2-40B4-BE49-F238E27FC236}">
                      <a16:creationId xmlns:a16="http://schemas.microsoft.com/office/drawing/2014/main" id="{1158D215-5C79-788A-6568-F035DB5990DE}"/>
                    </a:ext>
                  </a:extLst>
                </p14:cNvPr>
                <p14:cNvContentPartPr/>
                <p14:nvPr/>
              </p14:nvContentPartPr>
              <p14:xfrm>
                <a:off x="9161869" y="1516942"/>
                <a:ext cx="142920" cy="11160"/>
              </p14:xfrm>
            </p:contentPart>
          </mc:Choice>
          <mc:Fallback>
            <p:pic>
              <p:nvPicPr>
                <p:cNvPr id="137" name="Freihand 136">
                  <a:extLst>
                    <a:ext uri="{FF2B5EF4-FFF2-40B4-BE49-F238E27FC236}">
                      <a16:creationId xmlns:a16="http://schemas.microsoft.com/office/drawing/2014/main" id="{1158D215-5C79-788A-6568-F035DB5990DE}"/>
                    </a:ext>
                  </a:extLst>
                </p:cNvPr>
                <p:cNvPicPr/>
                <p:nvPr/>
              </p:nvPicPr>
              <p:blipFill>
                <a:blip r:embed="rId467"/>
                <a:stretch>
                  <a:fillRect/>
                </a:stretch>
              </p:blipFill>
              <p:spPr>
                <a:xfrm>
                  <a:off x="9152869" y="1508302"/>
                  <a:ext cx="160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38" name="Freihand 137">
                  <a:extLst>
                    <a:ext uri="{FF2B5EF4-FFF2-40B4-BE49-F238E27FC236}">
                      <a16:creationId xmlns:a16="http://schemas.microsoft.com/office/drawing/2014/main" id="{B08D5E08-4998-C836-D365-928F21CFC2E1}"/>
                    </a:ext>
                  </a:extLst>
                </p14:cNvPr>
                <p14:cNvContentPartPr/>
                <p14:nvPr/>
              </p14:nvContentPartPr>
              <p14:xfrm>
                <a:off x="9486949" y="1408582"/>
                <a:ext cx="169560" cy="215640"/>
              </p14:xfrm>
            </p:contentPart>
          </mc:Choice>
          <mc:Fallback>
            <p:pic>
              <p:nvPicPr>
                <p:cNvPr id="138" name="Freihand 137">
                  <a:extLst>
                    <a:ext uri="{FF2B5EF4-FFF2-40B4-BE49-F238E27FC236}">
                      <a16:creationId xmlns:a16="http://schemas.microsoft.com/office/drawing/2014/main" id="{B08D5E08-4998-C836-D365-928F21CFC2E1}"/>
                    </a:ext>
                  </a:extLst>
                </p:cNvPr>
                <p:cNvPicPr/>
                <p:nvPr/>
              </p:nvPicPr>
              <p:blipFill>
                <a:blip r:embed="rId469"/>
                <a:stretch>
                  <a:fillRect/>
                </a:stretch>
              </p:blipFill>
              <p:spPr>
                <a:xfrm>
                  <a:off x="9477949" y="1399942"/>
                  <a:ext cx="1872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49" name="Freihand 148">
                  <a:extLst>
                    <a:ext uri="{FF2B5EF4-FFF2-40B4-BE49-F238E27FC236}">
                      <a16:creationId xmlns:a16="http://schemas.microsoft.com/office/drawing/2014/main" id="{E538AC1E-63B1-9D48-D3F7-FDC991452433}"/>
                    </a:ext>
                  </a:extLst>
                </p14:cNvPr>
                <p14:cNvContentPartPr/>
                <p14:nvPr/>
              </p14:nvContentPartPr>
              <p14:xfrm>
                <a:off x="8361589" y="1628902"/>
                <a:ext cx="173880" cy="23400"/>
              </p14:xfrm>
            </p:contentPart>
          </mc:Choice>
          <mc:Fallback>
            <p:pic>
              <p:nvPicPr>
                <p:cNvPr id="149" name="Freihand 148">
                  <a:extLst>
                    <a:ext uri="{FF2B5EF4-FFF2-40B4-BE49-F238E27FC236}">
                      <a16:creationId xmlns:a16="http://schemas.microsoft.com/office/drawing/2014/main" id="{E538AC1E-63B1-9D48-D3F7-FDC991452433}"/>
                    </a:ext>
                  </a:extLst>
                </p:cNvPr>
                <p:cNvPicPr/>
                <p:nvPr/>
              </p:nvPicPr>
              <p:blipFill>
                <a:blip r:embed="rId471"/>
                <a:stretch>
                  <a:fillRect/>
                </a:stretch>
              </p:blipFill>
              <p:spPr>
                <a:xfrm>
                  <a:off x="8352589" y="1620262"/>
                  <a:ext cx="191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50" name="Freihand 149">
                  <a:extLst>
                    <a:ext uri="{FF2B5EF4-FFF2-40B4-BE49-F238E27FC236}">
                      <a16:creationId xmlns:a16="http://schemas.microsoft.com/office/drawing/2014/main" id="{39167E73-D5A4-EC2E-9C30-C91756CF2076}"/>
                    </a:ext>
                  </a:extLst>
                </p14:cNvPr>
                <p14:cNvContentPartPr/>
                <p14:nvPr/>
              </p14:nvContentPartPr>
              <p14:xfrm>
                <a:off x="9439429" y="1676422"/>
                <a:ext cx="281160" cy="26640"/>
              </p14:xfrm>
            </p:contentPart>
          </mc:Choice>
          <mc:Fallback>
            <p:pic>
              <p:nvPicPr>
                <p:cNvPr id="150" name="Freihand 149">
                  <a:extLst>
                    <a:ext uri="{FF2B5EF4-FFF2-40B4-BE49-F238E27FC236}">
                      <a16:creationId xmlns:a16="http://schemas.microsoft.com/office/drawing/2014/main" id="{39167E73-D5A4-EC2E-9C30-C91756CF2076}"/>
                    </a:ext>
                  </a:extLst>
                </p:cNvPr>
                <p:cNvPicPr/>
                <p:nvPr/>
              </p:nvPicPr>
              <p:blipFill>
                <a:blip r:embed="rId473"/>
                <a:stretch>
                  <a:fillRect/>
                </a:stretch>
              </p:blipFill>
              <p:spPr>
                <a:xfrm>
                  <a:off x="9430789" y="1667422"/>
                  <a:ext cx="298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61" name="Freihand 160">
                  <a:extLst>
                    <a:ext uri="{FF2B5EF4-FFF2-40B4-BE49-F238E27FC236}">
                      <a16:creationId xmlns:a16="http://schemas.microsoft.com/office/drawing/2014/main" id="{272C8B0C-74A7-4E05-961D-B3B62045EFF7}"/>
                    </a:ext>
                  </a:extLst>
                </p14:cNvPr>
                <p14:cNvContentPartPr/>
                <p14:nvPr/>
              </p14:nvContentPartPr>
              <p14:xfrm>
                <a:off x="6884149" y="1437382"/>
                <a:ext cx="99000" cy="192600"/>
              </p14:xfrm>
            </p:contentPart>
          </mc:Choice>
          <mc:Fallback>
            <p:pic>
              <p:nvPicPr>
                <p:cNvPr id="161" name="Freihand 160">
                  <a:extLst>
                    <a:ext uri="{FF2B5EF4-FFF2-40B4-BE49-F238E27FC236}">
                      <a16:creationId xmlns:a16="http://schemas.microsoft.com/office/drawing/2014/main" id="{272C8B0C-74A7-4E05-961D-B3B62045EFF7}"/>
                    </a:ext>
                  </a:extLst>
                </p:cNvPr>
                <p:cNvPicPr/>
                <p:nvPr/>
              </p:nvPicPr>
              <p:blipFill>
                <a:blip r:embed="rId475"/>
                <a:stretch>
                  <a:fillRect/>
                </a:stretch>
              </p:blipFill>
              <p:spPr>
                <a:xfrm>
                  <a:off x="6875509" y="1428742"/>
                  <a:ext cx="1166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62" name="Freihand 161">
                  <a:extLst>
                    <a:ext uri="{FF2B5EF4-FFF2-40B4-BE49-F238E27FC236}">
                      <a16:creationId xmlns:a16="http://schemas.microsoft.com/office/drawing/2014/main" id="{96FE7D3C-0BE4-DECA-CB81-10FC6E757128}"/>
                    </a:ext>
                  </a:extLst>
                </p14:cNvPr>
                <p14:cNvContentPartPr/>
                <p14:nvPr/>
              </p14:nvContentPartPr>
              <p14:xfrm>
                <a:off x="6947869" y="1381222"/>
                <a:ext cx="162720" cy="46800"/>
              </p14:xfrm>
            </p:contentPart>
          </mc:Choice>
          <mc:Fallback>
            <p:pic>
              <p:nvPicPr>
                <p:cNvPr id="162" name="Freihand 161">
                  <a:extLst>
                    <a:ext uri="{FF2B5EF4-FFF2-40B4-BE49-F238E27FC236}">
                      <a16:creationId xmlns:a16="http://schemas.microsoft.com/office/drawing/2014/main" id="{96FE7D3C-0BE4-DECA-CB81-10FC6E757128}"/>
                    </a:ext>
                  </a:extLst>
                </p:cNvPr>
                <p:cNvPicPr/>
                <p:nvPr/>
              </p:nvPicPr>
              <p:blipFill>
                <a:blip r:embed="rId477"/>
                <a:stretch>
                  <a:fillRect/>
                </a:stretch>
              </p:blipFill>
              <p:spPr>
                <a:xfrm>
                  <a:off x="6938869" y="1372582"/>
                  <a:ext cx="180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63" name="Freihand 162">
                  <a:extLst>
                    <a:ext uri="{FF2B5EF4-FFF2-40B4-BE49-F238E27FC236}">
                      <a16:creationId xmlns:a16="http://schemas.microsoft.com/office/drawing/2014/main" id="{5AA746B0-8DE2-41B5-835A-A774FAAD47F3}"/>
                    </a:ext>
                  </a:extLst>
                </p14:cNvPr>
                <p14:cNvContentPartPr/>
                <p14:nvPr/>
              </p14:nvContentPartPr>
              <p14:xfrm>
                <a:off x="7076389" y="1373302"/>
                <a:ext cx="282960" cy="241920"/>
              </p14:xfrm>
            </p:contentPart>
          </mc:Choice>
          <mc:Fallback>
            <p:pic>
              <p:nvPicPr>
                <p:cNvPr id="163" name="Freihand 162">
                  <a:extLst>
                    <a:ext uri="{FF2B5EF4-FFF2-40B4-BE49-F238E27FC236}">
                      <a16:creationId xmlns:a16="http://schemas.microsoft.com/office/drawing/2014/main" id="{5AA746B0-8DE2-41B5-835A-A774FAAD47F3}"/>
                    </a:ext>
                  </a:extLst>
                </p:cNvPr>
                <p:cNvPicPr/>
                <p:nvPr/>
              </p:nvPicPr>
              <p:blipFill>
                <a:blip r:embed="rId479"/>
                <a:stretch>
                  <a:fillRect/>
                </a:stretch>
              </p:blipFill>
              <p:spPr>
                <a:xfrm>
                  <a:off x="7067389" y="1364662"/>
                  <a:ext cx="3006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78" name="Freihand 377">
                  <a:extLst>
                    <a:ext uri="{FF2B5EF4-FFF2-40B4-BE49-F238E27FC236}">
                      <a16:creationId xmlns:a16="http://schemas.microsoft.com/office/drawing/2014/main" id="{57DB0A53-106F-AFB6-2CE6-66D9FB055AD3}"/>
                    </a:ext>
                  </a:extLst>
                </p14:cNvPr>
                <p14:cNvContentPartPr/>
                <p14:nvPr/>
              </p14:nvContentPartPr>
              <p14:xfrm>
                <a:off x="6888829" y="1685422"/>
                <a:ext cx="2833920" cy="86760"/>
              </p14:xfrm>
            </p:contentPart>
          </mc:Choice>
          <mc:Fallback>
            <p:pic>
              <p:nvPicPr>
                <p:cNvPr id="378" name="Freihand 377">
                  <a:extLst>
                    <a:ext uri="{FF2B5EF4-FFF2-40B4-BE49-F238E27FC236}">
                      <a16:creationId xmlns:a16="http://schemas.microsoft.com/office/drawing/2014/main" id="{57DB0A53-106F-AFB6-2CE6-66D9FB055AD3}"/>
                    </a:ext>
                  </a:extLst>
                </p:cNvPr>
                <p:cNvPicPr/>
                <p:nvPr/>
              </p:nvPicPr>
              <p:blipFill>
                <a:blip r:embed="rId481"/>
                <a:stretch>
                  <a:fillRect/>
                </a:stretch>
              </p:blipFill>
              <p:spPr>
                <a:xfrm>
                  <a:off x="6879829" y="1676782"/>
                  <a:ext cx="2851560" cy="104400"/>
                </a:xfrm>
                <a:prstGeom prst="rect">
                  <a:avLst/>
                </a:prstGeom>
              </p:spPr>
            </p:pic>
          </mc:Fallback>
        </mc:AlternateContent>
      </p:grpSp>
      <p:grpSp>
        <p:nvGrpSpPr>
          <p:cNvPr id="444" name="Gruppieren 443">
            <a:extLst>
              <a:ext uri="{FF2B5EF4-FFF2-40B4-BE49-F238E27FC236}">
                <a16:creationId xmlns:a16="http://schemas.microsoft.com/office/drawing/2014/main" id="{F2B8C3A3-B459-E285-B0EE-AB2802CD6209}"/>
              </a:ext>
            </a:extLst>
          </p:cNvPr>
          <p:cNvGrpSpPr/>
          <p:nvPr/>
        </p:nvGrpSpPr>
        <p:grpSpPr>
          <a:xfrm>
            <a:off x="5763109" y="3578302"/>
            <a:ext cx="3063960" cy="2263320"/>
            <a:chOff x="5763109" y="3578302"/>
            <a:chExt cx="3063960" cy="2263320"/>
          </a:xfrm>
        </p:grpSpPr>
        <mc:AlternateContent xmlns:mc="http://schemas.openxmlformats.org/markup-compatibility/2006">
          <mc:Choice xmlns:p14="http://schemas.microsoft.com/office/powerpoint/2010/main" Requires="p14">
            <p:contentPart p14:bwMode="auto" r:id="rId482">
              <p14:nvContentPartPr>
                <p14:cNvPr id="279" name="Freihand 278">
                  <a:extLst>
                    <a:ext uri="{FF2B5EF4-FFF2-40B4-BE49-F238E27FC236}">
                      <a16:creationId xmlns:a16="http://schemas.microsoft.com/office/drawing/2014/main" id="{C056AD66-D76B-6A35-86E4-8E7563060EA8}"/>
                    </a:ext>
                  </a:extLst>
                </p14:cNvPr>
                <p14:cNvContentPartPr/>
                <p14:nvPr/>
              </p14:nvContentPartPr>
              <p14:xfrm>
                <a:off x="5801629" y="3804382"/>
                <a:ext cx="91440" cy="162000"/>
              </p14:xfrm>
            </p:contentPart>
          </mc:Choice>
          <mc:Fallback>
            <p:pic>
              <p:nvPicPr>
                <p:cNvPr id="279" name="Freihand 278">
                  <a:extLst>
                    <a:ext uri="{FF2B5EF4-FFF2-40B4-BE49-F238E27FC236}">
                      <a16:creationId xmlns:a16="http://schemas.microsoft.com/office/drawing/2014/main" id="{C056AD66-D76B-6A35-86E4-8E7563060EA8}"/>
                    </a:ext>
                  </a:extLst>
                </p:cNvPr>
                <p:cNvPicPr/>
                <p:nvPr/>
              </p:nvPicPr>
              <p:blipFill>
                <a:blip r:embed="rId483"/>
                <a:stretch>
                  <a:fillRect/>
                </a:stretch>
              </p:blipFill>
              <p:spPr>
                <a:xfrm>
                  <a:off x="5792989" y="3795382"/>
                  <a:ext cx="1090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0" name="Freihand 279">
                  <a:extLst>
                    <a:ext uri="{FF2B5EF4-FFF2-40B4-BE49-F238E27FC236}">
                      <a16:creationId xmlns:a16="http://schemas.microsoft.com/office/drawing/2014/main" id="{FF66CC56-956A-2F91-6698-3B31F63C3BC9}"/>
                    </a:ext>
                  </a:extLst>
                </p14:cNvPr>
                <p14:cNvContentPartPr/>
                <p14:nvPr/>
              </p14:nvContentPartPr>
              <p14:xfrm>
                <a:off x="5834389" y="3770182"/>
                <a:ext cx="112320" cy="16920"/>
              </p14:xfrm>
            </p:contentPart>
          </mc:Choice>
          <mc:Fallback>
            <p:pic>
              <p:nvPicPr>
                <p:cNvPr id="280" name="Freihand 279">
                  <a:extLst>
                    <a:ext uri="{FF2B5EF4-FFF2-40B4-BE49-F238E27FC236}">
                      <a16:creationId xmlns:a16="http://schemas.microsoft.com/office/drawing/2014/main" id="{FF66CC56-956A-2F91-6698-3B31F63C3BC9}"/>
                    </a:ext>
                  </a:extLst>
                </p:cNvPr>
                <p:cNvPicPr/>
                <p:nvPr/>
              </p:nvPicPr>
              <p:blipFill>
                <a:blip r:embed="rId485"/>
                <a:stretch>
                  <a:fillRect/>
                </a:stretch>
              </p:blipFill>
              <p:spPr>
                <a:xfrm>
                  <a:off x="5825389" y="3761542"/>
                  <a:ext cx="129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1" name="Freihand 280">
                  <a:extLst>
                    <a:ext uri="{FF2B5EF4-FFF2-40B4-BE49-F238E27FC236}">
                      <a16:creationId xmlns:a16="http://schemas.microsoft.com/office/drawing/2014/main" id="{09A382A3-0A91-4380-4138-7355F81CF4EE}"/>
                    </a:ext>
                  </a:extLst>
                </p14:cNvPr>
                <p14:cNvContentPartPr/>
                <p14:nvPr/>
              </p14:nvContentPartPr>
              <p14:xfrm>
                <a:off x="5996029" y="3791422"/>
                <a:ext cx="250560" cy="150840"/>
              </p14:xfrm>
            </p:contentPart>
          </mc:Choice>
          <mc:Fallback>
            <p:pic>
              <p:nvPicPr>
                <p:cNvPr id="281" name="Freihand 280">
                  <a:extLst>
                    <a:ext uri="{FF2B5EF4-FFF2-40B4-BE49-F238E27FC236}">
                      <a16:creationId xmlns:a16="http://schemas.microsoft.com/office/drawing/2014/main" id="{09A382A3-0A91-4380-4138-7355F81CF4EE}"/>
                    </a:ext>
                  </a:extLst>
                </p:cNvPr>
                <p:cNvPicPr/>
                <p:nvPr/>
              </p:nvPicPr>
              <p:blipFill>
                <a:blip r:embed="rId487"/>
                <a:stretch>
                  <a:fillRect/>
                </a:stretch>
              </p:blipFill>
              <p:spPr>
                <a:xfrm>
                  <a:off x="5987389" y="3782422"/>
                  <a:ext cx="268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3" name="Freihand 282">
                  <a:extLst>
                    <a:ext uri="{FF2B5EF4-FFF2-40B4-BE49-F238E27FC236}">
                      <a16:creationId xmlns:a16="http://schemas.microsoft.com/office/drawing/2014/main" id="{4043C020-C7D9-D714-E2F8-EFD026D2AFDE}"/>
                    </a:ext>
                  </a:extLst>
                </p14:cNvPr>
                <p14:cNvContentPartPr/>
                <p14:nvPr/>
              </p14:nvContentPartPr>
              <p14:xfrm>
                <a:off x="6401389" y="3838222"/>
                <a:ext cx="81360" cy="14400"/>
              </p14:xfrm>
            </p:contentPart>
          </mc:Choice>
          <mc:Fallback>
            <p:pic>
              <p:nvPicPr>
                <p:cNvPr id="283" name="Freihand 282">
                  <a:extLst>
                    <a:ext uri="{FF2B5EF4-FFF2-40B4-BE49-F238E27FC236}">
                      <a16:creationId xmlns:a16="http://schemas.microsoft.com/office/drawing/2014/main" id="{4043C020-C7D9-D714-E2F8-EFD026D2AFDE}"/>
                    </a:ext>
                  </a:extLst>
                </p:cNvPr>
                <p:cNvPicPr/>
                <p:nvPr/>
              </p:nvPicPr>
              <p:blipFill>
                <a:blip r:embed="rId489"/>
                <a:stretch>
                  <a:fillRect/>
                </a:stretch>
              </p:blipFill>
              <p:spPr>
                <a:xfrm>
                  <a:off x="6392389" y="3829582"/>
                  <a:ext cx="99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4" name="Freihand 283">
                  <a:extLst>
                    <a:ext uri="{FF2B5EF4-FFF2-40B4-BE49-F238E27FC236}">
                      <a16:creationId xmlns:a16="http://schemas.microsoft.com/office/drawing/2014/main" id="{CED281FB-23A9-16F4-22ED-353FD8F2A9E9}"/>
                    </a:ext>
                  </a:extLst>
                </p14:cNvPr>
                <p14:cNvContentPartPr/>
                <p14:nvPr/>
              </p14:nvContentPartPr>
              <p14:xfrm>
                <a:off x="6560149" y="3756862"/>
                <a:ext cx="27360" cy="145080"/>
              </p14:xfrm>
            </p:contentPart>
          </mc:Choice>
          <mc:Fallback>
            <p:pic>
              <p:nvPicPr>
                <p:cNvPr id="284" name="Freihand 283">
                  <a:extLst>
                    <a:ext uri="{FF2B5EF4-FFF2-40B4-BE49-F238E27FC236}">
                      <a16:creationId xmlns:a16="http://schemas.microsoft.com/office/drawing/2014/main" id="{CED281FB-23A9-16F4-22ED-353FD8F2A9E9}"/>
                    </a:ext>
                  </a:extLst>
                </p:cNvPr>
                <p:cNvPicPr/>
                <p:nvPr/>
              </p:nvPicPr>
              <p:blipFill>
                <a:blip r:embed="rId491"/>
                <a:stretch>
                  <a:fillRect/>
                </a:stretch>
              </p:blipFill>
              <p:spPr>
                <a:xfrm>
                  <a:off x="6551509" y="3748222"/>
                  <a:ext cx="45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5" name="Freihand 284">
                  <a:extLst>
                    <a:ext uri="{FF2B5EF4-FFF2-40B4-BE49-F238E27FC236}">
                      <a16:creationId xmlns:a16="http://schemas.microsoft.com/office/drawing/2014/main" id="{57080A7D-E9E6-7F8E-DC91-6879FEE08A70}"/>
                    </a:ext>
                  </a:extLst>
                </p14:cNvPr>
                <p14:cNvContentPartPr/>
                <p14:nvPr/>
              </p14:nvContentPartPr>
              <p14:xfrm>
                <a:off x="6652309" y="3715462"/>
                <a:ext cx="103320" cy="193680"/>
              </p14:xfrm>
            </p:contentPart>
          </mc:Choice>
          <mc:Fallback>
            <p:pic>
              <p:nvPicPr>
                <p:cNvPr id="285" name="Freihand 284">
                  <a:extLst>
                    <a:ext uri="{FF2B5EF4-FFF2-40B4-BE49-F238E27FC236}">
                      <a16:creationId xmlns:a16="http://schemas.microsoft.com/office/drawing/2014/main" id="{57080A7D-E9E6-7F8E-DC91-6879FEE08A70}"/>
                    </a:ext>
                  </a:extLst>
                </p:cNvPr>
                <p:cNvPicPr/>
                <p:nvPr/>
              </p:nvPicPr>
              <p:blipFill>
                <a:blip r:embed="rId493"/>
                <a:stretch>
                  <a:fillRect/>
                </a:stretch>
              </p:blipFill>
              <p:spPr>
                <a:xfrm>
                  <a:off x="6643669" y="3706822"/>
                  <a:ext cx="1209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6" name="Freihand 285">
                  <a:extLst>
                    <a:ext uri="{FF2B5EF4-FFF2-40B4-BE49-F238E27FC236}">
                      <a16:creationId xmlns:a16="http://schemas.microsoft.com/office/drawing/2014/main" id="{4D710D03-24AF-D36F-F911-EEF2CA597EE6}"/>
                    </a:ext>
                  </a:extLst>
                </p14:cNvPr>
                <p14:cNvContentPartPr/>
                <p14:nvPr/>
              </p14:nvContentPartPr>
              <p14:xfrm>
                <a:off x="6776869" y="3726262"/>
                <a:ext cx="99720" cy="149040"/>
              </p14:xfrm>
            </p:contentPart>
          </mc:Choice>
          <mc:Fallback>
            <p:pic>
              <p:nvPicPr>
                <p:cNvPr id="286" name="Freihand 285">
                  <a:extLst>
                    <a:ext uri="{FF2B5EF4-FFF2-40B4-BE49-F238E27FC236}">
                      <a16:creationId xmlns:a16="http://schemas.microsoft.com/office/drawing/2014/main" id="{4D710D03-24AF-D36F-F911-EEF2CA597EE6}"/>
                    </a:ext>
                  </a:extLst>
                </p:cNvPr>
                <p:cNvPicPr/>
                <p:nvPr/>
              </p:nvPicPr>
              <p:blipFill>
                <a:blip r:embed="rId495"/>
                <a:stretch>
                  <a:fillRect/>
                </a:stretch>
              </p:blipFill>
              <p:spPr>
                <a:xfrm>
                  <a:off x="6768229" y="3717622"/>
                  <a:ext cx="117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7" name="Freihand 286">
                  <a:extLst>
                    <a:ext uri="{FF2B5EF4-FFF2-40B4-BE49-F238E27FC236}">
                      <a16:creationId xmlns:a16="http://schemas.microsoft.com/office/drawing/2014/main" id="{9C4CF1F5-B13F-6AAA-66F8-7C9AD496F53F}"/>
                    </a:ext>
                  </a:extLst>
                </p14:cNvPr>
                <p14:cNvContentPartPr/>
                <p14:nvPr/>
              </p14:nvContentPartPr>
              <p14:xfrm>
                <a:off x="6901429" y="3724822"/>
                <a:ext cx="210960" cy="181440"/>
              </p14:xfrm>
            </p:contentPart>
          </mc:Choice>
          <mc:Fallback>
            <p:pic>
              <p:nvPicPr>
                <p:cNvPr id="287" name="Freihand 286">
                  <a:extLst>
                    <a:ext uri="{FF2B5EF4-FFF2-40B4-BE49-F238E27FC236}">
                      <a16:creationId xmlns:a16="http://schemas.microsoft.com/office/drawing/2014/main" id="{9C4CF1F5-B13F-6AAA-66F8-7C9AD496F53F}"/>
                    </a:ext>
                  </a:extLst>
                </p:cNvPr>
                <p:cNvPicPr/>
                <p:nvPr/>
              </p:nvPicPr>
              <p:blipFill>
                <a:blip r:embed="rId497"/>
                <a:stretch>
                  <a:fillRect/>
                </a:stretch>
              </p:blipFill>
              <p:spPr>
                <a:xfrm>
                  <a:off x="6892429" y="3715822"/>
                  <a:ext cx="228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8" name="Freihand 287">
                  <a:extLst>
                    <a:ext uri="{FF2B5EF4-FFF2-40B4-BE49-F238E27FC236}">
                      <a16:creationId xmlns:a16="http://schemas.microsoft.com/office/drawing/2014/main" id="{A8AB4EA0-6180-C049-CF32-711B9AFEC399}"/>
                    </a:ext>
                  </a:extLst>
                </p14:cNvPr>
                <p14:cNvContentPartPr/>
                <p14:nvPr/>
              </p14:nvContentPartPr>
              <p14:xfrm>
                <a:off x="7079989" y="3678742"/>
                <a:ext cx="15480" cy="12600"/>
              </p14:xfrm>
            </p:contentPart>
          </mc:Choice>
          <mc:Fallback>
            <p:pic>
              <p:nvPicPr>
                <p:cNvPr id="288" name="Freihand 287">
                  <a:extLst>
                    <a:ext uri="{FF2B5EF4-FFF2-40B4-BE49-F238E27FC236}">
                      <a16:creationId xmlns:a16="http://schemas.microsoft.com/office/drawing/2014/main" id="{A8AB4EA0-6180-C049-CF32-711B9AFEC399}"/>
                    </a:ext>
                  </a:extLst>
                </p:cNvPr>
                <p:cNvPicPr/>
                <p:nvPr/>
              </p:nvPicPr>
              <p:blipFill>
                <a:blip r:embed="rId499"/>
                <a:stretch>
                  <a:fillRect/>
                </a:stretch>
              </p:blipFill>
              <p:spPr>
                <a:xfrm>
                  <a:off x="7070989" y="3670102"/>
                  <a:ext cx="33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89" name="Freihand 288">
                  <a:extLst>
                    <a:ext uri="{FF2B5EF4-FFF2-40B4-BE49-F238E27FC236}">
                      <a16:creationId xmlns:a16="http://schemas.microsoft.com/office/drawing/2014/main" id="{7D94A972-4EB3-9942-62E7-26E76F82973C}"/>
                    </a:ext>
                  </a:extLst>
                </p14:cNvPr>
                <p14:cNvContentPartPr/>
                <p14:nvPr/>
              </p14:nvContentPartPr>
              <p14:xfrm>
                <a:off x="7300669" y="3750022"/>
                <a:ext cx="97920" cy="28800"/>
              </p14:xfrm>
            </p:contentPart>
          </mc:Choice>
          <mc:Fallback>
            <p:pic>
              <p:nvPicPr>
                <p:cNvPr id="289" name="Freihand 288">
                  <a:extLst>
                    <a:ext uri="{FF2B5EF4-FFF2-40B4-BE49-F238E27FC236}">
                      <a16:creationId xmlns:a16="http://schemas.microsoft.com/office/drawing/2014/main" id="{7D94A972-4EB3-9942-62E7-26E76F82973C}"/>
                    </a:ext>
                  </a:extLst>
                </p:cNvPr>
                <p:cNvPicPr/>
                <p:nvPr/>
              </p:nvPicPr>
              <p:blipFill>
                <a:blip r:embed="rId501"/>
                <a:stretch>
                  <a:fillRect/>
                </a:stretch>
              </p:blipFill>
              <p:spPr>
                <a:xfrm>
                  <a:off x="7292029" y="3741382"/>
                  <a:ext cx="1155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90" name="Freihand 289">
                  <a:extLst>
                    <a:ext uri="{FF2B5EF4-FFF2-40B4-BE49-F238E27FC236}">
                      <a16:creationId xmlns:a16="http://schemas.microsoft.com/office/drawing/2014/main" id="{CD30C73E-5530-6DF3-1F70-198936B9B27B}"/>
                    </a:ext>
                  </a:extLst>
                </p14:cNvPr>
                <p14:cNvContentPartPr/>
                <p14:nvPr/>
              </p14:nvContentPartPr>
              <p14:xfrm>
                <a:off x="7307509" y="3805102"/>
                <a:ext cx="100080" cy="30240"/>
              </p14:xfrm>
            </p:contentPart>
          </mc:Choice>
          <mc:Fallback>
            <p:pic>
              <p:nvPicPr>
                <p:cNvPr id="290" name="Freihand 289">
                  <a:extLst>
                    <a:ext uri="{FF2B5EF4-FFF2-40B4-BE49-F238E27FC236}">
                      <a16:creationId xmlns:a16="http://schemas.microsoft.com/office/drawing/2014/main" id="{CD30C73E-5530-6DF3-1F70-198936B9B27B}"/>
                    </a:ext>
                  </a:extLst>
                </p:cNvPr>
                <p:cNvPicPr/>
                <p:nvPr/>
              </p:nvPicPr>
              <p:blipFill>
                <a:blip r:embed="rId503"/>
                <a:stretch>
                  <a:fillRect/>
                </a:stretch>
              </p:blipFill>
              <p:spPr>
                <a:xfrm>
                  <a:off x="7298509" y="3796462"/>
                  <a:ext cx="1177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93" name="Freihand 292">
                  <a:extLst>
                    <a:ext uri="{FF2B5EF4-FFF2-40B4-BE49-F238E27FC236}">
                      <a16:creationId xmlns:a16="http://schemas.microsoft.com/office/drawing/2014/main" id="{93CDE7B1-0376-A37C-CAA5-C3DBA924C6D6}"/>
                    </a:ext>
                  </a:extLst>
                </p14:cNvPr>
                <p14:cNvContentPartPr/>
                <p14:nvPr/>
              </p14:nvContentPartPr>
              <p14:xfrm>
                <a:off x="7587229" y="3635542"/>
                <a:ext cx="57240" cy="130320"/>
              </p14:xfrm>
            </p:contentPart>
          </mc:Choice>
          <mc:Fallback>
            <p:pic>
              <p:nvPicPr>
                <p:cNvPr id="293" name="Freihand 292">
                  <a:extLst>
                    <a:ext uri="{FF2B5EF4-FFF2-40B4-BE49-F238E27FC236}">
                      <a16:creationId xmlns:a16="http://schemas.microsoft.com/office/drawing/2014/main" id="{93CDE7B1-0376-A37C-CAA5-C3DBA924C6D6}"/>
                    </a:ext>
                  </a:extLst>
                </p:cNvPr>
                <p:cNvPicPr/>
                <p:nvPr/>
              </p:nvPicPr>
              <p:blipFill>
                <a:blip r:embed="rId505"/>
                <a:stretch>
                  <a:fillRect/>
                </a:stretch>
              </p:blipFill>
              <p:spPr>
                <a:xfrm>
                  <a:off x="7578229" y="3626902"/>
                  <a:ext cx="74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94" name="Freihand 293">
                  <a:extLst>
                    <a:ext uri="{FF2B5EF4-FFF2-40B4-BE49-F238E27FC236}">
                      <a16:creationId xmlns:a16="http://schemas.microsoft.com/office/drawing/2014/main" id="{B8720471-1FDA-C06E-C4FF-BFCA0917F2B7}"/>
                    </a:ext>
                  </a:extLst>
                </p14:cNvPr>
                <p14:cNvContentPartPr/>
                <p14:nvPr/>
              </p14:nvContentPartPr>
              <p14:xfrm>
                <a:off x="7645189" y="3685942"/>
                <a:ext cx="31320" cy="119520"/>
              </p14:xfrm>
            </p:contentPart>
          </mc:Choice>
          <mc:Fallback>
            <p:pic>
              <p:nvPicPr>
                <p:cNvPr id="294" name="Freihand 293">
                  <a:extLst>
                    <a:ext uri="{FF2B5EF4-FFF2-40B4-BE49-F238E27FC236}">
                      <a16:creationId xmlns:a16="http://schemas.microsoft.com/office/drawing/2014/main" id="{B8720471-1FDA-C06E-C4FF-BFCA0917F2B7}"/>
                    </a:ext>
                  </a:extLst>
                </p:cNvPr>
                <p:cNvPicPr/>
                <p:nvPr/>
              </p:nvPicPr>
              <p:blipFill>
                <a:blip r:embed="rId507"/>
                <a:stretch>
                  <a:fillRect/>
                </a:stretch>
              </p:blipFill>
              <p:spPr>
                <a:xfrm>
                  <a:off x="7636549" y="3677302"/>
                  <a:ext cx="48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95" name="Freihand 294">
                  <a:extLst>
                    <a:ext uri="{FF2B5EF4-FFF2-40B4-BE49-F238E27FC236}">
                      <a16:creationId xmlns:a16="http://schemas.microsoft.com/office/drawing/2014/main" id="{2FC7E433-9CC3-5E1E-721B-B46CAF9A53DC}"/>
                    </a:ext>
                  </a:extLst>
                </p14:cNvPr>
                <p14:cNvContentPartPr/>
                <p14:nvPr/>
              </p14:nvContentPartPr>
              <p14:xfrm>
                <a:off x="7730869" y="3653902"/>
                <a:ext cx="235080" cy="131400"/>
              </p14:xfrm>
            </p:contentPart>
          </mc:Choice>
          <mc:Fallback>
            <p:pic>
              <p:nvPicPr>
                <p:cNvPr id="295" name="Freihand 294">
                  <a:extLst>
                    <a:ext uri="{FF2B5EF4-FFF2-40B4-BE49-F238E27FC236}">
                      <a16:creationId xmlns:a16="http://schemas.microsoft.com/office/drawing/2014/main" id="{2FC7E433-9CC3-5E1E-721B-B46CAF9A53DC}"/>
                    </a:ext>
                  </a:extLst>
                </p:cNvPr>
                <p:cNvPicPr/>
                <p:nvPr/>
              </p:nvPicPr>
              <p:blipFill>
                <a:blip r:embed="rId509"/>
                <a:stretch>
                  <a:fillRect/>
                </a:stretch>
              </p:blipFill>
              <p:spPr>
                <a:xfrm>
                  <a:off x="7721869" y="3644902"/>
                  <a:ext cx="252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97" name="Freihand 296">
                  <a:extLst>
                    <a:ext uri="{FF2B5EF4-FFF2-40B4-BE49-F238E27FC236}">
                      <a16:creationId xmlns:a16="http://schemas.microsoft.com/office/drawing/2014/main" id="{C0523B66-46E3-1E40-F517-2BE16AD685DC}"/>
                    </a:ext>
                  </a:extLst>
                </p14:cNvPr>
                <p14:cNvContentPartPr/>
                <p14:nvPr/>
              </p14:nvContentPartPr>
              <p14:xfrm>
                <a:off x="8145949" y="3664342"/>
                <a:ext cx="6120" cy="127440"/>
              </p14:xfrm>
            </p:contentPart>
          </mc:Choice>
          <mc:Fallback>
            <p:pic>
              <p:nvPicPr>
                <p:cNvPr id="297" name="Freihand 296">
                  <a:extLst>
                    <a:ext uri="{FF2B5EF4-FFF2-40B4-BE49-F238E27FC236}">
                      <a16:creationId xmlns:a16="http://schemas.microsoft.com/office/drawing/2014/main" id="{C0523B66-46E3-1E40-F517-2BE16AD685DC}"/>
                    </a:ext>
                  </a:extLst>
                </p:cNvPr>
                <p:cNvPicPr/>
                <p:nvPr/>
              </p:nvPicPr>
              <p:blipFill>
                <a:blip r:embed="rId511"/>
                <a:stretch>
                  <a:fillRect/>
                </a:stretch>
              </p:blipFill>
              <p:spPr>
                <a:xfrm>
                  <a:off x="8136949" y="3655702"/>
                  <a:ext cx="23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98" name="Freihand 297">
                  <a:extLst>
                    <a:ext uri="{FF2B5EF4-FFF2-40B4-BE49-F238E27FC236}">
                      <a16:creationId xmlns:a16="http://schemas.microsoft.com/office/drawing/2014/main" id="{BAAA7CC4-EB10-5BBB-4BEC-33E0A0607565}"/>
                    </a:ext>
                  </a:extLst>
                </p14:cNvPr>
                <p14:cNvContentPartPr/>
                <p14:nvPr/>
              </p14:nvContentPartPr>
              <p14:xfrm>
                <a:off x="8093389" y="3690622"/>
                <a:ext cx="116280" cy="27720"/>
              </p14:xfrm>
            </p:contentPart>
          </mc:Choice>
          <mc:Fallback>
            <p:pic>
              <p:nvPicPr>
                <p:cNvPr id="298" name="Freihand 297">
                  <a:extLst>
                    <a:ext uri="{FF2B5EF4-FFF2-40B4-BE49-F238E27FC236}">
                      <a16:creationId xmlns:a16="http://schemas.microsoft.com/office/drawing/2014/main" id="{BAAA7CC4-EB10-5BBB-4BEC-33E0A0607565}"/>
                    </a:ext>
                  </a:extLst>
                </p:cNvPr>
                <p:cNvPicPr/>
                <p:nvPr/>
              </p:nvPicPr>
              <p:blipFill>
                <a:blip r:embed="rId513"/>
                <a:stretch>
                  <a:fillRect/>
                </a:stretch>
              </p:blipFill>
              <p:spPr>
                <a:xfrm>
                  <a:off x="8084389" y="3681982"/>
                  <a:ext cx="133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99" name="Freihand 298">
                  <a:extLst>
                    <a:ext uri="{FF2B5EF4-FFF2-40B4-BE49-F238E27FC236}">
                      <a16:creationId xmlns:a16="http://schemas.microsoft.com/office/drawing/2014/main" id="{0BC67BDF-40DC-58F9-2C55-0494735B4B39}"/>
                    </a:ext>
                  </a:extLst>
                </p14:cNvPr>
                <p14:cNvContentPartPr/>
                <p14:nvPr/>
              </p14:nvContentPartPr>
              <p14:xfrm>
                <a:off x="8286349" y="3578302"/>
                <a:ext cx="117000" cy="171000"/>
              </p14:xfrm>
            </p:contentPart>
          </mc:Choice>
          <mc:Fallback>
            <p:pic>
              <p:nvPicPr>
                <p:cNvPr id="299" name="Freihand 298">
                  <a:extLst>
                    <a:ext uri="{FF2B5EF4-FFF2-40B4-BE49-F238E27FC236}">
                      <a16:creationId xmlns:a16="http://schemas.microsoft.com/office/drawing/2014/main" id="{0BC67BDF-40DC-58F9-2C55-0494735B4B39}"/>
                    </a:ext>
                  </a:extLst>
                </p:cNvPr>
                <p:cNvPicPr/>
                <p:nvPr/>
              </p:nvPicPr>
              <p:blipFill>
                <a:blip r:embed="rId515"/>
                <a:stretch>
                  <a:fillRect/>
                </a:stretch>
              </p:blipFill>
              <p:spPr>
                <a:xfrm>
                  <a:off x="8277349" y="3569302"/>
                  <a:ext cx="134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00" name="Freihand 299">
                  <a:extLst>
                    <a:ext uri="{FF2B5EF4-FFF2-40B4-BE49-F238E27FC236}">
                      <a16:creationId xmlns:a16="http://schemas.microsoft.com/office/drawing/2014/main" id="{8904A65D-BEE5-7B23-8A26-1B0C0DDE6904}"/>
                    </a:ext>
                  </a:extLst>
                </p14:cNvPr>
                <p14:cNvContentPartPr/>
                <p14:nvPr/>
              </p14:nvContentPartPr>
              <p14:xfrm>
                <a:off x="8479669" y="3585502"/>
                <a:ext cx="81360" cy="127080"/>
              </p14:xfrm>
            </p:contentPart>
          </mc:Choice>
          <mc:Fallback>
            <p:pic>
              <p:nvPicPr>
                <p:cNvPr id="300" name="Freihand 299">
                  <a:extLst>
                    <a:ext uri="{FF2B5EF4-FFF2-40B4-BE49-F238E27FC236}">
                      <a16:creationId xmlns:a16="http://schemas.microsoft.com/office/drawing/2014/main" id="{8904A65D-BEE5-7B23-8A26-1B0C0DDE6904}"/>
                    </a:ext>
                  </a:extLst>
                </p:cNvPr>
                <p:cNvPicPr/>
                <p:nvPr/>
              </p:nvPicPr>
              <p:blipFill>
                <a:blip r:embed="rId517"/>
                <a:stretch>
                  <a:fillRect/>
                </a:stretch>
              </p:blipFill>
              <p:spPr>
                <a:xfrm>
                  <a:off x="8470669" y="3576502"/>
                  <a:ext cx="99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01" name="Freihand 300">
                  <a:extLst>
                    <a:ext uri="{FF2B5EF4-FFF2-40B4-BE49-F238E27FC236}">
                      <a16:creationId xmlns:a16="http://schemas.microsoft.com/office/drawing/2014/main" id="{598DE772-CD20-B04A-8504-17D75D0D9003}"/>
                    </a:ext>
                  </a:extLst>
                </p14:cNvPr>
                <p14:cNvContentPartPr/>
                <p14:nvPr/>
              </p14:nvContentPartPr>
              <p14:xfrm>
                <a:off x="8588029" y="3580822"/>
                <a:ext cx="126360" cy="118440"/>
              </p14:xfrm>
            </p:contentPart>
          </mc:Choice>
          <mc:Fallback>
            <p:pic>
              <p:nvPicPr>
                <p:cNvPr id="301" name="Freihand 300">
                  <a:extLst>
                    <a:ext uri="{FF2B5EF4-FFF2-40B4-BE49-F238E27FC236}">
                      <a16:creationId xmlns:a16="http://schemas.microsoft.com/office/drawing/2014/main" id="{598DE772-CD20-B04A-8504-17D75D0D9003}"/>
                    </a:ext>
                  </a:extLst>
                </p:cNvPr>
                <p:cNvPicPr/>
                <p:nvPr/>
              </p:nvPicPr>
              <p:blipFill>
                <a:blip r:embed="rId519"/>
                <a:stretch>
                  <a:fillRect/>
                </a:stretch>
              </p:blipFill>
              <p:spPr>
                <a:xfrm>
                  <a:off x="8579029" y="3571822"/>
                  <a:ext cx="144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02" name="Freihand 301">
                  <a:extLst>
                    <a:ext uri="{FF2B5EF4-FFF2-40B4-BE49-F238E27FC236}">
                      <a16:creationId xmlns:a16="http://schemas.microsoft.com/office/drawing/2014/main" id="{C939DC28-2FB4-AA7D-93F3-2273EDF4A874}"/>
                    </a:ext>
                  </a:extLst>
                </p14:cNvPr>
                <p14:cNvContentPartPr/>
                <p14:nvPr/>
              </p14:nvContentPartPr>
              <p14:xfrm>
                <a:off x="8777029" y="3582982"/>
                <a:ext cx="50040" cy="95760"/>
              </p14:xfrm>
            </p:contentPart>
          </mc:Choice>
          <mc:Fallback>
            <p:pic>
              <p:nvPicPr>
                <p:cNvPr id="302" name="Freihand 301">
                  <a:extLst>
                    <a:ext uri="{FF2B5EF4-FFF2-40B4-BE49-F238E27FC236}">
                      <a16:creationId xmlns:a16="http://schemas.microsoft.com/office/drawing/2014/main" id="{C939DC28-2FB4-AA7D-93F3-2273EDF4A874}"/>
                    </a:ext>
                  </a:extLst>
                </p:cNvPr>
                <p:cNvPicPr/>
                <p:nvPr/>
              </p:nvPicPr>
              <p:blipFill>
                <a:blip r:embed="rId521"/>
                <a:stretch>
                  <a:fillRect/>
                </a:stretch>
              </p:blipFill>
              <p:spPr>
                <a:xfrm>
                  <a:off x="8768029" y="3573982"/>
                  <a:ext cx="67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1" name="Freihand 320">
                  <a:extLst>
                    <a:ext uri="{FF2B5EF4-FFF2-40B4-BE49-F238E27FC236}">
                      <a16:creationId xmlns:a16="http://schemas.microsoft.com/office/drawing/2014/main" id="{C1D315FF-1797-471A-F937-214C827698DA}"/>
                    </a:ext>
                  </a:extLst>
                </p14:cNvPr>
                <p14:cNvContentPartPr/>
                <p14:nvPr/>
              </p14:nvContentPartPr>
              <p14:xfrm>
                <a:off x="5763109" y="4161862"/>
                <a:ext cx="88560" cy="190440"/>
              </p14:xfrm>
            </p:contentPart>
          </mc:Choice>
          <mc:Fallback>
            <p:pic>
              <p:nvPicPr>
                <p:cNvPr id="321" name="Freihand 320">
                  <a:extLst>
                    <a:ext uri="{FF2B5EF4-FFF2-40B4-BE49-F238E27FC236}">
                      <a16:creationId xmlns:a16="http://schemas.microsoft.com/office/drawing/2014/main" id="{C1D315FF-1797-471A-F937-214C827698DA}"/>
                    </a:ext>
                  </a:extLst>
                </p:cNvPr>
                <p:cNvPicPr/>
                <p:nvPr/>
              </p:nvPicPr>
              <p:blipFill>
                <a:blip r:embed="rId523"/>
                <a:stretch>
                  <a:fillRect/>
                </a:stretch>
              </p:blipFill>
              <p:spPr>
                <a:xfrm>
                  <a:off x="5754469" y="4152862"/>
                  <a:ext cx="1062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2" name="Freihand 321">
                  <a:extLst>
                    <a:ext uri="{FF2B5EF4-FFF2-40B4-BE49-F238E27FC236}">
                      <a16:creationId xmlns:a16="http://schemas.microsoft.com/office/drawing/2014/main" id="{CEFD98C5-AB49-E3FC-BDFA-42EFAA19A1EC}"/>
                    </a:ext>
                  </a:extLst>
                </p14:cNvPr>
                <p14:cNvContentPartPr/>
                <p14:nvPr/>
              </p14:nvContentPartPr>
              <p14:xfrm>
                <a:off x="5932309" y="4158622"/>
                <a:ext cx="90000" cy="133920"/>
              </p14:xfrm>
            </p:contentPart>
          </mc:Choice>
          <mc:Fallback>
            <p:pic>
              <p:nvPicPr>
                <p:cNvPr id="322" name="Freihand 321">
                  <a:extLst>
                    <a:ext uri="{FF2B5EF4-FFF2-40B4-BE49-F238E27FC236}">
                      <a16:creationId xmlns:a16="http://schemas.microsoft.com/office/drawing/2014/main" id="{CEFD98C5-AB49-E3FC-BDFA-42EFAA19A1EC}"/>
                    </a:ext>
                  </a:extLst>
                </p:cNvPr>
                <p:cNvPicPr/>
                <p:nvPr/>
              </p:nvPicPr>
              <p:blipFill>
                <a:blip r:embed="rId525"/>
                <a:stretch>
                  <a:fillRect/>
                </a:stretch>
              </p:blipFill>
              <p:spPr>
                <a:xfrm>
                  <a:off x="5923669" y="4149982"/>
                  <a:ext cx="107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3" name="Freihand 322">
                  <a:extLst>
                    <a:ext uri="{FF2B5EF4-FFF2-40B4-BE49-F238E27FC236}">
                      <a16:creationId xmlns:a16="http://schemas.microsoft.com/office/drawing/2014/main" id="{C2990E79-DD32-C2C9-78FE-F1554D2DD36E}"/>
                    </a:ext>
                  </a:extLst>
                </p14:cNvPr>
                <p14:cNvContentPartPr/>
                <p14:nvPr/>
              </p14:nvContentPartPr>
              <p14:xfrm>
                <a:off x="6092869" y="4121902"/>
                <a:ext cx="133560" cy="153000"/>
              </p14:xfrm>
            </p:contentPart>
          </mc:Choice>
          <mc:Fallback>
            <p:pic>
              <p:nvPicPr>
                <p:cNvPr id="323" name="Freihand 322">
                  <a:extLst>
                    <a:ext uri="{FF2B5EF4-FFF2-40B4-BE49-F238E27FC236}">
                      <a16:creationId xmlns:a16="http://schemas.microsoft.com/office/drawing/2014/main" id="{C2990E79-DD32-C2C9-78FE-F1554D2DD36E}"/>
                    </a:ext>
                  </a:extLst>
                </p:cNvPr>
                <p:cNvPicPr/>
                <p:nvPr/>
              </p:nvPicPr>
              <p:blipFill>
                <a:blip r:embed="rId527"/>
                <a:stretch>
                  <a:fillRect/>
                </a:stretch>
              </p:blipFill>
              <p:spPr>
                <a:xfrm>
                  <a:off x="6083869" y="4113262"/>
                  <a:ext cx="151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5" name="Freihand 324">
                  <a:extLst>
                    <a:ext uri="{FF2B5EF4-FFF2-40B4-BE49-F238E27FC236}">
                      <a16:creationId xmlns:a16="http://schemas.microsoft.com/office/drawing/2014/main" id="{809D8B1B-0083-6849-BFE8-014278DD0260}"/>
                    </a:ext>
                  </a:extLst>
                </p14:cNvPr>
                <p14:cNvContentPartPr/>
                <p14:nvPr/>
              </p14:nvContentPartPr>
              <p14:xfrm>
                <a:off x="7277989" y="4124422"/>
                <a:ext cx="146880" cy="28080"/>
              </p14:xfrm>
            </p:contentPart>
          </mc:Choice>
          <mc:Fallback>
            <p:pic>
              <p:nvPicPr>
                <p:cNvPr id="325" name="Freihand 324">
                  <a:extLst>
                    <a:ext uri="{FF2B5EF4-FFF2-40B4-BE49-F238E27FC236}">
                      <a16:creationId xmlns:a16="http://schemas.microsoft.com/office/drawing/2014/main" id="{809D8B1B-0083-6849-BFE8-014278DD0260}"/>
                    </a:ext>
                  </a:extLst>
                </p:cNvPr>
                <p:cNvPicPr/>
                <p:nvPr/>
              </p:nvPicPr>
              <p:blipFill>
                <a:blip r:embed="rId529"/>
                <a:stretch>
                  <a:fillRect/>
                </a:stretch>
              </p:blipFill>
              <p:spPr>
                <a:xfrm>
                  <a:off x="7268989" y="4115782"/>
                  <a:ext cx="164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6" name="Freihand 325">
                  <a:extLst>
                    <a:ext uri="{FF2B5EF4-FFF2-40B4-BE49-F238E27FC236}">
                      <a16:creationId xmlns:a16="http://schemas.microsoft.com/office/drawing/2014/main" id="{BB243735-2907-E07C-C209-6F124DF7BCE5}"/>
                    </a:ext>
                  </a:extLst>
                </p14:cNvPr>
                <p14:cNvContentPartPr/>
                <p14:nvPr/>
              </p14:nvContentPartPr>
              <p14:xfrm>
                <a:off x="7283749" y="4191382"/>
                <a:ext cx="124560" cy="23400"/>
              </p14:xfrm>
            </p:contentPart>
          </mc:Choice>
          <mc:Fallback>
            <p:pic>
              <p:nvPicPr>
                <p:cNvPr id="326" name="Freihand 325">
                  <a:extLst>
                    <a:ext uri="{FF2B5EF4-FFF2-40B4-BE49-F238E27FC236}">
                      <a16:creationId xmlns:a16="http://schemas.microsoft.com/office/drawing/2014/main" id="{BB243735-2907-E07C-C209-6F124DF7BCE5}"/>
                    </a:ext>
                  </a:extLst>
                </p:cNvPr>
                <p:cNvPicPr/>
                <p:nvPr/>
              </p:nvPicPr>
              <p:blipFill>
                <a:blip r:embed="rId531"/>
                <a:stretch>
                  <a:fillRect/>
                </a:stretch>
              </p:blipFill>
              <p:spPr>
                <a:xfrm>
                  <a:off x="7274749" y="4182382"/>
                  <a:ext cx="142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8" name="Freihand 327">
                  <a:extLst>
                    <a:ext uri="{FF2B5EF4-FFF2-40B4-BE49-F238E27FC236}">
                      <a16:creationId xmlns:a16="http://schemas.microsoft.com/office/drawing/2014/main" id="{96A2CC5A-16B4-97C6-11FA-8808B7E5BFBF}"/>
                    </a:ext>
                  </a:extLst>
                </p14:cNvPr>
                <p14:cNvContentPartPr/>
                <p14:nvPr/>
              </p14:nvContentPartPr>
              <p14:xfrm>
                <a:off x="7622869" y="4008862"/>
                <a:ext cx="115920" cy="172800"/>
              </p14:xfrm>
            </p:contentPart>
          </mc:Choice>
          <mc:Fallback>
            <p:pic>
              <p:nvPicPr>
                <p:cNvPr id="328" name="Freihand 327">
                  <a:extLst>
                    <a:ext uri="{FF2B5EF4-FFF2-40B4-BE49-F238E27FC236}">
                      <a16:creationId xmlns:a16="http://schemas.microsoft.com/office/drawing/2014/main" id="{96A2CC5A-16B4-97C6-11FA-8808B7E5BFBF}"/>
                    </a:ext>
                  </a:extLst>
                </p:cNvPr>
                <p:cNvPicPr/>
                <p:nvPr/>
              </p:nvPicPr>
              <p:blipFill>
                <a:blip r:embed="rId533"/>
                <a:stretch>
                  <a:fillRect/>
                </a:stretch>
              </p:blipFill>
              <p:spPr>
                <a:xfrm>
                  <a:off x="7613869" y="3999862"/>
                  <a:ext cx="133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9" name="Freihand 328">
                  <a:extLst>
                    <a:ext uri="{FF2B5EF4-FFF2-40B4-BE49-F238E27FC236}">
                      <a16:creationId xmlns:a16="http://schemas.microsoft.com/office/drawing/2014/main" id="{88409156-033A-1E71-FDDC-71B95D7A30F4}"/>
                    </a:ext>
                  </a:extLst>
                </p14:cNvPr>
                <p14:cNvContentPartPr/>
                <p14:nvPr/>
              </p14:nvContentPartPr>
              <p14:xfrm>
                <a:off x="7810069" y="4022182"/>
                <a:ext cx="100080" cy="147240"/>
              </p14:xfrm>
            </p:contentPart>
          </mc:Choice>
          <mc:Fallback>
            <p:pic>
              <p:nvPicPr>
                <p:cNvPr id="329" name="Freihand 328">
                  <a:extLst>
                    <a:ext uri="{FF2B5EF4-FFF2-40B4-BE49-F238E27FC236}">
                      <a16:creationId xmlns:a16="http://schemas.microsoft.com/office/drawing/2014/main" id="{88409156-033A-1E71-FDDC-71B95D7A30F4}"/>
                    </a:ext>
                  </a:extLst>
                </p:cNvPr>
                <p:cNvPicPr/>
                <p:nvPr/>
              </p:nvPicPr>
              <p:blipFill>
                <a:blip r:embed="rId535"/>
                <a:stretch>
                  <a:fillRect/>
                </a:stretch>
              </p:blipFill>
              <p:spPr>
                <a:xfrm>
                  <a:off x="7801069" y="4013542"/>
                  <a:ext cx="117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0" name="Freihand 329">
                  <a:extLst>
                    <a:ext uri="{FF2B5EF4-FFF2-40B4-BE49-F238E27FC236}">
                      <a16:creationId xmlns:a16="http://schemas.microsoft.com/office/drawing/2014/main" id="{C65F9468-30D8-49DE-2B50-A5E6442E83E5}"/>
                    </a:ext>
                  </a:extLst>
                </p14:cNvPr>
                <p14:cNvContentPartPr/>
                <p14:nvPr/>
              </p14:nvContentPartPr>
              <p14:xfrm>
                <a:off x="7955149" y="4000222"/>
                <a:ext cx="132840" cy="147960"/>
              </p14:xfrm>
            </p:contentPart>
          </mc:Choice>
          <mc:Fallback>
            <p:pic>
              <p:nvPicPr>
                <p:cNvPr id="330" name="Freihand 329">
                  <a:extLst>
                    <a:ext uri="{FF2B5EF4-FFF2-40B4-BE49-F238E27FC236}">
                      <a16:creationId xmlns:a16="http://schemas.microsoft.com/office/drawing/2014/main" id="{C65F9468-30D8-49DE-2B50-A5E6442E83E5}"/>
                    </a:ext>
                  </a:extLst>
                </p:cNvPr>
                <p:cNvPicPr/>
                <p:nvPr/>
              </p:nvPicPr>
              <p:blipFill>
                <a:blip r:embed="rId537"/>
                <a:stretch>
                  <a:fillRect/>
                </a:stretch>
              </p:blipFill>
              <p:spPr>
                <a:xfrm>
                  <a:off x="7946509" y="3991582"/>
                  <a:ext cx="150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2" name="Freihand 331">
                  <a:extLst>
                    <a:ext uri="{FF2B5EF4-FFF2-40B4-BE49-F238E27FC236}">
                      <a16:creationId xmlns:a16="http://schemas.microsoft.com/office/drawing/2014/main" id="{D82E5158-E611-4F67-A702-807EB800BBFF}"/>
                    </a:ext>
                  </a:extLst>
                </p14:cNvPr>
                <p14:cNvContentPartPr/>
                <p14:nvPr/>
              </p14:nvContentPartPr>
              <p14:xfrm>
                <a:off x="8160709" y="3973942"/>
                <a:ext cx="101880" cy="124200"/>
              </p14:xfrm>
            </p:contentPart>
          </mc:Choice>
          <mc:Fallback>
            <p:pic>
              <p:nvPicPr>
                <p:cNvPr id="332" name="Freihand 331">
                  <a:extLst>
                    <a:ext uri="{FF2B5EF4-FFF2-40B4-BE49-F238E27FC236}">
                      <a16:creationId xmlns:a16="http://schemas.microsoft.com/office/drawing/2014/main" id="{D82E5158-E611-4F67-A702-807EB800BBFF}"/>
                    </a:ext>
                  </a:extLst>
                </p:cNvPr>
                <p:cNvPicPr/>
                <p:nvPr/>
              </p:nvPicPr>
              <p:blipFill>
                <a:blip r:embed="rId539"/>
                <a:stretch>
                  <a:fillRect/>
                </a:stretch>
              </p:blipFill>
              <p:spPr>
                <a:xfrm>
                  <a:off x="8151709" y="3965302"/>
                  <a:ext cx="119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3" name="Freihand 332">
                  <a:extLst>
                    <a:ext uri="{FF2B5EF4-FFF2-40B4-BE49-F238E27FC236}">
                      <a16:creationId xmlns:a16="http://schemas.microsoft.com/office/drawing/2014/main" id="{B2D94AA5-EF41-4C6F-5E6E-DAFA3C79A533}"/>
                    </a:ext>
                  </a:extLst>
                </p14:cNvPr>
                <p14:cNvContentPartPr/>
                <p14:nvPr/>
              </p14:nvContentPartPr>
              <p14:xfrm>
                <a:off x="8315509" y="3964222"/>
                <a:ext cx="97200" cy="150840"/>
              </p14:xfrm>
            </p:contentPart>
          </mc:Choice>
          <mc:Fallback>
            <p:pic>
              <p:nvPicPr>
                <p:cNvPr id="333" name="Freihand 332">
                  <a:extLst>
                    <a:ext uri="{FF2B5EF4-FFF2-40B4-BE49-F238E27FC236}">
                      <a16:creationId xmlns:a16="http://schemas.microsoft.com/office/drawing/2014/main" id="{B2D94AA5-EF41-4C6F-5E6E-DAFA3C79A533}"/>
                    </a:ext>
                  </a:extLst>
                </p:cNvPr>
                <p:cNvPicPr/>
                <p:nvPr/>
              </p:nvPicPr>
              <p:blipFill>
                <a:blip r:embed="rId541"/>
                <a:stretch>
                  <a:fillRect/>
                </a:stretch>
              </p:blipFill>
              <p:spPr>
                <a:xfrm>
                  <a:off x="8306509" y="3955582"/>
                  <a:ext cx="114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4" name="Freihand 333">
                  <a:extLst>
                    <a:ext uri="{FF2B5EF4-FFF2-40B4-BE49-F238E27FC236}">
                      <a16:creationId xmlns:a16="http://schemas.microsoft.com/office/drawing/2014/main" id="{83D2A528-8E00-1693-BC92-8E31ED04C88E}"/>
                    </a:ext>
                  </a:extLst>
                </p14:cNvPr>
                <p14:cNvContentPartPr/>
                <p14:nvPr/>
              </p14:nvContentPartPr>
              <p14:xfrm>
                <a:off x="8350069" y="3922462"/>
                <a:ext cx="10800" cy="8640"/>
              </p14:xfrm>
            </p:contentPart>
          </mc:Choice>
          <mc:Fallback>
            <p:pic>
              <p:nvPicPr>
                <p:cNvPr id="334" name="Freihand 333">
                  <a:extLst>
                    <a:ext uri="{FF2B5EF4-FFF2-40B4-BE49-F238E27FC236}">
                      <a16:creationId xmlns:a16="http://schemas.microsoft.com/office/drawing/2014/main" id="{83D2A528-8E00-1693-BC92-8E31ED04C88E}"/>
                    </a:ext>
                  </a:extLst>
                </p:cNvPr>
                <p:cNvPicPr/>
                <p:nvPr/>
              </p:nvPicPr>
              <p:blipFill>
                <a:blip r:embed="rId543"/>
                <a:stretch>
                  <a:fillRect/>
                </a:stretch>
              </p:blipFill>
              <p:spPr>
                <a:xfrm>
                  <a:off x="8341429" y="3913462"/>
                  <a:ext cx="28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5" name="Freihand 344">
                  <a:extLst>
                    <a:ext uri="{FF2B5EF4-FFF2-40B4-BE49-F238E27FC236}">
                      <a16:creationId xmlns:a16="http://schemas.microsoft.com/office/drawing/2014/main" id="{AC27FC8A-4123-01B3-A3E1-2993E2628B0A}"/>
                    </a:ext>
                  </a:extLst>
                </p14:cNvPr>
                <p14:cNvContentPartPr/>
                <p14:nvPr/>
              </p14:nvContentPartPr>
              <p14:xfrm>
                <a:off x="6192229" y="4486942"/>
                <a:ext cx="58680" cy="164160"/>
              </p14:xfrm>
            </p:contentPart>
          </mc:Choice>
          <mc:Fallback>
            <p:pic>
              <p:nvPicPr>
                <p:cNvPr id="345" name="Freihand 344">
                  <a:extLst>
                    <a:ext uri="{FF2B5EF4-FFF2-40B4-BE49-F238E27FC236}">
                      <a16:creationId xmlns:a16="http://schemas.microsoft.com/office/drawing/2014/main" id="{AC27FC8A-4123-01B3-A3E1-2993E2628B0A}"/>
                    </a:ext>
                  </a:extLst>
                </p:cNvPr>
                <p:cNvPicPr/>
                <p:nvPr/>
              </p:nvPicPr>
              <p:blipFill>
                <a:blip r:embed="rId545"/>
                <a:stretch>
                  <a:fillRect/>
                </a:stretch>
              </p:blipFill>
              <p:spPr>
                <a:xfrm>
                  <a:off x="6183589" y="4477942"/>
                  <a:ext cx="76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6" name="Freihand 345">
                  <a:extLst>
                    <a:ext uri="{FF2B5EF4-FFF2-40B4-BE49-F238E27FC236}">
                      <a16:creationId xmlns:a16="http://schemas.microsoft.com/office/drawing/2014/main" id="{2EFC6601-2238-C542-8C36-943F08B14B8E}"/>
                    </a:ext>
                  </a:extLst>
                </p14:cNvPr>
                <p14:cNvContentPartPr/>
                <p14:nvPr/>
              </p14:nvContentPartPr>
              <p14:xfrm>
                <a:off x="6219229" y="4412422"/>
                <a:ext cx="13320" cy="6480"/>
              </p14:xfrm>
            </p:contentPart>
          </mc:Choice>
          <mc:Fallback>
            <p:pic>
              <p:nvPicPr>
                <p:cNvPr id="346" name="Freihand 345">
                  <a:extLst>
                    <a:ext uri="{FF2B5EF4-FFF2-40B4-BE49-F238E27FC236}">
                      <a16:creationId xmlns:a16="http://schemas.microsoft.com/office/drawing/2014/main" id="{2EFC6601-2238-C542-8C36-943F08B14B8E}"/>
                    </a:ext>
                  </a:extLst>
                </p:cNvPr>
                <p:cNvPicPr/>
                <p:nvPr/>
              </p:nvPicPr>
              <p:blipFill>
                <a:blip r:embed="rId547"/>
                <a:stretch>
                  <a:fillRect/>
                </a:stretch>
              </p:blipFill>
              <p:spPr>
                <a:xfrm>
                  <a:off x="6210229" y="4403782"/>
                  <a:ext cx="30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7" name="Freihand 346">
                  <a:extLst>
                    <a:ext uri="{FF2B5EF4-FFF2-40B4-BE49-F238E27FC236}">
                      <a16:creationId xmlns:a16="http://schemas.microsoft.com/office/drawing/2014/main" id="{EEF6E2DA-EA40-64B9-58F7-BB8598818B1C}"/>
                    </a:ext>
                  </a:extLst>
                </p14:cNvPr>
                <p14:cNvContentPartPr/>
                <p14:nvPr/>
              </p14:nvContentPartPr>
              <p14:xfrm>
                <a:off x="6344149" y="4386142"/>
                <a:ext cx="100440" cy="114840"/>
              </p14:xfrm>
            </p:contentPart>
          </mc:Choice>
          <mc:Fallback>
            <p:pic>
              <p:nvPicPr>
                <p:cNvPr id="347" name="Freihand 346">
                  <a:extLst>
                    <a:ext uri="{FF2B5EF4-FFF2-40B4-BE49-F238E27FC236}">
                      <a16:creationId xmlns:a16="http://schemas.microsoft.com/office/drawing/2014/main" id="{EEF6E2DA-EA40-64B9-58F7-BB8598818B1C}"/>
                    </a:ext>
                  </a:extLst>
                </p:cNvPr>
                <p:cNvPicPr/>
                <p:nvPr/>
              </p:nvPicPr>
              <p:blipFill>
                <a:blip r:embed="rId549"/>
                <a:stretch>
                  <a:fillRect/>
                </a:stretch>
              </p:blipFill>
              <p:spPr>
                <a:xfrm>
                  <a:off x="6335149" y="4377502"/>
                  <a:ext cx="118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8" name="Freihand 347">
                  <a:extLst>
                    <a:ext uri="{FF2B5EF4-FFF2-40B4-BE49-F238E27FC236}">
                      <a16:creationId xmlns:a16="http://schemas.microsoft.com/office/drawing/2014/main" id="{72790B0C-EB9C-E1FE-541D-8B276AE0250E}"/>
                    </a:ext>
                  </a:extLst>
                </p14:cNvPr>
                <p14:cNvContentPartPr/>
                <p14:nvPr/>
              </p14:nvContentPartPr>
              <p14:xfrm>
                <a:off x="6546829" y="4528702"/>
                <a:ext cx="145440" cy="18000"/>
              </p14:xfrm>
            </p:contentPart>
          </mc:Choice>
          <mc:Fallback>
            <p:pic>
              <p:nvPicPr>
                <p:cNvPr id="348" name="Freihand 347">
                  <a:extLst>
                    <a:ext uri="{FF2B5EF4-FFF2-40B4-BE49-F238E27FC236}">
                      <a16:creationId xmlns:a16="http://schemas.microsoft.com/office/drawing/2014/main" id="{72790B0C-EB9C-E1FE-541D-8B276AE0250E}"/>
                    </a:ext>
                  </a:extLst>
                </p:cNvPr>
                <p:cNvPicPr/>
                <p:nvPr/>
              </p:nvPicPr>
              <p:blipFill>
                <a:blip r:embed="rId551"/>
                <a:stretch>
                  <a:fillRect/>
                </a:stretch>
              </p:blipFill>
              <p:spPr>
                <a:xfrm>
                  <a:off x="6537829" y="4519702"/>
                  <a:ext cx="163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9" name="Freihand 348">
                  <a:extLst>
                    <a:ext uri="{FF2B5EF4-FFF2-40B4-BE49-F238E27FC236}">
                      <a16:creationId xmlns:a16="http://schemas.microsoft.com/office/drawing/2014/main" id="{24A80C48-3AF7-3BDB-CC30-55585006C1DB}"/>
                    </a:ext>
                  </a:extLst>
                </p14:cNvPr>
                <p14:cNvContentPartPr/>
                <p14:nvPr/>
              </p14:nvContentPartPr>
              <p14:xfrm>
                <a:off x="6556549" y="4592782"/>
                <a:ext cx="131400" cy="15840"/>
              </p14:xfrm>
            </p:contentPart>
          </mc:Choice>
          <mc:Fallback>
            <p:pic>
              <p:nvPicPr>
                <p:cNvPr id="349" name="Freihand 348">
                  <a:extLst>
                    <a:ext uri="{FF2B5EF4-FFF2-40B4-BE49-F238E27FC236}">
                      <a16:creationId xmlns:a16="http://schemas.microsoft.com/office/drawing/2014/main" id="{24A80C48-3AF7-3BDB-CC30-55585006C1DB}"/>
                    </a:ext>
                  </a:extLst>
                </p:cNvPr>
                <p:cNvPicPr/>
                <p:nvPr/>
              </p:nvPicPr>
              <p:blipFill>
                <a:blip r:embed="rId553"/>
                <a:stretch>
                  <a:fillRect/>
                </a:stretch>
              </p:blipFill>
              <p:spPr>
                <a:xfrm>
                  <a:off x="6547909" y="4583782"/>
                  <a:ext cx="1490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1" name="Freihand 350">
                  <a:extLst>
                    <a:ext uri="{FF2B5EF4-FFF2-40B4-BE49-F238E27FC236}">
                      <a16:creationId xmlns:a16="http://schemas.microsoft.com/office/drawing/2014/main" id="{C988C545-99C7-1859-2A80-4F26DE93E2FF}"/>
                    </a:ext>
                  </a:extLst>
                </p14:cNvPr>
                <p14:cNvContentPartPr/>
                <p14:nvPr/>
              </p14:nvContentPartPr>
              <p14:xfrm>
                <a:off x="6880549" y="4389382"/>
                <a:ext cx="70920" cy="102960"/>
              </p14:xfrm>
            </p:contentPart>
          </mc:Choice>
          <mc:Fallback>
            <p:pic>
              <p:nvPicPr>
                <p:cNvPr id="351" name="Freihand 350">
                  <a:extLst>
                    <a:ext uri="{FF2B5EF4-FFF2-40B4-BE49-F238E27FC236}">
                      <a16:creationId xmlns:a16="http://schemas.microsoft.com/office/drawing/2014/main" id="{C988C545-99C7-1859-2A80-4F26DE93E2FF}"/>
                    </a:ext>
                  </a:extLst>
                </p:cNvPr>
                <p:cNvPicPr/>
                <p:nvPr/>
              </p:nvPicPr>
              <p:blipFill>
                <a:blip r:embed="rId555"/>
                <a:stretch>
                  <a:fillRect/>
                </a:stretch>
              </p:blipFill>
              <p:spPr>
                <a:xfrm>
                  <a:off x="6871909" y="4380382"/>
                  <a:ext cx="88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2" name="Freihand 351">
                  <a:extLst>
                    <a:ext uri="{FF2B5EF4-FFF2-40B4-BE49-F238E27FC236}">
                      <a16:creationId xmlns:a16="http://schemas.microsoft.com/office/drawing/2014/main" id="{27522377-69C2-A3D2-A972-A7BD5143AEFB}"/>
                    </a:ext>
                  </a:extLst>
                </p14:cNvPr>
                <p14:cNvContentPartPr/>
                <p14:nvPr/>
              </p14:nvContentPartPr>
              <p14:xfrm>
                <a:off x="6999349" y="4379662"/>
                <a:ext cx="79920" cy="77040"/>
              </p14:xfrm>
            </p:contentPart>
          </mc:Choice>
          <mc:Fallback>
            <p:pic>
              <p:nvPicPr>
                <p:cNvPr id="352" name="Freihand 351">
                  <a:extLst>
                    <a:ext uri="{FF2B5EF4-FFF2-40B4-BE49-F238E27FC236}">
                      <a16:creationId xmlns:a16="http://schemas.microsoft.com/office/drawing/2014/main" id="{27522377-69C2-A3D2-A972-A7BD5143AEFB}"/>
                    </a:ext>
                  </a:extLst>
                </p:cNvPr>
                <p:cNvPicPr/>
                <p:nvPr/>
              </p:nvPicPr>
              <p:blipFill>
                <a:blip r:embed="rId557"/>
                <a:stretch>
                  <a:fillRect/>
                </a:stretch>
              </p:blipFill>
              <p:spPr>
                <a:xfrm>
                  <a:off x="6990349" y="4371022"/>
                  <a:ext cx="97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3" name="Freihand 352">
                  <a:extLst>
                    <a:ext uri="{FF2B5EF4-FFF2-40B4-BE49-F238E27FC236}">
                      <a16:creationId xmlns:a16="http://schemas.microsoft.com/office/drawing/2014/main" id="{98BFA5E4-50D7-FFFB-BACC-422C2ED9DF07}"/>
                    </a:ext>
                  </a:extLst>
                </p14:cNvPr>
                <p14:cNvContentPartPr/>
                <p14:nvPr/>
              </p14:nvContentPartPr>
              <p14:xfrm>
                <a:off x="7124629" y="4382542"/>
                <a:ext cx="77760" cy="65160"/>
              </p14:xfrm>
            </p:contentPart>
          </mc:Choice>
          <mc:Fallback>
            <p:pic>
              <p:nvPicPr>
                <p:cNvPr id="353" name="Freihand 352">
                  <a:extLst>
                    <a:ext uri="{FF2B5EF4-FFF2-40B4-BE49-F238E27FC236}">
                      <a16:creationId xmlns:a16="http://schemas.microsoft.com/office/drawing/2014/main" id="{98BFA5E4-50D7-FFFB-BACC-422C2ED9DF07}"/>
                    </a:ext>
                  </a:extLst>
                </p:cNvPr>
                <p:cNvPicPr/>
                <p:nvPr/>
              </p:nvPicPr>
              <p:blipFill>
                <a:blip r:embed="rId559"/>
                <a:stretch>
                  <a:fillRect/>
                </a:stretch>
              </p:blipFill>
              <p:spPr>
                <a:xfrm>
                  <a:off x="7115989" y="4373902"/>
                  <a:ext cx="95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5" name="Freihand 354">
                  <a:extLst>
                    <a:ext uri="{FF2B5EF4-FFF2-40B4-BE49-F238E27FC236}">
                      <a16:creationId xmlns:a16="http://schemas.microsoft.com/office/drawing/2014/main" id="{9A816075-B59D-FE49-7D3C-56F936A78463}"/>
                    </a:ext>
                  </a:extLst>
                </p14:cNvPr>
                <p14:cNvContentPartPr/>
                <p14:nvPr/>
              </p14:nvContentPartPr>
              <p14:xfrm>
                <a:off x="6808909" y="4507102"/>
                <a:ext cx="486360" cy="104400"/>
              </p14:xfrm>
            </p:contentPart>
          </mc:Choice>
          <mc:Fallback>
            <p:pic>
              <p:nvPicPr>
                <p:cNvPr id="355" name="Freihand 354">
                  <a:extLst>
                    <a:ext uri="{FF2B5EF4-FFF2-40B4-BE49-F238E27FC236}">
                      <a16:creationId xmlns:a16="http://schemas.microsoft.com/office/drawing/2014/main" id="{9A816075-B59D-FE49-7D3C-56F936A78463}"/>
                    </a:ext>
                  </a:extLst>
                </p:cNvPr>
                <p:cNvPicPr/>
                <p:nvPr/>
              </p:nvPicPr>
              <p:blipFill>
                <a:blip r:embed="rId561"/>
                <a:stretch>
                  <a:fillRect/>
                </a:stretch>
              </p:blipFill>
              <p:spPr>
                <a:xfrm>
                  <a:off x="6800269" y="4498462"/>
                  <a:ext cx="504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6" name="Freihand 355">
                  <a:extLst>
                    <a:ext uri="{FF2B5EF4-FFF2-40B4-BE49-F238E27FC236}">
                      <a16:creationId xmlns:a16="http://schemas.microsoft.com/office/drawing/2014/main" id="{F4E0F286-57D0-EDD3-1B1F-12243F535B25}"/>
                    </a:ext>
                  </a:extLst>
                </p14:cNvPr>
                <p14:cNvContentPartPr/>
                <p14:nvPr/>
              </p14:nvContentPartPr>
              <p14:xfrm>
                <a:off x="6852109" y="4660822"/>
                <a:ext cx="104040" cy="150120"/>
              </p14:xfrm>
            </p:contentPart>
          </mc:Choice>
          <mc:Fallback>
            <p:pic>
              <p:nvPicPr>
                <p:cNvPr id="356" name="Freihand 355">
                  <a:extLst>
                    <a:ext uri="{FF2B5EF4-FFF2-40B4-BE49-F238E27FC236}">
                      <a16:creationId xmlns:a16="http://schemas.microsoft.com/office/drawing/2014/main" id="{F4E0F286-57D0-EDD3-1B1F-12243F535B25}"/>
                    </a:ext>
                  </a:extLst>
                </p:cNvPr>
                <p:cNvPicPr/>
                <p:nvPr/>
              </p:nvPicPr>
              <p:blipFill>
                <a:blip r:embed="rId563"/>
                <a:stretch>
                  <a:fillRect/>
                </a:stretch>
              </p:blipFill>
              <p:spPr>
                <a:xfrm>
                  <a:off x="6843469" y="4652182"/>
                  <a:ext cx="121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7" name="Freihand 356">
                  <a:extLst>
                    <a:ext uri="{FF2B5EF4-FFF2-40B4-BE49-F238E27FC236}">
                      <a16:creationId xmlns:a16="http://schemas.microsoft.com/office/drawing/2014/main" id="{5D9FC679-EB1E-59E9-264D-3AB45CF43619}"/>
                    </a:ext>
                  </a:extLst>
                </p14:cNvPr>
                <p14:cNvContentPartPr/>
                <p14:nvPr/>
              </p14:nvContentPartPr>
              <p14:xfrm>
                <a:off x="6982429" y="4641022"/>
                <a:ext cx="74160" cy="106560"/>
              </p14:xfrm>
            </p:contentPart>
          </mc:Choice>
          <mc:Fallback>
            <p:pic>
              <p:nvPicPr>
                <p:cNvPr id="357" name="Freihand 356">
                  <a:extLst>
                    <a:ext uri="{FF2B5EF4-FFF2-40B4-BE49-F238E27FC236}">
                      <a16:creationId xmlns:a16="http://schemas.microsoft.com/office/drawing/2014/main" id="{5D9FC679-EB1E-59E9-264D-3AB45CF43619}"/>
                    </a:ext>
                  </a:extLst>
                </p:cNvPr>
                <p:cNvPicPr/>
                <p:nvPr/>
              </p:nvPicPr>
              <p:blipFill>
                <a:blip r:embed="rId565"/>
                <a:stretch>
                  <a:fillRect/>
                </a:stretch>
              </p:blipFill>
              <p:spPr>
                <a:xfrm>
                  <a:off x="6973429" y="4632022"/>
                  <a:ext cx="91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8" name="Freihand 357">
                  <a:extLst>
                    <a:ext uri="{FF2B5EF4-FFF2-40B4-BE49-F238E27FC236}">
                      <a16:creationId xmlns:a16="http://schemas.microsoft.com/office/drawing/2014/main" id="{91B8D07A-60BD-4F30-CE26-7102AED0F713}"/>
                    </a:ext>
                  </a:extLst>
                </p14:cNvPr>
                <p14:cNvContentPartPr/>
                <p14:nvPr/>
              </p14:nvContentPartPr>
              <p14:xfrm>
                <a:off x="7083949" y="4625542"/>
                <a:ext cx="78480" cy="109800"/>
              </p14:xfrm>
            </p:contentPart>
          </mc:Choice>
          <mc:Fallback>
            <p:pic>
              <p:nvPicPr>
                <p:cNvPr id="358" name="Freihand 357">
                  <a:extLst>
                    <a:ext uri="{FF2B5EF4-FFF2-40B4-BE49-F238E27FC236}">
                      <a16:creationId xmlns:a16="http://schemas.microsoft.com/office/drawing/2014/main" id="{91B8D07A-60BD-4F30-CE26-7102AED0F713}"/>
                    </a:ext>
                  </a:extLst>
                </p:cNvPr>
                <p:cNvPicPr/>
                <p:nvPr/>
              </p:nvPicPr>
              <p:blipFill>
                <a:blip r:embed="rId567"/>
                <a:stretch>
                  <a:fillRect/>
                </a:stretch>
              </p:blipFill>
              <p:spPr>
                <a:xfrm>
                  <a:off x="7074949" y="4616902"/>
                  <a:ext cx="96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9" name="Freihand 358">
                  <a:extLst>
                    <a:ext uri="{FF2B5EF4-FFF2-40B4-BE49-F238E27FC236}">
                      <a16:creationId xmlns:a16="http://schemas.microsoft.com/office/drawing/2014/main" id="{3E3AC9FE-6C6F-F368-E799-FD4EC21631CC}"/>
                    </a:ext>
                  </a:extLst>
                </p14:cNvPr>
                <p14:cNvContentPartPr/>
                <p14:nvPr/>
              </p14:nvContentPartPr>
              <p14:xfrm>
                <a:off x="7189069" y="4617982"/>
                <a:ext cx="138600" cy="108720"/>
              </p14:xfrm>
            </p:contentPart>
          </mc:Choice>
          <mc:Fallback>
            <p:pic>
              <p:nvPicPr>
                <p:cNvPr id="359" name="Freihand 358">
                  <a:extLst>
                    <a:ext uri="{FF2B5EF4-FFF2-40B4-BE49-F238E27FC236}">
                      <a16:creationId xmlns:a16="http://schemas.microsoft.com/office/drawing/2014/main" id="{3E3AC9FE-6C6F-F368-E799-FD4EC21631CC}"/>
                    </a:ext>
                  </a:extLst>
                </p:cNvPr>
                <p:cNvPicPr/>
                <p:nvPr/>
              </p:nvPicPr>
              <p:blipFill>
                <a:blip r:embed="rId569"/>
                <a:stretch>
                  <a:fillRect/>
                </a:stretch>
              </p:blipFill>
              <p:spPr>
                <a:xfrm>
                  <a:off x="7180069" y="4609342"/>
                  <a:ext cx="156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0" name="Freihand 359">
                  <a:extLst>
                    <a:ext uri="{FF2B5EF4-FFF2-40B4-BE49-F238E27FC236}">
                      <a16:creationId xmlns:a16="http://schemas.microsoft.com/office/drawing/2014/main" id="{2F91C2AB-C464-E324-B4DE-2F9691E0FC85}"/>
                    </a:ext>
                  </a:extLst>
                </p14:cNvPr>
                <p14:cNvContentPartPr/>
                <p14:nvPr/>
              </p14:nvContentPartPr>
              <p14:xfrm>
                <a:off x="7091509" y="4618342"/>
                <a:ext cx="236520" cy="153360"/>
              </p14:xfrm>
            </p:contentPart>
          </mc:Choice>
          <mc:Fallback>
            <p:pic>
              <p:nvPicPr>
                <p:cNvPr id="360" name="Freihand 359">
                  <a:extLst>
                    <a:ext uri="{FF2B5EF4-FFF2-40B4-BE49-F238E27FC236}">
                      <a16:creationId xmlns:a16="http://schemas.microsoft.com/office/drawing/2014/main" id="{2F91C2AB-C464-E324-B4DE-2F9691E0FC85}"/>
                    </a:ext>
                  </a:extLst>
                </p:cNvPr>
                <p:cNvPicPr/>
                <p:nvPr/>
              </p:nvPicPr>
              <p:blipFill>
                <a:blip r:embed="rId571"/>
                <a:stretch>
                  <a:fillRect/>
                </a:stretch>
              </p:blipFill>
              <p:spPr>
                <a:xfrm>
                  <a:off x="7082509" y="4609702"/>
                  <a:ext cx="254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1" name="Freihand 360">
                  <a:extLst>
                    <a:ext uri="{FF2B5EF4-FFF2-40B4-BE49-F238E27FC236}">
                      <a16:creationId xmlns:a16="http://schemas.microsoft.com/office/drawing/2014/main" id="{901F4A6D-0036-61C4-065A-5731B983B2E6}"/>
                    </a:ext>
                  </a:extLst>
                </p14:cNvPr>
                <p14:cNvContentPartPr/>
                <p14:nvPr/>
              </p14:nvContentPartPr>
              <p14:xfrm>
                <a:off x="7000429" y="4356982"/>
                <a:ext cx="199080" cy="149040"/>
              </p14:xfrm>
            </p:contentPart>
          </mc:Choice>
          <mc:Fallback>
            <p:pic>
              <p:nvPicPr>
                <p:cNvPr id="361" name="Freihand 360">
                  <a:extLst>
                    <a:ext uri="{FF2B5EF4-FFF2-40B4-BE49-F238E27FC236}">
                      <a16:creationId xmlns:a16="http://schemas.microsoft.com/office/drawing/2014/main" id="{901F4A6D-0036-61C4-065A-5731B983B2E6}"/>
                    </a:ext>
                  </a:extLst>
                </p:cNvPr>
                <p:cNvPicPr/>
                <p:nvPr/>
              </p:nvPicPr>
              <p:blipFill>
                <a:blip r:embed="rId573"/>
                <a:stretch>
                  <a:fillRect/>
                </a:stretch>
              </p:blipFill>
              <p:spPr>
                <a:xfrm>
                  <a:off x="6991789" y="4348342"/>
                  <a:ext cx="216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3" name="Freihand 362">
                  <a:extLst>
                    <a:ext uri="{FF2B5EF4-FFF2-40B4-BE49-F238E27FC236}">
                      <a16:creationId xmlns:a16="http://schemas.microsoft.com/office/drawing/2014/main" id="{9919BE7F-4209-6790-4FCD-2A9D8CAA0104}"/>
                    </a:ext>
                  </a:extLst>
                </p14:cNvPr>
                <p14:cNvContentPartPr/>
                <p14:nvPr/>
              </p14:nvContentPartPr>
              <p14:xfrm>
                <a:off x="7457989" y="4469302"/>
                <a:ext cx="140040" cy="31320"/>
              </p14:xfrm>
            </p:contentPart>
          </mc:Choice>
          <mc:Fallback>
            <p:pic>
              <p:nvPicPr>
                <p:cNvPr id="363" name="Freihand 362">
                  <a:extLst>
                    <a:ext uri="{FF2B5EF4-FFF2-40B4-BE49-F238E27FC236}">
                      <a16:creationId xmlns:a16="http://schemas.microsoft.com/office/drawing/2014/main" id="{9919BE7F-4209-6790-4FCD-2A9D8CAA0104}"/>
                    </a:ext>
                  </a:extLst>
                </p:cNvPr>
                <p:cNvPicPr/>
                <p:nvPr/>
              </p:nvPicPr>
              <p:blipFill>
                <a:blip r:embed="rId575"/>
                <a:stretch>
                  <a:fillRect/>
                </a:stretch>
              </p:blipFill>
              <p:spPr>
                <a:xfrm>
                  <a:off x="7449349" y="4460662"/>
                  <a:ext cx="1576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4" name="Freihand 363">
                  <a:extLst>
                    <a:ext uri="{FF2B5EF4-FFF2-40B4-BE49-F238E27FC236}">
                      <a16:creationId xmlns:a16="http://schemas.microsoft.com/office/drawing/2014/main" id="{C1335AF8-FA1A-D403-5ACE-6B314BD5C42D}"/>
                    </a:ext>
                  </a:extLst>
                </p14:cNvPr>
                <p14:cNvContentPartPr/>
                <p14:nvPr/>
              </p14:nvContentPartPr>
              <p14:xfrm>
                <a:off x="7468789" y="4551742"/>
                <a:ext cx="153000" cy="33480"/>
              </p14:xfrm>
            </p:contentPart>
          </mc:Choice>
          <mc:Fallback>
            <p:pic>
              <p:nvPicPr>
                <p:cNvPr id="364" name="Freihand 363">
                  <a:extLst>
                    <a:ext uri="{FF2B5EF4-FFF2-40B4-BE49-F238E27FC236}">
                      <a16:creationId xmlns:a16="http://schemas.microsoft.com/office/drawing/2014/main" id="{C1335AF8-FA1A-D403-5ACE-6B314BD5C42D}"/>
                    </a:ext>
                  </a:extLst>
                </p:cNvPr>
                <p:cNvPicPr/>
                <p:nvPr/>
              </p:nvPicPr>
              <p:blipFill>
                <a:blip r:embed="rId577"/>
                <a:stretch>
                  <a:fillRect/>
                </a:stretch>
              </p:blipFill>
              <p:spPr>
                <a:xfrm>
                  <a:off x="7460149" y="4543102"/>
                  <a:ext cx="170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5" name="Freihand 364">
                  <a:extLst>
                    <a:ext uri="{FF2B5EF4-FFF2-40B4-BE49-F238E27FC236}">
                      <a16:creationId xmlns:a16="http://schemas.microsoft.com/office/drawing/2014/main" id="{A03EFBB7-4D96-407B-5C49-AC47A9FA1459}"/>
                    </a:ext>
                  </a:extLst>
                </p14:cNvPr>
                <p14:cNvContentPartPr/>
                <p14:nvPr/>
              </p14:nvContentPartPr>
              <p14:xfrm>
                <a:off x="7756789" y="4403782"/>
                <a:ext cx="99360" cy="150120"/>
              </p14:xfrm>
            </p:contentPart>
          </mc:Choice>
          <mc:Fallback>
            <p:pic>
              <p:nvPicPr>
                <p:cNvPr id="365" name="Freihand 364">
                  <a:extLst>
                    <a:ext uri="{FF2B5EF4-FFF2-40B4-BE49-F238E27FC236}">
                      <a16:creationId xmlns:a16="http://schemas.microsoft.com/office/drawing/2014/main" id="{A03EFBB7-4D96-407B-5C49-AC47A9FA1459}"/>
                    </a:ext>
                  </a:extLst>
                </p:cNvPr>
                <p:cNvPicPr/>
                <p:nvPr/>
              </p:nvPicPr>
              <p:blipFill>
                <a:blip r:embed="rId579"/>
                <a:stretch>
                  <a:fillRect/>
                </a:stretch>
              </p:blipFill>
              <p:spPr>
                <a:xfrm>
                  <a:off x="7748149" y="4394782"/>
                  <a:ext cx="117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6" name="Freihand 365">
                  <a:extLst>
                    <a:ext uri="{FF2B5EF4-FFF2-40B4-BE49-F238E27FC236}">
                      <a16:creationId xmlns:a16="http://schemas.microsoft.com/office/drawing/2014/main" id="{86E51669-B70F-E8A1-D1BB-1FBEC77C4794}"/>
                    </a:ext>
                  </a:extLst>
                </p14:cNvPr>
                <p14:cNvContentPartPr/>
                <p14:nvPr/>
              </p14:nvContentPartPr>
              <p14:xfrm>
                <a:off x="7781989" y="4359502"/>
                <a:ext cx="99360" cy="20880"/>
              </p14:xfrm>
            </p:contentPart>
          </mc:Choice>
          <mc:Fallback>
            <p:pic>
              <p:nvPicPr>
                <p:cNvPr id="366" name="Freihand 365">
                  <a:extLst>
                    <a:ext uri="{FF2B5EF4-FFF2-40B4-BE49-F238E27FC236}">
                      <a16:creationId xmlns:a16="http://schemas.microsoft.com/office/drawing/2014/main" id="{86E51669-B70F-E8A1-D1BB-1FBEC77C4794}"/>
                    </a:ext>
                  </a:extLst>
                </p:cNvPr>
                <p:cNvPicPr/>
                <p:nvPr/>
              </p:nvPicPr>
              <p:blipFill>
                <a:blip r:embed="rId581"/>
                <a:stretch>
                  <a:fillRect/>
                </a:stretch>
              </p:blipFill>
              <p:spPr>
                <a:xfrm>
                  <a:off x="7773349" y="4350502"/>
                  <a:ext cx="1170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7" name="Freihand 366">
                  <a:extLst>
                    <a:ext uri="{FF2B5EF4-FFF2-40B4-BE49-F238E27FC236}">
                      <a16:creationId xmlns:a16="http://schemas.microsoft.com/office/drawing/2014/main" id="{A158D323-9828-B24F-815F-72D12D0D3445}"/>
                    </a:ext>
                  </a:extLst>
                </p14:cNvPr>
                <p14:cNvContentPartPr/>
                <p14:nvPr/>
              </p14:nvContentPartPr>
              <p14:xfrm>
                <a:off x="8058829" y="4373902"/>
                <a:ext cx="63000" cy="143280"/>
              </p14:xfrm>
            </p:contentPart>
          </mc:Choice>
          <mc:Fallback>
            <p:pic>
              <p:nvPicPr>
                <p:cNvPr id="367" name="Freihand 366">
                  <a:extLst>
                    <a:ext uri="{FF2B5EF4-FFF2-40B4-BE49-F238E27FC236}">
                      <a16:creationId xmlns:a16="http://schemas.microsoft.com/office/drawing/2014/main" id="{A158D323-9828-B24F-815F-72D12D0D3445}"/>
                    </a:ext>
                  </a:extLst>
                </p:cNvPr>
                <p:cNvPicPr/>
                <p:nvPr/>
              </p:nvPicPr>
              <p:blipFill>
                <a:blip r:embed="rId583"/>
                <a:stretch>
                  <a:fillRect/>
                </a:stretch>
              </p:blipFill>
              <p:spPr>
                <a:xfrm>
                  <a:off x="8049829" y="4364902"/>
                  <a:ext cx="80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8" name="Freihand 367">
                  <a:extLst>
                    <a:ext uri="{FF2B5EF4-FFF2-40B4-BE49-F238E27FC236}">
                      <a16:creationId xmlns:a16="http://schemas.microsoft.com/office/drawing/2014/main" id="{7F09D4C7-1B6F-9DB2-55D0-7E25C790931D}"/>
                    </a:ext>
                  </a:extLst>
                </p14:cNvPr>
                <p14:cNvContentPartPr/>
                <p14:nvPr/>
              </p14:nvContentPartPr>
              <p14:xfrm>
                <a:off x="7997989" y="4328902"/>
                <a:ext cx="231120" cy="223200"/>
              </p14:xfrm>
            </p:contentPart>
          </mc:Choice>
          <mc:Fallback>
            <p:pic>
              <p:nvPicPr>
                <p:cNvPr id="368" name="Freihand 367">
                  <a:extLst>
                    <a:ext uri="{FF2B5EF4-FFF2-40B4-BE49-F238E27FC236}">
                      <a16:creationId xmlns:a16="http://schemas.microsoft.com/office/drawing/2014/main" id="{7F09D4C7-1B6F-9DB2-55D0-7E25C790931D}"/>
                    </a:ext>
                  </a:extLst>
                </p:cNvPr>
                <p:cNvPicPr/>
                <p:nvPr/>
              </p:nvPicPr>
              <p:blipFill>
                <a:blip r:embed="rId585"/>
                <a:stretch>
                  <a:fillRect/>
                </a:stretch>
              </p:blipFill>
              <p:spPr>
                <a:xfrm>
                  <a:off x="7989349" y="4319902"/>
                  <a:ext cx="2487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5" name="Freihand 374">
                  <a:extLst>
                    <a:ext uri="{FF2B5EF4-FFF2-40B4-BE49-F238E27FC236}">
                      <a16:creationId xmlns:a16="http://schemas.microsoft.com/office/drawing/2014/main" id="{0CFF23F0-8C33-1F4A-9B56-DA5544D3A6CA}"/>
                    </a:ext>
                  </a:extLst>
                </p14:cNvPr>
                <p14:cNvContentPartPr/>
                <p14:nvPr/>
              </p14:nvContentPartPr>
              <p14:xfrm>
                <a:off x="5777869" y="5092102"/>
                <a:ext cx="113400" cy="7920"/>
              </p14:xfrm>
            </p:contentPart>
          </mc:Choice>
          <mc:Fallback>
            <p:pic>
              <p:nvPicPr>
                <p:cNvPr id="375" name="Freihand 374">
                  <a:extLst>
                    <a:ext uri="{FF2B5EF4-FFF2-40B4-BE49-F238E27FC236}">
                      <a16:creationId xmlns:a16="http://schemas.microsoft.com/office/drawing/2014/main" id="{0CFF23F0-8C33-1F4A-9B56-DA5544D3A6CA}"/>
                    </a:ext>
                  </a:extLst>
                </p:cNvPr>
                <p:cNvPicPr/>
                <p:nvPr/>
              </p:nvPicPr>
              <p:blipFill>
                <a:blip r:embed="rId587"/>
                <a:stretch>
                  <a:fillRect/>
                </a:stretch>
              </p:blipFill>
              <p:spPr>
                <a:xfrm>
                  <a:off x="5769229" y="5083462"/>
                  <a:ext cx="131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6" name="Freihand 375">
                  <a:extLst>
                    <a:ext uri="{FF2B5EF4-FFF2-40B4-BE49-F238E27FC236}">
                      <a16:creationId xmlns:a16="http://schemas.microsoft.com/office/drawing/2014/main" id="{3DB034D0-56AE-4AA7-7739-8D6DDF9678B7}"/>
                    </a:ext>
                  </a:extLst>
                </p14:cNvPr>
                <p14:cNvContentPartPr/>
                <p14:nvPr/>
              </p14:nvContentPartPr>
              <p14:xfrm>
                <a:off x="5784349" y="5129902"/>
                <a:ext cx="103680" cy="30600"/>
              </p14:xfrm>
            </p:contentPart>
          </mc:Choice>
          <mc:Fallback>
            <p:pic>
              <p:nvPicPr>
                <p:cNvPr id="376" name="Freihand 375">
                  <a:extLst>
                    <a:ext uri="{FF2B5EF4-FFF2-40B4-BE49-F238E27FC236}">
                      <a16:creationId xmlns:a16="http://schemas.microsoft.com/office/drawing/2014/main" id="{3DB034D0-56AE-4AA7-7739-8D6DDF9678B7}"/>
                    </a:ext>
                  </a:extLst>
                </p:cNvPr>
                <p:cNvPicPr/>
                <p:nvPr/>
              </p:nvPicPr>
              <p:blipFill>
                <a:blip r:embed="rId589"/>
                <a:stretch>
                  <a:fillRect/>
                </a:stretch>
              </p:blipFill>
              <p:spPr>
                <a:xfrm>
                  <a:off x="5775349" y="5120902"/>
                  <a:ext cx="121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80" name="Freihand 379">
                  <a:extLst>
                    <a:ext uri="{FF2B5EF4-FFF2-40B4-BE49-F238E27FC236}">
                      <a16:creationId xmlns:a16="http://schemas.microsoft.com/office/drawing/2014/main" id="{39EC5DD1-9CDF-F57B-BD19-510F056DB5D9}"/>
                    </a:ext>
                  </a:extLst>
                </p14:cNvPr>
                <p14:cNvContentPartPr/>
                <p14:nvPr/>
              </p14:nvContentPartPr>
              <p14:xfrm>
                <a:off x="5992069" y="5015782"/>
                <a:ext cx="59040" cy="171360"/>
              </p14:xfrm>
            </p:contentPart>
          </mc:Choice>
          <mc:Fallback>
            <p:pic>
              <p:nvPicPr>
                <p:cNvPr id="380" name="Freihand 379">
                  <a:extLst>
                    <a:ext uri="{FF2B5EF4-FFF2-40B4-BE49-F238E27FC236}">
                      <a16:creationId xmlns:a16="http://schemas.microsoft.com/office/drawing/2014/main" id="{39EC5DD1-9CDF-F57B-BD19-510F056DB5D9}"/>
                    </a:ext>
                  </a:extLst>
                </p:cNvPr>
                <p:cNvPicPr/>
                <p:nvPr/>
              </p:nvPicPr>
              <p:blipFill>
                <a:blip r:embed="rId591"/>
                <a:stretch>
                  <a:fillRect/>
                </a:stretch>
              </p:blipFill>
              <p:spPr>
                <a:xfrm>
                  <a:off x="5983429" y="5007142"/>
                  <a:ext cx="76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81" name="Freihand 380">
                  <a:extLst>
                    <a:ext uri="{FF2B5EF4-FFF2-40B4-BE49-F238E27FC236}">
                      <a16:creationId xmlns:a16="http://schemas.microsoft.com/office/drawing/2014/main" id="{D04FFF24-8DC9-DB23-5B75-A07DCEE35CE8}"/>
                    </a:ext>
                  </a:extLst>
                </p14:cNvPr>
                <p14:cNvContentPartPr/>
                <p14:nvPr/>
              </p14:nvContentPartPr>
              <p14:xfrm>
                <a:off x="6016549" y="4963582"/>
                <a:ext cx="65520" cy="50400"/>
              </p14:xfrm>
            </p:contentPart>
          </mc:Choice>
          <mc:Fallback>
            <p:pic>
              <p:nvPicPr>
                <p:cNvPr id="381" name="Freihand 380">
                  <a:extLst>
                    <a:ext uri="{FF2B5EF4-FFF2-40B4-BE49-F238E27FC236}">
                      <a16:creationId xmlns:a16="http://schemas.microsoft.com/office/drawing/2014/main" id="{D04FFF24-8DC9-DB23-5B75-A07DCEE35CE8}"/>
                    </a:ext>
                  </a:extLst>
                </p:cNvPr>
                <p:cNvPicPr/>
                <p:nvPr/>
              </p:nvPicPr>
              <p:blipFill>
                <a:blip r:embed="rId593"/>
                <a:stretch>
                  <a:fillRect/>
                </a:stretch>
              </p:blipFill>
              <p:spPr>
                <a:xfrm>
                  <a:off x="6007549" y="4954942"/>
                  <a:ext cx="831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82" name="Freihand 381">
                  <a:extLst>
                    <a:ext uri="{FF2B5EF4-FFF2-40B4-BE49-F238E27FC236}">
                      <a16:creationId xmlns:a16="http://schemas.microsoft.com/office/drawing/2014/main" id="{69ACD582-C163-4839-152A-51245C9EEF4D}"/>
                    </a:ext>
                  </a:extLst>
                </p14:cNvPr>
                <p14:cNvContentPartPr/>
                <p14:nvPr/>
              </p14:nvContentPartPr>
              <p14:xfrm>
                <a:off x="6119869" y="4979782"/>
                <a:ext cx="82800" cy="162000"/>
              </p14:xfrm>
            </p:contentPart>
          </mc:Choice>
          <mc:Fallback>
            <p:pic>
              <p:nvPicPr>
                <p:cNvPr id="382" name="Freihand 381">
                  <a:extLst>
                    <a:ext uri="{FF2B5EF4-FFF2-40B4-BE49-F238E27FC236}">
                      <a16:creationId xmlns:a16="http://schemas.microsoft.com/office/drawing/2014/main" id="{69ACD582-C163-4839-152A-51245C9EEF4D}"/>
                    </a:ext>
                  </a:extLst>
                </p:cNvPr>
                <p:cNvPicPr/>
                <p:nvPr/>
              </p:nvPicPr>
              <p:blipFill>
                <a:blip r:embed="rId595"/>
                <a:stretch>
                  <a:fillRect/>
                </a:stretch>
              </p:blipFill>
              <p:spPr>
                <a:xfrm>
                  <a:off x="6110869" y="4970782"/>
                  <a:ext cx="1004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83" name="Freihand 382">
                  <a:extLst>
                    <a:ext uri="{FF2B5EF4-FFF2-40B4-BE49-F238E27FC236}">
                      <a16:creationId xmlns:a16="http://schemas.microsoft.com/office/drawing/2014/main" id="{087A0C05-72B2-CFFC-FFDE-8BB89BE55B97}"/>
                    </a:ext>
                  </a:extLst>
                </p14:cNvPr>
                <p14:cNvContentPartPr/>
                <p14:nvPr/>
              </p14:nvContentPartPr>
              <p14:xfrm>
                <a:off x="6233989" y="4993822"/>
                <a:ext cx="73440" cy="122760"/>
              </p14:xfrm>
            </p:contentPart>
          </mc:Choice>
          <mc:Fallback>
            <p:pic>
              <p:nvPicPr>
                <p:cNvPr id="383" name="Freihand 382">
                  <a:extLst>
                    <a:ext uri="{FF2B5EF4-FFF2-40B4-BE49-F238E27FC236}">
                      <a16:creationId xmlns:a16="http://schemas.microsoft.com/office/drawing/2014/main" id="{087A0C05-72B2-CFFC-FFDE-8BB89BE55B97}"/>
                    </a:ext>
                  </a:extLst>
                </p:cNvPr>
                <p:cNvPicPr/>
                <p:nvPr/>
              </p:nvPicPr>
              <p:blipFill>
                <a:blip r:embed="rId597"/>
                <a:stretch>
                  <a:fillRect/>
                </a:stretch>
              </p:blipFill>
              <p:spPr>
                <a:xfrm>
                  <a:off x="6225349" y="4985182"/>
                  <a:ext cx="91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84" name="Freihand 383">
                  <a:extLst>
                    <a:ext uri="{FF2B5EF4-FFF2-40B4-BE49-F238E27FC236}">
                      <a16:creationId xmlns:a16="http://schemas.microsoft.com/office/drawing/2014/main" id="{438EC9E1-EBD5-551D-512C-33EF29AC3705}"/>
                    </a:ext>
                  </a:extLst>
                </p14:cNvPr>
                <p14:cNvContentPartPr/>
                <p14:nvPr/>
              </p14:nvContentPartPr>
              <p14:xfrm>
                <a:off x="6388429" y="5097142"/>
                <a:ext cx="73800" cy="9000"/>
              </p14:xfrm>
            </p:contentPart>
          </mc:Choice>
          <mc:Fallback>
            <p:pic>
              <p:nvPicPr>
                <p:cNvPr id="384" name="Freihand 383">
                  <a:extLst>
                    <a:ext uri="{FF2B5EF4-FFF2-40B4-BE49-F238E27FC236}">
                      <a16:creationId xmlns:a16="http://schemas.microsoft.com/office/drawing/2014/main" id="{438EC9E1-EBD5-551D-512C-33EF29AC3705}"/>
                    </a:ext>
                  </a:extLst>
                </p:cNvPr>
                <p:cNvPicPr/>
                <p:nvPr/>
              </p:nvPicPr>
              <p:blipFill>
                <a:blip r:embed="rId599"/>
                <a:stretch>
                  <a:fillRect/>
                </a:stretch>
              </p:blipFill>
              <p:spPr>
                <a:xfrm>
                  <a:off x="6379429" y="5088502"/>
                  <a:ext cx="91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6" name="Freihand 385">
                  <a:extLst>
                    <a:ext uri="{FF2B5EF4-FFF2-40B4-BE49-F238E27FC236}">
                      <a16:creationId xmlns:a16="http://schemas.microsoft.com/office/drawing/2014/main" id="{756FD551-FFE1-75FD-17C6-7CEBCD23A2F3}"/>
                    </a:ext>
                  </a:extLst>
                </p14:cNvPr>
                <p14:cNvContentPartPr/>
                <p14:nvPr/>
              </p14:nvContentPartPr>
              <p14:xfrm>
                <a:off x="6545749" y="4969342"/>
                <a:ext cx="5040" cy="129960"/>
              </p14:xfrm>
            </p:contentPart>
          </mc:Choice>
          <mc:Fallback>
            <p:pic>
              <p:nvPicPr>
                <p:cNvPr id="386" name="Freihand 385">
                  <a:extLst>
                    <a:ext uri="{FF2B5EF4-FFF2-40B4-BE49-F238E27FC236}">
                      <a16:creationId xmlns:a16="http://schemas.microsoft.com/office/drawing/2014/main" id="{756FD551-FFE1-75FD-17C6-7CEBCD23A2F3}"/>
                    </a:ext>
                  </a:extLst>
                </p:cNvPr>
                <p:cNvPicPr/>
                <p:nvPr/>
              </p:nvPicPr>
              <p:blipFill>
                <a:blip r:embed="rId601"/>
                <a:stretch>
                  <a:fillRect/>
                </a:stretch>
              </p:blipFill>
              <p:spPr>
                <a:xfrm>
                  <a:off x="6537109" y="4960342"/>
                  <a:ext cx="22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7" name="Freihand 386">
                  <a:extLst>
                    <a:ext uri="{FF2B5EF4-FFF2-40B4-BE49-F238E27FC236}">
                      <a16:creationId xmlns:a16="http://schemas.microsoft.com/office/drawing/2014/main" id="{54C4A46D-5F52-BCE4-F5B0-CEC4E2BFFE57}"/>
                    </a:ext>
                  </a:extLst>
                </p14:cNvPr>
                <p14:cNvContentPartPr/>
                <p14:nvPr/>
              </p14:nvContentPartPr>
              <p14:xfrm>
                <a:off x="6589669" y="4958542"/>
                <a:ext cx="89640" cy="146160"/>
              </p14:xfrm>
            </p:contentPart>
          </mc:Choice>
          <mc:Fallback>
            <p:pic>
              <p:nvPicPr>
                <p:cNvPr id="387" name="Freihand 386">
                  <a:extLst>
                    <a:ext uri="{FF2B5EF4-FFF2-40B4-BE49-F238E27FC236}">
                      <a16:creationId xmlns:a16="http://schemas.microsoft.com/office/drawing/2014/main" id="{54C4A46D-5F52-BCE4-F5B0-CEC4E2BFFE57}"/>
                    </a:ext>
                  </a:extLst>
                </p:cNvPr>
                <p:cNvPicPr/>
                <p:nvPr/>
              </p:nvPicPr>
              <p:blipFill>
                <a:blip r:embed="rId603"/>
                <a:stretch>
                  <a:fillRect/>
                </a:stretch>
              </p:blipFill>
              <p:spPr>
                <a:xfrm>
                  <a:off x="6580669" y="4949542"/>
                  <a:ext cx="107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8" name="Freihand 387">
                  <a:extLst>
                    <a:ext uri="{FF2B5EF4-FFF2-40B4-BE49-F238E27FC236}">
                      <a16:creationId xmlns:a16="http://schemas.microsoft.com/office/drawing/2014/main" id="{5B79AC07-2243-F27F-EC8B-8E3532F0949D}"/>
                    </a:ext>
                  </a:extLst>
                </p14:cNvPr>
                <p14:cNvContentPartPr/>
                <p14:nvPr/>
              </p14:nvContentPartPr>
              <p14:xfrm>
                <a:off x="6615589" y="4938382"/>
                <a:ext cx="79200" cy="25560"/>
              </p14:xfrm>
            </p:contentPart>
          </mc:Choice>
          <mc:Fallback>
            <p:pic>
              <p:nvPicPr>
                <p:cNvPr id="388" name="Freihand 387">
                  <a:extLst>
                    <a:ext uri="{FF2B5EF4-FFF2-40B4-BE49-F238E27FC236}">
                      <a16:creationId xmlns:a16="http://schemas.microsoft.com/office/drawing/2014/main" id="{5B79AC07-2243-F27F-EC8B-8E3532F0949D}"/>
                    </a:ext>
                  </a:extLst>
                </p:cNvPr>
                <p:cNvPicPr/>
                <p:nvPr/>
              </p:nvPicPr>
              <p:blipFill>
                <a:blip r:embed="rId605"/>
                <a:stretch>
                  <a:fillRect/>
                </a:stretch>
              </p:blipFill>
              <p:spPr>
                <a:xfrm>
                  <a:off x="6606589" y="4929382"/>
                  <a:ext cx="96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9" name="Freihand 388">
                  <a:extLst>
                    <a:ext uri="{FF2B5EF4-FFF2-40B4-BE49-F238E27FC236}">
                      <a16:creationId xmlns:a16="http://schemas.microsoft.com/office/drawing/2014/main" id="{FE9C0222-3BF7-F257-B26F-5A20DE887CD9}"/>
                    </a:ext>
                  </a:extLst>
                </p14:cNvPr>
                <p14:cNvContentPartPr/>
                <p14:nvPr/>
              </p14:nvContentPartPr>
              <p14:xfrm>
                <a:off x="6718549" y="4956382"/>
                <a:ext cx="78840" cy="131760"/>
              </p14:xfrm>
            </p:contentPart>
          </mc:Choice>
          <mc:Fallback>
            <p:pic>
              <p:nvPicPr>
                <p:cNvPr id="389" name="Freihand 388">
                  <a:extLst>
                    <a:ext uri="{FF2B5EF4-FFF2-40B4-BE49-F238E27FC236}">
                      <a16:creationId xmlns:a16="http://schemas.microsoft.com/office/drawing/2014/main" id="{FE9C0222-3BF7-F257-B26F-5A20DE887CD9}"/>
                    </a:ext>
                  </a:extLst>
                </p:cNvPr>
                <p:cNvPicPr/>
                <p:nvPr/>
              </p:nvPicPr>
              <p:blipFill>
                <a:blip r:embed="rId607"/>
                <a:stretch>
                  <a:fillRect/>
                </a:stretch>
              </p:blipFill>
              <p:spPr>
                <a:xfrm>
                  <a:off x="6709909" y="4947742"/>
                  <a:ext cx="96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90" name="Freihand 389">
                  <a:extLst>
                    <a:ext uri="{FF2B5EF4-FFF2-40B4-BE49-F238E27FC236}">
                      <a16:creationId xmlns:a16="http://schemas.microsoft.com/office/drawing/2014/main" id="{7FD1D717-C3AE-00C0-72AF-E74F1A1E7B1C}"/>
                    </a:ext>
                  </a:extLst>
                </p14:cNvPr>
                <p14:cNvContentPartPr/>
                <p14:nvPr/>
              </p14:nvContentPartPr>
              <p14:xfrm>
                <a:off x="6839149" y="4959622"/>
                <a:ext cx="74160" cy="120240"/>
              </p14:xfrm>
            </p:contentPart>
          </mc:Choice>
          <mc:Fallback>
            <p:pic>
              <p:nvPicPr>
                <p:cNvPr id="390" name="Freihand 389">
                  <a:extLst>
                    <a:ext uri="{FF2B5EF4-FFF2-40B4-BE49-F238E27FC236}">
                      <a16:creationId xmlns:a16="http://schemas.microsoft.com/office/drawing/2014/main" id="{7FD1D717-C3AE-00C0-72AF-E74F1A1E7B1C}"/>
                    </a:ext>
                  </a:extLst>
                </p:cNvPr>
                <p:cNvPicPr/>
                <p:nvPr/>
              </p:nvPicPr>
              <p:blipFill>
                <a:blip r:embed="rId609"/>
                <a:stretch>
                  <a:fillRect/>
                </a:stretch>
              </p:blipFill>
              <p:spPr>
                <a:xfrm>
                  <a:off x="6830509" y="4950622"/>
                  <a:ext cx="91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92" name="Freihand 391">
                  <a:extLst>
                    <a:ext uri="{FF2B5EF4-FFF2-40B4-BE49-F238E27FC236}">
                      <a16:creationId xmlns:a16="http://schemas.microsoft.com/office/drawing/2014/main" id="{37FDF634-2DD7-AB76-F586-879BA485DAC2}"/>
                    </a:ext>
                  </a:extLst>
                </p14:cNvPr>
                <p14:cNvContentPartPr/>
                <p14:nvPr/>
              </p14:nvContentPartPr>
              <p14:xfrm>
                <a:off x="6985309" y="4990582"/>
                <a:ext cx="39960" cy="45360"/>
              </p14:xfrm>
            </p:contentPart>
          </mc:Choice>
          <mc:Fallback>
            <p:pic>
              <p:nvPicPr>
                <p:cNvPr id="392" name="Freihand 391">
                  <a:extLst>
                    <a:ext uri="{FF2B5EF4-FFF2-40B4-BE49-F238E27FC236}">
                      <a16:creationId xmlns:a16="http://schemas.microsoft.com/office/drawing/2014/main" id="{37FDF634-2DD7-AB76-F586-879BA485DAC2}"/>
                    </a:ext>
                  </a:extLst>
                </p:cNvPr>
                <p:cNvPicPr/>
                <p:nvPr/>
              </p:nvPicPr>
              <p:blipFill>
                <a:blip r:embed="rId611"/>
                <a:stretch>
                  <a:fillRect/>
                </a:stretch>
              </p:blipFill>
              <p:spPr>
                <a:xfrm>
                  <a:off x="6976669" y="4981942"/>
                  <a:ext cx="57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93" name="Freihand 392">
                  <a:extLst>
                    <a:ext uri="{FF2B5EF4-FFF2-40B4-BE49-F238E27FC236}">
                      <a16:creationId xmlns:a16="http://schemas.microsoft.com/office/drawing/2014/main" id="{E82DB1AC-032B-5313-F87E-446DB490F77D}"/>
                    </a:ext>
                  </a:extLst>
                </p14:cNvPr>
                <p14:cNvContentPartPr/>
                <p14:nvPr/>
              </p14:nvContentPartPr>
              <p14:xfrm>
                <a:off x="7080349" y="4912102"/>
                <a:ext cx="79560" cy="153720"/>
              </p14:xfrm>
            </p:contentPart>
          </mc:Choice>
          <mc:Fallback>
            <p:pic>
              <p:nvPicPr>
                <p:cNvPr id="393" name="Freihand 392">
                  <a:extLst>
                    <a:ext uri="{FF2B5EF4-FFF2-40B4-BE49-F238E27FC236}">
                      <a16:creationId xmlns:a16="http://schemas.microsoft.com/office/drawing/2014/main" id="{E82DB1AC-032B-5313-F87E-446DB490F77D}"/>
                    </a:ext>
                  </a:extLst>
                </p:cNvPr>
                <p:cNvPicPr/>
                <p:nvPr/>
              </p:nvPicPr>
              <p:blipFill>
                <a:blip r:embed="rId613"/>
                <a:stretch>
                  <a:fillRect/>
                </a:stretch>
              </p:blipFill>
              <p:spPr>
                <a:xfrm>
                  <a:off x="7071709" y="4903102"/>
                  <a:ext cx="97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94" name="Freihand 393">
                  <a:extLst>
                    <a:ext uri="{FF2B5EF4-FFF2-40B4-BE49-F238E27FC236}">
                      <a16:creationId xmlns:a16="http://schemas.microsoft.com/office/drawing/2014/main" id="{70E60CC6-622B-F2BF-F499-0FD35CC1FB8F}"/>
                    </a:ext>
                  </a:extLst>
                </p14:cNvPr>
                <p14:cNvContentPartPr/>
                <p14:nvPr/>
              </p14:nvContentPartPr>
              <p14:xfrm>
                <a:off x="7081789" y="4884742"/>
                <a:ext cx="104040" cy="26640"/>
              </p14:xfrm>
            </p:contentPart>
          </mc:Choice>
          <mc:Fallback>
            <p:pic>
              <p:nvPicPr>
                <p:cNvPr id="394" name="Freihand 393">
                  <a:extLst>
                    <a:ext uri="{FF2B5EF4-FFF2-40B4-BE49-F238E27FC236}">
                      <a16:creationId xmlns:a16="http://schemas.microsoft.com/office/drawing/2014/main" id="{70E60CC6-622B-F2BF-F499-0FD35CC1FB8F}"/>
                    </a:ext>
                  </a:extLst>
                </p:cNvPr>
                <p:cNvPicPr/>
                <p:nvPr/>
              </p:nvPicPr>
              <p:blipFill>
                <a:blip r:embed="rId615"/>
                <a:stretch>
                  <a:fillRect/>
                </a:stretch>
              </p:blipFill>
              <p:spPr>
                <a:xfrm>
                  <a:off x="7073149" y="4875742"/>
                  <a:ext cx="121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95" name="Freihand 394">
                  <a:extLst>
                    <a:ext uri="{FF2B5EF4-FFF2-40B4-BE49-F238E27FC236}">
                      <a16:creationId xmlns:a16="http://schemas.microsoft.com/office/drawing/2014/main" id="{74F05414-A7EC-6FD5-D11C-EEF3733DF2E8}"/>
                    </a:ext>
                  </a:extLst>
                </p14:cNvPr>
                <p14:cNvContentPartPr/>
                <p14:nvPr/>
              </p14:nvContentPartPr>
              <p14:xfrm>
                <a:off x="6669589" y="5147902"/>
                <a:ext cx="516600" cy="105480"/>
              </p14:xfrm>
            </p:contentPart>
          </mc:Choice>
          <mc:Fallback>
            <p:pic>
              <p:nvPicPr>
                <p:cNvPr id="395" name="Freihand 394">
                  <a:extLst>
                    <a:ext uri="{FF2B5EF4-FFF2-40B4-BE49-F238E27FC236}">
                      <a16:creationId xmlns:a16="http://schemas.microsoft.com/office/drawing/2014/main" id="{74F05414-A7EC-6FD5-D11C-EEF3733DF2E8}"/>
                    </a:ext>
                  </a:extLst>
                </p:cNvPr>
                <p:cNvPicPr/>
                <p:nvPr/>
              </p:nvPicPr>
              <p:blipFill>
                <a:blip r:embed="rId617"/>
                <a:stretch>
                  <a:fillRect/>
                </a:stretch>
              </p:blipFill>
              <p:spPr>
                <a:xfrm>
                  <a:off x="6660949" y="5138902"/>
                  <a:ext cx="534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6" name="Freihand 395">
                  <a:extLst>
                    <a:ext uri="{FF2B5EF4-FFF2-40B4-BE49-F238E27FC236}">
                      <a16:creationId xmlns:a16="http://schemas.microsoft.com/office/drawing/2014/main" id="{35CC1758-43ED-081F-8BBD-6F21234A5C98}"/>
                    </a:ext>
                  </a:extLst>
                </p14:cNvPr>
                <p14:cNvContentPartPr/>
                <p14:nvPr/>
              </p14:nvContentPartPr>
              <p14:xfrm>
                <a:off x="6806389" y="5306662"/>
                <a:ext cx="83880" cy="105480"/>
              </p14:xfrm>
            </p:contentPart>
          </mc:Choice>
          <mc:Fallback>
            <p:pic>
              <p:nvPicPr>
                <p:cNvPr id="396" name="Freihand 395">
                  <a:extLst>
                    <a:ext uri="{FF2B5EF4-FFF2-40B4-BE49-F238E27FC236}">
                      <a16:creationId xmlns:a16="http://schemas.microsoft.com/office/drawing/2014/main" id="{35CC1758-43ED-081F-8BBD-6F21234A5C98}"/>
                    </a:ext>
                  </a:extLst>
                </p:cNvPr>
                <p:cNvPicPr/>
                <p:nvPr/>
              </p:nvPicPr>
              <p:blipFill>
                <a:blip r:embed="rId619"/>
                <a:stretch>
                  <a:fillRect/>
                </a:stretch>
              </p:blipFill>
              <p:spPr>
                <a:xfrm>
                  <a:off x="6797389" y="5297662"/>
                  <a:ext cx="101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7" name="Freihand 396">
                  <a:extLst>
                    <a:ext uri="{FF2B5EF4-FFF2-40B4-BE49-F238E27FC236}">
                      <a16:creationId xmlns:a16="http://schemas.microsoft.com/office/drawing/2014/main" id="{FF4AA887-21BD-5051-C58C-0FEADBEEA3B9}"/>
                    </a:ext>
                  </a:extLst>
                </p14:cNvPr>
                <p14:cNvContentPartPr/>
                <p14:nvPr/>
              </p14:nvContentPartPr>
              <p14:xfrm>
                <a:off x="6931669" y="5288662"/>
                <a:ext cx="76320" cy="107640"/>
              </p14:xfrm>
            </p:contentPart>
          </mc:Choice>
          <mc:Fallback>
            <p:pic>
              <p:nvPicPr>
                <p:cNvPr id="397" name="Freihand 396">
                  <a:extLst>
                    <a:ext uri="{FF2B5EF4-FFF2-40B4-BE49-F238E27FC236}">
                      <a16:creationId xmlns:a16="http://schemas.microsoft.com/office/drawing/2014/main" id="{FF4AA887-21BD-5051-C58C-0FEADBEEA3B9}"/>
                    </a:ext>
                  </a:extLst>
                </p:cNvPr>
                <p:cNvPicPr/>
                <p:nvPr/>
              </p:nvPicPr>
              <p:blipFill>
                <a:blip r:embed="rId621"/>
                <a:stretch>
                  <a:fillRect/>
                </a:stretch>
              </p:blipFill>
              <p:spPr>
                <a:xfrm>
                  <a:off x="6923029" y="5279662"/>
                  <a:ext cx="93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8" name="Freihand 397">
                  <a:extLst>
                    <a:ext uri="{FF2B5EF4-FFF2-40B4-BE49-F238E27FC236}">
                      <a16:creationId xmlns:a16="http://schemas.microsoft.com/office/drawing/2014/main" id="{C8881781-1B91-23B7-BAAA-52CF8685B290}"/>
                    </a:ext>
                  </a:extLst>
                </p14:cNvPr>
                <p14:cNvContentPartPr/>
                <p14:nvPr/>
              </p14:nvContentPartPr>
              <p14:xfrm>
                <a:off x="7058389" y="5260222"/>
                <a:ext cx="84600" cy="93600"/>
              </p14:xfrm>
            </p:contentPart>
          </mc:Choice>
          <mc:Fallback>
            <p:pic>
              <p:nvPicPr>
                <p:cNvPr id="398" name="Freihand 397">
                  <a:extLst>
                    <a:ext uri="{FF2B5EF4-FFF2-40B4-BE49-F238E27FC236}">
                      <a16:creationId xmlns:a16="http://schemas.microsoft.com/office/drawing/2014/main" id="{C8881781-1B91-23B7-BAAA-52CF8685B290}"/>
                    </a:ext>
                  </a:extLst>
                </p:cNvPr>
                <p:cNvPicPr/>
                <p:nvPr/>
              </p:nvPicPr>
              <p:blipFill>
                <a:blip r:embed="rId623"/>
                <a:stretch>
                  <a:fillRect/>
                </a:stretch>
              </p:blipFill>
              <p:spPr>
                <a:xfrm>
                  <a:off x="7049749" y="5251582"/>
                  <a:ext cx="102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9" name="Freihand 398">
                  <a:extLst>
                    <a:ext uri="{FF2B5EF4-FFF2-40B4-BE49-F238E27FC236}">
                      <a16:creationId xmlns:a16="http://schemas.microsoft.com/office/drawing/2014/main" id="{8FA32531-9740-7F0D-42B5-6FE80EFAEFA5}"/>
                    </a:ext>
                  </a:extLst>
                </p14:cNvPr>
                <p14:cNvContentPartPr/>
                <p14:nvPr/>
              </p14:nvContentPartPr>
              <p14:xfrm>
                <a:off x="6864349" y="5269582"/>
                <a:ext cx="286560" cy="228240"/>
              </p14:xfrm>
            </p:contentPart>
          </mc:Choice>
          <mc:Fallback>
            <p:pic>
              <p:nvPicPr>
                <p:cNvPr id="399" name="Freihand 398">
                  <a:extLst>
                    <a:ext uri="{FF2B5EF4-FFF2-40B4-BE49-F238E27FC236}">
                      <a16:creationId xmlns:a16="http://schemas.microsoft.com/office/drawing/2014/main" id="{8FA32531-9740-7F0D-42B5-6FE80EFAEFA5}"/>
                    </a:ext>
                  </a:extLst>
                </p:cNvPr>
                <p:cNvPicPr/>
                <p:nvPr/>
              </p:nvPicPr>
              <p:blipFill>
                <a:blip r:embed="rId625"/>
                <a:stretch>
                  <a:fillRect/>
                </a:stretch>
              </p:blipFill>
              <p:spPr>
                <a:xfrm>
                  <a:off x="6855709" y="5260942"/>
                  <a:ext cx="3042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01" name="Freihand 400">
                  <a:extLst>
                    <a:ext uri="{FF2B5EF4-FFF2-40B4-BE49-F238E27FC236}">
                      <a16:creationId xmlns:a16="http://schemas.microsoft.com/office/drawing/2014/main" id="{8464D509-DEF1-154F-5C3D-EA4446625BB9}"/>
                    </a:ext>
                  </a:extLst>
                </p14:cNvPr>
                <p14:cNvContentPartPr/>
                <p14:nvPr/>
              </p14:nvContentPartPr>
              <p14:xfrm>
                <a:off x="6727549" y="4922182"/>
                <a:ext cx="204120" cy="218880"/>
              </p14:xfrm>
            </p:contentPart>
          </mc:Choice>
          <mc:Fallback>
            <p:pic>
              <p:nvPicPr>
                <p:cNvPr id="401" name="Freihand 400">
                  <a:extLst>
                    <a:ext uri="{FF2B5EF4-FFF2-40B4-BE49-F238E27FC236}">
                      <a16:creationId xmlns:a16="http://schemas.microsoft.com/office/drawing/2014/main" id="{8464D509-DEF1-154F-5C3D-EA4446625BB9}"/>
                    </a:ext>
                  </a:extLst>
                </p:cNvPr>
                <p:cNvPicPr/>
                <p:nvPr/>
              </p:nvPicPr>
              <p:blipFill>
                <a:blip r:embed="rId627"/>
                <a:stretch>
                  <a:fillRect/>
                </a:stretch>
              </p:blipFill>
              <p:spPr>
                <a:xfrm>
                  <a:off x="6718909" y="4913182"/>
                  <a:ext cx="2217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03" name="Freihand 402">
                  <a:extLst>
                    <a:ext uri="{FF2B5EF4-FFF2-40B4-BE49-F238E27FC236}">
                      <a16:creationId xmlns:a16="http://schemas.microsoft.com/office/drawing/2014/main" id="{4833B460-A144-FCFE-2704-1363280F2772}"/>
                    </a:ext>
                  </a:extLst>
                </p14:cNvPr>
                <p14:cNvContentPartPr/>
                <p14:nvPr/>
              </p14:nvContentPartPr>
              <p14:xfrm>
                <a:off x="7267549" y="5049622"/>
                <a:ext cx="136440" cy="46440"/>
              </p14:xfrm>
            </p:contentPart>
          </mc:Choice>
          <mc:Fallback>
            <p:pic>
              <p:nvPicPr>
                <p:cNvPr id="403" name="Freihand 402">
                  <a:extLst>
                    <a:ext uri="{FF2B5EF4-FFF2-40B4-BE49-F238E27FC236}">
                      <a16:creationId xmlns:a16="http://schemas.microsoft.com/office/drawing/2014/main" id="{4833B460-A144-FCFE-2704-1363280F2772}"/>
                    </a:ext>
                  </a:extLst>
                </p:cNvPr>
                <p:cNvPicPr/>
                <p:nvPr/>
              </p:nvPicPr>
              <p:blipFill>
                <a:blip r:embed="rId629"/>
                <a:stretch>
                  <a:fillRect/>
                </a:stretch>
              </p:blipFill>
              <p:spPr>
                <a:xfrm>
                  <a:off x="7258909" y="5040982"/>
                  <a:ext cx="154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04" name="Freihand 403">
                  <a:extLst>
                    <a:ext uri="{FF2B5EF4-FFF2-40B4-BE49-F238E27FC236}">
                      <a16:creationId xmlns:a16="http://schemas.microsoft.com/office/drawing/2014/main" id="{D2590F48-A65C-13A7-F64B-585411F40CB2}"/>
                    </a:ext>
                  </a:extLst>
                </p14:cNvPr>
                <p14:cNvContentPartPr/>
                <p14:nvPr/>
              </p14:nvContentPartPr>
              <p14:xfrm>
                <a:off x="7299589" y="5123422"/>
                <a:ext cx="91080" cy="22680"/>
              </p14:xfrm>
            </p:contentPart>
          </mc:Choice>
          <mc:Fallback>
            <p:pic>
              <p:nvPicPr>
                <p:cNvPr id="404" name="Freihand 403">
                  <a:extLst>
                    <a:ext uri="{FF2B5EF4-FFF2-40B4-BE49-F238E27FC236}">
                      <a16:creationId xmlns:a16="http://schemas.microsoft.com/office/drawing/2014/main" id="{D2590F48-A65C-13A7-F64B-585411F40CB2}"/>
                    </a:ext>
                  </a:extLst>
                </p:cNvPr>
                <p:cNvPicPr/>
                <p:nvPr/>
              </p:nvPicPr>
              <p:blipFill>
                <a:blip r:embed="rId631"/>
                <a:stretch>
                  <a:fillRect/>
                </a:stretch>
              </p:blipFill>
              <p:spPr>
                <a:xfrm>
                  <a:off x="7290949" y="5114782"/>
                  <a:ext cx="108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05" name="Freihand 404">
                  <a:extLst>
                    <a:ext uri="{FF2B5EF4-FFF2-40B4-BE49-F238E27FC236}">
                      <a16:creationId xmlns:a16="http://schemas.microsoft.com/office/drawing/2014/main" id="{50A6DB9E-C263-CA09-0CD6-F1ADA54FA5E3}"/>
                    </a:ext>
                  </a:extLst>
                </p14:cNvPr>
                <p14:cNvContentPartPr/>
                <p14:nvPr/>
              </p14:nvContentPartPr>
              <p14:xfrm>
                <a:off x="7543309" y="4881502"/>
                <a:ext cx="86400" cy="200160"/>
              </p14:xfrm>
            </p:contentPart>
          </mc:Choice>
          <mc:Fallback>
            <p:pic>
              <p:nvPicPr>
                <p:cNvPr id="405" name="Freihand 404">
                  <a:extLst>
                    <a:ext uri="{FF2B5EF4-FFF2-40B4-BE49-F238E27FC236}">
                      <a16:creationId xmlns:a16="http://schemas.microsoft.com/office/drawing/2014/main" id="{50A6DB9E-C263-CA09-0CD6-F1ADA54FA5E3}"/>
                    </a:ext>
                  </a:extLst>
                </p:cNvPr>
                <p:cNvPicPr/>
                <p:nvPr/>
              </p:nvPicPr>
              <p:blipFill>
                <a:blip r:embed="rId633"/>
                <a:stretch>
                  <a:fillRect/>
                </a:stretch>
              </p:blipFill>
              <p:spPr>
                <a:xfrm>
                  <a:off x="7534309" y="4872502"/>
                  <a:ext cx="1040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06" name="Freihand 405">
                  <a:extLst>
                    <a:ext uri="{FF2B5EF4-FFF2-40B4-BE49-F238E27FC236}">
                      <a16:creationId xmlns:a16="http://schemas.microsoft.com/office/drawing/2014/main" id="{7630E88D-E0DE-DDE5-7241-F1F2DBBE62D6}"/>
                    </a:ext>
                  </a:extLst>
                </p14:cNvPr>
                <p14:cNvContentPartPr/>
                <p14:nvPr/>
              </p14:nvContentPartPr>
              <p14:xfrm>
                <a:off x="7676149" y="4869982"/>
                <a:ext cx="107280" cy="201240"/>
              </p14:xfrm>
            </p:contentPart>
          </mc:Choice>
          <mc:Fallback>
            <p:pic>
              <p:nvPicPr>
                <p:cNvPr id="406" name="Freihand 405">
                  <a:extLst>
                    <a:ext uri="{FF2B5EF4-FFF2-40B4-BE49-F238E27FC236}">
                      <a16:creationId xmlns:a16="http://schemas.microsoft.com/office/drawing/2014/main" id="{7630E88D-E0DE-DDE5-7241-F1F2DBBE62D6}"/>
                    </a:ext>
                  </a:extLst>
                </p:cNvPr>
                <p:cNvPicPr/>
                <p:nvPr/>
              </p:nvPicPr>
              <p:blipFill>
                <a:blip r:embed="rId635"/>
                <a:stretch>
                  <a:fillRect/>
                </a:stretch>
              </p:blipFill>
              <p:spPr>
                <a:xfrm>
                  <a:off x="7667509" y="4860982"/>
                  <a:ext cx="1249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07" name="Freihand 406">
                  <a:extLst>
                    <a:ext uri="{FF2B5EF4-FFF2-40B4-BE49-F238E27FC236}">
                      <a16:creationId xmlns:a16="http://schemas.microsoft.com/office/drawing/2014/main" id="{51E380C3-E523-3F3A-52C2-808D68CF94BD}"/>
                    </a:ext>
                  </a:extLst>
                </p14:cNvPr>
                <p14:cNvContentPartPr/>
                <p14:nvPr/>
              </p14:nvContentPartPr>
              <p14:xfrm>
                <a:off x="7812589" y="4869982"/>
                <a:ext cx="75600" cy="167760"/>
              </p14:xfrm>
            </p:contentPart>
          </mc:Choice>
          <mc:Fallback>
            <p:pic>
              <p:nvPicPr>
                <p:cNvPr id="407" name="Freihand 406">
                  <a:extLst>
                    <a:ext uri="{FF2B5EF4-FFF2-40B4-BE49-F238E27FC236}">
                      <a16:creationId xmlns:a16="http://schemas.microsoft.com/office/drawing/2014/main" id="{51E380C3-E523-3F3A-52C2-808D68CF94BD}"/>
                    </a:ext>
                  </a:extLst>
                </p:cNvPr>
                <p:cNvPicPr/>
                <p:nvPr/>
              </p:nvPicPr>
              <p:blipFill>
                <a:blip r:embed="rId637"/>
                <a:stretch>
                  <a:fillRect/>
                </a:stretch>
              </p:blipFill>
              <p:spPr>
                <a:xfrm>
                  <a:off x="7803589" y="4861342"/>
                  <a:ext cx="932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08" name="Freihand 407">
                  <a:extLst>
                    <a:ext uri="{FF2B5EF4-FFF2-40B4-BE49-F238E27FC236}">
                      <a16:creationId xmlns:a16="http://schemas.microsoft.com/office/drawing/2014/main" id="{0CDF62D0-90E2-529F-2C41-BDA0C68BDA22}"/>
                    </a:ext>
                  </a:extLst>
                </p14:cNvPr>
                <p14:cNvContentPartPr/>
                <p14:nvPr/>
              </p14:nvContentPartPr>
              <p14:xfrm>
                <a:off x="7824829" y="4820302"/>
                <a:ext cx="88560" cy="33840"/>
              </p14:xfrm>
            </p:contentPart>
          </mc:Choice>
          <mc:Fallback>
            <p:pic>
              <p:nvPicPr>
                <p:cNvPr id="408" name="Freihand 407">
                  <a:extLst>
                    <a:ext uri="{FF2B5EF4-FFF2-40B4-BE49-F238E27FC236}">
                      <a16:creationId xmlns:a16="http://schemas.microsoft.com/office/drawing/2014/main" id="{0CDF62D0-90E2-529F-2C41-BDA0C68BDA22}"/>
                    </a:ext>
                  </a:extLst>
                </p:cNvPr>
                <p:cNvPicPr/>
                <p:nvPr/>
              </p:nvPicPr>
              <p:blipFill>
                <a:blip r:embed="rId639"/>
                <a:stretch>
                  <a:fillRect/>
                </a:stretch>
              </p:blipFill>
              <p:spPr>
                <a:xfrm>
                  <a:off x="7816189" y="4811302"/>
                  <a:ext cx="1062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10" name="Freihand 409">
                  <a:extLst>
                    <a:ext uri="{FF2B5EF4-FFF2-40B4-BE49-F238E27FC236}">
                      <a16:creationId xmlns:a16="http://schemas.microsoft.com/office/drawing/2014/main" id="{68FE54BE-F4DD-02F2-F995-82394948415E}"/>
                    </a:ext>
                  </a:extLst>
                </p14:cNvPr>
                <p14:cNvContentPartPr/>
                <p14:nvPr/>
              </p14:nvContentPartPr>
              <p14:xfrm>
                <a:off x="7336309" y="5317102"/>
                <a:ext cx="77400" cy="26640"/>
              </p14:xfrm>
            </p:contentPart>
          </mc:Choice>
          <mc:Fallback>
            <p:pic>
              <p:nvPicPr>
                <p:cNvPr id="410" name="Freihand 409">
                  <a:extLst>
                    <a:ext uri="{FF2B5EF4-FFF2-40B4-BE49-F238E27FC236}">
                      <a16:creationId xmlns:a16="http://schemas.microsoft.com/office/drawing/2014/main" id="{68FE54BE-F4DD-02F2-F995-82394948415E}"/>
                    </a:ext>
                  </a:extLst>
                </p:cNvPr>
                <p:cNvPicPr/>
                <p:nvPr/>
              </p:nvPicPr>
              <p:blipFill>
                <a:blip r:embed="rId641"/>
                <a:stretch>
                  <a:fillRect/>
                </a:stretch>
              </p:blipFill>
              <p:spPr>
                <a:xfrm>
                  <a:off x="7327309" y="5308102"/>
                  <a:ext cx="95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11" name="Freihand 410">
                  <a:extLst>
                    <a:ext uri="{FF2B5EF4-FFF2-40B4-BE49-F238E27FC236}">
                      <a16:creationId xmlns:a16="http://schemas.microsoft.com/office/drawing/2014/main" id="{C4AA8153-DE70-4E31-7FEE-44B8B3ACE39A}"/>
                    </a:ext>
                  </a:extLst>
                </p14:cNvPr>
                <p14:cNvContentPartPr/>
                <p14:nvPr/>
              </p14:nvContentPartPr>
              <p14:xfrm>
                <a:off x="7318309" y="5370742"/>
                <a:ext cx="111960" cy="50400"/>
              </p14:xfrm>
            </p:contentPart>
          </mc:Choice>
          <mc:Fallback>
            <p:pic>
              <p:nvPicPr>
                <p:cNvPr id="411" name="Freihand 410">
                  <a:extLst>
                    <a:ext uri="{FF2B5EF4-FFF2-40B4-BE49-F238E27FC236}">
                      <a16:creationId xmlns:a16="http://schemas.microsoft.com/office/drawing/2014/main" id="{C4AA8153-DE70-4E31-7FEE-44B8B3ACE39A}"/>
                    </a:ext>
                  </a:extLst>
                </p:cNvPr>
                <p:cNvPicPr/>
                <p:nvPr/>
              </p:nvPicPr>
              <p:blipFill>
                <a:blip r:embed="rId643"/>
                <a:stretch>
                  <a:fillRect/>
                </a:stretch>
              </p:blipFill>
              <p:spPr>
                <a:xfrm>
                  <a:off x="7309309" y="5361742"/>
                  <a:ext cx="129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13" name="Freihand 412">
                  <a:extLst>
                    <a:ext uri="{FF2B5EF4-FFF2-40B4-BE49-F238E27FC236}">
                      <a16:creationId xmlns:a16="http://schemas.microsoft.com/office/drawing/2014/main" id="{39112D32-6437-7098-7495-355DE950FC17}"/>
                    </a:ext>
                  </a:extLst>
                </p14:cNvPr>
                <p14:cNvContentPartPr/>
                <p14:nvPr/>
              </p14:nvContentPartPr>
              <p14:xfrm>
                <a:off x="7500469" y="5237902"/>
                <a:ext cx="81360" cy="147240"/>
              </p14:xfrm>
            </p:contentPart>
          </mc:Choice>
          <mc:Fallback>
            <p:pic>
              <p:nvPicPr>
                <p:cNvPr id="413" name="Freihand 412">
                  <a:extLst>
                    <a:ext uri="{FF2B5EF4-FFF2-40B4-BE49-F238E27FC236}">
                      <a16:creationId xmlns:a16="http://schemas.microsoft.com/office/drawing/2014/main" id="{39112D32-6437-7098-7495-355DE950FC17}"/>
                    </a:ext>
                  </a:extLst>
                </p:cNvPr>
                <p:cNvPicPr/>
                <p:nvPr/>
              </p:nvPicPr>
              <p:blipFill>
                <a:blip r:embed="rId645"/>
                <a:stretch>
                  <a:fillRect/>
                </a:stretch>
              </p:blipFill>
              <p:spPr>
                <a:xfrm>
                  <a:off x="7491469" y="5228902"/>
                  <a:ext cx="990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14" name="Freihand 413">
                  <a:extLst>
                    <a:ext uri="{FF2B5EF4-FFF2-40B4-BE49-F238E27FC236}">
                      <a16:creationId xmlns:a16="http://schemas.microsoft.com/office/drawing/2014/main" id="{B845F068-D0DB-79A2-FF9F-E742A35BE9EF}"/>
                    </a:ext>
                  </a:extLst>
                </p14:cNvPr>
                <p14:cNvContentPartPr/>
                <p14:nvPr/>
              </p14:nvContentPartPr>
              <p14:xfrm>
                <a:off x="7628989" y="5241862"/>
                <a:ext cx="70560" cy="114480"/>
              </p14:xfrm>
            </p:contentPart>
          </mc:Choice>
          <mc:Fallback>
            <p:pic>
              <p:nvPicPr>
                <p:cNvPr id="414" name="Freihand 413">
                  <a:extLst>
                    <a:ext uri="{FF2B5EF4-FFF2-40B4-BE49-F238E27FC236}">
                      <a16:creationId xmlns:a16="http://schemas.microsoft.com/office/drawing/2014/main" id="{B845F068-D0DB-79A2-FF9F-E742A35BE9EF}"/>
                    </a:ext>
                  </a:extLst>
                </p:cNvPr>
                <p:cNvPicPr/>
                <p:nvPr/>
              </p:nvPicPr>
              <p:blipFill>
                <a:blip r:embed="rId647"/>
                <a:stretch>
                  <a:fillRect/>
                </a:stretch>
              </p:blipFill>
              <p:spPr>
                <a:xfrm>
                  <a:off x="7619989" y="5232862"/>
                  <a:ext cx="88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15" name="Freihand 414">
                  <a:extLst>
                    <a:ext uri="{FF2B5EF4-FFF2-40B4-BE49-F238E27FC236}">
                      <a16:creationId xmlns:a16="http://schemas.microsoft.com/office/drawing/2014/main" id="{DBE5B5D3-A1C9-EFDD-12CD-7B41F5B0299E}"/>
                    </a:ext>
                  </a:extLst>
                </p14:cNvPr>
                <p14:cNvContentPartPr/>
                <p14:nvPr/>
              </p14:nvContentPartPr>
              <p14:xfrm>
                <a:off x="7723669" y="5228902"/>
                <a:ext cx="75240" cy="100440"/>
              </p14:xfrm>
            </p:contentPart>
          </mc:Choice>
          <mc:Fallback>
            <p:pic>
              <p:nvPicPr>
                <p:cNvPr id="415" name="Freihand 414">
                  <a:extLst>
                    <a:ext uri="{FF2B5EF4-FFF2-40B4-BE49-F238E27FC236}">
                      <a16:creationId xmlns:a16="http://schemas.microsoft.com/office/drawing/2014/main" id="{DBE5B5D3-A1C9-EFDD-12CD-7B41F5B0299E}"/>
                    </a:ext>
                  </a:extLst>
                </p:cNvPr>
                <p:cNvPicPr/>
                <p:nvPr/>
              </p:nvPicPr>
              <p:blipFill>
                <a:blip r:embed="rId649"/>
                <a:stretch>
                  <a:fillRect/>
                </a:stretch>
              </p:blipFill>
              <p:spPr>
                <a:xfrm>
                  <a:off x="7715029" y="5219902"/>
                  <a:ext cx="92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17" name="Freihand 416">
                  <a:extLst>
                    <a:ext uri="{FF2B5EF4-FFF2-40B4-BE49-F238E27FC236}">
                      <a16:creationId xmlns:a16="http://schemas.microsoft.com/office/drawing/2014/main" id="{BE008F81-0063-E439-771B-60E24190CB8F}"/>
                    </a:ext>
                  </a:extLst>
                </p14:cNvPr>
                <p14:cNvContentPartPr/>
                <p14:nvPr/>
              </p14:nvContentPartPr>
              <p14:xfrm>
                <a:off x="7893949" y="5190022"/>
                <a:ext cx="35640" cy="110880"/>
              </p14:xfrm>
            </p:contentPart>
          </mc:Choice>
          <mc:Fallback>
            <p:pic>
              <p:nvPicPr>
                <p:cNvPr id="417" name="Freihand 416">
                  <a:extLst>
                    <a:ext uri="{FF2B5EF4-FFF2-40B4-BE49-F238E27FC236}">
                      <a16:creationId xmlns:a16="http://schemas.microsoft.com/office/drawing/2014/main" id="{BE008F81-0063-E439-771B-60E24190CB8F}"/>
                    </a:ext>
                  </a:extLst>
                </p:cNvPr>
                <p:cNvPicPr/>
                <p:nvPr/>
              </p:nvPicPr>
              <p:blipFill>
                <a:blip r:embed="rId651"/>
                <a:stretch>
                  <a:fillRect/>
                </a:stretch>
              </p:blipFill>
              <p:spPr>
                <a:xfrm>
                  <a:off x="7885309" y="5181382"/>
                  <a:ext cx="53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18" name="Freihand 417">
                  <a:extLst>
                    <a:ext uri="{FF2B5EF4-FFF2-40B4-BE49-F238E27FC236}">
                      <a16:creationId xmlns:a16="http://schemas.microsoft.com/office/drawing/2014/main" id="{6242BCF4-BF04-0D42-450B-1620E01359A2}"/>
                    </a:ext>
                  </a:extLst>
                </p14:cNvPr>
                <p14:cNvContentPartPr/>
                <p14:nvPr/>
              </p14:nvContentPartPr>
              <p14:xfrm>
                <a:off x="7861909" y="5218102"/>
                <a:ext cx="80280" cy="46800"/>
              </p14:xfrm>
            </p:contentPart>
          </mc:Choice>
          <mc:Fallback>
            <p:pic>
              <p:nvPicPr>
                <p:cNvPr id="418" name="Freihand 417">
                  <a:extLst>
                    <a:ext uri="{FF2B5EF4-FFF2-40B4-BE49-F238E27FC236}">
                      <a16:creationId xmlns:a16="http://schemas.microsoft.com/office/drawing/2014/main" id="{6242BCF4-BF04-0D42-450B-1620E01359A2}"/>
                    </a:ext>
                  </a:extLst>
                </p:cNvPr>
                <p:cNvPicPr/>
                <p:nvPr/>
              </p:nvPicPr>
              <p:blipFill>
                <a:blip r:embed="rId653"/>
                <a:stretch>
                  <a:fillRect/>
                </a:stretch>
              </p:blipFill>
              <p:spPr>
                <a:xfrm>
                  <a:off x="7853269" y="5209102"/>
                  <a:ext cx="97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20" name="Freihand 419">
                  <a:extLst>
                    <a:ext uri="{FF2B5EF4-FFF2-40B4-BE49-F238E27FC236}">
                      <a16:creationId xmlns:a16="http://schemas.microsoft.com/office/drawing/2014/main" id="{5EE90278-8EA3-E988-248C-B205D11AF914}"/>
                    </a:ext>
                  </a:extLst>
                </p14:cNvPr>
                <p14:cNvContentPartPr/>
                <p14:nvPr/>
              </p14:nvContentPartPr>
              <p14:xfrm>
                <a:off x="8026429" y="5109022"/>
                <a:ext cx="56880" cy="152640"/>
              </p14:xfrm>
            </p:contentPart>
          </mc:Choice>
          <mc:Fallback>
            <p:pic>
              <p:nvPicPr>
                <p:cNvPr id="420" name="Freihand 419">
                  <a:extLst>
                    <a:ext uri="{FF2B5EF4-FFF2-40B4-BE49-F238E27FC236}">
                      <a16:creationId xmlns:a16="http://schemas.microsoft.com/office/drawing/2014/main" id="{5EE90278-8EA3-E988-248C-B205D11AF914}"/>
                    </a:ext>
                  </a:extLst>
                </p:cNvPr>
                <p:cNvPicPr/>
                <p:nvPr/>
              </p:nvPicPr>
              <p:blipFill>
                <a:blip r:embed="rId655"/>
                <a:stretch>
                  <a:fillRect/>
                </a:stretch>
              </p:blipFill>
              <p:spPr>
                <a:xfrm>
                  <a:off x="8017789" y="5100382"/>
                  <a:ext cx="74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21" name="Freihand 420">
                  <a:extLst>
                    <a:ext uri="{FF2B5EF4-FFF2-40B4-BE49-F238E27FC236}">
                      <a16:creationId xmlns:a16="http://schemas.microsoft.com/office/drawing/2014/main" id="{44696C26-6B43-659B-E1C1-D0BA07B7C826}"/>
                    </a:ext>
                  </a:extLst>
                </p14:cNvPr>
                <p14:cNvContentPartPr/>
                <p14:nvPr/>
              </p14:nvContentPartPr>
              <p14:xfrm>
                <a:off x="8033269" y="5103262"/>
                <a:ext cx="43560" cy="29880"/>
              </p14:xfrm>
            </p:contentPart>
          </mc:Choice>
          <mc:Fallback>
            <p:pic>
              <p:nvPicPr>
                <p:cNvPr id="421" name="Freihand 420">
                  <a:extLst>
                    <a:ext uri="{FF2B5EF4-FFF2-40B4-BE49-F238E27FC236}">
                      <a16:creationId xmlns:a16="http://schemas.microsoft.com/office/drawing/2014/main" id="{44696C26-6B43-659B-E1C1-D0BA07B7C826}"/>
                    </a:ext>
                  </a:extLst>
                </p:cNvPr>
                <p:cNvPicPr/>
                <p:nvPr/>
              </p:nvPicPr>
              <p:blipFill>
                <a:blip r:embed="rId657"/>
                <a:stretch>
                  <a:fillRect/>
                </a:stretch>
              </p:blipFill>
              <p:spPr>
                <a:xfrm>
                  <a:off x="8024629" y="5094622"/>
                  <a:ext cx="612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22" name="Freihand 421">
                  <a:extLst>
                    <a:ext uri="{FF2B5EF4-FFF2-40B4-BE49-F238E27FC236}">
                      <a16:creationId xmlns:a16="http://schemas.microsoft.com/office/drawing/2014/main" id="{73600710-D1FA-D741-D966-136BB50400B8}"/>
                    </a:ext>
                  </a:extLst>
                </p14:cNvPr>
                <p14:cNvContentPartPr/>
                <p14:nvPr/>
              </p14:nvContentPartPr>
              <p14:xfrm>
                <a:off x="8106709" y="5085982"/>
                <a:ext cx="66600" cy="139680"/>
              </p14:xfrm>
            </p:contentPart>
          </mc:Choice>
          <mc:Fallback>
            <p:pic>
              <p:nvPicPr>
                <p:cNvPr id="422" name="Freihand 421">
                  <a:extLst>
                    <a:ext uri="{FF2B5EF4-FFF2-40B4-BE49-F238E27FC236}">
                      <a16:creationId xmlns:a16="http://schemas.microsoft.com/office/drawing/2014/main" id="{73600710-D1FA-D741-D966-136BB50400B8}"/>
                    </a:ext>
                  </a:extLst>
                </p:cNvPr>
                <p:cNvPicPr/>
                <p:nvPr/>
              </p:nvPicPr>
              <p:blipFill>
                <a:blip r:embed="rId659"/>
                <a:stretch>
                  <a:fillRect/>
                </a:stretch>
              </p:blipFill>
              <p:spPr>
                <a:xfrm>
                  <a:off x="8098069" y="5076982"/>
                  <a:ext cx="84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23" name="Freihand 422">
                  <a:extLst>
                    <a:ext uri="{FF2B5EF4-FFF2-40B4-BE49-F238E27FC236}">
                      <a16:creationId xmlns:a16="http://schemas.microsoft.com/office/drawing/2014/main" id="{B8EBD98F-6F82-4CC6-DF8F-6528581A9C68}"/>
                    </a:ext>
                  </a:extLst>
                </p14:cNvPr>
                <p14:cNvContentPartPr/>
                <p14:nvPr/>
              </p14:nvContentPartPr>
              <p14:xfrm>
                <a:off x="8194549" y="5083462"/>
                <a:ext cx="104400" cy="98640"/>
              </p14:xfrm>
            </p:contentPart>
          </mc:Choice>
          <mc:Fallback>
            <p:pic>
              <p:nvPicPr>
                <p:cNvPr id="423" name="Freihand 422">
                  <a:extLst>
                    <a:ext uri="{FF2B5EF4-FFF2-40B4-BE49-F238E27FC236}">
                      <a16:creationId xmlns:a16="http://schemas.microsoft.com/office/drawing/2014/main" id="{B8EBD98F-6F82-4CC6-DF8F-6528581A9C68}"/>
                    </a:ext>
                  </a:extLst>
                </p:cNvPr>
                <p:cNvPicPr/>
                <p:nvPr/>
              </p:nvPicPr>
              <p:blipFill>
                <a:blip r:embed="rId661"/>
                <a:stretch>
                  <a:fillRect/>
                </a:stretch>
              </p:blipFill>
              <p:spPr>
                <a:xfrm>
                  <a:off x="8185549" y="5074462"/>
                  <a:ext cx="122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24" name="Freihand 423">
                  <a:extLst>
                    <a:ext uri="{FF2B5EF4-FFF2-40B4-BE49-F238E27FC236}">
                      <a16:creationId xmlns:a16="http://schemas.microsoft.com/office/drawing/2014/main" id="{7CAD5455-9C93-C353-4C58-31098E1649E9}"/>
                    </a:ext>
                  </a:extLst>
                </p14:cNvPr>
                <p14:cNvContentPartPr/>
                <p14:nvPr/>
              </p14:nvContentPartPr>
              <p14:xfrm>
                <a:off x="8332069" y="5019022"/>
                <a:ext cx="93600" cy="129240"/>
              </p14:xfrm>
            </p:contentPart>
          </mc:Choice>
          <mc:Fallback>
            <p:pic>
              <p:nvPicPr>
                <p:cNvPr id="424" name="Freihand 423">
                  <a:extLst>
                    <a:ext uri="{FF2B5EF4-FFF2-40B4-BE49-F238E27FC236}">
                      <a16:creationId xmlns:a16="http://schemas.microsoft.com/office/drawing/2014/main" id="{7CAD5455-9C93-C353-4C58-31098E1649E9}"/>
                    </a:ext>
                  </a:extLst>
                </p:cNvPr>
                <p:cNvPicPr/>
                <p:nvPr/>
              </p:nvPicPr>
              <p:blipFill>
                <a:blip r:embed="rId663"/>
                <a:stretch>
                  <a:fillRect/>
                </a:stretch>
              </p:blipFill>
              <p:spPr>
                <a:xfrm>
                  <a:off x="8323429" y="5010022"/>
                  <a:ext cx="111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25" name="Freihand 424">
                  <a:extLst>
                    <a:ext uri="{FF2B5EF4-FFF2-40B4-BE49-F238E27FC236}">
                      <a16:creationId xmlns:a16="http://schemas.microsoft.com/office/drawing/2014/main" id="{B2FAEA7A-D119-A792-346E-398D38A4CA46}"/>
                    </a:ext>
                  </a:extLst>
                </p14:cNvPr>
                <p14:cNvContentPartPr/>
                <p14:nvPr/>
              </p14:nvContentPartPr>
              <p14:xfrm>
                <a:off x="8328469" y="4983382"/>
                <a:ext cx="117360" cy="46440"/>
              </p14:xfrm>
            </p:contentPart>
          </mc:Choice>
          <mc:Fallback>
            <p:pic>
              <p:nvPicPr>
                <p:cNvPr id="425" name="Freihand 424">
                  <a:extLst>
                    <a:ext uri="{FF2B5EF4-FFF2-40B4-BE49-F238E27FC236}">
                      <a16:creationId xmlns:a16="http://schemas.microsoft.com/office/drawing/2014/main" id="{B2FAEA7A-D119-A792-346E-398D38A4CA46}"/>
                    </a:ext>
                  </a:extLst>
                </p:cNvPr>
                <p:cNvPicPr/>
                <p:nvPr/>
              </p:nvPicPr>
              <p:blipFill>
                <a:blip r:embed="rId665"/>
                <a:stretch>
                  <a:fillRect/>
                </a:stretch>
              </p:blipFill>
              <p:spPr>
                <a:xfrm>
                  <a:off x="8319829" y="4974382"/>
                  <a:ext cx="1350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26" name="Freihand 425">
                  <a:extLst>
                    <a:ext uri="{FF2B5EF4-FFF2-40B4-BE49-F238E27FC236}">
                      <a16:creationId xmlns:a16="http://schemas.microsoft.com/office/drawing/2014/main" id="{9F3E7DF3-55EB-2945-BFFC-BB3694EE5A0A}"/>
                    </a:ext>
                  </a:extLst>
                </p14:cNvPr>
                <p14:cNvContentPartPr/>
                <p14:nvPr/>
              </p14:nvContentPartPr>
              <p14:xfrm>
                <a:off x="8203189" y="5169862"/>
                <a:ext cx="285840" cy="132840"/>
              </p14:xfrm>
            </p:contentPart>
          </mc:Choice>
          <mc:Fallback>
            <p:pic>
              <p:nvPicPr>
                <p:cNvPr id="426" name="Freihand 425">
                  <a:extLst>
                    <a:ext uri="{FF2B5EF4-FFF2-40B4-BE49-F238E27FC236}">
                      <a16:creationId xmlns:a16="http://schemas.microsoft.com/office/drawing/2014/main" id="{9F3E7DF3-55EB-2945-BFFC-BB3694EE5A0A}"/>
                    </a:ext>
                  </a:extLst>
                </p:cNvPr>
                <p:cNvPicPr/>
                <p:nvPr/>
              </p:nvPicPr>
              <p:blipFill>
                <a:blip r:embed="rId667"/>
                <a:stretch>
                  <a:fillRect/>
                </a:stretch>
              </p:blipFill>
              <p:spPr>
                <a:xfrm>
                  <a:off x="8194549" y="5161222"/>
                  <a:ext cx="303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27" name="Freihand 426">
                  <a:extLst>
                    <a:ext uri="{FF2B5EF4-FFF2-40B4-BE49-F238E27FC236}">
                      <a16:creationId xmlns:a16="http://schemas.microsoft.com/office/drawing/2014/main" id="{A27BC55F-944E-D371-EB21-88AD0E17D331}"/>
                    </a:ext>
                  </a:extLst>
                </p14:cNvPr>
                <p14:cNvContentPartPr/>
                <p14:nvPr/>
              </p14:nvContentPartPr>
              <p14:xfrm>
                <a:off x="8233429" y="5313142"/>
                <a:ext cx="78120" cy="113040"/>
              </p14:xfrm>
            </p:contentPart>
          </mc:Choice>
          <mc:Fallback>
            <p:pic>
              <p:nvPicPr>
                <p:cNvPr id="427" name="Freihand 426">
                  <a:extLst>
                    <a:ext uri="{FF2B5EF4-FFF2-40B4-BE49-F238E27FC236}">
                      <a16:creationId xmlns:a16="http://schemas.microsoft.com/office/drawing/2014/main" id="{A27BC55F-944E-D371-EB21-88AD0E17D331}"/>
                    </a:ext>
                  </a:extLst>
                </p:cNvPr>
                <p:cNvPicPr/>
                <p:nvPr/>
              </p:nvPicPr>
              <p:blipFill>
                <a:blip r:embed="rId669"/>
                <a:stretch>
                  <a:fillRect/>
                </a:stretch>
              </p:blipFill>
              <p:spPr>
                <a:xfrm>
                  <a:off x="8224789" y="5304142"/>
                  <a:ext cx="95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28" name="Freihand 427">
                  <a:extLst>
                    <a:ext uri="{FF2B5EF4-FFF2-40B4-BE49-F238E27FC236}">
                      <a16:creationId xmlns:a16="http://schemas.microsoft.com/office/drawing/2014/main" id="{4506B916-F2C7-0DEA-1E80-9C077F2B9AF8}"/>
                    </a:ext>
                  </a:extLst>
                </p14:cNvPr>
                <p14:cNvContentPartPr/>
                <p14:nvPr/>
              </p14:nvContentPartPr>
              <p14:xfrm>
                <a:off x="8333149" y="5296582"/>
                <a:ext cx="66960" cy="71280"/>
              </p14:xfrm>
            </p:contentPart>
          </mc:Choice>
          <mc:Fallback>
            <p:pic>
              <p:nvPicPr>
                <p:cNvPr id="428" name="Freihand 427">
                  <a:extLst>
                    <a:ext uri="{FF2B5EF4-FFF2-40B4-BE49-F238E27FC236}">
                      <a16:creationId xmlns:a16="http://schemas.microsoft.com/office/drawing/2014/main" id="{4506B916-F2C7-0DEA-1E80-9C077F2B9AF8}"/>
                    </a:ext>
                  </a:extLst>
                </p:cNvPr>
                <p:cNvPicPr/>
                <p:nvPr/>
              </p:nvPicPr>
              <p:blipFill>
                <a:blip r:embed="rId671"/>
                <a:stretch>
                  <a:fillRect/>
                </a:stretch>
              </p:blipFill>
              <p:spPr>
                <a:xfrm>
                  <a:off x="8324509" y="5287942"/>
                  <a:ext cx="84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29" name="Freihand 428">
                  <a:extLst>
                    <a:ext uri="{FF2B5EF4-FFF2-40B4-BE49-F238E27FC236}">
                      <a16:creationId xmlns:a16="http://schemas.microsoft.com/office/drawing/2014/main" id="{1527343C-F684-04EE-C1F4-4216E1E94B50}"/>
                    </a:ext>
                  </a:extLst>
                </p14:cNvPr>
                <p14:cNvContentPartPr/>
                <p14:nvPr/>
              </p14:nvContentPartPr>
              <p14:xfrm>
                <a:off x="8426029" y="5267782"/>
                <a:ext cx="78480" cy="99360"/>
              </p14:xfrm>
            </p:contentPart>
          </mc:Choice>
          <mc:Fallback>
            <p:pic>
              <p:nvPicPr>
                <p:cNvPr id="429" name="Freihand 428">
                  <a:extLst>
                    <a:ext uri="{FF2B5EF4-FFF2-40B4-BE49-F238E27FC236}">
                      <a16:creationId xmlns:a16="http://schemas.microsoft.com/office/drawing/2014/main" id="{1527343C-F684-04EE-C1F4-4216E1E94B50}"/>
                    </a:ext>
                  </a:extLst>
                </p:cNvPr>
                <p:cNvPicPr/>
                <p:nvPr/>
              </p:nvPicPr>
              <p:blipFill>
                <a:blip r:embed="rId673"/>
                <a:stretch>
                  <a:fillRect/>
                </a:stretch>
              </p:blipFill>
              <p:spPr>
                <a:xfrm>
                  <a:off x="8417389" y="5259142"/>
                  <a:ext cx="96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31" name="Freihand 430">
                  <a:extLst>
                    <a:ext uri="{FF2B5EF4-FFF2-40B4-BE49-F238E27FC236}">
                      <a16:creationId xmlns:a16="http://schemas.microsoft.com/office/drawing/2014/main" id="{1B4AD738-3795-822C-6D18-DE70B3611AC1}"/>
                    </a:ext>
                  </a:extLst>
                </p14:cNvPr>
                <p14:cNvContentPartPr/>
                <p14:nvPr/>
              </p14:nvContentPartPr>
              <p14:xfrm>
                <a:off x="8296429" y="5277142"/>
                <a:ext cx="197280" cy="211680"/>
              </p14:xfrm>
            </p:contentPart>
          </mc:Choice>
          <mc:Fallback>
            <p:pic>
              <p:nvPicPr>
                <p:cNvPr id="431" name="Freihand 430">
                  <a:extLst>
                    <a:ext uri="{FF2B5EF4-FFF2-40B4-BE49-F238E27FC236}">
                      <a16:creationId xmlns:a16="http://schemas.microsoft.com/office/drawing/2014/main" id="{1B4AD738-3795-822C-6D18-DE70B3611AC1}"/>
                    </a:ext>
                  </a:extLst>
                </p:cNvPr>
                <p:cNvPicPr/>
                <p:nvPr/>
              </p:nvPicPr>
              <p:blipFill>
                <a:blip r:embed="rId675"/>
                <a:stretch>
                  <a:fillRect/>
                </a:stretch>
              </p:blipFill>
              <p:spPr>
                <a:xfrm>
                  <a:off x="8287789" y="5268142"/>
                  <a:ext cx="214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32" name="Freihand 431">
                  <a:extLst>
                    <a:ext uri="{FF2B5EF4-FFF2-40B4-BE49-F238E27FC236}">
                      <a16:creationId xmlns:a16="http://schemas.microsoft.com/office/drawing/2014/main" id="{23ADBC87-0CDB-86A3-1F1C-90838E6D5249}"/>
                    </a:ext>
                  </a:extLst>
                </p14:cNvPr>
                <p14:cNvContentPartPr/>
                <p14:nvPr/>
              </p14:nvContentPartPr>
              <p14:xfrm>
                <a:off x="8091949" y="5058982"/>
                <a:ext cx="187920" cy="245160"/>
              </p14:xfrm>
            </p:contentPart>
          </mc:Choice>
          <mc:Fallback>
            <p:pic>
              <p:nvPicPr>
                <p:cNvPr id="432" name="Freihand 431">
                  <a:extLst>
                    <a:ext uri="{FF2B5EF4-FFF2-40B4-BE49-F238E27FC236}">
                      <a16:creationId xmlns:a16="http://schemas.microsoft.com/office/drawing/2014/main" id="{23ADBC87-0CDB-86A3-1F1C-90838E6D5249}"/>
                    </a:ext>
                  </a:extLst>
                </p:cNvPr>
                <p:cNvPicPr/>
                <p:nvPr/>
              </p:nvPicPr>
              <p:blipFill>
                <a:blip r:embed="rId677"/>
                <a:stretch>
                  <a:fillRect/>
                </a:stretch>
              </p:blipFill>
              <p:spPr>
                <a:xfrm>
                  <a:off x="8083309" y="5050342"/>
                  <a:ext cx="2055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34" name="Freihand 433">
                  <a:extLst>
                    <a:ext uri="{FF2B5EF4-FFF2-40B4-BE49-F238E27FC236}">
                      <a16:creationId xmlns:a16="http://schemas.microsoft.com/office/drawing/2014/main" id="{F1CDCE7F-64AB-A400-BE0E-8E994A37AA75}"/>
                    </a:ext>
                  </a:extLst>
                </p14:cNvPr>
                <p14:cNvContentPartPr/>
                <p14:nvPr/>
              </p14:nvContentPartPr>
              <p14:xfrm>
                <a:off x="7607749" y="5406742"/>
                <a:ext cx="564840" cy="132840"/>
              </p14:xfrm>
            </p:contentPart>
          </mc:Choice>
          <mc:Fallback>
            <p:pic>
              <p:nvPicPr>
                <p:cNvPr id="434" name="Freihand 433">
                  <a:extLst>
                    <a:ext uri="{FF2B5EF4-FFF2-40B4-BE49-F238E27FC236}">
                      <a16:creationId xmlns:a16="http://schemas.microsoft.com/office/drawing/2014/main" id="{F1CDCE7F-64AB-A400-BE0E-8E994A37AA75}"/>
                    </a:ext>
                  </a:extLst>
                </p:cNvPr>
                <p:cNvPicPr/>
                <p:nvPr/>
              </p:nvPicPr>
              <p:blipFill>
                <a:blip r:embed="rId679"/>
                <a:stretch>
                  <a:fillRect/>
                </a:stretch>
              </p:blipFill>
              <p:spPr>
                <a:xfrm>
                  <a:off x="7598749" y="5397742"/>
                  <a:ext cx="582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35" name="Freihand 434">
                  <a:extLst>
                    <a:ext uri="{FF2B5EF4-FFF2-40B4-BE49-F238E27FC236}">
                      <a16:creationId xmlns:a16="http://schemas.microsoft.com/office/drawing/2014/main" id="{8695E6EB-F35D-2CFF-FCD2-2F8DF4ECFE9D}"/>
                    </a:ext>
                  </a:extLst>
                </p14:cNvPr>
                <p14:cNvContentPartPr/>
                <p14:nvPr/>
              </p14:nvContentPartPr>
              <p14:xfrm>
                <a:off x="8174749" y="5396302"/>
                <a:ext cx="335880" cy="146160"/>
              </p14:xfrm>
            </p:contentPart>
          </mc:Choice>
          <mc:Fallback>
            <p:pic>
              <p:nvPicPr>
                <p:cNvPr id="435" name="Freihand 434">
                  <a:extLst>
                    <a:ext uri="{FF2B5EF4-FFF2-40B4-BE49-F238E27FC236}">
                      <a16:creationId xmlns:a16="http://schemas.microsoft.com/office/drawing/2014/main" id="{8695E6EB-F35D-2CFF-FCD2-2F8DF4ECFE9D}"/>
                    </a:ext>
                  </a:extLst>
                </p:cNvPr>
                <p:cNvPicPr/>
                <p:nvPr/>
              </p:nvPicPr>
              <p:blipFill>
                <a:blip r:embed="rId681"/>
                <a:stretch>
                  <a:fillRect/>
                </a:stretch>
              </p:blipFill>
              <p:spPr>
                <a:xfrm>
                  <a:off x="8165749" y="5387662"/>
                  <a:ext cx="3535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36" name="Freihand 435">
                  <a:extLst>
                    <a:ext uri="{FF2B5EF4-FFF2-40B4-BE49-F238E27FC236}">
                      <a16:creationId xmlns:a16="http://schemas.microsoft.com/office/drawing/2014/main" id="{B03A0A88-CC0B-B502-5A87-2B0966DAE5AA}"/>
                    </a:ext>
                  </a:extLst>
                </p14:cNvPr>
                <p14:cNvContentPartPr/>
                <p14:nvPr/>
              </p14:nvContentPartPr>
              <p14:xfrm>
                <a:off x="8276989" y="5672422"/>
                <a:ext cx="108720" cy="169200"/>
              </p14:xfrm>
            </p:contentPart>
          </mc:Choice>
          <mc:Fallback>
            <p:pic>
              <p:nvPicPr>
                <p:cNvPr id="436" name="Freihand 435">
                  <a:extLst>
                    <a:ext uri="{FF2B5EF4-FFF2-40B4-BE49-F238E27FC236}">
                      <a16:creationId xmlns:a16="http://schemas.microsoft.com/office/drawing/2014/main" id="{B03A0A88-CC0B-B502-5A87-2B0966DAE5AA}"/>
                    </a:ext>
                  </a:extLst>
                </p:cNvPr>
                <p:cNvPicPr/>
                <p:nvPr/>
              </p:nvPicPr>
              <p:blipFill>
                <a:blip r:embed="rId683"/>
                <a:stretch>
                  <a:fillRect/>
                </a:stretch>
              </p:blipFill>
              <p:spPr>
                <a:xfrm>
                  <a:off x="8267989" y="5663782"/>
                  <a:ext cx="126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38" name="Freihand 437">
                  <a:extLst>
                    <a:ext uri="{FF2B5EF4-FFF2-40B4-BE49-F238E27FC236}">
                      <a16:creationId xmlns:a16="http://schemas.microsoft.com/office/drawing/2014/main" id="{FD4185A0-C909-64D1-BE59-A5A146BE6427}"/>
                    </a:ext>
                  </a:extLst>
                </p14:cNvPr>
                <p14:cNvContentPartPr/>
                <p14:nvPr/>
              </p14:nvContentPartPr>
              <p14:xfrm>
                <a:off x="8435749" y="5602222"/>
                <a:ext cx="123480" cy="209880"/>
              </p14:xfrm>
            </p:contentPart>
          </mc:Choice>
          <mc:Fallback>
            <p:pic>
              <p:nvPicPr>
                <p:cNvPr id="438" name="Freihand 437">
                  <a:extLst>
                    <a:ext uri="{FF2B5EF4-FFF2-40B4-BE49-F238E27FC236}">
                      <a16:creationId xmlns:a16="http://schemas.microsoft.com/office/drawing/2014/main" id="{FD4185A0-C909-64D1-BE59-A5A146BE6427}"/>
                    </a:ext>
                  </a:extLst>
                </p:cNvPr>
                <p:cNvPicPr/>
                <p:nvPr/>
              </p:nvPicPr>
              <p:blipFill>
                <a:blip r:embed="rId685"/>
                <a:stretch>
                  <a:fillRect/>
                </a:stretch>
              </p:blipFill>
              <p:spPr>
                <a:xfrm>
                  <a:off x="8427109" y="5593582"/>
                  <a:ext cx="1411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40" name="Freihand 439">
                  <a:extLst>
                    <a:ext uri="{FF2B5EF4-FFF2-40B4-BE49-F238E27FC236}">
                      <a16:creationId xmlns:a16="http://schemas.microsoft.com/office/drawing/2014/main" id="{D746605E-20E3-6BD0-96FC-4AD29208B1C5}"/>
                    </a:ext>
                  </a:extLst>
                </p14:cNvPr>
                <p14:cNvContentPartPr/>
                <p14:nvPr/>
              </p14:nvContentPartPr>
              <p14:xfrm>
                <a:off x="6040309" y="4833262"/>
                <a:ext cx="542160" cy="200880"/>
              </p14:xfrm>
            </p:contentPart>
          </mc:Choice>
          <mc:Fallback>
            <p:pic>
              <p:nvPicPr>
                <p:cNvPr id="440" name="Freihand 439">
                  <a:extLst>
                    <a:ext uri="{FF2B5EF4-FFF2-40B4-BE49-F238E27FC236}">
                      <a16:creationId xmlns:a16="http://schemas.microsoft.com/office/drawing/2014/main" id="{D746605E-20E3-6BD0-96FC-4AD29208B1C5}"/>
                    </a:ext>
                  </a:extLst>
                </p:cNvPr>
                <p:cNvPicPr/>
                <p:nvPr/>
              </p:nvPicPr>
              <p:blipFill>
                <a:blip r:embed="rId687"/>
                <a:stretch>
                  <a:fillRect/>
                </a:stretch>
              </p:blipFill>
              <p:spPr>
                <a:xfrm>
                  <a:off x="6031669" y="4824262"/>
                  <a:ext cx="5598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41" name="Freihand 440">
                  <a:extLst>
                    <a:ext uri="{FF2B5EF4-FFF2-40B4-BE49-F238E27FC236}">
                      <a16:creationId xmlns:a16="http://schemas.microsoft.com/office/drawing/2014/main" id="{B9715869-9869-AAA9-35BD-17DECDE46FAA}"/>
                    </a:ext>
                  </a:extLst>
                </p14:cNvPr>
                <p14:cNvContentPartPr/>
                <p14:nvPr/>
              </p14:nvContentPartPr>
              <p14:xfrm>
                <a:off x="6572749" y="4851262"/>
                <a:ext cx="612360" cy="85680"/>
              </p14:xfrm>
            </p:contentPart>
          </mc:Choice>
          <mc:Fallback>
            <p:pic>
              <p:nvPicPr>
                <p:cNvPr id="441" name="Freihand 440">
                  <a:extLst>
                    <a:ext uri="{FF2B5EF4-FFF2-40B4-BE49-F238E27FC236}">
                      <a16:creationId xmlns:a16="http://schemas.microsoft.com/office/drawing/2014/main" id="{B9715869-9869-AAA9-35BD-17DECDE46FAA}"/>
                    </a:ext>
                  </a:extLst>
                </p:cNvPr>
                <p:cNvPicPr/>
                <p:nvPr/>
              </p:nvPicPr>
              <p:blipFill>
                <a:blip r:embed="rId689"/>
                <a:stretch>
                  <a:fillRect/>
                </a:stretch>
              </p:blipFill>
              <p:spPr>
                <a:xfrm>
                  <a:off x="6563749" y="4842622"/>
                  <a:ext cx="630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42" name="Freihand 441">
                  <a:extLst>
                    <a:ext uri="{FF2B5EF4-FFF2-40B4-BE49-F238E27FC236}">
                      <a16:creationId xmlns:a16="http://schemas.microsoft.com/office/drawing/2014/main" id="{5B7E9626-7693-6683-FDB8-A142FFC40760}"/>
                    </a:ext>
                  </a:extLst>
                </p14:cNvPr>
                <p14:cNvContentPartPr/>
                <p14:nvPr/>
              </p14:nvContentPartPr>
              <p14:xfrm>
                <a:off x="6433789" y="4756222"/>
                <a:ext cx="10080" cy="92880"/>
              </p14:xfrm>
            </p:contentPart>
          </mc:Choice>
          <mc:Fallback>
            <p:pic>
              <p:nvPicPr>
                <p:cNvPr id="442" name="Freihand 441">
                  <a:extLst>
                    <a:ext uri="{FF2B5EF4-FFF2-40B4-BE49-F238E27FC236}">
                      <a16:creationId xmlns:a16="http://schemas.microsoft.com/office/drawing/2014/main" id="{5B7E9626-7693-6683-FDB8-A142FFC40760}"/>
                    </a:ext>
                  </a:extLst>
                </p:cNvPr>
                <p:cNvPicPr/>
                <p:nvPr/>
              </p:nvPicPr>
              <p:blipFill>
                <a:blip r:embed="rId691"/>
                <a:stretch>
                  <a:fillRect/>
                </a:stretch>
              </p:blipFill>
              <p:spPr>
                <a:xfrm>
                  <a:off x="6425149" y="4747222"/>
                  <a:ext cx="27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43" name="Freihand 442">
                  <a:extLst>
                    <a:ext uri="{FF2B5EF4-FFF2-40B4-BE49-F238E27FC236}">
                      <a16:creationId xmlns:a16="http://schemas.microsoft.com/office/drawing/2014/main" id="{CA468752-C898-027C-E9A4-2C6318EE9655}"/>
                    </a:ext>
                  </a:extLst>
                </p14:cNvPr>
                <p14:cNvContentPartPr/>
                <p14:nvPr/>
              </p14:nvContentPartPr>
              <p14:xfrm>
                <a:off x="6495709" y="4687462"/>
                <a:ext cx="75240" cy="155880"/>
              </p14:xfrm>
            </p:contentPart>
          </mc:Choice>
          <mc:Fallback>
            <p:pic>
              <p:nvPicPr>
                <p:cNvPr id="443" name="Freihand 442">
                  <a:extLst>
                    <a:ext uri="{FF2B5EF4-FFF2-40B4-BE49-F238E27FC236}">
                      <a16:creationId xmlns:a16="http://schemas.microsoft.com/office/drawing/2014/main" id="{CA468752-C898-027C-E9A4-2C6318EE9655}"/>
                    </a:ext>
                  </a:extLst>
                </p:cNvPr>
                <p:cNvPicPr/>
                <p:nvPr/>
              </p:nvPicPr>
              <p:blipFill>
                <a:blip r:embed="rId693"/>
                <a:stretch>
                  <a:fillRect/>
                </a:stretch>
              </p:blipFill>
              <p:spPr>
                <a:xfrm>
                  <a:off x="6487069" y="4678822"/>
                  <a:ext cx="92880" cy="17352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1775</Words>
  <Application>Microsoft Office PowerPoint</Application>
  <PresentationFormat>Breitbild</PresentationFormat>
  <Paragraphs>344</Paragraphs>
  <Slides>32</Slides>
  <Notes>24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32</vt:i4>
      </vt:variant>
    </vt:vector>
  </HeadingPairs>
  <TitlesOfParts>
    <vt:vector size="41"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216</cp:revision>
  <cp:lastPrinted>2022-03-02T20:18:27Z</cp:lastPrinted>
  <dcterms:created xsi:type="dcterms:W3CDTF">2022-03-01T20:52:11Z</dcterms:created>
  <dcterms:modified xsi:type="dcterms:W3CDTF">2022-11-28T12:45:23Z</dcterms:modified>
</cp:coreProperties>
</file>